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3" r:id="rId3"/>
  </p:sldMasterIdLst>
  <p:notesMasterIdLst>
    <p:notesMasterId r:id="rId6"/>
  </p:notesMasterIdLst>
  <p:handoutMasterIdLst>
    <p:handoutMasterId r:id="rId39"/>
  </p:handoutMasterIdLst>
  <p:sldIdLst>
    <p:sldId id="256" r:id="rId4"/>
    <p:sldId id="294" r:id="rId5"/>
    <p:sldId id="265" r:id="rId7"/>
    <p:sldId id="264" r:id="rId8"/>
    <p:sldId id="295" r:id="rId9"/>
    <p:sldId id="296" r:id="rId10"/>
    <p:sldId id="297" r:id="rId11"/>
    <p:sldId id="268" r:id="rId12"/>
    <p:sldId id="293" r:id="rId13"/>
    <p:sldId id="289" r:id="rId14"/>
    <p:sldId id="292" r:id="rId15"/>
    <p:sldId id="290" r:id="rId16"/>
    <p:sldId id="291" r:id="rId17"/>
    <p:sldId id="267" r:id="rId18"/>
    <p:sldId id="285" r:id="rId19"/>
    <p:sldId id="286" r:id="rId20"/>
    <p:sldId id="287" r:id="rId21"/>
    <p:sldId id="288" r:id="rId22"/>
    <p:sldId id="266" r:id="rId23"/>
    <p:sldId id="281" r:id="rId24"/>
    <p:sldId id="283" r:id="rId25"/>
    <p:sldId id="282" r:id="rId26"/>
    <p:sldId id="284" r:id="rId27"/>
    <p:sldId id="269" r:id="rId28"/>
    <p:sldId id="270" r:id="rId29"/>
    <p:sldId id="271" r:id="rId30"/>
    <p:sldId id="272" r:id="rId31"/>
    <p:sldId id="273" r:id="rId32"/>
    <p:sldId id="274" r:id="rId33"/>
    <p:sldId id="275" r:id="rId34"/>
    <p:sldId id="276" r:id="rId35"/>
    <p:sldId id="277" r:id="rId36"/>
    <p:sldId id="278" r:id="rId37"/>
    <p:sldId id="279" r:id="rId3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58590"/>
    <a:srgbClr val="3B3E45"/>
    <a:srgbClr val="43B1B7"/>
    <a:srgbClr val="B87A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08" autoAdjust="0"/>
    <p:restoredTop sz="94660"/>
  </p:normalViewPr>
  <p:slideViewPr>
    <p:cSldViewPr snapToGrid="0" showGuides="1">
      <p:cViewPr varScale="1">
        <p:scale>
          <a:sx n="83" d="100"/>
          <a:sy n="83" d="100"/>
        </p:scale>
        <p:origin x="53"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notesMaster" Target="notesMasters/notesMaster1.xml"/><Relationship Id="rId5" Type="http://schemas.openxmlformats.org/officeDocument/2006/relationships/slide" Target="slides/slide2.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slide" Target="slides/slide1.xml"/><Relationship Id="rId39" Type="http://schemas.openxmlformats.org/officeDocument/2006/relationships/handoutMaster" Target="handoutMasters/handoutMaster1.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bg1">
                <a:lumMod val="85000"/>
              </a:schemeClr>
            </a:solidFill>
            <a:ln>
              <a:solidFill>
                <a:schemeClr val="bg1"/>
              </a:solidFill>
            </a:ln>
          </c:spPr>
          <c:explosion val="0"/>
          <c:dPt>
            <c:idx val="0"/>
            <c:bubble3D val="0"/>
            <c:spPr>
              <a:solidFill>
                <a:srgbClr val="D58590"/>
              </a:solidFill>
              <a:ln>
                <a:solidFill>
                  <a:schemeClr val="bg1"/>
                </a:solidFill>
              </a:ln>
            </c:spPr>
          </c:dPt>
          <c:dPt>
            <c:idx val="1"/>
            <c:bubble3D val="0"/>
            <c:spPr>
              <a:solidFill>
                <a:srgbClr val="D58590"/>
              </a:solidFill>
              <a:ln>
                <a:solidFill>
                  <a:schemeClr val="bg1"/>
                </a:solidFill>
              </a:ln>
            </c:spPr>
          </c:dPt>
          <c:dPt>
            <c:idx val="2"/>
            <c:bubble3D val="0"/>
            <c:spPr>
              <a:solidFill>
                <a:srgbClr val="D58590"/>
              </a:solidFill>
              <a:ln>
                <a:solidFill>
                  <a:schemeClr val="bg1"/>
                </a:solidFill>
              </a:ln>
            </c:spPr>
          </c:dPt>
          <c:dPt>
            <c:idx val="3"/>
            <c:bubble3D val="0"/>
            <c:spPr>
              <a:solidFill>
                <a:srgbClr val="D58590"/>
              </a:solidFill>
              <a:ln>
                <a:solidFill>
                  <a:schemeClr val="bg1"/>
                </a:solidFill>
              </a:ln>
            </c:spPr>
          </c:dPt>
          <c:dPt>
            <c:idx val="4"/>
            <c:bubble3D val="0"/>
            <c:spPr>
              <a:solidFill>
                <a:srgbClr val="D58590"/>
              </a:solidFill>
              <a:ln>
                <a:solidFill>
                  <a:schemeClr val="bg1"/>
                </a:solidFill>
              </a:ln>
            </c:spPr>
          </c:dPt>
          <c:dPt>
            <c:idx val="5"/>
            <c:bubble3D val="0"/>
            <c:spPr>
              <a:solidFill>
                <a:schemeClr val="bg1">
                  <a:lumMod val="85000"/>
                </a:schemeClr>
              </a:solidFill>
              <a:ln>
                <a:solidFill>
                  <a:schemeClr val="bg1"/>
                </a:solidFill>
              </a:ln>
            </c:spPr>
          </c:dPt>
          <c:dPt>
            <c:idx val="6"/>
            <c:bubble3D val="0"/>
            <c:spPr>
              <a:solidFill>
                <a:schemeClr val="bg1">
                  <a:lumMod val="85000"/>
                </a:schemeClr>
              </a:solidFill>
              <a:ln>
                <a:solidFill>
                  <a:schemeClr val="bg1"/>
                </a:solidFill>
              </a:ln>
            </c:spPr>
          </c:dPt>
          <c:dPt>
            <c:idx val="7"/>
            <c:bubble3D val="0"/>
            <c:spPr>
              <a:solidFill>
                <a:schemeClr val="bg1">
                  <a:lumMod val="85000"/>
                </a:schemeClr>
              </a:solidFill>
              <a:ln>
                <a:solidFill>
                  <a:schemeClr val="bg1"/>
                </a:solidFill>
              </a:ln>
            </c:spPr>
          </c:dPt>
          <c:dPt>
            <c:idx val="8"/>
            <c:bubble3D val="0"/>
            <c:spPr>
              <a:solidFill>
                <a:schemeClr val="bg1">
                  <a:lumMod val="85000"/>
                </a:schemeClr>
              </a:solidFill>
              <a:ln>
                <a:solidFill>
                  <a:schemeClr val="bg1"/>
                </a:solidFill>
              </a:ln>
            </c:spPr>
          </c:dPt>
          <c:dPt>
            <c:idx val="9"/>
            <c:bubble3D val="0"/>
            <c:spPr>
              <a:solidFill>
                <a:schemeClr val="bg1">
                  <a:lumMod val="85000"/>
                </a:schemeClr>
              </a:solidFill>
              <a:ln>
                <a:solidFill>
                  <a:schemeClr val="bg1"/>
                </a:solidFill>
              </a:ln>
            </c:spPr>
          </c:dPt>
          <c:dLbls>
            <c:delete val="1"/>
          </c:dLbls>
          <c:cat>
            <c:strRef>
              <c:f>Sheet1!$A$2:$A$11</c:f>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ca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ser>
        <c:dLbls>
          <c:showLegendKey val="0"/>
          <c:showVal val="0"/>
          <c:showCatName val="0"/>
          <c:showSerName val="0"/>
          <c:showPercent val="0"/>
          <c:showBubbleSize val="0"/>
          <c:showLeaderLines val="1"/>
        </c:dLbls>
        <c:firstSliceAng val="0"/>
        <c:holeSize val="54"/>
      </c:doughnutChart>
    </c:plotArea>
    <c:plotVisOnly val="1"/>
    <c:dispBlanksAs val="zero"/>
    <c:showDLblsOverMax val="0"/>
  </c:chart>
  <c:spPr>
    <a:ln>
      <a:noFill/>
    </a:ln>
  </c:spPr>
  <c:txPr>
    <a:bodyPr/>
    <a:lstStyle/>
    <a:p>
      <a:pPr>
        <a:defRPr lang="zh-CN" sz="1800" baseline="-25000"/>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bg1">
                <a:lumMod val="85000"/>
              </a:schemeClr>
            </a:solidFill>
            <a:ln>
              <a:solidFill>
                <a:schemeClr val="bg1"/>
              </a:solidFill>
            </a:ln>
          </c:spPr>
          <c:explosion val="0"/>
          <c:dPt>
            <c:idx val="0"/>
            <c:bubble3D val="0"/>
            <c:spPr>
              <a:solidFill>
                <a:srgbClr val="D58590"/>
              </a:solidFill>
              <a:ln>
                <a:solidFill>
                  <a:schemeClr val="bg1"/>
                </a:solidFill>
              </a:ln>
            </c:spPr>
          </c:dPt>
          <c:dPt>
            <c:idx val="1"/>
            <c:bubble3D val="0"/>
            <c:spPr>
              <a:solidFill>
                <a:srgbClr val="D58590"/>
              </a:solidFill>
              <a:ln>
                <a:solidFill>
                  <a:schemeClr val="bg1"/>
                </a:solidFill>
              </a:ln>
            </c:spPr>
          </c:dPt>
          <c:dPt>
            <c:idx val="2"/>
            <c:bubble3D val="0"/>
            <c:spPr>
              <a:solidFill>
                <a:srgbClr val="D58590"/>
              </a:solidFill>
              <a:ln>
                <a:solidFill>
                  <a:schemeClr val="bg1"/>
                </a:solidFill>
              </a:ln>
            </c:spPr>
          </c:dPt>
          <c:dPt>
            <c:idx val="3"/>
            <c:bubble3D val="0"/>
            <c:spPr>
              <a:solidFill>
                <a:srgbClr val="D58590"/>
              </a:solidFill>
              <a:ln>
                <a:solidFill>
                  <a:schemeClr val="bg1"/>
                </a:solidFill>
              </a:ln>
            </c:spPr>
          </c:dPt>
          <c:dPt>
            <c:idx val="4"/>
            <c:bubble3D val="0"/>
            <c:spPr>
              <a:solidFill>
                <a:srgbClr val="D58590"/>
              </a:solidFill>
              <a:ln>
                <a:solidFill>
                  <a:schemeClr val="bg1"/>
                </a:solidFill>
              </a:ln>
            </c:spPr>
          </c:dPt>
          <c:dPt>
            <c:idx val="5"/>
            <c:bubble3D val="0"/>
            <c:spPr>
              <a:solidFill>
                <a:srgbClr val="D58590"/>
              </a:solidFill>
              <a:ln>
                <a:solidFill>
                  <a:schemeClr val="bg1"/>
                </a:solidFill>
              </a:ln>
            </c:spPr>
          </c:dPt>
          <c:dPt>
            <c:idx val="6"/>
            <c:bubble3D val="0"/>
            <c:spPr>
              <a:solidFill>
                <a:srgbClr val="D58590"/>
              </a:solidFill>
              <a:ln>
                <a:solidFill>
                  <a:schemeClr val="bg1"/>
                </a:solidFill>
              </a:ln>
            </c:spPr>
          </c:dPt>
          <c:dPt>
            <c:idx val="7"/>
            <c:bubble3D val="0"/>
            <c:spPr>
              <a:solidFill>
                <a:schemeClr val="bg1">
                  <a:lumMod val="85000"/>
                </a:schemeClr>
              </a:solidFill>
              <a:ln>
                <a:solidFill>
                  <a:schemeClr val="bg1"/>
                </a:solidFill>
              </a:ln>
            </c:spPr>
          </c:dPt>
          <c:dPt>
            <c:idx val="8"/>
            <c:bubble3D val="0"/>
            <c:spPr>
              <a:solidFill>
                <a:schemeClr val="bg1">
                  <a:lumMod val="85000"/>
                </a:schemeClr>
              </a:solidFill>
              <a:ln>
                <a:solidFill>
                  <a:schemeClr val="bg1"/>
                </a:solidFill>
              </a:ln>
            </c:spPr>
          </c:dPt>
          <c:dPt>
            <c:idx val="9"/>
            <c:bubble3D val="0"/>
            <c:spPr>
              <a:solidFill>
                <a:schemeClr val="bg1">
                  <a:lumMod val="85000"/>
                </a:schemeClr>
              </a:solidFill>
              <a:ln>
                <a:solidFill>
                  <a:schemeClr val="bg1"/>
                </a:solidFill>
              </a:ln>
            </c:spPr>
          </c:dPt>
          <c:dLbls>
            <c:delete val="1"/>
          </c:dLbls>
          <c:cat>
            <c:strRef>
              <c:f>Sheet1!$A$2:$A$11</c:f>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ca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ser>
        <c:dLbls>
          <c:showLegendKey val="0"/>
          <c:showVal val="0"/>
          <c:showCatName val="0"/>
          <c:showSerName val="0"/>
          <c:showPercent val="0"/>
          <c:showBubbleSize val="0"/>
          <c:showLeaderLines val="1"/>
        </c:dLbls>
        <c:firstSliceAng val="0"/>
        <c:holeSize val="54"/>
      </c:doughnutChart>
    </c:plotArea>
    <c:plotVisOnly val="1"/>
    <c:dispBlanksAs val="zero"/>
    <c:showDLblsOverMax val="0"/>
  </c:chart>
  <c:spPr>
    <a:ln>
      <a:noFill/>
    </a:ln>
  </c:spPr>
  <c:txPr>
    <a:bodyPr/>
    <a:lstStyle/>
    <a:p>
      <a:pPr>
        <a:defRPr lang="zh-CN" sz="1800" baseline="-25000"/>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bg1">
                <a:lumMod val="85000"/>
              </a:schemeClr>
            </a:solidFill>
            <a:ln>
              <a:solidFill>
                <a:schemeClr val="bg1"/>
              </a:solidFill>
            </a:ln>
          </c:spPr>
          <c:explosion val="0"/>
          <c:dPt>
            <c:idx val="0"/>
            <c:bubble3D val="0"/>
            <c:spPr>
              <a:solidFill>
                <a:srgbClr val="D58590"/>
              </a:solidFill>
              <a:ln>
                <a:solidFill>
                  <a:schemeClr val="bg1"/>
                </a:solidFill>
              </a:ln>
            </c:spPr>
          </c:dPt>
          <c:dPt>
            <c:idx val="1"/>
            <c:bubble3D val="0"/>
            <c:spPr>
              <a:solidFill>
                <a:srgbClr val="D58590"/>
              </a:solidFill>
              <a:ln>
                <a:solidFill>
                  <a:schemeClr val="bg1"/>
                </a:solidFill>
              </a:ln>
            </c:spPr>
          </c:dPt>
          <c:dPt>
            <c:idx val="2"/>
            <c:bubble3D val="0"/>
            <c:spPr>
              <a:solidFill>
                <a:srgbClr val="D58590"/>
              </a:solidFill>
              <a:ln>
                <a:solidFill>
                  <a:schemeClr val="bg1"/>
                </a:solidFill>
              </a:ln>
            </c:spPr>
          </c:dPt>
          <c:dPt>
            <c:idx val="3"/>
            <c:bubble3D val="0"/>
            <c:spPr>
              <a:solidFill>
                <a:srgbClr val="D58590"/>
              </a:solidFill>
              <a:ln>
                <a:solidFill>
                  <a:schemeClr val="bg1"/>
                </a:solidFill>
              </a:ln>
            </c:spPr>
          </c:dPt>
          <c:dPt>
            <c:idx val="4"/>
            <c:bubble3D val="0"/>
            <c:spPr>
              <a:solidFill>
                <a:srgbClr val="D58590"/>
              </a:solidFill>
              <a:ln>
                <a:solidFill>
                  <a:schemeClr val="bg1"/>
                </a:solidFill>
              </a:ln>
            </c:spPr>
          </c:dPt>
          <c:dPt>
            <c:idx val="5"/>
            <c:bubble3D val="0"/>
            <c:spPr>
              <a:solidFill>
                <a:srgbClr val="D58590"/>
              </a:solidFill>
              <a:ln>
                <a:solidFill>
                  <a:schemeClr val="bg1"/>
                </a:solidFill>
              </a:ln>
            </c:spPr>
          </c:dPt>
          <c:dPt>
            <c:idx val="6"/>
            <c:bubble3D val="0"/>
            <c:spPr>
              <a:solidFill>
                <a:srgbClr val="D58590"/>
              </a:solidFill>
              <a:ln>
                <a:solidFill>
                  <a:schemeClr val="bg1"/>
                </a:solidFill>
              </a:ln>
            </c:spPr>
          </c:dPt>
          <c:dPt>
            <c:idx val="7"/>
            <c:bubble3D val="0"/>
            <c:spPr>
              <a:solidFill>
                <a:srgbClr val="D58590"/>
              </a:solidFill>
              <a:ln>
                <a:solidFill>
                  <a:schemeClr val="bg1"/>
                </a:solidFill>
              </a:ln>
            </c:spPr>
          </c:dPt>
          <c:dPt>
            <c:idx val="8"/>
            <c:bubble3D val="0"/>
            <c:spPr>
              <a:solidFill>
                <a:schemeClr val="bg1">
                  <a:lumMod val="85000"/>
                </a:schemeClr>
              </a:solidFill>
              <a:ln>
                <a:solidFill>
                  <a:schemeClr val="bg1"/>
                </a:solidFill>
              </a:ln>
            </c:spPr>
          </c:dPt>
          <c:dPt>
            <c:idx val="9"/>
            <c:bubble3D val="0"/>
            <c:spPr>
              <a:solidFill>
                <a:schemeClr val="bg1">
                  <a:lumMod val="85000"/>
                </a:schemeClr>
              </a:solidFill>
              <a:ln>
                <a:solidFill>
                  <a:schemeClr val="bg1"/>
                </a:solidFill>
              </a:ln>
            </c:spPr>
          </c:dPt>
          <c:dLbls>
            <c:delete val="1"/>
          </c:dLbls>
          <c:cat>
            <c:strRef>
              <c:f>Sheet1!$A$2:$A$11</c:f>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ca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ser>
        <c:dLbls>
          <c:showLegendKey val="0"/>
          <c:showVal val="0"/>
          <c:showCatName val="0"/>
          <c:showSerName val="0"/>
          <c:showPercent val="0"/>
          <c:showBubbleSize val="0"/>
          <c:showLeaderLines val="1"/>
        </c:dLbls>
        <c:firstSliceAng val="0"/>
        <c:holeSize val="54"/>
      </c:doughnutChart>
    </c:plotArea>
    <c:plotVisOnly val="1"/>
    <c:dispBlanksAs val="zero"/>
    <c:showDLblsOverMax val="0"/>
  </c:chart>
  <c:spPr>
    <a:ln>
      <a:noFill/>
    </a:ln>
  </c:spPr>
  <c:txPr>
    <a:bodyPr/>
    <a:lstStyle/>
    <a:p>
      <a:pPr>
        <a:defRPr lang="zh-CN" sz="1800" baseline="-25000"/>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bg1">
                <a:lumMod val="85000"/>
              </a:schemeClr>
            </a:solidFill>
            <a:ln>
              <a:solidFill>
                <a:schemeClr val="bg1"/>
              </a:solidFill>
            </a:ln>
          </c:spPr>
          <c:explosion val="0"/>
          <c:dPt>
            <c:idx val="0"/>
            <c:bubble3D val="0"/>
            <c:spPr>
              <a:solidFill>
                <a:schemeClr val="bg1">
                  <a:lumMod val="85000"/>
                </a:schemeClr>
              </a:solidFill>
              <a:ln>
                <a:solidFill>
                  <a:schemeClr val="bg1"/>
                </a:solidFill>
              </a:ln>
            </c:spPr>
          </c:dPt>
          <c:dPt>
            <c:idx val="1"/>
            <c:bubble3D val="0"/>
            <c:spPr>
              <a:solidFill>
                <a:srgbClr val="D58590"/>
              </a:solidFill>
              <a:ln>
                <a:solidFill>
                  <a:schemeClr val="bg1"/>
                </a:solidFill>
              </a:ln>
            </c:spPr>
          </c:dPt>
          <c:dPt>
            <c:idx val="2"/>
            <c:bubble3D val="0"/>
            <c:spPr>
              <a:solidFill>
                <a:srgbClr val="D58590"/>
              </a:solidFill>
              <a:ln>
                <a:solidFill>
                  <a:schemeClr val="bg1"/>
                </a:solidFill>
              </a:ln>
            </c:spPr>
          </c:dPt>
          <c:dPt>
            <c:idx val="3"/>
            <c:bubble3D val="0"/>
            <c:spPr>
              <a:solidFill>
                <a:srgbClr val="D58590"/>
              </a:solidFill>
              <a:ln>
                <a:solidFill>
                  <a:schemeClr val="bg1"/>
                </a:solidFill>
              </a:ln>
            </c:spPr>
          </c:dPt>
          <c:dPt>
            <c:idx val="4"/>
            <c:bubble3D val="0"/>
            <c:spPr>
              <a:solidFill>
                <a:srgbClr val="D58590"/>
              </a:solidFill>
              <a:ln>
                <a:solidFill>
                  <a:schemeClr val="bg1"/>
                </a:solidFill>
              </a:ln>
            </c:spPr>
          </c:dPt>
          <c:dPt>
            <c:idx val="5"/>
            <c:bubble3D val="0"/>
            <c:spPr>
              <a:solidFill>
                <a:schemeClr val="bg1">
                  <a:lumMod val="85000"/>
                </a:schemeClr>
              </a:solidFill>
              <a:ln>
                <a:solidFill>
                  <a:schemeClr val="bg1"/>
                </a:solidFill>
              </a:ln>
            </c:spPr>
          </c:dPt>
          <c:dPt>
            <c:idx val="6"/>
            <c:bubble3D val="0"/>
            <c:spPr>
              <a:solidFill>
                <a:schemeClr val="bg1">
                  <a:lumMod val="85000"/>
                </a:schemeClr>
              </a:solidFill>
              <a:ln>
                <a:solidFill>
                  <a:schemeClr val="bg1"/>
                </a:solidFill>
              </a:ln>
            </c:spPr>
          </c:dPt>
          <c:dPt>
            <c:idx val="7"/>
            <c:bubble3D val="0"/>
            <c:spPr>
              <a:solidFill>
                <a:schemeClr val="bg1">
                  <a:lumMod val="85000"/>
                </a:schemeClr>
              </a:solidFill>
              <a:ln>
                <a:solidFill>
                  <a:schemeClr val="bg1"/>
                </a:solidFill>
              </a:ln>
            </c:spPr>
          </c:dPt>
          <c:dPt>
            <c:idx val="8"/>
            <c:bubble3D val="0"/>
            <c:spPr>
              <a:solidFill>
                <a:schemeClr val="bg1">
                  <a:lumMod val="85000"/>
                </a:schemeClr>
              </a:solidFill>
              <a:ln>
                <a:solidFill>
                  <a:schemeClr val="bg1"/>
                </a:solidFill>
              </a:ln>
            </c:spPr>
          </c:dPt>
          <c:dPt>
            <c:idx val="9"/>
            <c:bubble3D val="0"/>
            <c:spPr>
              <a:solidFill>
                <a:schemeClr val="bg1">
                  <a:lumMod val="85000"/>
                </a:schemeClr>
              </a:solidFill>
              <a:ln>
                <a:solidFill>
                  <a:schemeClr val="bg1"/>
                </a:solidFill>
              </a:ln>
            </c:spPr>
          </c:dPt>
          <c:dLbls>
            <c:delete val="1"/>
          </c:dLbls>
          <c:cat>
            <c:strRef>
              <c:f>Sheet1!$A$2:$A$11</c:f>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ca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ser>
        <c:dLbls>
          <c:showLegendKey val="0"/>
          <c:showVal val="0"/>
          <c:showCatName val="0"/>
          <c:showSerName val="0"/>
          <c:showPercent val="0"/>
          <c:showBubbleSize val="0"/>
          <c:showLeaderLines val="1"/>
        </c:dLbls>
        <c:firstSliceAng val="0"/>
        <c:holeSize val="54"/>
      </c:doughnutChart>
    </c:plotArea>
    <c:plotVisOnly val="1"/>
    <c:dispBlanksAs val="zero"/>
    <c:showDLblsOverMax val="0"/>
  </c:chart>
  <c:spPr>
    <a:ln>
      <a:noFill/>
    </a:ln>
  </c:spPr>
  <c:txPr>
    <a:bodyPr/>
    <a:lstStyle/>
    <a:p>
      <a:pPr>
        <a:defRPr lang="zh-CN" sz="1800" baseline="-25000"/>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B19240-0A6D-4497-BCC9-A92CCABFBDF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208065-0F74-488C-A366-CDC87C9C4E3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D6DEE-5B15-46E2-A1F3-16B87F82E35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D6DEE-5B15-46E2-A1F3-16B87F82E35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3D6DEE-5B15-46E2-A1F3-16B87F82E35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904C6F-C361-4819-B946-219A9B3EF9FA}" type="slidenum">
              <a:rPr lang="en-US" smtClean="0"/>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F94BC7-A3C7-4A13-9752-ED9C107D9EA2}" type="slidenum">
              <a:rPr lang="en-US" smtClean="0"/>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904C6F-C361-4819-B946-219A9B3EF9FA}" type="slidenum">
              <a:rPr lang="en-US" smtClean="0"/>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904C6F-C361-4819-B946-219A9B3EF9FA}" type="slidenum">
              <a:rPr lang="en-US" smtClean="0"/>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EB1757-8956-4EB9-A61B-2BB94BC071D8}"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F94BC7-A3C7-4A13-9752-ED9C107D9EA2}" type="slidenum">
              <a:rPr lang="en-US" smtClean="0"/>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1AF021-C975-47EB-9765-E80094CFEF73}"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solidFill>
                  <a:prstClr val="black"/>
                </a:solidFill>
              </a:rPr>
            </a:fld>
            <a:endParaRPr lang="zh-CN"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10B650F9-01AD-44A9-AFF5-E683E2C9999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E9A0351-DA5C-45A5-B306-4A59ECA44F1A}"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0B650F9-01AD-44A9-AFF5-E683E2C9999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E9A0351-DA5C-45A5-B306-4A59ECA44F1A}"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10B650F9-01AD-44A9-AFF5-E683E2C9999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E9A0351-DA5C-45A5-B306-4A59ECA44F1A}"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0B650F9-01AD-44A9-AFF5-E683E2C9999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E9A0351-DA5C-45A5-B306-4A59ECA44F1A}"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0B650F9-01AD-44A9-AFF5-E683E2C9999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E9A0351-DA5C-45A5-B306-4A59ECA44F1A}"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0B650F9-01AD-44A9-AFF5-E683E2C9999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E9A0351-DA5C-45A5-B306-4A59ECA44F1A}"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0B650F9-01AD-44A9-AFF5-E683E2C9999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E9A0351-DA5C-45A5-B306-4A59ECA44F1A}"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10B650F9-01AD-44A9-AFF5-E683E2C9999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E9A0351-DA5C-45A5-B306-4A59ECA44F1A}"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10B650F9-01AD-44A9-AFF5-E683E2C9999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E9A0351-DA5C-45A5-B306-4A59ECA44F1A}"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0B650F9-01AD-44A9-AFF5-E683E2C9999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E9A0351-DA5C-45A5-B306-4A59ECA44F1A}"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0B650F9-01AD-44A9-AFF5-E683E2C9999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E9A0351-DA5C-45A5-B306-4A59ECA44F1A}"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Main">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508001" y="1178427"/>
            <a:ext cx="11157817" cy="231007"/>
          </a:xfrm>
          <a:prstGeom prst="rect">
            <a:avLst/>
          </a:prstGeom>
        </p:spPr>
        <p:txBody>
          <a:bodyPr wrap="none" lIns="0" tIns="0" rIns="0" bIns="0" anchor="ctr">
            <a:noAutofit/>
          </a:bodyPr>
          <a:lstStyle>
            <a:lvl1pPr marL="0" indent="0" algn="ctr">
              <a:buNone/>
              <a:defRPr sz="1600" b="0" baseline="0">
                <a:solidFill>
                  <a:schemeClr val="bg1">
                    <a:lumMod val="65000"/>
                  </a:schemeClr>
                </a:solidFill>
                <a:latin typeface="+mn-lt"/>
                <a:ea typeface="Roboto" panose="02000000000000000000" pitchFamily="2" charset="0"/>
              </a:defRPr>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dirty="0"/>
              <a:t>CLICK TO EDITE SUBTITLE</a:t>
            </a:r>
            <a:endParaRPr lang="en-US" dirty="0"/>
          </a:p>
        </p:txBody>
      </p:sp>
      <p:sp>
        <p:nvSpPr>
          <p:cNvPr id="9" name="Title 2"/>
          <p:cNvSpPr>
            <a:spLocks noGrp="1"/>
          </p:cNvSpPr>
          <p:nvPr>
            <p:ph type="title"/>
          </p:nvPr>
        </p:nvSpPr>
        <p:spPr>
          <a:xfrm>
            <a:off x="508001" y="455085"/>
            <a:ext cx="11157817" cy="660511"/>
          </a:xfrm>
          <a:prstGeom prst="rect">
            <a:avLst/>
          </a:prstGeom>
        </p:spPr>
        <p:txBody>
          <a:bodyPr lIns="0" tIns="0" rIns="0" bIns="0" anchor="ctr"/>
          <a:lstStyle>
            <a:lvl1pPr algn="ctr">
              <a:defRPr sz="4800">
                <a:solidFill>
                  <a:schemeClr val="bg1">
                    <a:lumMod val="50000"/>
                  </a:schemeClr>
                </a:solidFill>
              </a:defRPr>
            </a:lvl1pPr>
          </a:lstStyle>
          <a:p>
            <a:r>
              <a:rPr lang="en-US" dirty="0"/>
              <a:t>Click to edit Master title style</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21_Main Title+ SubTitle+Number">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2336800" y="482600"/>
            <a:ext cx="7518400" cy="471365"/>
          </a:xfrm>
          <a:prstGeom prst="rect">
            <a:avLst/>
          </a:prstGeom>
        </p:spPr>
        <p:txBody>
          <a:bodyPr wrap="none" lIns="0" tIns="0" rIns="0" bIns="0" anchor="ctr">
            <a:noAutofit/>
          </a:bodyPr>
          <a:lstStyle>
            <a:lvl1pPr algn="ctr">
              <a:defRPr sz="3200" b="1" baseline="0">
                <a:solidFill>
                  <a:schemeClr val="tx1">
                    <a:lumMod val="50000"/>
                    <a:lumOff val="50000"/>
                  </a:schemeClr>
                </a:solidFill>
              </a:defRPr>
            </a:lvl1pPr>
          </a:lstStyle>
          <a:p>
            <a:r>
              <a:rPr lang="en-US" dirty="0" smtClean="0"/>
              <a:t>Click To Edit Master Title Style</a:t>
            </a:r>
            <a:endParaRPr lang="en-US" dirty="0"/>
          </a:p>
        </p:txBody>
      </p:sp>
      <p:sp>
        <p:nvSpPr>
          <p:cNvPr id="11" name="Text Placeholder 3"/>
          <p:cNvSpPr>
            <a:spLocks noGrp="1"/>
          </p:cNvSpPr>
          <p:nvPr>
            <p:ph type="body" sz="half" idx="2" hasCustomPrompt="1"/>
          </p:nvPr>
        </p:nvSpPr>
        <p:spPr>
          <a:xfrm>
            <a:off x="3352800" y="951922"/>
            <a:ext cx="5486400" cy="267661"/>
          </a:xfrm>
          <a:prstGeom prst="rect">
            <a:avLst/>
          </a:prstGeom>
        </p:spPr>
        <p:txBody>
          <a:bodyPr wrap="none" lIns="0" tIns="0" rIns="0" bIns="0" anchor="ctr">
            <a:noAutofit/>
          </a:bodyPr>
          <a:lstStyle>
            <a:lvl1pPr marL="0" indent="0" algn="ctr">
              <a:buNone/>
              <a:defRPr sz="1600" b="1" baseline="0">
                <a:solidFill>
                  <a:schemeClr val="bg1">
                    <a:lumMod val="75000"/>
                  </a:schemeClr>
                </a:solidFill>
              </a:defRPr>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dirty="0" smtClean="0"/>
              <a:t>Subtext Goes Here</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fade">
                                      <p:cBhvr>
                                        <p:cTn id="1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0_Main Title+ SubTitle+Number">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2336800" y="482600"/>
            <a:ext cx="7518400" cy="471365"/>
          </a:xfrm>
          <a:prstGeom prst="rect">
            <a:avLst/>
          </a:prstGeom>
        </p:spPr>
        <p:txBody>
          <a:bodyPr wrap="none" lIns="0" tIns="0" rIns="0" bIns="0" anchor="ctr">
            <a:noAutofit/>
          </a:bodyPr>
          <a:lstStyle>
            <a:lvl1pPr algn="ctr">
              <a:defRPr sz="3200" b="1" baseline="0">
                <a:solidFill>
                  <a:schemeClr val="tx1">
                    <a:lumMod val="50000"/>
                    <a:lumOff val="50000"/>
                  </a:schemeClr>
                </a:solidFill>
              </a:defRPr>
            </a:lvl1pPr>
          </a:lstStyle>
          <a:p>
            <a:r>
              <a:rPr lang="en-US" dirty="0" smtClean="0"/>
              <a:t>Click To Edit Master Title Style</a:t>
            </a:r>
            <a:endParaRPr lang="en-US" dirty="0"/>
          </a:p>
        </p:txBody>
      </p:sp>
      <p:sp>
        <p:nvSpPr>
          <p:cNvPr id="11" name="Text Placeholder 3"/>
          <p:cNvSpPr>
            <a:spLocks noGrp="1"/>
          </p:cNvSpPr>
          <p:nvPr>
            <p:ph type="body" sz="half" idx="2" hasCustomPrompt="1"/>
          </p:nvPr>
        </p:nvSpPr>
        <p:spPr>
          <a:xfrm>
            <a:off x="3352800" y="951922"/>
            <a:ext cx="5486400" cy="267661"/>
          </a:xfrm>
          <a:prstGeom prst="rect">
            <a:avLst/>
          </a:prstGeom>
        </p:spPr>
        <p:txBody>
          <a:bodyPr wrap="none" lIns="0" tIns="0" rIns="0" bIns="0" anchor="ctr">
            <a:noAutofit/>
          </a:bodyPr>
          <a:lstStyle>
            <a:lvl1pPr marL="0" indent="0" algn="ctr">
              <a:buNone/>
              <a:defRPr sz="1600" b="1" baseline="0">
                <a:solidFill>
                  <a:schemeClr val="bg1">
                    <a:lumMod val="75000"/>
                  </a:schemeClr>
                </a:solidFill>
              </a:defRPr>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dirty="0" smtClean="0"/>
              <a:t>Subtext Goes Here</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fade">
                                      <p:cBhvr>
                                        <p:cTn id="1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1B0A4325-9F26-4776-97D4-694248DCBCEA}"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E6C7D635-D513-44D3-8122-C95E6A5BA08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B0A4325-9F26-4776-97D4-694248DCBCEA}"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E6C7D635-D513-44D3-8122-C95E6A5BA08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1B0A4325-9F26-4776-97D4-694248DCBCEA}"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E6C7D635-D513-44D3-8122-C95E6A5BA08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B0A4325-9F26-4776-97D4-694248DCBCEA}"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E6C7D635-D513-44D3-8122-C95E6A5BA08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B0A4325-9F26-4776-97D4-694248DCBCEA}" type="datetimeFigureOut">
              <a:rPr lang="zh-CN" altLang="en-US" smtClean="0">
                <a:solidFill>
                  <a:prstClr val="black">
                    <a:tint val="75000"/>
                  </a:prstClr>
                </a:solidFill>
              </a:rPr>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E6C7D635-D513-44D3-8122-C95E6A5BA08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B0A4325-9F26-4776-97D4-694248DCBCEA}" type="datetimeFigureOut">
              <a:rPr lang="zh-CN" altLang="en-US" smtClean="0">
                <a:solidFill>
                  <a:prstClr val="black">
                    <a:tint val="75000"/>
                  </a:prstClr>
                </a:solidFill>
              </a:rPr>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E6C7D635-D513-44D3-8122-C95E6A5BA08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B0A4325-9F26-4776-97D4-694248DCBCEA}" type="datetimeFigureOut">
              <a:rPr lang="zh-CN" altLang="en-US" smtClean="0">
                <a:solidFill>
                  <a:prstClr val="black">
                    <a:tint val="75000"/>
                  </a:prstClr>
                </a:solidFill>
              </a:rPr>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E6C7D635-D513-44D3-8122-C95E6A5BA08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1B0A4325-9F26-4776-97D4-694248DCBCEA}"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E6C7D635-D513-44D3-8122-C95E6A5BA08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1B0A4325-9F26-4776-97D4-694248DCBCEA}"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E6C7D635-D513-44D3-8122-C95E6A5BA08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B0A4325-9F26-4776-97D4-694248DCBCEA}"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E6C7D635-D513-44D3-8122-C95E6A5BA08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B0A4325-9F26-4776-97D4-694248DCBCEA}"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E6C7D635-D513-44D3-8122-C95E6A5BA08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9" name="Picture Placeholder 2"/>
          <p:cNvSpPr>
            <a:spLocks noGrp="1"/>
          </p:cNvSpPr>
          <p:nvPr>
            <p:ph type="pic" sz="quarter" idx="18" hasCustomPrompt="1"/>
          </p:nvPr>
        </p:nvSpPr>
        <p:spPr>
          <a:xfrm>
            <a:off x="3326287" y="4287560"/>
            <a:ext cx="2093976" cy="3721608"/>
          </a:xfrm>
          <a:prstGeom prst="roundRect">
            <a:avLst>
              <a:gd name="adj" fmla="val 1837"/>
            </a:avLst>
          </a:prstGeom>
          <a:pattFill prst="pct5">
            <a:fgClr>
              <a:schemeClr val="bg1"/>
            </a:fgClr>
            <a:bgClr>
              <a:schemeClr val="tx2">
                <a:lumMod val="20000"/>
                <a:lumOff val="80000"/>
              </a:schemeClr>
            </a:bgClr>
          </a:pattFill>
          <a:effectLst>
            <a:outerShdw blurRad="228600" dist="38100" dir="2700000" sx="89000" sy="89000" algn="tl" rotWithShape="0">
              <a:prstClr val="black">
                <a:alpha val="14000"/>
              </a:prstClr>
            </a:outerShdw>
          </a:effectLst>
          <a:scene3d>
            <a:camera prst="isometricTopUp"/>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endParaRPr lang="en-US"/>
          </a:p>
        </p:txBody>
      </p:sp>
      <p:sp>
        <p:nvSpPr>
          <p:cNvPr id="10" name="Picture Placeholder 2"/>
          <p:cNvSpPr>
            <a:spLocks noGrp="1"/>
          </p:cNvSpPr>
          <p:nvPr>
            <p:ph type="pic" sz="quarter" idx="19" hasCustomPrompt="1"/>
          </p:nvPr>
        </p:nvSpPr>
        <p:spPr>
          <a:xfrm>
            <a:off x="5129648" y="3182081"/>
            <a:ext cx="2093976" cy="3721608"/>
          </a:xfrm>
          <a:prstGeom prst="roundRect">
            <a:avLst>
              <a:gd name="adj" fmla="val 1837"/>
            </a:avLst>
          </a:prstGeom>
          <a:pattFill prst="pct5">
            <a:fgClr>
              <a:schemeClr val="bg1"/>
            </a:fgClr>
            <a:bgClr>
              <a:schemeClr val="tx2">
                <a:lumMod val="20000"/>
                <a:lumOff val="80000"/>
              </a:schemeClr>
            </a:bgClr>
          </a:pattFill>
          <a:effectLst>
            <a:outerShdw blurRad="228600" dist="38100" dir="2700000" sx="89000" sy="89000" algn="tl" rotWithShape="0">
              <a:prstClr val="black">
                <a:alpha val="14000"/>
              </a:prstClr>
            </a:outerShdw>
          </a:effectLst>
          <a:scene3d>
            <a:camera prst="isometricTopUp"/>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endParaRPr lang="en-US"/>
          </a:p>
        </p:txBody>
      </p:sp>
      <p:sp>
        <p:nvSpPr>
          <p:cNvPr id="11" name="Picture Placeholder 2"/>
          <p:cNvSpPr>
            <a:spLocks noGrp="1"/>
          </p:cNvSpPr>
          <p:nvPr>
            <p:ph type="pic" sz="quarter" idx="21" hasCustomPrompt="1"/>
          </p:nvPr>
        </p:nvSpPr>
        <p:spPr>
          <a:xfrm>
            <a:off x="8724451" y="942857"/>
            <a:ext cx="2093976" cy="3721608"/>
          </a:xfrm>
          <a:prstGeom prst="roundRect">
            <a:avLst>
              <a:gd name="adj" fmla="val 1837"/>
            </a:avLst>
          </a:prstGeom>
          <a:pattFill prst="pct5">
            <a:fgClr>
              <a:schemeClr val="bg1"/>
            </a:fgClr>
            <a:bgClr>
              <a:schemeClr val="tx2">
                <a:lumMod val="20000"/>
                <a:lumOff val="80000"/>
              </a:schemeClr>
            </a:bgClr>
          </a:pattFill>
          <a:effectLst>
            <a:outerShdw blurRad="228600" dist="38100" dir="2700000" sx="89000" sy="89000" algn="tl" rotWithShape="0">
              <a:prstClr val="black">
                <a:alpha val="14000"/>
              </a:prstClr>
            </a:outerShdw>
          </a:effectLst>
          <a:scene3d>
            <a:camera prst="isometricTopUp"/>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endParaRPr lang="en-US"/>
          </a:p>
        </p:txBody>
      </p:sp>
      <p:sp>
        <p:nvSpPr>
          <p:cNvPr id="12" name="Picture Placeholder 2"/>
          <p:cNvSpPr>
            <a:spLocks noGrp="1"/>
          </p:cNvSpPr>
          <p:nvPr>
            <p:ph type="pic" sz="quarter" idx="22" hasCustomPrompt="1"/>
          </p:nvPr>
        </p:nvSpPr>
        <p:spPr>
          <a:xfrm>
            <a:off x="10514239" y="-235160"/>
            <a:ext cx="2093976" cy="3721608"/>
          </a:xfrm>
          <a:prstGeom prst="roundRect">
            <a:avLst>
              <a:gd name="adj" fmla="val 1837"/>
            </a:avLst>
          </a:prstGeom>
          <a:pattFill prst="pct5">
            <a:fgClr>
              <a:schemeClr val="bg1"/>
            </a:fgClr>
            <a:bgClr>
              <a:schemeClr val="tx2">
                <a:lumMod val="20000"/>
                <a:lumOff val="80000"/>
              </a:schemeClr>
            </a:bgClr>
          </a:pattFill>
          <a:effectLst>
            <a:outerShdw blurRad="228600" dist="38100" dir="2700000" sx="89000" sy="89000" algn="tl" rotWithShape="0">
              <a:prstClr val="black">
                <a:alpha val="14000"/>
              </a:prstClr>
            </a:outerShdw>
          </a:effectLst>
          <a:scene3d>
            <a:camera prst="isometricTopUp"/>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endParaRPr lang="en-US"/>
          </a:p>
        </p:txBody>
      </p:sp>
      <p:sp>
        <p:nvSpPr>
          <p:cNvPr id="13" name="Picture Placeholder 2"/>
          <p:cNvSpPr>
            <a:spLocks noGrp="1"/>
          </p:cNvSpPr>
          <p:nvPr>
            <p:ph type="pic" sz="quarter" idx="13" hasCustomPrompt="1"/>
          </p:nvPr>
        </p:nvSpPr>
        <p:spPr>
          <a:xfrm>
            <a:off x="7016275" y="1791063"/>
            <a:ext cx="1901952" cy="3931920"/>
          </a:xfrm>
          <a:prstGeom prst="rect">
            <a:avLst/>
          </a:prstGeom>
          <a:pattFill prst="pct5">
            <a:fgClr>
              <a:schemeClr val="bg1"/>
            </a:fgClr>
            <a:bgClr>
              <a:schemeClr val="tx2">
                <a:lumMod val="20000"/>
                <a:lumOff val="80000"/>
              </a:schemeClr>
            </a:bgClr>
          </a:pattFill>
          <a:effectLst>
            <a:outerShdw blurRad="228600" dist="38100" dir="2700000" sx="89000" sy="89000" algn="tl" rotWithShape="0">
              <a:prstClr val="black">
                <a:alpha val="14000"/>
              </a:prstClr>
            </a:outerShdw>
          </a:effectLst>
          <a:scene3d>
            <a:camera prst="orthographicFront">
              <a:rot lat="2400000" lon="2400000" rev="3630000"/>
            </a:camera>
            <a:lightRig rig="threePt" dir="t"/>
          </a:scene3d>
          <a:sp3d/>
        </p:spPr>
        <p:txBody>
          <a:bodyPr anchor="ctr"/>
          <a:lstStyle>
            <a:lvl1pPr marL="0" indent="0" algn="ctr">
              <a:buNone/>
              <a:defRPr sz="1600" b="0" i="0">
                <a:latin typeface="Source Sans Pro" charset="0"/>
                <a:ea typeface="Source Sans Pro" charset="0"/>
                <a:cs typeface="Source Sans Pro" charset="0"/>
              </a:defRPr>
            </a:lvl1pPr>
          </a:lstStyle>
          <a:p>
            <a:r>
              <a:rPr lang="en-US" dirty="0"/>
              <a:t>Drag &amp; Drop Image</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1.png"/><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3.xml"/><Relationship Id="rId8" Type="http://schemas.openxmlformats.org/officeDocument/2006/relationships/slideLayout" Target="../slideLayouts/slideLayout22.xml"/><Relationship Id="rId7" Type="http://schemas.openxmlformats.org/officeDocument/2006/relationships/slideLayout" Target="../slideLayouts/slideLayout21.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3" Type="http://schemas.openxmlformats.org/officeDocument/2006/relationships/slideLayout" Target="../slideLayouts/slideLayout17.xml"/><Relationship Id="rId2" Type="http://schemas.openxmlformats.org/officeDocument/2006/relationships/slideLayout" Target="../slideLayouts/slideLayout16.xml"/><Relationship Id="rId13" Type="http://schemas.openxmlformats.org/officeDocument/2006/relationships/theme" Target="../theme/theme2.xml"/><Relationship Id="rId12" Type="http://schemas.openxmlformats.org/officeDocument/2006/relationships/slideLayout" Target="../slideLayouts/slideLayout26.xml"/><Relationship Id="rId11" Type="http://schemas.openxmlformats.org/officeDocument/2006/relationships/slideLayout" Target="../slideLayouts/slideLayout25.xml"/><Relationship Id="rId10" Type="http://schemas.openxmlformats.org/officeDocument/2006/relationships/slideLayout" Target="../slideLayouts/slideLayout24.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B650F9-01AD-44A9-AFF5-E683E2C9999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9A0351-DA5C-45A5-B306-4A59ECA44F1A}" type="slidenum">
              <a:rPr lang="zh-CN" altLang="en-US" smtClean="0"/>
            </a:fld>
            <a:endParaRPr lang="zh-CN" altLang="en-US"/>
          </a:p>
        </p:txBody>
      </p:sp>
      <p:pic>
        <p:nvPicPr>
          <p:cNvPr id="7" name="图片 6" descr="白色透明"/>
          <p:cNvPicPr>
            <a:picLocks noChangeAspect="1"/>
          </p:cNvPicPr>
          <p:nvPr userDrawn="1"/>
        </p:nvPicPr>
        <p:blipFill>
          <a:blip r:embed="rId15"/>
          <a:stretch>
            <a:fillRect/>
          </a:stretch>
        </p:blipFill>
        <p:spPr>
          <a:xfrm>
            <a:off x="10968355" y="6420485"/>
            <a:ext cx="1200785" cy="41021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0A4325-9F26-4776-97D4-694248DCBCEA}"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C7D635-D513-44D3-8122-C95E6A5BA08B}"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microsoft.com/office/2007/relationships/hdphoto" Target="../media/hdphoto1.wdp"/><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4.xml"/><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6.xml"/><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8.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9.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05000" y="0"/>
            <a:ext cx="10287000" cy="6858000"/>
          </a:xfrm>
          <a:prstGeom prst="rect">
            <a:avLst/>
          </a:prstGeom>
        </p:spPr>
      </p:pic>
      <p:sp>
        <p:nvSpPr>
          <p:cNvPr id="5" name="矩形 4"/>
          <p:cNvSpPr/>
          <p:nvPr/>
        </p:nvSpPr>
        <p:spPr>
          <a:xfrm rot="16200000">
            <a:off x="830944" y="-830944"/>
            <a:ext cx="6872515" cy="8534400"/>
          </a:xfrm>
          <a:prstGeom prst="rect">
            <a:avLst/>
          </a:prstGeom>
          <a:gradFill>
            <a:gsLst>
              <a:gs pos="0">
                <a:srgbClr val="D58590"/>
              </a:gs>
              <a:gs pos="47000">
                <a:srgbClr val="D58590"/>
              </a:gs>
              <a:gs pos="80000">
                <a:srgbClr val="D58590">
                  <a:alpha val="50000"/>
                </a:srgbClr>
              </a:gs>
              <a:gs pos="100000">
                <a:srgbClr val="D5859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615273" y="2556920"/>
            <a:ext cx="4428377" cy="1107996"/>
          </a:xfrm>
          <a:prstGeom prst="rect">
            <a:avLst/>
          </a:prstGeom>
          <a:noFill/>
        </p:spPr>
        <p:txBody>
          <a:bodyPr wrap="square" rtlCol="0">
            <a:spAutoFit/>
          </a:bodyPr>
          <a:lstStyle/>
          <a:p>
            <a:r>
              <a:rPr lang="zh-CN" altLang="en-US" sz="6600" b="1" dirty="0" smtClean="0">
                <a:solidFill>
                  <a:schemeClr val="bg1"/>
                </a:solidFill>
                <a:latin typeface="微软雅黑" panose="020B0503020204020204" pitchFamily="34" charset="-122"/>
                <a:ea typeface="微软雅黑" panose="020B0503020204020204" pitchFamily="34" charset="-122"/>
              </a:rPr>
              <a:t>论文答辩</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611470" y="3787739"/>
            <a:ext cx="5731273" cy="583565"/>
          </a:xfrm>
          <a:prstGeom prst="rect">
            <a:avLst/>
          </a:prstGeom>
          <a:noFill/>
        </p:spPr>
        <p:txBody>
          <a:bodyPr wrap="square" rtlCol="0">
            <a:spAutoFit/>
          </a:bodyPr>
          <a:lstStyle/>
          <a:p>
            <a:r>
              <a:rPr lang="zh-CN" altLang="en-US"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论某个观点的实践与理论意义</a:t>
            </a:r>
            <a:endParaRPr lang="zh-CN" altLang="en-US"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文本框 7"/>
          <p:cNvSpPr txBox="1"/>
          <p:nvPr/>
        </p:nvSpPr>
        <p:spPr>
          <a:xfrm>
            <a:off x="620766" y="4398970"/>
            <a:ext cx="5475234" cy="307777"/>
          </a:xfrm>
          <a:prstGeom prst="rect">
            <a:avLst/>
          </a:prstGeom>
          <a:noFill/>
        </p:spPr>
        <p:txBody>
          <a:bodyPr wrap="square" rtlCol="0">
            <a:spAutoFit/>
          </a:bodyPr>
          <a:lstStyle/>
          <a:p>
            <a:pPr algn="dist"/>
            <a:r>
              <a:rPr lang="en-US" altLang="zh-CN" sz="1400" dirty="0" smtClean="0">
                <a:solidFill>
                  <a:schemeClr val="bg1"/>
                </a:solidFill>
                <a:latin typeface="微软雅黑" panose="020B0503020204020204" pitchFamily="34" charset="-122"/>
                <a:ea typeface="微软雅黑" panose="020B0503020204020204" pitchFamily="34" charset="-122"/>
              </a:rPr>
              <a:t>CLICK TO ADD UP ENGLISH TITLE HERE</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709552" y="920782"/>
            <a:ext cx="1989137" cy="676277"/>
            <a:chOff x="130813" y="208243"/>
            <a:chExt cx="4216400" cy="1433513"/>
          </a:xfrm>
          <a:solidFill>
            <a:schemeClr val="bg1"/>
          </a:solidFill>
        </p:grpSpPr>
        <p:grpSp>
          <p:nvGrpSpPr>
            <p:cNvPr id="10" name="组合 9"/>
            <p:cNvGrpSpPr/>
            <p:nvPr/>
          </p:nvGrpSpPr>
          <p:grpSpPr>
            <a:xfrm>
              <a:off x="1804038" y="444781"/>
              <a:ext cx="2543175" cy="965200"/>
              <a:chOff x="960438" y="3736975"/>
              <a:chExt cx="2543175" cy="965200"/>
            </a:xfrm>
            <a:grpFill/>
          </p:grpSpPr>
          <p:sp>
            <p:nvSpPr>
              <p:cNvPr id="22" name="Freeform 5"/>
              <p:cNvSpPr/>
              <p:nvPr/>
            </p:nvSpPr>
            <p:spPr bwMode="auto">
              <a:xfrm>
                <a:off x="966788" y="3854450"/>
                <a:ext cx="573088" cy="647700"/>
              </a:xfrm>
              <a:custGeom>
                <a:avLst/>
                <a:gdLst>
                  <a:gd name="T0" fmla="*/ 139 w 152"/>
                  <a:gd name="T1" fmla="*/ 70 h 172"/>
                  <a:gd name="T2" fmla="*/ 120 w 152"/>
                  <a:gd name="T3" fmla="*/ 78 h 172"/>
                  <a:gd name="T4" fmla="*/ 130 w 152"/>
                  <a:gd name="T5" fmla="*/ 91 h 172"/>
                  <a:gd name="T6" fmla="*/ 124 w 152"/>
                  <a:gd name="T7" fmla="*/ 118 h 172"/>
                  <a:gd name="T8" fmla="*/ 136 w 152"/>
                  <a:gd name="T9" fmla="*/ 123 h 172"/>
                  <a:gd name="T10" fmla="*/ 140 w 152"/>
                  <a:gd name="T11" fmla="*/ 137 h 172"/>
                  <a:gd name="T12" fmla="*/ 139 w 152"/>
                  <a:gd name="T13" fmla="*/ 155 h 172"/>
                  <a:gd name="T14" fmla="*/ 119 w 152"/>
                  <a:gd name="T15" fmla="*/ 149 h 172"/>
                  <a:gd name="T16" fmla="*/ 94 w 152"/>
                  <a:gd name="T17" fmla="*/ 136 h 172"/>
                  <a:gd name="T18" fmla="*/ 73 w 152"/>
                  <a:gd name="T19" fmla="*/ 134 h 172"/>
                  <a:gd name="T20" fmla="*/ 69 w 152"/>
                  <a:gd name="T21" fmla="*/ 118 h 172"/>
                  <a:gd name="T22" fmla="*/ 93 w 152"/>
                  <a:gd name="T23" fmla="*/ 110 h 172"/>
                  <a:gd name="T24" fmla="*/ 105 w 152"/>
                  <a:gd name="T25" fmla="*/ 106 h 172"/>
                  <a:gd name="T26" fmla="*/ 110 w 152"/>
                  <a:gd name="T27" fmla="*/ 100 h 172"/>
                  <a:gd name="T28" fmla="*/ 98 w 152"/>
                  <a:gd name="T29" fmla="*/ 100 h 172"/>
                  <a:gd name="T30" fmla="*/ 86 w 152"/>
                  <a:gd name="T31" fmla="*/ 108 h 172"/>
                  <a:gd name="T32" fmla="*/ 81 w 152"/>
                  <a:gd name="T33" fmla="*/ 89 h 172"/>
                  <a:gd name="T34" fmla="*/ 100 w 152"/>
                  <a:gd name="T35" fmla="*/ 72 h 172"/>
                  <a:gd name="T36" fmla="*/ 123 w 152"/>
                  <a:gd name="T37" fmla="*/ 60 h 172"/>
                  <a:gd name="T38" fmla="*/ 110 w 152"/>
                  <a:gd name="T39" fmla="*/ 55 h 172"/>
                  <a:gd name="T40" fmla="*/ 90 w 152"/>
                  <a:gd name="T41" fmla="*/ 70 h 172"/>
                  <a:gd name="T42" fmla="*/ 79 w 152"/>
                  <a:gd name="T43" fmla="*/ 80 h 172"/>
                  <a:gd name="T44" fmla="*/ 67 w 152"/>
                  <a:gd name="T45" fmla="*/ 71 h 172"/>
                  <a:gd name="T46" fmla="*/ 73 w 152"/>
                  <a:gd name="T47" fmla="*/ 58 h 172"/>
                  <a:gd name="T48" fmla="*/ 87 w 152"/>
                  <a:gd name="T49" fmla="*/ 38 h 172"/>
                  <a:gd name="T50" fmla="*/ 91 w 152"/>
                  <a:gd name="T51" fmla="*/ 27 h 172"/>
                  <a:gd name="T52" fmla="*/ 80 w 152"/>
                  <a:gd name="T53" fmla="*/ 31 h 172"/>
                  <a:gd name="T54" fmla="*/ 59 w 152"/>
                  <a:gd name="T55" fmla="*/ 37 h 172"/>
                  <a:gd name="T56" fmla="*/ 53 w 152"/>
                  <a:gd name="T57" fmla="*/ 59 h 172"/>
                  <a:gd name="T58" fmla="*/ 49 w 152"/>
                  <a:gd name="T59" fmla="*/ 76 h 172"/>
                  <a:gd name="T60" fmla="*/ 43 w 152"/>
                  <a:gd name="T61" fmla="*/ 92 h 172"/>
                  <a:gd name="T62" fmla="*/ 40 w 152"/>
                  <a:gd name="T63" fmla="*/ 102 h 172"/>
                  <a:gd name="T64" fmla="*/ 36 w 152"/>
                  <a:gd name="T65" fmla="*/ 117 h 172"/>
                  <a:gd name="T66" fmla="*/ 32 w 152"/>
                  <a:gd name="T67" fmla="*/ 128 h 172"/>
                  <a:gd name="T68" fmla="*/ 21 w 152"/>
                  <a:gd name="T69" fmla="*/ 154 h 172"/>
                  <a:gd name="T70" fmla="*/ 12 w 152"/>
                  <a:gd name="T71" fmla="*/ 167 h 172"/>
                  <a:gd name="T72" fmla="*/ 0 w 152"/>
                  <a:gd name="T73" fmla="*/ 164 h 172"/>
                  <a:gd name="T74" fmla="*/ 11 w 152"/>
                  <a:gd name="T75" fmla="*/ 138 h 172"/>
                  <a:gd name="T76" fmla="*/ 18 w 152"/>
                  <a:gd name="T77" fmla="*/ 119 h 172"/>
                  <a:gd name="T78" fmla="*/ 24 w 152"/>
                  <a:gd name="T79" fmla="*/ 101 h 172"/>
                  <a:gd name="T80" fmla="*/ 27 w 152"/>
                  <a:gd name="T81" fmla="*/ 91 h 172"/>
                  <a:gd name="T82" fmla="*/ 31 w 152"/>
                  <a:gd name="T83" fmla="*/ 75 h 172"/>
                  <a:gd name="T84" fmla="*/ 37 w 152"/>
                  <a:gd name="T85" fmla="*/ 47 h 172"/>
                  <a:gd name="T86" fmla="*/ 42 w 152"/>
                  <a:gd name="T87" fmla="*/ 29 h 172"/>
                  <a:gd name="T88" fmla="*/ 61 w 152"/>
                  <a:gd name="T89" fmla="*/ 19 h 172"/>
                  <a:gd name="T90" fmla="*/ 79 w 152"/>
                  <a:gd name="T91" fmla="*/ 9 h 172"/>
                  <a:gd name="T92" fmla="*/ 93 w 152"/>
                  <a:gd name="T93" fmla="*/ 7 h 172"/>
                  <a:gd name="T94" fmla="*/ 104 w 152"/>
                  <a:gd name="T95" fmla="*/ 2 h 172"/>
                  <a:gd name="T96" fmla="*/ 119 w 152"/>
                  <a:gd name="T97" fmla="*/ 3 h 172"/>
                  <a:gd name="T98" fmla="*/ 132 w 152"/>
                  <a:gd name="T99" fmla="*/ 2 h 172"/>
                  <a:gd name="T100" fmla="*/ 129 w 152"/>
                  <a:gd name="T101" fmla="*/ 14 h 172"/>
                  <a:gd name="T102" fmla="*/ 112 w 152"/>
                  <a:gd name="T103" fmla="*/ 34 h 172"/>
                  <a:gd name="T104" fmla="*/ 123 w 152"/>
                  <a:gd name="T105" fmla="*/ 33 h 172"/>
                  <a:gd name="T106" fmla="*/ 150 w 152"/>
                  <a:gd name="T107" fmla="*/ 4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2" h="172">
                    <a:moveTo>
                      <a:pt x="151" y="50"/>
                    </a:moveTo>
                    <a:cubicBezTo>
                      <a:pt x="151" y="53"/>
                      <a:pt x="150" y="56"/>
                      <a:pt x="149" y="60"/>
                    </a:cubicBezTo>
                    <a:cubicBezTo>
                      <a:pt x="149" y="60"/>
                      <a:pt x="149" y="61"/>
                      <a:pt x="149" y="61"/>
                    </a:cubicBezTo>
                    <a:cubicBezTo>
                      <a:pt x="148" y="62"/>
                      <a:pt x="148" y="62"/>
                      <a:pt x="148" y="63"/>
                    </a:cubicBezTo>
                    <a:cubicBezTo>
                      <a:pt x="147" y="64"/>
                      <a:pt x="147" y="65"/>
                      <a:pt x="146" y="66"/>
                    </a:cubicBezTo>
                    <a:cubicBezTo>
                      <a:pt x="145" y="67"/>
                      <a:pt x="141" y="70"/>
                      <a:pt x="139" y="70"/>
                    </a:cubicBezTo>
                    <a:cubicBezTo>
                      <a:pt x="139" y="70"/>
                      <a:pt x="138" y="71"/>
                      <a:pt x="138" y="71"/>
                    </a:cubicBezTo>
                    <a:cubicBezTo>
                      <a:pt x="136" y="71"/>
                      <a:pt x="134" y="71"/>
                      <a:pt x="132" y="72"/>
                    </a:cubicBezTo>
                    <a:cubicBezTo>
                      <a:pt x="130" y="72"/>
                      <a:pt x="129" y="72"/>
                      <a:pt x="128" y="72"/>
                    </a:cubicBezTo>
                    <a:cubicBezTo>
                      <a:pt x="127" y="73"/>
                      <a:pt x="125" y="73"/>
                      <a:pt x="124" y="74"/>
                    </a:cubicBezTo>
                    <a:cubicBezTo>
                      <a:pt x="123" y="75"/>
                      <a:pt x="122" y="76"/>
                      <a:pt x="121" y="77"/>
                    </a:cubicBezTo>
                    <a:cubicBezTo>
                      <a:pt x="120" y="77"/>
                      <a:pt x="120" y="77"/>
                      <a:pt x="120" y="78"/>
                    </a:cubicBezTo>
                    <a:cubicBezTo>
                      <a:pt x="119" y="79"/>
                      <a:pt x="116" y="80"/>
                      <a:pt x="117" y="83"/>
                    </a:cubicBezTo>
                    <a:cubicBezTo>
                      <a:pt x="118" y="83"/>
                      <a:pt x="118" y="83"/>
                      <a:pt x="118" y="84"/>
                    </a:cubicBezTo>
                    <a:cubicBezTo>
                      <a:pt x="119" y="84"/>
                      <a:pt x="120" y="85"/>
                      <a:pt x="121" y="85"/>
                    </a:cubicBezTo>
                    <a:cubicBezTo>
                      <a:pt x="121" y="85"/>
                      <a:pt x="121" y="85"/>
                      <a:pt x="122" y="86"/>
                    </a:cubicBezTo>
                    <a:cubicBezTo>
                      <a:pt x="123" y="86"/>
                      <a:pt x="125" y="87"/>
                      <a:pt x="128" y="89"/>
                    </a:cubicBezTo>
                    <a:cubicBezTo>
                      <a:pt x="129" y="90"/>
                      <a:pt x="129" y="91"/>
                      <a:pt x="130" y="91"/>
                    </a:cubicBezTo>
                    <a:cubicBezTo>
                      <a:pt x="130" y="92"/>
                      <a:pt x="130" y="93"/>
                      <a:pt x="131" y="95"/>
                    </a:cubicBezTo>
                    <a:cubicBezTo>
                      <a:pt x="131" y="98"/>
                      <a:pt x="131" y="102"/>
                      <a:pt x="131" y="106"/>
                    </a:cubicBezTo>
                    <a:cubicBezTo>
                      <a:pt x="130" y="106"/>
                      <a:pt x="130" y="106"/>
                      <a:pt x="130" y="107"/>
                    </a:cubicBezTo>
                    <a:cubicBezTo>
                      <a:pt x="130" y="107"/>
                      <a:pt x="130" y="108"/>
                      <a:pt x="130" y="109"/>
                    </a:cubicBezTo>
                    <a:cubicBezTo>
                      <a:pt x="129" y="110"/>
                      <a:pt x="128" y="111"/>
                      <a:pt x="127" y="113"/>
                    </a:cubicBezTo>
                    <a:cubicBezTo>
                      <a:pt x="126" y="114"/>
                      <a:pt x="125" y="116"/>
                      <a:pt x="124" y="118"/>
                    </a:cubicBezTo>
                    <a:cubicBezTo>
                      <a:pt x="124" y="118"/>
                      <a:pt x="123" y="118"/>
                      <a:pt x="123" y="119"/>
                    </a:cubicBezTo>
                    <a:cubicBezTo>
                      <a:pt x="124" y="120"/>
                      <a:pt x="126" y="119"/>
                      <a:pt x="128" y="120"/>
                    </a:cubicBezTo>
                    <a:cubicBezTo>
                      <a:pt x="128" y="120"/>
                      <a:pt x="129" y="120"/>
                      <a:pt x="130" y="120"/>
                    </a:cubicBezTo>
                    <a:cubicBezTo>
                      <a:pt x="131" y="121"/>
                      <a:pt x="132" y="121"/>
                      <a:pt x="132" y="121"/>
                    </a:cubicBezTo>
                    <a:cubicBezTo>
                      <a:pt x="134" y="122"/>
                      <a:pt x="133" y="122"/>
                      <a:pt x="134" y="122"/>
                    </a:cubicBezTo>
                    <a:cubicBezTo>
                      <a:pt x="135" y="123"/>
                      <a:pt x="135" y="123"/>
                      <a:pt x="136" y="123"/>
                    </a:cubicBezTo>
                    <a:cubicBezTo>
                      <a:pt x="136" y="124"/>
                      <a:pt x="137" y="124"/>
                      <a:pt x="138" y="124"/>
                    </a:cubicBezTo>
                    <a:cubicBezTo>
                      <a:pt x="138" y="125"/>
                      <a:pt x="139" y="126"/>
                      <a:pt x="139" y="127"/>
                    </a:cubicBezTo>
                    <a:cubicBezTo>
                      <a:pt x="139" y="127"/>
                      <a:pt x="140" y="128"/>
                      <a:pt x="140" y="129"/>
                    </a:cubicBezTo>
                    <a:cubicBezTo>
                      <a:pt x="140" y="130"/>
                      <a:pt x="140" y="130"/>
                      <a:pt x="141" y="131"/>
                    </a:cubicBezTo>
                    <a:cubicBezTo>
                      <a:pt x="140" y="132"/>
                      <a:pt x="140" y="133"/>
                      <a:pt x="140" y="134"/>
                    </a:cubicBezTo>
                    <a:cubicBezTo>
                      <a:pt x="140" y="135"/>
                      <a:pt x="140" y="136"/>
                      <a:pt x="140" y="137"/>
                    </a:cubicBezTo>
                    <a:cubicBezTo>
                      <a:pt x="140" y="138"/>
                      <a:pt x="140" y="139"/>
                      <a:pt x="141" y="139"/>
                    </a:cubicBezTo>
                    <a:cubicBezTo>
                      <a:pt x="141" y="140"/>
                      <a:pt x="141" y="141"/>
                      <a:pt x="141" y="142"/>
                    </a:cubicBezTo>
                    <a:cubicBezTo>
                      <a:pt x="141" y="143"/>
                      <a:pt x="141" y="144"/>
                      <a:pt x="142" y="146"/>
                    </a:cubicBezTo>
                    <a:cubicBezTo>
                      <a:pt x="142" y="146"/>
                      <a:pt x="142" y="149"/>
                      <a:pt x="141" y="150"/>
                    </a:cubicBezTo>
                    <a:cubicBezTo>
                      <a:pt x="141" y="151"/>
                      <a:pt x="141" y="152"/>
                      <a:pt x="140" y="153"/>
                    </a:cubicBezTo>
                    <a:cubicBezTo>
                      <a:pt x="140" y="154"/>
                      <a:pt x="139" y="154"/>
                      <a:pt x="139" y="155"/>
                    </a:cubicBezTo>
                    <a:cubicBezTo>
                      <a:pt x="139" y="155"/>
                      <a:pt x="139" y="156"/>
                      <a:pt x="139" y="156"/>
                    </a:cubicBezTo>
                    <a:cubicBezTo>
                      <a:pt x="138" y="157"/>
                      <a:pt x="138" y="158"/>
                      <a:pt x="138" y="159"/>
                    </a:cubicBezTo>
                    <a:cubicBezTo>
                      <a:pt x="137" y="159"/>
                      <a:pt x="135" y="160"/>
                      <a:pt x="135" y="160"/>
                    </a:cubicBezTo>
                    <a:cubicBezTo>
                      <a:pt x="134" y="160"/>
                      <a:pt x="133" y="159"/>
                      <a:pt x="132" y="159"/>
                    </a:cubicBezTo>
                    <a:cubicBezTo>
                      <a:pt x="129" y="158"/>
                      <a:pt x="128" y="156"/>
                      <a:pt x="127" y="155"/>
                    </a:cubicBezTo>
                    <a:cubicBezTo>
                      <a:pt x="124" y="153"/>
                      <a:pt x="121" y="150"/>
                      <a:pt x="119" y="149"/>
                    </a:cubicBezTo>
                    <a:cubicBezTo>
                      <a:pt x="119" y="149"/>
                      <a:pt x="118" y="149"/>
                      <a:pt x="118" y="148"/>
                    </a:cubicBezTo>
                    <a:cubicBezTo>
                      <a:pt x="117" y="148"/>
                      <a:pt x="115" y="148"/>
                      <a:pt x="114" y="147"/>
                    </a:cubicBezTo>
                    <a:cubicBezTo>
                      <a:pt x="111" y="146"/>
                      <a:pt x="111" y="145"/>
                      <a:pt x="109" y="144"/>
                    </a:cubicBezTo>
                    <a:cubicBezTo>
                      <a:pt x="106" y="142"/>
                      <a:pt x="106" y="141"/>
                      <a:pt x="103" y="139"/>
                    </a:cubicBezTo>
                    <a:cubicBezTo>
                      <a:pt x="103" y="139"/>
                      <a:pt x="102" y="138"/>
                      <a:pt x="101" y="138"/>
                    </a:cubicBezTo>
                    <a:cubicBezTo>
                      <a:pt x="100" y="137"/>
                      <a:pt x="95" y="136"/>
                      <a:pt x="94" y="136"/>
                    </a:cubicBezTo>
                    <a:cubicBezTo>
                      <a:pt x="93" y="137"/>
                      <a:pt x="89" y="136"/>
                      <a:pt x="88" y="137"/>
                    </a:cubicBezTo>
                    <a:cubicBezTo>
                      <a:pt x="86" y="137"/>
                      <a:pt x="85" y="138"/>
                      <a:pt x="84" y="138"/>
                    </a:cubicBezTo>
                    <a:cubicBezTo>
                      <a:pt x="83" y="138"/>
                      <a:pt x="82" y="139"/>
                      <a:pt x="82" y="139"/>
                    </a:cubicBezTo>
                    <a:cubicBezTo>
                      <a:pt x="80" y="140"/>
                      <a:pt x="81" y="140"/>
                      <a:pt x="79" y="140"/>
                    </a:cubicBezTo>
                    <a:cubicBezTo>
                      <a:pt x="78" y="140"/>
                      <a:pt x="77" y="139"/>
                      <a:pt x="77" y="139"/>
                    </a:cubicBezTo>
                    <a:cubicBezTo>
                      <a:pt x="73" y="137"/>
                      <a:pt x="74" y="135"/>
                      <a:pt x="73" y="134"/>
                    </a:cubicBezTo>
                    <a:cubicBezTo>
                      <a:pt x="73" y="130"/>
                      <a:pt x="76" y="129"/>
                      <a:pt x="78" y="127"/>
                    </a:cubicBezTo>
                    <a:cubicBezTo>
                      <a:pt x="77" y="126"/>
                      <a:pt x="76" y="126"/>
                      <a:pt x="76" y="125"/>
                    </a:cubicBezTo>
                    <a:cubicBezTo>
                      <a:pt x="75" y="125"/>
                      <a:pt x="75" y="125"/>
                      <a:pt x="74" y="125"/>
                    </a:cubicBezTo>
                    <a:cubicBezTo>
                      <a:pt x="74" y="124"/>
                      <a:pt x="69" y="123"/>
                      <a:pt x="69" y="123"/>
                    </a:cubicBezTo>
                    <a:cubicBezTo>
                      <a:pt x="69" y="122"/>
                      <a:pt x="69" y="121"/>
                      <a:pt x="69" y="121"/>
                    </a:cubicBezTo>
                    <a:cubicBezTo>
                      <a:pt x="69" y="120"/>
                      <a:pt x="69" y="119"/>
                      <a:pt x="69" y="118"/>
                    </a:cubicBezTo>
                    <a:cubicBezTo>
                      <a:pt x="71" y="115"/>
                      <a:pt x="75" y="114"/>
                      <a:pt x="77" y="112"/>
                    </a:cubicBezTo>
                    <a:cubicBezTo>
                      <a:pt x="78" y="111"/>
                      <a:pt x="83" y="110"/>
                      <a:pt x="83" y="110"/>
                    </a:cubicBezTo>
                    <a:cubicBezTo>
                      <a:pt x="85" y="110"/>
                      <a:pt x="85" y="110"/>
                      <a:pt x="86" y="110"/>
                    </a:cubicBezTo>
                    <a:cubicBezTo>
                      <a:pt x="86" y="110"/>
                      <a:pt x="87" y="110"/>
                      <a:pt x="88" y="110"/>
                    </a:cubicBezTo>
                    <a:cubicBezTo>
                      <a:pt x="89" y="110"/>
                      <a:pt x="91" y="110"/>
                      <a:pt x="92" y="110"/>
                    </a:cubicBezTo>
                    <a:cubicBezTo>
                      <a:pt x="92" y="110"/>
                      <a:pt x="92" y="110"/>
                      <a:pt x="93" y="110"/>
                    </a:cubicBezTo>
                    <a:cubicBezTo>
                      <a:pt x="93" y="110"/>
                      <a:pt x="94" y="110"/>
                      <a:pt x="95" y="110"/>
                    </a:cubicBezTo>
                    <a:cubicBezTo>
                      <a:pt x="95" y="110"/>
                      <a:pt x="96" y="110"/>
                      <a:pt x="96" y="110"/>
                    </a:cubicBezTo>
                    <a:cubicBezTo>
                      <a:pt x="96" y="110"/>
                      <a:pt x="97" y="109"/>
                      <a:pt x="98" y="109"/>
                    </a:cubicBezTo>
                    <a:cubicBezTo>
                      <a:pt x="99" y="108"/>
                      <a:pt x="100" y="107"/>
                      <a:pt x="101" y="107"/>
                    </a:cubicBezTo>
                    <a:cubicBezTo>
                      <a:pt x="102" y="106"/>
                      <a:pt x="102" y="106"/>
                      <a:pt x="103" y="106"/>
                    </a:cubicBezTo>
                    <a:cubicBezTo>
                      <a:pt x="104" y="106"/>
                      <a:pt x="105" y="106"/>
                      <a:pt x="105" y="106"/>
                    </a:cubicBezTo>
                    <a:cubicBezTo>
                      <a:pt x="105" y="106"/>
                      <a:pt x="105" y="106"/>
                      <a:pt x="106" y="106"/>
                    </a:cubicBezTo>
                    <a:cubicBezTo>
                      <a:pt x="106" y="106"/>
                      <a:pt x="107" y="106"/>
                      <a:pt x="107" y="106"/>
                    </a:cubicBezTo>
                    <a:cubicBezTo>
                      <a:pt x="108" y="105"/>
                      <a:pt x="109" y="105"/>
                      <a:pt x="109" y="104"/>
                    </a:cubicBezTo>
                    <a:cubicBezTo>
                      <a:pt x="109" y="104"/>
                      <a:pt x="110" y="103"/>
                      <a:pt x="110" y="102"/>
                    </a:cubicBezTo>
                    <a:cubicBezTo>
                      <a:pt x="110" y="102"/>
                      <a:pt x="110" y="101"/>
                      <a:pt x="110" y="100"/>
                    </a:cubicBezTo>
                    <a:cubicBezTo>
                      <a:pt x="110" y="100"/>
                      <a:pt x="110" y="100"/>
                      <a:pt x="110" y="100"/>
                    </a:cubicBezTo>
                    <a:cubicBezTo>
                      <a:pt x="110" y="99"/>
                      <a:pt x="109" y="99"/>
                      <a:pt x="109" y="98"/>
                    </a:cubicBezTo>
                    <a:cubicBezTo>
                      <a:pt x="108" y="98"/>
                      <a:pt x="107" y="97"/>
                      <a:pt x="107" y="97"/>
                    </a:cubicBezTo>
                    <a:cubicBezTo>
                      <a:pt x="106" y="97"/>
                      <a:pt x="106" y="97"/>
                      <a:pt x="105" y="97"/>
                    </a:cubicBezTo>
                    <a:cubicBezTo>
                      <a:pt x="105" y="97"/>
                      <a:pt x="103" y="97"/>
                      <a:pt x="103" y="97"/>
                    </a:cubicBezTo>
                    <a:cubicBezTo>
                      <a:pt x="102" y="98"/>
                      <a:pt x="102" y="99"/>
                      <a:pt x="101" y="99"/>
                    </a:cubicBezTo>
                    <a:cubicBezTo>
                      <a:pt x="99" y="99"/>
                      <a:pt x="99" y="100"/>
                      <a:pt x="98" y="100"/>
                    </a:cubicBezTo>
                    <a:cubicBezTo>
                      <a:pt x="97" y="100"/>
                      <a:pt x="96" y="100"/>
                      <a:pt x="96" y="100"/>
                    </a:cubicBezTo>
                    <a:cubicBezTo>
                      <a:pt x="95" y="101"/>
                      <a:pt x="94" y="101"/>
                      <a:pt x="94" y="102"/>
                    </a:cubicBezTo>
                    <a:cubicBezTo>
                      <a:pt x="94" y="102"/>
                      <a:pt x="94" y="102"/>
                      <a:pt x="94" y="102"/>
                    </a:cubicBezTo>
                    <a:cubicBezTo>
                      <a:pt x="93" y="103"/>
                      <a:pt x="92" y="104"/>
                      <a:pt x="92" y="105"/>
                    </a:cubicBezTo>
                    <a:cubicBezTo>
                      <a:pt x="91" y="106"/>
                      <a:pt x="90" y="106"/>
                      <a:pt x="89" y="107"/>
                    </a:cubicBezTo>
                    <a:cubicBezTo>
                      <a:pt x="88" y="107"/>
                      <a:pt x="87" y="107"/>
                      <a:pt x="86" y="108"/>
                    </a:cubicBezTo>
                    <a:cubicBezTo>
                      <a:pt x="84" y="108"/>
                      <a:pt x="82" y="108"/>
                      <a:pt x="80" y="108"/>
                    </a:cubicBezTo>
                    <a:cubicBezTo>
                      <a:pt x="79" y="107"/>
                      <a:pt x="79" y="107"/>
                      <a:pt x="78" y="107"/>
                    </a:cubicBezTo>
                    <a:cubicBezTo>
                      <a:pt x="77" y="106"/>
                      <a:pt x="76" y="105"/>
                      <a:pt x="76" y="103"/>
                    </a:cubicBezTo>
                    <a:cubicBezTo>
                      <a:pt x="75" y="102"/>
                      <a:pt x="75" y="101"/>
                      <a:pt x="75" y="100"/>
                    </a:cubicBezTo>
                    <a:cubicBezTo>
                      <a:pt x="75" y="100"/>
                      <a:pt x="76" y="96"/>
                      <a:pt x="76" y="95"/>
                    </a:cubicBezTo>
                    <a:cubicBezTo>
                      <a:pt x="78" y="92"/>
                      <a:pt x="79" y="91"/>
                      <a:pt x="81" y="89"/>
                    </a:cubicBezTo>
                    <a:cubicBezTo>
                      <a:pt x="84" y="85"/>
                      <a:pt x="87" y="80"/>
                      <a:pt x="90" y="77"/>
                    </a:cubicBezTo>
                    <a:cubicBezTo>
                      <a:pt x="90" y="77"/>
                      <a:pt x="91" y="77"/>
                      <a:pt x="91" y="77"/>
                    </a:cubicBezTo>
                    <a:cubicBezTo>
                      <a:pt x="92" y="76"/>
                      <a:pt x="92" y="76"/>
                      <a:pt x="93" y="75"/>
                    </a:cubicBezTo>
                    <a:cubicBezTo>
                      <a:pt x="94" y="75"/>
                      <a:pt x="95" y="75"/>
                      <a:pt x="96" y="74"/>
                    </a:cubicBezTo>
                    <a:cubicBezTo>
                      <a:pt x="97" y="73"/>
                      <a:pt x="99" y="73"/>
                      <a:pt x="100" y="72"/>
                    </a:cubicBezTo>
                    <a:cubicBezTo>
                      <a:pt x="100" y="72"/>
                      <a:pt x="100" y="72"/>
                      <a:pt x="100" y="72"/>
                    </a:cubicBezTo>
                    <a:cubicBezTo>
                      <a:pt x="103" y="69"/>
                      <a:pt x="105" y="66"/>
                      <a:pt x="108" y="62"/>
                    </a:cubicBezTo>
                    <a:cubicBezTo>
                      <a:pt x="108" y="62"/>
                      <a:pt x="109" y="62"/>
                      <a:pt x="109" y="62"/>
                    </a:cubicBezTo>
                    <a:cubicBezTo>
                      <a:pt x="110" y="61"/>
                      <a:pt x="111" y="61"/>
                      <a:pt x="112" y="61"/>
                    </a:cubicBezTo>
                    <a:cubicBezTo>
                      <a:pt x="112" y="61"/>
                      <a:pt x="114" y="61"/>
                      <a:pt x="116" y="61"/>
                    </a:cubicBezTo>
                    <a:cubicBezTo>
                      <a:pt x="117" y="61"/>
                      <a:pt x="118" y="61"/>
                      <a:pt x="120" y="61"/>
                    </a:cubicBezTo>
                    <a:cubicBezTo>
                      <a:pt x="120" y="61"/>
                      <a:pt x="122" y="61"/>
                      <a:pt x="123" y="60"/>
                    </a:cubicBezTo>
                    <a:cubicBezTo>
                      <a:pt x="123" y="60"/>
                      <a:pt x="124" y="59"/>
                      <a:pt x="124" y="59"/>
                    </a:cubicBezTo>
                    <a:cubicBezTo>
                      <a:pt x="124" y="58"/>
                      <a:pt x="123" y="57"/>
                      <a:pt x="124" y="57"/>
                    </a:cubicBezTo>
                    <a:cubicBezTo>
                      <a:pt x="123" y="56"/>
                      <a:pt x="123" y="55"/>
                      <a:pt x="123" y="55"/>
                    </a:cubicBezTo>
                    <a:cubicBezTo>
                      <a:pt x="122" y="55"/>
                      <a:pt x="120" y="55"/>
                      <a:pt x="119" y="55"/>
                    </a:cubicBezTo>
                    <a:cubicBezTo>
                      <a:pt x="119" y="54"/>
                      <a:pt x="119" y="54"/>
                      <a:pt x="119" y="54"/>
                    </a:cubicBezTo>
                    <a:cubicBezTo>
                      <a:pt x="116" y="54"/>
                      <a:pt x="110" y="54"/>
                      <a:pt x="110" y="55"/>
                    </a:cubicBezTo>
                    <a:cubicBezTo>
                      <a:pt x="107" y="55"/>
                      <a:pt x="102" y="57"/>
                      <a:pt x="101" y="58"/>
                    </a:cubicBezTo>
                    <a:cubicBezTo>
                      <a:pt x="99" y="58"/>
                      <a:pt x="97" y="62"/>
                      <a:pt x="96" y="62"/>
                    </a:cubicBezTo>
                    <a:cubicBezTo>
                      <a:pt x="95" y="63"/>
                      <a:pt x="94" y="64"/>
                      <a:pt x="93" y="65"/>
                    </a:cubicBezTo>
                    <a:cubicBezTo>
                      <a:pt x="93" y="66"/>
                      <a:pt x="92" y="66"/>
                      <a:pt x="92" y="67"/>
                    </a:cubicBezTo>
                    <a:cubicBezTo>
                      <a:pt x="92" y="67"/>
                      <a:pt x="92" y="67"/>
                      <a:pt x="92" y="67"/>
                    </a:cubicBezTo>
                    <a:cubicBezTo>
                      <a:pt x="91" y="68"/>
                      <a:pt x="90" y="69"/>
                      <a:pt x="90" y="70"/>
                    </a:cubicBezTo>
                    <a:cubicBezTo>
                      <a:pt x="90" y="70"/>
                      <a:pt x="89" y="70"/>
                      <a:pt x="89" y="70"/>
                    </a:cubicBezTo>
                    <a:cubicBezTo>
                      <a:pt x="89" y="70"/>
                      <a:pt x="89" y="70"/>
                      <a:pt x="89" y="71"/>
                    </a:cubicBezTo>
                    <a:cubicBezTo>
                      <a:pt x="89" y="71"/>
                      <a:pt x="89" y="71"/>
                      <a:pt x="89" y="71"/>
                    </a:cubicBezTo>
                    <a:cubicBezTo>
                      <a:pt x="88" y="71"/>
                      <a:pt x="88" y="71"/>
                      <a:pt x="88" y="72"/>
                    </a:cubicBezTo>
                    <a:cubicBezTo>
                      <a:pt x="86" y="74"/>
                      <a:pt x="84" y="76"/>
                      <a:pt x="82" y="78"/>
                    </a:cubicBezTo>
                    <a:cubicBezTo>
                      <a:pt x="81" y="79"/>
                      <a:pt x="80" y="79"/>
                      <a:pt x="79" y="80"/>
                    </a:cubicBezTo>
                    <a:cubicBezTo>
                      <a:pt x="78" y="80"/>
                      <a:pt x="78" y="80"/>
                      <a:pt x="77" y="81"/>
                    </a:cubicBezTo>
                    <a:cubicBezTo>
                      <a:pt x="74" y="81"/>
                      <a:pt x="72" y="79"/>
                      <a:pt x="71" y="79"/>
                    </a:cubicBezTo>
                    <a:cubicBezTo>
                      <a:pt x="71" y="78"/>
                      <a:pt x="70" y="78"/>
                      <a:pt x="70" y="78"/>
                    </a:cubicBezTo>
                    <a:cubicBezTo>
                      <a:pt x="70" y="77"/>
                      <a:pt x="69" y="77"/>
                      <a:pt x="69" y="76"/>
                    </a:cubicBezTo>
                    <a:cubicBezTo>
                      <a:pt x="69" y="76"/>
                      <a:pt x="69" y="75"/>
                      <a:pt x="68" y="75"/>
                    </a:cubicBezTo>
                    <a:cubicBezTo>
                      <a:pt x="68" y="74"/>
                      <a:pt x="67" y="72"/>
                      <a:pt x="67" y="71"/>
                    </a:cubicBezTo>
                    <a:cubicBezTo>
                      <a:pt x="67" y="70"/>
                      <a:pt x="67" y="66"/>
                      <a:pt x="68" y="65"/>
                    </a:cubicBezTo>
                    <a:cubicBezTo>
                      <a:pt x="68" y="64"/>
                      <a:pt x="69" y="63"/>
                      <a:pt x="69" y="63"/>
                    </a:cubicBezTo>
                    <a:cubicBezTo>
                      <a:pt x="69" y="62"/>
                      <a:pt x="70" y="62"/>
                      <a:pt x="70" y="61"/>
                    </a:cubicBezTo>
                    <a:cubicBezTo>
                      <a:pt x="70" y="61"/>
                      <a:pt x="71" y="61"/>
                      <a:pt x="71" y="60"/>
                    </a:cubicBezTo>
                    <a:cubicBezTo>
                      <a:pt x="71" y="60"/>
                      <a:pt x="72" y="60"/>
                      <a:pt x="72" y="60"/>
                    </a:cubicBezTo>
                    <a:cubicBezTo>
                      <a:pt x="72" y="59"/>
                      <a:pt x="73" y="59"/>
                      <a:pt x="73" y="58"/>
                    </a:cubicBezTo>
                    <a:cubicBezTo>
                      <a:pt x="74" y="57"/>
                      <a:pt x="75" y="57"/>
                      <a:pt x="76" y="55"/>
                    </a:cubicBezTo>
                    <a:cubicBezTo>
                      <a:pt x="76" y="54"/>
                      <a:pt x="78" y="54"/>
                      <a:pt x="79" y="52"/>
                    </a:cubicBezTo>
                    <a:cubicBezTo>
                      <a:pt x="79" y="52"/>
                      <a:pt x="79" y="52"/>
                      <a:pt x="79" y="52"/>
                    </a:cubicBezTo>
                    <a:cubicBezTo>
                      <a:pt x="79" y="52"/>
                      <a:pt x="79" y="52"/>
                      <a:pt x="79" y="52"/>
                    </a:cubicBezTo>
                    <a:cubicBezTo>
                      <a:pt x="81" y="49"/>
                      <a:pt x="82" y="47"/>
                      <a:pt x="84" y="45"/>
                    </a:cubicBezTo>
                    <a:cubicBezTo>
                      <a:pt x="85" y="43"/>
                      <a:pt x="87" y="39"/>
                      <a:pt x="87" y="38"/>
                    </a:cubicBezTo>
                    <a:cubicBezTo>
                      <a:pt x="88" y="37"/>
                      <a:pt x="88" y="37"/>
                      <a:pt x="88" y="36"/>
                    </a:cubicBezTo>
                    <a:cubicBezTo>
                      <a:pt x="88" y="34"/>
                      <a:pt x="91" y="33"/>
                      <a:pt x="92" y="33"/>
                    </a:cubicBezTo>
                    <a:cubicBezTo>
                      <a:pt x="93" y="32"/>
                      <a:pt x="93" y="31"/>
                      <a:pt x="94" y="30"/>
                    </a:cubicBezTo>
                    <a:cubicBezTo>
                      <a:pt x="94" y="30"/>
                      <a:pt x="94" y="30"/>
                      <a:pt x="94" y="30"/>
                    </a:cubicBezTo>
                    <a:cubicBezTo>
                      <a:pt x="97" y="27"/>
                      <a:pt x="95" y="29"/>
                      <a:pt x="94" y="27"/>
                    </a:cubicBezTo>
                    <a:cubicBezTo>
                      <a:pt x="94" y="26"/>
                      <a:pt x="91" y="27"/>
                      <a:pt x="91" y="27"/>
                    </a:cubicBezTo>
                    <a:cubicBezTo>
                      <a:pt x="90" y="28"/>
                      <a:pt x="88" y="27"/>
                      <a:pt x="87" y="28"/>
                    </a:cubicBezTo>
                    <a:cubicBezTo>
                      <a:pt x="86" y="28"/>
                      <a:pt x="87" y="28"/>
                      <a:pt x="86" y="29"/>
                    </a:cubicBezTo>
                    <a:cubicBezTo>
                      <a:pt x="85" y="29"/>
                      <a:pt x="84" y="29"/>
                      <a:pt x="84" y="29"/>
                    </a:cubicBezTo>
                    <a:cubicBezTo>
                      <a:pt x="83" y="29"/>
                      <a:pt x="83" y="30"/>
                      <a:pt x="83" y="30"/>
                    </a:cubicBezTo>
                    <a:cubicBezTo>
                      <a:pt x="82" y="30"/>
                      <a:pt x="82" y="30"/>
                      <a:pt x="81" y="30"/>
                    </a:cubicBezTo>
                    <a:cubicBezTo>
                      <a:pt x="80" y="30"/>
                      <a:pt x="80" y="31"/>
                      <a:pt x="80" y="31"/>
                    </a:cubicBezTo>
                    <a:cubicBezTo>
                      <a:pt x="78" y="31"/>
                      <a:pt x="77" y="32"/>
                      <a:pt x="76" y="32"/>
                    </a:cubicBezTo>
                    <a:cubicBezTo>
                      <a:pt x="75" y="32"/>
                      <a:pt x="75" y="33"/>
                      <a:pt x="75" y="33"/>
                    </a:cubicBezTo>
                    <a:cubicBezTo>
                      <a:pt x="73" y="33"/>
                      <a:pt x="72" y="34"/>
                      <a:pt x="72" y="35"/>
                    </a:cubicBezTo>
                    <a:cubicBezTo>
                      <a:pt x="69" y="35"/>
                      <a:pt x="69" y="36"/>
                      <a:pt x="66" y="37"/>
                    </a:cubicBezTo>
                    <a:cubicBezTo>
                      <a:pt x="65" y="38"/>
                      <a:pt x="65" y="38"/>
                      <a:pt x="64" y="38"/>
                    </a:cubicBezTo>
                    <a:cubicBezTo>
                      <a:pt x="63" y="38"/>
                      <a:pt x="60" y="38"/>
                      <a:pt x="59" y="37"/>
                    </a:cubicBezTo>
                    <a:cubicBezTo>
                      <a:pt x="59" y="38"/>
                      <a:pt x="58" y="40"/>
                      <a:pt x="58" y="41"/>
                    </a:cubicBezTo>
                    <a:cubicBezTo>
                      <a:pt x="58" y="43"/>
                      <a:pt x="57" y="45"/>
                      <a:pt x="57" y="47"/>
                    </a:cubicBezTo>
                    <a:cubicBezTo>
                      <a:pt x="57" y="48"/>
                      <a:pt x="56" y="49"/>
                      <a:pt x="56" y="50"/>
                    </a:cubicBezTo>
                    <a:cubicBezTo>
                      <a:pt x="55" y="51"/>
                      <a:pt x="55" y="53"/>
                      <a:pt x="55" y="54"/>
                    </a:cubicBezTo>
                    <a:cubicBezTo>
                      <a:pt x="54" y="55"/>
                      <a:pt x="54" y="56"/>
                      <a:pt x="54" y="58"/>
                    </a:cubicBezTo>
                    <a:cubicBezTo>
                      <a:pt x="54" y="58"/>
                      <a:pt x="53" y="59"/>
                      <a:pt x="53" y="59"/>
                    </a:cubicBezTo>
                    <a:cubicBezTo>
                      <a:pt x="53" y="59"/>
                      <a:pt x="53" y="60"/>
                      <a:pt x="53" y="61"/>
                    </a:cubicBezTo>
                    <a:cubicBezTo>
                      <a:pt x="52" y="62"/>
                      <a:pt x="51" y="64"/>
                      <a:pt x="51" y="66"/>
                    </a:cubicBezTo>
                    <a:cubicBezTo>
                      <a:pt x="51" y="67"/>
                      <a:pt x="50" y="68"/>
                      <a:pt x="50" y="69"/>
                    </a:cubicBezTo>
                    <a:cubicBezTo>
                      <a:pt x="50" y="70"/>
                      <a:pt x="50" y="70"/>
                      <a:pt x="50" y="70"/>
                    </a:cubicBezTo>
                    <a:cubicBezTo>
                      <a:pt x="49" y="71"/>
                      <a:pt x="49" y="72"/>
                      <a:pt x="49" y="73"/>
                    </a:cubicBezTo>
                    <a:cubicBezTo>
                      <a:pt x="49" y="74"/>
                      <a:pt x="49" y="75"/>
                      <a:pt x="49" y="76"/>
                    </a:cubicBezTo>
                    <a:cubicBezTo>
                      <a:pt x="48" y="76"/>
                      <a:pt x="48" y="77"/>
                      <a:pt x="48" y="78"/>
                    </a:cubicBezTo>
                    <a:cubicBezTo>
                      <a:pt x="47" y="80"/>
                      <a:pt x="46" y="81"/>
                      <a:pt x="46" y="83"/>
                    </a:cubicBezTo>
                    <a:cubicBezTo>
                      <a:pt x="46" y="83"/>
                      <a:pt x="46" y="84"/>
                      <a:pt x="46" y="84"/>
                    </a:cubicBezTo>
                    <a:cubicBezTo>
                      <a:pt x="45" y="84"/>
                      <a:pt x="45" y="85"/>
                      <a:pt x="45" y="85"/>
                    </a:cubicBezTo>
                    <a:cubicBezTo>
                      <a:pt x="44" y="87"/>
                      <a:pt x="44" y="89"/>
                      <a:pt x="43" y="91"/>
                    </a:cubicBezTo>
                    <a:cubicBezTo>
                      <a:pt x="43" y="91"/>
                      <a:pt x="43" y="92"/>
                      <a:pt x="43" y="92"/>
                    </a:cubicBezTo>
                    <a:cubicBezTo>
                      <a:pt x="43" y="93"/>
                      <a:pt x="43" y="94"/>
                      <a:pt x="42" y="95"/>
                    </a:cubicBezTo>
                    <a:cubicBezTo>
                      <a:pt x="42" y="95"/>
                      <a:pt x="42" y="95"/>
                      <a:pt x="42" y="96"/>
                    </a:cubicBezTo>
                    <a:cubicBezTo>
                      <a:pt x="42" y="96"/>
                      <a:pt x="42" y="97"/>
                      <a:pt x="42" y="98"/>
                    </a:cubicBezTo>
                    <a:cubicBezTo>
                      <a:pt x="41" y="98"/>
                      <a:pt x="41" y="98"/>
                      <a:pt x="41" y="98"/>
                    </a:cubicBezTo>
                    <a:cubicBezTo>
                      <a:pt x="41" y="99"/>
                      <a:pt x="41" y="100"/>
                      <a:pt x="41" y="101"/>
                    </a:cubicBezTo>
                    <a:cubicBezTo>
                      <a:pt x="40" y="102"/>
                      <a:pt x="40" y="102"/>
                      <a:pt x="40" y="102"/>
                    </a:cubicBezTo>
                    <a:cubicBezTo>
                      <a:pt x="40" y="103"/>
                      <a:pt x="40" y="103"/>
                      <a:pt x="40" y="104"/>
                    </a:cubicBezTo>
                    <a:cubicBezTo>
                      <a:pt x="40" y="104"/>
                      <a:pt x="39" y="104"/>
                      <a:pt x="39" y="104"/>
                    </a:cubicBezTo>
                    <a:cubicBezTo>
                      <a:pt x="39" y="105"/>
                      <a:pt x="39" y="106"/>
                      <a:pt x="38" y="108"/>
                    </a:cubicBezTo>
                    <a:cubicBezTo>
                      <a:pt x="38" y="108"/>
                      <a:pt x="38" y="110"/>
                      <a:pt x="38" y="111"/>
                    </a:cubicBezTo>
                    <a:cubicBezTo>
                      <a:pt x="37" y="111"/>
                      <a:pt x="37" y="113"/>
                      <a:pt x="37" y="114"/>
                    </a:cubicBezTo>
                    <a:cubicBezTo>
                      <a:pt x="36" y="115"/>
                      <a:pt x="36" y="115"/>
                      <a:pt x="36" y="117"/>
                    </a:cubicBezTo>
                    <a:cubicBezTo>
                      <a:pt x="35" y="117"/>
                      <a:pt x="35" y="118"/>
                      <a:pt x="35" y="119"/>
                    </a:cubicBezTo>
                    <a:cubicBezTo>
                      <a:pt x="35" y="120"/>
                      <a:pt x="34" y="121"/>
                      <a:pt x="34" y="121"/>
                    </a:cubicBezTo>
                    <a:cubicBezTo>
                      <a:pt x="34" y="122"/>
                      <a:pt x="34" y="122"/>
                      <a:pt x="34" y="122"/>
                    </a:cubicBezTo>
                    <a:cubicBezTo>
                      <a:pt x="34" y="122"/>
                      <a:pt x="34" y="123"/>
                      <a:pt x="34" y="123"/>
                    </a:cubicBezTo>
                    <a:cubicBezTo>
                      <a:pt x="33" y="123"/>
                      <a:pt x="33" y="124"/>
                      <a:pt x="33" y="124"/>
                    </a:cubicBezTo>
                    <a:cubicBezTo>
                      <a:pt x="33" y="125"/>
                      <a:pt x="32" y="127"/>
                      <a:pt x="32" y="128"/>
                    </a:cubicBezTo>
                    <a:cubicBezTo>
                      <a:pt x="31" y="129"/>
                      <a:pt x="31" y="130"/>
                      <a:pt x="31" y="130"/>
                    </a:cubicBezTo>
                    <a:cubicBezTo>
                      <a:pt x="30" y="131"/>
                      <a:pt x="30" y="131"/>
                      <a:pt x="30" y="131"/>
                    </a:cubicBezTo>
                    <a:cubicBezTo>
                      <a:pt x="29" y="133"/>
                      <a:pt x="28" y="136"/>
                      <a:pt x="28" y="138"/>
                    </a:cubicBezTo>
                    <a:cubicBezTo>
                      <a:pt x="25" y="143"/>
                      <a:pt x="26" y="145"/>
                      <a:pt x="23" y="149"/>
                    </a:cubicBezTo>
                    <a:cubicBezTo>
                      <a:pt x="23" y="150"/>
                      <a:pt x="21" y="153"/>
                      <a:pt x="21" y="154"/>
                    </a:cubicBezTo>
                    <a:cubicBezTo>
                      <a:pt x="21" y="154"/>
                      <a:pt x="21" y="154"/>
                      <a:pt x="21" y="154"/>
                    </a:cubicBezTo>
                    <a:cubicBezTo>
                      <a:pt x="20" y="156"/>
                      <a:pt x="19" y="157"/>
                      <a:pt x="18" y="158"/>
                    </a:cubicBezTo>
                    <a:cubicBezTo>
                      <a:pt x="17" y="158"/>
                      <a:pt x="17" y="159"/>
                      <a:pt x="16" y="160"/>
                    </a:cubicBezTo>
                    <a:cubicBezTo>
                      <a:pt x="16" y="160"/>
                      <a:pt x="16" y="161"/>
                      <a:pt x="16" y="161"/>
                    </a:cubicBezTo>
                    <a:cubicBezTo>
                      <a:pt x="15" y="161"/>
                      <a:pt x="15" y="161"/>
                      <a:pt x="15" y="162"/>
                    </a:cubicBezTo>
                    <a:cubicBezTo>
                      <a:pt x="15" y="162"/>
                      <a:pt x="15" y="162"/>
                      <a:pt x="15" y="162"/>
                    </a:cubicBezTo>
                    <a:cubicBezTo>
                      <a:pt x="14" y="164"/>
                      <a:pt x="13" y="165"/>
                      <a:pt x="12" y="167"/>
                    </a:cubicBezTo>
                    <a:cubicBezTo>
                      <a:pt x="11" y="167"/>
                      <a:pt x="11" y="168"/>
                      <a:pt x="10" y="168"/>
                    </a:cubicBezTo>
                    <a:cubicBezTo>
                      <a:pt x="9" y="169"/>
                      <a:pt x="9" y="169"/>
                      <a:pt x="9" y="170"/>
                    </a:cubicBezTo>
                    <a:cubicBezTo>
                      <a:pt x="8" y="170"/>
                      <a:pt x="7" y="171"/>
                      <a:pt x="6" y="172"/>
                    </a:cubicBezTo>
                    <a:cubicBezTo>
                      <a:pt x="5" y="171"/>
                      <a:pt x="5" y="172"/>
                      <a:pt x="4" y="171"/>
                    </a:cubicBezTo>
                    <a:cubicBezTo>
                      <a:pt x="2" y="170"/>
                      <a:pt x="1" y="167"/>
                      <a:pt x="1" y="165"/>
                    </a:cubicBezTo>
                    <a:cubicBezTo>
                      <a:pt x="1" y="165"/>
                      <a:pt x="0" y="164"/>
                      <a:pt x="0" y="164"/>
                    </a:cubicBezTo>
                    <a:cubicBezTo>
                      <a:pt x="0" y="162"/>
                      <a:pt x="0" y="161"/>
                      <a:pt x="0" y="160"/>
                    </a:cubicBezTo>
                    <a:cubicBezTo>
                      <a:pt x="0" y="159"/>
                      <a:pt x="1" y="159"/>
                      <a:pt x="1" y="157"/>
                    </a:cubicBezTo>
                    <a:cubicBezTo>
                      <a:pt x="2" y="157"/>
                      <a:pt x="2" y="155"/>
                      <a:pt x="3" y="155"/>
                    </a:cubicBezTo>
                    <a:cubicBezTo>
                      <a:pt x="4" y="153"/>
                      <a:pt x="5" y="150"/>
                      <a:pt x="7" y="149"/>
                    </a:cubicBezTo>
                    <a:cubicBezTo>
                      <a:pt x="8" y="146"/>
                      <a:pt x="10" y="142"/>
                      <a:pt x="11" y="139"/>
                    </a:cubicBezTo>
                    <a:cubicBezTo>
                      <a:pt x="11" y="139"/>
                      <a:pt x="11" y="138"/>
                      <a:pt x="11" y="138"/>
                    </a:cubicBezTo>
                    <a:cubicBezTo>
                      <a:pt x="12" y="136"/>
                      <a:pt x="12" y="135"/>
                      <a:pt x="12" y="134"/>
                    </a:cubicBezTo>
                    <a:cubicBezTo>
                      <a:pt x="13" y="132"/>
                      <a:pt x="13" y="131"/>
                      <a:pt x="14" y="129"/>
                    </a:cubicBezTo>
                    <a:cubicBezTo>
                      <a:pt x="14" y="127"/>
                      <a:pt x="15" y="125"/>
                      <a:pt x="15" y="125"/>
                    </a:cubicBezTo>
                    <a:cubicBezTo>
                      <a:pt x="15" y="124"/>
                      <a:pt x="16" y="123"/>
                      <a:pt x="16" y="123"/>
                    </a:cubicBezTo>
                    <a:cubicBezTo>
                      <a:pt x="16" y="122"/>
                      <a:pt x="16" y="122"/>
                      <a:pt x="16" y="122"/>
                    </a:cubicBezTo>
                    <a:cubicBezTo>
                      <a:pt x="17" y="121"/>
                      <a:pt x="17" y="120"/>
                      <a:pt x="18" y="119"/>
                    </a:cubicBezTo>
                    <a:cubicBezTo>
                      <a:pt x="18" y="118"/>
                      <a:pt x="18" y="116"/>
                      <a:pt x="19" y="115"/>
                    </a:cubicBezTo>
                    <a:cubicBezTo>
                      <a:pt x="19" y="114"/>
                      <a:pt x="19" y="114"/>
                      <a:pt x="19" y="113"/>
                    </a:cubicBezTo>
                    <a:cubicBezTo>
                      <a:pt x="20" y="113"/>
                      <a:pt x="20" y="113"/>
                      <a:pt x="20" y="112"/>
                    </a:cubicBezTo>
                    <a:cubicBezTo>
                      <a:pt x="20" y="111"/>
                      <a:pt x="21" y="110"/>
                      <a:pt x="21" y="110"/>
                    </a:cubicBezTo>
                    <a:cubicBezTo>
                      <a:pt x="21" y="108"/>
                      <a:pt x="22" y="106"/>
                      <a:pt x="23" y="105"/>
                    </a:cubicBezTo>
                    <a:cubicBezTo>
                      <a:pt x="23" y="104"/>
                      <a:pt x="24" y="102"/>
                      <a:pt x="24" y="101"/>
                    </a:cubicBezTo>
                    <a:cubicBezTo>
                      <a:pt x="24" y="101"/>
                      <a:pt x="24" y="100"/>
                      <a:pt x="25" y="99"/>
                    </a:cubicBezTo>
                    <a:cubicBezTo>
                      <a:pt x="25" y="99"/>
                      <a:pt x="25" y="98"/>
                      <a:pt x="25" y="98"/>
                    </a:cubicBezTo>
                    <a:cubicBezTo>
                      <a:pt x="25" y="97"/>
                      <a:pt x="26" y="96"/>
                      <a:pt x="26" y="95"/>
                    </a:cubicBezTo>
                    <a:cubicBezTo>
                      <a:pt x="26" y="95"/>
                      <a:pt x="26" y="95"/>
                      <a:pt x="26" y="95"/>
                    </a:cubicBezTo>
                    <a:cubicBezTo>
                      <a:pt x="26" y="94"/>
                      <a:pt x="26" y="93"/>
                      <a:pt x="26" y="93"/>
                    </a:cubicBezTo>
                    <a:cubicBezTo>
                      <a:pt x="27" y="92"/>
                      <a:pt x="27" y="92"/>
                      <a:pt x="27" y="91"/>
                    </a:cubicBezTo>
                    <a:cubicBezTo>
                      <a:pt x="27" y="88"/>
                      <a:pt x="28" y="86"/>
                      <a:pt x="28" y="84"/>
                    </a:cubicBezTo>
                    <a:cubicBezTo>
                      <a:pt x="28" y="83"/>
                      <a:pt x="29" y="83"/>
                      <a:pt x="29" y="83"/>
                    </a:cubicBezTo>
                    <a:cubicBezTo>
                      <a:pt x="29" y="82"/>
                      <a:pt x="29" y="81"/>
                      <a:pt x="29" y="80"/>
                    </a:cubicBezTo>
                    <a:cubicBezTo>
                      <a:pt x="30" y="79"/>
                      <a:pt x="30" y="79"/>
                      <a:pt x="30" y="78"/>
                    </a:cubicBezTo>
                    <a:cubicBezTo>
                      <a:pt x="30" y="77"/>
                      <a:pt x="30" y="77"/>
                      <a:pt x="30" y="76"/>
                    </a:cubicBezTo>
                    <a:cubicBezTo>
                      <a:pt x="31" y="76"/>
                      <a:pt x="31" y="76"/>
                      <a:pt x="31" y="75"/>
                    </a:cubicBezTo>
                    <a:cubicBezTo>
                      <a:pt x="32" y="73"/>
                      <a:pt x="32" y="72"/>
                      <a:pt x="33" y="70"/>
                    </a:cubicBezTo>
                    <a:cubicBezTo>
                      <a:pt x="33" y="70"/>
                      <a:pt x="33" y="70"/>
                      <a:pt x="33" y="69"/>
                    </a:cubicBezTo>
                    <a:cubicBezTo>
                      <a:pt x="33" y="68"/>
                      <a:pt x="34" y="66"/>
                      <a:pt x="35" y="65"/>
                    </a:cubicBezTo>
                    <a:cubicBezTo>
                      <a:pt x="35" y="63"/>
                      <a:pt x="35" y="62"/>
                      <a:pt x="35" y="61"/>
                    </a:cubicBezTo>
                    <a:cubicBezTo>
                      <a:pt x="35" y="58"/>
                      <a:pt x="36" y="56"/>
                      <a:pt x="36" y="53"/>
                    </a:cubicBezTo>
                    <a:cubicBezTo>
                      <a:pt x="36" y="50"/>
                      <a:pt x="36" y="48"/>
                      <a:pt x="37" y="47"/>
                    </a:cubicBezTo>
                    <a:cubicBezTo>
                      <a:pt x="37" y="44"/>
                      <a:pt x="37" y="41"/>
                      <a:pt x="38" y="39"/>
                    </a:cubicBezTo>
                    <a:cubicBezTo>
                      <a:pt x="38" y="38"/>
                      <a:pt x="38" y="38"/>
                      <a:pt x="39" y="37"/>
                    </a:cubicBezTo>
                    <a:cubicBezTo>
                      <a:pt x="39" y="36"/>
                      <a:pt x="39" y="36"/>
                      <a:pt x="39" y="36"/>
                    </a:cubicBezTo>
                    <a:cubicBezTo>
                      <a:pt x="39" y="35"/>
                      <a:pt x="39" y="34"/>
                      <a:pt x="40" y="34"/>
                    </a:cubicBezTo>
                    <a:cubicBezTo>
                      <a:pt x="40" y="33"/>
                      <a:pt x="40" y="33"/>
                      <a:pt x="41" y="33"/>
                    </a:cubicBezTo>
                    <a:cubicBezTo>
                      <a:pt x="41" y="31"/>
                      <a:pt x="42" y="30"/>
                      <a:pt x="42" y="29"/>
                    </a:cubicBezTo>
                    <a:cubicBezTo>
                      <a:pt x="42" y="29"/>
                      <a:pt x="42" y="29"/>
                      <a:pt x="43" y="28"/>
                    </a:cubicBezTo>
                    <a:cubicBezTo>
                      <a:pt x="44" y="27"/>
                      <a:pt x="44" y="26"/>
                      <a:pt x="46" y="25"/>
                    </a:cubicBezTo>
                    <a:cubicBezTo>
                      <a:pt x="46" y="24"/>
                      <a:pt x="49" y="24"/>
                      <a:pt x="49" y="23"/>
                    </a:cubicBezTo>
                    <a:cubicBezTo>
                      <a:pt x="51" y="23"/>
                      <a:pt x="55" y="24"/>
                      <a:pt x="55" y="24"/>
                    </a:cubicBezTo>
                    <a:cubicBezTo>
                      <a:pt x="55" y="23"/>
                      <a:pt x="57" y="22"/>
                      <a:pt x="57" y="21"/>
                    </a:cubicBezTo>
                    <a:cubicBezTo>
                      <a:pt x="59" y="19"/>
                      <a:pt x="59" y="20"/>
                      <a:pt x="61" y="19"/>
                    </a:cubicBezTo>
                    <a:cubicBezTo>
                      <a:pt x="61" y="19"/>
                      <a:pt x="62" y="19"/>
                      <a:pt x="62" y="19"/>
                    </a:cubicBezTo>
                    <a:cubicBezTo>
                      <a:pt x="62" y="18"/>
                      <a:pt x="62" y="18"/>
                      <a:pt x="62" y="18"/>
                    </a:cubicBezTo>
                    <a:cubicBezTo>
                      <a:pt x="63" y="17"/>
                      <a:pt x="66" y="16"/>
                      <a:pt x="67" y="16"/>
                    </a:cubicBezTo>
                    <a:cubicBezTo>
                      <a:pt x="68" y="15"/>
                      <a:pt x="69" y="14"/>
                      <a:pt x="70" y="14"/>
                    </a:cubicBezTo>
                    <a:cubicBezTo>
                      <a:pt x="71" y="13"/>
                      <a:pt x="73" y="11"/>
                      <a:pt x="74" y="11"/>
                    </a:cubicBezTo>
                    <a:cubicBezTo>
                      <a:pt x="75" y="10"/>
                      <a:pt x="78" y="9"/>
                      <a:pt x="79" y="9"/>
                    </a:cubicBezTo>
                    <a:cubicBezTo>
                      <a:pt x="79" y="9"/>
                      <a:pt x="83" y="8"/>
                      <a:pt x="82" y="8"/>
                    </a:cubicBezTo>
                    <a:cubicBezTo>
                      <a:pt x="83" y="8"/>
                      <a:pt x="83" y="8"/>
                      <a:pt x="84" y="8"/>
                    </a:cubicBezTo>
                    <a:cubicBezTo>
                      <a:pt x="85" y="8"/>
                      <a:pt x="86" y="8"/>
                      <a:pt x="87" y="8"/>
                    </a:cubicBezTo>
                    <a:cubicBezTo>
                      <a:pt x="87" y="8"/>
                      <a:pt x="88" y="8"/>
                      <a:pt x="89" y="8"/>
                    </a:cubicBezTo>
                    <a:cubicBezTo>
                      <a:pt x="90" y="8"/>
                      <a:pt x="90" y="8"/>
                      <a:pt x="91" y="7"/>
                    </a:cubicBezTo>
                    <a:cubicBezTo>
                      <a:pt x="92" y="7"/>
                      <a:pt x="93" y="7"/>
                      <a:pt x="93" y="7"/>
                    </a:cubicBezTo>
                    <a:cubicBezTo>
                      <a:pt x="94" y="6"/>
                      <a:pt x="94" y="6"/>
                      <a:pt x="95" y="6"/>
                    </a:cubicBezTo>
                    <a:cubicBezTo>
                      <a:pt x="95" y="5"/>
                      <a:pt x="96" y="5"/>
                      <a:pt x="96" y="5"/>
                    </a:cubicBezTo>
                    <a:cubicBezTo>
                      <a:pt x="97" y="5"/>
                      <a:pt x="97" y="4"/>
                      <a:pt x="97" y="4"/>
                    </a:cubicBezTo>
                    <a:cubicBezTo>
                      <a:pt x="98" y="4"/>
                      <a:pt x="98" y="4"/>
                      <a:pt x="98" y="4"/>
                    </a:cubicBezTo>
                    <a:cubicBezTo>
                      <a:pt x="99" y="3"/>
                      <a:pt x="100" y="3"/>
                      <a:pt x="101" y="2"/>
                    </a:cubicBezTo>
                    <a:cubicBezTo>
                      <a:pt x="102" y="2"/>
                      <a:pt x="103" y="2"/>
                      <a:pt x="104" y="2"/>
                    </a:cubicBezTo>
                    <a:cubicBezTo>
                      <a:pt x="105" y="2"/>
                      <a:pt x="107" y="3"/>
                      <a:pt x="109" y="3"/>
                    </a:cubicBezTo>
                    <a:cubicBezTo>
                      <a:pt x="110" y="3"/>
                      <a:pt x="111" y="4"/>
                      <a:pt x="111" y="4"/>
                    </a:cubicBezTo>
                    <a:cubicBezTo>
                      <a:pt x="112" y="4"/>
                      <a:pt x="113" y="4"/>
                      <a:pt x="114" y="4"/>
                    </a:cubicBezTo>
                    <a:cubicBezTo>
                      <a:pt x="114" y="4"/>
                      <a:pt x="115" y="3"/>
                      <a:pt x="116" y="3"/>
                    </a:cubicBezTo>
                    <a:cubicBezTo>
                      <a:pt x="116" y="3"/>
                      <a:pt x="117" y="4"/>
                      <a:pt x="117" y="4"/>
                    </a:cubicBezTo>
                    <a:cubicBezTo>
                      <a:pt x="117" y="3"/>
                      <a:pt x="118" y="3"/>
                      <a:pt x="119" y="3"/>
                    </a:cubicBezTo>
                    <a:cubicBezTo>
                      <a:pt x="120" y="3"/>
                      <a:pt x="121" y="3"/>
                      <a:pt x="121" y="3"/>
                    </a:cubicBezTo>
                    <a:cubicBezTo>
                      <a:pt x="122" y="3"/>
                      <a:pt x="122" y="3"/>
                      <a:pt x="122" y="3"/>
                    </a:cubicBezTo>
                    <a:cubicBezTo>
                      <a:pt x="122" y="2"/>
                      <a:pt x="122" y="2"/>
                      <a:pt x="123" y="2"/>
                    </a:cubicBezTo>
                    <a:cubicBezTo>
                      <a:pt x="123" y="2"/>
                      <a:pt x="124" y="2"/>
                      <a:pt x="124" y="2"/>
                    </a:cubicBezTo>
                    <a:cubicBezTo>
                      <a:pt x="127" y="1"/>
                      <a:pt x="129" y="0"/>
                      <a:pt x="130" y="0"/>
                    </a:cubicBezTo>
                    <a:cubicBezTo>
                      <a:pt x="131" y="1"/>
                      <a:pt x="132" y="1"/>
                      <a:pt x="132" y="2"/>
                    </a:cubicBezTo>
                    <a:cubicBezTo>
                      <a:pt x="132" y="2"/>
                      <a:pt x="132" y="3"/>
                      <a:pt x="131" y="3"/>
                    </a:cubicBezTo>
                    <a:cubicBezTo>
                      <a:pt x="131" y="4"/>
                      <a:pt x="131" y="4"/>
                      <a:pt x="131" y="5"/>
                    </a:cubicBezTo>
                    <a:cubicBezTo>
                      <a:pt x="131" y="5"/>
                      <a:pt x="131" y="5"/>
                      <a:pt x="132" y="6"/>
                    </a:cubicBezTo>
                    <a:cubicBezTo>
                      <a:pt x="132" y="7"/>
                      <a:pt x="132" y="8"/>
                      <a:pt x="131" y="9"/>
                    </a:cubicBezTo>
                    <a:cubicBezTo>
                      <a:pt x="131" y="10"/>
                      <a:pt x="131" y="11"/>
                      <a:pt x="130" y="11"/>
                    </a:cubicBezTo>
                    <a:cubicBezTo>
                      <a:pt x="130" y="12"/>
                      <a:pt x="130" y="13"/>
                      <a:pt x="129" y="14"/>
                    </a:cubicBezTo>
                    <a:cubicBezTo>
                      <a:pt x="128" y="15"/>
                      <a:pt x="128" y="16"/>
                      <a:pt x="127" y="17"/>
                    </a:cubicBezTo>
                    <a:cubicBezTo>
                      <a:pt x="127" y="17"/>
                      <a:pt x="126" y="18"/>
                      <a:pt x="126" y="18"/>
                    </a:cubicBezTo>
                    <a:cubicBezTo>
                      <a:pt x="125" y="18"/>
                      <a:pt x="125" y="19"/>
                      <a:pt x="124" y="19"/>
                    </a:cubicBezTo>
                    <a:cubicBezTo>
                      <a:pt x="124" y="20"/>
                      <a:pt x="123" y="20"/>
                      <a:pt x="123" y="21"/>
                    </a:cubicBezTo>
                    <a:cubicBezTo>
                      <a:pt x="121" y="23"/>
                      <a:pt x="118" y="26"/>
                      <a:pt x="116" y="28"/>
                    </a:cubicBezTo>
                    <a:cubicBezTo>
                      <a:pt x="115" y="29"/>
                      <a:pt x="113" y="33"/>
                      <a:pt x="112" y="34"/>
                    </a:cubicBezTo>
                    <a:cubicBezTo>
                      <a:pt x="111" y="34"/>
                      <a:pt x="112" y="34"/>
                      <a:pt x="112" y="36"/>
                    </a:cubicBezTo>
                    <a:cubicBezTo>
                      <a:pt x="112" y="36"/>
                      <a:pt x="112" y="36"/>
                      <a:pt x="113" y="36"/>
                    </a:cubicBezTo>
                    <a:cubicBezTo>
                      <a:pt x="113" y="36"/>
                      <a:pt x="114" y="36"/>
                      <a:pt x="115" y="36"/>
                    </a:cubicBezTo>
                    <a:cubicBezTo>
                      <a:pt x="116" y="36"/>
                      <a:pt x="117" y="36"/>
                      <a:pt x="118" y="35"/>
                    </a:cubicBezTo>
                    <a:cubicBezTo>
                      <a:pt x="119" y="35"/>
                      <a:pt x="119" y="34"/>
                      <a:pt x="120" y="34"/>
                    </a:cubicBezTo>
                    <a:cubicBezTo>
                      <a:pt x="121" y="34"/>
                      <a:pt x="122" y="33"/>
                      <a:pt x="123" y="33"/>
                    </a:cubicBezTo>
                    <a:cubicBezTo>
                      <a:pt x="126" y="32"/>
                      <a:pt x="128" y="32"/>
                      <a:pt x="132" y="32"/>
                    </a:cubicBezTo>
                    <a:cubicBezTo>
                      <a:pt x="133" y="32"/>
                      <a:pt x="135" y="34"/>
                      <a:pt x="137" y="34"/>
                    </a:cubicBezTo>
                    <a:cubicBezTo>
                      <a:pt x="138" y="36"/>
                      <a:pt x="139" y="35"/>
                      <a:pt x="141" y="36"/>
                    </a:cubicBezTo>
                    <a:cubicBezTo>
                      <a:pt x="142" y="36"/>
                      <a:pt x="144" y="38"/>
                      <a:pt x="145" y="39"/>
                    </a:cubicBezTo>
                    <a:cubicBezTo>
                      <a:pt x="146" y="39"/>
                      <a:pt x="148" y="41"/>
                      <a:pt x="149" y="41"/>
                    </a:cubicBezTo>
                    <a:cubicBezTo>
                      <a:pt x="149" y="42"/>
                      <a:pt x="150" y="42"/>
                      <a:pt x="150" y="42"/>
                    </a:cubicBezTo>
                    <a:cubicBezTo>
                      <a:pt x="152" y="46"/>
                      <a:pt x="151" y="47"/>
                      <a:pt x="151"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6"/>
              <p:cNvSpPr/>
              <p:nvPr/>
            </p:nvSpPr>
            <p:spPr bwMode="auto">
              <a:xfrm>
                <a:off x="1731963" y="3989388"/>
                <a:ext cx="161925" cy="384175"/>
              </a:xfrm>
              <a:custGeom>
                <a:avLst/>
                <a:gdLst>
                  <a:gd name="T0" fmla="*/ 4 w 43"/>
                  <a:gd name="T1" fmla="*/ 101 h 102"/>
                  <a:gd name="T2" fmla="*/ 2 w 43"/>
                  <a:gd name="T3" fmla="*/ 100 h 102"/>
                  <a:gd name="T4" fmla="*/ 1 w 43"/>
                  <a:gd name="T5" fmla="*/ 97 h 102"/>
                  <a:gd name="T6" fmla="*/ 1 w 43"/>
                  <a:gd name="T7" fmla="*/ 89 h 102"/>
                  <a:gd name="T8" fmla="*/ 4 w 43"/>
                  <a:gd name="T9" fmla="*/ 75 h 102"/>
                  <a:gd name="T10" fmla="*/ 9 w 43"/>
                  <a:gd name="T11" fmla="*/ 65 h 102"/>
                  <a:gd name="T12" fmla="*/ 15 w 43"/>
                  <a:gd name="T13" fmla="*/ 52 h 102"/>
                  <a:gd name="T14" fmla="*/ 17 w 43"/>
                  <a:gd name="T15" fmla="*/ 45 h 102"/>
                  <a:gd name="T16" fmla="*/ 16 w 43"/>
                  <a:gd name="T17" fmla="*/ 42 h 102"/>
                  <a:gd name="T18" fmla="*/ 15 w 43"/>
                  <a:gd name="T19" fmla="*/ 40 h 102"/>
                  <a:gd name="T20" fmla="*/ 13 w 43"/>
                  <a:gd name="T21" fmla="*/ 37 h 102"/>
                  <a:gd name="T22" fmla="*/ 13 w 43"/>
                  <a:gd name="T23" fmla="*/ 27 h 102"/>
                  <a:gd name="T24" fmla="*/ 13 w 43"/>
                  <a:gd name="T25" fmla="*/ 23 h 102"/>
                  <a:gd name="T26" fmla="*/ 15 w 43"/>
                  <a:gd name="T27" fmla="*/ 16 h 102"/>
                  <a:gd name="T28" fmla="*/ 16 w 43"/>
                  <a:gd name="T29" fmla="*/ 13 h 102"/>
                  <a:gd name="T30" fmla="*/ 17 w 43"/>
                  <a:gd name="T31" fmla="*/ 10 h 102"/>
                  <a:gd name="T32" fmla="*/ 19 w 43"/>
                  <a:gd name="T33" fmla="*/ 8 h 102"/>
                  <a:gd name="T34" fmla="*/ 20 w 43"/>
                  <a:gd name="T35" fmla="*/ 6 h 102"/>
                  <a:gd name="T36" fmla="*/ 24 w 43"/>
                  <a:gd name="T37" fmla="*/ 3 h 102"/>
                  <a:gd name="T38" fmla="*/ 29 w 43"/>
                  <a:gd name="T39" fmla="*/ 0 h 102"/>
                  <a:gd name="T40" fmla="*/ 34 w 43"/>
                  <a:gd name="T41" fmla="*/ 1 h 102"/>
                  <a:gd name="T42" fmla="*/ 39 w 43"/>
                  <a:gd name="T43" fmla="*/ 8 h 102"/>
                  <a:gd name="T44" fmla="*/ 42 w 43"/>
                  <a:gd name="T45" fmla="*/ 16 h 102"/>
                  <a:gd name="T46" fmla="*/ 42 w 43"/>
                  <a:gd name="T47" fmla="*/ 22 h 102"/>
                  <a:gd name="T48" fmla="*/ 39 w 43"/>
                  <a:gd name="T49" fmla="*/ 26 h 102"/>
                  <a:gd name="T50" fmla="*/ 35 w 43"/>
                  <a:gd name="T51" fmla="*/ 31 h 102"/>
                  <a:gd name="T52" fmla="*/ 34 w 43"/>
                  <a:gd name="T53" fmla="*/ 42 h 102"/>
                  <a:gd name="T54" fmla="*/ 32 w 43"/>
                  <a:gd name="T55" fmla="*/ 52 h 102"/>
                  <a:gd name="T56" fmla="*/ 31 w 43"/>
                  <a:gd name="T57" fmla="*/ 57 h 102"/>
                  <a:gd name="T58" fmla="*/ 30 w 43"/>
                  <a:gd name="T59" fmla="*/ 63 h 102"/>
                  <a:gd name="T60" fmla="*/ 26 w 43"/>
                  <a:gd name="T61" fmla="*/ 75 h 102"/>
                  <a:gd name="T62" fmla="*/ 25 w 43"/>
                  <a:gd name="T63" fmla="*/ 77 h 102"/>
                  <a:gd name="T64" fmla="*/ 21 w 43"/>
                  <a:gd name="T65" fmla="*/ 86 h 102"/>
                  <a:gd name="T66" fmla="*/ 6 w 43"/>
                  <a:gd name="T67"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3" h="102">
                    <a:moveTo>
                      <a:pt x="6" y="102"/>
                    </a:moveTo>
                    <a:cubicBezTo>
                      <a:pt x="5" y="102"/>
                      <a:pt x="5" y="102"/>
                      <a:pt x="4" y="101"/>
                    </a:cubicBezTo>
                    <a:cubicBezTo>
                      <a:pt x="4" y="101"/>
                      <a:pt x="3" y="101"/>
                      <a:pt x="3" y="101"/>
                    </a:cubicBezTo>
                    <a:cubicBezTo>
                      <a:pt x="2" y="101"/>
                      <a:pt x="2" y="100"/>
                      <a:pt x="2" y="100"/>
                    </a:cubicBezTo>
                    <a:cubicBezTo>
                      <a:pt x="2" y="100"/>
                      <a:pt x="1" y="99"/>
                      <a:pt x="1" y="98"/>
                    </a:cubicBezTo>
                    <a:cubicBezTo>
                      <a:pt x="1" y="98"/>
                      <a:pt x="1" y="97"/>
                      <a:pt x="1" y="97"/>
                    </a:cubicBezTo>
                    <a:cubicBezTo>
                      <a:pt x="1" y="96"/>
                      <a:pt x="1" y="95"/>
                      <a:pt x="1" y="95"/>
                    </a:cubicBezTo>
                    <a:cubicBezTo>
                      <a:pt x="1" y="94"/>
                      <a:pt x="0" y="92"/>
                      <a:pt x="1" y="89"/>
                    </a:cubicBezTo>
                    <a:cubicBezTo>
                      <a:pt x="1" y="87"/>
                      <a:pt x="2" y="86"/>
                      <a:pt x="2" y="84"/>
                    </a:cubicBezTo>
                    <a:cubicBezTo>
                      <a:pt x="3" y="81"/>
                      <a:pt x="3" y="77"/>
                      <a:pt x="4" y="75"/>
                    </a:cubicBezTo>
                    <a:cubicBezTo>
                      <a:pt x="5" y="72"/>
                      <a:pt x="7" y="68"/>
                      <a:pt x="8" y="65"/>
                    </a:cubicBezTo>
                    <a:cubicBezTo>
                      <a:pt x="8" y="65"/>
                      <a:pt x="9" y="65"/>
                      <a:pt x="9" y="65"/>
                    </a:cubicBezTo>
                    <a:cubicBezTo>
                      <a:pt x="9" y="64"/>
                      <a:pt x="10" y="63"/>
                      <a:pt x="10" y="62"/>
                    </a:cubicBezTo>
                    <a:cubicBezTo>
                      <a:pt x="12" y="59"/>
                      <a:pt x="14" y="56"/>
                      <a:pt x="15" y="52"/>
                    </a:cubicBezTo>
                    <a:cubicBezTo>
                      <a:pt x="15" y="51"/>
                      <a:pt x="17" y="50"/>
                      <a:pt x="17" y="48"/>
                    </a:cubicBezTo>
                    <a:cubicBezTo>
                      <a:pt x="17" y="47"/>
                      <a:pt x="17" y="46"/>
                      <a:pt x="17" y="45"/>
                    </a:cubicBezTo>
                    <a:cubicBezTo>
                      <a:pt x="17" y="45"/>
                      <a:pt x="17" y="44"/>
                      <a:pt x="17" y="44"/>
                    </a:cubicBezTo>
                    <a:cubicBezTo>
                      <a:pt x="17" y="43"/>
                      <a:pt x="17" y="42"/>
                      <a:pt x="16" y="42"/>
                    </a:cubicBezTo>
                    <a:cubicBezTo>
                      <a:pt x="16" y="41"/>
                      <a:pt x="16" y="41"/>
                      <a:pt x="16" y="41"/>
                    </a:cubicBezTo>
                    <a:cubicBezTo>
                      <a:pt x="16" y="41"/>
                      <a:pt x="15" y="40"/>
                      <a:pt x="15" y="40"/>
                    </a:cubicBezTo>
                    <a:cubicBezTo>
                      <a:pt x="15" y="39"/>
                      <a:pt x="14" y="39"/>
                      <a:pt x="14" y="39"/>
                    </a:cubicBezTo>
                    <a:cubicBezTo>
                      <a:pt x="14" y="38"/>
                      <a:pt x="14" y="38"/>
                      <a:pt x="13" y="37"/>
                    </a:cubicBezTo>
                    <a:cubicBezTo>
                      <a:pt x="13" y="37"/>
                      <a:pt x="13" y="36"/>
                      <a:pt x="13" y="34"/>
                    </a:cubicBezTo>
                    <a:cubicBezTo>
                      <a:pt x="13" y="32"/>
                      <a:pt x="13" y="29"/>
                      <a:pt x="13" y="27"/>
                    </a:cubicBezTo>
                    <a:cubicBezTo>
                      <a:pt x="13" y="26"/>
                      <a:pt x="13" y="25"/>
                      <a:pt x="13" y="25"/>
                    </a:cubicBezTo>
                    <a:cubicBezTo>
                      <a:pt x="13" y="24"/>
                      <a:pt x="13" y="24"/>
                      <a:pt x="13" y="23"/>
                    </a:cubicBezTo>
                    <a:cubicBezTo>
                      <a:pt x="13" y="23"/>
                      <a:pt x="14" y="23"/>
                      <a:pt x="14" y="22"/>
                    </a:cubicBezTo>
                    <a:cubicBezTo>
                      <a:pt x="14" y="21"/>
                      <a:pt x="15" y="17"/>
                      <a:pt x="15" y="16"/>
                    </a:cubicBezTo>
                    <a:cubicBezTo>
                      <a:pt x="15" y="16"/>
                      <a:pt x="15" y="15"/>
                      <a:pt x="16" y="15"/>
                    </a:cubicBezTo>
                    <a:cubicBezTo>
                      <a:pt x="16" y="14"/>
                      <a:pt x="16" y="14"/>
                      <a:pt x="16" y="13"/>
                    </a:cubicBezTo>
                    <a:cubicBezTo>
                      <a:pt x="16" y="12"/>
                      <a:pt x="17" y="12"/>
                      <a:pt x="17" y="11"/>
                    </a:cubicBezTo>
                    <a:cubicBezTo>
                      <a:pt x="17" y="11"/>
                      <a:pt x="17" y="10"/>
                      <a:pt x="17" y="10"/>
                    </a:cubicBezTo>
                    <a:cubicBezTo>
                      <a:pt x="18" y="10"/>
                      <a:pt x="18" y="10"/>
                      <a:pt x="18" y="10"/>
                    </a:cubicBezTo>
                    <a:cubicBezTo>
                      <a:pt x="18" y="9"/>
                      <a:pt x="18" y="9"/>
                      <a:pt x="19" y="8"/>
                    </a:cubicBezTo>
                    <a:cubicBezTo>
                      <a:pt x="19" y="8"/>
                      <a:pt x="19" y="7"/>
                      <a:pt x="19" y="7"/>
                    </a:cubicBezTo>
                    <a:cubicBezTo>
                      <a:pt x="19" y="7"/>
                      <a:pt x="19" y="7"/>
                      <a:pt x="20" y="6"/>
                    </a:cubicBezTo>
                    <a:cubicBezTo>
                      <a:pt x="21" y="5"/>
                      <a:pt x="21" y="5"/>
                      <a:pt x="22" y="4"/>
                    </a:cubicBezTo>
                    <a:cubicBezTo>
                      <a:pt x="22" y="4"/>
                      <a:pt x="23" y="3"/>
                      <a:pt x="24" y="3"/>
                    </a:cubicBezTo>
                    <a:cubicBezTo>
                      <a:pt x="24" y="2"/>
                      <a:pt x="25" y="1"/>
                      <a:pt x="26" y="1"/>
                    </a:cubicBezTo>
                    <a:cubicBezTo>
                      <a:pt x="27" y="1"/>
                      <a:pt x="29" y="0"/>
                      <a:pt x="29" y="0"/>
                    </a:cubicBezTo>
                    <a:cubicBezTo>
                      <a:pt x="30" y="0"/>
                      <a:pt x="31" y="0"/>
                      <a:pt x="31" y="0"/>
                    </a:cubicBezTo>
                    <a:cubicBezTo>
                      <a:pt x="33" y="1"/>
                      <a:pt x="33" y="1"/>
                      <a:pt x="34" y="1"/>
                    </a:cubicBezTo>
                    <a:cubicBezTo>
                      <a:pt x="35" y="2"/>
                      <a:pt x="38" y="4"/>
                      <a:pt x="38" y="6"/>
                    </a:cubicBezTo>
                    <a:cubicBezTo>
                      <a:pt x="38" y="8"/>
                      <a:pt x="39" y="8"/>
                      <a:pt x="39" y="8"/>
                    </a:cubicBezTo>
                    <a:cubicBezTo>
                      <a:pt x="39" y="9"/>
                      <a:pt x="39" y="9"/>
                      <a:pt x="40" y="11"/>
                    </a:cubicBezTo>
                    <a:cubicBezTo>
                      <a:pt x="40" y="12"/>
                      <a:pt x="41" y="15"/>
                      <a:pt x="42" y="16"/>
                    </a:cubicBezTo>
                    <a:cubicBezTo>
                      <a:pt x="43" y="17"/>
                      <a:pt x="42" y="18"/>
                      <a:pt x="43" y="19"/>
                    </a:cubicBezTo>
                    <a:cubicBezTo>
                      <a:pt x="43" y="22"/>
                      <a:pt x="43" y="18"/>
                      <a:pt x="42" y="22"/>
                    </a:cubicBezTo>
                    <a:cubicBezTo>
                      <a:pt x="42" y="22"/>
                      <a:pt x="42" y="23"/>
                      <a:pt x="42" y="24"/>
                    </a:cubicBezTo>
                    <a:cubicBezTo>
                      <a:pt x="41" y="25"/>
                      <a:pt x="40" y="25"/>
                      <a:pt x="39" y="26"/>
                    </a:cubicBezTo>
                    <a:cubicBezTo>
                      <a:pt x="38" y="27"/>
                      <a:pt x="37" y="28"/>
                      <a:pt x="36" y="29"/>
                    </a:cubicBezTo>
                    <a:cubicBezTo>
                      <a:pt x="35" y="30"/>
                      <a:pt x="35" y="30"/>
                      <a:pt x="35" y="31"/>
                    </a:cubicBezTo>
                    <a:cubicBezTo>
                      <a:pt x="35" y="32"/>
                      <a:pt x="34" y="33"/>
                      <a:pt x="34" y="34"/>
                    </a:cubicBezTo>
                    <a:cubicBezTo>
                      <a:pt x="34" y="37"/>
                      <a:pt x="34" y="41"/>
                      <a:pt x="34" y="42"/>
                    </a:cubicBezTo>
                    <a:cubicBezTo>
                      <a:pt x="33" y="44"/>
                      <a:pt x="33" y="46"/>
                      <a:pt x="33" y="49"/>
                    </a:cubicBezTo>
                    <a:cubicBezTo>
                      <a:pt x="33" y="50"/>
                      <a:pt x="32" y="51"/>
                      <a:pt x="32" y="52"/>
                    </a:cubicBezTo>
                    <a:cubicBezTo>
                      <a:pt x="32" y="54"/>
                      <a:pt x="32" y="55"/>
                      <a:pt x="31" y="57"/>
                    </a:cubicBezTo>
                    <a:cubicBezTo>
                      <a:pt x="31" y="57"/>
                      <a:pt x="31" y="57"/>
                      <a:pt x="31" y="57"/>
                    </a:cubicBezTo>
                    <a:cubicBezTo>
                      <a:pt x="31" y="58"/>
                      <a:pt x="31" y="58"/>
                      <a:pt x="31" y="59"/>
                    </a:cubicBezTo>
                    <a:cubicBezTo>
                      <a:pt x="30" y="60"/>
                      <a:pt x="30" y="62"/>
                      <a:pt x="30" y="63"/>
                    </a:cubicBezTo>
                    <a:cubicBezTo>
                      <a:pt x="29" y="67"/>
                      <a:pt x="27" y="71"/>
                      <a:pt x="26" y="74"/>
                    </a:cubicBezTo>
                    <a:cubicBezTo>
                      <a:pt x="26" y="74"/>
                      <a:pt x="26" y="74"/>
                      <a:pt x="26" y="75"/>
                    </a:cubicBezTo>
                    <a:cubicBezTo>
                      <a:pt x="26" y="75"/>
                      <a:pt x="26" y="75"/>
                      <a:pt x="26" y="75"/>
                    </a:cubicBezTo>
                    <a:cubicBezTo>
                      <a:pt x="26" y="76"/>
                      <a:pt x="25" y="77"/>
                      <a:pt x="25" y="77"/>
                    </a:cubicBezTo>
                    <a:cubicBezTo>
                      <a:pt x="25" y="79"/>
                      <a:pt x="24" y="80"/>
                      <a:pt x="23" y="82"/>
                    </a:cubicBezTo>
                    <a:cubicBezTo>
                      <a:pt x="22" y="83"/>
                      <a:pt x="21" y="84"/>
                      <a:pt x="21" y="86"/>
                    </a:cubicBezTo>
                    <a:cubicBezTo>
                      <a:pt x="17" y="90"/>
                      <a:pt x="15" y="99"/>
                      <a:pt x="10" y="102"/>
                    </a:cubicBezTo>
                    <a:cubicBezTo>
                      <a:pt x="9" y="102"/>
                      <a:pt x="7" y="102"/>
                      <a:pt x="6"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7"/>
              <p:cNvSpPr/>
              <p:nvPr/>
            </p:nvSpPr>
            <p:spPr bwMode="auto">
              <a:xfrm>
                <a:off x="1917701" y="3873500"/>
                <a:ext cx="458788" cy="481013"/>
              </a:xfrm>
              <a:custGeom>
                <a:avLst/>
                <a:gdLst>
                  <a:gd name="T0" fmla="*/ 82 w 122"/>
                  <a:gd name="T1" fmla="*/ 4 h 128"/>
                  <a:gd name="T2" fmla="*/ 89 w 122"/>
                  <a:gd name="T3" fmla="*/ 10 h 128"/>
                  <a:gd name="T4" fmla="*/ 94 w 122"/>
                  <a:gd name="T5" fmla="*/ 15 h 128"/>
                  <a:gd name="T6" fmla="*/ 99 w 122"/>
                  <a:gd name="T7" fmla="*/ 19 h 128"/>
                  <a:gd name="T8" fmla="*/ 108 w 122"/>
                  <a:gd name="T9" fmla="*/ 28 h 128"/>
                  <a:gd name="T10" fmla="*/ 116 w 122"/>
                  <a:gd name="T11" fmla="*/ 36 h 128"/>
                  <a:gd name="T12" fmla="*/ 120 w 122"/>
                  <a:gd name="T13" fmla="*/ 42 h 128"/>
                  <a:gd name="T14" fmla="*/ 122 w 122"/>
                  <a:gd name="T15" fmla="*/ 60 h 128"/>
                  <a:gd name="T16" fmla="*/ 122 w 122"/>
                  <a:gd name="T17" fmla="*/ 68 h 128"/>
                  <a:gd name="T18" fmla="*/ 120 w 122"/>
                  <a:gd name="T19" fmla="*/ 79 h 128"/>
                  <a:gd name="T20" fmla="*/ 118 w 122"/>
                  <a:gd name="T21" fmla="*/ 87 h 128"/>
                  <a:gd name="T22" fmla="*/ 116 w 122"/>
                  <a:gd name="T23" fmla="*/ 96 h 128"/>
                  <a:gd name="T24" fmla="*/ 111 w 122"/>
                  <a:gd name="T25" fmla="*/ 108 h 128"/>
                  <a:gd name="T26" fmla="*/ 104 w 122"/>
                  <a:gd name="T27" fmla="*/ 114 h 128"/>
                  <a:gd name="T28" fmla="*/ 88 w 122"/>
                  <a:gd name="T29" fmla="*/ 125 h 128"/>
                  <a:gd name="T30" fmla="*/ 83 w 122"/>
                  <a:gd name="T31" fmla="*/ 128 h 128"/>
                  <a:gd name="T32" fmla="*/ 78 w 122"/>
                  <a:gd name="T33" fmla="*/ 128 h 128"/>
                  <a:gd name="T34" fmla="*/ 71 w 122"/>
                  <a:gd name="T35" fmla="*/ 124 h 128"/>
                  <a:gd name="T36" fmla="*/ 69 w 122"/>
                  <a:gd name="T37" fmla="*/ 118 h 128"/>
                  <a:gd name="T38" fmla="*/ 70 w 122"/>
                  <a:gd name="T39" fmla="*/ 115 h 128"/>
                  <a:gd name="T40" fmla="*/ 78 w 122"/>
                  <a:gd name="T41" fmla="*/ 107 h 128"/>
                  <a:gd name="T42" fmla="*/ 81 w 122"/>
                  <a:gd name="T43" fmla="*/ 105 h 128"/>
                  <a:gd name="T44" fmla="*/ 87 w 122"/>
                  <a:gd name="T45" fmla="*/ 101 h 128"/>
                  <a:gd name="T46" fmla="*/ 92 w 122"/>
                  <a:gd name="T47" fmla="*/ 93 h 128"/>
                  <a:gd name="T48" fmla="*/ 97 w 122"/>
                  <a:gd name="T49" fmla="*/ 78 h 128"/>
                  <a:gd name="T50" fmla="*/ 94 w 122"/>
                  <a:gd name="T51" fmla="*/ 48 h 128"/>
                  <a:gd name="T52" fmla="*/ 88 w 122"/>
                  <a:gd name="T53" fmla="*/ 41 h 128"/>
                  <a:gd name="T54" fmla="*/ 81 w 122"/>
                  <a:gd name="T55" fmla="*/ 34 h 128"/>
                  <a:gd name="T56" fmla="*/ 76 w 122"/>
                  <a:gd name="T57" fmla="*/ 29 h 128"/>
                  <a:gd name="T58" fmla="*/ 63 w 122"/>
                  <a:gd name="T59" fmla="*/ 25 h 128"/>
                  <a:gd name="T60" fmla="*/ 57 w 122"/>
                  <a:gd name="T61" fmla="*/ 27 h 128"/>
                  <a:gd name="T62" fmla="*/ 45 w 122"/>
                  <a:gd name="T63" fmla="*/ 34 h 128"/>
                  <a:gd name="T64" fmla="*/ 42 w 122"/>
                  <a:gd name="T65" fmla="*/ 36 h 128"/>
                  <a:gd name="T66" fmla="*/ 31 w 122"/>
                  <a:gd name="T67" fmla="*/ 45 h 128"/>
                  <a:gd name="T68" fmla="*/ 25 w 122"/>
                  <a:gd name="T69" fmla="*/ 48 h 128"/>
                  <a:gd name="T70" fmla="*/ 16 w 122"/>
                  <a:gd name="T71" fmla="*/ 49 h 128"/>
                  <a:gd name="T72" fmla="*/ 8 w 122"/>
                  <a:gd name="T73" fmla="*/ 46 h 128"/>
                  <a:gd name="T74" fmla="*/ 5 w 122"/>
                  <a:gd name="T75" fmla="*/ 44 h 128"/>
                  <a:gd name="T76" fmla="*/ 0 w 122"/>
                  <a:gd name="T77" fmla="*/ 36 h 128"/>
                  <a:gd name="T78" fmla="*/ 14 w 122"/>
                  <a:gd name="T79" fmla="*/ 23 h 128"/>
                  <a:gd name="T80" fmla="*/ 22 w 122"/>
                  <a:gd name="T81" fmla="*/ 23 h 128"/>
                  <a:gd name="T82" fmla="*/ 36 w 122"/>
                  <a:gd name="T83" fmla="*/ 16 h 128"/>
                  <a:gd name="T84" fmla="*/ 49 w 122"/>
                  <a:gd name="T85" fmla="*/ 9 h 128"/>
                  <a:gd name="T86" fmla="*/ 57 w 122"/>
                  <a:gd name="T87" fmla="*/ 5 h 128"/>
                  <a:gd name="T88" fmla="*/ 62 w 122"/>
                  <a:gd name="T89" fmla="*/ 2 h 128"/>
                  <a:gd name="T90" fmla="*/ 65 w 122"/>
                  <a:gd name="T91" fmla="*/ 1 h 128"/>
                  <a:gd name="T92" fmla="*/ 68 w 122"/>
                  <a:gd name="T93" fmla="*/ 1 h 128"/>
                  <a:gd name="T94" fmla="*/ 77 w 122"/>
                  <a:gd name="T95"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2" h="128">
                    <a:moveTo>
                      <a:pt x="77" y="1"/>
                    </a:moveTo>
                    <a:cubicBezTo>
                      <a:pt x="78" y="1"/>
                      <a:pt x="79" y="3"/>
                      <a:pt x="81" y="3"/>
                    </a:cubicBezTo>
                    <a:cubicBezTo>
                      <a:pt x="82" y="3"/>
                      <a:pt x="81" y="4"/>
                      <a:pt x="82" y="4"/>
                    </a:cubicBezTo>
                    <a:cubicBezTo>
                      <a:pt x="83" y="5"/>
                      <a:pt x="84" y="6"/>
                      <a:pt x="85" y="6"/>
                    </a:cubicBezTo>
                    <a:cubicBezTo>
                      <a:pt x="86" y="7"/>
                      <a:pt x="86" y="7"/>
                      <a:pt x="87" y="8"/>
                    </a:cubicBezTo>
                    <a:cubicBezTo>
                      <a:pt x="88" y="8"/>
                      <a:pt x="88" y="8"/>
                      <a:pt x="89" y="10"/>
                    </a:cubicBezTo>
                    <a:cubicBezTo>
                      <a:pt x="90" y="11"/>
                      <a:pt x="91" y="11"/>
                      <a:pt x="92" y="12"/>
                    </a:cubicBezTo>
                    <a:cubicBezTo>
                      <a:pt x="92" y="12"/>
                      <a:pt x="93" y="13"/>
                      <a:pt x="94" y="14"/>
                    </a:cubicBezTo>
                    <a:cubicBezTo>
                      <a:pt x="94" y="14"/>
                      <a:pt x="94" y="14"/>
                      <a:pt x="94" y="15"/>
                    </a:cubicBezTo>
                    <a:cubicBezTo>
                      <a:pt x="95" y="15"/>
                      <a:pt x="95" y="15"/>
                      <a:pt x="96" y="16"/>
                    </a:cubicBezTo>
                    <a:cubicBezTo>
                      <a:pt x="96" y="16"/>
                      <a:pt x="96" y="16"/>
                      <a:pt x="96" y="17"/>
                    </a:cubicBezTo>
                    <a:cubicBezTo>
                      <a:pt x="97" y="17"/>
                      <a:pt x="98" y="18"/>
                      <a:pt x="99" y="19"/>
                    </a:cubicBezTo>
                    <a:cubicBezTo>
                      <a:pt x="100" y="20"/>
                      <a:pt x="100" y="21"/>
                      <a:pt x="102" y="22"/>
                    </a:cubicBezTo>
                    <a:cubicBezTo>
                      <a:pt x="103" y="23"/>
                      <a:pt x="104" y="24"/>
                      <a:pt x="105" y="25"/>
                    </a:cubicBezTo>
                    <a:cubicBezTo>
                      <a:pt x="106" y="25"/>
                      <a:pt x="107" y="27"/>
                      <a:pt x="108" y="28"/>
                    </a:cubicBezTo>
                    <a:cubicBezTo>
                      <a:pt x="109" y="29"/>
                      <a:pt x="110" y="30"/>
                      <a:pt x="111" y="32"/>
                    </a:cubicBezTo>
                    <a:cubicBezTo>
                      <a:pt x="112" y="32"/>
                      <a:pt x="113" y="33"/>
                      <a:pt x="114" y="34"/>
                    </a:cubicBezTo>
                    <a:cubicBezTo>
                      <a:pt x="114" y="35"/>
                      <a:pt x="115" y="35"/>
                      <a:pt x="116" y="36"/>
                    </a:cubicBezTo>
                    <a:cubicBezTo>
                      <a:pt x="116" y="37"/>
                      <a:pt x="117" y="37"/>
                      <a:pt x="117" y="38"/>
                    </a:cubicBezTo>
                    <a:cubicBezTo>
                      <a:pt x="117" y="38"/>
                      <a:pt x="118" y="39"/>
                      <a:pt x="118" y="39"/>
                    </a:cubicBezTo>
                    <a:cubicBezTo>
                      <a:pt x="119" y="40"/>
                      <a:pt x="119" y="41"/>
                      <a:pt x="120" y="42"/>
                    </a:cubicBezTo>
                    <a:cubicBezTo>
                      <a:pt x="121" y="43"/>
                      <a:pt x="121" y="45"/>
                      <a:pt x="122" y="46"/>
                    </a:cubicBezTo>
                    <a:cubicBezTo>
                      <a:pt x="122" y="48"/>
                      <a:pt x="122" y="49"/>
                      <a:pt x="122" y="50"/>
                    </a:cubicBezTo>
                    <a:cubicBezTo>
                      <a:pt x="122" y="53"/>
                      <a:pt x="122" y="57"/>
                      <a:pt x="122" y="60"/>
                    </a:cubicBezTo>
                    <a:cubicBezTo>
                      <a:pt x="122" y="60"/>
                      <a:pt x="122" y="61"/>
                      <a:pt x="122" y="62"/>
                    </a:cubicBezTo>
                    <a:cubicBezTo>
                      <a:pt x="122" y="63"/>
                      <a:pt x="122" y="64"/>
                      <a:pt x="122" y="66"/>
                    </a:cubicBezTo>
                    <a:cubicBezTo>
                      <a:pt x="122" y="67"/>
                      <a:pt x="122" y="67"/>
                      <a:pt x="122" y="68"/>
                    </a:cubicBezTo>
                    <a:cubicBezTo>
                      <a:pt x="121" y="69"/>
                      <a:pt x="121" y="70"/>
                      <a:pt x="121" y="72"/>
                    </a:cubicBezTo>
                    <a:cubicBezTo>
                      <a:pt x="120" y="74"/>
                      <a:pt x="120" y="75"/>
                      <a:pt x="120" y="77"/>
                    </a:cubicBezTo>
                    <a:cubicBezTo>
                      <a:pt x="120" y="78"/>
                      <a:pt x="120" y="78"/>
                      <a:pt x="120" y="79"/>
                    </a:cubicBezTo>
                    <a:cubicBezTo>
                      <a:pt x="120" y="79"/>
                      <a:pt x="120" y="80"/>
                      <a:pt x="120" y="81"/>
                    </a:cubicBezTo>
                    <a:cubicBezTo>
                      <a:pt x="119" y="81"/>
                      <a:pt x="119" y="82"/>
                      <a:pt x="119" y="82"/>
                    </a:cubicBezTo>
                    <a:cubicBezTo>
                      <a:pt x="119" y="84"/>
                      <a:pt x="119" y="86"/>
                      <a:pt x="118" y="87"/>
                    </a:cubicBezTo>
                    <a:cubicBezTo>
                      <a:pt x="118" y="87"/>
                      <a:pt x="118" y="88"/>
                      <a:pt x="118" y="88"/>
                    </a:cubicBezTo>
                    <a:cubicBezTo>
                      <a:pt x="118" y="90"/>
                      <a:pt x="118" y="91"/>
                      <a:pt x="117" y="93"/>
                    </a:cubicBezTo>
                    <a:cubicBezTo>
                      <a:pt x="117" y="94"/>
                      <a:pt x="117" y="95"/>
                      <a:pt x="116" y="96"/>
                    </a:cubicBezTo>
                    <a:cubicBezTo>
                      <a:pt x="116" y="97"/>
                      <a:pt x="116" y="98"/>
                      <a:pt x="116" y="99"/>
                    </a:cubicBezTo>
                    <a:cubicBezTo>
                      <a:pt x="115" y="100"/>
                      <a:pt x="114" y="102"/>
                      <a:pt x="114" y="103"/>
                    </a:cubicBezTo>
                    <a:cubicBezTo>
                      <a:pt x="113" y="105"/>
                      <a:pt x="112" y="106"/>
                      <a:pt x="111" y="108"/>
                    </a:cubicBezTo>
                    <a:cubicBezTo>
                      <a:pt x="111" y="108"/>
                      <a:pt x="110" y="109"/>
                      <a:pt x="110" y="110"/>
                    </a:cubicBezTo>
                    <a:cubicBezTo>
                      <a:pt x="107" y="112"/>
                      <a:pt x="107" y="112"/>
                      <a:pt x="105" y="114"/>
                    </a:cubicBezTo>
                    <a:cubicBezTo>
                      <a:pt x="104" y="114"/>
                      <a:pt x="104" y="114"/>
                      <a:pt x="104" y="114"/>
                    </a:cubicBezTo>
                    <a:cubicBezTo>
                      <a:pt x="103" y="114"/>
                      <a:pt x="99" y="118"/>
                      <a:pt x="97" y="119"/>
                    </a:cubicBezTo>
                    <a:cubicBezTo>
                      <a:pt x="95" y="121"/>
                      <a:pt x="92" y="121"/>
                      <a:pt x="91" y="123"/>
                    </a:cubicBezTo>
                    <a:cubicBezTo>
                      <a:pt x="89" y="124"/>
                      <a:pt x="89" y="124"/>
                      <a:pt x="88" y="125"/>
                    </a:cubicBezTo>
                    <a:cubicBezTo>
                      <a:pt x="87" y="125"/>
                      <a:pt x="87" y="126"/>
                      <a:pt x="87" y="126"/>
                    </a:cubicBezTo>
                    <a:cubicBezTo>
                      <a:pt x="87" y="126"/>
                      <a:pt x="85" y="127"/>
                      <a:pt x="85" y="128"/>
                    </a:cubicBezTo>
                    <a:cubicBezTo>
                      <a:pt x="84" y="128"/>
                      <a:pt x="83" y="128"/>
                      <a:pt x="83" y="128"/>
                    </a:cubicBezTo>
                    <a:cubicBezTo>
                      <a:pt x="83" y="128"/>
                      <a:pt x="82" y="128"/>
                      <a:pt x="82" y="128"/>
                    </a:cubicBezTo>
                    <a:cubicBezTo>
                      <a:pt x="81" y="128"/>
                      <a:pt x="80" y="128"/>
                      <a:pt x="80" y="128"/>
                    </a:cubicBezTo>
                    <a:cubicBezTo>
                      <a:pt x="79" y="128"/>
                      <a:pt x="78" y="128"/>
                      <a:pt x="78" y="128"/>
                    </a:cubicBezTo>
                    <a:cubicBezTo>
                      <a:pt x="76" y="128"/>
                      <a:pt x="76" y="127"/>
                      <a:pt x="74" y="127"/>
                    </a:cubicBezTo>
                    <a:cubicBezTo>
                      <a:pt x="73" y="127"/>
                      <a:pt x="72" y="126"/>
                      <a:pt x="71" y="125"/>
                    </a:cubicBezTo>
                    <a:cubicBezTo>
                      <a:pt x="71" y="124"/>
                      <a:pt x="71" y="124"/>
                      <a:pt x="71" y="124"/>
                    </a:cubicBezTo>
                    <a:cubicBezTo>
                      <a:pt x="69" y="124"/>
                      <a:pt x="70" y="123"/>
                      <a:pt x="70" y="122"/>
                    </a:cubicBezTo>
                    <a:cubicBezTo>
                      <a:pt x="70" y="122"/>
                      <a:pt x="70" y="121"/>
                      <a:pt x="70" y="121"/>
                    </a:cubicBezTo>
                    <a:cubicBezTo>
                      <a:pt x="70" y="119"/>
                      <a:pt x="69" y="119"/>
                      <a:pt x="69" y="118"/>
                    </a:cubicBezTo>
                    <a:cubicBezTo>
                      <a:pt x="69" y="118"/>
                      <a:pt x="69" y="118"/>
                      <a:pt x="69" y="117"/>
                    </a:cubicBezTo>
                    <a:cubicBezTo>
                      <a:pt x="69" y="117"/>
                      <a:pt x="69" y="117"/>
                      <a:pt x="70" y="116"/>
                    </a:cubicBezTo>
                    <a:cubicBezTo>
                      <a:pt x="70" y="116"/>
                      <a:pt x="70" y="115"/>
                      <a:pt x="70" y="115"/>
                    </a:cubicBezTo>
                    <a:cubicBezTo>
                      <a:pt x="71" y="114"/>
                      <a:pt x="71" y="113"/>
                      <a:pt x="72" y="112"/>
                    </a:cubicBezTo>
                    <a:cubicBezTo>
                      <a:pt x="73" y="110"/>
                      <a:pt x="75" y="110"/>
                      <a:pt x="76" y="108"/>
                    </a:cubicBezTo>
                    <a:cubicBezTo>
                      <a:pt x="77" y="108"/>
                      <a:pt x="77" y="107"/>
                      <a:pt x="78" y="107"/>
                    </a:cubicBezTo>
                    <a:cubicBezTo>
                      <a:pt x="79" y="106"/>
                      <a:pt x="79" y="106"/>
                      <a:pt x="80" y="106"/>
                    </a:cubicBezTo>
                    <a:cubicBezTo>
                      <a:pt x="80" y="106"/>
                      <a:pt x="80" y="105"/>
                      <a:pt x="80" y="105"/>
                    </a:cubicBezTo>
                    <a:cubicBezTo>
                      <a:pt x="81" y="105"/>
                      <a:pt x="81" y="105"/>
                      <a:pt x="81" y="105"/>
                    </a:cubicBezTo>
                    <a:cubicBezTo>
                      <a:pt x="82" y="104"/>
                      <a:pt x="82" y="104"/>
                      <a:pt x="83" y="104"/>
                    </a:cubicBezTo>
                    <a:cubicBezTo>
                      <a:pt x="83" y="104"/>
                      <a:pt x="84" y="103"/>
                      <a:pt x="84" y="103"/>
                    </a:cubicBezTo>
                    <a:cubicBezTo>
                      <a:pt x="85" y="102"/>
                      <a:pt x="86" y="102"/>
                      <a:pt x="87" y="101"/>
                    </a:cubicBezTo>
                    <a:cubicBezTo>
                      <a:pt x="87" y="100"/>
                      <a:pt x="88" y="99"/>
                      <a:pt x="89" y="99"/>
                    </a:cubicBezTo>
                    <a:cubicBezTo>
                      <a:pt x="89" y="98"/>
                      <a:pt x="89" y="98"/>
                      <a:pt x="89" y="98"/>
                    </a:cubicBezTo>
                    <a:cubicBezTo>
                      <a:pt x="90" y="96"/>
                      <a:pt x="92" y="95"/>
                      <a:pt x="92" y="93"/>
                    </a:cubicBezTo>
                    <a:cubicBezTo>
                      <a:pt x="93" y="90"/>
                      <a:pt x="95" y="88"/>
                      <a:pt x="96" y="84"/>
                    </a:cubicBezTo>
                    <a:cubicBezTo>
                      <a:pt x="96" y="84"/>
                      <a:pt x="96" y="83"/>
                      <a:pt x="96" y="83"/>
                    </a:cubicBezTo>
                    <a:cubicBezTo>
                      <a:pt x="96" y="81"/>
                      <a:pt x="97" y="80"/>
                      <a:pt x="97" y="78"/>
                    </a:cubicBezTo>
                    <a:cubicBezTo>
                      <a:pt x="98" y="77"/>
                      <a:pt x="98" y="76"/>
                      <a:pt x="98" y="75"/>
                    </a:cubicBezTo>
                    <a:cubicBezTo>
                      <a:pt x="99" y="68"/>
                      <a:pt x="101" y="63"/>
                      <a:pt x="98" y="55"/>
                    </a:cubicBezTo>
                    <a:cubicBezTo>
                      <a:pt x="97" y="52"/>
                      <a:pt x="96" y="51"/>
                      <a:pt x="94" y="48"/>
                    </a:cubicBezTo>
                    <a:cubicBezTo>
                      <a:pt x="93" y="47"/>
                      <a:pt x="92" y="46"/>
                      <a:pt x="91" y="44"/>
                    </a:cubicBezTo>
                    <a:cubicBezTo>
                      <a:pt x="90" y="43"/>
                      <a:pt x="90" y="42"/>
                      <a:pt x="89" y="42"/>
                    </a:cubicBezTo>
                    <a:cubicBezTo>
                      <a:pt x="89" y="41"/>
                      <a:pt x="89" y="41"/>
                      <a:pt x="88" y="41"/>
                    </a:cubicBezTo>
                    <a:cubicBezTo>
                      <a:pt x="88" y="40"/>
                      <a:pt x="87" y="40"/>
                      <a:pt x="87" y="40"/>
                    </a:cubicBezTo>
                    <a:cubicBezTo>
                      <a:pt x="84" y="38"/>
                      <a:pt x="84" y="36"/>
                      <a:pt x="82" y="35"/>
                    </a:cubicBezTo>
                    <a:cubicBezTo>
                      <a:pt x="82" y="34"/>
                      <a:pt x="81" y="34"/>
                      <a:pt x="81" y="34"/>
                    </a:cubicBezTo>
                    <a:cubicBezTo>
                      <a:pt x="81" y="33"/>
                      <a:pt x="81" y="33"/>
                      <a:pt x="81" y="33"/>
                    </a:cubicBezTo>
                    <a:cubicBezTo>
                      <a:pt x="79" y="32"/>
                      <a:pt x="78" y="30"/>
                      <a:pt x="78" y="29"/>
                    </a:cubicBezTo>
                    <a:cubicBezTo>
                      <a:pt x="77" y="29"/>
                      <a:pt x="76" y="29"/>
                      <a:pt x="76" y="29"/>
                    </a:cubicBezTo>
                    <a:cubicBezTo>
                      <a:pt x="75" y="28"/>
                      <a:pt x="74" y="27"/>
                      <a:pt x="73" y="27"/>
                    </a:cubicBezTo>
                    <a:cubicBezTo>
                      <a:pt x="72" y="26"/>
                      <a:pt x="72" y="25"/>
                      <a:pt x="71" y="25"/>
                    </a:cubicBezTo>
                    <a:cubicBezTo>
                      <a:pt x="69" y="24"/>
                      <a:pt x="65" y="24"/>
                      <a:pt x="63" y="25"/>
                    </a:cubicBezTo>
                    <a:cubicBezTo>
                      <a:pt x="62" y="25"/>
                      <a:pt x="59" y="26"/>
                      <a:pt x="59" y="26"/>
                    </a:cubicBezTo>
                    <a:cubicBezTo>
                      <a:pt x="58" y="26"/>
                      <a:pt x="58" y="26"/>
                      <a:pt x="58" y="27"/>
                    </a:cubicBezTo>
                    <a:cubicBezTo>
                      <a:pt x="58" y="27"/>
                      <a:pt x="57" y="27"/>
                      <a:pt x="57" y="27"/>
                    </a:cubicBezTo>
                    <a:cubicBezTo>
                      <a:pt x="56" y="28"/>
                      <a:pt x="55" y="28"/>
                      <a:pt x="55" y="28"/>
                    </a:cubicBezTo>
                    <a:cubicBezTo>
                      <a:pt x="54" y="29"/>
                      <a:pt x="51" y="30"/>
                      <a:pt x="50" y="31"/>
                    </a:cubicBezTo>
                    <a:cubicBezTo>
                      <a:pt x="48" y="32"/>
                      <a:pt x="47" y="32"/>
                      <a:pt x="45" y="34"/>
                    </a:cubicBezTo>
                    <a:cubicBezTo>
                      <a:pt x="45" y="34"/>
                      <a:pt x="44" y="34"/>
                      <a:pt x="44" y="34"/>
                    </a:cubicBezTo>
                    <a:cubicBezTo>
                      <a:pt x="44" y="34"/>
                      <a:pt x="43" y="35"/>
                      <a:pt x="42" y="35"/>
                    </a:cubicBezTo>
                    <a:cubicBezTo>
                      <a:pt x="42" y="35"/>
                      <a:pt x="42" y="35"/>
                      <a:pt x="42" y="36"/>
                    </a:cubicBezTo>
                    <a:cubicBezTo>
                      <a:pt x="39" y="38"/>
                      <a:pt x="36" y="39"/>
                      <a:pt x="34" y="42"/>
                    </a:cubicBezTo>
                    <a:cubicBezTo>
                      <a:pt x="34" y="42"/>
                      <a:pt x="33" y="43"/>
                      <a:pt x="32" y="43"/>
                    </a:cubicBezTo>
                    <a:cubicBezTo>
                      <a:pt x="32" y="44"/>
                      <a:pt x="31" y="44"/>
                      <a:pt x="31" y="45"/>
                    </a:cubicBezTo>
                    <a:cubicBezTo>
                      <a:pt x="30" y="46"/>
                      <a:pt x="29" y="46"/>
                      <a:pt x="28" y="47"/>
                    </a:cubicBezTo>
                    <a:cubicBezTo>
                      <a:pt x="27" y="47"/>
                      <a:pt x="27" y="47"/>
                      <a:pt x="27" y="48"/>
                    </a:cubicBezTo>
                    <a:cubicBezTo>
                      <a:pt x="26" y="48"/>
                      <a:pt x="25" y="48"/>
                      <a:pt x="25" y="48"/>
                    </a:cubicBezTo>
                    <a:cubicBezTo>
                      <a:pt x="24" y="48"/>
                      <a:pt x="22" y="49"/>
                      <a:pt x="21" y="49"/>
                    </a:cubicBezTo>
                    <a:cubicBezTo>
                      <a:pt x="19" y="49"/>
                      <a:pt x="19" y="49"/>
                      <a:pt x="19" y="49"/>
                    </a:cubicBezTo>
                    <a:cubicBezTo>
                      <a:pt x="18" y="49"/>
                      <a:pt x="16" y="49"/>
                      <a:pt x="16" y="49"/>
                    </a:cubicBezTo>
                    <a:cubicBezTo>
                      <a:pt x="15" y="48"/>
                      <a:pt x="15" y="49"/>
                      <a:pt x="14" y="48"/>
                    </a:cubicBezTo>
                    <a:cubicBezTo>
                      <a:pt x="12" y="47"/>
                      <a:pt x="12" y="47"/>
                      <a:pt x="10" y="47"/>
                    </a:cubicBezTo>
                    <a:cubicBezTo>
                      <a:pt x="10" y="46"/>
                      <a:pt x="9" y="46"/>
                      <a:pt x="8" y="46"/>
                    </a:cubicBezTo>
                    <a:cubicBezTo>
                      <a:pt x="8" y="46"/>
                      <a:pt x="7" y="45"/>
                      <a:pt x="7" y="45"/>
                    </a:cubicBezTo>
                    <a:cubicBezTo>
                      <a:pt x="7" y="45"/>
                      <a:pt x="7" y="45"/>
                      <a:pt x="7" y="45"/>
                    </a:cubicBezTo>
                    <a:cubicBezTo>
                      <a:pt x="7" y="45"/>
                      <a:pt x="5" y="44"/>
                      <a:pt x="5" y="44"/>
                    </a:cubicBezTo>
                    <a:cubicBezTo>
                      <a:pt x="4" y="42"/>
                      <a:pt x="3" y="43"/>
                      <a:pt x="2" y="42"/>
                    </a:cubicBezTo>
                    <a:cubicBezTo>
                      <a:pt x="2" y="40"/>
                      <a:pt x="1" y="41"/>
                      <a:pt x="1" y="40"/>
                    </a:cubicBezTo>
                    <a:cubicBezTo>
                      <a:pt x="1" y="38"/>
                      <a:pt x="0" y="37"/>
                      <a:pt x="0" y="36"/>
                    </a:cubicBezTo>
                    <a:cubicBezTo>
                      <a:pt x="0" y="31"/>
                      <a:pt x="1" y="28"/>
                      <a:pt x="3" y="26"/>
                    </a:cubicBezTo>
                    <a:cubicBezTo>
                      <a:pt x="5" y="24"/>
                      <a:pt x="6" y="23"/>
                      <a:pt x="10" y="23"/>
                    </a:cubicBezTo>
                    <a:cubicBezTo>
                      <a:pt x="11" y="23"/>
                      <a:pt x="13" y="23"/>
                      <a:pt x="14" y="23"/>
                    </a:cubicBezTo>
                    <a:cubicBezTo>
                      <a:pt x="15" y="23"/>
                      <a:pt x="15" y="23"/>
                      <a:pt x="16" y="23"/>
                    </a:cubicBezTo>
                    <a:cubicBezTo>
                      <a:pt x="18" y="24"/>
                      <a:pt x="19" y="24"/>
                      <a:pt x="20" y="24"/>
                    </a:cubicBezTo>
                    <a:cubicBezTo>
                      <a:pt x="20" y="24"/>
                      <a:pt x="21" y="24"/>
                      <a:pt x="22" y="23"/>
                    </a:cubicBezTo>
                    <a:cubicBezTo>
                      <a:pt x="23" y="22"/>
                      <a:pt x="25" y="22"/>
                      <a:pt x="26" y="22"/>
                    </a:cubicBezTo>
                    <a:cubicBezTo>
                      <a:pt x="27" y="21"/>
                      <a:pt x="28" y="20"/>
                      <a:pt x="30" y="20"/>
                    </a:cubicBezTo>
                    <a:cubicBezTo>
                      <a:pt x="31" y="18"/>
                      <a:pt x="34" y="18"/>
                      <a:pt x="36" y="16"/>
                    </a:cubicBezTo>
                    <a:cubicBezTo>
                      <a:pt x="36" y="16"/>
                      <a:pt x="36" y="16"/>
                      <a:pt x="37" y="16"/>
                    </a:cubicBezTo>
                    <a:cubicBezTo>
                      <a:pt x="37" y="16"/>
                      <a:pt x="37" y="16"/>
                      <a:pt x="37" y="15"/>
                    </a:cubicBezTo>
                    <a:cubicBezTo>
                      <a:pt x="41" y="13"/>
                      <a:pt x="45" y="11"/>
                      <a:pt x="49" y="9"/>
                    </a:cubicBezTo>
                    <a:cubicBezTo>
                      <a:pt x="50" y="8"/>
                      <a:pt x="52" y="7"/>
                      <a:pt x="53" y="6"/>
                    </a:cubicBezTo>
                    <a:cubicBezTo>
                      <a:pt x="54" y="6"/>
                      <a:pt x="54" y="6"/>
                      <a:pt x="55" y="6"/>
                    </a:cubicBezTo>
                    <a:cubicBezTo>
                      <a:pt x="56" y="6"/>
                      <a:pt x="56" y="5"/>
                      <a:pt x="57" y="5"/>
                    </a:cubicBezTo>
                    <a:cubicBezTo>
                      <a:pt x="58" y="4"/>
                      <a:pt x="58" y="4"/>
                      <a:pt x="60" y="4"/>
                    </a:cubicBezTo>
                    <a:cubicBezTo>
                      <a:pt x="60" y="3"/>
                      <a:pt x="61" y="3"/>
                      <a:pt x="61" y="3"/>
                    </a:cubicBezTo>
                    <a:cubicBezTo>
                      <a:pt x="62" y="3"/>
                      <a:pt x="62" y="2"/>
                      <a:pt x="62" y="2"/>
                    </a:cubicBezTo>
                    <a:cubicBezTo>
                      <a:pt x="63" y="2"/>
                      <a:pt x="63" y="2"/>
                      <a:pt x="64" y="2"/>
                    </a:cubicBezTo>
                    <a:cubicBezTo>
                      <a:pt x="64" y="2"/>
                      <a:pt x="64" y="1"/>
                      <a:pt x="64" y="1"/>
                    </a:cubicBezTo>
                    <a:cubicBezTo>
                      <a:pt x="65" y="1"/>
                      <a:pt x="65" y="1"/>
                      <a:pt x="65" y="1"/>
                    </a:cubicBezTo>
                    <a:cubicBezTo>
                      <a:pt x="65" y="1"/>
                      <a:pt x="65" y="1"/>
                      <a:pt x="66" y="1"/>
                    </a:cubicBezTo>
                    <a:cubicBezTo>
                      <a:pt x="66" y="1"/>
                      <a:pt x="66" y="1"/>
                      <a:pt x="67" y="1"/>
                    </a:cubicBezTo>
                    <a:cubicBezTo>
                      <a:pt x="67" y="1"/>
                      <a:pt x="67" y="1"/>
                      <a:pt x="68" y="1"/>
                    </a:cubicBezTo>
                    <a:cubicBezTo>
                      <a:pt x="68" y="0"/>
                      <a:pt x="68" y="1"/>
                      <a:pt x="69" y="1"/>
                    </a:cubicBezTo>
                    <a:cubicBezTo>
                      <a:pt x="69" y="1"/>
                      <a:pt x="71" y="0"/>
                      <a:pt x="73" y="0"/>
                    </a:cubicBezTo>
                    <a:cubicBezTo>
                      <a:pt x="74" y="0"/>
                      <a:pt x="76" y="1"/>
                      <a:pt x="7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8"/>
              <p:cNvSpPr/>
              <p:nvPr/>
            </p:nvSpPr>
            <p:spPr bwMode="auto">
              <a:xfrm>
                <a:off x="3160713" y="4008438"/>
                <a:ext cx="241300" cy="433388"/>
              </a:xfrm>
              <a:custGeom>
                <a:avLst/>
                <a:gdLst>
                  <a:gd name="T0" fmla="*/ 20 w 64"/>
                  <a:gd name="T1" fmla="*/ 44 h 115"/>
                  <a:gd name="T2" fmla="*/ 20 w 64"/>
                  <a:gd name="T3" fmla="*/ 35 h 115"/>
                  <a:gd name="T4" fmla="*/ 22 w 64"/>
                  <a:gd name="T5" fmla="*/ 32 h 115"/>
                  <a:gd name="T6" fmla="*/ 22 w 64"/>
                  <a:gd name="T7" fmla="*/ 25 h 115"/>
                  <a:gd name="T8" fmla="*/ 15 w 64"/>
                  <a:gd name="T9" fmla="*/ 24 h 115"/>
                  <a:gd name="T10" fmla="*/ 9 w 64"/>
                  <a:gd name="T11" fmla="*/ 23 h 115"/>
                  <a:gd name="T12" fmla="*/ 2 w 64"/>
                  <a:gd name="T13" fmla="*/ 18 h 115"/>
                  <a:gd name="T14" fmla="*/ 0 w 64"/>
                  <a:gd name="T15" fmla="*/ 12 h 115"/>
                  <a:gd name="T16" fmla="*/ 1 w 64"/>
                  <a:gd name="T17" fmla="*/ 10 h 115"/>
                  <a:gd name="T18" fmla="*/ 10 w 64"/>
                  <a:gd name="T19" fmla="*/ 8 h 115"/>
                  <a:gd name="T20" fmla="*/ 14 w 64"/>
                  <a:gd name="T21" fmla="*/ 7 h 115"/>
                  <a:gd name="T22" fmla="*/ 20 w 64"/>
                  <a:gd name="T23" fmla="*/ 3 h 115"/>
                  <a:gd name="T24" fmla="*/ 27 w 64"/>
                  <a:gd name="T25" fmla="*/ 0 h 115"/>
                  <a:gd name="T26" fmla="*/ 35 w 64"/>
                  <a:gd name="T27" fmla="*/ 0 h 115"/>
                  <a:gd name="T28" fmla="*/ 42 w 64"/>
                  <a:gd name="T29" fmla="*/ 6 h 115"/>
                  <a:gd name="T30" fmla="*/ 46 w 64"/>
                  <a:gd name="T31" fmla="*/ 12 h 115"/>
                  <a:gd name="T32" fmla="*/ 46 w 64"/>
                  <a:gd name="T33" fmla="*/ 17 h 115"/>
                  <a:gd name="T34" fmla="*/ 45 w 64"/>
                  <a:gd name="T35" fmla="*/ 25 h 115"/>
                  <a:gd name="T36" fmla="*/ 41 w 64"/>
                  <a:gd name="T37" fmla="*/ 39 h 115"/>
                  <a:gd name="T38" fmla="*/ 40 w 64"/>
                  <a:gd name="T39" fmla="*/ 42 h 115"/>
                  <a:gd name="T40" fmla="*/ 41 w 64"/>
                  <a:gd name="T41" fmla="*/ 49 h 115"/>
                  <a:gd name="T42" fmla="*/ 50 w 64"/>
                  <a:gd name="T43" fmla="*/ 48 h 115"/>
                  <a:gd name="T44" fmla="*/ 55 w 64"/>
                  <a:gd name="T45" fmla="*/ 48 h 115"/>
                  <a:gd name="T46" fmla="*/ 62 w 64"/>
                  <a:gd name="T47" fmla="*/ 55 h 115"/>
                  <a:gd name="T48" fmla="*/ 64 w 64"/>
                  <a:gd name="T49" fmla="*/ 58 h 115"/>
                  <a:gd name="T50" fmla="*/ 63 w 64"/>
                  <a:gd name="T51" fmla="*/ 62 h 115"/>
                  <a:gd name="T52" fmla="*/ 61 w 64"/>
                  <a:gd name="T53" fmla="*/ 70 h 115"/>
                  <a:gd name="T54" fmla="*/ 62 w 64"/>
                  <a:gd name="T55" fmla="*/ 75 h 115"/>
                  <a:gd name="T56" fmla="*/ 60 w 64"/>
                  <a:gd name="T57" fmla="*/ 82 h 115"/>
                  <a:gd name="T58" fmla="*/ 56 w 64"/>
                  <a:gd name="T59" fmla="*/ 84 h 115"/>
                  <a:gd name="T60" fmla="*/ 50 w 64"/>
                  <a:gd name="T61" fmla="*/ 97 h 115"/>
                  <a:gd name="T62" fmla="*/ 49 w 64"/>
                  <a:gd name="T63" fmla="*/ 100 h 115"/>
                  <a:gd name="T64" fmla="*/ 47 w 64"/>
                  <a:gd name="T65" fmla="*/ 104 h 115"/>
                  <a:gd name="T66" fmla="*/ 43 w 64"/>
                  <a:gd name="T67" fmla="*/ 110 h 115"/>
                  <a:gd name="T68" fmla="*/ 38 w 64"/>
                  <a:gd name="T69" fmla="*/ 114 h 115"/>
                  <a:gd name="T70" fmla="*/ 31 w 64"/>
                  <a:gd name="T71" fmla="*/ 115 h 115"/>
                  <a:gd name="T72" fmla="*/ 26 w 64"/>
                  <a:gd name="T73" fmla="*/ 113 h 115"/>
                  <a:gd name="T74" fmla="*/ 20 w 64"/>
                  <a:gd name="T75" fmla="*/ 111 h 115"/>
                  <a:gd name="T76" fmla="*/ 17 w 64"/>
                  <a:gd name="T77" fmla="*/ 110 h 115"/>
                  <a:gd name="T78" fmla="*/ 15 w 64"/>
                  <a:gd name="T79" fmla="*/ 110 h 115"/>
                  <a:gd name="T80" fmla="*/ 7 w 64"/>
                  <a:gd name="T81" fmla="*/ 109 h 115"/>
                  <a:gd name="T82" fmla="*/ 5 w 64"/>
                  <a:gd name="T83" fmla="*/ 102 h 115"/>
                  <a:gd name="T84" fmla="*/ 8 w 64"/>
                  <a:gd name="T85" fmla="*/ 96 h 115"/>
                  <a:gd name="T86" fmla="*/ 15 w 64"/>
                  <a:gd name="T87" fmla="*/ 92 h 115"/>
                  <a:gd name="T88" fmla="*/ 21 w 64"/>
                  <a:gd name="T89" fmla="*/ 88 h 115"/>
                  <a:gd name="T90" fmla="*/ 24 w 64"/>
                  <a:gd name="T91" fmla="*/ 86 h 115"/>
                  <a:gd name="T92" fmla="*/ 24 w 64"/>
                  <a:gd name="T93" fmla="*/ 84 h 115"/>
                  <a:gd name="T94" fmla="*/ 20 w 64"/>
                  <a:gd name="T95" fmla="*/ 82 h 115"/>
                  <a:gd name="T96" fmla="*/ 18 w 64"/>
                  <a:gd name="T97" fmla="*/ 79 h 115"/>
                  <a:gd name="T98" fmla="*/ 13 w 64"/>
                  <a:gd name="T99" fmla="*/ 76 h 115"/>
                  <a:gd name="T100" fmla="*/ 9 w 64"/>
                  <a:gd name="T101" fmla="*/ 76 h 115"/>
                  <a:gd name="T102" fmla="*/ 6 w 64"/>
                  <a:gd name="T103" fmla="*/ 72 h 115"/>
                  <a:gd name="T104" fmla="*/ 6 w 64"/>
                  <a:gd name="T105" fmla="*/ 68 h 115"/>
                  <a:gd name="T106" fmla="*/ 9 w 64"/>
                  <a:gd name="T107" fmla="*/ 62 h 115"/>
                  <a:gd name="T108" fmla="*/ 10 w 64"/>
                  <a:gd name="T109" fmla="*/ 60 h 115"/>
                  <a:gd name="T110" fmla="*/ 14 w 64"/>
                  <a:gd name="T111" fmla="*/ 57 h 115"/>
                  <a:gd name="T112" fmla="*/ 21 w 64"/>
                  <a:gd name="T113" fmla="*/ 56 h 115"/>
                  <a:gd name="T114" fmla="*/ 21 w 64"/>
                  <a:gd name="T115" fmla="*/ 52 h 115"/>
                  <a:gd name="T116" fmla="*/ 20 w 64"/>
                  <a:gd name="T117" fmla="*/ 4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4" h="115">
                    <a:moveTo>
                      <a:pt x="20" y="45"/>
                    </a:moveTo>
                    <a:cubicBezTo>
                      <a:pt x="20" y="45"/>
                      <a:pt x="20" y="44"/>
                      <a:pt x="20" y="44"/>
                    </a:cubicBezTo>
                    <a:cubicBezTo>
                      <a:pt x="20" y="41"/>
                      <a:pt x="20" y="41"/>
                      <a:pt x="20" y="38"/>
                    </a:cubicBezTo>
                    <a:cubicBezTo>
                      <a:pt x="20" y="37"/>
                      <a:pt x="20" y="36"/>
                      <a:pt x="20" y="35"/>
                    </a:cubicBezTo>
                    <a:cubicBezTo>
                      <a:pt x="21" y="35"/>
                      <a:pt x="21" y="34"/>
                      <a:pt x="21" y="33"/>
                    </a:cubicBezTo>
                    <a:cubicBezTo>
                      <a:pt x="21" y="33"/>
                      <a:pt x="21" y="32"/>
                      <a:pt x="22" y="32"/>
                    </a:cubicBezTo>
                    <a:cubicBezTo>
                      <a:pt x="22" y="30"/>
                      <a:pt x="23" y="29"/>
                      <a:pt x="23" y="28"/>
                    </a:cubicBezTo>
                    <a:cubicBezTo>
                      <a:pt x="23" y="27"/>
                      <a:pt x="23" y="25"/>
                      <a:pt x="22" y="25"/>
                    </a:cubicBezTo>
                    <a:cubicBezTo>
                      <a:pt x="21" y="24"/>
                      <a:pt x="20" y="24"/>
                      <a:pt x="19" y="24"/>
                    </a:cubicBezTo>
                    <a:cubicBezTo>
                      <a:pt x="19" y="23"/>
                      <a:pt x="16" y="24"/>
                      <a:pt x="15" y="24"/>
                    </a:cubicBezTo>
                    <a:cubicBezTo>
                      <a:pt x="15" y="24"/>
                      <a:pt x="13" y="24"/>
                      <a:pt x="13" y="24"/>
                    </a:cubicBezTo>
                    <a:cubicBezTo>
                      <a:pt x="11" y="24"/>
                      <a:pt x="10" y="23"/>
                      <a:pt x="9" y="23"/>
                    </a:cubicBezTo>
                    <a:cubicBezTo>
                      <a:pt x="8" y="23"/>
                      <a:pt x="4" y="20"/>
                      <a:pt x="4" y="20"/>
                    </a:cubicBezTo>
                    <a:cubicBezTo>
                      <a:pt x="3" y="19"/>
                      <a:pt x="3" y="18"/>
                      <a:pt x="2" y="18"/>
                    </a:cubicBezTo>
                    <a:cubicBezTo>
                      <a:pt x="2" y="17"/>
                      <a:pt x="1" y="17"/>
                      <a:pt x="1" y="16"/>
                    </a:cubicBezTo>
                    <a:cubicBezTo>
                      <a:pt x="1" y="15"/>
                      <a:pt x="0" y="13"/>
                      <a:pt x="0" y="12"/>
                    </a:cubicBezTo>
                    <a:cubicBezTo>
                      <a:pt x="0" y="12"/>
                      <a:pt x="0" y="11"/>
                      <a:pt x="0" y="11"/>
                    </a:cubicBezTo>
                    <a:cubicBezTo>
                      <a:pt x="0" y="10"/>
                      <a:pt x="0" y="10"/>
                      <a:pt x="1" y="10"/>
                    </a:cubicBezTo>
                    <a:cubicBezTo>
                      <a:pt x="1" y="9"/>
                      <a:pt x="1" y="9"/>
                      <a:pt x="1" y="9"/>
                    </a:cubicBezTo>
                    <a:cubicBezTo>
                      <a:pt x="5" y="9"/>
                      <a:pt x="7" y="8"/>
                      <a:pt x="10" y="8"/>
                    </a:cubicBezTo>
                    <a:cubicBezTo>
                      <a:pt x="11" y="7"/>
                      <a:pt x="13" y="7"/>
                      <a:pt x="13" y="7"/>
                    </a:cubicBezTo>
                    <a:cubicBezTo>
                      <a:pt x="14" y="7"/>
                      <a:pt x="14" y="7"/>
                      <a:pt x="14" y="7"/>
                    </a:cubicBezTo>
                    <a:cubicBezTo>
                      <a:pt x="15" y="6"/>
                      <a:pt x="15" y="6"/>
                      <a:pt x="16" y="6"/>
                    </a:cubicBezTo>
                    <a:cubicBezTo>
                      <a:pt x="17" y="4"/>
                      <a:pt x="18" y="4"/>
                      <a:pt x="20" y="3"/>
                    </a:cubicBezTo>
                    <a:cubicBezTo>
                      <a:pt x="21" y="3"/>
                      <a:pt x="22" y="2"/>
                      <a:pt x="23" y="2"/>
                    </a:cubicBezTo>
                    <a:cubicBezTo>
                      <a:pt x="24" y="1"/>
                      <a:pt x="26" y="0"/>
                      <a:pt x="27" y="0"/>
                    </a:cubicBezTo>
                    <a:cubicBezTo>
                      <a:pt x="29" y="0"/>
                      <a:pt x="30" y="0"/>
                      <a:pt x="33" y="0"/>
                    </a:cubicBezTo>
                    <a:cubicBezTo>
                      <a:pt x="33" y="0"/>
                      <a:pt x="35" y="0"/>
                      <a:pt x="35" y="0"/>
                    </a:cubicBezTo>
                    <a:cubicBezTo>
                      <a:pt x="36" y="1"/>
                      <a:pt x="38" y="2"/>
                      <a:pt x="39" y="2"/>
                    </a:cubicBezTo>
                    <a:cubicBezTo>
                      <a:pt x="40" y="3"/>
                      <a:pt x="41" y="6"/>
                      <a:pt x="42" y="6"/>
                    </a:cubicBezTo>
                    <a:cubicBezTo>
                      <a:pt x="43" y="7"/>
                      <a:pt x="44" y="9"/>
                      <a:pt x="45" y="9"/>
                    </a:cubicBezTo>
                    <a:cubicBezTo>
                      <a:pt x="45" y="10"/>
                      <a:pt x="45" y="11"/>
                      <a:pt x="46" y="12"/>
                    </a:cubicBezTo>
                    <a:cubicBezTo>
                      <a:pt x="46" y="12"/>
                      <a:pt x="46" y="13"/>
                      <a:pt x="46" y="14"/>
                    </a:cubicBezTo>
                    <a:cubicBezTo>
                      <a:pt x="46" y="15"/>
                      <a:pt x="46" y="16"/>
                      <a:pt x="46" y="17"/>
                    </a:cubicBezTo>
                    <a:cubicBezTo>
                      <a:pt x="46" y="18"/>
                      <a:pt x="46" y="19"/>
                      <a:pt x="46" y="21"/>
                    </a:cubicBezTo>
                    <a:cubicBezTo>
                      <a:pt x="46" y="22"/>
                      <a:pt x="45" y="24"/>
                      <a:pt x="45" y="25"/>
                    </a:cubicBezTo>
                    <a:cubicBezTo>
                      <a:pt x="44" y="28"/>
                      <a:pt x="43" y="32"/>
                      <a:pt x="42" y="34"/>
                    </a:cubicBezTo>
                    <a:cubicBezTo>
                      <a:pt x="41" y="35"/>
                      <a:pt x="41" y="37"/>
                      <a:pt x="41" y="39"/>
                    </a:cubicBezTo>
                    <a:cubicBezTo>
                      <a:pt x="40" y="39"/>
                      <a:pt x="40" y="40"/>
                      <a:pt x="40" y="40"/>
                    </a:cubicBezTo>
                    <a:cubicBezTo>
                      <a:pt x="40" y="42"/>
                      <a:pt x="40" y="40"/>
                      <a:pt x="40" y="42"/>
                    </a:cubicBezTo>
                    <a:cubicBezTo>
                      <a:pt x="40" y="44"/>
                      <a:pt x="40" y="43"/>
                      <a:pt x="40" y="45"/>
                    </a:cubicBezTo>
                    <a:cubicBezTo>
                      <a:pt x="41" y="46"/>
                      <a:pt x="40" y="47"/>
                      <a:pt x="41" y="49"/>
                    </a:cubicBezTo>
                    <a:cubicBezTo>
                      <a:pt x="41" y="49"/>
                      <a:pt x="41" y="51"/>
                      <a:pt x="41" y="50"/>
                    </a:cubicBezTo>
                    <a:cubicBezTo>
                      <a:pt x="43" y="50"/>
                      <a:pt x="48" y="48"/>
                      <a:pt x="50" y="48"/>
                    </a:cubicBezTo>
                    <a:cubicBezTo>
                      <a:pt x="50" y="48"/>
                      <a:pt x="50" y="48"/>
                      <a:pt x="50" y="48"/>
                    </a:cubicBezTo>
                    <a:cubicBezTo>
                      <a:pt x="52" y="48"/>
                      <a:pt x="53" y="48"/>
                      <a:pt x="55" y="48"/>
                    </a:cubicBezTo>
                    <a:cubicBezTo>
                      <a:pt x="57" y="48"/>
                      <a:pt x="57" y="49"/>
                      <a:pt x="60" y="51"/>
                    </a:cubicBezTo>
                    <a:cubicBezTo>
                      <a:pt x="61" y="52"/>
                      <a:pt x="62" y="54"/>
                      <a:pt x="62" y="55"/>
                    </a:cubicBezTo>
                    <a:cubicBezTo>
                      <a:pt x="62" y="55"/>
                      <a:pt x="62" y="55"/>
                      <a:pt x="63" y="55"/>
                    </a:cubicBezTo>
                    <a:cubicBezTo>
                      <a:pt x="63" y="56"/>
                      <a:pt x="63" y="57"/>
                      <a:pt x="64" y="58"/>
                    </a:cubicBezTo>
                    <a:cubicBezTo>
                      <a:pt x="64" y="59"/>
                      <a:pt x="64" y="59"/>
                      <a:pt x="64" y="60"/>
                    </a:cubicBezTo>
                    <a:cubicBezTo>
                      <a:pt x="64" y="61"/>
                      <a:pt x="63" y="61"/>
                      <a:pt x="63" y="62"/>
                    </a:cubicBezTo>
                    <a:cubicBezTo>
                      <a:pt x="62" y="64"/>
                      <a:pt x="63" y="64"/>
                      <a:pt x="62" y="66"/>
                    </a:cubicBezTo>
                    <a:cubicBezTo>
                      <a:pt x="61" y="66"/>
                      <a:pt x="61" y="70"/>
                      <a:pt x="61" y="70"/>
                    </a:cubicBezTo>
                    <a:cubicBezTo>
                      <a:pt x="61" y="70"/>
                      <a:pt x="61" y="70"/>
                      <a:pt x="61" y="71"/>
                    </a:cubicBezTo>
                    <a:cubicBezTo>
                      <a:pt x="61" y="72"/>
                      <a:pt x="62" y="73"/>
                      <a:pt x="62" y="75"/>
                    </a:cubicBezTo>
                    <a:cubicBezTo>
                      <a:pt x="63" y="77"/>
                      <a:pt x="62" y="79"/>
                      <a:pt x="61" y="80"/>
                    </a:cubicBezTo>
                    <a:cubicBezTo>
                      <a:pt x="60" y="81"/>
                      <a:pt x="60" y="81"/>
                      <a:pt x="60" y="82"/>
                    </a:cubicBezTo>
                    <a:cubicBezTo>
                      <a:pt x="58" y="82"/>
                      <a:pt x="58" y="83"/>
                      <a:pt x="58" y="83"/>
                    </a:cubicBezTo>
                    <a:cubicBezTo>
                      <a:pt x="57" y="83"/>
                      <a:pt x="56" y="83"/>
                      <a:pt x="56" y="84"/>
                    </a:cubicBezTo>
                    <a:cubicBezTo>
                      <a:pt x="54" y="84"/>
                      <a:pt x="51" y="84"/>
                      <a:pt x="50" y="85"/>
                    </a:cubicBezTo>
                    <a:cubicBezTo>
                      <a:pt x="50" y="89"/>
                      <a:pt x="50" y="93"/>
                      <a:pt x="50" y="97"/>
                    </a:cubicBezTo>
                    <a:cubicBezTo>
                      <a:pt x="50" y="97"/>
                      <a:pt x="49" y="98"/>
                      <a:pt x="49" y="99"/>
                    </a:cubicBezTo>
                    <a:cubicBezTo>
                      <a:pt x="49" y="99"/>
                      <a:pt x="49" y="100"/>
                      <a:pt x="49" y="100"/>
                    </a:cubicBezTo>
                    <a:cubicBezTo>
                      <a:pt x="49" y="101"/>
                      <a:pt x="48" y="102"/>
                      <a:pt x="48" y="102"/>
                    </a:cubicBezTo>
                    <a:cubicBezTo>
                      <a:pt x="48" y="103"/>
                      <a:pt x="48" y="103"/>
                      <a:pt x="47" y="104"/>
                    </a:cubicBezTo>
                    <a:cubicBezTo>
                      <a:pt x="47" y="105"/>
                      <a:pt x="46" y="107"/>
                      <a:pt x="45" y="108"/>
                    </a:cubicBezTo>
                    <a:cubicBezTo>
                      <a:pt x="44" y="109"/>
                      <a:pt x="44" y="109"/>
                      <a:pt x="43" y="110"/>
                    </a:cubicBezTo>
                    <a:cubicBezTo>
                      <a:pt x="42" y="111"/>
                      <a:pt x="41" y="111"/>
                      <a:pt x="41" y="112"/>
                    </a:cubicBezTo>
                    <a:cubicBezTo>
                      <a:pt x="40" y="113"/>
                      <a:pt x="39" y="113"/>
                      <a:pt x="38" y="114"/>
                    </a:cubicBezTo>
                    <a:cubicBezTo>
                      <a:pt x="37" y="114"/>
                      <a:pt x="35" y="114"/>
                      <a:pt x="34" y="115"/>
                    </a:cubicBezTo>
                    <a:cubicBezTo>
                      <a:pt x="33" y="115"/>
                      <a:pt x="32" y="115"/>
                      <a:pt x="31" y="115"/>
                    </a:cubicBezTo>
                    <a:cubicBezTo>
                      <a:pt x="30" y="114"/>
                      <a:pt x="29" y="114"/>
                      <a:pt x="28" y="114"/>
                    </a:cubicBezTo>
                    <a:cubicBezTo>
                      <a:pt x="27" y="114"/>
                      <a:pt x="26" y="113"/>
                      <a:pt x="26" y="113"/>
                    </a:cubicBezTo>
                    <a:cubicBezTo>
                      <a:pt x="25" y="112"/>
                      <a:pt x="25" y="112"/>
                      <a:pt x="24" y="112"/>
                    </a:cubicBezTo>
                    <a:cubicBezTo>
                      <a:pt x="23" y="111"/>
                      <a:pt x="22" y="111"/>
                      <a:pt x="20" y="111"/>
                    </a:cubicBezTo>
                    <a:cubicBezTo>
                      <a:pt x="20" y="111"/>
                      <a:pt x="20" y="110"/>
                      <a:pt x="19" y="110"/>
                    </a:cubicBezTo>
                    <a:cubicBezTo>
                      <a:pt x="18" y="110"/>
                      <a:pt x="18" y="110"/>
                      <a:pt x="17" y="110"/>
                    </a:cubicBezTo>
                    <a:cubicBezTo>
                      <a:pt x="16" y="110"/>
                      <a:pt x="15" y="110"/>
                      <a:pt x="15" y="110"/>
                    </a:cubicBezTo>
                    <a:cubicBezTo>
                      <a:pt x="15" y="110"/>
                      <a:pt x="15" y="110"/>
                      <a:pt x="15" y="110"/>
                    </a:cubicBezTo>
                    <a:cubicBezTo>
                      <a:pt x="13" y="110"/>
                      <a:pt x="11" y="110"/>
                      <a:pt x="10" y="110"/>
                    </a:cubicBezTo>
                    <a:cubicBezTo>
                      <a:pt x="9" y="110"/>
                      <a:pt x="8" y="109"/>
                      <a:pt x="7" y="109"/>
                    </a:cubicBezTo>
                    <a:cubicBezTo>
                      <a:pt x="7" y="109"/>
                      <a:pt x="6" y="108"/>
                      <a:pt x="6" y="108"/>
                    </a:cubicBezTo>
                    <a:cubicBezTo>
                      <a:pt x="4" y="105"/>
                      <a:pt x="5" y="104"/>
                      <a:pt x="5" y="102"/>
                    </a:cubicBezTo>
                    <a:cubicBezTo>
                      <a:pt x="5" y="101"/>
                      <a:pt x="5" y="100"/>
                      <a:pt x="6" y="100"/>
                    </a:cubicBezTo>
                    <a:cubicBezTo>
                      <a:pt x="6" y="98"/>
                      <a:pt x="7" y="97"/>
                      <a:pt x="8" y="96"/>
                    </a:cubicBezTo>
                    <a:cubicBezTo>
                      <a:pt x="9" y="94"/>
                      <a:pt x="11" y="94"/>
                      <a:pt x="12" y="93"/>
                    </a:cubicBezTo>
                    <a:cubicBezTo>
                      <a:pt x="14" y="92"/>
                      <a:pt x="13" y="92"/>
                      <a:pt x="15" y="92"/>
                    </a:cubicBezTo>
                    <a:cubicBezTo>
                      <a:pt x="16" y="91"/>
                      <a:pt x="18" y="90"/>
                      <a:pt x="19" y="89"/>
                    </a:cubicBezTo>
                    <a:cubicBezTo>
                      <a:pt x="20" y="89"/>
                      <a:pt x="20" y="88"/>
                      <a:pt x="21" y="88"/>
                    </a:cubicBezTo>
                    <a:cubicBezTo>
                      <a:pt x="21" y="87"/>
                      <a:pt x="22" y="87"/>
                      <a:pt x="22" y="87"/>
                    </a:cubicBezTo>
                    <a:cubicBezTo>
                      <a:pt x="23" y="86"/>
                      <a:pt x="23" y="86"/>
                      <a:pt x="24" y="86"/>
                    </a:cubicBezTo>
                    <a:cubicBezTo>
                      <a:pt x="24" y="86"/>
                      <a:pt x="24" y="86"/>
                      <a:pt x="24" y="86"/>
                    </a:cubicBezTo>
                    <a:cubicBezTo>
                      <a:pt x="24" y="85"/>
                      <a:pt x="24" y="85"/>
                      <a:pt x="24" y="84"/>
                    </a:cubicBezTo>
                    <a:cubicBezTo>
                      <a:pt x="24" y="84"/>
                      <a:pt x="24" y="84"/>
                      <a:pt x="24" y="83"/>
                    </a:cubicBezTo>
                    <a:cubicBezTo>
                      <a:pt x="22" y="83"/>
                      <a:pt x="21" y="82"/>
                      <a:pt x="20" y="82"/>
                    </a:cubicBezTo>
                    <a:cubicBezTo>
                      <a:pt x="20" y="81"/>
                      <a:pt x="19" y="81"/>
                      <a:pt x="18" y="81"/>
                    </a:cubicBezTo>
                    <a:cubicBezTo>
                      <a:pt x="18" y="81"/>
                      <a:pt x="18" y="79"/>
                      <a:pt x="18" y="79"/>
                    </a:cubicBezTo>
                    <a:cubicBezTo>
                      <a:pt x="16" y="79"/>
                      <a:pt x="16" y="77"/>
                      <a:pt x="15" y="77"/>
                    </a:cubicBezTo>
                    <a:cubicBezTo>
                      <a:pt x="14" y="77"/>
                      <a:pt x="14" y="77"/>
                      <a:pt x="13" y="76"/>
                    </a:cubicBezTo>
                    <a:cubicBezTo>
                      <a:pt x="13" y="76"/>
                      <a:pt x="12" y="76"/>
                      <a:pt x="11" y="76"/>
                    </a:cubicBezTo>
                    <a:cubicBezTo>
                      <a:pt x="11" y="76"/>
                      <a:pt x="10" y="76"/>
                      <a:pt x="9" y="76"/>
                    </a:cubicBezTo>
                    <a:cubicBezTo>
                      <a:pt x="7" y="75"/>
                      <a:pt x="8" y="75"/>
                      <a:pt x="7" y="74"/>
                    </a:cubicBezTo>
                    <a:cubicBezTo>
                      <a:pt x="6" y="74"/>
                      <a:pt x="6" y="73"/>
                      <a:pt x="6" y="72"/>
                    </a:cubicBezTo>
                    <a:cubicBezTo>
                      <a:pt x="6" y="71"/>
                      <a:pt x="6" y="70"/>
                      <a:pt x="6" y="69"/>
                    </a:cubicBezTo>
                    <a:cubicBezTo>
                      <a:pt x="6" y="68"/>
                      <a:pt x="6" y="68"/>
                      <a:pt x="6" y="68"/>
                    </a:cubicBezTo>
                    <a:cubicBezTo>
                      <a:pt x="6" y="66"/>
                      <a:pt x="8" y="64"/>
                      <a:pt x="8" y="63"/>
                    </a:cubicBezTo>
                    <a:cubicBezTo>
                      <a:pt x="8" y="63"/>
                      <a:pt x="9" y="62"/>
                      <a:pt x="9" y="62"/>
                    </a:cubicBezTo>
                    <a:cubicBezTo>
                      <a:pt x="9" y="62"/>
                      <a:pt x="9" y="62"/>
                      <a:pt x="9" y="62"/>
                    </a:cubicBezTo>
                    <a:cubicBezTo>
                      <a:pt x="9" y="61"/>
                      <a:pt x="10" y="61"/>
                      <a:pt x="10" y="60"/>
                    </a:cubicBezTo>
                    <a:cubicBezTo>
                      <a:pt x="11" y="59"/>
                      <a:pt x="11" y="58"/>
                      <a:pt x="12" y="58"/>
                    </a:cubicBezTo>
                    <a:cubicBezTo>
                      <a:pt x="13" y="57"/>
                      <a:pt x="13" y="57"/>
                      <a:pt x="14" y="57"/>
                    </a:cubicBezTo>
                    <a:cubicBezTo>
                      <a:pt x="16" y="57"/>
                      <a:pt x="17" y="57"/>
                      <a:pt x="18" y="57"/>
                    </a:cubicBezTo>
                    <a:cubicBezTo>
                      <a:pt x="19" y="56"/>
                      <a:pt x="20" y="56"/>
                      <a:pt x="21" y="56"/>
                    </a:cubicBezTo>
                    <a:cubicBezTo>
                      <a:pt x="21" y="55"/>
                      <a:pt x="20" y="54"/>
                      <a:pt x="21" y="54"/>
                    </a:cubicBezTo>
                    <a:cubicBezTo>
                      <a:pt x="21" y="53"/>
                      <a:pt x="20" y="53"/>
                      <a:pt x="21" y="52"/>
                    </a:cubicBezTo>
                    <a:cubicBezTo>
                      <a:pt x="20" y="51"/>
                      <a:pt x="20" y="51"/>
                      <a:pt x="20" y="50"/>
                    </a:cubicBezTo>
                    <a:cubicBezTo>
                      <a:pt x="20" y="49"/>
                      <a:pt x="20" y="46"/>
                      <a:pt x="2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9"/>
              <p:cNvSpPr/>
              <p:nvPr/>
            </p:nvSpPr>
            <p:spPr bwMode="auto">
              <a:xfrm>
                <a:off x="3240088" y="3797300"/>
                <a:ext cx="255588" cy="192088"/>
              </a:xfrm>
              <a:custGeom>
                <a:avLst/>
                <a:gdLst>
                  <a:gd name="T0" fmla="*/ 11 w 68"/>
                  <a:gd name="T1" fmla="*/ 42 h 51"/>
                  <a:gd name="T2" fmla="*/ 16 w 68"/>
                  <a:gd name="T3" fmla="*/ 36 h 51"/>
                  <a:gd name="T4" fmla="*/ 21 w 68"/>
                  <a:gd name="T5" fmla="*/ 30 h 51"/>
                  <a:gd name="T6" fmla="*/ 22 w 68"/>
                  <a:gd name="T7" fmla="*/ 28 h 51"/>
                  <a:gd name="T8" fmla="*/ 23 w 68"/>
                  <a:gd name="T9" fmla="*/ 26 h 51"/>
                  <a:gd name="T10" fmla="*/ 20 w 68"/>
                  <a:gd name="T11" fmla="*/ 26 h 51"/>
                  <a:gd name="T12" fmla="*/ 17 w 68"/>
                  <a:gd name="T13" fmla="*/ 27 h 51"/>
                  <a:gd name="T14" fmla="*/ 15 w 68"/>
                  <a:gd name="T15" fmla="*/ 28 h 51"/>
                  <a:gd name="T16" fmla="*/ 10 w 68"/>
                  <a:gd name="T17" fmla="*/ 30 h 51"/>
                  <a:gd name="T18" fmla="*/ 6 w 68"/>
                  <a:gd name="T19" fmla="*/ 32 h 51"/>
                  <a:gd name="T20" fmla="*/ 2 w 68"/>
                  <a:gd name="T21" fmla="*/ 27 h 51"/>
                  <a:gd name="T22" fmla="*/ 1 w 68"/>
                  <a:gd name="T23" fmla="*/ 22 h 51"/>
                  <a:gd name="T24" fmla="*/ 0 w 68"/>
                  <a:gd name="T25" fmla="*/ 17 h 51"/>
                  <a:gd name="T26" fmla="*/ 4 w 68"/>
                  <a:gd name="T27" fmla="*/ 11 h 51"/>
                  <a:gd name="T28" fmla="*/ 5 w 68"/>
                  <a:gd name="T29" fmla="*/ 10 h 51"/>
                  <a:gd name="T30" fmla="*/ 7 w 68"/>
                  <a:gd name="T31" fmla="*/ 9 h 51"/>
                  <a:gd name="T32" fmla="*/ 15 w 68"/>
                  <a:gd name="T33" fmla="*/ 6 h 51"/>
                  <a:gd name="T34" fmla="*/ 29 w 68"/>
                  <a:gd name="T35" fmla="*/ 2 h 51"/>
                  <a:gd name="T36" fmla="*/ 35 w 68"/>
                  <a:gd name="T37" fmla="*/ 2 h 51"/>
                  <a:gd name="T38" fmla="*/ 44 w 68"/>
                  <a:gd name="T39" fmla="*/ 1 h 51"/>
                  <a:gd name="T40" fmla="*/ 57 w 68"/>
                  <a:gd name="T41" fmla="*/ 1 h 51"/>
                  <a:gd name="T42" fmla="*/ 59 w 68"/>
                  <a:gd name="T43" fmla="*/ 3 h 51"/>
                  <a:gd name="T44" fmla="*/ 60 w 68"/>
                  <a:gd name="T45" fmla="*/ 3 h 51"/>
                  <a:gd name="T46" fmla="*/ 64 w 68"/>
                  <a:gd name="T47" fmla="*/ 4 h 51"/>
                  <a:gd name="T48" fmla="*/ 68 w 68"/>
                  <a:gd name="T49" fmla="*/ 10 h 51"/>
                  <a:gd name="T50" fmla="*/ 68 w 68"/>
                  <a:gd name="T51" fmla="*/ 16 h 51"/>
                  <a:gd name="T52" fmla="*/ 66 w 68"/>
                  <a:gd name="T53" fmla="*/ 20 h 51"/>
                  <a:gd name="T54" fmla="*/ 64 w 68"/>
                  <a:gd name="T55" fmla="*/ 24 h 51"/>
                  <a:gd name="T56" fmla="*/ 61 w 68"/>
                  <a:gd name="T57" fmla="*/ 26 h 51"/>
                  <a:gd name="T58" fmla="*/ 56 w 68"/>
                  <a:gd name="T59" fmla="*/ 26 h 51"/>
                  <a:gd name="T60" fmla="*/ 53 w 68"/>
                  <a:gd name="T61" fmla="*/ 27 h 51"/>
                  <a:gd name="T62" fmla="*/ 46 w 68"/>
                  <a:gd name="T63" fmla="*/ 28 h 51"/>
                  <a:gd name="T64" fmla="*/ 43 w 68"/>
                  <a:gd name="T65" fmla="*/ 31 h 51"/>
                  <a:gd name="T66" fmla="*/ 37 w 68"/>
                  <a:gd name="T67" fmla="*/ 35 h 51"/>
                  <a:gd name="T68" fmla="*/ 31 w 68"/>
                  <a:gd name="T69" fmla="*/ 39 h 51"/>
                  <a:gd name="T70" fmla="*/ 28 w 68"/>
                  <a:gd name="T71" fmla="*/ 43 h 51"/>
                  <a:gd name="T72" fmla="*/ 23 w 68"/>
                  <a:gd name="T73" fmla="*/ 46 h 51"/>
                  <a:gd name="T74" fmla="*/ 21 w 68"/>
                  <a:gd name="T75" fmla="*/ 48 h 51"/>
                  <a:gd name="T76" fmla="*/ 17 w 68"/>
                  <a:gd name="T77" fmla="*/ 50 h 51"/>
                  <a:gd name="T78" fmla="*/ 11 w 68"/>
                  <a:gd name="T79" fmla="*/ 49 h 51"/>
                  <a:gd name="T80" fmla="*/ 10 w 68"/>
                  <a:gd name="T81" fmla="*/ 4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8" h="51">
                    <a:moveTo>
                      <a:pt x="10" y="44"/>
                    </a:moveTo>
                    <a:cubicBezTo>
                      <a:pt x="11" y="43"/>
                      <a:pt x="10" y="43"/>
                      <a:pt x="11" y="42"/>
                    </a:cubicBezTo>
                    <a:cubicBezTo>
                      <a:pt x="13" y="40"/>
                      <a:pt x="13" y="39"/>
                      <a:pt x="13" y="39"/>
                    </a:cubicBezTo>
                    <a:cubicBezTo>
                      <a:pt x="15" y="38"/>
                      <a:pt x="15" y="37"/>
                      <a:pt x="16" y="36"/>
                    </a:cubicBezTo>
                    <a:cubicBezTo>
                      <a:pt x="17" y="35"/>
                      <a:pt x="18" y="34"/>
                      <a:pt x="20" y="32"/>
                    </a:cubicBezTo>
                    <a:cubicBezTo>
                      <a:pt x="20" y="31"/>
                      <a:pt x="21" y="30"/>
                      <a:pt x="21" y="30"/>
                    </a:cubicBezTo>
                    <a:cubicBezTo>
                      <a:pt x="21" y="29"/>
                      <a:pt x="21" y="29"/>
                      <a:pt x="21" y="29"/>
                    </a:cubicBezTo>
                    <a:cubicBezTo>
                      <a:pt x="22" y="29"/>
                      <a:pt x="22" y="28"/>
                      <a:pt x="22" y="28"/>
                    </a:cubicBezTo>
                    <a:cubicBezTo>
                      <a:pt x="22" y="28"/>
                      <a:pt x="22" y="28"/>
                      <a:pt x="22" y="28"/>
                    </a:cubicBezTo>
                    <a:cubicBezTo>
                      <a:pt x="23" y="27"/>
                      <a:pt x="23" y="27"/>
                      <a:pt x="23" y="26"/>
                    </a:cubicBezTo>
                    <a:cubicBezTo>
                      <a:pt x="24" y="25"/>
                      <a:pt x="25" y="25"/>
                      <a:pt x="25" y="25"/>
                    </a:cubicBezTo>
                    <a:cubicBezTo>
                      <a:pt x="24" y="25"/>
                      <a:pt x="21" y="25"/>
                      <a:pt x="20" y="26"/>
                    </a:cubicBezTo>
                    <a:cubicBezTo>
                      <a:pt x="20" y="26"/>
                      <a:pt x="20" y="26"/>
                      <a:pt x="19" y="26"/>
                    </a:cubicBezTo>
                    <a:cubicBezTo>
                      <a:pt x="18" y="27"/>
                      <a:pt x="18" y="27"/>
                      <a:pt x="17" y="27"/>
                    </a:cubicBezTo>
                    <a:cubicBezTo>
                      <a:pt x="16" y="27"/>
                      <a:pt x="16" y="27"/>
                      <a:pt x="16" y="27"/>
                    </a:cubicBezTo>
                    <a:cubicBezTo>
                      <a:pt x="15" y="27"/>
                      <a:pt x="15" y="28"/>
                      <a:pt x="15" y="28"/>
                    </a:cubicBezTo>
                    <a:cubicBezTo>
                      <a:pt x="14" y="28"/>
                      <a:pt x="13" y="29"/>
                      <a:pt x="12" y="29"/>
                    </a:cubicBezTo>
                    <a:cubicBezTo>
                      <a:pt x="12" y="30"/>
                      <a:pt x="10" y="30"/>
                      <a:pt x="10" y="30"/>
                    </a:cubicBezTo>
                    <a:cubicBezTo>
                      <a:pt x="9" y="31"/>
                      <a:pt x="9" y="31"/>
                      <a:pt x="8" y="32"/>
                    </a:cubicBezTo>
                    <a:cubicBezTo>
                      <a:pt x="7" y="32"/>
                      <a:pt x="6" y="32"/>
                      <a:pt x="6" y="32"/>
                    </a:cubicBezTo>
                    <a:cubicBezTo>
                      <a:pt x="4" y="31"/>
                      <a:pt x="5" y="31"/>
                      <a:pt x="4" y="31"/>
                    </a:cubicBezTo>
                    <a:cubicBezTo>
                      <a:pt x="3" y="29"/>
                      <a:pt x="3" y="28"/>
                      <a:pt x="2" y="27"/>
                    </a:cubicBezTo>
                    <a:cubicBezTo>
                      <a:pt x="2" y="27"/>
                      <a:pt x="2" y="26"/>
                      <a:pt x="2" y="25"/>
                    </a:cubicBezTo>
                    <a:cubicBezTo>
                      <a:pt x="1" y="24"/>
                      <a:pt x="1" y="23"/>
                      <a:pt x="1" y="22"/>
                    </a:cubicBezTo>
                    <a:cubicBezTo>
                      <a:pt x="1" y="22"/>
                      <a:pt x="0" y="21"/>
                      <a:pt x="0" y="20"/>
                    </a:cubicBezTo>
                    <a:cubicBezTo>
                      <a:pt x="0" y="19"/>
                      <a:pt x="0" y="18"/>
                      <a:pt x="0" y="17"/>
                    </a:cubicBezTo>
                    <a:cubicBezTo>
                      <a:pt x="1" y="17"/>
                      <a:pt x="1" y="16"/>
                      <a:pt x="1" y="16"/>
                    </a:cubicBezTo>
                    <a:cubicBezTo>
                      <a:pt x="1" y="14"/>
                      <a:pt x="3" y="13"/>
                      <a:pt x="4" y="11"/>
                    </a:cubicBezTo>
                    <a:cubicBezTo>
                      <a:pt x="4" y="11"/>
                      <a:pt x="4" y="11"/>
                      <a:pt x="4" y="11"/>
                    </a:cubicBezTo>
                    <a:cubicBezTo>
                      <a:pt x="4" y="10"/>
                      <a:pt x="5" y="10"/>
                      <a:pt x="5" y="10"/>
                    </a:cubicBezTo>
                    <a:cubicBezTo>
                      <a:pt x="6" y="10"/>
                      <a:pt x="6" y="10"/>
                      <a:pt x="6" y="9"/>
                    </a:cubicBezTo>
                    <a:cubicBezTo>
                      <a:pt x="7" y="9"/>
                      <a:pt x="7" y="10"/>
                      <a:pt x="7" y="9"/>
                    </a:cubicBezTo>
                    <a:cubicBezTo>
                      <a:pt x="9" y="9"/>
                      <a:pt x="11" y="7"/>
                      <a:pt x="14" y="7"/>
                    </a:cubicBezTo>
                    <a:cubicBezTo>
                      <a:pt x="14" y="6"/>
                      <a:pt x="15" y="6"/>
                      <a:pt x="15" y="6"/>
                    </a:cubicBezTo>
                    <a:cubicBezTo>
                      <a:pt x="16" y="6"/>
                      <a:pt x="17" y="5"/>
                      <a:pt x="18" y="5"/>
                    </a:cubicBezTo>
                    <a:cubicBezTo>
                      <a:pt x="21" y="3"/>
                      <a:pt x="25" y="2"/>
                      <a:pt x="29" y="2"/>
                    </a:cubicBezTo>
                    <a:cubicBezTo>
                      <a:pt x="30" y="2"/>
                      <a:pt x="31" y="2"/>
                      <a:pt x="31" y="2"/>
                    </a:cubicBezTo>
                    <a:cubicBezTo>
                      <a:pt x="33" y="2"/>
                      <a:pt x="34" y="2"/>
                      <a:pt x="35" y="2"/>
                    </a:cubicBezTo>
                    <a:cubicBezTo>
                      <a:pt x="36" y="2"/>
                      <a:pt x="36" y="1"/>
                      <a:pt x="37" y="1"/>
                    </a:cubicBezTo>
                    <a:cubicBezTo>
                      <a:pt x="39" y="1"/>
                      <a:pt x="42" y="1"/>
                      <a:pt x="44" y="1"/>
                    </a:cubicBezTo>
                    <a:cubicBezTo>
                      <a:pt x="45" y="0"/>
                      <a:pt x="51" y="0"/>
                      <a:pt x="54" y="0"/>
                    </a:cubicBezTo>
                    <a:cubicBezTo>
                      <a:pt x="55" y="0"/>
                      <a:pt x="56" y="0"/>
                      <a:pt x="57" y="1"/>
                    </a:cubicBezTo>
                    <a:cubicBezTo>
                      <a:pt x="57" y="1"/>
                      <a:pt x="58" y="2"/>
                      <a:pt x="59" y="2"/>
                    </a:cubicBezTo>
                    <a:cubicBezTo>
                      <a:pt x="59" y="3"/>
                      <a:pt x="59" y="3"/>
                      <a:pt x="59" y="3"/>
                    </a:cubicBezTo>
                    <a:cubicBezTo>
                      <a:pt x="59" y="3"/>
                      <a:pt x="59" y="3"/>
                      <a:pt x="59" y="3"/>
                    </a:cubicBezTo>
                    <a:cubicBezTo>
                      <a:pt x="59" y="3"/>
                      <a:pt x="60" y="3"/>
                      <a:pt x="60" y="3"/>
                    </a:cubicBezTo>
                    <a:cubicBezTo>
                      <a:pt x="60" y="3"/>
                      <a:pt x="60" y="3"/>
                      <a:pt x="60" y="3"/>
                    </a:cubicBezTo>
                    <a:cubicBezTo>
                      <a:pt x="61" y="3"/>
                      <a:pt x="62" y="4"/>
                      <a:pt x="64" y="4"/>
                    </a:cubicBezTo>
                    <a:cubicBezTo>
                      <a:pt x="64" y="5"/>
                      <a:pt x="65" y="5"/>
                      <a:pt x="65" y="5"/>
                    </a:cubicBezTo>
                    <a:cubicBezTo>
                      <a:pt x="66" y="7"/>
                      <a:pt x="67" y="9"/>
                      <a:pt x="68" y="10"/>
                    </a:cubicBezTo>
                    <a:cubicBezTo>
                      <a:pt x="68" y="11"/>
                      <a:pt x="68" y="12"/>
                      <a:pt x="68" y="12"/>
                    </a:cubicBezTo>
                    <a:cubicBezTo>
                      <a:pt x="68" y="14"/>
                      <a:pt x="68" y="15"/>
                      <a:pt x="68" y="16"/>
                    </a:cubicBezTo>
                    <a:cubicBezTo>
                      <a:pt x="68" y="17"/>
                      <a:pt x="68" y="17"/>
                      <a:pt x="68" y="18"/>
                    </a:cubicBezTo>
                    <a:cubicBezTo>
                      <a:pt x="68" y="18"/>
                      <a:pt x="67" y="19"/>
                      <a:pt x="66" y="20"/>
                    </a:cubicBezTo>
                    <a:cubicBezTo>
                      <a:pt x="66" y="21"/>
                      <a:pt x="65" y="21"/>
                      <a:pt x="65" y="22"/>
                    </a:cubicBezTo>
                    <a:cubicBezTo>
                      <a:pt x="64" y="23"/>
                      <a:pt x="64" y="23"/>
                      <a:pt x="64" y="24"/>
                    </a:cubicBezTo>
                    <a:cubicBezTo>
                      <a:pt x="63" y="24"/>
                      <a:pt x="63" y="25"/>
                      <a:pt x="63" y="25"/>
                    </a:cubicBezTo>
                    <a:cubicBezTo>
                      <a:pt x="62" y="26"/>
                      <a:pt x="61" y="26"/>
                      <a:pt x="61" y="26"/>
                    </a:cubicBezTo>
                    <a:cubicBezTo>
                      <a:pt x="59" y="26"/>
                      <a:pt x="59" y="26"/>
                      <a:pt x="58" y="26"/>
                    </a:cubicBezTo>
                    <a:cubicBezTo>
                      <a:pt x="57" y="26"/>
                      <a:pt x="57" y="26"/>
                      <a:pt x="56" y="26"/>
                    </a:cubicBezTo>
                    <a:cubicBezTo>
                      <a:pt x="56" y="26"/>
                      <a:pt x="55" y="26"/>
                      <a:pt x="55" y="26"/>
                    </a:cubicBezTo>
                    <a:cubicBezTo>
                      <a:pt x="54" y="26"/>
                      <a:pt x="53" y="26"/>
                      <a:pt x="53" y="27"/>
                    </a:cubicBezTo>
                    <a:cubicBezTo>
                      <a:pt x="52" y="27"/>
                      <a:pt x="51" y="27"/>
                      <a:pt x="49" y="27"/>
                    </a:cubicBezTo>
                    <a:cubicBezTo>
                      <a:pt x="48" y="27"/>
                      <a:pt x="47" y="28"/>
                      <a:pt x="46" y="28"/>
                    </a:cubicBezTo>
                    <a:cubicBezTo>
                      <a:pt x="46" y="29"/>
                      <a:pt x="45" y="29"/>
                      <a:pt x="45" y="29"/>
                    </a:cubicBezTo>
                    <a:cubicBezTo>
                      <a:pt x="44" y="30"/>
                      <a:pt x="44" y="30"/>
                      <a:pt x="43" y="31"/>
                    </a:cubicBezTo>
                    <a:cubicBezTo>
                      <a:pt x="42" y="31"/>
                      <a:pt x="42" y="31"/>
                      <a:pt x="41" y="32"/>
                    </a:cubicBezTo>
                    <a:cubicBezTo>
                      <a:pt x="41" y="33"/>
                      <a:pt x="38" y="34"/>
                      <a:pt x="37" y="35"/>
                    </a:cubicBezTo>
                    <a:cubicBezTo>
                      <a:pt x="36" y="35"/>
                      <a:pt x="36" y="36"/>
                      <a:pt x="34" y="37"/>
                    </a:cubicBezTo>
                    <a:cubicBezTo>
                      <a:pt x="33" y="38"/>
                      <a:pt x="32" y="39"/>
                      <a:pt x="31" y="39"/>
                    </a:cubicBezTo>
                    <a:cubicBezTo>
                      <a:pt x="31" y="40"/>
                      <a:pt x="30" y="40"/>
                      <a:pt x="29" y="41"/>
                    </a:cubicBezTo>
                    <a:cubicBezTo>
                      <a:pt x="29" y="41"/>
                      <a:pt x="28" y="43"/>
                      <a:pt x="28" y="43"/>
                    </a:cubicBezTo>
                    <a:cubicBezTo>
                      <a:pt x="27" y="43"/>
                      <a:pt x="25" y="44"/>
                      <a:pt x="25" y="44"/>
                    </a:cubicBezTo>
                    <a:cubicBezTo>
                      <a:pt x="24" y="45"/>
                      <a:pt x="24" y="45"/>
                      <a:pt x="23" y="46"/>
                    </a:cubicBezTo>
                    <a:cubicBezTo>
                      <a:pt x="23" y="46"/>
                      <a:pt x="22" y="47"/>
                      <a:pt x="22" y="47"/>
                    </a:cubicBezTo>
                    <a:cubicBezTo>
                      <a:pt x="22" y="47"/>
                      <a:pt x="21" y="47"/>
                      <a:pt x="21" y="48"/>
                    </a:cubicBezTo>
                    <a:cubicBezTo>
                      <a:pt x="20" y="48"/>
                      <a:pt x="19" y="49"/>
                      <a:pt x="19" y="49"/>
                    </a:cubicBezTo>
                    <a:cubicBezTo>
                      <a:pt x="17" y="50"/>
                      <a:pt x="17" y="50"/>
                      <a:pt x="17" y="50"/>
                    </a:cubicBezTo>
                    <a:cubicBezTo>
                      <a:pt x="16" y="51"/>
                      <a:pt x="16" y="51"/>
                      <a:pt x="14" y="50"/>
                    </a:cubicBezTo>
                    <a:cubicBezTo>
                      <a:pt x="13" y="50"/>
                      <a:pt x="12" y="50"/>
                      <a:pt x="11" y="49"/>
                    </a:cubicBezTo>
                    <a:cubicBezTo>
                      <a:pt x="11" y="49"/>
                      <a:pt x="11" y="48"/>
                      <a:pt x="10" y="48"/>
                    </a:cubicBezTo>
                    <a:cubicBezTo>
                      <a:pt x="9" y="47"/>
                      <a:pt x="9" y="45"/>
                      <a:pt x="10"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0"/>
              <p:cNvSpPr/>
              <p:nvPr/>
            </p:nvSpPr>
            <p:spPr bwMode="auto">
              <a:xfrm>
                <a:off x="3119438" y="3854450"/>
                <a:ext cx="120650" cy="109538"/>
              </a:xfrm>
              <a:custGeom>
                <a:avLst/>
                <a:gdLst>
                  <a:gd name="T0" fmla="*/ 13 w 32"/>
                  <a:gd name="T1" fmla="*/ 29 h 29"/>
                  <a:gd name="T2" fmla="*/ 10 w 32"/>
                  <a:gd name="T3" fmla="*/ 28 h 29"/>
                  <a:gd name="T4" fmla="*/ 4 w 32"/>
                  <a:gd name="T5" fmla="*/ 25 h 29"/>
                  <a:gd name="T6" fmla="*/ 3 w 32"/>
                  <a:gd name="T7" fmla="*/ 23 h 29"/>
                  <a:gd name="T8" fmla="*/ 1 w 32"/>
                  <a:gd name="T9" fmla="*/ 19 h 29"/>
                  <a:gd name="T10" fmla="*/ 1 w 32"/>
                  <a:gd name="T11" fmla="*/ 19 h 29"/>
                  <a:gd name="T12" fmla="*/ 0 w 32"/>
                  <a:gd name="T13" fmla="*/ 12 h 29"/>
                  <a:gd name="T14" fmla="*/ 1 w 32"/>
                  <a:gd name="T15" fmla="*/ 10 h 29"/>
                  <a:gd name="T16" fmla="*/ 1 w 32"/>
                  <a:gd name="T17" fmla="*/ 9 h 29"/>
                  <a:gd name="T18" fmla="*/ 2 w 32"/>
                  <a:gd name="T19" fmla="*/ 6 h 29"/>
                  <a:gd name="T20" fmla="*/ 9 w 32"/>
                  <a:gd name="T21" fmla="*/ 1 h 29"/>
                  <a:gd name="T22" fmla="*/ 10 w 32"/>
                  <a:gd name="T23" fmla="*/ 0 h 29"/>
                  <a:gd name="T24" fmla="*/ 11 w 32"/>
                  <a:gd name="T25" fmla="*/ 0 h 29"/>
                  <a:gd name="T26" fmla="*/ 14 w 32"/>
                  <a:gd name="T27" fmla="*/ 0 h 29"/>
                  <a:gd name="T28" fmla="*/ 15 w 32"/>
                  <a:gd name="T29" fmla="*/ 0 h 29"/>
                  <a:gd name="T30" fmla="*/ 20 w 32"/>
                  <a:gd name="T31" fmla="*/ 2 h 29"/>
                  <a:gd name="T32" fmla="*/ 25 w 32"/>
                  <a:gd name="T33" fmla="*/ 7 h 29"/>
                  <a:gd name="T34" fmla="*/ 27 w 32"/>
                  <a:gd name="T35" fmla="*/ 9 h 29"/>
                  <a:gd name="T36" fmla="*/ 27 w 32"/>
                  <a:gd name="T37" fmla="*/ 9 h 29"/>
                  <a:gd name="T38" fmla="*/ 29 w 32"/>
                  <a:gd name="T39" fmla="*/ 12 h 29"/>
                  <a:gd name="T40" fmla="*/ 30 w 32"/>
                  <a:gd name="T41" fmla="*/ 13 h 29"/>
                  <a:gd name="T42" fmla="*/ 32 w 32"/>
                  <a:gd name="T43" fmla="*/ 17 h 29"/>
                  <a:gd name="T44" fmla="*/ 32 w 32"/>
                  <a:gd name="T45" fmla="*/ 19 h 29"/>
                  <a:gd name="T46" fmla="*/ 29 w 32"/>
                  <a:gd name="T47" fmla="*/ 23 h 29"/>
                  <a:gd name="T48" fmla="*/ 20 w 32"/>
                  <a:gd name="T49" fmla="*/ 28 h 29"/>
                  <a:gd name="T50" fmla="*/ 16 w 32"/>
                  <a:gd name="T51" fmla="*/ 29 h 29"/>
                  <a:gd name="T52" fmla="*/ 13 w 32"/>
                  <a:gd name="T53"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 h="29">
                    <a:moveTo>
                      <a:pt x="13" y="29"/>
                    </a:moveTo>
                    <a:cubicBezTo>
                      <a:pt x="11" y="29"/>
                      <a:pt x="10" y="29"/>
                      <a:pt x="10" y="28"/>
                    </a:cubicBezTo>
                    <a:cubicBezTo>
                      <a:pt x="8" y="27"/>
                      <a:pt x="6" y="26"/>
                      <a:pt x="4" y="25"/>
                    </a:cubicBezTo>
                    <a:cubicBezTo>
                      <a:pt x="4" y="25"/>
                      <a:pt x="3" y="24"/>
                      <a:pt x="3" y="23"/>
                    </a:cubicBezTo>
                    <a:cubicBezTo>
                      <a:pt x="2" y="22"/>
                      <a:pt x="1" y="20"/>
                      <a:pt x="1" y="19"/>
                    </a:cubicBezTo>
                    <a:cubicBezTo>
                      <a:pt x="1" y="19"/>
                      <a:pt x="1" y="19"/>
                      <a:pt x="1" y="19"/>
                    </a:cubicBezTo>
                    <a:cubicBezTo>
                      <a:pt x="1" y="17"/>
                      <a:pt x="0" y="13"/>
                      <a:pt x="0" y="12"/>
                    </a:cubicBezTo>
                    <a:cubicBezTo>
                      <a:pt x="0" y="11"/>
                      <a:pt x="0" y="10"/>
                      <a:pt x="1" y="10"/>
                    </a:cubicBezTo>
                    <a:cubicBezTo>
                      <a:pt x="1" y="10"/>
                      <a:pt x="1" y="9"/>
                      <a:pt x="1" y="9"/>
                    </a:cubicBezTo>
                    <a:cubicBezTo>
                      <a:pt x="1" y="8"/>
                      <a:pt x="2" y="7"/>
                      <a:pt x="2" y="6"/>
                    </a:cubicBezTo>
                    <a:cubicBezTo>
                      <a:pt x="4" y="3"/>
                      <a:pt x="6" y="3"/>
                      <a:pt x="9" y="1"/>
                    </a:cubicBezTo>
                    <a:cubicBezTo>
                      <a:pt x="9" y="1"/>
                      <a:pt x="10" y="0"/>
                      <a:pt x="10" y="0"/>
                    </a:cubicBezTo>
                    <a:cubicBezTo>
                      <a:pt x="10" y="0"/>
                      <a:pt x="10" y="0"/>
                      <a:pt x="11" y="0"/>
                    </a:cubicBezTo>
                    <a:cubicBezTo>
                      <a:pt x="12" y="0"/>
                      <a:pt x="13" y="0"/>
                      <a:pt x="14" y="0"/>
                    </a:cubicBezTo>
                    <a:cubicBezTo>
                      <a:pt x="15" y="0"/>
                      <a:pt x="15" y="0"/>
                      <a:pt x="15" y="0"/>
                    </a:cubicBezTo>
                    <a:cubicBezTo>
                      <a:pt x="17" y="0"/>
                      <a:pt x="18" y="1"/>
                      <a:pt x="20" y="2"/>
                    </a:cubicBezTo>
                    <a:cubicBezTo>
                      <a:pt x="22" y="4"/>
                      <a:pt x="23" y="5"/>
                      <a:pt x="25" y="7"/>
                    </a:cubicBezTo>
                    <a:cubicBezTo>
                      <a:pt x="25" y="7"/>
                      <a:pt x="26" y="8"/>
                      <a:pt x="27" y="9"/>
                    </a:cubicBezTo>
                    <a:cubicBezTo>
                      <a:pt x="27" y="9"/>
                      <a:pt x="27" y="9"/>
                      <a:pt x="27" y="9"/>
                    </a:cubicBezTo>
                    <a:cubicBezTo>
                      <a:pt x="28" y="10"/>
                      <a:pt x="28" y="11"/>
                      <a:pt x="29" y="12"/>
                    </a:cubicBezTo>
                    <a:cubicBezTo>
                      <a:pt x="29" y="13"/>
                      <a:pt x="29" y="13"/>
                      <a:pt x="30" y="13"/>
                    </a:cubicBezTo>
                    <a:cubicBezTo>
                      <a:pt x="30" y="14"/>
                      <a:pt x="31" y="14"/>
                      <a:pt x="32" y="17"/>
                    </a:cubicBezTo>
                    <a:cubicBezTo>
                      <a:pt x="31" y="17"/>
                      <a:pt x="32" y="18"/>
                      <a:pt x="32" y="19"/>
                    </a:cubicBezTo>
                    <a:cubicBezTo>
                      <a:pt x="31" y="19"/>
                      <a:pt x="32" y="22"/>
                      <a:pt x="29" y="23"/>
                    </a:cubicBezTo>
                    <a:cubicBezTo>
                      <a:pt x="26" y="23"/>
                      <a:pt x="22" y="27"/>
                      <a:pt x="20" y="28"/>
                    </a:cubicBezTo>
                    <a:cubicBezTo>
                      <a:pt x="18" y="29"/>
                      <a:pt x="17" y="29"/>
                      <a:pt x="16" y="29"/>
                    </a:cubicBezTo>
                    <a:cubicBezTo>
                      <a:pt x="15" y="29"/>
                      <a:pt x="14" y="29"/>
                      <a:pt x="13"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11"/>
              <p:cNvSpPr/>
              <p:nvPr/>
            </p:nvSpPr>
            <p:spPr bwMode="auto">
              <a:xfrm>
                <a:off x="1185863" y="3736975"/>
                <a:ext cx="282575" cy="103188"/>
              </a:xfrm>
              <a:custGeom>
                <a:avLst/>
                <a:gdLst>
                  <a:gd name="T0" fmla="*/ 44 w 75"/>
                  <a:gd name="T1" fmla="*/ 27 h 27"/>
                  <a:gd name="T2" fmla="*/ 41 w 75"/>
                  <a:gd name="T3" fmla="*/ 27 h 27"/>
                  <a:gd name="T4" fmla="*/ 39 w 75"/>
                  <a:gd name="T5" fmla="*/ 26 h 27"/>
                  <a:gd name="T6" fmla="*/ 36 w 75"/>
                  <a:gd name="T7" fmla="*/ 26 h 27"/>
                  <a:gd name="T8" fmla="*/ 35 w 75"/>
                  <a:gd name="T9" fmla="*/ 25 h 27"/>
                  <a:gd name="T10" fmla="*/ 33 w 75"/>
                  <a:gd name="T11" fmla="*/ 25 h 27"/>
                  <a:gd name="T12" fmla="*/ 30 w 75"/>
                  <a:gd name="T13" fmla="*/ 25 h 27"/>
                  <a:gd name="T14" fmla="*/ 25 w 75"/>
                  <a:gd name="T15" fmla="*/ 26 h 27"/>
                  <a:gd name="T16" fmla="*/ 17 w 75"/>
                  <a:gd name="T17" fmla="*/ 26 h 27"/>
                  <a:gd name="T18" fmla="*/ 15 w 75"/>
                  <a:gd name="T19" fmla="*/ 27 h 27"/>
                  <a:gd name="T20" fmla="*/ 12 w 75"/>
                  <a:gd name="T21" fmla="*/ 26 h 27"/>
                  <a:gd name="T22" fmla="*/ 9 w 75"/>
                  <a:gd name="T23" fmla="*/ 25 h 27"/>
                  <a:gd name="T24" fmla="*/ 5 w 75"/>
                  <a:gd name="T25" fmla="*/ 24 h 27"/>
                  <a:gd name="T26" fmla="*/ 5 w 75"/>
                  <a:gd name="T27" fmla="*/ 24 h 27"/>
                  <a:gd name="T28" fmla="*/ 3 w 75"/>
                  <a:gd name="T29" fmla="*/ 23 h 27"/>
                  <a:gd name="T30" fmla="*/ 1 w 75"/>
                  <a:gd name="T31" fmla="*/ 21 h 27"/>
                  <a:gd name="T32" fmla="*/ 0 w 75"/>
                  <a:gd name="T33" fmla="*/ 18 h 27"/>
                  <a:gd name="T34" fmla="*/ 0 w 75"/>
                  <a:gd name="T35" fmla="*/ 16 h 27"/>
                  <a:gd name="T36" fmla="*/ 1 w 75"/>
                  <a:gd name="T37" fmla="*/ 14 h 27"/>
                  <a:gd name="T38" fmla="*/ 5 w 75"/>
                  <a:gd name="T39" fmla="*/ 10 h 27"/>
                  <a:gd name="T40" fmla="*/ 6 w 75"/>
                  <a:gd name="T41" fmla="*/ 9 h 27"/>
                  <a:gd name="T42" fmla="*/ 6 w 75"/>
                  <a:gd name="T43" fmla="*/ 9 h 27"/>
                  <a:gd name="T44" fmla="*/ 11 w 75"/>
                  <a:gd name="T45" fmla="*/ 7 h 27"/>
                  <a:gd name="T46" fmla="*/ 11 w 75"/>
                  <a:gd name="T47" fmla="*/ 7 h 27"/>
                  <a:gd name="T48" fmla="*/ 14 w 75"/>
                  <a:gd name="T49" fmla="*/ 6 h 27"/>
                  <a:gd name="T50" fmla="*/ 16 w 75"/>
                  <a:gd name="T51" fmla="*/ 5 h 27"/>
                  <a:gd name="T52" fmla="*/ 18 w 75"/>
                  <a:gd name="T53" fmla="*/ 5 h 27"/>
                  <a:gd name="T54" fmla="*/ 21 w 75"/>
                  <a:gd name="T55" fmla="*/ 4 h 27"/>
                  <a:gd name="T56" fmla="*/ 23 w 75"/>
                  <a:gd name="T57" fmla="*/ 4 h 27"/>
                  <a:gd name="T58" fmla="*/ 25 w 75"/>
                  <a:gd name="T59" fmla="*/ 3 h 27"/>
                  <a:gd name="T60" fmla="*/ 26 w 75"/>
                  <a:gd name="T61" fmla="*/ 3 h 27"/>
                  <a:gd name="T62" fmla="*/ 35 w 75"/>
                  <a:gd name="T63" fmla="*/ 3 h 27"/>
                  <a:gd name="T64" fmla="*/ 35 w 75"/>
                  <a:gd name="T65" fmla="*/ 3 h 27"/>
                  <a:gd name="T66" fmla="*/ 44 w 75"/>
                  <a:gd name="T67" fmla="*/ 2 h 27"/>
                  <a:gd name="T68" fmla="*/ 48 w 75"/>
                  <a:gd name="T69" fmla="*/ 1 h 27"/>
                  <a:gd name="T70" fmla="*/ 60 w 75"/>
                  <a:gd name="T71" fmla="*/ 0 h 27"/>
                  <a:gd name="T72" fmla="*/ 62 w 75"/>
                  <a:gd name="T73" fmla="*/ 1 h 27"/>
                  <a:gd name="T74" fmla="*/ 64 w 75"/>
                  <a:gd name="T75" fmla="*/ 1 h 27"/>
                  <a:gd name="T76" fmla="*/ 65 w 75"/>
                  <a:gd name="T77" fmla="*/ 1 h 27"/>
                  <a:gd name="T78" fmla="*/ 66 w 75"/>
                  <a:gd name="T79" fmla="*/ 1 h 27"/>
                  <a:gd name="T80" fmla="*/ 69 w 75"/>
                  <a:gd name="T81" fmla="*/ 2 h 27"/>
                  <a:gd name="T82" fmla="*/ 72 w 75"/>
                  <a:gd name="T83" fmla="*/ 4 h 27"/>
                  <a:gd name="T84" fmla="*/ 74 w 75"/>
                  <a:gd name="T85" fmla="*/ 6 h 27"/>
                  <a:gd name="T86" fmla="*/ 74 w 75"/>
                  <a:gd name="T87" fmla="*/ 9 h 27"/>
                  <a:gd name="T88" fmla="*/ 75 w 75"/>
                  <a:gd name="T89" fmla="*/ 12 h 27"/>
                  <a:gd name="T90" fmla="*/ 74 w 75"/>
                  <a:gd name="T91" fmla="*/ 14 h 27"/>
                  <a:gd name="T92" fmla="*/ 74 w 75"/>
                  <a:gd name="T93" fmla="*/ 15 h 27"/>
                  <a:gd name="T94" fmla="*/ 74 w 75"/>
                  <a:gd name="T95" fmla="*/ 16 h 27"/>
                  <a:gd name="T96" fmla="*/ 73 w 75"/>
                  <a:gd name="T97" fmla="*/ 17 h 27"/>
                  <a:gd name="T98" fmla="*/ 71 w 75"/>
                  <a:gd name="T99" fmla="*/ 19 h 27"/>
                  <a:gd name="T100" fmla="*/ 69 w 75"/>
                  <a:gd name="T101" fmla="*/ 21 h 27"/>
                  <a:gd name="T102" fmla="*/ 63 w 75"/>
                  <a:gd name="T103" fmla="*/ 22 h 27"/>
                  <a:gd name="T104" fmla="*/ 62 w 75"/>
                  <a:gd name="T105" fmla="*/ 23 h 27"/>
                  <a:gd name="T106" fmla="*/ 58 w 75"/>
                  <a:gd name="T107" fmla="*/ 24 h 27"/>
                  <a:gd name="T108" fmla="*/ 55 w 75"/>
                  <a:gd name="T109" fmla="*/ 25 h 27"/>
                  <a:gd name="T110" fmla="*/ 53 w 75"/>
                  <a:gd name="T111" fmla="*/ 26 h 27"/>
                  <a:gd name="T112" fmla="*/ 52 w 75"/>
                  <a:gd name="T113" fmla="*/ 26 h 27"/>
                  <a:gd name="T114" fmla="*/ 47 w 75"/>
                  <a:gd name="T115" fmla="*/ 27 h 27"/>
                  <a:gd name="T116" fmla="*/ 44 w 75"/>
                  <a:gd name="T1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5" h="27">
                    <a:moveTo>
                      <a:pt x="44" y="27"/>
                    </a:moveTo>
                    <a:cubicBezTo>
                      <a:pt x="43" y="27"/>
                      <a:pt x="42" y="27"/>
                      <a:pt x="41" y="27"/>
                    </a:cubicBezTo>
                    <a:cubicBezTo>
                      <a:pt x="40" y="27"/>
                      <a:pt x="40" y="26"/>
                      <a:pt x="39" y="26"/>
                    </a:cubicBezTo>
                    <a:cubicBezTo>
                      <a:pt x="38" y="26"/>
                      <a:pt x="37" y="26"/>
                      <a:pt x="36" y="26"/>
                    </a:cubicBezTo>
                    <a:cubicBezTo>
                      <a:pt x="36" y="26"/>
                      <a:pt x="35" y="26"/>
                      <a:pt x="35" y="25"/>
                    </a:cubicBezTo>
                    <a:cubicBezTo>
                      <a:pt x="34" y="25"/>
                      <a:pt x="34" y="25"/>
                      <a:pt x="33" y="25"/>
                    </a:cubicBezTo>
                    <a:cubicBezTo>
                      <a:pt x="33" y="25"/>
                      <a:pt x="31" y="25"/>
                      <a:pt x="30" y="25"/>
                    </a:cubicBezTo>
                    <a:cubicBezTo>
                      <a:pt x="28" y="25"/>
                      <a:pt x="27" y="25"/>
                      <a:pt x="25" y="26"/>
                    </a:cubicBezTo>
                    <a:cubicBezTo>
                      <a:pt x="22" y="26"/>
                      <a:pt x="21" y="26"/>
                      <a:pt x="17" y="26"/>
                    </a:cubicBezTo>
                    <a:cubicBezTo>
                      <a:pt x="16" y="27"/>
                      <a:pt x="15" y="27"/>
                      <a:pt x="15" y="27"/>
                    </a:cubicBezTo>
                    <a:cubicBezTo>
                      <a:pt x="14" y="27"/>
                      <a:pt x="13" y="26"/>
                      <a:pt x="12" y="26"/>
                    </a:cubicBezTo>
                    <a:cubicBezTo>
                      <a:pt x="11" y="26"/>
                      <a:pt x="10" y="25"/>
                      <a:pt x="9" y="25"/>
                    </a:cubicBezTo>
                    <a:cubicBezTo>
                      <a:pt x="8" y="25"/>
                      <a:pt x="6" y="25"/>
                      <a:pt x="5" y="24"/>
                    </a:cubicBezTo>
                    <a:cubicBezTo>
                      <a:pt x="5" y="24"/>
                      <a:pt x="5" y="24"/>
                      <a:pt x="5" y="24"/>
                    </a:cubicBezTo>
                    <a:cubicBezTo>
                      <a:pt x="4" y="23"/>
                      <a:pt x="3" y="23"/>
                      <a:pt x="3" y="23"/>
                    </a:cubicBezTo>
                    <a:cubicBezTo>
                      <a:pt x="2" y="21"/>
                      <a:pt x="2" y="22"/>
                      <a:pt x="1" y="21"/>
                    </a:cubicBezTo>
                    <a:cubicBezTo>
                      <a:pt x="1" y="20"/>
                      <a:pt x="0" y="19"/>
                      <a:pt x="0" y="18"/>
                    </a:cubicBezTo>
                    <a:cubicBezTo>
                      <a:pt x="0" y="17"/>
                      <a:pt x="0" y="17"/>
                      <a:pt x="0" y="16"/>
                    </a:cubicBezTo>
                    <a:cubicBezTo>
                      <a:pt x="1" y="15"/>
                      <a:pt x="1" y="14"/>
                      <a:pt x="1" y="14"/>
                    </a:cubicBezTo>
                    <a:cubicBezTo>
                      <a:pt x="2" y="12"/>
                      <a:pt x="4" y="11"/>
                      <a:pt x="5" y="10"/>
                    </a:cubicBezTo>
                    <a:cubicBezTo>
                      <a:pt x="5" y="10"/>
                      <a:pt x="6" y="9"/>
                      <a:pt x="6" y="9"/>
                    </a:cubicBezTo>
                    <a:cubicBezTo>
                      <a:pt x="6" y="9"/>
                      <a:pt x="6" y="9"/>
                      <a:pt x="6" y="9"/>
                    </a:cubicBezTo>
                    <a:cubicBezTo>
                      <a:pt x="8" y="8"/>
                      <a:pt x="9" y="8"/>
                      <a:pt x="11" y="7"/>
                    </a:cubicBezTo>
                    <a:cubicBezTo>
                      <a:pt x="11" y="7"/>
                      <a:pt x="11" y="7"/>
                      <a:pt x="11" y="7"/>
                    </a:cubicBezTo>
                    <a:cubicBezTo>
                      <a:pt x="12" y="7"/>
                      <a:pt x="13" y="6"/>
                      <a:pt x="14" y="6"/>
                    </a:cubicBezTo>
                    <a:cubicBezTo>
                      <a:pt x="14" y="6"/>
                      <a:pt x="15" y="6"/>
                      <a:pt x="16" y="5"/>
                    </a:cubicBezTo>
                    <a:cubicBezTo>
                      <a:pt x="16" y="5"/>
                      <a:pt x="17" y="5"/>
                      <a:pt x="18" y="5"/>
                    </a:cubicBezTo>
                    <a:cubicBezTo>
                      <a:pt x="19" y="5"/>
                      <a:pt x="20" y="4"/>
                      <a:pt x="21" y="4"/>
                    </a:cubicBezTo>
                    <a:cubicBezTo>
                      <a:pt x="22" y="4"/>
                      <a:pt x="23" y="4"/>
                      <a:pt x="23" y="4"/>
                    </a:cubicBezTo>
                    <a:cubicBezTo>
                      <a:pt x="24" y="3"/>
                      <a:pt x="25" y="3"/>
                      <a:pt x="25" y="3"/>
                    </a:cubicBezTo>
                    <a:cubicBezTo>
                      <a:pt x="25" y="3"/>
                      <a:pt x="26" y="3"/>
                      <a:pt x="26" y="3"/>
                    </a:cubicBezTo>
                    <a:cubicBezTo>
                      <a:pt x="29" y="3"/>
                      <a:pt x="32" y="3"/>
                      <a:pt x="35" y="3"/>
                    </a:cubicBezTo>
                    <a:cubicBezTo>
                      <a:pt x="35" y="3"/>
                      <a:pt x="35" y="3"/>
                      <a:pt x="35" y="3"/>
                    </a:cubicBezTo>
                    <a:cubicBezTo>
                      <a:pt x="38" y="2"/>
                      <a:pt x="41" y="2"/>
                      <a:pt x="44" y="2"/>
                    </a:cubicBezTo>
                    <a:cubicBezTo>
                      <a:pt x="45" y="2"/>
                      <a:pt x="46" y="1"/>
                      <a:pt x="48" y="1"/>
                    </a:cubicBezTo>
                    <a:cubicBezTo>
                      <a:pt x="48" y="0"/>
                      <a:pt x="58" y="0"/>
                      <a:pt x="60" y="0"/>
                    </a:cubicBezTo>
                    <a:cubicBezTo>
                      <a:pt x="61" y="0"/>
                      <a:pt x="62" y="0"/>
                      <a:pt x="62" y="1"/>
                    </a:cubicBezTo>
                    <a:cubicBezTo>
                      <a:pt x="63" y="1"/>
                      <a:pt x="64" y="1"/>
                      <a:pt x="64" y="1"/>
                    </a:cubicBezTo>
                    <a:cubicBezTo>
                      <a:pt x="64" y="1"/>
                      <a:pt x="65" y="1"/>
                      <a:pt x="65" y="1"/>
                    </a:cubicBezTo>
                    <a:cubicBezTo>
                      <a:pt x="65" y="1"/>
                      <a:pt x="66" y="1"/>
                      <a:pt x="66" y="1"/>
                    </a:cubicBezTo>
                    <a:cubicBezTo>
                      <a:pt x="67" y="1"/>
                      <a:pt x="68" y="2"/>
                      <a:pt x="69" y="2"/>
                    </a:cubicBezTo>
                    <a:cubicBezTo>
                      <a:pt x="70" y="3"/>
                      <a:pt x="71" y="3"/>
                      <a:pt x="72" y="4"/>
                    </a:cubicBezTo>
                    <a:cubicBezTo>
                      <a:pt x="72" y="5"/>
                      <a:pt x="73" y="5"/>
                      <a:pt x="74" y="6"/>
                    </a:cubicBezTo>
                    <a:cubicBezTo>
                      <a:pt x="74" y="7"/>
                      <a:pt x="74" y="8"/>
                      <a:pt x="74" y="9"/>
                    </a:cubicBezTo>
                    <a:cubicBezTo>
                      <a:pt x="74" y="10"/>
                      <a:pt x="74" y="11"/>
                      <a:pt x="75" y="12"/>
                    </a:cubicBezTo>
                    <a:cubicBezTo>
                      <a:pt x="74" y="13"/>
                      <a:pt x="74" y="13"/>
                      <a:pt x="74" y="14"/>
                    </a:cubicBezTo>
                    <a:cubicBezTo>
                      <a:pt x="74" y="14"/>
                      <a:pt x="74" y="14"/>
                      <a:pt x="74" y="15"/>
                    </a:cubicBezTo>
                    <a:cubicBezTo>
                      <a:pt x="74" y="15"/>
                      <a:pt x="74" y="15"/>
                      <a:pt x="74" y="16"/>
                    </a:cubicBezTo>
                    <a:cubicBezTo>
                      <a:pt x="74" y="16"/>
                      <a:pt x="73" y="17"/>
                      <a:pt x="73" y="17"/>
                    </a:cubicBezTo>
                    <a:cubicBezTo>
                      <a:pt x="73" y="18"/>
                      <a:pt x="72" y="19"/>
                      <a:pt x="71" y="19"/>
                    </a:cubicBezTo>
                    <a:cubicBezTo>
                      <a:pt x="71" y="20"/>
                      <a:pt x="70" y="20"/>
                      <a:pt x="69" y="21"/>
                    </a:cubicBezTo>
                    <a:cubicBezTo>
                      <a:pt x="68" y="21"/>
                      <a:pt x="65" y="22"/>
                      <a:pt x="63" y="22"/>
                    </a:cubicBezTo>
                    <a:cubicBezTo>
                      <a:pt x="63" y="23"/>
                      <a:pt x="62" y="23"/>
                      <a:pt x="62" y="23"/>
                    </a:cubicBezTo>
                    <a:cubicBezTo>
                      <a:pt x="60" y="23"/>
                      <a:pt x="59" y="24"/>
                      <a:pt x="58" y="24"/>
                    </a:cubicBezTo>
                    <a:cubicBezTo>
                      <a:pt x="57" y="24"/>
                      <a:pt x="57" y="25"/>
                      <a:pt x="55" y="25"/>
                    </a:cubicBezTo>
                    <a:cubicBezTo>
                      <a:pt x="54" y="25"/>
                      <a:pt x="54" y="26"/>
                      <a:pt x="53" y="26"/>
                    </a:cubicBezTo>
                    <a:cubicBezTo>
                      <a:pt x="52" y="26"/>
                      <a:pt x="52" y="26"/>
                      <a:pt x="52" y="26"/>
                    </a:cubicBezTo>
                    <a:cubicBezTo>
                      <a:pt x="50" y="26"/>
                      <a:pt x="49" y="27"/>
                      <a:pt x="47" y="27"/>
                    </a:cubicBezTo>
                    <a:cubicBezTo>
                      <a:pt x="46" y="27"/>
                      <a:pt x="45" y="27"/>
                      <a:pt x="44"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2"/>
              <p:cNvSpPr/>
              <p:nvPr/>
            </p:nvSpPr>
            <p:spPr bwMode="auto">
              <a:xfrm>
                <a:off x="2760663" y="4167188"/>
                <a:ext cx="161925" cy="173038"/>
              </a:xfrm>
              <a:custGeom>
                <a:avLst/>
                <a:gdLst>
                  <a:gd name="T0" fmla="*/ 29 w 43"/>
                  <a:gd name="T1" fmla="*/ 46 h 46"/>
                  <a:gd name="T2" fmla="*/ 27 w 43"/>
                  <a:gd name="T3" fmla="*/ 45 h 46"/>
                  <a:gd name="T4" fmla="*/ 26 w 43"/>
                  <a:gd name="T5" fmla="*/ 44 h 46"/>
                  <a:gd name="T6" fmla="*/ 24 w 43"/>
                  <a:gd name="T7" fmla="*/ 40 h 46"/>
                  <a:gd name="T8" fmla="*/ 21 w 43"/>
                  <a:gd name="T9" fmla="*/ 35 h 46"/>
                  <a:gd name="T10" fmla="*/ 19 w 43"/>
                  <a:gd name="T11" fmla="*/ 31 h 46"/>
                  <a:gd name="T12" fmla="*/ 16 w 43"/>
                  <a:gd name="T13" fmla="*/ 26 h 46"/>
                  <a:gd name="T14" fmla="*/ 11 w 43"/>
                  <a:gd name="T15" fmla="*/ 21 h 46"/>
                  <a:gd name="T16" fmla="*/ 9 w 43"/>
                  <a:gd name="T17" fmla="*/ 20 h 46"/>
                  <a:gd name="T18" fmla="*/ 8 w 43"/>
                  <a:gd name="T19" fmla="*/ 18 h 46"/>
                  <a:gd name="T20" fmla="*/ 7 w 43"/>
                  <a:gd name="T21" fmla="*/ 18 h 46"/>
                  <a:gd name="T22" fmla="*/ 5 w 43"/>
                  <a:gd name="T23" fmla="*/ 17 h 46"/>
                  <a:gd name="T24" fmla="*/ 5 w 43"/>
                  <a:gd name="T25" fmla="*/ 16 h 46"/>
                  <a:gd name="T26" fmla="*/ 3 w 43"/>
                  <a:gd name="T27" fmla="*/ 14 h 46"/>
                  <a:gd name="T28" fmla="*/ 3 w 43"/>
                  <a:gd name="T29" fmla="*/ 14 h 46"/>
                  <a:gd name="T30" fmla="*/ 1 w 43"/>
                  <a:gd name="T31" fmla="*/ 12 h 46"/>
                  <a:gd name="T32" fmla="*/ 0 w 43"/>
                  <a:gd name="T33" fmla="*/ 10 h 46"/>
                  <a:gd name="T34" fmla="*/ 0 w 43"/>
                  <a:gd name="T35" fmla="*/ 9 h 46"/>
                  <a:gd name="T36" fmla="*/ 0 w 43"/>
                  <a:gd name="T37" fmla="*/ 6 h 46"/>
                  <a:gd name="T38" fmla="*/ 2 w 43"/>
                  <a:gd name="T39" fmla="*/ 3 h 46"/>
                  <a:gd name="T40" fmla="*/ 3 w 43"/>
                  <a:gd name="T41" fmla="*/ 1 h 46"/>
                  <a:gd name="T42" fmla="*/ 7 w 43"/>
                  <a:gd name="T43" fmla="*/ 0 h 46"/>
                  <a:gd name="T44" fmla="*/ 10 w 43"/>
                  <a:gd name="T45" fmla="*/ 0 h 46"/>
                  <a:gd name="T46" fmla="*/ 13 w 43"/>
                  <a:gd name="T47" fmla="*/ 1 h 46"/>
                  <a:gd name="T48" fmla="*/ 15 w 43"/>
                  <a:gd name="T49" fmla="*/ 2 h 46"/>
                  <a:gd name="T50" fmla="*/ 18 w 43"/>
                  <a:gd name="T51" fmla="*/ 3 h 46"/>
                  <a:gd name="T52" fmla="*/ 21 w 43"/>
                  <a:gd name="T53" fmla="*/ 3 h 46"/>
                  <a:gd name="T54" fmla="*/ 24 w 43"/>
                  <a:gd name="T55" fmla="*/ 4 h 46"/>
                  <a:gd name="T56" fmla="*/ 28 w 43"/>
                  <a:gd name="T57" fmla="*/ 4 h 46"/>
                  <a:gd name="T58" fmla="*/ 31 w 43"/>
                  <a:gd name="T59" fmla="*/ 5 h 46"/>
                  <a:gd name="T60" fmla="*/ 33 w 43"/>
                  <a:gd name="T61" fmla="*/ 7 h 46"/>
                  <a:gd name="T62" fmla="*/ 34 w 43"/>
                  <a:gd name="T63" fmla="*/ 7 h 46"/>
                  <a:gd name="T64" fmla="*/ 37 w 43"/>
                  <a:gd name="T65" fmla="*/ 8 h 46"/>
                  <a:gd name="T66" fmla="*/ 39 w 43"/>
                  <a:gd name="T67" fmla="*/ 9 h 46"/>
                  <a:gd name="T68" fmla="*/ 40 w 43"/>
                  <a:gd name="T69" fmla="*/ 11 h 46"/>
                  <a:gd name="T70" fmla="*/ 42 w 43"/>
                  <a:gd name="T71" fmla="*/ 13 h 46"/>
                  <a:gd name="T72" fmla="*/ 43 w 43"/>
                  <a:gd name="T73" fmla="*/ 16 h 46"/>
                  <a:gd name="T74" fmla="*/ 43 w 43"/>
                  <a:gd name="T75" fmla="*/ 19 h 46"/>
                  <a:gd name="T76" fmla="*/ 43 w 43"/>
                  <a:gd name="T77" fmla="*/ 22 h 46"/>
                  <a:gd name="T78" fmla="*/ 42 w 43"/>
                  <a:gd name="T79" fmla="*/ 25 h 46"/>
                  <a:gd name="T80" fmla="*/ 43 w 43"/>
                  <a:gd name="T81" fmla="*/ 28 h 46"/>
                  <a:gd name="T82" fmla="*/ 43 w 43"/>
                  <a:gd name="T83" fmla="*/ 30 h 46"/>
                  <a:gd name="T84" fmla="*/ 42 w 43"/>
                  <a:gd name="T85" fmla="*/ 35 h 46"/>
                  <a:gd name="T86" fmla="*/ 41 w 43"/>
                  <a:gd name="T87" fmla="*/ 38 h 46"/>
                  <a:gd name="T88" fmla="*/ 39 w 43"/>
                  <a:gd name="T89" fmla="*/ 40 h 46"/>
                  <a:gd name="T90" fmla="*/ 35 w 43"/>
                  <a:gd name="T91" fmla="*/ 45 h 46"/>
                  <a:gd name="T92" fmla="*/ 33 w 43"/>
                  <a:gd name="T93" fmla="*/ 46 h 46"/>
                  <a:gd name="T94" fmla="*/ 31 w 43"/>
                  <a:gd name="T95" fmla="*/ 46 h 46"/>
                  <a:gd name="T96" fmla="*/ 29 w 43"/>
                  <a:gd name="T9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3" h="46">
                    <a:moveTo>
                      <a:pt x="29" y="46"/>
                    </a:moveTo>
                    <a:cubicBezTo>
                      <a:pt x="28" y="46"/>
                      <a:pt x="29" y="46"/>
                      <a:pt x="27" y="45"/>
                    </a:cubicBezTo>
                    <a:cubicBezTo>
                      <a:pt x="27" y="45"/>
                      <a:pt x="26" y="44"/>
                      <a:pt x="26" y="44"/>
                    </a:cubicBezTo>
                    <a:cubicBezTo>
                      <a:pt x="25" y="43"/>
                      <a:pt x="24" y="41"/>
                      <a:pt x="24" y="40"/>
                    </a:cubicBezTo>
                    <a:cubicBezTo>
                      <a:pt x="23" y="38"/>
                      <a:pt x="22" y="37"/>
                      <a:pt x="21" y="35"/>
                    </a:cubicBezTo>
                    <a:cubicBezTo>
                      <a:pt x="21" y="34"/>
                      <a:pt x="19" y="31"/>
                      <a:pt x="19" y="31"/>
                    </a:cubicBezTo>
                    <a:cubicBezTo>
                      <a:pt x="18" y="29"/>
                      <a:pt x="17" y="27"/>
                      <a:pt x="16" y="26"/>
                    </a:cubicBezTo>
                    <a:cubicBezTo>
                      <a:pt x="14" y="24"/>
                      <a:pt x="13" y="22"/>
                      <a:pt x="11" y="21"/>
                    </a:cubicBezTo>
                    <a:cubicBezTo>
                      <a:pt x="10" y="20"/>
                      <a:pt x="10" y="20"/>
                      <a:pt x="9" y="20"/>
                    </a:cubicBezTo>
                    <a:cubicBezTo>
                      <a:pt x="9" y="19"/>
                      <a:pt x="8" y="19"/>
                      <a:pt x="8" y="18"/>
                    </a:cubicBezTo>
                    <a:cubicBezTo>
                      <a:pt x="7" y="18"/>
                      <a:pt x="7" y="18"/>
                      <a:pt x="7" y="18"/>
                    </a:cubicBezTo>
                    <a:cubicBezTo>
                      <a:pt x="6" y="17"/>
                      <a:pt x="5" y="17"/>
                      <a:pt x="5" y="17"/>
                    </a:cubicBezTo>
                    <a:cubicBezTo>
                      <a:pt x="5" y="16"/>
                      <a:pt x="5" y="16"/>
                      <a:pt x="5" y="16"/>
                    </a:cubicBezTo>
                    <a:cubicBezTo>
                      <a:pt x="5" y="16"/>
                      <a:pt x="3" y="15"/>
                      <a:pt x="3" y="14"/>
                    </a:cubicBezTo>
                    <a:cubicBezTo>
                      <a:pt x="3" y="14"/>
                      <a:pt x="3" y="14"/>
                      <a:pt x="3" y="14"/>
                    </a:cubicBezTo>
                    <a:cubicBezTo>
                      <a:pt x="2" y="13"/>
                      <a:pt x="1" y="13"/>
                      <a:pt x="1" y="12"/>
                    </a:cubicBezTo>
                    <a:cubicBezTo>
                      <a:pt x="0" y="11"/>
                      <a:pt x="1" y="11"/>
                      <a:pt x="0" y="10"/>
                    </a:cubicBezTo>
                    <a:cubicBezTo>
                      <a:pt x="0" y="10"/>
                      <a:pt x="0" y="9"/>
                      <a:pt x="0" y="9"/>
                    </a:cubicBezTo>
                    <a:cubicBezTo>
                      <a:pt x="0" y="8"/>
                      <a:pt x="0" y="7"/>
                      <a:pt x="0" y="6"/>
                    </a:cubicBezTo>
                    <a:cubicBezTo>
                      <a:pt x="0" y="6"/>
                      <a:pt x="1" y="4"/>
                      <a:pt x="2" y="3"/>
                    </a:cubicBezTo>
                    <a:cubicBezTo>
                      <a:pt x="2" y="2"/>
                      <a:pt x="2" y="2"/>
                      <a:pt x="3" y="1"/>
                    </a:cubicBezTo>
                    <a:cubicBezTo>
                      <a:pt x="3" y="1"/>
                      <a:pt x="5" y="0"/>
                      <a:pt x="7" y="0"/>
                    </a:cubicBezTo>
                    <a:cubicBezTo>
                      <a:pt x="8" y="0"/>
                      <a:pt x="9" y="0"/>
                      <a:pt x="10" y="0"/>
                    </a:cubicBezTo>
                    <a:cubicBezTo>
                      <a:pt x="11" y="0"/>
                      <a:pt x="12" y="1"/>
                      <a:pt x="13" y="1"/>
                    </a:cubicBezTo>
                    <a:cubicBezTo>
                      <a:pt x="14" y="1"/>
                      <a:pt x="14" y="1"/>
                      <a:pt x="15" y="2"/>
                    </a:cubicBezTo>
                    <a:cubicBezTo>
                      <a:pt x="16" y="2"/>
                      <a:pt x="18" y="3"/>
                      <a:pt x="18" y="3"/>
                    </a:cubicBezTo>
                    <a:cubicBezTo>
                      <a:pt x="19" y="3"/>
                      <a:pt x="20" y="3"/>
                      <a:pt x="21" y="3"/>
                    </a:cubicBezTo>
                    <a:cubicBezTo>
                      <a:pt x="22" y="3"/>
                      <a:pt x="23" y="3"/>
                      <a:pt x="24" y="4"/>
                    </a:cubicBezTo>
                    <a:cubicBezTo>
                      <a:pt x="26" y="4"/>
                      <a:pt x="26" y="4"/>
                      <a:pt x="28" y="4"/>
                    </a:cubicBezTo>
                    <a:cubicBezTo>
                      <a:pt x="28" y="4"/>
                      <a:pt x="30" y="5"/>
                      <a:pt x="31" y="5"/>
                    </a:cubicBezTo>
                    <a:cubicBezTo>
                      <a:pt x="32" y="6"/>
                      <a:pt x="33" y="6"/>
                      <a:pt x="33" y="7"/>
                    </a:cubicBezTo>
                    <a:cubicBezTo>
                      <a:pt x="34" y="7"/>
                      <a:pt x="34" y="7"/>
                      <a:pt x="34" y="7"/>
                    </a:cubicBezTo>
                    <a:cubicBezTo>
                      <a:pt x="35" y="7"/>
                      <a:pt x="36" y="8"/>
                      <a:pt x="37" y="8"/>
                    </a:cubicBezTo>
                    <a:cubicBezTo>
                      <a:pt x="37" y="9"/>
                      <a:pt x="38" y="9"/>
                      <a:pt x="39" y="9"/>
                    </a:cubicBezTo>
                    <a:cubicBezTo>
                      <a:pt x="40" y="10"/>
                      <a:pt x="39" y="10"/>
                      <a:pt x="40" y="11"/>
                    </a:cubicBezTo>
                    <a:cubicBezTo>
                      <a:pt x="42" y="11"/>
                      <a:pt x="42" y="12"/>
                      <a:pt x="42" y="13"/>
                    </a:cubicBezTo>
                    <a:cubicBezTo>
                      <a:pt x="43" y="14"/>
                      <a:pt x="43" y="15"/>
                      <a:pt x="43" y="16"/>
                    </a:cubicBezTo>
                    <a:cubicBezTo>
                      <a:pt x="43" y="17"/>
                      <a:pt x="43" y="18"/>
                      <a:pt x="43" y="19"/>
                    </a:cubicBezTo>
                    <a:cubicBezTo>
                      <a:pt x="43" y="19"/>
                      <a:pt x="43" y="21"/>
                      <a:pt x="43" y="22"/>
                    </a:cubicBezTo>
                    <a:cubicBezTo>
                      <a:pt x="42" y="23"/>
                      <a:pt x="43" y="24"/>
                      <a:pt x="42" y="25"/>
                    </a:cubicBezTo>
                    <a:cubicBezTo>
                      <a:pt x="42" y="26"/>
                      <a:pt x="42" y="28"/>
                      <a:pt x="43" y="28"/>
                    </a:cubicBezTo>
                    <a:cubicBezTo>
                      <a:pt x="43" y="28"/>
                      <a:pt x="43" y="30"/>
                      <a:pt x="43" y="30"/>
                    </a:cubicBezTo>
                    <a:cubicBezTo>
                      <a:pt x="43" y="32"/>
                      <a:pt x="42" y="34"/>
                      <a:pt x="42" y="35"/>
                    </a:cubicBezTo>
                    <a:cubicBezTo>
                      <a:pt x="42" y="37"/>
                      <a:pt x="41" y="37"/>
                      <a:pt x="41" y="38"/>
                    </a:cubicBezTo>
                    <a:cubicBezTo>
                      <a:pt x="40" y="38"/>
                      <a:pt x="41" y="38"/>
                      <a:pt x="39" y="40"/>
                    </a:cubicBezTo>
                    <a:cubicBezTo>
                      <a:pt x="39" y="40"/>
                      <a:pt x="36" y="44"/>
                      <a:pt x="35" y="45"/>
                    </a:cubicBezTo>
                    <a:cubicBezTo>
                      <a:pt x="35" y="45"/>
                      <a:pt x="33" y="46"/>
                      <a:pt x="33" y="46"/>
                    </a:cubicBezTo>
                    <a:cubicBezTo>
                      <a:pt x="33" y="46"/>
                      <a:pt x="32" y="46"/>
                      <a:pt x="31" y="46"/>
                    </a:cubicBezTo>
                    <a:cubicBezTo>
                      <a:pt x="31" y="46"/>
                      <a:pt x="30" y="46"/>
                      <a:pt x="29"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3"/>
              <p:cNvSpPr/>
              <p:nvPr/>
            </p:nvSpPr>
            <p:spPr bwMode="auto">
              <a:xfrm>
                <a:off x="2573338" y="3898900"/>
                <a:ext cx="323850" cy="395288"/>
              </a:xfrm>
              <a:custGeom>
                <a:avLst/>
                <a:gdLst>
                  <a:gd name="T0" fmla="*/ 6 w 86"/>
                  <a:gd name="T1" fmla="*/ 104 h 105"/>
                  <a:gd name="T2" fmla="*/ 2 w 86"/>
                  <a:gd name="T3" fmla="*/ 99 h 105"/>
                  <a:gd name="T4" fmla="*/ 2 w 86"/>
                  <a:gd name="T5" fmla="*/ 88 h 105"/>
                  <a:gd name="T6" fmla="*/ 8 w 86"/>
                  <a:gd name="T7" fmla="*/ 78 h 105"/>
                  <a:gd name="T8" fmla="*/ 15 w 86"/>
                  <a:gd name="T9" fmla="*/ 65 h 105"/>
                  <a:gd name="T10" fmla="*/ 16 w 86"/>
                  <a:gd name="T11" fmla="*/ 59 h 105"/>
                  <a:gd name="T12" fmla="*/ 13 w 86"/>
                  <a:gd name="T13" fmla="*/ 58 h 105"/>
                  <a:gd name="T14" fmla="*/ 7 w 86"/>
                  <a:gd name="T15" fmla="*/ 55 h 105"/>
                  <a:gd name="T16" fmla="*/ 3 w 86"/>
                  <a:gd name="T17" fmla="*/ 49 h 105"/>
                  <a:gd name="T18" fmla="*/ 4 w 86"/>
                  <a:gd name="T19" fmla="*/ 39 h 105"/>
                  <a:gd name="T20" fmla="*/ 9 w 86"/>
                  <a:gd name="T21" fmla="*/ 35 h 105"/>
                  <a:gd name="T22" fmla="*/ 13 w 86"/>
                  <a:gd name="T23" fmla="*/ 33 h 105"/>
                  <a:gd name="T24" fmla="*/ 26 w 86"/>
                  <a:gd name="T25" fmla="*/ 32 h 105"/>
                  <a:gd name="T26" fmla="*/ 28 w 86"/>
                  <a:gd name="T27" fmla="*/ 28 h 105"/>
                  <a:gd name="T28" fmla="*/ 27 w 86"/>
                  <a:gd name="T29" fmla="*/ 25 h 105"/>
                  <a:gd name="T30" fmla="*/ 24 w 86"/>
                  <a:gd name="T31" fmla="*/ 19 h 105"/>
                  <a:gd name="T32" fmla="*/ 28 w 86"/>
                  <a:gd name="T33" fmla="*/ 6 h 105"/>
                  <a:gd name="T34" fmla="*/ 32 w 86"/>
                  <a:gd name="T35" fmla="*/ 1 h 105"/>
                  <a:gd name="T36" fmla="*/ 40 w 86"/>
                  <a:gd name="T37" fmla="*/ 0 h 105"/>
                  <a:gd name="T38" fmla="*/ 44 w 86"/>
                  <a:gd name="T39" fmla="*/ 2 h 105"/>
                  <a:gd name="T40" fmla="*/ 51 w 86"/>
                  <a:gd name="T41" fmla="*/ 12 h 105"/>
                  <a:gd name="T42" fmla="*/ 52 w 86"/>
                  <a:gd name="T43" fmla="*/ 22 h 105"/>
                  <a:gd name="T44" fmla="*/ 55 w 86"/>
                  <a:gd name="T45" fmla="*/ 26 h 105"/>
                  <a:gd name="T46" fmla="*/ 58 w 86"/>
                  <a:gd name="T47" fmla="*/ 25 h 105"/>
                  <a:gd name="T48" fmla="*/ 61 w 86"/>
                  <a:gd name="T49" fmla="*/ 22 h 105"/>
                  <a:gd name="T50" fmla="*/ 64 w 86"/>
                  <a:gd name="T51" fmla="*/ 20 h 105"/>
                  <a:gd name="T52" fmla="*/ 67 w 86"/>
                  <a:gd name="T53" fmla="*/ 19 h 105"/>
                  <a:gd name="T54" fmla="*/ 71 w 86"/>
                  <a:gd name="T55" fmla="*/ 20 h 105"/>
                  <a:gd name="T56" fmla="*/ 74 w 86"/>
                  <a:gd name="T57" fmla="*/ 22 h 105"/>
                  <a:gd name="T58" fmla="*/ 76 w 86"/>
                  <a:gd name="T59" fmla="*/ 24 h 105"/>
                  <a:gd name="T60" fmla="*/ 78 w 86"/>
                  <a:gd name="T61" fmla="*/ 26 h 105"/>
                  <a:gd name="T62" fmla="*/ 82 w 86"/>
                  <a:gd name="T63" fmla="*/ 28 h 105"/>
                  <a:gd name="T64" fmla="*/ 86 w 86"/>
                  <a:gd name="T65" fmla="*/ 33 h 105"/>
                  <a:gd name="T66" fmla="*/ 85 w 86"/>
                  <a:gd name="T67" fmla="*/ 35 h 105"/>
                  <a:gd name="T68" fmla="*/ 85 w 86"/>
                  <a:gd name="T69" fmla="*/ 37 h 105"/>
                  <a:gd name="T70" fmla="*/ 85 w 86"/>
                  <a:gd name="T71" fmla="*/ 38 h 105"/>
                  <a:gd name="T72" fmla="*/ 84 w 86"/>
                  <a:gd name="T73" fmla="*/ 39 h 105"/>
                  <a:gd name="T74" fmla="*/ 80 w 86"/>
                  <a:gd name="T75" fmla="*/ 41 h 105"/>
                  <a:gd name="T76" fmla="*/ 78 w 86"/>
                  <a:gd name="T77" fmla="*/ 43 h 105"/>
                  <a:gd name="T78" fmla="*/ 76 w 86"/>
                  <a:gd name="T79" fmla="*/ 44 h 105"/>
                  <a:gd name="T80" fmla="*/ 70 w 86"/>
                  <a:gd name="T81" fmla="*/ 47 h 105"/>
                  <a:gd name="T82" fmla="*/ 66 w 86"/>
                  <a:gd name="T83" fmla="*/ 49 h 105"/>
                  <a:gd name="T84" fmla="*/ 51 w 86"/>
                  <a:gd name="T85" fmla="*/ 54 h 105"/>
                  <a:gd name="T86" fmla="*/ 46 w 86"/>
                  <a:gd name="T87" fmla="*/ 56 h 105"/>
                  <a:gd name="T88" fmla="*/ 41 w 86"/>
                  <a:gd name="T89" fmla="*/ 59 h 105"/>
                  <a:gd name="T90" fmla="*/ 37 w 86"/>
                  <a:gd name="T91" fmla="*/ 64 h 105"/>
                  <a:gd name="T92" fmla="*/ 36 w 86"/>
                  <a:gd name="T93" fmla="*/ 67 h 105"/>
                  <a:gd name="T94" fmla="*/ 35 w 86"/>
                  <a:gd name="T95" fmla="*/ 68 h 105"/>
                  <a:gd name="T96" fmla="*/ 32 w 86"/>
                  <a:gd name="T97" fmla="*/ 72 h 105"/>
                  <a:gd name="T98" fmla="*/ 29 w 86"/>
                  <a:gd name="T99" fmla="*/ 79 h 105"/>
                  <a:gd name="T100" fmla="*/ 25 w 86"/>
                  <a:gd name="T101" fmla="*/ 88 h 105"/>
                  <a:gd name="T102" fmla="*/ 19 w 86"/>
                  <a:gd name="T103" fmla="*/ 100 h 105"/>
                  <a:gd name="T104" fmla="*/ 12 w 86"/>
                  <a:gd name="T105" fmla="*/ 10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6" h="105">
                    <a:moveTo>
                      <a:pt x="9" y="105"/>
                    </a:moveTo>
                    <a:cubicBezTo>
                      <a:pt x="8" y="105"/>
                      <a:pt x="6" y="104"/>
                      <a:pt x="6" y="104"/>
                    </a:cubicBezTo>
                    <a:cubicBezTo>
                      <a:pt x="5" y="103"/>
                      <a:pt x="4" y="102"/>
                      <a:pt x="4" y="102"/>
                    </a:cubicBezTo>
                    <a:cubicBezTo>
                      <a:pt x="3" y="100"/>
                      <a:pt x="2" y="100"/>
                      <a:pt x="2" y="99"/>
                    </a:cubicBezTo>
                    <a:cubicBezTo>
                      <a:pt x="1" y="98"/>
                      <a:pt x="0" y="96"/>
                      <a:pt x="0" y="96"/>
                    </a:cubicBezTo>
                    <a:cubicBezTo>
                      <a:pt x="0" y="92"/>
                      <a:pt x="1" y="90"/>
                      <a:pt x="2" y="88"/>
                    </a:cubicBezTo>
                    <a:cubicBezTo>
                      <a:pt x="3" y="86"/>
                      <a:pt x="4" y="84"/>
                      <a:pt x="6" y="83"/>
                    </a:cubicBezTo>
                    <a:cubicBezTo>
                      <a:pt x="6" y="81"/>
                      <a:pt x="7" y="79"/>
                      <a:pt x="8" y="78"/>
                    </a:cubicBezTo>
                    <a:cubicBezTo>
                      <a:pt x="8" y="77"/>
                      <a:pt x="8" y="77"/>
                      <a:pt x="9" y="77"/>
                    </a:cubicBezTo>
                    <a:cubicBezTo>
                      <a:pt x="9" y="72"/>
                      <a:pt x="13" y="69"/>
                      <a:pt x="15" y="65"/>
                    </a:cubicBezTo>
                    <a:cubicBezTo>
                      <a:pt x="16" y="63"/>
                      <a:pt x="17" y="62"/>
                      <a:pt x="17" y="60"/>
                    </a:cubicBezTo>
                    <a:cubicBezTo>
                      <a:pt x="17" y="60"/>
                      <a:pt x="16" y="59"/>
                      <a:pt x="16" y="59"/>
                    </a:cubicBezTo>
                    <a:cubicBezTo>
                      <a:pt x="16" y="59"/>
                      <a:pt x="15" y="59"/>
                      <a:pt x="15" y="58"/>
                    </a:cubicBezTo>
                    <a:cubicBezTo>
                      <a:pt x="14" y="58"/>
                      <a:pt x="14" y="58"/>
                      <a:pt x="13" y="58"/>
                    </a:cubicBezTo>
                    <a:cubicBezTo>
                      <a:pt x="13" y="57"/>
                      <a:pt x="12" y="57"/>
                      <a:pt x="12" y="57"/>
                    </a:cubicBezTo>
                    <a:cubicBezTo>
                      <a:pt x="10" y="56"/>
                      <a:pt x="9" y="55"/>
                      <a:pt x="7" y="55"/>
                    </a:cubicBezTo>
                    <a:cubicBezTo>
                      <a:pt x="5" y="53"/>
                      <a:pt x="3" y="51"/>
                      <a:pt x="3" y="50"/>
                    </a:cubicBezTo>
                    <a:cubicBezTo>
                      <a:pt x="3" y="50"/>
                      <a:pt x="3" y="49"/>
                      <a:pt x="3" y="49"/>
                    </a:cubicBezTo>
                    <a:cubicBezTo>
                      <a:pt x="3" y="46"/>
                      <a:pt x="3" y="43"/>
                      <a:pt x="4" y="41"/>
                    </a:cubicBezTo>
                    <a:cubicBezTo>
                      <a:pt x="4" y="40"/>
                      <a:pt x="4" y="39"/>
                      <a:pt x="4" y="39"/>
                    </a:cubicBezTo>
                    <a:cubicBezTo>
                      <a:pt x="5" y="38"/>
                      <a:pt x="5" y="37"/>
                      <a:pt x="6" y="36"/>
                    </a:cubicBezTo>
                    <a:cubicBezTo>
                      <a:pt x="7" y="36"/>
                      <a:pt x="7" y="35"/>
                      <a:pt x="9" y="35"/>
                    </a:cubicBezTo>
                    <a:cubicBezTo>
                      <a:pt x="9" y="34"/>
                      <a:pt x="10" y="34"/>
                      <a:pt x="12" y="34"/>
                    </a:cubicBezTo>
                    <a:cubicBezTo>
                      <a:pt x="12" y="34"/>
                      <a:pt x="12" y="33"/>
                      <a:pt x="13" y="33"/>
                    </a:cubicBezTo>
                    <a:cubicBezTo>
                      <a:pt x="13" y="33"/>
                      <a:pt x="14" y="33"/>
                      <a:pt x="14" y="33"/>
                    </a:cubicBezTo>
                    <a:cubicBezTo>
                      <a:pt x="15" y="32"/>
                      <a:pt x="24" y="32"/>
                      <a:pt x="26" y="32"/>
                    </a:cubicBezTo>
                    <a:cubicBezTo>
                      <a:pt x="26" y="32"/>
                      <a:pt x="27" y="32"/>
                      <a:pt x="27" y="31"/>
                    </a:cubicBezTo>
                    <a:cubicBezTo>
                      <a:pt x="27" y="30"/>
                      <a:pt x="27" y="29"/>
                      <a:pt x="28" y="28"/>
                    </a:cubicBezTo>
                    <a:cubicBezTo>
                      <a:pt x="27" y="28"/>
                      <a:pt x="27" y="28"/>
                      <a:pt x="27" y="28"/>
                    </a:cubicBezTo>
                    <a:cubicBezTo>
                      <a:pt x="27" y="27"/>
                      <a:pt x="27" y="26"/>
                      <a:pt x="27" y="25"/>
                    </a:cubicBezTo>
                    <a:cubicBezTo>
                      <a:pt x="27" y="24"/>
                      <a:pt x="27" y="23"/>
                      <a:pt x="27" y="22"/>
                    </a:cubicBezTo>
                    <a:cubicBezTo>
                      <a:pt x="25" y="21"/>
                      <a:pt x="25" y="19"/>
                      <a:pt x="24" y="19"/>
                    </a:cubicBezTo>
                    <a:cubicBezTo>
                      <a:pt x="24" y="17"/>
                      <a:pt x="24" y="16"/>
                      <a:pt x="24" y="14"/>
                    </a:cubicBezTo>
                    <a:cubicBezTo>
                      <a:pt x="25" y="10"/>
                      <a:pt x="26" y="8"/>
                      <a:pt x="28" y="6"/>
                    </a:cubicBezTo>
                    <a:cubicBezTo>
                      <a:pt x="28" y="5"/>
                      <a:pt x="29" y="4"/>
                      <a:pt x="30" y="3"/>
                    </a:cubicBezTo>
                    <a:cubicBezTo>
                      <a:pt x="30" y="3"/>
                      <a:pt x="31" y="2"/>
                      <a:pt x="32" y="1"/>
                    </a:cubicBezTo>
                    <a:cubicBezTo>
                      <a:pt x="32" y="1"/>
                      <a:pt x="33" y="0"/>
                      <a:pt x="35" y="0"/>
                    </a:cubicBezTo>
                    <a:cubicBezTo>
                      <a:pt x="36" y="0"/>
                      <a:pt x="38" y="0"/>
                      <a:pt x="40" y="0"/>
                    </a:cubicBezTo>
                    <a:cubicBezTo>
                      <a:pt x="40" y="0"/>
                      <a:pt x="41" y="1"/>
                      <a:pt x="42" y="1"/>
                    </a:cubicBezTo>
                    <a:cubicBezTo>
                      <a:pt x="42" y="1"/>
                      <a:pt x="43" y="2"/>
                      <a:pt x="44" y="2"/>
                    </a:cubicBezTo>
                    <a:cubicBezTo>
                      <a:pt x="44" y="2"/>
                      <a:pt x="46" y="5"/>
                      <a:pt x="46" y="5"/>
                    </a:cubicBezTo>
                    <a:cubicBezTo>
                      <a:pt x="48" y="7"/>
                      <a:pt x="49" y="8"/>
                      <a:pt x="51" y="12"/>
                    </a:cubicBezTo>
                    <a:cubicBezTo>
                      <a:pt x="51" y="13"/>
                      <a:pt x="51" y="14"/>
                      <a:pt x="52" y="15"/>
                    </a:cubicBezTo>
                    <a:cubicBezTo>
                      <a:pt x="52" y="17"/>
                      <a:pt x="52" y="20"/>
                      <a:pt x="52" y="22"/>
                    </a:cubicBezTo>
                    <a:cubicBezTo>
                      <a:pt x="52" y="23"/>
                      <a:pt x="52" y="25"/>
                      <a:pt x="52" y="27"/>
                    </a:cubicBezTo>
                    <a:cubicBezTo>
                      <a:pt x="53" y="27"/>
                      <a:pt x="53" y="26"/>
                      <a:pt x="55" y="26"/>
                    </a:cubicBezTo>
                    <a:cubicBezTo>
                      <a:pt x="55" y="26"/>
                      <a:pt x="55" y="25"/>
                      <a:pt x="56" y="25"/>
                    </a:cubicBezTo>
                    <a:cubicBezTo>
                      <a:pt x="57" y="25"/>
                      <a:pt x="57" y="25"/>
                      <a:pt x="58" y="25"/>
                    </a:cubicBezTo>
                    <a:cubicBezTo>
                      <a:pt x="58" y="24"/>
                      <a:pt x="59" y="24"/>
                      <a:pt x="59" y="24"/>
                    </a:cubicBezTo>
                    <a:cubicBezTo>
                      <a:pt x="60" y="24"/>
                      <a:pt x="60" y="23"/>
                      <a:pt x="61" y="22"/>
                    </a:cubicBezTo>
                    <a:cubicBezTo>
                      <a:pt x="62" y="22"/>
                      <a:pt x="63" y="21"/>
                      <a:pt x="63" y="21"/>
                    </a:cubicBezTo>
                    <a:cubicBezTo>
                      <a:pt x="63" y="21"/>
                      <a:pt x="64" y="21"/>
                      <a:pt x="64" y="20"/>
                    </a:cubicBezTo>
                    <a:cubicBezTo>
                      <a:pt x="65" y="20"/>
                      <a:pt x="65" y="20"/>
                      <a:pt x="65" y="20"/>
                    </a:cubicBezTo>
                    <a:cubicBezTo>
                      <a:pt x="66" y="20"/>
                      <a:pt x="65" y="19"/>
                      <a:pt x="67" y="19"/>
                    </a:cubicBezTo>
                    <a:cubicBezTo>
                      <a:pt x="68" y="19"/>
                      <a:pt x="69" y="19"/>
                      <a:pt x="70" y="19"/>
                    </a:cubicBezTo>
                    <a:cubicBezTo>
                      <a:pt x="70" y="19"/>
                      <a:pt x="71" y="19"/>
                      <a:pt x="71" y="20"/>
                    </a:cubicBezTo>
                    <a:cubicBezTo>
                      <a:pt x="72" y="20"/>
                      <a:pt x="72" y="20"/>
                      <a:pt x="73" y="20"/>
                    </a:cubicBezTo>
                    <a:cubicBezTo>
                      <a:pt x="73" y="21"/>
                      <a:pt x="73" y="21"/>
                      <a:pt x="74" y="22"/>
                    </a:cubicBezTo>
                    <a:cubicBezTo>
                      <a:pt x="74" y="22"/>
                      <a:pt x="75" y="23"/>
                      <a:pt x="75" y="23"/>
                    </a:cubicBezTo>
                    <a:cubicBezTo>
                      <a:pt x="76" y="24"/>
                      <a:pt x="76" y="24"/>
                      <a:pt x="76" y="24"/>
                    </a:cubicBezTo>
                    <a:cubicBezTo>
                      <a:pt x="76" y="25"/>
                      <a:pt x="76" y="25"/>
                      <a:pt x="77" y="25"/>
                    </a:cubicBezTo>
                    <a:cubicBezTo>
                      <a:pt x="77" y="26"/>
                      <a:pt x="77" y="26"/>
                      <a:pt x="78" y="26"/>
                    </a:cubicBezTo>
                    <a:cubicBezTo>
                      <a:pt x="78" y="26"/>
                      <a:pt x="79" y="27"/>
                      <a:pt x="79" y="27"/>
                    </a:cubicBezTo>
                    <a:cubicBezTo>
                      <a:pt x="80" y="27"/>
                      <a:pt x="81" y="28"/>
                      <a:pt x="82" y="28"/>
                    </a:cubicBezTo>
                    <a:cubicBezTo>
                      <a:pt x="82" y="29"/>
                      <a:pt x="83" y="29"/>
                      <a:pt x="84" y="30"/>
                    </a:cubicBezTo>
                    <a:cubicBezTo>
                      <a:pt x="85" y="31"/>
                      <a:pt x="85" y="32"/>
                      <a:pt x="86" y="33"/>
                    </a:cubicBezTo>
                    <a:cubicBezTo>
                      <a:pt x="86" y="33"/>
                      <a:pt x="86" y="33"/>
                      <a:pt x="86" y="34"/>
                    </a:cubicBezTo>
                    <a:cubicBezTo>
                      <a:pt x="85" y="34"/>
                      <a:pt x="86" y="34"/>
                      <a:pt x="85" y="35"/>
                    </a:cubicBezTo>
                    <a:cubicBezTo>
                      <a:pt x="85" y="35"/>
                      <a:pt x="85" y="36"/>
                      <a:pt x="85" y="36"/>
                    </a:cubicBezTo>
                    <a:cubicBezTo>
                      <a:pt x="85" y="36"/>
                      <a:pt x="85" y="36"/>
                      <a:pt x="85" y="37"/>
                    </a:cubicBezTo>
                    <a:cubicBezTo>
                      <a:pt x="85" y="37"/>
                      <a:pt x="85" y="37"/>
                      <a:pt x="85" y="37"/>
                    </a:cubicBezTo>
                    <a:cubicBezTo>
                      <a:pt x="85" y="38"/>
                      <a:pt x="85" y="38"/>
                      <a:pt x="85" y="38"/>
                    </a:cubicBezTo>
                    <a:cubicBezTo>
                      <a:pt x="84" y="38"/>
                      <a:pt x="84" y="38"/>
                      <a:pt x="84" y="39"/>
                    </a:cubicBezTo>
                    <a:cubicBezTo>
                      <a:pt x="84" y="39"/>
                      <a:pt x="84" y="39"/>
                      <a:pt x="84" y="39"/>
                    </a:cubicBezTo>
                    <a:cubicBezTo>
                      <a:pt x="83" y="40"/>
                      <a:pt x="83" y="40"/>
                      <a:pt x="82" y="40"/>
                    </a:cubicBezTo>
                    <a:cubicBezTo>
                      <a:pt x="81" y="41"/>
                      <a:pt x="81" y="41"/>
                      <a:pt x="80" y="41"/>
                    </a:cubicBezTo>
                    <a:cubicBezTo>
                      <a:pt x="80" y="41"/>
                      <a:pt x="80" y="42"/>
                      <a:pt x="80" y="42"/>
                    </a:cubicBezTo>
                    <a:cubicBezTo>
                      <a:pt x="79" y="42"/>
                      <a:pt x="79" y="43"/>
                      <a:pt x="78" y="43"/>
                    </a:cubicBezTo>
                    <a:cubicBezTo>
                      <a:pt x="78" y="43"/>
                      <a:pt x="77" y="43"/>
                      <a:pt x="77" y="43"/>
                    </a:cubicBezTo>
                    <a:cubicBezTo>
                      <a:pt x="77" y="43"/>
                      <a:pt x="76" y="44"/>
                      <a:pt x="76" y="44"/>
                    </a:cubicBezTo>
                    <a:cubicBezTo>
                      <a:pt x="75" y="45"/>
                      <a:pt x="74" y="45"/>
                      <a:pt x="73" y="46"/>
                    </a:cubicBezTo>
                    <a:cubicBezTo>
                      <a:pt x="71" y="46"/>
                      <a:pt x="71" y="46"/>
                      <a:pt x="70" y="47"/>
                    </a:cubicBezTo>
                    <a:cubicBezTo>
                      <a:pt x="69" y="47"/>
                      <a:pt x="69" y="47"/>
                      <a:pt x="69" y="48"/>
                    </a:cubicBezTo>
                    <a:cubicBezTo>
                      <a:pt x="68" y="48"/>
                      <a:pt x="66" y="48"/>
                      <a:pt x="66" y="49"/>
                    </a:cubicBezTo>
                    <a:cubicBezTo>
                      <a:pt x="64" y="50"/>
                      <a:pt x="61" y="51"/>
                      <a:pt x="58" y="52"/>
                    </a:cubicBezTo>
                    <a:cubicBezTo>
                      <a:pt x="56" y="53"/>
                      <a:pt x="53" y="53"/>
                      <a:pt x="51" y="54"/>
                    </a:cubicBezTo>
                    <a:cubicBezTo>
                      <a:pt x="50" y="54"/>
                      <a:pt x="48" y="55"/>
                      <a:pt x="47" y="56"/>
                    </a:cubicBezTo>
                    <a:cubicBezTo>
                      <a:pt x="46" y="56"/>
                      <a:pt x="46" y="56"/>
                      <a:pt x="46" y="56"/>
                    </a:cubicBezTo>
                    <a:cubicBezTo>
                      <a:pt x="45" y="56"/>
                      <a:pt x="44" y="57"/>
                      <a:pt x="44" y="57"/>
                    </a:cubicBezTo>
                    <a:cubicBezTo>
                      <a:pt x="43" y="58"/>
                      <a:pt x="42" y="58"/>
                      <a:pt x="41" y="59"/>
                    </a:cubicBezTo>
                    <a:cubicBezTo>
                      <a:pt x="41" y="59"/>
                      <a:pt x="40" y="61"/>
                      <a:pt x="39" y="61"/>
                    </a:cubicBezTo>
                    <a:cubicBezTo>
                      <a:pt x="39" y="62"/>
                      <a:pt x="38" y="63"/>
                      <a:pt x="37" y="64"/>
                    </a:cubicBezTo>
                    <a:cubicBezTo>
                      <a:pt x="37" y="64"/>
                      <a:pt x="37" y="65"/>
                      <a:pt x="36" y="65"/>
                    </a:cubicBezTo>
                    <a:cubicBezTo>
                      <a:pt x="36" y="66"/>
                      <a:pt x="36" y="66"/>
                      <a:pt x="36" y="67"/>
                    </a:cubicBezTo>
                    <a:cubicBezTo>
                      <a:pt x="35" y="67"/>
                      <a:pt x="35" y="67"/>
                      <a:pt x="35" y="67"/>
                    </a:cubicBezTo>
                    <a:cubicBezTo>
                      <a:pt x="35" y="67"/>
                      <a:pt x="35" y="68"/>
                      <a:pt x="35" y="68"/>
                    </a:cubicBezTo>
                    <a:cubicBezTo>
                      <a:pt x="34" y="68"/>
                      <a:pt x="34" y="69"/>
                      <a:pt x="34" y="69"/>
                    </a:cubicBezTo>
                    <a:cubicBezTo>
                      <a:pt x="33" y="70"/>
                      <a:pt x="33" y="70"/>
                      <a:pt x="32" y="72"/>
                    </a:cubicBezTo>
                    <a:cubicBezTo>
                      <a:pt x="31" y="74"/>
                      <a:pt x="30" y="76"/>
                      <a:pt x="29" y="78"/>
                    </a:cubicBezTo>
                    <a:cubicBezTo>
                      <a:pt x="29" y="79"/>
                      <a:pt x="29" y="79"/>
                      <a:pt x="29" y="79"/>
                    </a:cubicBezTo>
                    <a:cubicBezTo>
                      <a:pt x="28" y="80"/>
                      <a:pt x="26" y="85"/>
                      <a:pt x="26" y="86"/>
                    </a:cubicBezTo>
                    <a:cubicBezTo>
                      <a:pt x="25" y="87"/>
                      <a:pt x="25" y="87"/>
                      <a:pt x="25" y="88"/>
                    </a:cubicBezTo>
                    <a:cubicBezTo>
                      <a:pt x="25" y="89"/>
                      <a:pt x="23" y="93"/>
                      <a:pt x="22" y="94"/>
                    </a:cubicBezTo>
                    <a:cubicBezTo>
                      <a:pt x="20" y="96"/>
                      <a:pt x="20" y="97"/>
                      <a:pt x="19" y="100"/>
                    </a:cubicBezTo>
                    <a:cubicBezTo>
                      <a:pt x="17" y="101"/>
                      <a:pt x="17" y="101"/>
                      <a:pt x="16" y="103"/>
                    </a:cubicBezTo>
                    <a:cubicBezTo>
                      <a:pt x="15" y="103"/>
                      <a:pt x="13" y="104"/>
                      <a:pt x="12" y="104"/>
                    </a:cubicBezTo>
                    <a:cubicBezTo>
                      <a:pt x="10" y="104"/>
                      <a:pt x="11" y="105"/>
                      <a:pt x="9"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4"/>
              <p:cNvSpPr>
                <a:spLocks noEditPoints="1"/>
              </p:cNvSpPr>
              <p:nvPr/>
            </p:nvSpPr>
            <p:spPr bwMode="auto">
              <a:xfrm>
                <a:off x="960438" y="4543425"/>
                <a:ext cx="2543175" cy="158750"/>
              </a:xfrm>
              <a:custGeom>
                <a:avLst/>
                <a:gdLst>
                  <a:gd name="T0" fmla="*/ 22 w 675"/>
                  <a:gd name="T1" fmla="*/ 17 h 42"/>
                  <a:gd name="T2" fmla="*/ 1 w 675"/>
                  <a:gd name="T3" fmla="*/ 2 h 42"/>
                  <a:gd name="T4" fmla="*/ 0 w 675"/>
                  <a:gd name="T5" fmla="*/ 41 h 42"/>
                  <a:gd name="T6" fmla="*/ 26 w 675"/>
                  <a:gd name="T7" fmla="*/ 32 h 42"/>
                  <a:gd name="T8" fmla="*/ 36 w 675"/>
                  <a:gd name="T9" fmla="*/ 36 h 42"/>
                  <a:gd name="T10" fmla="*/ 65 w 675"/>
                  <a:gd name="T11" fmla="*/ 41 h 42"/>
                  <a:gd name="T12" fmla="*/ 65 w 675"/>
                  <a:gd name="T13" fmla="*/ 1 h 42"/>
                  <a:gd name="T14" fmla="*/ 47 w 675"/>
                  <a:gd name="T15" fmla="*/ 40 h 42"/>
                  <a:gd name="T16" fmla="*/ 78 w 675"/>
                  <a:gd name="T17" fmla="*/ 30 h 42"/>
                  <a:gd name="T18" fmla="*/ 78 w 675"/>
                  <a:gd name="T19" fmla="*/ 37 h 42"/>
                  <a:gd name="T20" fmla="*/ 97 w 675"/>
                  <a:gd name="T21" fmla="*/ 40 h 42"/>
                  <a:gd name="T22" fmla="*/ 82 w 675"/>
                  <a:gd name="T23" fmla="*/ 26 h 42"/>
                  <a:gd name="T24" fmla="*/ 122 w 675"/>
                  <a:gd name="T25" fmla="*/ 3 h 42"/>
                  <a:gd name="T26" fmla="*/ 131 w 675"/>
                  <a:gd name="T27" fmla="*/ 40 h 42"/>
                  <a:gd name="T28" fmla="*/ 157 w 675"/>
                  <a:gd name="T29" fmla="*/ 7 h 42"/>
                  <a:gd name="T30" fmla="*/ 168 w 675"/>
                  <a:gd name="T31" fmla="*/ 40 h 42"/>
                  <a:gd name="T32" fmla="*/ 209 w 675"/>
                  <a:gd name="T33" fmla="*/ 31 h 42"/>
                  <a:gd name="T34" fmla="*/ 194 w 675"/>
                  <a:gd name="T35" fmla="*/ 22 h 42"/>
                  <a:gd name="T36" fmla="*/ 194 w 675"/>
                  <a:gd name="T37" fmla="*/ 19 h 42"/>
                  <a:gd name="T38" fmla="*/ 206 w 675"/>
                  <a:gd name="T39" fmla="*/ 10 h 42"/>
                  <a:gd name="T40" fmla="*/ 178 w 675"/>
                  <a:gd name="T41" fmla="*/ 39 h 42"/>
                  <a:gd name="T42" fmla="*/ 241 w 675"/>
                  <a:gd name="T43" fmla="*/ 2 h 42"/>
                  <a:gd name="T44" fmla="*/ 213 w 675"/>
                  <a:gd name="T45" fmla="*/ 2 h 42"/>
                  <a:gd name="T46" fmla="*/ 228 w 675"/>
                  <a:gd name="T47" fmla="*/ 40 h 42"/>
                  <a:gd name="T48" fmla="*/ 250 w 675"/>
                  <a:gd name="T49" fmla="*/ 10 h 42"/>
                  <a:gd name="T50" fmla="*/ 320 w 675"/>
                  <a:gd name="T51" fmla="*/ 4 h 42"/>
                  <a:gd name="T52" fmla="*/ 300 w 675"/>
                  <a:gd name="T53" fmla="*/ 3 h 42"/>
                  <a:gd name="T54" fmla="*/ 293 w 675"/>
                  <a:gd name="T55" fmla="*/ 27 h 42"/>
                  <a:gd name="T56" fmla="*/ 376 w 675"/>
                  <a:gd name="T57" fmla="*/ 1 h 42"/>
                  <a:gd name="T58" fmla="*/ 344 w 675"/>
                  <a:gd name="T59" fmla="*/ 1 h 42"/>
                  <a:gd name="T60" fmla="*/ 334 w 675"/>
                  <a:gd name="T61" fmla="*/ 41 h 42"/>
                  <a:gd name="T62" fmla="*/ 369 w 675"/>
                  <a:gd name="T63" fmla="*/ 41 h 42"/>
                  <a:gd name="T64" fmla="*/ 399 w 675"/>
                  <a:gd name="T65" fmla="*/ 41 h 42"/>
                  <a:gd name="T66" fmla="*/ 399 w 675"/>
                  <a:gd name="T67" fmla="*/ 1 h 42"/>
                  <a:gd name="T68" fmla="*/ 381 w 675"/>
                  <a:gd name="T69" fmla="*/ 40 h 42"/>
                  <a:gd name="T70" fmla="*/ 436 w 675"/>
                  <a:gd name="T71" fmla="*/ 9 h 42"/>
                  <a:gd name="T72" fmla="*/ 404 w 675"/>
                  <a:gd name="T73" fmla="*/ 1 h 42"/>
                  <a:gd name="T74" fmla="*/ 442 w 675"/>
                  <a:gd name="T75" fmla="*/ 3 h 42"/>
                  <a:gd name="T76" fmla="*/ 463 w 675"/>
                  <a:gd name="T77" fmla="*/ 39 h 42"/>
                  <a:gd name="T78" fmla="*/ 479 w 675"/>
                  <a:gd name="T79" fmla="*/ 13 h 42"/>
                  <a:gd name="T80" fmla="*/ 472 w 675"/>
                  <a:gd name="T81" fmla="*/ 3 h 42"/>
                  <a:gd name="T82" fmla="*/ 454 w 675"/>
                  <a:gd name="T83" fmla="*/ 3 h 42"/>
                  <a:gd name="T84" fmla="*/ 485 w 675"/>
                  <a:gd name="T85" fmla="*/ 31 h 42"/>
                  <a:gd name="T86" fmla="*/ 490 w 675"/>
                  <a:gd name="T87" fmla="*/ 2 h 42"/>
                  <a:gd name="T88" fmla="*/ 507 w 675"/>
                  <a:gd name="T89" fmla="*/ 41 h 42"/>
                  <a:gd name="T90" fmla="*/ 529 w 675"/>
                  <a:gd name="T91" fmla="*/ 41 h 42"/>
                  <a:gd name="T92" fmla="*/ 559 w 675"/>
                  <a:gd name="T93" fmla="*/ 0 h 42"/>
                  <a:gd name="T94" fmla="*/ 554 w 675"/>
                  <a:gd name="T95" fmla="*/ 28 h 42"/>
                  <a:gd name="T96" fmla="*/ 540 w 675"/>
                  <a:gd name="T97" fmla="*/ 40 h 42"/>
                  <a:gd name="T98" fmla="*/ 559 w 675"/>
                  <a:gd name="T99" fmla="*/ 13 h 42"/>
                  <a:gd name="T100" fmla="*/ 582 w 675"/>
                  <a:gd name="T101" fmla="*/ 35 h 42"/>
                  <a:gd name="T102" fmla="*/ 575 w 675"/>
                  <a:gd name="T103" fmla="*/ 3 h 42"/>
                  <a:gd name="T104" fmla="*/ 615 w 675"/>
                  <a:gd name="T105" fmla="*/ 39 h 42"/>
                  <a:gd name="T106" fmla="*/ 628 w 675"/>
                  <a:gd name="T107" fmla="*/ 1 h 42"/>
                  <a:gd name="T108" fmla="*/ 608 w 675"/>
                  <a:gd name="T109" fmla="*/ 34 h 42"/>
                  <a:gd name="T110" fmla="*/ 661 w 675"/>
                  <a:gd name="T111" fmla="*/ 1 h 42"/>
                  <a:gd name="T112" fmla="*/ 650 w 675"/>
                  <a:gd name="T113" fmla="*/ 2 h 42"/>
                  <a:gd name="T114" fmla="*/ 651 w 675"/>
                  <a:gd name="T115" fmla="*/ 23 h 42"/>
                  <a:gd name="T116" fmla="*/ 659 w 675"/>
                  <a:gd name="T117" fmla="*/ 3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75" h="42">
                    <a:moveTo>
                      <a:pt x="42" y="1"/>
                    </a:moveTo>
                    <a:cubicBezTo>
                      <a:pt x="27" y="1"/>
                      <a:pt x="27" y="1"/>
                      <a:pt x="27" y="1"/>
                    </a:cubicBezTo>
                    <a:cubicBezTo>
                      <a:pt x="27" y="2"/>
                      <a:pt x="27" y="2"/>
                      <a:pt x="27" y="2"/>
                    </a:cubicBezTo>
                    <a:cubicBezTo>
                      <a:pt x="28" y="2"/>
                      <a:pt x="28" y="2"/>
                      <a:pt x="28" y="2"/>
                    </a:cubicBezTo>
                    <a:cubicBezTo>
                      <a:pt x="31" y="3"/>
                      <a:pt x="32" y="3"/>
                      <a:pt x="32" y="4"/>
                    </a:cubicBezTo>
                    <a:cubicBezTo>
                      <a:pt x="32" y="5"/>
                      <a:pt x="31" y="7"/>
                      <a:pt x="29" y="8"/>
                    </a:cubicBezTo>
                    <a:cubicBezTo>
                      <a:pt x="22" y="17"/>
                      <a:pt x="22" y="17"/>
                      <a:pt x="22" y="17"/>
                    </a:cubicBezTo>
                    <a:cubicBezTo>
                      <a:pt x="20" y="13"/>
                      <a:pt x="20" y="13"/>
                      <a:pt x="20" y="13"/>
                    </a:cubicBezTo>
                    <a:cubicBezTo>
                      <a:pt x="16" y="8"/>
                      <a:pt x="14" y="5"/>
                      <a:pt x="15" y="4"/>
                    </a:cubicBezTo>
                    <a:cubicBezTo>
                      <a:pt x="14" y="3"/>
                      <a:pt x="16" y="2"/>
                      <a:pt x="19" y="2"/>
                    </a:cubicBezTo>
                    <a:cubicBezTo>
                      <a:pt x="19" y="2"/>
                      <a:pt x="19" y="2"/>
                      <a:pt x="19" y="2"/>
                    </a:cubicBezTo>
                    <a:cubicBezTo>
                      <a:pt x="19" y="1"/>
                      <a:pt x="19" y="1"/>
                      <a:pt x="19" y="1"/>
                    </a:cubicBezTo>
                    <a:cubicBezTo>
                      <a:pt x="1" y="1"/>
                      <a:pt x="1" y="1"/>
                      <a:pt x="1" y="1"/>
                    </a:cubicBezTo>
                    <a:cubicBezTo>
                      <a:pt x="1" y="2"/>
                      <a:pt x="1" y="2"/>
                      <a:pt x="1" y="2"/>
                    </a:cubicBezTo>
                    <a:cubicBezTo>
                      <a:pt x="3" y="2"/>
                      <a:pt x="5" y="3"/>
                      <a:pt x="6" y="4"/>
                    </a:cubicBezTo>
                    <a:cubicBezTo>
                      <a:pt x="7" y="5"/>
                      <a:pt x="9" y="8"/>
                      <a:pt x="12" y="12"/>
                    </a:cubicBezTo>
                    <a:cubicBezTo>
                      <a:pt x="19" y="22"/>
                      <a:pt x="19" y="22"/>
                      <a:pt x="19" y="22"/>
                    </a:cubicBezTo>
                    <a:cubicBezTo>
                      <a:pt x="9" y="33"/>
                      <a:pt x="9" y="33"/>
                      <a:pt x="9" y="33"/>
                    </a:cubicBezTo>
                    <a:cubicBezTo>
                      <a:pt x="6" y="37"/>
                      <a:pt x="5" y="39"/>
                      <a:pt x="4" y="39"/>
                    </a:cubicBezTo>
                    <a:cubicBezTo>
                      <a:pt x="3" y="40"/>
                      <a:pt x="2" y="40"/>
                      <a:pt x="0" y="40"/>
                    </a:cubicBezTo>
                    <a:cubicBezTo>
                      <a:pt x="0" y="41"/>
                      <a:pt x="0" y="41"/>
                      <a:pt x="0" y="41"/>
                    </a:cubicBezTo>
                    <a:cubicBezTo>
                      <a:pt x="14" y="41"/>
                      <a:pt x="14" y="41"/>
                      <a:pt x="14" y="41"/>
                    </a:cubicBezTo>
                    <a:cubicBezTo>
                      <a:pt x="14" y="40"/>
                      <a:pt x="14" y="40"/>
                      <a:pt x="14" y="40"/>
                    </a:cubicBezTo>
                    <a:cubicBezTo>
                      <a:pt x="11" y="40"/>
                      <a:pt x="10" y="39"/>
                      <a:pt x="10" y="38"/>
                    </a:cubicBezTo>
                    <a:cubicBezTo>
                      <a:pt x="10" y="37"/>
                      <a:pt x="11" y="36"/>
                      <a:pt x="12" y="33"/>
                    </a:cubicBezTo>
                    <a:cubicBezTo>
                      <a:pt x="13" y="33"/>
                      <a:pt x="13" y="33"/>
                      <a:pt x="13" y="33"/>
                    </a:cubicBezTo>
                    <a:cubicBezTo>
                      <a:pt x="20" y="24"/>
                      <a:pt x="20" y="24"/>
                      <a:pt x="20" y="24"/>
                    </a:cubicBezTo>
                    <a:cubicBezTo>
                      <a:pt x="26" y="32"/>
                      <a:pt x="26" y="32"/>
                      <a:pt x="26" y="32"/>
                    </a:cubicBezTo>
                    <a:cubicBezTo>
                      <a:pt x="28" y="35"/>
                      <a:pt x="29" y="37"/>
                      <a:pt x="29" y="38"/>
                    </a:cubicBezTo>
                    <a:cubicBezTo>
                      <a:pt x="29" y="39"/>
                      <a:pt x="28" y="40"/>
                      <a:pt x="25" y="40"/>
                    </a:cubicBezTo>
                    <a:cubicBezTo>
                      <a:pt x="25" y="40"/>
                      <a:pt x="25" y="40"/>
                      <a:pt x="24" y="40"/>
                    </a:cubicBezTo>
                    <a:cubicBezTo>
                      <a:pt x="24" y="41"/>
                      <a:pt x="24" y="41"/>
                      <a:pt x="24" y="41"/>
                    </a:cubicBezTo>
                    <a:cubicBezTo>
                      <a:pt x="42" y="41"/>
                      <a:pt x="42" y="41"/>
                      <a:pt x="42" y="41"/>
                    </a:cubicBezTo>
                    <a:cubicBezTo>
                      <a:pt x="42" y="40"/>
                      <a:pt x="42" y="40"/>
                      <a:pt x="42" y="40"/>
                    </a:cubicBezTo>
                    <a:cubicBezTo>
                      <a:pt x="40" y="40"/>
                      <a:pt x="38" y="39"/>
                      <a:pt x="36" y="36"/>
                    </a:cubicBezTo>
                    <a:cubicBezTo>
                      <a:pt x="24" y="19"/>
                      <a:pt x="24" y="19"/>
                      <a:pt x="24" y="19"/>
                    </a:cubicBezTo>
                    <a:cubicBezTo>
                      <a:pt x="33" y="8"/>
                      <a:pt x="33" y="8"/>
                      <a:pt x="33" y="8"/>
                    </a:cubicBezTo>
                    <a:cubicBezTo>
                      <a:pt x="35" y="6"/>
                      <a:pt x="36" y="4"/>
                      <a:pt x="37" y="3"/>
                    </a:cubicBezTo>
                    <a:cubicBezTo>
                      <a:pt x="38" y="3"/>
                      <a:pt x="40" y="2"/>
                      <a:pt x="42" y="2"/>
                    </a:cubicBezTo>
                    <a:cubicBezTo>
                      <a:pt x="42" y="1"/>
                      <a:pt x="42" y="1"/>
                      <a:pt x="42" y="1"/>
                    </a:cubicBezTo>
                    <a:close/>
                    <a:moveTo>
                      <a:pt x="47" y="41"/>
                    </a:moveTo>
                    <a:cubicBezTo>
                      <a:pt x="65" y="41"/>
                      <a:pt x="65" y="41"/>
                      <a:pt x="65" y="41"/>
                    </a:cubicBezTo>
                    <a:cubicBezTo>
                      <a:pt x="65" y="40"/>
                      <a:pt x="65" y="40"/>
                      <a:pt x="65" y="40"/>
                    </a:cubicBezTo>
                    <a:cubicBezTo>
                      <a:pt x="63" y="40"/>
                      <a:pt x="61" y="40"/>
                      <a:pt x="61" y="39"/>
                    </a:cubicBezTo>
                    <a:cubicBezTo>
                      <a:pt x="60" y="38"/>
                      <a:pt x="60" y="37"/>
                      <a:pt x="60" y="35"/>
                    </a:cubicBezTo>
                    <a:cubicBezTo>
                      <a:pt x="60" y="8"/>
                      <a:pt x="60" y="8"/>
                      <a:pt x="60" y="8"/>
                    </a:cubicBezTo>
                    <a:cubicBezTo>
                      <a:pt x="60" y="5"/>
                      <a:pt x="60" y="4"/>
                      <a:pt x="61" y="3"/>
                    </a:cubicBezTo>
                    <a:cubicBezTo>
                      <a:pt x="61" y="3"/>
                      <a:pt x="63" y="2"/>
                      <a:pt x="65" y="2"/>
                    </a:cubicBezTo>
                    <a:cubicBezTo>
                      <a:pt x="65" y="1"/>
                      <a:pt x="65" y="1"/>
                      <a:pt x="65" y="1"/>
                    </a:cubicBezTo>
                    <a:cubicBezTo>
                      <a:pt x="47" y="1"/>
                      <a:pt x="47" y="1"/>
                      <a:pt x="47" y="1"/>
                    </a:cubicBezTo>
                    <a:cubicBezTo>
                      <a:pt x="47" y="2"/>
                      <a:pt x="47" y="2"/>
                      <a:pt x="47" y="2"/>
                    </a:cubicBezTo>
                    <a:cubicBezTo>
                      <a:pt x="50" y="2"/>
                      <a:pt x="52" y="3"/>
                      <a:pt x="52" y="3"/>
                    </a:cubicBezTo>
                    <a:cubicBezTo>
                      <a:pt x="53" y="4"/>
                      <a:pt x="53" y="5"/>
                      <a:pt x="53" y="8"/>
                    </a:cubicBezTo>
                    <a:cubicBezTo>
                      <a:pt x="53" y="35"/>
                      <a:pt x="53" y="35"/>
                      <a:pt x="53" y="35"/>
                    </a:cubicBezTo>
                    <a:cubicBezTo>
                      <a:pt x="53" y="37"/>
                      <a:pt x="53" y="38"/>
                      <a:pt x="52" y="39"/>
                    </a:cubicBezTo>
                    <a:cubicBezTo>
                      <a:pt x="51" y="40"/>
                      <a:pt x="50" y="40"/>
                      <a:pt x="47" y="40"/>
                    </a:cubicBezTo>
                    <a:cubicBezTo>
                      <a:pt x="47" y="41"/>
                      <a:pt x="47" y="41"/>
                      <a:pt x="47" y="41"/>
                    </a:cubicBezTo>
                    <a:close/>
                    <a:moveTo>
                      <a:pt x="112" y="40"/>
                    </a:moveTo>
                    <a:cubicBezTo>
                      <a:pt x="111" y="40"/>
                      <a:pt x="110" y="40"/>
                      <a:pt x="109" y="39"/>
                    </a:cubicBezTo>
                    <a:cubicBezTo>
                      <a:pt x="109" y="38"/>
                      <a:pt x="108" y="37"/>
                      <a:pt x="107" y="35"/>
                    </a:cubicBezTo>
                    <a:cubicBezTo>
                      <a:pt x="92" y="0"/>
                      <a:pt x="92" y="0"/>
                      <a:pt x="92" y="0"/>
                    </a:cubicBezTo>
                    <a:cubicBezTo>
                      <a:pt x="90" y="0"/>
                      <a:pt x="90" y="0"/>
                      <a:pt x="90" y="0"/>
                    </a:cubicBezTo>
                    <a:cubicBezTo>
                      <a:pt x="78" y="30"/>
                      <a:pt x="78" y="30"/>
                      <a:pt x="78" y="30"/>
                    </a:cubicBezTo>
                    <a:cubicBezTo>
                      <a:pt x="78" y="30"/>
                      <a:pt x="78" y="31"/>
                      <a:pt x="77" y="31"/>
                    </a:cubicBezTo>
                    <a:cubicBezTo>
                      <a:pt x="76" y="35"/>
                      <a:pt x="74" y="38"/>
                      <a:pt x="73" y="39"/>
                    </a:cubicBezTo>
                    <a:cubicBezTo>
                      <a:pt x="72" y="40"/>
                      <a:pt x="71" y="40"/>
                      <a:pt x="70" y="40"/>
                    </a:cubicBezTo>
                    <a:cubicBezTo>
                      <a:pt x="70" y="41"/>
                      <a:pt x="70" y="41"/>
                      <a:pt x="70" y="41"/>
                    </a:cubicBezTo>
                    <a:cubicBezTo>
                      <a:pt x="82" y="41"/>
                      <a:pt x="82" y="41"/>
                      <a:pt x="82" y="41"/>
                    </a:cubicBezTo>
                    <a:cubicBezTo>
                      <a:pt x="82" y="40"/>
                      <a:pt x="82" y="40"/>
                      <a:pt x="82" y="40"/>
                    </a:cubicBezTo>
                    <a:cubicBezTo>
                      <a:pt x="80" y="40"/>
                      <a:pt x="78" y="39"/>
                      <a:pt x="78" y="37"/>
                    </a:cubicBezTo>
                    <a:cubicBezTo>
                      <a:pt x="78" y="37"/>
                      <a:pt x="78" y="36"/>
                      <a:pt x="79" y="35"/>
                    </a:cubicBezTo>
                    <a:cubicBezTo>
                      <a:pt x="82" y="28"/>
                      <a:pt x="82" y="28"/>
                      <a:pt x="82" y="28"/>
                    </a:cubicBezTo>
                    <a:cubicBezTo>
                      <a:pt x="97" y="28"/>
                      <a:pt x="97" y="28"/>
                      <a:pt x="97" y="28"/>
                    </a:cubicBezTo>
                    <a:cubicBezTo>
                      <a:pt x="100" y="34"/>
                      <a:pt x="100" y="34"/>
                      <a:pt x="100" y="34"/>
                    </a:cubicBezTo>
                    <a:cubicBezTo>
                      <a:pt x="100" y="34"/>
                      <a:pt x="100" y="34"/>
                      <a:pt x="100" y="35"/>
                    </a:cubicBezTo>
                    <a:cubicBezTo>
                      <a:pt x="101" y="36"/>
                      <a:pt x="101" y="37"/>
                      <a:pt x="101" y="38"/>
                    </a:cubicBezTo>
                    <a:cubicBezTo>
                      <a:pt x="101" y="39"/>
                      <a:pt x="100" y="40"/>
                      <a:pt x="97" y="40"/>
                    </a:cubicBezTo>
                    <a:cubicBezTo>
                      <a:pt x="97" y="41"/>
                      <a:pt x="97" y="41"/>
                      <a:pt x="97" y="41"/>
                    </a:cubicBezTo>
                    <a:cubicBezTo>
                      <a:pt x="112" y="41"/>
                      <a:pt x="112" y="41"/>
                      <a:pt x="112" y="41"/>
                    </a:cubicBezTo>
                    <a:cubicBezTo>
                      <a:pt x="112" y="40"/>
                      <a:pt x="112" y="40"/>
                      <a:pt x="112" y="40"/>
                    </a:cubicBezTo>
                    <a:close/>
                    <a:moveTo>
                      <a:pt x="82" y="26"/>
                    </a:moveTo>
                    <a:cubicBezTo>
                      <a:pt x="90" y="9"/>
                      <a:pt x="90" y="9"/>
                      <a:pt x="90" y="9"/>
                    </a:cubicBezTo>
                    <a:cubicBezTo>
                      <a:pt x="96" y="26"/>
                      <a:pt x="96" y="26"/>
                      <a:pt x="96" y="26"/>
                    </a:cubicBezTo>
                    <a:cubicBezTo>
                      <a:pt x="82" y="26"/>
                      <a:pt x="82" y="26"/>
                      <a:pt x="82" y="26"/>
                    </a:cubicBezTo>
                    <a:close/>
                    <a:moveTo>
                      <a:pt x="168" y="1"/>
                    </a:moveTo>
                    <a:cubicBezTo>
                      <a:pt x="156" y="1"/>
                      <a:pt x="156" y="1"/>
                      <a:pt x="156" y="1"/>
                    </a:cubicBezTo>
                    <a:cubicBezTo>
                      <a:pt x="143" y="32"/>
                      <a:pt x="143" y="32"/>
                      <a:pt x="143" y="32"/>
                    </a:cubicBezTo>
                    <a:cubicBezTo>
                      <a:pt x="129" y="1"/>
                      <a:pt x="129" y="1"/>
                      <a:pt x="129" y="1"/>
                    </a:cubicBezTo>
                    <a:cubicBezTo>
                      <a:pt x="117" y="1"/>
                      <a:pt x="117" y="1"/>
                      <a:pt x="117" y="1"/>
                    </a:cubicBezTo>
                    <a:cubicBezTo>
                      <a:pt x="117" y="2"/>
                      <a:pt x="117" y="2"/>
                      <a:pt x="117" y="2"/>
                    </a:cubicBezTo>
                    <a:cubicBezTo>
                      <a:pt x="119" y="2"/>
                      <a:pt x="121" y="3"/>
                      <a:pt x="122" y="3"/>
                    </a:cubicBezTo>
                    <a:cubicBezTo>
                      <a:pt x="122" y="4"/>
                      <a:pt x="123" y="5"/>
                      <a:pt x="123" y="8"/>
                    </a:cubicBezTo>
                    <a:cubicBezTo>
                      <a:pt x="123" y="32"/>
                      <a:pt x="123" y="32"/>
                      <a:pt x="123" y="32"/>
                    </a:cubicBezTo>
                    <a:cubicBezTo>
                      <a:pt x="123" y="35"/>
                      <a:pt x="122" y="37"/>
                      <a:pt x="121" y="38"/>
                    </a:cubicBezTo>
                    <a:cubicBezTo>
                      <a:pt x="121" y="39"/>
                      <a:pt x="119" y="40"/>
                      <a:pt x="117" y="40"/>
                    </a:cubicBezTo>
                    <a:cubicBezTo>
                      <a:pt x="117" y="41"/>
                      <a:pt x="117" y="41"/>
                      <a:pt x="117" y="41"/>
                    </a:cubicBezTo>
                    <a:cubicBezTo>
                      <a:pt x="131" y="41"/>
                      <a:pt x="131" y="41"/>
                      <a:pt x="131" y="41"/>
                    </a:cubicBezTo>
                    <a:cubicBezTo>
                      <a:pt x="131" y="40"/>
                      <a:pt x="131" y="40"/>
                      <a:pt x="131" y="40"/>
                    </a:cubicBezTo>
                    <a:cubicBezTo>
                      <a:pt x="129" y="40"/>
                      <a:pt x="127" y="39"/>
                      <a:pt x="126" y="38"/>
                    </a:cubicBezTo>
                    <a:cubicBezTo>
                      <a:pt x="126" y="37"/>
                      <a:pt x="125" y="35"/>
                      <a:pt x="125" y="32"/>
                    </a:cubicBezTo>
                    <a:cubicBezTo>
                      <a:pt x="125" y="8"/>
                      <a:pt x="125" y="8"/>
                      <a:pt x="125" y="8"/>
                    </a:cubicBezTo>
                    <a:cubicBezTo>
                      <a:pt x="125" y="8"/>
                      <a:pt x="125" y="8"/>
                      <a:pt x="125" y="8"/>
                    </a:cubicBezTo>
                    <a:cubicBezTo>
                      <a:pt x="140" y="41"/>
                      <a:pt x="140" y="41"/>
                      <a:pt x="140" y="41"/>
                    </a:cubicBezTo>
                    <a:cubicBezTo>
                      <a:pt x="141" y="41"/>
                      <a:pt x="141" y="41"/>
                      <a:pt x="141" y="41"/>
                    </a:cubicBezTo>
                    <a:cubicBezTo>
                      <a:pt x="157" y="7"/>
                      <a:pt x="157" y="7"/>
                      <a:pt x="157" y="7"/>
                    </a:cubicBezTo>
                    <a:cubicBezTo>
                      <a:pt x="157" y="7"/>
                      <a:pt x="157" y="7"/>
                      <a:pt x="157" y="7"/>
                    </a:cubicBezTo>
                    <a:cubicBezTo>
                      <a:pt x="157" y="34"/>
                      <a:pt x="157" y="34"/>
                      <a:pt x="157" y="34"/>
                    </a:cubicBezTo>
                    <a:cubicBezTo>
                      <a:pt x="157" y="36"/>
                      <a:pt x="157" y="38"/>
                      <a:pt x="156" y="39"/>
                    </a:cubicBezTo>
                    <a:cubicBezTo>
                      <a:pt x="155" y="39"/>
                      <a:pt x="154" y="40"/>
                      <a:pt x="151" y="40"/>
                    </a:cubicBezTo>
                    <a:cubicBezTo>
                      <a:pt x="151" y="41"/>
                      <a:pt x="151" y="41"/>
                      <a:pt x="151" y="41"/>
                    </a:cubicBezTo>
                    <a:cubicBezTo>
                      <a:pt x="168" y="41"/>
                      <a:pt x="168" y="41"/>
                      <a:pt x="168" y="41"/>
                    </a:cubicBezTo>
                    <a:cubicBezTo>
                      <a:pt x="168" y="40"/>
                      <a:pt x="168" y="40"/>
                      <a:pt x="168" y="40"/>
                    </a:cubicBezTo>
                    <a:cubicBezTo>
                      <a:pt x="166" y="40"/>
                      <a:pt x="165" y="39"/>
                      <a:pt x="164" y="39"/>
                    </a:cubicBezTo>
                    <a:cubicBezTo>
                      <a:pt x="163" y="38"/>
                      <a:pt x="163" y="37"/>
                      <a:pt x="163" y="35"/>
                    </a:cubicBezTo>
                    <a:cubicBezTo>
                      <a:pt x="163" y="8"/>
                      <a:pt x="163" y="8"/>
                      <a:pt x="163" y="8"/>
                    </a:cubicBezTo>
                    <a:cubicBezTo>
                      <a:pt x="163" y="6"/>
                      <a:pt x="163" y="4"/>
                      <a:pt x="164" y="3"/>
                    </a:cubicBezTo>
                    <a:cubicBezTo>
                      <a:pt x="165" y="3"/>
                      <a:pt x="166" y="2"/>
                      <a:pt x="168" y="2"/>
                    </a:cubicBezTo>
                    <a:cubicBezTo>
                      <a:pt x="168" y="1"/>
                      <a:pt x="168" y="1"/>
                      <a:pt x="168" y="1"/>
                    </a:cubicBezTo>
                    <a:close/>
                    <a:moveTo>
                      <a:pt x="209" y="31"/>
                    </a:moveTo>
                    <a:cubicBezTo>
                      <a:pt x="207" y="31"/>
                      <a:pt x="207" y="31"/>
                      <a:pt x="207" y="31"/>
                    </a:cubicBezTo>
                    <a:cubicBezTo>
                      <a:pt x="206" y="34"/>
                      <a:pt x="204" y="36"/>
                      <a:pt x="203" y="37"/>
                    </a:cubicBezTo>
                    <a:cubicBezTo>
                      <a:pt x="201" y="38"/>
                      <a:pt x="198" y="39"/>
                      <a:pt x="194" y="39"/>
                    </a:cubicBezTo>
                    <a:cubicBezTo>
                      <a:pt x="189" y="39"/>
                      <a:pt x="186" y="39"/>
                      <a:pt x="186" y="39"/>
                    </a:cubicBezTo>
                    <a:cubicBezTo>
                      <a:pt x="185" y="38"/>
                      <a:pt x="185" y="38"/>
                      <a:pt x="185" y="36"/>
                    </a:cubicBezTo>
                    <a:cubicBezTo>
                      <a:pt x="185" y="21"/>
                      <a:pt x="185" y="21"/>
                      <a:pt x="185" y="21"/>
                    </a:cubicBezTo>
                    <a:cubicBezTo>
                      <a:pt x="194" y="22"/>
                      <a:pt x="194" y="22"/>
                      <a:pt x="194" y="22"/>
                    </a:cubicBezTo>
                    <a:cubicBezTo>
                      <a:pt x="197" y="22"/>
                      <a:pt x="198" y="22"/>
                      <a:pt x="199" y="23"/>
                    </a:cubicBezTo>
                    <a:cubicBezTo>
                      <a:pt x="200" y="23"/>
                      <a:pt x="201" y="25"/>
                      <a:pt x="201" y="27"/>
                    </a:cubicBezTo>
                    <a:cubicBezTo>
                      <a:pt x="202" y="27"/>
                      <a:pt x="202" y="27"/>
                      <a:pt x="202" y="27"/>
                    </a:cubicBezTo>
                    <a:cubicBezTo>
                      <a:pt x="202" y="13"/>
                      <a:pt x="202" y="13"/>
                      <a:pt x="202" y="13"/>
                    </a:cubicBezTo>
                    <a:cubicBezTo>
                      <a:pt x="201" y="13"/>
                      <a:pt x="201" y="13"/>
                      <a:pt x="201" y="13"/>
                    </a:cubicBezTo>
                    <a:cubicBezTo>
                      <a:pt x="201" y="16"/>
                      <a:pt x="200" y="17"/>
                      <a:pt x="199" y="18"/>
                    </a:cubicBezTo>
                    <a:cubicBezTo>
                      <a:pt x="198" y="19"/>
                      <a:pt x="197" y="19"/>
                      <a:pt x="194" y="19"/>
                    </a:cubicBezTo>
                    <a:cubicBezTo>
                      <a:pt x="185" y="19"/>
                      <a:pt x="185" y="19"/>
                      <a:pt x="185" y="19"/>
                    </a:cubicBezTo>
                    <a:cubicBezTo>
                      <a:pt x="185" y="5"/>
                      <a:pt x="185" y="5"/>
                      <a:pt x="185" y="5"/>
                    </a:cubicBezTo>
                    <a:cubicBezTo>
                      <a:pt x="185" y="4"/>
                      <a:pt x="186" y="3"/>
                      <a:pt x="187" y="3"/>
                    </a:cubicBezTo>
                    <a:cubicBezTo>
                      <a:pt x="195" y="3"/>
                      <a:pt x="195" y="3"/>
                      <a:pt x="195" y="3"/>
                    </a:cubicBezTo>
                    <a:cubicBezTo>
                      <a:pt x="199" y="3"/>
                      <a:pt x="201" y="4"/>
                      <a:pt x="202" y="5"/>
                    </a:cubicBezTo>
                    <a:cubicBezTo>
                      <a:pt x="203" y="5"/>
                      <a:pt x="204" y="7"/>
                      <a:pt x="204" y="10"/>
                    </a:cubicBezTo>
                    <a:cubicBezTo>
                      <a:pt x="206" y="10"/>
                      <a:pt x="206" y="10"/>
                      <a:pt x="206" y="10"/>
                    </a:cubicBezTo>
                    <a:cubicBezTo>
                      <a:pt x="206" y="1"/>
                      <a:pt x="206" y="1"/>
                      <a:pt x="206" y="1"/>
                    </a:cubicBezTo>
                    <a:cubicBezTo>
                      <a:pt x="173" y="1"/>
                      <a:pt x="173" y="1"/>
                      <a:pt x="173" y="1"/>
                    </a:cubicBezTo>
                    <a:cubicBezTo>
                      <a:pt x="173" y="2"/>
                      <a:pt x="173" y="2"/>
                      <a:pt x="173" y="2"/>
                    </a:cubicBezTo>
                    <a:cubicBezTo>
                      <a:pt x="176" y="2"/>
                      <a:pt x="177" y="3"/>
                      <a:pt x="178" y="3"/>
                    </a:cubicBezTo>
                    <a:cubicBezTo>
                      <a:pt x="178" y="4"/>
                      <a:pt x="179" y="6"/>
                      <a:pt x="179" y="8"/>
                    </a:cubicBezTo>
                    <a:cubicBezTo>
                      <a:pt x="179" y="35"/>
                      <a:pt x="179" y="35"/>
                      <a:pt x="179" y="35"/>
                    </a:cubicBezTo>
                    <a:cubicBezTo>
                      <a:pt x="179" y="37"/>
                      <a:pt x="178" y="38"/>
                      <a:pt x="178" y="39"/>
                    </a:cubicBezTo>
                    <a:cubicBezTo>
                      <a:pt x="177" y="39"/>
                      <a:pt x="176" y="40"/>
                      <a:pt x="173" y="40"/>
                    </a:cubicBezTo>
                    <a:cubicBezTo>
                      <a:pt x="173" y="41"/>
                      <a:pt x="173" y="41"/>
                      <a:pt x="173" y="41"/>
                    </a:cubicBezTo>
                    <a:cubicBezTo>
                      <a:pt x="206" y="41"/>
                      <a:pt x="206" y="41"/>
                      <a:pt x="206" y="41"/>
                    </a:cubicBezTo>
                    <a:cubicBezTo>
                      <a:pt x="209" y="31"/>
                      <a:pt x="209" y="31"/>
                      <a:pt x="209" y="31"/>
                    </a:cubicBezTo>
                    <a:close/>
                    <a:moveTo>
                      <a:pt x="255" y="1"/>
                    </a:moveTo>
                    <a:cubicBezTo>
                      <a:pt x="241" y="1"/>
                      <a:pt x="241" y="1"/>
                      <a:pt x="241" y="1"/>
                    </a:cubicBezTo>
                    <a:cubicBezTo>
                      <a:pt x="241" y="2"/>
                      <a:pt x="241" y="2"/>
                      <a:pt x="241" y="2"/>
                    </a:cubicBezTo>
                    <a:cubicBezTo>
                      <a:pt x="244" y="2"/>
                      <a:pt x="245" y="3"/>
                      <a:pt x="246" y="4"/>
                    </a:cubicBezTo>
                    <a:cubicBezTo>
                      <a:pt x="247" y="5"/>
                      <a:pt x="247" y="7"/>
                      <a:pt x="247" y="10"/>
                    </a:cubicBezTo>
                    <a:cubicBezTo>
                      <a:pt x="247" y="30"/>
                      <a:pt x="247" y="30"/>
                      <a:pt x="247" y="30"/>
                    </a:cubicBezTo>
                    <a:cubicBezTo>
                      <a:pt x="247" y="30"/>
                      <a:pt x="247" y="30"/>
                      <a:pt x="247" y="30"/>
                    </a:cubicBezTo>
                    <a:cubicBezTo>
                      <a:pt x="224" y="1"/>
                      <a:pt x="224" y="1"/>
                      <a:pt x="224" y="1"/>
                    </a:cubicBezTo>
                    <a:cubicBezTo>
                      <a:pt x="213" y="1"/>
                      <a:pt x="213" y="1"/>
                      <a:pt x="213" y="1"/>
                    </a:cubicBezTo>
                    <a:cubicBezTo>
                      <a:pt x="213" y="2"/>
                      <a:pt x="213" y="2"/>
                      <a:pt x="213" y="2"/>
                    </a:cubicBezTo>
                    <a:cubicBezTo>
                      <a:pt x="215" y="2"/>
                      <a:pt x="217" y="3"/>
                      <a:pt x="219" y="5"/>
                    </a:cubicBezTo>
                    <a:cubicBezTo>
                      <a:pt x="219" y="32"/>
                      <a:pt x="219" y="32"/>
                      <a:pt x="219" y="32"/>
                    </a:cubicBezTo>
                    <a:cubicBezTo>
                      <a:pt x="219" y="35"/>
                      <a:pt x="219" y="37"/>
                      <a:pt x="218" y="38"/>
                    </a:cubicBezTo>
                    <a:cubicBezTo>
                      <a:pt x="217" y="39"/>
                      <a:pt x="216" y="40"/>
                      <a:pt x="213" y="40"/>
                    </a:cubicBezTo>
                    <a:cubicBezTo>
                      <a:pt x="213" y="41"/>
                      <a:pt x="213" y="41"/>
                      <a:pt x="213" y="41"/>
                    </a:cubicBezTo>
                    <a:cubicBezTo>
                      <a:pt x="228" y="41"/>
                      <a:pt x="228" y="41"/>
                      <a:pt x="228" y="41"/>
                    </a:cubicBezTo>
                    <a:cubicBezTo>
                      <a:pt x="228" y="40"/>
                      <a:pt x="228" y="40"/>
                      <a:pt x="228" y="40"/>
                    </a:cubicBezTo>
                    <a:cubicBezTo>
                      <a:pt x="225" y="40"/>
                      <a:pt x="224" y="39"/>
                      <a:pt x="223" y="38"/>
                    </a:cubicBezTo>
                    <a:cubicBezTo>
                      <a:pt x="222" y="37"/>
                      <a:pt x="222" y="35"/>
                      <a:pt x="222" y="32"/>
                    </a:cubicBezTo>
                    <a:cubicBezTo>
                      <a:pt x="222" y="9"/>
                      <a:pt x="222" y="9"/>
                      <a:pt x="222" y="9"/>
                    </a:cubicBezTo>
                    <a:cubicBezTo>
                      <a:pt x="222" y="9"/>
                      <a:pt x="222" y="9"/>
                      <a:pt x="222" y="9"/>
                    </a:cubicBezTo>
                    <a:cubicBezTo>
                      <a:pt x="249" y="41"/>
                      <a:pt x="249" y="41"/>
                      <a:pt x="249" y="41"/>
                    </a:cubicBezTo>
                    <a:cubicBezTo>
                      <a:pt x="250" y="41"/>
                      <a:pt x="250" y="41"/>
                      <a:pt x="250" y="41"/>
                    </a:cubicBezTo>
                    <a:cubicBezTo>
                      <a:pt x="250" y="10"/>
                      <a:pt x="250" y="10"/>
                      <a:pt x="250" y="10"/>
                    </a:cubicBezTo>
                    <a:cubicBezTo>
                      <a:pt x="250" y="7"/>
                      <a:pt x="250" y="5"/>
                      <a:pt x="251" y="4"/>
                    </a:cubicBezTo>
                    <a:cubicBezTo>
                      <a:pt x="251" y="3"/>
                      <a:pt x="253" y="2"/>
                      <a:pt x="255" y="2"/>
                    </a:cubicBezTo>
                    <a:cubicBezTo>
                      <a:pt x="255" y="1"/>
                      <a:pt x="255" y="1"/>
                      <a:pt x="255" y="1"/>
                    </a:cubicBezTo>
                    <a:close/>
                    <a:moveTo>
                      <a:pt x="329" y="1"/>
                    </a:moveTo>
                    <a:cubicBezTo>
                      <a:pt x="315" y="1"/>
                      <a:pt x="315" y="1"/>
                      <a:pt x="315" y="1"/>
                    </a:cubicBezTo>
                    <a:cubicBezTo>
                      <a:pt x="315" y="2"/>
                      <a:pt x="315" y="2"/>
                      <a:pt x="315" y="2"/>
                    </a:cubicBezTo>
                    <a:cubicBezTo>
                      <a:pt x="317" y="2"/>
                      <a:pt x="319" y="3"/>
                      <a:pt x="320" y="4"/>
                    </a:cubicBezTo>
                    <a:cubicBezTo>
                      <a:pt x="320" y="5"/>
                      <a:pt x="321" y="7"/>
                      <a:pt x="321" y="10"/>
                    </a:cubicBezTo>
                    <a:cubicBezTo>
                      <a:pt x="321" y="26"/>
                      <a:pt x="321" y="26"/>
                      <a:pt x="321" y="26"/>
                    </a:cubicBezTo>
                    <a:cubicBezTo>
                      <a:pt x="321" y="31"/>
                      <a:pt x="320" y="33"/>
                      <a:pt x="319" y="35"/>
                    </a:cubicBezTo>
                    <a:cubicBezTo>
                      <a:pt x="317" y="38"/>
                      <a:pt x="314" y="39"/>
                      <a:pt x="309" y="39"/>
                    </a:cubicBezTo>
                    <a:cubicBezTo>
                      <a:pt x="302" y="39"/>
                      <a:pt x="299" y="35"/>
                      <a:pt x="299" y="27"/>
                    </a:cubicBezTo>
                    <a:cubicBezTo>
                      <a:pt x="299" y="8"/>
                      <a:pt x="299" y="8"/>
                      <a:pt x="299" y="8"/>
                    </a:cubicBezTo>
                    <a:cubicBezTo>
                      <a:pt x="299" y="5"/>
                      <a:pt x="299" y="4"/>
                      <a:pt x="300" y="3"/>
                    </a:cubicBezTo>
                    <a:cubicBezTo>
                      <a:pt x="301" y="3"/>
                      <a:pt x="302" y="2"/>
                      <a:pt x="304" y="2"/>
                    </a:cubicBezTo>
                    <a:cubicBezTo>
                      <a:pt x="304" y="1"/>
                      <a:pt x="304" y="1"/>
                      <a:pt x="304" y="1"/>
                    </a:cubicBezTo>
                    <a:cubicBezTo>
                      <a:pt x="287" y="1"/>
                      <a:pt x="287" y="1"/>
                      <a:pt x="287" y="1"/>
                    </a:cubicBezTo>
                    <a:cubicBezTo>
                      <a:pt x="287" y="2"/>
                      <a:pt x="287" y="2"/>
                      <a:pt x="287" y="2"/>
                    </a:cubicBezTo>
                    <a:cubicBezTo>
                      <a:pt x="290" y="2"/>
                      <a:pt x="291" y="3"/>
                      <a:pt x="292" y="3"/>
                    </a:cubicBezTo>
                    <a:cubicBezTo>
                      <a:pt x="293" y="4"/>
                      <a:pt x="293" y="5"/>
                      <a:pt x="293" y="8"/>
                    </a:cubicBezTo>
                    <a:cubicBezTo>
                      <a:pt x="293" y="27"/>
                      <a:pt x="293" y="27"/>
                      <a:pt x="293" y="27"/>
                    </a:cubicBezTo>
                    <a:cubicBezTo>
                      <a:pt x="293" y="37"/>
                      <a:pt x="298" y="42"/>
                      <a:pt x="308" y="42"/>
                    </a:cubicBezTo>
                    <a:cubicBezTo>
                      <a:pt x="318" y="42"/>
                      <a:pt x="324" y="36"/>
                      <a:pt x="323" y="26"/>
                    </a:cubicBezTo>
                    <a:cubicBezTo>
                      <a:pt x="323" y="10"/>
                      <a:pt x="323" y="10"/>
                      <a:pt x="323" y="10"/>
                    </a:cubicBezTo>
                    <a:cubicBezTo>
                      <a:pt x="323" y="7"/>
                      <a:pt x="324" y="5"/>
                      <a:pt x="325" y="4"/>
                    </a:cubicBezTo>
                    <a:cubicBezTo>
                      <a:pt x="325" y="3"/>
                      <a:pt x="327" y="2"/>
                      <a:pt x="329" y="2"/>
                    </a:cubicBezTo>
                    <a:cubicBezTo>
                      <a:pt x="329" y="1"/>
                      <a:pt x="329" y="1"/>
                      <a:pt x="329" y="1"/>
                    </a:cubicBezTo>
                    <a:close/>
                    <a:moveTo>
                      <a:pt x="376" y="1"/>
                    </a:moveTo>
                    <a:cubicBezTo>
                      <a:pt x="362" y="1"/>
                      <a:pt x="362" y="1"/>
                      <a:pt x="362" y="1"/>
                    </a:cubicBezTo>
                    <a:cubicBezTo>
                      <a:pt x="362" y="2"/>
                      <a:pt x="362" y="2"/>
                      <a:pt x="362" y="2"/>
                    </a:cubicBezTo>
                    <a:cubicBezTo>
                      <a:pt x="364" y="2"/>
                      <a:pt x="366" y="3"/>
                      <a:pt x="366" y="4"/>
                    </a:cubicBezTo>
                    <a:cubicBezTo>
                      <a:pt x="367" y="5"/>
                      <a:pt x="367" y="7"/>
                      <a:pt x="367" y="10"/>
                    </a:cubicBezTo>
                    <a:cubicBezTo>
                      <a:pt x="367" y="30"/>
                      <a:pt x="367" y="30"/>
                      <a:pt x="367" y="30"/>
                    </a:cubicBezTo>
                    <a:cubicBezTo>
                      <a:pt x="367" y="30"/>
                      <a:pt x="367" y="30"/>
                      <a:pt x="367" y="30"/>
                    </a:cubicBezTo>
                    <a:cubicBezTo>
                      <a:pt x="344" y="1"/>
                      <a:pt x="344" y="1"/>
                      <a:pt x="344" y="1"/>
                    </a:cubicBezTo>
                    <a:cubicBezTo>
                      <a:pt x="334" y="1"/>
                      <a:pt x="334" y="1"/>
                      <a:pt x="334" y="1"/>
                    </a:cubicBezTo>
                    <a:cubicBezTo>
                      <a:pt x="334" y="2"/>
                      <a:pt x="334" y="2"/>
                      <a:pt x="334" y="2"/>
                    </a:cubicBezTo>
                    <a:cubicBezTo>
                      <a:pt x="336" y="2"/>
                      <a:pt x="338" y="3"/>
                      <a:pt x="340" y="5"/>
                    </a:cubicBezTo>
                    <a:cubicBezTo>
                      <a:pt x="340" y="32"/>
                      <a:pt x="340" y="32"/>
                      <a:pt x="340" y="32"/>
                    </a:cubicBezTo>
                    <a:cubicBezTo>
                      <a:pt x="340" y="35"/>
                      <a:pt x="339" y="37"/>
                      <a:pt x="338" y="38"/>
                    </a:cubicBezTo>
                    <a:cubicBezTo>
                      <a:pt x="338" y="39"/>
                      <a:pt x="336" y="40"/>
                      <a:pt x="334" y="40"/>
                    </a:cubicBezTo>
                    <a:cubicBezTo>
                      <a:pt x="334" y="41"/>
                      <a:pt x="334" y="41"/>
                      <a:pt x="334" y="41"/>
                    </a:cubicBezTo>
                    <a:cubicBezTo>
                      <a:pt x="348" y="41"/>
                      <a:pt x="348" y="41"/>
                      <a:pt x="348" y="41"/>
                    </a:cubicBezTo>
                    <a:cubicBezTo>
                      <a:pt x="348" y="40"/>
                      <a:pt x="348" y="40"/>
                      <a:pt x="348" y="40"/>
                    </a:cubicBezTo>
                    <a:cubicBezTo>
                      <a:pt x="346" y="40"/>
                      <a:pt x="344" y="39"/>
                      <a:pt x="343" y="38"/>
                    </a:cubicBezTo>
                    <a:cubicBezTo>
                      <a:pt x="343" y="37"/>
                      <a:pt x="342" y="35"/>
                      <a:pt x="342" y="32"/>
                    </a:cubicBezTo>
                    <a:cubicBezTo>
                      <a:pt x="342" y="9"/>
                      <a:pt x="342" y="9"/>
                      <a:pt x="342" y="9"/>
                    </a:cubicBezTo>
                    <a:cubicBezTo>
                      <a:pt x="342" y="9"/>
                      <a:pt x="342" y="9"/>
                      <a:pt x="342" y="9"/>
                    </a:cubicBezTo>
                    <a:cubicBezTo>
                      <a:pt x="369" y="41"/>
                      <a:pt x="369" y="41"/>
                      <a:pt x="369" y="41"/>
                    </a:cubicBezTo>
                    <a:cubicBezTo>
                      <a:pt x="370" y="41"/>
                      <a:pt x="370" y="41"/>
                      <a:pt x="370" y="41"/>
                    </a:cubicBezTo>
                    <a:cubicBezTo>
                      <a:pt x="370" y="10"/>
                      <a:pt x="370" y="10"/>
                      <a:pt x="370" y="10"/>
                    </a:cubicBezTo>
                    <a:cubicBezTo>
                      <a:pt x="370" y="7"/>
                      <a:pt x="371" y="5"/>
                      <a:pt x="371" y="4"/>
                    </a:cubicBezTo>
                    <a:cubicBezTo>
                      <a:pt x="372" y="3"/>
                      <a:pt x="373" y="2"/>
                      <a:pt x="376" y="2"/>
                    </a:cubicBezTo>
                    <a:cubicBezTo>
                      <a:pt x="376" y="1"/>
                      <a:pt x="376" y="1"/>
                      <a:pt x="376" y="1"/>
                    </a:cubicBezTo>
                    <a:close/>
                    <a:moveTo>
                      <a:pt x="381" y="41"/>
                    </a:moveTo>
                    <a:cubicBezTo>
                      <a:pt x="399" y="41"/>
                      <a:pt x="399" y="41"/>
                      <a:pt x="399" y="41"/>
                    </a:cubicBezTo>
                    <a:cubicBezTo>
                      <a:pt x="399" y="40"/>
                      <a:pt x="399" y="40"/>
                      <a:pt x="399" y="40"/>
                    </a:cubicBezTo>
                    <a:cubicBezTo>
                      <a:pt x="396" y="40"/>
                      <a:pt x="395" y="40"/>
                      <a:pt x="394" y="39"/>
                    </a:cubicBezTo>
                    <a:cubicBezTo>
                      <a:pt x="393" y="38"/>
                      <a:pt x="393" y="37"/>
                      <a:pt x="393" y="35"/>
                    </a:cubicBezTo>
                    <a:cubicBezTo>
                      <a:pt x="393" y="8"/>
                      <a:pt x="393" y="8"/>
                      <a:pt x="393" y="8"/>
                    </a:cubicBezTo>
                    <a:cubicBezTo>
                      <a:pt x="393" y="5"/>
                      <a:pt x="393" y="4"/>
                      <a:pt x="394" y="3"/>
                    </a:cubicBezTo>
                    <a:cubicBezTo>
                      <a:pt x="395" y="3"/>
                      <a:pt x="396" y="2"/>
                      <a:pt x="399" y="2"/>
                    </a:cubicBezTo>
                    <a:cubicBezTo>
                      <a:pt x="399" y="1"/>
                      <a:pt x="399" y="1"/>
                      <a:pt x="399" y="1"/>
                    </a:cubicBezTo>
                    <a:cubicBezTo>
                      <a:pt x="381" y="1"/>
                      <a:pt x="381" y="1"/>
                      <a:pt x="381" y="1"/>
                    </a:cubicBezTo>
                    <a:cubicBezTo>
                      <a:pt x="381" y="2"/>
                      <a:pt x="381" y="2"/>
                      <a:pt x="381" y="2"/>
                    </a:cubicBezTo>
                    <a:cubicBezTo>
                      <a:pt x="383" y="2"/>
                      <a:pt x="385" y="3"/>
                      <a:pt x="385" y="3"/>
                    </a:cubicBezTo>
                    <a:cubicBezTo>
                      <a:pt x="386" y="4"/>
                      <a:pt x="386" y="5"/>
                      <a:pt x="386" y="8"/>
                    </a:cubicBezTo>
                    <a:cubicBezTo>
                      <a:pt x="386" y="35"/>
                      <a:pt x="386" y="35"/>
                      <a:pt x="386" y="35"/>
                    </a:cubicBezTo>
                    <a:cubicBezTo>
                      <a:pt x="386" y="37"/>
                      <a:pt x="386" y="38"/>
                      <a:pt x="385" y="39"/>
                    </a:cubicBezTo>
                    <a:cubicBezTo>
                      <a:pt x="385" y="40"/>
                      <a:pt x="383" y="40"/>
                      <a:pt x="381" y="40"/>
                    </a:cubicBezTo>
                    <a:cubicBezTo>
                      <a:pt x="381" y="41"/>
                      <a:pt x="381" y="41"/>
                      <a:pt x="381" y="41"/>
                    </a:cubicBezTo>
                    <a:close/>
                    <a:moveTo>
                      <a:pt x="445" y="1"/>
                    </a:moveTo>
                    <a:cubicBezTo>
                      <a:pt x="433" y="1"/>
                      <a:pt x="433" y="1"/>
                      <a:pt x="433" y="1"/>
                    </a:cubicBezTo>
                    <a:cubicBezTo>
                      <a:pt x="433" y="2"/>
                      <a:pt x="433" y="2"/>
                      <a:pt x="433" y="2"/>
                    </a:cubicBezTo>
                    <a:cubicBezTo>
                      <a:pt x="436" y="2"/>
                      <a:pt x="437" y="3"/>
                      <a:pt x="437" y="5"/>
                    </a:cubicBezTo>
                    <a:cubicBezTo>
                      <a:pt x="437" y="6"/>
                      <a:pt x="437" y="7"/>
                      <a:pt x="436" y="8"/>
                    </a:cubicBezTo>
                    <a:cubicBezTo>
                      <a:pt x="436" y="9"/>
                      <a:pt x="436" y="9"/>
                      <a:pt x="436" y="9"/>
                    </a:cubicBezTo>
                    <a:cubicBezTo>
                      <a:pt x="427" y="32"/>
                      <a:pt x="427" y="32"/>
                      <a:pt x="427" y="32"/>
                    </a:cubicBezTo>
                    <a:cubicBezTo>
                      <a:pt x="418" y="11"/>
                      <a:pt x="418" y="11"/>
                      <a:pt x="418" y="11"/>
                    </a:cubicBezTo>
                    <a:cubicBezTo>
                      <a:pt x="417" y="10"/>
                      <a:pt x="417" y="9"/>
                      <a:pt x="416" y="8"/>
                    </a:cubicBezTo>
                    <a:cubicBezTo>
                      <a:pt x="416" y="6"/>
                      <a:pt x="415" y="5"/>
                      <a:pt x="415" y="5"/>
                    </a:cubicBezTo>
                    <a:cubicBezTo>
                      <a:pt x="415" y="3"/>
                      <a:pt x="416" y="2"/>
                      <a:pt x="420" y="2"/>
                    </a:cubicBezTo>
                    <a:cubicBezTo>
                      <a:pt x="420" y="1"/>
                      <a:pt x="420" y="1"/>
                      <a:pt x="420" y="1"/>
                    </a:cubicBezTo>
                    <a:cubicBezTo>
                      <a:pt x="404" y="1"/>
                      <a:pt x="404" y="1"/>
                      <a:pt x="404" y="1"/>
                    </a:cubicBezTo>
                    <a:cubicBezTo>
                      <a:pt x="404" y="2"/>
                      <a:pt x="404" y="2"/>
                      <a:pt x="404" y="2"/>
                    </a:cubicBezTo>
                    <a:cubicBezTo>
                      <a:pt x="405" y="2"/>
                      <a:pt x="406" y="3"/>
                      <a:pt x="407" y="4"/>
                    </a:cubicBezTo>
                    <a:cubicBezTo>
                      <a:pt x="408" y="4"/>
                      <a:pt x="409" y="6"/>
                      <a:pt x="410" y="9"/>
                    </a:cubicBezTo>
                    <a:cubicBezTo>
                      <a:pt x="425" y="41"/>
                      <a:pt x="425" y="41"/>
                      <a:pt x="425" y="41"/>
                    </a:cubicBezTo>
                    <a:cubicBezTo>
                      <a:pt x="426" y="41"/>
                      <a:pt x="426" y="41"/>
                      <a:pt x="426" y="41"/>
                    </a:cubicBezTo>
                    <a:cubicBezTo>
                      <a:pt x="439" y="8"/>
                      <a:pt x="439" y="8"/>
                      <a:pt x="439" y="8"/>
                    </a:cubicBezTo>
                    <a:cubicBezTo>
                      <a:pt x="440" y="5"/>
                      <a:pt x="441" y="4"/>
                      <a:pt x="442" y="3"/>
                    </a:cubicBezTo>
                    <a:cubicBezTo>
                      <a:pt x="442" y="3"/>
                      <a:pt x="443" y="2"/>
                      <a:pt x="445" y="2"/>
                    </a:cubicBezTo>
                    <a:cubicBezTo>
                      <a:pt x="445" y="1"/>
                      <a:pt x="445" y="1"/>
                      <a:pt x="445" y="1"/>
                    </a:cubicBezTo>
                    <a:close/>
                    <a:moveTo>
                      <a:pt x="485" y="31"/>
                    </a:moveTo>
                    <a:cubicBezTo>
                      <a:pt x="484" y="31"/>
                      <a:pt x="484" y="31"/>
                      <a:pt x="484" y="31"/>
                    </a:cubicBezTo>
                    <a:cubicBezTo>
                      <a:pt x="482" y="34"/>
                      <a:pt x="481" y="36"/>
                      <a:pt x="479" y="37"/>
                    </a:cubicBezTo>
                    <a:cubicBezTo>
                      <a:pt x="477" y="38"/>
                      <a:pt x="474" y="39"/>
                      <a:pt x="471" y="39"/>
                    </a:cubicBezTo>
                    <a:cubicBezTo>
                      <a:pt x="466" y="39"/>
                      <a:pt x="463" y="39"/>
                      <a:pt x="463" y="39"/>
                    </a:cubicBezTo>
                    <a:cubicBezTo>
                      <a:pt x="462" y="38"/>
                      <a:pt x="461" y="38"/>
                      <a:pt x="461" y="36"/>
                    </a:cubicBezTo>
                    <a:cubicBezTo>
                      <a:pt x="461" y="21"/>
                      <a:pt x="461" y="21"/>
                      <a:pt x="461" y="21"/>
                    </a:cubicBezTo>
                    <a:cubicBezTo>
                      <a:pt x="471" y="22"/>
                      <a:pt x="471" y="22"/>
                      <a:pt x="471" y="22"/>
                    </a:cubicBezTo>
                    <a:cubicBezTo>
                      <a:pt x="473" y="22"/>
                      <a:pt x="475" y="22"/>
                      <a:pt x="476" y="23"/>
                    </a:cubicBezTo>
                    <a:cubicBezTo>
                      <a:pt x="477" y="23"/>
                      <a:pt x="477" y="25"/>
                      <a:pt x="477" y="27"/>
                    </a:cubicBezTo>
                    <a:cubicBezTo>
                      <a:pt x="479" y="27"/>
                      <a:pt x="479" y="27"/>
                      <a:pt x="479" y="27"/>
                    </a:cubicBezTo>
                    <a:cubicBezTo>
                      <a:pt x="479" y="13"/>
                      <a:pt x="479" y="13"/>
                      <a:pt x="479" y="13"/>
                    </a:cubicBezTo>
                    <a:cubicBezTo>
                      <a:pt x="477" y="13"/>
                      <a:pt x="477" y="13"/>
                      <a:pt x="477" y="13"/>
                    </a:cubicBezTo>
                    <a:cubicBezTo>
                      <a:pt x="477" y="16"/>
                      <a:pt x="477" y="17"/>
                      <a:pt x="476" y="18"/>
                    </a:cubicBezTo>
                    <a:cubicBezTo>
                      <a:pt x="475" y="19"/>
                      <a:pt x="473" y="19"/>
                      <a:pt x="471" y="19"/>
                    </a:cubicBezTo>
                    <a:cubicBezTo>
                      <a:pt x="461" y="19"/>
                      <a:pt x="461" y="19"/>
                      <a:pt x="461" y="19"/>
                    </a:cubicBezTo>
                    <a:cubicBezTo>
                      <a:pt x="461" y="5"/>
                      <a:pt x="461" y="5"/>
                      <a:pt x="461" y="5"/>
                    </a:cubicBezTo>
                    <a:cubicBezTo>
                      <a:pt x="461" y="4"/>
                      <a:pt x="462" y="3"/>
                      <a:pt x="463" y="3"/>
                    </a:cubicBezTo>
                    <a:cubicBezTo>
                      <a:pt x="472" y="3"/>
                      <a:pt x="472" y="3"/>
                      <a:pt x="472" y="3"/>
                    </a:cubicBezTo>
                    <a:cubicBezTo>
                      <a:pt x="475" y="3"/>
                      <a:pt x="477" y="4"/>
                      <a:pt x="478" y="5"/>
                    </a:cubicBezTo>
                    <a:cubicBezTo>
                      <a:pt x="480" y="5"/>
                      <a:pt x="480" y="7"/>
                      <a:pt x="481" y="10"/>
                    </a:cubicBezTo>
                    <a:cubicBezTo>
                      <a:pt x="482" y="10"/>
                      <a:pt x="482" y="10"/>
                      <a:pt x="482" y="10"/>
                    </a:cubicBezTo>
                    <a:cubicBezTo>
                      <a:pt x="482" y="1"/>
                      <a:pt x="482" y="1"/>
                      <a:pt x="482" y="1"/>
                    </a:cubicBezTo>
                    <a:cubicBezTo>
                      <a:pt x="450" y="1"/>
                      <a:pt x="450" y="1"/>
                      <a:pt x="450" y="1"/>
                    </a:cubicBezTo>
                    <a:cubicBezTo>
                      <a:pt x="450" y="2"/>
                      <a:pt x="450" y="2"/>
                      <a:pt x="450" y="2"/>
                    </a:cubicBezTo>
                    <a:cubicBezTo>
                      <a:pt x="452" y="2"/>
                      <a:pt x="454" y="3"/>
                      <a:pt x="454" y="3"/>
                    </a:cubicBezTo>
                    <a:cubicBezTo>
                      <a:pt x="455" y="4"/>
                      <a:pt x="455" y="6"/>
                      <a:pt x="455" y="8"/>
                    </a:cubicBezTo>
                    <a:cubicBezTo>
                      <a:pt x="455" y="35"/>
                      <a:pt x="455" y="35"/>
                      <a:pt x="455" y="35"/>
                    </a:cubicBezTo>
                    <a:cubicBezTo>
                      <a:pt x="455" y="37"/>
                      <a:pt x="455" y="38"/>
                      <a:pt x="454" y="39"/>
                    </a:cubicBezTo>
                    <a:cubicBezTo>
                      <a:pt x="454" y="39"/>
                      <a:pt x="452" y="40"/>
                      <a:pt x="450" y="40"/>
                    </a:cubicBezTo>
                    <a:cubicBezTo>
                      <a:pt x="450" y="41"/>
                      <a:pt x="450" y="41"/>
                      <a:pt x="450" y="41"/>
                    </a:cubicBezTo>
                    <a:cubicBezTo>
                      <a:pt x="483" y="41"/>
                      <a:pt x="483" y="41"/>
                      <a:pt x="483" y="41"/>
                    </a:cubicBezTo>
                    <a:cubicBezTo>
                      <a:pt x="485" y="31"/>
                      <a:pt x="485" y="31"/>
                      <a:pt x="485" y="31"/>
                    </a:cubicBezTo>
                    <a:close/>
                    <a:moveTo>
                      <a:pt x="529" y="40"/>
                    </a:moveTo>
                    <a:cubicBezTo>
                      <a:pt x="527" y="40"/>
                      <a:pt x="525" y="39"/>
                      <a:pt x="524" y="37"/>
                    </a:cubicBezTo>
                    <a:cubicBezTo>
                      <a:pt x="511" y="22"/>
                      <a:pt x="511" y="22"/>
                      <a:pt x="511" y="22"/>
                    </a:cubicBezTo>
                    <a:cubicBezTo>
                      <a:pt x="519" y="21"/>
                      <a:pt x="522" y="17"/>
                      <a:pt x="522" y="12"/>
                    </a:cubicBezTo>
                    <a:cubicBezTo>
                      <a:pt x="522" y="5"/>
                      <a:pt x="517" y="1"/>
                      <a:pt x="507" y="1"/>
                    </a:cubicBezTo>
                    <a:cubicBezTo>
                      <a:pt x="490" y="1"/>
                      <a:pt x="490" y="1"/>
                      <a:pt x="490" y="1"/>
                    </a:cubicBezTo>
                    <a:cubicBezTo>
                      <a:pt x="490" y="2"/>
                      <a:pt x="490" y="2"/>
                      <a:pt x="490" y="2"/>
                    </a:cubicBezTo>
                    <a:cubicBezTo>
                      <a:pt x="493" y="2"/>
                      <a:pt x="494" y="3"/>
                      <a:pt x="494" y="3"/>
                    </a:cubicBezTo>
                    <a:cubicBezTo>
                      <a:pt x="495" y="4"/>
                      <a:pt x="495" y="5"/>
                      <a:pt x="495" y="8"/>
                    </a:cubicBezTo>
                    <a:cubicBezTo>
                      <a:pt x="495" y="34"/>
                      <a:pt x="495" y="34"/>
                      <a:pt x="495" y="34"/>
                    </a:cubicBezTo>
                    <a:cubicBezTo>
                      <a:pt x="495" y="37"/>
                      <a:pt x="495" y="38"/>
                      <a:pt x="494" y="39"/>
                    </a:cubicBezTo>
                    <a:cubicBezTo>
                      <a:pt x="494" y="39"/>
                      <a:pt x="493" y="40"/>
                      <a:pt x="490" y="40"/>
                    </a:cubicBezTo>
                    <a:cubicBezTo>
                      <a:pt x="490" y="41"/>
                      <a:pt x="490" y="41"/>
                      <a:pt x="490" y="41"/>
                    </a:cubicBezTo>
                    <a:cubicBezTo>
                      <a:pt x="507" y="41"/>
                      <a:pt x="507" y="41"/>
                      <a:pt x="507" y="41"/>
                    </a:cubicBezTo>
                    <a:cubicBezTo>
                      <a:pt x="507" y="40"/>
                      <a:pt x="507" y="40"/>
                      <a:pt x="507" y="40"/>
                    </a:cubicBezTo>
                    <a:cubicBezTo>
                      <a:pt x="505" y="40"/>
                      <a:pt x="503" y="39"/>
                      <a:pt x="502" y="39"/>
                    </a:cubicBezTo>
                    <a:cubicBezTo>
                      <a:pt x="502" y="38"/>
                      <a:pt x="502" y="37"/>
                      <a:pt x="502" y="35"/>
                    </a:cubicBezTo>
                    <a:cubicBezTo>
                      <a:pt x="502" y="23"/>
                      <a:pt x="502" y="23"/>
                      <a:pt x="502" y="23"/>
                    </a:cubicBezTo>
                    <a:cubicBezTo>
                      <a:pt x="505" y="23"/>
                      <a:pt x="505" y="23"/>
                      <a:pt x="505" y="23"/>
                    </a:cubicBezTo>
                    <a:cubicBezTo>
                      <a:pt x="519" y="41"/>
                      <a:pt x="519" y="41"/>
                      <a:pt x="519" y="41"/>
                    </a:cubicBezTo>
                    <a:cubicBezTo>
                      <a:pt x="529" y="41"/>
                      <a:pt x="529" y="41"/>
                      <a:pt x="529" y="41"/>
                    </a:cubicBezTo>
                    <a:cubicBezTo>
                      <a:pt x="529" y="40"/>
                      <a:pt x="529" y="40"/>
                      <a:pt x="529" y="40"/>
                    </a:cubicBezTo>
                    <a:close/>
                    <a:moveTo>
                      <a:pt x="502" y="5"/>
                    </a:moveTo>
                    <a:cubicBezTo>
                      <a:pt x="501" y="4"/>
                      <a:pt x="502" y="3"/>
                      <a:pt x="505" y="3"/>
                    </a:cubicBezTo>
                    <a:cubicBezTo>
                      <a:pt x="512" y="3"/>
                      <a:pt x="516" y="6"/>
                      <a:pt x="516" y="12"/>
                    </a:cubicBezTo>
                    <a:cubicBezTo>
                      <a:pt x="516" y="18"/>
                      <a:pt x="511" y="21"/>
                      <a:pt x="502" y="20"/>
                    </a:cubicBezTo>
                    <a:cubicBezTo>
                      <a:pt x="502" y="5"/>
                      <a:pt x="502" y="5"/>
                      <a:pt x="502" y="5"/>
                    </a:cubicBezTo>
                    <a:close/>
                    <a:moveTo>
                      <a:pt x="559" y="0"/>
                    </a:moveTo>
                    <a:cubicBezTo>
                      <a:pt x="558" y="0"/>
                      <a:pt x="558" y="0"/>
                      <a:pt x="558" y="0"/>
                    </a:cubicBezTo>
                    <a:cubicBezTo>
                      <a:pt x="558" y="2"/>
                      <a:pt x="557" y="2"/>
                      <a:pt x="556" y="2"/>
                    </a:cubicBezTo>
                    <a:cubicBezTo>
                      <a:pt x="556" y="2"/>
                      <a:pt x="555" y="2"/>
                      <a:pt x="554" y="2"/>
                    </a:cubicBezTo>
                    <a:cubicBezTo>
                      <a:pt x="551" y="1"/>
                      <a:pt x="549" y="0"/>
                      <a:pt x="548" y="0"/>
                    </a:cubicBezTo>
                    <a:cubicBezTo>
                      <a:pt x="541" y="1"/>
                      <a:pt x="537" y="4"/>
                      <a:pt x="537" y="10"/>
                    </a:cubicBezTo>
                    <a:cubicBezTo>
                      <a:pt x="536" y="15"/>
                      <a:pt x="540" y="19"/>
                      <a:pt x="546" y="23"/>
                    </a:cubicBezTo>
                    <a:cubicBezTo>
                      <a:pt x="550" y="25"/>
                      <a:pt x="553" y="27"/>
                      <a:pt x="554" y="28"/>
                    </a:cubicBezTo>
                    <a:cubicBezTo>
                      <a:pt x="556" y="29"/>
                      <a:pt x="556" y="31"/>
                      <a:pt x="556" y="33"/>
                    </a:cubicBezTo>
                    <a:cubicBezTo>
                      <a:pt x="556" y="37"/>
                      <a:pt x="553" y="40"/>
                      <a:pt x="549" y="40"/>
                    </a:cubicBezTo>
                    <a:cubicBezTo>
                      <a:pt x="543" y="40"/>
                      <a:pt x="539" y="36"/>
                      <a:pt x="536" y="29"/>
                    </a:cubicBezTo>
                    <a:cubicBezTo>
                      <a:pt x="535" y="29"/>
                      <a:pt x="535" y="29"/>
                      <a:pt x="535" y="29"/>
                    </a:cubicBezTo>
                    <a:cubicBezTo>
                      <a:pt x="537" y="41"/>
                      <a:pt x="537" y="41"/>
                      <a:pt x="537" y="41"/>
                    </a:cubicBezTo>
                    <a:cubicBezTo>
                      <a:pt x="538" y="41"/>
                      <a:pt x="538" y="41"/>
                      <a:pt x="538" y="41"/>
                    </a:cubicBezTo>
                    <a:cubicBezTo>
                      <a:pt x="538" y="41"/>
                      <a:pt x="539" y="40"/>
                      <a:pt x="540" y="40"/>
                    </a:cubicBezTo>
                    <a:cubicBezTo>
                      <a:pt x="540" y="40"/>
                      <a:pt x="541" y="40"/>
                      <a:pt x="543" y="41"/>
                    </a:cubicBezTo>
                    <a:cubicBezTo>
                      <a:pt x="545" y="41"/>
                      <a:pt x="548" y="42"/>
                      <a:pt x="549" y="42"/>
                    </a:cubicBezTo>
                    <a:cubicBezTo>
                      <a:pt x="557" y="41"/>
                      <a:pt x="561" y="38"/>
                      <a:pt x="562" y="31"/>
                    </a:cubicBezTo>
                    <a:cubicBezTo>
                      <a:pt x="561" y="25"/>
                      <a:pt x="557" y="20"/>
                      <a:pt x="551" y="18"/>
                    </a:cubicBezTo>
                    <a:cubicBezTo>
                      <a:pt x="546" y="15"/>
                      <a:pt x="543" y="12"/>
                      <a:pt x="542" y="8"/>
                    </a:cubicBezTo>
                    <a:cubicBezTo>
                      <a:pt x="542" y="5"/>
                      <a:pt x="544" y="3"/>
                      <a:pt x="548" y="3"/>
                    </a:cubicBezTo>
                    <a:cubicBezTo>
                      <a:pt x="554" y="3"/>
                      <a:pt x="558" y="6"/>
                      <a:pt x="559" y="13"/>
                    </a:cubicBezTo>
                    <a:cubicBezTo>
                      <a:pt x="561" y="13"/>
                      <a:pt x="561" y="13"/>
                      <a:pt x="561" y="13"/>
                    </a:cubicBezTo>
                    <a:cubicBezTo>
                      <a:pt x="559" y="0"/>
                      <a:pt x="559" y="0"/>
                      <a:pt x="559" y="0"/>
                    </a:cubicBezTo>
                    <a:close/>
                    <a:moveTo>
                      <a:pt x="570" y="41"/>
                    </a:moveTo>
                    <a:cubicBezTo>
                      <a:pt x="588" y="41"/>
                      <a:pt x="588" y="41"/>
                      <a:pt x="588" y="41"/>
                    </a:cubicBezTo>
                    <a:cubicBezTo>
                      <a:pt x="588" y="40"/>
                      <a:pt x="588" y="40"/>
                      <a:pt x="588" y="40"/>
                    </a:cubicBezTo>
                    <a:cubicBezTo>
                      <a:pt x="586" y="40"/>
                      <a:pt x="584" y="40"/>
                      <a:pt x="583" y="39"/>
                    </a:cubicBezTo>
                    <a:cubicBezTo>
                      <a:pt x="583" y="38"/>
                      <a:pt x="582" y="37"/>
                      <a:pt x="582" y="35"/>
                    </a:cubicBezTo>
                    <a:cubicBezTo>
                      <a:pt x="582" y="8"/>
                      <a:pt x="582" y="8"/>
                      <a:pt x="582" y="8"/>
                    </a:cubicBezTo>
                    <a:cubicBezTo>
                      <a:pt x="582" y="5"/>
                      <a:pt x="583" y="4"/>
                      <a:pt x="583" y="3"/>
                    </a:cubicBezTo>
                    <a:cubicBezTo>
                      <a:pt x="584" y="3"/>
                      <a:pt x="586" y="2"/>
                      <a:pt x="588" y="2"/>
                    </a:cubicBezTo>
                    <a:cubicBezTo>
                      <a:pt x="588" y="1"/>
                      <a:pt x="588" y="1"/>
                      <a:pt x="588" y="1"/>
                    </a:cubicBezTo>
                    <a:cubicBezTo>
                      <a:pt x="570" y="1"/>
                      <a:pt x="570" y="1"/>
                      <a:pt x="570" y="1"/>
                    </a:cubicBezTo>
                    <a:cubicBezTo>
                      <a:pt x="570" y="2"/>
                      <a:pt x="570" y="2"/>
                      <a:pt x="570" y="2"/>
                    </a:cubicBezTo>
                    <a:cubicBezTo>
                      <a:pt x="573" y="2"/>
                      <a:pt x="574" y="3"/>
                      <a:pt x="575" y="3"/>
                    </a:cubicBezTo>
                    <a:cubicBezTo>
                      <a:pt x="576" y="4"/>
                      <a:pt x="576" y="5"/>
                      <a:pt x="576" y="8"/>
                    </a:cubicBezTo>
                    <a:cubicBezTo>
                      <a:pt x="576" y="35"/>
                      <a:pt x="576" y="35"/>
                      <a:pt x="576" y="35"/>
                    </a:cubicBezTo>
                    <a:cubicBezTo>
                      <a:pt x="576" y="37"/>
                      <a:pt x="576" y="38"/>
                      <a:pt x="575" y="39"/>
                    </a:cubicBezTo>
                    <a:cubicBezTo>
                      <a:pt x="574" y="40"/>
                      <a:pt x="573" y="40"/>
                      <a:pt x="570" y="40"/>
                    </a:cubicBezTo>
                    <a:cubicBezTo>
                      <a:pt x="570" y="41"/>
                      <a:pt x="570" y="41"/>
                      <a:pt x="570" y="41"/>
                    </a:cubicBezTo>
                    <a:close/>
                    <a:moveTo>
                      <a:pt x="620" y="40"/>
                    </a:moveTo>
                    <a:cubicBezTo>
                      <a:pt x="617" y="40"/>
                      <a:pt x="615" y="39"/>
                      <a:pt x="615" y="39"/>
                    </a:cubicBezTo>
                    <a:cubicBezTo>
                      <a:pt x="614" y="38"/>
                      <a:pt x="614" y="37"/>
                      <a:pt x="614" y="35"/>
                    </a:cubicBezTo>
                    <a:cubicBezTo>
                      <a:pt x="614" y="4"/>
                      <a:pt x="614" y="4"/>
                      <a:pt x="614" y="4"/>
                    </a:cubicBezTo>
                    <a:cubicBezTo>
                      <a:pt x="617" y="4"/>
                      <a:pt x="617" y="4"/>
                      <a:pt x="617" y="4"/>
                    </a:cubicBezTo>
                    <a:cubicBezTo>
                      <a:pt x="621" y="4"/>
                      <a:pt x="623" y="4"/>
                      <a:pt x="624" y="5"/>
                    </a:cubicBezTo>
                    <a:cubicBezTo>
                      <a:pt x="625" y="6"/>
                      <a:pt x="626" y="8"/>
                      <a:pt x="627" y="11"/>
                    </a:cubicBezTo>
                    <a:cubicBezTo>
                      <a:pt x="628" y="11"/>
                      <a:pt x="628" y="11"/>
                      <a:pt x="628" y="11"/>
                    </a:cubicBezTo>
                    <a:cubicBezTo>
                      <a:pt x="628" y="1"/>
                      <a:pt x="628" y="1"/>
                      <a:pt x="628" y="1"/>
                    </a:cubicBezTo>
                    <a:cubicBezTo>
                      <a:pt x="594" y="1"/>
                      <a:pt x="594" y="1"/>
                      <a:pt x="594" y="1"/>
                    </a:cubicBezTo>
                    <a:cubicBezTo>
                      <a:pt x="593" y="11"/>
                      <a:pt x="593" y="11"/>
                      <a:pt x="593" y="11"/>
                    </a:cubicBezTo>
                    <a:cubicBezTo>
                      <a:pt x="595" y="11"/>
                      <a:pt x="595" y="11"/>
                      <a:pt x="595" y="11"/>
                    </a:cubicBezTo>
                    <a:cubicBezTo>
                      <a:pt x="595" y="8"/>
                      <a:pt x="596" y="6"/>
                      <a:pt x="597" y="5"/>
                    </a:cubicBezTo>
                    <a:cubicBezTo>
                      <a:pt x="599" y="4"/>
                      <a:pt x="601" y="4"/>
                      <a:pt x="604" y="4"/>
                    </a:cubicBezTo>
                    <a:cubicBezTo>
                      <a:pt x="608" y="4"/>
                      <a:pt x="608" y="4"/>
                      <a:pt x="608" y="4"/>
                    </a:cubicBezTo>
                    <a:cubicBezTo>
                      <a:pt x="608" y="34"/>
                      <a:pt x="608" y="34"/>
                      <a:pt x="608" y="34"/>
                    </a:cubicBezTo>
                    <a:cubicBezTo>
                      <a:pt x="608" y="37"/>
                      <a:pt x="607" y="38"/>
                      <a:pt x="607" y="39"/>
                    </a:cubicBezTo>
                    <a:cubicBezTo>
                      <a:pt x="606" y="39"/>
                      <a:pt x="604" y="40"/>
                      <a:pt x="602" y="40"/>
                    </a:cubicBezTo>
                    <a:cubicBezTo>
                      <a:pt x="602" y="41"/>
                      <a:pt x="602" y="41"/>
                      <a:pt x="602" y="41"/>
                    </a:cubicBezTo>
                    <a:cubicBezTo>
                      <a:pt x="620" y="41"/>
                      <a:pt x="620" y="41"/>
                      <a:pt x="620" y="41"/>
                    </a:cubicBezTo>
                    <a:cubicBezTo>
                      <a:pt x="620" y="40"/>
                      <a:pt x="620" y="40"/>
                      <a:pt x="620" y="40"/>
                    </a:cubicBezTo>
                    <a:close/>
                    <a:moveTo>
                      <a:pt x="675" y="1"/>
                    </a:moveTo>
                    <a:cubicBezTo>
                      <a:pt x="661" y="1"/>
                      <a:pt x="661" y="1"/>
                      <a:pt x="661" y="1"/>
                    </a:cubicBezTo>
                    <a:cubicBezTo>
                      <a:pt x="661" y="2"/>
                      <a:pt x="661" y="2"/>
                      <a:pt x="661" y="2"/>
                    </a:cubicBezTo>
                    <a:cubicBezTo>
                      <a:pt x="664" y="2"/>
                      <a:pt x="666" y="3"/>
                      <a:pt x="666" y="4"/>
                    </a:cubicBezTo>
                    <a:cubicBezTo>
                      <a:pt x="666" y="5"/>
                      <a:pt x="665" y="6"/>
                      <a:pt x="665" y="6"/>
                    </a:cubicBezTo>
                    <a:cubicBezTo>
                      <a:pt x="656" y="20"/>
                      <a:pt x="656" y="20"/>
                      <a:pt x="656" y="20"/>
                    </a:cubicBezTo>
                    <a:cubicBezTo>
                      <a:pt x="647" y="7"/>
                      <a:pt x="647" y="7"/>
                      <a:pt x="647" y="7"/>
                    </a:cubicBezTo>
                    <a:cubicBezTo>
                      <a:pt x="646" y="6"/>
                      <a:pt x="646" y="5"/>
                      <a:pt x="646" y="4"/>
                    </a:cubicBezTo>
                    <a:cubicBezTo>
                      <a:pt x="646" y="3"/>
                      <a:pt x="647" y="2"/>
                      <a:pt x="650" y="2"/>
                    </a:cubicBezTo>
                    <a:cubicBezTo>
                      <a:pt x="650" y="2"/>
                      <a:pt x="650" y="2"/>
                      <a:pt x="650" y="2"/>
                    </a:cubicBezTo>
                    <a:cubicBezTo>
                      <a:pt x="650" y="1"/>
                      <a:pt x="650" y="1"/>
                      <a:pt x="650" y="1"/>
                    </a:cubicBezTo>
                    <a:cubicBezTo>
                      <a:pt x="634" y="1"/>
                      <a:pt x="634" y="1"/>
                      <a:pt x="634" y="1"/>
                    </a:cubicBezTo>
                    <a:cubicBezTo>
                      <a:pt x="634" y="2"/>
                      <a:pt x="634" y="2"/>
                      <a:pt x="634" y="2"/>
                    </a:cubicBezTo>
                    <a:cubicBezTo>
                      <a:pt x="635" y="2"/>
                      <a:pt x="636" y="3"/>
                      <a:pt x="637" y="4"/>
                    </a:cubicBezTo>
                    <a:cubicBezTo>
                      <a:pt x="638" y="5"/>
                      <a:pt x="640" y="8"/>
                      <a:pt x="643" y="12"/>
                    </a:cubicBezTo>
                    <a:cubicBezTo>
                      <a:pt x="651" y="23"/>
                      <a:pt x="651" y="23"/>
                      <a:pt x="651" y="23"/>
                    </a:cubicBezTo>
                    <a:cubicBezTo>
                      <a:pt x="651" y="34"/>
                      <a:pt x="651" y="34"/>
                      <a:pt x="651" y="34"/>
                    </a:cubicBezTo>
                    <a:cubicBezTo>
                      <a:pt x="651" y="37"/>
                      <a:pt x="651" y="38"/>
                      <a:pt x="650" y="39"/>
                    </a:cubicBezTo>
                    <a:cubicBezTo>
                      <a:pt x="650" y="40"/>
                      <a:pt x="648" y="40"/>
                      <a:pt x="645" y="40"/>
                    </a:cubicBezTo>
                    <a:cubicBezTo>
                      <a:pt x="645" y="41"/>
                      <a:pt x="645" y="41"/>
                      <a:pt x="645" y="41"/>
                    </a:cubicBezTo>
                    <a:cubicBezTo>
                      <a:pt x="664" y="41"/>
                      <a:pt x="664" y="41"/>
                      <a:pt x="664" y="41"/>
                    </a:cubicBezTo>
                    <a:cubicBezTo>
                      <a:pt x="664" y="40"/>
                      <a:pt x="664" y="40"/>
                      <a:pt x="664" y="40"/>
                    </a:cubicBezTo>
                    <a:cubicBezTo>
                      <a:pt x="661" y="40"/>
                      <a:pt x="659" y="40"/>
                      <a:pt x="659" y="39"/>
                    </a:cubicBezTo>
                    <a:cubicBezTo>
                      <a:pt x="658" y="38"/>
                      <a:pt x="657" y="37"/>
                      <a:pt x="657" y="35"/>
                    </a:cubicBezTo>
                    <a:cubicBezTo>
                      <a:pt x="657" y="23"/>
                      <a:pt x="657" y="23"/>
                      <a:pt x="657" y="23"/>
                    </a:cubicBezTo>
                    <a:cubicBezTo>
                      <a:pt x="666" y="9"/>
                      <a:pt x="666" y="9"/>
                      <a:pt x="666" y="9"/>
                    </a:cubicBezTo>
                    <a:cubicBezTo>
                      <a:pt x="669" y="4"/>
                      <a:pt x="672" y="2"/>
                      <a:pt x="675" y="2"/>
                    </a:cubicBezTo>
                    <a:cubicBezTo>
                      <a:pt x="675" y="1"/>
                      <a:pt x="675" y="1"/>
                      <a:pt x="67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 name="组合 10"/>
            <p:cNvGrpSpPr/>
            <p:nvPr/>
          </p:nvGrpSpPr>
          <p:grpSpPr>
            <a:xfrm>
              <a:off x="130813" y="208243"/>
              <a:ext cx="1435100" cy="1433513"/>
              <a:chOff x="1514476" y="2149475"/>
              <a:chExt cx="1435100" cy="1433513"/>
            </a:xfrm>
            <a:grpFill/>
          </p:grpSpPr>
          <p:sp>
            <p:nvSpPr>
              <p:cNvPr id="12" name="Freeform 15"/>
              <p:cNvSpPr>
                <a:spLocks noEditPoints="1"/>
              </p:cNvSpPr>
              <p:nvPr/>
            </p:nvSpPr>
            <p:spPr bwMode="auto">
              <a:xfrm>
                <a:off x="1619251" y="2709863"/>
                <a:ext cx="1228725" cy="158750"/>
              </a:xfrm>
              <a:custGeom>
                <a:avLst/>
                <a:gdLst>
                  <a:gd name="T0" fmla="*/ 50 w 774"/>
                  <a:gd name="T1" fmla="*/ 0 h 100"/>
                  <a:gd name="T2" fmla="*/ 59 w 774"/>
                  <a:gd name="T3" fmla="*/ 26 h 100"/>
                  <a:gd name="T4" fmla="*/ 83 w 774"/>
                  <a:gd name="T5" fmla="*/ 14 h 100"/>
                  <a:gd name="T6" fmla="*/ 74 w 774"/>
                  <a:gd name="T7" fmla="*/ 40 h 100"/>
                  <a:gd name="T8" fmla="*/ 97 w 774"/>
                  <a:gd name="T9" fmla="*/ 50 h 100"/>
                  <a:gd name="T10" fmla="*/ 74 w 774"/>
                  <a:gd name="T11" fmla="*/ 59 h 100"/>
                  <a:gd name="T12" fmla="*/ 83 w 774"/>
                  <a:gd name="T13" fmla="*/ 85 h 100"/>
                  <a:gd name="T14" fmla="*/ 59 w 774"/>
                  <a:gd name="T15" fmla="*/ 74 h 100"/>
                  <a:gd name="T16" fmla="*/ 50 w 774"/>
                  <a:gd name="T17" fmla="*/ 100 h 100"/>
                  <a:gd name="T18" fmla="*/ 40 w 774"/>
                  <a:gd name="T19" fmla="*/ 74 h 100"/>
                  <a:gd name="T20" fmla="*/ 14 w 774"/>
                  <a:gd name="T21" fmla="*/ 85 h 100"/>
                  <a:gd name="T22" fmla="*/ 26 w 774"/>
                  <a:gd name="T23" fmla="*/ 59 h 100"/>
                  <a:gd name="T24" fmla="*/ 0 w 774"/>
                  <a:gd name="T25" fmla="*/ 50 h 100"/>
                  <a:gd name="T26" fmla="*/ 26 w 774"/>
                  <a:gd name="T27" fmla="*/ 40 h 100"/>
                  <a:gd name="T28" fmla="*/ 14 w 774"/>
                  <a:gd name="T29" fmla="*/ 14 h 100"/>
                  <a:gd name="T30" fmla="*/ 40 w 774"/>
                  <a:gd name="T31" fmla="*/ 26 h 100"/>
                  <a:gd name="T32" fmla="*/ 50 w 774"/>
                  <a:gd name="T33" fmla="*/ 0 h 100"/>
                  <a:gd name="T34" fmla="*/ 50 w 774"/>
                  <a:gd name="T35" fmla="*/ 0 h 100"/>
                  <a:gd name="T36" fmla="*/ 724 w 774"/>
                  <a:gd name="T37" fmla="*/ 0 h 100"/>
                  <a:gd name="T38" fmla="*/ 733 w 774"/>
                  <a:gd name="T39" fmla="*/ 26 h 100"/>
                  <a:gd name="T40" fmla="*/ 757 w 774"/>
                  <a:gd name="T41" fmla="*/ 14 h 100"/>
                  <a:gd name="T42" fmla="*/ 748 w 774"/>
                  <a:gd name="T43" fmla="*/ 40 h 100"/>
                  <a:gd name="T44" fmla="*/ 774 w 774"/>
                  <a:gd name="T45" fmla="*/ 50 h 100"/>
                  <a:gd name="T46" fmla="*/ 748 w 774"/>
                  <a:gd name="T47" fmla="*/ 59 h 100"/>
                  <a:gd name="T48" fmla="*/ 757 w 774"/>
                  <a:gd name="T49" fmla="*/ 85 h 100"/>
                  <a:gd name="T50" fmla="*/ 733 w 774"/>
                  <a:gd name="T51" fmla="*/ 74 h 100"/>
                  <a:gd name="T52" fmla="*/ 724 w 774"/>
                  <a:gd name="T53" fmla="*/ 100 h 100"/>
                  <a:gd name="T54" fmla="*/ 714 w 774"/>
                  <a:gd name="T55" fmla="*/ 74 h 100"/>
                  <a:gd name="T56" fmla="*/ 688 w 774"/>
                  <a:gd name="T57" fmla="*/ 85 h 100"/>
                  <a:gd name="T58" fmla="*/ 700 w 774"/>
                  <a:gd name="T59" fmla="*/ 59 h 100"/>
                  <a:gd name="T60" fmla="*/ 674 w 774"/>
                  <a:gd name="T61" fmla="*/ 50 h 100"/>
                  <a:gd name="T62" fmla="*/ 700 w 774"/>
                  <a:gd name="T63" fmla="*/ 40 h 100"/>
                  <a:gd name="T64" fmla="*/ 688 w 774"/>
                  <a:gd name="T65" fmla="*/ 14 h 100"/>
                  <a:gd name="T66" fmla="*/ 714 w 774"/>
                  <a:gd name="T67" fmla="*/ 26 h 100"/>
                  <a:gd name="T68" fmla="*/ 724 w 774"/>
                  <a:gd name="T69" fmla="*/ 0 h 100"/>
                  <a:gd name="T70" fmla="*/ 724 w 774"/>
                  <a:gd name="T71"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74" h="100">
                    <a:moveTo>
                      <a:pt x="50" y="0"/>
                    </a:moveTo>
                    <a:lnTo>
                      <a:pt x="59" y="26"/>
                    </a:lnTo>
                    <a:lnTo>
                      <a:pt x="83" y="14"/>
                    </a:lnTo>
                    <a:lnTo>
                      <a:pt x="74" y="40"/>
                    </a:lnTo>
                    <a:lnTo>
                      <a:pt x="97" y="50"/>
                    </a:lnTo>
                    <a:lnTo>
                      <a:pt x="74" y="59"/>
                    </a:lnTo>
                    <a:lnTo>
                      <a:pt x="83" y="85"/>
                    </a:lnTo>
                    <a:lnTo>
                      <a:pt x="59" y="74"/>
                    </a:lnTo>
                    <a:lnTo>
                      <a:pt x="50" y="100"/>
                    </a:lnTo>
                    <a:lnTo>
                      <a:pt x="40" y="74"/>
                    </a:lnTo>
                    <a:lnTo>
                      <a:pt x="14" y="85"/>
                    </a:lnTo>
                    <a:lnTo>
                      <a:pt x="26" y="59"/>
                    </a:lnTo>
                    <a:lnTo>
                      <a:pt x="0" y="50"/>
                    </a:lnTo>
                    <a:lnTo>
                      <a:pt x="26" y="40"/>
                    </a:lnTo>
                    <a:lnTo>
                      <a:pt x="14" y="14"/>
                    </a:lnTo>
                    <a:lnTo>
                      <a:pt x="40" y="26"/>
                    </a:lnTo>
                    <a:lnTo>
                      <a:pt x="50" y="0"/>
                    </a:lnTo>
                    <a:lnTo>
                      <a:pt x="50" y="0"/>
                    </a:lnTo>
                    <a:close/>
                    <a:moveTo>
                      <a:pt x="724" y="0"/>
                    </a:moveTo>
                    <a:lnTo>
                      <a:pt x="733" y="26"/>
                    </a:lnTo>
                    <a:lnTo>
                      <a:pt x="757" y="14"/>
                    </a:lnTo>
                    <a:lnTo>
                      <a:pt x="748" y="40"/>
                    </a:lnTo>
                    <a:lnTo>
                      <a:pt x="774" y="50"/>
                    </a:lnTo>
                    <a:lnTo>
                      <a:pt x="748" y="59"/>
                    </a:lnTo>
                    <a:lnTo>
                      <a:pt x="757" y="85"/>
                    </a:lnTo>
                    <a:lnTo>
                      <a:pt x="733" y="74"/>
                    </a:lnTo>
                    <a:lnTo>
                      <a:pt x="724" y="100"/>
                    </a:lnTo>
                    <a:lnTo>
                      <a:pt x="714" y="74"/>
                    </a:lnTo>
                    <a:lnTo>
                      <a:pt x="688" y="85"/>
                    </a:lnTo>
                    <a:lnTo>
                      <a:pt x="700" y="59"/>
                    </a:lnTo>
                    <a:lnTo>
                      <a:pt x="674" y="50"/>
                    </a:lnTo>
                    <a:lnTo>
                      <a:pt x="700" y="40"/>
                    </a:lnTo>
                    <a:lnTo>
                      <a:pt x="688" y="14"/>
                    </a:lnTo>
                    <a:lnTo>
                      <a:pt x="714" y="26"/>
                    </a:lnTo>
                    <a:lnTo>
                      <a:pt x="724" y="0"/>
                    </a:lnTo>
                    <a:lnTo>
                      <a:pt x="72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6"/>
              <p:cNvSpPr>
                <a:spLocks noEditPoints="1"/>
              </p:cNvSpPr>
              <p:nvPr/>
            </p:nvSpPr>
            <p:spPr bwMode="auto">
              <a:xfrm>
                <a:off x="1698626" y="2262188"/>
                <a:ext cx="1058863" cy="390525"/>
              </a:xfrm>
              <a:custGeom>
                <a:avLst/>
                <a:gdLst>
                  <a:gd name="T0" fmla="*/ 250 w 281"/>
                  <a:gd name="T1" fmla="*/ 60 h 104"/>
                  <a:gd name="T2" fmla="*/ 241 w 281"/>
                  <a:gd name="T3" fmla="*/ 65 h 104"/>
                  <a:gd name="T4" fmla="*/ 277 w 281"/>
                  <a:gd name="T5" fmla="*/ 69 h 104"/>
                  <a:gd name="T6" fmla="*/ 171 w 281"/>
                  <a:gd name="T7" fmla="*/ 16 h 104"/>
                  <a:gd name="T8" fmla="*/ 186 w 281"/>
                  <a:gd name="T9" fmla="*/ 6 h 104"/>
                  <a:gd name="T10" fmla="*/ 172 w 281"/>
                  <a:gd name="T11" fmla="*/ 5 h 104"/>
                  <a:gd name="T12" fmla="*/ 168 w 281"/>
                  <a:gd name="T13" fmla="*/ 28 h 104"/>
                  <a:gd name="T14" fmla="*/ 178 w 281"/>
                  <a:gd name="T15" fmla="*/ 11 h 104"/>
                  <a:gd name="T16" fmla="*/ 182 w 281"/>
                  <a:gd name="T17" fmla="*/ 7 h 104"/>
                  <a:gd name="T18" fmla="*/ 193 w 281"/>
                  <a:gd name="T19" fmla="*/ 43 h 104"/>
                  <a:gd name="T20" fmla="*/ 197 w 281"/>
                  <a:gd name="T21" fmla="*/ 44 h 104"/>
                  <a:gd name="T22" fmla="*/ 192 w 281"/>
                  <a:gd name="T23" fmla="*/ 4 h 104"/>
                  <a:gd name="T24" fmla="*/ 191 w 281"/>
                  <a:gd name="T25" fmla="*/ 19 h 104"/>
                  <a:gd name="T26" fmla="*/ 199 w 281"/>
                  <a:gd name="T27" fmla="*/ 14 h 104"/>
                  <a:gd name="T28" fmla="*/ 202 w 281"/>
                  <a:gd name="T29" fmla="*/ 12 h 104"/>
                  <a:gd name="T30" fmla="*/ 121 w 281"/>
                  <a:gd name="T31" fmla="*/ 38 h 104"/>
                  <a:gd name="T32" fmla="*/ 104 w 281"/>
                  <a:gd name="T33" fmla="*/ 17 h 104"/>
                  <a:gd name="T34" fmla="*/ 86 w 281"/>
                  <a:gd name="T35" fmla="*/ 9 h 104"/>
                  <a:gd name="T36" fmla="*/ 76 w 281"/>
                  <a:gd name="T37" fmla="*/ 30 h 104"/>
                  <a:gd name="T38" fmla="*/ 79 w 281"/>
                  <a:gd name="T39" fmla="*/ 52 h 104"/>
                  <a:gd name="T40" fmla="*/ 12 w 281"/>
                  <a:gd name="T41" fmla="*/ 67 h 104"/>
                  <a:gd name="T42" fmla="*/ 9 w 281"/>
                  <a:gd name="T43" fmla="*/ 62 h 104"/>
                  <a:gd name="T44" fmla="*/ 5 w 281"/>
                  <a:gd name="T45" fmla="*/ 70 h 104"/>
                  <a:gd name="T46" fmla="*/ 17 w 281"/>
                  <a:gd name="T47" fmla="*/ 72 h 104"/>
                  <a:gd name="T48" fmla="*/ 16 w 281"/>
                  <a:gd name="T49" fmla="*/ 68 h 104"/>
                  <a:gd name="T50" fmla="*/ 12 w 281"/>
                  <a:gd name="T51" fmla="*/ 73 h 104"/>
                  <a:gd name="T52" fmla="*/ 17 w 281"/>
                  <a:gd name="T53" fmla="*/ 73 h 104"/>
                  <a:gd name="T54" fmla="*/ 29 w 281"/>
                  <a:gd name="T55" fmla="*/ 62 h 104"/>
                  <a:gd name="T56" fmla="*/ 25 w 281"/>
                  <a:gd name="T57" fmla="*/ 63 h 104"/>
                  <a:gd name="T58" fmla="*/ 12 w 281"/>
                  <a:gd name="T59" fmla="*/ 59 h 104"/>
                  <a:gd name="T60" fmla="*/ 14 w 281"/>
                  <a:gd name="T61" fmla="*/ 65 h 104"/>
                  <a:gd name="T62" fmla="*/ 19 w 281"/>
                  <a:gd name="T63" fmla="*/ 67 h 104"/>
                  <a:gd name="T64" fmla="*/ 14 w 281"/>
                  <a:gd name="T65" fmla="*/ 76 h 104"/>
                  <a:gd name="T66" fmla="*/ 9 w 281"/>
                  <a:gd name="T67" fmla="*/ 73 h 104"/>
                  <a:gd name="T68" fmla="*/ 4 w 281"/>
                  <a:gd name="T69" fmla="*/ 71 h 104"/>
                  <a:gd name="T70" fmla="*/ 2 w 281"/>
                  <a:gd name="T71" fmla="*/ 79 h 104"/>
                  <a:gd name="T72" fmla="*/ 11 w 281"/>
                  <a:gd name="T73" fmla="*/ 88 h 104"/>
                  <a:gd name="T74" fmla="*/ 17 w 281"/>
                  <a:gd name="T75" fmla="*/ 91 h 104"/>
                  <a:gd name="T76" fmla="*/ 37 w 281"/>
                  <a:gd name="T77" fmla="*/ 67 h 104"/>
                  <a:gd name="T78" fmla="*/ 24 w 281"/>
                  <a:gd name="T79" fmla="*/ 72 h 104"/>
                  <a:gd name="T80" fmla="*/ 27 w 281"/>
                  <a:gd name="T81" fmla="*/ 74 h 104"/>
                  <a:gd name="T82" fmla="*/ 26 w 281"/>
                  <a:gd name="T83" fmla="*/ 97 h 104"/>
                  <a:gd name="T84" fmla="*/ 38 w 281"/>
                  <a:gd name="T85" fmla="*/ 92 h 104"/>
                  <a:gd name="T86" fmla="*/ 252 w 281"/>
                  <a:gd name="T87" fmla="*/ 73 h 104"/>
                  <a:gd name="T88" fmla="*/ 270 w 281"/>
                  <a:gd name="T89" fmla="*/ 77 h 104"/>
                  <a:gd name="T90" fmla="*/ 266 w 281"/>
                  <a:gd name="T91" fmla="*/ 67 h 104"/>
                  <a:gd name="T92" fmla="*/ 275 w 281"/>
                  <a:gd name="T93" fmla="*/ 70 h 104"/>
                  <a:gd name="T94" fmla="*/ 263 w 281"/>
                  <a:gd name="T95" fmla="*/ 65 h 104"/>
                  <a:gd name="T96" fmla="*/ 255 w 281"/>
                  <a:gd name="T97" fmla="*/ 68 h 104"/>
                  <a:gd name="T98" fmla="*/ 253 w 281"/>
                  <a:gd name="T99" fmla="*/ 72 h 104"/>
                  <a:gd name="T100" fmla="*/ 256 w 281"/>
                  <a:gd name="T101" fmla="*/ 70 h 104"/>
                  <a:gd name="T102" fmla="*/ 259 w 281"/>
                  <a:gd name="T103" fmla="*/ 68 h 104"/>
                  <a:gd name="T104" fmla="*/ 260 w 281"/>
                  <a:gd name="T105" fmla="*/ 80 h 104"/>
                  <a:gd name="T106" fmla="*/ 245 w 281"/>
                  <a:gd name="T107" fmla="*/ 87 h 104"/>
                  <a:gd name="T108" fmla="*/ 248 w 281"/>
                  <a:gd name="T109" fmla="*/ 87 h 104"/>
                  <a:gd name="T110" fmla="*/ 251 w 281"/>
                  <a:gd name="T111" fmla="*/ 77 h 104"/>
                  <a:gd name="T112" fmla="*/ 234 w 281"/>
                  <a:gd name="T113" fmla="*/ 72 h 104"/>
                  <a:gd name="T114" fmla="*/ 253 w 281"/>
                  <a:gd name="T115" fmla="*/ 8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1" h="104">
                    <a:moveTo>
                      <a:pt x="265" y="55"/>
                    </a:moveTo>
                    <a:cubicBezTo>
                      <a:pt x="265" y="54"/>
                      <a:pt x="265" y="53"/>
                      <a:pt x="265" y="52"/>
                    </a:cubicBezTo>
                    <a:cubicBezTo>
                      <a:pt x="265" y="51"/>
                      <a:pt x="264" y="51"/>
                      <a:pt x="264" y="51"/>
                    </a:cubicBezTo>
                    <a:cubicBezTo>
                      <a:pt x="264" y="50"/>
                      <a:pt x="263" y="51"/>
                      <a:pt x="263" y="51"/>
                    </a:cubicBezTo>
                    <a:cubicBezTo>
                      <a:pt x="263" y="51"/>
                      <a:pt x="263" y="52"/>
                      <a:pt x="262" y="52"/>
                    </a:cubicBezTo>
                    <a:cubicBezTo>
                      <a:pt x="262" y="53"/>
                      <a:pt x="262" y="53"/>
                      <a:pt x="261" y="54"/>
                    </a:cubicBezTo>
                    <a:cubicBezTo>
                      <a:pt x="260" y="54"/>
                      <a:pt x="259" y="55"/>
                      <a:pt x="258" y="56"/>
                    </a:cubicBezTo>
                    <a:cubicBezTo>
                      <a:pt x="255" y="57"/>
                      <a:pt x="253" y="59"/>
                      <a:pt x="250" y="60"/>
                    </a:cubicBezTo>
                    <a:cubicBezTo>
                      <a:pt x="248" y="61"/>
                      <a:pt x="245" y="62"/>
                      <a:pt x="243" y="62"/>
                    </a:cubicBezTo>
                    <a:cubicBezTo>
                      <a:pt x="240" y="63"/>
                      <a:pt x="237" y="64"/>
                      <a:pt x="234" y="64"/>
                    </a:cubicBezTo>
                    <a:cubicBezTo>
                      <a:pt x="233" y="64"/>
                      <a:pt x="231" y="64"/>
                      <a:pt x="229" y="64"/>
                    </a:cubicBezTo>
                    <a:cubicBezTo>
                      <a:pt x="229" y="64"/>
                      <a:pt x="229" y="64"/>
                      <a:pt x="229" y="64"/>
                    </a:cubicBezTo>
                    <a:cubicBezTo>
                      <a:pt x="228" y="65"/>
                      <a:pt x="228" y="65"/>
                      <a:pt x="228" y="65"/>
                    </a:cubicBezTo>
                    <a:cubicBezTo>
                      <a:pt x="229" y="65"/>
                      <a:pt x="229" y="65"/>
                      <a:pt x="230" y="66"/>
                    </a:cubicBezTo>
                    <a:cubicBezTo>
                      <a:pt x="231" y="66"/>
                      <a:pt x="232" y="66"/>
                      <a:pt x="232" y="66"/>
                    </a:cubicBezTo>
                    <a:cubicBezTo>
                      <a:pt x="235" y="66"/>
                      <a:pt x="238" y="66"/>
                      <a:pt x="241" y="65"/>
                    </a:cubicBezTo>
                    <a:cubicBezTo>
                      <a:pt x="244" y="65"/>
                      <a:pt x="247" y="64"/>
                      <a:pt x="249" y="63"/>
                    </a:cubicBezTo>
                    <a:cubicBezTo>
                      <a:pt x="253" y="62"/>
                      <a:pt x="256" y="60"/>
                      <a:pt x="258" y="59"/>
                    </a:cubicBezTo>
                    <a:cubicBezTo>
                      <a:pt x="260" y="58"/>
                      <a:pt x="261" y="57"/>
                      <a:pt x="262" y="57"/>
                    </a:cubicBezTo>
                    <a:cubicBezTo>
                      <a:pt x="262" y="57"/>
                      <a:pt x="263" y="56"/>
                      <a:pt x="264" y="56"/>
                    </a:cubicBezTo>
                    <a:cubicBezTo>
                      <a:pt x="264" y="56"/>
                      <a:pt x="264" y="56"/>
                      <a:pt x="264" y="56"/>
                    </a:cubicBezTo>
                    <a:cubicBezTo>
                      <a:pt x="264" y="56"/>
                      <a:pt x="264" y="56"/>
                      <a:pt x="264" y="57"/>
                    </a:cubicBezTo>
                    <a:cubicBezTo>
                      <a:pt x="265" y="58"/>
                      <a:pt x="265" y="58"/>
                      <a:pt x="266" y="59"/>
                    </a:cubicBezTo>
                    <a:cubicBezTo>
                      <a:pt x="270" y="62"/>
                      <a:pt x="273" y="66"/>
                      <a:pt x="277" y="69"/>
                    </a:cubicBezTo>
                    <a:cubicBezTo>
                      <a:pt x="279" y="70"/>
                      <a:pt x="280" y="71"/>
                      <a:pt x="280" y="71"/>
                    </a:cubicBezTo>
                    <a:cubicBezTo>
                      <a:pt x="280" y="71"/>
                      <a:pt x="281" y="71"/>
                      <a:pt x="281" y="71"/>
                    </a:cubicBezTo>
                    <a:cubicBezTo>
                      <a:pt x="281" y="71"/>
                      <a:pt x="281" y="70"/>
                      <a:pt x="281" y="69"/>
                    </a:cubicBezTo>
                    <a:cubicBezTo>
                      <a:pt x="280" y="68"/>
                      <a:pt x="280" y="67"/>
                      <a:pt x="279" y="67"/>
                    </a:cubicBezTo>
                    <a:cubicBezTo>
                      <a:pt x="277" y="65"/>
                      <a:pt x="274" y="64"/>
                      <a:pt x="272" y="62"/>
                    </a:cubicBezTo>
                    <a:cubicBezTo>
                      <a:pt x="270" y="60"/>
                      <a:pt x="267" y="57"/>
                      <a:pt x="265" y="55"/>
                    </a:cubicBezTo>
                    <a:cubicBezTo>
                      <a:pt x="265" y="55"/>
                      <a:pt x="265" y="55"/>
                      <a:pt x="265" y="55"/>
                    </a:cubicBezTo>
                    <a:close/>
                    <a:moveTo>
                      <a:pt x="171" y="16"/>
                    </a:moveTo>
                    <a:cubicBezTo>
                      <a:pt x="171" y="16"/>
                      <a:pt x="172" y="16"/>
                      <a:pt x="172" y="16"/>
                    </a:cubicBezTo>
                    <a:cubicBezTo>
                      <a:pt x="173" y="16"/>
                      <a:pt x="175" y="16"/>
                      <a:pt x="178" y="17"/>
                    </a:cubicBezTo>
                    <a:cubicBezTo>
                      <a:pt x="178" y="17"/>
                      <a:pt x="178" y="17"/>
                      <a:pt x="178" y="18"/>
                    </a:cubicBezTo>
                    <a:cubicBezTo>
                      <a:pt x="178" y="19"/>
                      <a:pt x="179" y="19"/>
                      <a:pt x="180" y="19"/>
                    </a:cubicBezTo>
                    <a:cubicBezTo>
                      <a:pt x="181" y="18"/>
                      <a:pt x="181" y="18"/>
                      <a:pt x="181" y="17"/>
                    </a:cubicBezTo>
                    <a:cubicBezTo>
                      <a:pt x="182" y="15"/>
                      <a:pt x="183" y="13"/>
                      <a:pt x="183" y="11"/>
                    </a:cubicBezTo>
                    <a:cubicBezTo>
                      <a:pt x="184" y="10"/>
                      <a:pt x="185" y="9"/>
                      <a:pt x="186" y="8"/>
                    </a:cubicBezTo>
                    <a:cubicBezTo>
                      <a:pt x="186" y="7"/>
                      <a:pt x="187" y="7"/>
                      <a:pt x="186" y="6"/>
                    </a:cubicBezTo>
                    <a:cubicBezTo>
                      <a:pt x="186" y="5"/>
                      <a:pt x="185" y="4"/>
                      <a:pt x="184" y="4"/>
                    </a:cubicBezTo>
                    <a:cubicBezTo>
                      <a:pt x="184" y="3"/>
                      <a:pt x="183" y="3"/>
                      <a:pt x="183" y="3"/>
                    </a:cubicBezTo>
                    <a:cubicBezTo>
                      <a:pt x="180" y="3"/>
                      <a:pt x="178" y="3"/>
                      <a:pt x="175" y="3"/>
                    </a:cubicBezTo>
                    <a:cubicBezTo>
                      <a:pt x="175" y="3"/>
                      <a:pt x="175" y="3"/>
                      <a:pt x="175" y="3"/>
                    </a:cubicBezTo>
                    <a:cubicBezTo>
                      <a:pt x="174" y="2"/>
                      <a:pt x="174" y="1"/>
                      <a:pt x="173" y="1"/>
                    </a:cubicBezTo>
                    <a:cubicBezTo>
                      <a:pt x="172" y="0"/>
                      <a:pt x="172" y="0"/>
                      <a:pt x="172" y="1"/>
                    </a:cubicBezTo>
                    <a:cubicBezTo>
                      <a:pt x="172" y="1"/>
                      <a:pt x="172" y="1"/>
                      <a:pt x="172" y="2"/>
                    </a:cubicBezTo>
                    <a:cubicBezTo>
                      <a:pt x="172" y="3"/>
                      <a:pt x="172" y="4"/>
                      <a:pt x="172" y="5"/>
                    </a:cubicBezTo>
                    <a:cubicBezTo>
                      <a:pt x="172" y="6"/>
                      <a:pt x="171" y="8"/>
                      <a:pt x="171" y="9"/>
                    </a:cubicBezTo>
                    <a:cubicBezTo>
                      <a:pt x="170" y="15"/>
                      <a:pt x="168" y="19"/>
                      <a:pt x="167" y="23"/>
                    </a:cubicBezTo>
                    <a:cubicBezTo>
                      <a:pt x="166" y="26"/>
                      <a:pt x="164" y="28"/>
                      <a:pt x="162" y="31"/>
                    </a:cubicBezTo>
                    <a:cubicBezTo>
                      <a:pt x="162" y="32"/>
                      <a:pt x="161" y="33"/>
                      <a:pt x="161" y="34"/>
                    </a:cubicBezTo>
                    <a:cubicBezTo>
                      <a:pt x="161" y="35"/>
                      <a:pt x="162" y="36"/>
                      <a:pt x="162" y="37"/>
                    </a:cubicBezTo>
                    <a:cubicBezTo>
                      <a:pt x="162" y="37"/>
                      <a:pt x="162" y="37"/>
                      <a:pt x="163" y="37"/>
                    </a:cubicBezTo>
                    <a:cubicBezTo>
                      <a:pt x="164" y="37"/>
                      <a:pt x="164" y="36"/>
                      <a:pt x="165" y="35"/>
                    </a:cubicBezTo>
                    <a:cubicBezTo>
                      <a:pt x="166" y="33"/>
                      <a:pt x="167" y="30"/>
                      <a:pt x="168" y="28"/>
                    </a:cubicBezTo>
                    <a:cubicBezTo>
                      <a:pt x="169" y="25"/>
                      <a:pt x="170" y="22"/>
                      <a:pt x="171" y="19"/>
                    </a:cubicBezTo>
                    <a:cubicBezTo>
                      <a:pt x="171" y="18"/>
                      <a:pt x="171" y="17"/>
                      <a:pt x="171" y="16"/>
                    </a:cubicBezTo>
                    <a:close/>
                    <a:moveTo>
                      <a:pt x="178" y="15"/>
                    </a:moveTo>
                    <a:cubicBezTo>
                      <a:pt x="177" y="15"/>
                      <a:pt x="176" y="14"/>
                      <a:pt x="175" y="14"/>
                    </a:cubicBezTo>
                    <a:cubicBezTo>
                      <a:pt x="174" y="14"/>
                      <a:pt x="173" y="14"/>
                      <a:pt x="172" y="14"/>
                    </a:cubicBezTo>
                    <a:cubicBezTo>
                      <a:pt x="172" y="13"/>
                      <a:pt x="173" y="12"/>
                      <a:pt x="173" y="11"/>
                    </a:cubicBezTo>
                    <a:cubicBezTo>
                      <a:pt x="175" y="11"/>
                      <a:pt x="176" y="11"/>
                      <a:pt x="178" y="11"/>
                    </a:cubicBezTo>
                    <a:cubicBezTo>
                      <a:pt x="178" y="11"/>
                      <a:pt x="179" y="11"/>
                      <a:pt x="178" y="11"/>
                    </a:cubicBezTo>
                    <a:cubicBezTo>
                      <a:pt x="178" y="10"/>
                      <a:pt x="178" y="10"/>
                      <a:pt x="177" y="9"/>
                    </a:cubicBezTo>
                    <a:cubicBezTo>
                      <a:pt x="176" y="9"/>
                      <a:pt x="175" y="9"/>
                      <a:pt x="174" y="9"/>
                    </a:cubicBezTo>
                    <a:cubicBezTo>
                      <a:pt x="174" y="9"/>
                      <a:pt x="174" y="9"/>
                      <a:pt x="174" y="9"/>
                    </a:cubicBezTo>
                    <a:cubicBezTo>
                      <a:pt x="174" y="7"/>
                      <a:pt x="175" y="5"/>
                      <a:pt x="175" y="5"/>
                    </a:cubicBezTo>
                    <a:cubicBezTo>
                      <a:pt x="175" y="5"/>
                      <a:pt x="176" y="5"/>
                      <a:pt x="176" y="5"/>
                    </a:cubicBezTo>
                    <a:cubicBezTo>
                      <a:pt x="177" y="5"/>
                      <a:pt x="178" y="5"/>
                      <a:pt x="179" y="5"/>
                    </a:cubicBezTo>
                    <a:cubicBezTo>
                      <a:pt x="181" y="5"/>
                      <a:pt x="181" y="5"/>
                      <a:pt x="182" y="5"/>
                    </a:cubicBezTo>
                    <a:cubicBezTo>
                      <a:pt x="182" y="6"/>
                      <a:pt x="182" y="6"/>
                      <a:pt x="182" y="7"/>
                    </a:cubicBezTo>
                    <a:cubicBezTo>
                      <a:pt x="181" y="10"/>
                      <a:pt x="180" y="13"/>
                      <a:pt x="179" y="15"/>
                    </a:cubicBezTo>
                    <a:cubicBezTo>
                      <a:pt x="179" y="16"/>
                      <a:pt x="179" y="16"/>
                      <a:pt x="178" y="16"/>
                    </a:cubicBezTo>
                    <a:cubicBezTo>
                      <a:pt x="178" y="16"/>
                      <a:pt x="178" y="15"/>
                      <a:pt x="178" y="15"/>
                    </a:cubicBezTo>
                    <a:close/>
                    <a:moveTo>
                      <a:pt x="191" y="19"/>
                    </a:moveTo>
                    <a:cubicBezTo>
                      <a:pt x="191" y="19"/>
                      <a:pt x="192" y="20"/>
                      <a:pt x="192" y="20"/>
                    </a:cubicBezTo>
                    <a:cubicBezTo>
                      <a:pt x="194" y="20"/>
                      <a:pt x="196" y="20"/>
                      <a:pt x="200" y="21"/>
                    </a:cubicBezTo>
                    <a:cubicBezTo>
                      <a:pt x="198" y="29"/>
                      <a:pt x="195" y="36"/>
                      <a:pt x="194" y="42"/>
                    </a:cubicBezTo>
                    <a:cubicBezTo>
                      <a:pt x="193" y="42"/>
                      <a:pt x="193" y="43"/>
                      <a:pt x="193" y="43"/>
                    </a:cubicBezTo>
                    <a:cubicBezTo>
                      <a:pt x="192" y="44"/>
                      <a:pt x="192" y="43"/>
                      <a:pt x="191" y="43"/>
                    </a:cubicBezTo>
                    <a:cubicBezTo>
                      <a:pt x="190" y="43"/>
                      <a:pt x="190" y="42"/>
                      <a:pt x="189" y="42"/>
                    </a:cubicBezTo>
                    <a:cubicBezTo>
                      <a:pt x="188" y="41"/>
                      <a:pt x="188" y="41"/>
                      <a:pt x="188" y="41"/>
                    </a:cubicBezTo>
                    <a:cubicBezTo>
                      <a:pt x="189" y="44"/>
                      <a:pt x="190" y="46"/>
                      <a:pt x="191" y="47"/>
                    </a:cubicBezTo>
                    <a:cubicBezTo>
                      <a:pt x="191" y="48"/>
                      <a:pt x="191" y="49"/>
                      <a:pt x="192" y="49"/>
                    </a:cubicBezTo>
                    <a:cubicBezTo>
                      <a:pt x="192" y="49"/>
                      <a:pt x="193" y="49"/>
                      <a:pt x="193" y="49"/>
                    </a:cubicBezTo>
                    <a:cubicBezTo>
                      <a:pt x="194" y="49"/>
                      <a:pt x="194" y="48"/>
                      <a:pt x="195" y="47"/>
                    </a:cubicBezTo>
                    <a:cubicBezTo>
                      <a:pt x="196" y="46"/>
                      <a:pt x="196" y="45"/>
                      <a:pt x="197" y="44"/>
                    </a:cubicBezTo>
                    <a:cubicBezTo>
                      <a:pt x="198" y="37"/>
                      <a:pt x="201" y="27"/>
                      <a:pt x="204" y="15"/>
                    </a:cubicBezTo>
                    <a:cubicBezTo>
                      <a:pt x="205" y="13"/>
                      <a:pt x="206" y="11"/>
                      <a:pt x="206" y="11"/>
                    </a:cubicBezTo>
                    <a:cubicBezTo>
                      <a:pt x="207" y="10"/>
                      <a:pt x="207" y="9"/>
                      <a:pt x="207" y="9"/>
                    </a:cubicBezTo>
                    <a:cubicBezTo>
                      <a:pt x="206" y="8"/>
                      <a:pt x="205" y="7"/>
                      <a:pt x="204" y="6"/>
                    </a:cubicBezTo>
                    <a:cubicBezTo>
                      <a:pt x="204" y="6"/>
                      <a:pt x="203" y="6"/>
                      <a:pt x="202" y="6"/>
                    </a:cubicBezTo>
                    <a:cubicBezTo>
                      <a:pt x="201" y="6"/>
                      <a:pt x="200" y="6"/>
                      <a:pt x="199" y="6"/>
                    </a:cubicBezTo>
                    <a:cubicBezTo>
                      <a:pt x="198" y="6"/>
                      <a:pt x="196" y="6"/>
                      <a:pt x="194" y="6"/>
                    </a:cubicBezTo>
                    <a:cubicBezTo>
                      <a:pt x="194" y="5"/>
                      <a:pt x="193" y="4"/>
                      <a:pt x="192" y="4"/>
                    </a:cubicBezTo>
                    <a:cubicBezTo>
                      <a:pt x="192" y="4"/>
                      <a:pt x="192" y="3"/>
                      <a:pt x="192" y="4"/>
                    </a:cubicBezTo>
                    <a:cubicBezTo>
                      <a:pt x="191" y="4"/>
                      <a:pt x="191" y="4"/>
                      <a:pt x="192" y="4"/>
                    </a:cubicBezTo>
                    <a:cubicBezTo>
                      <a:pt x="192" y="6"/>
                      <a:pt x="192" y="7"/>
                      <a:pt x="191" y="9"/>
                    </a:cubicBezTo>
                    <a:cubicBezTo>
                      <a:pt x="191" y="11"/>
                      <a:pt x="190" y="13"/>
                      <a:pt x="190" y="15"/>
                    </a:cubicBezTo>
                    <a:cubicBezTo>
                      <a:pt x="189" y="16"/>
                      <a:pt x="189" y="18"/>
                      <a:pt x="189" y="19"/>
                    </a:cubicBezTo>
                    <a:cubicBezTo>
                      <a:pt x="189" y="20"/>
                      <a:pt x="189" y="20"/>
                      <a:pt x="190" y="20"/>
                    </a:cubicBezTo>
                    <a:cubicBezTo>
                      <a:pt x="190" y="21"/>
                      <a:pt x="191" y="21"/>
                      <a:pt x="191" y="20"/>
                    </a:cubicBezTo>
                    <a:cubicBezTo>
                      <a:pt x="191" y="19"/>
                      <a:pt x="191" y="19"/>
                      <a:pt x="191" y="19"/>
                    </a:cubicBezTo>
                    <a:close/>
                    <a:moveTo>
                      <a:pt x="200" y="19"/>
                    </a:moveTo>
                    <a:cubicBezTo>
                      <a:pt x="199" y="18"/>
                      <a:pt x="198" y="18"/>
                      <a:pt x="197" y="18"/>
                    </a:cubicBezTo>
                    <a:cubicBezTo>
                      <a:pt x="195" y="18"/>
                      <a:pt x="193" y="18"/>
                      <a:pt x="192" y="18"/>
                    </a:cubicBezTo>
                    <a:cubicBezTo>
                      <a:pt x="192" y="17"/>
                      <a:pt x="192" y="17"/>
                      <a:pt x="192" y="16"/>
                    </a:cubicBezTo>
                    <a:cubicBezTo>
                      <a:pt x="192" y="15"/>
                      <a:pt x="192" y="14"/>
                      <a:pt x="193" y="13"/>
                    </a:cubicBezTo>
                    <a:cubicBezTo>
                      <a:pt x="193" y="13"/>
                      <a:pt x="193" y="13"/>
                      <a:pt x="193" y="14"/>
                    </a:cubicBezTo>
                    <a:cubicBezTo>
                      <a:pt x="195" y="14"/>
                      <a:pt x="197" y="14"/>
                      <a:pt x="198" y="14"/>
                    </a:cubicBezTo>
                    <a:cubicBezTo>
                      <a:pt x="199" y="14"/>
                      <a:pt x="200" y="14"/>
                      <a:pt x="199" y="14"/>
                    </a:cubicBezTo>
                    <a:cubicBezTo>
                      <a:pt x="199" y="13"/>
                      <a:pt x="199" y="13"/>
                      <a:pt x="198" y="12"/>
                    </a:cubicBezTo>
                    <a:cubicBezTo>
                      <a:pt x="197" y="12"/>
                      <a:pt x="196" y="12"/>
                      <a:pt x="195" y="12"/>
                    </a:cubicBezTo>
                    <a:cubicBezTo>
                      <a:pt x="194" y="12"/>
                      <a:pt x="194" y="12"/>
                      <a:pt x="193" y="12"/>
                    </a:cubicBezTo>
                    <a:cubicBezTo>
                      <a:pt x="194" y="10"/>
                      <a:pt x="194" y="9"/>
                      <a:pt x="195" y="8"/>
                    </a:cubicBezTo>
                    <a:cubicBezTo>
                      <a:pt x="195" y="8"/>
                      <a:pt x="195" y="8"/>
                      <a:pt x="195" y="8"/>
                    </a:cubicBezTo>
                    <a:cubicBezTo>
                      <a:pt x="197" y="8"/>
                      <a:pt x="199" y="8"/>
                      <a:pt x="201" y="8"/>
                    </a:cubicBezTo>
                    <a:cubicBezTo>
                      <a:pt x="202" y="8"/>
                      <a:pt x="202" y="8"/>
                      <a:pt x="202" y="9"/>
                    </a:cubicBezTo>
                    <a:cubicBezTo>
                      <a:pt x="202" y="10"/>
                      <a:pt x="202" y="11"/>
                      <a:pt x="202" y="12"/>
                    </a:cubicBezTo>
                    <a:cubicBezTo>
                      <a:pt x="201" y="15"/>
                      <a:pt x="201" y="17"/>
                      <a:pt x="200" y="20"/>
                    </a:cubicBezTo>
                    <a:cubicBezTo>
                      <a:pt x="200" y="19"/>
                      <a:pt x="200" y="19"/>
                      <a:pt x="200" y="19"/>
                    </a:cubicBezTo>
                    <a:close/>
                    <a:moveTo>
                      <a:pt x="90" y="28"/>
                    </a:moveTo>
                    <a:cubicBezTo>
                      <a:pt x="91" y="29"/>
                      <a:pt x="94" y="31"/>
                      <a:pt x="98" y="34"/>
                    </a:cubicBezTo>
                    <a:cubicBezTo>
                      <a:pt x="102" y="37"/>
                      <a:pt x="105" y="39"/>
                      <a:pt x="108" y="41"/>
                    </a:cubicBezTo>
                    <a:cubicBezTo>
                      <a:pt x="110" y="42"/>
                      <a:pt x="111" y="42"/>
                      <a:pt x="112" y="42"/>
                    </a:cubicBezTo>
                    <a:cubicBezTo>
                      <a:pt x="114" y="41"/>
                      <a:pt x="117" y="39"/>
                      <a:pt x="119" y="39"/>
                    </a:cubicBezTo>
                    <a:cubicBezTo>
                      <a:pt x="120" y="38"/>
                      <a:pt x="121" y="38"/>
                      <a:pt x="121" y="38"/>
                    </a:cubicBezTo>
                    <a:cubicBezTo>
                      <a:pt x="120" y="37"/>
                      <a:pt x="120" y="37"/>
                      <a:pt x="119" y="37"/>
                    </a:cubicBezTo>
                    <a:cubicBezTo>
                      <a:pt x="117" y="37"/>
                      <a:pt x="115" y="37"/>
                      <a:pt x="113" y="36"/>
                    </a:cubicBezTo>
                    <a:cubicBezTo>
                      <a:pt x="111" y="36"/>
                      <a:pt x="109" y="36"/>
                      <a:pt x="108" y="36"/>
                    </a:cubicBezTo>
                    <a:cubicBezTo>
                      <a:pt x="106" y="35"/>
                      <a:pt x="103" y="34"/>
                      <a:pt x="100" y="32"/>
                    </a:cubicBezTo>
                    <a:cubicBezTo>
                      <a:pt x="95" y="29"/>
                      <a:pt x="92" y="27"/>
                      <a:pt x="90" y="26"/>
                    </a:cubicBezTo>
                    <a:cubicBezTo>
                      <a:pt x="90" y="25"/>
                      <a:pt x="90" y="24"/>
                      <a:pt x="90" y="24"/>
                    </a:cubicBezTo>
                    <a:cubicBezTo>
                      <a:pt x="93" y="22"/>
                      <a:pt x="97" y="20"/>
                      <a:pt x="102" y="18"/>
                    </a:cubicBezTo>
                    <a:cubicBezTo>
                      <a:pt x="103" y="18"/>
                      <a:pt x="104" y="18"/>
                      <a:pt x="104" y="17"/>
                    </a:cubicBezTo>
                    <a:cubicBezTo>
                      <a:pt x="105" y="17"/>
                      <a:pt x="105" y="17"/>
                      <a:pt x="106" y="16"/>
                    </a:cubicBezTo>
                    <a:cubicBezTo>
                      <a:pt x="105" y="16"/>
                      <a:pt x="105" y="15"/>
                      <a:pt x="104" y="15"/>
                    </a:cubicBezTo>
                    <a:cubicBezTo>
                      <a:pt x="103" y="15"/>
                      <a:pt x="102" y="15"/>
                      <a:pt x="101" y="15"/>
                    </a:cubicBezTo>
                    <a:cubicBezTo>
                      <a:pt x="100" y="15"/>
                      <a:pt x="99" y="15"/>
                      <a:pt x="99" y="15"/>
                    </a:cubicBezTo>
                    <a:cubicBezTo>
                      <a:pt x="96" y="17"/>
                      <a:pt x="93" y="19"/>
                      <a:pt x="89" y="21"/>
                    </a:cubicBezTo>
                    <a:cubicBezTo>
                      <a:pt x="89" y="20"/>
                      <a:pt x="88" y="19"/>
                      <a:pt x="88" y="17"/>
                    </a:cubicBezTo>
                    <a:cubicBezTo>
                      <a:pt x="88" y="16"/>
                      <a:pt x="87" y="15"/>
                      <a:pt x="87" y="14"/>
                    </a:cubicBezTo>
                    <a:cubicBezTo>
                      <a:pt x="87" y="12"/>
                      <a:pt x="86" y="11"/>
                      <a:pt x="86" y="9"/>
                    </a:cubicBezTo>
                    <a:cubicBezTo>
                      <a:pt x="86" y="8"/>
                      <a:pt x="86" y="8"/>
                      <a:pt x="86" y="8"/>
                    </a:cubicBezTo>
                    <a:cubicBezTo>
                      <a:pt x="85" y="7"/>
                      <a:pt x="83" y="7"/>
                      <a:pt x="82" y="7"/>
                    </a:cubicBezTo>
                    <a:cubicBezTo>
                      <a:pt x="81" y="7"/>
                      <a:pt x="80" y="7"/>
                      <a:pt x="80" y="8"/>
                    </a:cubicBezTo>
                    <a:cubicBezTo>
                      <a:pt x="79" y="8"/>
                      <a:pt x="79" y="9"/>
                      <a:pt x="80" y="9"/>
                    </a:cubicBezTo>
                    <a:cubicBezTo>
                      <a:pt x="81" y="10"/>
                      <a:pt x="82" y="11"/>
                      <a:pt x="83" y="12"/>
                    </a:cubicBezTo>
                    <a:cubicBezTo>
                      <a:pt x="84" y="16"/>
                      <a:pt x="85" y="20"/>
                      <a:pt x="86" y="23"/>
                    </a:cubicBezTo>
                    <a:cubicBezTo>
                      <a:pt x="83" y="25"/>
                      <a:pt x="79" y="27"/>
                      <a:pt x="76" y="29"/>
                    </a:cubicBezTo>
                    <a:cubicBezTo>
                      <a:pt x="75" y="29"/>
                      <a:pt x="75" y="30"/>
                      <a:pt x="76" y="30"/>
                    </a:cubicBezTo>
                    <a:cubicBezTo>
                      <a:pt x="76" y="30"/>
                      <a:pt x="77" y="30"/>
                      <a:pt x="78" y="30"/>
                    </a:cubicBezTo>
                    <a:cubicBezTo>
                      <a:pt x="79" y="30"/>
                      <a:pt x="79" y="30"/>
                      <a:pt x="80" y="30"/>
                    </a:cubicBezTo>
                    <a:cubicBezTo>
                      <a:pt x="82" y="28"/>
                      <a:pt x="84" y="27"/>
                      <a:pt x="87" y="25"/>
                    </a:cubicBezTo>
                    <a:cubicBezTo>
                      <a:pt x="87" y="26"/>
                      <a:pt x="87" y="26"/>
                      <a:pt x="87" y="26"/>
                    </a:cubicBezTo>
                    <a:cubicBezTo>
                      <a:pt x="88" y="30"/>
                      <a:pt x="88" y="33"/>
                      <a:pt x="87" y="36"/>
                    </a:cubicBezTo>
                    <a:cubicBezTo>
                      <a:pt x="87" y="38"/>
                      <a:pt x="86" y="41"/>
                      <a:pt x="85" y="43"/>
                    </a:cubicBezTo>
                    <a:cubicBezTo>
                      <a:pt x="84" y="45"/>
                      <a:pt x="82" y="48"/>
                      <a:pt x="79" y="51"/>
                    </a:cubicBezTo>
                    <a:cubicBezTo>
                      <a:pt x="79" y="51"/>
                      <a:pt x="79" y="52"/>
                      <a:pt x="79" y="52"/>
                    </a:cubicBezTo>
                    <a:cubicBezTo>
                      <a:pt x="79" y="52"/>
                      <a:pt x="79" y="52"/>
                      <a:pt x="80" y="52"/>
                    </a:cubicBezTo>
                    <a:cubicBezTo>
                      <a:pt x="80" y="52"/>
                      <a:pt x="81" y="51"/>
                      <a:pt x="83" y="49"/>
                    </a:cubicBezTo>
                    <a:cubicBezTo>
                      <a:pt x="84" y="48"/>
                      <a:pt x="86" y="46"/>
                      <a:pt x="88" y="44"/>
                    </a:cubicBezTo>
                    <a:cubicBezTo>
                      <a:pt x="89" y="42"/>
                      <a:pt x="90" y="40"/>
                      <a:pt x="90" y="38"/>
                    </a:cubicBezTo>
                    <a:cubicBezTo>
                      <a:pt x="91" y="36"/>
                      <a:pt x="91" y="33"/>
                      <a:pt x="91" y="30"/>
                    </a:cubicBezTo>
                    <a:cubicBezTo>
                      <a:pt x="90" y="29"/>
                      <a:pt x="90" y="29"/>
                      <a:pt x="90" y="28"/>
                    </a:cubicBezTo>
                    <a:close/>
                    <a:moveTo>
                      <a:pt x="10" y="68"/>
                    </a:moveTo>
                    <a:cubicBezTo>
                      <a:pt x="11" y="68"/>
                      <a:pt x="12" y="67"/>
                      <a:pt x="12" y="67"/>
                    </a:cubicBezTo>
                    <a:cubicBezTo>
                      <a:pt x="13" y="67"/>
                      <a:pt x="13" y="66"/>
                      <a:pt x="13" y="66"/>
                    </a:cubicBezTo>
                    <a:cubicBezTo>
                      <a:pt x="13" y="66"/>
                      <a:pt x="13" y="66"/>
                      <a:pt x="13" y="66"/>
                    </a:cubicBezTo>
                    <a:cubicBezTo>
                      <a:pt x="13" y="65"/>
                      <a:pt x="13" y="65"/>
                      <a:pt x="12" y="65"/>
                    </a:cubicBezTo>
                    <a:cubicBezTo>
                      <a:pt x="11" y="65"/>
                      <a:pt x="11" y="65"/>
                      <a:pt x="10" y="65"/>
                    </a:cubicBezTo>
                    <a:cubicBezTo>
                      <a:pt x="10" y="65"/>
                      <a:pt x="10" y="66"/>
                      <a:pt x="10" y="66"/>
                    </a:cubicBezTo>
                    <a:cubicBezTo>
                      <a:pt x="10" y="65"/>
                      <a:pt x="10" y="65"/>
                      <a:pt x="9" y="64"/>
                    </a:cubicBezTo>
                    <a:cubicBezTo>
                      <a:pt x="9" y="63"/>
                      <a:pt x="9" y="63"/>
                      <a:pt x="9" y="62"/>
                    </a:cubicBezTo>
                    <a:cubicBezTo>
                      <a:pt x="9" y="62"/>
                      <a:pt x="9" y="62"/>
                      <a:pt x="9" y="62"/>
                    </a:cubicBezTo>
                    <a:cubicBezTo>
                      <a:pt x="8" y="62"/>
                      <a:pt x="8" y="62"/>
                      <a:pt x="7" y="62"/>
                    </a:cubicBezTo>
                    <a:cubicBezTo>
                      <a:pt x="6" y="62"/>
                      <a:pt x="6" y="62"/>
                      <a:pt x="6" y="62"/>
                    </a:cubicBezTo>
                    <a:cubicBezTo>
                      <a:pt x="5" y="63"/>
                      <a:pt x="5" y="63"/>
                      <a:pt x="6" y="63"/>
                    </a:cubicBezTo>
                    <a:cubicBezTo>
                      <a:pt x="6" y="63"/>
                      <a:pt x="7" y="64"/>
                      <a:pt x="7" y="64"/>
                    </a:cubicBezTo>
                    <a:cubicBezTo>
                      <a:pt x="7" y="65"/>
                      <a:pt x="8" y="66"/>
                      <a:pt x="8" y="67"/>
                    </a:cubicBezTo>
                    <a:cubicBezTo>
                      <a:pt x="8" y="67"/>
                      <a:pt x="8" y="67"/>
                      <a:pt x="8" y="67"/>
                    </a:cubicBezTo>
                    <a:cubicBezTo>
                      <a:pt x="7" y="68"/>
                      <a:pt x="6" y="69"/>
                      <a:pt x="5" y="70"/>
                    </a:cubicBezTo>
                    <a:cubicBezTo>
                      <a:pt x="5" y="70"/>
                      <a:pt x="5" y="70"/>
                      <a:pt x="5" y="70"/>
                    </a:cubicBezTo>
                    <a:cubicBezTo>
                      <a:pt x="5" y="70"/>
                      <a:pt x="6" y="70"/>
                      <a:pt x="6" y="70"/>
                    </a:cubicBezTo>
                    <a:cubicBezTo>
                      <a:pt x="7" y="70"/>
                      <a:pt x="8" y="69"/>
                      <a:pt x="9" y="69"/>
                    </a:cubicBezTo>
                    <a:cubicBezTo>
                      <a:pt x="9" y="69"/>
                      <a:pt x="9" y="70"/>
                      <a:pt x="9" y="71"/>
                    </a:cubicBezTo>
                    <a:cubicBezTo>
                      <a:pt x="9" y="72"/>
                      <a:pt x="9" y="72"/>
                      <a:pt x="9" y="72"/>
                    </a:cubicBezTo>
                    <a:cubicBezTo>
                      <a:pt x="10" y="72"/>
                      <a:pt x="10" y="72"/>
                      <a:pt x="10" y="72"/>
                    </a:cubicBezTo>
                    <a:cubicBezTo>
                      <a:pt x="10" y="72"/>
                      <a:pt x="10" y="71"/>
                      <a:pt x="10" y="70"/>
                    </a:cubicBezTo>
                    <a:cubicBezTo>
                      <a:pt x="10" y="70"/>
                      <a:pt x="10" y="69"/>
                      <a:pt x="10" y="68"/>
                    </a:cubicBezTo>
                    <a:close/>
                    <a:moveTo>
                      <a:pt x="17" y="72"/>
                    </a:moveTo>
                    <a:cubicBezTo>
                      <a:pt x="18" y="71"/>
                      <a:pt x="18" y="71"/>
                      <a:pt x="19" y="71"/>
                    </a:cubicBezTo>
                    <a:cubicBezTo>
                      <a:pt x="20" y="71"/>
                      <a:pt x="20" y="70"/>
                      <a:pt x="20" y="70"/>
                    </a:cubicBezTo>
                    <a:cubicBezTo>
                      <a:pt x="20" y="70"/>
                      <a:pt x="20" y="70"/>
                      <a:pt x="20" y="70"/>
                    </a:cubicBezTo>
                    <a:cubicBezTo>
                      <a:pt x="20" y="69"/>
                      <a:pt x="20" y="69"/>
                      <a:pt x="19" y="69"/>
                    </a:cubicBezTo>
                    <a:cubicBezTo>
                      <a:pt x="18" y="69"/>
                      <a:pt x="18" y="69"/>
                      <a:pt x="18" y="69"/>
                    </a:cubicBezTo>
                    <a:cubicBezTo>
                      <a:pt x="17" y="69"/>
                      <a:pt x="17" y="70"/>
                      <a:pt x="16" y="70"/>
                    </a:cubicBezTo>
                    <a:cubicBezTo>
                      <a:pt x="16" y="70"/>
                      <a:pt x="16" y="69"/>
                      <a:pt x="16" y="69"/>
                    </a:cubicBezTo>
                    <a:cubicBezTo>
                      <a:pt x="16" y="68"/>
                      <a:pt x="16" y="68"/>
                      <a:pt x="16" y="68"/>
                    </a:cubicBezTo>
                    <a:cubicBezTo>
                      <a:pt x="16" y="67"/>
                      <a:pt x="15" y="67"/>
                      <a:pt x="15" y="67"/>
                    </a:cubicBezTo>
                    <a:cubicBezTo>
                      <a:pt x="15" y="67"/>
                      <a:pt x="15" y="67"/>
                      <a:pt x="14" y="67"/>
                    </a:cubicBezTo>
                    <a:cubicBezTo>
                      <a:pt x="13" y="67"/>
                      <a:pt x="13" y="67"/>
                      <a:pt x="12" y="68"/>
                    </a:cubicBezTo>
                    <a:cubicBezTo>
                      <a:pt x="12" y="68"/>
                      <a:pt x="12" y="68"/>
                      <a:pt x="13" y="68"/>
                    </a:cubicBezTo>
                    <a:cubicBezTo>
                      <a:pt x="13" y="69"/>
                      <a:pt x="14" y="69"/>
                      <a:pt x="14" y="69"/>
                    </a:cubicBezTo>
                    <a:cubicBezTo>
                      <a:pt x="14" y="70"/>
                      <a:pt x="14" y="70"/>
                      <a:pt x="15" y="71"/>
                    </a:cubicBezTo>
                    <a:cubicBezTo>
                      <a:pt x="14" y="72"/>
                      <a:pt x="13" y="72"/>
                      <a:pt x="12" y="73"/>
                    </a:cubicBezTo>
                    <a:cubicBezTo>
                      <a:pt x="12" y="73"/>
                      <a:pt x="12" y="73"/>
                      <a:pt x="12" y="73"/>
                    </a:cubicBezTo>
                    <a:cubicBezTo>
                      <a:pt x="12" y="74"/>
                      <a:pt x="13" y="74"/>
                      <a:pt x="13" y="73"/>
                    </a:cubicBezTo>
                    <a:cubicBezTo>
                      <a:pt x="14" y="73"/>
                      <a:pt x="15" y="73"/>
                      <a:pt x="15" y="72"/>
                    </a:cubicBezTo>
                    <a:cubicBezTo>
                      <a:pt x="15" y="72"/>
                      <a:pt x="15" y="72"/>
                      <a:pt x="15" y="73"/>
                    </a:cubicBezTo>
                    <a:cubicBezTo>
                      <a:pt x="16" y="74"/>
                      <a:pt x="16" y="75"/>
                      <a:pt x="17" y="76"/>
                    </a:cubicBezTo>
                    <a:cubicBezTo>
                      <a:pt x="17" y="77"/>
                      <a:pt x="17" y="77"/>
                      <a:pt x="17" y="77"/>
                    </a:cubicBezTo>
                    <a:cubicBezTo>
                      <a:pt x="17" y="77"/>
                      <a:pt x="17" y="77"/>
                      <a:pt x="17" y="77"/>
                    </a:cubicBezTo>
                    <a:cubicBezTo>
                      <a:pt x="17" y="77"/>
                      <a:pt x="17" y="76"/>
                      <a:pt x="17" y="76"/>
                    </a:cubicBezTo>
                    <a:cubicBezTo>
                      <a:pt x="17" y="75"/>
                      <a:pt x="17" y="74"/>
                      <a:pt x="17" y="73"/>
                    </a:cubicBezTo>
                    <a:cubicBezTo>
                      <a:pt x="17" y="73"/>
                      <a:pt x="17" y="72"/>
                      <a:pt x="17" y="72"/>
                    </a:cubicBezTo>
                    <a:close/>
                    <a:moveTo>
                      <a:pt x="14" y="88"/>
                    </a:moveTo>
                    <a:cubicBezTo>
                      <a:pt x="16" y="88"/>
                      <a:pt x="16" y="87"/>
                      <a:pt x="17" y="86"/>
                    </a:cubicBezTo>
                    <a:cubicBezTo>
                      <a:pt x="18" y="83"/>
                      <a:pt x="18" y="81"/>
                      <a:pt x="20" y="78"/>
                    </a:cubicBezTo>
                    <a:cubicBezTo>
                      <a:pt x="21" y="75"/>
                      <a:pt x="23" y="71"/>
                      <a:pt x="25" y="66"/>
                    </a:cubicBezTo>
                    <a:cubicBezTo>
                      <a:pt x="26" y="64"/>
                      <a:pt x="27" y="62"/>
                      <a:pt x="28" y="61"/>
                    </a:cubicBezTo>
                    <a:cubicBezTo>
                      <a:pt x="28" y="61"/>
                      <a:pt x="29" y="61"/>
                      <a:pt x="29" y="61"/>
                    </a:cubicBezTo>
                    <a:cubicBezTo>
                      <a:pt x="29" y="61"/>
                      <a:pt x="29" y="61"/>
                      <a:pt x="29" y="62"/>
                    </a:cubicBezTo>
                    <a:cubicBezTo>
                      <a:pt x="30" y="63"/>
                      <a:pt x="31" y="63"/>
                      <a:pt x="31" y="64"/>
                    </a:cubicBezTo>
                    <a:cubicBezTo>
                      <a:pt x="31" y="65"/>
                      <a:pt x="32" y="65"/>
                      <a:pt x="32" y="65"/>
                    </a:cubicBezTo>
                    <a:cubicBezTo>
                      <a:pt x="32" y="65"/>
                      <a:pt x="32" y="64"/>
                      <a:pt x="32" y="64"/>
                    </a:cubicBezTo>
                    <a:cubicBezTo>
                      <a:pt x="32" y="61"/>
                      <a:pt x="33" y="59"/>
                      <a:pt x="33" y="58"/>
                    </a:cubicBezTo>
                    <a:cubicBezTo>
                      <a:pt x="34" y="57"/>
                      <a:pt x="34" y="56"/>
                      <a:pt x="33" y="56"/>
                    </a:cubicBezTo>
                    <a:cubicBezTo>
                      <a:pt x="33" y="56"/>
                      <a:pt x="31" y="56"/>
                      <a:pt x="28" y="57"/>
                    </a:cubicBezTo>
                    <a:cubicBezTo>
                      <a:pt x="28" y="58"/>
                      <a:pt x="27" y="58"/>
                      <a:pt x="27" y="59"/>
                    </a:cubicBezTo>
                    <a:cubicBezTo>
                      <a:pt x="26" y="60"/>
                      <a:pt x="25" y="62"/>
                      <a:pt x="25" y="63"/>
                    </a:cubicBezTo>
                    <a:cubicBezTo>
                      <a:pt x="21" y="59"/>
                      <a:pt x="18" y="56"/>
                      <a:pt x="17" y="54"/>
                    </a:cubicBezTo>
                    <a:cubicBezTo>
                      <a:pt x="17" y="53"/>
                      <a:pt x="17" y="53"/>
                      <a:pt x="16" y="53"/>
                    </a:cubicBezTo>
                    <a:cubicBezTo>
                      <a:pt x="16" y="53"/>
                      <a:pt x="14" y="53"/>
                      <a:pt x="13" y="54"/>
                    </a:cubicBezTo>
                    <a:cubicBezTo>
                      <a:pt x="12" y="55"/>
                      <a:pt x="12" y="55"/>
                      <a:pt x="12" y="55"/>
                    </a:cubicBezTo>
                    <a:cubicBezTo>
                      <a:pt x="11" y="57"/>
                      <a:pt x="10" y="59"/>
                      <a:pt x="10" y="61"/>
                    </a:cubicBezTo>
                    <a:cubicBezTo>
                      <a:pt x="9" y="61"/>
                      <a:pt x="9" y="62"/>
                      <a:pt x="10" y="62"/>
                    </a:cubicBezTo>
                    <a:cubicBezTo>
                      <a:pt x="10" y="62"/>
                      <a:pt x="11" y="61"/>
                      <a:pt x="11" y="61"/>
                    </a:cubicBezTo>
                    <a:cubicBezTo>
                      <a:pt x="12" y="61"/>
                      <a:pt x="12" y="60"/>
                      <a:pt x="12" y="59"/>
                    </a:cubicBezTo>
                    <a:cubicBezTo>
                      <a:pt x="13" y="59"/>
                      <a:pt x="13" y="58"/>
                      <a:pt x="13" y="57"/>
                    </a:cubicBezTo>
                    <a:cubicBezTo>
                      <a:pt x="13" y="57"/>
                      <a:pt x="13" y="57"/>
                      <a:pt x="13" y="57"/>
                    </a:cubicBezTo>
                    <a:cubicBezTo>
                      <a:pt x="14" y="57"/>
                      <a:pt x="14" y="57"/>
                      <a:pt x="15" y="57"/>
                    </a:cubicBezTo>
                    <a:cubicBezTo>
                      <a:pt x="15" y="58"/>
                      <a:pt x="16" y="58"/>
                      <a:pt x="17" y="59"/>
                    </a:cubicBezTo>
                    <a:cubicBezTo>
                      <a:pt x="16" y="59"/>
                      <a:pt x="16" y="59"/>
                      <a:pt x="16" y="60"/>
                    </a:cubicBezTo>
                    <a:cubicBezTo>
                      <a:pt x="15" y="60"/>
                      <a:pt x="15" y="61"/>
                      <a:pt x="14" y="62"/>
                    </a:cubicBezTo>
                    <a:cubicBezTo>
                      <a:pt x="14" y="63"/>
                      <a:pt x="14" y="63"/>
                      <a:pt x="14" y="64"/>
                    </a:cubicBezTo>
                    <a:cubicBezTo>
                      <a:pt x="13" y="65"/>
                      <a:pt x="14" y="65"/>
                      <a:pt x="14" y="65"/>
                    </a:cubicBezTo>
                    <a:cubicBezTo>
                      <a:pt x="15" y="64"/>
                      <a:pt x="15" y="64"/>
                      <a:pt x="15" y="64"/>
                    </a:cubicBezTo>
                    <a:cubicBezTo>
                      <a:pt x="16" y="62"/>
                      <a:pt x="17" y="61"/>
                      <a:pt x="17" y="60"/>
                    </a:cubicBezTo>
                    <a:cubicBezTo>
                      <a:pt x="18" y="60"/>
                      <a:pt x="19" y="61"/>
                      <a:pt x="20" y="62"/>
                    </a:cubicBezTo>
                    <a:cubicBezTo>
                      <a:pt x="19" y="62"/>
                      <a:pt x="19" y="62"/>
                      <a:pt x="19" y="63"/>
                    </a:cubicBezTo>
                    <a:cubicBezTo>
                      <a:pt x="18" y="63"/>
                      <a:pt x="18" y="64"/>
                      <a:pt x="18" y="65"/>
                    </a:cubicBezTo>
                    <a:cubicBezTo>
                      <a:pt x="18" y="66"/>
                      <a:pt x="17" y="67"/>
                      <a:pt x="17" y="67"/>
                    </a:cubicBezTo>
                    <a:cubicBezTo>
                      <a:pt x="17" y="68"/>
                      <a:pt x="17" y="68"/>
                      <a:pt x="18" y="68"/>
                    </a:cubicBezTo>
                    <a:cubicBezTo>
                      <a:pt x="18" y="68"/>
                      <a:pt x="18" y="67"/>
                      <a:pt x="19" y="67"/>
                    </a:cubicBezTo>
                    <a:cubicBezTo>
                      <a:pt x="19" y="65"/>
                      <a:pt x="20" y="64"/>
                      <a:pt x="21" y="63"/>
                    </a:cubicBezTo>
                    <a:cubicBezTo>
                      <a:pt x="21" y="64"/>
                      <a:pt x="22" y="65"/>
                      <a:pt x="23" y="66"/>
                    </a:cubicBezTo>
                    <a:cubicBezTo>
                      <a:pt x="23" y="67"/>
                      <a:pt x="23" y="67"/>
                      <a:pt x="22" y="68"/>
                    </a:cubicBezTo>
                    <a:cubicBezTo>
                      <a:pt x="21" y="71"/>
                      <a:pt x="19" y="76"/>
                      <a:pt x="16" y="81"/>
                    </a:cubicBezTo>
                    <a:cubicBezTo>
                      <a:pt x="16" y="81"/>
                      <a:pt x="16" y="82"/>
                      <a:pt x="16" y="82"/>
                    </a:cubicBezTo>
                    <a:cubicBezTo>
                      <a:pt x="15" y="81"/>
                      <a:pt x="13" y="81"/>
                      <a:pt x="12" y="80"/>
                    </a:cubicBezTo>
                    <a:cubicBezTo>
                      <a:pt x="12" y="80"/>
                      <a:pt x="12" y="80"/>
                      <a:pt x="12" y="80"/>
                    </a:cubicBezTo>
                    <a:cubicBezTo>
                      <a:pt x="13" y="79"/>
                      <a:pt x="13" y="77"/>
                      <a:pt x="14" y="76"/>
                    </a:cubicBezTo>
                    <a:cubicBezTo>
                      <a:pt x="14" y="75"/>
                      <a:pt x="14" y="75"/>
                      <a:pt x="13" y="75"/>
                    </a:cubicBezTo>
                    <a:cubicBezTo>
                      <a:pt x="13" y="75"/>
                      <a:pt x="12" y="76"/>
                      <a:pt x="12" y="76"/>
                    </a:cubicBezTo>
                    <a:cubicBezTo>
                      <a:pt x="11" y="77"/>
                      <a:pt x="11" y="78"/>
                      <a:pt x="11" y="79"/>
                    </a:cubicBezTo>
                    <a:cubicBezTo>
                      <a:pt x="11" y="79"/>
                      <a:pt x="11" y="79"/>
                      <a:pt x="11" y="80"/>
                    </a:cubicBezTo>
                    <a:cubicBezTo>
                      <a:pt x="10" y="79"/>
                      <a:pt x="10" y="79"/>
                      <a:pt x="9" y="79"/>
                    </a:cubicBezTo>
                    <a:cubicBezTo>
                      <a:pt x="9" y="79"/>
                      <a:pt x="8" y="79"/>
                      <a:pt x="8" y="79"/>
                    </a:cubicBezTo>
                    <a:cubicBezTo>
                      <a:pt x="8" y="77"/>
                      <a:pt x="9" y="75"/>
                      <a:pt x="9" y="74"/>
                    </a:cubicBezTo>
                    <a:cubicBezTo>
                      <a:pt x="10" y="73"/>
                      <a:pt x="10" y="73"/>
                      <a:pt x="9" y="73"/>
                    </a:cubicBezTo>
                    <a:cubicBezTo>
                      <a:pt x="9" y="73"/>
                      <a:pt x="8" y="73"/>
                      <a:pt x="8" y="74"/>
                    </a:cubicBezTo>
                    <a:cubicBezTo>
                      <a:pt x="7" y="75"/>
                      <a:pt x="7" y="75"/>
                      <a:pt x="7" y="77"/>
                    </a:cubicBezTo>
                    <a:cubicBezTo>
                      <a:pt x="7" y="77"/>
                      <a:pt x="7" y="78"/>
                      <a:pt x="7" y="78"/>
                    </a:cubicBezTo>
                    <a:cubicBezTo>
                      <a:pt x="6" y="78"/>
                      <a:pt x="6" y="78"/>
                      <a:pt x="5" y="77"/>
                    </a:cubicBezTo>
                    <a:cubicBezTo>
                      <a:pt x="5" y="77"/>
                      <a:pt x="5" y="77"/>
                      <a:pt x="5" y="77"/>
                    </a:cubicBezTo>
                    <a:cubicBezTo>
                      <a:pt x="5" y="76"/>
                      <a:pt x="4" y="76"/>
                      <a:pt x="4" y="75"/>
                    </a:cubicBezTo>
                    <a:cubicBezTo>
                      <a:pt x="4" y="75"/>
                      <a:pt x="4" y="74"/>
                      <a:pt x="4" y="73"/>
                    </a:cubicBezTo>
                    <a:cubicBezTo>
                      <a:pt x="4" y="73"/>
                      <a:pt x="4" y="72"/>
                      <a:pt x="4" y="71"/>
                    </a:cubicBezTo>
                    <a:cubicBezTo>
                      <a:pt x="4" y="71"/>
                      <a:pt x="4" y="70"/>
                      <a:pt x="4" y="70"/>
                    </a:cubicBezTo>
                    <a:cubicBezTo>
                      <a:pt x="3" y="70"/>
                      <a:pt x="2" y="71"/>
                      <a:pt x="2" y="71"/>
                    </a:cubicBezTo>
                    <a:cubicBezTo>
                      <a:pt x="1" y="72"/>
                      <a:pt x="1" y="72"/>
                      <a:pt x="1" y="72"/>
                    </a:cubicBezTo>
                    <a:cubicBezTo>
                      <a:pt x="0" y="73"/>
                      <a:pt x="1" y="73"/>
                      <a:pt x="1" y="73"/>
                    </a:cubicBezTo>
                    <a:cubicBezTo>
                      <a:pt x="1" y="73"/>
                      <a:pt x="2" y="73"/>
                      <a:pt x="2" y="74"/>
                    </a:cubicBezTo>
                    <a:cubicBezTo>
                      <a:pt x="2" y="75"/>
                      <a:pt x="3" y="75"/>
                      <a:pt x="3" y="76"/>
                    </a:cubicBezTo>
                    <a:cubicBezTo>
                      <a:pt x="3" y="76"/>
                      <a:pt x="3" y="77"/>
                      <a:pt x="4" y="77"/>
                    </a:cubicBezTo>
                    <a:cubicBezTo>
                      <a:pt x="3" y="78"/>
                      <a:pt x="2" y="78"/>
                      <a:pt x="2" y="79"/>
                    </a:cubicBezTo>
                    <a:cubicBezTo>
                      <a:pt x="1" y="79"/>
                      <a:pt x="1" y="80"/>
                      <a:pt x="1" y="80"/>
                    </a:cubicBezTo>
                    <a:cubicBezTo>
                      <a:pt x="1" y="80"/>
                      <a:pt x="2" y="81"/>
                      <a:pt x="2" y="80"/>
                    </a:cubicBezTo>
                    <a:cubicBezTo>
                      <a:pt x="3" y="80"/>
                      <a:pt x="5" y="80"/>
                      <a:pt x="6" y="81"/>
                    </a:cubicBezTo>
                    <a:cubicBezTo>
                      <a:pt x="7" y="81"/>
                      <a:pt x="11" y="82"/>
                      <a:pt x="15" y="84"/>
                    </a:cubicBezTo>
                    <a:cubicBezTo>
                      <a:pt x="15" y="85"/>
                      <a:pt x="14" y="86"/>
                      <a:pt x="13" y="88"/>
                    </a:cubicBezTo>
                    <a:cubicBezTo>
                      <a:pt x="13" y="88"/>
                      <a:pt x="13" y="88"/>
                      <a:pt x="13" y="88"/>
                    </a:cubicBezTo>
                    <a:cubicBezTo>
                      <a:pt x="13" y="88"/>
                      <a:pt x="13" y="88"/>
                      <a:pt x="13" y="88"/>
                    </a:cubicBezTo>
                    <a:cubicBezTo>
                      <a:pt x="12" y="88"/>
                      <a:pt x="12" y="88"/>
                      <a:pt x="11" y="88"/>
                    </a:cubicBezTo>
                    <a:cubicBezTo>
                      <a:pt x="10" y="88"/>
                      <a:pt x="10" y="89"/>
                      <a:pt x="11" y="89"/>
                    </a:cubicBezTo>
                    <a:cubicBezTo>
                      <a:pt x="11" y="89"/>
                      <a:pt x="12" y="89"/>
                      <a:pt x="12" y="89"/>
                    </a:cubicBezTo>
                    <a:cubicBezTo>
                      <a:pt x="12" y="90"/>
                      <a:pt x="13" y="90"/>
                      <a:pt x="13" y="91"/>
                    </a:cubicBezTo>
                    <a:cubicBezTo>
                      <a:pt x="13" y="92"/>
                      <a:pt x="14" y="93"/>
                      <a:pt x="14" y="94"/>
                    </a:cubicBezTo>
                    <a:cubicBezTo>
                      <a:pt x="14" y="95"/>
                      <a:pt x="15" y="95"/>
                      <a:pt x="15" y="95"/>
                    </a:cubicBezTo>
                    <a:cubicBezTo>
                      <a:pt x="16" y="96"/>
                      <a:pt x="17" y="96"/>
                      <a:pt x="18" y="96"/>
                    </a:cubicBezTo>
                    <a:cubicBezTo>
                      <a:pt x="19" y="96"/>
                      <a:pt x="19" y="95"/>
                      <a:pt x="19" y="94"/>
                    </a:cubicBezTo>
                    <a:cubicBezTo>
                      <a:pt x="18" y="93"/>
                      <a:pt x="18" y="92"/>
                      <a:pt x="17" y="91"/>
                    </a:cubicBezTo>
                    <a:cubicBezTo>
                      <a:pt x="16" y="90"/>
                      <a:pt x="15" y="89"/>
                      <a:pt x="14" y="88"/>
                    </a:cubicBezTo>
                    <a:close/>
                    <a:moveTo>
                      <a:pt x="34" y="79"/>
                    </a:moveTo>
                    <a:cubicBezTo>
                      <a:pt x="36" y="76"/>
                      <a:pt x="38" y="72"/>
                      <a:pt x="41" y="68"/>
                    </a:cubicBezTo>
                    <a:cubicBezTo>
                      <a:pt x="41" y="67"/>
                      <a:pt x="42" y="66"/>
                      <a:pt x="42" y="66"/>
                    </a:cubicBezTo>
                    <a:cubicBezTo>
                      <a:pt x="43" y="65"/>
                      <a:pt x="43" y="64"/>
                      <a:pt x="43" y="64"/>
                    </a:cubicBezTo>
                    <a:cubicBezTo>
                      <a:pt x="43" y="64"/>
                      <a:pt x="42" y="64"/>
                      <a:pt x="41" y="64"/>
                    </a:cubicBezTo>
                    <a:cubicBezTo>
                      <a:pt x="40" y="64"/>
                      <a:pt x="39" y="65"/>
                      <a:pt x="38" y="65"/>
                    </a:cubicBezTo>
                    <a:cubicBezTo>
                      <a:pt x="38" y="66"/>
                      <a:pt x="37" y="67"/>
                      <a:pt x="37" y="67"/>
                    </a:cubicBezTo>
                    <a:cubicBezTo>
                      <a:pt x="36" y="70"/>
                      <a:pt x="34" y="74"/>
                      <a:pt x="32" y="79"/>
                    </a:cubicBezTo>
                    <a:cubicBezTo>
                      <a:pt x="32" y="79"/>
                      <a:pt x="32" y="78"/>
                      <a:pt x="32" y="78"/>
                    </a:cubicBezTo>
                    <a:cubicBezTo>
                      <a:pt x="31" y="78"/>
                      <a:pt x="31" y="78"/>
                      <a:pt x="30" y="79"/>
                    </a:cubicBezTo>
                    <a:cubicBezTo>
                      <a:pt x="30" y="77"/>
                      <a:pt x="30" y="76"/>
                      <a:pt x="30" y="74"/>
                    </a:cubicBezTo>
                    <a:cubicBezTo>
                      <a:pt x="30" y="73"/>
                      <a:pt x="30" y="71"/>
                      <a:pt x="30" y="70"/>
                    </a:cubicBezTo>
                    <a:cubicBezTo>
                      <a:pt x="30" y="70"/>
                      <a:pt x="30" y="69"/>
                      <a:pt x="30" y="69"/>
                    </a:cubicBezTo>
                    <a:cubicBezTo>
                      <a:pt x="29" y="69"/>
                      <a:pt x="28" y="70"/>
                      <a:pt x="25" y="71"/>
                    </a:cubicBezTo>
                    <a:cubicBezTo>
                      <a:pt x="25" y="71"/>
                      <a:pt x="24" y="72"/>
                      <a:pt x="24" y="72"/>
                    </a:cubicBezTo>
                    <a:cubicBezTo>
                      <a:pt x="24" y="75"/>
                      <a:pt x="23" y="77"/>
                      <a:pt x="22" y="81"/>
                    </a:cubicBezTo>
                    <a:cubicBezTo>
                      <a:pt x="22" y="82"/>
                      <a:pt x="21" y="83"/>
                      <a:pt x="20" y="84"/>
                    </a:cubicBezTo>
                    <a:cubicBezTo>
                      <a:pt x="19" y="85"/>
                      <a:pt x="19" y="86"/>
                      <a:pt x="20" y="86"/>
                    </a:cubicBezTo>
                    <a:cubicBezTo>
                      <a:pt x="21" y="86"/>
                      <a:pt x="21" y="86"/>
                      <a:pt x="22" y="85"/>
                    </a:cubicBezTo>
                    <a:cubicBezTo>
                      <a:pt x="23" y="85"/>
                      <a:pt x="23" y="84"/>
                      <a:pt x="23" y="82"/>
                    </a:cubicBezTo>
                    <a:cubicBezTo>
                      <a:pt x="24" y="82"/>
                      <a:pt x="24" y="79"/>
                      <a:pt x="25" y="75"/>
                    </a:cubicBezTo>
                    <a:cubicBezTo>
                      <a:pt x="25" y="74"/>
                      <a:pt x="26" y="74"/>
                      <a:pt x="26" y="74"/>
                    </a:cubicBezTo>
                    <a:cubicBezTo>
                      <a:pt x="27" y="74"/>
                      <a:pt x="27" y="74"/>
                      <a:pt x="27" y="74"/>
                    </a:cubicBezTo>
                    <a:cubicBezTo>
                      <a:pt x="28" y="76"/>
                      <a:pt x="29" y="77"/>
                      <a:pt x="29" y="79"/>
                    </a:cubicBezTo>
                    <a:cubicBezTo>
                      <a:pt x="29" y="79"/>
                      <a:pt x="29" y="79"/>
                      <a:pt x="28" y="80"/>
                    </a:cubicBezTo>
                    <a:cubicBezTo>
                      <a:pt x="28" y="80"/>
                      <a:pt x="27" y="81"/>
                      <a:pt x="27" y="81"/>
                    </a:cubicBezTo>
                    <a:cubicBezTo>
                      <a:pt x="27" y="82"/>
                      <a:pt x="28" y="82"/>
                      <a:pt x="28" y="82"/>
                    </a:cubicBezTo>
                    <a:cubicBezTo>
                      <a:pt x="29" y="81"/>
                      <a:pt x="30" y="81"/>
                      <a:pt x="31" y="81"/>
                    </a:cubicBezTo>
                    <a:cubicBezTo>
                      <a:pt x="29" y="86"/>
                      <a:pt x="26" y="92"/>
                      <a:pt x="24" y="97"/>
                    </a:cubicBezTo>
                    <a:cubicBezTo>
                      <a:pt x="23" y="98"/>
                      <a:pt x="23" y="98"/>
                      <a:pt x="24" y="98"/>
                    </a:cubicBezTo>
                    <a:cubicBezTo>
                      <a:pt x="25" y="98"/>
                      <a:pt x="26" y="98"/>
                      <a:pt x="26" y="97"/>
                    </a:cubicBezTo>
                    <a:cubicBezTo>
                      <a:pt x="27" y="97"/>
                      <a:pt x="27" y="96"/>
                      <a:pt x="27" y="95"/>
                    </a:cubicBezTo>
                    <a:cubicBezTo>
                      <a:pt x="28" y="92"/>
                      <a:pt x="30" y="88"/>
                      <a:pt x="32" y="84"/>
                    </a:cubicBezTo>
                    <a:cubicBezTo>
                      <a:pt x="32" y="83"/>
                      <a:pt x="33" y="83"/>
                      <a:pt x="33" y="82"/>
                    </a:cubicBezTo>
                    <a:cubicBezTo>
                      <a:pt x="35" y="82"/>
                      <a:pt x="36" y="83"/>
                      <a:pt x="37" y="84"/>
                    </a:cubicBezTo>
                    <a:cubicBezTo>
                      <a:pt x="38" y="85"/>
                      <a:pt x="39" y="86"/>
                      <a:pt x="40" y="87"/>
                    </a:cubicBezTo>
                    <a:cubicBezTo>
                      <a:pt x="40" y="87"/>
                      <a:pt x="40" y="88"/>
                      <a:pt x="40" y="89"/>
                    </a:cubicBezTo>
                    <a:cubicBezTo>
                      <a:pt x="39" y="90"/>
                      <a:pt x="38" y="91"/>
                      <a:pt x="37" y="92"/>
                    </a:cubicBezTo>
                    <a:cubicBezTo>
                      <a:pt x="37" y="92"/>
                      <a:pt x="37" y="92"/>
                      <a:pt x="38" y="92"/>
                    </a:cubicBezTo>
                    <a:cubicBezTo>
                      <a:pt x="38" y="92"/>
                      <a:pt x="38" y="92"/>
                      <a:pt x="39" y="92"/>
                    </a:cubicBezTo>
                    <a:cubicBezTo>
                      <a:pt x="41" y="91"/>
                      <a:pt x="42" y="91"/>
                      <a:pt x="43" y="91"/>
                    </a:cubicBezTo>
                    <a:cubicBezTo>
                      <a:pt x="44" y="91"/>
                      <a:pt x="45" y="91"/>
                      <a:pt x="45" y="90"/>
                    </a:cubicBezTo>
                    <a:cubicBezTo>
                      <a:pt x="45" y="90"/>
                      <a:pt x="45" y="89"/>
                      <a:pt x="45" y="87"/>
                    </a:cubicBezTo>
                    <a:cubicBezTo>
                      <a:pt x="44" y="86"/>
                      <a:pt x="44" y="85"/>
                      <a:pt x="43" y="84"/>
                    </a:cubicBezTo>
                    <a:cubicBezTo>
                      <a:pt x="41" y="83"/>
                      <a:pt x="40" y="82"/>
                      <a:pt x="37" y="80"/>
                    </a:cubicBezTo>
                    <a:cubicBezTo>
                      <a:pt x="36" y="80"/>
                      <a:pt x="35" y="79"/>
                      <a:pt x="34" y="79"/>
                    </a:cubicBezTo>
                    <a:close/>
                    <a:moveTo>
                      <a:pt x="252" y="73"/>
                    </a:moveTo>
                    <a:cubicBezTo>
                      <a:pt x="252" y="73"/>
                      <a:pt x="252" y="74"/>
                      <a:pt x="252" y="74"/>
                    </a:cubicBezTo>
                    <a:cubicBezTo>
                      <a:pt x="255" y="77"/>
                      <a:pt x="257" y="79"/>
                      <a:pt x="259" y="81"/>
                    </a:cubicBezTo>
                    <a:cubicBezTo>
                      <a:pt x="259" y="82"/>
                      <a:pt x="258" y="82"/>
                      <a:pt x="259" y="82"/>
                    </a:cubicBezTo>
                    <a:cubicBezTo>
                      <a:pt x="259" y="83"/>
                      <a:pt x="260" y="83"/>
                      <a:pt x="261" y="83"/>
                    </a:cubicBezTo>
                    <a:cubicBezTo>
                      <a:pt x="261" y="83"/>
                      <a:pt x="262" y="82"/>
                      <a:pt x="262" y="82"/>
                    </a:cubicBezTo>
                    <a:cubicBezTo>
                      <a:pt x="262" y="82"/>
                      <a:pt x="262" y="82"/>
                      <a:pt x="262" y="82"/>
                    </a:cubicBezTo>
                    <a:cubicBezTo>
                      <a:pt x="264" y="81"/>
                      <a:pt x="265" y="79"/>
                      <a:pt x="268" y="78"/>
                    </a:cubicBezTo>
                    <a:cubicBezTo>
                      <a:pt x="268" y="77"/>
                      <a:pt x="269" y="77"/>
                      <a:pt x="270" y="77"/>
                    </a:cubicBezTo>
                    <a:cubicBezTo>
                      <a:pt x="270" y="77"/>
                      <a:pt x="271" y="77"/>
                      <a:pt x="271" y="76"/>
                    </a:cubicBezTo>
                    <a:cubicBezTo>
                      <a:pt x="271" y="75"/>
                      <a:pt x="271" y="74"/>
                      <a:pt x="270" y="72"/>
                    </a:cubicBezTo>
                    <a:cubicBezTo>
                      <a:pt x="270" y="72"/>
                      <a:pt x="270" y="71"/>
                      <a:pt x="269" y="71"/>
                    </a:cubicBezTo>
                    <a:cubicBezTo>
                      <a:pt x="268" y="70"/>
                      <a:pt x="266" y="69"/>
                      <a:pt x="265" y="68"/>
                    </a:cubicBezTo>
                    <a:cubicBezTo>
                      <a:pt x="264" y="68"/>
                      <a:pt x="264" y="67"/>
                      <a:pt x="263" y="67"/>
                    </a:cubicBezTo>
                    <a:cubicBezTo>
                      <a:pt x="263" y="67"/>
                      <a:pt x="263" y="67"/>
                      <a:pt x="263" y="67"/>
                    </a:cubicBezTo>
                    <a:cubicBezTo>
                      <a:pt x="264" y="67"/>
                      <a:pt x="265" y="67"/>
                      <a:pt x="265" y="67"/>
                    </a:cubicBezTo>
                    <a:cubicBezTo>
                      <a:pt x="266" y="67"/>
                      <a:pt x="266" y="67"/>
                      <a:pt x="266" y="67"/>
                    </a:cubicBezTo>
                    <a:cubicBezTo>
                      <a:pt x="267" y="67"/>
                      <a:pt x="267" y="67"/>
                      <a:pt x="267" y="67"/>
                    </a:cubicBezTo>
                    <a:cubicBezTo>
                      <a:pt x="267" y="67"/>
                      <a:pt x="268" y="67"/>
                      <a:pt x="268" y="66"/>
                    </a:cubicBezTo>
                    <a:cubicBezTo>
                      <a:pt x="269" y="67"/>
                      <a:pt x="270" y="68"/>
                      <a:pt x="271" y="69"/>
                    </a:cubicBezTo>
                    <a:cubicBezTo>
                      <a:pt x="272" y="71"/>
                      <a:pt x="274" y="72"/>
                      <a:pt x="275" y="73"/>
                    </a:cubicBezTo>
                    <a:cubicBezTo>
                      <a:pt x="275" y="74"/>
                      <a:pt x="275" y="74"/>
                      <a:pt x="276" y="74"/>
                    </a:cubicBezTo>
                    <a:cubicBezTo>
                      <a:pt x="276" y="74"/>
                      <a:pt x="276" y="73"/>
                      <a:pt x="276" y="72"/>
                    </a:cubicBezTo>
                    <a:cubicBezTo>
                      <a:pt x="276" y="72"/>
                      <a:pt x="276" y="72"/>
                      <a:pt x="276" y="71"/>
                    </a:cubicBezTo>
                    <a:cubicBezTo>
                      <a:pt x="276" y="71"/>
                      <a:pt x="275" y="70"/>
                      <a:pt x="275" y="70"/>
                    </a:cubicBezTo>
                    <a:cubicBezTo>
                      <a:pt x="273" y="69"/>
                      <a:pt x="272" y="67"/>
                      <a:pt x="270" y="66"/>
                    </a:cubicBezTo>
                    <a:cubicBezTo>
                      <a:pt x="269" y="65"/>
                      <a:pt x="267" y="63"/>
                      <a:pt x="266" y="62"/>
                    </a:cubicBezTo>
                    <a:cubicBezTo>
                      <a:pt x="265" y="61"/>
                      <a:pt x="264" y="60"/>
                      <a:pt x="263" y="59"/>
                    </a:cubicBezTo>
                    <a:cubicBezTo>
                      <a:pt x="262" y="58"/>
                      <a:pt x="262" y="58"/>
                      <a:pt x="262" y="59"/>
                    </a:cubicBezTo>
                    <a:cubicBezTo>
                      <a:pt x="262" y="60"/>
                      <a:pt x="262" y="60"/>
                      <a:pt x="262" y="61"/>
                    </a:cubicBezTo>
                    <a:cubicBezTo>
                      <a:pt x="262" y="61"/>
                      <a:pt x="262" y="62"/>
                      <a:pt x="263" y="62"/>
                    </a:cubicBezTo>
                    <a:cubicBezTo>
                      <a:pt x="264" y="63"/>
                      <a:pt x="265" y="64"/>
                      <a:pt x="266" y="65"/>
                    </a:cubicBezTo>
                    <a:cubicBezTo>
                      <a:pt x="265" y="65"/>
                      <a:pt x="264" y="65"/>
                      <a:pt x="263" y="65"/>
                    </a:cubicBezTo>
                    <a:cubicBezTo>
                      <a:pt x="262" y="65"/>
                      <a:pt x="262" y="66"/>
                      <a:pt x="262" y="66"/>
                    </a:cubicBezTo>
                    <a:cubicBezTo>
                      <a:pt x="262" y="65"/>
                      <a:pt x="262" y="65"/>
                      <a:pt x="262" y="65"/>
                    </a:cubicBezTo>
                    <a:cubicBezTo>
                      <a:pt x="261" y="65"/>
                      <a:pt x="261" y="64"/>
                      <a:pt x="261" y="63"/>
                    </a:cubicBezTo>
                    <a:cubicBezTo>
                      <a:pt x="261" y="63"/>
                      <a:pt x="261" y="63"/>
                      <a:pt x="261" y="63"/>
                    </a:cubicBezTo>
                    <a:cubicBezTo>
                      <a:pt x="260" y="63"/>
                      <a:pt x="260" y="63"/>
                      <a:pt x="260" y="64"/>
                    </a:cubicBezTo>
                    <a:cubicBezTo>
                      <a:pt x="260" y="64"/>
                      <a:pt x="260" y="64"/>
                      <a:pt x="260" y="65"/>
                    </a:cubicBezTo>
                    <a:cubicBezTo>
                      <a:pt x="259" y="65"/>
                      <a:pt x="259" y="65"/>
                      <a:pt x="259" y="66"/>
                    </a:cubicBezTo>
                    <a:cubicBezTo>
                      <a:pt x="257" y="67"/>
                      <a:pt x="256" y="68"/>
                      <a:pt x="255" y="68"/>
                    </a:cubicBezTo>
                    <a:cubicBezTo>
                      <a:pt x="254" y="69"/>
                      <a:pt x="254" y="69"/>
                      <a:pt x="253" y="70"/>
                    </a:cubicBezTo>
                    <a:cubicBezTo>
                      <a:pt x="252" y="70"/>
                      <a:pt x="251" y="70"/>
                      <a:pt x="251" y="71"/>
                    </a:cubicBezTo>
                    <a:cubicBezTo>
                      <a:pt x="251" y="72"/>
                      <a:pt x="250" y="72"/>
                      <a:pt x="250" y="73"/>
                    </a:cubicBezTo>
                    <a:cubicBezTo>
                      <a:pt x="250" y="73"/>
                      <a:pt x="250" y="73"/>
                      <a:pt x="251" y="73"/>
                    </a:cubicBezTo>
                    <a:cubicBezTo>
                      <a:pt x="251" y="73"/>
                      <a:pt x="251" y="73"/>
                      <a:pt x="252" y="73"/>
                    </a:cubicBezTo>
                    <a:close/>
                    <a:moveTo>
                      <a:pt x="260" y="79"/>
                    </a:moveTo>
                    <a:cubicBezTo>
                      <a:pt x="260" y="79"/>
                      <a:pt x="259" y="78"/>
                      <a:pt x="258" y="77"/>
                    </a:cubicBezTo>
                    <a:cubicBezTo>
                      <a:pt x="256" y="75"/>
                      <a:pt x="254" y="74"/>
                      <a:pt x="253" y="72"/>
                    </a:cubicBezTo>
                    <a:cubicBezTo>
                      <a:pt x="253" y="72"/>
                      <a:pt x="254" y="72"/>
                      <a:pt x="255" y="71"/>
                    </a:cubicBezTo>
                    <a:cubicBezTo>
                      <a:pt x="255" y="71"/>
                      <a:pt x="255" y="71"/>
                      <a:pt x="255" y="71"/>
                    </a:cubicBezTo>
                    <a:cubicBezTo>
                      <a:pt x="255" y="71"/>
                      <a:pt x="255" y="72"/>
                      <a:pt x="256" y="72"/>
                    </a:cubicBezTo>
                    <a:cubicBezTo>
                      <a:pt x="258" y="74"/>
                      <a:pt x="259" y="75"/>
                      <a:pt x="261" y="76"/>
                    </a:cubicBezTo>
                    <a:cubicBezTo>
                      <a:pt x="261" y="77"/>
                      <a:pt x="261" y="77"/>
                      <a:pt x="262" y="76"/>
                    </a:cubicBezTo>
                    <a:cubicBezTo>
                      <a:pt x="262" y="76"/>
                      <a:pt x="262" y="75"/>
                      <a:pt x="261" y="75"/>
                    </a:cubicBezTo>
                    <a:cubicBezTo>
                      <a:pt x="261" y="74"/>
                      <a:pt x="260" y="74"/>
                      <a:pt x="259" y="73"/>
                    </a:cubicBezTo>
                    <a:cubicBezTo>
                      <a:pt x="258" y="72"/>
                      <a:pt x="257" y="71"/>
                      <a:pt x="256" y="70"/>
                    </a:cubicBezTo>
                    <a:cubicBezTo>
                      <a:pt x="256" y="70"/>
                      <a:pt x="257" y="70"/>
                      <a:pt x="257" y="69"/>
                    </a:cubicBezTo>
                    <a:cubicBezTo>
                      <a:pt x="257" y="69"/>
                      <a:pt x="258" y="69"/>
                      <a:pt x="258" y="69"/>
                    </a:cubicBezTo>
                    <a:cubicBezTo>
                      <a:pt x="258" y="69"/>
                      <a:pt x="258" y="69"/>
                      <a:pt x="259" y="70"/>
                    </a:cubicBezTo>
                    <a:cubicBezTo>
                      <a:pt x="260" y="71"/>
                      <a:pt x="262" y="73"/>
                      <a:pt x="263" y="74"/>
                    </a:cubicBezTo>
                    <a:cubicBezTo>
                      <a:pt x="264" y="74"/>
                      <a:pt x="264" y="74"/>
                      <a:pt x="264" y="74"/>
                    </a:cubicBezTo>
                    <a:cubicBezTo>
                      <a:pt x="264" y="73"/>
                      <a:pt x="264" y="73"/>
                      <a:pt x="264" y="72"/>
                    </a:cubicBezTo>
                    <a:cubicBezTo>
                      <a:pt x="264" y="72"/>
                      <a:pt x="263" y="71"/>
                      <a:pt x="262" y="70"/>
                    </a:cubicBezTo>
                    <a:cubicBezTo>
                      <a:pt x="261" y="69"/>
                      <a:pt x="260" y="69"/>
                      <a:pt x="259" y="68"/>
                    </a:cubicBezTo>
                    <a:cubicBezTo>
                      <a:pt x="260" y="67"/>
                      <a:pt x="260" y="67"/>
                      <a:pt x="261" y="67"/>
                    </a:cubicBezTo>
                    <a:cubicBezTo>
                      <a:pt x="261" y="67"/>
                      <a:pt x="261" y="67"/>
                      <a:pt x="261" y="67"/>
                    </a:cubicBezTo>
                    <a:cubicBezTo>
                      <a:pt x="263" y="68"/>
                      <a:pt x="264" y="69"/>
                      <a:pt x="265" y="70"/>
                    </a:cubicBezTo>
                    <a:cubicBezTo>
                      <a:pt x="267" y="72"/>
                      <a:pt x="268" y="73"/>
                      <a:pt x="268" y="73"/>
                    </a:cubicBezTo>
                    <a:cubicBezTo>
                      <a:pt x="268" y="73"/>
                      <a:pt x="268" y="73"/>
                      <a:pt x="268" y="73"/>
                    </a:cubicBezTo>
                    <a:cubicBezTo>
                      <a:pt x="268" y="74"/>
                      <a:pt x="267" y="75"/>
                      <a:pt x="266" y="75"/>
                    </a:cubicBezTo>
                    <a:cubicBezTo>
                      <a:pt x="263" y="78"/>
                      <a:pt x="261" y="79"/>
                      <a:pt x="260" y="80"/>
                    </a:cubicBezTo>
                    <a:cubicBezTo>
                      <a:pt x="260" y="80"/>
                      <a:pt x="260" y="80"/>
                      <a:pt x="260" y="80"/>
                    </a:cubicBezTo>
                    <a:cubicBezTo>
                      <a:pt x="260" y="80"/>
                      <a:pt x="260" y="80"/>
                      <a:pt x="260" y="79"/>
                    </a:cubicBezTo>
                    <a:close/>
                    <a:moveTo>
                      <a:pt x="245" y="84"/>
                    </a:moveTo>
                    <a:cubicBezTo>
                      <a:pt x="244" y="84"/>
                      <a:pt x="242" y="84"/>
                      <a:pt x="241" y="83"/>
                    </a:cubicBezTo>
                    <a:cubicBezTo>
                      <a:pt x="239" y="82"/>
                      <a:pt x="236" y="80"/>
                      <a:pt x="234" y="78"/>
                    </a:cubicBezTo>
                    <a:cubicBezTo>
                      <a:pt x="234" y="78"/>
                      <a:pt x="234" y="78"/>
                      <a:pt x="233" y="79"/>
                    </a:cubicBezTo>
                    <a:cubicBezTo>
                      <a:pt x="234" y="79"/>
                      <a:pt x="234" y="80"/>
                      <a:pt x="235" y="81"/>
                    </a:cubicBezTo>
                    <a:cubicBezTo>
                      <a:pt x="236" y="82"/>
                      <a:pt x="238" y="84"/>
                      <a:pt x="240" y="85"/>
                    </a:cubicBezTo>
                    <a:cubicBezTo>
                      <a:pt x="242" y="86"/>
                      <a:pt x="244" y="86"/>
                      <a:pt x="245" y="87"/>
                    </a:cubicBezTo>
                    <a:cubicBezTo>
                      <a:pt x="245" y="90"/>
                      <a:pt x="245" y="93"/>
                      <a:pt x="245" y="96"/>
                    </a:cubicBezTo>
                    <a:cubicBezTo>
                      <a:pt x="245" y="97"/>
                      <a:pt x="246" y="98"/>
                      <a:pt x="247" y="99"/>
                    </a:cubicBezTo>
                    <a:cubicBezTo>
                      <a:pt x="248" y="101"/>
                      <a:pt x="250" y="102"/>
                      <a:pt x="252" y="104"/>
                    </a:cubicBezTo>
                    <a:cubicBezTo>
                      <a:pt x="253" y="104"/>
                      <a:pt x="253" y="104"/>
                      <a:pt x="253" y="104"/>
                    </a:cubicBezTo>
                    <a:cubicBezTo>
                      <a:pt x="253" y="104"/>
                      <a:pt x="253" y="104"/>
                      <a:pt x="253" y="103"/>
                    </a:cubicBezTo>
                    <a:cubicBezTo>
                      <a:pt x="252" y="101"/>
                      <a:pt x="251" y="99"/>
                      <a:pt x="250" y="97"/>
                    </a:cubicBezTo>
                    <a:cubicBezTo>
                      <a:pt x="249" y="95"/>
                      <a:pt x="249" y="92"/>
                      <a:pt x="248" y="90"/>
                    </a:cubicBezTo>
                    <a:cubicBezTo>
                      <a:pt x="248" y="89"/>
                      <a:pt x="248" y="88"/>
                      <a:pt x="248" y="87"/>
                    </a:cubicBezTo>
                    <a:cubicBezTo>
                      <a:pt x="249" y="87"/>
                      <a:pt x="251" y="86"/>
                      <a:pt x="253" y="86"/>
                    </a:cubicBezTo>
                    <a:cubicBezTo>
                      <a:pt x="254" y="86"/>
                      <a:pt x="255" y="86"/>
                      <a:pt x="256" y="86"/>
                    </a:cubicBezTo>
                    <a:cubicBezTo>
                      <a:pt x="257" y="86"/>
                      <a:pt x="257" y="86"/>
                      <a:pt x="257" y="86"/>
                    </a:cubicBezTo>
                    <a:cubicBezTo>
                      <a:pt x="257" y="85"/>
                      <a:pt x="257" y="84"/>
                      <a:pt x="257" y="83"/>
                    </a:cubicBezTo>
                    <a:cubicBezTo>
                      <a:pt x="257" y="83"/>
                      <a:pt x="256" y="82"/>
                      <a:pt x="256" y="81"/>
                    </a:cubicBezTo>
                    <a:cubicBezTo>
                      <a:pt x="255" y="81"/>
                      <a:pt x="254" y="80"/>
                      <a:pt x="253" y="80"/>
                    </a:cubicBezTo>
                    <a:cubicBezTo>
                      <a:pt x="252" y="79"/>
                      <a:pt x="252" y="78"/>
                      <a:pt x="251" y="78"/>
                    </a:cubicBezTo>
                    <a:cubicBezTo>
                      <a:pt x="251" y="77"/>
                      <a:pt x="251" y="77"/>
                      <a:pt x="251" y="77"/>
                    </a:cubicBezTo>
                    <a:cubicBezTo>
                      <a:pt x="251" y="76"/>
                      <a:pt x="251" y="76"/>
                      <a:pt x="251" y="75"/>
                    </a:cubicBezTo>
                    <a:cubicBezTo>
                      <a:pt x="251" y="75"/>
                      <a:pt x="251" y="74"/>
                      <a:pt x="251" y="74"/>
                    </a:cubicBezTo>
                    <a:cubicBezTo>
                      <a:pt x="251" y="74"/>
                      <a:pt x="250" y="74"/>
                      <a:pt x="250" y="74"/>
                    </a:cubicBezTo>
                    <a:cubicBezTo>
                      <a:pt x="250" y="74"/>
                      <a:pt x="249" y="74"/>
                      <a:pt x="249" y="75"/>
                    </a:cubicBezTo>
                    <a:cubicBezTo>
                      <a:pt x="247" y="75"/>
                      <a:pt x="246" y="75"/>
                      <a:pt x="245" y="75"/>
                    </a:cubicBezTo>
                    <a:cubicBezTo>
                      <a:pt x="243" y="75"/>
                      <a:pt x="242" y="74"/>
                      <a:pt x="240" y="74"/>
                    </a:cubicBezTo>
                    <a:cubicBezTo>
                      <a:pt x="239" y="74"/>
                      <a:pt x="237" y="73"/>
                      <a:pt x="234" y="72"/>
                    </a:cubicBezTo>
                    <a:cubicBezTo>
                      <a:pt x="234" y="72"/>
                      <a:pt x="234" y="72"/>
                      <a:pt x="234" y="72"/>
                    </a:cubicBezTo>
                    <a:cubicBezTo>
                      <a:pt x="234" y="72"/>
                      <a:pt x="234" y="73"/>
                      <a:pt x="235" y="73"/>
                    </a:cubicBezTo>
                    <a:cubicBezTo>
                      <a:pt x="236" y="74"/>
                      <a:pt x="237" y="74"/>
                      <a:pt x="238" y="75"/>
                    </a:cubicBezTo>
                    <a:cubicBezTo>
                      <a:pt x="239" y="76"/>
                      <a:pt x="240" y="76"/>
                      <a:pt x="242" y="77"/>
                    </a:cubicBezTo>
                    <a:cubicBezTo>
                      <a:pt x="243" y="77"/>
                      <a:pt x="244" y="77"/>
                      <a:pt x="246" y="77"/>
                    </a:cubicBezTo>
                    <a:cubicBezTo>
                      <a:pt x="246" y="77"/>
                      <a:pt x="246" y="77"/>
                      <a:pt x="246" y="77"/>
                    </a:cubicBezTo>
                    <a:cubicBezTo>
                      <a:pt x="246" y="80"/>
                      <a:pt x="246" y="82"/>
                      <a:pt x="245" y="84"/>
                    </a:cubicBezTo>
                    <a:close/>
                    <a:moveTo>
                      <a:pt x="251" y="80"/>
                    </a:moveTo>
                    <a:cubicBezTo>
                      <a:pt x="252" y="81"/>
                      <a:pt x="253" y="82"/>
                      <a:pt x="253" y="82"/>
                    </a:cubicBezTo>
                    <a:cubicBezTo>
                      <a:pt x="254" y="82"/>
                      <a:pt x="253" y="83"/>
                      <a:pt x="253" y="83"/>
                    </a:cubicBezTo>
                    <a:cubicBezTo>
                      <a:pt x="251" y="84"/>
                      <a:pt x="249" y="84"/>
                      <a:pt x="247" y="84"/>
                    </a:cubicBezTo>
                    <a:cubicBezTo>
                      <a:pt x="247" y="83"/>
                      <a:pt x="247" y="82"/>
                      <a:pt x="247" y="82"/>
                    </a:cubicBezTo>
                    <a:cubicBezTo>
                      <a:pt x="247" y="80"/>
                      <a:pt x="247" y="78"/>
                      <a:pt x="247" y="77"/>
                    </a:cubicBezTo>
                    <a:cubicBezTo>
                      <a:pt x="248" y="77"/>
                      <a:pt x="248" y="77"/>
                      <a:pt x="249" y="78"/>
                    </a:cubicBezTo>
                    <a:cubicBezTo>
                      <a:pt x="249" y="78"/>
                      <a:pt x="250" y="79"/>
                      <a:pt x="251"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7"/>
              <p:cNvSpPr>
                <a:spLocks noEditPoints="1"/>
              </p:cNvSpPr>
              <p:nvPr/>
            </p:nvSpPr>
            <p:spPr bwMode="auto">
              <a:xfrm>
                <a:off x="1635126" y="2935288"/>
                <a:ext cx="1193800" cy="534988"/>
              </a:xfrm>
              <a:custGeom>
                <a:avLst/>
                <a:gdLst>
                  <a:gd name="T0" fmla="*/ 287 w 317"/>
                  <a:gd name="T1" fmla="*/ 63 h 142"/>
                  <a:gd name="T2" fmla="*/ 293 w 317"/>
                  <a:gd name="T3" fmla="*/ 69 h 142"/>
                  <a:gd name="T4" fmla="*/ 290 w 317"/>
                  <a:gd name="T5" fmla="*/ 73 h 142"/>
                  <a:gd name="T6" fmla="*/ 312 w 317"/>
                  <a:gd name="T7" fmla="*/ 10 h 142"/>
                  <a:gd name="T8" fmla="*/ 301 w 317"/>
                  <a:gd name="T9" fmla="*/ 14 h 142"/>
                  <a:gd name="T10" fmla="*/ 298 w 317"/>
                  <a:gd name="T11" fmla="*/ 0 h 142"/>
                  <a:gd name="T12" fmla="*/ 295 w 317"/>
                  <a:gd name="T13" fmla="*/ 9 h 142"/>
                  <a:gd name="T14" fmla="*/ 309 w 317"/>
                  <a:gd name="T15" fmla="*/ 2 h 142"/>
                  <a:gd name="T16" fmla="*/ 306 w 317"/>
                  <a:gd name="T17" fmla="*/ 17 h 142"/>
                  <a:gd name="T18" fmla="*/ 293 w 317"/>
                  <a:gd name="T19" fmla="*/ 52 h 142"/>
                  <a:gd name="T20" fmla="*/ 300 w 317"/>
                  <a:gd name="T21" fmla="*/ 44 h 142"/>
                  <a:gd name="T22" fmla="*/ 284 w 317"/>
                  <a:gd name="T23" fmla="*/ 47 h 142"/>
                  <a:gd name="T24" fmla="*/ 289 w 317"/>
                  <a:gd name="T25" fmla="*/ 39 h 142"/>
                  <a:gd name="T26" fmla="*/ 291 w 317"/>
                  <a:gd name="T27" fmla="*/ 40 h 142"/>
                  <a:gd name="T28" fmla="*/ 306 w 317"/>
                  <a:gd name="T29" fmla="*/ 42 h 142"/>
                  <a:gd name="T30" fmla="*/ 253 w 317"/>
                  <a:gd name="T31" fmla="*/ 76 h 142"/>
                  <a:gd name="T32" fmla="*/ 273 w 317"/>
                  <a:gd name="T33" fmla="*/ 78 h 142"/>
                  <a:gd name="T34" fmla="*/ 261 w 317"/>
                  <a:gd name="T35" fmla="*/ 105 h 142"/>
                  <a:gd name="T36" fmla="*/ 241 w 317"/>
                  <a:gd name="T37" fmla="*/ 111 h 142"/>
                  <a:gd name="T38" fmla="*/ 236 w 317"/>
                  <a:gd name="T39" fmla="*/ 97 h 142"/>
                  <a:gd name="T40" fmla="*/ 231 w 317"/>
                  <a:gd name="T41" fmla="*/ 93 h 142"/>
                  <a:gd name="T42" fmla="*/ 241 w 317"/>
                  <a:gd name="T43" fmla="*/ 118 h 142"/>
                  <a:gd name="T44" fmla="*/ 213 w 317"/>
                  <a:gd name="T45" fmla="*/ 113 h 142"/>
                  <a:gd name="T46" fmla="*/ 221 w 317"/>
                  <a:gd name="T47" fmla="*/ 100 h 142"/>
                  <a:gd name="T48" fmla="*/ 218 w 317"/>
                  <a:gd name="T49" fmla="*/ 112 h 142"/>
                  <a:gd name="T50" fmla="*/ 207 w 317"/>
                  <a:gd name="T51" fmla="*/ 110 h 142"/>
                  <a:gd name="T52" fmla="*/ 185 w 317"/>
                  <a:gd name="T53" fmla="*/ 112 h 142"/>
                  <a:gd name="T54" fmla="*/ 190 w 317"/>
                  <a:gd name="T55" fmla="*/ 138 h 142"/>
                  <a:gd name="T56" fmla="*/ 189 w 317"/>
                  <a:gd name="T57" fmla="*/ 116 h 142"/>
                  <a:gd name="T58" fmla="*/ 159 w 317"/>
                  <a:gd name="T59" fmla="*/ 135 h 142"/>
                  <a:gd name="T60" fmla="*/ 161 w 317"/>
                  <a:gd name="T61" fmla="*/ 132 h 142"/>
                  <a:gd name="T62" fmla="*/ 162 w 317"/>
                  <a:gd name="T63" fmla="*/ 115 h 142"/>
                  <a:gd name="T64" fmla="*/ 163 w 317"/>
                  <a:gd name="T65" fmla="*/ 120 h 142"/>
                  <a:gd name="T66" fmla="*/ 164 w 317"/>
                  <a:gd name="T67" fmla="*/ 127 h 142"/>
                  <a:gd name="T68" fmla="*/ 155 w 317"/>
                  <a:gd name="T69" fmla="*/ 140 h 142"/>
                  <a:gd name="T70" fmla="*/ 147 w 317"/>
                  <a:gd name="T71" fmla="*/ 141 h 142"/>
                  <a:gd name="T72" fmla="*/ 137 w 317"/>
                  <a:gd name="T73" fmla="*/ 131 h 142"/>
                  <a:gd name="T74" fmla="*/ 139 w 317"/>
                  <a:gd name="T75" fmla="*/ 123 h 142"/>
                  <a:gd name="T76" fmla="*/ 129 w 317"/>
                  <a:gd name="T77" fmla="*/ 112 h 142"/>
                  <a:gd name="T78" fmla="*/ 105 w 317"/>
                  <a:gd name="T79" fmla="*/ 104 h 142"/>
                  <a:gd name="T80" fmla="*/ 82 w 317"/>
                  <a:gd name="T81" fmla="*/ 115 h 142"/>
                  <a:gd name="T82" fmla="*/ 85 w 317"/>
                  <a:gd name="T83" fmla="*/ 113 h 142"/>
                  <a:gd name="T84" fmla="*/ 95 w 317"/>
                  <a:gd name="T85" fmla="*/ 99 h 142"/>
                  <a:gd name="T86" fmla="*/ 93 w 317"/>
                  <a:gd name="T87" fmla="*/ 104 h 142"/>
                  <a:gd name="T88" fmla="*/ 91 w 317"/>
                  <a:gd name="T89" fmla="*/ 110 h 142"/>
                  <a:gd name="T90" fmla="*/ 76 w 317"/>
                  <a:gd name="T91" fmla="*/ 117 h 142"/>
                  <a:gd name="T92" fmla="*/ 73 w 317"/>
                  <a:gd name="T93" fmla="*/ 94 h 142"/>
                  <a:gd name="T94" fmla="*/ 70 w 317"/>
                  <a:gd name="T95" fmla="*/ 82 h 142"/>
                  <a:gd name="T96" fmla="*/ 75 w 317"/>
                  <a:gd name="T97" fmla="*/ 100 h 142"/>
                  <a:gd name="T98" fmla="*/ 66 w 317"/>
                  <a:gd name="T99" fmla="*/ 113 h 142"/>
                  <a:gd name="T100" fmla="*/ 66 w 317"/>
                  <a:gd name="T101" fmla="*/ 98 h 142"/>
                  <a:gd name="T102" fmla="*/ 62 w 317"/>
                  <a:gd name="T103" fmla="*/ 82 h 142"/>
                  <a:gd name="T104" fmla="*/ 45 w 317"/>
                  <a:gd name="T105" fmla="*/ 88 h 142"/>
                  <a:gd name="T106" fmla="*/ 48 w 317"/>
                  <a:gd name="T107" fmla="*/ 57 h 142"/>
                  <a:gd name="T108" fmla="*/ 50 w 317"/>
                  <a:gd name="T109" fmla="*/ 60 h 142"/>
                  <a:gd name="T110" fmla="*/ 42 w 317"/>
                  <a:gd name="T111" fmla="*/ 47 h 142"/>
                  <a:gd name="T112" fmla="*/ 24 w 317"/>
                  <a:gd name="T113" fmla="*/ 33 h 142"/>
                  <a:gd name="T114" fmla="*/ 36 w 317"/>
                  <a:gd name="T115" fmla="*/ 36 h 142"/>
                  <a:gd name="T116" fmla="*/ 20 w 317"/>
                  <a:gd name="T117" fmla="*/ 30 h 142"/>
                  <a:gd name="T118" fmla="*/ 6 w 317"/>
                  <a:gd name="T119" fmla="*/ 9 h 142"/>
                  <a:gd name="T120" fmla="*/ 10 w 317"/>
                  <a:gd name="T121" fmla="*/ 18 h 142"/>
                  <a:gd name="T122" fmla="*/ 27 w 317"/>
                  <a:gd name="T123" fmla="*/ 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 h="142">
                    <a:moveTo>
                      <a:pt x="287" y="78"/>
                    </a:moveTo>
                    <a:cubicBezTo>
                      <a:pt x="265" y="62"/>
                      <a:pt x="265" y="62"/>
                      <a:pt x="265" y="62"/>
                    </a:cubicBezTo>
                    <a:cubicBezTo>
                      <a:pt x="269" y="57"/>
                      <a:pt x="269" y="57"/>
                      <a:pt x="269" y="57"/>
                    </a:cubicBezTo>
                    <a:cubicBezTo>
                      <a:pt x="280" y="60"/>
                      <a:pt x="280" y="60"/>
                      <a:pt x="280" y="60"/>
                    </a:cubicBezTo>
                    <a:cubicBezTo>
                      <a:pt x="281" y="61"/>
                      <a:pt x="282" y="61"/>
                      <a:pt x="284" y="62"/>
                    </a:cubicBezTo>
                    <a:cubicBezTo>
                      <a:pt x="285" y="62"/>
                      <a:pt x="286" y="63"/>
                      <a:pt x="287" y="63"/>
                    </a:cubicBezTo>
                    <a:cubicBezTo>
                      <a:pt x="286" y="63"/>
                      <a:pt x="285" y="62"/>
                      <a:pt x="284" y="61"/>
                    </a:cubicBezTo>
                    <a:cubicBezTo>
                      <a:pt x="283" y="61"/>
                      <a:pt x="282" y="60"/>
                      <a:pt x="280" y="59"/>
                    </a:cubicBezTo>
                    <a:cubicBezTo>
                      <a:pt x="272" y="53"/>
                      <a:pt x="272" y="53"/>
                      <a:pt x="272" y="53"/>
                    </a:cubicBezTo>
                    <a:cubicBezTo>
                      <a:pt x="276" y="48"/>
                      <a:pt x="276" y="48"/>
                      <a:pt x="276" y="48"/>
                    </a:cubicBezTo>
                    <a:cubicBezTo>
                      <a:pt x="297" y="64"/>
                      <a:pt x="297" y="64"/>
                      <a:pt x="297" y="64"/>
                    </a:cubicBezTo>
                    <a:cubicBezTo>
                      <a:pt x="293" y="69"/>
                      <a:pt x="293" y="69"/>
                      <a:pt x="293" y="69"/>
                    </a:cubicBezTo>
                    <a:cubicBezTo>
                      <a:pt x="282" y="65"/>
                      <a:pt x="282" y="65"/>
                      <a:pt x="282" y="65"/>
                    </a:cubicBezTo>
                    <a:cubicBezTo>
                      <a:pt x="281" y="65"/>
                      <a:pt x="280" y="64"/>
                      <a:pt x="278" y="64"/>
                    </a:cubicBezTo>
                    <a:cubicBezTo>
                      <a:pt x="277" y="63"/>
                      <a:pt x="276" y="63"/>
                      <a:pt x="275" y="62"/>
                    </a:cubicBezTo>
                    <a:cubicBezTo>
                      <a:pt x="276" y="63"/>
                      <a:pt x="278" y="64"/>
                      <a:pt x="279" y="65"/>
                    </a:cubicBezTo>
                    <a:cubicBezTo>
                      <a:pt x="281" y="66"/>
                      <a:pt x="282" y="67"/>
                      <a:pt x="283" y="68"/>
                    </a:cubicBezTo>
                    <a:cubicBezTo>
                      <a:pt x="290" y="73"/>
                      <a:pt x="290" y="73"/>
                      <a:pt x="290" y="73"/>
                    </a:cubicBezTo>
                    <a:cubicBezTo>
                      <a:pt x="287" y="78"/>
                      <a:pt x="287" y="78"/>
                      <a:pt x="287" y="78"/>
                    </a:cubicBezTo>
                    <a:close/>
                    <a:moveTo>
                      <a:pt x="306" y="17"/>
                    </a:moveTo>
                    <a:cubicBezTo>
                      <a:pt x="307" y="11"/>
                      <a:pt x="307" y="11"/>
                      <a:pt x="307" y="11"/>
                    </a:cubicBezTo>
                    <a:cubicBezTo>
                      <a:pt x="309" y="12"/>
                      <a:pt x="309" y="12"/>
                      <a:pt x="309" y="12"/>
                    </a:cubicBezTo>
                    <a:cubicBezTo>
                      <a:pt x="310" y="12"/>
                      <a:pt x="311" y="12"/>
                      <a:pt x="311" y="12"/>
                    </a:cubicBezTo>
                    <a:cubicBezTo>
                      <a:pt x="312" y="11"/>
                      <a:pt x="312" y="11"/>
                      <a:pt x="312" y="10"/>
                    </a:cubicBezTo>
                    <a:cubicBezTo>
                      <a:pt x="312" y="10"/>
                      <a:pt x="312" y="9"/>
                      <a:pt x="312" y="9"/>
                    </a:cubicBezTo>
                    <a:cubicBezTo>
                      <a:pt x="311" y="8"/>
                      <a:pt x="311" y="8"/>
                      <a:pt x="310" y="8"/>
                    </a:cubicBezTo>
                    <a:cubicBezTo>
                      <a:pt x="310" y="8"/>
                      <a:pt x="309" y="8"/>
                      <a:pt x="309" y="8"/>
                    </a:cubicBezTo>
                    <a:cubicBezTo>
                      <a:pt x="308" y="9"/>
                      <a:pt x="307" y="9"/>
                      <a:pt x="307" y="10"/>
                    </a:cubicBezTo>
                    <a:cubicBezTo>
                      <a:pt x="306" y="10"/>
                      <a:pt x="306" y="10"/>
                      <a:pt x="305" y="11"/>
                    </a:cubicBezTo>
                    <a:cubicBezTo>
                      <a:pt x="304" y="12"/>
                      <a:pt x="302" y="13"/>
                      <a:pt x="301" y="14"/>
                    </a:cubicBezTo>
                    <a:cubicBezTo>
                      <a:pt x="300" y="15"/>
                      <a:pt x="300" y="15"/>
                      <a:pt x="299" y="15"/>
                    </a:cubicBezTo>
                    <a:cubicBezTo>
                      <a:pt x="298" y="15"/>
                      <a:pt x="297" y="15"/>
                      <a:pt x="295" y="15"/>
                    </a:cubicBezTo>
                    <a:cubicBezTo>
                      <a:pt x="293" y="15"/>
                      <a:pt x="292" y="14"/>
                      <a:pt x="291" y="12"/>
                    </a:cubicBezTo>
                    <a:cubicBezTo>
                      <a:pt x="290" y="11"/>
                      <a:pt x="289" y="9"/>
                      <a:pt x="290" y="6"/>
                    </a:cubicBezTo>
                    <a:cubicBezTo>
                      <a:pt x="290" y="4"/>
                      <a:pt x="291" y="2"/>
                      <a:pt x="292" y="1"/>
                    </a:cubicBezTo>
                    <a:cubicBezTo>
                      <a:pt x="294" y="0"/>
                      <a:pt x="296" y="0"/>
                      <a:pt x="298" y="0"/>
                    </a:cubicBezTo>
                    <a:cubicBezTo>
                      <a:pt x="300" y="0"/>
                      <a:pt x="300" y="0"/>
                      <a:pt x="300" y="0"/>
                    </a:cubicBezTo>
                    <a:cubicBezTo>
                      <a:pt x="299" y="6"/>
                      <a:pt x="299" y="6"/>
                      <a:pt x="299" y="6"/>
                    </a:cubicBezTo>
                    <a:cubicBezTo>
                      <a:pt x="297" y="6"/>
                      <a:pt x="297" y="6"/>
                      <a:pt x="297" y="6"/>
                    </a:cubicBezTo>
                    <a:cubicBezTo>
                      <a:pt x="296" y="6"/>
                      <a:pt x="296" y="6"/>
                      <a:pt x="295" y="6"/>
                    </a:cubicBezTo>
                    <a:cubicBezTo>
                      <a:pt x="295" y="6"/>
                      <a:pt x="294" y="7"/>
                      <a:pt x="294" y="7"/>
                    </a:cubicBezTo>
                    <a:cubicBezTo>
                      <a:pt x="294" y="8"/>
                      <a:pt x="294" y="8"/>
                      <a:pt x="295" y="9"/>
                    </a:cubicBezTo>
                    <a:cubicBezTo>
                      <a:pt x="295" y="9"/>
                      <a:pt x="295" y="9"/>
                      <a:pt x="296" y="9"/>
                    </a:cubicBezTo>
                    <a:cubicBezTo>
                      <a:pt x="297" y="9"/>
                      <a:pt x="299" y="8"/>
                      <a:pt x="301" y="6"/>
                    </a:cubicBezTo>
                    <a:cubicBezTo>
                      <a:pt x="302" y="6"/>
                      <a:pt x="302" y="6"/>
                      <a:pt x="302" y="6"/>
                    </a:cubicBezTo>
                    <a:cubicBezTo>
                      <a:pt x="302" y="6"/>
                      <a:pt x="302" y="6"/>
                      <a:pt x="302" y="6"/>
                    </a:cubicBezTo>
                    <a:cubicBezTo>
                      <a:pt x="304" y="4"/>
                      <a:pt x="306" y="3"/>
                      <a:pt x="307" y="2"/>
                    </a:cubicBezTo>
                    <a:cubicBezTo>
                      <a:pt x="307" y="2"/>
                      <a:pt x="308" y="2"/>
                      <a:pt x="309" y="2"/>
                    </a:cubicBezTo>
                    <a:cubicBezTo>
                      <a:pt x="309" y="2"/>
                      <a:pt x="310" y="2"/>
                      <a:pt x="311" y="2"/>
                    </a:cubicBezTo>
                    <a:cubicBezTo>
                      <a:pt x="313" y="2"/>
                      <a:pt x="315" y="3"/>
                      <a:pt x="316" y="5"/>
                    </a:cubicBezTo>
                    <a:cubicBezTo>
                      <a:pt x="317" y="7"/>
                      <a:pt x="317" y="9"/>
                      <a:pt x="317" y="11"/>
                    </a:cubicBezTo>
                    <a:cubicBezTo>
                      <a:pt x="316" y="14"/>
                      <a:pt x="315" y="16"/>
                      <a:pt x="314" y="17"/>
                    </a:cubicBezTo>
                    <a:cubicBezTo>
                      <a:pt x="312" y="18"/>
                      <a:pt x="310" y="18"/>
                      <a:pt x="308" y="18"/>
                    </a:cubicBezTo>
                    <a:cubicBezTo>
                      <a:pt x="306" y="17"/>
                      <a:pt x="306" y="17"/>
                      <a:pt x="306" y="17"/>
                    </a:cubicBezTo>
                    <a:close/>
                    <a:moveTo>
                      <a:pt x="311" y="33"/>
                    </a:moveTo>
                    <a:cubicBezTo>
                      <a:pt x="286" y="25"/>
                      <a:pt x="286" y="25"/>
                      <a:pt x="286" y="25"/>
                    </a:cubicBezTo>
                    <a:cubicBezTo>
                      <a:pt x="287" y="19"/>
                      <a:pt x="287" y="19"/>
                      <a:pt x="287" y="19"/>
                    </a:cubicBezTo>
                    <a:cubicBezTo>
                      <a:pt x="313" y="28"/>
                      <a:pt x="313" y="28"/>
                      <a:pt x="313" y="28"/>
                    </a:cubicBezTo>
                    <a:cubicBezTo>
                      <a:pt x="311" y="33"/>
                      <a:pt x="311" y="33"/>
                      <a:pt x="311" y="33"/>
                    </a:cubicBezTo>
                    <a:close/>
                    <a:moveTo>
                      <a:pt x="293" y="52"/>
                    </a:moveTo>
                    <a:cubicBezTo>
                      <a:pt x="296" y="46"/>
                      <a:pt x="296" y="46"/>
                      <a:pt x="296" y="46"/>
                    </a:cubicBezTo>
                    <a:cubicBezTo>
                      <a:pt x="298" y="47"/>
                      <a:pt x="298" y="47"/>
                      <a:pt x="298" y="47"/>
                    </a:cubicBezTo>
                    <a:cubicBezTo>
                      <a:pt x="298" y="48"/>
                      <a:pt x="299" y="48"/>
                      <a:pt x="300" y="48"/>
                    </a:cubicBezTo>
                    <a:cubicBezTo>
                      <a:pt x="300" y="47"/>
                      <a:pt x="301" y="47"/>
                      <a:pt x="301" y="46"/>
                    </a:cubicBezTo>
                    <a:cubicBezTo>
                      <a:pt x="301" y="46"/>
                      <a:pt x="301" y="45"/>
                      <a:pt x="301" y="45"/>
                    </a:cubicBezTo>
                    <a:cubicBezTo>
                      <a:pt x="301" y="44"/>
                      <a:pt x="300" y="44"/>
                      <a:pt x="300" y="44"/>
                    </a:cubicBezTo>
                    <a:cubicBezTo>
                      <a:pt x="299" y="44"/>
                      <a:pt x="299" y="43"/>
                      <a:pt x="298" y="44"/>
                    </a:cubicBezTo>
                    <a:cubicBezTo>
                      <a:pt x="297" y="44"/>
                      <a:pt x="297" y="44"/>
                      <a:pt x="296" y="44"/>
                    </a:cubicBezTo>
                    <a:cubicBezTo>
                      <a:pt x="295" y="44"/>
                      <a:pt x="295" y="45"/>
                      <a:pt x="294" y="45"/>
                    </a:cubicBezTo>
                    <a:cubicBezTo>
                      <a:pt x="292" y="46"/>
                      <a:pt x="291" y="47"/>
                      <a:pt x="289" y="47"/>
                    </a:cubicBezTo>
                    <a:cubicBezTo>
                      <a:pt x="289" y="48"/>
                      <a:pt x="288" y="48"/>
                      <a:pt x="287" y="48"/>
                    </a:cubicBezTo>
                    <a:cubicBezTo>
                      <a:pt x="286" y="48"/>
                      <a:pt x="285" y="48"/>
                      <a:pt x="284" y="47"/>
                    </a:cubicBezTo>
                    <a:cubicBezTo>
                      <a:pt x="282" y="46"/>
                      <a:pt x="280" y="45"/>
                      <a:pt x="280" y="43"/>
                    </a:cubicBezTo>
                    <a:cubicBezTo>
                      <a:pt x="279" y="41"/>
                      <a:pt x="279" y="39"/>
                      <a:pt x="280" y="37"/>
                    </a:cubicBezTo>
                    <a:cubicBezTo>
                      <a:pt x="281" y="35"/>
                      <a:pt x="283" y="33"/>
                      <a:pt x="284" y="33"/>
                    </a:cubicBezTo>
                    <a:cubicBezTo>
                      <a:pt x="286" y="32"/>
                      <a:pt x="287" y="32"/>
                      <a:pt x="290" y="33"/>
                    </a:cubicBezTo>
                    <a:cubicBezTo>
                      <a:pt x="292" y="34"/>
                      <a:pt x="292" y="34"/>
                      <a:pt x="292" y="34"/>
                    </a:cubicBezTo>
                    <a:cubicBezTo>
                      <a:pt x="289" y="39"/>
                      <a:pt x="289" y="39"/>
                      <a:pt x="289" y="39"/>
                    </a:cubicBezTo>
                    <a:cubicBezTo>
                      <a:pt x="288" y="38"/>
                      <a:pt x="288" y="38"/>
                      <a:pt x="288" y="38"/>
                    </a:cubicBezTo>
                    <a:cubicBezTo>
                      <a:pt x="287" y="38"/>
                      <a:pt x="286" y="38"/>
                      <a:pt x="286" y="38"/>
                    </a:cubicBezTo>
                    <a:cubicBezTo>
                      <a:pt x="285" y="38"/>
                      <a:pt x="285" y="38"/>
                      <a:pt x="284" y="39"/>
                    </a:cubicBezTo>
                    <a:cubicBezTo>
                      <a:pt x="284" y="40"/>
                      <a:pt x="284" y="40"/>
                      <a:pt x="284" y="40"/>
                    </a:cubicBezTo>
                    <a:cubicBezTo>
                      <a:pt x="285" y="41"/>
                      <a:pt x="285" y="41"/>
                      <a:pt x="286" y="41"/>
                    </a:cubicBezTo>
                    <a:cubicBezTo>
                      <a:pt x="286" y="42"/>
                      <a:pt x="288" y="41"/>
                      <a:pt x="291" y="40"/>
                    </a:cubicBezTo>
                    <a:cubicBezTo>
                      <a:pt x="292" y="40"/>
                      <a:pt x="292" y="40"/>
                      <a:pt x="292" y="40"/>
                    </a:cubicBezTo>
                    <a:cubicBezTo>
                      <a:pt x="292" y="39"/>
                      <a:pt x="292" y="39"/>
                      <a:pt x="292" y="39"/>
                    </a:cubicBezTo>
                    <a:cubicBezTo>
                      <a:pt x="295" y="38"/>
                      <a:pt x="297" y="37"/>
                      <a:pt x="298" y="37"/>
                    </a:cubicBezTo>
                    <a:cubicBezTo>
                      <a:pt x="298" y="37"/>
                      <a:pt x="299" y="37"/>
                      <a:pt x="300" y="37"/>
                    </a:cubicBezTo>
                    <a:cubicBezTo>
                      <a:pt x="300" y="38"/>
                      <a:pt x="301" y="38"/>
                      <a:pt x="302" y="38"/>
                    </a:cubicBezTo>
                    <a:cubicBezTo>
                      <a:pt x="304" y="39"/>
                      <a:pt x="305" y="40"/>
                      <a:pt x="306" y="42"/>
                    </a:cubicBezTo>
                    <a:cubicBezTo>
                      <a:pt x="306" y="44"/>
                      <a:pt x="306" y="46"/>
                      <a:pt x="305" y="49"/>
                    </a:cubicBezTo>
                    <a:cubicBezTo>
                      <a:pt x="304" y="51"/>
                      <a:pt x="303" y="52"/>
                      <a:pt x="301" y="53"/>
                    </a:cubicBezTo>
                    <a:cubicBezTo>
                      <a:pt x="299" y="54"/>
                      <a:pt x="297" y="54"/>
                      <a:pt x="295" y="53"/>
                    </a:cubicBezTo>
                    <a:cubicBezTo>
                      <a:pt x="293" y="52"/>
                      <a:pt x="293" y="52"/>
                      <a:pt x="293" y="52"/>
                    </a:cubicBezTo>
                    <a:close/>
                    <a:moveTo>
                      <a:pt x="272" y="95"/>
                    </a:moveTo>
                    <a:cubicBezTo>
                      <a:pt x="253" y="76"/>
                      <a:pt x="253" y="76"/>
                      <a:pt x="253" y="76"/>
                    </a:cubicBezTo>
                    <a:cubicBezTo>
                      <a:pt x="263" y="66"/>
                      <a:pt x="263" y="66"/>
                      <a:pt x="263" y="66"/>
                    </a:cubicBezTo>
                    <a:cubicBezTo>
                      <a:pt x="266" y="70"/>
                      <a:pt x="266" y="70"/>
                      <a:pt x="266" y="70"/>
                    </a:cubicBezTo>
                    <a:cubicBezTo>
                      <a:pt x="261" y="75"/>
                      <a:pt x="261" y="75"/>
                      <a:pt x="261" y="75"/>
                    </a:cubicBezTo>
                    <a:cubicBezTo>
                      <a:pt x="265" y="79"/>
                      <a:pt x="265" y="79"/>
                      <a:pt x="265" y="79"/>
                    </a:cubicBezTo>
                    <a:cubicBezTo>
                      <a:pt x="270" y="74"/>
                      <a:pt x="270" y="74"/>
                      <a:pt x="270" y="74"/>
                    </a:cubicBezTo>
                    <a:cubicBezTo>
                      <a:pt x="273" y="78"/>
                      <a:pt x="273" y="78"/>
                      <a:pt x="273" y="78"/>
                    </a:cubicBezTo>
                    <a:cubicBezTo>
                      <a:pt x="269" y="83"/>
                      <a:pt x="269" y="83"/>
                      <a:pt x="269" y="83"/>
                    </a:cubicBezTo>
                    <a:cubicBezTo>
                      <a:pt x="273" y="87"/>
                      <a:pt x="273" y="87"/>
                      <a:pt x="273" y="87"/>
                    </a:cubicBezTo>
                    <a:cubicBezTo>
                      <a:pt x="278" y="81"/>
                      <a:pt x="278" y="81"/>
                      <a:pt x="278" y="81"/>
                    </a:cubicBezTo>
                    <a:cubicBezTo>
                      <a:pt x="282" y="85"/>
                      <a:pt x="282" y="85"/>
                      <a:pt x="282" y="85"/>
                    </a:cubicBezTo>
                    <a:cubicBezTo>
                      <a:pt x="272" y="95"/>
                      <a:pt x="272" y="95"/>
                      <a:pt x="272" y="95"/>
                    </a:cubicBezTo>
                    <a:close/>
                    <a:moveTo>
                      <a:pt x="261" y="105"/>
                    </a:moveTo>
                    <a:cubicBezTo>
                      <a:pt x="243" y="85"/>
                      <a:pt x="243" y="85"/>
                      <a:pt x="243" y="85"/>
                    </a:cubicBezTo>
                    <a:cubicBezTo>
                      <a:pt x="248" y="81"/>
                      <a:pt x="248" y="81"/>
                      <a:pt x="248" y="81"/>
                    </a:cubicBezTo>
                    <a:cubicBezTo>
                      <a:pt x="266" y="101"/>
                      <a:pt x="266" y="101"/>
                      <a:pt x="266" y="101"/>
                    </a:cubicBezTo>
                    <a:cubicBezTo>
                      <a:pt x="261" y="105"/>
                      <a:pt x="261" y="105"/>
                      <a:pt x="261" y="105"/>
                    </a:cubicBezTo>
                    <a:close/>
                    <a:moveTo>
                      <a:pt x="234" y="100"/>
                    </a:moveTo>
                    <a:cubicBezTo>
                      <a:pt x="241" y="111"/>
                      <a:pt x="241" y="111"/>
                      <a:pt x="241" y="111"/>
                    </a:cubicBezTo>
                    <a:cubicBezTo>
                      <a:pt x="242" y="112"/>
                      <a:pt x="242" y="112"/>
                      <a:pt x="243" y="112"/>
                    </a:cubicBezTo>
                    <a:cubicBezTo>
                      <a:pt x="243" y="112"/>
                      <a:pt x="244" y="112"/>
                      <a:pt x="244" y="112"/>
                    </a:cubicBezTo>
                    <a:cubicBezTo>
                      <a:pt x="245" y="112"/>
                      <a:pt x="245" y="111"/>
                      <a:pt x="245" y="111"/>
                    </a:cubicBezTo>
                    <a:cubicBezTo>
                      <a:pt x="245" y="110"/>
                      <a:pt x="245" y="110"/>
                      <a:pt x="244" y="109"/>
                    </a:cubicBezTo>
                    <a:cubicBezTo>
                      <a:pt x="237" y="98"/>
                      <a:pt x="237" y="98"/>
                      <a:pt x="237" y="98"/>
                    </a:cubicBezTo>
                    <a:cubicBezTo>
                      <a:pt x="237" y="97"/>
                      <a:pt x="236" y="97"/>
                      <a:pt x="236" y="97"/>
                    </a:cubicBezTo>
                    <a:cubicBezTo>
                      <a:pt x="235" y="97"/>
                      <a:pt x="235" y="97"/>
                      <a:pt x="234" y="97"/>
                    </a:cubicBezTo>
                    <a:cubicBezTo>
                      <a:pt x="234" y="97"/>
                      <a:pt x="233" y="98"/>
                      <a:pt x="233" y="98"/>
                    </a:cubicBezTo>
                    <a:cubicBezTo>
                      <a:pt x="233" y="99"/>
                      <a:pt x="233" y="99"/>
                      <a:pt x="234" y="100"/>
                    </a:cubicBezTo>
                    <a:close/>
                    <a:moveTo>
                      <a:pt x="229" y="104"/>
                    </a:moveTo>
                    <a:cubicBezTo>
                      <a:pt x="228" y="102"/>
                      <a:pt x="227" y="100"/>
                      <a:pt x="228" y="98"/>
                    </a:cubicBezTo>
                    <a:cubicBezTo>
                      <a:pt x="228" y="96"/>
                      <a:pt x="229" y="95"/>
                      <a:pt x="231" y="93"/>
                    </a:cubicBezTo>
                    <a:cubicBezTo>
                      <a:pt x="234" y="92"/>
                      <a:pt x="236" y="91"/>
                      <a:pt x="238" y="92"/>
                    </a:cubicBezTo>
                    <a:cubicBezTo>
                      <a:pt x="239" y="92"/>
                      <a:pt x="241" y="93"/>
                      <a:pt x="243" y="96"/>
                    </a:cubicBezTo>
                    <a:cubicBezTo>
                      <a:pt x="249" y="105"/>
                      <a:pt x="249" y="105"/>
                      <a:pt x="249" y="105"/>
                    </a:cubicBezTo>
                    <a:cubicBezTo>
                      <a:pt x="250" y="107"/>
                      <a:pt x="251" y="109"/>
                      <a:pt x="251" y="111"/>
                    </a:cubicBezTo>
                    <a:cubicBezTo>
                      <a:pt x="250" y="113"/>
                      <a:pt x="249" y="114"/>
                      <a:pt x="247" y="116"/>
                    </a:cubicBezTo>
                    <a:cubicBezTo>
                      <a:pt x="245" y="117"/>
                      <a:pt x="243" y="118"/>
                      <a:pt x="241" y="118"/>
                    </a:cubicBezTo>
                    <a:cubicBezTo>
                      <a:pt x="239" y="117"/>
                      <a:pt x="237" y="116"/>
                      <a:pt x="236" y="114"/>
                    </a:cubicBezTo>
                    <a:cubicBezTo>
                      <a:pt x="229" y="104"/>
                      <a:pt x="229" y="104"/>
                      <a:pt x="229" y="104"/>
                    </a:cubicBezTo>
                    <a:close/>
                    <a:moveTo>
                      <a:pt x="210" y="134"/>
                    </a:moveTo>
                    <a:cubicBezTo>
                      <a:pt x="200" y="109"/>
                      <a:pt x="200" y="109"/>
                      <a:pt x="200" y="109"/>
                    </a:cubicBezTo>
                    <a:cubicBezTo>
                      <a:pt x="209" y="105"/>
                      <a:pt x="209" y="105"/>
                      <a:pt x="209" y="105"/>
                    </a:cubicBezTo>
                    <a:cubicBezTo>
                      <a:pt x="213" y="113"/>
                      <a:pt x="213" y="113"/>
                      <a:pt x="213" y="113"/>
                    </a:cubicBezTo>
                    <a:cubicBezTo>
                      <a:pt x="214" y="114"/>
                      <a:pt x="214" y="115"/>
                      <a:pt x="215" y="116"/>
                    </a:cubicBezTo>
                    <a:cubicBezTo>
                      <a:pt x="215" y="117"/>
                      <a:pt x="216" y="118"/>
                      <a:pt x="216" y="119"/>
                    </a:cubicBezTo>
                    <a:cubicBezTo>
                      <a:pt x="216" y="118"/>
                      <a:pt x="215" y="116"/>
                      <a:pt x="215" y="115"/>
                    </a:cubicBezTo>
                    <a:cubicBezTo>
                      <a:pt x="215" y="114"/>
                      <a:pt x="214" y="113"/>
                      <a:pt x="214" y="113"/>
                    </a:cubicBezTo>
                    <a:cubicBezTo>
                      <a:pt x="212" y="104"/>
                      <a:pt x="212" y="104"/>
                      <a:pt x="212" y="104"/>
                    </a:cubicBezTo>
                    <a:cubicBezTo>
                      <a:pt x="221" y="100"/>
                      <a:pt x="221" y="100"/>
                      <a:pt x="221" y="100"/>
                    </a:cubicBezTo>
                    <a:cubicBezTo>
                      <a:pt x="231" y="125"/>
                      <a:pt x="231" y="125"/>
                      <a:pt x="231" y="125"/>
                    </a:cubicBezTo>
                    <a:cubicBezTo>
                      <a:pt x="226" y="127"/>
                      <a:pt x="226" y="127"/>
                      <a:pt x="226" y="127"/>
                    </a:cubicBezTo>
                    <a:cubicBezTo>
                      <a:pt x="222" y="118"/>
                      <a:pt x="222" y="118"/>
                      <a:pt x="222" y="118"/>
                    </a:cubicBezTo>
                    <a:cubicBezTo>
                      <a:pt x="221" y="116"/>
                      <a:pt x="220" y="114"/>
                      <a:pt x="219" y="112"/>
                    </a:cubicBezTo>
                    <a:cubicBezTo>
                      <a:pt x="219" y="110"/>
                      <a:pt x="218" y="108"/>
                      <a:pt x="217" y="106"/>
                    </a:cubicBezTo>
                    <a:cubicBezTo>
                      <a:pt x="218" y="109"/>
                      <a:pt x="218" y="110"/>
                      <a:pt x="218" y="112"/>
                    </a:cubicBezTo>
                    <a:cubicBezTo>
                      <a:pt x="219" y="113"/>
                      <a:pt x="219" y="114"/>
                      <a:pt x="219" y="115"/>
                    </a:cubicBezTo>
                    <a:cubicBezTo>
                      <a:pt x="222" y="129"/>
                      <a:pt x="222" y="129"/>
                      <a:pt x="222" y="129"/>
                    </a:cubicBezTo>
                    <a:cubicBezTo>
                      <a:pt x="219" y="130"/>
                      <a:pt x="219" y="130"/>
                      <a:pt x="219" y="130"/>
                    </a:cubicBezTo>
                    <a:cubicBezTo>
                      <a:pt x="212" y="119"/>
                      <a:pt x="212" y="119"/>
                      <a:pt x="212" y="119"/>
                    </a:cubicBezTo>
                    <a:cubicBezTo>
                      <a:pt x="211" y="117"/>
                      <a:pt x="210" y="116"/>
                      <a:pt x="209" y="114"/>
                    </a:cubicBezTo>
                    <a:cubicBezTo>
                      <a:pt x="208" y="113"/>
                      <a:pt x="207" y="112"/>
                      <a:pt x="207" y="110"/>
                    </a:cubicBezTo>
                    <a:cubicBezTo>
                      <a:pt x="208" y="112"/>
                      <a:pt x="208" y="114"/>
                      <a:pt x="209" y="116"/>
                    </a:cubicBezTo>
                    <a:cubicBezTo>
                      <a:pt x="210" y="118"/>
                      <a:pt x="211" y="120"/>
                      <a:pt x="212" y="122"/>
                    </a:cubicBezTo>
                    <a:cubicBezTo>
                      <a:pt x="216" y="131"/>
                      <a:pt x="216" y="131"/>
                      <a:pt x="216" y="131"/>
                    </a:cubicBezTo>
                    <a:cubicBezTo>
                      <a:pt x="210" y="134"/>
                      <a:pt x="210" y="134"/>
                      <a:pt x="210" y="134"/>
                    </a:cubicBezTo>
                    <a:close/>
                    <a:moveTo>
                      <a:pt x="184" y="139"/>
                    </a:moveTo>
                    <a:cubicBezTo>
                      <a:pt x="185" y="112"/>
                      <a:pt x="185" y="112"/>
                      <a:pt x="185" y="112"/>
                    </a:cubicBezTo>
                    <a:cubicBezTo>
                      <a:pt x="193" y="111"/>
                      <a:pt x="193" y="111"/>
                      <a:pt x="193" y="111"/>
                    </a:cubicBezTo>
                    <a:cubicBezTo>
                      <a:pt x="202" y="137"/>
                      <a:pt x="202" y="137"/>
                      <a:pt x="202" y="137"/>
                    </a:cubicBezTo>
                    <a:cubicBezTo>
                      <a:pt x="195" y="138"/>
                      <a:pt x="195" y="138"/>
                      <a:pt x="195" y="138"/>
                    </a:cubicBezTo>
                    <a:cubicBezTo>
                      <a:pt x="194" y="133"/>
                      <a:pt x="194" y="133"/>
                      <a:pt x="194" y="133"/>
                    </a:cubicBezTo>
                    <a:cubicBezTo>
                      <a:pt x="190" y="134"/>
                      <a:pt x="190" y="134"/>
                      <a:pt x="190" y="134"/>
                    </a:cubicBezTo>
                    <a:cubicBezTo>
                      <a:pt x="190" y="138"/>
                      <a:pt x="190" y="138"/>
                      <a:pt x="190" y="138"/>
                    </a:cubicBezTo>
                    <a:cubicBezTo>
                      <a:pt x="184" y="139"/>
                      <a:pt x="184" y="139"/>
                      <a:pt x="184" y="139"/>
                    </a:cubicBezTo>
                    <a:close/>
                    <a:moveTo>
                      <a:pt x="190" y="129"/>
                    </a:moveTo>
                    <a:cubicBezTo>
                      <a:pt x="193" y="128"/>
                      <a:pt x="193" y="128"/>
                      <a:pt x="193" y="128"/>
                    </a:cubicBezTo>
                    <a:cubicBezTo>
                      <a:pt x="191" y="120"/>
                      <a:pt x="191" y="120"/>
                      <a:pt x="191" y="120"/>
                    </a:cubicBezTo>
                    <a:cubicBezTo>
                      <a:pt x="190" y="120"/>
                      <a:pt x="190" y="119"/>
                      <a:pt x="190" y="119"/>
                    </a:cubicBezTo>
                    <a:cubicBezTo>
                      <a:pt x="190" y="118"/>
                      <a:pt x="190" y="117"/>
                      <a:pt x="189" y="116"/>
                    </a:cubicBezTo>
                    <a:cubicBezTo>
                      <a:pt x="189" y="117"/>
                      <a:pt x="190" y="117"/>
                      <a:pt x="190" y="118"/>
                    </a:cubicBezTo>
                    <a:cubicBezTo>
                      <a:pt x="190" y="119"/>
                      <a:pt x="190" y="120"/>
                      <a:pt x="190" y="120"/>
                    </a:cubicBezTo>
                    <a:cubicBezTo>
                      <a:pt x="190" y="129"/>
                      <a:pt x="190" y="129"/>
                      <a:pt x="190" y="129"/>
                    </a:cubicBezTo>
                    <a:close/>
                    <a:moveTo>
                      <a:pt x="153" y="132"/>
                    </a:moveTo>
                    <a:cubicBezTo>
                      <a:pt x="159" y="133"/>
                      <a:pt x="159" y="133"/>
                      <a:pt x="159" y="133"/>
                    </a:cubicBezTo>
                    <a:cubicBezTo>
                      <a:pt x="159" y="135"/>
                      <a:pt x="159" y="135"/>
                      <a:pt x="159" y="135"/>
                    </a:cubicBezTo>
                    <a:cubicBezTo>
                      <a:pt x="159" y="136"/>
                      <a:pt x="159" y="136"/>
                      <a:pt x="159" y="137"/>
                    </a:cubicBezTo>
                    <a:cubicBezTo>
                      <a:pt x="160" y="137"/>
                      <a:pt x="160" y="137"/>
                      <a:pt x="161" y="137"/>
                    </a:cubicBezTo>
                    <a:cubicBezTo>
                      <a:pt x="162" y="138"/>
                      <a:pt x="162" y="137"/>
                      <a:pt x="162" y="137"/>
                    </a:cubicBezTo>
                    <a:cubicBezTo>
                      <a:pt x="163" y="137"/>
                      <a:pt x="163" y="136"/>
                      <a:pt x="163" y="135"/>
                    </a:cubicBezTo>
                    <a:cubicBezTo>
                      <a:pt x="163" y="135"/>
                      <a:pt x="163" y="134"/>
                      <a:pt x="163" y="134"/>
                    </a:cubicBezTo>
                    <a:cubicBezTo>
                      <a:pt x="162" y="133"/>
                      <a:pt x="162" y="133"/>
                      <a:pt x="161" y="132"/>
                    </a:cubicBezTo>
                    <a:cubicBezTo>
                      <a:pt x="161" y="132"/>
                      <a:pt x="160" y="131"/>
                      <a:pt x="160" y="131"/>
                    </a:cubicBezTo>
                    <a:cubicBezTo>
                      <a:pt x="158" y="129"/>
                      <a:pt x="157" y="128"/>
                      <a:pt x="156" y="127"/>
                    </a:cubicBezTo>
                    <a:cubicBezTo>
                      <a:pt x="155" y="126"/>
                      <a:pt x="155" y="126"/>
                      <a:pt x="155" y="125"/>
                    </a:cubicBezTo>
                    <a:cubicBezTo>
                      <a:pt x="154" y="124"/>
                      <a:pt x="154" y="123"/>
                      <a:pt x="154" y="122"/>
                    </a:cubicBezTo>
                    <a:cubicBezTo>
                      <a:pt x="154" y="119"/>
                      <a:pt x="155" y="118"/>
                      <a:pt x="156" y="116"/>
                    </a:cubicBezTo>
                    <a:cubicBezTo>
                      <a:pt x="158" y="115"/>
                      <a:pt x="160" y="115"/>
                      <a:pt x="162" y="115"/>
                    </a:cubicBezTo>
                    <a:cubicBezTo>
                      <a:pt x="165" y="115"/>
                      <a:pt x="167" y="116"/>
                      <a:pt x="168" y="117"/>
                    </a:cubicBezTo>
                    <a:cubicBezTo>
                      <a:pt x="169" y="118"/>
                      <a:pt x="170" y="120"/>
                      <a:pt x="169" y="122"/>
                    </a:cubicBezTo>
                    <a:cubicBezTo>
                      <a:pt x="169" y="124"/>
                      <a:pt x="169" y="124"/>
                      <a:pt x="169" y="124"/>
                    </a:cubicBezTo>
                    <a:cubicBezTo>
                      <a:pt x="164" y="124"/>
                      <a:pt x="164" y="124"/>
                      <a:pt x="164" y="124"/>
                    </a:cubicBezTo>
                    <a:cubicBezTo>
                      <a:pt x="164" y="122"/>
                      <a:pt x="164" y="122"/>
                      <a:pt x="164" y="122"/>
                    </a:cubicBezTo>
                    <a:cubicBezTo>
                      <a:pt x="164" y="121"/>
                      <a:pt x="164" y="121"/>
                      <a:pt x="163" y="120"/>
                    </a:cubicBezTo>
                    <a:cubicBezTo>
                      <a:pt x="163" y="120"/>
                      <a:pt x="163" y="120"/>
                      <a:pt x="162" y="120"/>
                    </a:cubicBezTo>
                    <a:cubicBezTo>
                      <a:pt x="161" y="119"/>
                      <a:pt x="161" y="120"/>
                      <a:pt x="161" y="120"/>
                    </a:cubicBezTo>
                    <a:cubicBezTo>
                      <a:pt x="160" y="120"/>
                      <a:pt x="160" y="121"/>
                      <a:pt x="160" y="121"/>
                    </a:cubicBezTo>
                    <a:cubicBezTo>
                      <a:pt x="160" y="122"/>
                      <a:pt x="161" y="124"/>
                      <a:pt x="164" y="126"/>
                    </a:cubicBezTo>
                    <a:cubicBezTo>
                      <a:pt x="164" y="127"/>
                      <a:pt x="164" y="127"/>
                      <a:pt x="164" y="127"/>
                    </a:cubicBezTo>
                    <a:cubicBezTo>
                      <a:pt x="164" y="127"/>
                      <a:pt x="164" y="127"/>
                      <a:pt x="164" y="127"/>
                    </a:cubicBezTo>
                    <a:cubicBezTo>
                      <a:pt x="167" y="129"/>
                      <a:pt x="168" y="130"/>
                      <a:pt x="168" y="131"/>
                    </a:cubicBezTo>
                    <a:cubicBezTo>
                      <a:pt x="169" y="132"/>
                      <a:pt x="169" y="133"/>
                      <a:pt x="169" y="133"/>
                    </a:cubicBezTo>
                    <a:cubicBezTo>
                      <a:pt x="169" y="134"/>
                      <a:pt x="169" y="135"/>
                      <a:pt x="169" y="135"/>
                    </a:cubicBezTo>
                    <a:cubicBezTo>
                      <a:pt x="169" y="138"/>
                      <a:pt x="168" y="139"/>
                      <a:pt x="167" y="141"/>
                    </a:cubicBezTo>
                    <a:cubicBezTo>
                      <a:pt x="165" y="142"/>
                      <a:pt x="163" y="142"/>
                      <a:pt x="161" y="142"/>
                    </a:cubicBezTo>
                    <a:cubicBezTo>
                      <a:pt x="158" y="142"/>
                      <a:pt x="156" y="141"/>
                      <a:pt x="155" y="140"/>
                    </a:cubicBezTo>
                    <a:cubicBezTo>
                      <a:pt x="154" y="139"/>
                      <a:pt x="153" y="137"/>
                      <a:pt x="153" y="134"/>
                    </a:cubicBezTo>
                    <a:cubicBezTo>
                      <a:pt x="153" y="132"/>
                      <a:pt x="153" y="132"/>
                      <a:pt x="153" y="132"/>
                    </a:cubicBezTo>
                    <a:close/>
                    <a:moveTo>
                      <a:pt x="129" y="140"/>
                    </a:moveTo>
                    <a:cubicBezTo>
                      <a:pt x="136" y="113"/>
                      <a:pt x="136" y="113"/>
                      <a:pt x="136" y="113"/>
                    </a:cubicBezTo>
                    <a:cubicBezTo>
                      <a:pt x="144" y="114"/>
                      <a:pt x="144" y="114"/>
                      <a:pt x="144" y="114"/>
                    </a:cubicBezTo>
                    <a:cubicBezTo>
                      <a:pt x="147" y="141"/>
                      <a:pt x="147" y="141"/>
                      <a:pt x="147" y="141"/>
                    </a:cubicBezTo>
                    <a:cubicBezTo>
                      <a:pt x="140" y="140"/>
                      <a:pt x="140" y="140"/>
                      <a:pt x="140" y="140"/>
                    </a:cubicBezTo>
                    <a:cubicBezTo>
                      <a:pt x="140" y="136"/>
                      <a:pt x="140" y="136"/>
                      <a:pt x="140" y="136"/>
                    </a:cubicBezTo>
                    <a:cubicBezTo>
                      <a:pt x="136" y="135"/>
                      <a:pt x="136" y="135"/>
                      <a:pt x="136" y="135"/>
                    </a:cubicBezTo>
                    <a:cubicBezTo>
                      <a:pt x="135" y="140"/>
                      <a:pt x="135" y="140"/>
                      <a:pt x="135" y="140"/>
                    </a:cubicBezTo>
                    <a:cubicBezTo>
                      <a:pt x="129" y="140"/>
                      <a:pt x="129" y="140"/>
                      <a:pt x="129" y="140"/>
                    </a:cubicBezTo>
                    <a:close/>
                    <a:moveTo>
                      <a:pt x="137" y="131"/>
                    </a:moveTo>
                    <a:cubicBezTo>
                      <a:pt x="140" y="131"/>
                      <a:pt x="140" y="131"/>
                      <a:pt x="140" y="131"/>
                    </a:cubicBezTo>
                    <a:cubicBezTo>
                      <a:pt x="140" y="123"/>
                      <a:pt x="140" y="123"/>
                      <a:pt x="140" y="123"/>
                    </a:cubicBezTo>
                    <a:cubicBezTo>
                      <a:pt x="140" y="122"/>
                      <a:pt x="140" y="121"/>
                      <a:pt x="140" y="121"/>
                    </a:cubicBezTo>
                    <a:cubicBezTo>
                      <a:pt x="140" y="120"/>
                      <a:pt x="140" y="119"/>
                      <a:pt x="140" y="118"/>
                    </a:cubicBezTo>
                    <a:cubicBezTo>
                      <a:pt x="140" y="119"/>
                      <a:pt x="140" y="119"/>
                      <a:pt x="139" y="120"/>
                    </a:cubicBezTo>
                    <a:cubicBezTo>
                      <a:pt x="139" y="121"/>
                      <a:pt x="139" y="122"/>
                      <a:pt x="139" y="123"/>
                    </a:cubicBezTo>
                    <a:cubicBezTo>
                      <a:pt x="137" y="131"/>
                      <a:pt x="137" y="131"/>
                      <a:pt x="137" y="131"/>
                    </a:cubicBezTo>
                    <a:close/>
                    <a:moveTo>
                      <a:pt x="113" y="136"/>
                    </a:moveTo>
                    <a:cubicBezTo>
                      <a:pt x="118" y="115"/>
                      <a:pt x="118" y="115"/>
                      <a:pt x="118" y="115"/>
                    </a:cubicBezTo>
                    <a:cubicBezTo>
                      <a:pt x="114" y="114"/>
                      <a:pt x="114" y="114"/>
                      <a:pt x="114" y="114"/>
                    </a:cubicBezTo>
                    <a:cubicBezTo>
                      <a:pt x="115" y="109"/>
                      <a:pt x="115" y="109"/>
                      <a:pt x="115" y="109"/>
                    </a:cubicBezTo>
                    <a:cubicBezTo>
                      <a:pt x="129" y="112"/>
                      <a:pt x="129" y="112"/>
                      <a:pt x="129" y="112"/>
                    </a:cubicBezTo>
                    <a:cubicBezTo>
                      <a:pt x="128" y="117"/>
                      <a:pt x="128" y="117"/>
                      <a:pt x="128" y="117"/>
                    </a:cubicBezTo>
                    <a:cubicBezTo>
                      <a:pt x="124" y="116"/>
                      <a:pt x="124" y="116"/>
                      <a:pt x="124" y="116"/>
                    </a:cubicBezTo>
                    <a:cubicBezTo>
                      <a:pt x="119" y="137"/>
                      <a:pt x="119" y="137"/>
                      <a:pt x="119" y="137"/>
                    </a:cubicBezTo>
                    <a:cubicBezTo>
                      <a:pt x="113" y="136"/>
                      <a:pt x="113" y="136"/>
                      <a:pt x="113" y="136"/>
                    </a:cubicBezTo>
                    <a:close/>
                    <a:moveTo>
                      <a:pt x="95" y="129"/>
                    </a:moveTo>
                    <a:cubicBezTo>
                      <a:pt x="105" y="104"/>
                      <a:pt x="105" y="104"/>
                      <a:pt x="105" y="104"/>
                    </a:cubicBezTo>
                    <a:cubicBezTo>
                      <a:pt x="111" y="107"/>
                      <a:pt x="111" y="107"/>
                      <a:pt x="111" y="107"/>
                    </a:cubicBezTo>
                    <a:cubicBezTo>
                      <a:pt x="101" y="131"/>
                      <a:pt x="101" y="131"/>
                      <a:pt x="101" y="131"/>
                    </a:cubicBezTo>
                    <a:cubicBezTo>
                      <a:pt x="95" y="129"/>
                      <a:pt x="95" y="129"/>
                      <a:pt x="95" y="129"/>
                    </a:cubicBezTo>
                    <a:close/>
                    <a:moveTo>
                      <a:pt x="78" y="110"/>
                    </a:moveTo>
                    <a:cubicBezTo>
                      <a:pt x="83" y="113"/>
                      <a:pt x="83" y="113"/>
                      <a:pt x="83" y="113"/>
                    </a:cubicBezTo>
                    <a:cubicBezTo>
                      <a:pt x="82" y="115"/>
                      <a:pt x="82" y="115"/>
                      <a:pt x="82" y="115"/>
                    </a:cubicBezTo>
                    <a:cubicBezTo>
                      <a:pt x="82" y="115"/>
                      <a:pt x="81" y="116"/>
                      <a:pt x="82" y="117"/>
                    </a:cubicBezTo>
                    <a:cubicBezTo>
                      <a:pt x="82" y="117"/>
                      <a:pt x="82" y="118"/>
                      <a:pt x="82" y="118"/>
                    </a:cubicBezTo>
                    <a:cubicBezTo>
                      <a:pt x="83" y="118"/>
                      <a:pt x="83" y="118"/>
                      <a:pt x="84" y="118"/>
                    </a:cubicBezTo>
                    <a:cubicBezTo>
                      <a:pt x="84" y="118"/>
                      <a:pt x="85" y="118"/>
                      <a:pt x="85" y="117"/>
                    </a:cubicBezTo>
                    <a:cubicBezTo>
                      <a:pt x="86" y="117"/>
                      <a:pt x="86" y="116"/>
                      <a:pt x="86" y="115"/>
                    </a:cubicBezTo>
                    <a:cubicBezTo>
                      <a:pt x="86" y="115"/>
                      <a:pt x="86" y="114"/>
                      <a:pt x="85" y="113"/>
                    </a:cubicBezTo>
                    <a:cubicBezTo>
                      <a:pt x="85" y="113"/>
                      <a:pt x="85" y="112"/>
                      <a:pt x="85" y="112"/>
                    </a:cubicBezTo>
                    <a:cubicBezTo>
                      <a:pt x="84" y="109"/>
                      <a:pt x="83" y="108"/>
                      <a:pt x="83" y="106"/>
                    </a:cubicBezTo>
                    <a:cubicBezTo>
                      <a:pt x="83" y="106"/>
                      <a:pt x="83" y="105"/>
                      <a:pt x="83" y="104"/>
                    </a:cubicBezTo>
                    <a:cubicBezTo>
                      <a:pt x="83" y="103"/>
                      <a:pt x="84" y="102"/>
                      <a:pt x="84" y="101"/>
                    </a:cubicBezTo>
                    <a:cubicBezTo>
                      <a:pt x="85" y="99"/>
                      <a:pt x="87" y="98"/>
                      <a:pt x="89" y="97"/>
                    </a:cubicBezTo>
                    <a:cubicBezTo>
                      <a:pt x="91" y="97"/>
                      <a:pt x="93" y="97"/>
                      <a:pt x="95" y="99"/>
                    </a:cubicBezTo>
                    <a:cubicBezTo>
                      <a:pt x="97" y="100"/>
                      <a:pt x="98" y="102"/>
                      <a:pt x="98" y="103"/>
                    </a:cubicBezTo>
                    <a:cubicBezTo>
                      <a:pt x="99" y="105"/>
                      <a:pt x="99" y="107"/>
                      <a:pt x="97" y="108"/>
                    </a:cubicBezTo>
                    <a:cubicBezTo>
                      <a:pt x="96" y="110"/>
                      <a:pt x="96" y="110"/>
                      <a:pt x="96" y="110"/>
                    </a:cubicBezTo>
                    <a:cubicBezTo>
                      <a:pt x="91" y="107"/>
                      <a:pt x="91" y="107"/>
                      <a:pt x="91" y="107"/>
                    </a:cubicBezTo>
                    <a:cubicBezTo>
                      <a:pt x="92" y="106"/>
                      <a:pt x="92" y="106"/>
                      <a:pt x="92" y="106"/>
                    </a:cubicBezTo>
                    <a:cubicBezTo>
                      <a:pt x="93" y="105"/>
                      <a:pt x="93" y="104"/>
                      <a:pt x="93" y="104"/>
                    </a:cubicBezTo>
                    <a:cubicBezTo>
                      <a:pt x="93" y="103"/>
                      <a:pt x="93" y="103"/>
                      <a:pt x="92" y="103"/>
                    </a:cubicBezTo>
                    <a:cubicBezTo>
                      <a:pt x="92" y="102"/>
                      <a:pt x="91" y="102"/>
                      <a:pt x="91" y="102"/>
                    </a:cubicBezTo>
                    <a:cubicBezTo>
                      <a:pt x="90" y="103"/>
                      <a:pt x="90" y="103"/>
                      <a:pt x="89" y="103"/>
                    </a:cubicBezTo>
                    <a:cubicBezTo>
                      <a:pt x="89" y="104"/>
                      <a:pt x="89" y="106"/>
                      <a:pt x="90" y="110"/>
                    </a:cubicBezTo>
                    <a:cubicBezTo>
                      <a:pt x="90" y="110"/>
                      <a:pt x="90" y="110"/>
                      <a:pt x="90" y="110"/>
                    </a:cubicBezTo>
                    <a:cubicBezTo>
                      <a:pt x="91" y="110"/>
                      <a:pt x="91" y="110"/>
                      <a:pt x="91" y="110"/>
                    </a:cubicBezTo>
                    <a:cubicBezTo>
                      <a:pt x="92" y="113"/>
                      <a:pt x="92" y="115"/>
                      <a:pt x="92" y="116"/>
                    </a:cubicBezTo>
                    <a:cubicBezTo>
                      <a:pt x="92" y="117"/>
                      <a:pt x="92" y="117"/>
                      <a:pt x="91" y="118"/>
                    </a:cubicBezTo>
                    <a:cubicBezTo>
                      <a:pt x="91" y="119"/>
                      <a:pt x="91" y="119"/>
                      <a:pt x="91" y="120"/>
                    </a:cubicBezTo>
                    <a:cubicBezTo>
                      <a:pt x="89" y="122"/>
                      <a:pt x="88" y="123"/>
                      <a:pt x="86" y="123"/>
                    </a:cubicBezTo>
                    <a:cubicBezTo>
                      <a:pt x="84" y="124"/>
                      <a:pt x="82" y="123"/>
                      <a:pt x="80" y="122"/>
                    </a:cubicBezTo>
                    <a:cubicBezTo>
                      <a:pt x="78" y="120"/>
                      <a:pt x="76" y="119"/>
                      <a:pt x="76" y="117"/>
                    </a:cubicBezTo>
                    <a:cubicBezTo>
                      <a:pt x="75" y="115"/>
                      <a:pt x="76" y="113"/>
                      <a:pt x="77" y="111"/>
                    </a:cubicBezTo>
                    <a:cubicBezTo>
                      <a:pt x="78" y="110"/>
                      <a:pt x="78" y="110"/>
                      <a:pt x="78" y="110"/>
                    </a:cubicBezTo>
                    <a:close/>
                    <a:moveTo>
                      <a:pt x="68" y="95"/>
                    </a:moveTo>
                    <a:cubicBezTo>
                      <a:pt x="69" y="95"/>
                      <a:pt x="70" y="96"/>
                      <a:pt x="71" y="96"/>
                    </a:cubicBezTo>
                    <a:cubicBezTo>
                      <a:pt x="71" y="96"/>
                      <a:pt x="72" y="96"/>
                      <a:pt x="72" y="95"/>
                    </a:cubicBezTo>
                    <a:cubicBezTo>
                      <a:pt x="73" y="94"/>
                      <a:pt x="73" y="94"/>
                      <a:pt x="73" y="94"/>
                    </a:cubicBezTo>
                    <a:cubicBezTo>
                      <a:pt x="74" y="93"/>
                      <a:pt x="74" y="92"/>
                      <a:pt x="74" y="92"/>
                    </a:cubicBezTo>
                    <a:cubicBezTo>
                      <a:pt x="74" y="91"/>
                      <a:pt x="73" y="91"/>
                      <a:pt x="72" y="90"/>
                    </a:cubicBezTo>
                    <a:cubicBezTo>
                      <a:pt x="72" y="90"/>
                      <a:pt x="72" y="90"/>
                      <a:pt x="72" y="90"/>
                    </a:cubicBezTo>
                    <a:cubicBezTo>
                      <a:pt x="68" y="95"/>
                      <a:pt x="68" y="95"/>
                      <a:pt x="68" y="95"/>
                    </a:cubicBezTo>
                    <a:close/>
                    <a:moveTo>
                      <a:pt x="54" y="103"/>
                    </a:moveTo>
                    <a:cubicBezTo>
                      <a:pt x="70" y="82"/>
                      <a:pt x="70" y="82"/>
                      <a:pt x="70" y="82"/>
                    </a:cubicBezTo>
                    <a:cubicBezTo>
                      <a:pt x="77" y="88"/>
                      <a:pt x="77" y="88"/>
                      <a:pt x="77" y="88"/>
                    </a:cubicBezTo>
                    <a:cubicBezTo>
                      <a:pt x="79" y="89"/>
                      <a:pt x="80" y="91"/>
                      <a:pt x="80" y="92"/>
                    </a:cubicBezTo>
                    <a:cubicBezTo>
                      <a:pt x="80" y="94"/>
                      <a:pt x="80" y="95"/>
                      <a:pt x="79" y="97"/>
                    </a:cubicBezTo>
                    <a:cubicBezTo>
                      <a:pt x="78" y="97"/>
                      <a:pt x="78" y="97"/>
                      <a:pt x="78" y="97"/>
                    </a:cubicBezTo>
                    <a:cubicBezTo>
                      <a:pt x="78" y="98"/>
                      <a:pt x="78" y="98"/>
                      <a:pt x="78" y="98"/>
                    </a:cubicBezTo>
                    <a:cubicBezTo>
                      <a:pt x="77" y="99"/>
                      <a:pt x="76" y="100"/>
                      <a:pt x="75" y="100"/>
                    </a:cubicBezTo>
                    <a:cubicBezTo>
                      <a:pt x="74" y="100"/>
                      <a:pt x="73" y="100"/>
                      <a:pt x="72" y="100"/>
                    </a:cubicBezTo>
                    <a:cubicBezTo>
                      <a:pt x="72" y="101"/>
                      <a:pt x="73" y="102"/>
                      <a:pt x="73" y="103"/>
                    </a:cubicBezTo>
                    <a:cubicBezTo>
                      <a:pt x="73" y="104"/>
                      <a:pt x="72" y="105"/>
                      <a:pt x="71" y="106"/>
                    </a:cubicBezTo>
                    <a:cubicBezTo>
                      <a:pt x="67" y="111"/>
                      <a:pt x="67" y="111"/>
                      <a:pt x="67" y="111"/>
                    </a:cubicBezTo>
                    <a:cubicBezTo>
                      <a:pt x="67" y="111"/>
                      <a:pt x="66" y="112"/>
                      <a:pt x="66" y="112"/>
                    </a:cubicBezTo>
                    <a:cubicBezTo>
                      <a:pt x="66" y="112"/>
                      <a:pt x="66" y="113"/>
                      <a:pt x="66" y="113"/>
                    </a:cubicBezTo>
                    <a:cubicBezTo>
                      <a:pt x="61" y="109"/>
                      <a:pt x="61" y="109"/>
                      <a:pt x="61" y="109"/>
                    </a:cubicBezTo>
                    <a:cubicBezTo>
                      <a:pt x="61" y="109"/>
                      <a:pt x="61" y="109"/>
                      <a:pt x="62" y="108"/>
                    </a:cubicBezTo>
                    <a:cubicBezTo>
                      <a:pt x="62" y="108"/>
                      <a:pt x="62" y="107"/>
                      <a:pt x="63" y="107"/>
                    </a:cubicBezTo>
                    <a:cubicBezTo>
                      <a:pt x="66" y="103"/>
                      <a:pt x="66" y="103"/>
                      <a:pt x="66" y="103"/>
                    </a:cubicBezTo>
                    <a:cubicBezTo>
                      <a:pt x="67" y="102"/>
                      <a:pt x="67" y="101"/>
                      <a:pt x="67" y="100"/>
                    </a:cubicBezTo>
                    <a:cubicBezTo>
                      <a:pt x="67" y="99"/>
                      <a:pt x="67" y="99"/>
                      <a:pt x="66" y="98"/>
                    </a:cubicBezTo>
                    <a:cubicBezTo>
                      <a:pt x="58" y="107"/>
                      <a:pt x="58" y="107"/>
                      <a:pt x="58" y="107"/>
                    </a:cubicBezTo>
                    <a:cubicBezTo>
                      <a:pt x="54" y="103"/>
                      <a:pt x="54" y="103"/>
                      <a:pt x="54" y="103"/>
                    </a:cubicBezTo>
                    <a:close/>
                    <a:moveTo>
                      <a:pt x="37" y="87"/>
                    </a:moveTo>
                    <a:cubicBezTo>
                      <a:pt x="57" y="69"/>
                      <a:pt x="57" y="69"/>
                      <a:pt x="57" y="69"/>
                    </a:cubicBezTo>
                    <a:cubicBezTo>
                      <a:pt x="66" y="78"/>
                      <a:pt x="66" y="78"/>
                      <a:pt x="66" y="78"/>
                    </a:cubicBezTo>
                    <a:cubicBezTo>
                      <a:pt x="62" y="82"/>
                      <a:pt x="62" y="82"/>
                      <a:pt x="62" y="82"/>
                    </a:cubicBezTo>
                    <a:cubicBezTo>
                      <a:pt x="57" y="77"/>
                      <a:pt x="57" y="77"/>
                      <a:pt x="57" y="77"/>
                    </a:cubicBezTo>
                    <a:cubicBezTo>
                      <a:pt x="53" y="80"/>
                      <a:pt x="53" y="80"/>
                      <a:pt x="53" y="80"/>
                    </a:cubicBezTo>
                    <a:cubicBezTo>
                      <a:pt x="58" y="85"/>
                      <a:pt x="58" y="85"/>
                      <a:pt x="58" y="85"/>
                    </a:cubicBezTo>
                    <a:cubicBezTo>
                      <a:pt x="54" y="89"/>
                      <a:pt x="54" y="89"/>
                      <a:pt x="54" y="89"/>
                    </a:cubicBezTo>
                    <a:cubicBezTo>
                      <a:pt x="50" y="84"/>
                      <a:pt x="50" y="84"/>
                      <a:pt x="50" y="84"/>
                    </a:cubicBezTo>
                    <a:cubicBezTo>
                      <a:pt x="45" y="88"/>
                      <a:pt x="45" y="88"/>
                      <a:pt x="45" y="88"/>
                    </a:cubicBezTo>
                    <a:cubicBezTo>
                      <a:pt x="51" y="93"/>
                      <a:pt x="51" y="93"/>
                      <a:pt x="51" y="93"/>
                    </a:cubicBezTo>
                    <a:cubicBezTo>
                      <a:pt x="47" y="97"/>
                      <a:pt x="47" y="97"/>
                      <a:pt x="47" y="97"/>
                    </a:cubicBezTo>
                    <a:cubicBezTo>
                      <a:pt x="37" y="87"/>
                      <a:pt x="37" y="87"/>
                      <a:pt x="37" y="87"/>
                    </a:cubicBezTo>
                    <a:close/>
                    <a:moveTo>
                      <a:pt x="25" y="70"/>
                    </a:moveTo>
                    <a:cubicBezTo>
                      <a:pt x="45" y="51"/>
                      <a:pt x="45" y="51"/>
                      <a:pt x="45" y="51"/>
                    </a:cubicBezTo>
                    <a:cubicBezTo>
                      <a:pt x="48" y="57"/>
                      <a:pt x="48" y="57"/>
                      <a:pt x="48" y="57"/>
                    </a:cubicBezTo>
                    <a:cubicBezTo>
                      <a:pt x="40" y="64"/>
                      <a:pt x="40" y="64"/>
                      <a:pt x="40" y="64"/>
                    </a:cubicBezTo>
                    <a:cubicBezTo>
                      <a:pt x="39" y="64"/>
                      <a:pt x="38" y="65"/>
                      <a:pt x="37" y="66"/>
                    </a:cubicBezTo>
                    <a:cubicBezTo>
                      <a:pt x="36" y="67"/>
                      <a:pt x="34" y="68"/>
                      <a:pt x="32" y="69"/>
                    </a:cubicBezTo>
                    <a:cubicBezTo>
                      <a:pt x="34" y="68"/>
                      <a:pt x="37" y="67"/>
                      <a:pt x="39" y="65"/>
                    </a:cubicBezTo>
                    <a:cubicBezTo>
                      <a:pt x="40" y="65"/>
                      <a:pt x="40" y="65"/>
                      <a:pt x="40" y="65"/>
                    </a:cubicBezTo>
                    <a:cubicBezTo>
                      <a:pt x="50" y="60"/>
                      <a:pt x="50" y="60"/>
                      <a:pt x="50" y="60"/>
                    </a:cubicBezTo>
                    <a:cubicBezTo>
                      <a:pt x="54" y="65"/>
                      <a:pt x="54" y="65"/>
                      <a:pt x="54" y="65"/>
                    </a:cubicBezTo>
                    <a:cubicBezTo>
                      <a:pt x="29" y="76"/>
                      <a:pt x="29" y="76"/>
                      <a:pt x="29" y="76"/>
                    </a:cubicBezTo>
                    <a:cubicBezTo>
                      <a:pt x="25" y="70"/>
                      <a:pt x="25" y="70"/>
                      <a:pt x="25" y="70"/>
                    </a:cubicBezTo>
                    <a:close/>
                    <a:moveTo>
                      <a:pt x="15" y="53"/>
                    </a:moveTo>
                    <a:cubicBezTo>
                      <a:pt x="39" y="41"/>
                      <a:pt x="39" y="41"/>
                      <a:pt x="39" y="41"/>
                    </a:cubicBezTo>
                    <a:cubicBezTo>
                      <a:pt x="42" y="47"/>
                      <a:pt x="42" y="47"/>
                      <a:pt x="42" y="47"/>
                    </a:cubicBezTo>
                    <a:cubicBezTo>
                      <a:pt x="18" y="58"/>
                      <a:pt x="18" y="58"/>
                      <a:pt x="18" y="58"/>
                    </a:cubicBezTo>
                    <a:cubicBezTo>
                      <a:pt x="15" y="53"/>
                      <a:pt x="15" y="53"/>
                      <a:pt x="15" y="53"/>
                    </a:cubicBezTo>
                    <a:close/>
                    <a:moveTo>
                      <a:pt x="5" y="29"/>
                    </a:moveTo>
                    <a:cubicBezTo>
                      <a:pt x="31" y="20"/>
                      <a:pt x="31" y="20"/>
                      <a:pt x="31" y="20"/>
                    </a:cubicBezTo>
                    <a:cubicBezTo>
                      <a:pt x="33" y="26"/>
                      <a:pt x="33" y="26"/>
                      <a:pt x="33" y="26"/>
                    </a:cubicBezTo>
                    <a:cubicBezTo>
                      <a:pt x="24" y="33"/>
                      <a:pt x="24" y="33"/>
                      <a:pt x="24" y="33"/>
                    </a:cubicBezTo>
                    <a:cubicBezTo>
                      <a:pt x="23" y="33"/>
                      <a:pt x="22" y="34"/>
                      <a:pt x="20" y="35"/>
                    </a:cubicBezTo>
                    <a:cubicBezTo>
                      <a:pt x="19" y="36"/>
                      <a:pt x="18" y="36"/>
                      <a:pt x="17" y="37"/>
                    </a:cubicBezTo>
                    <a:cubicBezTo>
                      <a:pt x="18" y="37"/>
                      <a:pt x="19" y="36"/>
                      <a:pt x="21" y="35"/>
                    </a:cubicBezTo>
                    <a:cubicBezTo>
                      <a:pt x="22" y="35"/>
                      <a:pt x="23" y="34"/>
                      <a:pt x="25" y="34"/>
                    </a:cubicBezTo>
                    <a:cubicBezTo>
                      <a:pt x="34" y="31"/>
                      <a:pt x="34" y="31"/>
                      <a:pt x="34" y="31"/>
                    </a:cubicBezTo>
                    <a:cubicBezTo>
                      <a:pt x="36" y="36"/>
                      <a:pt x="36" y="36"/>
                      <a:pt x="36" y="36"/>
                    </a:cubicBezTo>
                    <a:cubicBezTo>
                      <a:pt x="11" y="45"/>
                      <a:pt x="11" y="45"/>
                      <a:pt x="11" y="45"/>
                    </a:cubicBezTo>
                    <a:cubicBezTo>
                      <a:pt x="9" y="39"/>
                      <a:pt x="9" y="39"/>
                      <a:pt x="9" y="39"/>
                    </a:cubicBezTo>
                    <a:cubicBezTo>
                      <a:pt x="19" y="32"/>
                      <a:pt x="19" y="32"/>
                      <a:pt x="19" y="32"/>
                    </a:cubicBezTo>
                    <a:cubicBezTo>
                      <a:pt x="20" y="31"/>
                      <a:pt x="21" y="30"/>
                      <a:pt x="22" y="29"/>
                    </a:cubicBezTo>
                    <a:cubicBezTo>
                      <a:pt x="23" y="29"/>
                      <a:pt x="24" y="28"/>
                      <a:pt x="25" y="27"/>
                    </a:cubicBezTo>
                    <a:cubicBezTo>
                      <a:pt x="23" y="28"/>
                      <a:pt x="22" y="29"/>
                      <a:pt x="20" y="30"/>
                    </a:cubicBezTo>
                    <a:cubicBezTo>
                      <a:pt x="18" y="30"/>
                      <a:pt x="17" y="31"/>
                      <a:pt x="15" y="31"/>
                    </a:cubicBezTo>
                    <a:cubicBezTo>
                      <a:pt x="7" y="34"/>
                      <a:pt x="7" y="34"/>
                      <a:pt x="7" y="34"/>
                    </a:cubicBezTo>
                    <a:cubicBezTo>
                      <a:pt x="5" y="29"/>
                      <a:pt x="5" y="29"/>
                      <a:pt x="5" y="29"/>
                    </a:cubicBezTo>
                    <a:close/>
                    <a:moveTo>
                      <a:pt x="27" y="6"/>
                    </a:moveTo>
                    <a:cubicBezTo>
                      <a:pt x="8" y="8"/>
                      <a:pt x="8" y="8"/>
                      <a:pt x="8" y="8"/>
                    </a:cubicBezTo>
                    <a:cubicBezTo>
                      <a:pt x="7" y="8"/>
                      <a:pt x="6" y="8"/>
                      <a:pt x="6" y="9"/>
                    </a:cubicBezTo>
                    <a:cubicBezTo>
                      <a:pt x="5" y="9"/>
                      <a:pt x="5" y="10"/>
                      <a:pt x="5" y="10"/>
                    </a:cubicBezTo>
                    <a:cubicBezTo>
                      <a:pt x="5" y="11"/>
                      <a:pt x="6" y="11"/>
                      <a:pt x="6" y="12"/>
                    </a:cubicBezTo>
                    <a:cubicBezTo>
                      <a:pt x="7" y="12"/>
                      <a:pt x="7" y="12"/>
                      <a:pt x="8" y="12"/>
                    </a:cubicBezTo>
                    <a:cubicBezTo>
                      <a:pt x="28" y="10"/>
                      <a:pt x="28" y="10"/>
                      <a:pt x="28" y="10"/>
                    </a:cubicBezTo>
                    <a:cubicBezTo>
                      <a:pt x="28" y="16"/>
                      <a:pt x="28" y="16"/>
                      <a:pt x="28" y="16"/>
                    </a:cubicBezTo>
                    <a:cubicBezTo>
                      <a:pt x="10" y="18"/>
                      <a:pt x="10" y="18"/>
                      <a:pt x="10" y="18"/>
                    </a:cubicBezTo>
                    <a:cubicBezTo>
                      <a:pt x="7" y="18"/>
                      <a:pt x="5" y="18"/>
                      <a:pt x="3" y="16"/>
                    </a:cubicBezTo>
                    <a:cubicBezTo>
                      <a:pt x="2" y="15"/>
                      <a:pt x="1" y="13"/>
                      <a:pt x="1" y="11"/>
                    </a:cubicBezTo>
                    <a:cubicBezTo>
                      <a:pt x="0" y="8"/>
                      <a:pt x="1" y="6"/>
                      <a:pt x="2" y="5"/>
                    </a:cubicBezTo>
                    <a:cubicBezTo>
                      <a:pt x="3" y="3"/>
                      <a:pt x="5" y="2"/>
                      <a:pt x="8" y="2"/>
                    </a:cubicBezTo>
                    <a:cubicBezTo>
                      <a:pt x="27" y="0"/>
                      <a:pt x="27" y="0"/>
                      <a:pt x="27" y="0"/>
                    </a:cubicBezTo>
                    <a:cubicBezTo>
                      <a:pt x="27" y="6"/>
                      <a:pt x="27" y="6"/>
                      <a:pt x="27"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8"/>
              <p:cNvSpPr>
                <a:spLocks noEditPoints="1"/>
              </p:cNvSpPr>
              <p:nvPr/>
            </p:nvSpPr>
            <p:spPr bwMode="auto">
              <a:xfrm>
                <a:off x="1514476" y="2149475"/>
                <a:ext cx="1435100" cy="1433513"/>
              </a:xfrm>
              <a:custGeom>
                <a:avLst/>
                <a:gdLst>
                  <a:gd name="T0" fmla="*/ 191 w 381"/>
                  <a:gd name="T1" fmla="*/ 0 h 381"/>
                  <a:gd name="T2" fmla="*/ 381 w 381"/>
                  <a:gd name="T3" fmla="*/ 191 h 381"/>
                  <a:gd name="T4" fmla="*/ 191 w 381"/>
                  <a:gd name="T5" fmla="*/ 381 h 381"/>
                  <a:gd name="T6" fmla="*/ 0 w 381"/>
                  <a:gd name="T7" fmla="*/ 191 h 381"/>
                  <a:gd name="T8" fmla="*/ 191 w 381"/>
                  <a:gd name="T9" fmla="*/ 0 h 381"/>
                  <a:gd name="T10" fmla="*/ 191 w 381"/>
                  <a:gd name="T11" fmla="*/ 17 h 381"/>
                  <a:gd name="T12" fmla="*/ 365 w 381"/>
                  <a:gd name="T13" fmla="*/ 191 h 381"/>
                  <a:gd name="T14" fmla="*/ 191 w 381"/>
                  <a:gd name="T15" fmla="*/ 365 h 381"/>
                  <a:gd name="T16" fmla="*/ 16 w 381"/>
                  <a:gd name="T17" fmla="*/ 191 h 381"/>
                  <a:gd name="T18" fmla="*/ 191 w 381"/>
                  <a:gd name="T19" fmla="*/ 17 h 381"/>
                  <a:gd name="T20" fmla="*/ 191 w 381"/>
                  <a:gd name="T21" fmla="*/ 21 h 381"/>
                  <a:gd name="T22" fmla="*/ 361 w 381"/>
                  <a:gd name="T23" fmla="*/ 191 h 381"/>
                  <a:gd name="T24" fmla="*/ 191 w 381"/>
                  <a:gd name="T25" fmla="*/ 361 h 381"/>
                  <a:gd name="T26" fmla="*/ 20 w 381"/>
                  <a:gd name="T27" fmla="*/ 191 h 381"/>
                  <a:gd name="T28" fmla="*/ 191 w 381"/>
                  <a:gd name="T29" fmla="*/ 21 h 381"/>
                  <a:gd name="T30" fmla="*/ 191 w 381"/>
                  <a:gd name="T31" fmla="*/ 73 h 381"/>
                  <a:gd name="T32" fmla="*/ 309 w 381"/>
                  <a:gd name="T33" fmla="*/ 191 h 381"/>
                  <a:gd name="T34" fmla="*/ 191 w 381"/>
                  <a:gd name="T35" fmla="*/ 309 h 381"/>
                  <a:gd name="T36" fmla="*/ 72 w 381"/>
                  <a:gd name="T37" fmla="*/ 191 h 381"/>
                  <a:gd name="T38" fmla="*/ 191 w 381"/>
                  <a:gd name="T39" fmla="*/ 73 h 381"/>
                  <a:gd name="T40" fmla="*/ 191 w 381"/>
                  <a:gd name="T41" fmla="*/ 76 h 381"/>
                  <a:gd name="T42" fmla="*/ 305 w 381"/>
                  <a:gd name="T43" fmla="*/ 191 h 381"/>
                  <a:gd name="T44" fmla="*/ 191 w 381"/>
                  <a:gd name="T45" fmla="*/ 306 h 381"/>
                  <a:gd name="T46" fmla="*/ 76 w 381"/>
                  <a:gd name="T47" fmla="*/ 191 h 381"/>
                  <a:gd name="T48" fmla="*/ 191 w 381"/>
                  <a:gd name="T49" fmla="*/ 76 h 381"/>
                  <a:gd name="T50" fmla="*/ 191 w 381"/>
                  <a:gd name="T51" fmla="*/ 9 h 381"/>
                  <a:gd name="T52" fmla="*/ 372 w 381"/>
                  <a:gd name="T53" fmla="*/ 191 h 381"/>
                  <a:gd name="T54" fmla="*/ 191 w 381"/>
                  <a:gd name="T55" fmla="*/ 373 h 381"/>
                  <a:gd name="T56" fmla="*/ 9 w 381"/>
                  <a:gd name="T57" fmla="*/ 191 h 381"/>
                  <a:gd name="T58" fmla="*/ 191 w 381"/>
                  <a:gd name="T59" fmla="*/ 9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81" h="381">
                    <a:moveTo>
                      <a:pt x="191" y="0"/>
                    </a:moveTo>
                    <a:cubicBezTo>
                      <a:pt x="296" y="0"/>
                      <a:pt x="381" y="86"/>
                      <a:pt x="381" y="191"/>
                    </a:cubicBezTo>
                    <a:cubicBezTo>
                      <a:pt x="381" y="296"/>
                      <a:pt x="296" y="381"/>
                      <a:pt x="191" y="381"/>
                    </a:cubicBezTo>
                    <a:cubicBezTo>
                      <a:pt x="86" y="381"/>
                      <a:pt x="0" y="296"/>
                      <a:pt x="0" y="191"/>
                    </a:cubicBezTo>
                    <a:cubicBezTo>
                      <a:pt x="0" y="86"/>
                      <a:pt x="86" y="0"/>
                      <a:pt x="191" y="0"/>
                    </a:cubicBezTo>
                    <a:close/>
                    <a:moveTo>
                      <a:pt x="191" y="17"/>
                    </a:moveTo>
                    <a:cubicBezTo>
                      <a:pt x="286" y="17"/>
                      <a:pt x="365" y="95"/>
                      <a:pt x="365" y="191"/>
                    </a:cubicBezTo>
                    <a:cubicBezTo>
                      <a:pt x="365" y="287"/>
                      <a:pt x="286" y="365"/>
                      <a:pt x="191" y="365"/>
                    </a:cubicBezTo>
                    <a:cubicBezTo>
                      <a:pt x="95" y="365"/>
                      <a:pt x="16" y="287"/>
                      <a:pt x="16" y="191"/>
                    </a:cubicBezTo>
                    <a:cubicBezTo>
                      <a:pt x="16" y="95"/>
                      <a:pt x="95" y="17"/>
                      <a:pt x="191" y="17"/>
                    </a:cubicBezTo>
                    <a:close/>
                    <a:moveTo>
                      <a:pt x="191" y="21"/>
                    </a:moveTo>
                    <a:cubicBezTo>
                      <a:pt x="284" y="21"/>
                      <a:pt x="361" y="97"/>
                      <a:pt x="361" y="191"/>
                    </a:cubicBezTo>
                    <a:cubicBezTo>
                      <a:pt x="361" y="285"/>
                      <a:pt x="284" y="361"/>
                      <a:pt x="191" y="361"/>
                    </a:cubicBezTo>
                    <a:cubicBezTo>
                      <a:pt x="97" y="361"/>
                      <a:pt x="20" y="285"/>
                      <a:pt x="20" y="191"/>
                    </a:cubicBezTo>
                    <a:cubicBezTo>
                      <a:pt x="20" y="97"/>
                      <a:pt x="97" y="21"/>
                      <a:pt x="191" y="21"/>
                    </a:cubicBezTo>
                    <a:close/>
                    <a:moveTo>
                      <a:pt x="191" y="73"/>
                    </a:moveTo>
                    <a:cubicBezTo>
                      <a:pt x="256" y="73"/>
                      <a:pt x="309" y="126"/>
                      <a:pt x="309" y="191"/>
                    </a:cubicBezTo>
                    <a:cubicBezTo>
                      <a:pt x="309" y="256"/>
                      <a:pt x="256" y="309"/>
                      <a:pt x="191" y="309"/>
                    </a:cubicBezTo>
                    <a:cubicBezTo>
                      <a:pt x="126" y="309"/>
                      <a:pt x="72" y="256"/>
                      <a:pt x="72" y="191"/>
                    </a:cubicBezTo>
                    <a:cubicBezTo>
                      <a:pt x="72" y="126"/>
                      <a:pt x="126" y="73"/>
                      <a:pt x="191" y="73"/>
                    </a:cubicBezTo>
                    <a:close/>
                    <a:moveTo>
                      <a:pt x="191" y="76"/>
                    </a:moveTo>
                    <a:cubicBezTo>
                      <a:pt x="254" y="76"/>
                      <a:pt x="305" y="128"/>
                      <a:pt x="305" y="191"/>
                    </a:cubicBezTo>
                    <a:cubicBezTo>
                      <a:pt x="305" y="254"/>
                      <a:pt x="254" y="306"/>
                      <a:pt x="191" y="306"/>
                    </a:cubicBezTo>
                    <a:cubicBezTo>
                      <a:pt x="127" y="306"/>
                      <a:pt x="76" y="254"/>
                      <a:pt x="76" y="191"/>
                    </a:cubicBezTo>
                    <a:cubicBezTo>
                      <a:pt x="76" y="128"/>
                      <a:pt x="127" y="76"/>
                      <a:pt x="191" y="76"/>
                    </a:cubicBezTo>
                    <a:close/>
                    <a:moveTo>
                      <a:pt x="191" y="9"/>
                    </a:moveTo>
                    <a:cubicBezTo>
                      <a:pt x="291" y="9"/>
                      <a:pt x="372" y="91"/>
                      <a:pt x="372" y="191"/>
                    </a:cubicBezTo>
                    <a:cubicBezTo>
                      <a:pt x="372" y="291"/>
                      <a:pt x="291" y="373"/>
                      <a:pt x="191" y="373"/>
                    </a:cubicBezTo>
                    <a:cubicBezTo>
                      <a:pt x="90" y="373"/>
                      <a:pt x="9" y="291"/>
                      <a:pt x="9" y="191"/>
                    </a:cubicBezTo>
                    <a:cubicBezTo>
                      <a:pt x="9" y="91"/>
                      <a:pt x="90" y="9"/>
                      <a:pt x="19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9"/>
              <p:cNvSpPr>
                <a:spLocks noEditPoints="1"/>
              </p:cNvSpPr>
              <p:nvPr/>
            </p:nvSpPr>
            <p:spPr bwMode="auto">
              <a:xfrm>
                <a:off x="2079626" y="2635250"/>
                <a:ext cx="304800" cy="225425"/>
              </a:xfrm>
              <a:custGeom>
                <a:avLst/>
                <a:gdLst>
                  <a:gd name="T0" fmla="*/ 70 w 81"/>
                  <a:gd name="T1" fmla="*/ 19 h 60"/>
                  <a:gd name="T2" fmla="*/ 79 w 81"/>
                  <a:gd name="T3" fmla="*/ 14 h 60"/>
                  <a:gd name="T4" fmla="*/ 61 w 81"/>
                  <a:gd name="T5" fmla="*/ 19 h 60"/>
                  <a:gd name="T6" fmla="*/ 46 w 81"/>
                  <a:gd name="T7" fmla="*/ 34 h 60"/>
                  <a:gd name="T8" fmla="*/ 49 w 81"/>
                  <a:gd name="T9" fmla="*/ 37 h 60"/>
                  <a:gd name="T10" fmla="*/ 51 w 81"/>
                  <a:gd name="T11" fmla="*/ 43 h 60"/>
                  <a:gd name="T12" fmla="*/ 30 w 81"/>
                  <a:gd name="T13" fmla="*/ 43 h 60"/>
                  <a:gd name="T14" fmla="*/ 25 w 81"/>
                  <a:gd name="T15" fmla="*/ 41 h 60"/>
                  <a:gd name="T16" fmla="*/ 33 w 81"/>
                  <a:gd name="T17" fmla="*/ 36 h 60"/>
                  <a:gd name="T18" fmla="*/ 35 w 81"/>
                  <a:gd name="T19" fmla="*/ 30 h 60"/>
                  <a:gd name="T20" fmla="*/ 55 w 81"/>
                  <a:gd name="T21" fmla="*/ 35 h 60"/>
                  <a:gd name="T22" fmla="*/ 21 w 81"/>
                  <a:gd name="T23" fmla="*/ 39 h 60"/>
                  <a:gd name="T24" fmla="*/ 27 w 81"/>
                  <a:gd name="T25" fmla="*/ 34 h 60"/>
                  <a:gd name="T26" fmla="*/ 55 w 81"/>
                  <a:gd name="T27" fmla="*/ 50 h 60"/>
                  <a:gd name="T28" fmla="*/ 52 w 81"/>
                  <a:gd name="T29" fmla="*/ 59 h 60"/>
                  <a:gd name="T30" fmla="*/ 29 w 81"/>
                  <a:gd name="T31" fmla="*/ 43 h 60"/>
                  <a:gd name="T32" fmla="*/ 25 w 81"/>
                  <a:gd name="T33" fmla="*/ 53 h 60"/>
                  <a:gd name="T34" fmla="*/ 20 w 81"/>
                  <a:gd name="T35" fmla="*/ 46 h 60"/>
                  <a:gd name="T36" fmla="*/ 18 w 81"/>
                  <a:gd name="T37" fmla="*/ 52 h 60"/>
                  <a:gd name="T38" fmla="*/ 13 w 81"/>
                  <a:gd name="T39" fmla="*/ 59 h 60"/>
                  <a:gd name="T40" fmla="*/ 13 w 81"/>
                  <a:gd name="T41" fmla="*/ 41 h 60"/>
                  <a:gd name="T42" fmla="*/ 25 w 81"/>
                  <a:gd name="T43" fmla="*/ 29 h 60"/>
                  <a:gd name="T44" fmla="*/ 6 w 81"/>
                  <a:gd name="T45" fmla="*/ 35 h 60"/>
                  <a:gd name="T46" fmla="*/ 79 w 81"/>
                  <a:gd name="T47" fmla="*/ 29 h 60"/>
                  <a:gd name="T48" fmla="*/ 64 w 81"/>
                  <a:gd name="T49" fmla="*/ 35 h 60"/>
                  <a:gd name="T50" fmla="*/ 12 w 81"/>
                  <a:gd name="T51" fmla="*/ 24 h 60"/>
                  <a:gd name="T52" fmla="*/ 30 w 81"/>
                  <a:gd name="T53" fmla="*/ 28 h 60"/>
                  <a:gd name="T54" fmla="*/ 41 w 81"/>
                  <a:gd name="T55" fmla="*/ 28 h 60"/>
                  <a:gd name="T56" fmla="*/ 51 w 81"/>
                  <a:gd name="T57" fmla="*/ 28 h 60"/>
                  <a:gd name="T58" fmla="*/ 69 w 81"/>
                  <a:gd name="T59" fmla="*/ 24 h 60"/>
                  <a:gd name="T60" fmla="*/ 69 w 81"/>
                  <a:gd name="T61" fmla="*/ 59 h 60"/>
                  <a:gd name="T62" fmla="*/ 52 w 81"/>
                  <a:gd name="T63" fmla="*/ 60 h 60"/>
                  <a:gd name="T64" fmla="*/ 25 w 81"/>
                  <a:gd name="T65" fmla="*/ 60 h 60"/>
                  <a:gd name="T66" fmla="*/ 0 w 81"/>
                  <a:gd name="T67" fmla="*/ 35 h 60"/>
                  <a:gd name="T68" fmla="*/ 6 w 81"/>
                  <a:gd name="T69" fmla="*/ 18 h 60"/>
                  <a:gd name="T70" fmla="*/ 15 w 81"/>
                  <a:gd name="T71" fmla="*/ 12 h 60"/>
                  <a:gd name="T72" fmla="*/ 23 w 81"/>
                  <a:gd name="T73" fmla="*/ 0 h 60"/>
                  <a:gd name="T74" fmla="*/ 32 w 81"/>
                  <a:gd name="T75" fmla="*/ 6 h 60"/>
                  <a:gd name="T76" fmla="*/ 39 w 81"/>
                  <a:gd name="T77" fmla="*/ 6 h 60"/>
                  <a:gd name="T78" fmla="*/ 48 w 81"/>
                  <a:gd name="T79" fmla="*/ 1 h 60"/>
                  <a:gd name="T80" fmla="*/ 58 w 81"/>
                  <a:gd name="T81" fmla="*/ 0 h 60"/>
                  <a:gd name="T82" fmla="*/ 66 w 81"/>
                  <a:gd name="T83" fmla="*/ 18 h 60"/>
                  <a:gd name="T84" fmla="*/ 72 w 81"/>
                  <a:gd name="T85" fmla="*/ 18 h 60"/>
                  <a:gd name="T86" fmla="*/ 81 w 81"/>
                  <a:gd name="T87" fmla="*/ 14 h 60"/>
                  <a:gd name="T88" fmla="*/ 23 w 81"/>
                  <a:gd name="T89" fmla="*/ 14 h 60"/>
                  <a:gd name="T90" fmla="*/ 14 w 81"/>
                  <a:gd name="T91" fmla="*/ 18 h 60"/>
                  <a:gd name="T92" fmla="*/ 5 w 81"/>
                  <a:gd name="T93" fmla="*/ 19 h 60"/>
                  <a:gd name="T94" fmla="*/ 23 w 81"/>
                  <a:gd name="T95" fmla="*/ 18 h 60"/>
                  <a:gd name="T96" fmla="*/ 36 w 81"/>
                  <a:gd name="T97" fmla="*/ 22 h 60"/>
                  <a:gd name="T98" fmla="*/ 49 w 81"/>
                  <a:gd name="T99" fmla="*/ 18 h 60"/>
                  <a:gd name="T100" fmla="*/ 57 w 81"/>
                  <a:gd name="T101" fmla="*/ 59 h 60"/>
                  <a:gd name="T102" fmla="*/ 24 w 81"/>
                  <a:gd name="T103" fmla="*/ 1 h 60"/>
                  <a:gd name="T104" fmla="*/ 37 w 81"/>
                  <a:gd name="T105" fmla="*/ 1 h 60"/>
                  <a:gd name="T106" fmla="*/ 47 w 81"/>
                  <a:gd name="T107" fmla="*/ 6 h 60"/>
                  <a:gd name="T108" fmla="*/ 24 w 81"/>
                  <a:gd name="T109" fmla="*/ 10 h 60"/>
                  <a:gd name="T110" fmla="*/ 41 w 81"/>
                  <a:gd name="T111" fmla="*/ 16 h 60"/>
                  <a:gd name="T112" fmla="*/ 51 w 81"/>
                  <a:gd name="T113" fmla="*/ 16 h 60"/>
                  <a:gd name="T114" fmla="*/ 65 w 81"/>
                  <a:gd name="T115" fmla="*/ 45 h 60"/>
                  <a:gd name="T116" fmla="*/ 57 w 81"/>
                  <a:gd name="T117"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1" h="60">
                    <a:moveTo>
                      <a:pt x="63" y="19"/>
                    </a:moveTo>
                    <a:cubicBezTo>
                      <a:pt x="66" y="19"/>
                      <a:pt x="66" y="19"/>
                      <a:pt x="66" y="19"/>
                    </a:cubicBezTo>
                    <a:cubicBezTo>
                      <a:pt x="66" y="19"/>
                      <a:pt x="66" y="19"/>
                      <a:pt x="66" y="19"/>
                    </a:cubicBezTo>
                    <a:cubicBezTo>
                      <a:pt x="67" y="19"/>
                      <a:pt x="67" y="19"/>
                      <a:pt x="67" y="19"/>
                    </a:cubicBezTo>
                    <a:cubicBezTo>
                      <a:pt x="67" y="19"/>
                      <a:pt x="67" y="19"/>
                      <a:pt x="67" y="19"/>
                    </a:cubicBezTo>
                    <a:cubicBezTo>
                      <a:pt x="67" y="18"/>
                      <a:pt x="67" y="18"/>
                      <a:pt x="67" y="18"/>
                    </a:cubicBezTo>
                    <a:cubicBezTo>
                      <a:pt x="67" y="14"/>
                      <a:pt x="67" y="14"/>
                      <a:pt x="67" y="14"/>
                    </a:cubicBezTo>
                    <a:cubicBezTo>
                      <a:pt x="70" y="14"/>
                      <a:pt x="70" y="14"/>
                      <a:pt x="70" y="14"/>
                    </a:cubicBezTo>
                    <a:cubicBezTo>
                      <a:pt x="70" y="19"/>
                      <a:pt x="70" y="19"/>
                      <a:pt x="70" y="19"/>
                    </a:cubicBezTo>
                    <a:cubicBezTo>
                      <a:pt x="72" y="19"/>
                      <a:pt x="72" y="19"/>
                      <a:pt x="72" y="19"/>
                    </a:cubicBezTo>
                    <a:cubicBezTo>
                      <a:pt x="72" y="19"/>
                      <a:pt x="72" y="19"/>
                      <a:pt x="72" y="19"/>
                    </a:cubicBezTo>
                    <a:cubicBezTo>
                      <a:pt x="75" y="19"/>
                      <a:pt x="75" y="19"/>
                      <a:pt x="75" y="19"/>
                    </a:cubicBezTo>
                    <a:cubicBezTo>
                      <a:pt x="75" y="19"/>
                      <a:pt x="75" y="19"/>
                      <a:pt x="75" y="19"/>
                    </a:cubicBezTo>
                    <a:cubicBezTo>
                      <a:pt x="76" y="19"/>
                      <a:pt x="76" y="19"/>
                      <a:pt x="76" y="19"/>
                    </a:cubicBezTo>
                    <a:cubicBezTo>
                      <a:pt x="76" y="19"/>
                      <a:pt x="76" y="19"/>
                      <a:pt x="76" y="19"/>
                    </a:cubicBezTo>
                    <a:cubicBezTo>
                      <a:pt x="76" y="18"/>
                      <a:pt x="76" y="18"/>
                      <a:pt x="76" y="18"/>
                    </a:cubicBezTo>
                    <a:cubicBezTo>
                      <a:pt x="76" y="14"/>
                      <a:pt x="76" y="14"/>
                      <a:pt x="76" y="14"/>
                    </a:cubicBezTo>
                    <a:cubicBezTo>
                      <a:pt x="79" y="14"/>
                      <a:pt x="79" y="14"/>
                      <a:pt x="79" y="14"/>
                    </a:cubicBezTo>
                    <a:cubicBezTo>
                      <a:pt x="79" y="22"/>
                      <a:pt x="79" y="22"/>
                      <a:pt x="79" y="22"/>
                    </a:cubicBezTo>
                    <a:cubicBezTo>
                      <a:pt x="56" y="22"/>
                      <a:pt x="56" y="22"/>
                      <a:pt x="56" y="22"/>
                    </a:cubicBezTo>
                    <a:cubicBezTo>
                      <a:pt x="56" y="18"/>
                      <a:pt x="56" y="18"/>
                      <a:pt x="56" y="18"/>
                    </a:cubicBezTo>
                    <a:cubicBezTo>
                      <a:pt x="57" y="18"/>
                      <a:pt x="57" y="18"/>
                      <a:pt x="57" y="18"/>
                    </a:cubicBezTo>
                    <a:cubicBezTo>
                      <a:pt x="57" y="18"/>
                      <a:pt x="57" y="18"/>
                      <a:pt x="57" y="18"/>
                    </a:cubicBezTo>
                    <a:cubicBezTo>
                      <a:pt x="58" y="18"/>
                      <a:pt x="58" y="18"/>
                      <a:pt x="58" y="18"/>
                    </a:cubicBezTo>
                    <a:cubicBezTo>
                      <a:pt x="58" y="14"/>
                      <a:pt x="58" y="14"/>
                      <a:pt x="58" y="14"/>
                    </a:cubicBezTo>
                    <a:cubicBezTo>
                      <a:pt x="61" y="14"/>
                      <a:pt x="61" y="14"/>
                      <a:pt x="61" y="14"/>
                    </a:cubicBezTo>
                    <a:cubicBezTo>
                      <a:pt x="61" y="19"/>
                      <a:pt x="61" y="19"/>
                      <a:pt x="61" y="19"/>
                    </a:cubicBezTo>
                    <a:cubicBezTo>
                      <a:pt x="63" y="19"/>
                      <a:pt x="63" y="19"/>
                      <a:pt x="63" y="19"/>
                    </a:cubicBezTo>
                    <a:cubicBezTo>
                      <a:pt x="63" y="19"/>
                      <a:pt x="63" y="19"/>
                      <a:pt x="63" y="19"/>
                    </a:cubicBezTo>
                    <a:close/>
                    <a:moveTo>
                      <a:pt x="41" y="33"/>
                    </a:moveTo>
                    <a:cubicBezTo>
                      <a:pt x="42" y="33"/>
                      <a:pt x="43" y="33"/>
                      <a:pt x="44" y="33"/>
                    </a:cubicBezTo>
                    <a:cubicBezTo>
                      <a:pt x="45" y="30"/>
                      <a:pt x="45" y="30"/>
                      <a:pt x="45" y="30"/>
                    </a:cubicBezTo>
                    <a:cubicBezTo>
                      <a:pt x="44" y="30"/>
                      <a:pt x="43" y="29"/>
                      <a:pt x="41" y="29"/>
                    </a:cubicBezTo>
                    <a:cubicBezTo>
                      <a:pt x="41" y="29"/>
                      <a:pt x="41" y="29"/>
                      <a:pt x="41" y="29"/>
                    </a:cubicBezTo>
                    <a:cubicBezTo>
                      <a:pt x="41" y="33"/>
                      <a:pt x="41" y="33"/>
                      <a:pt x="41" y="33"/>
                    </a:cubicBezTo>
                    <a:close/>
                    <a:moveTo>
                      <a:pt x="46" y="34"/>
                    </a:moveTo>
                    <a:cubicBezTo>
                      <a:pt x="46" y="34"/>
                      <a:pt x="47" y="35"/>
                      <a:pt x="48" y="36"/>
                    </a:cubicBezTo>
                    <a:cubicBezTo>
                      <a:pt x="51" y="33"/>
                      <a:pt x="51" y="33"/>
                      <a:pt x="51" y="33"/>
                    </a:cubicBezTo>
                    <a:cubicBezTo>
                      <a:pt x="49" y="32"/>
                      <a:pt x="48" y="31"/>
                      <a:pt x="47" y="31"/>
                    </a:cubicBezTo>
                    <a:cubicBezTo>
                      <a:pt x="46" y="34"/>
                      <a:pt x="46" y="34"/>
                      <a:pt x="46" y="34"/>
                    </a:cubicBezTo>
                    <a:close/>
                    <a:moveTo>
                      <a:pt x="49" y="37"/>
                    </a:moveTo>
                    <a:cubicBezTo>
                      <a:pt x="50" y="37"/>
                      <a:pt x="50" y="38"/>
                      <a:pt x="50" y="38"/>
                    </a:cubicBezTo>
                    <a:cubicBezTo>
                      <a:pt x="54" y="37"/>
                      <a:pt x="54" y="37"/>
                      <a:pt x="54" y="37"/>
                    </a:cubicBezTo>
                    <a:cubicBezTo>
                      <a:pt x="53" y="36"/>
                      <a:pt x="53" y="35"/>
                      <a:pt x="52" y="34"/>
                    </a:cubicBezTo>
                    <a:cubicBezTo>
                      <a:pt x="49" y="37"/>
                      <a:pt x="49" y="37"/>
                      <a:pt x="49" y="37"/>
                    </a:cubicBezTo>
                    <a:close/>
                    <a:moveTo>
                      <a:pt x="51" y="40"/>
                    </a:moveTo>
                    <a:cubicBezTo>
                      <a:pt x="51" y="40"/>
                      <a:pt x="52" y="41"/>
                      <a:pt x="52" y="42"/>
                    </a:cubicBezTo>
                    <a:cubicBezTo>
                      <a:pt x="55" y="42"/>
                      <a:pt x="55" y="42"/>
                      <a:pt x="55" y="42"/>
                    </a:cubicBezTo>
                    <a:cubicBezTo>
                      <a:pt x="55" y="40"/>
                      <a:pt x="55" y="40"/>
                      <a:pt x="55" y="40"/>
                    </a:cubicBezTo>
                    <a:cubicBezTo>
                      <a:pt x="55" y="40"/>
                      <a:pt x="55" y="40"/>
                      <a:pt x="55" y="40"/>
                    </a:cubicBezTo>
                    <a:cubicBezTo>
                      <a:pt x="55" y="40"/>
                      <a:pt x="55" y="39"/>
                      <a:pt x="55" y="39"/>
                    </a:cubicBezTo>
                    <a:cubicBezTo>
                      <a:pt x="51" y="40"/>
                      <a:pt x="51" y="40"/>
                      <a:pt x="51" y="40"/>
                    </a:cubicBezTo>
                    <a:close/>
                    <a:moveTo>
                      <a:pt x="51" y="43"/>
                    </a:moveTo>
                    <a:cubicBezTo>
                      <a:pt x="51" y="43"/>
                      <a:pt x="51" y="43"/>
                      <a:pt x="51" y="43"/>
                    </a:cubicBezTo>
                    <a:cubicBezTo>
                      <a:pt x="50" y="42"/>
                      <a:pt x="50" y="41"/>
                      <a:pt x="50" y="40"/>
                    </a:cubicBezTo>
                    <a:cubicBezTo>
                      <a:pt x="50" y="40"/>
                      <a:pt x="50" y="40"/>
                      <a:pt x="50" y="40"/>
                    </a:cubicBezTo>
                    <a:cubicBezTo>
                      <a:pt x="50" y="40"/>
                      <a:pt x="50" y="40"/>
                      <a:pt x="50" y="40"/>
                    </a:cubicBezTo>
                    <a:cubicBezTo>
                      <a:pt x="49" y="39"/>
                      <a:pt x="48" y="38"/>
                      <a:pt x="47" y="37"/>
                    </a:cubicBezTo>
                    <a:cubicBezTo>
                      <a:pt x="47" y="37"/>
                      <a:pt x="47" y="37"/>
                      <a:pt x="47" y="37"/>
                    </a:cubicBezTo>
                    <a:cubicBezTo>
                      <a:pt x="47" y="37"/>
                      <a:pt x="47" y="37"/>
                      <a:pt x="47" y="37"/>
                    </a:cubicBezTo>
                    <a:cubicBezTo>
                      <a:pt x="45" y="35"/>
                      <a:pt x="43" y="34"/>
                      <a:pt x="40" y="34"/>
                    </a:cubicBezTo>
                    <a:cubicBezTo>
                      <a:pt x="35" y="34"/>
                      <a:pt x="31" y="38"/>
                      <a:pt x="30" y="43"/>
                    </a:cubicBezTo>
                    <a:cubicBezTo>
                      <a:pt x="30" y="43"/>
                      <a:pt x="30" y="43"/>
                      <a:pt x="30" y="43"/>
                    </a:cubicBezTo>
                    <a:cubicBezTo>
                      <a:pt x="30" y="59"/>
                      <a:pt x="30" y="59"/>
                      <a:pt x="30" y="59"/>
                    </a:cubicBezTo>
                    <a:cubicBezTo>
                      <a:pt x="51" y="59"/>
                      <a:pt x="51" y="59"/>
                      <a:pt x="51" y="59"/>
                    </a:cubicBezTo>
                    <a:cubicBezTo>
                      <a:pt x="51" y="43"/>
                      <a:pt x="51" y="43"/>
                      <a:pt x="51" y="43"/>
                    </a:cubicBezTo>
                    <a:close/>
                    <a:moveTo>
                      <a:pt x="29" y="42"/>
                    </a:moveTo>
                    <a:cubicBezTo>
                      <a:pt x="29" y="41"/>
                      <a:pt x="29" y="40"/>
                      <a:pt x="30" y="40"/>
                    </a:cubicBezTo>
                    <a:cubicBezTo>
                      <a:pt x="26" y="39"/>
                      <a:pt x="26" y="39"/>
                      <a:pt x="26" y="39"/>
                    </a:cubicBezTo>
                    <a:cubicBezTo>
                      <a:pt x="26" y="39"/>
                      <a:pt x="26" y="40"/>
                      <a:pt x="25" y="40"/>
                    </a:cubicBezTo>
                    <a:cubicBezTo>
                      <a:pt x="25" y="40"/>
                      <a:pt x="25" y="40"/>
                      <a:pt x="25" y="40"/>
                    </a:cubicBezTo>
                    <a:cubicBezTo>
                      <a:pt x="25" y="41"/>
                      <a:pt x="25" y="41"/>
                      <a:pt x="25" y="41"/>
                    </a:cubicBezTo>
                    <a:cubicBezTo>
                      <a:pt x="25" y="41"/>
                      <a:pt x="25" y="41"/>
                      <a:pt x="25" y="41"/>
                    </a:cubicBezTo>
                    <a:cubicBezTo>
                      <a:pt x="25" y="42"/>
                      <a:pt x="25" y="42"/>
                      <a:pt x="25" y="42"/>
                    </a:cubicBezTo>
                    <a:cubicBezTo>
                      <a:pt x="29" y="42"/>
                      <a:pt x="29" y="42"/>
                      <a:pt x="29" y="42"/>
                    </a:cubicBezTo>
                    <a:close/>
                    <a:moveTo>
                      <a:pt x="30" y="38"/>
                    </a:moveTo>
                    <a:cubicBezTo>
                      <a:pt x="31" y="38"/>
                      <a:pt x="31" y="37"/>
                      <a:pt x="32" y="37"/>
                    </a:cubicBezTo>
                    <a:cubicBezTo>
                      <a:pt x="29" y="34"/>
                      <a:pt x="29" y="34"/>
                      <a:pt x="29" y="34"/>
                    </a:cubicBezTo>
                    <a:cubicBezTo>
                      <a:pt x="28" y="35"/>
                      <a:pt x="27" y="36"/>
                      <a:pt x="27" y="37"/>
                    </a:cubicBezTo>
                    <a:cubicBezTo>
                      <a:pt x="30" y="38"/>
                      <a:pt x="30" y="38"/>
                      <a:pt x="30" y="38"/>
                    </a:cubicBezTo>
                    <a:close/>
                    <a:moveTo>
                      <a:pt x="33" y="36"/>
                    </a:moveTo>
                    <a:cubicBezTo>
                      <a:pt x="33" y="35"/>
                      <a:pt x="34" y="34"/>
                      <a:pt x="35" y="34"/>
                    </a:cubicBezTo>
                    <a:cubicBezTo>
                      <a:pt x="34" y="31"/>
                      <a:pt x="34" y="31"/>
                      <a:pt x="34" y="31"/>
                    </a:cubicBezTo>
                    <a:cubicBezTo>
                      <a:pt x="32" y="31"/>
                      <a:pt x="31" y="32"/>
                      <a:pt x="30" y="33"/>
                    </a:cubicBezTo>
                    <a:cubicBezTo>
                      <a:pt x="33" y="36"/>
                      <a:pt x="33" y="36"/>
                      <a:pt x="33" y="36"/>
                    </a:cubicBezTo>
                    <a:close/>
                    <a:moveTo>
                      <a:pt x="36" y="33"/>
                    </a:moveTo>
                    <a:cubicBezTo>
                      <a:pt x="37" y="33"/>
                      <a:pt x="39" y="33"/>
                      <a:pt x="40" y="33"/>
                    </a:cubicBezTo>
                    <a:cubicBezTo>
                      <a:pt x="40" y="29"/>
                      <a:pt x="40" y="29"/>
                      <a:pt x="40" y="29"/>
                    </a:cubicBezTo>
                    <a:cubicBezTo>
                      <a:pt x="39" y="29"/>
                      <a:pt x="39" y="29"/>
                      <a:pt x="39" y="29"/>
                    </a:cubicBezTo>
                    <a:cubicBezTo>
                      <a:pt x="38" y="29"/>
                      <a:pt x="36" y="30"/>
                      <a:pt x="35" y="30"/>
                    </a:cubicBezTo>
                    <a:cubicBezTo>
                      <a:pt x="36" y="33"/>
                      <a:pt x="36" y="33"/>
                      <a:pt x="36" y="33"/>
                    </a:cubicBezTo>
                    <a:close/>
                    <a:moveTo>
                      <a:pt x="47" y="29"/>
                    </a:moveTo>
                    <a:cubicBezTo>
                      <a:pt x="50" y="30"/>
                      <a:pt x="52" y="32"/>
                      <a:pt x="54" y="34"/>
                    </a:cubicBezTo>
                    <a:cubicBezTo>
                      <a:pt x="54" y="29"/>
                      <a:pt x="54" y="29"/>
                      <a:pt x="54" y="29"/>
                    </a:cubicBezTo>
                    <a:cubicBezTo>
                      <a:pt x="47" y="29"/>
                      <a:pt x="47" y="29"/>
                      <a:pt x="47" y="29"/>
                    </a:cubicBezTo>
                    <a:close/>
                    <a:moveTo>
                      <a:pt x="55" y="35"/>
                    </a:moveTo>
                    <a:cubicBezTo>
                      <a:pt x="55" y="36"/>
                      <a:pt x="55" y="36"/>
                      <a:pt x="55" y="36"/>
                    </a:cubicBezTo>
                    <a:cubicBezTo>
                      <a:pt x="55" y="35"/>
                      <a:pt x="55" y="35"/>
                      <a:pt x="55" y="35"/>
                    </a:cubicBezTo>
                    <a:cubicBezTo>
                      <a:pt x="55" y="35"/>
                      <a:pt x="55" y="35"/>
                      <a:pt x="55" y="35"/>
                    </a:cubicBezTo>
                    <a:close/>
                    <a:moveTo>
                      <a:pt x="55" y="36"/>
                    </a:moveTo>
                    <a:cubicBezTo>
                      <a:pt x="56" y="37"/>
                      <a:pt x="56" y="38"/>
                      <a:pt x="57" y="39"/>
                    </a:cubicBezTo>
                    <a:cubicBezTo>
                      <a:pt x="60" y="39"/>
                      <a:pt x="60" y="39"/>
                      <a:pt x="60" y="39"/>
                    </a:cubicBezTo>
                    <a:cubicBezTo>
                      <a:pt x="60" y="36"/>
                      <a:pt x="60" y="36"/>
                      <a:pt x="60" y="36"/>
                    </a:cubicBezTo>
                    <a:cubicBezTo>
                      <a:pt x="55" y="36"/>
                      <a:pt x="55" y="36"/>
                      <a:pt x="55" y="36"/>
                    </a:cubicBezTo>
                    <a:close/>
                    <a:moveTo>
                      <a:pt x="24" y="39"/>
                    </a:moveTo>
                    <a:cubicBezTo>
                      <a:pt x="24" y="38"/>
                      <a:pt x="25" y="37"/>
                      <a:pt x="26" y="36"/>
                    </a:cubicBezTo>
                    <a:cubicBezTo>
                      <a:pt x="21" y="36"/>
                      <a:pt x="21" y="36"/>
                      <a:pt x="21" y="36"/>
                    </a:cubicBezTo>
                    <a:cubicBezTo>
                      <a:pt x="21" y="39"/>
                      <a:pt x="21" y="39"/>
                      <a:pt x="21" y="39"/>
                    </a:cubicBezTo>
                    <a:cubicBezTo>
                      <a:pt x="24" y="39"/>
                      <a:pt x="24" y="39"/>
                      <a:pt x="24" y="39"/>
                    </a:cubicBezTo>
                    <a:close/>
                    <a:moveTo>
                      <a:pt x="26" y="35"/>
                    </a:moveTo>
                    <a:cubicBezTo>
                      <a:pt x="26" y="35"/>
                      <a:pt x="26" y="35"/>
                      <a:pt x="26" y="35"/>
                    </a:cubicBezTo>
                    <a:cubicBezTo>
                      <a:pt x="26" y="35"/>
                      <a:pt x="26" y="35"/>
                      <a:pt x="26" y="35"/>
                    </a:cubicBezTo>
                    <a:cubicBezTo>
                      <a:pt x="26" y="35"/>
                      <a:pt x="26" y="35"/>
                      <a:pt x="26" y="35"/>
                    </a:cubicBezTo>
                    <a:close/>
                    <a:moveTo>
                      <a:pt x="27" y="34"/>
                    </a:moveTo>
                    <a:cubicBezTo>
                      <a:pt x="29" y="32"/>
                      <a:pt x="31" y="30"/>
                      <a:pt x="33" y="29"/>
                    </a:cubicBezTo>
                    <a:cubicBezTo>
                      <a:pt x="27" y="29"/>
                      <a:pt x="27" y="29"/>
                      <a:pt x="27" y="29"/>
                    </a:cubicBezTo>
                    <a:cubicBezTo>
                      <a:pt x="27" y="34"/>
                      <a:pt x="27" y="34"/>
                      <a:pt x="27" y="34"/>
                    </a:cubicBezTo>
                    <a:close/>
                    <a:moveTo>
                      <a:pt x="55" y="43"/>
                    </a:moveTo>
                    <a:cubicBezTo>
                      <a:pt x="52" y="43"/>
                      <a:pt x="52" y="43"/>
                      <a:pt x="52" y="43"/>
                    </a:cubicBezTo>
                    <a:cubicBezTo>
                      <a:pt x="52" y="46"/>
                      <a:pt x="52" y="46"/>
                      <a:pt x="52" y="46"/>
                    </a:cubicBezTo>
                    <a:cubicBezTo>
                      <a:pt x="55" y="46"/>
                      <a:pt x="55" y="46"/>
                      <a:pt x="55" y="46"/>
                    </a:cubicBezTo>
                    <a:cubicBezTo>
                      <a:pt x="55" y="43"/>
                      <a:pt x="55" y="43"/>
                      <a:pt x="55" y="43"/>
                    </a:cubicBezTo>
                    <a:close/>
                    <a:moveTo>
                      <a:pt x="55" y="48"/>
                    </a:moveTo>
                    <a:cubicBezTo>
                      <a:pt x="52" y="48"/>
                      <a:pt x="52" y="48"/>
                      <a:pt x="52" y="48"/>
                    </a:cubicBezTo>
                    <a:cubicBezTo>
                      <a:pt x="52" y="50"/>
                      <a:pt x="52" y="50"/>
                      <a:pt x="52" y="50"/>
                    </a:cubicBezTo>
                    <a:cubicBezTo>
                      <a:pt x="55" y="50"/>
                      <a:pt x="55" y="50"/>
                      <a:pt x="55" y="50"/>
                    </a:cubicBezTo>
                    <a:cubicBezTo>
                      <a:pt x="55" y="48"/>
                      <a:pt x="55" y="48"/>
                      <a:pt x="55" y="48"/>
                    </a:cubicBezTo>
                    <a:close/>
                    <a:moveTo>
                      <a:pt x="55" y="52"/>
                    </a:moveTo>
                    <a:cubicBezTo>
                      <a:pt x="52" y="52"/>
                      <a:pt x="52" y="52"/>
                      <a:pt x="52" y="52"/>
                    </a:cubicBezTo>
                    <a:cubicBezTo>
                      <a:pt x="52" y="55"/>
                      <a:pt x="52" y="55"/>
                      <a:pt x="52" y="55"/>
                    </a:cubicBezTo>
                    <a:cubicBezTo>
                      <a:pt x="55" y="55"/>
                      <a:pt x="55" y="55"/>
                      <a:pt x="55" y="55"/>
                    </a:cubicBezTo>
                    <a:cubicBezTo>
                      <a:pt x="55" y="52"/>
                      <a:pt x="55" y="52"/>
                      <a:pt x="55" y="52"/>
                    </a:cubicBezTo>
                    <a:close/>
                    <a:moveTo>
                      <a:pt x="55" y="56"/>
                    </a:moveTo>
                    <a:cubicBezTo>
                      <a:pt x="52" y="56"/>
                      <a:pt x="52" y="56"/>
                      <a:pt x="52" y="56"/>
                    </a:cubicBezTo>
                    <a:cubicBezTo>
                      <a:pt x="52" y="59"/>
                      <a:pt x="52" y="59"/>
                      <a:pt x="52" y="59"/>
                    </a:cubicBezTo>
                    <a:cubicBezTo>
                      <a:pt x="55" y="59"/>
                      <a:pt x="55" y="59"/>
                      <a:pt x="55" y="59"/>
                    </a:cubicBezTo>
                    <a:cubicBezTo>
                      <a:pt x="55" y="56"/>
                      <a:pt x="55" y="56"/>
                      <a:pt x="55" y="56"/>
                    </a:cubicBezTo>
                    <a:close/>
                    <a:moveTo>
                      <a:pt x="29" y="43"/>
                    </a:moveTo>
                    <a:cubicBezTo>
                      <a:pt x="25" y="43"/>
                      <a:pt x="25" y="43"/>
                      <a:pt x="25" y="43"/>
                    </a:cubicBezTo>
                    <a:cubicBezTo>
                      <a:pt x="25" y="45"/>
                      <a:pt x="25" y="45"/>
                      <a:pt x="25" y="45"/>
                    </a:cubicBezTo>
                    <a:cubicBezTo>
                      <a:pt x="25" y="45"/>
                      <a:pt x="25" y="45"/>
                      <a:pt x="25" y="45"/>
                    </a:cubicBezTo>
                    <a:cubicBezTo>
                      <a:pt x="25" y="46"/>
                      <a:pt x="25" y="46"/>
                      <a:pt x="25" y="46"/>
                    </a:cubicBezTo>
                    <a:cubicBezTo>
                      <a:pt x="29" y="46"/>
                      <a:pt x="29" y="46"/>
                      <a:pt x="29" y="46"/>
                    </a:cubicBezTo>
                    <a:cubicBezTo>
                      <a:pt x="29" y="43"/>
                      <a:pt x="29" y="43"/>
                      <a:pt x="29" y="43"/>
                    </a:cubicBezTo>
                    <a:close/>
                    <a:moveTo>
                      <a:pt x="29" y="48"/>
                    </a:moveTo>
                    <a:cubicBezTo>
                      <a:pt x="25" y="48"/>
                      <a:pt x="25" y="48"/>
                      <a:pt x="25" y="48"/>
                    </a:cubicBezTo>
                    <a:cubicBezTo>
                      <a:pt x="25" y="50"/>
                      <a:pt x="25" y="50"/>
                      <a:pt x="25" y="50"/>
                    </a:cubicBezTo>
                    <a:cubicBezTo>
                      <a:pt x="29" y="50"/>
                      <a:pt x="29" y="50"/>
                      <a:pt x="29" y="50"/>
                    </a:cubicBezTo>
                    <a:cubicBezTo>
                      <a:pt x="29" y="48"/>
                      <a:pt x="29" y="48"/>
                      <a:pt x="29" y="48"/>
                    </a:cubicBezTo>
                    <a:close/>
                    <a:moveTo>
                      <a:pt x="29" y="52"/>
                    </a:moveTo>
                    <a:cubicBezTo>
                      <a:pt x="25" y="52"/>
                      <a:pt x="25" y="52"/>
                      <a:pt x="25" y="52"/>
                    </a:cubicBezTo>
                    <a:cubicBezTo>
                      <a:pt x="25" y="53"/>
                      <a:pt x="25" y="53"/>
                      <a:pt x="25" y="53"/>
                    </a:cubicBezTo>
                    <a:cubicBezTo>
                      <a:pt x="25" y="53"/>
                      <a:pt x="25" y="53"/>
                      <a:pt x="25" y="53"/>
                    </a:cubicBezTo>
                    <a:cubicBezTo>
                      <a:pt x="25" y="55"/>
                      <a:pt x="25" y="55"/>
                      <a:pt x="25" y="55"/>
                    </a:cubicBezTo>
                    <a:cubicBezTo>
                      <a:pt x="29" y="55"/>
                      <a:pt x="29" y="55"/>
                      <a:pt x="29" y="55"/>
                    </a:cubicBezTo>
                    <a:cubicBezTo>
                      <a:pt x="29" y="52"/>
                      <a:pt x="29" y="52"/>
                      <a:pt x="29" y="52"/>
                    </a:cubicBezTo>
                    <a:close/>
                    <a:moveTo>
                      <a:pt x="29" y="56"/>
                    </a:moveTo>
                    <a:cubicBezTo>
                      <a:pt x="25" y="56"/>
                      <a:pt x="25" y="56"/>
                      <a:pt x="25" y="56"/>
                    </a:cubicBezTo>
                    <a:cubicBezTo>
                      <a:pt x="25" y="59"/>
                      <a:pt x="25" y="59"/>
                      <a:pt x="25" y="59"/>
                    </a:cubicBezTo>
                    <a:cubicBezTo>
                      <a:pt x="29" y="59"/>
                      <a:pt x="29" y="59"/>
                      <a:pt x="29" y="59"/>
                    </a:cubicBezTo>
                    <a:cubicBezTo>
                      <a:pt x="29" y="56"/>
                      <a:pt x="29" y="56"/>
                      <a:pt x="29" y="56"/>
                    </a:cubicBezTo>
                    <a:close/>
                    <a:moveTo>
                      <a:pt x="20" y="46"/>
                    </a:moveTo>
                    <a:cubicBezTo>
                      <a:pt x="20" y="52"/>
                      <a:pt x="20" y="52"/>
                      <a:pt x="20" y="52"/>
                    </a:cubicBezTo>
                    <a:cubicBezTo>
                      <a:pt x="24" y="52"/>
                      <a:pt x="24" y="52"/>
                      <a:pt x="24" y="52"/>
                    </a:cubicBezTo>
                    <a:cubicBezTo>
                      <a:pt x="24" y="46"/>
                      <a:pt x="24" y="46"/>
                      <a:pt x="24" y="46"/>
                    </a:cubicBezTo>
                    <a:cubicBezTo>
                      <a:pt x="20" y="46"/>
                      <a:pt x="20" y="46"/>
                      <a:pt x="20" y="46"/>
                    </a:cubicBezTo>
                    <a:close/>
                    <a:moveTo>
                      <a:pt x="18" y="52"/>
                    </a:moveTo>
                    <a:cubicBezTo>
                      <a:pt x="18" y="46"/>
                      <a:pt x="18" y="46"/>
                      <a:pt x="18" y="46"/>
                    </a:cubicBezTo>
                    <a:cubicBezTo>
                      <a:pt x="13" y="46"/>
                      <a:pt x="13" y="46"/>
                      <a:pt x="13" y="46"/>
                    </a:cubicBezTo>
                    <a:cubicBezTo>
                      <a:pt x="13" y="52"/>
                      <a:pt x="13" y="52"/>
                      <a:pt x="13" y="52"/>
                    </a:cubicBezTo>
                    <a:cubicBezTo>
                      <a:pt x="18" y="52"/>
                      <a:pt x="18" y="52"/>
                      <a:pt x="18" y="52"/>
                    </a:cubicBezTo>
                    <a:close/>
                    <a:moveTo>
                      <a:pt x="17" y="53"/>
                    </a:moveTo>
                    <a:cubicBezTo>
                      <a:pt x="17" y="59"/>
                      <a:pt x="17" y="59"/>
                      <a:pt x="17" y="59"/>
                    </a:cubicBezTo>
                    <a:cubicBezTo>
                      <a:pt x="24" y="59"/>
                      <a:pt x="24" y="59"/>
                      <a:pt x="24" y="59"/>
                    </a:cubicBezTo>
                    <a:cubicBezTo>
                      <a:pt x="24" y="53"/>
                      <a:pt x="24" y="53"/>
                      <a:pt x="24" y="53"/>
                    </a:cubicBezTo>
                    <a:cubicBezTo>
                      <a:pt x="17" y="53"/>
                      <a:pt x="17" y="53"/>
                      <a:pt x="17" y="53"/>
                    </a:cubicBezTo>
                    <a:close/>
                    <a:moveTo>
                      <a:pt x="16" y="59"/>
                    </a:moveTo>
                    <a:cubicBezTo>
                      <a:pt x="16" y="53"/>
                      <a:pt x="16" y="53"/>
                      <a:pt x="16" y="53"/>
                    </a:cubicBezTo>
                    <a:cubicBezTo>
                      <a:pt x="13" y="53"/>
                      <a:pt x="13" y="53"/>
                      <a:pt x="13" y="53"/>
                    </a:cubicBezTo>
                    <a:cubicBezTo>
                      <a:pt x="13" y="59"/>
                      <a:pt x="13" y="59"/>
                      <a:pt x="13" y="59"/>
                    </a:cubicBezTo>
                    <a:cubicBezTo>
                      <a:pt x="16" y="59"/>
                      <a:pt x="16" y="59"/>
                      <a:pt x="16" y="59"/>
                    </a:cubicBezTo>
                    <a:close/>
                    <a:moveTo>
                      <a:pt x="17" y="41"/>
                    </a:moveTo>
                    <a:cubicBezTo>
                      <a:pt x="17" y="45"/>
                      <a:pt x="17" y="45"/>
                      <a:pt x="17" y="45"/>
                    </a:cubicBezTo>
                    <a:cubicBezTo>
                      <a:pt x="24" y="45"/>
                      <a:pt x="24" y="45"/>
                      <a:pt x="24" y="45"/>
                    </a:cubicBezTo>
                    <a:cubicBezTo>
                      <a:pt x="24" y="41"/>
                      <a:pt x="24" y="41"/>
                      <a:pt x="24" y="41"/>
                    </a:cubicBezTo>
                    <a:cubicBezTo>
                      <a:pt x="17" y="41"/>
                      <a:pt x="17" y="41"/>
                      <a:pt x="17" y="41"/>
                    </a:cubicBezTo>
                    <a:close/>
                    <a:moveTo>
                      <a:pt x="16" y="45"/>
                    </a:moveTo>
                    <a:cubicBezTo>
                      <a:pt x="16" y="41"/>
                      <a:pt x="16" y="41"/>
                      <a:pt x="16" y="41"/>
                    </a:cubicBezTo>
                    <a:cubicBezTo>
                      <a:pt x="13" y="41"/>
                      <a:pt x="13" y="41"/>
                      <a:pt x="13" y="41"/>
                    </a:cubicBezTo>
                    <a:cubicBezTo>
                      <a:pt x="13" y="45"/>
                      <a:pt x="13" y="45"/>
                      <a:pt x="13" y="45"/>
                    </a:cubicBezTo>
                    <a:cubicBezTo>
                      <a:pt x="16" y="45"/>
                      <a:pt x="16" y="45"/>
                      <a:pt x="16" y="45"/>
                    </a:cubicBezTo>
                    <a:close/>
                    <a:moveTo>
                      <a:pt x="19" y="39"/>
                    </a:moveTo>
                    <a:cubicBezTo>
                      <a:pt x="19" y="36"/>
                      <a:pt x="19" y="36"/>
                      <a:pt x="19" y="36"/>
                    </a:cubicBezTo>
                    <a:cubicBezTo>
                      <a:pt x="13" y="36"/>
                      <a:pt x="13" y="36"/>
                      <a:pt x="13" y="36"/>
                    </a:cubicBezTo>
                    <a:cubicBezTo>
                      <a:pt x="13" y="39"/>
                      <a:pt x="13" y="39"/>
                      <a:pt x="13" y="39"/>
                    </a:cubicBezTo>
                    <a:cubicBezTo>
                      <a:pt x="19" y="39"/>
                      <a:pt x="19" y="39"/>
                      <a:pt x="19" y="39"/>
                    </a:cubicBezTo>
                    <a:close/>
                    <a:moveTo>
                      <a:pt x="25" y="35"/>
                    </a:moveTo>
                    <a:cubicBezTo>
                      <a:pt x="25" y="29"/>
                      <a:pt x="25" y="29"/>
                      <a:pt x="25" y="29"/>
                    </a:cubicBezTo>
                    <a:cubicBezTo>
                      <a:pt x="17" y="29"/>
                      <a:pt x="17" y="29"/>
                      <a:pt x="17" y="29"/>
                    </a:cubicBezTo>
                    <a:cubicBezTo>
                      <a:pt x="17" y="35"/>
                      <a:pt x="17" y="35"/>
                      <a:pt x="17" y="35"/>
                    </a:cubicBezTo>
                    <a:cubicBezTo>
                      <a:pt x="25" y="35"/>
                      <a:pt x="25" y="35"/>
                      <a:pt x="25" y="35"/>
                    </a:cubicBezTo>
                    <a:close/>
                    <a:moveTo>
                      <a:pt x="16" y="35"/>
                    </a:moveTo>
                    <a:cubicBezTo>
                      <a:pt x="16" y="29"/>
                      <a:pt x="16" y="29"/>
                      <a:pt x="16" y="29"/>
                    </a:cubicBezTo>
                    <a:cubicBezTo>
                      <a:pt x="8" y="29"/>
                      <a:pt x="8" y="29"/>
                      <a:pt x="8" y="29"/>
                    </a:cubicBezTo>
                    <a:cubicBezTo>
                      <a:pt x="8" y="35"/>
                      <a:pt x="8" y="35"/>
                      <a:pt x="8" y="35"/>
                    </a:cubicBezTo>
                    <a:cubicBezTo>
                      <a:pt x="16" y="35"/>
                      <a:pt x="16" y="35"/>
                      <a:pt x="16" y="35"/>
                    </a:cubicBezTo>
                    <a:close/>
                    <a:moveTo>
                      <a:pt x="6" y="35"/>
                    </a:moveTo>
                    <a:cubicBezTo>
                      <a:pt x="6" y="29"/>
                      <a:pt x="6" y="29"/>
                      <a:pt x="6" y="29"/>
                    </a:cubicBezTo>
                    <a:cubicBezTo>
                      <a:pt x="2" y="29"/>
                      <a:pt x="2" y="29"/>
                      <a:pt x="2" y="29"/>
                    </a:cubicBezTo>
                    <a:cubicBezTo>
                      <a:pt x="2" y="35"/>
                      <a:pt x="2" y="35"/>
                      <a:pt x="2" y="35"/>
                    </a:cubicBezTo>
                    <a:cubicBezTo>
                      <a:pt x="6" y="35"/>
                      <a:pt x="6" y="35"/>
                      <a:pt x="6" y="35"/>
                    </a:cubicBezTo>
                    <a:close/>
                    <a:moveTo>
                      <a:pt x="79" y="29"/>
                    </a:moveTo>
                    <a:cubicBezTo>
                      <a:pt x="74" y="29"/>
                      <a:pt x="74" y="29"/>
                      <a:pt x="74" y="29"/>
                    </a:cubicBezTo>
                    <a:cubicBezTo>
                      <a:pt x="74" y="35"/>
                      <a:pt x="74" y="35"/>
                      <a:pt x="74" y="35"/>
                    </a:cubicBezTo>
                    <a:cubicBezTo>
                      <a:pt x="79" y="35"/>
                      <a:pt x="79" y="35"/>
                      <a:pt x="79" y="35"/>
                    </a:cubicBezTo>
                    <a:cubicBezTo>
                      <a:pt x="79" y="29"/>
                      <a:pt x="79" y="29"/>
                      <a:pt x="79" y="29"/>
                    </a:cubicBezTo>
                    <a:close/>
                    <a:moveTo>
                      <a:pt x="73" y="29"/>
                    </a:moveTo>
                    <a:cubicBezTo>
                      <a:pt x="65" y="29"/>
                      <a:pt x="65" y="29"/>
                      <a:pt x="65" y="29"/>
                    </a:cubicBezTo>
                    <a:cubicBezTo>
                      <a:pt x="65" y="35"/>
                      <a:pt x="65" y="35"/>
                      <a:pt x="65" y="35"/>
                    </a:cubicBezTo>
                    <a:cubicBezTo>
                      <a:pt x="73" y="35"/>
                      <a:pt x="73" y="35"/>
                      <a:pt x="73" y="35"/>
                    </a:cubicBezTo>
                    <a:cubicBezTo>
                      <a:pt x="73" y="29"/>
                      <a:pt x="73" y="29"/>
                      <a:pt x="73" y="29"/>
                    </a:cubicBezTo>
                    <a:close/>
                    <a:moveTo>
                      <a:pt x="64" y="29"/>
                    </a:moveTo>
                    <a:cubicBezTo>
                      <a:pt x="55" y="29"/>
                      <a:pt x="55" y="29"/>
                      <a:pt x="55" y="29"/>
                    </a:cubicBezTo>
                    <a:cubicBezTo>
                      <a:pt x="55" y="35"/>
                      <a:pt x="55" y="35"/>
                      <a:pt x="55" y="35"/>
                    </a:cubicBezTo>
                    <a:cubicBezTo>
                      <a:pt x="64" y="35"/>
                      <a:pt x="64" y="35"/>
                      <a:pt x="64" y="35"/>
                    </a:cubicBezTo>
                    <a:cubicBezTo>
                      <a:pt x="64" y="29"/>
                      <a:pt x="64" y="29"/>
                      <a:pt x="64" y="29"/>
                    </a:cubicBezTo>
                    <a:close/>
                    <a:moveTo>
                      <a:pt x="2" y="28"/>
                    </a:moveTo>
                    <a:cubicBezTo>
                      <a:pt x="5" y="28"/>
                      <a:pt x="5" y="28"/>
                      <a:pt x="5" y="28"/>
                    </a:cubicBezTo>
                    <a:cubicBezTo>
                      <a:pt x="5" y="24"/>
                      <a:pt x="5" y="24"/>
                      <a:pt x="5" y="24"/>
                    </a:cubicBezTo>
                    <a:cubicBezTo>
                      <a:pt x="2" y="24"/>
                      <a:pt x="2" y="24"/>
                      <a:pt x="2" y="24"/>
                    </a:cubicBezTo>
                    <a:cubicBezTo>
                      <a:pt x="2" y="28"/>
                      <a:pt x="2" y="28"/>
                      <a:pt x="2" y="28"/>
                    </a:cubicBezTo>
                    <a:close/>
                    <a:moveTo>
                      <a:pt x="6" y="28"/>
                    </a:moveTo>
                    <a:cubicBezTo>
                      <a:pt x="12" y="28"/>
                      <a:pt x="12" y="28"/>
                      <a:pt x="12" y="28"/>
                    </a:cubicBezTo>
                    <a:cubicBezTo>
                      <a:pt x="12" y="24"/>
                      <a:pt x="12" y="24"/>
                      <a:pt x="12" y="24"/>
                    </a:cubicBezTo>
                    <a:cubicBezTo>
                      <a:pt x="6" y="24"/>
                      <a:pt x="6" y="24"/>
                      <a:pt x="6" y="24"/>
                    </a:cubicBezTo>
                    <a:cubicBezTo>
                      <a:pt x="6" y="28"/>
                      <a:pt x="6" y="28"/>
                      <a:pt x="6" y="28"/>
                    </a:cubicBezTo>
                    <a:close/>
                    <a:moveTo>
                      <a:pt x="13" y="28"/>
                    </a:moveTo>
                    <a:cubicBezTo>
                      <a:pt x="18" y="28"/>
                      <a:pt x="18" y="28"/>
                      <a:pt x="18" y="28"/>
                    </a:cubicBezTo>
                    <a:cubicBezTo>
                      <a:pt x="18" y="24"/>
                      <a:pt x="18" y="24"/>
                      <a:pt x="18" y="24"/>
                    </a:cubicBezTo>
                    <a:cubicBezTo>
                      <a:pt x="13" y="24"/>
                      <a:pt x="13" y="24"/>
                      <a:pt x="13" y="24"/>
                    </a:cubicBezTo>
                    <a:cubicBezTo>
                      <a:pt x="13" y="28"/>
                      <a:pt x="13" y="28"/>
                      <a:pt x="13" y="28"/>
                    </a:cubicBezTo>
                    <a:close/>
                    <a:moveTo>
                      <a:pt x="20" y="28"/>
                    </a:moveTo>
                    <a:cubicBezTo>
                      <a:pt x="30" y="28"/>
                      <a:pt x="30" y="28"/>
                      <a:pt x="30" y="28"/>
                    </a:cubicBezTo>
                    <a:cubicBezTo>
                      <a:pt x="30" y="24"/>
                      <a:pt x="30" y="24"/>
                      <a:pt x="30" y="24"/>
                    </a:cubicBezTo>
                    <a:cubicBezTo>
                      <a:pt x="20" y="24"/>
                      <a:pt x="20" y="24"/>
                      <a:pt x="20" y="24"/>
                    </a:cubicBezTo>
                    <a:cubicBezTo>
                      <a:pt x="20" y="28"/>
                      <a:pt x="20" y="28"/>
                      <a:pt x="20" y="28"/>
                    </a:cubicBezTo>
                    <a:close/>
                    <a:moveTo>
                      <a:pt x="31" y="28"/>
                    </a:moveTo>
                    <a:cubicBezTo>
                      <a:pt x="40" y="28"/>
                      <a:pt x="40" y="28"/>
                      <a:pt x="40" y="28"/>
                    </a:cubicBezTo>
                    <a:cubicBezTo>
                      <a:pt x="40" y="24"/>
                      <a:pt x="40" y="24"/>
                      <a:pt x="40" y="24"/>
                    </a:cubicBezTo>
                    <a:cubicBezTo>
                      <a:pt x="31" y="24"/>
                      <a:pt x="31" y="24"/>
                      <a:pt x="31" y="24"/>
                    </a:cubicBezTo>
                    <a:cubicBezTo>
                      <a:pt x="31" y="28"/>
                      <a:pt x="31" y="28"/>
                      <a:pt x="31" y="28"/>
                    </a:cubicBezTo>
                    <a:close/>
                    <a:moveTo>
                      <a:pt x="41" y="28"/>
                    </a:moveTo>
                    <a:cubicBezTo>
                      <a:pt x="50" y="28"/>
                      <a:pt x="50" y="28"/>
                      <a:pt x="50" y="28"/>
                    </a:cubicBezTo>
                    <a:cubicBezTo>
                      <a:pt x="50" y="24"/>
                      <a:pt x="50" y="24"/>
                      <a:pt x="50" y="24"/>
                    </a:cubicBezTo>
                    <a:cubicBezTo>
                      <a:pt x="41" y="24"/>
                      <a:pt x="41" y="24"/>
                      <a:pt x="41" y="24"/>
                    </a:cubicBezTo>
                    <a:cubicBezTo>
                      <a:pt x="41" y="28"/>
                      <a:pt x="41" y="28"/>
                      <a:pt x="41" y="28"/>
                    </a:cubicBezTo>
                    <a:close/>
                    <a:moveTo>
                      <a:pt x="51" y="28"/>
                    </a:moveTo>
                    <a:cubicBezTo>
                      <a:pt x="61" y="28"/>
                      <a:pt x="61" y="28"/>
                      <a:pt x="61" y="28"/>
                    </a:cubicBezTo>
                    <a:cubicBezTo>
                      <a:pt x="61" y="24"/>
                      <a:pt x="61" y="24"/>
                      <a:pt x="61" y="24"/>
                    </a:cubicBezTo>
                    <a:cubicBezTo>
                      <a:pt x="51" y="24"/>
                      <a:pt x="51" y="24"/>
                      <a:pt x="51" y="24"/>
                    </a:cubicBezTo>
                    <a:cubicBezTo>
                      <a:pt x="51" y="28"/>
                      <a:pt x="51" y="28"/>
                      <a:pt x="51" y="28"/>
                    </a:cubicBezTo>
                    <a:close/>
                    <a:moveTo>
                      <a:pt x="63" y="28"/>
                    </a:moveTo>
                    <a:cubicBezTo>
                      <a:pt x="67" y="28"/>
                      <a:pt x="67" y="28"/>
                      <a:pt x="67" y="28"/>
                    </a:cubicBezTo>
                    <a:cubicBezTo>
                      <a:pt x="67" y="24"/>
                      <a:pt x="67" y="24"/>
                      <a:pt x="67" y="24"/>
                    </a:cubicBezTo>
                    <a:cubicBezTo>
                      <a:pt x="63" y="24"/>
                      <a:pt x="63" y="24"/>
                      <a:pt x="63" y="24"/>
                    </a:cubicBezTo>
                    <a:cubicBezTo>
                      <a:pt x="63" y="28"/>
                      <a:pt x="63" y="28"/>
                      <a:pt x="63" y="28"/>
                    </a:cubicBezTo>
                    <a:close/>
                    <a:moveTo>
                      <a:pt x="69" y="28"/>
                    </a:moveTo>
                    <a:cubicBezTo>
                      <a:pt x="74" y="28"/>
                      <a:pt x="74" y="28"/>
                      <a:pt x="74" y="28"/>
                    </a:cubicBezTo>
                    <a:cubicBezTo>
                      <a:pt x="74" y="24"/>
                      <a:pt x="74" y="24"/>
                      <a:pt x="74" y="24"/>
                    </a:cubicBezTo>
                    <a:cubicBezTo>
                      <a:pt x="69" y="24"/>
                      <a:pt x="69" y="24"/>
                      <a:pt x="69" y="24"/>
                    </a:cubicBezTo>
                    <a:cubicBezTo>
                      <a:pt x="69" y="28"/>
                      <a:pt x="69" y="28"/>
                      <a:pt x="69" y="28"/>
                    </a:cubicBezTo>
                    <a:close/>
                    <a:moveTo>
                      <a:pt x="76" y="28"/>
                    </a:moveTo>
                    <a:cubicBezTo>
                      <a:pt x="79" y="28"/>
                      <a:pt x="79" y="28"/>
                      <a:pt x="79" y="28"/>
                    </a:cubicBezTo>
                    <a:cubicBezTo>
                      <a:pt x="79" y="24"/>
                      <a:pt x="79" y="24"/>
                      <a:pt x="79" y="24"/>
                    </a:cubicBezTo>
                    <a:cubicBezTo>
                      <a:pt x="76" y="24"/>
                      <a:pt x="76" y="24"/>
                      <a:pt x="76" y="24"/>
                    </a:cubicBezTo>
                    <a:cubicBezTo>
                      <a:pt x="76" y="28"/>
                      <a:pt x="76" y="28"/>
                      <a:pt x="76" y="28"/>
                    </a:cubicBezTo>
                    <a:close/>
                    <a:moveTo>
                      <a:pt x="79" y="36"/>
                    </a:moveTo>
                    <a:cubicBezTo>
                      <a:pt x="69" y="36"/>
                      <a:pt x="69" y="36"/>
                      <a:pt x="69" y="36"/>
                    </a:cubicBezTo>
                    <a:cubicBezTo>
                      <a:pt x="69" y="59"/>
                      <a:pt x="69" y="59"/>
                      <a:pt x="69" y="59"/>
                    </a:cubicBezTo>
                    <a:cubicBezTo>
                      <a:pt x="69" y="60"/>
                      <a:pt x="69" y="60"/>
                      <a:pt x="69" y="60"/>
                    </a:cubicBezTo>
                    <a:cubicBezTo>
                      <a:pt x="69" y="60"/>
                      <a:pt x="69" y="60"/>
                      <a:pt x="69" y="60"/>
                    </a:cubicBezTo>
                    <a:cubicBezTo>
                      <a:pt x="68" y="60"/>
                      <a:pt x="68" y="60"/>
                      <a:pt x="68" y="60"/>
                    </a:cubicBezTo>
                    <a:cubicBezTo>
                      <a:pt x="68" y="60"/>
                      <a:pt x="68" y="60"/>
                      <a:pt x="68" y="60"/>
                    </a:cubicBezTo>
                    <a:cubicBezTo>
                      <a:pt x="57" y="60"/>
                      <a:pt x="57" y="60"/>
                      <a:pt x="57" y="60"/>
                    </a:cubicBezTo>
                    <a:cubicBezTo>
                      <a:pt x="57" y="60"/>
                      <a:pt x="57" y="60"/>
                      <a:pt x="57" y="60"/>
                    </a:cubicBezTo>
                    <a:cubicBezTo>
                      <a:pt x="55" y="60"/>
                      <a:pt x="55" y="60"/>
                      <a:pt x="55" y="60"/>
                    </a:cubicBezTo>
                    <a:cubicBezTo>
                      <a:pt x="55" y="60"/>
                      <a:pt x="55" y="60"/>
                      <a:pt x="55" y="60"/>
                    </a:cubicBezTo>
                    <a:cubicBezTo>
                      <a:pt x="52" y="60"/>
                      <a:pt x="52" y="60"/>
                      <a:pt x="52" y="60"/>
                    </a:cubicBezTo>
                    <a:cubicBezTo>
                      <a:pt x="52" y="60"/>
                      <a:pt x="52" y="60"/>
                      <a:pt x="52" y="60"/>
                    </a:cubicBezTo>
                    <a:cubicBezTo>
                      <a:pt x="51" y="60"/>
                      <a:pt x="51" y="60"/>
                      <a:pt x="51" y="60"/>
                    </a:cubicBezTo>
                    <a:cubicBezTo>
                      <a:pt x="51" y="60"/>
                      <a:pt x="51" y="60"/>
                      <a:pt x="51" y="60"/>
                    </a:cubicBezTo>
                    <a:cubicBezTo>
                      <a:pt x="30" y="60"/>
                      <a:pt x="30" y="60"/>
                      <a:pt x="30" y="60"/>
                    </a:cubicBezTo>
                    <a:cubicBezTo>
                      <a:pt x="30" y="60"/>
                      <a:pt x="30" y="60"/>
                      <a:pt x="30" y="60"/>
                    </a:cubicBezTo>
                    <a:cubicBezTo>
                      <a:pt x="29" y="60"/>
                      <a:pt x="29" y="60"/>
                      <a:pt x="29" y="60"/>
                    </a:cubicBezTo>
                    <a:cubicBezTo>
                      <a:pt x="29" y="60"/>
                      <a:pt x="29" y="60"/>
                      <a:pt x="29" y="60"/>
                    </a:cubicBezTo>
                    <a:cubicBezTo>
                      <a:pt x="25" y="60"/>
                      <a:pt x="25" y="60"/>
                      <a:pt x="25" y="60"/>
                    </a:cubicBezTo>
                    <a:cubicBezTo>
                      <a:pt x="25" y="60"/>
                      <a:pt x="25" y="60"/>
                      <a:pt x="25" y="60"/>
                    </a:cubicBezTo>
                    <a:cubicBezTo>
                      <a:pt x="24" y="60"/>
                      <a:pt x="24" y="60"/>
                      <a:pt x="24" y="60"/>
                    </a:cubicBezTo>
                    <a:cubicBezTo>
                      <a:pt x="24" y="60"/>
                      <a:pt x="24" y="60"/>
                      <a:pt x="24" y="60"/>
                    </a:cubicBezTo>
                    <a:cubicBezTo>
                      <a:pt x="13" y="60"/>
                      <a:pt x="13" y="60"/>
                      <a:pt x="13" y="60"/>
                    </a:cubicBezTo>
                    <a:cubicBezTo>
                      <a:pt x="13" y="60"/>
                      <a:pt x="13" y="60"/>
                      <a:pt x="13" y="60"/>
                    </a:cubicBezTo>
                    <a:cubicBezTo>
                      <a:pt x="11" y="60"/>
                      <a:pt x="11" y="60"/>
                      <a:pt x="11" y="60"/>
                    </a:cubicBezTo>
                    <a:cubicBezTo>
                      <a:pt x="11" y="36"/>
                      <a:pt x="11" y="36"/>
                      <a:pt x="11" y="36"/>
                    </a:cubicBezTo>
                    <a:cubicBezTo>
                      <a:pt x="2" y="36"/>
                      <a:pt x="2" y="36"/>
                      <a:pt x="2" y="36"/>
                    </a:cubicBezTo>
                    <a:cubicBezTo>
                      <a:pt x="0" y="36"/>
                      <a:pt x="0" y="36"/>
                      <a:pt x="0" y="36"/>
                    </a:cubicBezTo>
                    <a:cubicBezTo>
                      <a:pt x="0" y="35"/>
                      <a:pt x="0" y="35"/>
                      <a:pt x="0" y="35"/>
                    </a:cubicBezTo>
                    <a:cubicBezTo>
                      <a:pt x="0" y="14"/>
                      <a:pt x="0" y="14"/>
                      <a:pt x="0" y="14"/>
                    </a:cubicBezTo>
                    <a:cubicBezTo>
                      <a:pt x="0" y="12"/>
                      <a:pt x="0" y="12"/>
                      <a:pt x="0" y="12"/>
                    </a:cubicBezTo>
                    <a:cubicBezTo>
                      <a:pt x="0" y="12"/>
                      <a:pt x="0" y="12"/>
                      <a:pt x="0" y="12"/>
                    </a:cubicBezTo>
                    <a:cubicBezTo>
                      <a:pt x="2" y="12"/>
                      <a:pt x="2" y="12"/>
                      <a:pt x="2" y="12"/>
                    </a:cubicBezTo>
                    <a:cubicBezTo>
                      <a:pt x="2" y="12"/>
                      <a:pt x="2" y="12"/>
                      <a:pt x="2" y="12"/>
                    </a:cubicBezTo>
                    <a:cubicBezTo>
                      <a:pt x="5" y="12"/>
                      <a:pt x="5" y="12"/>
                      <a:pt x="5" y="12"/>
                    </a:cubicBezTo>
                    <a:cubicBezTo>
                      <a:pt x="5" y="12"/>
                      <a:pt x="5" y="12"/>
                      <a:pt x="5" y="12"/>
                    </a:cubicBezTo>
                    <a:cubicBezTo>
                      <a:pt x="6" y="12"/>
                      <a:pt x="6" y="12"/>
                      <a:pt x="6" y="12"/>
                    </a:cubicBezTo>
                    <a:cubicBezTo>
                      <a:pt x="6" y="18"/>
                      <a:pt x="6" y="18"/>
                      <a:pt x="6" y="18"/>
                    </a:cubicBezTo>
                    <a:cubicBezTo>
                      <a:pt x="9" y="18"/>
                      <a:pt x="9" y="18"/>
                      <a:pt x="9" y="18"/>
                    </a:cubicBezTo>
                    <a:cubicBezTo>
                      <a:pt x="9" y="14"/>
                      <a:pt x="9" y="14"/>
                      <a:pt x="9" y="14"/>
                    </a:cubicBezTo>
                    <a:cubicBezTo>
                      <a:pt x="9" y="12"/>
                      <a:pt x="9" y="12"/>
                      <a:pt x="9" y="12"/>
                    </a:cubicBezTo>
                    <a:cubicBezTo>
                      <a:pt x="9" y="12"/>
                      <a:pt x="9" y="12"/>
                      <a:pt x="9" y="12"/>
                    </a:cubicBezTo>
                    <a:cubicBezTo>
                      <a:pt x="11" y="12"/>
                      <a:pt x="11" y="12"/>
                      <a:pt x="11" y="12"/>
                    </a:cubicBezTo>
                    <a:cubicBezTo>
                      <a:pt x="11" y="12"/>
                      <a:pt x="11" y="12"/>
                      <a:pt x="11" y="12"/>
                    </a:cubicBezTo>
                    <a:cubicBezTo>
                      <a:pt x="14" y="12"/>
                      <a:pt x="14" y="12"/>
                      <a:pt x="14" y="12"/>
                    </a:cubicBezTo>
                    <a:cubicBezTo>
                      <a:pt x="14" y="12"/>
                      <a:pt x="14" y="12"/>
                      <a:pt x="14" y="12"/>
                    </a:cubicBezTo>
                    <a:cubicBezTo>
                      <a:pt x="15" y="12"/>
                      <a:pt x="15" y="12"/>
                      <a:pt x="15" y="12"/>
                    </a:cubicBezTo>
                    <a:cubicBezTo>
                      <a:pt x="15" y="18"/>
                      <a:pt x="15" y="18"/>
                      <a:pt x="15" y="18"/>
                    </a:cubicBezTo>
                    <a:cubicBezTo>
                      <a:pt x="18" y="18"/>
                      <a:pt x="18" y="18"/>
                      <a:pt x="18" y="18"/>
                    </a:cubicBezTo>
                    <a:cubicBezTo>
                      <a:pt x="18" y="14"/>
                      <a:pt x="18" y="14"/>
                      <a:pt x="18" y="14"/>
                    </a:cubicBezTo>
                    <a:cubicBezTo>
                      <a:pt x="18" y="12"/>
                      <a:pt x="18" y="12"/>
                      <a:pt x="18" y="12"/>
                    </a:cubicBezTo>
                    <a:cubicBezTo>
                      <a:pt x="18" y="12"/>
                      <a:pt x="18" y="12"/>
                      <a:pt x="18" y="12"/>
                    </a:cubicBezTo>
                    <a:cubicBezTo>
                      <a:pt x="20" y="12"/>
                      <a:pt x="20" y="12"/>
                      <a:pt x="20" y="12"/>
                    </a:cubicBezTo>
                    <a:cubicBezTo>
                      <a:pt x="20" y="12"/>
                      <a:pt x="20" y="12"/>
                      <a:pt x="20" y="12"/>
                    </a:cubicBezTo>
                    <a:cubicBezTo>
                      <a:pt x="23" y="12"/>
                      <a:pt x="23" y="12"/>
                      <a:pt x="23" y="12"/>
                    </a:cubicBezTo>
                    <a:cubicBezTo>
                      <a:pt x="23" y="0"/>
                      <a:pt x="23" y="0"/>
                      <a:pt x="23" y="0"/>
                    </a:cubicBezTo>
                    <a:cubicBezTo>
                      <a:pt x="24" y="0"/>
                      <a:pt x="24" y="0"/>
                      <a:pt x="24" y="0"/>
                    </a:cubicBezTo>
                    <a:cubicBezTo>
                      <a:pt x="24" y="0"/>
                      <a:pt x="24" y="0"/>
                      <a:pt x="24" y="0"/>
                    </a:cubicBezTo>
                    <a:cubicBezTo>
                      <a:pt x="27" y="0"/>
                      <a:pt x="27" y="0"/>
                      <a:pt x="27" y="0"/>
                    </a:cubicBezTo>
                    <a:cubicBezTo>
                      <a:pt x="27" y="0"/>
                      <a:pt x="27" y="0"/>
                      <a:pt x="27" y="0"/>
                    </a:cubicBezTo>
                    <a:cubicBezTo>
                      <a:pt x="29" y="0"/>
                      <a:pt x="29" y="0"/>
                      <a:pt x="29" y="0"/>
                    </a:cubicBezTo>
                    <a:cubicBezTo>
                      <a:pt x="29" y="0"/>
                      <a:pt x="29" y="0"/>
                      <a:pt x="29" y="0"/>
                    </a:cubicBezTo>
                    <a:cubicBezTo>
                      <a:pt x="29" y="1"/>
                      <a:pt x="29" y="1"/>
                      <a:pt x="29" y="1"/>
                    </a:cubicBezTo>
                    <a:cubicBezTo>
                      <a:pt x="29" y="6"/>
                      <a:pt x="29" y="6"/>
                      <a:pt x="29" y="6"/>
                    </a:cubicBezTo>
                    <a:cubicBezTo>
                      <a:pt x="32" y="6"/>
                      <a:pt x="32" y="6"/>
                      <a:pt x="32" y="6"/>
                    </a:cubicBezTo>
                    <a:cubicBezTo>
                      <a:pt x="32" y="0"/>
                      <a:pt x="32" y="0"/>
                      <a:pt x="32" y="0"/>
                    </a:cubicBezTo>
                    <a:cubicBezTo>
                      <a:pt x="34" y="0"/>
                      <a:pt x="34" y="0"/>
                      <a:pt x="34" y="0"/>
                    </a:cubicBezTo>
                    <a:cubicBezTo>
                      <a:pt x="34" y="0"/>
                      <a:pt x="34" y="0"/>
                      <a:pt x="34" y="0"/>
                    </a:cubicBezTo>
                    <a:cubicBezTo>
                      <a:pt x="37" y="0"/>
                      <a:pt x="37" y="0"/>
                      <a:pt x="37" y="0"/>
                    </a:cubicBezTo>
                    <a:cubicBezTo>
                      <a:pt x="37" y="0"/>
                      <a:pt x="37" y="0"/>
                      <a:pt x="37" y="0"/>
                    </a:cubicBezTo>
                    <a:cubicBezTo>
                      <a:pt x="39" y="0"/>
                      <a:pt x="39" y="0"/>
                      <a:pt x="39" y="0"/>
                    </a:cubicBezTo>
                    <a:cubicBezTo>
                      <a:pt x="39" y="0"/>
                      <a:pt x="39" y="0"/>
                      <a:pt x="39" y="0"/>
                    </a:cubicBezTo>
                    <a:cubicBezTo>
                      <a:pt x="39" y="1"/>
                      <a:pt x="39" y="1"/>
                      <a:pt x="39" y="1"/>
                    </a:cubicBezTo>
                    <a:cubicBezTo>
                      <a:pt x="39" y="6"/>
                      <a:pt x="39" y="6"/>
                      <a:pt x="39" y="6"/>
                    </a:cubicBezTo>
                    <a:cubicBezTo>
                      <a:pt x="42" y="6"/>
                      <a:pt x="42" y="6"/>
                      <a:pt x="42" y="6"/>
                    </a:cubicBezTo>
                    <a:cubicBezTo>
                      <a:pt x="42" y="0"/>
                      <a:pt x="42" y="0"/>
                      <a:pt x="42" y="0"/>
                    </a:cubicBezTo>
                    <a:cubicBezTo>
                      <a:pt x="44" y="0"/>
                      <a:pt x="44" y="0"/>
                      <a:pt x="44" y="0"/>
                    </a:cubicBezTo>
                    <a:cubicBezTo>
                      <a:pt x="44" y="0"/>
                      <a:pt x="44" y="0"/>
                      <a:pt x="44" y="0"/>
                    </a:cubicBezTo>
                    <a:cubicBezTo>
                      <a:pt x="47" y="0"/>
                      <a:pt x="47" y="0"/>
                      <a:pt x="47" y="0"/>
                    </a:cubicBezTo>
                    <a:cubicBezTo>
                      <a:pt x="47" y="0"/>
                      <a:pt x="47" y="0"/>
                      <a:pt x="47" y="0"/>
                    </a:cubicBezTo>
                    <a:cubicBezTo>
                      <a:pt x="48" y="0"/>
                      <a:pt x="48" y="0"/>
                      <a:pt x="48" y="0"/>
                    </a:cubicBezTo>
                    <a:cubicBezTo>
                      <a:pt x="48" y="0"/>
                      <a:pt x="48" y="0"/>
                      <a:pt x="48" y="0"/>
                    </a:cubicBezTo>
                    <a:cubicBezTo>
                      <a:pt x="48" y="1"/>
                      <a:pt x="48" y="1"/>
                      <a:pt x="48" y="1"/>
                    </a:cubicBezTo>
                    <a:cubicBezTo>
                      <a:pt x="48" y="6"/>
                      <a:pt x="48" y="6"/>
                      <a:pt x="48" y="6"/>
                    </a:cubicBezTo>
                    <a:cubicBezTo>
                      <a:pt x="52" y="6"/>
                      <a:pt x="52" y="6"/>
                      <a:pt x="52" y="6"/>
                    </a:cubicBezTo>
                    <a:cubicBezTo>
                      <a:pt x="52" y="1"/>
                      <a:pt x="52" y="1"/>
                      <a:pt x="52" y="1"/>
                    </a:cubicBezTo>
                    <a:cubicBezTo>
                      <a:pt x="52" y="0"/>
                      <a:pt x="52" y="0"/>
                      <a:pt x="52" y="0"/>
                    </a:cubicBezTo>
                    <a:cubicBezTo>
                      <a:pt x="52" y="0"/>
                      <a:pt x="52" y="0"/>
                      <a:pt x="52" y="0"/>
                    </a:cubicBezTo>
                    <a:cubicBezTo>
                      <a:pt x="53" y="0"/>
                      <a:pt x="53" y="0"/>
                      <a:pt x="53" y="0"/>
                    </a:cubicBezTo>
                    <a:cubicBezTo>
                      <a:pt x="53" y="0"/>
                      <a:pt x="53" y="0"/>
                      <a:pt x="53" y="0"/>
                    </a:cubicBezTo>
                    <a:cubicBezTo>
                      <a:pt x="58" y="0"/>
                      <a:pt x="58" y="0"/>
                      <a:pt x="58" y="0"/>
                    </a:cubicBezTo>
                    <a:cubicBezTo>
                      <a:pt x="58" y="0"/>
                      <a:pt x="58" y="0"/>
                      <a:pt x="58" y="0"/>
                    </a:cubicBezTo>
                    <a:cubicBezTo>
                      <a:pt x="58" y="0"/>
                      <a:pt x="58" y="0"/>
                      <a:pt x="58" y="0"/>
                    </a:cubicBezTo>
                    <a:cubicBezTo>
                      <a:pt x="58" y="12"/>
                      <a:pt x="58" y="12"/>
                      <a:pt x="58" y="12"/>
                    </a:cubicBezTo>
                    <a:cubicBezTo>
                      <a:pt x="61" y="12"/>
                      <a:pt x="61" y="12"/>
                      <a:pt x="61" y="12"/>
                    </a:cubicBezTo>
                    <a:cubicBezTo>
                      <a:pt x="61" y="12"/>
                      <a:pt x="61" y="12"/>
                      <a:pt x="61" y="12"/>
                    </a:cubicBezTo>
                    <a:cubicBezTo>
                      <a:pt x="63" y="12"/>
                      <a:pt x="63" y="12"/>
                      <a:pt x="63" y="12"/>
                    </a:cubicBezTo>
                    <a:cubicBezTo>
                      <a:pt x="63" y="12"/>
                      <a:pt x="63" y="12"/>
                      <a:pt x="63" y="12"/>
                    </a:cubicBezTo>
                    <a:cubicBezTo>
                      <a:pt x="63" y="14"/>
                      <a:pt x="63" y="14"/>
                      <a:pt x="63" y="14"/>
                    </a:cubicBezTo>
                    <a:cubicBezTo>
                      <a:pt x="63" y="18"/>
                      <a:pt x="63" y="18"/>
                      <a:pt x="63" y="18"/>
                    </a:cubicBezTo>
                    <a:cubicBezTo>
                      <a:pt x="66" y="18"/>
                      <a:pt x="66" y="18"/>
                      <a:pt x="66" y="18"/>
                    </a:cubicBezTo>
                    <a:cubicBezTo>
                      <a:pt x="66" y="12"/>
                      <a:pt x="66" y="12"/>
                      <a:pt x="66" y="12"/>
                    </a:cubicBezTo>
                    <a:cubicBezTo>
                      <a:pt x="67" y="12"/>
                      <a:pt x="67" y="12"/>
                      <a:pt x="67" y="12"/>
                    </a:cubicBezTo>
                    <a:cubicBezTo>
                      <a:pt x="67" y="12"/>
                      <a:pt x="67" y="12"/>
                      <a:pt x="67" y="12"/>
                    </a:cubicBezTo>
                    <a:cubicBezTo>
                      <a:pt x="70" y="12"/>
                      <a:pt x="70" y="12"/>
                      <a:pt x="70" y="12"/>
                    </a:cubicBezTo>
                    <a:cubicBezTo>
                      <a:pt x="70" y="12"/>
                      <a:pt x="70" y="12"/>
                      <a:pt x="70" y="12"/>
                    </a:cubicBezTo>
                    <a:cubicBezTo>
                      <a:pt x="72" y="12"/>
                      <a:pt x="72" y="12"/>
                      <a:pt x="72" y="12"/>
                    </a:cubicBezTo>
                    <a:cubicBezTo>
                      <a:pt x="72" y="12"/>
                      <a:pt x="72" y="12"/>
                      <a:pt x="72" y="12"/>
                    </a:cubicBezTo>
                    <a:cubicBezTo>
                      <a:pt x="72" y="14"/>
                      <a:pt x="72" y="14"/>
                      <a:pt x="72" y="14"/>
                    </a:cubicBezTo>
                    <a:cubicBezTo>
                      <a:pt x="72" y="18"/>
                      <a:pt x="72" y="18"/>
                      <a:pt x="72" y="18"/>
                    </a:cubicBezTo>
                    <a:cubicBezTo>
                      <a:pt x="75" y="18"/>
                      <a:pt x="75" y="18"/>
                      <a:pt x="75" y="18"/>
                    </a:cubicBezTo>
                    <a:cubicBezTo>
                      <a:pt x="75" y="12"/>
                      <a:pt x="75" y="12"/>
                      <a:pt x="75" y="12"/>
                    </a:cubicBezTo>
                    <a:cubicBezTo>
                      <a:pt x="76" y="12"/>
                      <a:pt x="76" y="12"/>
                      <a:pt x="76" y="12"/>
                    </a:cubicBezTo>
                    <a:cubicBezTo>
                      <a:pt x="76" y="12"/>
                      <a:pt x="76" y="12"/>
                      <a:pt x="76" y="12"/>
                    </a:cubicBezTo>
                    <a:cubicBezTo>
                      <a:pt x="79" y="12"/>
                      <a:pt x="79" y="12"/>
                      <a:pt x="79" y="12"/>
                    </a:cubicBezTo>
                    <a:cubicBezTo>
                      <a:pt x="79" y="12"/>
                      <a:pt x="79" y="12"/>
                      <a:pt x="79" y="12"/>
                    </a:cubicBezTo>
                    <a:cubicBezTo>
                      <a:pt x="81" y="12"/>
                      <a:pt x="81" y="12"/>
                      <a:pt x="81" y="12"/>
                    </a:cubicBezTo>
                    <a:cubicBezTo>
                      <a:pt x="81" y="12"/>
                      <a:pt x="81" y="12"/>
                      <a:pt x="81" y="12"/>
                    </a:cubicBezTo>
                    <a:cubicBezTo>
                      <a:pt x="81" y="14"/>
                      <a:pt x="81" y="14"/>
                      <a:pt x="81" y="14"/>
                    </a:cubicBezTo>
                    <a:cubicBezTo>
                      <a:pt x="81" y="35"/>
                      <a:pt x="81" y="35"/>
                      <a:pt x="81" y="35"/>
                    </a:cubicBezTo>
                    <a:cubicBezTo>
                      <a:pt x="81" y="36"/>
                      <a:pt x="81" y="36"/>
                      <a:pt x="81" y="36"/>
                    </a:cubicBezTo>
                    <a:cubicBezTo>
                      <a:pt x="79" y="36"/>
                      <a:pt x="79" y="36"/>
                      <a:pt x="79" y="36"/>
                    </a:cubicBezTo>
                    <a:close/>
                    <a:moveTo>
                      <a:pt x="68" y="36"/>
                    </a:moveTo>
                    <a:cubicBezTo>
                      <a:pt x="61" y="36"/>
                      <a:pt x="61" y="36"/>
                      <a:pt x="61" y="36"/>
                    </a:cubicBezTo>
                    <a:cubicBezTo>
                      <a:pt x="61" y="39"/>
                      <a:pt x="61" y="39"/>
                      <a:pt x="61" y="39"/>
                    </a:cubicBezTo>
                    <a:cubicBezTo>
                      <a:pt x="68" y="39"/>
                      <a:pt x="68" y="39"/>
                      <a:pt x="68" y="39"/>
                    </a:cubicBezTo>
                    <a:cubicBezTo>
                      <a:pt x="68" y="36"/>
                      <a:pt x="68" y="36"/>
                      <a:pt x="68" y="36"/>
                    </a:cubicBezTo>
                    <a:close/>
                    <a:moveTo>
                      <a:pt x="23" y="14"/>
                    </a:moveTo>
                    <a:cubicBezTo>
                      <a:pt x="20" y="14"/>
                      <a:pt x="20" y="14"/>
                      <a:pt x="20" y="14"/>
                    </a:cubicBezTo>
                    <a:cubicBezTo>
                      <a:pt x="20" y="19"/>
                      <a:pt x="20" y="19"/>
                      <a:pt x="20" y="19"/>
                    </a:cubicBezTo>
                    <a:cubicBezTo>
                      <a:pt x="18" y="19"/>
                      <a:pt x="18" y="19"/>
                      <a:pt x="18" y="19"/>
                    </a:cubicBezTo>
                    <a:cubicBezTo>
                      <a:pt x="18" y="19"/>
                      <a:pt x="18" y="19"/>
                      <a:pt x="18" y="19"/>
                    </a:cubicBezTo>
                    <a:cubicBezTo>
                      <a:pt x="15" y="19"/>
                      <a:pt x="15" y="19"/>
                      <a:pt x="15" y="19"/>
                    </a:cubicBezTo>
                    <a:cubicBezTo>
                      <a:pt x="15" y="19"/>
                      <a:pt x="15" y="19"/>
                      <a:pt x="15" y="19"/>
                    </a:cubicBezTo>
                    <a:cubicBezTo>
                      <a:pt x="14" y="19"/>
                      <a:pt x="14" y="19"/>
                      <a:pt x="14" y="19"/>
                    </a:cubicBezTo>
                    <a:cubicBezTo>
                      <a:pt x="14" y="19"/>
                      <a:pt x="14" y="19"/>
                      <a:pt x="14" y="19"/>
                    </a:cubicBezTo>
                    <a:cubicBezTo>
                      <a:pt x="14" y="18"/>
                      <a:pt x="14" y="18"/>
                      <a:pt x="14" y="18"/>
                    </a:cubicBezTo>
                    <a:cubicBezTo>
                      <a:pt x="14" y="14"/>
                      <a:pt x="14" y="14"/>
                      <a:pt x="14" y="14"/>
                    </a:cubicBezTo>
                    <a:cubicBezTo>
                      <a:pt x="11" y="14"/>
                      <a:pt x="11" y="14"/>
                      <a:pt x="11" y="14"/>
                    </a:cubicBezTo>
                    <a:cubicBezTo>
                      <a:pt x="11" y="19"/>
                      <a:pt x="11" y="19"/>
                      <a:pt x="11" y="19"/>
                    </a:cubicBezTo>
                    <a:cubicBezTo>
                      <a:pt x="9" y="19"/>
                      <a:pt x="9" y="19"/>
                      <a:pt x="9" y="19"/>
                    </a:cubicBezTo>
                    <a:cubicBezTo>
                      <a:pt x="9" y="19"/>
                      <a:pt x="9" y="19"/>
                      <a:pt x="9" y="19"/>
                    </a:cubicBezTo>
                    <a:cubicBezTo>
                      <a:pt x="6" y="19"/>
                      <a:pt x="6" y="19"/>
                      <a:pt x="6" y="19"/>
                    </a:cubicBezTo>
                    <a:cubicBezTo>
                      <a:pt x="6" y="19"/>
                      <a:pt x="6" y="19"/>
                      <a:pt x="6" y="19"/>
                    </a:cubicBezTo>
                    <a:cubicBezTo>
                      <a:pt x="5" y="19"/>
                      <a:pt x="5" y="19"/>
                      <a:pt x="5" y="19"/>
                    </a:cubicBezTo>
                    <a:cubicBezTo>
                      <a:pt x="5" y="19"/>
                      <a:pt x="5" y="19"/>
                      <a:pt x="5" y="19"/>
                    </a:cubicBezTo>
                    <a:cubicBezTo>
                      <a:pt x="5" y="18"/>
                      <a:pt x="5" y="18"/>
                      <a:pt x="5" y="18"/>
                    </a:cubicBezTo>
                    <a:cubicBezTo>
                      <a:pt x="5" y="14"/>
                      <a:pt x="5" y="14"/>
                      <a:pt x="5" y="14"/>
                    </a:cubicBezTo>
                    <a:cubicBezTo>
                      <a:pt x="2" y="14"/>
                      <a:pt x="2" y="14"/>
                      <a:pt x="2" y="14"/>
                    </a:cubicBezTo>
                    <a:cubicBezTo>
                      <a:pt x="2" y="22"/>
                      <a:pt x="2" y="22"/>
                      <a:pt x="2" y="22"/>
                    </a:cubicBezTo>
                    <a:cubicBezTo>
                      <a:pt x="25" y="22"/>
                      <a:pt x="25" y="22"/>
                      <a:pt x="25" y="22"/>
                    </a:cubicBezTo>
                    <a:cubicBezTo>
                      <a:pt x="25" y="18"/>
                      <a:pt x="25" y="18"/>
                      <a:pt x="25" y="18"/>
                    </a:cubicBezTo>
                    <a:cubicBezTo>
                      <a:pt x="24" y="18"/>
                      <a:pt x="24" y="18"/>
                      <a:pt x="24" y="18"/>
                    </a:cubicBezTo>
                    <a:cubicBezTo>
                      <a:pt x="23" y="18"/>
                      <a:pt x="23" y="18"/>
                      <a:pt x="23" y="18"/>
                    </a:cubicBezTo>
                    <a:cubicBezTo>
                      <a:pt x="23" y="18"/>
                      <a:pt x="23" y="18"/>
                      <a:pt x="23" y="18"/>
                    </a:cubicBezTo>
                    <a:cubicBezTo>
                      <a:pt x="23" y="14"/>
                      <a:pt x="23" y="14"/>
                      <a:pt x="23" y="14"/>
                    </a:cubicBezTo>
                    <a:close/>
                    <a:moveTo>
                      <a:pt x="26" y="22"/>
                    </a:moveTo>
                    <a:cubicBezTo>
                      <a:pt x="26" y="18"/>
                      <a:pt x="26" y="18"/>
                      <a:pt x="26" y="18"/>
                    </a:cubicBezTo>
                    <a:cubicBezTo>
                      <a:pt x="31" y="18"/>
                      <a:pt x="31" y="18"/>
                      <a:pt x="31" y="18"/>
                    </a:cubicBezTo>
                    <a:cubicBezTo>
                      <a:pt x="32" y="18"/>
                      <a:pt x="32" y="18"/>
                      <a:pt x="32" y="18"/>
                    </a:cubicBezTo>
                    <a:cubicBezTo>
                      <a:pt x="35" y="18"/>
                      <a:pt x="35" y="18"/>
                      <a:pt x="35" y="18"/>
                    </a:cubicBezTo>
                    <a:cubicBezTo>
                      <a:pt x="35" y="22"/>
                      <a:pt x="35" y="22"/>
                      <a:pt x="35" y="22"/>
                    </a:cubicBezTo>
                    <a:cubicBezTo>
                      <a:pt x="26" y="22"/>
                      <a:pt x="26" y="22"/>
                      <a:pt x="26" y="22"/>
                    </a:cubicBezTo>
                    <a:close/>
                    <a:moveTo>
                      <a:pt x="36" y="22"/>
                    </a:moveTo>
                    <a:cubicBezTo>
                      <a:pt x="36" y="18"/>
                      <a:pt x="36" y="18"/>
                      <a:pt x="36" y="18"/>
                    </a:cubicBezTo>
                    <a:cubicBezTo>
                      <a:pt x="40" y="18"/>
                      <a:pt x="40" y="18"/>
                      <a:pt x="40" y="18"/>
                    </a:cubicBezTo>
                    <a:cubicBezTo>
                      <a:pt x="41" y="18"/>
                      <a:pt x="41" y="18"/>
                      <a:pt x="41" y="18"/>
                    </a:cubicBezTo>
                    <a:cubicBezTo>
                      <a:pt x="45" y="18"/>
                      <a:pt x="45" y="18"/>
                      <a:pt x="45" y="18"/>
                    </a:cubicBezTo>
                    <a:cubicBezTo>
                      <a:pt x="45" y="22"/>
                      <a:pt x="45" y="22"/>
                      <a:pt x="45" y="22"/>
                    </a:cubicBezTo>
                    <a:cubicBezTo>
                      <a:pt x="36" y="22"/>
                      <a:pt x="36" y="22"/>
                      <a:pt x="36" y="22"/>
                    </a:cubicBezTo>
                    <a:close/>
                    <a:moveTo>
                      <a:pt x="46" y="22"/>
                    </a:moveTo>
                    <a:cubicBezTo>
                      <a:pt x="46" y="18"/>
                      <a:pt x="46" y="18"/>
                      <a:pt x="46" y="18"/>
                    </a:cubicBezTo>
                    <a:cubicBezTo>
                      <a:pt x="49" y="18"/>
                      <a:pt x="49" y="18"/>
                      <a:pt x="49" y="18"/>
                    </a:cubicBezTo>
                    <a:cubicBezTo>
                      <a:pt x="51" y="18"/>
                      <a:pt x="51" y="18"/>
                      <a:pt x="51" y="18"/>
                    </a:cubicBezTo>
                    <a:cubicBezTo>
                      <a:pt x="54" y="18"/>
                      <a:pt x="54" y="18"/>
                      <a:pt x="54" y="18"/>
                    </a:cubicBezTo>
                    <a:cubicBezTo>
                      <a:pt x="54" y="22"/>
                      <a:pt x="54" y="22"/>
                      <a:pt x="54" y="22"/>
                    </a:cubicBezTo>
                    <a:cubicBezTo>
                      <a:pt x="46" y="22"/>
                      <a:pt x="46" y="22"/>
                      <a:pt x="46" y="22"/>
                    </a:cubicBezTo>
                    <a:close/>
                    <a:moveTo>
                      <a:pt x="57" y="59"/>
                    </a:moveTo>
                    <a:cubicBezTo>
                      <a:pt x="64" y="59"/>
                      <a:pt x="64" y="59"/>
                      <a:pt x="64" y="59"/>
                    </a:cubicBezTo>
                    <a:cubicBezTo>
                      <a:pt x="64" y="53"/>
                      <a:pt x="64" y="53"/>
                      <a:pt x="64" y="53"/>
                    </a:cubicBezTo>
                    <a:cubicBezTo>
                      <a:pt x="57" y="53"/>
                      <a:pt x="57" y="53"/>
                      <a:pt x="57" y="53"/>
                    </a:cubicBezTo>
                    <a:cubicBezTo>
                      <a:pt x="57" y="59"/>
                      <a:pt x="57" y="59"/>
                      <a:pt x="57" y="59"/>
                    </a:cubicBezTo>
                    <a:close/>
                    <a:moveTo>
                      <a:pt x="65" y="59"/>
                    </a:moveTo>
                    <a:cubicBezTo>
                      <a:pt x="68" y="59"/>
                      <a:pt x="68" y="59"/>
                      <a:pt x="68" y="59"/>
                    </a:cubicBezTo>
                    <a:cubicBezTo>
                      <a:pt x="68" y="53"/>
                      <a:pt x="68" y="53"/>
                      <a:pt x="68" y="53"/>
                    </a:cubicBezTo>
                    <a:cubicBezTo>
                      <a:pt x="65" y="53"/>
                      <a:pt x="65" y="53"/>
                      <a:pt x="65" y="53"/>
                    </a:cubicBezTo>
                    <a:cubicBezTo>
                      <a:pt x="65" y="59"/>
                      <a:pt x="65" y="59"/>
                      <a:pt x="65" y="59"/>
                    </a:cubicBezTo>
                    <a:close/>
                    <a:moveTo>
                      <a:pt x="57" y="1"/>
                    </a:moveTo>
                    <a:cubicBezTo>
                      <a:pt x="57" y="9"/>
                      <a:pt x="57" y="9"/>
                      <a:pt x="57" y="9"/>
                    </a:cubicBezTo>
                    <a:cubicBezTo>
                      <a:pt x="24" y="9"/>
                      <a:pt x="24" y="9"/>
                      <a:pt x="24" y="9"/>
                    </a:cubicBezTo>
                    <a:cubicBezTo>
                      <a:pt x="24" y="1"/>
                      <a:pt x="24" y="1"/>
                      <a:pt x="24" y="1"/>
                    </a:cubicBezTo>
                    <a:cubicBezTo>
                      <a:pt x="27" y="1"/>
                      <a:pt x="27" y="1"/>
                      <a:pt x="27" y="1"/>
                    </a:cubicBezTo>
                    <a:cubicBezTo>
                      <a:pt x="27" y="7"/>
                      <a:pt x="27" y="7"/>
                      <a:pt x="27" y="7"/>
                    </a:cubicBezTo>
                    <a:cubicBezTo>
                      <a:pt x="28" y="7"/>
                      <a:pt x="28" y="7"/>
                      <a:pt x="28" y="7"/>
                    </a:cubicBezTo>
                    <a:cubicBezTo>
                      <a:pt x="28" y="7"/>
                      <a:pt x="28" y="7"/>
                      <a:pt x="28" y="7"/>
                    </a:cubicBezTo>
                    <a:cubicBezTo>
                      <a:pt x="34" y="7"/>
                      <a:pt x="34" y="7"/>
                      <a:pt x="34" y="7"/>
                    </a:cubicBezTo>
                    <a:cubicBezTo>
                      <a:pt x="34" y="7"/>
                      <a:pt x="34" y="7"/>
                      <a:pt x="34" y="7"/>
                    </a:cubicBezTo>
                    <a:cubicBezTo>
                      <a:pt x="34" y="7"/>
                      <a:pt x="34" y="7"/>
                      <a:pt x="34" y="7"/>
                    </a:cubicBezTo>
                    <a:cubicBezTo>
                      <a:pt x="34" y="1"/>
                      <a:pt x="34" y="1"/>
                      <a:pt x="34" y="1"/>
                    </a:cubicBezTo>
                    <a:cubicBezTo>
                      <a:pt x="37" y="1"/>
                      <a:pt x="37" y="1"/>
                      <a:pt x="37" y="1"/>
                    </a:cubicBezTo>
                    <a:cubicBezTo>
                      <a:pt x="37" y="6"/>
                      <a:pt x="37" y="6"/>
                      <a:pt x="37" y="6"/>
                    </a:cubicBezTo>
                    <a:cubicBezTo>
                      <a:pt x="37" y="7"/>
                      <a:pt x="37" y="7"/>
                      <a:pt x="37" y="7"/>
                    </a:cubicBezTo>
                    <a:cubicBezTo>
                      <a:pt x="37" y="7"/>
                      <a:pt x="37" y="7"/>
                      <a:pt x="37" y="7"/>
                    </a:cubicBezTo>
                    <a:cubicBezTo>
                      <a:pt x="43" y="7"/>
                      <a:pt x="43" y="7"/>
                      <a:pt x="43" y="7"/>
                    </a:cubicBezTo>
                    <a:cubicBezTo>
                      <a:pt x="43" y="7"/>
                      <a:pt x="43" y="7"/>
                      <a:pt x="43" y="7"/>
                    </a:cubicBezTo>
                    <a:cubicBezTo>
                      <a:pt x="44" y="7"/>
                      <a:pt x="44" y="7"/>
                      <a:pt x="44" y="7"/>
                    </a:cubicBezTo>
                    <a:cubicBezTo>
                      <a:pt x="44" y="1"/>
                      <a:pt x="44" y="1"/>
                      <a:pt x="44" y="1"/>
                    </a:cubicBezTo>
                    <a:cubicBezTo>
                      <a:pt x="47" y="1"/>
                      <a:pt x="47" y="1"/>
                      <a:pt x="47" y="1"/>
                    </a:cubicBezTo>
                    <a:cubicBezTo>
                      <a:pt x="47" y="6"/>
                      <a:pt x="47" y="6"/>
                      <a:pt x="47" y="6"/>
                    </a:cubicBezTo>
                    <a:cubicBezTo>
                      <a:pt x="47" y="7"/>
                      <a:pt x="47" y="7"/>
                      <a:pt x="47" y="7"/>
                    </a:cubicBezTo>
                    <a:cubicBezTo>
                      <a:pt x="47" y="7"/>
                      <a:pt x="47" y="7"/>
                      <a:pt x="47" y="7"/>
                    </a:cubicBezTo>
                    <a:cubicBezTo>
                      <a:pt x="53" y="7"/>
                      <a:pt x="53" y="7"/>
                      <a:pt x="53" y="7"/>
                    </a:cubicBezTo>
                    <a:cubicBezTo>
                      <a:pt x="53" y="7"/>
                      <a:pt x="53" y="7"/>
                      <a:pt x="53" y="7"/>
                    </a:cubicBezTo>
                    <a:cubicBezTo>
                      <a:pt x="53" y="7"/>
                      <a:pt x="53" y="7"/>
                      <a:pt x="53" y="7"/>
                    </a:cubicBezTo>
                    <a:cubicBezTo>
                      <a:pt x="53" y="1"/>
                      <a:pt x="53" y="1"/>
                      <a:pt x="53" y="1"/>
                    </a:cubicBezTo>
                    <a:cubicBezTo>
                      <a:pt x="57" y="1"/>
                      <a:pt x="57" y="1"/>
                      <a:pt x="57" y="1"/>
                    </a:cubicBezTo>
                    <a:close/>
                    <a:moveTo>
                      <a:pt x="24" y="16"/>
                    </a:moveTo>
                    <a:cubicBezTo>
                      <a:pt x="24" y="10"/>
                      <a:pt x="24" y="10"/>
                      <a:pt x="24" y="10"/>
                    </a:cubicBezTo>
                    <a:cubicBezTo>
                      <a:pt x="31" y="10"/>
                      <a:pt x="31" y="10"/>
                      <a:pt x="31" y="10"/>
                    </a:cubicBezTo>
                    <a:cubicBezTo>
                      <a:pt x="31" y="16"/>
                      <a:pt x="31" y="16"/>
                      <a:pt x="31" y="16"/>
                    </a:cubicBezTo>
                    <a:cubicBezTo>
                      <a:pt x="24" y="16"/>
                      <a:pt x="24" y="16"/>
                      <a:pt x="24" y="16"/>
                    </a:cubicBezTo>
                    <a:close/>
                    <a:moveTo>
                      <a:pt x="32" y="16"/>
                    </a:moveTo>
                    <a:cubicBezTo>
                      <a:pt x="32" y="10"/>
                      <a:pt x="32" y="10"/>
                      <a:pt x="32" y="10"/>
                    </a:cubicBezTo>
                    <a:cubicBezTo>
                      <a:pt x="40" y="10"/>
                      <a:pt x="40" y="10"/>
                      <a:pt x="40" y="10"/>
                    </a:cubicBezTo>
                    <a:cubicBezTo>
                      <a:pt x="40" y="16"/>
                      <a:pt x="40" y="16"/>
                      <a:pt x="40" y="16"/>
                    </a:cubicBezTo>
                    <a:cubicBezTo>
                      <a:pt x="32" y="16"/>
                      <a:pt x="32" y="16"/>
                      <a:pt x="32" y="16"/>
                    </a:cubicBezTo>
                    <a:close/>
                    <a:moveTo>
                      <a:pt x="41" y="16"/>
                    </a:moveTo>
                    <a:cubicBezTo>
                      <a:pt x="41" y="10"/>
                      <a:pt x="41" y="10"/>
                      <a:pt x="41" y="10"/>
                    </a:cubicBezTo>
                    <a:cubicBezTo>
                      <a:pt x="49" y="10"/>
                      <a:pt x="49" y="10"/>
                      <a:pt x="49" y="10"/>
                    </a:cubicBezTo>
                    <a:cubicBezTo>
                      <a:pt x="49" y="16"/>
                      <a:pt x="49" y="16"/>
                      <a:pt x="49" y="16"/>
                    </a:cubicBezTo>
                    <a:cubicBezTo>
                      <a:pt x="41" y="16"/>
                      <a:pt x="41" y="16"/>
                      <a:pt x="41" y="16"/>
                    </a:cubicBezTo>
                    <a:close/>
                    <a:moveTo>
                      <a:pt x="51" y="16"/>
                    </a:moveTo>
                    <a:cubicBezTo>
                      <a:pt x="51" y="10"/>
                      <a:pt x="51" y="10"/>
                      <a:pt x="51" y="10"/>
                    </a:cubicBezTo>
                    <a:cubicBezTo>
                      <a:pt x="57" y="10"/>
                      <a:pt x="57" y="10"/>
                      <a:pt x="57" y="10"/>
                    </a:cubicBezTo>
                    <a:cubicBezTo>
                      <a:pt x="57" y="16"/>
                      <a:pt x="57" y="16"/>
                      <a:pt x="57" y="16"/>
                    </a:cubicBezTo>
                    <a:cubicBezTo>
                      <a:pt x="51" y="16"/>
                      <a:pt x="51" y="16"/>
                      <a:pt x="51" y="16"/>
                    </a:cubicBezTo>
                    <a:close/>
                    <a:moveTo>
                      <a:pt x="68" y="52"/>
                    </a:moveTo>
                    <a:cubicBezTo>
                      <a:pt x="68" y="46"/>
                      <a:pt x="68" y="46"/>
                      <a:pt x="68" y="46"/>
                    </a:cubicBezTo>
                    <a:cubicBezTo>
                      <a:pt x="62" y="46"/>
                      <a:pt x="62" y="46"/>
                      <a:pt x="62" y="46"/>
                    </a:cubicBezTo>
                    <a:cubicBezTo>
                      <a:pt x="62" y="52"/>
                      <a:pt x="62" y="52"/>
                      <a:pt x="62" y="52"/>
                    </a:cubicBezTo>
                    <a:cubicBezTo>
                      <a:pt x="68" y="52"/>
                      <a:pt x="68" y="52"/>
                      <a:pt x="68" y="52"/>
                    </a:cubicBezTo>
                    <a:close/>
                    <a:moveTo>
                      <a:pt x="68" y="45"/>
                    </a:moveTo>
                    <a:cubicBezTo>
                      <a:pt x="68" y="41"/>
                      <a:pt x="68" y="41"/>
                      <a:pt x="68" y="41"/>
                    </a:cubicBezTo>
                    <a:cubicBezTo>
                      <a:pt x="65" y="41"/>
                      <a:pt x="65" y="41"/>
                      <a:pt x="65" y="41"/>
                    </a:cubicBezTo>
                    <a:cubicBezTo>
                      <a:pt x="65" y="45"/>
                      <a:pt x="65" y="45"/>
                      <a:pt x="65" y="45"/>
                    </a:cubicBezTo>
                    <a:cubicBezTo>
                      <a:pt x="68" y="45"/>
                      <a:pt x="68" y="45"/>
                      <a:pt x="68" y="45"/>
                    </a:cubicBezTo>
                    <a:close/>
                    <a:moveTo>
                      <a:pt x="61" y="46"/>
                    </a:moveTo>
                    <a:cubicBezTo>
                      <a:pt x="61" y="52"/>
                      <a:pt x="61" y="52"/>
                      <a:pt x="61" y="52"/>
                    </a:cubicBezTo>
                    <a:cubicBezTo>
                      <a:pt x="57" y="52"/>
                      <a:pt x="57" y="52"/>
                      <a:pt x="57" y="52"/>
                    </a:cubicBezTo>
                    <a:cubicBezTo>
                      <a:pt x="57" y="46"/>
                      <a:pt x="57" y="46"/>
                      <a:pt x="57" y="46"/>
                    </a:cubicBezTo>
                    <a:cubicBezTo>
                      <a:pt x="61" y="46"/>
                      <a:pt x="61" y="46"/>
                      <a:pt x="61" y="46"/>
                    </a:cubicBezTo>
                    <a:close/>
                    <a:moveTo>
                      <a:pt x="64" y="41"/>
                    </a:moveTo>
                    <a:cubicBezTo>
                      <a:pt x="64" y="45"/>
                      <a:pt x="64" y="45"/>
                      <a:pt x="64" y="45"/>
                    </a:cubicBezTo>
                    <a:cubicBezTo>
                      <a:pt x="57" y="45"/>
                      <a:pt x="57" y="45"/>
                      <a:pt x="57" y="45"/>
                    </a:cubicBezTo>
                    <a:cubicBezTo>
                      <a:pt x="57" y="41"/>
                      <a:pt x="57" y="41"/>
                      <a:pt x="57" y="41"/>
                    </a:cubicBezTo>
                    <a:cubicBezTo>
                      <a:pt x="64" y="41"/>
                      <a:pt x="64" y="41"/>
                      <a:pt x="64"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20"/>
              <p:cNvSpPr>
                <a:spLocks noEditPoints="1"/>
              </p:cNvSpPr>
              <p:nvPr/>
            </p:nvSpPr>
            <p:spPr bwMode="auto">
              <a:xfrm>
                <a:off x="2011363" y="2649538"/>
                <a:ext cx="441325" cy="260350"/>
              </a:xfrm>
              <a:custGeom>
                <a:avLst/>
                <a:gdLst>
                  <a:gd name="T0" fmla="*/ 97 w 278"/>
                  <a:gd name="T1" fmla="*/ 0 h 164"/>
                  <a:gd name="T2" fmla="*/ 0 w 278"/>
                  <a:gd name="T3" fmla="*/ 7 h 164"/>
                  <a:gd name="T4" fmla="*/ 0 w 278"/>
                  <a:gd name="T5" fmla="*/ 0 h 164"/>
                  <a:gd name="T6" fmla="*/ 278 w 278"/>
                  <a:gd name="T7" fmla="*/ 0 h 164"/>
                  <a:gd name="T8" fmla="*/ 180 w 278"/>
                  <a:gd name="T9" fmla="*/ 7 h 164"/>
                  <a:gd name="T10" fmla="*/ 180 w 278"/>
                  <a:gd name="T11" fmla="*/ 0 h 164"/>
                  <a:gd name="T12" fmla="*/ 45 w 278"/>
                  <a:gd name="T13" fmla="*/ 59 h 164"/>
                  <a:gd name="T14" fmla="*/ 2 w 278"/>
                  <a:gd name="T15" fmla="*/ 64 h 164"/>
                  <a:gd name="T16" fmla="*/ 2 w 278"/>
                  <a:gd name="T17" fmla="*/ 59 h 164"/>
                  <a:gd name="T18" fmla="*/ 275 w 278"/>
                  <a:gd name="T19" fmla="*/ 59 h 164"/>
                  <a:gd name="T20" fmla="*/ 232 w 278"/>
                  <a:gd name="T21" fmla="*/ 64 h 164"/>
                  <a:gd name="T22" fmla="*/ 232 w 278"/>
                  <a:gd name="T23" fmla="*/ 59 h 164"/>
                  <a:gd name="T24" fmla="*/ 69 w 278"/>
                  <a:gd name="T25" fmla="*/ 102 h 164"/>
                  <a:gd name="T26" fmla="*/ 7 w 278"/>
                  <a:gd name="T27" fmla="*/ 109 h 164"/>
                  <a:gd name="T28" fmla="*/ 7 w 278"/>
                  <a:gd name="T29" fmla="*/ 102 h 164"/>
                  <a:gd name="T30" fmla="*/ 164 w 278"/>
                  <a:gd name="T31" fmla="*/ 102 h 164"/>
                  <a:gd name="T32" fmla="*/ 114 w 278"/>
                  <a:gd name="T33" fmla="*/ 109 h 164"/>
                  <a:gd name="T34" fmla="*/ 114 w 278"/>
                  <a:gd name="T35" fmla="*/ 102 h 164"/>
                  <a:gd name="T36" fmla="*/ 270 w 278"/>
                  <a:gd name="T37" fmla="*/ 102 h 164"/>
                  <a:gd name="T38" fmla="*/ 206 w 278"/>
                  <a:gd name="T39" fmla="*/ 109 h 164"/>
                  <a:gd name="T40" fmla="*/ 206 w 278"/>
                  <a:gd name="T41" fmla="*/ 102 h 164"/>
                  <a:gd name="T42" fmla="*/ 81 w 278"/>
                  <a:gd name="T43" fmla="*/ 159 h 164"/>
                  <a:gd name="T44" fmla="*/ 111 w 278"/>
                  <a:gd name="T45" fmla="*/ 133 h 164"/>
                  <a:gd name="T46" fmla="*/ 114 w 278"/>
                  <a:gd name="T47" fmla="*/ 133 h 164"/>
                  <a:gd name="T48" fmla="*/ 185 w 278"/>
                  <a:gd name="T49" fmla="*/ 159 h 164"/>
                  <a:gd name="T50" fmla="*/ 164 w 278"/>
                  <a:gd name="T51" fmla="*/ 131 h 164"/>
                  <a:gd name="T52" fmla="*/ 164 w 278"/>
                  <a:gd name="T53" fmla="*/ 133 h 164"/>
                  <a:gd name="T54" fmla="*/ 166 w 278"/>
                  <a:gd name="T55" fmla="*/ 133 h 164"/>
                  <a:gd name="T56" fmla="*/ 194 w 278"/>
                  <a:gd name="T57" fmla="*/ 159 h 164"/>
                  <a:gd name="T58" fmla="*/ 261 w 278"/>
                  <a:gd name="T59" fmla="*/ 164 h 164"/>
                  <a:gd name="T60" fmla="*/ 16 w 278"/>
                  <a:gd name="T61" fmla="*/ 159 h 164"/>
                  <a:gd name="T62" fmla="*/ 114 w 278"/>
                  <a:gd name="T63" fmla="*/ 131 h 164"/>
                  <a:gd name="T64" fmla="*/ 114 w 278"/>
                  <a:gd name="T65" fmla="*/ 133 h 164"/>
                  <a:gd name="T66" fmla="*/ 114 w 278"/>
                  <a:gd name="T67" fmla="*/ 13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8" h="164">
                    <a:moveTo>
                      <a:pt x="0" y="0"/>
                    </a:moveTo>
                    <a:lnTo>
                      <a:pt x="97" y="0"/>
                    </a:lnTo>
                    <a:lnTo>
                      <a:pt x="97" y="7"/>
                    </a:lnTo>
                    <a:lnTo>
                      <a:pt x="0" y="7"/>
                    </a:lnTo>
                    <a:lnTo>
                      <a:pt x="0" y="0"/>
                    </a:lnTo>
                    <a:lnTo>
                      <a:pt x="0" y="0"/>
                    </a:lnTo>
                    <a:close/>
                    <a:moveTo>
                      <a:pt x="180" y="0"/>
                    </a:moveTo>
                    <a:lnTo>
                      <a:pt x="278" y="0"/>
                    </a:lnTo>
                    <a:lnTo>
                      <a:pt x="278" y="7"/>
                    </a:lnTo>
                    <a:lnTo>
                      <a:pt x="180" y="7"/>
                    </a:lnTo>
                    <a:lnTo>
                      <a:pt x="180" y="0"/>
                    </a:lnTo>
                    <a:lnTo>
                      <a:pt x="180" y="0"/>
                    </a:lnTo>
                    <a:close/>
                    <a:moveTo>
                      <a:pt x="2" y="59"/>
                    </a:moveTo>
                    <a:lnTo>
                      <a:pt x="45" y="59"/>
                    </a:lnTo>
                    <a:lnTo>
                      <a:pt x="45" y="64"/>
                    </a:lnTo>
                    <a:lnTo>
                      <a:pt x="2" y="64"/>
                    </a:lnTo>
                    <a:lnTo>
                      <a:pt x="2" y="59"/>
                    </a:lnTo>
                    <a:lnTo>
                      <a:pt x="2" y="59"/>
                    </a:lnTo>
                    <a:close/>
                    <a:moveTo>
                      <a:pt x="232" y="59"/>
                    </a:moveTo>
                    <a:lnTo>
                      <a:pt x="275" y="59"/>
                    </a:lnTo>
                    <a:lnTo>
                      <a:pt x="275" y="64"/>
                    </a:lnTo>
                    <a:lnTo>
                      <a:pt x="232" y="64"/>
                    </a:lnTo>
                    <a:lnTo>
                      <a:pt x="232" y="59"/>
                    </a:lnTo>
                    <a:lnTo>
                      <a:pt x="232" y="59"/>
                    </a:lnTo>
                    <a:close/>
                    <a:moveTo>
                      <a:pt x="7" y="102"/>
                    </a:moveTo>
                    <a:lnTo>
                      <a:pt x="69" y="102"/>
                    </a:lnTo>
                    <a:lnTo>
                      <a:pt x="69" y="109"/>
                    </a:lnTo>
                    <a:lnTo>
                      <a:pt x="7" y="109"/>
                    </a:lnTo>
                    <a:lnTo>
                      <a:pt x="7" y="102"/>
                    </a:lnTo>
                    <a:lnTo>
                      <a:pt x="7" y="102"/>
                    </a:lnTo>
                    <a:close/>
                    <a:moveTo>
                      <a:pt x="114" y="102"/>
                    </a:moveTo>
                    <a:lnTo>
                      <a:pt x="164" y="102"/>
                    </a:lnTo>
                    <a:lnTo>
                      <a:pt x="164" y="109"/>
                    </a:lnTo>
                    <a:lnTo>
                      <a:pt x="114" y="109"/>
                    </a:lnTo>
                    <a:lnTo>
                      <a:pt x="114" y="102"/>
                    </a:lnTo>
                    <a:lnTo>
                      <a:pt x="114" y="102"/>
                    </a:lnTo>
                    <a:close/>
                    <a:moveTo>
                      <a:pt x="206" y="102"/>
                    </a:moveTo>
                    <a:lnTo>
                      <a:pt x="270" y="102"/>
                    </a:lnTo>
                    <a:lnTo>
                      <a:pt x="270" y="109"/>
                    </a:lnTo>
                    <a:lnTo>
                      <a:pt x="206" y="109"/>
                    </a:lnTo>
                    <a:lnTo>
                      <a:pt x="206" y="102"/>
                    </a:lnTo>
                    <a:lnTo>
                      <a:pt x="206" y="102"/>
                    </a:lnTo>
                    <a:close/>
                    <a:moveTo>
                      <a:pt x="16" y="159"/>
                    </a:moveTo>
                    <a:lnTo>
                      <a:pt x="81" y="159"/>
                    </a:lnTo>
                    <a:lnTo>
                      <a:pt x="107" y="133"/>
                    </a:lnTo>
                    <a:lnTo>
                      <a:pt x="111" y="133"/>
                    </a:lnTo>
                    <a:lnTo>
                      <a:pt x="111" y="133"/>
                    </a:lnTo>
                    <a:lnTo>
                      <a:pt x="114" y="133"/>
                    </a:lnTo>
                    <a:lnTo>
                      <a:pt x="88" y="159"/>
                    </a:lnTo>
                    <a:lnTo>
                      <a:pt x="185" y="159"/>
                    </a:lnTo>
                    <a:lnTo>
                      <a:pt x="159" y="131"/>
                    </a:lnTo>
                    <a:lnTo>
                      <a:pt x="164" y="131"/>
                    </a:lnTo>
                    <a:lnTo>
                      <a:pt x="164" y="133"/>
                    </a:lnTo>
                    <a:lnTo>
                      <a:pt x="164" y="133"/>
                    </a:lnTo>
                    <a:lnTo>
                      <a:pt x="166" y="133"/>
                    </a:lnTo>
                    <a:lnTo>
                      <a:pt x="166" y="133"/>
                    </a:lnTo>
                    <a:lnTo>
                      <a:pt x="168" y="133"/>
                    </a:lnTo>
                    <a:lnTo>
                      <a:pt x="194" y="159"/>
                    </a:lnTo>
                    <a:lnTo>
                      <a:pt x="261" y="159"/>
                    </a:lnTo>
                    <a:lnTo>
                      <a:pt x="261" y="164"/>
                    </a:lnTo>
                    <a:lnTo>
                      <a:pt x="16" y="164"/>
                    </a:lnTo>
                    <a:lnTo>
                      <a:pt x="16" y="159"/>
                    </a:lnTo>
                    <a:lnTo>
                      <a:pt x="16" y="159"/>
                    </a:lnTo>
                    <a:close/>
                    <a:moveTo>
                      <a:pt x="114" y="131"/>
                    </a:moveTo>
                    <a:lnTo>
                      <a:pt x="116" y="131"/>
                    </a:lnTo>
                    <a:lnTo>
                      <a:pt x="114" y="133"/>
                    </a:lnTo>
                    <a:lnTo>
                      <a:pt x="114" y="131"/>
                    </a:lnTo>
                    <a:lnTo>
                      <a:pt x="114"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21"/>
              <p:cNvSpPr>
                <a:spLocks noEditPoints="1"/>
              </p:cNvSpPr>
              <p:nvPr/>
            </p:nvSpPr>
            <p:spPr bwMode="auto">
              <a:xfrm>
                <a:off x="1958976" y="2517775"/>
                <a:ext cx="546100" cy="508000"/>
              </a:xfrm>
              <a:custGeom>
                <a:avLst/>
                <a:gdLst>
                  <a:gd name="T0" fmla="*/ 31 w 145"/>
                  <a:gd name="T1" fmla="*/ 0 h 135"/>
                  <a:gd name="T2" fmla="*/ 0 w 145"/>
                  <a:gd name="T3" fmla="*/ 27 h 135"/>
                  <a:gd name="T4" fmla="*/ 14 w 145"/>
                  <a:gd name="T5" fmla="*/ 45 h 135"/>
                  <a:gd name="T6" fmla="*/ 14 w 145"/>
                  <a:gd name="T7" fmla="*/ 63 h 135"/>
                  <a:gd name="T8" fmla="*/ 33 w 145"/>
                  <a:gd name="T9" fmla="*/ 116 h 135"/>
                  <a:gd name="T10" fmla="*/ 61 w 145"/>
                  <a:gd name="T11" fmla="*/ 125 h 135"/>
                  <a:gd name="T12" fmla="*/ 73 w 145"/>
                  <a:gd name="T13" fmla="*/ 135 h 135"/>
                  <a:gd name="T14" fmla="*/ 83 w 145"/>
                  <a:gd name="T15" fmla="*/ 126 h 135"/>
                  <a:gd name="T16" fmla="*/ 112 w 145"/>
                  <a:gd name="T17" fmla="*/ 116 h 135"/>
                  <a:gd name="T18" fmla="*/ 131 w 145"/>
                  <a:gd name="T19" fmla="*/ 63 h 135"/>
                  <a:gd name="T20" fmla="*/ 131 w 145"/>
                  <a:gd name="T21" fmla="*/ 46 h 135"/>
                  <a:gd name="T22" fmla="*/ 145 w 145"/>
                  <a:gd name="T23" fmla="*/ 27 h 135"/>
                  <a:gd name="T24" fmla="*/ 115 w 145"/>
                  <a:gd name="T25" fmla="*/ 0 h 135"/>
                  <a:gd name="T26" fmla="*/ 73 w 145"/>
                  <a:gd name="T27" fmla="*/ 14 h 135"/>
                  <a:gd name="T28" fmla="*/ 31 w 145"/>
                  <a:gd name="T29" fmla="*/ 0 h 135"/>
                  <a:gd name="T30" fmla="*/ 31 w 145"/>
                  <a:gd name="T31" fmla="*/ 4 h 135"/>
                  <a:gd name="T32" fmla="*/ 6 w 145"/>
                  <a:gd name="T33" fmla="*/ 26 h 135"/>
                  <a:gd name="T34" fmla="*/ 16 w 145"/>
                  <a:gd name="T35" fmla="*/ 38 h 135"/>
                  <a:gd name="T36" fmla="*/ 17 w 145"/>
                  <a:gd name="T37" fmla="*/ 51 h 135"/>
                  <a:gd name="T38" fmla="*/ 17 w 145"/>
                  <a:gd name="T39" fmla="*/ 64 h 135"/>
                  <a:gd name="T40" fmla="*/ 34 w 145"/>
                  <a:gd name="T41" fmla="*/ 113 h 135"/>
                  <a:gd name="T42" fmla="*/ 60 w 145"/>
                  <a:gd name="T43" fmla="*/ 122 h 135"/>
                  <a:gd name="T44" fmla="*/ 73 w 145"/>
                  <a:gd name="T45" fmla="*/ 130 h 135"/>
                  <a:gd name="T46" fmla="*/ 83 w 145"/>
                  <a:gd name="T47" fmla="*/ 123 h 135"/>
                  <a:gd name="T48" fmla="*/ 111 w 145"/>
                  <a:gd name="T49" fmla="*/ 113 h 135"/>
                  <a:gd name="T50" fmla="*/ 128 w 145"/>
                  <a:gd name="T51" fmla="*/ 63 h 135"/>
                  <a:gd name="T52" fmla="*/ 128 w 145"/>
                  <a:gd name="T53" fmla="*/ 52 h 135"/>
                  <a:gd name="T54" fmla="*/ 129 w 145"/>
                  <a:gd name="T55" fmla="*/ 38 h 135"/>
                  <a:gd name="T56" fmla="*/ 139 w 145"/>
                  <a:gd name="T57" fmla="*/ 26 h 135"/>
                  <a:gd name="T58" fmla="*/ 114 w 145"/>
                  <a:gd name="T59" fmla="*/ 4 h 135"/>
                  <a:gd name="T60" fmla="*/ 73 w 145"/>
                  <a:gd name="T61" fmla="*/ 16 h 135"/>
                  <a:gd name="T62" fmla="*/ 31 w 145"/>
                  <a:gd name="T63" fmla="*/ 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5" h="135">
                    <a:moveTo>
                      <a:pt x="31" y="0"/>
                    </a:moveTo>
                    <a:cubicBezTo>
                      <a:pt x="0" y="27"/>
                      <a:pt x="0" y="27"/>
                      <a:pt x="0" y="27"/>
                    </a:cubicBezTo>
                    <a:cubicBezTo>
                      <a:pt x="9" y="28"/>
                      <a:pt x="14" y="37"/>
                      <a:pt x="14" y="45"/>
                    </a:cubicBezTo>
                    <a:cubicBezTo>
                      <a:pt x="14" y="63"/>
                      <a:pt x="14" y="63"/>
                      <a:pt x="14" y="63"/>
                    </a:cubicBezTo>
                    <a:cubicBezTo>
                      <a:pt x="14" y="80"/>
                      <a:pt x="15" y="109"/>
                      <a:pt x="33" y="116"/>
                    </a:cubicBezTo>
                    <a:cubicBezTo>
                      <a:pt x="36" y="117"/>
                      <a:pt x="53" y="121"/>
                      <a:pt x="61" y="125"/>
                    </a:cubicBezTo>
                    <a:cubicBezTo>
                      <a:pt x="70" y="130"/>
                      <a:pt x="71" y="135"/>
                      <a:pt x="73" y="135"/>
                    </a:cubicBezTo>
                    <a:cubicBezTo>
                      <a:pt x="74" y="134"/>
                      <a:pt x="76" y="130"/>
                      <a:pt x="83" y="126"/>
                    </a:cubicBezTo>
                    <a:cubicBezTo>
                      <a:pt x="92" y="122"/>
                      <a:pt x="107" y="118"/>
                      <a:pt x="112" y="116"/>
                    </a:cubicBezTo>
                    <a:cubicBezTo>
                      <a:pt x="130" y="109"/>
                      <a:pt x="131" y="80"/>
                      <a:pt x="131" y="63"/>
                    </a:cubicBezTo>
                    <a:cubicBezTo>
                      <a:pt x="131" y="46"/>
                      <a:pt x="131" y="46"/>
                      <a:pt x="131" y="46"/>
                    </a:cubicBezTo>
                    <a:cubicBezTo>
                      <a:pt x="131" y="38"/>
                      <a:pt x="136" y="28"/>
                      <a:pt x="145" y="27"/>
                    </a:cubicBezTo>
                    <a:cubicBezTo>
                      <a:pt x="115" y="0"/>
                      <a:pt x="115" y="0"/>
                      <a:pt x="115" y="0"/>
                    </a:cubicBezTo>
                    <a:cubicBezTo>
                      <a:pt x="100" y="9"/>
                      <a:pt x="90" y="13"/>
                      <a:pt x="73" y="14"/>
                    </a:cubicBezTo>
                    <a:cubicBezTo>
                      <a:pt x="55" y="14"/>
                      <a:pt x="45" y="10"/>
                      <a:pt x="31" y="0"/>
                    </a:cubicBezTo>
                    <a:close/>
                    <a:moveTo>
                      <a:pt x="31" y="4"/>
                    </a:moveTo>
                    <a:cubicBezTo>
                      <a:pt x="6" y="26"/>
                      <a:pt x="6" y="26"/>
                      <a:pt x="6" y="26"/>
                    </a:cubicBezTo>
                    <a:cubicBezTo>
                      <a:pt x="7" y="26"/>
                      <a:pt x="13" y="29"/>
                      <a:pt x="16" y="38"/>
                    </a:cubicBezTo>
                    <a:cubicBezTo>
                      <a:pt x="17" y="42"/>
                      <a:pt x="17" y="47"/>
                      <a:pt x="17" y="51"/>
                    </a:cubicBezTo>
                    <a:cubicBezTo>
                      <a:pt x="17" y="56"/>
                      <a:pt x="17" y="60"/>
                      <a:pt x="17" y="64"/>
                    </a:cubicBezTo>
                    <a:cubicBezTo>
                      <a:pt x="17" y="79"/>
                      <a:pt x="18" y="106"/>
                      <a:pt x="34" y="113"/>
                    </a:cubicBezTo>
                    <a:cubicBezTo>
                      <a:pt x="37" y="115"/>
                      <a:pt x="53" y="118"/>
                      <a:pt x="60" y="122"/>
                    </a:cubicBezTo>
                    <a:cubicBezTo>
                      <a:pt x="70" y="126"/>
                      <a:pt x="72" y="130"/>
                      <a:pt x="73" y="130"/>
                    </a:cubicBezTo>
                    <a:cubicBezTo>
                      <a:pt x="74" y="129"/>
                      <a:pt x="76" y="126"/>
                      <a:pt x="83" y="123"/>
                    </a:cubicBezTo>
                    <a:cubicBezTo>
                      <a:pt x="91" y="119"/>
                      <a:pt x="106" y="115"/>
                      <a:pt x="111" y="113"/>
                    </a:cubicBezTo>
                    <a:cubicBezTo>
                      <a:pt x="127" y="107"/>
                      <a:pt x="127" y="79"/>
                      <a:pt x="128" y="63"/>
                    </a:cubicBezTo>
                    <a:cubicBezTo>
                      <a:pt x="128" y="52"/>
                      <a:pt x="128" y="52"/>
                      <a:pt x="128" y="52"/>
                    </a:cubicBezTo>
                    <a:cubicBezTo>
                      <a:pt x="128" y="47"/>
                      <a:pt x="127" y="43"/>
                      <a:pt x="129" y="38"/>
                    </a:cubicBezTo>
                    <a:cubicBezTo>
                      <a:pt x="131" y="33"/>
                      <a:pt x="134" y="28"/>
                      <a:pt x="139" y="26"/>
                    </a:cubicBezTo>
                    <a:cubicBezTo>
                      <a:pt x="114" y="4"/>
                      <a:pt x="114" y="4"/>
                      <a:pt x="114" y="4"/>
                    </a:cubicBezTo>
                    <a:cubicBezTo>
                      <a:pt x="100" y="13"/>
                      <a:pt x="90" y="16"/>
                      <a:pt x="73" y="16"/>
                    </a:cubicBezTo>
                    <a:cubicBezTo>
                      <a:pt x="56" y="16"/>
                      <a:pt x="45" y="13"/>
                      <a:pt x="3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22"/>
              <p:cNvSpPr>
                <a:spLocks noEditPoints="1"/>
              </p:cNvSpPr>
              <p:nvPr/>
            </p:nvSpPr>
            <p:spPr bwMode="auto">
              <a:xfrm>
                <a:off x="2036763" y="2559050"/>
                <a:ext cx="388938" cy="430213"/>
              </a:xfrm>
              <a:custGeom>
                <a:avLst/>
                <a:gdLst>
                  <a:gd name="T0" fmla="*/ 226 w 245"/>
                  <a:gd name="T1" fmla="*/ 17 h 271"/>
                  <a:gd name="T2" fmla="*/ 233 w 245"/>
                  <a:gd name="T3" fmla="*/ 31 h 271"/>
                  <a:gd name="T4" fmla="*/ 219 w 245"/>
                  <a:gd name="T5" fmla="*/ 41 h 271"/>
                  <a:gd name="T6" fmla="*/ 207 w 245"/>
                  <a:gd name="T7" fmla="*/ 31 h 271"/>
                  <a:gd name="T8" fmla="*/ 212 w 245"/>
                  <a:gd name="T9" fmla="*/ 17 h 271"/>
                  <a:gd name="T10" fmla="*/ 219 w 245"/>
                  <a:gd name="T11" fmla="*/ 0 h 271"/>
                  <a:gd name="T12" fmla="*/ 131 w 245"/>
                  <a:gd name="T13" fmla="*/ 240 h 271"/>
                  <a:gd name="T14" fmla="*/ 136 w 245"/>
                  <a:gd name="T15" fmla="*/ 254 h 271"/>
                  <a:gd name="T16" fmla="*/ 122 w 245"/>
                  <a:gd name="T17" fmla="*/ 263 h 271"/>
                  <a:gd name="T18" fmla="*/ 110 w 245"/>
                  <a:gd name="T19" fmla="*/ 254 h 271"/>
                  <a:gd name="T20" fmla="*/ 114 w 245"/>
                  <a:gd name="T21" fmla="*/ 240 h 271"/>
                  <a:gd name="T22" fmla="*/ 122 w 245"/>
                  <a:gd name="T23" fmla="*/ 223 h 271"/>
                  <a:gd name="T24" fmla="*/ 126 w 245"/>
                  <a:gd name="T25" fmla="*/ 242 h 271"/>
                  <a:gd name="T26" fmla="*/ 129 w 245"/>
                  <a:gd name="T27" fmla="*/ 252 h 271"/>
                  <a:gd name="T28" fmla="*/ 122 w 245"/>
                  <a:gd name="T29" fmla="*/ 256 h 271"/>
                  <a:gd name="T30" fmla="*/ 114 w 245"/>
                  <a:gd name="T31" fmla="*/ 252 h 271"/>
                  <a:gd name="T32" fmla="*/ 117 w 245"/>
                  <a:gd name="T33" fmla="*/ 242 h 271"/>
                  <a:gd name="T34" fmla="*/ 122 w 245"/>
                  <a:gd name="T35" fmla="*/ 235 h 271"/>
                  <a:gd name="T36" fmla="*/ 34 w 245"/>
                  <a:gd name="T37" fmla="*/ 17 h 271"/>
                  <a:gd name="T38" fmla="*/ 38 w 245"/>
                  <a:gd name="T39" fmla="*/ 31 h 271"/>
                  <a:gd name="T40" fmla="*/ 27 w 245"/>
                  <a:gd name="T41" fmla="*/ 41 h 271"/>
                  <a:gd name="T42" fmla="*/ 15 w 245"/>
                  <a:gd name="T43" fmla="*/ 31 h 271"/>
                  <a:gd name="T44" fmla="*/ 19 w 245"/>
                  <a:gd name="T45" fmla="*/ 17 h 271"/>
                  <a:gd name="T46" fmla="*/ 27 w 245"/>
                  <a:gd name="T47" fmla="*/ 0 h 271"/>
                  <a:gd name="T48" fmla="*/ 31 w 245"/>
                  <a:gd name="T49" fmla="*/ 22 h 271"/>
                  <a:gd name="T50" fmla="*/ 34 w 245"/>
                  <a:gd name="T51" fmla="*/ 29 h 271"/>
                  <a:gd name="T52" fmla="*/ 27 w 245"/>
                  <a:gd name="T53" fmla="*/ 33 h 271"/>
                  <a:gd name="T54" fmla="*/ 19 w 245"/>
                  <a:gd name="T55" fmla="*/ 29 h 271"/>
                  <a:gd name="T56" fmla="*/ 22 w 245"/>
                  <a:gd name="T57" fmla="*/ 22 h 271"/>
                  <a:gd name="T58" fmla="*/ 27 w 245"/>
                  <a:gd name="T59" fmla="*/ 12 h 271"/>
                  <a:gd name="T60" fmla="*/ 224 w 245"/>
                  <a:gd name="T61" fmla="*/ 22 h 271"/>
                  <a:gd name="T62" fmla="*/ 226 w 245"/>
                  <a:gd name="T63" fmla="*/ 29 h 271"/>
                  <a:gd name="T64" fmla="*/ 219 w 245"/>
                  <a:gd name="T65" fmla="*/ 33 h 271"/>
                  <a:gd name="T66" fmla="*/ 212 w 245"/>
                  <a:gd name="T67" fmla="*/ 29 h 271"/>
                  <a:gd name="T68" fmla="*/ 214 w 245"/>
                  <a:gd name="T69" fmla="*/ 22 h 271"/>
                  <a:gd name="T70" fmla="*/ 219 w 245"/>
                  <a:gd name="T71" fmla="*/ 1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5" h="271">
                    <a:moveTo>
                      <a:pt x="219" y="0"/>
                    </a:moveTo>
                    <a:lnTo>
                      <a:pt x="226" y="17"/>
                    </a:lnTo>
                    <a:lnTo>
                      <a:pt x="245" y="19"/>
                    </a:lnTo>
                    <a:lnTo>
                      <a:pt x="233" y="31"/>
                    </a:lnTo>
                    <a:lnTo>
                      <a:pt x="235" y="48"/>
                    </a:lnTo>
                    <a:lnTo>
                      <a:pt x="219" y="41"/>
                    </a:lnTo>
                    <a:lnTo>
                      <a:pt x="205" y="48"/>
                    </a:lnTo>
                    <a:lnTo>
                      <a:pt x="207" y="31"/>
                    </a:lnTo>
                    <a:lnTo>
                      <a:pt x="193" y="19"/>
                    </a:lnTo>
                    <a:lnTo>
                      <a:pt x="212" y="17"/>
                    </a:lnTo>
                    <a:lnTo>
                      <a:pt x="219" y="0"/>
                    </a:lnTo>
                    <a:lnTo>
                      <a:pt x="219" y="0"/>
                    </a:lnTo>
                    <a:close/>
                    <a:moveTo>
                      <a:pt x="122" y="223"/>
                    </a:moveTo>
                    <a:lnTo>
                      <a:pt x="131" y="240"/>
                    </a:lnTo>
                    <a:lnTo>
                      <a:pt x="148" y="242"/>
                    </a:lnTo>
                    <a:lnTo>
                      <a:pt x="136" y="254"/>
                    </a:lnTo>
                    <a:lnTo>
                      <a:pt x="138" y="271"/>
                    </a:lnTo>
                    <a:lnTo>
                      <a:pt x="122" y="263"/>
                    </a:lnTo>
                    <a:lnTo>
                      <a:pt x="107" y="271"/>
                    </a:lnTo>
                    <a:lnTo>
                      <a:pt x="110" y="254"/>
                    </a:lnTo>
                    <a:lnTo>
                      <a:pt x="98" y="242"/>
                    </a:lnTo>
                    <a:lnTo>
                      <a:pt x="114" y="240"/>
                    </a:lnTo>
                    <a:lnTo>
                      <a:pt x="122" y="223"/>
                    </a:lnTo>
                    <a:lnTo>
                      <a:pt x="122" y="223"/>
                    </a:lnTo>
                    <a:close/>
                    <a:moveTo>
                      <a:pt x="122" y="235"/>
                    </a:moveTo>
                    <a:lnTo>
                      <a:pt x="126" y="242"/>
                    </a:lnTo>
                    <a:lnTo>
                      <a:pt x="136" y="244"/>
                    </a:lnTo>
                    <a:lnTo>
                      <a:pt x="129" y="252"/>
                    </a:lnTo>
                    <a:lnTo>
                      <a:pt x="131" y="261"/>
                    </a:lnTo>
                    <a:lnTo>
                      <a:pt x="122" y="256"/>
                    </a:lnTo>
                    <a:lnTo>
                      <a:pt x="112" y="261"/>
                    </a:lnTo>
                    <a:lnTo>
                      <a:pt x="114" y="252"/>
                    </a:lnTo>
                    <a:lnTo>
                      <a:pt x="107" y="244"/>
                    </a:lnTo>
                    <a:lnTo>
                      <a:pt x="117" y="242"/>
                    </a:lnTo>
                    <a:lnTo>
                      <a:pt x="122" y="235"/>
                    </a:lnTo>
                    <a:lnTo>
                      <a:pt x="122" y="235"/>
                    </a:lnTo>
                    <a:close/>
                    <a:moveTo>
                      <a:pt x="27" y="0"/>
                    </a:moveTo>
                    <a:lnTo>
                      <a:pt x="34" y="17"/>
                    </a:lnTo>
                    <a:lnTo>
                      <a:pt x="53" y="19"/>
                    </a:lnTo>
                    <a:lnTo>
                      <a:pt x="38" y="31"/>
                    </a:lnTo>
                    <a:lnTo>
                      <a:pt x="41" y="48"/>
                    </a:lnTo>
                    <a:lnTo>
                      <a:pt x="27" y="41"/>
                    </a:lnTo>
                    <a:lnTo>
                      <a:pt x="10" y="48"/>
                    </a:lnTo>
                    <a:lnTo>
                      <a:pt x="15" y="31"/>
                    </a:lnTo>
                    <a:lnTo>
                      <a:pt x="0" y="19"/>
                    </a:lnTo>
                    <a:lnTo>
                      <a:pt x="19" y="17"/>
                    </a:lnTo>
                    <a:lnTo>
                      <a:pt x="27" y="0"/>
                    </a:lnTo>
                    <a:lnTo>
                      <a:pt x="27" y="0"/>
                    </a:lnTo>
                    <a:close/>
                    <a:moveTo>
                      <a:pt x="27" y="12"/>
                    </a:moveTo>
                    <a:lnTo>
                      <a:pt x="31" y="22"/>
                    </a:lnTo>
                    <a:lnTo>
                      <a:pt x="41" y="22"/>
                    </a:lnTo>
                    <a:lnTo>
                      <a:pt x="34" y="29"/>
                    </a:lnTo>
                    <a:lnTo>
                      <a:pt x="36" y="38"/>
                    </a:lnTo>
                    <a:lnTo>
                      <a:pt x="27" y="33"/>
                    </a:lnTo>
                    <a:lnTo>
                      <a:pt x="17" y="38"/>
                    </a:lnTo>
                    <a:lnTo>
                      <a:pt x="19" y="29"/>
                    </a:lnTo>
                    <a:lnTo>
                      <a:pt x="12" y="22"/>
                    </a:lnTo>
                    <a:lnTo>
                      <a:pt x="22" y="22"/>
                    </a:lnTo>
                    <a:lnTo>
                      <a:pt x="27" y="12"/>
                    </a:lnTo>
                    <a:lnTo>
                      <a:pt x="27" y="12"/>
                    </a:lnTo>
                    <a:close/>
                    <a:moveTo>
                      <a:pt x="219" y="12"/>
                    </a:moveTo>
                    <a:lnTo>
                      <a:pt x="224" y="22"/>
                    </a:lnTo>
                    <a:lnTo>
                      <a:pt x="233" y="22"/>
                    </a:lnTo>
                    <a:lnTo>
                      <a:pt x="226" y="29"/>
                    </a:lnTo>
                    <a:lnTo>
                      <a:pt x="228" y="38"/>
                    </a:lnTo>
                    <a:lnTo>
                      <a:pt x="219" y="33"/>
                    </a:lnTo>
                    <a:lnTo>
                      <a:pt x="209" y="38"/>
                    </a:lnTo>
                    <a:lnTo>
                      <a:pt x="212" y="29"/>
                    </a:lnTo>
                    <a:lnTo>
                      <a:pt x="205" y="22"/>
                    </a:lnTo>
                    <a:lnTo>
                      <a:pt x="214" y="22"/>
                    </a:lnTo>
                    <a:lnTo>
                      <a:pt x="219" y="12"/>
                    </a:lnTo>
                    <a:lnTo>
                      <a:pt x="21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3"/>
              <p:cNvSpPr>
                <a:spLocks noEditPoints="1"/>
              </p:cNvSpPr>
              <p:nvPr/>
            </p:nvSpPr>
            <p:spPr bwMode="auto">
              <a:xfrm>
                <a:off x="2055813" y="3078163"/>
                <a:ext cx="350838" cy="79375"/>
              </a:xfrm>
              <a:custGeom>
                <a:avLst/>
                <a:gdLst>
                  <a:gd name="T0" fmla="*/ 11 w 93"/>
                  <a:gd name="T1" fmla="*/ 4 h 21"/>
                  <a:gd name="T2" fmla="*/ 11 w 93"/>
                  <a:gd name="T3" fmla="*/ 4 h 21"/>
                  <a:gd name="T4" fmla="*/ 11 w 93"/>
                  <a:gd name="T5" fmla="*/ 2 h 21"/>
                  <a:gd name="T6" fmla="*/ 29 w 93"/>
                  <a:gd name="T7" fmla="*/ 3 h 21"/>
                  <a:gd name="T8" fmla="*/ 28 w 93"/>
                  <a:gd name="T9" fmla="*/ 8 h 21"/>
                  <a:gd name="T10" fmla="*/ 38 w 93"/>
                  <a:gd name="T11" fmla="*/ 7 h 21"/>
                  <a:gd name="T12" fmla="*/ 37 w 93"/>
                  <a:gd name="T13" fmla="*/ 5 h 21"/>
                  <a:gd name="T14" fmla="*/ 33 w 93"/>
                  <a:gd name="T15" fmla="*/ 4 h 21"/>
                  <a:gd name="T16" fmla="*/ 39 w 93"/>
                  <a:gd name="T17" fmla="*/ 1 h 21"/>
                  <a:gd name="T18" fmla="*/ 63 w 93"/>
                  <a:gd name="T19" fmla="*/ 3 h 21"/>
                  <a:gd name="T20" fmla="*/ 65 w 93"/>
                  <a:gd name="T21" fmla="*/ 8 h 21"/>
                  <a:gd name="T22" fmla="*/ 71 w 93"/>
                  <a:gd name="T23" fmla="*/ 10 h 21"/>
                  <a:gd name="T24" fmla="*/ 65 w 93"/>
                  <a:gd name="T25" fmla="*/ 2 h 21"/>
                  <a:gd name="T26" fmla="*/ 88 w 93"/>
                  <a:gd name="T27" fmla="*/ 12 h 21"/>
                  <a:gd name="T28" fmla="*/ 87 w 93"/>
                  <a:gd name="T29" fmla="*/ 11 h 21"/>
                  <a:gd name="T30" fmla="*/ 87 w 93"/>
                  <a:gd name="T31" fmla="*/ 5 h 21"/>
                  <a:gd name="T32" fmla="*/ 83 w 93"/>
                  <a:gd name="T33" fmla="*/ 18 h 21"/>
                  <a:gd name="T34" fmla="*/ 80 w 93"/>
                  <a:gd name="T35" fmla="*/ 11 h 21"/>
                  <a:gd name="T36" fmla="*/ 78 w 93"/>
                  <a:gd name="T37" fmla="*/ 11 h 21"/>
                  <a:gd name="T38" fmla="*/ 75 w 93"/>
                  <a:gd name="T39" fmla="*/ 19 h 21"/>
                  <a:gd name="T40" fmla="*/ 93 w 93"/>
                  <a:gd name="T41" fmla="*/ 20 h 21"/>
                  <a:gd name="T42" fmla="*/ 85 w 93"/>
                  <a:gd name="T43" fmla="*/ 12 h 21"/>
                  <a:gd name="T44" fmla="*/ 55 w 93"/>
                  <a:gd name="T45" fmla="*/ 2 h 21"/>
                  <a:gd name="T46" fmla="*/ 50 w 93"/>
                  <a:gd name="T47" fmla="*/ 7 h 21"/>
                  <a:gd name="T48" fmla="*/ 50 w 93"/>
                  <a:gd name="T49" fmla="*/ 15 h 21"/>
                  <a:gd name="T50" fmla="*/ 57 w 93"/>
                  <a:gd name="T51" fmla="*/ 10 h 21"/>
                  <a:gd name="T52" fmla="*/ 53 w 93"/>
                  <a:gd name="T53" fmla="*/ 14 h 21"/>
                  <a:gd name="T54" fmla="*/ 57 w 93"/>
                  <a:gd name="T55" fmla="*/ 14 h 21"/>
                  <a:gd name="T56" fmla="*/ 57 w 93"/>
                  <a:gd name="T57" fmla="*/ 9 h 21"/>
                  <a:gd name="T58" fmla="*/ 55 w 93"/>
                  <a:gd name="T59" fmla="*/ 7 h 21"/>
                  <a:gd name="T60" fmla="*/ 62 w 93"/>
                  <a:gd name="T61" fmla="*/ 11 h 21"/>
                  <a:gd name="T62" fmla="*/ 62 w 93"/>
                  <a:gd name="T63" fmla="*/ 11 h 21"/>
                  <a:gd name="T64" fmla="*/ 62 w 93"/>
                  <a:gd name="T65" fmla="*/ 14 h 21"/>
                  <a:gd name="T66" fmla="*/ 39 w 93"/>
                  <a:gd name="T67" fmla="*/ 11 h 21"/>
                  <a:gd name="T68" fmla="*/ 36 w 93"/>
                  <a:gd name="T69" fmla="*/ 10 h 21"/>
                  <a:gd name="T70" fmla="*/ 34 w 93"/>
                  <a:gd name="T71" fmla="*/ 12 h 21"/>
                  <a:gd name="T72" fmla="*/ 34 w 93"/>
                  <a:gd name="T73" fmla="*/ 13 h 21"/>
                  <a:gd name="T74" fmla="*/ 26 w 93"/>
                  <a:gd name="T75" fmla="*/ 17 h 21"/>
                  <a:gd name="T76" fmla="*/ 44 w 93"/>
                  <a:gd name="T77" fmla="*/ 15 h 21"/>
                  <a:gd name="T78" fmla="*/ 35 w 93"/>
                  <a:gd name="T79" fmla="*/ 12 h 21"/>
                  <a:gd name="T80" fmla="*/ 7 w 93"/>
                  <a:gd name="T81" fmla="*/ 6 h 21"/>
                  <a:gd name="T82" fmla="*/ 12 w 93"/>
                  <a:gd name="T83" fmla="*/ 8 h 21"/>
                  <a:gd name="T84" fmla="*/ 10 w 93"/>
                  <a:gd name="T85" fmla="*/ 8 h 21"/>
                  <a:gd name="T86" fmla="*/ 13 w 93"/>
                  <a:gd name="T87" fmla="*/ 5 h 21"/>
                  <a:gd name="T88" fmla="*/ 5 w 93"/>
                  <a:gd name="T89" fmla="*/ 7 h 21"/>
                  <a:gd name="T90" fmla="*/ 6 w 93"/>
                  <a:gd name="T91" fmla="*/ 9 h 21"/>
                  <a:gd name="T92" fmla="*/ 4 w 93"/>
                  <a:gd name="T93" fmla="*/ 11 h 21"/>
                  <a:gd name="T94" fmla="*/ 8 w 93"/>
                  <a:gd name="T95" fmla="*/ 11 h 21"/>
                  <a:gd name="T96" fmla="*/ 0 w 93"/>
                  <a:gd name="T97" fmla="*/ 16 h 21"/>
                  <a:gd name="T98" fmla="*/ 18 w 93"/>
                  <a:gd name="T99" fmla="*/ 14 h 21"/>
                  <a:gd name="T100" fmla="*/ 14 w 93"/>
                  <a:gd name="T101" fmla="*/ 13 h 21"/>
                  <a:gd name="T102" fmla="*/ 12 w 93"/>
                  <a:gd name="T103" fmla="*/ 11 h 21"/>
                  <a:gd name="T104" fmla="*/ 10 w 93"/>
                  <a:gd name="T105" fmla="*/ 14 h 21"/>
                  <a:gd name="T106" fmla="*/ 14 w 93"/>
                  <a:gd name="T107" fmla="*/ 10 h 21"/>
                  <a:gd name="T108" fmla="*/ 10 w 93"/>
                  <a:gd name="T109" fmla="*/ 9 h 21"/>
                  <a:gd name="T110" fmla="*/ 6 w 93"/>
                  <a:gd name="T111" fmla="*/ 14 h 21"/>
                  <a:gd name="T112" fmla="*/ 7 w 93"/>
                  <a:gd name="T113" fmla="*/ 17 h 21"/>
                  <a:gd name="T114" fmla="*/ 7 w 93"/>
                  <a:gd name="T115" fmla="*/ 21 h 21"/>
                  <a:gd name="T116" fmla="*/ 14 w 93"/>
                  <a:gd name="T117" fmla="*/ 20 h 21"/>
                  <a:gd name="T118" fmla="*/ 15 w 93"/>
                  <a:gd name="T119" fmla="*/ 16 h 21"/>
                  <a:gd name="T120" fmla="*/ 12 w 93"/>
                  <a:gd name="T121" fmla="*/ 17 h 21"/>
                  <a:gd name="T122" fmla="*/ 7 w 93"/>
                  <a:gd name="T123" fmla="*/ 1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3" h="21">
                    <a:moveTo>
                      <a:pt x="11" y="2"/>
                    </a:moveTo>
                    <a:cubicBezTo>
                      <a:pt x="11" y="2"/>
                      <a:pt x="11" y="2"/>
                      <a:pt x="11" y="3"/>
                    </a:cubicBezTo>
                    <a:cubicBezTo>
                      <a:pt x="11" y="3"/>
                      <a:pt x="11" y="3"/>
                      <a:pt x="11" y="3"/>
                    </a:cubicBezTo>
                    <a:cubicBezTo>
                      <a:pt x="11" y="3"/>
                      <a:pt x="11" y="4"/>
                      <a:pt x="11" y="4"/>
                    </a:cubicBezTo>
                    <a:cubicBezTo>
                      <a:pt x="10" y="4"/>
                      <a:pt x="10" y="5"/>
                      <a:pt x="10" y="5"/>
                    </a:cubicBezTo>
                    <a:cubicBezTo>
                      <a:pt x="9" y="5"/>
                      <a:pt x="9" y="5"/>
                      <a:pt x="9" y="5"/>
                    </a:cubicBezTo>
                    <a:cubicBezTo>
                      <a:pt x="9" y="5"/>
                      <a:pt x="10" y="5"/>
                      <a:pt x="10" y="5"/>
                    </a:cubicBezTo>
                    <a:cubicBezTo>
                      <a:pt x="10" y="5"/>
                      <a:pt x="11" y="5"/>
                      <a:pt x="11" y="4"/>
                    </a:cubicBezTo>
                    <a:cubicBezTo>
                      <a:pt x="12" y="4"/>
                      <a:pt x="12" y="4"/>
                      <a:pt x="12" y="4"/>
                    </a:cubicBezTo>
                    <a:cubicBezTo>
                      <a:pt x="12" y="4"/>
                      <a:pt x="13" y="4"/>
                      <a:pt x="13" y="3"/>
                    </a:cubicBezTo>
                    <a:cubicBezTo>
                      <a:pt x="13" y="3"/>
                      <a:pt x="14" y="3"/>
                      <a:pt x="13" y="3"/>
                    </a:cubicBezTo>
                    <a:cubicBezTo>
                      <a:pt x="13" y="2"/>
                      <a:pt x="12" y="2"/>
                      <a:pt x="11" y="2"/>
                    </a:cubicBezTo>
                    <a:close/>
                    <a:moveTo>
                      <a:pt x="38" y="1"/>
                    </a:moveTo>
                    <a:cubicBezTo>
                      <a:pt x="38" y="1"/>
                      <a:pt x="38" y="1"/>
                      <a:pt x="37" y="1"/>
                    </a:cubicBezTo>
                    <a:cubicBezTo>
                      <a:pt x="36" y="1"/>
                      <a:pt x="33" y="2"/>
                      <a:pt x="29" y="2"/>
                    </a:cubicBezTo>
                    <a:cubicBezTo>
                      <a:pt x="28" y="2"/>
                      <a:pt x="28" y="3"/>
                      <a:pt x="29" y="3"/>
                    </a:cubicBezTo>
                    <a:cubicBezTo>
                      <a:pt x="30" y="3"/>
                      <a:pt x="31" y="3"/>
                      <a:pt x="32" y="3"/>
                    </a:cubicBezTo>
                    <a:cubicBezTo>
                      <a:pt x="32" y="3"/>
                      <a:pt x="32" y="4"/>
                      <a:pt x="32" y="5"/>
                    </a:cubicBezTo>
                    <a:cubicBezTo>
                      <a:pt x="31" y="6"/>
                      <a:pt x="30" y="7"/>
                      <a:pt x="29" y="8"/>
                    </a:cubicBezTo>
                    <a:cubicBezTo>
                      <a:pt x="29" y="8"/>
                      <a:pt x="29" y="8"/>
                      <a:pt x="28" y="8"/>
                    </a:cubicBezTo>
                    <a:cubicBezTo>
                      <a:pt x="28" y="8"/>
                      <a:pt x="28" y="9"/>
                      <a:pt x="28" y="9"/>
                    </a:cubicBezTo>
                    <a:cubicBezTo>
                      <a:pt x="28" y="9"/>
                      <a:pt x="29" y="10"/>
                      <a:pt x="29" y="10"/>
                    </a:cubicBezTo>
                    <a:cubicBezTo>
                      <a:pt x="29" y="10"/>
                      <a:pt x="29" y="10"/>
                      <a:pt x="30" y="9"/>
                    </a:cubicBezTo>
                    <a:cubicBezTo>
                      <a:pt x="30" y="9"/>
                      <a:pt x="33" y="8"/>
                      <a:pt x="38" y="7"/>
                    </a:cubicBezTo>
                    <a:cubicBezTo>
                      <a:pt x="38" y="7"/>
                      <a:pt x="38" y="7"/>
                      <a:pt x="38" y="7"/>
                    </a:cubicBezTo>
                    <a:cubicBezTo>
                      <a:pt x="38" y="8"/>
                      <a:pt x="39" y="8"/>
                      <a:pt x="39" y="8"/>
                    </a:cubicBezTo>
                    <a:cubicBezTo>
                      <a:pt x="40" y="8"/>
                      <a:pt x="40" y="7"/>
                      <a:pt x="39" y="6"/>
                    </a:cubicBezTo>
                    <a:cubicBezTo>
                      <a:pt x="39" y="5"/>
                      <a:pt x="38" y="5"/>
                      <a:pt x="37" y="5"/>
                    </a:cubicBezTo>
                    <a:cubicBezTo>
                      <a:pt x="35" y="4"/>
                      <a:pt x="35" y="4"/>
                      <a:pt x="36" y="5"/>
                    </a:cubicBezTo>
                    <a:cubicBezTo>
                      <a:pt x="36" y="5"/>
                      <a:pt x="36" y="6"/>
                      <a:pt x="37" y="7"/>
                    </a:cubicBezTo>
                    <a:cubicBezTo>
                      <a:pt x="34" y="7"/>
                      <a:pt x="32" y="8"/>
                      <a:pt x="30" y="8"/>
                    </a:cubicBezTo>
                    <a:cubicBezTo>
                      <a:pt x="31" y="7"/>
                      <a:pt x="32" y="6"/>
                      <a:pt x="33" y="4"/>
                    </a:cubicBezTo>
                    <a:cubicBezTo>
                      <a:pt x="34" y="4"/>
                      <a:pt x="34" y="4"/>
                      <a:pt x="34" y="4"/>
                    </a:cubicBezTo>
                    <a:cubicBezTo>
                      <a:pt x="35" y="4"/>
                      <a:pt x="35" y="3"/>
                      <a:pt x="33" y="3"/>
                    </a:cubicBezTo>
                    <a:cubicBezTo>
                      <a:pt x="36" y="2"/>
                      <a:pt x="38" y="2"/>
                      <a:pt x="39" y="2"/>
                    </a:cubicBezTo>
                    <a:cubicBezTo>
                      <a:pt x="39" y="2"/>
                      <a:pt x="39" y="1"/>
                      <a:pt x="39" y="1"/>
                    </a:cubicBezTo>
                    <a:cubicBezTo>
                      <a:pt x="39" y="1"/>
                      <a:pt x="38" y="1"/>
                      <a:pt x="38" y="1"/>
                    </a:cubicBezTo>
                    <a:close/>
                    <a:moveTo>
                      <a:pt x="63" y="0"/>
                    </a:moveTo>
                    <a:cubicBezTo>
                      <a:pt x="63" y="0"/>
                      <a:pt x="63" y="1"/>
                      <a:pt x="63" y="1"/>
                    </a:cubicBezTo>
                    <a:cubicBezTo>
                      <a:pt x="63" y="1"/>
                      <a:pt x="63" y="2"/>
                      <a:pt x="63" y="3"/>
                    </a:cubicBezTo>
                    <a:cubicBezTo>
                      <a:pt x="62" y="7"/>
                      <a:pt x="61" y="9"/>
                      <a:pt x="59" y="11"/>
                    </a:cubicBezTo>
                    <a:cubicBezTo>
                      <a:pt x="59" y="11"/>
                      <a:pt x="59" y="11"/>
                      <a:pt x="59" y="11"/>
                    </a:cubicBezTo>
                    <a:cubicBezTo>
                      <a:pt x="61" y="10"/>
                      <a:pt x="62" y="8"/>
                      <a:pt x="63" y="5"/>
                    </a:cubicBezTo>
                    <a:cubicBezTo>
                      <a:pt x="64" y="5"/>
                      <a:pt x="64" y="6"/>
                      <a:pt x="65" y="8"/>
                    </a:cubicBezTo>
                    <a:cubicBezTo>
                      <a:pt x="66" y="9"/>
                      <a:pt x="66" y="9"/>
                      <a:pt x="66" y="10"/>
                    </a:cubicBezTo>
                    <a:cubicBezTo>
                      <a:pt x="66" y="10"/>
                      <a:pt x="67" y="11"/>
                      <a:pt x="69" y="11"/>
                    </a:cubicBezTo>
                    <a:cubicBezTo>
                      <a:pt x="69" y="11"/>
                      <a:pt x="69" y="11"/>
                      <a:pt x="70" y="11"/>
                    </a:cubicBezTo>
                    <a:cubicBezTo>
                      <a:pt x="70" y="11"/>
                      <a:pt x="71" y="11"/>
                      <a:pt x="71" y="10"/>
                    </a:cubicBezTo>
                    <a:cubicBezTo>
                      <a:pt x="71" y="10"/>
                      <a:pt x="71" y="10"/>
                      <a:pt x="71" y="10"/>
                    </a:cubicBezTo>
                    <a:cubicBezTo>
                      <a:pt x="68" y="8"/>
                      <a:pt x="66" y="7"/>
                      <a:pt x="65" y="5"/>
                    </a:cubicBezTo>
                    <a:cubicBezTo>
                      <a:pt x="64" y="5"/>
                      <a:pt x="64" y="4"/>
                      <a:pt x="64" y="4"/>
                    </a:cubicBezTo>
                    <a:cubicBezTo>
                      <a:pt x="64" y="3"/>
                      <a:pt x="64" y="2"/>
                      <a:pt x="65" y="2"/>
                    </a:cubicBezTo>
                    <a:cubicBezTo>
                      <a:pt x="65" y="2"/>
                      <a:pt x="65" y="2"/>
                      <a:pt x="65" y="1"/>
                    </a:cubicBezTo>
                    <a:cubicBezTo>
                      <a:pt x="64" y="1"/>
                      <a:pt x="64" y="1"/>
                      <a:pt x="63" y="0"/>
                    </a:cubicBezTo>
                    <a:close/>
                    <a:moveTo>
                      <a:pt x="85" y="12"/>
                    </a:moveTo>
                    <a:cubicBezTo>
                      <a:pt x="86" y="12"/>
                      <a:pt x="87" y="12"/>
                      <a:pt x="88" y="12"/>
                    </a:cubicBezTo>
                    <a:cubicBezTo>
                      <a:pt x="89" y="12"/>
                      <a:pt x="89" y="12"/>
                      <a:pt x="89" y="12"/>
                    </a:cubicBezTo>
                    <a:cubicBezTo>
                      <a:pt x="90" y="12"/>
                      <a:pt x="90" y="12"/>
                      <a:pt x="91" y="11"/>
                    </a:cubicBezTo>
                    <a:cubicBezTo>
                      <a:pt x="91" y="11"/>
                      <a:pt x="90" y="11"/>
                      <a:pt x="90" y="11"/>
                    </a:cubicBezTo>
                    <a:cubicBezTo>
                      <a:pt x="89" y="10"/>
                      <a:pt x="88" y="11"/>
                      <a:pt x="87" y="11"/>
                    </a:cubicBezTo>
                    <a:cubicBezTo>
                      <a:pt x="86" y="11"/>
                      <a:pt x="86" y="11"/>
                      <a:pt x="85" y="11"/>
                    </a:cubicBezTo>
                    <a:cubicBezTo>
                      <a:pt x="86" y="9"/>
                      <a:pt x="86" y="7"/>
                      <a:pt x="86" y="7"/>
                    </a:cubicBezTo>
                    <a:cubicBezTo>
                      <a:pt x="86" y="6"/>
                      <a:pt x="86" y="6"/>
                      <a:pt x="86" y="6"/>
                    </a:cubicBezTo>
                    <a:cubicBezTo>
                      <a:pt x="86" y="5"/>
                      <a:pt x="87" y="5"/>
                      <a:pt x="87" y="5"/>
                    </a:cubicBezTo>
                    <a:cubicBezTo>
                      <a:pt x="86" y="5"/>
                      <a:pt x="85" y="4"/>
                      <a:pt x="84" y="4"/>
                    </a:cubicBezTo>
                    <a:cubicBezTo>
                      <a:pt x="84" y="4"/>
                      <a:pt x="84" y="4"/>
                      <a:pt x="84" y="5"/>
                    </a:cubicBezTo>
                    <a:cubicBezTo>
                      <a:pt x="84" y="5"/>
                      <a:pt x="84" y="6"/>
                      <a:pt x="84" y="6"/>
                    </a:cubicBezTo>
                    <a:cubicBezTo>
                      <a:pt x="84" y="8"/>
                      <a:pt x="84" y="12"/>
                      <a:pt x="83" y="18"/>
                    </a:cubicBezTo>
                    <a:cubicBezTo>
                      <a:pt x="80" y="18"/>
                      <a:pt x="80" y="18"/>
                      <a:pt x="80" y="18"/>
                    </a:cubicBezTo>
                    <a:cubicBezTo>
                      <a:pt x="80" y="18"/>
                      <a:pt x="80" y="17"/>
                      <a:pt x="80" y="16"/>
                    </a:cubicBezTo>
                    <a:cubicBezTo>
                      <a:pt x="80" y="14"/>
                      <a:pt x="80" y="12"/>
                      <a:pt x="80" y="12"/>
                    </a:cubicBezTo>
                    <a:cubicBezTo>
                      <a:pt x="80" y="12"/>
                      <a:pt x="80" y="11"/>
                      <a:pt x="80" y="11"/>
                    </a:cubicBezTo>
                    <a:cubicBezTo>
                      <a:pt x="80" y="11"/>
                      <a:pt x="80" y="11"/>
                      <a:pt x="80" y="11"/>
                    </a:cubicBezTo>
                    <a:cubicBezTo>
                      <a:pt x="80" y="10"/>
                      <a:pt x="79" y="10"/>
                      <a:pt x="78" y="9"/>
                    </a:cubicBezTo>
                    <a:cubicBezTo>
                      <a:pt x="78" y="9"/>
                      <a:pt x="78" y="10"/>
                      <a:pt x="78" y="10"/>
                    </a:cubicBezTo>
                    <a:cubicBezTo>
                      <a:pt x="78" y="11"/>
                      <a:pt x="78" y="11"/>
                      <a:pt x="78" y="11"/>
                    </a:cubicBezTo>
                    <a:cubicBezTo>
                      <a:pt x="79" y="12"/>
                      <a:pt x="79" y="15"/>
                      <a:pt x="78" y="18"/>
                    </a:cubicBezTo>
                    <a:cubicBezTo>
                      <a:pt x="77" y="18"/>
                      <a:pt x="76" y="18"/>
                      <a:pt x="74" y="18"/>
                    </a:cubicBezTo>
                    <a:cubicBezTo>
                      <a:pt x="74" y="18"/>
                      <a:pt x="73" y="18"/>
                      <a:pt x="74" y="18"/>
                    </a:cubicBezTo>
                    <a:cubicBezTo>
                      <a:pt x="74" y="19"/>
                      <a:pt x="74" y="19"/>
                      <a:pt x="75" y="19"/>
                    </a:cubicBezTo>
                    <a:cubicBezTo>
                      <a:pt x="78" y="19"/>
                      <a:pt x="81" y="19"/>
                      <a:pt x="84" y="19"/>
                    </a:cubicBezTo>
                    <a:cubicBezTo>
                      <a:pt x="85" y="19"/>
                      <a:pt x="87" y="19"/>
                      <a:pt x="88" y="20"/>
                    </a:cubicBezTo>
                    <a:cubicBezTo>
                      <a:pt x="89" y="20"/>
                      <a:pt x="91" y="20"/>
                      <a:pt x="92" y="20"/>
                    </a:cubicBezTo>
                    <a:cubicBezTo>
                      <a:pt x="93" y="20"/>
                      <a:pt x="93" y="20"/>
                      <a:pt x="93" y="20"/>
                    </a:cubicBezTo>
                    <a:cubicBezTo>
                      <a:pt x="93" y="19"/>
                      <a:pt x="92" y="18"/>
                      <a:pt x="91" y="18"/>
                    </a:cubicBezTo>
                    <a:cubicBezTo>
                      <a:pt x="91" y="18"/>
                      <a:pt x="90" y="18"/>
                      <a:pt x="89" y="18"/>
                    </a:cubicBezTo>
                    <a:cubicBezTo>
                      <a:pt x="87" y="18"/>
                      <a:pt x="85" y="18"/>
                      <a:pt x="84" y="18"/>
                    </a:cubicBezTo>
                    <a:cubicBezTo>
                      <a:pt x="85" y="12"/>
                      <a:pt x="85" y="12"/>
                      <a:pt x="85" y="12"/>
                    </a:cubicBezTo>
                    <a:close/>
                    <a:moveTo>
                      <a:pt x="55" y="2"/>
                    </a:moveTo>
                    <a:cubicBezTo>
                      <a:pt x="56" y="3"/>
                      <a:pt x="57" y="4"/>
                      <a:pt x="58" y="4"/>
                    </a:cubicBezTo>
                    <a:cubicBezTo>
                      <a:pt x="59" y="3"/>
                      <a:pt x="59" y="3"/>
                      <a:pt x="58" y="2"/>
                    </a:cubicBezTo>
                    <a:cubicBezTo>
                      <a:pt x="56" y="1"/>
                      <a:pt x="55" y="1"/>
                      <a:pt x="55" y="2"/>
                    </a:cubicBezTo>
                    <a:close/>
                    <a:moveTo>
                      <a:pt x="59" y="5"/>
                    </a:moveTo>
                    <a:cubicBezTo>
                      <a:pt x="59" y="5"/>
                      <a:pt x="58" y="5"/>
                      <a:pt x="57" y="5"/>
                    </a:cubicBezTo>
                    <a:cubicBezTo>
                      <a:pt x="55" y="6"/>
                      <a:pt x="52" y="6"/>
                      <a:pt x="50" y="6"/>
                    </a:cubicBezTo>
                    <a:cubicBezTo>
                      <a:pt x="50" y="6"/>
                      <a:pt x="50" y="6"/>
                      <a:pt x="50" y="7"/>
                    </a:cubicBezTo>
                    <a:cubicBezTo>
                      <a:pt x="51" y="7"/>
                      <a:pt x="51" y="7"/>
                      <a:pt x="52" y="8"/>
                    </a:cubicBezTo>
                    <a:cubicBezTo>
                      <a:pt x="52" y="8"/>
                      <a:pt x="53" y="7"/>
                      <a:pt x="55" y="7"/>
                    </a:cubicBezTo>
                    <a:cubicBezTo>
                      <a:pt x="55" y="9"/>
                      <a:pt x="53" y="12"/>
                      <a:pt x="50" y="15"/>
                    </a:cubicBezTo>
                    <a:cubicBezTo>
                      <a:pt x="49" y="15"/>
                      <a:pt x="49" y="15"/>
                      <a:pt x="50" y="15"/>
                    </a:cubicBezTo>
                    <a:cubicBezTo>
                      <a:pt x="50" y="15"/>
                      <a:pt x="51" y="15"/>
                      <a:pt x="51" y="15"/>
                    </a:cubicBezTo>
                    <a:cubicBezTo>
                      <a:pt x="53" y="13"/>
                      <a:pt x="55" y="12"/>
                      <a:pt x="55" y="10"/>
                    </a:cubicBezTo>
                    <a:cubicBezTo>
                      <a:pt x="55" y="10"/>
                      <a:pt x="55" y="10"/>
                      <a:pt x="56" y="10"/>
                    </a:cubicBezTo>
                    <a:cubicBezTo>
                      <a:pt x="56" y="10"/>
                      <a:pt x="57" y="10"/>
                      <a:pt x="57" y="10"/>
                    </a:cubicBezTo>
                    <a:cubicBezTo>
                      <a:pt x="57" y="11"/>
                      <a:pt x="57" y="12"/>
                      <a:pt x="56" y="13"/>
                    </a:cubicBezTo>
                    <a:cubicBezTo>
                      <a:pt x="56" y="14"/>
                      <a:pt x="55" y="15"/>
                      <a:pt x="55" y="15"/>
                    </a:cubicBezTo>
                    <a:cubicBezTo>
                      <a:pt x="55" y="15"/>
                      <a:pt x="55" y="15"/>
                      <a:pt x="54" y="15"/>
                    </a:cubicBezTo>
                    <a:cubicBezTo>
                      <a:pt x="54" y="14"/>
                      <a:pt x="53" y="14"/>
                      <a:pt x="53" y="14"/>
                    </a:cubicBezTo>
                    <a:cubicBezTo>
                      <a:pt x="54" y="15"/>
                      <a:pt x="54" y="16"/>
                      <a:pt x="54" y="16"/>
                    </a:cubicBezTo>
                    <a:cubicBezTo>
                      <a:pt x="54" y="16"/>
                      <a:pt x="54" y="17"/>
                      <a:pt x="54" y="17"/>
                    </a:cubicBezTo>
                    <a:cubicBezTo>
                      <a:pt x="55" y="17"/>
                      <a:pt x="55" y="17"/>
                      <a:pt x="56" y="16"/>
                    </a:cubicBezTo>
                    <a:cubicBezTo>
                      <a:pt x="57" y="15"/>
                      <a:pt x="57" y="15"/>
                      <a:pt x="57" y="14"/>
                    </a:cubicBezTo>
                    <a:cubicBezTo>
                      <a:pt x="58" y="12"/>
                      <a:pt x="58" y="11"/>
                      <a:pt x="58" y="11"/>
                    </a:cubicBezTo>
                    <a:cubicBezTo>
                      <a:pt x="59" y="10"/>
                      <a:pt x="59" y="10"/>
                      <a:pt x="59" y="10"/>
                    </a:cubicBezTo>
                    <a:cubicBezTo>
                      <a:pt x="58" y="10"/>
                      <a:pt x="58" y="9"/>
                      <a:pt x="58" y="9"/>
                    </a:cubicBezTo>
                    <a:cubicBezTo>
                      <a:pt x="57" y="9"/>
                      <a:pt x="57" y="9"/>
                      <a:pt x="57" y="9"/>
                    </a:cubicBezTo>
                    <a:cubicBezTo>
                      <a:pt x="57" y="9"/>
                      <a:pt x="56" y="9"/>
                      <a:pt x="56" y="9"/>
                    </a:cubicBezTo>
                    <a:cubicBezTo>
                      <a:pt x="56" y="9"/>
                      <a:pt x="56" y="8"/>
                      <a:pt x="56" y="8"/>
                    </a:cubicBezTo>
                    <a:cubicBezTo>
                      <a:pt x="56" y="8"/>
                      <a:pt x="56" y="8"/>
                      <a:pt x="56" y="8"/>
                    </a:cubicBezTo>
                    <a:cubicBezTo>
                      <a:pt x="56" y="8"/>
                      <a:pt x="56" y="7"/>
                      <a:pt x="55" y="7"/>
                    </a:cubicBezTo>
                    <a:cubicBezTo>
                      <a:pt x="57" y="6"/>
                      <a:pt x="58" y="6"/>
                      <a:pt x="59" y="6"/>
                    </a:cubicBezTo>
                    <a:cubicBezTo>
                      <a:pt x="60" y="6"/>
                      <a:pt x="60" y="6"/>
                      <a:pt x="60" y="6"/>
                    </a:cubicBezTo>
                    <a:cubicBezTo>
                      <a:pt x="60" y="5"/>
                      <a:pt x="59" y="5"/>
                      <a:pt x="59" y="5"/>
                    </a:cubicBezTo>
                    <a:close/>
                    <a:moveTo>
                      <a:pt x="62" y="11"/>
                    </a:moveTo>
                    <a:cubicBezTo>
                      <a:pt x="62" y="11"/>
                      <a:pt x="62" y="11"/>
                      <a:pt x="62" y="11"/>
                    </a:cubicBezTo>
                    <a:cubicBezTo>
                      <a:pt x="63" y="12"/>
                      <a:pt x="64" y="13"/>
                      <a:pt x="64" y="13"/>
                    </a:cubicBezTo>
                    <a:cubicBezTo>
                      <a:pt x="65" y="13"/>
                      <a:pt x="65" y="12"/>
                      <a:pt x="64" y="11"/>
                    </a:cubicBezTo>
                    <a:cubicBezTo>
                      <a:pt x="63" y="11"/>
                      <a:pt x="62" y="10"/>
                      <a:pt x="62" y="11"/>
                    </a:cubicBezTo>
                    <a:close/>
                    <a:moveTo>
                      <a:pt x="61" y="15"/>
                    </a:moveTo>
                    <a:cubicBezTo>
                      <a:pt x="62" y="16"/>
                      <a:pt x="63" y="17"/>
                      <a:pt x="64" y="18"/>
                    </a:cubicBezTo>
                    <a:cubicBezTo>
                      <a:pt x="65" y="17"/>
                      <a:pt x="65" y="17"/>
                      <a:pt x="65" y="16"/>
                    </a:cubicBezTo>
                    <a:cubicBezTo>
                      <a:pt x="64" y="15"/>
                      <a:pt x="63" y="15"/>
                      <a:pt x="62" y="14"/>
                    </a:cubicBezTo>
                    <a:cubicBezTo>
                      <a:pt x="61" y="14"/>
                      <a:pt x="61" y="14"/>
                      <a:pt x="61" y="15"/>
                    </a:cubicBezTo>
                    <a:close/>
                    <a:moveTo>
                      <a:pt x="35" y="12"/>
                    </a:moveTo>
                    <a:cubicBezTo>
                      <a:pt x="36" y="12"/>
                      <a:pt x="37" y="12"/>
                      <a:pt x="38" y="12"/>
                    </a:cubicBezTo>
                    <a:cubicBezTo>
                      <a:pt x="39" y="12"/>
                      <a:pt x="39" y="12"/>
                      <a:pt x="39" y="11"/>
                    </a:cubicBezTo>
                    <a:cubicBezTo>
                      <a:pt x="39" y="11"/>
                      <a:pt x="39" y="11"/>
                      <a:pt x="38" y="11"/>
                    </a:cubicBezTo>
                    <a:cubicBezTo>
                      <a:pt x="38" y="11"/>
                      <a:pt x="38" y="11"/>
                      <a:pt x="37" y="11"/>
                    </a:cubicBezTo>
                    <a:cubicBezTo>
                      <a:pt x="37" y="11"/>
                      <a:pt x="36" y="11"/>
                      <a:pt x="35" y="11"/>
                    </a:cubicBezTo>
                    <a:cubicBezTo>
                      <a:pt x="35" y="11"/>
                      <a:pt x="35" y="10"/>
                      <a:pt x="36" y="10"/>
                    </a:cubicBezTo>
                    <a:cubicBezTo>
                      <a:pt x="36" y="10"/>
                      <a:pt x="36" y="10"/>
                      <a:pt x="35" y="10"/>
                    </a:cubicBezTo>
                    <a:cubicBezTo>
                      <a:pt x="34" y="9"/>
                      <a:pt x="34" y="9"/>
                      <a:pt x="33" y="9"/>
                    </a:cubicBezTo>
                    <a:cubicBezTo>
                      <a:pt x="33" y="9"/>
                      <a:pt x="33" y="9"/>
                      <a:pt x="33" y="9"/>
                    </a:cubicBezTo>
                    <a:cubicBezTo>
                      <a:pt x="34" y="10"/>
                      <a:pt x="34" y="11"/>
                      <a:pt x="34" y="12"/>
                    </a:cubicBezTo>
                    <a:cubicBezTo>
                      <a:pt x="33" y="12"/>
                      <a:pt x="33" y="12"/>
                      <a:pt x="32" y="12"/>
                    </a:cubicBezTo>
                    <a:cubicBezTo>
                      <a:pt x="31" y="12"/>
                      <a:pt x="30" y="12"/>
                      <a:pt x="30" y="12"/>
                    </a:cubicBezTo>
                    <a:cubicBezTo>
                      <a:pt x="29" y="13"/>
                      <a:pt x="30" y="13"/>
                      <a:pt x="31" y="13"/>
                    </a:cubicBezTo>
                    <a:cubicBezTo>
                      <a:pt x="32" y="13"/>
                      <a:pt x="33" y="13"/>
                      <a:pt x="34" y="13"/>
                    </a:cubicBezTo>
                    <a:cubicBezTo>
                      <a:pt x="34" y="16"/>
                      <a:pt x="34" y="16"/>
                      <a:pt x="34" y="16"/>
                    </a:cubicBezTo>
                    <a:cubicBezTo>
                      <a:pt x="32" y="16"/>
                      <a:pt x="30" y="16"/>
                      <a:pt x="27" y="16"/>
                    </a:cubicBezTo>
                    <a:cubicBezTo>
                      <a:pt x="27" y="17"/>
                      <a:pt x="27" y="17"/>
                      <a:pt x="27" y="17"/>
                    </a:cubicBezTo>
                    <a:cubicBezTo>
                      <a:pt x="26" y="17"/>
                      <a:pt x="26" y="17"/>
                      <a:pt x="26" y="17"/>
                    </a:cubicBezTo>
                    <a:cubicBezTo>
                      <a:pt x="26" y="17"/>
                      <a:pt x="27" y="17"/>
                      <a:pt x="28" y="17"/>
                    </a:cubicBezTo>
                    <a:cubicBezTo>
                      <a:pt x="28" y="17"/>
                      <a:pt x="28" y="17"/>
                      <a:pt x="28" y="17"/>
                    </a:cubicBezTo>
                    <a:cubicBezTo>
                      <a:pt x="33" y="16"/>
                      <a:pt x="38" y="16"/>
                      <a:pt x="43" y="16"/>
                    </a:cubicBezTo>
                    <a:cubicBezTo>
                      <a:pt x="44" y="16"/>
                      <a:pt x="44" y="16"/>
                      <a:pt x="44" y="15"/>
                    </a:cubicBezTo>
                    <a:cubicBezTo>
                      <a:pt x="44" y="15"/>
                      <a:pt x="43" y="14"/>
                      <a:pt x="42" y="14"/>
                    </a:cubicBezTo>
                    <a:cubicBezTo>
                      <a:pt x="42" y="14"/>
                      <a:pt x="41" y="14"/>
                      <a:pt x="41" y="14"/>
                    </a:cubicBezTo>
                    <a:cubicBezTo>
                      <a:pt x="39" y="15"/>
                      <a:pt x="38" y="15"/>
                      <a:pt x="35" y="15"/>
                    </a:cubicBezTo>
                    <a:cubicBezTo>
                      <a:pt x="35" y="12"/>
                      <a:pt x="35" y="12"/>
                      <a:pt x="35" y="12"/>
                    </a:cubicBezTo>
                    <a:close/>
                    <a:moveTo>
                      <a:pt x="5" y="4"/>
                    </a:moveTo>
                    <a:cubicBezTo>
                      <a:pt x="5" y="4"/>
                      <a:pt x="5" y="4"/>
                      <a:pt x="5" y="4"/>
                    </a:cubicBezTo>
                    <a:cubicBezTo>
                      <a:pt x="5" y="4"/>
                      <a:pt x="5" y="5"/>
                      <a:pt x="6" y="5"/>
                    </a:cubicBezTo>
                    <a:cubicBezTo>
                      <a:pt x="6" y="6"/>
                      <a:pt x="6" y="6"/>
                      <a:pt x="7" y="6"/>
                    </a:cubicBezTo>
                    <a:cubicBezTo>
                      <a:pt x="7" y="5"/>
                      <a:pt x="7" y="5"/>
                      <a:pt x="7" y="5"/>
                    </a:cubicBezTo>
                    <a:cubicBezTo>
                      <a:pt x="7" y="4"/>
                      <a:pt x="6" y="4"/>
                      <a:pt x="5" y="4"/>
                    </a:cubicBezTo>
                    <a:close/>
                    <a:moveTo>
                      <a:pt x="10" y="9"/>
                    </a:moveTo>
                    <a:cubicBezTo>
                      <a:pt x="11" y="9"/>
                      <a:pt x="12" y="9"/>
                      <a:pt x="12" y="8"/>
                    </a:cubicBezTo>
                    <a:cubicBezTo>
                      <a:pt x="13" y="8"/>
                      <a:pt x="13" y="8"/>
                      <a:pt x="12" y="8"/>
                    </a:cubicBezTo>
                    <a:cubicBezTo>
                      <a:pt x="11" y="8"/>
                      <a:pt x="11" y="8"/>
                      <a:pt x="11" y="8"/>
                    </a:cubicBezTo>
                    <a:cubicBezTo>
                      <a:pt x="10" y="8"/>
                      <a:pt x="10" y="8"/>
                      <a:pt x="10" y="8"/>
                    </a:cubicBezTo>
                    <a:cubicBezTo>
                      <a:pt x="10" y="8"/>
                      <a:pt x="10" y="8"/>
                      <a:pt x="10" y="8"/>
                    </a:cubicBezTo>
                    <a:cubicBezTo>
                      <a:pt x="10" y="8"/>
                      <a:pt x="10" y="7"/>
                      <a:pt x="10" y="7"/>
                    </a:cubicBezTo>
                    <a:cubicBezTo>
                      <a:pt x="10" y="7"/>
                      <a:pt x="10" y="7"/>
                      <a:pt x="9" y="7"/>
                    </a:cubicBezTo>
                    <a:cubicBezTo>
                      <a:pt x="11" y="6"/>
                      <a:pt x="13" y="6"/>
                      <a:pt x="13" y="6"/>
                    </a:cubicBezTo>
                    <a:cubicBezTo>
                      <a:pt x="14" y="6"/>
                      <a:pt x="14" y="6"/>
                      <a:pt x="13" y="5"/>
                    </a:cubicBezTo>
                    <a:cubicBezTo>
                      <a:pt x="13" y="5"/>
                      <a:pt x="13" y="5"/>
                      <a:pt x="12" y="5"/>
                    </a:cubicBezTo>
                    <a:cubicBezTo>
                      <a:pt x="12" y="5"/>
                      <a:pt x="12" y="5"/>
                      <a:pt x="12" y="5"/>
                    </a:cubicBezTo>
                    <a:cubicBezTo>
                      <a:pt x="10" y="6"/>
                      <a:pt x="7" y="6"/>
                      <a:pt x="5" y="7"/>
                    </a:cubicBezTo>
                    <a:cubicBezTo>
                      <a:pt x="4" y="7"/>
                      <a:pt x="4" y="7"/>
                      <a:pt x="5" y="7"/>
                    </a:cubicBezTo>
                    <a:cubicBezTo>
                      <a:pt x="5" y="7"/>
                      <a:pt x="5" y="7"/>
                      <a:pt x="6" y="7"/>
                    </a:cubicBezTo>
                    <a:cubicBezTo>
                      <a:pt x="6" y="7"/>
                      <a:pt x="7" y="7"/>
                      <a:pt x="7" y="7"/>
                    </a:cubicBezTo>
                    <a:cubicBezTo>
                      <a:pt x="8" y="7"/>
                      <a:pt x="8" y="8"/>
                      <a:pt x="8" y="9"/>
                    </a:cubicBezTo>
                    <a:cubicBezTo>
                      <a:pt x="7" y="9"/>
                      <a:pt x="7" y="9"/>
                      <a:pt x="6" y="9"/>
                    </a:cubicBezTo>
                    <a:cubicBezTo>
                      <a:pt x="5" y="9"/>
                      <a:pt x="6" y="9"/>
                      <a:pt x="6" y="9"/>
                    </a:cubicBezTo>
                    <a:cubicBezTo>
                      <a:pt x="7" y="9"/>
                      <a:pt x="7" y="9"/>
                      <a:pt x="8" y="9"/>
                    </a:cubicBezTo>
                    <a:cubicBezTo>
                      <a:pt x="8" y="11"/>
                      <a:pt x="8" y="11"/>
                      <a:pt x="8" y="11"/>
                    </a:cubicBezTo>
                    <a:cubicBezTo>
                      <a:pt x="7" y="11"/>
                      <a:pt x="5" y="11"/>
                      <a:pt x="4" y="11"/>
                    </a:cubicBezTo>
                    <a:cubicBezTo>
                      <a:pt x="4" y="11"/>
                      <a:pt x="4" y="12"/>
                      <a:pt x="4" y="12"/>
                    </a:cubicBezTo>
                    <a:cubicBezTo>
                      <a:pt x="5" y="12"/>
                      <a:pt x="5" y="12"/>
                      <a:pt x="6" y="12"/>
                    </a:cubicBezTo>
                    <a:cubicBezTo>
                      <a:pt x="7" y="12"/>
                      <a:pt x="7" y="12"/>
                      <a:pt x="8" y="12"/>
                    </a:cubicBezTo>
                    <a:cubicBezTo>
                      <a:pt x="8" y="11"/>
                      <a:pt x="8" y="11"/>
                      <a:pt x="8" y="11"/>
                    </a:cubicBezTo>
                    <a:cubicBezTo>
                      <a:pt x="9" y="14"/>
                      <a:pt x="9" y="14"/>
                      <a:pt x="9" y="14"/>
                    </a:cubicBezTo>
                    <a:cubicBezTo>
                      <a:pt x="8" y="14"/>
                      <a:pt x="8" y="15"/>
                      <a:pt x="8" y="15"/>
                    </a:cubicBezTo>
                    <a:cubicBezTo>
                      <a:pt x="4" y="15"/>
                      <a:pt x="1" y="15"/>
                      <a:pt x="0" y="15"/>
                    </a:cubicBezTo>
                    <a:cubicBezTo>
                      <a:pt x="0" y="16"/>
                      <a:pt x="0" y="16"/>
                      <a:pt x="0" y="16"/>
                    </a:cubicBezTo>
                    <a:cubicBezTo>
                      <a:pt x="1" y="16"/>
                      <a:pt x="1" y="16"/>
                      <a:pt x="2" y="17"/>
                    </a:cubicBezTo>
                    <a:cubicBezTo>
                      <a:pt x="2" y="17"/>
                      <a:pt x="2" y="16"/>
                      <a:pt x="2" y="16"/>
                    </a:cubicBezTo>
                    <a:cubicBezTo>
                      <a:pt x="4" y="16"/>
                      <a:pt x="7" y="15"/>
                      <a:pt x="13" y="14"/>
                    </a:cubicBezTo>
                    <a:cubicBezTo>
                      <a:pt x="14" y="14"/>
                      <a:pt x="16" y="14"/>
                      <a:pt x="18" y="14"/>
                    </a:cubicBezTo>
                    <a:cubicBezTo>
                      <a:pt x="18" y="14"/>
                      <a:pt x="18" y="14"/>
                      <a:pt x="18" y="14"/>
                    </a:cubicBezTo>
                    <a:cubicBezTo>
                      <a:pt x="19" y="14"/>
                      <a:pt x="19" y="14"/>
                      <a:pt x="19" y="13"/>
                    </a:cubicBezTo>
                    <a:cubicBezTo>
                      <a:pt x="18" y="13"/>
                      <a:pt x="17" y="13"/>
                      <a:pt x="17" y="13"/>
                    </a:cubicBezTo>
                    <a:cubicBezTo>
                      <a:pt x="16" y="13"/>
                      <a:pt x="16" y="13"/>
                      <a:pt x="14" y="13"/>
                    </a:cubicBezTo>
                    <a:cubicBezTo>
                      <a:pt x="13" y="14"/>
                      <a:pt x="13" y="14"/>
                      <a:pt x="13" y="14"/>
                    </a:cubicBezTo>
                    <a:cubicBezTo>
                      <a:pt x="13" y="13"/>
                      <a:pt x="14" y="12"/>
                      <a:pt x="14" y="12"/>
                    </a:cubicBezTo>
                    <a:cubicBezTo>
                      <a:pt x="14" y="12"/>
                      <a:pt x="14" y="12"/>
                      <a:pt x="14" y="11"/>
                    </a:cubicBezTo>
                    <a:cubicBezTo>
                      <a:pt x="13" y="11"/>
                      <a:pt x="13" y="11"/>
                      <a:pt x="12" y="11"/>
                    </a:cubicBezTo>
                    <a:cubicBezTo>
                      <a:pt x="12" y="11"/>
                      <a:pt x="12" y="11"/>
                      <a:pt x="12" y="12"/>
                    </a:cubicBezTo>
                    <a:cubicBezTo>
                      <a:pt x="12" y="12"/>
                      <a:pt x="12" y="12"/>
                      <a:pt x="12" y="12"/>
                    </a:cubicBezTo>
                    <a:cubicBezTo>
                      <a:pt x="12" y="13"/>
                      <a:pt x="12" y="14"/>
                      <a:pt x="12" y="14"/>
                    </a:cubicBezTo>
                    <a:cubicBezTo>
                      <a:pt x="10" y="14"/>
                      <a:pt x="10" y="14"/>
                      <a:pt x="10" y="14"/>
                    </a:cubicBezTo>
                    <a:cubicBezTo>
                      <a:pt x="10" y="11"/>
                      <a:pt x="10" y="11"/>
                      <a:pt x="10" y="11"/>
                    </a:cubicBezTo>
                    <a:cubicBezTo>
                      <a:pt x="10" y="11"/>
                      <a:pt x="11" y="11"/>
                      <a:pt x="12" y="11"/>
                    </a:cubicBezTo>
                    <a:cubicBezTo>
                      <a:pt x="13" y="11"/>
                      <a:pt x="14" y="11"/>
                      <a:pt x="14" y="10"/>
                    </a:cubicBezTo>
                    <a:cubicBezTo>
                      <a:pt x="15" y="10"/>
                      <a:pt x="15" y="10"/>
                      <a:pt x="14" y="10"/>
                    </a:cubicBezTo>
                    <a:cubicBezTo>
                      <a:pt x="14" y="10"/>
                      <a:pt x="14" y="10"/>
                      <a:pt x="13" y="10"/>
                    </a:cubicBezTo>
                    <a:cubicBezTo>
                      <a:pt x="13" y="10"/>
                      <a:pt x="13" y="10"/>
                      <a:pt x="12" y="10"/>
                    </a:cubicBezTo>
                    <a:cubicBezTo>
                      <a:pt x="11" y="10"/>
                      <a:pt x="10" y="10"/>
                      <a:pt x="10" y="10"/>
                    </a:cubicBezTo>
                    <a:cubicBezTo>
                      <a:pt x="10" y="9"/>
                      <a:pt x="10" y="9"/>
                      <a:pt x="10" y="9"/>
                    </a:cubicBezTo>
                    <a:close/>
                    <a:moveTo>
                      <a:pt x="7" y="13"/>
                    </a:moveTo>
                    <a:cubicBezTo>
                      <a:pt x="7" y="13"/>
                      <a:pt x="6" y="12"/>
                      <a:pt x="5" y="12"/>
                    </a:cubicBezTo>
                    <a:cubicBezTo>
                      <a:pt x="5" y="12"/>
                      <a:pt x="5" y="13"/>
                      <a:pt x="5" y="13"/>
                    </a:cubicBezTo>
                    <a:cubicBezTo>
                      <a:pt x="6" y="14"/>
                      <a:pt x="6" y="14"/>
                      <a:pt x="6" y="14"/>
                    </a:cubicBezTo>
                    <a:cubicBezTo>
                      <a:pt x="7" y="14"/>
                      <a:pt x="7" y="14"/>
                      <a:pt x="7" y="13"/>
                    </a:cubicBezTo>
                    <a:close/>
                    <a:moveTo>
                      <a:pt x="13" y="16"/>
                    </a:moveTo>
                    <a:cubicBezTo>
                      <a:pt x="13" y="16"/>
                      <a:pt x="12" y="16"/>
                      <a:pt x="11" y="16"/>
                    </a:cubicBezTo>
                    <a:cubicBezTo>
                      <a:pt x="9" y="17"/>
                      <a:pt x="8" y="17"/>
                      <a:pt x="7" y="17"/>
                    </a:cubicBezTo>
                    <a:cubicBezTo>
                      <a:pt x="6" y="17"/>
                      <a:pt x="6" y="17"/>
                      <a:pt x="5" y="17"/>
                    </a:cubicBezTo>
                    <a:cubicBezTo>
                      <a:pt x="5" y="17"/>
                      <a:pt x="5" y="17"/>
                      <a:pt x="5" y="17"/>
                    </a:cubicBezTo>
                    <a:cubicBezTo>
                      <a:pt x="6" y="18"/>
                      <a:pt x="6" y="18"/>
                      <a:pt x="6" y="19"/>
                    </a:cubicBezTo>
                    <a:cubicBezTo>
                      <a:pt x="6" y="20"/>
                      <a:pt x="6" y="20"/>
                      <a:pt x="7" y="21"/>
                    </a:cubicBezTo>
                    <a:cubicBezTo>
                      <a:pt x="7" y="21"/>
                      <a:pt x="7" y="21"/>
                      <a:pt x="7" y="21"/>
                    </a:cubicBezTo>
                    <a:cubicBezTo>
                      <a:pt x="7" y="21"/>
                      <a:pt x="8" y="21"/>
                      <a:pt x="7" y="21"/>
                    </a:cubicBezTo>
                    <a:cubicBezTo>
                      <a:pt x="8" y="21"/>
                      <a:pt x="8" y="21"/>
                      <a:pt x="9" y="20"/>
                    </a:cubicBezTo>
                    <a:cubicBezTo>
                      <a:pt x="12" y="20"/>
                      <a:pt x="14" y="20"/>
                      <a:pt x="14" y="20"/>
                    </a:cubicBezTo>
                    <a:cubicBezTo>
                      <a:pt x="14" y="20"/>
                      <a:pt x="15" y="20"/>
                      <a:pt x="14" y="19"/>
                    </a:cubicBezTo>
                    <a:cubicBezTo>
                      <a:pt x="14" y="19"/>
                      <a:pt x="14" y="19"/>
                      <a:pt x="14" y="19"/>
                    </a:cubicBezTo>
                    <a:cubicBezTo>
                      <a:pt x="14" y="18"/>
                      <a:pt x="14" y="17"/>
                      <a:pt x="15" y="17"/>
                    </a:cubicBezTo>
                    <a:cubicBezTo>
                      <a:pt x="15" y="17"/>
                      <a:pt x="15" y="17"/>
                      <a:pt x="15" y="16"/>
                    </a:cubicBezTo>
                    <a:cubicBezTo>
                      <a:pt x="14" y="16"/>
                      <a:pt x="13" y="16"/>
                      <a:pt x="13" y="16"/>
                    </a:cubicBezTo>
                    <a:close/>
                    <a:moveTo>
                      <a:pt x="7" y="18"/>
                    </a:moveTo>
                    <a:cubicBezTo>
                      <a:pt x="7" y="18"/>
                      <a:pt x="7" y="18"/>
                      <a:pt x="8" y="18"/>
                    </a:cubicBezTo>
                    <a:cubicBezTo>
                      <a:pt x="9" y="17"/>
                      <a:pt x="11" y="17"/>
                      <a:pt x="12" y="17"/>
                    </a:cubicBezTo>
                    <a:cubicBezTo>
                      <a:pt x="12" y="17"/>
                      <a:pt x="13" y="17"/>
                      <a:pt x="13" y="18"/>
                    </a:cubicBezTo>
                    <a:cubicBezTo>
                      <a:pt x="13" y="18"/>
                      <a:pt x="12" y="19"/>
                      <a:pt x="12" y="19"/>
                    </a:cubicBezTo>
                    <a:cubicBezTo>
                      <a:pt x="7" y="20"/>
                      <a:pt x="7" y="20"/>
                      <a:pt x="7" y="20"/>
                    </a:cubicBezTo>
                    <a:cubicBezTo>
                      <a:pt x="7" y="18"/>
                      <a:pt x="7" y="18"/>
                      <a:pt x="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24"/>
              <p:cNvSpPr>
                <a:spLocks noEditPoints="1"/>
              </p:cNvSpPr>
              <p:nvPr/>
            </p:nvSpPr>
            <p:spPr bwMode="auto">
              <a:xfrm>
                <a:off x="1863726" y="2803525"/>
                <a:ext cx="735013" cy="388938"/>
              </a:xfrm>
              <a:custGeom>
                <a:avLst/>
                <a:gdLst>
                  <a:gd name="T0" fmla="*/ 152 w 195"/>
                  <a:gd name="T1" fmla="*/ 59 h 103"/>
                  <a:gd name="T2" fmla="*/ 160 w 195"/>
                  <a:gd name="T3" fmla="*/ 39 h 103"/>
                  <a:gd name="T4" fmla="*/ 168 w 195"/>
                  <a:gd name="T5" fmla="*/ 23 h 103"/>
                  <a:gd name="T6" fmla="*/ 167 w 195"/>
                  <a:gd name="T7" fmla="*/ 0 h 103"/>
                  <a:gd name="T8" fmla="*/ 193 w 195"/>
                  <a:gd name="T9" fmla="*/ 9 h 103"/>
                  <a:gd name="T10" fmla="*/ 189 w 195"/>
                  <a:gd name="T11" fmla="*/ 30 h 103"/>
                  <a:gd name="T12" fmla="*/ 178 w 195"/>
                  <a:gd name="T13" fmla="*/ 69 h 103"/>
                  <a:gd name="T14" fmla="*/ 174 w 195"/>
                  <a:gd name="T15" fmla="*/ 83 h 103"/>
                  <a:gd name="T16" fmla="*/ 158 w 195"/>
                  <a:gd name="T17" fmla="*/ 94 h 103"/>
                  <a:gd name="T18" fmla="*/ 147 w 195"/>
                  <a:gd name="T19" fmla="*/ 103 h 103"/>
                  <a:gd name="T20" fmla="*/ 42 w 195"/>
                  <a:gd name="T21" fmla="*/ 101 h 103"/>
                  <a:gd name="T22" fmla="*/ 31 w 195"/>
                  <a:gd name="T23" fmla="*/ 79 h 103"/>
                  <a:gd name="T24" fmla="*/ 17 w 195"/>
                  <a:gd name="T25" fmla="*/ 78 h 103"/>
                  <a:gd name="T26" fmla="*/ 3 w 195"/>
                  <a:gd name="T27" fmla="*/ 34 h 103"/>
                  <a:gd name="T28" fmla="*/ 6 w 195"/>
                  <a:gd name="T29" fmla="*/ 15 h 103"/>
                  <a:gd name="T30" fmla="*/ 24 w 195"/>
                  <a:gd name="T31" fmla="*/ 7 h 103"/>
                  <a:gd name="T32" fmla="*/ 28 w 195"/>
                  <a:gd name="T33" fmla="*/ 15 h 103"/>
                  <a:gd name="T34" fmla="*/ 24 w 195"/>
                  <a:gd name="T35" fmla="*/ 39 h 103"/>
                  <a:gd name="T36" fmla="*/ 47 w 195"/>
                  <a:gd name="T37" fmla="*/ 54 h 103"/>
                  <a:gd name="T38" fmla="*/ 44 w 195"/>
                  <a:gd name="T39" fmla="*/ 72 h 103"/>
                  <a:gd name="T40" fmla="*/ 149 w 195"/>
                  <a:gd name="T41" fmla="*/ 99 h 103"/>
                  <a:gd name="T42" fmla="*/ 45 w 195"/>
                  <a:gd name="T43" fmla="*/ 74 h 103"/>
                  <a:gd name="T44" fmla="*/ 49 w 195"/>
                  <a:gd name="T45" fmla="*/ 100 h 103"/>
                  <a:gd name="T46" fmla="*/ 43 w 195"/>
                  <a:gd name="T47" fmla="*/ 89 h 103"/>
                  <a:gd name="T48" fmla="*/ 40 w 195"/>
                  <a:gd name="T49" fmla="*/ 60 h 103"/>
                  <a:gd name="T50" fmla="*/ 23 w 195"/>
                  <a:gd name="T51" fmla="*/ 41 h 103"/>
                  <a:gd name="T52" fmla="*/ 28 w 195"/>
                  <a:gd name="T53" fmla="*/ 77 h 103"/>
                  <a:gd name="T54" fmla="*/ 37 w 195"/>
                  <a:gd name="T55" fmla="*/ 89 h 103"/>
                  <a:gd name="T56" fmla="*/ 21 w 195"/>
                  <a:gd name="T57" fmla="*/ 41 h 103"/>
                  <a:gd name="T58" fmla="*/ 26 w 195"/>
                  <a:gd name="T59" fmla="*/ 16 h 103"/>
                  <a:gd name="T60" fmla="*/ 5 w 195"/>
                  <a:gd name="T61" fmla="*/ 34 h 103"/>
                  <a:gd name="T62" fmla="*/ 6 w 195"/>
                  <a:gd name="T63" fmla="*/ 49 h 103"/>
                  <a:gd name="T64" fmla="*/ 20 w 195"/>
                  <a:gd name="T65" fmla="*/ 69 h 103"/>
                  <a:gd name="T66" fmla="*/ 26 w 195"/>
                  <a:gd name="T67" fmla="*/ 78 h 103"/>
                  <a:gd name="T68" fmla="*/ 20 w 195"/>
                  <a:gd name="T69" fmla="*/ 46 h 103"/>
                  <a:gd name="T70" fmla="*/ 15 w 195"/>
                  <a:gd name="T71" fmla="*/ 19 h 103"/>
                  <a:gd name="T72" fmla="*/ 8 w 195"/>
                  <a:gd name="T73" fmla="*/ 27 h 103"/>
                  <a:gd name="T74" fmla="*/ 13 w 195"/>
                  <a:gd name="T75" fmla="*/ 4 h 103"/>
                  <a:gd name="T76" fmla="*/ 8 w 195"/>
                  <a:gd name="T77" fmla="*/ 13 h 103"/>
                  <a:gd name="T78" fmla="*/ 151 w 195"/>
                  <a:gd name="T79" fmla="*/ 100 h 103"/>
                  <a:gd name="T80" fmla="*/ 154 w 195"/>
                  <a:gd name="T81" fmla="*/ 73 h 103"/>
                  <a:gd name="T82" fmla="*/ 158 w 195"/>
                  <a:gd name="T83" fmla="*/ 41 h 103"/>
                  <a:gd name="T84" fmla="*/ 167 w 195"/>
                  <a:gd name="T85" fmla="*/ 67 h 103"/>
                  <a:gd name="T86" fmla="*/ 160 w 195"/>
                  <a:gd name="T87" fmla="*/ 80 h 103"/>
                  <a:gd name="T88" fmla="*/ 151 w 195"/>
                  <a:gd name="T89" fmla="*/ 100 h 103"/>
                  <a:gd name="T90" fmla="*/ 171 w 195"/>
                  <a:gd name="T91" fmla="*/ 23 h 103"/>
                  <a:gd name="T92" fmla="*/ 179 w 195"/>
                  <a:gd name="T93" fmla="*/ 22 h 103"/>
                  <a:gd name="T94" fmla="*/ 189 w 195"/>
                  <a:gd name="T95" fmla="*/ 49 h 103"/>
                  <a:gd name="T96" fmla="*/ 187 w 195"/>
                  <a:gd name="T97" fmla="*/ 51 h 103"/>
                  <a:gd name="T98" fmla="*/ 173 w 195"/>
                  <a:gd name="T99" fmla="*/ 80 h 103"/>
                  <a:gd name="T100" fmla="*/ 173 w 195"/>
                  <a:gd name="T101" fmla="*/ 56 h 103"/>
                  <a:gd name="T102" fmla="*/ 187 w 195"/>
                  <a:gd name="T103" fmla="*/ 27 h 103"/>
                  <a:gd name="T104" fmla="*/ 187 w 195"/>
                  <a:gd name="T105" fmla="*/ 15 h 103"/>
                  <a:gd name="T106" fmla="*/ 172 w 195"/>
                  <a:gd name="T107" fmla="*/ 9 h 103"/>
                  <a:gd name="T108" fmla="*/ 189 w 195"/>
                  <a:gd name="T109" fmla="*/ 13 h 103"/>
                  <a:gd name="T110" fmla="*/ 175 w 195"/>
                  <a:gd name="T111" fmla="*/ 1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5" h="103">
                    <a:moveTo>
                      <a:pt x="151" y="72"/>
                    </a:moveTo>
                    <a:cubicBezTo>
                      <a:pt x="154" y="69"/>
                      <a:pt x="154" y="67"/>
                      <a:pt x="154" y="65"/>
                    </a:cubicBezTo>
                    <a:cubicBezTo>
                      <a:pt x="154" y="62"/>
                      <a:pt x="153" y="61"/>
                      <a:pt x="152" y="59"/>
                    </a:cubicBezTo>
                    <a:cubicBezTo>
                      <a:pt x="150" y="57"/>
                      <a:pt x="149" y="56"/>
                      <a:pt x="148" y="54"/>
                    </a:cubicBezTo>
                    <a:cubicBezTo>
                      <a:pt x="148" y="52"/>
                      <a:pt x="148" y="50"/>
                      <a:pt x="149" y="47"/>
                    </a:cubicBezTo>
                    <a:cubicBezTo>
                      <a:pt x="150" y="42"/>
                      <a:pt x="155" y="39"/>
                      <a:pt x="160" y="39"/>
                    </a:cubicBezTo>
                    <a:cubicBezTo>
                      <a:pt x="171" y="39"/>
                      <a:pt x="171" y="39"/>
                      <a:pt x="171" y="39"/>
                    </a:cubicBezTo>
                    <a:cubicBezTo>
                      <a:pt x="172" y="33"/>
                      <a:pt x="172" y="33"/>
                      <a:pt x="172" y="33"/>
                    </a:cubicBezTo>
                    <a:cubicBezTo>
                      <a:pt x="172" y="29"/>
                      <a:pt x="170" y="26"/>
                      <a:pt x="168" y="23"/>
                    </a:cubicBezTo>
                    <a:cubicBezTo>
                      <a:pt x="167" y="20"/>
                      <a:pt x="167" y="18"/>
                      <a:pt x="167" y="15"/>
                    </a:cubicBezTo>
                    <a:cubicBezTo>
                      <a:pt x="167" y="0"/>
                      <a:pt x="167" y="0"/>
                      <a:pt x="167" y="0"/>
                    </a:cubicBezTo>
                    <a:cubicBezTo>
                      <a:pt x="167" y="0"/>
                      <a:pt x="167" y="0"/>
                      <a:pt x="167" y="0"/>
                    </a:cubicBezTo>
                    <a:cubicBezTo>
                      <a:pt x="168" y="3"/>
                      <a:pt x="170" y="5"/>
                      <a:pt x="171" y="7"/>
                    </a:cubicBezTo>
                    <a:cubicBezTo>
                      <a:pt x="173" y="4"/>
                      <a:pt x="177" y="2"/>
                      <a:pt x="182" y="2"/>
                    </a:cubicBezTo>
                    <a:cubicBezTo>
                      <a:pt x="188" y="2"/>
                      <a:pt x="193" y="5"/>
                      <a:pt x="193" y="9"/>
                    </a:cubicBezTo>
                    <a:cubicBezTo>
                      <a:pt x="193" y="11"/>
                      <a:pt x="192" y="13"/>
                      <a:pt x="189" y="15"/>
                    </a:cubicBezTo>
                    <a:cubicBezTo>
                      <a:pt x="189" y="30"/>
                      <a:pt x="189" y="30"/>
                      <a:pt x="189" y="30"/>
                    </a:cubicBezTo>
                    <a:cubicBezTo>
                      <a:pt x="189" y="30"/>
                      <a:pt x="189" y="30"/>
                      <a:pt x="189" y="30"/>
                    </a:cubicBezTo>
                    <a:cubicBezTo>
                      <a:pt x="190" y="31"/>
                      <a:pt x="191" y="32"/>
                      <a:pt x="192" y="34"/>
                    </a:cubicBezTo>
                    <a:cubicBezTo>
                      <a:pt x="194" y="37"/>
                      <a:pt x="195" y="40"/>
                      <a:pt x="194" y="43"/>
                    </a:cubicBezTo>
                    <a:cubicBezTo>
                      <a:pt x="192" y="52"/>
                      <a:pt x="178" y="60"/>
                      <a:pt x="178" y="69"/>
                    </a:cubicBezTo>
                    <a:cubicBezTo>
                      <a:pt x="178" y="71"/>
                      <a:pt x="178" y="75"/>
                      <a:pt x="178" y="78"/>
                    </a:cubicBezTo>
                    <a:cubicBezTo>
                      <a:pt x="178" y="80"/>
                      <a:pt x="178" y="81"/>
                      <a:pt x="177" y="82"/>
                    </a:cubicBezTo>
                    <a:cubicBezTo>
                      <a:pt x="177" y="83"/>
                      <a:pt x="175" y="83"/>
                      <a:pt x="174" y="83"/>
                    </a:cubicBezTo>
                    <a:cubicBezTo>
                      <a:pt x="171" y="82"/>
                      <a:pt x="167" y="78"/>
                      <a:pt x="165" y="79"/>
                    </a:cubicBezTo>
                    <a:cubicBezTo>
                      <a:pt x="162" y="80"/>
                      <a:pt x="162" y="82"/>
                      <a:pt x="161" y="84"/>
                    </a:cubicBezTo>
                    <a:cubicBezTo>
                      <a:pt x="161" y="88"/>
                      <a:pt x="160" y="91"/>
                      <a:pt x="158" y="94"/>
                    </a:cubicBezTo>
                    <a:cubicBezTo>
                      <a:pt x="157" y="97"/>
                      <a:pt x="155" y="99"/>
                      <a:pt x="154" y="101"/>
                    </a:cubicBezTo>
                    <a:cubicBezTo>
                      <a:pt x="153" y="102"/>
                      <a:pt x="152" y="103"/>
                      <a:pt x="151" y="103"/>
                    </a:cubicBezTo>
                    <a:cubicBezTo>
                      <a:pt x="150" y="103"/>
                      <a:pt x="148" y="103"/>
                      <a:pt x="147" y="103"/>
                    </a:cubicBezTo>
                    <a:cubicBezTo>
                      <a:pt x="116" y="94"/>
                      <a:pt x="79" y="94"/>
                      <a:pt x="48" y="103"/>
                    </a:cubicBezTo>
                    <a:cubicBezTo>
                      <a:pt x="47" y="103"/>
                      <a:pt x="46" y="103"/>
                      <a:pt x="45" y="103"/>
                    </a:cubicBezTo>
                    <a:cubicBezTo>
                      <a:pt x="44" y="103"/>
                      <a:pt x="43" y="102"/>
                      <a:pt x="42" y="101"/>
                    </a:cubicBezTo>
                    <a:cubicBezTo>
                      <a:pt x="40" y="99"/>
                      <a:pt x="39" y="97"/>
                      <a:pt x="37" y="94"/>
                    </a:cubicBezTo>
                    <a:cubicBezTo>
                      <a:pt x="36" y="91"/>
                      <a:pt x="35" y="88"/>
                      <a:pt x="34" y="84"/>
                    </a:cubicBezTo>
                    <a:cubicBezTo>
                      <a:pt x="34" y="82"/>
                      <a:pt x="33" y="80"/>
                      <a:pt x="31" y="79"/>
                    </a:cubicBezTo>
                    <a:cubicBezTo>
                      <a:pt x="28" y="78"/>
                      <a:pt x="24" y="82"/>
                      <a:pt x="21" y="83"/>
                    </a:cubicBezTo>
                    <a:cubicBezTo>
                      <a:pt x="20" y="83"/>
                      <a:pt x="19" y="83"/>
                      <a:pt x="18" y="82"/>
                    </a:cubicBezTo>
                    <a:cubicBezTo>
                      <a:pt x="18" y="81"/>
                      <a:pt x="18" y="80"/>
                      <a:pt x="17" y="78"/>
                    </a:cubicBezTo>
                    <a:cubicBezTo>
                      <a:pt x="17" y="75"/>
                      <a:pt x="17" y="71"/>
                      <a:pt x="17" y="69"/>
                    </a:cubicBezTo>
                    <a:cubicBezTo>
                      <a:pt x="17" y="60"/>
                      <a:pt x="3" y="52"/>
                      <a:pt x="1" y="43"/>
                    </a:cubicBezTo>
                    <a:cubicBezTo>
                      <a:pt x="0" y="40"/>
                      <a:pt x="1" y="37"/>
                      <a:pt x="3" y="34"/>
                    </a:cubicBezTo>
                    <a:cubicBezTo>
                      <a:pt x="4" y="32"/>
                      <a:pt x="5" y="31"/>
                      <a:pt x="6" y="30"/>
                    </a:cubicBezTo>
                    <a:cubicBezTo>
                      <a:pt x="6" y="30"/>
                      <a:pt x="6" y="30"/>
                      <a:pt x="6" y="30"/>
                    </a:cubicBezTo>
                    <a:cubicBezTo>
                      <a:pt x="6" y="15"/>
                      <a:pt x="6" y="15"/>
                      <a:pt x="6" y="15"/>
                    </a:cubicBezTo>
                    <a:cubicBezTo>
                      <a:pt x="3" y="13"/>
                      <a:pt x="2" y="11"/>
                      <a:pt x="2" y="9"/>
                    </a:cubicBezTo>
                    <a:cubicBezTo>
                      <a:pt x="2" y="5"/>
                      <a:pt x="7" y="2"/>
                      <a:pt x="13" y="2"/>
                    </a:cubicBezTo>
                    <a:cubicBezTo>
                      <a:pt x="18" y="2"/>
                      <a:pt x="22" y="4"/>
                      <a:pt x="24" y="7"/>
                    </a:cubicBezTo>
                    <a:cubicBezTo>
                      <a:pt x="25" y="5"/>
                      <a:pt x="27" y="3"/>
                      <a:pt x="28" y="0"/>
                    </a:cubicBezTo>
                    <a:cubicBezTo>
                      <a:pt x="28" y="0"/>
                      <a:pt x="28" y="0"/>
                      <a:pt x="28" y="0"/>
                    </a:cubicBezTo>
                    <a:cubicBezTo>
                      <a:pt x="28" y="15"/>
                      <a:pt x="28" y="15"/>
                      <a:pt x="28" y="15"/>
                    </a:cubicBezTo>
                    <a:cubicBezTo>
                      <a:pt x="28" y="18"/>
                      <a:pt x="28" y="20"/>
                      <a:pt x="27" y="23"/>
                    </a:cubicBezTo>
                    <a:cubicBezTo>
                      <a:pt x="25" y="26"/>
                      <a:pt x="24" y="29"/>
                      <a:pt x="24" y="33"/>
                    </a:cubicBezTo>
                    <a:cubicBezTo>
                      <a:pt x="24" y="39"/>
                      <a:pt x="24" y="39"/>
                      <a:pt x="24" y="39"/>
                    </a:cubicBezTo>
                    <a:cubicBezTo>
                      <a:pt x="35" y="39"/>
                      <a:pt x="35" y="39"/>
                      <a:pt x="35" y="39"/>
                    </a:cubicBezTo>
                    <a:cubicBezTo>
                      <a:pt x="40" y="39"/>
                      <a:pt x="45" y="42"/>
                      <a:pt x="46" y="47"/>
                    </a:cubicBezTo>
                    <a:cubicBezTo>
                      <a:pt x="47" y="50"/>
                      <a:pt x="47" y="52"/>
                      <a:pt x="47" y="54"/>
                    </a:cubicBezTo>
                    <a:cubicBezTo>
                      <a:pt x="46" y="56"/>
                      <a:pt x="45" y="57"/>
                      <a:pt x="43" y="59"/>
                    </a:cubicBezTo>
                    <a:cubicBezTo>
                      <a:pt x="42" y="61"/>
                      <a:pt x="41" y="62"/>
                      <a:pt x="41" y="65"/>
                    </a:cubicBezTo>
                    <a:cubicBezTo>
                      <a:pt x="41" y="67"/>
                      <a:pt x="41" y="69"/>
                      <a:pt x="44" y="72"/>
                    </a:cubicBezTo>
                    <a:cubicBezTo>
                      <a:pt x="82" y="64"/>
                      <a:pt x="112" y="64"/>
                      <a:pt x="151" y="72"/>
                    </a:cubicBezTo>
                    <a:close/>
                    <a:moveTo>
                      <a:pt x="146" y="100"/>
                    </a:moveTo>
                    <a:cubicBezTo>
                      <a:pt x="148" y="101"/>
                      <a:pt x="149" y="101"/>
                      <a:pt x="149" y="99"/>
                    </a:cubicBezTo>
                    <a:cubicBezTo>
                      <a:pt x="151" y="93"/>
                      <a:pt x="149" y="85"/>
                      <a:pt x="149" y="79"/>
                    </a:cubicBezTo>
                    <a:cubicBezTo>
                      <a:pt x="149" y="77"/>
                      <a:pt x="149" y="76"/>
                      <a:pt x="150" y="74"/>
                    </a:cubicBezTo>
                    <a:cubicBezTo>
                      <a:pt x="114" y="66"/>
                      <a:pt x="81" y="66"/>
                      <a:pt x="45" y="74"/>
                    </a:cubicBezTo>
                    <a:cubicBezTo>
                      <a:pt x="46" y="76"/>
                      <a:pt x="46" y="77"/>
                      <a:pt x="46" y="79"/>
                    </a:cubicBezTo>
                    <a:cubicBezTo>
                      <a:pt x="46" y="85"/>
                      <a:pt x="44" y="93"/>
                      <a:pt x="46" y="99"/>
                    </a:cubicBezTo>
                    <a:cubicBezTo>
                      <a:pt x="46" y="101"/>
                      <a:pt x="48" y="101"/>
                      <a:pt x="49" y="100"/>
                    </a:cubicBezTo>
                    <a:cubicBezTo>
                      <a:pt x="80" y="92"/>
                      <a:pt x="115" y="92"/>
                      <a:pt x="146" y="100"/>
                    </a:cubicBezTo>
                    <a:close/>
                    <a:moveTo>
                      <a:pt x="44" y="100"/>
                    </a:moveTo>
                    <a:cubicBezTo>
                      <a:pt x="43" y="97"/>
                      <a:pt x="43" y="93"/>
                      <a:pt x="43" y="89"/>
                    </a:cubicBezTo>
                    <a:cubicBezTo>
                      <a:pt x="43" y="84"/>
                      <a:pt x="44" y="80"/>
                      <a:pt x="44" y="77"/>
                    </a:cubicBezTo>
                    <a:cubicBezTo>
                      <a:pt x="43" y="75"/>
                      <a:pt x="42" y="74"/>
                      <a:pt x="41" y="73"/>
                    </a:cubicBezTo>
                    <a:cubicBezTo>
                      <a:pt x="38" y="69"/>
                      <a:pt x="37" y="64"/>
                      <a:pt x="40" y="60"/>
                    </a:cubicBezTo>
                    <a:cubicBezTo>
                      <a:pt x="42" y="57"/>
                      <a:pt x="45" y="55"/>
                      <a:pt x="45" y="52"/>
                    </a:cubicBezTo>
                    <a:cubicBezTo>
                      <a:pt x="45" y="49"/>
                      <a:pt x="44" y="43"/>
                      <a:pt x="37" y="41"/>
                    </a:cubicBezTo>
                    <a:cubicBezTo>
                      <a:pt x="23" y="41"/>
                      <a:pt x="23" y="41"/>
                      <a:pt x="23" y="41"/>
                    </a:cubicBezTo>
                    <a:cubicBezTo>
                      <a:pt x="22" y="44"/>
                      <a:pt x="22" y="50"/>
                      <a:pt x="23" y="53"/>
                    </a:cubicBezTo>
                    <a:cubicBezTo>
                      <a:pt x="25" y="57"/>
                      <a:pt x="28" y="61"/>
                      <a:pt x="28" y="67"/>
                    </a:cubicBezTo>
                    <a:cubicBezTo>
                      <a:pt x="28" y="77"/>
                      <a:pt x="28" y="77"/>
                      <a:pt x="28" y="77"/>
                    </a:cubicBezTo>
                    <a:cubicBezTo>
                      <a:pt x="29" y="77"/>
                      <a:pt x="29" y="77"/>
                      <a:pt x="29" y="77"/>
                    </a:cubicBezTo>
                    <a:cubicBezTo>
                      <a:pt x="29" y="77"/>
                      <a:pt x="33" y="75"/>
                      <a:pt x="35" y="80"/>
                    </a:cubicBezTo>
                    <a:cubicBezTo>
                      <a:pt x="36" y="82"/>
                      <a:pt x="36" y="86"/>
                      <a:pt x="37" y="89"/>
                    </a:cubicBezTo>
                    <a:cubicBezTo>
                      <a:pt x="38" y="92"/>
                      <a:pt x="40" y="95"/>
                      <a:pt x="41" y="97"/>
                    </a:cubicBezTo>
                    <a:cubicBezTo>
                      <a:pt x="42" y="98"/>
                      <a:pt x="43" y="100"/>
                      <a:pt x="44" y="100"/>
                    </a:cubicBezTo>
                    <a:close/>
                    <a:moveTo>
                      <a:pt x="21" y="41"/>
                    </a:moveTo>
                    <a:cubicBezTo>
                      <a:pt x="21" y="40"/>
                      <a:pt x="21" y="34"/>
                      <a:pt x="21" y="31"/>
                    </a:cubicBezTo>
                    <a:cubicBezTo>
                      <a:pt x="22" y="28"/>
                      <a:pt x="23" y="25"/>
                      <a:pt x="25" y="23"/>
                    </a:cubicBezTo>
                    <a:cubicBezTo>
                      <a:pt x="26" y="20"/>
                      <a:pt x="26" y="18"/>
                      <a:pt x="26" y="16"/>
                    </a:cubicBezTo>
                    <a:cubicBezTo>
                      <a:pt x="26" y="13"/>
                      <a:pt x="26" y="10"/>
                      <a:pt x="26" y="7"/>
                    </a:cubicBezTo>
                    <a:cubicBezTo>
                      <a:pt x="26" y="7"/>
                      <a:pt x="22" y="14"/>
                      <a:pt x="16" y="22"/>
                    </a:cubicBezTo>
                    <a:cubicBezTo>
                      <a:pt x="13" y="26"/>
                      <a:pt x="8" y="30"/>
                      <a:pt x="5" y="34"/>
                    </a:cubicBezTo>
                    <a:cubicBezTo>
                      <a:pt x="4" y="37"/>
                      <a:pt x="2" y="41"/>
                      <a:pt x="4" y="45"/>
                    </a:cubicBezTo>
                    <a:cubicBezTo>
                      <a:pt x="5" y="46"/>
                      <a:pt x="5" y="48"/>
                      <a:pt x="6" y="49"/>
                    </a:cubicBezTo>
                    <a:cubicBezTo>
                      <a:pt x="6" y="49"/>
                      <a:pt x="6" y="49"/>
                      <a:pt x="6" y="49"/>
                    </a:cubicBezTo>
                    <a:cubicBezTo>
                      <a:pt x="6" y="49"/>
                      <a:pt x="15" y="49"/>
                      <a:pt x="21" y="41"/>
                    </a:cubicBezTo>
                    <a:close/>
                    <a:moveTo>
                      <a:pt x="8" y="51"/>
                    </a:moveTo>
                    <a:cubicBezTo>
                      <a:pt x="13" y="56"/>
                      <a:pt x="19" y="62"/>
                      <a:pt x="20" y="69"/>
                    </a:cubicBezTo>
                    <a:cubicBezTo>
                      <a:pt x="20" y="71"/>
                      <a:pt x="19" y="80"/>
                      <a:pt x="20" y="80"/>
                    </a:cubicBezTo>
                    <a:cubicBezTo>
                      <a:pt x="20" y="81"/>
                      <a:pt x="21" y="81"/>
                      <a:pt x="22" y="80"/>
                    </a:cubicBezTo>
                    <a:cubicBezTo>
                      <a:pt x="22" y="80"/>
                      <a:pt x="24" y="79"/>
                      <a:pt x="26" y="78"/>
                    </a:cubicBezTo>
                    <a:cubicBezTo>
                      <a:pt x="26" y="76"/>
                      <a:pt x="26" y="72"/>
                      <a:pt x="26" y="67"/>
                    </a:cubicBezTo>
                    <a:cubicBezTo>
                      <a:pt x="26" y="64"/>
                      <a:pt x="24" y="59"/>
                      <a:pt x="22" y="56"/>
                    </a:cubicBezTo>
                    <a:cubicBezTo>
                      <a:pt x="20" y="53"/>
                      <a:pt x="20" y="49"/>
                      <a:pt x="20" y="46"/>
                    </a:cubicBezTo>
                    <a:cubicBezTo>
                      <a:pt x="20" y="46"/>
                      <a:pt x="14" y="50"/>
                      <a:pt x="8" y="51"/>
                    </a:cubicBezTo>
                    <a:close/>
                    <a:moveTo>
                      <a:pt x="8" y="27"/>
                    </a:moveTo>
                    <a:cubicBezTo>
                      <a:pt x="11" y="24"/>
                      <a:pt x="13" y="22"/>
                      <a:pt x="15" y="19"/>
                    </a:cubicBezTo>
                    <a:cubicBezTo>
                      <a:pt x="16" y="18"/>
                      <a:pt x="17" y="17"/>
                      <a:pt x="18" y="15"/>
                    </a:cubicBezTo>
                    <a:cubicBezTo>
                      <a:pt x="8" y="15"/>
                      <a:pt x="8" y="15"/>
                      <a:pt x="8" y="15"/>
                    </a:cubicBezTo>
                    <a:cubicBezTo>
                      <a:pt x="8" y="27"/>
                      <a:pt x="8" y="27"/>
                      <a:pt x="8" y="27"/>
                    </a:cubicBezTo>
                    <a:close/>
                    <a:moveTo>
                      <a:pt x="20" y="13"/>
                    </a:moveTo>
                    <a:cubicBezTo>
                      <a:pt x="21" y="12"/>
                      <a:pt x="22" y="10"/>
                      <a:pt x="23" y="9"/>
                    </a:cubicBezTo>
                    <a:cubicBezTo>
                      <a:pt x="22" y="6"/>
                      <a:pt x="18" y="4"/>
                      <a:pt x="13" y="4"/>
                    </a:cubicBezTo>
                    <a:cubicBezTo>
                      <a:pt x="8" y="4"/>
                      <a:pt x="4" y="6"/>
                      <a:pt x="4" y="9"/>
                    </a:cubicBezTo>
                    <a:cubicBezTo>
                      <a:pt x="4" y="11"/>
                      <a:pt x="5" y="12"/>
                      <a:pt x="7" y="13"/>
                    </a:cubicBezTo>
                    <a:cubicBezTo>
                      <a:pt x="7" y="13"/>
                      <a:pt x="8" y="13"/>
                      <a:pt x="8" y="13"/>
                    </a:cubicBezTo>
                    <a:cubicBezTo>
                      <a:pt x="19" y="13"/>
                      <a:pt x="19" y="13"/>
                      <a:pt x="19" y="13"/>
                    </a:cubicBezTo>
                    <a:cubicBezTo>
                      <a:pt x="20" y="13"/>
                      <a:pt x="20" y="13"/>
                      <a:pt x="20" y="13"/>
                    </a:cubicBezTo>
                    <a:close/>
                    <a:moveTo>
                      <a:pt x="151" y="100"/>
                    </a:moveTo>
                    <a:cubicBezTo>
                      <a:pt x="153" y="97"/>
                      <a:pt x="152" y="93"/>
                      <a:pt x="152" y="89"/>
                    </a:cubicBezTo>
                    <a:cubicBezTo>
                      <a:pt x="152" y="84"/>
                      <a:pt x="151" y="80"/>
                      <a:pt x="152" y="77"/>
                    </a:cubicBezTo>
                    <a:cubicBezTo>
                      <a:pt x="152" y="75"/>
                      <a:pt x="153" y="74"/>
                      <a:pt x="154" y="73"/>
                    </a:cubicBezTo>
                    <a:cubicBezTo>
                      <a:pt x="157" y="69"/>
                      <a:pt x="158" y="64"/>
                      <a:pt x="155" y="60"/>
                    </a:cubicBezTo>
                    <a:cubicBezTo>
                      <a:pt x="153" y="57"/>
                      <a:pt x="150" y="55"/>
                      <a:pt x="150" y="52"/>
                    </a:cubicBezTo>
                    <a:cubicBezTo>
                      <a:pt x="150" y="49"/>
                      <a:pt x="151" y="43"/>
                      <a:pt x="158" y="41"/>
                    </a:cubicBezTo>
                    <a:cubicBezTo>
                      <a:pt x="172" y="41"/>
                      <a:pt x="172" y="41"/>
                      <a:pt x="172" y="41"/>
                    </a:cubicBezTo>
                    <a:cubicBezTo>
                      <a:pt x="173" y="44"/>
                      <a:pt x="174" y="50"/>
                      <a:pt x="172" y="53"/>
                    </a:cubicBezTo>
                    <a:cubicBezTo>
                      <a:pt x="170" y="57"/>
                      <a:pt x="167" y="61"/>
                      <a:pt x="167" y="67"/>
                    </a:cubicBezTo>
                    <a:cubicBezTo>
                      <a:pt x="167" y="77"/>
                      <a:pt x="167" y="77"/>
                      <a:pt x="167" y="77"/>
                    </a:cubicBezTo>
                    <a:cubicBezTo>
                      <a:pt x="167" y="77"/>
                      <a:pt x="166" y="77"/>
                      <a:pt x="166" y="77"/>
                    </a:cubicBezTo>
                    <a:cubicBezTo>
                      <a:pt x="166" y="77"/>
                      <a:pt x="162" y="75"/>
                      <a:pt x="160" y="80"/>
                    </a:cubicBezTo>
                    <a:cubicBezTo>
                      <a:pt x="159" y="82"/>
                      <a:pt x="159" y="86"/>
                      <a:pt x="158" y="89"/>
                    </a:cubicBezTo>
                    <a:cubicBezTo>
                      <a:pt x="157" y="92"/>
                      <a:pt x="155" y="95"/>
                      <a:pt x="154" y="97"/>
                    </a:cubicBezTo>
                    <a:cubicBezTo>
                      <a:pt x="153" y="98"/>
                      <a:pt x="152" y="100"/>
                      <a:pt x="151" y="100"/>
                    </a:cubicBezTo>
                    <a:close/>
                    <a:moveTo>
                      <a:pt x="174" y="41"/>
                    </a:moveTo>
                    <a:cubicBezTo>
                      <a:pt x="174" y="40"/>
                      <a:pt x="174" y="34"/>
                      <a:pt x="174" y="31"/>
                    </a:cubicBezTo>
                    <a:cubicBezTo>
                      <a:pt x="174" y="28"/>
                      <a:pt x="172" y="25"/>
                      <a:pt x="171" y="23"/>
                    </a:cubicBezTo>
                    <a:cubicBezTo>
                      <a:pt x="170" y="20"/>
                      <a:pt x="169" y="18"/>
                      <a:pt x="169" y="16"/>
                    </a:cubicBezTo>
                    <a:cubicBezTo>
                      <a:pt x="169" y="13"/>
                      <a:pt x="169" y="10"/>
                      <a:pt x="169" y="7"/>
                    </a:cubicBezTo>
                    <a:cubicBezTo>
                      <a:pt x="169" y="7"/>
                      <a:pt x="173" y="14"/>
                      <a:pt x="179" y="22"/>
                    </a:cubicBezTo>
                    <a:cubicBezTo>
                      <a:pt x="183" y="26"/>
                      <a:pt x="187" y="30"/>
                      <a:pt x="190" y="34"/>
                    </a:cubicBezTo>
                    <a:cubicBezTo>
                      <a:pt x="192" y="37"/>
                      <a:pt x="193" y="41"/>
                      <a:pt x="191" y="45"/>
                    </a:cubicBezTo>
                    <a:cubicBezTo>
                      <a:pt x="191" y="46"/>
                      <a:pt x="190" y="48"/>
                      <a:pt x="189" y="49"/>
                    </a:cubicBezTo>
                    <a:cubicBezTo>
                      <a:pt x="189" y="49"/>
                      <a:pt x="189" y="49"/>
                      <a:pt x="189" y="49"/>
                    </a:cubicBezTo>
                    <a:cubicBezTo>
                      <a:pt x="189" y="49"/>
                      <a:pt x="180" y="49"/>
                      <a:pt x="174" y="41"/>
                    </a:cubicBezTo>
                    <a:close/>
                    <a:moveTo>
                      <a:pt x="187" y="51"/>
                    </a:moveTo>
                    <a:cubicBezTo>
                      <a:pt x="182" y="56"/>
                      <a:pt x="176" y="62"/>
                      <a:pt x="176" y="69"/>
                    </a:cubicBezTo>
                    <a:cubicBezTo>
                      <a:pt x="176" y="71"/>
                      <a:pt x="176" y="80"/>
                      <a:pt x="175" y="80"/>
                    </a:cubicBezTo>
                    <a:cubicBezTo>
                      <a:pt x="175" y="81"/>
                      <a:pt x="174" y="81"/>
                      <a:pt x="173" y="80"/>
                    </a:cubicBezTo>
                    <a:cubicBezTo>
                      <a:pt x="173" y="80"/>
                      <a:pt x="171" y="79"/>
                      <a:pt x="169" y="78"/>
                    </a:cubicBezTo>
                    <a:cubicBezTo>
                      <a:pt x="169" y="76"/>
                      <a:pt x="169" y="72"/>
                      <a:pt x="169" y="67"/>
                    </a:cubicBezTo>
                    <a:cubicBezTo>
                      <a:pt x="169" y="64"/>
                      <a:pt x="171" y="59"/>
                      <a:pt x="173" y="56"/>
                    </a:cubicBezTo>
                    <a:cubicBezTo>
                      <a:pt x="175" y="53"/>
                      <a:pt x="176" y="49"/>
                      <a:pt x="175" y="46"/>
                    </a:cubicBezTo>
                    <a:cubicBezTo>
                      <a:pt x="175" y="46"/>
                      <a:pt x="181" y="50"/>
                      <a:pt x="187" y="51"/>
                    </a:cubicBezTo>
                    <a:close/>
                    <a:moveTo>
                      <a:pt x="187" y="27"/>
                    </a:moveTo>
                    <a:cubicBezTo>
                      <a:pt x="184" y="24"/>
                      <a:pt x="182" y="22"/>
                      <a:pt x="180" y="19"/>
                    </a:cubicBezTo>
                    <a:cubicBezTo>
                      <a:pt x="179" y="18"/>
                      <a:pt x="178" y="17"/>
                      <a:pt x="177" y="15"/>
                    </a:cubicBezTo>
                    <a:cubicBezTo>
                      <a:pt x="187" y="15"/>
                      <a:pt x="187" y="15"/>
                      <a:pt x="187" y="15"/>
                    </a:cubicBezTo>
                    <a:cubicBezTo>
                      <a:pt x="187" y="27"/>
                      <a:pt x="187" y="27"/>
                      <a:pt x="187" y="27"/>
                    </a:cubicBezTo>
                    <a:close/>
                    <a:moveTo>
                      <a:pt x="175" y="13"/>
                    </a:moveTo>
                    <a:cubicBezTo>
                      <a:pt x="174" y="12"/>
                      <a:pt x="173" y="10"/>
                      <a:pt x="172" y="9"/>
                    </a:cubicBezTo>
                    <a:cubicBezTo>
                      <a:pt x="173" y="6"/>
                      <a:pt x="177" y="4"/>
                      <a:pt x="182" y="4"/>
                    </a:cubicBezTo>
                    <a:cubicBezTo>
                      <a:pt x="187" y="4"/>
                      <a:pt x="191" y="6"/>
                      <a:pt x="191" y="9"/>
                    </a:cubicBezTo>
                    <a:cubicBezTo>
                      <a:pt x="191" y="11"/>
                      <a:pt x="190" y="12"/>
                      <a:pt x="189" y="13"/>
                    </a:cubicBezTo>
                    <a:cubicBezTo>
                      <a:pt x="188" y="13"/>
                      <a:pt x="187" y="13"/>
                      <a:pt x="187" y="13"/>
                    </a:cubicBezTo>
                    <a:cubicBezTo>
                      <a:pt x="176" y="13"/>
                      <a:pt x="176" y="13"/>
                      <a:pt x="176" y="13"/>
                    </a:cubicBezTo>
                    <a:cubicBezTo>
                      <a:pt x="176" y="13"/>
                      <a:pt x="175" y="13"/>
                      <a:pt x="175"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32" name="任意多边形 31"/>
          <p:cNvSpPr/>
          <p:nvPr/>
        </p:nvSpPr>
        <p:spPr>
          <a:xfrm>
            <a:off x="707181" y="5044062"/>
            <a:ext cx="3303694" cy="361192"/>
          </a:xfrm>
          <a:custGeom>
            <a:avLst/>
            <a:gdLst>
              <a:gd name="connsiteX0" fmla="*/ 223557 w 3681611"/>
              <a:gd name="connsiteY0" fmla="*/ 0 h 402510"/>
              <a:gd name="connsiteX1" fmla="*/ 1166038 w 3681611"/>
              <a:gd name="connsiteY1" fmla="*/ 0 h 402510"/>
              <a:gd name="connsiteX2" fmla="*/ 1205422 w 3681611"/>
              <a:gd name="connsiteY2" fmla="*/ 3543 h 402510"/>
              <a:gd name="connsiteX3" fmla="*/ 1558351 w 3681611"/>
              <a:gd name="connsiteY3" fmla="*/ 3543 h 402510"/>
              <a:gd name="connsiteX4" fmla="*/ 1577597 w 3681611"/>
              <a:gd name="connsiteY4" fmla="*/ 1826 h 402510"/>
              <a:gd name="connsiteX5" fmla="*/ 2520077 w 3681611"/>
              <a:gd name="connsiteY5" fmla="*/ 1826 h 402510"/>
              <a:gd name="connsiteX6" fmla="*/ 2559461 w 3681611"/>
              <a:gd name="connsiteY6" fmla="*/ 5340 h 402510"/>
              <a:gd name="connsiteX7" fmla="*/ 3458054 w 3681611"/>
              <a:gd name="connsiteY7" fmla="*/ 5340 h 402510"/>
              <a:gd name="connsiteX8" fmla="*/ 3681611 w 3681611"/>
              <a:gd name="connsiteY8" fmla="*/ 203182 h 402510"/>
              <a:gd name="connsiteX9" fmla="*/ 3458054 w 3681611"/>
              <a:gd name="connsiteY9" fmla="*/ 401023 h 402510"/>
              <a:gd name="connsiteX10" fmla="*/ 2515573 w 3681611"/>
              <a:gd name="connsiteY10" fmla="*/ 401023 h 402510"/>
              <a:gd name="connsiteX11" fmla="*/ 2476190 w 3681611"/>
              <a:gd name="connsiteY11" fmla="*/ 397510 h 402510"/>
              <a:gd name="connsiteX12" fmla="*/ 2152488 w 3681611"/>
              <a:gd name="connsiteY12" fmla="*/ 397510 h 402510"/>
              <a:gd name="connsiteX13" fmla="*/ 2149066 w 3681611"/>
              <a:gd name="connsiteY13" fmla="*/ 398458 h 402510"/>
              <a:gd name="connsiteX14" fmla="*/ 2104015 w 3681611"/>
              <a:gd name="connsiteY14" fmla="*/ 402510 h 402510"/>
              <a:gd name="connsiteX15" fmla="*/ 1161534 w 3681611"/>
              <a:gd name="connsiteY15" fmla="*/ 402510 h 402510"/>
              <a:gd name="connsiteX16" fmla="*/ 1122150 w 3681611"/>
              <a:gd name="connsiteY16" fmla="*/ 398967 h 402510"/>
              <a:gd name="connsiteX17" fmla="*/ 223557 w 3681611"/>
              <a:gd name="connsiteY17" fmla="*/ 398967 h 402510"/>
              <a:gd name="connsiteX18" fmla="*/ 0 w 3681611"/>
              <a:gd name="connsiteY18" fmla="*/ 199484 h 402510"/>
              <a:gd name="connsiteX19" fmla="*/ 223557 w 3681611"/>
              <a:gd name="connsiteY19" fmla="*/ 0 h 402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1611" h="402510">
                <a:moveTo>
                  <a:pt x="223557" y="0"/>
                </a:moveTo>
                <a:lnTo>
                  <a:pt x="1166038" y="0"/>
                </a:lnTo>
                <a:lnTo>
                  <a:pt x="1205422" y="3543"/>
                </a:lnTo>
                <a:lnTo>
                  <a:pt x="1558351" y="3543"/>
                </a:lnTo>
                <a:lnTo>
                  <a:pt x="1577597" y="1826"/>
                </a:lnTo>
                <a:lnTo>
                  <a:pt x="2520077" y="1826"/>
                </a:lnTo>
                <a:lnTo>
                  <a:pt x="2559461" y="5340"/>
                </a:lnTo>
                <a:lnTo>
                  <a:pt x="3458054" y="5340"/>
                </a:lnTo>
                <a:cubicBezTo>
                  <a:pt x="3581509" y="5340"/>
                  <a:pt x="3681611" y="93911"/>
                  <a:pt x="3681611" y="203182"/>
                </a:cubicBezTo>
                <a:cubicBezTo>
                  <a:pt x="3681611" y="312453"/>
                  <a:pt x="3581509" y="401023"/>
                  <a:pt x="3458054" y="401023"/>
                </a:cubicBezTo>
                <a:lnTo>
                  <a:pt x="2515573" y="401023"/>
                </a:lnTo>
                <a:lnTo>
                  <a:pt x="2476190" y="397510"/>
                </a:lnTo>
                <a:lnTo>
                  <a:pt x="2152488" y="397510"/>
                </a:lnTo>
                <a:lnTo>
                  <a:pt x="2149066" y="398458"/>
                </a:lnTo>
                <a:cubicBezTo>
                  <a:pt x="2134514" y="401115"/>
                  <a:pt x="2119447" y="402510"/>
                  <a:pt x="2104015" y="402510"/>
                </a:cubicBezTo>
                <a:lnTo>
                  <a:pt x="1161534" y="402510"/>
                </a:lnTo>
                <a:lnTo>
                  <a:pt x="1122150" y="398967"/>
                </a:lnTo>
                <a:lnTo>
                  <a:pt x="223557" y="398967"/>
                </a:lnTo>
                <a:cubicBezTo>
                  <a:pt x="100102" y="398967"/>
                  <a:pt x="0" y="309662"/>
                  <a:pt x="0" y="199484"/>
                </a:cubicBezTo>
                <a:cubicBezTo>
                  <a:pt x="0" y="89306"/>
                  <a:pt x="100102" y="0"/>
                  <a:pt x="2235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a:solidFill>
                <a:srgbClr val="D58590"/>
              </a:solidFill>
            </a:endParaRPr>
          </a:p>
        </p:txBody>
      </p:sp>
      <p:sp>
        <p:nvSpPr>
          <p:cNvPr id="33" name="矩形 32"/>
          <p:cNvSpPr/>
          <p:nvPr/>
        </p:nvSpPr>
        <p:spPr>
          <a:xfrm>
            <a:off x="1014499" y="5071415"/>
            <a:ext cx="1134110" cy="306705"/>
          </a:xfrm>
          <a:prstGeom prst="rect">
            <a:avLst/>
          </a:prstGeom>
        </p:spPr>
        <p:txBody>
          <a:bodyPr wrap="none">
            <a:spAutoFit/>
          </a:bodyPr>
          <a:lstStyle/>
          <a:p>
            <a:pPr algn="ctr"/>
            <a:r>
              <a:rPr lang="zh-CN" altLang="en-US" sz="1400" smtClean="0">
                <a:solidFill>
                  <a:srgbClr val="D58590"/>
                </a:solidFill>
                <a:latin typeface="微软雅黑" panose="020B0503020204020204" pitchFamily="34" charset="-122"/>
                <a:ea typeface="微软雅黑" panose="020B0503020204020204" pitchFamily="34" charset="-122"/>
              </a:rPr>
              <a:t>学生：</a:t>
            </a:r>
            <a:r>
              <a:rPr lang="en-US" altLang="zh-CN" sz="1400" smtClean="0">
                <a:solidFill>
                  <a:srgbClr val="D58590"/>
                </a:solidFill>
                <a:latin typeface="微软雅黑" panose="020B0503020204020204" pitchFamily="34" charset="-122"/>
                <a:ea typeface="微软雅黑" panose="020B0503020204020204" pitchFamily="34" charset="-122"/>
              </a:rPr>
              <a:t>Tmm</a:t>
            </a:r>
            <a:endParaRPr lang="en-US" altLang="zh-CN" sz="1400" dirty="0" smtClean="0">
              <a:solidFill>
                <a:srgbClr val="D58590"/>
              </a:solidFill>
              <a:latin typeface="微软雅黑" panose="020B0503020204020204" pitchFamily="34" charset="-122"/>
              <a:ea typeface="微软雅黑" panose="020B0503020204020204" pitchFamily="34" charset="-122"/>
            </a:endParaRPr>
          </a:p>
        </p:txBody>
      </p:sp>
      <p:sp>
        <p:nvSpPr>
          <p:cNvPr id="34" name="矩形 33"/>
          <p:cNvSpPr/>
          <p:nvPr/>
        </p:nvSpPr>
        <p:spPr>
          <a:xfrm>
            <a:off x="2301833" y="5080794"/>
            <a:ext cx="1605280" cy="306705"/>
          </a:xfrm>
          <a:prstGeom prst="rect">
            <a:avLst/>
          </a:prstGeom>
        </p:spPr>
        <p:txBody>
          <a:bodyPr wrap="none">
            <a:spAutoFit/>
          </a:bodyPr>
          <a:lstStyle/>
          <a:p>
            <a:pPr algn="ctr"/>
            <a:r>
              <a:rPr lang="zh-CN" altLang="en-US" sz="1400" smtClean="0">
                <a:solidFill>
                  <a:srgbClr val="D58590"/>
                </a:solidFill>
                <a:latin typeface="微软雅黑" panose="020B0503020204020204" pitchFamily="34" charset="-122"/>
                <a:ea typeface="微软雅黑" panose="020B0503020204020204" pitchFamily="34" charset="-122"/>
              </a:rPr>
              <a:t>导师：管理资源吧</a:t>
            </a:r>
            <a:endParaRPr lang="zh-CN" altLang="en-US" sz="1400" dirty="0">
              <a:solidFill>
                <a:srgbClr val="D5859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33475" y="1028700"/>
            <a:ext cx="10750450" cy="4775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733475" y="1028700"/>
            <a:ext cx="175007" cy="4775200"/>
          </a:xfrm>
          <a:prstGeom prst="rect">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1308918" y="1028700"/>
            <a:ext cx="175007" cy="4775200"/>
          </a:xfrm>
          <a:prstGeom prst="rect">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10"/>
          <p:cNvSpPr txBox="1"/>
          <p:nvPr/>
        </p:nvSpPr>
        <p:spPr>
          <a:xfrm>
            <a:off x="4176912" y="1692830"/>
            <a:ext cx="3838176" cy="769441"/>
          </a:xfrm>
          <a:prstGeom prst="rect">
            <a:avLst/>
          </a:prstGeom>
          <a:noFill/>
        </p:spPr>
        <p:txBody>
          <a:bodyPr wrap="square" rtlCol="0">
            <a:spAutoFit/>
          </a:bodyPr>
          <a:lstStyle/>
          <a:p>
            <a:pPr algn="ctr" defTabSz="913765"/>
            <a:r>
              <a:rPr lang="zh-CN" altLang="en-US" sz="44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课题简介</a:t>
            </a:r>
            <a:endParaRPr lang="en-US" sz="4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8" name="矩形 7"/>
          <p:cNvSpPr/>
          <p:nvPr/>
        </p:nvSpPr>
        <p:spPr>
          <a:xfrm>
            <a:off x="5619187" y="2601971"/>
            <a:ext cx="902826" cy="69449"/>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892299" y="2910501"/>
            <a:ext cx="8435925" cy="2061210"/>
          </a:xfrm>
          <a:prstGeom prst="rect">
            <a:avLst/>
          </a:prstGeom>
        </p:spPr>
        <p:txBody>
          <a:bodyPr wrap="square">
            <a:spAutoFit/>
          </a:bodyPr>
          <a:lstStyle/>
          <a:p>
            <a:pPr indent="457200"/>
            <a:r>
              <a:rPr lang="zh-CN" altLang="en-US" sz="1600" dirty="0">
                <a:latin typeface="微软雅黑" panose="020B0503020204020204" pitchFamily="34" charset="-122"/>
                <a:ea typeface="微软雅黑" panose="020B0503020204020204" pitchFamily="34" charset="-122"/>
              </a:rPr>
              <a:t>本人的学位论文是在我的导师管理资源吧老师的亲切关怀和悉心指导下完成的。他严肃的科学态度，严谨的治学精神，精益求精的工作作风，深深地感染和激励着我。从课题的选择到项目的最终完成，管理资源吧老师都始终给与我细心的指导和不懈的支持。在此谨向管理资源吧老师致以诚挚的谢意和崇高的敬意</a:t>
            </a:r>
            <a:r>
              <a:rPr lang="zh-CN" altLang="en-US" sz="1600" dirty="0" smtClean="0">
                <a:latin typeface="微软雅黑" panose="020B0503020204020204" pitchFamily="34" charset="-122"/>
                <a:ea typeface="微软雅黑" panose="020B0503020204020204" pitchFamily="34" charset="-122"/>
              </a:rPr>
              <a:t>。</a:t>
            </a:r>
            <a:endParaRPr lang="en-US" altLang="zh-CN" sz="1600" dirty="0" smtClean="0">
              <a:latin typeface="微软雅黑" panose="020B0503020204020204" pitchFamily="34" charset="-122"/>
              <a:ea typeface="微软雅黑" panose="020B0503020204020204" pitchFamily="34" charset="-122"/>
            </a:endParaRPr>
          </a:p>
          <a:p>
            <a:pPr indent="457200"/>
            <a:endParaRPr lang="zh-CN" altLang="en-US" sz="1600" dirty="0">
              <a:latin typeface="微软雅黑" panose="020B0503020204020204" pitchFamily="34" charset="-122"/>
              <a:ea typeface="微软雅黑" panose="020B0503020204020204" pitchFamily="34" charset="-122"/>
            </a:endParaRPr>
          </a:p>
          <a:p>
            <a:pPr indent="457200"/>
            <a:r>
              <a:rPr lang="zh-CN" altLang="en-US" sz="1600" dirty="0">
                <a:latin typeface="微软雅黑" panose="020B0503020204020204" pitchFamily="34" charset="-122"/>
                <a:ea typeface="微软雅黑" panose="020B0503020204020204" pitchFamily="34" charset="-122"/>
              </a:rPr>
              <a:t>在此，我还要感谢在一起愉快的度过大学生活的每个可爱的同学们和尊敬的老师们，正是由于你们的帮助和支持，我才能克服一个一个的困难和疑惑，直至本文的顺利完成，有多少可敬的师长、同学、朋友给了我无言的帮助，在这里请接受我诚挚的谢意，谢谢你们。</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05000" y="0"/>
            <a:ext cx="10287000" cy="6858000"/>
          </a:xfrm>
          <a:prstGeom prst="rect">
            <a:avLst/>
          </a:prstGeom>
        </p:spPr>
      </p:pic>
      <p:sp>
        <p:nvSpPr>
          <p:cNvPr id="6" name="矩形 5"/>
          <p:cNvSpPr/>
          <p:nvPr/>
        </p:nvSpPr>
        <p:spPr>
          <a:xfrm rot="16200000">
            <a:off x="830944" y="-830944"/>
            <a:ext cx="6872515" cy="8534400"/>
          </a:xfrm>
          <a:prstGeom prst="rect">
            <a:avLst/>
          </a:prstGeom>
          <a:gradFill>
            <a:gsLst>
              <a:gs pos="0">
                <a:srgbClr val="D58590"/>
              </a:gs>
              <a:gs pos="47000">
                <a:srgbClr val="D58590"/>
              </a:gs>
              <a:gs pos="80000">
                <a:srgbClr val="D58590">
                  <a:alpha val="50000"/>
                </a:srgbClr>
              </a:gs>
              <a:gs pos="100000">
                <a:srgbClr val="D5859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921708" y="2467427"/>
            <a:ext cx="448843" cy="4488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D58590"/>
                </a:solidFill>
                <a:latin typeface="Impact" panose="020B0806030902050204" pitchFamily="34" charset="0"/>
                <a:ea typeface="微软雅黑" panose="020B0503020204020204" pitchFamily="34" charset="-122"/>
              </a:rPr>
              <a:t>01</a:t>
            </a:r>
            <a:endParaRPr lang="zh-CN" altLang="en-US" dirty="0">
              <a:solidFill>
                <a:srgbClr val="D58590"/>
              </a:solidFill>
              <a:latin typeface="Impact" panose="020B0806030902050204" pitchFamily="34" charset="0"/>
              <a:ea typeface="微软雅黑" panose="020B0503020204020204" pitchFamily="34" charset="-122"/>
            </a:endParaRPr>
          </a:p>
        </p:txBody>
      </p:sp>
      <p:sp>
        <p:nvSpPr>
          <p:cNvPr id="8" name="文本框 7"/>
          <p:cNvSpPr txBox="1"/>
          <p:nvPr/>
        </p:nvSpPr>
        <p:spPr>
          <a:xfrm>
            <a:off x="1536605" y="2489961"/>
            <a:ext cx="3061973" cy="369332"/>
          </a:xfrm>
          <a:prstGeom prst="rect">
            <a:avLst/>
          </a:prstGeom>
          <a:noFill/>
        </p:spPr>
        <p:txBody>
          <a:bodyPr wrap="square" rtlCol="0">
            <a:spAutoFit/>
          </a:bodyPr>
          <a:lstStyle/>
          <a:p>
            <a:r>
              <a:rPr lang="en-US" altLang="zh-CN" b="1" smtClean="0">
                <a:solidFill>
                  <a:schemeClr val="bg1"/>
                </a:solidFill>
                <a:latin typeface="微软雅黑" panose="020B0503020204020204" pitchFamily="34" charset="-122"/>
                <a:ea typeface="微软雅黑" panose="020B0503020204020204" pitchFamily="34" charset="-122"/>
              </a:rPr>
              <a:t>······ </a:t>
            </a:r>
            <a:r>
              <a:rPr lang="zh-CN" altLang="en-US" b="1" smtClean="0">
                <a:solidFill>
                  <a:schemeClr val="bg1"/>
                </a:solidFill>
                <a:latin typeface="微软雅黑" panose="020B0503020204020204" pitchFamily="34" charset="-122"/>
                <a:ea typeface="微软雅黑" panose="020B0503020204020204" pitchFamily="34" charset="-122"/>
              </a:rPr>
              <a:t>选题的背景与意义</a:t>
            </a:r>
            <a:endParaRPr lang="zh-CN" altLang="en-US" b="1" smtClean="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921708" y="3244742"/>
            <a:ext cx="448843" cy="4488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D58590"/>
                </a:solidFill>
                <a:latin typeface="Impact" panose="020B0806030902050204" pitchFamily="34" charset="0"/>
                <a:ea typeface="微软雅黑" panose="020B0503020204020204" pitchFamily="34" charset="-122"/>
              </a:rPr>
              <a:t>02</a:t>
            </a:r>
            <a:endParaRPr lang="zh-CN" altLang="en-US" dirty="0">
              <a:solidFill>
                <a:srgbClr val="D58590"/>
              </a:solidFill>
              <a:latin typeface="Impact" panose="020B0806030902050204" pitchFamily="34" charset="0"/>
              <a:ea typeface="微软雅黑" panose="020B0503020204020204" pitchFamily="34" charset="-122"/>
            </a:endParaRPr>
          </a:p>
        </p:txBody>
      </p:sp>
      <p:sp>
        <p:nvSpPr>
          <p:cNvPr id="10" name="矩形 9"/>
          <p:cNvSpPr/>
          <p:nvPr/>
        </p:nvSpPr>
        <p:spPr>
          <a:xfrm>
            <a:off x="921708" y="4066945"/>
            <a:ext cx="448843" cy="4488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D58590"/>
                </a:solidFill>
                <a:latin typeface="Impact" panose="020B0806030902050204" pitchFamily="34" charset="0"/>
                <a:ea typeface="微软雅黑" panose="020B0503020204020204" pitchFamily="34" charset="-122"/>
              </a:rPr>
              <a:t>03</a:t>
            </a:r>
            <a:endParaRPr lang="zh-CN" altLang="en-US" dirty="0">
              <a:solidFill>
                <a:srgbClr val="D58590"/>
              </a:solidFill>
              <a:latin typeface="Impact" panose="020B0806030902050204" pitchFamily="34" charset="0"/>
              <a:ea typeface="微软雅黑" panose="020B0503020204020204" pitchFamily="34" charset="-122"/>
            </a:endParaRPr>
          </a:p>
        </p:txBody>
      </p:sp>
      <p:sp>
        <p:nvSpPr>
          <p:cNvPr id="11" name="矩形 10"/>
          <p:cNvSpPr/>
          <p:nvPr/>
        </p:nvSpPr>
        <p:spPr>
          <a:xfrm>
            <a:off x="921708" y="4867744"/>
            <a:ext cx="448843" cy="4488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D58590"/>
                </a:solidFill>
                <a:latin typeface="Impact" panose="020B0806030902050204" pitchFamily="34" charset="0"/>
                <a:ea typeface="微软雅黑" panose="020B0503020204020204" pitchFamily="34" charset="-122"/>
              </a:rPr>
              <a:t>04</a:t>
            </a:r>
            <a:endParaRPr lang="zh-CN" altLang="en-US" dirty="0">
              <a:solidFill>
                <a:srgbClr val="D58590"/>
              </a:solidFill>
              <a:latin typeface="Impact" panose="020B0806030902050204" pitchFamily="34" charset="0"/>
              <a:ea typeface="微软雅黑" panose="020B0503020204020204" pitchFamily="34" charset="-122"/>
            </a:endParaRPr>
          </a:p>
        </p:txBody>
      </p:sp>
      <p:sp>
        <p:nvSpPr>
          <p:cNvPr id="12" name="文本框 11"/>
          <p:cNvSpPr txBox="1"/>
          <p:nvPr/>
        </p:nvSpPr>
        <p:spPr>
          <a:xfrm>
            <a:off x="1544233" y="3260892"/>
            <a:ext cx="2861305" cy="369332"/>
          </a:xfrm>
          <a:prstGeom prst="rect">
            <a:avLst/>
          </a:prstGeom>
          <a:noFill/>
        </p:spPr>
        <p:txBody>
          <a:bodyPr wrap="square" rtlCol="0">
            <a:spAutoFit/>
          </a:bodyPr>
          <a:lstStyle/>
          <a:p>
            <a:r>
              <a:rPr lang="en-US" altLang="zh-CN" b="1" dirty="0" smtClean="0">
                <a:solidFill>
                  <a:schemeClr val="bg1"/>
                </a:solidFill>
                <a:latin typeface="微软雅黑" panose="020B0503020204020204" pitchFamily="34" charset="-122"/>
                <a:ea typeface="微软雅黑" panose="020B0503020204020204" pitchFamily="34" charset="-122"/>
              </a:rPr>
              <a:t>······ </a:t>
            </a:r>
            <a:r>
              <a:rPr lang="zh-CN" altLang="en-US" b="1" dirty="0" smtClean="0">
                <a:solidFill>
                  <a:schemeClr val="bg1"/>
                </a:solidFill>
                <a:latin typeface="微软雅黑" panose="020B0503020204020204" pitchFamily="34" charset="-122"/>
                <a:ea typeface="微软雅黑" panose="020B0503020204020204" pitchFamily="34" charset="-122"/>
              </a:rPr>
              <a:t>研究的方法及过程</a:t>
            </a:r>
            <a:endParaRPr lang="zh-CN" altLang="en-US" b="1" dirty="0" smtClean="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1536606" y="4102761"/>
            <a:ext cx="3061972" cy="369332"/>
          </a:xfrm>
          <a:prstGeom prst="rect">
            <a:avLst/>
          </a:prstGeom>
          <a:noFill/>
        </p:spPr>
        <p:txBody>
          <a:bodyPr wrap="square" rtlCol="0">
            <a:spAutoFit/>
          </a:bodyPr>
          <a:lstStyle/>
          <a:p>
            <a:r>
              <a:rPr lang="en-US" altLang="zh-CN" b="1" dirty="0" smtClean="0">
                <a:solidFill>
                  <a:schemeClr val="bg1"/>
                </a:solidFill>
                <a:latin typeface="微软雅黑" panose="020B0503020204020204" pitchFamily="34" charset="-122"/>
                <a:ea typeface="微软雅黑" panose="020B0503020204020204" pitchFamily="34" charset="-122"/>
              </a:rPr>
              <a:t>······ </a:t>
            </a:r>
            <a:r>
              <a:rPr lang="zh-CN" altLang="en-US" b="1" dirty="0" smtClean="0">
                <a:solidFill>
                  <a:schemeClr val="bg1"/>
                </a:solidFill>
                <a:latin typeface="微软雅黑" panose="020B0503020204020204" pitchFamily="34" charset="-122"/>
                <a:ea typeface="微软雅黑" panose="020B0503020204020204" pitchFamily="34" charset="-122"/>
              </a:rPr>
              <a:t>研究的成果与运用</a:t>
            </a:r>
            <a:endParaRPr lang="zh-CN" altLang="en-US" b="1" dirty="0" smtClean="0">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1544233" y="4904172"/>
            <a:ext cx="3046717" cy="369332"/>
          </a:xfrm>
          <a:prstGeom prst="rect">
            <a:avLst/>
          </a:prstGeom>
          <a:noFill/>
        </p:spPr>
        <p:txBody>
          <a:bodyPr wrap="square" rtlCol="0">
            <a:spAutoFit/>
          </a:bodyPr>
          <a:lstStyle/>
          <a:p>
            <a:r>
              <a:rPr lang="en-US" altLang="zh-CN" b="1" dirty="0" smtClean="0">
                <a:solidFill>
                  <a:schemeClr val="bg1"/>
                </a:solidFill>
                <a:latin typeface="微软雅黑" panose="020B0503020204020204" pitchFamily="34" charset="-122"/>
                <a:ea typeface="微软雅黑" panose="020B0503020204020204" pitchFamily="34" charset="-122"/>
              </a:rPr>
              <a:t>······ </a:t>
            </a:r>
            <a:r>
              <a:rPr lang="zh-CN" altLang="en-US" b="1" dirty="0" smtClean="0">
                <a:solidFill>
                  <a:schemeClr val="bg1"/>
                </a:solidFill>
                <a:latin typeface="微软雅黑" panose="020B0503020204020204" pitchFamily="34" charset="-122"/>
                <a:ea typeface="微软雅黑" panose="020B0503020204020204" pitchFamily="34" charset="-122"/>
              </a:rPr>
              <a:t>论文的归纳与总结</a:t>
            </a:r>
            <a:endParaRPr lang="zh-CN" altLang="en-US" b="1" dirty="0" smtClean="0">
              <a:solidFill>
                <a:schemeClr val="bg1"/>
              </a:solidFill>
              <a:latin typeface="微软雅黑" panose="020B0503020204020204" pitchFamily="34" charset="-122"/>
              <a:ea typeface="微软雅黑" panose="020B0503020204020204" pitchFamily="34" charset="-122"/>
            </a:endParaRPr>
          </a:p>
        </p:txBody>
      </p:sp>
      <p:sp>
        <p:nvSpPr>
          <p:cNvPr id="15" name="0"/>
          <p:cNvSpPr txBox="1"/>
          <p:nvPr/>
        </p:nvSpPr>
        <p:spPr>
          <a:xfrm>
            <a:off x="823088" y="1059615"/>
            <a:ext cx="1005403" cy="584775"/>
          </a:xfrm>
          <a:prstGeom prst="rect">
            <a:avLst/>
          </a:prstGeom>
          <a:noFill/>
        </p:spPr>
        <p:txBody>
          <a:bodyPr wrap="non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目录</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1723293" y="1235414"/>
            <a:ext cx="1291829" cy="400110"/>
          </a:xfrm>
          <a:prstGeom prst="rect">
            <a:avLst/>
          </a:prstGeom>
        </p:spPr>
        <p:txBody>
          <a:bodyPr wrap="none">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Contents</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000" fill="hold"/>
                                        <p:tgtEl>
                                          <p:spTgt spid="15"/>
                                        </p:tgtEl>
                                        <p:attrNameLst>
                                          <p:attrName>ppt_x</p:attrName>
                                        </p:attrNameLst>
                                      </p:cBhvr>
                                      <p:tavLst>
                                        <p:tav tm="0">
                                          <p:val>
                                            <p:strVal val="#ppt_x"/>
                                          </p:val>
                                        </p:tav>
                                        <p:tav tm="100000">
                                          <p:val>
                                            <p:strVal val="#ppt_x"/>
                                          </p:val>
                                        </p:tav>
                                      </p:tavLst>
                                    </p:anim>
                                    <p:anim calcmode="lin" valueType="num">
                                      <p:cBhvr additive="base">
                                        <p:cTn id="8" dur="10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05000" y="0"/>
            <a:ext cx="10287000" cy="6858000"/>
          </a:xfrm>
          <a:prstGeom prst="rect">
            <a:avLst/>
          </a:prstGeom>
        </p:spPr>
      </p:pic>
      <p:sp>
        <p:nvSpPr>
          <p:cNvPr id="6" name="矩形 5"/>
          <p:cNvSpPr/>
          <p:nvPr/>
        </p:nvSpPr>
        <p:spPr>
          <a:xfrm rot="16200000">
            <a:off x="830944" y="-830944"/>
            <a:ext cx="6872515" cy="8534400"/>
          </a:xfrm>
          <a:prstGeom prst="rect">
            <a:avLst/>
          </a:prstGeom>
          <a:gradFill>
            <a:gsLst>
              <a:gs pos="0">
                <a:srgbClr val="D58590"/>
              </a:gs>
              <a:gs pos="47000">
                <a:srgbClr val="D58590"/>
              </a:gs>
              <a:gs pos="80000">
                <a:srgbClr val="D58590">
                  <a:alpha val="50000"/>
                </a:srgbClr>
              </a:gs>
              <a:gs pos="100000">
                <a:srgbClr val="D5859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686760" y="3868730"/>
            <a:ext cx="3947540" cy="646331"/>
          </a:xfrm>
          <a:prstGeom prst="rect">
            <a:avLst/>
          </a:prstGeom>
          <a:noFill/>
        </p:spPr>
        <p:txBody>
          <a:bodyPr wrap="square" rtlCol="0">
            <a:spAutoFit/>
          </a:bodyPr>
          <a:lstStyle/>
          <a:p>
            <a:r>
              <a:rPr lang="zh-CN" altLang="en-US" sz="3600" b="1" dirty="0" smtClean="0">
                <a:solidFill>
                  <a:schemeClr val="bg1"/>
                </a:solidFill>
                <a:latin typeface="微软雅黑" panose="020B0503020204020204" pitchFamily="34" charset="-122"/>
                <a:ea typeface="微软雅黑" panose="020B0503020204020204" pitchFamily="34" charset="-122"/>
              </a:rPr>
              <a:t>选题的背景与意义</a:t>
            </a:r>
            <a:endParaRPr lang="zh-CN" altLang="en-US" sz="3600" b="1" dirty="0" smtClean="0">
              <a:solidFill>
                <a:schemeClr val="bg1"/>
              </a:solidFill>
              <a:latin typeface="微软雅黑" panose="020B0503020204020204" pitchFamily="34" charset="-122"/>
              <a:ea typeface="微软雅黑" panose="020B0503020204020204" pitchFamily="34" charset="-122"/>
            </a:endParaRPr>
          </a:p>
        </p:txBody>
      </p:sp>
      <p:sp>
        <p:nvSpPr>
          <p:cNvPr id="8" name="文本框 16"/>
          <p:cNvSpPr txBox="1">
            <a:spLocks noChangeArrowheads="1"/>
          </p:cNvSpPr>
          <p:nvPr/>
        </p:nvSpPr>
        <p:spPr bwMode="auto">
          <a:xfrm>
            <a:off x="701274" y="4872652"/>
            <a:ext cx="4889928" cy="613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buNone/>
            </a:pP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a:t>
            </a:r>
            <a:r>
              <a:rPr lang="zh-CN" altLang="en-US" sz="1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编辑标题补充内容，</a:t>
            </a: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建议您在展示时采用微软雅黑字体，本模版所有图形线条及其相应素材均可自由编辑、改色、</a:t>
            </a:r>
            <a:r>
              <a:rPr lang="zh-CN" altLang="en-US" sz="1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替换</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flipV="1">
            <a:off x="818517" y="4651006"/>
            <a:ext cx="720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bg1"/>
              </a:solidFill>
            </a:endParaRPr>
          </a:p>
        </p:txBody>
      </p:sp>
      <p:sp>
        <p:nvSpPr>
          <p:cNvPr id="10" name="文本框 9"/>
          <p:cNvSpPr txBox="1"/>
          <p:nvPr/>
        </p:nvSpPr>
        <p:spPr>
          <a:xfrm>
            <a:off x="672246" y="2134097"/>
            <a:ext cx="1442256" cy="1569660"/>
          </a:xfrm>
          <a:prstGeom prst="rect">
            <a:avLst/>
          </a:prstGeom>
          <a:noFill/>
        </p:spPr>
        <p:txBody>
          <a:bodyPr wrap="square" rtlCol="0">
            <a:spAutoFit/>
          </a:bodyPr>
          <a:lstStyle/>
          <a:p>
            <a:r>
              <a:rPr lang="en-US" altLang="zh-CN" sz="9600" dirty="0" smtClean="0">
                <a:solidFill>
                  <a:schemeClr val="bg1"/>
                </a:solidFill>
                <a:latin typeface="Impact" panose="020B0806030902050204" pitchFamily="34" charset="0"/>
                <a:ea typeface="微软雅黑" panose="020B0503020204020204" pitchFamily="34" charset="-122"/>
              </a:rPr>
              <a:t>01</a:t>
            </a:r>
            <a:endParaRPr lang="zh-CN" altLang="en-US" sz="9600" dirty="0">
              <a:solidFill>
                <a:schemeClr val="bg1"/>
              </a:solidFill>
              <a:latin typeface="Impact" panose="020B0806030902050204" pitchFamily="34" charset="0"/>
              <a:ea typeface="微软雅黑" panose="020B0503020204020204" pitchFamily="34" charset="-122"/>
            </a:endParaRPr>
          </a:p>
        </p:txBody>
      </p:sp>
      <p:grpSp>
        <p:nvGrpSpPr>
          <p:cNvPr id="11" name="组合 10"/>
          <p:cNvGrpSpPr/>
          <p:nvPr/>
        </p:nvGrpSpPr>
        <p:grpSpPr>
          <a:xfrm>
            <a:off x="709552" y="920782"/>
            <a:ext cx="1989137" cy="676277"/>
            <a:chOff x="130813" y="208243"/>
            <a:chExt cx="4216400" cy="1433513"/>
          </a:xfrm>
          <a:solidFill>
            <a:schemeClr val="bg1"/>
          </a:solidFill>
        </p:grpSpPr>
        <p:grpSp>
          <p:nvGrpSpPr>
            <p:cNvPr id="12" name="组合 11"/>
            <p:cNvGrpSpPr/>
            <p:nvPr/>
          </p:nvGrpSpPr>
          <p:grpSpPr>
            <a:xfrm>
              <a:off x="1804038" y="444781"/>
              <a:ext cx="2543175" cy="965200"/>
              <a:chOff x="960438" y="3736975"/>
              <a:chExt cx="2543175" cy="965200"/>
            </a:xfrm>
            <a:grpFill/>
          </p:grpSpPr>
          <p:sp>
            <p:nvSpPr>
              <p:cNvPr id="24" name="Freeform 5"/>
              <p:cNvSpPr/>
              <p:nvPr/>
            </p:nvSpPr>
            <p:spPr bwMode="auto">
              <a:xfrm>
                <a:off x="966788" y="3854450"/>
                <a:ext cx="573088" cy="647700"/>
              </a:xfrm>
              <a:custGeom>
                <a:avLst/>
                <a:gdLst>
                  <a:gd name="T0" fmla="*/ 139 w 152"/>
                  <a:gd name="T1" fmla="*/ 70 h 172"/>
                  <a:gd name="T2" fmla="*/ 120 w 152"/>
                  <a:gd name="T3" fmla="*/ 78 h 172"/>
                  <a:gd name="T4" fmla="*/ 130 w 152"/>
                  <a:gd name="T5" fmla="*/ 91 h 172"/>
                  <a:gd name="T6" fmla="*/ 124 w 152"/>
                  <a:gd name="T7" fmla="*/ 118 h 172"/>
                  <a:gd name="T8" fmla="*/ 136 w 152"/>
                  <a:gd name="T9" fmla="*/ 123 h 172"/>
                  <a:gd name="T10" fmla="*/ 140 w 152"/>
                  <a:gd name="T11" fmla="*/ 137 h 172"/>
                  <a:gd name="T12" fmla="*/ 139 w 152"/>
                  <a:gd name="T13" fmla="*/ 155 h 172"/>
                  <a:gd name="T14" fmla="*/ 119 w 152"/>
                  <a:gd name="T15" fmla="*/ 149 h 172"/>
                  <a:gd name="T16" fmla="*/ 94 w 152"/>
                  <a:gd name="T17" fmla="*/ 136 h 172"/>
                  <a:gd name="T18" fmla="*/ 73 w 152"/>
                  <a:gd name="T19" fmla="*/ 134 h 172"/>
                  <a:gd name="T20" fmla="*/ 69 w 152"/>
                  <a:gd name="T21" fmla="*/ 118 h 172"/>
                  <a:gd name="T22" fmla="*/ 93 w 152"/>
                  <a:gd name="T23" fmla="*/ 110 h 172"/>
                  <a:gd name="T24" fmla="*/ 105 w 152"/>
                  <a:gd name="T25" fmla="*/ 106 h 172"/>
                  <a:gd name="T26" fmla="*/ 110 w 152"/>
                  <a:gd name="T27" fmla="*/ 100 h 172"/>
                  <a:gd name="T28" fmla="*/ 98 w 152"/>
                  <a:gd name="T29" fmla="*/ 100 h 172"/>
                  <a:gd name="T30" fmla="*/ 86 w 152"/>
                  <a:gd name="T31" fmla="*/ 108 h 172"/>
                  <a:gd name="T32" fmla="*/ 81 w 152"/>
                  <a:gd name="T33" fmla="*/ 89 h 172"/>
                  <a:gd name="T34" fmla="*/ 100 w 152"/>
                  <a:gd name="T35" fmla="*/ 72 h 172"/>
                  <a:gd name="T36" fmla="*/ 123 w 152"/>
                  <a:gd name="T37" fmla="*/ 60 h 172"/>
                  <a:gd name="T38" fmla="*/ 110 w 152"/>
                  <a:gd name="T39" fmla="*/ 55 h 172"/>
                  <a:gd name="T40" fmla="*/ 90 w 152"/>
                  <a:gd name="T41" fmla="*/ 70 h 172"/>
                  <a:gd name="T42" fmla="*/ 79 w 152"/>
                  <a:gd name="T43" fmla="*/ 80 h 172"/>
                  <a:gd name="T44" fmla="*/ 67 w 152"/>
                  <a:gd name="T45" fmla="*/ 71 h 172"/>
                  <a:gd name="T46" fmla="*/ 73 w 152"/>
                  <a:gd name="T47" fmla="*/ 58 h 172"/>
                  <a:gd name="T48" fmla="*/ 87 w 152"/>
                  <a:gd name="T49" fmla="*/ 38 h 172"/>
                  <a:gd name="T50" fmla="*/ 91 w 152"/>
                  <a:gd name="T51" fmla="*/ 27 h 172"/>
                  <a:gd name="T52" fmla="*/ 80 w 152"/>
                  <a:gd name="T53" fmla="*/ 31 h 172"/>
                  <a:gd name="T54" fmla="*/ 59 w 152"/>
                  <a:gd name="T55" fmla="*/ 37 h 172"/>
                  <a:gd name="T56" fmla="*/ 53 w 152"/>
                  <a:gd name="T57" fmla="*/ 59 h 172"/>
                  <a:gd name="T58" fmla="*/ 49 w 152"/>
                  <a:gd name="T59" fmla="*/ 76 h 172"/>
                  <a:gd name="T60" fmla="*/ 43 w 152"/>
                  <a:gd name="T61" fmla="*/ 92 h 172"/>
                  <a:gd name="T62" fmla="*/ 40 w 152"/>
                  <a:gd name="T63" fmla="*/ 102 h 172"/>
                  <a:gd name="T64" fmla="*/ 36 w 152"/>
                  <a:gd name="T65" fmla="*/ 117 h 172"/>
                  <a:gd name="T66" fmla="*/ 32 w 152"/>
                  <a:gd name="T67" fmla="*/ 128 h 172"/>
                  <a:gd name="T68" fmla="*/ 21 w 152"/>
                  <a:gd name="T69" fmla="*/ 154 h 172"/>
                  <a:gd name="T70" fmla="*/ 12 w 152"/>
                  <a:gd name="T71" fmla="*/ 167 h 172"/>
                  <a:gd name="T72" fmla="*/ 0 w 152"/>
                  <a:gd name="T73" fmla="*/ 164 h 172"/>
                  <a:gd name="T74" fmla="*/ 11 w 152"/>
                  <a:gd name="T75" fmla="*/ 138 h 172"/>
                  <a:gd name="T76" fmla="*/ 18 w 152"/>
                  <a:gd name="T77" fmla="*/ 119 h 172"/>
                  <a:gd name="T78" fmla="*/ 24 w 152"/>
                  <a:gd name="T79" fmla="*/ 101 h 172"/>
                  <a:gd name="T80" fmla="*/ 27 w 152"/>
                  <a:gd name="T81" fmla="*/ 91 h 172"/>
                  <a:gd name="T82" fmla="*/ 31 w 152"/>
                  <a:gd name="T83" fmla="*/ 75 h 172"/>
                  <a:gd name="T84" fmla="*/ 37 w 152"/>
                  <a:gd name="T85" fmla="*/ 47 h 172"/>
                  <a:gd name="T86" fmla="*/ 42 w 152"/>
                  <a:gd name="T87" fmla="*/ 29 h 172"/>
                  <a:gd name="T88" fmla="*/ 61 w 152"/>
                  <a:gd name="T89" fmla="*/ 19 h 172"/>
                  <a:gd name="T90" fmla="*/ 79 w 152"/>
                  <a:gd name="T91" fmla="*/ 9 h 172"/>
                  <a:gd name="T92" fmla="*/ 93 w 152"/>
                  <a:gd name="T93" fmla="*/ 7 h 172"/>
                  <a:gd name="T94" fmla="*/ 104 w 152"/>
                  <a:gd name="T95" fmla="*/ 2 h 172"/>
                  <a:gd name="T96" fmla="*/ 119 w 152"/>
                  <a:gd name="T97" fmla="*/ 3 h 172"/>
                  <a:gd name="T98" fmla="*/ 132 w 152"/>
                  <a:gd name="T99" fmla="*/ 2 h 172"/>
                  <a:gd name="T100" fmla="*/ 129 w 152"/>
                  <a:gd name="T101" fmla="*/ 14 h 172"/>
                  <a:gd name="T102" fmla="*/ 112 w 152"/>
                  <a:gd name="T103" fmla="*/ 34 h 172"/>
                  <a:gd name="T104" fmla="*/ 123 w 152"/>
                  <a:gd name="T105" fmla="*/ 33 h 172"/>
                  <a:gd name="T106" fmla="*/ 150 w 152"/>
                  <a:gd name="T107" fmla="*/ 4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2" h="172">
                    <a:moveTo>
                      <a:pt x="151" y="50"/>
                    </a:moveTo>
                    <a:cubicBezTo>
                      <a:pt x="151" y="53"/>
                      <a:pt x="150" y="56"/>
                      <a:pt x="149" y="60"/>
                    </a:cubicBezTo>
                    <a:cubicBezTo>
                      <a:pt x="149" y="60"/>
                      <a:pt x="149" y="61"/>
                      <a:pt x="149" y="61"/>
                    </a:cubicBezTo>
                    <a:cubicBezTo>
                      <a:pt x="148" y="62"/>
                      <a:pt x="148" y="62"/>
                      <a:pt x="148" y="63"/>
                    </a:cubicBezTo>
                    <a:cubicBezTo>
                      <a:pt x="147" y="64"/>
                      <a:pt x="147" y="65"/>
                      <a:pt x="146" y="66"/>
                    </a:cubicBezTo>
                    <a:cubicBezTo>
                      <a:pt x="145" y="67"/>
                      <a:pt x="141" y="70"/>
                      <a:pt x="139" y="70"/>
                    </a:cubicBezTo>
                    <a:cubicBezTo>
                      <a:pt x="139" y="70"/>
                      <a:pt x="138" y="71"/>
                      <a:pt x="138" y="71"/>
                    </a:cubicBezTo>
                    <a:cubicBezTo>
                      <a:pt x="136" y="71"/>
                      <a:pt x="134" y="71"/>
                      <a:pt x="132" y="72"/>
                    </a:cubicBezTo>
                    <a:cubicBezTo>
                      <a:pt x="130" y="72"/>
                      <a:pt x="129" y="72"/>
                      <a:pt x="128" y="72"/>
                    </a:cubicBezTo>
                    <a:cubicBezTo>
                      <a:pt x="127" y="73"/>
                      <a:pt x="125" y="73"/>
                      <a:pt x="124" y="74"/>
                    </a:cubicBezTo>
                    <a:cubicBezTo>
                      <a:pt x="123" y="75"/>
                      <a:pt x="122" y="76"/>
                      <a:pt x="121" y="77"/>
                    </a:cubicBezTo>
                    <a:cubicBezTo>
                      <a:pt x="120" y="77"/>
                      <a:pt x="120" y="77"/>
                      <a:pt x="120" y="78"/>
                    </a:cubicBezTo>
                    <a:cubicBezTo>
                      <a:pt x="119" y="79"/>
                      <a:pt x="116" y="80"/>
                      <a:pt x="117" y="83"/>
                    </a:cubicBezTo>
                    <a:cubicBezTo>
                      <a:pt x="118" y="83"/>
                      <a:pt x="118" y="83"/>
                      <a:pt x="118" y="84"/>
                    </a:cubicBezTo>
                    <a:cubicBezTo>
                      <a:pt x="119" y="84"/>
                      <a:pt x="120" y="85"/>
                      <a:pt x="121" y="85"/>
                    </a:cubicBezTo>
                    <a:cubicBezTo>
                      <a:pt x="121" y="85"/>
                      <a:pt x="121" y="85"/>
                      <a:pt x="122" y="86"/>
                    </a:cubicBezTo>
                    <a:cubicBezTo>
                      <a:pt x="123" y="86"/>
                      <a:pt x="125" y="87"/>
                      <a:pt x="128" y="89"/>
                    </a:cubicBezTo>
                    <a:cubicBezTo>
                      <a:pt x="129" y="90"/>
                      <a:pt x="129" y="91"/>
                      <a:pt x="130" y="91"/>
                    </a:cubicBezTo>
                    <a:cubicBezTo>
                      <a:pt x="130" y="92"/>
                      <a:pt x="130" y="93"/>
                      <a:pt x="131" y="95"/>
                    </a:cubicBezTo>
                    <a:cubicBezTo>
                      <a:pt x="131" y="98"/>
                      <a:pt x="131" y="102"/>
                      <a:pt x="131" y="106"/>
                    </a:cubicBezTo>
                    <a:cubicBezTo>
                      <a:pt x="130" y="106"/>
                      <a:pt x="130" y="106"/>
                      <a:pt x="130" y="107"/>
                    </a:cubicBezTo>
                    <a:cubicBezTo>
                      <a:pt x="130" y="107"/>
                      <a:pt x="130" y="108"/>
                      <a:pt x="130" y="109"/>
                    </a:cubicBezTo>
                    <a:cubicBezTo>
                      <a:pt x="129" y="110"/>
                      <a:pt x="128" y="111"/>
                      <a:pt x="127" y="113"/>
                    </a:cubicBezTo>
                    <a:cubicBezTo>
                      <a:pt x="126" y="114"/>
                      <a:pt x="125" y="116"/>
                      <a:pt x="124" y="118"/>
                    </a:cubicBezTo>
                    <a:cubicBezTo>
                      <a:pt x="124" y="118"/>
                      <a:pt x="123" y="118"/>
                      <a:pt x="123" y="119"/>
                    </a:cubicBezTo>
                    <a:cubicBezTo>
                      <a:pt x="124" y="120"/>
                      <a:pt x="126" y="119"/>
                      <a:pt x="128" y="120"/>
                    </a:cubicBezTo>
                    <a:cubicBezTo>
                      <a:pt x="128" y="120"/>
                      <a:pt x="129" y="120"/>
                      <a:pt x="130" y="120"/>
                    </a:cubicBezTo>
                    <a:cubicBezTo>
                      <a:pt x="131" y="121"/>
                      <a:pt x="132" y="121"/>
                      <a:pt x="132" y="121"/>
                    </a:cubicBezTo>
                    <a:cubicBezTo>
                      <a:pt x="134" y="122"/>
                      <a:pt x="133" y="122"/>
                      <a:pt x="134" y="122"/>
                    </a:cubicBezTo>
                    <a:cubicBezTo>
                      <a:pt x="135" y="123"/>
                      <a:pt x="135" y="123"/>
                      <a:pt x="136" y="123"/>
                    </a:cubicBezTo>
                    <a:cubicBezTo>
                      <a:pt x="136" y="124"/>
                      <a:pt x="137" y="124"/>
                      <a:pt x="138" y="124"/>
                    </a:cubicBezTo>
                    <a:cubicBezTo>
                      <a:pt x="138" y="125"/>
                      <a:pt x="139" y="126"/>
                      <a:pt x="139" y="127"/>
                    </a:cubicBezTo>
                    <a:cubicBezTo>
                      <a:pt x="139" y="127"/>
                      <a:pt x="140" y="128"/>
                      <a:pt x="140" y="129"/>
                    </a:cubicBezTo>
                    <a:cubicBezTo>
                      <a:pt x="140" y="130"/>
                      <a:pt x="140" y="130"/>
                      <a:pt x="141" y="131"/>
                    </a:cubicBezTo>
                    <a:cubicBezTo>
                      <a:pt x="140" y="132"/>
                      <a:pt x="140" y="133"/>
                      <a:pt x="140" y="134"/>
                    </a:cubicBezTo>
                    <a:cubicBezTo>
                      <a:pt x="140" y="135"/>
                      <a:pt x="140" y="136"/>
                      <a:pt x="140" y="137"/>
                    </a:cubicBezTo>
                    <a:cubicBezTo>
                      <a:pt x="140" y="138"/>
                      <a:pt x="140" y="139"/>
                      <a:pt x="141" y="139"/>
                    </a:cubicBezTo>
                    <a:cubicBezTo>
                      <a:pt x="141" y="140"/>
                      <a:pt x="141" y="141"/>
                      <a:pt x="141" y="142"/>
                    </a:cubicBezTo>
                    <a:cubicBezTo>
                      <a:pt x="141" y="143"/>
                      <a:pt x="141" y="144"/>
                      <a:pt x="142" y="146"/>
                    </a:cubicBezTo>
                    <a:cubicBezTo>
                      <a:pt x="142" y="146"/>
                      <a:pt x="142" y="149"/>
                      <a:pt x="141" y="150"/>
                    </a:cubicBezTo>
                    <a:cubicBezTo>
                      <a:pt x="141" y="151"/>
                      <a:pt x="141" y="152"/>
                      <a:pt x="140" y="153"/>
                    </a:cubicBezTo>
                    <a:cubicBezTo>
                      <a:pt x="140" y="154"/>
                      <a:pt x="139" y="154"/>
                      <a:pt x="139" y="155"/>
                    </a:cubicBezTo>
                    <a:cubicBezTo>
                      <a:pt x="139" y="155"/>
                      <a:pt x="139" y="156"/>
                      <a:pt x="139" y="156"/>
                    </a:cubicBezTo>
                    <a:cubicBezTo>
                      <a:pt x="138" y="157"/>
                      <a:pt x="138" y="158"/>
                      <a:pt x="138" y="159"/>
                    </a:cubicBezTo>
                    <a:cubicBezTo>
                      <a:pt x="137" y="159"/>
                      <a:pt x="135" y="160"/>
                      <a:pt x="135" y="160"/>
                    </a:cubicBezTo>
                    <a:cubicBezTo>
                      <a:pt x="134" y="160"/>
                      <a:pt x="133" y="159"/>
                      <a:pt x="132" y="159"/>
                    </a:cubicBezTo>
                    <a:cubicBezTo>
                      <a:pt x="129" y="158"/>
                      <a:pt x="128" y="156"/>
                      <a:pt x="127" y="155"/>
                    </a:cubicBezTo>
                    <a:cubicBezTo>
                      <a:pt x="124" y="153"/>
                      <a:pt x="121" y="150"/>
                      <a:pt x="119" y="149"/>
                    </a:cubicBezTo>
                    <a:cubicBezTo>
                      <a:pt x="119" y="149"/>
                      <a:pt x="118" y="149"/>
                      <a:pt x="118" y="148"/>
                    </a:cubicBezTo>
                    <a:cubicBezTo>
                      <a:pt x="117" y="148"/>
                      <a:pt x="115" y="148"/>
                      <a:pt x="114" y="147"/>
                    </a:cubicBezTo>
                    <a:cubicBezTo>
                      <a:pt x="111" y="146"/>
                      <a:pt x="111" y="145"/>
                      <a:pt x="109" y="144"/>
                    </a:cubicBezTo>
                    <a:cubicBezTo>
                      <a:pt x="106" y="142"/>
                      <a:pt x="106" y="141"/>
                      <a:pt x="103" y="139"/>
                    </a:cubicBezTo>
                    <a:cubicBezTo>
                      <a:pt x="103" y="139"/>
                      <a:pt x="102" y="138"/>
                      <a:pt x="101" y="138"/>
                    </a:cubicBezTo>
                    <a:cubicBezTo>
                      <a:pt x="100" y="137"/>
                      <a:pt x="95" y="136"/>
                      <a:pt x="94" y="136"/>
                    </a:cubicBezTo>
                    <a:cubicBezTo>
                      <a:pt x="93" y="137"/>
                      <a:pt x="89" y="136"/>
                      <a:pt x="88" y="137"/>
                    </a:cubicBezTo>
                    <a:cubicBezTo>
                      <a:pt x="86" y="137"/>
                      <a:pt x="85" y="138"/>
                      <a:pt x="84" y="138"/>
                    </a:cubicBezTo>
                    <a:cubicBezTo>
                      <a:pt x="83" y="138"/>
                      <a:pt x="82" y="139"/>
                      <a:pt x="82" y="139"/>
                    </a:cubicBezTo>
                    <a:cubicBezTo>
                      <a:pt x="80" y="140"/>
                      <a:pt x="81" y="140"/>
                      <a:pt x="79" y="140"/>
                    </a:cubicBezTo>
                    <a:cubicBezTo>
                      <a:pt x="78" y="140"/>
                      <a:pt x="77" y="139"/>
                      <a:pt x="77" y="139"/>
                    </a:cubicBezTo>
                    <a:cubicBezTo>
                      <a:pt x="73" y="137"/>
                      <a:pt x="74" y="135"/>
                      <a:pt x="73" y="134"/>
                    </a:cubicBezTo>
                    <a:cubicBezTo>
                      <a:pt x="73" y="130"/>
                      <a:pt x="76" y="129"/>
                      <a:pt x="78" y="127"/>
                    </a:cubicBezTo>
                    <a:cubicBezTo>
                      <a:pt x="77" y="126"/>
                      <a:pt x="76" y="126"/>
                      <a:pt x="76" y="125"/>
                    </a:cubicBezTo>
                    <a:cubicBezTo>
                      <a:pt x="75" y="125"/>
                      <a:pt x="75" y="125"/>
                      <a:pt x="74" y="125"/>
                    </a:cubicBezTo>
                    <a:cubicBezTo>
                      <a:pt x="74" y="124"/>
                      <a:pt x="69" y="123"/>
                      <a:pt x="69" y="123"/>
                    </a:cubicBezTo>
                    <a:cubicBezTo>
                      <a:pt x="69" y="122"/>
                      <a:pt x="69" y="121"/>
                      <a:pt x="69" y="121"/>
                    </a:cubicBezTo>
                    <a:cubicBezTo>
                      <a:pt x="69" y="120"/>
                      <a:pt x="69" y="119"/>
                      <a:pt x="69" y="118"/>
                    </a:cubicBezTo>
                    <a:cubicBezTo>
                      <a:pt x="71" y="115"/>
                      <a:pt x="75" y="114"/>
                      <a:pt x="77" y="112"/>
                    </a:cubicBezTo>
                    <a:cubicBezTo>
                      <a:pt x="78" y="111"/>
                      <a:pt x="83" y="110"/>
                      <a:pt x="83" y="110"/>
                    </a:cubicBezTo>
                    <a:cubicBezTo>
                      <a:pt x="85" y="110"/>
                      <a:pt x="85" y="110"/>
                      <a:pt x="86" y="110"/>
                    </a:cubicBezTo>
                    <a:cubicBezTo>
                      <a:pt x="86" y="110"/>
                      <a:pt x="87" y="110"/>
                      <a:pt x="88" y="110"/>
                    </a:cubicBezTo>
                    <a:cubicBezTo>
                      <a:pt x="89" y="110"/>
                      <a:pt x="91" y="110"/>
                      <a:pt x="92" y="110"/>
                    </a:cubicBezTo>
                    <a:cubicBezTo>
                      <a:pt x="92" y="110"/>
                      <a:pt x="92" y="110"/>
                      <a:pt x="93" y="110"/>
                    </a:cubicBezTo>
                    <a:cubicBezTo>
                      <a:pt x="93" y="110"/>
                      <a:pt x="94" y="110"/>
                      <a:pt x="95" y="110"/>
                    </a:cubicBezTo>
                    <a:cubicBezTo>
                      <a:pt x="95" y="110"/>
                      <a:pt x="96" y="110"/>
                      <a:pt x="96" y="110"/>
                    </a:cubicBezTo>
                    <a:cubicBezTo>
                      <a:pt x="96" y="110"/>
                      <a:pt x="97" y="109"/>
                      <a:pt x="98" y="109"/>
                    </a:cubicBezTo>
                    <a:cubicBezTo>
                      <a:pt x="99" y="108"/>
                      <a:pt x="100" y="107"/>
                      <a:pt x="101" y="107"/>
                    </a:cubicBezTo>
                    <a:cubicBezTo>
                      <a:pt x="102" y="106"/>
                      <a:pt x="102" y="106"/>
                      <a:pt x="103" y="106"/>
                    </a:cubicBezTo>
                    <a:cubicBezTo>
                      <a:pt x="104" y="106"/>
                      <a:pt x="105" y="106"/>
                      <a:pt x="105" y="106"/>
                    </a:cubicBezTo>
                    <a:cubicBezTo>
                      <a:pt x="105" y="106"/>
                      <a:pt x="105" y="106"/>
                      <a:pt x="106" y="106"/>
                    </a:cubicBezTo>
                    <a:cubicBezTo>
                      <a:pt x="106" y="106"/>
                      <a:pt x="107" y="106"/>
                      <a:pt x="107" y="106"/>
                    </a:cubicBezTo>
                    <a:cubicBezTo>
                      <a:pt x="108" y="105"/>
                      <a:pt x="109" y="105"/>
                      <a:pt x="109" y="104"/>
                    </a:cubicBezTo>
                    <a:cubicBezTo>
                      <a:pt x="109" y="104"/>
                      <a:pt x="110" y="103"/>
                      <a:pt x="110" y="102"/>
                    </a:cubicBezTo>
                    <a:cubicBezTo>
                      <a:pt x="110" y="102"/>
                      <a:pt x="110" y="101"/>
                      <a:pt x="110" y="100"/>
                    </a:cubicBezTo>
                    <a:cubicBezTo>
                      <a:pt x="110" y="100"/>
                      <a:pt x="110" y="100"/>
                      <a:pt x="110" y="100"/>
                    </a:cubicBezTo>
                    <a:cubicBezTo>
                      <a:pt x="110" y="99"/>
                      <a:pt x="109" y="99"/>
                      <a:pt x="109" y="98"/>
                    </a:cubicBezTo>
                    <a:cubicBezTo>
                      <a:pt x="108" y="98"/>
                      <a:pt x="107" y="97"/>
                      <a:pt x="107" y="97"/>
                    </a:cubicBezTo>
                    <a:cubicBezTo>
                      <a:pt x="106" y="97"/>
                      <a:pt x="106" y="97"/>
                      <a:pt x="105" y="97"/>
                    </a:cubicBezTo>
                    <a:cubicBezTo>
                      <a:pt x="105" y="97"/>
                      <a:pt x="103" y="97"/>
                      <a:pt x="103" y="97"/>
                    </a:cubicBezTo>
                    <a:cubicBezTo>
                      <a:pt x="102" y="98"/>
                      <a:pt x="102" y="99"/>
                      <a:pt x="101" y="99"/>
                    </a:cubicBezTo>
                    <a:cubicBezTo>
                      <a:pt x="99" y="99"/>
                      <a:pt x="99" y="100"/>
                      <a:pt x="98" y="100"/>
                    </a:cubicBezTo>
                    <a:cubicBezTo>
                      <a:pt x="97" y="100"/>
                      <a:pt x="96" y="100"/>
                      <a:pt x="96" y="100"/>
                    </a:cubicBezTo>
                    <a:cubicBezTo>
                      <a:pt x="95" y="101"/>
                      <a:pt x="94" y="101"/>
                      <a:pt x="94" y="102"/>
                    </a:cubicBezTo>
                    <a:cubicBezTo>
                      <a:pt x="94" y="102"/>
                      <a:pt x="94" y="102"/>
                      <a:pt x="94" y="102"/>
                    </a:cubicBezTo>
                    <a:cubicBezTo>
                      <a:pt x="93" y="103"/>
                      <a:pt x="92" y="104"/>
                      <a:pt x="92" y="105"/>
                    </a:cubicBezTo>
                    <a:cubicBezTo>
                      <a:pt x="91" y="106"/>
                      <a:pt x="90" y="106"/>
                      <a:pt x="89" y="107"/>
                    </a:cubicBezTo>
                    <a:cubicBezTo>
                      <a:pt x="88" y="107"/>
                      <a:pt x="87" y="107"/>
                      <a:pt x="86" y="108"/>
                    </a:cubicBezTo>
                    <a:cubicBezTo>
                      <a:pt x="84" y="108"/>
                      <a:pt x="82" y="108"/>
                      <a:pt x="80" y="108"/>
                    </a:cubicBezTo>
                    <a:cubicBezTo>
                      <a:pt x="79" y="107"/>
                      <a:pt x="79" y="107"/>
                      <a:pt x="78" y="107"/>
                    </a:cubicBezTo>
                    <a:cubicBezTo>
                      <a:pt x="77" y="106"/>
                      <a:pt x="76" y="105"/>
                      <a:pt x="76" y="103"/>
                    </a:cubicBezTo>
                    <a:cubicBezTo>
                      <a:pt x="75" y="102"/>
                      <a:pt x="75" y="101"/>
                      <a:pt x="75" y="100"/>
                    </a:cubicBezTo>
                    <a:cubicBezTo>
                      <a:pt x="75" y="100"/>
                      <a:pt x="76" y="96"/>
                      <a:pt x="76" y="95"/>
                    </a:cubicBezTo>
                    <a:cubicBezTo>
                      <a:pt x="78" y="92"/>
                      <a:pt x="79" y="91"/>
                      <a:pt x="81" y="89"/>
                    </a:cubicBezTo>
                    <a:cubicBezTo>
                      <a:pt x="84" y="85"/>
                      <a:pt x="87" y="80"/>
                      <a:pt x="90" y="77"/>
                    </a:cubicBezTo>
                    <a:cubicBezTo>
                      <a:pt x="90" y="77"/>
                      <a:pt x="91" y="77"/>
                      <a:pt x="91" y="77"/>
                    </a:cubicBezTo>
                    <a:cubicBezTo>
                      <a:pt x="92" y="76"/>
                      <a:pt x="92" y="76"/>
                      <a:pt x="93" y="75"/>
                    </a:cubicBezTo>
                    <a:cubicBezTo>
                      <a:pt x="94" y="75"/>
                      <a:pt x="95" y="75"/>
                      <a:pt x="96" y="74"/>
                    </a:cubicBezTo>
                    <a:cubicBezTo>
                      <a:pt x="97" y="73"/>
                      <a:pt x="99" y="73"/>
                      <a:pt x="100" y="72"/>
                    </a:cubicBezTo>
                    <a:cubicBezTo>
                      <a:pt x="100" y="72"/>
                      <a:pt x="100" y="72"/>
                      <a:pt x="100" y="72"/>
                    </a:cubicBezTo>
                    <a:cubicBezTo>
                      <a:pt x="103" y="69"/>
                      <a:pt x="105" y="66"/>
                      <a:pt x="108" y="62"/>
                    </a:cubicBezTo>
                    <a:cubicBezTo>
                      <a:pt x="108" y="62"/>
                      <a:pt x="109" y="62"/>
                      <a:pt x="109" y="62"/>
                    </a:cubicBezTo>
                    <a:cubicBezTo>
                      <a:pt x="110" y="61"/>
                      <a:pt x="111" y="61"/>
                      <a:pt x="112" y="61"/>
                    </a:cubicBezTo>
                    <a:cubicBezTo>
                      <a:pt x="112" y="61"/>
                      <a:pt x="114" y="61"/>
                      <a:pt x="116" y="61"/>
                    </a:cubicBezTo>
                    <a:cubicBezTo>
                      <a:pt x="117" y="61"/>
                      <a:pt x="118" y="61"/>
                      <a:pt x="120" y="61"/>
                    </a:cubicBezTo>
                    <a:cubicBezTo>
                      <a:pt x="120" y="61"/>
                      <a:pt x="122" y="61"/>
                      <a:pt x="123" y="60"/>
                    </a:cubicBezTo>
                    <a:cubicBezTo>
                      <a:pt x="123" y="60"/>
                      <a:pt x="124" y="59"/>
                      <a:pt x="124" y="59"/>
                    </a:cubicBezTo>
                    <a:cubicBezTo>
                      <a:pt x="124" y="58"/>
                      <a:pt x="123" y="57"/>
                      <a:pt x="124" y="57"/>
                    </a:cubicBezTo>
                    <a:cubicBezTo>
                      <a:pt x="123" y="56"/>
                      <a:pt x="123" y="55"/>
                      <a:pt x="123" y="55"/>
                    </a:cubicBezTo>
                    <a:cubicBezTo>
                      <a:pt x="122" y="55"/>
                      <a:pt x="120" y="55"/>
                      <a:pt x="119" y="55"/>
                    </a:cubicBezTo>
                    <a:cubicBezTo>
                      <a:pt x="119" y="54"/>
                      <a:pt x="119" y="54"/>
                      <a:pt x="119" y="54"/>
                    </a:cubicBezTo>
                    <a:cubicBezTo>
                      <a:pt x="116" y="54"/>
                      <a:pt x="110" y="54"/>
                      <a:pt x="110" y="55"/>
                    </a:cubicBezTo>
                    <a:cubicBezTo>
                      <a:pt x="107" y="55"/>
                      <a:pt x="102" y="57"/>
                      <a:pt x="101" y="58"/>
                    </a:cubicBezTo>
                    <a:cubicBezTo>
                      <a:pt x="99" y="58"/>
                      <a:pt x="97" y="62"/>
                      <a:pt x="96" y="62"/>
                    </a:cubicBezTo>
                    <a:cubicBezTo>
                      <a:pt x="95" y="63"/>
                      <a:pt x="94" y="64"/>
                      <a:pt x="93" y="65"/>
                    </a:cubicBezTo>
                    <a:cubicBezTo>
                      <a:pt x="93" y="66"/>
                      <a:pt x="92" y="66"/>
                      <a:pt x="92" y="67"/>
                    </a:cubicBezTo>
                    <a:cubicBezTo>
                      <a:pt x="92" y="67"/>
                      <a:pt x="92" y="67"/>
                      <a:pt x="92" y="67"/>
                    </a:cubicBezTo>
                    <a:cubicBezTo>
                      <a:pt x="91" y="68"/>
                      <a:pt x="90" y="69"/>
                      <a:pt x="90" y="70"/>
                    </a:cubicBezTo>
                    <a:cubicBezTo>
                      <a:pt x="90" y="70"/>
                      <a:pt x="89" y="70"/>
                      <a:pt x="89" y="70"/>
                    </a:cubicBezTo>
                    <a:cubicBezTo>
                      <a:pt x="89" y="70"/>
                      <a:pt x="89" y="70"/>
                      <a:pt x="89" y="71"/>
                    </a:cubicBezTo>
                    <a:cubicBezTo>
                      <a:pt x="89" y="71"/>
                      <a:pt x="89" y="71"/>
                      <a:pt x="89" y="71"/>
                    </a:cubicBezTo>
                    <a:cubicBezTo>
                      <a:pt x="88" y="71"/>
                      <a:pt x="88" y="71"/>
                      <a:pt x="88" y="72"/>
                    </a:cubicBezTo>
                    <a:cubicBezTo>
                      <a:pt x="86" y="74"/>
                      <a:pt x="84" y="76"/>
                      <a:pt x="82" y="78"/>
                    </a:cubicBezTo>
                    <a:cubicBezTo>
                      <a:pt x="81" y="79"/>
                      <a:pt x="80" y="79"/>
                      <a:pt x="79" y="80"/>
                    </a:cubicBezTo>
                    <a:cubicBezTo>
                      <a:pt x="78" y="80"/>
                      <a:pt x="78" y="80"/>
                      <a:pt x="77" y="81"/>
                    </a:cubicBezTo>
                    <a:cubicBezTo>
                      <a:pt x="74" y="81"/>
                      <a:pt x="72" y="79"/>
                      <a:pt x="71" y="79"/>
                    </a:cubicBezTo>
                    <a:cubicBezTo>
                      <a:pt x="71" y="78"/>
                      <a:pt x="70" y="78"/>
                      <a:pt x="70" y="78"/>
                    </a:cubicBezTo>
                    <a:cubicBezTo>
                      <a:pt x="70" y="77"/>
                      <a:pt x="69" y="77"/>
                      <a:pt x="69" y="76"/>
                    </a:cubicBezTo>
                    <a:cubicBezTo>
                      <a:pt x="69" y="76"/>
                      <a:pt x="69" y="75"/>
                      <a:pt x="68" y="75"/>
                    </a:cubicBezTo>
                    <a:cubicBezTo>
                      <a:pt x="68" y="74"/>
                      <a:pt x="67" y="72"/>
                      <a:pt x="67" y="71"/>
                    </a:cubicBezTo>
                    <a:cubicBezTo>
                      <a:pt x="67" y="70"/>
                      <a:pt x="67" y="66"/>
                      <a:pt x="68" y="65"/>
                    </a:cubicBezTo>
                    <a:cubicBezTo>
                      <a:pt x="68" y="64"/>
                      <a:pt x="69" y="63"/>
                      <a:pt x="69" y="63"/>
                    </a:cubicBezTo>
                    <a:cubicBezTo>
                      <a:pt x="69" y="62"/>
                      <a:pt x="70" y="62"/>
                      <a:pt x="70" y="61"/>
                    </a:cubicBezTo>
                    <a:cubicBezTo>
                      <a:pt x="70" y="61"/>
                      <a:pt x="71" y="61"/>
                      <a:pt x="71" y="60"/>
                    </a:cubicBezTo>
                    <a:cubicBezTo>
                      <a:pt x="71" y="60"/>
                      <a:pt x="72" y="60"/>
                      <a:pt x="72" y="60"/>
                    </a:cubicBezTo>
                    <a:cubicBezTo>
                      <a:pt x="72" y="59"/>
                      <a:pt x="73" y="59"/>
                      <a:pt x="73" y="58"/>
                    </a:cubicBezTo>
                    <a:cubicBezTo>
                      <a:pt x="74" y="57"/>
                      <a:pt x="75" y="57"/>
                      <a:pt x="76" y="55"/>
                    </a:cubicBezTo>
                    <a:cubicBezTo>
                      <a:pt x="76" y="54"/>
                      <a:pt x="78" y="54"/>
                      <a:pt x="79" y="52"/>
                    </a:cubicBezTo>
                    <a:cubicBezTo>
                      <a:pt x="79" y="52"/>
                      <a:pt x="79" y="52"/>
                      <a:pt x="79" y="52"/>
                    </a:cubicBezTo>
                    <a:cubicBezTo>
                      <a:pt x="79" y="52"/>
                      <a:pt x="79" y="52"/>
                      <a:pt x="79" y="52"/>
                    </a:cubicBezTo>
                    <a:cubicBezTo>
                      <a:pt x="81" y="49"/>
                      <a:pt x="82" y="47"/>
                      <a:pt x="84" y="45"/>
                    </a:cubicBezTo>
                    <a:cubicBezTo>
                      <a:pt x="85" y="43"/>
                      <a:pt x="87" y="39"/>
                      <a:pt x="87" y="38"/>
                    </a:cubicBezTo>
                    <a:cubicBezTo>
                      <a:pt x="88" y="37"/>
                      <a:pt x="88" y="37"/>
                      <a:pt x="88" y="36"/>
                    </a:cubicBezTo>
                    <a:cubicBezTo>
                      <a:pt x="88" y="34"/>
                      <a:pt x="91" y="33"/>
                      <a:pt x="92" y="33"/>
                    </a:cubicBezTo>
                    <a:cubicBezTo>
                      <a:pt x="93" y="32"/>
                      <a:pt x="93" y="31"/>
                      <a:pt x="94" y="30"/>
                    </a:cubicBezTo>
                    <a:cubicBezTo>
                      <a:pt x="94" y="30"/>
                      <a:pt x="94" y="30"/>
                      <a:pt x="94" y="30"/>
                    </a:cubicBezTo>
                    <a:cubicBezTo>
                      <a:pt x="97" y="27"/>
                      <a:pt x="95" y="29"/>
                      <a:pt x="94" y="27"/>
                    </a:cubicBezTo>
                    <a:cubicBezTo>
                      <a:pt x="94" y="26"/>
                      <a:pt x="91" y="27"/>
                      <a:pt x="91" y="27"/>
                    </a:cubicBezTo>
                    <a:cubicBezTo>
                      <a:pt x="90" y="28"/>
                      <a:pt x="88" y="27"/>
                      <a:pt x="87" y="28"/>
                    </a:cubicBezTo>
                    <a:cubicBezTo>
                      <a:pt x="86" y="28"/>
                      <a:pt x="87" y="28"/>
                      <a:pt x="86" y="29"/>
                    </a:cubicBezTo>
                    <a:cubicBezTo>
                      <a:pt x="85" y="29"/>
                      <a:pt x="84" y="29"/>
                      <a:pt x="84" y="29"/>
                    </a:cubicBezTo>
                    <a:cubicBezTo>
                      <a:pt x="83" y="29"/>
                      <a:pt x="83" y="30"/>
                      <a:pt x="83" y="30"/>
                    </a:cubicBezTo>
                    <a:cubicBezTo>
                      <a:pt x="82" y="30"/>
                      <a:pt x="82" y="30"/>
                      <a:pt x="81" y="30"/>
                    </a:cubicBezTo>
                    <a:cubicBezTo>
                      <a:pt x="80" y="30"/>
                      <a:pt x="80" y="31"/>
                      <a:pt x="80" y="31"/>
                    </a:cubicBezTo>
                    <a:cubicBezTo>
                      <a:pt x="78" y="31"/>
                      <a:pt x="77" y="32"/>
                      <a:pt x="76" y="32"/>
                    </a:cubicBezTo>
                    <a:cubicBezTo>
                      <a:pt x="75" y="32"/>
                      <a:pt x="75" y="33"/>
                      <a:pt x="75" y="33"/>
                    </a:cubicBezTo>
                    <a:cubicBezTo>
                      <a:pt x="73" y="33"/>
                      <a:pt x="72" y="34"/>
                      <a:pt x="72" y="35"/>
                    </a:cubicBezTo>
                    <a:cubicBezTo>
                      <a:pt x="69" y="35"/>
                      <a:pt x="69" y="36"/>
                      <a:pt x="66" y="37"/>
                    </a:cubicBezTo>
                    <a:cubicBezTo>
                      <a:pt x="65" y="38"/>
                      <a:pt x="65" y="38"/>
                      <a:pt x="64" y="38"/>
                    </a:cubicBezTo>
                    <a:cubicBezTo>
                      <a:pt x="63" y="38"/>
                      <a:pt x="60" y="38"/>
                      <a:pt x="59" y="37"/>
                    </a:cubicBezTo>
                    <a:cubicBezTo>
                      <a:pt x="59" y="38"/>
                      <a:pt x="58" y="40"/>
                      <a:pt x="58" y="41"/>
                    </a:cubicBezTo>
                    <a:cubicBezTo>
                      <a:pt x="58" y="43"/>
                      <a:pt x="57" y="45"/>
                      <a:pt x="57" y="47"/>
                    </a:cubicBezTo>
                    <a:cubicBezTo>
                      <a:pt x="57" y="48"/>
                      <a:pt x="56" y="49"/>
                      <a:pt x="56" y="50"/>
                    </a:cubicBezTo>
                    <a:cubicBezTo>
                      <a:pt x="55" y="51"/>
                      <a:pt x="55" y="53"/>
                      <a:pt x="55" y="54"/>
                    </a:cubicBezTo>
                    <a:cubicBezTo>
                      <a:pt x="54" y="55"/>
                      <a:pt x="54" y="56"/>
                      <a:pt x="54" y="58"/>
                    </a:cubicBezTo>
                    <a:cubicBezTo>
                      <a:pt x="54" y="58"/>
                      <a:pt x="53" y="59"/>
                      <a:pt x="53" y="59"/>
                    </a:cubicBezTo>
                    <a:cubicBezTo>
                      <a:pt x="53" y="59"/>
                      <a:pt x="53" y="60"/>
                      <a:pt x="53" y="61"/>
                    </a:cubicBezTo>
                    <a:cubicBezTo>
                      <a:pt x="52" y="62"/>
                      <a:pt x="51" y="64"/>
                      <a:pt x="51" y="66"/>
                    </a:cubicBezTo>
                    <a:cubicBezTo>
                      <a:pt x="51" y="67"/>
                      <a:pt x="50" y="68"/>
                      <a:pt x="50" y="69"/>
                    </a:cubicBezTo>
                    <a:cubicBezTo>
                      <a:pt x="50" y="70"/>
                      <a:pt x="50" y="70"/>
                      <a:pt x="50" y="70"/>
                    </a:cubicBezTo>
                    <a:cubicBezTo>
                      <a:pt x="49" y="71"/>
                      <a:pt x="49" y="72"/>
                      <a:pt x="49" y="73"/>
                    </a:cubicBezTo>
                    <a:cubicBezTo>
                      <a:pt x="49" y="74"/>
                      <a:pt x="49" y="75"/>
                      <a:pt x="49" y="76"/>
                    </a:cubicBezTo>
                    <a:cubicBezTo>
                      <a:pt x="48" y="76"/>
                      <a:pt x="48" y="77"/>
                      <a:pt x="48" y="78"/>
                    </a:cubicBezTo>
                    <a:cubicBezTo>
                      <a:pt x="47" y="80"/>
                      <a:pt x="46" y="81"/>
                      <a:pt x="46" y="83"/>
                    </a:cubicBezTo>
                    <a:cubicBezTo>
                      <a:pt x="46" y="83"/>
                      <a:pt x="46" y="84"/>
                      <a:pt x="46" y="84"/>
                    </a:cubicBezTo>
                    <a:cubicBezTo>
                      <a:pt x="45" y="84"/>
                      <a:pt x="45" y="85"/>
                      <a:pt x="45" y="85"/>
                    </a:cubicBezTo>
                    <a:cubicBezTo>
                      <a:pt x="44" y="87"/>
                      <a:pt x="44" y="89"/>
                      <a:pt x="43" y="91"/>
                    </a:cubicBezTo>
                    <a:cubicBezTo>
                      <a:pt x="43" y="91"/>
                      <a:pt x="43" y="92"/>
                      <a:pt x="43" y="92"/>
                    </a:cubicBezTo>
                    <a:cubicBezTo>
                      <a:pt x="43" y="93"/>
                      <a:pt x="43" y="94"/>
                      <a:pt x="42" y="95"/>
                    </a:cubicBezTo>
                    <a:cubicBezTo>
                      <a:pt x="42" y="95"/>
                      <a:pt x="42" y="95"/>
                      <a:pt x="42" y="96"/>
                    </a:cubicBezTo>
                    <a:cubicBezTo>
                      <a:pt x="42" y="96"/>
                      <a:pt x="42" y="97"/>
                      <a:pt x="42" y="98"/>
                    </a:cubicBezTo>
                    <a:cubicBezTo>
                      <a:pt x="41" y="98"/>
                      <a:pt x="41" y="98"/>
                      <a:pt x="41" y="98"/>
                    </a:cubicBezTo>
                    <a:cubicBezTo>
                      <a:pt x="41" y="99"/>
                      <a:pt x="41" y="100"/>
                      <a:pt x="41" y="101"/>
                    </a:cubicBezTo>
                    <a:cubicBezTo>
                      <a:pt x="40" y="102"/>
                      <a:pt x="40" y="102"/>
                      <a:pt x="40" y="102"/>
                    </a:cubicBezTo>
                    <a:cubicBezTo>
                      <a:pt x="40" y="103"/>
                      <a:pt x="40" y="103"/>
                      <a:pt x="40" y="104"/>
                    </a:cubicBezTo>
                    <a:cubicBezTo>
                      <a:pt x="40" y="104"/>
                      <a:pt x="39" y="104"/>
                      <a:pt x="39" y="104"/>
                    </a:cubicBezTo>
                    <a:cubicBezTo>
                      <a:pt x="39" y="105"/>
                      <a:pt x="39" y="106"/>
                      <a:pt x="38" y="108"/>
                    </a:cubicBezTo>
                    <a:cubicBezTo>
                      <a:pt x="38" y="108"/>
                      <a:pt x="38" y="110"/>
                      <a:pt x="38" y="111"/>
                    </a:cubicBezTo>
                    <a:cubicBezTo>
                      <a:pt x="37" y="111"/>
                      <a:pt x="37" y="113"/>
                      <a:pt x="37" y="114"/>
                    </a:cubicBezTo>
                    <a:cubicBezTo>
                      <a:pt x="36" y="115"/>
                      <a:pt x="36" y="115"/>
                      <a:pt x="36" y="117"/>
                    </a:cubicBezTo>
                    <a:cubicBezTo>
                      <a:pt x="35" y="117"/>
                      <a:pt x="35" y="118"/>
                      <a:pt x="35" y="119"/>
                    </a:cubicBezTo>
                    <a:cubicBezTo>
                      <a:pt x="35" y="120"/>
                      <a:pt x="34" y="121"/>
                      <a:pt x="34" y="121"/>
                    </a:cubicBezTo>
                    <a:cubicBezTo>
                      <a:pt x="34" y="122"/>
                      <a:pt x="34" y="122"/>
                      <a:pt x="34" y="122"/>
                    </a:cubicBezTo>
                    <a:cubicBezTo>
                      <a:pt x="34" y="122"/>
                      <a:pt x="34" y="123"/>
                      <a:pt x="34" y="123"/>
                    </a:cubicBezTo>
                    <a:cubicBezTo>
                      <a:pt x="33" y="123"/>
                      <a:pt x="33" y="124"/>
                      <a:pt x="33" y="124"/>
                    </a:cubicBezTo>
                    <a:cubicBezTo>
                      <a:pt x="33" y="125"/>
                      <a:pt x="32" y="127"/>
                      <a:pt x="32" y="128"/>
                    </a:cubicBezTo>
                    <a:cubicBezTo>
                      <a:pt x="31" y="129"/>
                      <a:pt x="31" y="130"/>
                      <a:pt x="31" y="130"/>
                    </a:cubicBezTo>
                    <a:cubicBezTo>
                      <a:pt x="30" y="131"/>
                      <a:pt x="30" y="131"/>
                      <a:pt x="30" y="131"/>
                    </a:cubicBezTo>
                    <a:cubicBezTo>
                      <a:pt x="29" y="133"/>
                      <a:pt x="28" y="136"/>
                      <a:pt x="28" y="138"/>
                    </a:cubicBezTo>
                    <a:cubicBezTo>
                      <a:pt x="25" y="143"/>
                      <a:pt x="26" y="145"/>
                      <a:pt x="23" y="149"/>
                    </a:cubicBezTo>
                    <a:cubicBezTo>
                      <a:pt x="23" y="150"/>
                      <a:pt x="21" y="153"/>
                      <a:pt x="21" y="154"/>
                    </a:cubicBezTo>
                    <a:cubicBezTo>
                      <a:pt x="21" y="154"/>
                      <a:pt x="21" y="154"/>
                      <a:pt x="21" y="154"/>
                    </a:cubicBezTo>
                    <a:cubicBezTo>
                      <a:pt x="20" y="156"/>
                      <a:pt x="19" y="157"/>
                      <a:pt x="18" y="158"/>
                    </a:cubicBezTo>
                    <a:cubicBezTo>
                      <a:pt x="17" y="158"/>
                      <a:pt x="17" y="159"/>
                      <a:pt x="16" y="160"/>
                    </a:cubicBezTo>
                    <a:cubicBezTo>
                      <a:pt x="16" y="160"/>
                      <a:pt x="16" y="161"/>
                      <a:pt x="16" y="161"/>
                    </a:cubicBezTo>
                    <a:cubicBezTo>
                      <a:pt x="15" y="161"/>
                      <a:pt x="15" y="161"/>
                      <a:pt x="15" y="162"/>
                    </a:cubicBezTo>
                    <a:cubicBezTo>
                      <a:pt x="15" y="162"/>
                      <a:pt x="15" y="162"/>
                      <a:pt x="15" y="162"/>
                    </a:cubicBezTo>
                    <a:cubicBezTo>
                      <a:pt x="14" y="164"/>
                      <a:pt x="13" y="165"/>
                      <a:pt x="12" y="167"/>
                    </a:cubicBezTo>
                    <a:cubicBezTo>
                      <a:pt x="11" y="167"/>
                      <a:pt x="11" y="168"/>
                      <a:pt x="10" y="168"/>
                    </a:cubicBezTo>
                    <a:cubicBezTo>
                      <a:pt x="9" y="169"/>
                      <a:pt x="9" y="169"/>
                      <a:pt x="9" y="170"/>
                    </a:cubicBezTo>
                    <a:cubicBezTo>
                      <a:pt x="8" y="170"/>
                      <a:pt x="7" y="171"/>
                      <a:pt x="6" y="172"/>
                    </a:cubicBezTo>
                    <a:cubicBezTo>
                      <a:pt x="5" y="171"/>
                      <a:pt x="5" y="172"/>
                      <a:pt x="4" y="171"/>
                    </a:cubicBezTo>
                    <a:cubicBezTo>
                      <a:pt x="2" y="170"/>
                      <a:pt x="1" y="167"/>
                      <a:pt x="1" y="165"/>
                    </a:cubicBezTo>
                    <a:cubicBezTo>
                      <a:pt x="1" y="165"/>
                      <a:pt x="0" y="164"/>
                      <a:pt x="0" y="164"/>
                    </a:cubicBezTo>
                    <a:cubicBezTo>
                      <a:pt x="0" y="162"/>
                      <a:pt x="0" y="161"/>
                      <a:pt x="0" y="160"/>
                    </a:cubicBezTo>
                    <a:cubicBezTo>
                      <a:pt x="0" y="159"/>
                      <a:pt x="1" y="159"/>
                      <a:pt x="1" y="157"/>
                    </a:cubicBezTo>
                    <a:cubicBezTo>
                      <a:pt x="2" y="157"/>
                      <a:pt x="2" y="155"/>
                      <a:pt x="3" y="155"/>
                    </a:cubicBezTo>
                    <a:cubicBezTo>
                      <a:pt x="4" y="153"/>
                      <a:pt x="5" y="150"/>
                      <a:pt x="7" y="149"/>
                    </a:cubicBezTo>
                    <a:cubicBezTo>
                      <a:pt x="8" y="146"/>
                      <a:pt x="10" y="142"/>
                      <a:pt x="11" y="139"/>
                    </a:cubicBezTo>
                    <a:cubicBezTo>
                      <a:pt x="11" y="139"/>
                      <a:pt x="11" y="138"/>
                      <a:pt x="11" y="138"/>
                    </a:cubicBezTo>
                    <a:cubicBezTo>
                      <a:pt x="12" y="136"/>
                      <a:pt x="12" y="135"/>
                      <a:pt x="12" y="134"/>
                    </a:cubicBezTo>
                    <a:cubicBezTo>
                      <a:pt x="13" y="132"/>
                      <a:pt x="13" y="131"/>
                      <a:pt x="14" y="129"/>
                    </a:cubicBezTo>
                    <a:cubicBezTo>
                      <a:pt x="14" y="127"/>
                      <a:pt x="15" y="125"/>
                      <a:pt x="15" y="125"/>
                    </a:cubicBezTo>
                    <a:cubicBezTo>
                      <a:pt x="15" y="124"/>
                      <a:pt x="16" y="123"/>
                      <a:pt x="16" y="123"/>
                    </a:cubicBezTo>
                    <a:cubicBezTo>
                      <a:pt x="16" y="122"/>
                      <a:pt x="16" y="122"/>
                      <a:pt x="16" y="122"/>
                    </a:cubicBezTo>
                    <a:cubicBezTo>
                      <a:pt x="17" y="121"/>
                      <a:pt x="17" y="120"/>
                      <a:pt x="18" y="119"/>
                    </a:cubicBezTo>
                    <a:cubicBezTo>
                      <a:pt x="18" y="118"/>
                      <a:pt x="18" y="116"/>
                      <a:pt x="19" y="115"/>
                    </a:cubicBezTo>
                    <a:cubicBezTo>
                      <a:pt x="19" y="114"/>
                      <a:pt x="19" y="114"/>
                      <a:pt x="19" y="113"/>
                    </a:cubicBezTo>
                    <a:cubicBezTo>
                      <a:pt x="20" y="113"/>
                      <a:pt x="20" y="113"/>
                      <a:pt x="20" y="112"/>
                    </a:cubicBezTo>
                    <a:cubicBezTo>
                      <a:pt x="20" y="111"/>
                      <a:pt x="21" y="110"/>
                      <a:pt x="21" y="110"/>
                    </a:cubicBezTo>
                    <a:cubicBezTo>
                      <a:pt x="21" y="108"/>
                      <a:pt x="22" y="106"/>
                      <a:pt x="23" y="105"/>
                    </a:cubicBezTo>
                    <a:cubicBezTo>
                      <a:pt x="23" y="104"/>
                      <a:pt x="24" y="102"/>
                      <a:pt x="24" y="101"/>
                    </a:cubicBezTo>
                    <a:cubicBezTo>
                      <a:pt x="24" y="101"/>
                      <a:pt x="24" y="100"/>
                      <a:pt x="25" y="99"/>
                    </a:cubicBezTo>
                    <a:cubicBezTo>
                      <a:pt x="25" y="99"/>
                      <a:pt x="25" y="98"/>
                      <a:pt x="25" y="98"/>
                    </a:cubicBezTo>
                    <a:cubicBezTo>
                      <a:pt x="25" y="97"/>
                      <a:pt x="26" y="96"/>
                      <a:pt x="26" y="95"/>
                    </a:cubicBezTo>
                    <a:cubicBezTo>
                      <a:pt x="26" y="95"/>
                      <a:pt x="26" y="95"/>
                      <a:pt x="26" y="95"/>
                    </a:cubicBezTo>
                    <a:cubicBezTo>
                      <a:pt x="26" y="94"/>
                      <a:pt x="26" y="93"/>
                      <a:pt x="26" y="93"/>
                    </a:cubicBezTo>
                    <a:cubicBezTo>
                      <a:pt x="27" y="92"/>
                      <a:pt x="27" y="92"/>
                      <a:pt x="27" y="91"/>
                    </a:cubicBezTo>
                    <a:cubicBezTo>
                      <a:pt x="27" y="88"/>
                      <a:pt x="28" y="86"/>
                      <a:pt x="28" y="84"/>
                    </a:cubicBezTo>
                    <a:cubicBezTo>
                      <a:pt x="28" y="83"/>
                      <a:pt x="29" y="83"/>
                      <a:pt x="29" y="83"/>
                    </a:cubicBezTo>
                    <a:cubicBezTo>
                      <a:pt x="29" y="82"/>
                      <a:pt x="29" y="81"/>
                      <a:pt x="29" y="80"/>
                    </a:cubicBezTo>
                    <a:cubicBezTo>
                      <a:pt x="30" y="79"/>
                      <a:pt x="30" y="79"/>
                      <a:pt x="30" y="78"/>
                    </a:cubicBezTo>
                    <a:cubicBezTo>
                      <a:pt x="30" y="77"/>
                      <a:pt x="30" y="77"/>
                      <a:pt x="30" y="76"/>
                    </a:cubicBezTo>
                    <a:cubicBezTo>
                      <a:pt x="31" y="76"/>
                      <a:pt x="31" y="76"/>
                      <a:pt x="31" y="75"/>
                    </a:cubicBezTo>
                    <a:cubicBezTo>
                      <a:pt x="32" y="73"/>
                      <a:pt x="32" y="72"/>
                      <a:pt x="33" y="70"/>
                    </a:cubicBezTo>
                    <a:cubicBezTo>
                      <a:pt x="33" y="70"/>
                      <a:pt x="33" y="70"/>
                      <a:pt x="33" y="69"/>
                    </a:cubicBezTo>
                    <a:cubicBezTo>
                      <a:pt x="33" y="68"/>
                      <a:pt x="34" y="66"/>
                      <a:pt x="35" y="65"/>
                    </a:cubicBezTo>
                    <a:cubicBezTo>
                      <a:pt x="35" y="63"/>
                      <a:pt x="35" y="62"/>
                      <a:pt x="35" y="61"/>
                    </a:cubicBezTo>
                    <a:cubicBezTo>
                      <a:pt x="35" y="58"/>
                      <a:pt x="36" y="56"/>
                      <a:pt x="36" y="53"/>
                    </a:cubicBezTo>
                    <a:cubicBezTo>
                      <a:pt x="36" y="50"/>
                      <a:pt x="36" y="48"/>
                      <a:pt x="37" y="47"/>
                    </a:cubicBezTo>
                    <a:cubicBezTo>
                      <a:pt x="37" y="44"/>
                      <a:pt x="37" y="41"/>
                      <a:pt x="38" y="39"/>
                    </a:cubicBezTo>
                    <a:cubicBezTo>
                      <a:pt x="38" y="38"/>
                      <a:pt x="38" y="38"/>
                      <a:pt x="39" y="37"/>
                    </a:cubicBezTo>
                    <a:cubicBezTo>
                      <a:pt x="39" y="36"/>
                      <a:pt x="39" y="36"/>
                      <a:pt x="39" y="36"/>
                    </a:cubicBezTo>
                    <a:cubicBezTo>
                      <a:pt x="39" y="35"/>
                      <a:pt x="39" y="34"/>
                      <a:pt x="40" y="34"/>
                    </a:cubicBezTo>
                    <a:cubicBezTo>
                      <a:pt x="40" y="33"/>
                      <a:pt x="40" y="33"/>
                      <a:pt x="41" y="33"/>
                    </a:cubicBezTo>
                    <a:cubicBezTo>
                      <a:pt x="41" y="31"/>
                      <a:pt x="42" y="30"/>
                      <a:pt x="42" y="29"/>
                    </a:cubicBezTo>
                    <a:cubicBezTo>
                      <a:pt x="42" y="29"/>
                      <a:pt x="42" y="29"/>
                      <a:pt x="43" y="28"/>
                    </a:cubicBezTo>
                    <a:cubicBezTo>
                      <a:pt x="44" y="27"/>
                      <a:pt x="44" y="26"/>
                      <a:pt x="46" y="25"/>
                    </a:cubicBezTo>
                    <a:cubicBezTo>
                      <a:pt x="46" y="24"/>
                      <a:pt x="49" y="24"/>
                      <a:pt x="49" y="23"/>
                    </a:cubicBezTo>
                    <a:cubicBezTo>
                      <a:pt x="51" y="23"/>
                      <a:pt x="55" y="24"/>
                      <a:pt x="55" y="24"/>
                    </a:cubicBezTo>
                    <a:cubicBezTo>
                      <a:pt x="55" y="23"/>
                      <a:pt x="57" y="22"/>
                      <a:pt x="57" y="21"/>
                    </a:cubicBezTo>
                    <a:cubicBezTo>
                      <a:pt x="59" y="19"/>
                      <a:pt x="59" y="20"/>
                      <a:pt x="61" y="19"/>
                    </a:cubicBezTo>
                    <a:cubicBezTo>
                      <a:pt x="61" y="19"/>
                      <a:pt x="62" y="19"/>
                      <a:pt x="62" y="19"/>
                    </a:cubicBezTo>
                    <a:cubicBezTo>
                      <a:pt x="62" y="18"/>
                      <a:pt x="62" y="18"/>
                      <a:pt x="62" y="18"/>
                    </a:cubicBezTo>
                    <a:cubicBezTo>
                      <a:pt x="63" y="17"/>
                      <a:pt x="66" y="16"/>
                      <a:pt x="67" y="16"/>
                    </a:cubicBezTo>
                    <a:cubicBezTo>
                      <a:pt x="68" y="15"/>
                      <a:pt x="69" y="14"/>
                      <a:pt x="70" y="14"/>
                    </a:cubicBezTo>
                    <a:cubicBezTo>
                      <a:pt x="71" y="13"/>
                      <a:pt x="73" y="11"/>
                      <a:pt x="74" y="11"/>
                    </a:cubicBezTo>
                    <a:cubicBezTo>
                      <a:pt x="75" y="10"/>
                      <a:pt x="78" y="9"/>
                      <a:pt x="79" y="9"/>
                    </a:cubicBezTo>
                    <a:cubicBezTo>
                      <a:pt x="79" y="9"/>
                      <a:pt x="83" y="8"/>
                      <a:pt x="82" y="8"/>
                    </a:cubicBezTo>
                    <a:cubicBezTo>
                      <a:pt x="83" y="8"/>
                      <a:pt x="83" y="8"/>
                      <a:pt x="84" y="8"/>
                    </a:cubicBezTo>
                    <a:cubicBezTo>
                      <a:pt x="85" y="8"/>
                      <a:pt x="86" y="8"/>
                      <a:pt x="87" y="8"/>
                    </a:cubicBezTo>
                    <a:cubicBezTo>
                      <a:pt x="87" y="8"/>
                      <a:pt x="88" y="8"/>
                      <a:pt x="89" y="8"/>
                    </a:cubicBezTo>
                    <a:cubicBezTo>
                      <a:pt x="90" y="8"/>
                      <a:pt x="90" y="8"/>
                      <a:pt x="91" y="7"/>
                    </a:cubicBezTo>
                    <a:cubicBezTo>
                      <a:pt x="92" y="7"/>
                      <a:pt x="93" y="7"/>
                      <a:pt x="93" y="7"/>
                    </a:cubicBezTo>
                    <a:cubicBezTo>
                      <a:pt x="94" y="6"/>
                      <a:pt x="94" y="6"/>
                      <a:pt x="95" y="6"/>
                    </a:cubicBezTo>
                    <a:cubicBezTo>
                      <a:pt x="95" y="5"/>
                      <a:pt x="96" y="5"/>
                      <a:pt x="96" y="5"/>
                    </a:cubicBezTo>
                    <a:cubicBezTo>
                      <a:pt x="97" y="5"/>
                      <a:pt x="97" y="4"/>
                      <a:pt x="97" y="4"/>
                    </a:cubicBezTo>
                    <a:cubicBezTo>
                      <a:pt x="98" y="4"/>
                      <a:pt x="98" y="4"/>
                      <a:pt x="98" y="4"/>
                    </a:cubicBezTo>
                    <a:cubicBezTo>
                      <a:pt x="99" y="3"/>
                      <a:pt x="100" y="3"/>
                      <a:pt x="101" y="2"/>
                    </a:cubicBezTo>
                    <a:cubicBezTo>
                      <a:pt x="102" y="2"/>
                      <a:pt x="103" y="2"/>
                      <a:pt x="104" y="2"/>
                    </a:cubicBezTo>
                    <a:cubicBezTo>
                      <a:pt x="105" y="2"/>
                      <a:pt x="107" y="3"/>
                      <a:pt x="109" y="3"/>
                    </a:cubicBezTo>
                    <a:cubicBezTo>
                      <a:pt x="110" y="3"/>
                      <a:pt x="111" y="4"/>
                      <a:pt x="111" y="4"/>
                    </a:cubicBezTo>
                    <a:cubicBezTo>
                      <a:pt x="112" y="4"/>
                      <a:pt x="113" y="4"/>
                      <a:pt x="114" y="4"/>
                    </a:cubicBezTo>
                    <a:cubicBezTo>
                      <a:pt x="114" y="4"/>
                      <a:pt x="115" y="3"/>
                      <a:pt x="116" y="3"/>
                    </a:cubicBezTo>
                    <a:cubicBezTo>
                      <a:pt x="116" y="3"/>
                      <a:pt x="117" y="4"/>
                      <a:pt x="117" y="4"/>
                    </a:cubicBezTo>
                    <a:cubicBezTo>
                      <a:pt x="117" y="3"/>
                      <a:pt x="118" y="3"/>
                      <a:pt x="119" y="3"/>
                    </a:cubicBezTo>
                    <a:cubicBezTo>
                      <a:pt x="120" y="3"/>
                      <a:pt x="121" y="3"/>
                      <a:pt x="121" y="3"/>
                    </a:cubicBezTo>
                    <a:cubicBezTo>
                      <a:pt x="122" y="3"/>
                      <a:pt x="122" y="3"/>
                      <a:pt x="122" y="3"/>
                    </a:cubicBezTo>
                    <a:cubicBezTo>
                      <a:pt x="122" y="2"/>
                      <a:pt x="122" y="2"/>
                      <a:pt x="123" y="2"/>
                    </a:cubicBezTo>
                    <a:cubicBezTo>
                      <a:pt x="123" y="2"/>
                      <a:pt x="124" y="2"/>
                      <a:pt x="124" y="2"/>
                    </a:cubicBezTo>
                    <a:cubicBezTo>
                      <a:pt x="127" y="1"/>
                      <a:pt x="129" y="0"/>
                      <a:pt x="130" y="0"/>
                    </a:cubicBezTo>
                    <a:cubicBezTo>
                      <a:pt x="131" y="1"/>
                      <a:pt x="132" y="1"/>
                      <a:pt x="132" y="2"/>
                    </a:cubicBezTo>
                    <a:cubicBezTo>
                      <a:pt x="132" y="2"/>
                      <a:pt x="132" y="3"/>
                      <a:pt x="131" y="3"/>
                    </a:cubicBezTo>
                    <a:cubicBezTo>
                      <a:pt x="131" y="4"/>
                      <a:pt x="131" y="4"/>
                      <a:pt x="131" y="5"/>
                    </a:cubicBezTo>
                    <a:cubicBezTo>
                      <a:pt x="131" y="5"/>
                      <a:pt x="131" y="5"/>
                      <a:pt x="132" y="6"/>
                    </a:cubicBezTo>
                    <a:cubicBezTo>
                      <a:pt x="132" y="7"/>
                      <a:pt x="132" y="8"/>
                      <a:pt x="131" y="9"/>
                    </a:cubicBezTo>
                    <a:cubicBezTo>
                      <a:pt x="131" y="10"/>
                      <a:pt x="131" y="11"/>
                      <a:pt x="130" y="11"/>
                    </a:cubicBezTo>
                    <a:cubicBezTo>
                      <a:pt x="130" y="12"/>
                      <a:pt x="130" y="13"/>
                      <a:pt x="129" y="14"/>
                    </a:cubicBezTo>
                    <a:cubicBezTo>
                      <a:pt x="128" y="15"/>
                      <a:pt x="128" y="16"/>
                      <a:pt x="127" y="17"/>
                    </a:cubicBezTo>
                    <a:cubicBezTo>
                      <a:pt x="127" y="17"/>
                      <a:pt x="126" y="18"/>
                      <a:pt x="126" y="18"/>
                    </a:cubicBezTo>
                    <a:cubicBezTo>
                      <a:pt x="125" y="18"/>
                      <a:pt x="125" y="19"/>
                      <a:pt x="124" y="19"/>
                    </a:cubicBezTo>
                    <a:cubicBezTo>
                      <a:pt x="124" y="20"/>
                      <a:pt x="123" y="20"/>
                      <a:pt x="123" y="21"/>
                    </a:cubicBezTo>
                    <a:cubicBezTo>
                      <a:pt x="121" y="23"/>
                      <a:pt x="118" y="26"/>
                      <a:pt x="116" y="28"/>
                    </a:cubicBezTo>
                    <a:cubicBezTo>
                      <a:pt x="115" y="29"/>
                      <a:pt x="113" y="33"/>
                      <a:pt x="112" y="34"/>
                    </a:cubicBezTo>
                    <a:cubicBezTo>
                      <a:pt x="111" y="34"/>
                      <a:pt x="112" y="34"/>
                      <a:pt x="112" y="36"/>
                    </a:cubicBezTo>
                    <a:cubicBezTo>
                      <a:pt x="112" y="36"/>
                      <a:pt x="112" y="36"/>
                      <a:pt x="113" y="36"/>
                    </a:cubicBezTo>
                    <a:cubicBezTo>
                      <a:pt x="113" y="36"/>
                      <a:pt x="114" y="36"/>
                      <a:pt x="115" y="36"/>
                    </a:cubicBezTo>
                    <a:cubicBezTo>
                      <a:pt x="116" y="36"/>
                      <a:pt x="117" y="36"/>
                      <a:pt x="118" y="35"/>
                    </a:cubicBezTo>
                    <a:cubicBezTo>
                      <a:pt x="119" y="35"/>
                      <a:pt x="119" y="34"/>
                      <a:pt x="120" y="34"/>
                    </a:cubicBezTo>
                    <a:cubicBezTo>
                      <a:pt x="121" y="34"/>
                      <a:pt x="122" y="33"/>
                      <a:pt x="123" y="33"/>
                    </a:cubicBezTo>
                    <a:cubicBezTo>
                      <a:pt x="126" y="32"/>
                      <a:pt x="128" y="32"/>
                      <a:pt x="132" y="32"/>
                    </a:cubicBezTo>
                    <a:cubicBezTo>
                      <a:pt x="133" y="32"/>
                      <a:pt x="135" y="34"/>
                      <a:pt x="137" y="34"/>
                    </a:cubicBezTo>
                    <a:cubicBezTo>
                      <a:pt x="138" y="36"/>
                      <a:pt x="139" y="35"/>
                      <a:pt x="141" y="36"/>
                    </a:cubicBezTo>
                    <a:cubicBezTo>
                      <a:pt x="142" y="36"/>
                      <a:pt x="144" y="38"/>
                      <a:pt x="145" y="39"/>
                    </a:cubicBezTo>
                    <a:cubicBezTo>
                      <a:pt x="146" y="39"/>
                      <a:pt x="148" y="41"/>
                      <a:pt x="149" y="41"/>
                    </a:cubicBezTo>
                    <a:cubicBezTo>
                      <a:pt x="149" y="42"/>
                      <a:pt x="150" y="42"/>
                      <a:pt x="150" y="42"/>
                    </a:cubicBezTo>
                    <a:cubicBezTo>
                      <a:pt x="152" y="46"/>
                      <a:pt x="151" y="47"/>
                      <a:pt x="151"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6"/>
              <p:cNvSpPr/>
              <p:nvPr/>
            </p:nvSpPr>
            <p:spPr bwMode="auto">
              <a:xfrm>
                <a:off x="1731963" y="3989388"/>
                <a:ext cx="161925" cy="384175"/>
              </a:xfrm>
              <a:custGeom>
                <a:avLst/>
                <a:gdLst>
                  <a:gd name="T0" fmla="*/ 4 w 43"/>
                  <a:gd name="T1" fmla="*/ 101 h 102"/>
                  <a:gd name="T2" fmla="*/ 2 w 43"/>
                  <a:gd name="T3" fmla="*/ 100 h 102"/>
                  <a:gd name="T4" fmla="*/ 1 w 43"/>
                  <a:gd name="T5" fmla="*/ 97 h 102"/>
                  <a:gd name="T6" fmla="*/ 1 w 43"/>
                  <a:gd name="T7" fmla="*/ 89 h 102"/>
                  <a:gd name="T8" fmla="*/ 4 w 43"/>
                  <a:gd name="T9" fmla="*/ 75 h 102"/>
                  <a:gd name="T10" fmla="*/ 9 w 43"/>
                  <a:gd name="T11" fmla="*/ 65 h 102"/>
                  <a:gd name="T12" fmla="*/ 15 w 43"/>
                  <a:gd name="T13" fmla="*/ 52 h 102"/>
                  <a:gd name="T14" fmla="*/ 17 w 43"/>
                  <a:gd name="T15" fmla="*/ 45 h 102"/>
                  <a:gd name="T16" fmla="*/ 16 w 43"/>
                  <a:gd name="T17" fmla="*/ 42 h 102"/>
                  <a:gd name="T18" fmla="*/ 15 w 43"/>
                  <a:gd name="T19" fmla="*/ 40 h 102"/>
                  <a:gd name="T20" fmla="*/ 13 w 43"/>
                  <a:gd name="T21" fmla="*/ 37 h 102"/>
                  <a:gd name="T22" fmla="*/ 13 w 43"/>
                  <a:gd name="T23" fmla="*/ 27 h 102"/>
                  <a:gd name="T24" fmla="*/ 13 w 43"/>
                  <a:gd name="T25" fmla="*/ 23 h 102"/>
                  <a:gd name="T26" fmla="*/ 15 w 43"/>
                  <a:gd name="T27" fmla="*/ 16 h 102"/>
                  <a:gd name="T28" fmla="*/ 16 w 43"/>
                  <a:gd name="T29" fmla="*/ 13 h 102"/>
                  <a:gd name="T30" fmla="*/ 17 w 43"/>
                  <a:gd name="T31" fmla="*/ 10 h 102"/>
                  <a:gd name="T32" fmla="*/ 19 w 43"/>
                  <a:gd name="T33" fmla="*/ 8 h 102"/>
                  <a:gd name="T34" fmla="*/ 20 w 43"/>
                  <a:gd name="T35" fmla="*/ 6 h 102"/>
                  <a:gd name="T36" fmla="*/ 24 w 43"/>
                  <a:gd name="T37" fmla="*/ 3 h 102"/>
                  <a:gd name="T38" fmla="*/ 29 w 43"/>
                  <a:gd name="T39" fmla="*/ 0 h 102"/>
                  <a:gd name="T40" fmla="*/ 34 w 43"/>
                  <a:gd name="T41" fmla="*/ 1 h 102"/>
                  <a:gd name="T42" fmla="*/ 39 w 43"/>
                  <a:gd name="T43" fmla="*/ 8 h 102"/>
                  <a:gd name="T44" fmla="*/ 42 w 43"/>
                  <a:gd name="T45" fmla="*/ 16 h 102"/>
                  <a:gd name="T46" fmla="*/ 42 w 43"/>
                  <a:gd name="T47" fmla="*/ 22 h 102"/>
                  <a:gd name="T48" fmla="*/ 39 w 43"/>
                  <a:gd name="T49" fmla="*/ 26 h 102"/>
                  <a:gd name="T50" fmla="*/ 35 w 43"/>
                  <a:gd name="T51" fmla="*/ 31 h 102"/>
                  <a:gd name="T52" fmla="*/ 34 w 43"/>
                  <a:gd name="T53" fmla="*/ 42 h 102"/>
                  <a:gd name="T54" fmla="*/ 32 w 43"/>
                  <a:gd name="T55" fmla="*/ 52 h 102"/>
                  <a:gd name="T56" fmla="*/ 31 w 43"/>
                  <a:gd name="T57" fmla="*/ 57 h 102"/>
                  <a:gd name="T58" fmla="*/ 30 w 43"/>
                  <a:gd name="T59" fmla="*/ 63 h 102"/>
                  <a:gd name="T60" fmla="*/ 26 w 43"/>
                  <a:gd name="T61" fmla="*/ 75 h 102"/>
                  <a:gd name="T62" fmla="*/ 25 w 43"/>
                  <a:gd name="T63" fmla="*/ 77 h 102"/>
                  <a:gd name="T64" fmla="*/ 21 w 43"/>
                  <a:gd name="T65" fmla="*/ 86 h 102"/>
                  <a:gd name="T66" fmla="*/ 6 w 43"/>
                  <a:gd name="T67"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3" h="102">
                    <a:moveTo>
                      <a:pt x="6" y="102"/>
                    </a:moveTo>
                    <a:cubicBezTo>
                      <a:pt x="5" y="102"/>
                      <a:pt x="5" y="102"/>
                      <a:pt x="4" y="101"/>
                    </a:cubicBezTo>
                    <a:cubicBezTo>
                      <a:pt x="4" y="101"/>
                      <a:pt x="3" y="101"/>
                      <a:pt x="3" y="101"/>
                    </a:cubicBezTo>
                    <a:cubicBezTo>
                      <a:pt x="2" y="101"/>
                      <a:pt x="2" y="100"/>
                      <a:pt x="2" y="100"/>
                    </a:cubicBezTo>
                    <a:cubicBezTo>
                      <a:pt x="2" y="100"/>
                      <a:pt x="1" y="99"/>
                      <a:pt x="1" y="98"/>
                    </a:cubicBezTo>
                    <a:cubicBezTo>
                      <a:pt x="1" y="98"/>
                      <a:pt x="1" y="97"/>
                      <a:pt x="1" y="97"/>
                    </a:cubicBezTo>
                    <a:cubicBezTo>
                      <a:pt x="1" y="96"/>
                      <a:pt x="1" y="95"/>
                      <a:pt x="1" y="95"/>
                    </a:cubicBezTo>
                    <a:cubicBezTo>
                      <a:pt x="1" y="94"/>
                      <a:pt x="0" y="92"/>
                      <a:pt x="1" y="89"/>
                    </a:cubicBezTo>
                    <a:cubicBezTo>
                      <a:pt x="1" y="87"/>
                      <a:pt x="2" y="86"/>
                      <a:pt x="2" y="84"/>
                    </a:cubicBezTo>
                    <a:cubicBezTo>
                      <a:pt x="3" y="81"/>
                      <a:pt x="3" y="77"/>
                      <a:pt x="4" y="75"/>
                    </a:cubicBezTo>
                    <a:cubicBezTo>
                      <a:pt x="5" y="72"/>
                      <a:pt x="7" y="68"/>
                      <a:pt x="8" y="65"/>
                    </a:cubicBezTo>
                    <a:cubicBezTo>
                      <a:pt x="8" y="65"/>
                      <a:pt x="9" y="65"/>
                      <a:pt x="9" y="65"/>
                    </a:cubicBezTo>
                    <a:cubicBezTo>
                      <a:pt x="9" y="64"/>
                      <a:pt x="10" y="63"/>
                      <a:pt x="10" y="62"/>
                    </a:cubicBezTo>
                    <a:cubicBezTo>
                      <a:pt x="12" y="59"/>
                      <a:pt x="14" y="56"/>
                      <a:pt x="15" y="52"/>
                    </a:cubicBezTo>
                    <a:cubicBezTo>
                      <a:pt x="15" y="51"/>
                      <a:pt x="17" y="50"/>
                      <a:pt x="17" y="48"/>
                    </a:cubicBezTo>
                    <a:cubicBezTo>
                      <a:pt x="17" y="47"/>
                      <a:pt x="17" y="46"/>
                      <a:pt x="17" y="45"/>
                    </a:cubicBezTo>
                    <a:cubicBezTo>
                      <a:pt x="17" y="45"/>
                      <a:pt x="17" y="44"/>
                      <a:pt x="17" y="44"/>
                    </a:cubicBezTo>
                    <a:cubicBezTo>
                      <a:pt x="17" y="43"/>
                      <a:pt x="17" y="42"/>
                      <a:pt x="16" y="42"/>
                    </a:cubicBezTo>
                    <a:cubicBezTo>
                      <a:pt x="16" y="41"/>
                      <a:pt x="16" y="41"/>
                      <a:pt x="16" y="41"/>
                    </a:cubicBezTo>
                    <a:cubicBezTo>
                      <a:pt x="16" y="41"/>
                      <a:pt x="15" y="40"/>
                      <a:pt x="15" y="40"/>
                    </a:cubicBezTo>
                    <a:cubicBezTo>
                      <a:pt x="15" y="39"/>
                      <a:pt x="14" y="39"/>
                      <a:pt x="14" y="39"/>
                    </a:cubicBezTo>
                    <a:cubicBezTo>
                      <a:pt x="14" y="38"/>
                      <a:pt x="14" y="38"/>
                      <a:pt x="13" y="37"/>
                    </a:cubicBezTo>
                    <a:cubicBezTo>
                      <a:pt x="13" y="37"/>
                      <a:pt x="13" y="36"/>
                      <a:pt x="13" y="34"/>
                    </a:cubicBezTo>
                    <a:cubicBezTo>
                      <a:pt x="13" y="32"/>
                      <a:pt x="13" y="29"/>
                      <a:pt x="13" y="27"/>
                    </a:cubicBezTo>
                    <a:cubicBezTo>
                      <a:pt x="13" y="26"/>
                      <a:pt x="13" y="25"/>
                      <a:pt x="13" y="25"/>
                    </a:cubicBezTo>
                    <a:cubicBezTo>
                      <a:pt x="13" y="24"/>
                      <a:pt x="13" y="24"/>
                      <a:pt x="13" y="23"/>
                    </a:cubicBezTo>
                    <a:cubicBezTo>
                      <a:pt x="13" y="23"/>
                      <a:pt x="14" y="23"/>
                      <a:pt x="14" y="22"/>
                    </a:cubicBezTo>
                    <a:cubicBezTo>
                      <a:pt x="14" y="21"/>
                      <a:pt x="15" y="17"/>
                      <a:pt x="15" y="16"/>
                    </a:cubicBezTo>
                    <a:cubicBezTo>
                      <a:pt x="15" y="16"/>
                      <a:pt x="15" y="15"/>
                      <a:pt x="16" y="15"/>
                    </a:cubicBezTo>
                    <a:cubicBezTo>
                      <a:pt x="16" y="14"/>
                      <a:pt x="16" y="14"/>
                      <a:pt x="16" y="13"/>
                    </a:cubicBezTo>
                    <a:cubicBezTo>
                      <a:pt x="16" y="12"/>
                      <a:pt x="17" y="12"/>
                      <a:pt x="17" y="11"/>
                    </a:cubicBezTo>
                    <a:cubicBezTo>
                      <a:pt x="17" y="11"/>
                      <a:pt x="17" y="10"/>
                      <a:pt x="17" y="10"/>
                    </a:cubicBezTo>
                    <a:cubicBezTo>
                      <a:pt x="18" y="10"/>
                      <a:pt x="18" y="10"/>
                      <a:pt x="18" y="10"/>
                    </a:cubicBezTo>
                    <a:cubicBezTo>
                      <a:pt x="18" y="9"/>
                      <a:pt x="18" y="9"/>
                      <a:pt x="19" y="8"/>
                    </a:cubicBezTo>
                    <a:cubicBezTo>
                      <a:pt x="19" y="8"/>
                      <a:pt x="19" y="7"/>
                      <a:pt x="19" y="7"/>
                    </a:cubicBezTo>
                    <a:cubicBezTo>
                      <a:pt x="19" y="7"/>
                      <a:pt x="19" y="7"/>
                      <a:pt x="20" y="6"/>
                    </a:cubicBezTo>
                    <a:cubicBezTo>
                      <a:pt x="21" y="5"/>
                      <a:pt x="21" y="5"/>
                      <a:pt x="22" y="4"/>
                    </a:cubicBezTo>
                    <a:cubicBezTo>
                      <a:pt x="22" y="4"/>
                      <a:pt x="23" y="3"/>
                      <a:pt x="24" y="3"/>
                    </a:cubicBezTo>
                    <a:cubicBezTo>
                      <a:pt x="24" y="2"/>
                      <a:pt x="25" y="1"/>
                      <a:pt x="26" y="1"/>
                    </a:cubicBezTo>
                    <a:cubicBezTo>
                      <a:pt x="27" y="1"/>
                      <a:pt x="29" y="0"/>
                      <a:pt x="29" y="0"/>
                    </a:cubicBezTo>
                    <a:cubicBezTo>
                      <a:pt x="30" y="0"/>
                      <a:pt x="31" y="0"/>
                      <a:pt x="31" y="0"/>
                    </a:cubicBezTo>
                    <a:cubicBezTo>
                      <a:pt x="33" y="1"/>
                      <a:pt x="33" y="1"/>
                      <a:pt x="34" y="1"/>
                    </a:cubicBezTo>
                    <a:cubicBezTo>
                      <a:pt x="35" y="2"/>
                      <a:pt x="38" y="4"/>
                      <a:pt x="38" y="6"/>
                    </a:cubicBezTo>
                    <a:cubicBezTo>
                      <a:pt x="38" y="8"/>
                      <a:pt x="39" y="8"/>
                      <a:pt x="39" y="8"/>
                    </a:cubicBezTo>
                    <a:cubicBezTo>
                      <a:pt x="39" y="9"/>
                      <a:pt x="39" y="9"/>
                      <a:pt x="40" y="11"/>
                    </a:cubicBezTo>
                    <a:cubicBezTo>
                      <a:pt x="40" y="12"/>
                      <a:pt x="41" y="15"/>
                      <a:pt x="42" y="16"/>
                    </a:cubicBezTo>
                    <a:cubicBezTo>
                      <a:pt x="43" y="17"/>
                      <a:pt x="42" y="18"/>
                      <a:pt x="43" y="19"/>
                    </a:cubicBezTo>
                    <a:cubicBezTo>
                      <a:pt x="43" y="22"/>
                      <a:pt x="43" y="18"/>
                      <a:pt x="42" y="22"/>
                    </a:cubicBezTo>
                    <a:cubicBezTo>
                      <a:pt x="42" y="22"/>
                      <a:pt x="42" y="23"/>
                      <a:pt x="42" y="24"/>
                    </a:cubicBezTo>
                    <a:cubicBezTo>
                      <a:pt x="41" y="25"/>
                      <a:pt x="40" y="25"/>
                      <a:pt x="39" y="26"/>
                    </a:cubicBezTo>
                    <a:cubicBezTo>
                      <a:pt x="38" y="27"/>
                      <a:pt x="37" y="28"/>
                      <a:pt x="36" y="29"/>
                    </a:cubicBezTo>
                    <a:cubicBezTo>
                      <a:pt x="35" y="30"/>
                      <a:pt x="35" y="30"/>
                      <a:pt x="35" y="31"/>
                    </a:cubicBezTo>
                    <a:cubicBezTo>
                      <a:pt x="35" y="32"/>
                      <a:pt x="34" y="33"/>
                      <a:pt x="34" y="34"/>
                    </a:cubicBezTo>
                    <a:cubicBezTo>
                      <a:pt x="34" y="37"/>
                      <a:pt x="34" y="41"/>
                      <a:pt x="34" y="42"/>
                    </a:cubicBezTo>
                    <a:cubicBezTo>
                      <a:pt x="33" y="44"/>
                      <a:pt x="33" y="46"/>
                      <a:pt x="33" y="49"/>
                    </a:cubicBezTo>
                    <a:cubicBezTo>
                      <a:pt x="33" y="50"/>
                      <a:pt x="32" y="51"/>
                      <a:pt x="32" y="52"/>
                    </a:cubicBezTo>
                    <a:cubicBezTo>
                      <a:pt x="32" y="54"/>
                      <a:pt x="32" y="55"/>
                      <a:pt x="31" y="57"/>
                    </a:cubicBezTo>
                    <a:cubicBezTo>
                      <a:pt x="31" y="57"/>
                      <a:pt x="31" y="57"/>
                      <a:pt x="31" y="57"/>
                    </a:cubicBezTo>
                    <a:cubicBezTo>
                      <a:pt x="31" y="58"/>
                      <a:pt x="31" y="58"/>
                      <a:pt x="31" y="59"/>
                    </a:cubicBezTo>
                    <a:cubicBezTo>
                      <a:pt x="30" y="60"/>
                      <a:pt x="30" y="62"/>
                      <a:pt x="30" y="63"/>
                    </a:cubicBezTo>
                    <a:cubicBezTo>
                      <a:pt x="29" y="67"/>
                      <a:pt x="27" y="71"/>
                      <a:pt x="26" y="74"/>
                    </a:cubicBezTo>
                    <a:cubicBezTo>
                      <a:pt x="26" y="74"/>
                      <a:pt x="26" y="74"/>
                      <a:pt x="26" y="75"/>
                    </a:cubicBezTo>
                    <a:cubicBezTo>
                      <a:pt x="26" y="75"/>
                      <a:pt x="26" y="75"/>
                      <a:pt x="26" y="75"/>
                    </a:cubicBezTo>
                    <a:cubicBezTo>
                      <a:pt x="26" y="76"/>
                      <a:pt x="25" y="77"/>
                      <a:pt x="25" y="77"/>
                    </a:cubicBezTo>
                    <a:cubicBezTo>
                      <a:pt x="25" y="79"/>
                      <a:pt x="24" y="80"/>
                      <a:pt x="23" y="82"/>
                    </a:cubicBezTo>
                    <a:cubicBezTo>
                      <a:pt x="22" y="83"/>
                      <a:pt x="21" y="84"/>
                      <a:pt x="21" y="86"/>
                    </a:cubicBezTo>
                    <a:cubicBezTo>
                      <a:pt x="17" y="90"/>
                      <a:pt x="15" y="99"/>
                      <a:pt x="10" y="102"/>
                    </a:cubicBezTo>
                    <a:cubicBezTo>
                      <a:pt x="9" y="102"/>
                      <a:pt x="7" y="102"/>
                      <a:pt x="6"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7"/>
              <p:cNvSpPr/>
              <p:nvPr/>
            </p:nvSpPr>
            <p:spPr bwMode="auto">
              <a:xfrm>
                <a:off x="1917701" y="3873500"/>
                <a:ext cx="458788" cy="481013"/>
              </a:xfrm>
              <a:custGeom>
                <a:avLst/>
                <a:gdLst>
                  <a:gd name="T0" fmla="*/ 82 w 122"/>
                  <a:gd name="T1" fmla="*/ 4 h 128"/>
                  <a:gd name="T2" fmla="*/ 89 w 122"/>
                  <a:gd name="T3" fmla="*/ 10 h 128"/>
                  <a:gd name="T4" fmla="*/ 94 w 122"/>
                  <a:gd name="T5" fmla="*/ 15 h 128"/>
                  <a:gd name="T6" fmla="*/ 99 w 122"/>
                  <a:gd name="T7" fmla="*/ 19 h 128"/>
                  <a:gd name="T8" fmla="*/ 108 w 122"/>
                  <a:gd name="T9" fmla="*/ 28 h 128"/>
                  <a:gd name="T10" fmla="*/ 116 w 122"/>
                  <a:gd name="T11" fmla="*/ 36 h 128"/>
                  <a:gd name="T12" fmla="*/ 120 w 122"/>
                  <a:gd name="T13" fmla="*/ 42 h 128"/>
                  <a:gd name="T14" fmla="*/ 122 w 122"/>
                  <a:gd name="T15" fmla="*/ 60 h 128"/>
                  <a:gd name="T16" fmla="*/ 122 w 122"/>
                  <a:gd name="T17" fmla="*/ 68 h 128"/>
                  <a:gd name="T18" fmla="*/ 120 w 122"/>
                  <a:gd name="T19" fmla="*/ 79 h 128"/>
                  <a:gd name="T20" fmla="*/ 118 w 122"/>
                  <a:gd name="T21" fmla="*/ 87 h 128"/>
                  <a:gd name="T22" fmla="*/ 116 w 122"/>
                  <a:gd name="T23" fmla="*/ 96 h 128"/>
                  <a:gd name="T24" fmla="*/ 111 w 122"/>
                  <a:gd name="T25" fmla="*/ 108 h 128"/>
                  <a:gd name="T26" fmla="*/ 104 w 122"/>
                  <a:gd name="T27" fmla="*/ 114 h 128"/>
                  <a:gd name="T28" fmla="*/ 88 w 122"/>
                  <a:gd name="T29" fmla="*/ 125 h 128"/>
                  <a:gd name="T30" fmla="*/ 83 w 122"/>
                  <a:gd name="T31" fmla="*/ 128 h 128"/>
                  <a:gd name="T32" fmla="*/ 78 w 122"/>
                  <a:gd name="T33" fmla="*/ 128 h 128"/>
                  <a:gd name="T34" fmla="*/ 71 w 122"/>
                  <a:gd name="T35" fmla="*/ 124 h 128"/>
                  <a:gd name="T36" fmla="*/ 69 w 122"/>
                  <a:gd name="T37" fmla="*/ 118 h 128"/>
                  <a:gd name="T38" fmla="*/ 70 w 122"/>
                  <a:gd name="T39" fmla="*/ 115 h 128"/>
                  <a:gd name="T40" fmla="*/ 78 w 122"/>
                  <a:gd name="T41" fmla="*/ 107 h 128"/>
                  <a:gd name="T42" fmla="*/ 81 w 122"/>
                  <a:gd name="T43" fmla="*/ 105 h 128"/>
                  <a:gd name="T44" fmla="*/ 87 w 122"/>
                  <a:gd name="T45" fmla="*/ 101 h 128"/>
                  <a:gd name="T46" fmla="*/ 92 w 122"/>
                  <a:gd name="T47" fmla="*/ 93 h 128"/>
                  <a:gd name="T48" fmla="*/ 97 w 122"/>
                  <a:gd name="T49" fmla="*/ 78 h 128"/>
                  <a:gd name="T50" fmla="*/ 94 w 122"/>
                  <a:gd name="T51" fmla="*/ 48 h 128"/>
                  <a:gd name="T52" fmla="*/ 88 w 122"/>
                  <a:gd name="T53" fmla="*/ 41 h 128"/>
                  <a:gd name="T54" fmla="*/ 81 w 122"/>
                  <a:gd name="T55" fmla="*/ 34 h 128"/>
                  <a:gd name="T56" fmla="*/ 76 w 122"/>
                  <a:gd name="T57" fmla="*/ 29 h 128"/>
                  <a:gd name="T58" fmla="*/ 63 w 122"/>
                  <a:gd name="T59" fmla="*/ 25 h 128"/>
                  <a:gd name="T60" fmla="*/ 57 w 122"/>
                  <a:gd name="T61" fmla="*/ 27 h 128"/>
                  <a:gd name="T62" fmla="*/ 45 w 122"/>
                  <a:gd name="T63" fmla="*/ 34 h 128"/>
                  <a:gd name="T64" fmla="*/ 42 w 122"/>
                  <a:gd name="T65" fmla="*/ 36 h 128"/>
                  <a:gd name="T66" fmla="*/ 31 w 122"/>
                  <a:gd name="T67" fmla="*/ 45 h 128"/>
                  <a:gd name="T68" fmla="*/ 25 w 122"/>
                  <a:gd name="T69" fmla="*/ 48 h 128"/>
                  <a:gd name="T70" fmla="*/ 16 w 122"/>
                  <a:gd name="T71" fmla="*/ 49 h 128"/>
                  <a:gd name="T72" fmla="*/ 8 w 122"/>
                  <a:gd name="T73" fmla="*/ 46 h 128"/>
                  <a:gd name="T74" fmla="*/ 5 w 122"/>
                  <a:gd name="T75" fmla="*/ 44 h 128"/>
                  <a:gd name="T76" fmla="*/ 0 w 122"/>
                  <a:gd name="T77" fmla="*/ 36 h 128"/>
                  <a:gd name="T78" fmla="*/ 14 w 122"/>
                  <a:gd name="T79" fmla="*/ 23 h 128"/>
                  <a:gd name="T80" fmla="*/ 22 w 122"/>
                  <a:gd name="T81" fmla="*/ 23 h 128"/>
                  <a:gd name="T82" fmla="*/ 36 w 122"/>
                  <a:gd name="T83" fmla="*/ 16 h 128"/>
                  <a:gd name="T84" fmla="*/ 49 w 122"/>
                  <a:gd name="T85" fmla="*/ 9 h 128"/>
                  <a:gd name="T86" fmla="*/ 57 w 122"/>
                  <a:gd name="T87" fmla="*/ 5 h 128"/>
                  <a:gd name="T88" fmla="*/ 62 w 122"/>
                  <a:gd name="T89" fmla="*/ 2 h 128"/>
                  <a:gd name="T90" fmla="*/ 65 w 122"/>
                  <a:gd name="T91" fmla="*/ 1 h 128"/>
                  <a:gd name="T92" fmla="*/ 68 w 122"/>
                  <a:gd name="T93" fmla="*/ 1 h 128"/>
                  <a:gd name="T94" fmla="*/ 77 w 122"/>
                  <a:gd name="T95"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2" h="128">
                    <a:moveTo>
                      <a:pt x="77" y="1"/>
                    </a:moveTo>
                    <a:cubicBezTo>
                      <a:pt x="78" y="1"/>
                      <a:pt x="79" y="3"/>
                      <a:pt x="81" y="3"/>
                    </a:cubicBezTo>
                    <a:cubicBezTo>
                      <a:pt x="82" y="3"/>
                      <a:pt x="81" y="4"/>
                      <a:pt x="82" y="4"/>
                    </a:cubicBezTo>
                    <a:cubicBezTo>
                      <a:pt x="83" y="5"/>
                      <a:pt x="84" y="6"/>
                      <a:pt x="85" y="6"/>
                    </a:cubicBezTo>
                    <a:cubicBezTo>
                      <a:pt x="86" y="7"/>
                      <a:pt x="86" y="7"/>
                      <a:pt x="87" y="8"/>
                    </a:cubicBezTo>
                    <a:cubicBezTo>
                      <a:pt x="88" y="8"/>
                      <a:pt x="88" y="8"/>
                      <a:pt x="89" y="10"/>
                    </a:cubicBezTo>
                    <a:cubicBezTo>
                      <a:pt x="90" y="11"/>
                      <a:pt x="91" y="11"/>
                      <a:pt x="92" y="12"/>
                    </a:cubicBezTo>
                    <a:cubicBezTo>
                      <a:pt x="92" y="12"/>
                      <a:pt x="93" y="13"/>
                      <a:pt x="94" y="14"/>
                    </a:cubicBezTo>
                    <a:cubicBezTo>
                      <a:pt x="94" y="14"/>
                      <a:pt x="94" y="14"/>
                      <a:pt x="94" y="15"/>
                    </a:cubicBezTo>
                    <a:cubicBezTo>
                      <a:pt x="95" y="15"/>
                      <a:pt x="95" y="15"/>
                      <a:pt x="96" y="16"/>
                    </a:cubicBezTo>
                    <a:cubicBezTo>
                      <a:pt x="96" y="16"/>
                      <a:pt x="96" y="16"/>
                      <a:pt x="96" y="17"/>
                    </a:cubicBezTo>
                    <a:cubicBezTo>
                      <a:pt x="97" y="17"/>
                      <a:pt x="98" y="18"/>
                      <a:pt x="99" y="19"/>
                    </a:cubicBezTo>
                    <a:cubicBezTo>
                      <a:pt x="100" y="20"/>
                      <a:pt x="100" y="21"/>
                      <a:pt x="102" y="22"/>
                    </a:cubicBezTo>
                    <a:cubicBezTo>
                      <a:pt x="103" y="23"/>
                      <a:pt x="104" y="24"/>
                      <a:pt x="105" y="25"/>
                    </a:cubicBezTo>
                    <a:cubicBezTo>
                      <a:pt x="106" y="25"/>
                      <a:pt x="107" y="27"/>
                      <a:pt x="108" y="28"/>
                    </a:cubicBezTo>
                    <a:cubicBezTo>
                      <a:pt x="109" y="29"/>
                      <a:pt x="110" y="30"/>
                      <a:pt x="111" y="32"/>
                    </a:cubicBezTo>
                    <a:cubicBezTo>
                      <a:pt x="112" y="32"/>
                      <a:pt x="113" y="33"/>
                      <a:pt x="114" y="34"/>
                    </a:cubicBezTo>
                    <a:cubicBezTo>
                      <a:pt x="114" y="35"/>
                      <a:pt x="115" y="35"/>
                      <a:pt x="116" y="36"/>
                    </a:cubicBezTo>
                    <a:cubicBezTo>
                      <a:pt x="116" y="37"/>
                      <a:pt x="117" y="37"/>
                      <a:pt x="117" y="38"/>
                    </a:cubicBezTo>
                    <a:cubicBezTo>
                      <a:pt x="117" y="38"/>
                      <a:pt x="118" y="39"/>
                      <a:pt x="118" y="39"/>
                    </a:cubicBezTo>
                    <a:cubicBezTo>
                      <a:pt x="119" y="40"/>
                      <a:pt x="119" y="41"/>
                      <a:pt x="120" y="42"/>
                    </a:cubicBezTo>
                    <a:cubicBezTo>
                      <a:pt x="121" y="43"/>
                      <a:pt x="121" y="45"/>
                      <a:pt x="122" y="46"/>
                    </a:cubicBezTo>
                    <a:cubicBezTo>
                      <a:pt x="122" y="48"/>
                      <a:pt x="122" y="49"/>
                      <a:pt x="122" y="50"/>
                    </a:cubicBezTo>
                    <a:cubicBezTo>
                      <a:pt x="122" y="53"/>
                      <a:pt x="122" y="57"/>
                      <a:pt x="122" y="60"/>
                    </a:cubicBezTo>
                    <a:cubicBezTo>
                      <a:pt x="122" y="60"/>
                      <a:pt x="122" y="61"/>
                      <a:pt x="122" y="62"/>
                    </a:cubicBezTo>
                    <a:cubicBezTo>
                      <a:pt x="122" y="63"/>
                      <a:pt x="122" y="64"/>
                      <a:pt x="122" y="66"/>
                    </a:cubicBezTo>
                    <a:cubicBezTo>
                      <a:pt x="122" y="67"/>
                      <a:pt x="122" y="67"/>
                      <a:pt x="122" y="68"/>
                    </a:cubicBezTo>
                    <a:cubicBezTo>
                      <a:pt x="121" y="69"/>
                      <a:pt x="121" y="70"/>
                      <a:pt x="121" y="72"/>
                    </a:cubicBezTo>
                    <a:cubicBezTo>
                      <a:pt x="120" y="74"/>
                      <a:pt x="120" y="75"/>
                      <a:pt x="120" y="77"/>
                    </a:cubicBezTo>
                    <a:cubicBezTo>
                      <a:pt x="120" y="78"/>
                      <a:pt x="120" y="78"/>
                      <a:pt x="120" y="79"/>
                    </a:cubicBezTo>
                    <a:cubicBezTo>
                      <a:pt x="120" y="79"/>
                      <a:pt x="120" y="80"/>
                      <a:pt x="120" y="81"/>
                    </a:cubicBezTo>
                    <a:cubicBezTo>
                      <a:pt x="119" y="81"/>
                      <a:pt x="119" y="82"/>
                      <a:pt x="119" y="82"/>
                    </a:cubicBezTo>
                    <a:cubicBezTo>
                      <a:pt x="119" y="84"/>
                      <a:pt x="119" y="86"/>
                      <a:pt x="118" y="87"/>
                    </a:cubicBezTo>
                    <a:cubicBezTo>
                      <a:pt x="118" y="87"/>
                      <a:pt x="118" y="88"/>
                      <a:pt x="118" y="88"/>
                    </a:cubicBezTo>
                    <a:cubicBezTo>
                      <a:pt x="118" y="90"/>
                      <a:pt x="118" y="91"/>
                      <a:pt x="117" y="93"/>
                    </a:cubicBezTo>
                    <a:cubicBezTo>
                      <a:pt x="117" y="94"/>
                      <a:pt x="117" y="95"/>
                      <a:pt x="116" y="96"/>
                    </a:cubicBezTo>
                    <a:cubicBezTo>
                      <a:pt x="116" y="97"/>
                      <a:pt x="116" y="98"/>
                      <a:pt x="116" y="99"/>
                    </a:cubicBezTo>
                    <a:cubicBezTo>
                      <a:pt x="115" y="100"/>
                      <a:pt x="114" y="102"/>
                      <a:pt x="114" y="103"/>
                    </a:cubicBezTo>
                    <a:cubicBezTo>
                      <a:pt x="113" y="105"/>
                      <a:pt x="112" y="106"/>
                      <a:pt x="111" y="108"/>
                    </a:cubicBezTo>
                    <a:cubicBezTo>
                      <a:pt x="111" y="108"/>
                      <a:pt x="110" y="109"/>
                      <a:pt x="110" y="110"/>
                    </a:cubicBezTo>
                    <a:cubicBezTo>
                      <a:pt x="107" y="112"/>
                      <a:pt x="107" y="112"/>
                      <a:pt x="105" y="114"/>
                    </a:cubicBezTo>
                    <a:cubicBezTo>
                      <a:pt x="104" y="114"/>
                      <a:pt x="104" y="114"/>
                      <a:pt x="104" y="114"/>
                    </a:cubicBezTo>
                    <a:cubicBezTo>
                      <a:pt x="103" y="114"/>
                      <a:pt x="99" y="118"/>
                      <a:pt x="97" y="119"/>
                    </a:cubicBezTo>
                    <a:cubicBezTo>
                      <a:pt x="95" y="121"/>
                      <a:pt x="92" y="121"/>
                      <a:pt x="91" y="123"/>
                    </a:cubicBezTo>
                    <a:cubicBezTo>
                      <a:pt x="89" y="124"/>
                      <a:pt x="89" y="124"/>
                      <a:pt x="88" y="125"/>
                    </a:cubicBezTo>
                    <a:cubicBezTo>
                      <a:pt x="87" y="125"/>
                      <a:pt x="87" y="126"/>
                      <a:pt x="87" y="126"/>
                    </a:cubicBezTo>
                    <a:cubicBezTo>
                      <a:pt x="87" y="126"/>
                      <a:pt x="85" y="127"/>
                      <a:pt x="85" y="128"/>
                    </a:cubicBezTo>
                    <a:cubicBezTo>
                      <a:pt x="84" y="128"/>
                      <a:pt x="83" y="128"/>
                      <a:pt x="83" y="128"/>
                    </a:cubicBezTo>
                    <a:cubicBezTo>
                      <a:pt x="83" y="128"/>
                      <a:pt x="82" y="128"/>
                      <a:pt x="82" y="128"/>
                    </a:cubicBezTo>
                    <a:cubicBezTo>
                      <a:pt x="81" y="128"/>
                      <a:pt x="80" y="128"/>
                      <a:pt x="80" y="128"/>
                    </a:cubicBezTo>
                    <a:cubicBezTo>
                      <a:pt x="79" y="128"/>
                      <a:pt x="78" y="128"/>
                      <a:pt x="78" y="128"/>
                    </a:cubicBezTo>
                    <a:cubicBezTo>
                      <a:pt x="76" y="128"/>
                      <a:pt x="76" y="127"/>
                      <a:pt x="74" y="127"/>
                    </a:cubicBezTo>
                    <a:cubicBezTo>
                      <a:pt x="73" y="127"/>
                      <a:pt x="72" y="126"/>
                      <a:pt x="71" y="125"/>
                    </a:cubicBezTo>
                    <a:cubicBezTo>
                      <a:pt x="71" y="124"/>
                      <a:pt x="71" y="124"/>
                      <a:pt x="71" y="124"/>
                    </a:cubicBezTo>
                    <a:cubicBezTo>
                      <a:pt x="69" y="124"/>
                      <a:pt x="70" y="123"/>
                      <a:pt x="70" y="122"/>
                    </a:cubicBezTo>
                    <a:cubicBezTo>
                      <a:pt x="70" y="122"/>
                      <a:pt x="70" y="121"/>
                      <a:pt x="70" y="121"/>
                    </a:cubicBezTo>
                    <a:cubicBezTo>
                      <a:pt x="70" y="119"/>
                      <a:pt x="69" y="119"/>
                      <a:pt x="69" y="118"/>
                    </a:cubicBezTo>
                    <a:cubicBezTo>
                      <a:pt x="69" y="118"/>
                      <a:pt x="69" y="118"/>
                      <a:pt x="69" y="117"/>
                    </a:cubicBezTo>
                    <a:cubicBezTo>
                      <a:pt x="69" y="117"/>
                      <a:pt x="69" y="117"/>
                      <a:pt x="70" y="116"/>
                    </a:cubicBezTo>
                    <a:cubicBezTo>
                      <a:pt x="70" y="116"/>
                      <a:pt x="70" y="115"/>
                      <a:pt x="70" y="115"/>
                    </a:cubicBezTo>
                    <a:cubicBezTo>
                      <a:pt x="71" y="114"/>
                      <a:pt x="71" y="113"/>
                      <a:pt x="72" y="112"/>
                    </a:cubicBezTo>
                    <a:cubicBezTo>
                      <a:pt x="73" y="110"/>
                      <a:pt x="75" y="110"/>
                      <a:pt x="76" y="108"/>
                    </a:cubicBezTo>
                    <a:cubicBezTo>
                      <a:pt x="77" y="108"/>
                      <a:pt x="77" y="107"/>
                      <a:pt x="78" y="107"/>
                    </a:cubicBezTo>
                    <a:cubicBezTo>
                      <a:pt x="79" y="106"/>
                      <a:pt x="79" y="106"/>
                      <a:pt x="80" y="106"/>
                    </a:cubicBezTo>
                    <a:cubicBezTo>
                      <a:pt x="80" y="106"/>
                      <a:pt x="80" y="105"/>
                      <a:pt x="80" y="105"/>
                    </a:cubicBezTo>
                    <a:cubicBezTo>
                      <a:pt x="81" y="105"/>
                      <a:pt x="81" y="105"/>
                      <a:pt x="81" y="105"/>
                    </a:cubicBezTo>
                    <a:cubicBezTo>
                      <a:pt x="82" y="104"/>
                      <a:pt x="82" y="104"/>
                      <a:pt x="83" y="104"/>
                    </a:cubicBezTo>
                    <a:cubicBezTo>
                      <a:pt x="83" y="104"/>
                      <a:pt x="84" y="103"/>
                      <a:pt x="84" y="103"/>
                    </a:cubicBezTo>
                    <a:cubicBezTo>
                      <a:pt x="85" y="102"/>
                      <a:pt x="86" y="102"/>
                      <a:pt x="87" y="101"/>
                    </a:cubicBezTo>
                    <a:cubicBezTo>
                      <a:pt x="87" y="100"/>
                      <a:pt x="88" y="99"/>
                      <a:pt x="89" y="99"/>
                    </a:cubicBezTo>
                    <a:cubicBezTo>
                      <a:pt x="89" y="98"/>
                      <a:pt x="89" y="98"/>
                      <a:pt x="89" y="98"/>
                    </a:cubicBezTo>
                    <a:cubicBezTo>
                      <a:pt x="90" y="96"/>
                      <a:pt x="92" y="95"/>
                      <a:pt x="92" y="93"/>
                    </a:cubicBezTo>
                    <a:cubicBezTo>
                      <a:pt x="93" y="90"/>
                      <a:pt x="95" y="88"/>
                      <a:pt x="96" y="84"/>
                    </a:cubicBezTo>
                    <a:cubicBezTo>
                      <a:pt x="96" y="84"/>
                      <a:pt x="96" y="83"/>
                      <a:pt x="96" y="83"/>
                    </a:cubicBezTo>
                    <a:cubicBezTo>
                      <a:pt x="96" y="81"/>
                      <a:pt x="97" y="80"/>
                      <a:pt x="97" y="78"/>
                    </a:cubicBezTo>
                    <a:cubicBezTo>
                      <a:pt x="98" y="77"/>
                      <a:pt x="98" y="76"/>
                      <a:pt x="98" y="75"/>
                    </a:cubicBezTo>
                    <a:cubicBezTo>
                      <a:pt x="99" y="68"/>
                      <a:pt x="101" y="63"/>
                      <a:pt x="98" y="55"/>
                    </a:cubicBezTo>
                    <a:cubicBezTo>
                      <a:pt x="97" y="52"/>
                      <a:pt x="96" y="51"/>
                      <a:pt x="94" y="48"/>
                    </a:cubicBezTo>
                    <a:cubicBezTo>
                      <a:pt x="93" y="47"/>
                      <a:pt x="92" y="46"/>
                      <a:pt x="91" y="44"/>
                    </a:cubicBezTo>
                    <a:cubicBezTo>
                      <a:pt x="90" y="43"/>
                      <a:pt x="90" y="42"/>
                      <a:pt x="89" y="42"/>
                    </a:cubicBezTo>
                    <a:cubicBezTo>
                      <a:pt x="89" y="41"/>
                      <a:pt x="89" y="41"/>
                      <a:pt x="88" y="41"/>
                    </a:cubicBezTo>
                    <a:cubicBezTo>
                      <a:pt x="88" y="40"/>
                      <a:pt x="87" y="40"/>
                      <a:pt x="87" y="40"/>
                    </a:cubicBezTo>
                    <a:cubicBezTo>
                      <a:pt x="84" y="38"/>
                      <a:pt x="84" y="36"/>
                      <a:pt x="82" y="35"/>
                    </a:cubicBezTo>
                    <a:cubicBezTo>
                      <a:pt x="82" y="34"/>
                      <a:pt x="81" y="34"/>
                      <a:pt x="81" y="34"/>
                    </a:cubicBezTo>
                    <a:cubicBezTo>
                      <a:pt x="81" y="33"/>
                      <a:pt x="81" y="33"/>
                      <a:pt x="81" y="33"/>
                    </a:cubicBezTo>
                    <a:cubicBezTo>
                      <a:pt x="79" y="32"/>
                      <a:pt x="78" y="30"/>
                      <a:pt x="78" y="29"/>
                    </a:cubicBezTo>
                    <a:cubicBezTo>
                      <a:pt x="77" y="29"/>
                      <a:pt x="76" y="29"/>
                      <a:pt x="76" y="29"/>
                    </a:cubicBezTo>
                    <a:cubicBezTo>
                      <a:pt x="75" y="28"/>
                      <a:pt x="74" y="27"/>
                      <a:pt x="73" y="27"/>
                    </a:cubicBezTo>
                    <a:cubicBezTo>
                      <a:pt x="72" y="26"/>
                      <a:pt x="72" y="25"/>
                      <a:pt x="71" y="25"/>
                    </a:cubicBezTo>
                    <a:cubicBezTo>
                      <a:pt x="69" y="24"/>
                      <a:pt x="65" y="24"/>
                      <a:pt x="63" y="25"/>
                    </a:cubicBezTo>
                    <a:cubicBezTo>
                      <a:pt x="62" y="25"/>
                      <a:pt x="59" y="26"/>
                      <a:pt x="59" y="26"/>
                    </a:cubicBezTo>
                    <a:cubicBezTo>
                      <a:pt x="58" y="26"/>
                      <a:pt x="58" y="26"/>
                      <a:pt x="58" y="27"/>
                    </a:cubicBezTo>
                    <a:cubicBezTo>
                      <a:pt x="58" y="27"/>
                      <a:pt x="57" y="27"/>
                      <a:pt x="57" y="27"/>
                    </a:cubicBezTo>
                    <a:cubicBezTo>
                      <a:pt x="56" y="28"/>
                      <a:pt x="55" y="28"/>
                      <a:pt x="55" y="28"/>
                    </a:cubicBezTo>
                    <a:cubicBezTo>
                      <a:pt x="54" y="29"/>
                      <a:pt x="51" y="30"/>
                      <a:pt x="50" y="31"/>
                    </a:cubicBezTo>
                    <a:cubicBezTo>
                      <a:pt x="48" y="32"/>
                      <a:pt x="47" y="32"/>
                      <a:pt x="45" y="34"/>
                    </a:cubicBezTo>
                    <a:cubicBezTo>
                      <a:pt x="45" y="34"/>
                      <a:pt x="44" y="34"/>
                      <a:pt x="44" y="34"/>
                    </a:cubicBezTo>
                    <a:cubicBezTo>
                      <a:pt x="44" y="34"/>
                      <a:pt x="43" y="35"/>
                      <a:pt x="42" y="35"/>
                    </a:cubicBezTo>
                    <a:cubicBezTo>
                      <a:pt x="42" y="35"/>
                      <a:pt x="42" y="35"/>
                      <a:pt x="42" y="36"/>
                    </a:cubicBezTo>
                    <a:cubicBezTo>
                      <a:pt x="39" y="38"/>
                      <a:pt x="36" y="39"/>
                      <a:pt x="34" y="42"/>
                    </a:cubicBezTo>
                    <a:cubicBezTo>
                      <a:pt x="34" y="42"/>
                      <a:pt x="33" y="43"/>
                      <a:pt x="32" y="43"/>
                    </a:cubicBezTo>
                    <a:cubicBezTo>
                      <a:pt x="32" y="44"/>
                      <a:pt x="31" y="44"/>
                      <a:pt x="31" y="45"/>
                    </a:cubicBezTo>
                    <a:cubicBezTo>
                      <a:pt x="30" y="46"/>
                      <a:pt x="29" y="46"/>
                      <a:pt x="28" y="47"/>
                    </a:cubicBezTo>
                    <a:cubicBezTo>
                      <a:pt x="27" y="47"/>
                      <a:pt x="27" y="47"/>
                      <a:pt x="27" y="48"/>
                    </a:cubicBezTo>
                    <a:cubicBezTo>
                      <a:pt x="26" y="48"/>
                      <a:pt x="25" y="48"/>
                      <a:pt x="25" y="48"/>
                    </a:cubicBezTo>
                    <a:cubicBezTo>
                      <a:pt x="24" y="48"/>
                      <a:pt x="22" y="49"/>
                      <a:pt x="21" y="49"/>
                    </a:cubicBezTo>
                    <a:cubicBezTo>
                      <a:pt x="19" y="49"/>
                      <a:pt x="19" y="49"/>
                      <a:pt x="19" y="49"/>
                    </a:cubicBezTo>
                    <a:cubicBezTo>
                      <a:pt x="18" y="49"/>
                      <a:pt x="16" y="49"/>
                      <a:pt x="16" y="49"/>
                    </a:cubicBezTo>
                    <a:cubicBezTo>
                      <a:pt x="15" y="48"/>
                      <a:pt x="15" y="49"/>
                      <a:pt x="14" y="48"/>
                    </a:cubicBezTo>
                    <a:cubicBezTo>
                      <a:pt x="12" y="47"/>
                      <a:pt x="12" y="47"/>
                      <a:pt x="10" y="47"/>
                    </a:cubicBezTo>
                    <a:cubicBezTo>
                      <a:pt x="10" y="46"/>
                      <a:pt x="9" y="46"/>
                      <a:pt x="8" y="46"/>
                    </a:cubicBezTo>
                    <a:cubicBezTo>
                      <a:pt x="8" y="46"/>
                      <a:pt x="7" y="45"/>
                      <a:pt x="7" y="45"/>
                    </a:cubicBezTo>
                    <a:cubicBezTo>
                      <a:pt x="7" y="45"/>
                      <a:pt x="7" y="45"/>
                      <a:pt x="7" y="45"/>
                    </a:cubicBezTo>
                    <a:cubicBezTo>
                      <a:pt x="7" y="45"/>
                      <a:pt x="5" y="44"/>
                      <a:pt x="5" y="44"/>
                    </a:cubicBezTo>
                    <a:cubicBezTo>
                      <a:pt x="4" y="42"/>
                      <a:pt x="3" y="43"/>
                      <a:pt x="2" y="42"/>
                    </a:cubicBezTo>
                    <a:cubicBezTo>
                      <a:pt x="2" y="40"/>
                      <a:pt x="1" y="41"/>
                      <a:pt x="1" y="40"/>
                    </a:cubicBezTo>
                    <a:cubicBezTo>
                      <a:pt x="1" y="38"/>
                      <a:pt x="0" y="37"/>
                      <a:pt x="0" y="36"/>
                    </a:cubicBezTo>
                    <a:cubicBezTo>
                      <a:pt x="0" y="31"/>
                      <a:pt x="1" y="28"/>
                      <a:pt x="3" y="26"/>
                    </a:cubicBezTo>
                    <a:cubicBezTo>
                      <a:pt x="5" y="24"/>
                      <a:pt x="6" y="23"/>
                      <a:pt x="10" y="23"/>
                    </a:cubicBezTo>
                    <a:cubicBezTo>
                      <a:pt x="11" y="23"/>
                      <a:pt x="13" y="23"/>
                      <a:pt x="14" y="23"/>
                    </a:cubicBezTo>
                    <a:cubicBezTo>
                      <a:pt x="15" y="23"/>
                      <a:pt x="15" y="23"/>
                      <a:pt x="16" y="23"/>
                    </a:cubicBezTo>
                    <a:cubicBezTo>
                      <a:pt x="18" y="24"/>
                      <a:pt x="19" y="24"/>
                      <a:pt x="20" y="24"/>
                    </a:cubicBezTo>
                    <a:cubicBezTo>
                      <a:pt x="20" y="24"/>
                      <a:pt x="21" y="24"/>
                      <a:pt x="22" y="23"/>
                    </a:cubicBezTo>
                    <a:cubicBezTo>
                      <a:pt x="23" y="22"/>
                      <a:pt x="25" y="22"/>
                      <a:pt x="26" y="22"/>
                    </a:cubicBezTo>
                    <a:cubicBezTo>
                      <a:pt x="27" y="21"/>
                      <a:pt x="28" y="20"/>
                      <a:pt x="30" y="20"/>
                    </a:cubicBezTo>
                    <a:cubicBezTo>
                      <a:pt x="31" y="18"/>
                      <a:pt x="34" y="18"/>
                      <a:pt x="36" y="16"/>
                    </a:cubicBezTo>
                    <a:cubicBezTo>
                      <a:pt x="36" y="16"/>
                      <a:pt x="36" y="16"/>
                      <a:pt x="37" y="16"/>
                    </a:cubicBezTo>
                    <a:cubicBezTo>
                      <a:pt x="37" y="16"/>
                      <a:pt x="37" y="16"/>
                      <a:pt x="37" y="15"/>
                    </a:cubicBezTo>
                    <a:cubicBezTo>
                      <a:pt x="41" y="13"/>
                      <a:pt x="45" y="11"/>
                      <a:pt x="49" y="9"/>
                    </a:cubicBezTo>
                    <a:cubicBezTo>
                      <a:pt x="50" y="8"/>
                      <a:pt x="52" y="7"/>
                      <a:pt x="53" y="6"/>
                    </a:cubicBezTo>
                    <a:cubicBezTo>
                      <a:pt x="54" y="6"/>
                      <a:pt x="54" y="6"/>
                      <a:pt x="55" y="6"/>
                    </a:cubicBezTo>
                    <a:cubicBezTo>
                      <a:pt x="56" y="6"/>
                      <a:pt x="56" y="5"/>
                      <a:pt x="57" y="5"/>
                    </a:cubicBezTo>
                    <a:cubicBezTo>
                      <a:pt x="58" y="4"/>
                      <a:pt x="58" y="4"/>
                      <a:pt x="60" y="4"/>
                    </a:cubicBezTo>
                    <a:cubicBezTo>
                      <a:pt x="60" y="3"/>
                      <a:pt x="61" y="3"/>
                      <a:pt x="61" y="3"/>
                    </a:cubicBezTo>
                    <a:cubicBezTo>
                      <a:pt x="62" y="3"/>
                      <a:pt x="62" y="2"/>
                      <a:pt x="62" y="2"/>
                    </a:cubicBezTo>
                    <a:cubicBezTo>
                      <a:pt x="63" y="2"/>
                      <a:pt x="63" y="2"/>
                      <a:pt x="64" y="2"/>
                    </a:cubicBezTo>
                    <a:cubicBezTo>
                      <a:pt x="64" y="2"/>
                      <a:pt x="64" y="1"/>
                      <a:pt x="64" y="1"/>
                    </a:cubicBezTo>
                    <a:cubicBezTo>
                      <a:pt x="65" y="1"/>
                      <a:pt x="65" y="1"/>
                      <a:pt x="65" y="1"/>
                    </a:cubicBezTo>
                    <a:cubicBezTo>
                      <a:pt x="65" y="1"/>
                      <a:pt x="65" y="1"/>
                      <a:pt x="66" y="1"/>
                    </a:cubicBezTo>
                    <a:cubicBezTo>
                      <a:pt x="66" y="1"/>
                      <a:pt x="66" y="1"/>
                      <a:pt x="67" y="1"/>
                    </a:cubicBezTo>
                    <a:cubicBezTo>
                      <a:pt x="67" y="1"/>
                      <a:pt x="67" y="1"/>
                      <a:pt x="68" y="1"/>
                    </a:cubicBezTo>
                    <a:cubicBezTo>
                      <a:pt x="68" y="0"/>
                      <a:pt x="68" y="1"/>
                      <a:pt x="69" y="1"/>
                    </a:cubicBezTo>
                    <a:cubicBezTo>
                      <a:pt x="69" y="1"/>
                      <a:pt x="71" y="0"/>
                      <a:pt x="73" y="0"/>
                    </a:cubicBezTo>
                    <a:cubicBezTo>
                      <a:pt x="74" y="0"/>
                      <a:pt x="76" y="1"/>
                      <a:pt x="7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8"/>
              <p:cNvSpPr/>
              <p:nvPr/>
            </p:nvSpPr>
            <p:spPr bwMode="auto">
              <a:xfrm>
                <a:off x="3160713" y="4008438"/>
                <a:ext cx="241300" cy="433388"/>
              </a:xfrm>
              <a:custGeom>
                <a:avLst/>
                <a:gdLst>
                  <a:gd name="T0" fmla="*/ 20 w 64"/>
                  <a:gd name="T1" fmla="*/ 44 h 115"/>
                  <a:gd name="T2" fmla="*/ 20 w 64"/>
                  <a:gd name="T3" fmla="*/ 35 h 115"/>
                  <a:gd name="T4" fmla="*/ 22 w 64"/>
                  <a:gd name="T5" fmla="*/ 32 h 115"/>
                  <a:gd name="T6" fmla="*/ 22 w 64"/>
                  <a:gd name="T7" fmla="*/ 25 h 115"/>
                  <a:gd name="T8" fmla="*/ 15 w 64"/>
                  <a:gd name="T9" fmla="*/ 24 h 115"/>
                  <a:gd name="T10" fmla="*/ 9 w 64"/>
                  <a:gd name="T11" fmla="*/ 23 h 115"/>
                  <a:gd name="T12" fmla="*/ 2 w 64"/>
                  <a:gd name="T13" fmla="*/ 18 h 115"/>
                  <a:gd name="T14" fmla="*/ 0 w 64"/>
                  <a:gd name="T15" fmla="*/ 12 h 115"/>
                  <a:gd name="T16" fmla="*/ 1 w 64"/>
                  <a:gd name="T17" fmla="*/ 10 h 115"/>
                  <a:gd name="T18" fmla="*/ 10 w 64"/>
                  <a:gd name="T19" fmla="*/ 8 h 115"/>
                  <a:gd name="T20" fmla="*/ 14 w 64"/>
                  <a:gd name="T21" fmla="*/ 7 h 115"/>
                  <a:gd name="T22" fmla="*/ 20 w 64"/>
                  <a:gd name="T23" fmla="*/ 3 h 115"/>
                  <a:gd name="T24" fmla="*/ 27 w 64"/>
                  <a:gd name="T25" fmla="*/ 0 h 115"/>
                  <a:gd name="T26" fmla="*/ 35 w 64"/>
                  <a:gd name="T27" fmla="*/ 0 h 115"/>
                  <a:gd name="T28" fmla="*/ 42 w 64"/>
                  <a:gd name="T29" fmla="*/ 6 h 115"/>
                  <a:gd name="T30" fmla="*/ 46 w 64"/>
                  <a:gd name="T31" fmla="*/ 12 h 115"/>
                  <a:gd name="T32" fmla="*/ 46 w 64"/>
                  <a:gd name="T33" fmla="*/ 17 h 115"/>
                  <a:gd name="T34" fmla="*/ 45 w 64"/>
                  <a:gd name="T35" fmla="*/ 25 h 115"/>
                  <a:gd name="T36" fmla="*/ 41 w 64"/>
                  <a:gd name="T37" fmla="*/ 39 h 115"/>
                  <a:gd name="T38" fmla="*/ 40 w 64"/>
                  <a:gd name="T39" fmla="*/ 42 h 115"/>
                  <a:gd name="T40" fmla="*/ 41 w 64"/>
                  <a:gd name="T41" fmla="*/ 49 h 115"/>
                  <a:gd name="T42" fmla="*/ 50 w 64"/>
                  <a:gd name="T43" fmla="*/ 48 h 115"/>
                  <a:gd name="T44" fmla="*/ 55 w 64"/>
                  <a:gd name="T45" fmla="*/ 48 h 115"/>
                  <a:gd name="T46" fmla="*/ 62 w 64"/>
                  <a:gd name="T47" fmla="*/ 55 h 115"/>
                  <a:gd name="T48" fmla="*/ 64 w 64"/>
                  <a:gd name="T49" fmla="*/ 58 h 115"/>
                  <a:gd name="T50" fmla="*/ 63 w 64"/>
                  <a:gd name="T51" fmla="*/ 62 h 115"/>
                  <a:gd name="T52" fmla="*/ 61 w 64"/>
                  <a:gd name="T53" fmla="*/ 70 h 115"/>
                  <a:gd name="T54" fmla="*/ 62 w 64"/>
                  <a:gd name="T55" fmla="*/ 75 h 115"/>
                  <a:gd name="T56" fmla="*/ 60 w 64"/>
                  <a:gd name="T57" fmla="*/ 82 h 115"/>
                  <a:gd name="T58" fmla="*/ 56 w 64"/>
                  <a:gd name="T59" fmla="*/ 84 h 115"/>
                  <a:gd name="T60" fmla="*/ 50 w 64"/>
                  <a:gd name="T61" fmla="*/ 97 h 115"/>
                  <a:gd name="T62" fmla="*/ 49 w 64"/>
                  <a:gd name="T63" fmla="*/ 100 h 115"/>
                  <a:gd name="T64" fmla="*/ 47 w 64"/>
                  <a:gd name="T65" fmla="*/ 104 h 115"/>
                  <a:gd name="T66" fmla="*/ 43 w 64"/>
                  <a:gd name="T67" fmla="*/ 110 h 115"/>
                  <a:gd name="T68" fmla="*/ 38 w 64"/>
                  <a:gd name="T69" fmla="*/ 114 h 115"/>
                  <a:gd name="T70" fmla="*/ 31 w 64"/>
                  <a:gd name="T71" fmla="*/ 115 h 115"/>
                  <a:gd name="T72" fmla="*/ 26 w 64"/>
                  <a:gd name="T73" fmla="*/ 113 h 115"/>
                  <a:gd name="T74" fmla="*/ 20 w 64"/>
                  <a:gd name="T75" fmla="*/ 111 h 115"/>
                  <a:gd name="T76" fmla="*/ 17 w 64"/>
                  <a:gd name="T77" fmla="*/ 110 h 115"/>
                  <a:gd name="T78" fmla="*/ 15 w 64"/>
                  <a:gd name="T79" fmla="*/ 110 h 115"/>
                  <a:gd name="T80" fmla="*/ 7 w 64"/>
                  <a:gd name="T81" fmla="*/ 109 h 115"/>
                  <a:gd name="T82" fmla="*/ 5 w 64"/>
                  <a:gd name="T83" fmla="*/ 102 h 115"/>
                  <a:gd name="T84" fmla="*/ 8 w 64"/>
                  <a:gd name="T85" fmla="*/ 96 h 115"/>
                  <a:gd name="T86" fmla="*/ 15 w 64"/>
                  <a:gd name="T87" fmla="*/ 92 h 115"/>
                  <a:gd name="T88" fmla="*/ 21 w 64"/>
                  <a:gd name="T89" fmla="*/ 88 h 115"/>
                  <a:gd name="T90" fmla="*/ 24 w 64"/>
                  <a:gd name="T91" fmla="*/ 86 h 115"/>
                  <a:gd name="T92" fmla="*/ 24 w 64"/>
                  <a:gd name="T93" fmla="*/ 84 h 115"/>
                  <a:gd name="T94" fmla="*/ 20 w 64"/>
                  <a:gd name="T95" fmla="*/ 82 h 115"/>
                  <a:gd name="T96" fmla="*/ 18 w 64"/>
                  <a:gd name="T97" fmla="*/ 79 h 115"/>
                  <a:gd name="T98" fmla="*/ 13 w 64"/>
                  <a:gd name="T99" fmla="*/ 76 h 115"/>
                  <a:gd name="T100" fmla="*/ 9 w 64"/>
                  <a:gd name="T101" fmla="*/ 76 h 115"/>
                  <a:gd name="T102" fmla="*/ 6 w 64"/>
                  <a:gd name="T103" fmla="*/ 72 h 115"/>
                  <a:gd name="T104" fmla="*/ 6 w 64"/>
                  <a:gd name="T105" fmla="*/ 68 h 115"/>
                  <a:gd name="T106" fmla="*/ 9 w 64"/>
                  <a:gd name="T107" fmla="*/ 62 h 115"/>
                  <a:gd name="T108" fmla="*/ 10 w 64"/>
                  <a:gd name="T109" fmla="*/ 60 h 115"/>
                  <a:gd name="T110" fmla="*/ 14 w 64"/>
                  <a:gd name="T111" fmla="*/ 57 h 115"/>
                  <a:gd name="T112" fmla="*/ 21 w 64"/>
                  <a:gd name="T113" fmla="*/ 56 h 115"/>
                  <a:gd name="T114" fmla="*/ 21 w 64"/>
                  <a:gd name="T115" fmla="*/ 52 h 115"/>
                  <a:gd name="T116" fmla="*/ 20 w 64"/>
                  <a:gd name="T117" fmla="*/ 4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4" h="115">
                    <a:moveTo>
                      <a:pt x="20" y="45"/>
                    </a:moveTo>
                    <a:cubicBezTo>
                      <a:pt x="20" y="45"/>
                      <a:pt x="20" y="44"/>
                      <a:pt x="20" y="44"/>
                    </a:cubicBezTo>
                    <a:cubicBezTo>
                      <a:pt x="20" y="41"/>
                      <a:pt x="20" y="41"/>
                      <a:pt x="20" y="38"/>
                    </a:cubicBezTo>
                    <a:cubicBezTo>
                      <a:pt x="20" y="37"/>
                      <a:pt x="20" y="36"/>
                      <a:pt x="20" y="35"/>
                    </a:cubicBezTo>
                    <a:cubicBezTo>
                      <a:pt x="21" y="35"/>
                      <a:pt x="21" y="34"/>
                      <a:pt x="21" y="33"/>
                    </a:cubicBezTo>
                    <a:cubicBezTo>
                      <a:pt x="21" y="33"/>
                      <a:pt x="21" y="32"/>
                      <a:pt x="22" y="32"/>
                    </a:cubicBezTo>
                    <a:cubicBezTo>
                      <a:pt x="22" y="30"/>
                      <a:pt x="23" y="29"/>
                      <a:pt x="23" y="28"/>
                    </a:cubicBezTo>
                    <a:cubicBezTo>
                      <a:pt x="23" y="27"/>
                      <a:pt x="23" y="25"/>
                      <a:pt x="22" y="25"/>
                    </a:cubicBezTo>
                    <a:cubicBezTo>
                      <a:pt x="21" y="24"/>
                      <a:pt x="20" y="24"/>
                      <a:pt x="19" y="24"/>
                    </a:cubicBezTo>
                    <a:cubicBezTo>
                      <a:pt x="19" y="23"/>
                      <a:pt x="16" y="24"/>
                      <a:pt x="15" y="24"/>
                    </a:cubicBezTo>
                    <a:cubicBezTo>
                      <a:pt x="15" y="24"/>
                      <a:pt x="13" y="24"/>
                      <a:pt x="13" y="24"/>
                    </a:cubicBezTo>
                    <a:cubicBezTo>
                      <a:pt x="11" y="24"/>
                      <a:pt x="10" y="23"/>
                      <a:pt x="9" y="23"/>
                    </a:cubicBezTo>
                    <a:cubicBezTo>
                      <a:pt x="8" y="23"/>
                      <a:pt x="4" y="20"/>
                      <a:pt x="4" y="20"/>
                    </a:cubicBezTo>
                    <a:cubicBezTo>
                      <a:pt x="3" y="19"/>
                      <a:pt x="3" y="18"/>
                      <a:pt x="2" y="18"/>
                    </a:cubicBezTo>
                    <a:cubicBezTo>
                      <a:pt x="2" y="17"/>
                      <a:pt x="1" y="17"/>
                      <a:pt x="1" y="16"/>
                    </a:cubicBezTo>
                    <a:cubicBezTo>
                      <a:pt x="1" y="15"/>
                      <a:pt x="0" y="13"/>
                      <a:pt x="0" y="12"/>
                    </a:cubicBezTo>
                    <a:cubicBezTo>
                      <a:pt x="0" y="12"/>
                      <a:pt x="0" y="11"/>
                      <a:pt x="0" y="11"/>
                    </a:cubicBezTo>
                    <a:cubicBezTo>
                      <a:pt x="0" y="10"/>
                      <a:pt x="0" y="10"/>
                      <a:pt x="1" y="10"/>
                    </a:cubicBezTo>
                    <a:cubicBezTo>
                      <a:pt x="1" y="9"/>
                      <a:pt x="1" y="9"/>
                      <a:pt x="1" y="9"/>
                    </a:cubicBezTo>
                    <a:cubicBezTo>
                      <a:pt x="5" y="9"/>
                      <a:pt x="7" y="8"/>
                      <a:pt x="10" y="8"/>
                    </a:cubicBezTo>
                    <a:cubicBezTo>
                      <a:pt x="11" y="7"/>
                      <a:pt x="13" y="7"/>
                      <a:pt x="13" y="7"/>
                    </a:cubicBezTo>
                    <a:cubicBezTo>
                      <a:pt x="14" y="7"/>
                      <a:pt x="14" y="7"/>
                      <a:pt x="14" y="7"/>
                    </a:cubicBezTo>
                    <a:cubicBezTo>
                      <a:pt x="15" y="6"/>
                      <a:pt x="15" y="6"/>
                      <a:pt x="16" y="6"/>
                    </a:cubicBezTo>
                    <a:cubicBezTo>
                      <a:pt x="17" y="4"/>
                      <a:pt x="18" y="4"/>
                      <a:pt x="20" y="3"/>
                    </a:cubicBezTo>
                    <a:cubicBezTo>
                      <a:pt x="21" y="3"/>
                      <a:pt x="22" y="2"/>
                      <a:pt x="23" y="2"/>
                    </a:cubicBezTo>
                    <a:cubicBezTo>
                      <a:pt x="24" y="1"/>
                      <a:pt x="26" y="0"/>
                      <a:pt x="27" y="0"/>
                    </a:cubicBezTo>
                    <a:cubicBezTo>
                      <a:pt x="29" y="0"/>
                      <a:pt x="30" y="0"/>
                      <a:pt x="33" y="0"/>
                    </a:cubicBezTo>
                    <a:cubicBezTo>
                      <a:pt x="33" y="0"/>
                      <a:pt x="35" y="0"/>
                      <a:pt x="35" y="0"/>
                    </a:cubicBezTo>
                    <a:cubicBezTo>
                      <a:pt x="36" y="1"/>
                      <a:pt x="38" y="2"/>
                      <a:pt x="39" y="2"/>
                    </a:cubicBezTo>
                    <a:cubicBezTo>
                      <a:pt x="40" y="3"/>
                      <a:pt x="41" y="6"/>
                      <a:pt x="42" y="6"/>
                    </a:cubicBezTo>
                    <a:cubicBezTo>
                      <a:pt x="43" y="7"/>
                      <a:pt x="44" y="9"/>
                      <a:pt x="45" y="9"/>
                    </a:cubicBezTo>
                    <a:cubicBezTo>
                      <a:pt x="45" y="10"/>
                      <a:pt x="45" y="11"/>
                      <a:pt x="46" y="12"/>
                    </a:cubicBezTo>
                    <a:cubicBezTo>
                      <a:pt x="46" y="12"/>
                      <a:pt x="46" y="13"/>
                      <a:pt x="46" y="14"/>
                    </a:cubicBezTo>
                    <a:cubicBezTo>
                      <a:pt x="46" y="15"/>
                      <a:pt x="46" y="16"/>
                      <a:pt x="46" y="17"/>
                    </a:cubicBezTo>
                    <a:cubicBezTo>
                      <a:pt x="46" y="18"/>
                      <a:pt x="46" y="19"/>
                      <a:pt x="46" y="21"/>
                    </a:cubicBezTo>
                    <a:cubicBezTo>
                      <a:pt x="46" y="22"/>
                      <a:pt x="45" y="24"/>
                      <a:pt x="45" y="25"/>
                    </a:cubicBezTo>
                    <a:cubicBezTo>
                      <a:pt x="44" y="28"/>
                      <a:pt x="43" y="32"/>
                      <a:pt x="42" y="34"/>
                    </a:cubicBezTo>
                    <a:cubicBezTo>
                      <a:pt x="41" y="35"/>
                      <a:pt x="41" y="37"/>
                      <a:pt x="41" y="39"/>
                    </a:cubicBezTo>
                    <a:cubicBezTo>
                      <a:pt x="40" y="39"/>
                      <a:pt x="40" y="40"/>
                      <a:pt x="40" y="40"/>
                    </a:cubicBezTo>
                    <a:cubicBezTo>
                      <a:pt x="40" y="42"/>
                      <a:pt x="40" y="40"/>
                      <a:pt x="40" y="42"/>
                    </a:cubicBezTo>
                    <a:cubicBezTo>
                      <a:pt x="40" y="44"/>
                      <a:pt x="40" y="43"/>
                      <a:pt x="40" y="45"/>
                    </a:cubicBezTo>
                    <a:cubicBezTo>
                      <a:pt x="41" y="46"/>
                      <a:pt x="40" y="47"/>
                      <a:pt x="41" y="49"/>
                    </a:cubicBezTo>
                    <a:cubicBezTo>
                      <a:pt x="41" y="49"/>
                      <a:pt x="41" y="51"/>
                      <a:pt x="41" y="50"/>
                    </a:cubicBezTo>
                    <a:cubicBezTo>
                      <a:pt x="43" y="50"/>
                      <a:pt x="48" y="48"/>
                      <a:pt x="50" y="48"/>
                    </a:cubicBezTo>
                    <a:cubicBezTo>
                      <a:pt x="50" y="48"/>
                      <a:pt x="50" y="48"/>
                      <a:pt x="50" y="48"/>
                    </a:cubicBezTo>
                    <a:cubicBezTo>
                      <a:pt x="52" y="48"/>
                      <a:pt x="53" y="48"/>
                      <a:pt x="55" y="48"/>
                    </a:cubicBezTo>
                    <a:cubicBezTo>
                      <a:pt x="57" y="48"/>
                      <a:pt x="57" y="49"/>
                      <a:pt x="60" y="51"/>
                    </a:cubicBezTo>
                    <a:cubicBezTo>
                      <a:pt x="61" y="52"/>
                      <a:pt x="62" y="54"/>
                      <a:pt x="62" y="55"/>
                    </a:cubicBezTo>
                    <a:cubicBezTo>
                      <a:pt x="62" y="55"/>
                      <a:pt x="62" y="55"/>
                      <a:pt x="63" y="55"/>
                    </a:cubicBezTo>
                    <a:cubicBezTo>
                      <a:pt x="63" y="56"/>
                      <a:pt x="63" y="57"/>
                      <a:pt x="64" y="58"/>
                    </a:cubicBezTo>
                    <a:cubicBezTo>
                      <a:pt x="64" y="59"/>
                      <a:pt x="64" y="59"/>
                      <a:pt x="64" y="60"/>
                    </a:cubicBezTo>
                    <a:cubicBezTo>
                      <a:pt x="64" y="61"/>
                      <a:pt x="63" y="61"/>
                      <a:pt x="63" y="62"/>
                    </a:cubicBezTo>
                    <a:cubicBezTo>
                      <a:pt x="62" y="64"/>
                      <a:pt x="63" y="64"/>
                      <a:pt x="62" y="66"/>
                    </a:cubicBezTo>
                    <a:cubicBezTo>
                      <a:pt x="61" y="66"/>
                      <a:pt x="61" y="70"/>
                      <a:pt x="61" y="70"/>
                    </a:cubicBezTo>
                    <a:cubicBezTo>
                      <a:pt x="61" y="70"/>
                      <a:pt x="61" y="70"/>
                      <a:pt x="61" y="71"/>
                    </a:cubicBezTo>
                    <a:cubicBezTo>
                      <a:pt x="61" y="72"/>
                      <a:pt x="62" y="73"/>
                      <a:pt x="62" y="75"/>
                    </a:cubicBezTo>
                    <a:cubicBezTo>
                      <a:pt x="63" y="77"/>
                      <a:pt x="62" y="79"/>
                      <a:pt x="61" y="80"/>
                    </a:cubicBezTo>
                    <a:cubicBezTo>
                      <a:pt x="60" y="81"/>
                      <a:pt x="60" y="81"/>
                      <a:pt x="60" y="82"/>
                    </a:cubicBezTo>
                    <a:cubicBezTo>
                      <a:pt x="58" y="82"/>
                      <a:pt x="58" y="83"/>
                      <a:pt x="58" y="83"/>
                    </a:cubicBezTo>
                    <a:cubicBezTo>
                      <a:pt x="57" y="83"/>
                      <a:pt x="56" y="83"/>
                      <a:pt x="56" y="84"/>
                    </a:cubicBezTo>
                    <a:cubicBezTo>
                      <a:pt x="54" y="84"/>
                      <a:pt x="51" y="84"/>
                      <a:pt x="50" y="85"/>
                    </a:cubicBezTo>
                    <a:cubicBezTo>
                      <a:pt x="50" y="89"/>
                      <a:pt x="50" y="93"/>
                      <a:pt x="50" y="97"/>
                    </a:cubicBezTo>
                    <a:cubicBezTo>
                      <a:pt x="50" y="97"/>
                      <a:pt x="49" y="98"/>
                      <a:pt x="49" y="99"/>
                    </a:cubicBezTo>
                    <a:cubicBezTo>
                      <a:pt x="49" y="99"/>
                      <a:pt x="49" y="100"/>
                      <a:pt x="49" y="100"/>
                    </a:cubicBezTo>
                    <a:cubicBezTo>
                      <a:pt x="49" y="101"/>
                      <a:pt x="48" y="102"/>
                      <a:pt x="48" y="102"/>
                    </a:cubicBezTo>
                    <a:cubicBezTo>
                      <a:pt x="48" y="103"/>
                      <a:pt x="48" y="103"/>
                      <a:pt x="47" y="104"/>
                    </a:cubicBezTo>
                    <a:cubicBezTo>
                      <a:pt x="47" y="105"/>
                      <a:pt x="46" y="107"/>
                      <a:pt x="45" y="108"/>
                    </a:cubicBezTo>
                    <a:cubicBezTo>
                      <a:pt x="44" y="109"/>
                      <a:pt x="44" y="109"/>
                      <a:pt x="43" y="110"/>
                    </a:cubicBezTo>
                    <a:cubicBezTo>
                      <a:pt x="42" y="111"/>
                      <a:pt x="41" y="111"/>
                      <a:pt x="41" y="112"/>
                    </a:cubicBezTo>
                    <a:cubicBezTo>
                      <a:pt x="40" y="113"/>
                      <a:pt x="39" y="113"/>
                      <a:pt x="38" y="114"/>
                    </a:cubicBezTo>
                    <a:cubicBezTo>
                      <a:pt x="37" y="114"/>
                      <a:pt x="35" y="114"/>
                      <a:pt x="34" y="115"/>
                    </a:cubicBezTo>
                    <a:cubicBezTo>
                      <a:pt x="33" y="115"/>
                      <a:pt x="32" y="115"/>
                      <a:pt x="31" y="115"/>
                    </a:cubicBezTo>
                    <a:cubicBezTo>
                      <a:pt x="30" y="114"/>
                      <a:pt x="29" y="114"/>
                      <a:pt x="28" y="114"/>
                    </a:cubicBezTo>
                    <a:cubicBezTo>
                      <a:pt x="27" y="114"/>
                      <a:pt x="26" y="113"/>
                      <a:pt x="26" y="113"/>
                    </a:cubicBezTo>
                    <a:cubicBezTo>
                      <a:pt x="25" y="112"/>
                      <a:pt x="25" y="112"/>
                      <a:pt x="24" y="112"/>
                    </a:cubicBezTo>
                    <a:cubicBezTo>
                      <a:pt x="23" y="111"/>
                      <a:pt x="22" y="111"/>
                      <a:pt x="20" y="111"/>
                    </a:cubicBezTo>
                    <a:cubicBezTo>
                      <a:pt x="20" y="111"/>
                      <a:pt x="20" y="110"/>
                      <a:pt x="19" y="110"/>
                    </a:cubicBezTo>
                    <a:cubicBezTo>
                      <a:pt x="18" y="110"/>
                      <a:pt x="18" y="110"/>
                      <a:pt x="17" y="110"/>
                    </a:cubicBezTo>
                    <a:cubicBezTo>
                      <a:pt x="16" y="110"/>
                      <a:pt x="15" y="110"/>
                      <a:pt x="15" y="110"/>
                    </a:cubicBezTo>
                    <a:cubicBezTo>
                      <a:pt x="15" y="110"/>
                      <a:pt x="15" y="110"/>
                      <a:pt x="15" y="110"/>
                    </a:cubicBezTo>
                    <a:cubicBezTo>
                      <a:pt x="13" y="110"/>
                      <a:pt x="11" y="110"/>
                      <a:pt x="10" y="110"/>
                    </a:cubicBezTo>
                    <a:cubicBezTo>
                      <a:pt x="9" y="110"/>
                      <a:pt x="8" y="109"/>
                      <a:pt x="7" y="109"/>
                    </a:cubicBezTo>
                    <a:cubicBezTo>
                      <a:pt x="7" y="109"/>
                      <a:pt x="6" y="108"/>
                      <a:pt x="6" y="108"/>
                    </a:cubicBezTo>
                    <a:cubicBezTo>
                      <a:pt x="4" y="105"/>
                      <a:pt x="5" y="104"/>
                      <a:pt x="5" y="102"/>
                    </a:cubicBezTo>
                    <a:cubicBezTo>
                      <a:pt x="5" y="101"/>
                      <a:pt x="5" y="100"/>
                      <a:pt x="6" y="100"/>
                    </a:cubicBezTo>
                    <a:cubicBezTo>
                      <a:pt x="6" y="98"/>
                      <a:pt x="7" y="97"/>
                      <a:pt x="8" y="96"/>
                    </a:cubicBezTo>
                    <a:cubicBezTo>
                      <a:pt x="9" y="94"/>
                      <a:pt x="11" y="94"/>
                      <a:pt x="12" y="93"/>
                    </a:cubicBezTo>
                    <a:cubicBezTo>
                      <a:pt x="14" y="92"/>
                      <a:pt x="13" y="92"/>
                      <a:pt x="15" y="92"/>
                    </a:cubicBezTo>
                    <a:cubicBezTo>
                      <a:pt x="16" y="91"/>
                      <a:pt x="18" y="90"/>
                      <a:pt x="19" y="89"/>
                    </a:cubicBezTo>
                    <a:cubicBezTo>
                      <a:pt x="20" y="89"/>
                      <a:pt x="20" y="88"/>
                      <a:pt x="21" y="88"/>
                    </a:cubicBezTo>
                    <a:cubicBezTo>
                      <a:pt x="21" y="87"/>
                      <a:pt x="22" y="87"/>
                      <a:pt x="22" y="87"/>
                    </a:cubicBezTo>
                    <a:cubicBezTo>
                      <a:pt x="23" y="86"/>
                      <a:pt x="23" y="86"/>
                      <a:pt x="24" y="86"/>
                    </a:cubicBezTo>
                    <a:cubicBezTo>
                      <a:pt x="24" y="86"/>
                      <a:pt x="24" y="86"/>
                      <a:pt x="24" y="86"/>
                    </a:cubicBezTo>
                    <a:cubicBezTo>
                      <a:pt x="24" y="85"/>
                      <a:pt x="24" y="85"/>
                      <a:pt x="24" y="84"/>
                    </a:cubicBezTo>
                    <a:cubicBezTo>
                      <a:pt x="24" y="84"/>
                      <a:pt x="24" y="84"/>
                      <a:pt x="24" y="83"/>
                    </a:cubicBezTo>
                    <a:cubicBezTo>
                      <a:pt x="22" y="83"/>
                      <a:pt x="21" y="82"/>
                      <a:pt x="20" y="82"/>
                    </a:cubicBezTo>
                    <a:cubicBezTo>
                      <a:pt x="20" y="81"/>
                      <a:pt x="19" y="81"/>
                      <a:pt x="18" y="81"/>
                    </a:cubicBezTo>
                    <a:cubicBezTo>
                      <a:pt x="18" y="81"/>
                      <a:pt x="18" y="79"/>
                      <a:pt x="18" y="79"/>
                    </a:cubicBezTo>
                    <a:cubicBezTo>
                      <a:pt x="16" y="79"/>
                      <a:pt x="16" y="77"/>
                      <a:pt x="15" y="77"/>
                    </a:cubicBezTo>
                    <a:cubicBezTo>
                      <a:pt x="14" y="77"/>
                      <a:pt x="14" y="77"/>
                      <a:pt x="13" y="76"/>
                    </a:cubicBezTo>
                    <a:cubicBezTo>
                      <a:pt x="13" y="76"/>
                      <a:pt x="12" y="76"/>
                      <a:pt x="11" y="76"/>
                    </a:cubicBezTo>
                    <a:cubicBezTo>
                      <a:pt x="11" y="76"/>
                      <a:pt x="10" y="76"/>
                      <a:pt x="9" y="76"/>
                    </a:cubicBezTo>
                    <a:cubicBezTo>
                      <a:pt x="7" y="75"/>
                      <a:pt x="8" y="75"/>
                      <a:pt x="7" y="74"/>
                    </a:cubicBezTo>
                    <a:cubicBezTo>
                      <a:pt x="6" y="74"/>
                      <a:pt x="6" y="73"/>
                      <a:pt x="6" y="72"/>
                    </a:cubicBezTo>
                    <a:cubicBezTo>
                      <a:pt x="6" y="71"/>
                      <a:pt x="6" y="70"/>
                      <a:pt x="6" y="69"/>
                    </a:cubicBezTo>
                    <a:cubicBezTo>
                      <a:pt x="6" y="68"/>
                      <a:pt x="6" y="68"/>
                      <a:pt x="6" y="68"/>
                    </a:cubicBezTo>
                    <a:cubicBezTo>
                      <a:pt x="6" y="66"/>
                      <a:pt x="8" y="64"/>
                      <a:pt x="8" y="63"/>
                    </a:cubicBezTo>
                    <a:cubicBezTo>
                      <a:pt x="8" y="63"/>
                      <a:pt x="9" y="62"/>
                      <a:pt x="9" y="62"/>
                    </a:cubicBezTo>
                    <a:cubicBezTo>
                      <a:pt x="9" y="62"/>
                      <a:pt x="9" y="62"/>
                      <a:pt x="9" y="62"/>
                    </a:cubicBezTo>
                    <a:cubicBezTo>
                      <a:pt x="9" y="61"/>
                      <a:pt x="10" y="61"/>
                      <a:pt x="10" y="60"/>
                    </a:cubicBezTo>
                    <a:cubicBezTo>
                      <a:pt x="11" y="59"/>
                      <a:pt x="11" y="58"/>
                      <a:pt x="12" y="58"/>
                    </a:cubicBezTo>
                    <a:cubicBezTo>
                      <a:pt x="13" y="57"/>
                      <a:pt x="13" y="57"/>
                      <a:pt x="14" y="57"/>
                    </a:cubicBezTo>
                    <a:cubicBezTo>
                      <a:pt x="16" y="57"/>
                      <a:pt x="17" y="57"/>
                      <a:pt x="18" y="57"/>
                    </a:cubicBezTo>
                    <a:cubicBezTo>
                      <a:pt x="19" y="56"/>
                      <a:pt x="20" y="56"/>
                      <a:pt x="21" y="56"/>
                    </a:cubicBezTo>
                    <a:cubicBezTo>
                      <a:pt x="21" y="55"/>
                      <a:pt x="20" y="54"/>
                      <a:pt x="21" y="54"/>
                    </a:cubicBezTo>
                    <a:cubicBezTo>
                      <a:pt x="21" y="53"/>
                      <a:pt x="20" y="53"/>
                      <a:pt x="21" y="52"/>
                    </a:cubicBezTo>
                    <a:cubicBezTo>
                      <a:pt x="20" y="51"/>
                      <a:pt x="20" y="51"/>
                      <a:pt x="20" y="50"/>
                    </a:cubicBezTo>
                    <a:cubicBezTo>
                      <a:pt x="20" y="49"/>
                      <a:pt x="20" y="46"/>
                      <a:pt x="2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9"/>
              <p:cNvSpPr/>
              <p:nvPr/>
            </p:nvSpPr>
            <p:spPr bwMode="auto">
              <a:xfrm>
                <a:off x="3240088" y="3797300"/>
                <a:ext cx="255588" cy="192088"/>
              </a:xfrm>
              <a:custGeom>
                <a:avLst/>
                <a:gdLst>
                  <a:gd name="T0" fmla="*/ 11 w 68"/>
                  <a:gd name="T1" fmla="*/ 42 h 51"/>
                  <a:gd name="T2" fmla="*/ 16 w 68"/>
                  <a:gd name="T3" fmla="*/ 36 h 51"/>
                  <a:gd name="T4" fmla="*/ 21 w 68"/>
                  <a:gd name="T5" fmla="*/ 30 h 51"/>
                  <a:gd name="T6" fmla="*/ 22 w 68"/>
                  <a:gd name="T7" fmla="*/ 28 h 51"/>
                  <a:gd name="T8" fmla="*/ 23 w 68"/>
                  <a:gd name="T9" fmla="*/ 26 h 51"/>
                  <a:gd name="T10" fmla="*/ 20 w 68"/>
                  <a:gd name="T11" fmla="*/ 26 h 51"/>
                  <a:gd name="T12" fmla="*/ 17 w 68"/>
                  <a:gd name="T13" fmla="*/ 27 h 51"/>
                  <a:gd name="T14" fmla="*/ 15 w 68"/>
                  <a:gd name="T15" fmla="*/ 28 h 51"/>
                  <a:gd name="T16" fmla="*/ 10 w 68"/>
                  <a:gd name="T17" fmla="*/ 30 h 51"/>
                  <a:gd name="T18" fmla="*/ 6 w 68"/>
                  <a:gd name="T19" fmla="*/ 32 h 51"/>
                  <a:gd name="T20" fmla="*/ 2 w 68"/>
                  <a:gd name="T21" fmla="*/ 27 h 51"/>
                  <a:gd name="T22" fmla="*/ 1 w 68"/>
                  <a:gd name="T23" fmla="*/ 22 h 51"/>
                  <a:gd name="T24" fmla="*/ 0 w 68"/>
                  <a:gd name="T25" fmla="*/ 17 h 51"/>
                  <a:gd name="T26" fmla="*/ 4 w 68"/>
                  <a:gd name="T27" fmla="*/ 11 h 51"/>
                  <a:gd name="T28" fmla="*/ 5 w 68"/>
                  <a:gd name="T29" fmla="*/ 10 h 51"/>
                  <a:gd name="T30" fmla="*/ 7 w 68"/>
                  <a:gd name="T31" fmla="*/ 9 h 51"/>
                  <a:gd name="T32" fmla="*/ 15 w 68"/>
                  <a:gd name="T33" fmla="*/ 6 h 51"/>
                  <a:gd name="T34" fmla="*/ 29 w 68"/>
                  <a:gd name="T35" fmla="*/ 2 h 51"/>
                  <a:gd name="T36" fmla="*/ 35 w 68"/>
                  <a:gd name="T37" fmla="*/ 2 h 51"/>
                  <a:gd name="T38" fmla="*/ 44 w 68"/>
                  <a:gd name="T39" fmla="*/ 1 h 51"/>
                  <a:gd name="T40" fmla="*/ 57 w 68"/>
                  <a:gd name="T41" fmla="*/ 1 h 51"/>
                  <a:gd name="T42" fmla="*/ 59 w 68"/>
                  <a:gd name="T43" fmla="*/ 3 h 51"/>
                  <a:gd name="T44" fmla="*/ 60 w 68"/>
                  <a:gd name="T45" fmla="*/ 3 h 51"/>
                  <a:gd name="T46" fmla="*/ 64 w 68"/>
                  <a:gd name="T47" fmla="*/ 4 h 51"/>
                  <a:gd name="T48" fmla="*/ 68 w 68"/>
                  <a:gd name="T49" fmla="*/ 10 h 51"/>
                  <a:gd name="T50" fmla="*/ 68 w 68"/>
                  <a:gd name="T51" fmla="*/ 16 h 51"/>
                  <a:gd name="T52" fmla="*/ 66 w 68"/>
                  <a:gd name="T53" fmla="*/ 20 h 51"/>
                  <a:gd name="T54" fmla="*/ 64 w 68"/>
                  <a:gd name="T55" fmla="*/ 24 h 51"/>
                  <a:gd name="T56" fmla="*/ 61 w 68"/>
                  <a:gd name="T57" fmla="*/ 26 h 51"/>
                  <a:gd name="T58" fmla="*/ 56 w 68"/>
                  <a:gd name="T59" fmla="*/ 26 h 51"/>
                  <a:gd name="T60" fmla="*/ 53 w 68"/>
                  <a:gd name="T61" fmla="*/ 27 h 51"/>
                  <a:gd name="T62" fmla="*/ 46 w 68"/>
                  <a:gd name="T63" fmla="*/ 28 h 51"/>
                  <a:gd name="T64" fmla="*/ 43 w 68"/>
                  <a:gd name="T65" fmla="*/ 31 h 51"/>
                  <a:gd name="T66" fmla="*/ 37 w 68"/>
                  <a:gd name="T67" fmla="*/ 35 h 51"/>
                  <a:gd name="T68" fmla="*/ 31 w 68"/>
                  <a:gd name="T69" fmla="*/ 39 h 51"/>
                  <a:gd name="T70" fmla="*/ 28 w 68"/>
                  <a:gd name="T71" fmla="*/ 43 h 51"/>
                  <a:gd name="T72" fmla="*/ 23 w 68"/>
                  <a:gd name="T73" fmla="*/ 46 h 51"/>
                  <a:gd name="T74" fmla="*/ 21 w 68"/>
                  <a:gd name="T75" fmla="*/ 48 h 51"/>
                  <a:gd name="T76" fmla="*/ 17 w 68"/>
                  <a:gd name="T77" fmla="*/ 50 h 51"/>
                  <a:gd name="T78" fmla="*/ 11 w 68"/>
                  <a:gd name="T79" fmla="*/ 49 h 51"/>
                  <a:gd name="T80" fmla="*/ 10 w 68"/>
                  <a:gd name="T81" fmla="*/ 4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8" h="51">
                    <a:moveTo>
                      <a:pt x="10" y="44"/>
                    </a:moveTo>
                    <a:cubicBezTo>
                      <a:pt x="11" y="43"/>
                      <a:pt x="10" y="43"/>
                      <a:pt x="11" y="42"/>
                    </a:cubicBezTo>
                    <a:cubicBezTo>
                      <a:pt x="13" y="40"/>
                      <a:pt x="13" y="39"/>
                      <a:pt x="13" y="39"/>
                    </a:cubicBezTo>
                    <a:cubicBezTo>
                      <a:pt x="15" y="38"/>
                      <a:pt x="15" y="37"/>
                      <a:pt x="16" y="36"/>
                    </a:cubicBezTo>
                    <a:cubicBezTo>
                      <a:pt x="17" y="35"/>
                      <a:pt x="18" y="34"/>
                      <a:pt x="20" y="32"/>
                    </a:cubicBezTo>
                    <a:cubicBezTo>
                      <a:pt x="20" y="31"/>
                      <a:pt x="21" y="30"/>
                      <a:pt x="21" y="30"/>
                    </a:cubicBezTo>
                    <a:cubicBezTo>
                      <a:pt x="21" y="29"/>
                      <a:pt x="21" y="29"/>
                      <a:pt x="21" y="29"/>
                    </a:cubicBezTo>
                    <a:cubicBezTo>
                      <a:pt x="22" y="29"/>
                      <a:pt x="22" y="28"/>
                      <a:pt x="22" y="28"/>
                    </a:cubicBezTo>
                    <a:cubicBezTo>
                      <a:pt x="22" y="28"/>
                      <a:pt x="22" y="28"/>
                      <a:pt x="22" y="28"/>
                    </a:cubicBezTo>
                    <a:cubicBezTo>
                      <a:pt x="23" y="27"/>
                      <a:pt x="23" y="27"/>
                      <a:pt x="23" y="26"/>
                    </a:cubicBezTo>
                    <a:cubicBezTo>
                      <a:pt x="24" y="25"/>
                      <a:pt x="25" y="25"/>
                      <a:pt x="25" y="25"/>
                    </a:cubicBezTo>
                    <a:cubicBezTo>
                      <a:pt x="24" y="25"/>
                      <a:pt x="21" y="25"/>
                      <a:pt x="20" y="26"/>
                    </a:cubicBezTo>
                    <a:cubicBezTo>
                      <a:pt x="20" y="26"/>
                      <a:pt x="20" y="26"/>
                      <a:pt x="19" y="26"/>
                    </a:cubicBezTo>
                    <a:cubicBezTo>
                      <a:pt x="18" y="27"/>
                      <a:pt x="18" y="27"/>
                      <a:pt x="17" y="27"/>
                    </a:cubicBezTo>
                    <a:cubicBezTo>
                      <a:pt x="16" y="27"/>
                      <a:pt x="16" y="27"/>
                      <a:pt x="16" y="27"/>
                    </a:cubicBezTo>
                    <a:cubicBezTo>
                      <a:pt x="15" y="27"/>
                      <a:pt x="15" y="28"/>
                      <a:pt x="15" y="28"/>
                    </a:cubicBezTo>
                    <a:cubicBezTo>
                      <a:pt x="14" y="28"/>
                      <a:pt x="13" y="29"/>
                      <a:pt x="12" y="29"/>
                    </a:cubicBezTo>
                    <a:cubicBezTo>
                      <a:pt x="12" y="30"/>
                      <a:pt x="10" y="30"/>
                      <a:pt x="10" y="30"/>
                    </a:cubicBezTo>
                    <a:cubicBezTo>
                      <a:pt x="9" y="31"/>
                      <a:pt x="9" y="31"/>
                      <a:pt x="8" y="32"/>
                    </a:cubicBezTo>
                    <a:cubicBezTo>
                      <a:pt x="7" y="32"/>
                      <a:pt x="6" y="32"/>
                      <a:pt x="6" y="32"/>
                    </a:cubicBezTo>
                    <a:cubicBezTo>
                      <a:pt x="4" y="31"/>
                      <a:pt x="5" y="31"/>
                      <a:pt x="4" y="31"/>
                    </a:cubicBezTo>
                    <a:cubicBezTo>
                      <a:pt x="3" y="29"/>
                      <a:pt x="3" y="28"/>
                      <a:pt x="2" y="27"/>
                    </a:cubicBezTo>
                    <a:cubicBezTo>
                      <a:pt x="2" y="27"/>
                      <a:pt x="2" y="26"/>
                      <a:pt x="2" y="25"/>
                    </a:cubicBezTo>
                    <a:cubicBezTo>
                      <a:pt x="1" y="24"/>
                      <a:pt x="1" y="23"/>
                      <a:pt x="1" y="22"/>
                    </a:cubicBezTo>
                    <a:cubicBezTo>
                      <a:pt x="1" y="22"/>
                      <a:pt x="0" y="21"/>
                      <a:pt x="0" y="20"/>
                    </a:cubicBezTo>
                    <a:cubicBezTo>
                      <a:pt x="0" y="19"/>
                      <a:pt x="0" y="18"/>
                      <a:pt x="0" y="17"/>
                    </a:cubicBezTo>
                    <a:cubicBezTo>
                      <a:pt x="1" y="17"/>
                      <a:pt x="1" y="16"/>
                      <a:pt x="1" y="16"/>
                    </a:cubicBezTo>
                    <a:cubicBezTo>
                      <a:pt x="1" y="14"/>
                      <a:pt x="3" y="13"/>
                      <a:pt x="4" y="11"/>
                    </a:cubicBezTo>
                    <a:cubicBezTo>
                      <a:pt x="4" y="11"/>
                      <a:pt x="4" y="11"/>
                      <a:pt x="4" y="11"/>
                    </a:cubicBezTo>
                    <a:cubicBezTo>
                      <a:pt x="4" y="10"/>
                      <a:pt x="5" y="10"/>
                      <a:pt x="5" y="10"/>
                    </a:cubicBezTo>
                    <a:cubicBezTo>
                      <a:pt x="6" y="10"/>
                      <a:pt x="6" y="10"/>
                      <a:pt x="6" y="9"/>
                    </a:cubicBezTo>
                    <a:cubicBezTo>
                      <a:pt x="7" y="9"/>
                      <a:pt x="7" y="10"/>
                      <a:pt x="7" y="9"/>
                    </a:cubicBezTo>
                    <a:cubicBezTo>
                      <a:pt x="9" y="9"/>
                      <a:pt x="11" y="7"/>
                      <a:pt x="14" y="7"/>
                    </a:cubicBezTo>
                    <a:cubicBezTo>
                      <a:pt x="14" y="6"/>
                      <a:pt x="15" y="6"/>
                      <a:pt x="15" y="6"/>
                    </a:cubicBezTo>
                    <a:cubicBezTo>
                      <a:pt x="16" y="6"/>
                      <a:pt x="17" y="5"/>
                      <a:pt x="18" y="5"/>
                    </a:cubicBezTo>
                    <a:cubicBezTo>
                      <a:pt x="21" y="3"/>
                      <a:pt x="25" y="2"/>
                      <a:pt x="29" y="2"/>
                    </a:cubicBezTo>
                    <a:cubicBezTo>
                      <a:pt x="30" y="2"/>
                      <a:pt x="31" y="2"/>
                      <a:pt x="31" y="2"/>
                    </a:cubicBezTo>
                    <a:cubicBezTo>
                      <a:pt x="33" y="2"/>
                      <a:pt x="34" y="2"/>
                      <a:pt x="35" y="2"/>
                    </a:cubicBezTo>
                    <a:cubicBezTo>
                      <a:pt x="36" y="2"/>
                      <a:pt x="36" y="1"/>
                      <a:pt x="37" y="1"/>
                    </a:cubicBezTo>
                    <a:cubicBezTo>
                      <a:pt x="39" y="1"/>
                      <a:pt x="42" y="1"/>
                      <a:pt x="44" y="1"/>
                    </a:cubicBezTo>
                    <a:cubicBezTo>
                      <a:pt x="45" y="0"/>
                      <a:pt x="51" y="0"/>
                      <a:pt x="54" y="0"/>
                    </a:cubicBezTo>
                    <a:cubicBezTo>
                      <a:pt x="55" y="0"/>
                      <a:pt x="56" y="0"/>
                      <a:pt x="57" y="1"/>
                    </a:cubicBezTo>
                    <a:cubicBezTo>
                      <a:pt x="57" y="1"/>
                      <a:pt x="58" y="2"/>
                      <a:pt x="59" y="2"/>
                    </a:cubicBezTo>
                    <a:cubicBezTo>
                      <a:pt x="59" y="3"/>
                      <a:pt x="59" y="3"/>
                      <a:pt x="59" y="3"/>
                    </a:cubicBezTo>
                    <a:cubicBezTo>
                      <a:pt x="59" y="3"/>
                      <a:pt x="59" y="3"/>
                      <a:pt x="59" y="3"/>
                    </a:cubicBezTo>
                    <a:cubicBezTo>
                      <a:pt x="59" y="3"/>
                      <a:pt x="60" y="3"/>
                      <a:pt x="60" y="3"/>
                    </a:cubicBezTo>
                    <a:cubicBezTo>
                      <a:pt x="60" y="3"/>
                      <a:pt x="60" y="3"/>
                      <a:pt x="60" y="3"/>
                    </a:cubicBezTo>
                    <a:cubicBezTo>
                      <a:pt x="61" y="3"/>
                      <a:pt x="62" y="4"/>
                      <a:pt x="64" y="4"/>
                    </a:cubicBezTo>
                    <a:cubicBezTo>
                      <a:pt x="64" y="5"/>
                      <a:pt x="65" y="5"/>
                      <a:pt x="65" y="5"/>
                    </a:cubicBezTo>
                    <a:cubicBezTo>
                      <a:pt x="66" y="7"/>
                      <a:pt x="67" y="9"/>
                      <a:pt x="68" y="10"/>
                    </a:cubicBezTo>
                    <a:cubicBezTo>
                      <a:pt x="68" y="11"/>
                      <a:pt x="68" y="12"/>
                      <a:pt x="68" y="12"/>
                    </a:cubicBezTo>
                    <a:cubicBezTo>
                      <a:pt x="68" y="14"/>
                      <a:pt x="68" y="15"/>
                      <a:pt x="68" y="16"/>
                    </a:cubicBezTo>
                    <a:cubicBezTo>
                      <a:pt x="68" y="17"/>
                      <a:pt x="68" y="17"/>
                      <a:pt x="68" y="18"/>
                    </a:cubicBezTo>
                    <a:cubicBezTo>
                      <a:pt x="68" y="18"/>
                      <a:pt x="67" y="19"/>
                      <a:pt x="66" y="20"/>
                    </a:cubicBezTo>
                    <a:cubicBezTo>
                      <a:pt x="66" y="21"/>
                      <a:pt x="65" y="21"/>
                      <a:pt x="65" y="22"/>
                    </a:cubicBezTo>
                    <a:cubicBezTo>
                      <a:pt x="64" y="23"/>
                      <a:pt x="64" y="23"/>
                      <a:pt x="64" y="24"/>
                    </a:cubicBezTo>
                    <a:cubicBezTo>
                      <a:pt x="63" y="24"/>
                      <a:pt x="63" y="25"/>
                      <a:pt x="63" y="25"/>
                    </a:cubicBezTo>
                    <a:cubicBezTo>
                      <a:pt x="62" y="26"/>
                      <a:pt x="61" y="26"/>
                      <a:pt x="61" y="26"/>
                    </a:cubicBezTo>
                    <a:cubicBezTo>
                      <a:pt x="59" y="26"/>
                      <a:pt x="59" y="26"/>
                      <a:pt x="58" y="26"/>
                    </a:cubicBezTo>
                    <a:cubicBezTo>
                      <a:pt x="57" y="26"/>
                      <a:pt x="57" y="26"/>
                      <a:pt x="56" y="26"/>
                    </a:cubicBezTo>
                    <a:cubicBezTo>
                      <a:pt x="56" y="26"/>
                      <a:pt x="55" y="26"/>
                      <a:pt x="55" y="26"/>
                    </a:cubicBezTo>
                    <a:cubicBezTo>
                      <a:pt x="54" y="26"/>
                      <a:pt x="53" y="26"/>
                      <a:pt x="53" y="27"/>
                    </a:cubicBezTo>
                    <a:cubicBezTo>
                      <a:pt x="52" y="27"/>
                      <a:pt x="51" y="27"/>
                      <a:pt x="49" y="27"/>
                    </a:cubicBezTo>
                    <a:cubicBezTo>
                      <a:pt x="48" y="27"/>
                      <a:pt x="47" y="28"/>
                      <a:pt x="46" y="28"/>
                    </a:cubicBezTo>
                    <a:cubicBezTo>
                      <a:pt x="46" y="29"/>
                      <a:pt x="45" y="29"/>
                      <a:pt x="45" y="29"/>
                    </a:cubicBezTo>
                    <a:cubicBezTo>
                      <a:pt x="44" y="30"/>
                      <a:pt x="44" y="30"/>
                      <a:pt x="43" y="31"/>
                    </a:cubicBezTo>
                    <a:cubicBezTo>
                      <a:pt x="42" y="31"/>
                      <a:pt x="42" y="31"/>
                      <a:pt x="41" y="32"/>
                    </a:cubicBezTo>
                    <a:cubicBezTo>
                      <a:pt x="41" y="33"/>
                      <a:pt x="38" y="34"/>
                      <a:pt x="37" y="35"/>
                    </a:cubicBezTo>
                    <a:cubicBezTo>
                      <a:pt x="36" y="35"/>
                      <a:pt x="36" y="36"/>
                      <a:pt x="34" y="37"/>
                    </a:cubicBezTo>
                    <a:cubicBezTo>
                      <a:pt x="33" y="38"/>
                      <a:pt x="32" y="39"/>
                      <a:pt x="31" y="39"/>
                    </a:cubicBezTo>
                    <a:cubicBezTo>
                      <a:pt x="31" y="40"/>
                      <a:pt x="30" y="40"/>
                      <a:pt x="29" y="41"/>
                    </a:cubicBezTo>
                    <a:cubicBezTo>
                      <a:pt x="29" y="41"/>
                      <a:pt x="28" y="43"/>
                      <a:pt x="28" y="43"/>
                    </a:cubicBezTo>
                    <a:cubicBezTo>
                      <a:pt x="27" y="43"/>
                      <a:pt x="25" y="44"/>
                      <a:pt x="25" y="44"/>
                    </a:cubicBezTo>
                    <a:cubicBezTo>
                      <a:pt x="24" y="45"/>
                      <a:pt x="24" y="45"/>
                      <a:pt x="23" y="46"/>
                    </a:cubicBezTo>
                    <a:cubicBezTo>
                      <a:pt x="23" y="46"/>
                      <a:pt x="22" y="47"/>
                      <a:pt x="22" y="47"/>
                    </a:cubicBezTo>
                    <a:cubicBezTo>
                      <a:pt x="22" y="47"/>
                      <a:pt x="21" y="47"/>
                      <a:pt x="21" y="48"/>
                    </a:cubicBezTo>
                    <a:cubicBezTo>
                      <a:pt x="20" y="48"/>
                      <a:pt x="19" y="49"/>
                      <a:pt x="19" y="49"/>
                    </a:cubicBezTo>
                    <a:cubicBezTo>
                      <a:pt x="17" y="50"/>
                      <a:pt x="17" y="50"/>
                      <a:pt x="17" y="50"/>
                    </a:cubicBezTo>
                    <a:cubicBezTo>
                      <a:pt x="16" y="51"/>
                      <a:pt x="16" y="51"/>
                      <a:pt x="14" y="50"/>
                    </a:cubicBezTo>
                    <a:cubicBezTo>
                      <a:pt x="13" y="50"/>
                      <a:pt x="12" y="50"/>
                      <a:pt x="11" y="49"/>
                    </a:cubicBezTo>
                    <a:cubicBezTo>
                      <a:pt x="11" y="49"/>
                      <a:pt x="11" y="48"/>
                      <a:pt x="10" y="48"/>
                    </a:cubicBezTo>
                    <a:cubicBezTo>
                      <a:pt x="9" y="47"/>
                      <a:pt x="9" y="45"/>
                      <a:pt x="10"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0"/>
              <p:cNvSpPr/>
              <p:nvPr/>
            </p:nvSpPr>
            <p:spPr bwMode="auto">
              <a:xfrm>
                <a:off x="3119438" y="3854450"/>
                <a:ext cx="120650" cy="109538"/>
              </a:xfrm>
              <a:custGeom>
                <a:avLst/>
                <a:gdLst>
                  <a:gd name="T0" fmla="*/ 13 w 32"/>
                  <a:gd name="T1" fmla="*/ 29 h 29"/>
                  <a:gd name="T2" fmla="*/ 10 w 32"/>
                  <a:gd name="T3" fmla="*/ 28 h 29"/>
                  <a:gd name="T4" fmla="*/ 4 w 32"/>
                  <a:gd name="T5" fmla="*/ 25 h 29"/>
                  <a:gd name="T6" fmla="*/ 3 w 32"/>
                  <a:gd name="T7" fmla="*/ 23 h 29"/>
                  <a:gd name="T8" fmla="*/ 1 w 32"/>
                  <a:gd name="T9" fmla="*/ 19 h 29"/>
                  <a:gd name="T10" fmla="*/ 1 w 32"/>
                  <a:gd name="T11" fmla="*/ 19 h 29"/>
                  <a:gd name="T12" fmla="*/ 0 w 32"/>
                  <a:gd name="T13" fmla="*/ 12 h 29"/>
                  <a:gd name="T14" fmla="*/ 1 w 32"/>
                  <a:gd name="T15" fmla="*/ 10 h 29"/>
                  <a:gd name="T16" fmla="*/ 1 w 32"/>
                  <a:gd name="T17" fmla="*/ 9 h 29"/>
                  <a:gd name="T18" fmla="*/ 2 w 32"/>
                  <a:gd name="T19" fmla="*/ 6 h 29"/>
                  <a:gd name="T20" fmla="*/ 9 w 32"/>
                  <a:gd name="T21" fmla="*/ 1 h 29"/>
                  <a:gd name="T22" fmla="*/ 10 w 32"/>
                  <a:gd name="T23" fmla="*/ 0 h 29"/>
                  <a:gd name="T24" fmla="*/ 11 w 32"/>
                  <a:gd name="T25" fmla="*/ 0 h 29"/>
                  <a:gd name="T26" fmla="*/ 14 w 32"/>
                  <a:gd name="T27" fmla="*/ 0 h 29"/>
                  <a:gd name="T28" fmla="*/ 15 w 32"/>
                  <a:gd name="T29" fmla="*/ 0 h 29"/>
                  <a:gd name="T30" fmla="*/ 20 w 32"/>
                  <a:gd name="T31" fmla="*/ 2 h 29"/>
                  <a:gd name="T32" fmla="*/ 25 w 32"/>
                  <a:gd name="T33" fmla="*/ 7 h 29"/>
                  <a:gd name="T34" fmla="*/ 27 w 32"/>
                  <a:gd name="T35" fmla="*/ 9 h 29"/>
                  <a:gd name="T36" fmla="*/ 27 w 32"/>
                  <a:gd name="T37" fmla="*/ 9 h 29"/>
                  <a:gd name="T38" fmla="*/ 29 w 32"/>
                  <a:gd name="T39" fmla="*/ 12 h 29"/>
                  <a:gd name="T40" fmla="*/ 30 w 32"/>
                  <a:gd name="T41" fmla="*/ 13 h 29"/>
                  <a:gd name="T42" fmla="*/ 32 w 32"/>
                  <a:gd name="T43" fmla="*/ 17 h 29"/>
                  <a:gd name="T44" fmla="*/ 32 w 32"/>
                  <a:gd name="T45" fmla="*/ 19 h 29"/>
                  <a:gd name="T46" fmla="*/ 29 w 32"/>
                  <a:gd name="T47" fmla="*/ 23 h 29"/>
                  <a:gd name="T48" fmla="*/ 20 w 32"/>
                  <a:gd name="T49" fmla="*/ 28 h 29"/>
                  <a:gd name="T50" fmla="*/ 16 w 32"/>
                  <a:gd name="T51" fmla="*/ 29 h 29"/>
                  <a:gd name="T52" fmla="*/ 13 w 32"/>
                  <a:gd name="T53"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 h="29">
                    <a:moveTo>
                      <a:pt x="13" y="29"/>
                    </a:moveTo>
                    <a:cubicBezTo>
                      <a:pt x="11" y="29"/>
                      <a:pt x="10" y="29"/>
                      <a:pt x="10" y="28"/>
                    </a:cubicBezTo>
                    <a:cubicBezTo>
                      <a:pt x="8" y="27"/>
                      <a:pt x="6" y="26"/>
                      <a:pt x="4" y="25"/>
                    </a:cubicBezTo>
                    <a:cubicBezTo>
                      <a:pt x="4" y="25"/>
                      <a:pt x="3" y="24"/>
                      <a:pt x="3" y="23"/>
                    </a:cubicBezTo>
                    <a:cubicBezTo>
                      <a:pt x="2" y="22"/>
                      <a:pt x="1" y="20"/>
                      <a:pt x="1" y="19"/>
                    </a:cubicBezTo>
                    <a:cubicBezTo>
                      <a:pt x="1" y="19"/>
                      <a:pt x="1" y="19"/>
                      <a:pt x="1" y="19"/>
                    </a:cubicBezTo>
                    <a:cubicBezTo>
                      <a:pt x="1" y="17"/>
                      <a:pt x="0" y="13"/>
                      <a:pt x="0" y="12"/>
                    </a:cubicBezTo>
                    <a:cubicBezTo>
                      <a:pt x="0" y="11"/>
                      <a:pt x="0" y="10"/>
                      <a:pt x="1" y="10"/>
                    </a:cubicBezTo>
                    <a:cubicBezTo>
                      <a:pt x="1" y="10"/>
                      <a:pt x="1" y="9"/>
                      <a:pt x="1" y="9"/>
                    </a:cubicBezTo>
                    <a:cubicBezTo>
                      <a:pt x="1" y="8"/>
                      <a:pt x="2" y="7"/>
                      <a:pt x="2" y="6"/>
                    </a:cubicBezTo>
                    <a:cubicBezTo>
                      <a:pt x="4" y="3"/>
                      <a:pt x="6" y="3"/>
                      <a:pt x="9" y="1"/>
                    </a:cubicBezTo>
                    <a:cubicBezTo>
                      <a:pt x="9" y="1"/>
                      <a:pt x="10" y="0"/>
                      <a:pt x="10" y="0"/>
                    </a:cubicBezTo>
                    <a:cubicBezTo>
                      <a:pt x="10" y="0"/>
                      <a:pt x="10" y="0"/>
                      <a:pt x="11" y="0"/>
                    </a:cubicBezTo>
                    <a:cubicBezTo>
                      <a:pt x="12" y="0"/>
                      <a:pt x="13" y="0"/>
                      <a:pt x="14" y="0"/>
                    </a:cubicBezTo>
                    <a:cubicBezTo>
                      <a:pt x="15" y="0"/>
                      <a:pt x="15" y="0"/>
                      <a:pt x="15" y="0"/>
                    </a:cubicBezTo>
                    <a:cubicBezTo>
                      <a:pt x="17" y="0"/>
                      <a:pt x="18" y="1"/>
                      <a:pt x="20" y="2"/>
                    </a:cubicBezTo>
                    <a:cubicBezTo>
                      <a:pt x="22" y="4"/>
                      <a:pt x="23" y="5"/>
                      <a:pt x="25" y="7"/>
                    </a:cubicBezTo>
                    <a:cubicBezTo>
                      <a:pt x="25" y="7"/>
                      <a:pt x="26" y="8"/>
                      <a:pt x="27" y="9"/>
                    </a:cubicBezTo>
                    <a:cubicBezTo>
                      <a:pt x="27" y="9"/>
                      <a:pt x="27" y="9"/>
                      <a:pt x="27" y="9"/>
                    </a:cubicBezTo>
                    <a:cubicBezTo>
                      <a:pt x="28" y="10"/>
                      <a:pt x="28" y="11"/>
                      <a:pt x="29" y="12"/>
                    </a:cubicBezTo>
                    <a:cubicBezTo>
                      <a:pt x="29" y="13"/>
                      <a:pt x="29" y="13"/>
                      <a:pt x="30" y="13"/>
                    </a:cubicBezTo>
                    <a:cubicBezTo>
                      <a:pt x="30" y="14"/>
                      <a:pt x="31" y="14"/>
                      <a:pt x="32" y="17"/>
                    </a:cubicBezTo>
                    <a:cubicBezTo>
                      <a:pt x="31" y="17"/>
                      <a:pt x="32" y="18"/>
                      <a:pt x="32" y="19"/>
                    </a:cubicBezTo>
                    <a:cubicBezTo>
                      <a:pt x="31" y="19"/>
                      <a:pt x="32" y="22"/>
                      <a:pt x="29" y="23"/>
                    </a:cubicBezTo>
                    <a:cubicBezTo>
                      <a:pt x="26" y="23"/>
                      <a:pt x="22" y="27"/>
                      <a:pt x="20" y="28"/>
                    </a:cubicBezTo>
                    <a:cubicBezTo>
                      <a:pt x="18" y="29"/>
                      <a:pt x="17" y="29"/>
                      <a:pt x="16" y="29"/>
                    </a:cubicBezTo>
                    <a:cubicBezTo>
                      <a:pt x="15" y="29"/>
                      <a:pt x="14" y="29"/>
                      <a:pt x="13"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1"/>
              <p:cNvSpPr/>
              <p:nvPr/>
            </p:nvSpPr>
            <p:spPr bwMode="auto">
              <a:xfrm>
                <a:off x="1185863" y="3736975"/>
                <a:ext cx="282575" cy="103188"/>
              </a:xfrm>
              <a:custGeom>
                <a:avLst/>
                <a:gdLst>
                  <a:gd name="T0" fmla="*/ 44 w 75"/>
                  <a:gd name="T1" fmla="*/ 27 h 27"/>
                  <a:gd name="T2" fmla="*/ 41 w 75"/>
                  <a:gd name="T3" fmla="*/ 27 h 27"/>
                  <a:gd name="T4" fmla="*/ 39 w 75"/>
                  <a:gd name="T5" fmla="*/ 26 h 27"/>
                  <a:gd name="T6" fmla="*/ 36 w 75"/>
                  <a:gd name="T7" fmla="*/ 26 h 27"/>
                  <a:gd name="T8" fmla="*/ 35 w 75"/>
                  <a:gd name="T9" fmla="*/ 25 h 27"/>
                  <a:gd name="T10" fmla="*/ 33 w 75"/>
                  <a:gd name="T11" fmla="*/ 25 h 27"/>
                  <a:gd name="T12" fmla="*/ 30 w 75"/>
                  <a:gd name="T13" fmla="*/ 25 h 27"/>
                  <a:gd name="T14" fmla="*/ 25 w 75"/>
                  <a:gd name="T15" fmla="*/ 26 h 27"/>
                  <a:gd name="T16" fmla="*/ 17 w 75"/>
                  <a:gd name="T17" fmla="*/ 26 h 27"/>
                  <a:gd name="T18" fmla="*/ 15 w 75"/>
                  <a:gd name="T19" fmla="*/ 27 h 27"/>
                  <a:gd name="T20" fmla="*/ 12 w 75"/>
                  <a:gd name="T21" fmla="*/ 26 h 27"/>
                  <a:gd name="T22" fmla="*/ 9 w 75"/>
                  <a:gd name="T23" fmla="*/ 25 h 27"/>
                  <a:gd name="T24" fmla="*/ 5 w 75"/>
                  <a:gd name="T25" fmla="*/ 24 h 27"/>
                  <a:gd name="T26" fmla="*/ 5 w 75"/>
                  <a:gd name="T27" fmla="*/ 24 h 27"/>
                  <a:gd name="T28" fmla="*/ 3 w 75"/>
                  <a:gd name="T29" fmla="*/ 23 h 27"/>
                  <a:gd name="T30" fmla="*/ 1 w 75"/>
                  <a:gd name="T31" fmla="*/ 21 h 27"/>
                  <a:gd name="T32" fmla="*/ 0 w 75"/>
                  <a:gd name="T33" fmla="*/ 18 h 27"/>
                  <a:gd name="T34" fmla="*/ 0 w 75"/>
                  <a:gd name="T35" fmla="*/ 16 h 27"/>
                  <a:gd name="T36" fmla="*/ 1 w 75"/>
                  <a:gd name="T37" fmla="*/ 14 h 27"/>
                  <a:gd name="T38" fmla="*/ 5 w 75"/>
                  <a:gd name="T39" fmla="*/ 10 h 27"/>
                  <a:gd name="T40" fmla="*/ 6 w 75"/>
                  <a:gd name="T41" fmla="*/ 9 h 27"/>
                  <a:gd name="T42" fmla="*/ 6 w 75"/>
                  <a:gd name="T43" fmla="*/ 9 h 27"/>
                  <a:gd name="T44" fmla="*/ 11 w 75"/>
                  <a:gd name="T45" fmla="*/ 7 h 27"/>
                  <a:gd name="T46" fmla="*/ 11 w 75"/>
                  <a:gd name="T47" fmla="*/ 7 h 27"/>
                  <a:gd name="T48" fmla="*/ 14 w 75"/>
                  <a:gd name="T49" fmla="*/ 6 h 27"/>
                  <a:gd name="T50" fmla="*/ 16 w 75"/>
                  <a:gd name="T51" fmla="*/ 5 h 27"/>
                  <a:gd name="T52" fmla="*/ 18 w 75"/>
                  <a:gd name="T53" fmla="*/ 5 h 27"/>
                  <a:gd name="T54" fmla="*/ 21 w 75"/>
                  <a:gd name="T55" fmla="*/ 4 h 27"/>
                  <a:gd name="T56" fmla="*/ 23 w 75"/>
                  <a:gd name="T57" fmla="*/ 4 h 27"/>
                  <a:gd name="T58" fmla="*/ 25 w 75"/>
                  <a:gd name="T59" fmla="*/ 3 h 27"/>
                  <a:gd name="T60" fmla="*/ 26 w 75"/>
                  <a:gd name="T61" fmla="*/ 3 h 27"/>
                  <a:gd name="T62" fmla="*/ 35 w 75"/>
                  <a:gd name="T63" fmla="*/ 3 h 27"/>
                  <a:gd name="T64" fmla="*/ 35 w 75"/>
                  <a:gd name="T65" fmla="*/ 3 h 27"/>
                  <a:gd name="T66" fmla="*/ 44 w 75"/>
                  <a:gd name="T67" fmla="*/ 2 h 27"/>
                  <a:gd name="T68" fmla="*/ 48 w 75"/>
                  <a:gd name="T69" fmla="*/ 1 h 27"/>
                  <a:gd name="T70" fmla="*/ 60 w 75"/>
                  <a:gd name="T71" fmla="*/ 0 h 27"/>
                  <a:gd name="T72" fmla="*/ 62 w 75"/>
                  <a:gd name="T73" fmla="*/ 1 h 27"/>
                  <a:gd name="T74" fmla="*/ 64 w 75"/>
                  <a:gd name="T75" fmla="*/ 1 h 27"/>
                  <a:gd name="T76" fmla="*/ 65 w 75"/>
                  <a:gd name="T77" fmla="*/ 1 h 27"/>
                  <a:gd name="T78" fmla="*/ 66 w 75"/>
                  <a:gd name="T79" fmla="*/ 1 h 27"/>
                  <a:gd name="T80" fmla="*/ 69 w 75"/>
                  <a:gd name="T81" fmla="*/ 2 h 27"/>
                  <a:gd name="T82" fmla="*/ 72 w 75"/>
                  <a:gd name="T83" fmla="*/ 4 h 27"/>
                  <a:gd name="T84" fmla="*/ 74 w 75"/>
                  <a:gd name="T85" fmla="*/ 6 h 27"/>
                  <a:gd name="T86" fmla="*/ 74 w 75"/>
                  <a:gd name="T87" fmla="*/ 9 h 27"/>
                  <a:gd name="T88" fmla="*/ 75 w 75"/>
                  <a:gd name="T89" fmla="*/ 12 h 27"/>
                  <a:gd name="T90" fmla="*/ 74 w 75"/>
                  <a:gd name="T91" fmla="*/ 14 h 27"/>
                  <a:gd name="T92" fmla="*/ 74 w 75"/>
                  <a:gd name="T93" fmla="*/ 15 h 27"/>
                  <a:gd name="T94" fmla="*/ 74 w 75"/>
                  <a:gd name="T95" fmla="*/ 16 h 27"/>
                  <a:gd name="T96" fmla="*/ 73 w 75"/>
                  <a:gd name="T97" fmla="*/ 17 h 27"/>
                  <a:gd name="T98" fmla="*/ 71 w 75"/>
                  <a:gd name="T99" fmla="*/ 19 h 27"/>
                  <a:gd name="T100" fmla="*/ 69 w 75"/>
                  <a:gd name="T101" fmla="*/ 21 h 27"/>
                  <a:gd name="T102" fmla="*/ 63 w 75"/>
                  <a:gd name="T103" fmla="*/ 22 h 27"/>
                  <a:gd name="T104" fmla="*/ 62 w 75"/>
                  <a:gd name="T105" fmla="*/ 23 h 27"/>
                  <a:gd name="T106" fmla="*/ 58 w 75"/>
                  <a:gd name="T107" fmla="*/ 24 h 27"/>
                  <a:gd name="T108" fmla="*/ 55 w 75"/>
                  <a:gd name="T109" fmla="*/ 25 h 27"/>
                  <a:gd name="T110" fmla="*/ 53 w 75"/>
                  <a:gd name="T111" fmla="*/ 26 h 27"/>
                  <a:gd name="T112" fmla="*/ 52 w 75"/>
                  <a:gd name="T113" fmla="*/ 26 h 27"/>
                  <a:gd name="T114" fmla="*/ 47 w 75"/>
                  <a:gd name="T115" fmla="*/ 27 h 27"/>
                  <a:gd name="T116" fmla="*/ 44 w 75"/>
                  <a:gd name="T1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5" h="27">
                    <a:moveTo>
                      <a:pt x="44" y="27"/>
                    </a:moveTo>
                    <a:cubicBezTo>
                      <a:pt x="43" y="27"/>
                      <a:pt x="42" y="27"/>
                      <a:pt x="41" y="27"/>
                    </a:cubicBezTo>
                    <a:cubicBezTo>
                      <a:pt x="40" y="27"/>
                      <a:pt x="40" y="26"/>
                      <a:pt x="39" y="26"/>
                    </a:cubicBezTo>
                    <a:cubicBezTo>
                      <a:pt x="38" y="26"/>
                      <a:pt x="37" y="26"/>
                      <a:pt x="36" y="26"/>
                    </a:cubicBezTo>
                    <a:cubicBezTo>
                      <a:pt x="36" y="26"/>
                      <a:pt x="35" y="26"/>
                      <a:pt x="35" y="25"/>
                    </a:cubicBezTo>
                    <a:cubicBezTo>
                      <a:pt x="34" y="25"/>
                      <a:pt x="34" y="25"/>
                      <a:pt x="33" y="25"/>
                    </a:cubicBezTo>
                    <a:cubicBezTo>
                      <a:pt x="33" y="25"/>
                      <a:pt x="31" y="25"/>
                      <a:pt x="30" y="25"/>
                    </a:cubicBezTo>
                    <a:cubicBezTo>
                      <a:pt x="28" y="25"/>
                      <a:pt x="27" y="25"/>
                      <a:pt x="25" y="26"/>
                    </a:cubicBezTo>
                    <a:cubicBezTo>
                      <a:pt x="22" y="26"/>
                      <a:pt x="21" y="26"/>
                      <a:pt x="17" y="26"/>
                    </a:cubicBezTo>
                    <a:cubicBezTo>
                      <a:pt x="16" y="27"/>
                      <a:pt x="15" y="27"/>
                      <a:pt x="15" y="27"/>
                    </a:cubicBezTo>
                    <a:cubicBezTo>
                      <a:pt x="14" y="27"/>
                      <a:pt x="13" y="26"/>
                      <a:pt x="12" y="26"/>
                    </a:cubicBezTo>
                    <a:cubicBezTo>
                      <a:pt x="11" y="26"/>
                      <a:pt x="10" y="25"/>
                      <a:pt x="9" y="25"/>
                    </a:cubicBezTo>
                    <a:cubicBezTo>
                      <a:pt x="8" y="25"/>
                      <a:pt x="6" y="25"/>
                      <a:pt x="5" y="24"/>
                    </a:cubicBezTo>
                    <a:cubicBezTo>
                      <a:pt x="5" y="24"/>
                      <a:pt x="5" y="24"/>
                      <a:pt x="5" y="24"/>
                    </a:cubicBezTo>
                    <a:cubicBezTo>
                      <a:pt x="4" y="23"/>
                      <a:pt x="3" y="23"/>
                      <a:pt x="3" y="23"/>
                    </a:cubicBezTo>
                    <a:cubicBezTo>
                      <a:pt x="2" y="21"/>
                      <a:pt x="2" y="22"/>
                      <a:pt x="1" y="21"/>
                    </a:cubicBezTo>
                    <a:cubicBezTo>
                      <a:pt x="1" y="20"/>
                      <a:pt x="0" y="19"/>
                      <a:pt x="0" y="18"/>
                    </a:cubicBezTo>
                    <a:cubicBezTo>
                      <a:pt x="0" y="17"/>
                      <a:pt x="0" y="17"/>
                      <a:pt x="0" y="16"/>
                    </a:cubicBezTo>
                    <a:cubicBezTo>
                      <a:pt x="1" y="15"/>
                      <a:pt x="1" y="14"/>
                      <a:pt x="1" y="14"/>
                    </a:cubicBezTo>
                    <a:cubicBezTo>
                      <a:pt x="2" y="12"/>
                      <a:pt x="4" y="11"/>
                      <a:pt x="5" y="10"/>
                    </a:cubicBezTo>
                    <a:cubicBezTo>
                      <a:pt x="5" y="10"/>
                      <a:pt x="6" y="9"/>
                      <a:pt x="6" y="9"/>
                    </a:cubicBezTo>
                    <a:cubicBezTo>
                      <a:pt x="6" y="9"/>
                      <a:pt x="6" y="9"/>
                      <a:pt x="6" y="9"/>
                    </a:cubicBezTo>
                    <a:cubicBezTo>
                      <a:pt x="8" y="8"/>
                      <a:pt x="9" y="8"/>
                      <a:pt x="11" y="7"/>
                    </a:cubicBezTo>
                    <a:cubicBezTo>
                      <a:pt x="11" y="7"/>
                      <a:pt x="11" y="7"/>
                      <a:pt x="11" y="7"/>
                    </a:cubicBezTo>
                    <a:cubicBezTo>
                      <a:pt x="12" y="7"/>
                      <a:pt x="13" y="6"/>
                      <a:pt x="14" y="6"/>
                    </a:cubicBezTo>
                    <a:cubicBezTo>
                      <a:pt x="14" y="6"/>
                      <a:pt x="15" y="6"/>
                      <a:pt x="16" y="5"/>
                    </a:cubicBezTo>
                    <a:cubicBezTo>
                      <a:pt x="16" y="5"/>
                      <a:pt x="17" y="5"/>
                      <a:pt x="18" y="5"/>
                    </a:cubicBezTo>
                    <a:cubicBezTo>
                      <a:pt x="19" y="5"/>
                      <a:pt x="20" y="4"/>
                      <a:pt x="21" y="4"/>
                    </a:cubicBezTo>
                    <a:cubicBezTo>
                      <a:pt x="22" y="4"/>
                      <a:pt x="23" y="4"/>
                      <a:pt x="23" y="4"/>
                    </a:cubicBezTo>
                    <a:cubicBezTo>
                      <a:pt x="24" y="3"/>
                      <a:pt x="25" y="3"/>
                      <a:pt x="25" y="3"/>
                    </a:cubicBezTo>
                    <a:cubicBezTo>
                      <a:pt x="25" y="3"/>
                      <a:pt x="26" y="3"/>
                      <a:pt x="26" y="3"/>
                    </a:cubicBezTo>
                    <a:cubicBezTo>
                      <a:pt x="29" y="3"/>
                      <a:pt x="32" y="3"/>
                      <a:pt x="35" y="3"/>
                    </a:cubicBezTo>
                    <a:cubicBezTo>
                      <a:pt x="35" y="3"/>
                      <a:pt x="35" y="3"/>
                      <a:pt x="35" y="3"/>
                    </a:cubicBezTo>
                    <a:cubicBezTo>
                      <a:pt x="38" y="2"/>
                      <a:pt x="41" y="2"/>
                      <a:pt x="44" y="2"/>
                    </a:cubicBezTo>
                    <a:cubicBezTo>
                      <a:pt x="45" y="2"/>
                      <a:pt x="46" y="1"/>
                      <a:pt x="48" y="1"/>
                    </a:cubicBezTo>
                    <a:cubicBezTo>
                      <a:pt x="48" y="0"/>
                      <a:pt x="58" y="0"/>
                      <a:pt x="60" y="0"/>
                    </a:cubicBezTo>
                    <a:cubicBezTo>
                      <a:pt x="61" y="0"/>
                      <a:pt x="62" y="0"/>
                      <a:pt x="62" y="1"/>
                    </a:cubicBezTo>
                    <a:cubicBezTo>
                      <a:pt x="63" y="1"/>
                      <a:pt x="64" y="1"/>
                      <a:pt x="64" y="1"/>
                    </a:cubicBezTo>
                    <a:cubicBezTo>
                      <a:pt x="64" y="1"/>
                      <a:pt x="65" y="1"/>
                      <a:pt x="65" y="1"/>
                    </a:cubicBezTo>
                    <a:cubicBezTo>
                      <a:pt x="65" y="1"/>
                      <a:pt x="66" y="1"/>
                      <a:pt x="66" y="1"/>
                    </a:cubicBezTo>
                    <a:cubicBezTo>
                      <a:pt x="67" y="1"/>
                      <a:pt x="68" y="2"/>
                      <a:pt x="69" y="2"/>
                    </a:cubicBezTo>
                    <a:cubicBezTo>
                      <a:pt x="70" y="3"/>
                      <a:pt x="71" y="3"/>
                      <a:pt x="72" y="4"/>
                    </a:cubicBezTo>
                    <a:cubicBezTo>
                      <a:pt x="72" y="5"/>
                      <a:pt x="73" y="5"/>
                      <a:pt x="74" y="6"/>
                    </a:cubicBezTo>
                    <a:cubicBezTo>
                      <a:pt x="74" y="7"/>
                      <a:pt x="74" y="8"/>
                      <a:pt x="74" y="9"/>
                    </a:cubicBezTo>
                    <a:cubicBezTo>
                      <a:pt x="74" y="10"/>
                      <a:pt x="74" y="11"/>
                      <a:pt x="75" y="12"/>
                    </a:cubicBezTo>
                    <a:cubicBezTo>
                      <a:pt x="74" y="13"/>
                      <a:pt x="74" y="13"/>
                      <a:pt x="74" y="14"/>
                    </a:cubicBezTo>
                    <a:cubicBezTo>
                      <a:pt x="74" y="14"/>
                      <a:pt x="74" y="14"/>
                      <a:pt x="74" y="15"/>
                    </a:cubicBezTo>
                    <a:cubicBezTo>
                      <a:pt x="74" y="15"/>
                      <a:pt x="74" y="15"/>
                      <a:pt x="74" y="16"/>
                    </a:cubicBezTo>
                    <a:cubicBezTo>
                      <a:pt x="74" y="16"/>
                      <a:pt x="73" y="17"/>
                      <a:pt x="73" y="17"/>
                    </a:cubicBezTo>
                    <a:cubicBezTo>
                      <a:pt x="73" y="18"/>
                      <a:pt x="72" y="19"/>
                      <a:pt x="71" y="19"/>
                    </a:cubicBezTo>
                    <a:cubicBezTo>
                      <a:pt x="71" y="20"/>
                      <a:pt x="70" y="20"/>
                      <a:pt x="69" y="21"/>
                    </a:cubicBezTo>
                    <a:cubicBezTo>
                      <a:pt x="68" y="21"/>
                      <a:pt x="65" y="22"/>
                      <a:pt x="63" y="22"/>
                    </a:cubicBezTo>
                    <a:cubicBezTo>
                      <a:pt x="63" y="23"/>
                      <a:pt x="62" y="23"/>
                      <a:pt x="62" y="23"/>
                    </a:cubicBezTo>
                    <a:cubicBezTo>
                      <a:pt x="60" y="23"/>
                      <a:pt x="59" y="24"/>
                      <a:pt x="58" y="24"/>
                    </a:cubicBezTo>
                    <a:cubicBezTo>
                      <a:pt x="57" y="24"/>
                      <a:pt x="57" y="25"/>
                      <a:pt x="55" y="25"/>
                    </a:cubicBezTo>
                    <a:cubicBezTo>
                      <a:pt x="54" y="25"/>
                      <a:pt x="54" y="26"/>
                      <a:pt x="53" y="26"/>
                    </a:cubicBezTo>
                    <a:cubicBezTo>
                      <a:pt x="52" y="26"/>
                      <a:pt x="52" y="26"/>
                      <a:pt x="52" y="26"/>
                    </a:cubicBezTo>
                    <a:cubicBezTo>
                      <a:pt x="50" y="26"/>
                      <a:pt x="49" y="27"/>
                      <a:pt x="47" y="27"/>
                    </a:cubicBezTo>
                    <a:cubicBezTo>
                      <a:pt x="46" y="27"/>
                      <a:pt x="45" y="27"/>
                      <a:pt x="44"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2"/>
              <p:cNvSpPr/>
              <p:nvPr/>
            </p:nvSpPr>
            <p:spPr bwMode="auto">
              <a:xfrm>
                <a:off x="2760663" y="4167188"/>
                <a:ext cx="161925" cy="173038"/>
              </a:xfrm>
              <a:custGeom>
                <a:avLst/>
                <a:gdLst>
                  <a:gd name="T0" fmla="*/ 29 w 43"/>
                  <a:gd name="T1" fmla="*/ 46 h 46"/>
                  <a:gd name="T2" fmla="*/ 27 w 43"/>
                  <a:gd name="T3" fmla="*/ 45 h 46"/>
                  <a:gd name="T4" fmla="*/ 26 w 43"/>
                  <a:gd name="T5" fmla="*/ 44 h 46"/>
                  <a:gd name="T6" fmla="*/ 24 w 43"/>
                  <a:gd name="T7" fmla="*/ 40 h 46"/>
                  <a:gd name="T8" fmla="*/ 21 w 43"/>
                  <a:gd name="T9" fmla="*/ 35 h 46"/>
                  <a:gd name="T10" fmla="*/ 19 w 43"/>
                  <a:gd name="T11" fmla="*/ 31 h 46"/>
                  <a:gd name="T12" fmla="*/ 16 w 43"/>
                  <a:gd name="T13" fmla="*/ 26 h 46"/>
                  <a:gd name="T14" fmla="*/ 11 w 43"/>
                  <a:gd name="T15" fmla="*/ 21 h 46"/>
                  <a:gd name="T16" fmla="*/ 9 w 43"/>
                  <a:gd name="T17" fmla="*/ 20 h 46"/>
                  <a:gd name="T18" fmla="*/ 8 w 43"/>
                  <a:gd name="T19" fmla="*/ 18 h 46"/>
                  <a:gd name="T20" fmla="*/ 7 w 43"/>
                  <a:gd name="T21" fmla="*/ 18 h 46"/>
                  <a:gd name="T22" fmla="*/ 5 w 43"/>
                  <a:gd name="T23" fmla="*/ 17 h 46"/>
                  <a:gd name="T24" fmla="*/ 5 w 43"/>
                  <a:gd name="T25" fmla="*/ 16 h 46"/>
                  <a:gd name="T26" fmla="*/ 3 w 43"/>
                  <a:gd name="T27" fmla="*/ 14 h 46"/>
                  <a:gd name="T28" fmla="*/ 3 w 43"/>
                  <a:gd name="T29" fmla="*/ 14 h 46"/>
                  <a:gd name="T30" fmla="*/ 1 w 43"/>
                  <a:gd name="T31" fmla="*/ 12 h 46"/>
                  <a:gd name="T32" fmla="*/ 0 w 43"/>
                  <a:gd name="T33" fmla="*/ 10 h 46"/>
                  <a:gd name="T34" fmla="*/ 0 w 43"/>
                  <a:gd name="T35" fmla="*/ 9 h 46"/>
                  <a:gd name="T36" fmla="*/ 0 w 43"/>
                  <a:gd name="T37" fmla="*/ 6 h 46"/>
                  <a:gd name="T38" fmla="*/ 2 w 43"/>
                  <a:gd name="T39" fmla="*/ 3 h 46"/>
                  <a:gd name="T40" fmla="*/ 3 w 43"/>
                  <a:gd name="T41" fmla="*/ 1 h 46"/>
                  <a:gd name="T42" fmla="*/ 7 w 43"/>
                  <a:gd name="T43" fmla="*/ 0 h 46"/>
                  <a:gd name="T44" fmla="*/ 10 w 43"/>
                  <a:gd name="T45" fmla="*/ 0 h 46"/>
                  <a:gd name="T46" fmla="*/ 13 w 43"/>
                  <a:gd name="T47" fmla="*/ 1 h 46"/>
                  <a:gd name="T48" fmla="*/ 15 w 43"/>
                  <a:gd name="T49" fmla="*/ 2 h 46"/>
                  <a:gd name="T50" fmla="*/ 18 w 43"/>
                  <a:gd name="T51" fmla="*/ 3 h 46"/>
                  <a:gd name="T52" fmla="*/ 21 w 43"/>
                  <a:gd name="T53" fmla="*/ 3 h 46"/>
                  <a:gd name="T54" fmla="*/ 24 w 43"/>
                  <a:gd name="T55" fmla="*/ 4 h 46"/>
                  <a:gd name="T56" fmla="*/ 28 w 43"/>
                  <a:gd name="T57" fmla="*/ 4 h 46"/>
                  <a:gd name="T58" fmla="*/ 31 w 43"/>
                  <a:gd name="T59" fmla="*/ 5 h 46"/>
                  <a:gd name="T60" fmla="*/ 33 w 43"/>
                  <a:gd name="T61" fmla="*/ 7 h 46"/>
                  <a:gd name="T62" fmla="*/ 34 w 43"/>
                  <a:gd name="T63" fmla="*/ 7 h 46"/>
                  <a:gd name="T64" fmla="*/ 37 w 43"/>
                  <a:gd name="T65" fmla="*/ 8 h 46"/>
                  <a:gd name="T66" fmla="*/ 39 w 43"/>
                  <a:gd name="T67" fmla="*/ 9 h 46"/>
                  <a:gd name="T68" fmla="*/ 40 w 43"/>
                  <a:gd name="T69" fmla="*/ 11 h 46"/>
                  <a:gd name="T70" fmla="*/ 42 w 43"/>
                  <a:gd name="T71" fmla="*/ 13 h 46"/>
                  <a:gd name="T72" fmla="*/ 43 w 43"/>
                  <a:gd name="T73" fmla="*/ 16 h 46"/>
                  <a:gd name="T74" fmla="*/ 43 w 43"/>
                  <a:gd name="T75" fmla="*/ 19 h 46"/>
                  <a:gd name="T76" fmla="*/ 43 w 43"/>
                  <a:gd name="T77" fmla="*/ 22 h 46"/>
                  <a:gd name="T78" fmla="*/ 42 w 43"/>
                  <a:gd name="T79" fmla="*/ 25 h 46"/>
                  <a:gd name="T80" fmla="*/ 43 w 43"/>
                  <a:gd name="T81" fmla="*/ 28 h 46"/>
                  <a:gd name="T82" fmla="*/ 43 w 43"/>
                  <a:gd name="T83" fmla="*/ 30 h 46"/>
                  <a:gd name="T84" fmla="*/ 42 w 43"/>
                  <a:gd name="T85" fmla="*/ 35 h 46"/>
                  <a:gd name="T86" fmla="*/ 41 w 43"/>
                  <a:gd name="T87" fmla="*/ 38 h 46"/>
                  <a:gd name="T88" fmla="*/ 39 w 43"/>
                  <a:gd name="T89" fmla="*/ 40 h 46"/>
                  <a:gd name="T90" fmla="*/ 35 w 43"/>
                  <a:gd name="T91" fmla="*/ 45 h 46"/>
                  <a:gd name="T92" fmla="*/ 33 w 43"/>
                  <a:gd name="T93" fmla="*/ 46 h 46"/>
                  <a:gd name="T94" fmla="*/ 31 w 43"/>
                  <a:gd name="T95" fmla="*/ 46 h 46"/>
                  <a:gd name="T96" fmla="*/ 29 w 43"/>
                  <a:gd name="T9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3" h="46">
                    <a:moveTo>
                      <a:pt x="29" y="46"/>
                    </a:moveTo>
                    <a:cubicBezTo>
                      <a:pt x="28" y="46"/>
                      <a:pt x="29" y="46"/>
                      <a:pt x="27" y="45"/>
                    </a:cubicBezTo>
                    <a:cubicBezTo>
                      <a:pt x="27" y="45"/>
                      <a:pt x="26" y="44"/>
                      <a:pt x="26" y="44"/>
                    </a:cubicBezTo>
                    <a:cubicBezTo>
                      <a:pt x="25" y="43"/>
                      <a:pt x="24" y="41"/>
                      <a:pt x="24" y="40"/>
                    </a:cubicBezTo>
                    <a:cubicBezTo>
                      <a:pt x="23" y="38"/>
                      <a:pt x="22" y="37"/>
                      <a:pt x="21" y="35"/>
                    </a:cubicBezTo>
                    <a:cubicBezTo>
                      <a:pt x="21" y="34"/>
                      <a:pt x="19" y="31"/>
                      <a:pt x="19" y="31"/>
                    </a:cubicBezTo>
                    <a:cubicBezTo>
                      <a:pt x="18" y="29"/>
                      <a:pt x="17" y="27"/>
                      <a:pt x="16" y="26"/>
                    </a:cubicBezTo>
                    <a:cubicBezTo>
                      <a:pt x="14" y="24"/>
                      <a:pt x="13" y="22"/>
                      <a:pt x="11" y="21"/>
                    </a:cubicBezTo>
                    <a:cubicBezTo>
                      <a:pt x="10" y="20"/>
                      <a:pt x="10" y="20"/>
                      <a:pt x="9" y="20"/>
                    </a:cubicBezTo>
                    <a:cubicBezTo>
                      <a:pt x="9" y="19"/>
                      <a:pt x="8" y="19"/>
                      <a:pt x="8" y="18"/>
                    </a:cubicBezTo>
                    <a:cubicBezTo>
                      <a:pt x="7" y="18"/>
                      <a:pt x="7" y="18"/>
                      <a:pt x="7" y="18"/>
                    </a:cubicBezTo>
                    <a:cubicBezTo>
                      <a:pt x="6" y="17"/>
                      <a:pt x="5" y="17"/>
                      <a:pt x="5" y="17"/>
                    </a:cubicBezTo>
                    <a:cubicBezTo>
                      <a:pt x="5" y="16"/>
                      <a:pt x="5" y="16"/>
                      <a:pt x="5" y="16"/>
                    </a:cubicBezTo>
                    <a:cubicBezTo>
                      <a:pt x="5" y="16"/>
                      <a:pt x="3" y="15"/>
                      <a:pt x="3" y="14"/>
                    </a:cubicBezTo>
                    <a:cubicBezTo>
                      <a:pt x="3" y="14"/>
                      <a:pt x="3" y="14"/>
                      <a:pt x="3" y="14"/>
                    </a:cubicBezTo>
                    <a:cubicBezTo>
                      <a:pt x="2" y="13"/>
                      <a:pt x="1" y="13"/>
                      <a:pt x="1" y="12"/>
                    </a:cubicBezTo>
                    <a:cubicBezTo>
                      <a:pt x="0" y="11"/>
                      <a:pt x="1" y="11"/>
                      <a:pt x="0" y="10"/>
                    </a:cubicBezTo>
                    <a:cubicBezTo>
                      <a:pt x="0" y="10"/>
                      <a:pt x="0" y="9"/>
                      <a:pt x="0" y="9"/>
                    </a:cubicBezTo>
                    <a:cubicBezTo>
                      <a:pt x="0" y="8"/>
                      <a:pt x="0" y="7"/>
                      <a:pt x="0" y="6"/>
                    </a:cubicBezTo>
                    <a:cubicBezTo>
                      <a:pt x="0" y="6"/>
                      <a:pt x="1" y="4"/>
                      <a:pt x="2" y="3"/>
                    </a:cubicBezTo>
                    <a:cubicBezTo>
                      <a:pt x="2" y="2"/>
                      <a:pt x="2" y="2"/>
                      <a:pt x="3" y="1"/>
                    </a:cubicBezTo>
                    <a:cubicBezTo>
                      <a:pt x="3" y="1"/>
                      <a:pt x="5" y="0"/>
                      <a:pt x="7" y="0"/>
                    </a:cubicBezTo>
                    <a:cubicBezTo>
                      <a:pt x="8" y="0"/>
                      <a:pt x="9" y="0"/>
                      <a:pt x="10" y="0"/>
                    </a:cubicBezTo>
                    <a:cubicBezTo>
                      <a:pt x="11" y="0"/>
                      <a:pt x="12" y="1"/>
                      <a:pt x="13" y="1"/>
                    </a:cubicBezTo>
                    <a:cubicBezTo>
                      <a:pt x="14" y="1"/>
                      <a:pt x="14" y="1"/>
                      <a:pt x="15" y="2"/>
                    </a:cubicBezTo>
                    <a:cubicBezTo>
                      <a:pt x="16" y="2"/>
                      <a:pt x="18" y="3"/>
                      <a:pt x="18" y="3"/>
                    </a:cubicBezTo>
                    <a:cubicBezTo>
                      <a:pt x="19" y="3"/>
                      <a:pt x="20" y="3"/>
                      <a:pt x="21" y="3"/>
                    </a:cubicBezTo>
                    <a:cubicBezTo>
                      <a:pt x="22" y="3"/>
                      <a:pt x="23" y="3"/>
                      <a:pt x="24" y="4"/>
                    </a:cubicBezTo>
                    <a:cubicBezTo>
                      <a:pt x="26" y="4"/>
                      <a:pt x="26" y="4"/>
                      <a:pt x="28" y="4"/>
                    </a:cubicBezTo>
                    <a:cubicBezTo>
                      <a:pt x="28" y="4"/>
                      <a:pt x="30" y="5"/>
                      <a:pt x="31" y="5"/>
                    </a:cubicBezTo>
                    <a:cubicBezTo>
                      <a:pt x="32" y="6"/>
                      <a:pt x="33" y="6"/>
                      <a:pt x="33" y="7"/>
                    </a:cubicBezTo>
                    <a:cubicBezTo>
                      <a:pt x="34" y="7"/>
                      <a:pt x="34" y="7"/>
                      <a:pt x="34" y="7"/>
                    </a:cubicBezTo>
                    <a:cubicBezTo>
                      <a:pt x="35" y="7"/>
                      <a:pt x="36" y="8"/>
                      <a:pt x="37" y="8"/>
                    </a:cubicBezTo>
                    <a:cubicBezTo>
                      <a:pt x="37" y="9"/>
                      <a:pt x="38" y="9"/>
                      <a:pt x="39" y="9"/>
                    </a:cubicBezTo>
                    <a:cubicBezTo>
                      <a:pt x="40" y="10"/>
                      <a:pt x="39" y="10"/>
                      <a:pt x="40" y="11"/>
                    </a:cubicBezTo>
                    <a:cubicBezTo>
                      <a:pt x="42" y="11"/>
                      <a:pt x="42" y="12"/>
                      <a:pt x="42" y="13"/>
                    </a:cubicBezTo>
                    <a:cubicBezTo>
                      <a:pt x="43" y="14"/>
                      <a:pt x="43" y="15"/>
                      <a:pt x="43" y="16"/>
                    </a:cubicBezTo>
                    <a:cubicBezTo>
                      <a:pt x="43" y="17"/>
                      <a:pt x="43" y="18"/>
                      <a:pt x="43" y="19"/>
                    </a:cubicBezTo>
                    <a:cubicBezTo>
                      <a:pt x="43" y="19"/>
                      <a:pt x="43" y="21"/>
                      <a:pt x="43" y="22"/>
                    </a:cubicBezTo>
                    <a:cubicBezTo>
                      <a:pt x="42" y="23"/>
                      <a:pt x="43" y="24"/>
                      <a:pt x="42" y="25"/>
                    </a:cubicBezTo>
                    <a:cubicBezTo>
                      <a:pt x="42" y="26"/>
                      <a:pt x="42" y="28"/>
                      <a:pt x="43" y="28"/>
                    </a:cubicBezTo>
                    <a:cubicBezTo>
                      <a:pt x="43" y="28"/>
                      <a:pt x="43" y="30"/>
                      <a:pt x="43" y="30"/>
                    </a:cubicBezTo>
                    <a:cubicBezTo>
                      <a:pt x="43" y="32"/>
                      <a:pt x="42" y="34"/>
                      <a:pt x="42" y="35"/>
                    </a:cubicBezTo>
                    <a:cubicBezTo>
                      <a:pt x="42" y="37"/>
                      <a:pt x="41" y="37"/>
                      <a:pt x="41" y="38"/>
                    </a:cubicBezTo>
                    <a:cubicBezTo>
                      <a:pt x="40" y="38"/>
                      <a:pt x="41" y="38"/>
                      <a:pt x="39" y="40"/>
                    </a:cubicBezTo>
                    <a:cubicBezTo>
                      <a:pt x="39" y="40"/>
                      <a:pt x="36" y="44"/>
                      <a:pt x="35" y="45"/>
                    </a:cubicBezTo>
                    <a:cubicBezTo>
                      <a:pt x="35" y="45"/>
                      <a:pt x="33" y="46"/>
                      <a:pt x="33" y="46"/>
                    </a:cubicBezTo>
                    <a:cubicBezTo>
                      <a:pt x="33" y="46"/>
                      <a:pt x="32" y="46"/>
                      <a:pt x="31" y="46"/>
                    </a:cubicBezTo>
                    <a:cubicBezTo>
                      <a:pt x="31" y="46"/>
                      <a:pt x="30" y="46"/>
                      <a:pt x="29"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3"/>
              <p:cNvSpPr/>
              <p:nvPr/>
            </p:nvSpPr>
            <p:spPr bwMode="auto">
              <a:xfrm>
                <a:off x="2573338" y="3898900"/>
                <a:ext cx="323850" cy="395288"/>
              </a:xfrm>
              <a:custGeom>
                <a:avLst/>
                <a:gdLst>
                  <a:gd name="T0" fmla="*/ 6 w 86"/>
                  <a:gd name="T1" fmla="*/ 104 h 105"/>
                  <a:gd name="T2" fmla="*/ 2 w 86"/>
                  <a:gd name="T3" fmla="*/ 99 h 105"/>
                  <a:gd name="T4" fmla="*/ 2 w 86"/>
                  <a:gd name="T5" fmla="*/ 88 h 105"/>
                  <a:gd name="T6" fmla="*/ 8 w 86"/>
                  <a:gd name="T7" fmla="*/ 78 h 105"/>
                  <a:gd name="T8" fmla="*/ 15 w 86"/>
                  <a:gd name="T9" fmla="*/ 65 h 105"/>
                  <a:gd name="T10" fmla="*/ 16 w 86"/>
                  <a:gd name="T11" fmla="*/ 59 h 105"/>
                  <a:gd name="T12" fmla="*/ 13 w 86"/>
                  <a:gd name="T13" fmla="*/ 58 h 105"/>
                  <a:gd name="T14" fmla="*/ 7 w 86"/>
                  <a:gd name="T15" fmla="*/ 55 h 105"/>
                  <a:gd name="T16" fmla="*/ 3 w 86"/>
                  <a:gd name="T17" fmla="*/ 49 h 105"/>
                  <a:gd name="T18" fmla="*/ 4 w 86"/>
                  <a:gd name="T19" fmla="*/ 39 h 105"/>
                  <a:gd name="T20" fmla="*/ 9 w 86"/>
                  <a:gd name="T21" fmla="*/ 35 h 105"/>
                  <a:gd name="T22" fmla="*/ 13 w 86"/>
                  <a:gd name="T23" fmla="*/ 33 h 105"/>
                  <a:gd name="T24" fmla="*/ 26 w 86"/>
                  <a:gd name="T25" fmla="*/ 32 h 105"/>
                  <a:gd name="T26" fmla="*/ 28 w 86"/>
                  <a:gd name="T27" fmla="*/ 28 h 105"/>
                  <a:gd name="T28" fmla="*/ 27 w 86"/>
                  <a:gd name="T29" fmla="*/ 25 h 105"/>
                  <a:gd name="T30" fmla="*/ 24 w 86"/>
                  <a:gd name="T31" fmla="*/ 19 h 105"/>
                  <a:gd name="T32" fmla="*/ 28 w 86"/>
                  <a:gd name="T33" fmla="*/ 6 h 105"/>
                  <a:gd name="T34" fmla="*/ 32 w 86"/>
                  <a:gd name="T35" fmla="*/ 1 h 105"/>
                  <a:gd name="T36" fmla="*/ 40 w 86"/>
                  <a:gd name="T37" fmla="*/ 0 h 105"/>
                  <a:gd name="T38" fmla="*/ 44 w 86"/>
                  <a:gd name="T39" fmla="*/ 2 h 105"/>
                  <a:gd name="T40" fmla="*/ 51 w 86"/>
                  <a:gd name="T41" fmla="*/ 12 h 105"/>
                  <a:gd name="T42" fmla="*/ 52 w 86"/>
                  <a:gd name="T43" fmla="*/ 22 h 105"/>
                  <a:gd name="T44" fmla="*/ 55 w 86"/>
                  <a:gd name="T45" fmla="*/ 26 h 105"/>
                  <a:gd name="T46" fmla="*/ 58 w 86"/>
                  <a:gd name="T47" fmla="*/ 25 h 105"/>
                  <a:gd name="T48" fmla="*/ 61 w 86"/>
                  <a:gd name="T49" fmla="*/ 22 h 105"/>
                  <a:gd name="T50" fmla="*/ 64 w 86"/>
                  <a:gd name="T51" fmla="*/ 20 h 105"/>
                  <a:gd name="T52" fmla="*/ 67 w 86"/>
                  <a:gd name="T53" fmla="*/ 19 h 105"/>
                  <a:gd name="T54" fmla="*/ 71 w 86"/>
                  <a:gd name="T55" fmla="*/ 20 h 105"/>
                  <a:gd name="T56" fmla="*/ 74 w 86"/>
                  <a:gd name="T57" fmla="*/ 22 h 105"/>
                  <a:gd name="T58" fmla="*/ 76 w 86"/>
                  <a:gd name="T59" fmla="*/ 24 h 105"/>
                  <a:gd name="T60" fmla="*/ 78 w 86"/>
                  <a:gd name="T61" fmla="*/ 26 h 105"/>
                  <a:gd name="T62" fmla="*/ 82 w 86"/>
                  <a:gd name="T63" fmla="*/ 28 h 105"/>
                  <a:gd name="T64" fmla="*/ 86 w 86"/>
                  <a:gd name="T65" fmla="*/ 33 h 105"/>
                  <a:gd name="T66" fmla="*/ 85 w 86"/>
                  <a:gd name="T67" fmla="*/ 35 h 105"/>
                  <a:gd name="T68" fmla="*/ 85 w 86"/>
                  <a:gd name="T69" fmla="*/ 37 h 105"/>
                  <a:gd name="T70" fmla="*/ 85 w 86"/>
                  <a:gd name="T71" fmla="*/ 38 h 105"/>
                  <a:gd name="T72" fmla="*/ 84 w 86"/>
                  <a:gd name="T73" fmla="*/ 39 h 105"/>
                  <a:gd name="T74" fmla="*/ 80 w 86"/>
                  <a:gd name="T75" fmla="*/ 41 h 105"/>
                  <a:gd name="T76" fmla="*/ 78 w 86"/>
                  <a:gd name="T77" fmla="*/ 43 h 105"/>
                  <a:gd name="T78" fmla="*/ 76 w 86"/>
                  <a:gd name="T79" fmla="*/ 44 h 105"/>
                  <a:gd name="T80" fmla="*/ 70 w 86"/>
                  <a:gd name="T81" fmla="*/ 47 h 105"/>
                  <a:gd name="T82" fmla="*/ 66 w 86"/>
                  <a:gd name="T83" fmla="*/ 49 h 105"/>
                  <a:gd name="T84" fmla="*/ 51 w 86"/>
                  <a:gd name="T85" fmla="*/ 54 h 105"/>
                  <a:gd name="T86" fmla="*/ 46 w 86"/>
                  <a:gd name="T87" fmla="*/ 56 h 105"/>
                  <a:gd name="T88" fmla="*/ 41 w 86"/>
                  <a:gd name="T89" fmla="*/ 59 h 105"/>
                  <a:gd name="T90" fmla="*/ 37 w 86"/>
                  <a:gd name="T91" fmla="*/ 64 h 105"/>
                  <a:gd name="T92" fmla="*/ 36 w 86"/>
                  <a:gd name="T93" fmla="*/ 67 h 105"/>
                  <a:gd name="T94" fmla="*/ 35 w 86"/>
                  <a:gd name="T95" fmla="*/ 68 h 105"/>
                  <a:gd name="T96" fmla="*/ 32 w 86"/>
                  <a:gd name="T97" fmla="*/ 72 h 105"/>
                  <a:gd name="T98" fmla="*/ 29 w 86"/>
                  <a:gd name="T99" fmla="*/ 79 h 105"/>
                  <a:gd name="T100" fmla="*/ 25 w 86"/>
                  <a:gd name="T101" fmla="*/ 88 h 105"/>
                  <a:gd name="T102" fmla="*/ 19 w 86"/>
                  <a:gd name="T103" fmla="*/ 100 h 105"/>
                  <a:gd name="T104" fmla="*/ 12 w 86"/>
                  <a:gd name="T105" fmla="*/ 10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6" h="105">
                    <a:moveTo>
                      <a:pt x="9" y="105"/>
                    </a:moveTo>
                    <a:cubicBezTo>
                      <a:pt x="8" y="105"/>
                      <a:pt x="6" y="104"/>
                      <a:pt x="6" y="104"/>
                    </a:cubicBezTo>
                    <a:cubicBezTo>
                      <a:pt x="5" y="103"/>
                      <a:pt x="4" y="102"/>
                      <a:pt x="4" y="102"/>
                    </a:cubicBezTo>
                    <a:cubicBezTo>
                      <a:pt x="3" y="100"/>
                      <a:pt x="2" y="100"/>
                      <a:pt x="2" y="99"/>
                    </a:cubicBezTo>
                    <a:cubicBezTo>
                      <a:pt x="1" y="98"/>
                      <a:pt x="0" y="96"/>
                      <a:pt x="0" y="96"/>
                    </a:cubicBezTo>
                    <a:cubicBezTo>
                      <a:pt x="0" y="92"/>
                      <a:pt x="1" y="90"/>
                      <a:pt x="2" y="88"/>
                    </a:cubicBezTo>
                    <a:cubicBezTo>
                      <a:pt x="3" y="86"/>
                      <a:pt x="4" y="84"/>
                      <a:pt x="6" y="83"/>
                    </a:cubicBezTo>
                    <a:cubicBezTo>
                      <a:pt x="6" y="81"/>
                      <a:pt x="7" y="79"/>
                      <a:pt x="8" y="78"/>
                    </a:cubicBezTo>
                    <a:cubicBezTo>
                      <a:pt x="8" y="77"/>
                      <a:pt x="8" y="77"/>
                      <a:pt x="9" y="77"/>
                    </a:cubicBezTo>
                    <a:cubicBezTo>
                      <a:pt x="9" y="72"/>
                      <a:pt x="13" y="69"/>
                      <a:pt x="15" y="65"/>
                    </a:cubicBezTo>
                    <a:cubicBezTo>
                      <a:pt x="16" y="63"/>
                      <a:pt x="17" y="62"/>
                      <a:pt x="17" y="60"/>
                    </a:cubicBezTo>
                    <a:cubicBezTo>
                      <a:pt x="17" y="60"/>
                      <a:pt x="16" y="59"/>
                      <a:pt x="16" y="59"/>
                    </a:cubicBezTo>
                    <a:cubicBezTo>
                      <a:pt x="16" y="59"/>
                      <a:pt x="15" y="59"/>
                      <a:pt x="15" y="58"/>
                    </a:cubicBezTo>
                    <a:cubicBezTo>
                      <a:pt x="14" y="58"/>
                      <a:pt x="14" y="58"/>
                      <a:pt x="13" y="58"/>
                    </a:cubicBezTo>
                    <a:cubicBezTo>
                      <a:pt x="13" y="57"/>
                      <a:pt x="12" y="57"/>
                      <a:pt x="12" y="57"/>
                    </a:cubicBezTo>
                    <a:cubicBezTo>
                      <a:pt x="10" y="56"/>
                      <a:pt x="9" y="55"/>
                      <a:pt x="7" y="55"/>
                    </a:cubicBezTo>
                    <a:cubicBezTo>
                      <a:pt x="5" y="53"/>
                      <a:pt x="3" y="51"/>
                      <a:pt x="3" y="50"/>
                    </a:cubicBezTo>
                    <a:cubicBezTo>
                      <a:pt x="3" y="50"/>
                      <a:pt x="3" y="49"/>
                      <a:pt x="3" y="49"/>
                    </a:cubicBezTo>
                    <a:cubicBezTo>
                      <a:pt x="3" y="46"/>
                      <a:pt x="3" y="43"/>
                      <a:pt x="4" y="41"/>
                    </a:cubicBezTo>
                    <a:cubicBezTo>
                      <a:pt x="4" y="40"/>
                      <a:pt x="4" y="39"/>
                      <a:pt x="4" y="39"/>
                    </a:cubicBezTo>
                    <a:cubicBezTo>
                      <a:pt x="5" y="38"/>
                      <a:pt x="5" y="37"/>
                      <a:pt x="6" y="36"/>
                    </a:cubicBezTo>
                    <a:cubicBezTo>
                      <a:pt x="7" y="36"/>
                      <a:pt x="7" y="35"/>
                      <a:pt x="9" y="35"/>
                    </a:cubicBezTo>
                    <a:cubicBezTo>
                      <a:pt x="9" y="34"/>
                      <a:pt x="10" y="34"/>
                      <a:pt x="12" y="34"/>
                    </a:cubicBezTo>
                    <a:cubicBezTo>
                      <a:pt x="12" y="34"/>
                      <a:pt x="12" y="33"/>
                      <a:pt x="13" y="33"/>
                    </a:cubicBezTo>
                    <a:cubicBezTo>
                      <a:pt x="13" y="33"/>
                      <a:pt x="14" y="33"/>
                      <a:pt x="14" y="33"/>
                    </a:cubicBezTo>
                    <a:cubicBezTo>
                      <a:pt x="15" y="32"/>
                      <a:pt x="24" y="32"/>
                      <a:pt x="26" y="32"/>
                    </a:cubicBezTo>
                    <a:cubicBezTo>
                      <a:pt x="26" y="32"/>
                      <a:pt x="27" y="32"/>
                      <a:pt x="27" y="31"/>
                    </a:cubicBezTo>
                    <a:cubicBezTo>
                      <a:pt x="27" y="30"/>
                      <a:pt x="27" y="29"/>
                      <a:pt x="28" y="28"/>
                    </a:cubicBezTo>
                    <a:cubicBezTo>
                      <a:pt x="27" y="28"/>
                      <a:pt x="27" y="28"/>
                      <a:pt x="27" y="28"/>
                    </a:cubicBezTo>
                    <a:cubicBezTo>
                      <a:pt x="27" y="27"/>
                      <a:pt x="27" y="26"/>
                      <a:pt x="27" y="25"/>
                    </a:cubicBezTo>
                    <a:cubicBezTo>
                      <a:pt x="27" y="24"/>
                      <a:pt x="27" y="23"/>
                      <a:pt x="27" y="22"/>
                    </a:cubicBezTo>
                    <a:cubicBezTo>
                      <a:pt x="25" y="21"/>
                      <a:pt x="25" y="19"/>
                      <a:pt x="24" y="19"/>
                    </a:cubicBezTo>
                    <a:cubicBezTo>
                      <a:pt x="24" y="17"/>
                      <a:pt x="24" y="16"/>
                      <a:pt x="24" y="14"/>
                    </a:cubicBezTo>
                    <a:cubicBezTo>
                      <a:pt x="25" y="10"/>
                      <a:pt x="26" y="8"/>
                      <a:pt x="28" y="6"/>
                    </a:cubicBezTo>
                    <a:cubicBezTo>
                      <a:pt x="28" y="5"/>
                      <a:pt x="29" y="4"/>
                      <a:pt x="30" y="3"/>
                    </a:cubicBezTo>
                    <a:cubicBezTo>
                      <a:pt x="30" y="3"/>
                      <a:pt x="31" y="2"/>
                      <a:pt x="32" y="1"/>
                    </a:cubicBezTo>
                    <a:cubicBezTo>
                      <a:pt x="32" y="1"/>
                      <a:pt x="33" y="0"/>
                      <a:pt x="35" y="0"/>
                    </a:cubicBezTo>
                    <a:cubicBezTo>
                      <a:pt x="36" y="0"/>
                      <a:pt x="38" y="0"/>
                      <a:pt x="40" y="0"/>
                    </a:cubicBezTo>
                    <a:cubicBezTo>
                      <a:pt x="40" y="0"/>
                      <a:pt x="41" y="1"/>
                      <a:pt x="42" y="1"/>
                    </a:cubicBezTo>
                    <a:cubicBezTo>
                      <a:pt x="42" y="1"/>
                      <a:pt x="43" y="2"/>
                      <a:pt x="44" y="2"/>
                    </a:cubicBezTo>
                    <a:cubicBezTo>
                      <a:pt x="44" y="2"/>
                      <a:pt x="46" y="5"/>
                      <a:pt x="46" y="5"/>
                    </a:cubicBezTo>
                    <a:cubicBezTo>
                      <a:pt x="48" y="7"/>
                      <a:pt x="49" y="8"/>
                      <a:pt x="51" y="12"/>
                    </a:cubicBezTo>
                    <a:cubicBezTo>
                      <a:pt x="51" y="13"/>
                      <a:pt x="51" y="14"/>
                      <a:pt x="52" y="15"/>
                    </a:cubicBezTo>
                    <a:cubicBezTo>
                      <a:pt x="52" y="17"/>
                      <a:pt x="52" y="20"/>
                      <a:pt x="52" y="22"/>
                    </a:cubicBezTo>
                    <a:cubicBezTo>
                      <a:pt x="52" y="23"/>
                      <a:pt x="52" y="25"/>
                      <a:pt x="52" y="27"/>
                    </a:cubicBezTo>
                    <a:cubicBezTo>
                      <a:pt x="53" y="27"/>
                      <a:pt x="53" y="26"/>
                      <a:pt x="55" y="26"/>
                    </a:cubicBezTo>
                    <a:cubicBezTo>
                      <a:pt x="55" y="26"/>
                      <a:pt x="55" y="25"/>
                      <a:pt x="56" y="25"/>
                    </a:cubicBezTo>
                    <a:cubicBezTo>
                      <a:pt x="57" y="25"/>
                      <a:pt x="57" y="25"/>
                      <a:pt x="58" y="25"/>
                    </a:cubicBezTo>
                    <a:cubicBezTo>
                      <a:pt x="58" y="24"/>
                      <a:pt x="59" y="24"/>
                      <a:pt x="59" y="24"/>
                    </a:cubicBezTo>
                    <a:cubicBezTo>
                      <a:pt x="60" y="24"/>
                      <a:pt x="60" y="23"/>
                      <a:pt x="61" y="22"/>
                    </a:cubicBezTo>
                    <a:cubicBezTo>
                      <a:pt x="62" y="22"/>
                      <a:pt x="63" y="21"/>
                      <a:pt x="63" y="21"/>
                    </a:cubicBezTo>
                    <a:cubicBezTo>
                      <a:pt x="63" y="21"/>
                      <a:pt x="64" y="21"/>
                      <a:pt x="64" y="20"/>
                    </a:cubicBezTo>
                    <a:cubicBezTo>
                      <a:pt x="65" y="20"/>
                      <a:pt x="65" y="20"/>
                      <a:pt x="65" y="20"/>
                    </a:cubicBezTo>
                    <a:cubicBezTo>
                      <a:pt x="66" y="20"/>
                      <a:pt x="65" y="19"/>
                      <a:pt x="67" y="19"/>
                    </a:cubicBezTo>
                    <a:cubicBezTo>
                      <a:pt x="68" y="19"/>
                      <a:pt x="69" y="19"/>
                      <a:pt x="70" y="19"/>
                    </a:cubicBezTo>
                    <a:cubicBezTo>
                      <a:pt x="70" y="19"/>
                      <a:pt x="71" y="19"/>
                      <a:pt x="71" y="20"/>
                    </a:cubicBezTo>
                    <a:cubicBezTo>
                      <a:pt x="72" y="20"/>
                      <a:pt x="72" y="20"/>
                      <a:pt x="73" y="20"/>
                    </a:cubicBezTo>
                    <a:cubicBezTo>
                      <a:pt x="73" y="21"/>
                      <a:pt x="73" y="21"/>
                      <a:pt x="74" y="22"/>
                    </a:cubicBezTo>
                    <a:cubicBezTo>
                      <a:pt x="74" y="22"/>
                      <a:pt x="75" y="23"/>
                      <a:pt x="75" y="23"/>
                    </a:cubicBezTo>
                    <a:cubicBezTo>
                      <a:pt x="76" y="24"/>
                      <a:pt x="76" y="24"/>
                      <a:pt x="76" y="24"/>
                    </a:cubicBezTo>
                    <a:cubicBezTo>
                      <a:pt x="76" y="25"/>
                      <a:pt x="76" y="25"/>
                      <a:pt x="77" y="25"/>
                    </a:cubicBezTo>
                    <a:cubicBezTo>
                      <a:pt x="77" y="26"/>
                      <a:pt x="77" y="26"/>
                      <a:pt x="78" y="26"/>
                    </a:cubicBezTo>
                    <a:cubicBezTo>
                      <a:pt x="78" y="26"/>
                      <a:pt x="79" y="27"/>
                      <a:pt x="79" y="27"/>
                    </a:cubicBezTo>
                    <a:cubicBezTo>
                      <a:pt x="80" y="27"/>
                      <a:pt x="81" y="28"/>
                      <a:pt x="82" y="28"/>
                    </a:cubicBezTo>
                    <a:cubicBezTo>
                      <a:pt x="82" y="29"/>
                      <a:pt x="83" y="29"/>
                      <a:pt x="84" y="30"/>
                    </a:cubicBezTo>
                    <a:cubicBezTo>
                      <a:pt x="85" y="31"/>
                      <a:pt x="85" y="32"/>
                      <a:pt x="86" y="33"/>
                    </a:cubicBezTo>
                    <a:cubicBezTo>
                      <a:pt x="86" y="33"/>
                      <a:pt x="86" y="33"/>
                      <a:pt x="86" y="34"/>
                    </a:cubicBezTo>
                    <a:cubicBezTo>
                      <a:pt x="85" y="34"/>
                      <a:pt x="86" y="34"/>
                      <a:pt x="85" y="35"/>
                    </a:cubicBezTo>
                    <a:cubicBezTo>
                      <a:pt x="85" y="35"/>
                      <a:pt x="85" y="36"/>
                      <a:pt x="85" y="36"/>
                    </a:cubicBezTo>
                    <a:cubicBezTo>
                      <a:pt x="85" y="36"/>
                      <a:pt x="85" y="36"/>
                      <a:pt x="85" y="37"/>
                    </a:cubicBezTo>
                    <a:cubicBezTo>
                      <a:pt x="85" y="37"/>
                      <a:pt x="85" y="37"/>
                      <a:pt x="85" y="37"/>
                    </a:cubicBezTo>
                    <a:cubicBezTo>
                      <a:pt x="85" y="38"/>
                      <a:pt x="85" y="38"/>
                      <a:pt x="85" y="38"/>
                    </a:cubicBezTo>
                    <a:cubicBezTo>
                      <a:pt x="84" y="38"/>
                      <a:pt x="84" y="38"/>
                      <a:pt x="84" y="39"/>
                    </a:cubicBezTo>
                    <a:cubicBezTo>
                      <a:pt x="84" y="39"/>
                      <a:pt x="84" y="39"/>
                      <a:pt x="84" y="39"/>
                    </a:cubicBezTo>
                    <a:cubicBezTo>
                      <a:pt x="83" y="40"/>
                      <a:pt x="83" y="40"/>
                      <a:pt x="82" y="40"/>
                    </a:cubicBezTo>
                    <a:cubicBezTo>
                      <a:pt x="81" y="41"/>
                      <a:pt x="81" y="41"/>
                      <a:pt x="80" y="41"/>
                    </a:cubicBezTo>
                    <a:cubicBezTo>
                      <a:pt x="80" y="41"/>
                      <a:pt x="80" y="42"/>
                      <a:pt x="80" y="42"/>
                    </a:cubicBezTo>
                    <a:cubicBezTo>
                      <a:pt x="79" y="42"/>
                      <a:pt x="79" y="43"/>
                      <a:pt x="78" y="43"/>
                    </a:cubicBezTo>
                    <a:cubicBezTo>
                      <a:pt x="78" y="43"/>
                      <a:pt x="77" y="43"/>
                      <a:pt x="77" y="43"/>
                    </a:cubicBezTo>
                    <a:cubicBezTo>
                      <a:pt x="77" y="43"/>
                      <a:pt x="76" y="44"/>
                      <a:pt x="76" y="44"/>
                    </a:cubicBezTo>
                    <a:cubicBezTo>
                      <a:pt x="75" y="45"/>
                      <a:pt x="74" y="45"/>
                      <a:pt x="73" y="46"/>
                    </a:cubicBezTo>
                    <a:cubicBezTo>
                      <a:pt x="71" y="46"/>
                      <a:pt x="71" y="46"/>
                      <a:pt x="70" y="47"/>
                    </a:cubicBezTo>
                    <a:cubicBezTo>
                      <a:pt x="69" y="47"/>
                      <a:pt x="69" y="47"/>
                      <a:pt x="69" y="48"/>
                    </a:cubicBezTo>
                    <a:cubicBezTo>
                      <a:pt x="68" y="48"/>
                      <a:pt x="66" y="48"/>
                      <a:pt x="66" y="49"/>
                    </a:cubicBezTo>
                    <a:cubicBezTo>
                      <a:pt x="64" y="50"/>
                      <a:pt x="61" y="51"/>
                      <a:pt x="58" y="52"/>
                    </a:cubicBezTo>
                    <a:cubicBezTo>
                      <a:pt x="56" y="53"/>
                      <a:pt x="53" y="53"/>
                      <a:pt x="51" y="54"/>
                    </a:cubicBezTo>
                    <a:cubicBezTo>
                      <a:pt x="50" y="54"/>
                      <a:pt x="48" y="55"/>
                      <a:pt x="47" y="56"/>
                    </a:cubicBezTo>
                    <a:cubicBezTo>
                      <a:pt x="46" y="56"/>
                      <a:pt x="46" y="56"/>
                      <a:pt x="46" y="56"/>
                    </a:cubicBezTo>
                    <a:cubicBezTo>
                      <a:pt x="45" y="56"/>
                      <a:pt x="44" y="57"/>
                      <a:pt x="44" y="57"/>
                    </a:cubicBezTo>
                    <a:cubicBezTo>
                      <a:pt x="43" y="58"/>
                      <a:pt x="42" y="58"/>
                      <a:pt x="41" y="59"/>
                    </a:cubicBezTo>
                    <a:cubicBezTo>
                      <a:pt x="41" y="59"/>
                      <a:pt x="40" y="61"/>
                      <a:pt x="39" y="61"/>
                    </a:cubicBezTo>
                    <a:cubicBezTo>
                      <a:pt x="39" y="62"/>
                      <a:pt x="38" y="63"/>
                      <a:pt x="37" y="64"/>
                    </a:cubicBezTo>
                    <a:cubicBezTo>
                      <a:pt x="37" y="64"/>
                      <a:pt x="37" y="65"/>
                      <a:pt x="36" y="65"/>
                    </a:cubicBezTo>
                    <a:cubicBezTo>
                      <a:pt x="36" y="66"/>
                      <a:pt x="36" y="66"/>
                      <a:pt x="36" y="67"/>
                    </a:cubicBezTo>
                    <a:cubicBezTo>
                      <a:pt x="35" y="67"/>
                      <a:pt x="35" y="67"/>
                      <a:pt x="35" y="67"/>
                    </a:cubicBezTo>
                    <a:cubicBezTo>
                      <a:pt x="35" y="67"/>
                      <a:pt x="35" y="68"/>
                      <a:pt x="35" y="68"/>
                    </a:cubicBezTo>
                    <a:cubicBezTo>
                      <a:pt x="34" y="68"/>
                      <a:pt x="34" y="69"/>
                      <a:pt x="34" y="69"/>
                    </a:cubicBezTo>
                    <a:cubicBezTo>
                      <a:pt x="33" y="70"/>
                      <a:pt x="33" y="70"/>
                      <a:pt x="32" y="72"/>
                    </a:cubicBezTo>
                    <a:cubicBezTo>
                      <a:pt x="31" y="74"/>
                      <a:pt x="30" y="76"/>
                      <a:pt x="29" y="78"/>
                    </a:cubicBezTo>
                    <a:cubicBezTo>
                      <a:pt x="29" y="79"/>
                      <a:pt x="29" y="79"/>
                      <a:pt x="29" y="79"/>
                    </a:cubicBezTo>
                    <a:cubicBezTo>
                      <a:pt x="28" y="80"/>
                      <a:pt x="26" y="85"/>
                      <a:pt x="26" y="86"/>
                    </a:cubicBezTo>
                    <a:cubicBezTo>
                      <a:pt x="25" y="87"/>
                      <a:pt x="25" y="87"/>
                      <a:pt x="25" y="88"/>
                    </a:cubicBezTo>
                    <a:cubicBezTo>
                      <a:pt x="25" y="89"/>
                      <a:pt x="23" y="93"/>
                      <a:pt x="22" y="94"/>
                    </a:cubicBezTo>
                    <a:cubicBezTo>
                      <a:pt x="20" y="96"/>
                      <a:pt x="20" y="97"/>
                      <a:pt x="19" y="100"/>
                    </a:cubicBezTo>
                    <a:cubicBezTo>
                      <a:pt x="17" y="101"/>
                      <a:pt x="17" y="101"/>
                      <a:pt x="16" y="103"/>
                    </a:cubicBezTo>
                    <a:cubicBezTo>
                      <a:pt x="15" y="103"/>
                      <a:pt x="13" y="104"/>
                      <a:pt x="12" y="104"/>
                    </a:cubicBezTo>
                    <a:cubicBezTo>
                      <a:pt x="10" y="104"/>
                      <a:pt x="11" y="105"/>
                      <a:pt x="9"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4"/>
              <p:cNvSpPr>
                <a:spLocks noEditPoints="1"/>
              </p:cNvSpPr>
              <p:nvPr/>
            </p:nvSpPr>
            <p:spPr bwMode="auto">
              <a:xfrm>
                <a:off x="960438" y="4543425"/>
                <a:ext cx="2543175" cy="158750"/>
              </a:xfrm>
              <a:custGeom>
                <a:avLst/>
                <a:gdLst>
                  <a:gd name="T0" fmla="*/ 22 w 675"/>
                  <a:gd name="T1" fmla="*/ 17 h 42"/>
                  <a:gd name="T2" fmla="*/ 1 w 675"/>
                  <a:gd name="T3" fmla="*/ 2 h 42"/>
                  <a:gd name="T4" fmla="*/ 0 w 675"/>
                  <a:gd name="T5" fmla="*/ 41 h 42"/>
                  <a:gd name="T6" fmla="*/ 26 w 675"/>
                  <a:gd name="T7" fmla="*/ 32 h 42"/>
                  <a:gd name="T8" fmla="*/ 36 w 675"/>
                  <a:gd name="T9" fmla="*/ 36 h 42"/>
                  <a:gd name="T10" fmla="*/ 65 w 675"/>
                  <a:gd name="T11" fmla="*/ 41 h 42"/>
                  <a:gd name="T12" fmla="*/ 65 w 675"/>
                  <a:gd name="T13" fmla="*/ 1 h 42"/>
                  <a:gd name="T14" fmla="*/ 47 w 675"/>
                  <a:gd name="T15" fmla="*/ 40 h 42"/>
                  <a:gd name="T16" fmla="*/ 78 w 675"/>
                  <a:gd name="T17" fmla="*/ 30 h 42"/>
                  <a:gd name="T18" fmla="*/ 78 w 675"/>
                  <a:gd name="T19" fmla="*/ 37 h 42"/>
                  <a:gd name="T20" fmla="*/ 97 w 675"/>
                  <a:gd name="T21" fmla="*/ 40 h 42"/>
                  <a:gd name="T22" fmla="*/ 82 w 675"/>
                  <a:gd name="T23" fmla="*/ 26 h 42"/>
                  <a:gd name="T24" fmla="*/ 122 w 675"/>
                  <a:gd name="T25" fmla="*/ 3 h 42"/>
                  <a:gd name="T26" fmla="*/ 131 w 675"/>
                  <a:gd name="T27" fmla="*/ 40 h 42"/>
                  <a:gd name="T28" fmla="*/ 157 w 675"/>
                  <a:gd name="T29" fmla="*/ 7 h 42"/>
                  <a:gd name="T30" fmla="*/ 168 w 675"/>
                  <a:gd name="T31" fmla="*/ 40 h 42"/>
                  <a:gd name="T32" fmla="*/ 209 w 675"/>
                  <a:gd name="T33" fmla="*/ 31 h 42"/>
                  <a:gd name="T34" fmla="*/ 194 w 675"/>
                  <a:gd name="T35" fmla="*/ 22 h 42"/>
                  <a:gd name="T36" fmla="*/ 194 w 675"/>
                  <a:gd name="T37" fmla="*/ 19 h 42"/>
                  <a:gd name="T38" fmla="*/ 206 w 675"/>
                  <a:gd name="T39" fmla="*/ 10 h 42"/>
                  <a:gd name="T40" fmla="*/ 178 w 675"/>
                  <a:gd name="T41" fmla="*/ 39 h 42"/>
                  <a:gd name="T42" fmla="*/ 241 w 675"/>
                  <a:gd name="T43" fmla="*/ 2 h 42"/>
                  <a:gd name="T44" fmla="*/ 213 w 675"/>
                  <a:gd name="T45" fmla="*/ 2 h 42"/>
                  <a:gd name="T46" fmla="*/ 228 w 675"/>
                  <a:gd name="T47" fmla="*/ 40 h 42"/>
                  <a:gd name="T48" fmla="*/ 250 w 675"/>
                  <a:gd name="T49" fmla="*/ 10 h 42"/>
                  <a:gd name="T50" fmla="*/ 320 w 675"/>
                  <a:gd name="T51" fmla="*/ 4 h 42"/>
                  <a:gd name="T52" fmla="*/ 300 w 675"/>
                  <a:gd name="T53" fmla="*/ 3 h 42"/>
                  <a:gd name="T54" fmla="*/ 293 w 675"/>
                  <a:gd name="T55" fmla="*/ 27 h 42"/>
                  <a:gd name="T56" fmla="*/ 376 w 675"/>
                  <a:gd name="T57" fmla="*/ 1 h 42"/>
                  <a:gd name="T58" fmla="*/ 344 w 675"/>
                  <a:gd name="T59" fmla="*/ 1 h 42"/>
                  <a:gd name="T60" fmla="*/ 334 w 675"/>
                  <a:gd name="T61" fmla="*/ 41 h 42"/>
                  <a:gd name="T62" fmla="*/ 369 w 675"/>
                  <a:gd name="T63" fmla="*/ 41 h 42"/>
                  <a:gd name="T64" fmla="*/ 399 w 675"/>
                  <a:gd name="T65" fmla="*/ 41 h 42"/>
                  <a:gd name="T66" fmla="*/ 399 w 675"/>
                  <a:gd name="T67" fmla="*/ 1 h 42"/>
                  <a:gd name="T68" fmla="*/ 381 w 675"/>
                  <a:gd name="T69" fmla="*/ 40 h 42"/>
                  <a:gd name="T70" fmla="*/ 436 w 675"/>
                  <a:gd name="T71" fmla="*/ 9 h 42"/>
                  <a:gd name="T72" fmla="*/ 404 w 675"/>
                  <a:gd name="T73" fmla="*/ 1 h 42"/>
                  <a:gd name="T74" fmla="*/ 442 w 675"/>
                  <a:gd name="T75" fmla="*/ 3 h 42"/>
                  <a:gd name="T76" fmla="*/ 463 w 675"/>
                  <a:gd name="T77" fmla="*/ 39 h 42"/>
                  <a:gd name="T78" fmla="*/ 479 w 675"/>
                  <a:gd name="T79" fmla="*/ 13 h 42"/>
                  <a:gd name="T80" fmla="*/ 472 w 675"/>
                  <a:gd name="T81" fmla="*/ 3 h 42"/>
                  <a:gd name="T82" fmla="*/ 454 w 675"/>
                  <a:gd name="T83" fmla="*/ 3 h 42"/>
                  <a:gd name="T84" fmla="*/ 485 w 675"/>
                  <a:gd name="T85" fmla="*/ 31 h 42"/>
                  <a:gd name="T86" fmla="*/ 490 w 675"/>
                  <a:gd name="T87" fmla="*/ 2 h 42"/>
                  <a:gd name="T88" fmla="*/ 507 w 675"/>
                  <a:gd name="T89" fmla="*/ 41 h 42"/>
                  <a:gd name="T90" fmla="*/ 529 w 675"/>
                  <a:gd name="T91" fmla="*/ 41 h 42"/>
                  <a:gd name="T92" fmla="*/ 559 w 675"/>
                  <a:gd name="T93" fmla="*/ 0 h 42"/>
                  <a:gd name="T94" fmla="*/ 554 w 675"/>
                  <a:gd name="T95" fmla="*/ 28 h 42"/>
                  <a:gd name="T96" fmla="*/ 540 w 675"/>
                  <a:gd name="T97" fmla="*/ 40 h 42"/>
                  <a:gd name="T98" fmla="*/ 559 w 675"/>
                  <a:gd name="T99" fmla="*/ 13 h 42"/>
                  <a:gd name="T100" fmla="*/ 582 w 675"/>
                  <a:gd name="T101" fmla="*/ 35 h 42"/>
                  <a:gd name="T102" fmla="*/ 575 w 675"/>
                  <a:gd name="T103" fmla="*/ 3 h 42"/>
                  <a:gd name="T104" fmla="*/ 615 w 675"/>
                  <a:gd name="T105" fmla="*/ 39 h 42"/>
                  <a:gd name="T106" fmla="*/ 628 w 675"/>
                  <a:gd name="T107" fmla="*/ 1 h 42"/>
                  <a:gd name="T108" fmla="*/ 608 w 675"/>
                  <a:gd name="T109" fmla="*/ 34 h 42"/>
                  <a:gd name="T110" fmla="*/ 661 w 675"/>
                  <a:gd name="T111" fmla="*/ 1 h 42"/>
                  <a:gd name="T112" fmla="*/ 650 w 675"/>
                  <a:gd name="T113" fmla="*/ 2 h 42"/>
                  <a:gd name="T114" fmla="*/ 651 w 675"/>
                  <a:gd name="T115" fmla="*/ 23 h 42"/>
                  <a:gd name="T116" fmla="*/ 659 w 675"/>
                  <a:gd name="T117" fmla="*/ 3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75" h="42">
                    <a:moveTo>
                      <a:pt x="42" y="1"/>
                    </a:moveTo>
                    <a:cubicBezTo>
                      <a:pt x="27" y="1"/>
                      <a:pt x="27" y="1"/>
                      <a:pt x="27" y="1"/>
                    </a:cubicBezTo>
                    <a:cubicBezTo>
                      <a:pt x="27" y="2"/>
                      <a:pt x="27" y="2"/>
                      <a:pt x="27" y="2"/>
                    </a:cubicBezTo>
                    <a:cubicBezTo>
                      <a:pt x="28" y="2"/>
                      <a:pt x="28" y="2"/>
                      <a:pt x="28" y="2"/>
                    </a:cubicBezTo>
                    <a:cubicBezTo>
                      <a:pt x="31" y="3"/>
                      <a:pt x="32" y="3"/>
                      <a:pt x="32" y="4"/>
                    </a:cubicBezTo>
                    <a:cubicBezTo>
                      <a:pt x="32" y="5"/>
                      <a:pt x="31" y="7"/>
                      <a:pt x="29" y="8"/>
                    </a:cubicBezTo>
                    <a:cubicBezTo>
                      <a:pt x="22" y="17"/>
                      <a:pt x="22" y="17"/>
                      <a:pt x="22" y="17"/>
                    </a:cubicBezTo>
                    <a:cubicBezTo>
                      <a:pt x="20" y="13"/>
                      <a:pt x="20" y="13"/>
                      <a:pt x="20" y="13"/>
                    </a:cubicBezTo>
                    <a:cubicBezTo>
                      <a:pt x="16" y="8"/>
                      <a:pt x="14" y="5"/>
                      <a:pt x="15" y="4"/>
                    </a:cubicBezTo>
                    <a:cubicBezTo>
                      <a:pt x="14" y="3"/>
                      <a:pt x="16" y="2"/>
                      <a:pt x="19" y="2"/>
                    </a:cubicBezTo>
                    <a:cubicBezTo>
                      <a:pt x="19" y="2"/>
                      <a:pt x="19" y="2"/>
                      <a:pt x="19" y="2"/>
                    </a:cubicBezTo>
                    <a:cubicBezTo>
                      <a:pt x="19" y="1"/>
                      <a:pt x="19" y="1"/>
                      <a:pt x="19" y="1"/>
                    </a:cubicBezTo>
                    <a:cubicBezTo>
                      <a:pt x="1" y="1"/>
                      <a:pt x="1" y="1"/>
                      <a:pt x="1" y="1"/>
                    </a:cubicBezTo>
                    <a:cubicBezTo>
                      <a:pt x="1" y="2"/>
                      <a:pt x="1" y="2"/>
                      <a:pt x="1" y="2"/>
                    </a:cubicBezTo>
                    <a:cubicBezTo>
                      <a:pt x="3" y="2"/>
                      <a:pt x="5" y="3"/>
                      <a:pt x="6" y="4"/>
                    </a:cubicBezTo>
                    <a:cubicBezTo>
                      <a:pt x="7" y="5"/>
                      <a:pt x="9" y="8"/>
                      <a:pt x="12" y="12"/>
                    </a:cubicBezTo>
                    <a:cubicBezTo>
                      <a:pt x="19" y="22"/>
                      <a:pt x="19" y="22"/>
                      <a:pt x="19" y="22"/>
                    </a:cubicBezTo>
                    <a:cubicBezTo>
                      <a:pt x="9" y="33"/>
                      <a:pt x="9" y="33"/>
                      <a:pt x="9" y="33"/>
                    </a:cubicBezTo>
                    <a:cubicBezTo>
                      <a:pt x="6" y="37"/>
                      <a:pt x="5" y="39"/>
                      <a:pt x="4" y="39"/>
                    </a:cubicBezTo>
                    <a:cubicBezTo>
                      <a:pt x="3" y="40"/>
                      <a:pt x="2" y="40"/>
                      <a:pt x="0" y="40"/>
                    </a:cubicBezTo>
                    <a:cubicBezTo>
                      <a:pt x="0" y="41"/>
                      <a:pt x="0" y="41"/>
                      <a:pt x="0" y="41"/>
                    </a:cubicBezTo>
                    <a:cubicBezTo>
                      <a:pt x="14" y="41"/>
                      <a:pt x="14" y="41"/>
                      <a:pt x="14" y="41"/>
                    </a:cubicBezTo>
                    <a:cubicBezTo>
                      <a:pt x="14" y="40"/>
                      <a:pt x="14" y="40"/>
                      <a:pt x="14" y="40"/>
                    </a:cubicBezTo>
                    <a:cubicBezTo>
                      <a:pt x="11" y="40"/>
                      <a:pt x="10" y="39"/>
                      <a:pt x="10" y="38"/>
                    </a:cubicBezTo>
                    <a:cubicBezTo>
                      <a:pt x="10" y="37"/>
                      <a:pt x="11" y="36"/>
                      <a:pt x="12" y="33"/>
                    </a:cubicBezTo>
                    <a:cubicBezTo>
                      <a:pt x="13" y="33"/>
                      <a:pt x="13" y="33"/>
                      <a:pt x="13" y="33"/>
                    </a:cubicBezTo>
                    <a:cubicBezTo>
                      <a:pt x="20" y="24"/>
                      <a:pt x="20" y="24"/>
                      <a:pt x="20" y="24"/>
                    </a:cubicBezTo>
                    <a:cubicBezTo>
                      <a:pt x="26" y="32"/>
                      <a:pt x="26" y="32"/>
                      <a:pt x="26" y="32"/>
                    </a:cubicBezTo>
                    <a:cubicBezTo>
                      <a:pt x="28" y="35"/>
                      <a:pt x="29" y="37"/>
                      <a:pt x="29" y="38"/>
                    </a:cubicBezTo>
                    <a:cubicBezTo>
                      <a:pt x="29" y="39"/>
                      <a:pt x="28" y="40"/>
                      <a:pt x="25" y="40"/>
                    </a:cubicBezTo>
                    <a:cubicBezTo>
                      <a:pt x="25" y="40"/>
                      <a:pt x="25" y="40"/>
                      <a:pt x="24" y="40"/>
                    </a:cubicBezTo>
                    <a:cubicBezTo>
                      <a:pt x="24" y="41"/>
                      <a:pt x="24" y="41"/>
                      <a:pt x="24" y="41"/>
                    </a:cubicBezTo>
                    <a:cubicBezTo>
                      <a:pt x="42" y="41"/>
                      <a:pt x="42" y="41"/>
                      <a:pt x="42" y="41"/>
                    </a:cubicBezTo>
                    <a:cubicBezTo>
                      <a:pt x="42" y="40"/>
                      <a:pt x="42" y="40"/>
                      <a:pt x="42" y="40"/>
                    </a:cubicBezTo>
                    <a:cubicBezTo>
                      <a:pt x="40" y="40"/>
                      <a:pt x="38" y="39"/>
                      <a:pt x="36" y="36"/>
                    </a:cubicBezTo>
                    <a:cubicBezTo>
                      <a:pt x="24" y="19"/>
                      <a:pt x="24" y="19"/>
                      <a:pt x="24" y="19"/>
                    </a:cubicBezTo>
                    <a:cubicBezTo>
                      <a:pt x="33" y="8"/>
                      <a:pt x="33" y="8"/>
                      <a:pt x="33" y="8"/>
                    </a:cubicBezTo>
                    <a:cubicBezTo>
                      <a:pt x="35" y="6"/>
                      <a:pt x="36" y="4"/>
                      <a:pt x="37" y="3"/>
                    </a:cubicBezTo>
                    <a:cubicBezTo>
                      <a:pt x="38" y="3"/>
                      <a:pt x="40" y="2"/>
                      <a:pt x="42" y="2"/>
                    </a:cubicBezTo>
                    <a:cubicBezTo>
                      <a:pt x="42" y="1"/>
                      <a:pt x="42" y="1"/>
                      <a:pt x="42" y="1"/>
                    </a:cubicBezTo>
                    <a:close/>
                    <a:moveTo>
                      <a:pt x="47" y="41"/>
                    </a:moveTo>
                    <a:cubicBezTo>
                      <a:pt x="65" y="41"/>
                      <a:pt x="65" y="41"/>
                      <a:pt x="65" y="41"/>
                    </a:cubicBezTo>
                    <a:cubicBezTo>
                      <a:pt x="65" y="40"/>
                      <a:pt x="65" y="40"/>
                      <a:pt x="65" y="40"/>
                    </a:cubicBezTo>
                    <a:cubicBezTo>
                      <a:pt x="63" y="40"/>
                      <a:pt x="61" y="40"/>
                      <a:pt x="61" y="39"/>
                    </a:cubicBezTo>
                    <a:cubicBezTo>
                      <a:pt x="60" y="38"/>
                      <a:pt x="60" y="37"/>
                      <a:pt x="60" y="35"/>
                    </a:cubicBezTo>
                    <a:cubicBezTo>
                      <a:pt x="60" y="8"/>
                      <a:pt x="60" y="8"/>
                      <a:pt x="60" y="8"/>
                    </a:cubicBezTo>
                    <a:cubicBezTo>
                      <a:pt x="60" y="5"/>
                      <a:pt x="60" y="4"/>
                      <a:pt x="61" y="3"/>
                    </a:cubicBezTo>
                    <a:cubicBezTo>
                      <a:pt x="61" y="3"/>
                      <a:pt x="63" y="2"/>
                      <a:pt x="65" y="2"/>
                    </a:cubicBezTo>
                    <a:cubicBezTo>
                      <a:pt x="65" y="1"/>
                      <a:pt x="65" y="1"/>
                      <a:pt x="65" y="1"/>
                    </a:cubicBezTo>
                    <a:cubicBezTo>
                      <a:pt x="47" y="1"/>
                      <a:pt x="47" y="1"/>
                      <a:pt x="47" y="1"/>
                    </a:cubicBezTo>
                    <a:cubicBezTo>
                      <a:pt x="47" y="2"/>
                      <a:pt x="47" y="2"/>
                      <a:pt x="47" y="2"/>
                    </a:cubicBezTo>
                    <a:cubicBezTo>
                      <a:pt x="50" y="2"/>
                      <a:pt x="52" y="3"/>
                      <a:pt x="52" y="3"/>
                    </a:cubicBezTo>
                    <a:cubicBezTo>
                      <a:pt x="53" y="4"/>
                      <a:pt x="53" y="5"/>
                      <a:pt x="53" y="8"/>
                    </a:cubicBezTo>
                    <a:cubicBezTo>
                      <a:pt x="53" y="35"/>
                      <a:pt x="53" y="35"/>
                      <a:pt x="53" y="35"/>
                    </a:cubicBezTo>
                    <a:cubicBezTo>
                      <a:pt x="53" y="37"/>
                      <a:pt x="53" y="38"/>
                      <a:pt x="52" y="39"/>
                    </a:cubicBezTo>
                    <a:cubicBezTo>
                      <a:pt x="51" y="40"/>
                      <a:pt x="50" y="40"/>
                      <a:pt x="47" y="40"/>
                    </a:cubicBezTo>
                    <a:cubicBezTo>
                      <a:pt x="47" y="41"/>
                      <a:pt x="47" y="41"/>
                      <a:pt x="47" y="41"/>
                    </a:cubicBezTo>
                    <a:close/>
                    <a:moveTo>
                      <a:pt x="112" y="40"/>
                    </a:moveTo>
                    <a:cubicBezTo>
                      <a:pt x="111" y="40"/>
                      <a:pt x="110" y="40"/>
                      <a:pt x="109" y="39"/>
                    </a:cubicBezTo>
                    <a:cubicBezTo>
                      <a:pt x="109" y="38"/>
                      <a:pt x="108" y="37"/>
                      <a:pt x="107" y="35"/>
                    </a:cubicBezTo>
                    <a:cubicBezTo>
                      <a:pt x="92" y="0"/>
                      <a:pt x="92" y="0"/>
                      <a:pt x="92" y="0"/>
                    </a:cubicBezTo>
                    <a:cubicBezTo>
                      <a:pt x="90" y="0"/>
                      <a:pt x="90" y="0"/>
                      <a:pt x="90" y="0"/>
                    </a:cubicBezTo>
                    <a:cubicBezTo>
                      <a:pt x="78" y="30"/>
                      <a:pt x="78" y="30"/>
                      <a:pt x="78" y="30"/>
                    </a:cubicBezTo>
                    <a:cubicBezTo>
                      <a:pt x="78" y="30"/>
                      <a:pt x="78" y="31"/>
                      <a:pt x="77" y="31"/>
                    </a:cubicBezTo>
                    <a:cubicBezTo>
                      <a:pt x="76" y="35"/>
                      <a:pt x="74" y="38"/>
                      <a:pt x="73" y="39"/>
                    </a:cubicBezTo>
                    <a:cubicBezTo>
                      <a:pt x="72" y="40"/>
                      <a:pt x="71" y="40"/>
                      <a:pt x="70" y="40"/>
                    </a:cubicBezTo>
                    <a:cubicBezTo>
                      <a:pt x="70" y="41"/>
                      <a:pt x="70" y="41"/>
                      <a:pt x="70" y="41"/>
                    </a:cubicBezTo>
                    <a:cubicBezTo>
                      <a:pt x="82" y="41"/>
                      <a:pt x="82" y="41"/>
                      <a:pt x="82" y="41"/>
                    </a:cubicBezTo>
                    <a:cubicBezTo>
                      <a:pt x="82" y="40"/>
                      <a:pt x="82" y="40"/>
                      <a:pt x="82" y="40"/>
                    </a:cubicBezTo>
                    <a:cubicBezTo>
                      <a:pt x="80" y="40"/>
                      <a:pt x="78" y="39"/>
                      <a:pt x="78" y="37"/>
                    </a:cubicBezTo>
                    <a:cubicBezTo>
                      <a:pt x="78" y="37"/>
                      <a:pt x="78" y="36"/>
                      <a:pt x="79" y="35"/>
                    </a:cubicBezTo>
                    <a:cubicBezTo>
                      <a:pt x="82" y="28"/>
                      <a:pt x="82" y="28"/>
                      <a:pt x="82" y="28"/>
                    </a:cubicBezTo>
                    <a:cubicBezTo>
                      <a:pt x="97" y="28"/>
                      <a:pt x="97" y="28"/>
                      <a:pt x="97" y="28"/>
                    </a:cubicBezTo>
                    <a:cubicBezTo>
                      <a:pt x="100" y="34"/>
                      <a:pt x="100" y="34"/>
                      <a:pt x="100" y="34"/>
                    </a:cubicBezTo>
                    <a:cubicBezTo>
                      <a:pt x="100" y="34"/>
                      <a:pt x="100" y="34"/>
                      <a:pt x="100" y="35"/>
                    </a:cubicBezTo>
                    <a:cubicBezTo>
                      <a:pt x="101" y="36"/>
                      <a:pt x="101" y="37"/>
                      <a:pt x="101" y="38"/>
                    </a:cubicBezTo>
                    <a:cubicBezTo>
                      <a:pt x="101" y="39"/>
                      <a:pt x="100" y="40"/>
                      <a:pt x="97" y="40"/>
                    </a:cubicBezTo>
                    <a:cubicBezTo>
                      <a:pt x="97" y="41"/>
                      <a:pt x="97" y="41"/>
                      <a:pt x="97" y="41"/>
                    </a:cubicBezTo>
                    <a:cubicBezTo>
                      <a:pt x="112" y="41"/>
                      <a:pt x="112" y="41"/>
                      <a:pt x="112" y="41"/>
                    </a:cubicBezTo>
                    <a:cubicBezTo>
                      <a:pt x="112" y="40"/>
                      <a:pt x="112" y="40"/>
                      <a:pt x="112" y="40"/>
                    </a:cubicBezTo>
                    <a:close/>
                    <a:moveTo>
                      <a:pt x="82" y="26"/>
                    </a:moveTo>
                    <a:cubicBezTo>
                      <a:pt x="90" y="9"/>
                      <a:pt x="90" y="9"/>
                      <a:pt x="90" y="9"/>
                    </a:cubicBezTo>
                    <a:cubicBezTo>
                      <a:pt x="96" y="26"/>
                      <a:pt x="96" y="26"/>
                      <a:pt x="96" y="26"/>
                    </a:cubicBezTo>
                    <a:cubicBezTo>
                      <a:pt x="82" y="26"/>
                      <a:pt x="82" y="26"/>
                      <a:pt x="82" y="26"/>
                    </a:cubicBezTo>
                    <a:close/>
                    <a:moveTo>
                      <a:pt x="168" y="1"/>
                    </a:moveTo>
                    <a:cubicBezTo>
                      <a:pt x="156" y="1"/>
                      <a:pt x="156" y="1"/>
                      <a:pt x="156" y="1"/>
                    </a:cubicBezTo>
                    <a:cubicBezTo>
                      <a:pt x="143" y="32"/>
                      <a:pt x="143" y="32"/>
                      <a:pt x="143" y="32"/>
                    </a:cubicBezTo>
                    <a:cubicBezTo>
                      <a:pt x="129" y="1"/>
                      <a:pt x="129" y="1"/>
                      <a:pt x="129" y="1"/>
                    </a:cubicBezTo>
                    <a:cubicBezTo>
                      <a:pt x="117" y="1"/>
                      <a:pt x="117" y="1"/>
                      <a:pt x="117" y="1"/>
                    </a:cubicBezTo>
                    <a:cubicBezTo>
                      <a:pt x="117" y="2"/>
                      <a:pt x="117" y="2"/>
                      <a:pt x="117" y="2"/>
                    </a:cubicBezTo>
                    <a:cubicBezTo>
                      <a:pt x="119" y="2"/>
                      <a:pt x="121" y="3"/>
                      <a:pt x="122" y="3"/>
                    </a:cubicBezTo>
                    <a:cubicBezTo>
                      <a:pt x="122" y="4"/>
                      <a:pt x="123" y="5"/>
                      <a:pt x="123" y="8"/>
                    </a:cubicBezTo>
                    <a:cubicBezTo>
                      <a:pt x="123" y="32"/>
                      <a:pt x="123" y="32"/>
                      <a:pt x="123" y="32"/>
                    </a:cubicBezTo>
                    <a:cubicBezTo>
                      <a:pt x="123" y="35"/>
                      <a:pt x="122" y="37"/>
                      <a:pt x="121" y="38"/>
                    </a:cubicBezTo>
                    <a:cubicBezTo>
                      <a:pt x="121" y="39"/>
                      <a:pt x="119" y="40"/>
                      <a:pt x="117" y="40"/>
                    </a:cubicBezTo>
                    <a:cubicBezTo>
                      <a:pt x="117" y="41"/>
                      <a:pt x="117" y="41"/>
                      <a:pt x="117" y="41"/>
                    </a:cubicBezTo>
                    <a:cubicBezTo>
                      <a:pt x="131" y="41"/>
                      <a:pt x="131" y="41"/>
                      <a:pt x="131" y="41"/>
                    </a:cubicBezTo>
                    <a:cubicBezTo>
                      <a:pt x="131" y="40"/>
                      <a:pt x="131" y="40"/>
                      <a:pt x="131" y="40"/>
                    </a:cubicBezTo>
                    <a:cubicBezTo>
                      <a:pt x="129" y="40"/>
                      <a:pt x="127" y="39"/>
                      <a:pt x="126" y="38"/>
                    </a:cubicBezTo>
                    <a:cubicBezTo>
                      <a:pt x="126" y="37"/>
                      <a:pt x="125" y="35"/>
                      <a:pt x="125" y="32"/>
                    </a:cubicBezTo>
                    <a:cubicBezTo>
                      <a:pt x="125" y="8"/>
                      <a:pt x="125" y="8"/>
                      <a:pt x="125" y="8"/>
                    </a:cubicBezTo>
                    <a:cubicBezTo>
                      <a:pt x="125" y="8"/>
                      <a:pt x="125" y="8"/>
                      <a:pt x="125" y="8"/>
                    </a:cubicBezTo>
                    <a:cubicBezTo>
                      <a:pt x="140" y="41"/>
                      <a:pt x="140" y="41"/>
                      <a:pt x="140" y="41"/>
                    </a:cubicBezTo>
                    <a:cubicBezTo>
                      <a:pt x="141" y="41"/>
                      <a:pt x="141" y="41"/>
                      <a:pt x="141" y="41"/>
                    </a:cubicBezTo>
                    <a:cubicBezTo>
                      <a:pt x="157" y="7"/>
                      <a:pt x="157" y="7"/>
                      <a:pt x="157" y="7"/>
                    </a:cubicBezTo>
                    <a:cubicBezTo>
                      <a:pt x="157" y="7"/>
                      <a:pt x="157" y="7"/>
                      <a:pt x="157" y="7"/>
                    </a:cubicBezTo>
                    <a:cubicBezTo>
                      <a:pt x="157" y="34"/>
                      <a:pt x="157" y="34"/>
                      <a:pt x="157" y="34"/>
                    </a:cubicBezTo>
                    <a:cubicBezTo>
                      <a:pt x="157" y="36"/>
                      <a:pt x="157" y="38"/>
                      <a:pt x="156" y="39"/>
                    </a:cubicBezTo>
                    <a:cubicBezTo>
                      <a:pt x="155" y="39"/>
                      <a:pt x="154" y="40"/>
                      <a:pt x="151" y="40"/>
                    </a:cubicBezTo>
                    <a:cubicBezTo>
                      <a:pt x="151" y="41"/>
                      <a:pt x="151" y="41"/>
                      <a:pt x="151" y="41"/>
                    </a:cubicBezTo>
                    <a:cubicBezTo>
                      <a:pt x="168" y="41"/>
                      <a:pt x="168" y="41"/>
                      <a:pt x="168" y="41"/>
                    </a:cubicBezTo>
                    <a:cubicBezTo>
                      <a:pt x="168" y="40"/>
                      <a:pt x="168" y="40"/>
                      <a:pt x="168" y="40"/>
                    </a:cubicBezTo>
                    <a:cubicBezTo>
                      <a:pt x="166" y="40"/>
                      <a:pt x="165" y="39"/>
                      <a:pt x="164" y="39"/>
                    </a:cubicBezTo>
                    <a:cubicBezTo>
                      <a:pt x="163" y="38"/>
                      <a:pt x="163" y="37"/>
                      <a:pt x="163" y="35"/>
                    </a:cubicBezTo>
                    <a:cubicBezTo>
                      <a:pt x="163" y="8"/>
                      <a:pt x="163" y="8"/>
                      <a:pt x="163" y="8"/>
                    </a:cubicBezTo>
                    <a:cubicBezTo>
                      <a:pt x="163" y="6"/>
                      <a:pt x="163" y="4"/>
                      <a:pt x="164" y="3"/>
                    </a:cubicBezTo>
                    <a:cubicBezTo>
                      <a:pt x="165" y="3"/>
                      <a:pt x="166" y="2"/>
                      <a:pt x="168" y="2"/>
                    </a:cubicBezTo>
                    <a:cubicBezTo>
                      <a:pt x="168" y="1"/>
                      <a:pt x="168" y="1"/>
                      <a:pt x="168" y="1"/>
                    </a:cubicBezTo>
                    <a:close/>
                    <a:moveTo>
                      <a:pt x="209" y="31"/>
                    </a:moveTo>
                    <a:cubicBezTo>
                      <a:pt x="207" y="31"/>
                      <a:pt x="207" y="31"/>
                      <a:pt x="207" y="31"/>
                    </a:cubicBezTo>
                    <a:cubicBezTo>
                      <a:pt x="206" y="34"/>
                      <a:pt x="204" y="36"/>
                      <a:pt x="203" y="37"/>
                    </a:cubicBezTo>
                    <a:cubicBezTo>
                      <a:pt x="201" y="38"/>
                      <a:pt x="198" y="39"/>
                      <a:pt x="194" y="39"/>
                    </a:cubicBezTo>
                    <a:cubicBezTo>
                      <a:pt x="189" y="39"/>
                      <a:pt x="186" y="39"/>
                      <a:pt x="186" y="39"/>
                    </a:cubicBezTo>
                    <a:cubicBezTo>
                      <a:pt x="185" y="38"/>
                      <a:pt x="185" y="38"/>
                      <a:pt x="185" y="36"/>
                    </a:cubicBezTo>
                    <a:cubicBezTo>
                      <a:pt x="185" y="21"/>
                      <a:pt x="185" y="21"/>
                      <a:pt x="185" y="21"/>
                    </a:cubicBezTo>
                    <a:cubicBezTo>
                      <a:pt x="194" y="22"/>
                      <a:pt x="194" y="22"/>
                      <a:pt x="194" y="22"/>
                    </a:cubicBezTo>
                    <a:cubicBezTo>
                      <a:pt x="197" y="22"/>
                      <a:pt x="198" y="22"/>
                      <a:pt x="199" y="23"/>
                    </a:cubicBezTo>
                    <a:cubicBezTo>
                      <a:pt x="200" y="23"/>
                      <a:pt x="201" y="25"/>
                      <a:pt x="201" y="27"/>
                    </a:cubicBezTo>
                    <a:cubicBezTo>
                      <a:pt x="202" y="27"/>
                      <a:pt x="202" y="27"/>
                      <a:pt x="202" y="27"/>
                    </a:cubicBezTo>
                    <a:cubicBezTo>
                      <a:pt x="202" y="13"/>
                      <a:pt x="202" y="13"/>
                      <a:pt x="202" y="13"/>
                    </a:cubicBezTo>
                    <a:cubicBezTo>
                      <a:pt x="201" y="13"/>
                      <a:pt x="201" y="13"/>
                      <a:pt x="201" y="13"/>
                    </a:cubicBezTo>
                    <a:cubicBezTo>
                      <a:pt x="201" y="16"/>
                      <a:pt x="200" y="17"/>
                      <a:pt x="199" y="18"/>
                    </a:cubicBezTo>
                    <a:cubicBezTo>
                      <a:pt x="198" y="19"/>
                      <a:pt x="197" y="19"/>
                      <a:pt x="194" y="19"/>
                    </a:cubicBezTo>
                    <a:cubicBezTo>
                      <a:pt x="185" y="19"/>
                      <a:pt x="185" y="19"/>
                      <a:pt x="185" y="19"/>
                    </a:cubicBezTo>
                    <a:cubicBezTo>
                      <a:pt x="185" y="5"/>
                      <a:pt x="185" y="5"/>
                      <a:pt x="185" y="5"/>
                    </a:cubicBezTo>
                    <a:cubicBezTo>
                      <a:pt x="185" y="4"/>
                      <a:pt x="186" y="3"/>
                      <a:pt x="187" y="3"/>
                    </a:cubicBezTo>
                    <a:cubicBezTo>
                      <a:pt x="195" y="3"/>
                      <a:pt x="195" y="3"/>
                      <a:pt x="195" y="3"/>
                    </a:cubicBezTo>
                    <a:cubicBezTo>
                      <a:pt x="199" y="3"/>
                      <a:pt x="201" y="4"/>
                      <a:pt x="202" y="5"/>
                    </a:cubicBezTo>
                    <a:cubicBezTo>
                      <a:pt x="203" y="5"/>
                      <a:pt x="204" y="7"/>
                      <a:pt x="204" y="10"/>
                    </a:cubicBezTo>
                    <a:cubicBezTo>
                      <a:pt x="206" y="10"/>
                      <a:pt x="206" y="10"/>
                      <a:pt x="206" y="10"/>
                    </a:cubicBezTo>
                    <a:cubicBezTo>
                      <a:pt x="206" y="1"/>
                      <a:pt x="206" y="1"/>
                      <a:pt x="206" y="1"/>
                    </a:cubicBezTo>
                    <a:cubicBezTo>
                      <a:pt x="173" y="1"/>
                      <a:pt x="173" y="1"/>
                      <a:pt x="173" y="1"/>
                    </a:cubicBezTo>
                    <a:cubicBezTo>
                      <a:pt x="173" y="2"/>
                      <a:pt x="173" y="2"/>
                      <a:pt x="173" y="2"/>
                    </a:cubicBezTo>
                    <a:cubicBezTo>
                      <a:pt x="176" y="2"/>
                      <a:pt x="177" y="3"/>
                      <a:pt x="178" y="3"/>
                    </a:cubicBezTo>
                    <a:cubicBezTo>
                      <a:pt x="178" y="4"/>
                      <a:pt x="179" y="6"/>
                      <a:pt x="179" y="8"/>
                    </a:cubicBezTo>
                    <a:cubicBezTo>
                      <a:pt x="179" y="35"/>
                      <a:pt x="179" y="35"/>
                      <a:pt x="179" y="35"/>
                    </a:cubicBezTo>
                    <a:cubicBezTo>
                      <a:pt x="179" y="37"/>
                      <a:pt x="178" y="38"/>
                      <a:pt x="178" y="39"/>
                    </a:cubicBezTo>
                    <a:cubicBezTo>
                      <a:pt x="177" y="39"/>
                      <a:pt x="176" y="40"/>
                      <a:pt x="173" y="40"/>
                    </a:cubicBezTo>
                    <a:cubicBezTo>
                      <a:pt x="173" y="41"/>
                      <a:pt x="173" y="41"/>
                      <a:pt x="173" y="41"/>
                    </a:cubicBezTo>
                    <a:cubicBezTo>
                      <a:pt x="206" y="41"/>
                      <a:pt x="206" y="41"/>
                      <a:pt x="206" y="41"/>
                    </a:cubicBezTo>
                    <a:cubicBezTo>
                      <a:pt x="209" y="31"/>
                      <a:pt x="209" y="31"/>
                      <a:pt x="209" y="31"/>
                    </a:cubicBezTo>
                    <a:close/>
                    <a:moveTo>
                      <a:pt x="255" y="1"/>
                    </a:moveTo>
                    <a:cubicBezTo>
                      <a:pt x="241" y="1"/>
                      <a:pt x="241" y="1"/>
                      <a:pt x="241" y="1"/>
                    </a:cubicBezTo>
                    <a:cubicBezTo>
                      <a:pt x="241" y="2"/>
                      <a:pt x="241" y="2"/>
                      <a:pt x="241" y="2"/>
                    </a:cubicBezTo>
                    <a:cubicBezTo>
                      <a:pt x="244" y="2"/>
                      <a:pt x="245" y="3"/>
                      <a:pt x="246" y="4"/>
                    </a:cubicBezTo>
                    <a:cubicBezTo>
                      <a:pt x="247" y="5"/>
                      <a:pt x="247" y="7"/>
                      <a:pt x="247" y="10"/>
                    </a:cubicBezTo>
                    <a:cubicBezTo>
                      <a:pt x="247" y="30"/>
                      <a:pt x="247" y="30"/>
                      <a:pt x="247" y="30"/>
                    </a:cubicBezTo>
                    <a:cubicBezTo>
                      <a:pt x="247" y="30"/>
                      <a:pt x="247" y="30"/>
                      <a:pt x="247" y="30"/>
                    </a:cubicBezTo>
                    <a:cubicBezTo>
                      <a:pt x="224" y="1"/>
                      <a:pt x="224" y="1"/>
                      <a:pt x="224" y="1"/>
                    </a:cubicBezTo>
                    <a:cubicBezTo>
                      <a:pt x="213" y="1"/>
                      <a:pt x="213" y="1"/>
                      <a:pt x="213" y="1"/>
                    </a:cubicBezTo>
                    <a:cubicBezTo>
                      <a:pt x="213" y="2"/>
                      <a:pt x="213" y="2"/>
                      <a:pt x="213" y="2"/>
                    </a:cubicBezTo>
                    <a:cubicBezTo>
                      <a:pt x="215" y="2"/>
                      <a:pt x="217" y="3"/>
                      <a:pt x="219" y="5"/>
                    </a:cubicBezTo>
                    <a:cubicBezTo>
                      <a:pt x="219" y="32"/>
                      <a:pt x="219" y="32"/>
                      <a:pt x="219" y="32"/>
                    </a:cubicBezTo>
                    <a:cubicBezTo>
                      <a:pt x="219" y="35"/>
                      <a:pt x="219" y="37"/>
                      <a:pt x="218" y="38"/>
                    </a:cubicBezTo>
                    <a:cubicBezTo>
                      <a:pt x="217" y="39"/>
                      <a:pt x="216" y="40"/>
                      <a:pt x="213" y="40"/>
                    </a:cubicBezTo>
                    <a:cubicBezTo>
                      <a:pt x="213" y="41"/>
                      <a:pt x="213" y="41"/>
                      <a:pt x="213" y="41"/>
                    </a:cubicBezTo>
                    <a:cubicBezTo>
                      <a:pt x="228" y="41"/>
                      <a:pt x="228" y="41"/>
                      <a:pt x="228" y="41"/>
                    </a:cubicBezTo>
                    <a:cubicBezTo>
                      <a:pt x="228" y="40"/>
                      <a:pt x="228" y="40"/>
                      <a:pt x="228" y="40"/>
                    </a:cubicBezTo>
                    <a:cubicBezTo>
                      <a:pt x="225" y="40"/>
                      <a:pt x="224" y="39"/>
                      <a:pt x="223" y="38"/>
                    </a:cubicBezTo>
                    <a:cubicBezTo>
                      <a:pt x="222" y="37"/>
                      <a:pt x="222" y="35"/>
                      <a:pt x="222" y="32"/>
                    </a:cubicBezTo>
                    <a:cubicBezTo>
                      <a:pt x="222" y="9"/>
                      <a:pt x="222" y="9"/>
                      <a:pt x="222" y="9"/>
                    </a:cubicBezTo>
                    <a:cubicBezTo>
                      <a:pt x="222" y="9"/>
                      <a:pt x="222" y="9"/>
                      <a:pt x="222" y="9"/>
                    </a:cubicBezTo>
                    <a:cubicBezTo>
                      <a:pt x="249" y="41"/>
                      <a:pt x="249" y="41"/>
                      <a:pt x="249" y="41"/>
                    </a:cubicBezTo>
                    <a:cubicBezTo>
                      <a:pt x="250" y="41"/>
                      <a:pt x="250" y="41"/>
                      <a:pt x="250" y="41"/>
                    </a:cubicBezTo>
                    <a:cubicBezTo>
                      <a:pt x="250" y="10"/>
                      <a:pt x="250" y="10"/>
                      <a:pt x="250" y="10"/>
                    </a:cubicBezTo>
                    <a:cubicBezTo>
                      <a:pt x="250" y="7"/>
                      <a:pt x="250" y="5"/>
                      <a:pt x="251" y="4"/>
                    </a:cubicBezTo>
                    <a:cubicBezTo>
                      <a:pt x="251" y="3"/>
                      <a:pt x="253" y="2"/>
                      <a:pt x="255" y="2"/>
                    </a:cubicBezTo>
                    <a:cubicBezTo>
                      <a:pt x="255" y="1"/>
                      <a:pt x="255" y="1"/>
                      <a:pt x="255" y="1"/>
                    </a:cubicBezTo>
                    <a:close/>
                    <a:moveTo>
                      <a:pt x="329" y="1"/>
                    </a:moveTo>
                    <a:cubicBezTo>
                      <a:pt x="315" y="1"/>
                      <a:pt x="315" y="1"/>
                      <a:pt x="315" y="1"/>
                    </a:cubicBezTo>
                    <a:cubicBezTo>
                      <a:pt x="315" y="2"/>
                      <a:pt x="315" y="2"/>
                      <a:pt x="315" y="2"/>
                    </a:cubicBezTo>
                    <a:cubicBezTo>
                      <a:pt x="317" y="2"/>
                      <a:pt x="319" y="3"/>
                      <a:pt x="320" y="4"/>
                    </a:cubicBezTo>
                    <a:cubicBezTo>
                      <a:pt x="320" y="5"/>
                      <a:pt x="321" y="7"/>
                      <a:pt x="321" y="10"/>
                    </a:cubicBezTo>
                    <a:cubicBezTo>
                      <a:pt x="321" y="26"/>
                      <a:pt x="321" y="26"/>
                      <a:pt x="321" y="26"/>
                    </a:cubicBezTo>
                    <a:cubicBezTo>
                      <a:pt x="321" y="31"/>
                      <a:pt x="320" y="33"/>
                      <a:pt x="319" y="35"/>
                    </a:cubicBezTo>
                    <a:cubicBezTo>
                      <a:pt x="317" y="38"/>
                      <a:pt x="314" y="39"/>
                      <a:pt x="309" y="39"/>
                    </a:cubicBezTo>
                    <a:cubicBezTo>
                      <a:pt x="302" y="39"/>
                      <a:pt x="299" y="35"/>
                      <a:pt x="299" y="27"/>
                    </a:cubicBezTo>
                    <a:cubicBezTo>
                      <a:pt x="299" y="8"/>
                      <a:pt x="299" y="8"/>
                      <a:pt x="299" y="8"/>
                    </a:cubicBezTo>
                    <a:cubicBezTo>
                      <a:pt x="299" y="5"/>
                      <a:pt x="299" y="4"/>
                      <a:pt x="300" y="3"/>
                    </a:cubicBezTo>
                    <a:cubicBezTo>
                      <a:pt x="301" y="3"/>
                      <a:pt x="302" y="2"/>
                      <a:pt x="304" y="2"/>
                    </a:cubicBezTo>
                    <a:cubicBezTo>
                      <a:pt x="304" y="1"/>
                      <a:pt x="304" y="1"/>
                      <a:pt x="304" y="1"/>
                    </a:cubicBezTo>
                    <a:cubicBezTo>
                      <a:pt x="287" y="1"/>
                      <a:pt x="287" y="1"/>
                      <a:pt x="287" y="1"/>
                    </a:cubicBezTo>
                    <a:cubicBezTo>
                      <a:pt x="287" y="2"/>
                      <a:pt x="287" y="2"/>
                      <a:pt x="287" y="2"/>
                    </a:cubicBezTo>
                    <a:cubicBezTo>
                      <a:pt x="290" y="2"/>
                      <a:pt x="291" y="3"/>
                      <a:pt x="292" y="3"/>
                    </a:cubicBezTo>
                    <a:cubicBezTo>
                      <a:pt x="293" y="4"/>
                      <a:pt x="293" y="5"/>
                      <a:pt x="293" y="8"/>
                    </a:cubicBezTo>
                    <a:cubicBezTo>
                      <a:pt x="293" y="27"/>
                      <a:pt x="293" y="27"/>
                      <a:pt x="293" y="27"/>
                    </a:cubicBezTo>
                    <a:cubicBezTo>
                      <a:pt x="293" y="37"/>
                      <a:pt x="298" y="42"/>
                      <a:pt x="308" y="42"/>
                    </a:cubicBezTo>
                    <a:cubicBezTo>
                      <a:pt x="318" y="42"/>
                      <a:pt x="324" y="36"/>
                      <a:pt x="323" y="26"/>
                    </a:cubicBezTo>
                    <a:cubicBezTo>
                      <a:pt x="323" y="10"/>
                      <a:pt x="323" y="10"/>
                      <a:pt x="323" y="10"/>
                    </a:cubicBezTo>
                    <a:cubicBezTo>
                      <a:pt x="323" y="7"/>
                      <a:pt x="324" y="5"/>
                      <a:pt x="325" y="4"/>
                    </a:cubicBezTo>
                    <a:cubicBezTo>
                      <a:pt x="325" y="3"/>
                      <a:pt x="327" y="2"/>
                      <a:pt x="329" y="2"/>
                    </a:cubicBezTo>
                    <a:cubicBezTo>
                      <a:pt x="329" y="1"/>
                      <a:pt x="329" y="1"/>
                      <a:pt x="329" y="1"/>
                    </a:cubicBezTo>
                    <a:close/>
                    <a:moveTo>
                      <a:pt x="376" y="1"/>
                    </a:moveTo>
                    <a:cubicBezTo>
                      <a:pt x="362" y="1"/>
                      <a:pt x="362" y="1"/>
                      <a:pt x="362" y="1"/>
                    </a:cubicBezTo>
                    <a:cubicBezTo>
                      <a:pt x="362" y="2"/>
                      <a:pt x="362" y="2"/>
                      <a:pt x="362" y="2"/>
                    </a:cubicBezTo>
                    <a:cubicBezTo>
                      <a:pt x="364" y="2"/>
                      <a:pt x="366" y="3"/>
                      <a:pt x="366" y="4"/>
                    </a:cubicBezTo>
                    <a:cubicBezTo>
                      <a:pt x="367" y="5"/>
                      <a:pt x="367" y="7"/>
                      <a:pt x="367" y="10"/>
                    </a:cubicBezTo>
                    <a:cubicBezTo>
                      <a:pt x="367" y="30"/>
                      <a:pt x="367" y="30"/>
                      <a:pt x="367" y="30"/>
                    </a:cubicBezTo>
                    <a:cubicBezTo>
                      <a:pt x="367" y="30"/>
                      <a:pt x="367" y="30"/>
                      <a:pt x="367" y="30"/>
                    </a:cubicBezTo>
                    <a:cubicBezTo>
                      <a:pt x="344" y="1"/>
                      <a:pt x="344" y="1"/>
                      <a:pt x="344" y="1"/>
                    </a:cubicBezTo>
                    <a:cubicBezTo>
                      <a:pt x="334" y="1"/>
                      <a:pt x="334" y="1"/>
                      <a:pt x="334" y="1"/>
                    </a:cubicBezTo>
                    <a:cubicBezTo>
                      <a:pt x="334" y="2"/>
                      <a:pt x="334" y="2"/>
                      <a:pt x="334" y="2"/>
                    </a:cubicBezTo>
                    <a:cubicBezTo>
                      <a:pt x="336" y="2"/>
                      <a:pt x="338" y="3"/>
                      <a:pt x="340" y="5"/>
                    </a:cubicBezTo>
                    <a:cubicBezTo>
                      <a:pt x="340" y="32"/>
                      <a:pt x="340" y="32"/>
                      <a:pt x="340" y="32"/>
                    </a:cubicBezTo>
                    <a:cubicBezTo>
                      <a:pt x="340" y="35"/>
                      <a:pt x="339" y="37"/>
                      <a:pt x="338" y="38"/>
                    </a:cubicBezTo>
                    <a:cubicBezTo>
                      <a:pt x="338" y="39"/>
                      <a:pt x="336" y="40"/>
                      <a:pt x="334" y="40"/>
                    </a:cubicBezTo>
                    <a:cubicBezTo>
                      <a:pt x="334" y="41"/>
                      <a:pt x="334" y="41"/>
                      <a:pt x="334" y="41"/>
                    </a:cubicBezTo>
                    <a:cubicBezTo>
                      <a:pt x="348" y="41"/>
                      <a:pt x="348" y="41"/>
                      <a:pt x="348" y="41"/>
                    </a:cubicBezTo>
                    <a:cubicBezTo>
                      <a:pt x="348" y="40"/>
                      <a:pt x="348" y="40"/>
                      <a:pt x="348" y="40"/>
                    </a:cubicBezTo>
                    <a:cubicBezTo>
                      <a:pt x="346" y="40"/>
                      <a:pt x="344" y="39"/>
                      <a:pt x="343" y="38"/>
                    </a:cubicBezTo>
                    <a:cubicBezTo>
                      <a:pt x="343" y="37"/>
                      <a:pt x="342" y="35"/>
                      <a:pt x="342" y="32"/>
                    </a:cubicBezTo>
                    <a:cubicBezTo>
                      <a:pt x="342" y="9"/>
                      <a:pt x="342" y="9"/>
                      <a:pt x="342" y="9"/>
                    </a:cubicBezTo>
                    <a:cubicBezTo>
                      <a:pt x="342" y="9"/>
                      <a:pt x="342" y="9"/>
                      <a:pt x="342" y="9"/>
                    </a:cubicBezTo>
                    <a:cubicBezTo>
                      <a:pt x="369" y="41"/>
                      <a:pt x="369" y="41"/>
                      <a:pt x="369" y="41"/>
                    </a:cubicBezTo>
                    <a:cubicBezTo>
                      <a:pt x="370" y="41"/>
                      <a:pt x="370" y="41"/>
                      <a:pt x="370" y="41"/>
                    </a:cubicBezTo>
                    <a:cubicBezTo>
                      <a:pt x="370" y="10"/>
                      <a:pt x="370" y="10"/>
                      <a:pt x="370" y="10"/>
                    </a:cubicBezTo>
                    <a:cubicBezTo>
                      <a:pt x="370" y="7"/>
                      <a:pt x="371" y="5"/>
                      <a:pt x="371" y="4"/>
                    </a:cubicBezTo>
                    <a:cubicBezTo>
                      <a:pt x="372" y="3"/>
                      <a:pt x="373" y="2"/>
                      <a:pt x="376" y="2"/>
                    </a:cubicBezTo>
                    <a:cubicBezTo>
                      <a:pt x="376" y="1"/>
                      <a:pt x="376" y="1"/>
                      <a:pt x="376" y="1"/>
                    </a:cubicBezTo>
                    <a:close/>
                    <a:moveTo>
                      <a:pt x="381" y="41"/>
                    </a:moveTo>
                    <a:cubicBezTo>
                      <a:pt x="399" y="41"/>
                      <a:pt x="399" y="41"/>
                      <a:pt x="399" y="41"/>
                    </a:cubicBezTo>
                    <a:cubicBezTo>
                      <a:pt x="399" y="40"/>
                      <a:pt x="399" y="40"/>
                      <a:pt x="399" y="40"/>
                    </a:cubicBezTo>
                    <a:cubicBezTo>
                      <a:pt x="396" y="40"/>
                      <a:pt x="395" y="40"/>
                      <a:pt x="394" y="39"/>
                    </a:cubicBezTo>
                    <a:cubicBezTo>
                      <a:pt x="393" y="38"/>
                      <a:pt x="393" y="37"/>
                      <a:pt x="393" y="35"/>
                    </a:cubicBezTo>
                    <a:cubicBezTo>
                      <a:pt x="393" y="8"/>
                      <a:pt x="393" y="8"/>
                      <a:pt x="393" y="8"/>
                    </a:cubicBezTo>
                    <a:cubicBezTo>
                      <a:pt x="393" y="5"/>
                      <a:pt x="393" y="4"/>
                      <a:pt x="394" y="3"/>
                    </a:cubicBezTo>
                    <a:cubicBezTo>
                      <a:pt x="395" y="3"/>
                      <a:pt x="396" y="2"/>
                      <a:pt x="399" y="2"/>
                    </a:cubicBezTo>
                    <a:cubicBezTo>
                      <a:pt x="399" y="1"/>
                      <a:pt x="399" y="1"/>
                      <a:pt x="399" y="1"/>
                    </a:cubicBezTo>
                    <a:cubicBezTo>
                      <a:pt x="381" y="1"/>
                      <a:pt x="381" y="1"/>
                      <a:pt x="381" y="1"/>
                    </a:cubicBezTo>
                    <a:cubicBezTo>
                      <a:pt x="381" y="2"/>
                      <a:pt x="381" y="2"/>
                      <a:pt x="381" y="2"/>
                    </a:cubicBezTo>
                    <a:cubicBezTo>
                      <a:pt x="383" y="2"/>
                      <a:pt x="385" y="3"/>
                      <a:pt x="385" y="3"/>
                    </a:cubicBezTo>
                    <a:cubicBezTo>
                      <a:pt x="386" y="4"/>
                      <a:pt x="386" y="5"/>
                      <a:pt x="386" y="8"/>
                    </a:cubicBezTo>
                    <a:cubicBezTo>
                      <a:pt x="386" y="35"/>
                      <a:pt x="386" y="35"/>
                      <a:pt x="386" y="35"/>
                    </a:cubicBezTo>
                    <a:cubicBezTo>
                      <a:pt x="386" y="37"/>
                      <a:pt x="386" y="38"/>
                      <a:pt x="385" y="39"/>
                    </a:cubicBezTo>
                    <a:cubicBezTo>
                      <a:pt x="385" y="40"/>
                      <a:pt x="383" y="40"/>
                      <a:pt x="381" y="40"/>
                    </a:cubicBezTo>
                    <a:cubicBezTo>
                      <a:pt x="381" y="41"/>
                      <a:pt x="381" y="41"/>
                      <a:pt x="381" y="41"/>
                    </a:cubicBezTo>
                    <a:close/>
                    <a:moveTo>
                      <a:pt x="445" y="1"/>
                    </a:moveTo>
                    <a:cubicBezTo>
                      <a:pt x="433" y="1"/>
                      <a:pt x="433" y="1"/>
                      <a:pt x="433" y="1"/>
                    </a:cubicBezTo>
                    <a:cubicBezTo>
                      <a:pt x="433" y="2"/>
                      <a:pt x="433" y="2"/>
                      <a:pt x="433" y="2"/>
                    </a:cubicBezTo>
                    <a:cubicBezTo>
                      <a:pt x="436" y="2"/>
                      <a:pt x="437" y="3"/>
                      <a:pt x="437" y="5"/>
                    </a:cubicBezTo>
                    <a:cubicBezTo>
                      <a:pt x="437" y="6"/>
                      <a:pt x="437" y="7"/>
                      <a:pt x="436" y="8"/>
                    </a:cubicBezTo>
                    <a:cubicBezTo>
                      <a:pt x="436" y="9"/>
                      <a:pt x="436" y="9"/>
                      <a:pt x="436" y="9"/>
                    </a:cubicBezTo>
                    <a:cubicBezTo>
                      <a:pt x="427" y="32"/>
                      <a:pt x="427" y="32"/>
                      <a:pt x="427" y="32"/>
                    </a:cubicBezTo>
                    <a:cubicBezTo>
                      <a:pt x="418" y="11"/>
                      <a:pt x="418" y="11"/>
                      <a:pt x="418" y="11"/>
                    </a:cubicBezTo>
                    <a:cubicBezTo>
                      <a:pt x="417" y="10"/>
                      <a:pt x="417" y="9"/>
                      <a:pt x="416" y="8"/>
                    </a:cubicBezTo>
                    <a:cubicBezTo>
                      <a:pt x="416" y="6"/>
                      <a:pt x="415" y="5"/>
                      <a:pt x="415" y="5"/>
                    </a:cubicBezTo>
                    <a:cubicBezTo>
                      <a:pt x="415" y="3"/>
                      <a:pt x="416" y="2"/>
                      <a:pt x="420" y="2"/>
                    </a:cubicBezTo>
                    <a:cubicBezTo>
                      <a:pt x="420" y="1"/>
                      <a:pt x="420" y="1"/>
                      <a:pt x="420" y="1"/>
                    </a:cubicBezTo>
                    <a:cubicBezTo>
                      <a:pt x="404" y="1"/>
                      <a:pt x="404" y="1"/>
                      <a:pt x="404" y="1"/>
                    </a:cubicBezTo>
                    <a:cubicBezTo>
                      <a:pt x="404" y="2"/>
                      <a:pt x="404" y="2"/>
                      <a:pt x="404" y="2"/>
                    </a:cubicBezTo>
                    <a:cubicBezTo>
                      <a:pt x="405" y="2"/>
                      <a:pt x="406" y="3"/>
                      <a:pt x="407" y="4"/>
                    </a:cubicBezTo>
                    <a:cubicBezTo>
                      <a:pt x="408" y="4"/>
                      <a:pt x="409" y="6"/>
                      <a:pt x="410" y="9"/>
                    </a:cubicBezTo>
                    <a:cubicBezTo>
                      <a:pt x="425" y="41"/>
                      <a:pt x="425" y="41"/>
                      <a:pt x="425" y="41"/>
                    </a:cubicBezTo>
                    <a:cubicBezTo>
                      <a:pt x="426" y="41"/>
                      <a:pt x="426" y="41"/>
                      <a:pt x="426" y="41"/>
                    </a:cubicBezTo>
                    <a:cubicBezTo>
                      <a:pt x="439" y="8"/>
                      <a:pt x="439" y="8"/>
                      <a:pt x="439" y="8"/>
                    </a:cubicBezTo>
                    <a:cubicBezTo>
                      <a:pt x="440" y="5"/>
                      <a:pt x="441" y="4"/>
                      <a:pt x="442" y="3"/>
                    </a:cubicBezTo>
                    <a:cubicBezTo>
                      <a:pt x="442" y="3"/>
                      <a:pt x="443" y="2"/>
                      <a:pt x="445" y="2"/>
                    </a:cubicBezTo>
                    <a:cubicBezTo>
                      <a:pt x="445" y="1"/>
                      <a:pt x="445" y="1"/>
                      <a:pt x="445" y="1"/>
                    </a:cubicBezTo>
                    <a:close/>
                    <a:moveTo>
                      <a:pt x="485" y="31"/>
                    </a:moveTo>
                    <a:cubicBezTo>
                      <a:pt x="484" y="31"/>
                      <a:pt x="484" y="31"/>
                      <a:pt x="484" y="31"/>
                    </a:cubicBezTo>
                    <a:cubicBezTo>
                      <a:pt x="482" y="34"/>
                      <a:pt x="481" y="36"/>
                      <a:pt x="479" y="37"/>
                    </a:cubicBezTo>
                    <a:cubicBezTo>
                      <a:pt x="477" y="38"/>
                      <a:pt x="474" y="39"/>
                      <a:pt x="471" y="39"/>
                    </a:cubicBezTo>
                    <a:cubicBezTo>
                      <a:pt x="466" y="39"/>
                      <a:pt x="463" y="39"/>
                      <a:pt x="463" y="39"/>
                    </a:cubicBezTo>
                    <a:cubicBezTo>
                      <a:pt x="462" y="38"/>
                      <a:pt x="461" y="38"/>
                      <a:pt x="461" y="36"/>
                    </a:cubicBezTo>
                    <a:cubicBezTo>
                      <a:pt x="461" y="21"/>
                      <a:pt x="461" y="21"/>
                      <a:pt x="461" y="21"/>
                    </a:cubicBezTo>
                    <a:cubicBezTo>
                      <a:pt x="471" y="22"/>
                      <a:pt x="471" y="22"/>
                      <a:pt x="471" y="22"/>
                    </a:cubicBezTo>
                    <a:cubicBezTo>
                      <a:pt x="473" y="22"/>
                      <a:pt x="475" y="22"/>
                      <a:pt x="476" y="23"/>
                    </a:cubicBezTo>
                    <a:cubicBezTo>
                      <a:pt x="477" y="23"/>
                      <a:pt x="477" y="25"/>
                      <a:pt x="477" y="27"/>
                    </a:cubicBezTo>
                    <a:cubicBezTo>
                      <a:pt x="479" y="27"/>
                      <a:pt x="479" y="27"/>
                      <a:pt x="479" y="27"/>
                    </a:cubicBezTo>
                    <a:cubicBezTo>
                      <a:pt x="479" y="13"/>
                      <a:pt x="479" y="13"/>
                      <a:pt x="479" y="13"/>
                    </a:cubicBezTo>
                    <a:cubicBezTo>
                      <a:pt x="477" y="13"/>
                      <a:pt x="477" y="13"/>
                      <a:pt x="477" y="13"/>
                    </a:cubicBezTo>
                    <a:cubicBezTo>
                      <a:pt x="477" y="16"/>
                      <a:pt x="477" y="17"/>
                      <a:pt x="476" y="18"/>
                    </a:cubicBezTo>
                    <a:cubicBezTo>
                      <a:pt x="475" y="19"/>
                      <a:pt x="473" y="19"/>
                      <a:pt x="471" y="19"/>
                    </a:cubicBezTo>
                    <a:cubicBezTo>
                      <a:pt x="461" y="19"/>
                      <a:pt x="461" y="19"/>
                      <a:pt x="461" y="19"/>
                    </a:cubicBezTo>
                    <a:cubicBezTo>
                      <a:pt x="461" y="5"/>
                      <a:pt x="461" y="5"/>
                      <a:pt x="461" y="5"/>
                    </a:cubicBezTo>
                    <a:cubicBezTo>
                      <a:pt x="461" y="4"/>
                      <a:pt x="462" y="3"/>
                      <a:pt x="463" y="3"/>
                    </a:cubicBezTo>
                    <a:cubicBezTo>
                      <a:pt x="472" y="3"/>
                      <a:pt x="472" y="3"/>
                      <a:pt x="472" y="3"/>
                    </a:cubicBezTo>
                    <a:cubicBezTo>
                      <a:pt x="475" y="3"/>
                      <a:pt x="477" y="4"/>
                      <a:pt x="478" y="5"/>
                    </a:cubicBezTo>
                    <a:cubicBezTo>
                      <a:pt x="480" y="5"/>
                      <a:pt x="480" y="7"/>
                      <a:pt x="481" y="10"/>
                    </a:cubicBezTo>
                    <a:cubicBezTo>
                      <a:pt x="482" y="10"/>
                      <a:pt x="482" y="10"/>
                      <a:pt x="482" y="10"/>
                    </a:cubicBezTo>
                    <a:cubicBezTo>
                      <a:pt x="482" y="1"/>
                      <a:pt x="482" y="1"/>
                      <a:pt x="482" y="1"/>
                    </a:cubicBezTo>
                    <a:cubicBezTo>
                      <a:pt x="450" y="1"/>
                      <a:pt x="450" y="1"/>
                      <a:pt x="450" y="1"/>
                    </a:cubicBezTo>
                    <a:cubicBezTo>
                      <a:pt x="450" y="2"/>
                      <a:pt x="450" y="2"/>
                      <a:pt x="450" y="2"/>
                    </a:cubicBezTo>
                    <a:cubicBezTo>
                      <a:pt x="452" y="2"/>
                      <a:pt x="454" y="3"/>
                      <a:pt x="454" y="3"/>
                    </a:cubicBezTo>
                    <a:cubicBezTo>
                      <a:pt x="455" y="4"/>
                      <a:pt x="455" y="6"/>
                      <a:pt x="455" y="8"/>
                    </a:cubicBezTo>
                    <a:cubicBezTo>
                      <a:pt x="455" y="35"/>
                      <a:pt x="455" y="35"/>
                      <a:pt x="455" y="35"/>
                    </a:cubicBezTo>
                    <a:cubicBezTo>
                      <a:pt x="455" y="37"/>
                      <a:pt x="455" y="38"/>
                      <a:pt x="454" y="39"/>
                    </a:cubicBezTo>
                    <a:cubicBezTo>
                      <a:pt x="454" y="39"/>
                      <a:pt x="452" y="40"/>
                      <a:pt x="450" y="40"/>
                    </a:cubicBezTo>
                    <a:cubicBezTo>
                      <a:pt x="450" y="41"/>
                      <a:pt x="450" y="41"/>
                      <a:pt x="450" y="41"/>
                    </a:cubicBezTo>
                    <a:cubicBezTo>
                      <a:pt x="483" y="41"/>
                      <a:pt x="483" y="41"/>
                      <a:pt x="483" y="41"/>
                    </a:cubicBezTo>
                    <a:cubicBezTo>
                      <a:pt x="485" y="31"/>
                      <a:pt x="485" y="31"/>
                      <a:pt x="485" y="31"/>
                    </a:cubicBezTo>
                    <a:close/>
                    <a:moveTo>
                      <a:pt x="529" y="40"/>
                    </a:moveTo>
                    <a:cubicBezTo>
                      <a:pt x="527" y="40"/>
                      <a:pt x="525" y="39"/>
                      <a:pt x="524" y="37"/>
                    </a:cubicBezTo>
                    <a:cubicBezTo>
                      <a:pt x="511" y="22"/>
                      <a:pt x="511" y="22"/>
                      <a:pt x="511" y="22"/>
                    </a:cubicBezTo>
                    <a:cubicBezTo>
                      <a:pt x="519" y="21"/>
                      <a:pt x="522" y="17"/>
                      <a:pt x="522" y="12"/>
                    </a:cubicBezTo>
                    <a:cubicBezTo>
                      <a:pt x="522" y="5"/>
                      <a:pt x="517" y="1"/>
                      <a:pt x="507" y="1"/>
                    </a:cubicBezTo>
                    <a:cubicBezTo>
                      <a:pt x="490" y="1"/>
                      <a:pt x="490" y="1"/>
                      <a:pt x="490" y="1"/>
                    </a:cubicBezTo>
                    <a:cubicBezTo>
                      <a:pt x="490" y="2"/>
                      <a:pt x="490" y="2"/>
                      <a:pt x="490" y="2"/>
                    </a:cubicBezTo>
                    <a:cubicBezTo>
                      <a:pt x="493" y="2"/>
                      <a:pt x="494" y="3"/>
                      <a:pt x="494" y="3"/>
                    </a:cubicBezTo>
                    <a:cubicBezTo>
                      <a:pt x="495" y="4"/>
                      <a:pt x="495" y="5"/>
                      <a:pt x="495" y="8"/>
                    </a:cubicBezTo>
                    <a:cubicBezTo>
                      <a:pt x="495" y="34"/>
                      <a:pt x="495" y="34"/>
                      <a:pt x="495" y="34"/>
                    </a:cubicBezTo>
                    <a:cubicBezTo>
                      <a:pt x="495" y="37"/>
                      <a:pt x="495" y="38"/>
                      <a:pt x="494" y="39"/>
                    </a:cubicBezTo>
                    <a:cubicBezTo>
                      <a:pt x="494" y="39"/>
                      <a:pt x="493" y="40"/>
                      <a:pt x="490" y="40"/>
                    </a:cubicBezTo>
                    <a:cubicBezTo>
                      <a:pt x="490" y="41"/>
                      <a:pt x="490" y="41"/>
                      <a:pt x="490" y="41"/>
                    </a:cubicBezTo>
                    <a:cubicBezTo>
                      <a:pt x="507" y="41"/>
                      <a:pt x="507" y="41"/>
                      <a:pt x="507" y="41"/>
                    </a:cubicBezTo>
                    <a:cubicBezTo>
                      <a:pt x="507" y="40"/>
                      <a:pt x="507" y="40"/>
                      <a:pt x="507" y="40"/>
                    </a:cubicBezTo>
                    <a:cubicBezTo>
                      <a:pt x="505" y="40"/>
                      <a:pt x="503" y="39"/>
                      <a:pt x="502" y="39"/>
                    </a:cubicBezTo>
                    <a:cubicBezTo>
                      <a:pt x="502" y="38"/>
                      <a:pt x="502" y="37"/>
                      <a:pt x="502" y="35"/>
                    </a:cubicBezTo>
                    <a:cubicBezTo>
                      <a:pt x="502" y="23"/>
                      <a:pt x="502" y="23"/>
                      <a:pt x="502" y="23"/>
                    </a:cubicBezTo>
                    <a:cubicBezTo>
                      <a:pt x="505" y="23"/>
                      <a:pt x="505" y="23"/>
                      <a:pt x="505" y="23"/>
                    </a:cubicBezTo>
                    <a:cubicBezTo>
                      <a:pt x="519" y="41"/>
                      <a:pt x="519" y="41"/>
                      <a:pt x="519" y="41"/>
                    </a:cubicBezTo>
                    <a:cubicBezTo>
                      <a:pt x="529" y="41"/>
                      <a:pt x="529" y="41"/>
                      <a:pt x="529" y="41"/>
                    </a:cubicBezTo>
                    <a:cubicBezTo>
                      <a:pt x="529" y="40"/>
                      <a:pt x="529" y="40"/>
                      <a:pt x="529" y="40"/>
                    </a:cubicBezTo>
                    <a:close/>
                    <a:moveTo>
                      <a:pt x="502" y="5"/>
                    </a:moveTo>
                    <a:cubicBezTo>
                      <a:pt x="501" y="4"/>
                      <a:pt x="502" y="3"/>
                      <a:pt x="505" y="3"/>
                    </a:cubicBezTo>
                    <a:cubicBezTo>
                      <a:pt x="512" y="3"/>
                      <a:pt x="516" y="6"/>
                      <a:pt x="516" y="12"/>
                    </a:cubicBezTo>
                    <a:cubicBezTo>
                      <a:pt x="516" y="18"/>
                      <a:pt x="511" y="21"/>
                      <a:pt x="502" y="20"/>
                    </a:cubicBezTo>
                    <a:cubicBezTo>
                      <a:pt x="502" y="5"/>
                      <a:pt x="502" y="5"/>
                      <a:pt x="502" y="5"/>
                    </a:cubicBezTo>
                    <a:close/>
                    <a:moveTo>
                      <a:pt x="559" y="0"/>
                    </a:moveTo>
                    <a:cubicBezTo>
                      <a:pt x="558" y="0"/>
                      <a:pt x="558" y="0"/>
                      <a:pt x="558" y="0"/>
                    </a:cubicBezTo>
                    <a:cubicBezTo>
                      <a:pt x="558" y="2"/>
                      <a:pt x="557" y="2"/>
                      <a:pt x="556" y="2"/>
                    </a:cubicBezTo>
                    <a:cubicBezTo>
                      <a:pt x="556" y="2"/>
                      <a:pt x="555" y="2"/>
                      <a:pt x="554" y="2"/>
                    </a:cubicBezTo>
                    <a:cubicBezTo>
                      <a:pt x="551" y="1"/>
                      <a:pt x="549" y="0"/>
                      <a:pt x="548" y="0"/>
                    </a:cubicBezTo>
                    <a:cubicBezTo>
                      <a:pt x="541" y="1"/>
                      <a:pt x="537" y="4"/>
                      <a:pt x="537" y="10"/>
                    </a:cubicBezTo>
                    <a:cubicBezTo>
                      <a:pt x="536" y="15"/>
                      <a:pt x="540" y="19"/>
                      <a:pt x="546" y="23"/>
                    </a:cubicBezTo>
                    <a:cubicBezTo>
                      <a:pt x="550" y="25"/>
                      <a:pt x="553" y="27"/>
                      <a:pt x="554" y="28"/>
                    </a:cubicBezTo>
                    <a:cubicBezTo>
                      <a:pt x="556" y="29"/>
                      <a:pt x="556" y="31"/>
                      <a:pt x="556" y="33"/>
                    </a:cubicBezTo>
                    <a:cubicBezTo>
                      <a:pt x="556" y="37"/>
                      <a:pt x="553" y="40"/>
                      <a:pt x="549" y="40"/>
                    </a:cubicBezTo>
                    <a:cubicBezTo>
                      <a:pt x="543" y="40"/>
                      <a:pt x="539" y="36"/>
                      <a:pt x="536" y="29"/>
                    </a:cubicBezTo>
                    <a:cubicBezTo>
                      <a:pt x="535" y="29"/>
                      <a:pt x="535" y="29"/>
                      <a:pt x="535" y="29"/>
                    </a:cubicBezTo>
                    <a:cubicBezTo>
                      <a:pt x="537" y="41"/>
                      <a:pt x="537" y="41"/>
                      <a:pt x="537" y="41"/>
                    </a:cubicBezTo>
                    <a:cubicBezTo>
                      <a:pt x="538" y="41"/>
                      <a:pt x="538" y="41"/>
                      <a:pt x="538" y="41"/>
                    </a:cubicBezTo>
                    <a:cubicBezTo>
                      <a:pt x="538" y="41"/>
                      <a:pt x="539" y="40"/>
                      <a:pt x="540" y="40"/>
                    </a:cubicBezTo>
                    <a:cubicBezTo>
                      <a:pt x="540" y="40"/>
                      <a:pt x="541" y="40"/>
                      <a:pt x="543" y="41"/>
                    </a:cubicBezTo>
                    <a:cubicBezTo>
                      <a:pt x="545" y="41"/>
                      <a:pt x="548" y="42"/>
                      <a:pt x="549" y="42"/>
                    </a:cubicBezTo>
                    <a:cubicBezTo>
                      <a:pt x="557" y="41"/>
                      <a:pt x="561" y="38"/>
                      <a:pt x="562" y="31"/>
                    </a:cubicBezTo>
                    <a:cubicBezTo>
                      <a:pt x="561" y="25"/>
                      <a:pt x="557" y="20"/>
                      <a:pt x="551" y="18"/>
                    </a:cubicBezTo>
                    <a:cubicBezTo>
                      <a:pt x="546" y="15"/>
                      <a:pt x="543" y="12"/>
                      <a:pt x="542" y="8"/>
                    </a:cubicBezTo>
                    <a:cubicBezTo>
                      <a:pt x="542" y="5"/>
                      <a:pt x="544" y="3"/>
                      <a:pt x="548" y="3"/>
                    </a:cubicBezTo>
                    <a:cubicBezTo>
                      <a:pt x="554" y="3"/>
                      <a:pt x="558" y="6"/>
                      <a:pt x="559" y="13"/>
                    </a:cubicBezTo>
                    <a:cubicBezTo>
                      <a:pt x="561" y="13"/>
                      <a:pt x="561" y="13"/>
                      <a:pt x="561" y="13"/>
                    </a:cubicBezTo>
                    <a:cubicBezTo>
                      <a:pt x="559" y="0"/>
                      <a:pt x="559" y="0"/>
                      <a:pt x="559" y="0"/>
                    </a:cubicBezTo>
                    <a:close/>
                    <a:moveTo>
                      <a:pt x="570" y="41"/>
                    </a:moveTo>
                    <a:cubicBezTo>
                      <a:pt x="588" y="41"/>
                      <a:pt x="588" y="41"/>
                      <a:pt x="588" y="41"/>
                    </a:cubicBezTo>
                    <a:cubicBezTo>
                      <a:pt x="588" y="40"/>
                      <a:pt x="588" y="40"/>
                      <a:pt x="588" y="40"/>
                    </a:cubicBezTo>
                    <a:cubicBezTo>
                      <a:pt x="586" y="40"/>
                      <a:pt x="584" y="40"/>
                      <a:pt x="583" y="39"/>
                    </a:cubicBezTo>
                    <a:cubicBezTo>
                      <a:pt x="583" y="38"/>
                      <a:pt x="582" y="37"/>
                      <a:pt x="582" y="35"/>
                    </a:cubicBezTo>
                    <a:cubicBezTo>
                      <a:pt x="582" y="8"/>
                      <a:pt x="582" y="8"/>
                      <a:pt x="582" y="8"/>
                    </a:cubicBezTo>
                    <a:cubicBezTo>
                      <a:pt x="582" y="5"/>
                      <a:pt x="583" y="4"/>
                      <a:pt x="583" y="3"/>
                    </a:cubicBezTo>
                    <a:cubicBezTo>
                      <a:pt x="584" y="3"/>
                      <a:pt x="586" y="2"/>
                      <a:pt x="588" y="2"/>
                    </a:cubicBezTo>
                    <a:cubicBezTo>
                      <a:pt x="588" y="1"/>
                      <a:pt x="588" y="1"/>
                      <a:pt x="588" y="1"/>
                    </a:cubicBezTo>
                    <a:cubicBezTo>
                      <a:pt x="570" y="1"/>
                      <a:pt x="570" y="1"/>
                      <a:pt x="570" y="1"/>
                    </a:cubicBezTo>
                    <a:cubicBezTo>
                      <a:pt x="570" y="2"/>
                      <a:pt x="570" y="2"/>
                      <a:pt x="570" y="2"/>
                    </a:cubicBezTo>
                    <a:cubicBezTo>
                      <a:pt x="573" y="2"/>
                      <a:pt x="574" y="3"/>
                      <a:pt x="575" y="3"/>
                    </a:cubicBezTo>
                    <a:cubicBezTo>
                      <a:pt x="576" y="4"/>
                      <a:pt x="576" y="5"/>
                      <a:pt x="576" y="8"/>
                    </a:cubicBezTo>
                    <a:cubicBezTo>
                      <a:pt x="576" y="35"/>
                      <a:pt x="576" y="35"/>
                      <a:pt x="576" y="35"/>
                    </a:cubicBezTo>
                    <a:cubicBezTo>
                      <a:pt x="576" y="37"/>
                      <a:pt x="576" y="38"/>
                      <a:pt x="575" y="39"/>
                    </a:cubicBezTo>
                    <a:cubicBezTo>
                      <a:pt x="574" y="40"/>
                      <a:pt x="573" y="40"/>
                      <a:pt x="570" y="40"/>
                    </a:cubicBezTo>
                    <a:cubicBezTo>
                      <a:pt x="570" y="41"/>
                      <a:pt x="570" y="41"/>
                      <a:pt x="570" y="41"/>
                    </a:cubicBezTo>
                    <a:close/>
                    <a:moveTo>
                      <a:pt x="620" y="40"/>
                    </a:moveTo>
                    <a:cubicBezTo>
                      <a:pt x="617" y="40"/>
                      <a:pt x="615" y="39"/>
                      <a:pt x="615" y="39"/>
                    </a:cubicBezTo>
                    <a:cubicBezTo>
                      <a:pt x="614" y="38"/>
                      <a:pt x="614" y="37"/>
                      <a:pt x="614" y="35"/>
                    </a:cubicBezTo>
                    <a:cubicBezTo>
                      <a:pt x="614" y="4"/>
                      <a:pt x="614" y="4"/>
                      <a:pt x="614" y="4"/>
                    </a:cubicBezTo>
                    <a:cubicBezTo>
                      <a:pt x="617" y="4"/>
                      <a:pt x="617" y="4"/>
                      <a:pt x="617" y="4"/>
                    </a:cubicBezTo>
                    <a:cubicBezTo>
                      <a:pt x="621" y="4"/>
                      <a:pt x="623" y="4"/>
                      <a:pt x="624" y="5"/>
                    </a:cubicBezTo>
                    <a:cubicBezTo>
                      <a:pt x="625" y="6"/>
                      <a:pt x="626" y="8"/>
                      <a:pt x="627" y="11"/>
                    </a:cubicBezTo>
                    <a:cubicBezTo>
                      <a:pt x="628" y="11"/>
                      <a:pt x="628" y="11"/>
                      <a:pt x="628" y="11"/>
                    </a:cubicBezTo>
                    <a:cubicBezTo>
                      <a:pt x="628" y="1"/>
                      <a:pt x="628" y="1"/>
                      <a:pt x="628" y="1"/>
                    </a:cubicBezTo>
                    <a:cubicBezTo>
                      <a:pt x="594" y="1"/>
                      <a:pt x="594" y="1"/>
                      <a:pt x="594" y="1"/>
                    </a:cubicBezTo>
                    <a:cubicBezTo>
                      <a:pt x="593" y="11"/>
                      <a:pt x="593" y="11"/>
                      <a:pt x="593" y="11"/>
                    </a:cubicBezTo>
                    <a:cubicBezTo>
                      <a:pt x="595" y="11"/>
                      <a:pt x="595" y="11"/>
                      <a:pt x="595" y="11"/>
                    </a:cubicBezTo>
                    <a:cubicBezTo>
                      <a:pt x="595" y="8"/>
                      <a:pt x="596" y="6"/>
                      <a:pt x="597" y="5"/>
                    </a:cubicBezTo>
                    <a:cubicBezTo>
                      <a:pt x="599" y="4"/>
                      <a:pt x="601" y="4"/>
                      <a:pt x="604" y="4"/>
                    </a:cubicBezTo>
                    <a:cubicBezTo>
                      <a:pt x="608" y="4"/>
                      <a:pt x="608" y="4"/>
                      <a:pt x="608" y="4"/>
                    </a:cubicBezTo>
                    <a:cubicBezTo>
                      <a:pt x="608" y="34"/>
                      <a:pt x="608" y="34"/>
                      <a:pt x="608" y="34"/>
                    </a:cubicBezTo>
                    <a:cubicBezTo>
                      <a:pt x="608" y="37"/>
                      <a:pt x="607" y="38"/>
                      <a:pt x="607" y="39"/>
                    </a:cubicBezTo>
                    <a:cubicBezTo>
                      <a:pt x="606" y="39"/>
                      <a:pt x="604" y="40"/>
                      <a:pt x="602" y="40"/>
                    </a:cubicBezTo>
                    <a:cubicBezTo>
                      <a:pt x="602" y="41"/>
                      <a:pt x="602" y="41"/>
                      <a:pt x="602" y="41"/>
                    </a:cubicBezTo>
                    <a:cubicBezTo>
                      <a:pt x="620" y="41"/>
                      <a:pt x="620" y="41"/>
                      <a:pt x="620" y="41"/>
                    </a:cubicBezTo>
                    <a:cubicBezTo>
                      <a:pt x="620" y="40"/>
                      <a:pt x="620" y="40"/>
                      <a:pt x="620" y="40"/>
                    </a:cubicBezTo>
                    <a:close/>
                    <a:moveTo>
                      <a:pt x="675" y="1"/>
                    </a:moveTo>
                    <a:cubicBezTo>
                      <a:pt x="661" y="1"/>
                      <a:pt x="661" y="1"/>
                      <a:pt x="661" y="1"/>
                    </a:cubicBezTo>
                    <a:cubicBezTo>
                      <a:pt x="661" y="2"/>
                      <a:pt x="661" y="2"/>
                      <a:pt x="661" y="2"/>
                    </a:cubicBezTo>
                    <a:cubicBezTo>
                      <a:pt x="664" y="2"/>
                      <a:pt x="666" y="3"/>
                      <a:pt x="666" y="4"/>
                    </a:cubicBezTo>
                    <a:cubicBezTo>
                      <a:pt x="666" y="5"/>
                      <a:pt x="665" y="6"/>
                      <a:pt x="665" y="6"/>
                    </a:cubicBezTo>
                    <a:cubicBezTo>
                      <a:pt x="656" y="20"/>
                      <a:pt x="656" y="20"/>
                      <a:pt x="656" y="20"/>
                    </a:cubicBezTo>
                    <a:cubicBezTo>
                      <a:pt x="647" y="7"/>
                      <a:pt x="647" y="7"/>
                      <a:pt x="647" y="7"/>
                    </a:cubicBezTo>
                    <a:cubicBezTo>
                      <a:pt x="646" y="6"/>
                      <a:pt x="646" y="5"/>
                      <a:pt x="646" y="4"/>
                    </a:cubicBezTo>
                    <a:cubicBezTo>
                      <a:pt x="646" y="3"/>
                      <a:pt x="647" y="2"/>
                      <a:pt x="650" y="2"/>
                    </a:cubicBezTo>
                    <a:cubicBezTo>
                      <a:pt x="650" y="2"/>
                      <a:pt x="650" y="2"/>
                      <a:pt x="650" y="2"/>
                    </a:cubicBezTo>
                    <a:cubicBezTo>
                      <a:pt x="650" y="1"/>
                      <a:pt x="650" y="1"/>
                      <a:pt x="650" y="1"/>
                    </a:cubicBezTo>
                    <a:cubicBezTo>
                      <a:pt x="634" y="1"/>
                      <a:pt x="634" y="1"/>
                      <a:pt x="634" y="1"/>
                    </a:cubicBezTo>
                    <a:cubicBezTo>
                      <a:pt x="634" y="2"/>
                      <a:pt x="634" y="2"/>
                      <a:pt x="634" y="2"/>
                    </a:cubicBezTo>
                    <a:cubicBezTo>
                      <a:pt x="635" y="2"/>
                      <a:pt x="636" y="3"/>
                      <a:pt x="637" y="4"/>
                    </a:cubicBezTo>
                    <a:cubicBezTo>
                      <a:pt x="638" y="5"/>
                      <a:pt x="640" y="8"/>
                      <a:pt x="643" y="12"/>
                    </a:cubicBezTo>
                    <a:cubicBezTo>
                      <a:pt x="651" y="23"/>
                      <a:pt x="651" y="23"/>
                      <a:pt x="651" y="23"/>
                    </a:cubicBezTo>
                    <a:cubicBezTo>
                      <a:pt x="651" y="34"/>
                      <a:pt x="651" y="34"/>
                      <a:pt x="651" y="34"/>
                    </a:cubicBezTo>
                    <a:cubicBezTo>
                      <a:pt x="651" y="37"/>
                      <a:pt x="651" y="38"/>
                      <a:pt x="650" y="39"/>
                    </a:cubicBezTo>
                    <a:cubicBezTo>
                      <a:pt x="650" y="40"/>
                      <a:pt x="648" y="40"/>
                      <a:pt x="645" y="40"/>
                    </a:cubicBezTo>
                    <a:cubicBezTo>
                      <a:pt x="645" y="41"/>
                      <a:pt x="645" y="41"/>
                      <a:pt x="645" y="41"/>
                    </a:cubicBezTo>
                    <a:cubicBezTo>
                      <a:pt x="664" y="41"/>
                      <a:pt x="664" y="41"/>
                      <a:pt x="664" y="41"/>
                    </a:cubicBezTo>
                    <a:cubicBezTo>
                      <a:pt x="664" y="40"/>
                      <a:pt x="664" y="40"/>
                      <a:pt x="664" y="40"/>
                    </a:cubicBezTo>
                    <a:cubicBezTo>
                      <a:pt x="661" y="40"/>
                      <a:pt x="659" y="40"/>
                      <a:pt x="659" y="39"/>
                    </a:cubicBezTo>
                    <a:cubicBezTo>
                      <a:pt x="658" y="38"/>
                      <a:pt x="657" y="37"/>
                      <a:pt x="657" y="35"/>
                    </a:cubicBezTo>
                    <a:cubicBezTo>
                      <a:pt x="657" y="23"/>
                      <a:pt x="657" y="23"/>
                      <a:pt x="657" y="23"/>
                    </a:cubicBezTo>
                    <a:cubicBezTo>
                      <a:pt x="666" y="9"/>
                      <a:pt x="666" y="9"/>
                      <a:pt x="666" y="9"/>
                    </a:cubicBezTo>
                    <a:cubicBezTo>
                      <a:pt x="669" y="4"/>
                      <a:pt x="672" y="2"/>
                      <a:pt x="675" y="2"/>
                    </a:cubicBezTo>
                    <a:cubicBezTo>
                      <a:pt x="675" y="1"/>
                      <a:pt x="675" y="1"/>
                      <a:pt x="67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 name="组合 12"/>
            <p:cNvGrpSpPr/>
            <p:nvPr/>
          </p:nvGrpSpPr>
          <p:grpSpPr>
            <a:xfrm>
              <a:off x="130813" y="208243"/>
              <a:ext cx="1435100" cy="1433513"/>
              <a:chOff x="1514476" y="2149475"/>
              <a:chExt cx="1435100" cy="1433513"/>
            </a:xfrm>
            <a:grpFill/>
          </p:grpSpPr>
          <p:sp>
            <p:nvSpPr>
              <p:cNvPr id="14" name="Freeform 15"/>
              <p:cNvSpPr>
                <a:spLocks noEditPoints="1"/>
              </p:cNvSpPr>
              <p:nvPr/>
            </p:nvSpPr>
            <p:spPr bwMode="auto">
              <a:xfrm>
                <a:off x="1619251" y="2709863"/>
                <a:ext cx="1228725" cy="158750"/>
              </a:xfrm>
              <a:custGeom>
                <a:avLst/>
                <a:gdLst>
                  <a:gd name="T0" fmla="*/ 50 w 774"/>
                  <a:gd name="T1" fmla="*/ 0 h 100"/>
                  <a:gd name="T2" fmla="*/ 59 w 774"/>
                  <a:gd name="T3" fmla="*/ 26 h 100"/>
                  <a:gd name="T4" fmla="*/ 83 w 774"/>
                  <a:gd name="T5" fmla="*/ 14 h 100"/>
                  <a:gd name="T6" fmla="*/ 74 w 774"/>
                  <a:gd name="T7" fmla="*/ 40 h 100"/>
                  <a:gd name="T8" fmla="*/ 97 w 774"/>
                  <a:gd name="T9" fmla="*/ 50 h 100"/>
                  <a:gd name="T10" fmla="*/ 74 w 774"/>
                  <a:gd name="T11" fmla="*/ 59 h 100"/>
                  <a:gd name="T12" fmla="*/ 83 w 774"/>
                  <a:gd name="T13" fmla="*/ 85 h 100"/>
                  <a:gd name="T14" fmla="*/ 59 w 774"/>
                  <a:gd name="T15" fmla="*/ 74 h 100"/>
                  <a:gd name="T16" fmla="*/ 50 w 774"/>
                  <a:gd name="T17" fmla="*/ 100 h 100"/>
                  <a:gd name="T18" fmla="*/ 40 w 774"/>
                  <a:gd name="T19" fmla="*/ 74 h 100"/>
                  <a:gd name="T20" fmla="*/ 14 w 774"/>
                  <a:gd name="T21" fmla="*/ 85 h 100"/>
                  <a:gd name="T22" fmla="*/ 26 w 774"/>
                  <a:gd name="T23" fmla="*/ 59 h 100"/>
                  <a:gd name="T24" fmla="*/ 0 w 774"/>
                  <a:gd name="T25" fmla="*/ 50 h 100"/>
                  <a:gd name="T26" fmla="*/ 26 w 774"/>
                  <a:gd name="T27" fmla="*/ 40 h 100"/>
                  <a:gd name="T28" fmla="*/ 14 w 774"/>
                  <a:gd name="T29" fmla="*/ 14 h 100"/>
                  <a:gd name="T30" fmla="*/ 40 w 774"/>
                  <a:gd name="T31" fmla="*/ 26 h 100"/>
                  <a:gd name="T32" fmla="*/ 50 w 774"/>
                  <a:gd name="T33" fmla="*/ 0 h 100"/>
                  <a:gd name="T34" fmla="*/ 50 w 774"/>
                  <a:gd name="T35" fmla="*/ 0 h 100"/>
                  <a:gd name="T36" fmla="*/ 724 w 774"/>
                  <a:gd name="T37" fmla="*/ 0 h 100"/>
                  <a:gd name="T38" fmla="*/ 733 w 774"/>
                  <a:gd name="T39" fmla="*/ 26 h 100"/>
                  <a:gd name="T40" fmla="*/ 757 w 774"/>
                  <a:gd name="T41" fmla="*/ 14 h 100"/>
                  <a:gd name="T42" fmla="*/ 748 w 774"/>
                  <a:gd name="T43" fmla="*/ 40 h 100"/>
                  <a:gd name="T44" fmla="*/ 774 w 774"/>
                  <a:gd name="T45" fmla="*/ 50 h 100"/>
                  <a:gd name="T46" fmla="*/ 748 w 774"/>
                  <a:gd name="T47" fmla="*/ 59 h 100"/>
                  <a:gd name="T48" fmla="*/ 757 w 774"/>
                  <a:gd name="T49" fmla="*/ 85 h 100"/>
                  <a:gd name="T50" fmla="*/ 733 w 774"/>
                  <a:gd name="T51" fmla="*/ 74 h 100"/>
                  <a:gd name="T52" fmla="*/ 724 w 774"/>
                  <a:gd name="T53" fmla="*/ 100 h 100"/>
                  <a:gd name="T54" fmla="*/ 714 w 774"/>
                  <a:gd name="T55" fmla="*/ 74 h 100"/>
                  <a:gd name="T56" fmla="*/ 688 w 774"/>
                  <a:gd name="T57" fmla="*/ 85 h 100"/>
                  <a:gd name="T58" fmla="*/ 700 w 774"/>
                  <a:gd name="T59" fmla="*/ 59 h 100"/>
                  <a:gd name="T60" fmla="*/ 674 w 774"/>
                  <a:gd name="T61" fmla="*/ 50 h 100"/>
                  <a:gd name="T62" fmla="*/ 700 w 774"/>
                  <a:gd name="T63" fmla="*/ 40 h 100"/>
                  <a:gd name="T64" fmla="*/ 688 w 774"/>
                  <a:gd name="T65" fmla="*/ 14 h 100"/>
                  <a:gd name="T66" fmla="*/ 714 w 774"/>
                  <a:gd name="T67" fmla="*/ 26 h 100"/>
                  <a:gd name="T68" fmla="*/ 724 w 774"/>
                  <a:gd name="T69" fmla="*/ 0 h 100"/>
                  <a:gd name="T70" fmla="*/ 724 w 774"/>
                  <a:gd name="T71"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74" h="100">
                    <a:moveTo>
                      <a:pt x="50" y="0"/>
                    </a:moveTo>
                    <a:lnTo>
                      <a:pt x="59" y="26"/>
                    </a:lnTo>
                    <a:lnTo>
                      <a:pt x="83" y="14"/>
                    </a:lnTo>
                    <a:lnTo>
                      <a:pt x="74" y="40"/>
                    </a:lnTo>
                    <a:lnTo>
                      <a:pt x="97" y="50"/>
                    </a:lnTo>
                    <a:lnTo>
                      <a:pt x="74" y="59"/>
                    </a:lnTo>
                    <a:lnTo>
                      <a:pt x="83" y="85"/>
                    </a:lnTo>
                    <a:lnTo>
                      <a:pt x="59" y="74"/>
                    </a:lnTo>
                    <a:lnTo>
                      <a:pt x="50" y="100"/>
                    </a:lnTo>
                    <a:lnTo>
                      <a:pt x="40" y="74"/>
                    </a:lnTo>
                    <a:lnTo>
                      <a:pt x="14" y="85"/>
                    </a:lnTo>
                    <a:lnTo>
                      <a:pt x="26" y="59"/>
                    </a:lnTo>
                    <a:lnTo>
                      <a:pt x="0" y="50"/>
                    </a:lnTo>
                    <a:lnTo>
                      <a:pt x="26" y="40"/>
                    </a:lnTo>
                    <a:lnTo>
                      <a:pt x="14" y="14"/>
                    </a:lnTo>
                    <a:lnTo>
                      <a:pt x="40" y="26"/>
                    </a:lnTo>
                    <a:lnTo>
                      <a:pt x="50" y="0"/>
                    </a:lnTo>
                    <a:lnTo>
                      <a:pt x="50" y="0"/>
                    </a:lnTo>
                    <a:close/>
                    <a:moveTo>
                      <a:pt x="724" y="0"/>
                    </a:moveTo>
                    <a:lnTo>
                      <a:pt x="733" y="26"/>
                    </a:lnTo>
                    <a:lnTo>
                      <a:pt x="757" y="14"/>
                    </a:lnTo>
                    <a:lnTo>
                      <a:pt x="748" y="40"/>
                    </a:lnTo>
                    <a:lnTo>
                      <a:pt x="774" y="50"/>
                    </a:lnTo>
                    <a:lnTo>
                      <a:pt x="748" y="59"/>
                    </a:lnTo>
                    <a:lnTo>
                      <a:pt x="757" y="85"/>
                    </a:lnTo>
                    <a:lnTo>
                      <a:pt x="733" y="74"/>
                    </a:lnTo>
                    <a:lnTo>
                      <a:pt x="724" y="100"/>
                    </a:lnTo>
                    <a:lnTo>
                      <a:pt x="714" y="74"/>
                    </a:lnTo>
                    <a:lnTo>
                      <a:pt x="688" y="85"/>
                    </a:lnTo>
                    <a:lnTo>
                      <a:pt x="700" y="59"/>
                    </a:lnTo>
                    <a:lnTo>
                      <a:pt x="674" y="50"/>
                    </a:lnTo>
                    <a:lnTo>
                      <a:pt x="700" y="40"/>
                    </a:lnTo>
                    <a:lnTo>
                      <a:pt x="688" y="14"/>
                    </a:lnTo>
                    <a:lnTo>
                      <a:pt x="714" y="26"/>
                    </a:lnTo>
                    <a:lnTo>
                      <a:pt x="724" y="0"/>
                    </a:lnTo>
                    <a:lnTo>
                      <a:pt x="72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6"/>
              <p:cNvSpPr>
                <a:spLocks noEditPoints="1"/>
              </p:cNvSpPr>
              <p:nvPr/>
            </p:nvSpPr>
            <p:spPr bwMode="auto">
              <a:xfrm>
                <a:off x="1698626" y="2262188"/>
                <a:ext cx="1058863" cy="390525"/>
              </a:xfrm>
              <a:custGeom>
                <a:avLst/>
                <a:gdLst>
                  <a:gd name="T0" fmla="*/ 250 w 281"/>
                  <a:gd name="T1" fmla="*/ 60 h 104"/>
                  <a:gd name="T2" fmla="*/ 241 w 281"/>
                  <a:gd name="T3" fmla="*/ 65 h 104"/>
                  <a:gd name="T4" fmla="*/ 277 w 281"/>
                  <a:gd name="T5" fmla="*/ 69 h 104"/>
                  <a:gd name="T6" fmla="*/ 171 w 281"/>
                  <a:gd name="T7" fmla="*/ 16 h 104"/>
                  <a:gd name="T8" fmla="*/ 186 w 281"/>
                  <a:gd name="T9" fmla="*/ 6 h 104"/>
                  <a:gd name="T10" fmla="*/ 172 w 281"/>
                  <a:gd name="T11" fmla="*/ 5 h 104"/>
                  <a:gd name="T12" fmla="*/ 168 w 281"/>
                  <a:gd name="T13" fmla="*/ 28 h 104"/>
                  <a:gd name="T14" fmla="*/ 178 w 281"/>
                  <a:gd name="T15" fmla="*/ 11 h 104"/>
                  <a:gd name="T16" fmla="*/ 182 w 281"/>
                  <a:gd name="T17" fmla="*/ 7 h 104"/>
                  <a:gd name="T18" fmla="*/ 193 w 281"/>
                  <a:gd name="T19" fmla="*/ 43 h 104"/>
                  <a:gd name="T20" fmla="*/ 197 w 281"/>
                  <a:gd name="T21" fmla="*/ 44 h 104"/>
                  <a:gd name="T22" fmla="*/ 192 w 281"/>
                  <a:gd name="T23" fmla="*/ 4 h 104"/>
                  <a:gd name="T24" fmla="*/ 191 w 281"/>
                  <a:gd name="T25" fmla="*/ 19 h 104"/>
                  <a:gd name="T26" fmla="*/ 199 w 281"/>
                  <a:gd name="T27" fmla="*/ 14 h 104"/>
                  <a:gd name="T28" fmla="*/ 202 w 281"/>
                  <a:gd name="T29" fmla="*/ 12 h 104"/>
                  <a:gd name="T30" fmla="*/ 121 w 281"/>
                  <a:gd name="T31" fmla="*/ 38 h 104"/>
                  <a:gd name="T32" fmla="*/ 104 w 281"/>
                  <a:gd name="T33" fmla="*/ 17 h 104"/>
                  <a:gd name="T34" fmla="*/ 86 w 281"/>
                  <a:gd name="T35" fmla="*/ 9 h 104"/>
                  <a:gd name="T36" fmla="*/ 76 w 281"/>
                  <a:gd name="T37" fmla="*/ 30 h 104"/>
                  <a:gd name="T38" fmla="*/ 79 w 281"/>
                  <a:gd name="T39" fmla="*/ 52 h 104"/>
                  <a:gd name="T40" fmla="*/ 12 w 281"/>
                  <a:gd name="T41" fmla="*/ 67 h 104"/>
                  <a:gd name="T42" fmla="*/ 9 w 281"/>
                  <a:gd name="T43" fmla="*/ 62 h 104"/>
                  <a:gd name="T44" fmla="*/ 5 w 281"/>
                  <a:gd name="T45" fmla="*/ 70 h 104"/>
                  <a:gd name="T46" fmla="*/ 17 w 281"/>
                  <a:gd name="T47" fmla="*/ 72 h 104"/>
                  <a:gd name="T48" fmla="*/ 16 w 281"/>
                  <a:gd name="T49" fmla="*/ 68 h 104"/>
                  <a:gd name="T50" fmla="*/ 12 w 281"/>
                  <a:gd name="T51" fmla="*/ 73 h 104"/>
                  <a:gd name="T52" fmla="*/ 17 w 281"/>
                  <a:gd name="T53" fmla="*/ 73 h 104"/>
                  <a:gd name="T54" fmla="*/ 29 w 281"/>
                  <a:gd name="T55" fmla="*/ 62 h 104"/>
                  <a:gd name="T56" fmla="*/ 25 w 281"/>
                  <a:gd name="T57" fmla="*/ 63 h 104"/>
                  <a:gd name="T58" fmla="*/ 12 w 281"/>
                  <a:gd name="T59" fmla="*/ 59 h 104"/>
                  <a:gd name="T60" fmla="*/ 14 w 281"/>
                  <a:gd name="T61" fmla="*/ 65 h 104"/>
                  <a:gd name="T62" fmla="*/ 19 w 281"/>
                  <a:gd name="T63" fmla="*/ 67 h 104"/>
                  <a:gd name="T64" fmla="*/ 14 w 281"/>
                  <a:gd name="T65" fmla="*/ 76 h 104"/>
                  <a:gd name="T66" fmla="*/ 9 w 281"/>
                  <a:gd name="T67" fmla="*/ 73 h 104"/>
                  <a:gd name="T68" fmla="*/ 4 w 281"/>
                  <a:gd name="T69" fmla="*/ 71 h 104"/>
                  <a:gd name="T70" fmla="*/ 2 w 281"/>
                  <a:gd name="T71" fmla="*/ 79 h 104"/>
                  <a:gd name="T72" fmla="*/ 11 w 281"/>
                  <a:gd name="T73" fmla="*/ 88 h 104"/>
                  <a:gd name="T74" fmla="*/ 17 w 281"/>
                  <a:gd name="T75" fmla="*/ 91 h 104"/>
                  <a:gd name="T76" fmla="*/ 37 w 281"/>
                  <a:gd name="T77" fmla="*/ 67 h 104"/>
                  <a:gd name="T78" fmla="*/ 24 w 281"/>
                  <a:gd name="T79" fmla="*/ 72 h 104"/>
                  <a:gd name="T80" fmla="*/ 27 w 281"/>
                  <a:gd name="T81" fmla="*/ 74 h 104"/>
                  <a:gd name="T82" fmla="*/ 26 w 281"/>
                  <a:gd name="T83" fmla="*/ 97 h 104"/>
                  <a:gd name="T84" fmla="*/ 38 w 281"/>
                  <a:gd name="T85" fmla="*/ 92 h 104"/>
                  <a:gd name="T86" fmla="*/ 252 w 281"/>
                  <a:gd name="T87" fmla="*/ 73 h 104"/>
                  <a:gd name="T88" fmla="*/ 270 w 281"/>
                  <a:gd name="T89" fmla="*/ 77 h 104"/>
                  <a:gd name="T90" fmla="*/ 266 w 281"/>
                  <a:gd name="T91" fmla="*/ 67 h 104"/>
                  <a:gd name="T92" fmla="*/ 275 w 281"/>
                  <a:gd name="T93" fmla="*/ 70 h 104"/>
                  <a:gd name="T94" fmla="*/ 263 w 281"/>
                  <a:gd name="T95" fmla="*/ 65 h 104"/>
                  <a:gd name="T96" fmla="*/ 255 w 281"/>
                  <a:gd name="T97" fmla="*/ 68 h 104"/>
                  <a:gd name="T98" fmla="*/ 253 w 281"/>
                  <a:gd name="T99" fmla="*/ 72 h 104"/>
                  <a:gd name="T100" fmla="*/ 256 w 281"/>
                  <a:gd name="T101" fmla="*/ 70 h 104"/>
                  <a:gd name="T102" fmla="*/ 259 w 281"/>
                  <a:gd name="T103" fmla="*/ 68 h 104"/>
                  <a:gd name="T104" fmla="*/ 260 w 281"/>
                  <a:gd name="T105" fmla="*/ 80 h 104"/>
                  <a:gd name="T106" fmla="*/ 245 w 281"/>
                  <a:gd name="T107" fmla="*/ 87 h 104"/>
                  <a:gd name="T108" fmla="*/ 248 w 281"/>
                  <a:gd name="T109" fmla="*/ 87 h 104"/>
                  <a:gd name="T110" fmla="*/ 251 w 281"/>
                  <a:gd name="T111" fmla="*/ 77 h 104"/>
                  <a:gd name="T112" fmla="*/ 234 w 281"/>
                  <a:gd name="T113" fmla="*/ 72 h 104"/>
                  <a:gd name="T114" fmla="*/ 253 w 281"/>
                  <a:gd name="T115" fmla="*/ 8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1" h="104">
                    <a:moveTo>
                      <a:pt x="265" y="55"/>
                    </a:moveTo>
                    <a:cubicBezTo>
                      <a:pt x="265" y="54"/>
                      <a:pt x="265" y="53"/>
                      <a:pt x="265" y="52"/>
                    </a:cubicBezTo>
                    <a:cubicBezTo>
                      <a:pt x="265" y="51"/>
                      <a:pt x="264" y="51"/>
                      <a:pt x="264" y="51"/>
                    </a:cubicBezTo>
                    <a:cubicBezTo>
                      <a:pt x="264" y="50"/>
                      <a:pt x="263" y="51"/>
                      <a:pt x="263" y="51"/>
                    </a:cubicBezTo>
                    <a:cubicBezTo>
                      <a:pt x="263" y="51"/>
                      <a:pt x="263" y="52"/>
                      <a:pt x="262" y="52"/>
                    </a:cubicBezTo>
                    <a:cubicBezTo>
                      <a:pt x="262" y="53"/>
                      <a:pt x="262" y="53"/>
                      <a:pt x="261" y="54"/>
                    </a:cubicBezTo>
                    <a:cubicBezTo>
                      <a:pt x="260" y="54"/>
                      <a:pt x="259" y="55"/>
                      <a:pt x="258" y="56"/>
                    </a:cubicBezTo>
                    <a:cubicBezTo>
                      <a:pt x="255" y="57"/>
                      <a:pt x="253" y="59"/>
                      <a:pt x="250" y="60"/>
                    </a:cubicBezTo>
                    <a:cubicBezTo>
                      <a:pt x="248" y="61"/>
                      <a:pt x="245" y="62"/>
                      <a:pt x="243" y="62"/>
                    </a:cubicBezTo>
                    <a:cubicBezTo>
                      <a:pt x="240" y="63"/>
                      <a:pt x="237" y="64"/>
                      <a:pt x="234" y="64"/>
                    </a:cubicBezTo>
                    <a:cubicBezTo>
                      <a:pt x="233" y="64"/>
                      <a:pt x="231" y="64"/>
                      <a:pt x="229" y="64"/>
                    </a:cubicBezTo>
                    <a:cubicBezTo>
                      <a:pt x="229" y="64"/>
                      <a:pt x="229" y="64"/>
                      <a:pt x="229" y="64"/>
                    </a:cubicBezTo>
                    <a:cubicBezTo>
                      <a:pt x="228" y="65"/>
                      <a:pt x="228" y="65"/>
                      <a:pt x="228" y="65"/>
                    </a:cubicBezTo>
                    <a:cubicBezTo>
                      <a:pt x="229" y="65"/>
                      <a:pt x="229" y="65"/>
                      <a:pt x="230" y="66"/>
                    </a:cubicBezTo>
                    <a:cubicBezTo>
                      <a:pt x="231" y="66"/>
                      <a:pt x="232" y="66"/>
                      <a:pt x="232" y="66"/>
                    </a:cubicBezTo>
                    <a:cubicBezTo>
                      <a:pt x="235" y="66"/>
                      <a:pt x="238" y="66"/>
                      <a:pt x="241" y="65"/>
                    </a:cubicBezTo>
                    <a:cubicBezTo>
                      <a:pt x="244" y="65"/>
                      <a:pt x="247" y="64"/>
                      <a:pt x="249" y="63"/>
                    </a:cubicBezTo>
                    <a:cubicBezTo>
                      <a:pt x="253" y="62"/>
                      <a:pt x="256" y="60"/>
                      <a:pt x="258" y="59"/>
                    </a:cubicBezTo>
                    <a:cubicBezTo>
                      <a:pt x="260" y="58"/>
                      <a:pt x="261" y="57"/>
                      <a:pt x="262" y="57"/>
                    </a:cubicBezTo>
                    <a:cubicBezTo>
                      <a:pt x="262" y="57"/>
                      <a:pt x="263" y="56"/>
                      <a:pt x="264" y="56"/>
                    </a:cubicBezTo>
                    <a:cubicBezTo>
                      <a:pt x="264" y="56"/>
                      <a:pt x="264" y="56"/>
                      <a:pt x="264" y="56"/>
                    </a:cubicBezTo>
                    <a:cubicBezTo>
                      <a:pt x="264" y="56"/>
                      <a:pt x="264" y="56"/>
                      <a:pt x="264" y="57"/>
                    </a:cubicBezTo>
                    <a:cubicBezTo>
                      <a:pt x="265" y="58"/>
                      <a:pt x="265" y="58"/>
                      <a:pt x="266" y="59"/>
                    </a:cubicBezTo>
                    <a:cubicBezTo>
                      <a:pt x="270" y="62"/>
                      <a:pt x="273" y="66"/>
                      <a:pt x="277" y="69"/>
                    </a:cubicBezTo>
                    <a:cubicBezTo>
                      <a:pt x="279" y="70"/>
                      <a:pt x="280" y="71"/>
                      <a:pt x="280" y="71"/>
                    </a:cubicBezTo>
                    <a:cubicBezTo>
                      <a:pt x="280" y="71"/>
                      <a:pt x="281" y="71"/>
                      <a:pt x="281" y="71"/>
                    </a:cubicBezTo>
                    <a:cubicBezTo>
                      <a:pt x="281" y="71"/>
                      <a:pt x="281" y="70"/>
                      <a:pt x="281" y="69"/>
                    </a:cubicBezTo>
                    <a:cubicBezTo>
                      <a:pt x="280" y="68"/>
                      <a:pt x="280" y="67"/>
                      <a:pt x="279" y="67"/>
                    </a:cubicBezTo>
                    <a:cubicBezTo>
                      <a:pt x="277" y="65"/>
                      <a:pt x="274" y="64"/>
                      <a:pt x="272" y="62"/>
                    </a:cubicBezTo>
                    <a:cubicBezTo>
                      <a:pt x="270" y="60"/>
                      <a:pt x="267" y="57"/>
                      <a:pt x="265" y="55"/>
                    </a:cubicBezTo>
                    <a:cubicBezTo>
                      <a:pt x="265" y="55"/>
                      <a:pt x="265" y="55"/>
                      <a:pt x="265" y="55"/>
                    </a:cubicBezTo>
                    <a:close/>
                    <a:moveTo>
                      <a:pt x="171" y="16"/>
                    </a:moveTo>
                    <a:cubicBezTo>
                      <a:pt x="171" y="16"/>
                      <a:pt x="172" y="16"/>
                      <a:pt x="172" y="16"/>
                    </a:cubicBezTo>
                    <a:cubicBezTo>
                      <a:pt x="173" y="16"/>
                      <a:pt x="175" y="16"/>
                      <a:pt x="178" y="17"/>
                    </a:cubicBezTo>
                    <a:cubicBezTo>
                      <a:pt x="178" y="17"/>
                      <a:pt x="178" y="17"/>
                      <a:pt x="178" y="18"/>
                    </a:cubicBezTo>
                    <a:cubicBezTo>
                      <a:pt x="178" y="19"/>
                      <a:pt x="179" y="19"/>
                      <a:pt x="180" y="19"/>
                    </a:cubicBezTo>
                    <a:cubicBezTo>
                      <a:pt x="181" y="18"/>
                      <a:pt x="181" y="18"/>
                      <a:pt x="181" y="17"/>
                    </a:cubicBezTo>
                    <a:cubicBezTo>
                      <a:pt x="182" y="15"/>
                      <a:pt x="183" y="13"/>
                      <a:pt x="183" y="11"/>
                    </a:cubicBezTo>
                    <a:cubicBezTo>
                      <a:pt x="184" y="10"/>
                      <a:pt x="185" y="9"/>
                      <a:pt x="186" y="8"/>
                    </a:cubicBezTo>
                    <a:cubicBezTo>
                      <a:pt x="186" y="7"/>
                      <a:pt x="187" y="7"/>
                      <a:pt x="186" y="6"/>
                    </a:cubicBezTo>
                    <a:cubicBezTo>
                      <a:pt x="186" y="5"/>
                      <a:pt x="185" y="4"/>
                      <a:pt x="184" y="4"/>
                    </a:cubicBezTo>
                    <a:cubicBezTo>
                      <a:pt x="184" y="3"/>
                      <a:pt x="183" y="3"/>
                      <a:pt x="183" y="3"/>
                    </a:cubicBezTo>
                    <a:cubicBezTo>
                      <a:pt x="180" y="3"/>
                      <a:pt x="178" y="3"/>
                      <a:pt x="175" y="3"/>
                    </a:cubicBezTo>
                    <a:cubicBezTo>
                      <a:pt x="175" y="3"/>
                      <a:pt x="175" y="3"/>
                      <a:pt x="175" y="3"/>
                    </a:cubicBezTo>
                    <a:cubicBezTo>
                      <a:pt x="174" y="2"/>
                      <a:pt x="174" y="1"/>
                      <a:pt x="173" y="1"/>
                    </a:cubicBezTo>
                    <a:cubicBezTo>
                      <a:pt x="172" y="0"/>
                      <a:pt x="172" y="0"/>
                      <a:pt x="172" y="1"/>
                    </a:cubicBezTo>
                    <a:cubicBezTo>
                      <a:pt x="172" y="1"/>
                      <a:pt x="172" y="1"/>
                      <a:pt x="172" y="2"/>
                    </a:cubicBezTo>
                    <a:cubicBezTo>
                      <a:pt x="172" y="3"/>
                      <a:pt x="172" y="4"/>
                      <a:pt x="172" y="5"/>
                    </a:cubicBezTo>
                    <a:cubicBezTo>
                      <a:pt x="172" y="6"/>
                      <a:pt x="171" y="8"/>
                      <a:pt x="171" y="9"/>
                    </a:cubicBezTo>
                    <a:cubicBezTo>
                      <a:pt x="170" y="15"/>
                      <a:pt x="168" y="19"/>
                      <a:pt x="167" y="23"/>
                    </a:cubicBezTo>
                    <a:cubicBezTo>
                      <a:pt x="166" y="26"/>
                      <a:pt x="164" y="28"/>
                      <a:pt x="162" y="31"/>
                    </a:cubicBezTo>
                    <a:cubicBezTo>
                      <a:pt x="162" y="32"/>
                      <a:pt x="161" y="33"/>
                      <a:pt x="161" y="34"/>
                    </a:cubicBezTo>
                    <a:cubicBezTo>
                      <a:pt x="161" y="35"/>
                      <a:pt x="162" y="36"/>
                      <a:pt x="162" y="37"/>
                    </a:cubicBezTo>
                    <a:cubicBezTo>
                      <a:pt x="162" y="37"/>
                      <a:pt x="162" y="37"/>
                      <a:pt x="163" y="37"/>
                    </a:cubicBezTo>
                    <a:cubicBezTo>
                      <a:pt x="164" y="37"/>
                      <a:pt x="164" y="36"/>
                      <a:pt x="165" y="35"/>
                    </a:cubicBezTo>
                    <a:cubicBezTo>
                      <a:pt x="166" y="33"/>
                      <a:pt x="167" y="30"/>
                      <a:pt x="168" y="28"/>
                    </a:cubicBezTo>
                    <a:cubicBezTo>
                      <a:pt x="169" y="25"/>
                      <a:pt x="170" y="22"/>
                      <a:pt x="171" y="19"/>
                    </a:cubicBezTo>
                    <a:cubicBezTo>
                      <a:pt x="171" y="18"/>
                      <a:pt x="171" y="17"/>
                      <a:pt x="171" y="16"/>
                    </a:cubicBezTo>
                    <a:close/>
                    <a:moveTo>
                      <a:pt x="178" y="15"/>
                    </a:moveTo>
                    <a:cubicBezTo>
                      <a:pt x="177" y="15"/>
                      <a:pt x="176" y="14"/>
                      <a:pt x="175" y="14"/>
                    </a:cubicBezTo>
                    <a:cubicBezTo>
                      <a:pt x="174" y="14"/>
                      <a:pt x="173" y="14"/>
                      <a:pt x="172" y="14"/>
                    </a:cubicBezTo>
                    <a:cubicBezTo>
                      <a:pt x="172" y="13"/>
                      <a:pt x="173" y="12"/>
                      <a:pt x="173" y="11"/>
                    </a:cubicBezTo>
                    <a:cubicBezTo>
                      <a:pt x="175" y="11"/>
                      <a:pt x="176" y="11"/>
                      <a:pt x="178" y="11"/>
                    </a:cubicBezTo>
                    <a:cubicBezTo>
                      <a:pt x="178" y="11"/>
                      <a:pt x="179" y="11"/>
                      <a:pt x="178" y="11"/>
                    </a:cubicBezTo>
                    <a:cubicBezTo>
                      <a:pt x="178" y="10"/>
                      <a:pt x="178" y="10"/>
                      <a:pt x="177" y="9"/>
                    </a:cubicBezTo>
                    <a:cubicBezTo>
                      <a:pt x="176" y="9"/>
                      <a:pt x="175" y="9"/>
                      <a:pt x="174" y="9"/>
                    </a:cubicBezTo>
                    <a:cubicBezTo>
                      <a:pt x="174" y="9"/>
                      <a:pt x="174" y="9"/>
                      <a:pt x="174" y="9"/>
                    </a:cubicBezTo>
                    <a:cubicBezTo>
                      <a:pt x="174" y="7"/>
                      <a:pt x="175" y="5"/>
                      <a:pt x="175" y="5"/>
                    </a:cubicBezTo>
                    <a:cubicBezTo>
                      <a:pt x="175" y="5"/>
                      <a:pt x="176" y="5"/>
                      <a:pt x="176" y="5"/>
                    </a:cubicBezTo>
                    <a:cubicBezTo>
                      <a:pt x="177" y="5"/>
                      <a:pt x="178" y="5"/>
                      <a:pt x="179" y="5"/>
                    </a:cubicBezTo>
                    <a:cubicBezTo>
                      <a:pt x="181" y="5"/>
                      <a:pt x="181" y="5"/>
                      <a:pt x="182" y="5"/>
                    </a:cubicBezTo>
                    <a:cubicBezTo>
                      <a:pt x="182" y="6"/>
                      <a:pt x="182" y="6"/>
                      <a:pt x="182" y="7"/>
                    </a:cubicBezTo>
                    <a:cubicBezTo>
                      <a:pt x="181" y="10"/>
                      <a:pt x="180" y="13"/>
                      <a:pt x="179" y="15"/>
                    </a:cubicBezTo>
                    <a:cubicBezTo>
                      <a:pt x="179" y="16"/>
                      <a:pt x="179" y="16"/>
                      <a:pt x="178" y="16"/>
                    </a:cubicBezTo>
                    <a:cubicBezTo>
                      <a:pt x="178" y="16"/>
                      <a:pt x="178" y="15"/>
                      <a:pt x="178" y="15"/>
                    </a:cubicBezTo>
                    <a:close/>
                    <a:moveTo>
                      <a:pt x="191" y="19"/>
                    </a:moveTo>
                    <a:cubicBezTo>
                      <a:pt x="191" y="19"/>
                      <a:pt x="192" y="20"/>
                      <a:pt x="192" y="20"/>
                    </a:cubicBezTo>
                    <a:cubicBezTo>
                      <a:pt x="194" y="20"/>
                      <a:pt x="196" y="20"/>
                      <a:pt x="200" y="21"/>
                    </a:cubicBezTo>
                    <a:cubicBezTo>
                      <a:pt x="198" y="29"/>
                      <a:pt x="195" y="36"/>
                      <a:pt x="194" y="42"/>
                    </a:cubicBezTo>
                    <a:cubicBezTo>
                      <a:pt x="193" y="42"/>
                      <a:pt x="193" y="43"/>
                      <a:pt x="193" y="43"/>
                    </a:cubicBezTo>
                    <a:cubicBezTo>
                      <a:pt x="192" y="44"/>
                      <a:pt x="192" y="43"/>
                      <a:pt x="191" y="43"/>
                    </a:cubicBezTo>
                    <a:cubicBezTo>
                      <a:pt x="190" y="43"/>
                      <a:pt x="190" y="42"/>
                      <a:pt x="189" y="42"/>
                    </a:cubicBezTo>
                    <a:cubicBezTo>
                      <a:pt x="188" y="41"/>
                      <a:pt x="188" y="41"/>
                      <a:pt x="188" y="41"/>
                    </a:cubicBezTo>
                    <a:cubicBezTo>
                      <a:pt x="189" y="44"/>
                      <a:pt x="190" y="46"/>
                      <a:pt x="191" y="47"/>
                    </a:cubicBezTo>
                    <a:cubicBezTo>
                      <a:pt x="191" y="48"/>
                      <a:pt x="191" y="49"/>
                      <a:pt x="192" y="49"/>
                    </a:cubicBezTo>
                    <a:cubicBezTo>
                      <a:pt x="192" y="49"/>
                      <a:pt x="193" y="49"/>
                      <a:pt x="193" y="49"/>
                    </a:cubicBezTo>
                    <a:cubicBezTo>
                      <a:pt x="194" y="49"/>
                      <a:pt x="194" y="48"/>
                      <a:pt x="195" y="47"/>
                    </a:cubicBezTo>
                    <a:cubicBezTo>
                      <a:pt x="196" y="46"/>
                      <a:pt x="196" y="45"/>
                      <a:pt x="197" y="44"/>
                    </a:cubicBezTo>
                    <a:cubicBezTo>
                      <a:pt x="198" y="37"/>
                      <a:pt x="201" y="27"/>
                      <a:pt x="204" y="15"/>
                    </a:cubicBezTo>
                    <a:cubicBezTo>
                      <a:pt x="205" y="13"/>
                      <a:pt x="206" y="11"/>
                      <a:pt x="206" y="11"/>
                    </a:cubicBezTo>
                    <a:cubicBezTo>
                      <a:pt x="207" y="10"/>
                      <a:pt x="207" y="9"/>
                      <a:pt x="207" y="9"/>
                    </a:cubicBezTo>
                    <a:cubicBezTo>
                      <a:pt x="206" y="8"/>
                      <a:pt x="205" y="7"/>
                      <a:pt x="204" y="6"/>
                    </a:cubicBezTo>
                    <a:cubicBezTo>
                      <a:pt x="204" y="6"/>
                      <a:pt x="203" y="6"/>
                      <a:pt x="202" y="6"/>
                    </a:cubicBezTo>
                    <a:cubicBezTo>
                      <a:pt x="201" y="6"/>
                      <a:pt x="200" y="6"/>
                      <a:pt x="199" y="6"/>
                    </a:cubicBezTo>
                    <a:cubicBezTo>
                      <a:pt x="198" y="6"/>
                      <a:pt x="196" y="6"/>
                      <a:pt x="194" y="6"/>
                    </a:cubicBezTo>
                    <a:cubicBezTo>
                      <a:pt x="194" y="5"/>
                      <a:pt x="193" y="4"/>
                      <a:pt x="192" y="4"/>
                    </a:cubicBezTo>
                    <a:cubicBezTo>
                      <a:pt x="192" y="4"/>
                      <a:pt x="192" y="3"/>
                      <a:pt x="192" y="4"/>
                    </a:cubicBezTo>
                    <a:cubicBezTo>
                      <a:pt x="191" y="4"/>
                      <a:pt x="191" y="4"/>
                      <a:pt x="192" y="4"/>
                    </a:cubicBezTo>
                    <a:cubicBezTo>
                      <a:pt x="192" y="6"/>
                      <a:pt x="192" y="7"/>
                      <a:pt x="191" y="9"/>
                    </a:cubicBezTo>
                    <a:cubicBezTo>
                      <a:pt x="191" y="11"/>
                      <a:pt x="190" y="13"/>
                      <a:pt x="190" y="15"/>
                    </a:cubicBezTo>
                    <a:cubicBezTo>
                      <a:pt x="189" y="16"/>
                      <a:pt x="189" y="18"/>
                      <a:pt x="189" y="19"/>
                    </a:cubicBezTo>
                    <a:cubicBezTo>
                      <a:pt x="189" y="20"/>
                      <a:pt x="189" y="20"/>
                      <a:pt x="190" y="20"/>
                    </a:cubicBezTo>
                    <a:cubicBezTo>
                      <a:pt x="190" y="21"/>
                      <a:pt x="191" y="21"/>
                      <a:pt x="191" y="20"/>
                    </a:cubicBezTo>
                    <a:cubicBezTo>
                      <a:pt x="191" y="19"/>
                      <a:pt x="191" y="19"/>
                      <a:pt x="191" y="19"/>
                    </a:cubicBezTo>
                    <a:close/>
                    <a:moveTo>
                      <a:pt x="200" y="19"/>
                    </a:moveTo>
                    <a:cubicBezTo>
                      <a:pt x="199" y="18"/>
                      <a:pt x="198" y="18"/>
                      <a:pt x="197" y="18"/>
                    </a:cubicBezTo>
                    <a:cubicBezTo>
                      <a:pt x="195" y="18"/>
                      <a:pt x="193" y="18"/>
                      <a:pt x="192" y="18"/>
                    </a:cubicBezTo>
                    <a:cubicBezTo>
                      <a:pt x="192" y="17"/>
                      <a:pt x="192" y="17"/>
                      <a:pt x="192" y="16"/>
                    </a:cubicBezTo>
                    <a:cubicBezTo>
                      <a:pt x="192" y="15"/>
                      <a:pt x="192" y="14"/>
                      <a:pt x="193" y="13"/>
                    </a:cubicBezTo>
                    <a:cubicBezTo>
                      <a:pt x="193" y="13"/>
                      <a:pt x="193" y="13"/>
                      <a:pt x="193" y="14"/>
                    </a:cubicBezTo>
                    <a:cubicBezTo>
                      <a:pt x="195" y="14"/>
                      <a:pt x="197" y="14"/>
                      <a:pt x="198" y="14"/>
                    </a:cubicBezTo>
                    <a:cubicBezTo>
                      <a:pt x="199" y="14"/>
                      <a:pt x="200" y="14"/>
                      <a:pt x="199" y="14"/>
                    </a:cubicBezTo>
                    <a:cubicBezTo>
                      <a:pt x="199" y="13"/>
                      <a:pt x="199" y="13"/>
                      <a:pt x="198" y="12"/>
                    </a:cubicBezTo>
                    <a:cubicBezTo>
                      <a:pt x="197" y="12"/>
                      <a:pt x="196" y="12"/>
                      <a:pt x="195" y="12"/>
                    </a:cubicBezTo>
                    <a:cubicBezTo>
                      <a:pt x="194" y="12"/>
                      <a:pt x="194" y="12"/>
                      <a:pt x="193" y="12"/>
                    </a:cubicBezTo>
                    <a:cubicBezTo>
                      <a:pt x="194" y="10"/>
                      <a:pt x="194" y="9"/>
                      <a:pt x="195" y="8"/>
                    </a:cubicBezTo>
                    <a:cubicBezTo>
                      <a:pt x="195" y="8"/>
                      <a:pt x="195" y="8"/>
                      <a:pt x="195" y="8"/>
                    </a:cubicBezTo>
                    <a:cubicBezTo>
                      <a:pt x="197" y="8"/>
                      <a:pt x="199" y="8"/>
                      <a:pt x="201" y="8"/>
                    </a:cubicBezTo>
                    <a:cubicBezTo>
                      <a:pt x="202" y="8"/>
                      <a:pt x="202" y="8"/>
                      <a:pt x="202" y="9"/>
                    </a:cubicBezTo>
                    <a:cubicBezTo>
                      <a:pt x="202" y="10"/>
                      <a:pt x="202" y="11"/>
                      <a:pt x="202" y="12"/>
                    </a:cubicBezTo>
                    <a:cubicBezTo>
                      <a:pt x="201" y="15"/>
                      <a:pt x="201" y="17"/>
                      <a:pt x="200" y="20"/>
                    </a:cubicBezTo>
                    <a:cubicBezTo>
                      <a:pt x="200" y="19"/>
                      <a:pt x="200" y="19"/>
                      <a:pt x="200" y="19"/>
                    </a:cubicBezTo>
                    <a:close/>
                    <a:moveTo>
                      <a:pt x="90" y="28"/>
                    </a:moveTo>
                    <a:cubicBezTo>
                      <a:pt x="91" y="29"/>
                      <a:pt x="94" y="31"/>
                      <a:pt x="98" y="34"/>
                    </a:cubicBezTo>
                    <a:cubicBezTo>
                      <a:pt x="102" y="37"/>
                      <a:pt x="105" y="39"/>
                      <a:pt x="108" y="41"/>
                    </a:cubicBezTo>
                    <a:cubicBezTo>
                      <a:pt x="110" y="42"/>
                      <a:pt x="111" y="42"/>
                      <a:pt x="112" y="42"/>
                    </a:cubicBezTo>
                    <a:cubicBezTo>
                      <a:pt x="114" y="41"/>
                      <a:pt x="117" y="39"/>
                      <a:pt x="119" y="39"/>
                    </a:cubicBezTo>
                    <a:cubicBezTo>
                      <a:pt x="120" y="38"/>
                      <a:pt x="121" y="38"/>
                      <a:pt x="121" y="38"/>
                    </a:cubicBezTo>
                    <a:cubicBezTo>
                      <a:pt x="120" y="37"/>
                      <a:pt x="120" y="37"/>
                      <a:pt x="119" y="37"/>
                    </a:cubicBezTo>
                    <a:cubicBezTo>
                      <a:pt x="117" y="37"/>
                      <a:pt x="115" y="37"/>
                      <a:pt x="113" y="36"/>
                    </a:cubicBezTo>
                    <a:cubicBezTo>
                      <a:pt x="111" y="36"/>
                      <a:pt x="109" y="36"/>
                      <a:pt x="108" y="36"/>
                    </a:cubicBezTo>
                    <a:cubicBezTo>
                      <a:pt x="106" y="35"/>
                      <a:pt x="103" y="34"/>
                      <a:pt x="100" y="32"/>
                    </a:cubicBezTo>
                    <a:cubicBezTo>
                      <a:pt x="95" y="29"/>
                      <a:pt x="92" y="27"/>
                      <a:pt x="90" y="26"/>
                    </a:cubicBezTo>
                    <a:cubicBezTo>
                      <a:pt x="90" y="25"/>
                      <a:pt x="90" y="24"/>
                      <a:pt x="90" y="24"/>
                    </a:cubicBezTo>
                    <a:cubicBezTo>
                      <a:pt x="93" y="22"/>
                      <a:pt x="97" y="20"/>
                      <a:pt x="102" y="18"/>
                    </a:cubicBezTo>
                    <a:cubicBezTo>
                      <a:pt x="103" y="18"/>
                      <a:pt x="104" y="18"/>
                      <a:pt x="104" y="17"/>
                    </a:cubicBezTo>
                    <a:cubicBezTo>
                      <a:pt x="105" y="17"/>
                      <a:pt x="105" y="17"/>
                      <a:pt x="106" y="16"/>
                    </a:cubicBezTo>
                    <a:cubicBezTo>
                      <a:pt x="105" y="16"/>
                      <a:pt x="105" y="15"/>
                      <a:pt x="104" y="15"/>
                    </a:cubicBezTo>
                    <a:cubicBezTo>
                      <a:pt x="103" y="15"/>
                      <a:pt x="102" y="15"/>
                      <a:pt x="101" y="15"/>
                    </a:cubicBezTo>
                    <a:cubicBezTo>
                      <a:pt x="100" y="15"/>
                      <a:pt x="99" y="15"/>
                      <a:pt x="99" y="15"/>
                    </a:cubicBezTo>
                    <a:cubicBezTo>
                      <a:pt x="96" y="17"/>
                      <a:pt x="93" y="19"/>
                      <a:pt x="89" y="21"/>
                    </a:cubicBezTo>
                    <a:cubicBezTo>
                      <a:pt x="89" y="20"/>
                      <a:pt x="88" y="19"/>
                      <a:pt x="88" y="17"/>
                    </a:cubicBezTo>
                    <a:cubicBezTo>
                      <a:pt x="88" y="16"/>
                      <a:pt x="87" y="15"/>
                      <a:pt x="87" y="14"/>
                    </a:cubicBezTo>
                    <a:cubicBezTo>
                      <a:pt x="87" y="12"/>
                      <a:pt x="86" y="11"/>
                      <a:pt x="86" y="9"/>
                    </a:cubicBezTo>
                    <a:cubicBezTo>
                      <a:pt x="86" y="8"/>
                      <a:pt x="86" y="8"/>
                      <a:pt x="86" y="8"/>
                    </a:cubicBezTo>
                    <a:cubicBezTo>
                      <a:pt x="85" y="7"/>
                      <a:pt x="83" y="7"/>
                      <a:pt x="82" y="7"/>
                    </a:cubicBezTo>
                    <a:cubicBezTo>
                      <a:pt x="81" y="7"/>
                      <a:pt x="80" y="7"/>
                      <a:pt x="80" y="8"/>
                    </a:cubicBezTo>
                    <a:cubicBezTo>
                      <a:pt x="79" y="8"/>
                      <a:pt x="79" y="9"/>
                      <a:pt x="80" y="9"/>
                    </a:cubicBezTo>
                    <a:cubicBezTo>
                      <a:pt x="81" y="10"/>
                      <a:pt x="82" y="11"/>
                      <a:pt x="83" y="12"/>
                    </a:cubicBezTo>
                    <a:cubicBezTo>
                      <a:pt x="84" y="16"/>
                      <a:pt x="85" y="20"/>
                      <a:pt x="86" y="23"/>
                    </a:cubicBezTo>
                    <a:cubicBezTo>
                      <a:pt x="83" y="25"/>
                      <a:pt x="79" y="27"/>
                      <a:pt x="76" y="29"/>
                    </a:cubicBezTo>
                    <a:cubicBezTo>
                      <a:pt x="75" y="29"/>
                      <a:pt x="75" y="30"/>
                      <a:pt x="76" y="30"/>
                    </a:cubicBezTo>
                    <a:cubicBezTo>
                      <a:pt x="76" y="30"/>
                      <a:pt x="77" y="30"/>
                      <a:pt x="78" y="30"/>
                    </a:cubicBezTo>
                    <a:cubicBezTo>
                      <a:pt x="79" y="30"/>
                      <a:pt x="79" y="30"/>
                      <a:pt x="80" y="30"/>
                    </a:cubicBezTo>
                    <a:cubicBezTo>
                      <a:pt x="82" y="28"/>
                      <a:pt x="84" y="27"/>
                      <a:pt x="87" y="25"/>
                    </a:cubicBezTo>
                    <a:cubicBezTo>
                      <a:pt x="87" y="26"/>
                      <a:pt x="87" y="26"/>
                      <a:pt x="87" y="26"/>
                    </a:cubicBezTo>
                    <a:cubicBezTo>
                      <a:pt x="88" y="30"/>
                      <a:pt x="88" y="33"/>
                      <a:pt x="87" y="36"/>
                    </a:cubicBezTo>
                    <a:cubicBezTo>
                      <a:pt x="87" y="38"/>
                      <a:pt x="86" y="41"/>
                      <a:pt x="85" y="43"/>
                    </a:cubicBezTo>
                    <a:cubicBezTo>
                      <a:pt x="84" y="45"/>
                      <a:pt x="82" y="48"/>
                      <a:pt x="79" y="51"/>
                    </a:cubicBezTo>
                    <a:cubicBezTo>
                      <a:pt x="79" y="51"/>
                      <a:pt x="79" y="52"/>
                      <a:pt x="79" y="52"/>
                    </a:cubicBezTo>
                    <a:cubicBezTo>
                      <a:pt x="79" y="52"/>
                      <a:pt x="79" y="52"/>
                      <a:pt x="80" y="52"/>
                    </a:cubicBezTo>
                    <a:cubicBezTo>
                      <a:pt x="80" y="52"/>
                      <a:pt x="81" y="51"/>
                      <a:pt x="83" y="49"/>
                    </a:cubicBezTo>
                    <a:cubicBezTo>
                      <a:pt x="84" y="48"/>
                      <a:pt x="86" y="46"/>
                      <a:pt x="88" y="44"/>
                    </a:cubicBezTo>
                    <a:cubicBezTo>
                      <a:pt x="89" y="42"/>
                      <a:pt x="90" y="40"/>
                      <a:pt x="90" y="38"/>
                    </a:cubicBezTo>
                    <a:cubicBezTo>
                      <a:pt x="91" y="36"/>
                      <a:pt x="91" y="33"/>
                      <a:pt x="91" y="30"/>
                    </a:cubicBezTo>
                    <a:cubicBezTo>
                      <a:pt x="90" y="29"/>
                      <a:pt x="90" y="29"/>
                      <a:pt x="90" y="28"/>
                    </a:cubicBezTo>
                    <a:close/>
                    <a:moveTo>
                      <a:pt x="10" y="68"/>
                    </a:moveTo>
                    <a:cubicBezTo>
                      <a:pt x="11" y="68"/>
                      <a:pt x="12" y="67"/>
                      <a:pt x="12" y="67"/>
                    </a:cubicBezTo>
                    <a:cubicBezTo>
                      <a:pt x="13" y="67"/>
                      <a:pt x="13" y="66"/>
                      <a:pt x="13" y="66"/>
                    </a:cubicBezTo>
                    <a:cubicBezTo>
                      <a:pt x="13" y="66"/>
                      <a:pt x="13" y="66"/>
                      <a:pt x="13" y="66"/>
                    </a:cubicBezTo>
                    <a:cubicBezTo>
                      <a:pt x="13" y="65"/>
                      <a:pt x="13" y="65"/>
                      <a:pt x="12" y="65"/>
                    </a:cubicBezTo>
                    <a:cubicBezTo>
                      <a:pt x="11" y="65"/>
                      <a:pt x="11" y="65"/>
                      <a:pt x="10" y="65"/>
                    </a:cubicBezTo>
                    <a:cubicBezTo>
                      <a:pt x="10" y="65"/>
                      <a:pt x="10" y="66"/>
                      <a:pt x="10" y="66"/>
                    </a:cubicBezTo>
                    <a:cubicBezTo>
                      <a:pt x="10" y="65"/>
                      <a:pt x="10" y="65"/>
                      <a:pt x="9" y="64"/>
                    </a:cubicBezTo>
                    <a:cubicBezTo>
                      <a:pt x="9" y="63"/>
                      <a:pt x="9" y="63"/>
                      <a:pt x="9" y="62"/>
                    </a:cubicBezTo>
                    <a:cubicBezTo>
                      <a:pt x="9" y="62"/>
                      <a:pt x="9" y="62"/>
                      <a:pt x="9" y="62"/>
                    </a:cubicBezTo>
                    <a:cubicBezTo>
                      <a:pt x="8" y="62"/>
                      <a:pt x="8" y="62"/>
                      <a:pt x="7" y="62"/>
                    </a:cubicBezTo>
                    <a:cubicBezTo>
                      <a:pt x="6" y="62"/>
                      <a:pt x="6" y="62"/>
                      <a:pt x="6" y="62"/>
                    </a:cubicBezTo>
                    <a:cubicBezTo>
                      <a:pt x="5" y="63"/>
                      <a:pt x="5" y="63"/>
                      <a:pt x="6" y="63"/>
                    </a:cubicBezTo>
                    <a:cubicBezTo>
                      <a:pt x="6" y="63"/>
                      <a:pt x="7" y="64"/>
                      <a:pt x="7" y="64"/>
                    </a:cubicBezTo>
                    <a:cubicBezTo>
                      <a:pt x="7" y="65"/>
                      <a:pt x="8" y="66"/>
                      <a:pt x="8" y="67"/>
                    </a:cubicBezTo>
                    <a:cubicBezTo>
                      <a:pt x="8" y="67"/>
                      <a:pt x="8" y="67"/>
                      <a:pt x="8" y="67"/>
                    </a:cubicBezTo>
                    <a:cubicBezTo>
                      <a:pt x="7" y="68"/>
                      <a:pt x="6" y="69"/>
                      <a:pt x="5" y="70"/>
                    </a:cubicBezTo>
                    <a:cubicBezTo>
                      <a:pt x="5" y="70"/>
                      <a:pt x="5" y="70"/>
                      <a:pt x="5" y="70"/>
                    </a:cubicBezTo>
                    <a:cubicBezTo>
                      <a:pt x="5" y="70"/>
                      <a:pt x="6" y="70"/>
                      <a:pt x="6" y="70"/>
                    </a:cubicBezTo>
                    <a:cubicBezTo>
                      <a:pt x="7" y="70"/>
                      <a:pt x="8" y="69"/>
                      <a:pt x="9" y="69"/>
                    </a:cubicBezTo>
                    <a:cubicBezTo>
                      <a:pt x="9" y="69"/>
                      <a:pt x="9" y="70"/>
                      <a:pt x="9" y="71"/>
                    </a:cubicBezTo>
                    <a:cubicBezTo>
                      <a:pt x="9" y="72"/>
                      <a:pt x="9" y="72"/>
                      <a:pt x="9" y="72"/>
                    </a:cubicBezTo>
                    <a:cubicBezTo>
                      <a:pt x="10" y="72"/>
                      <a:pt x="10" y="72"/>
                      <a:pt x="10" y="72"/>
                    </a:cubicBezTo>
                    <a:cubicBezTo>
                      <a:pt x="10" y="72"/>
                      <a:pt x="10" y="71"/>
                      <a:pt x="10" y="70"/>
                    </a:cubicBezTo>
                    <a:cubicBezTo>
                      <a:pt x="10" y="70"/>
                      <a:pt x="10" y="69"/>
                      <a:pt x="10" y="68"/>
                    </a:cubicBezTo>
                    <a:close/>
                    <a:moveTo>
                      <a:pt x="17" y="72"/>
                    </a:moveTo>
                    <a:cubicBezTo>
                      <a:pt x="18" y="71"/>
                      <a:pt x="18" y="71"/>
                      <a:pt x="19" y="71"/>
                    </a:cubicBezTo>
                    <a:cubicBezTo>
                      <a:pt x="20" y="71"/>
                      <a:pt x="20" y="70"/>
                      <a:pt x="20" y="70"/>
                    </a:cubicBezTo>
                    <a:cubicBezTo>
                      <a:pt x="20" y="70"/>
                      <a:pt x="20" y="70"/>
                      <a:pt x="20" y="70"/>
                    </a:cubicBezTo>
                    <a:cubicBezTo>
                      <a:pt x="20" y="69"/>
                      <a:pt x="20" y="69"/>
                      <a:pt x="19" y="69"/>
                    </a:cubicBezTo>
                    <a:cubicBezTo>
                      <a:pt x="18" y="69"/>
                      <a:pt x="18" y="69"/>
                      <a:pt x="18" y="69"/>
                    </a:cubicBezTo>
                    <a:cubicBezTo>
                      <a:pt x="17" y="69"/>
                      <a:pt x="17" y="70"/>
                      <a:pt x="16" y="70"/>
                    </a:cubicBezTo>
                    <a:cubicBezTo>
                      <a:pt x="16" y="70"/>
                      <a:pt x="16" y="69"/>
                      <a:pt x="16" y="69"/>
                    </a:cubicBezTo>
                    <a:cubicBezTo>
                      <a:pt x="16" y="68"/>
                      <a:pt x="16" y="68"/>
                      <a:pt x="16" y="68"/>
                    </a:cubicBezTo>
                    <a:cubicBezTo>
                      <a:pt x="16" y="67"/>
                      <a:pt x="15" y="67"/>
                      <a:pt x="15" y="67"/>
                    </a:cubicBezTo>
                    <a:cubicBezTo>
                      <a:pt x="15" y="67"/>
                      <a:pt x="15" y="67"/>
                      <a:pt x="14" y="67"/>
                    </a:cubicBezTo>
                    <a:cubicBezTo>
                      <a:pt x="13" y="67"/>
                      <a:pt x="13" y="67"/>
                      <a:pt x="12" y="68"/>
                    </a:cubicBezTo>
                    <a:cubicBezTo>
                      <a:pt x="12" y="68"/>
                      <a:pt x="12" y="68"/>
                      <a:pt x="13" y="68"/>
                    </a:cubicBezTo>
                    <a:cubicBezTo>
                      <a:pt x="13" y="69"/>
                      <a:pt x="14" y="69"/>
                      <a:pt x="14" y="69"/>
                    </a:cubicBezTo>
                    <a:cubicBezTo>
                      <a:pt x="14" y="70"/>
                      <a:pt x="14" y="70"/>
                      <a:pt x="15" y="71"/>
                    </a:cubicBezTo>
                    <a:cubicBezTo>
                      <a:pt x="14" y="72"/>
                      <a:pt x="13" y="72"/>
                      <a:pt x="12" y="73"/>
                    </a:cubicBezTo>
                    <a:cubicBezTo>
                      <a:pt x="12" y="73"/>
                      <a:pt x="12" y="73"/>
                      <a:pt x="12" y="73"/>
                    </a:cubicBezTo>
                    <a:cubicBezTo>
                      <a:pt x="12" y="74"/>
                      <a:pt x="13" y="74"/>
                      <a:pt x="13" y="73"/>
                    </a:cubicBezTo>
                    <a:cubicBezTo>
                      <a:pt x="14" y="73"/>
                      <a:pt x="15" y="73"/>
                      <a:pt x="15" y="72"/>
                    </a:cubicBezTo>
                    <a:cubicBezTo>
                      <a:pt x="15" y="72"/>
                      <a:pt x="15" y="72"/>
                      <a:pt x="15" y="73"/>
                    </a:cubicBezTo>
                    <a:cubicBezTo>
                      <a:pt x="16" y="74"/>
                      <a:pt x="16" y="75"/>
                      <a:pt x="17" y="76"/>
                    </a:cubicBezTo>
                    <a:cubicBezTo>
                      <a:pt x="17" y="77"/>
                      <a:pt x="17" y="77"/>
                      <a:pt x="17" y="77"/>
                    </a:cubicBezTo>
                    <a:cubicBezTo>
                      <a:pt x="17" y="77"/>
                      <a:pt x="17" y="77"/>
                      <a:pt x="17" y="77"/>
                    </a:cubicBezTo>
                    <a:cubicBezTo>
                      <a:pt x="17" y="77"/>
                      <a:pt x="17" y="76"/>
                      <a:pt x="17" y="76"/>
                    </a:cubicBezTo>
                    <a:cubicBezTo>
                      <a:pt x="17" y="75"/>
                      <a:pt x="17" y="74"/>
                      <a:pt x="17" y="73"/>
                    </a:cubicBezTo>
                    <a:cubicBezTo>
                      <a:pt x="17" y="73"/>
                      <a:pt x="17" y="72"/>
                      <a:pt x="17" y="72"/>
                    </a:cubicBezTo>
                    <a:close/>
                    <a:moveTo>
                      <a:pt x="14" y="88"/>
                    </a:moveTo>
                    <a:cubicBezTo>
                      <a:pt x="16" y="88"/>
                      <a:pt x="16" y="87"/>
                      <a:pt x="17" y="86"/>
                    </a:cubicBezTo>
                    <a:cubicBezTo>
                      <a:pt x="18" y="83"/>
                      <a:pt x="18" y="81"/>
                      <a:pt x="20" y="78"/>
                    </a:cubicBezTo>
                    <a:cubicBezTo>
                      <a:pt x="21" y="75"/>
                      <a:pt x="23" y="71"/>
                      <a:pt x="25" y="66"/>
                    </a:cubicBezTo>
                    <a:cubicBezTo>
                      <a:pt x="26" y="64"/>
                      <a:pt x="27" y="62"/>
                      <a:pt x="28" y="61"/>
                    </a:cubicBezTo>
                    <a:cubicBezTo>
                      <a:pt x="28" y="61"/>
                      <a:pt x="29" y="61"/>
                      <a:pt x="29" y="61"/>
                    </a:cubicBezTo>
                    <a:cubicBezTo>
                      <a:pt x="29" y="61"/>
                      <a:pt x="29" y="61"/>
                      <a:pt x="29" y="62"/>
                    </a:cubicBezTo>
                    <a:cubicBezTo>
                      <a:pt x="30" y="63"/>
                      <a:pt x="31" y="63"/>
                      <a:pt x="31" y="64"/>
                    </a:cubicBezTo>
                    <a:cubicBezTo>
                      <a:pt x="31" y="65"/>
                      <a:pt x="32" y="65"/>
                      <a:pt x="32" y="65"/>
                    </a:cubicBezTo>
                    <a:cubicBezTo>
                      <a:pt x="32" y="65"/>
                      <a:pt x="32" y="64"/>
                      <a:pt x="32" y="64"/>
                    </a:cubicBezTo>
                    <a:cubicBezTo>
                      <a:pt x="32" y="61"/>
                      <a:pt x="33" y="59"/>
                      <a:pt x="33" y="58"/>
                    </a:cubicBezTo>
                    <a:cubicBezTo>
                      <a:pt x="34" y="57"/>
                      <a:pt x="34" y="56"/>
                      <a:pt x="33" y="56"/>
                    </a:cubicBezTo>
                    <a:cubicBezTo>
                      <a:pt x="33" y="56"/>
                      <a:pt x="31" y="56"/>
                      <a:pt x="28" y="57"/>
                    </a:cubicBezTo>
                    <a:cubicBezTo>
                      <a:pt x="28" y="58"/>
                      <a:pt x="27" y="58"/>
                      <a:pt x="27" y="59"/>
                    </a:cubicBezTo>
                    <a:cubicBezTo>
                      <a:pt x="26" y="60"/>
                      <a:pt x="25" y="62"/>
                      <a:pt x="25" y="63"/>
                    </a:cubicBezTo>
                    <a:cubicBezTo>
                      <a:pt x="21" y="59"/>
                      <a:pt x="18" y="56"/>
                      <a:pt x="17" y="54"/>
                    </a:cubicBezTo>
                    <a:cubicBezTo>
                      <a:pt x="17" y="53"/>
                      <a:pt x="17" y="53"/>
                      <a:pt x="16" y="53"/>
                    </a:cubicBezTo>
                    <a:cubicBezTo>
                      <a:pt x="16" y="53"/>
                      <a:pt x="14" y="53"/>
                      <a:pt x="13" y="54"/>
                    </a:cubicBezTo>
                    <a:cubicBezTo>
                      <a:pt x="12" y="55"/>
                      <a:pt x="12" y="55"/>
                      <a:pt x="12" y="55"/>
                    </a:cubicBezTo>
                    <a:cubicBezTo>
                      <a:pt x="11" y="57"/>
                      <a:pt x="10" y="59"/>
                      <a:pt x="10" y="61"/>
                    </a:cubicBezTo>
                    <a:cubicBezTo>
                      <a:pt x="9" y="61"/>
                      <a:pt x="9" y="62"/>
                      <a:pt x="10" y="62"/>
                    </a:cubicBezTo>
                    <a:cubicBezTo>
                      <a:pt x="10" y="62"/>
                      <a:pt x="11" y="61"/>
                      <a:pt x="11" y="61"/>
                    </a:cubicBezTo>
                    <a:cubicBezTo>
                      <a:pt x="12" y="61"/>
                      <a:pt x="12" y="60"/>
                      <a:pt x="12" y="59"/>
                    </a:cubicBezTo>
                    <a:cubicBezTo>
                      <a:pt x="13" y="59"/>
                      <a:pt x="13" y="58"/>
                      <a:pt x="13" y="57"/>
                    </a:cubicBezTo>
                    <a:cubicBezTo>
                      <a:pt x="13" y="57"/>
                      <a:pt x="13" y="57"/>
                      <a:pt x="13" y="57"/>
                    </a:cubicBezTo>
                    <a:cubicBezTo>
                      <a:pt x="14" y="57"/>
                      <a:pt x="14" y="57"/>
                      <a:pt x="15" y="57"/>
                    </a:cubicBezTo>
                    <a:cubicBezTo>
                      <a:pt x="15" y="58"/>
                      <a:pt x="16" y="58"/>
                      <a:pt x="17" y="59"/>
                    </a:cubicBezTo>
                    <a:cubicBezTo>
                      <a:pt x="16" y="59"/>
                      <a:pt x="16" y="59"/>
                      <a:pt x="16" y="60"/>
                    </a:cubicBezTo>
                    <a:cubicBezTo>
                      <a:pt x="15" y="60"/>
                      <a:pt x="15" y="61"/>
                      <a:pt x="14" y="62"/>
                    </a:cubicBezTo>
                    <a:cubicBezTo>
                      <a:pt x="14" y="63"/>
                      <a:pt x="14" y="63"/>
                      <a:pt x="14" y="64"/>
                    </a:cubicBezTo>
                    <a:cubicBezTo>
                      <a:pt x="13" y="65"/>
                      <a:pt x="14" y="65"/>
                      <a:pt x="14" y="65"/>
                    </a:cubicBezTo>
                    <a:cubicBezTo>
                      <a:pt x="15" y="64"/>
                      <a:pt x="15" y="64"/>
                      <a:pt x="15" y="64"/>
                    </a:cubicBezTo>
                    <a:cubicBezTo>
                      <a:pt x="16" y="62"/>
                      <a:pt x="17" y="61"/>
                      <a:pt x="17" y="60"/>
                    </a:cubicBezTo>
                    <a:cubicBezTo>
                      <a:pt x="18" y="60"/>
                      <a:pt x="19" y="61"/>
                      <a:pt x="20" y="62"/>
                    </a:cubicBezTo>
                    <a:cubicBezTo>
                      <a:pt x="19" y="62"/>
                      <a:pt x="19" y="62"/>
                      <a:pt x="19" y="63"/>
                    </a:cubicBezTo>
                    <a:cubicBezTo>
                      <a:pt x="18" y="63"/>
                      <a:pt x="18" y="64"/>
                      <a:pt x="18" y="65"/>
                    </a:cubicBezTo>
                    <a:cubicBezTo>
                      <a:pt x="18" y="66"/>
                      <a:pt x="17" y="67"/>
                      <a:pt x="17" y="67"/>
                    </a:cubicBezTo>
                    <a:cubicBezTo>
                      <a:pt x="17" y="68"/>
                      <a:pt x="17" y="68"/>
                      <a:pt x="18" y="68"/>
                    </a:cubicBezTo>
                    <a:cubicBezTo>
                      <a:pt x="18" y="68"/>
                      <a:pt x="18" y="67"/>
                      <a:pt x="19" y="67"/>
                    </a:cubicBezTo>
                    <a:cubicBezTo>
                      <a:pt x="19" y="65"/>
                      <a:pt x="20" y="64"/>
                      <a:pt x="21" y="63"/>
                    </a:cubicBezTo>
                    <a:cubicBezTo>
                      <a:pt x="21" y="64"/>
                      <a:pt x="22" y="65"/>
                      <a:pt x="23" y="66"/>
                    </a:cubicBezTo>
                    <a:cubicBezTo>
                      <a:pt x="23" y="67"/>
                      <a:pt x="23" y="67"/>
                      <a:pt x="22" y="68"/>
                    </a:cubicBezTo>
                    <a:cubicBezTo>
                      <a:pt x="21" y="71"/>
                      <a:pt x="19" y="76"/>
                      <a:pt x="16" y="81"/>
                    </a:cubicBezTo>
                    <a:cubicBezTo>
                      <a:pt x="16" y="81"/>
                      <a:pt x="16" y="82"/>
                      <a:pt x="16" y="82"/>
                    </a:cubicBezTo>
                    <a:cubicBezTo>
                      <a:pt x="15" y="81"/>
                      <a:pt x="13" y="81"/>
                      <a:pt x="12" y="80"/>
                    </a:cubicBezTo>
                    <a:cubicBezTo>
                      <a:pt x="12" y="80"/>
                      <a:pt x="12" y="80"/>
                      <a:pt x="12" y="80"/>
                    </a:cubicBezTo>
                    <a:cubicBezTo>
                      <a:pt x="13" y="79"/>
                      <a:pt x="13" y="77"/>
                      <a:pt x="14" y="76"/>
                    </a:cubicBezTo>
                    <a:cubicBezTo>
                      <a:pt x="14" y="75"/>
                      <a:pt x="14" y="75"/>
                      <a:pt x="13" y="75"/>
                    </a:cubicBezTo>
                    <a:cubicBezTo>
                      <a:pt x="13" y="75"/>
                      <a:pt x="12" y="76"/>
                      <a:pt x="12" y="76"/>
                    </a:cubicBezTo>
                    <a:cubicBezTo>
                      <a:pt x="11" y="77"/>
                      <a:pt x="11" y="78"/>
                      <a:pt x="11" y="79"/>
                    </a:cubicBezTo>
                    <a:cubicBezTo>
                      <a:pt x="11" y="79"/>
                      <a:pt x="11" y="79"/>
                      <a:pt x="11" y="80"/>
                    </a:cubicBezTo>
                    <a:cubicBezTo>
                      <a:pt x="10" y="79"/>
                      <a:pt x="10" y="79"/>
                      <a:pt x="9" y="79"/>
                    </a:cubicBezTo>
                    <a:cubicBezTo>
                      <a:pt x="9" y="79"/>
                      <a:pt x="8" y="79"/>
                      <a:pt x="8" y="79"/>
                    </a:cubicBezTo>
                    <a:cubicBezTo>
                      <a:pt x="8" y="77"/>
                      <a:pt x="9" y="75"/>
                      <a:pt x="9" y="74"/>
                    </a:cubicBezTo>
                    <a:cubicBezTo>
                      <a:pt x="10" y="73"/>
                      <a:pt x="10" y="73"/>
                      <a:pt x="9" y="73"/>
                    </a:cubicBezTo>
                    <a:cubicBezTo>
                      <a:pt x="9" y="73"/>
                      <a:pt x="8" y="73"/>
                      <a:pt x="8" y="74"/>
                    </a:cubicBezTo>
                    <a:cubicBezTo>
                      <a:pt x="7" y="75"/>
                      <a:pt x="7" y="75"/>
                      <a:pt x="7" y="77"/>
                    </a:cubicBezTo>
                    <a:cubicBezTo>
                      <a:pt x="7" y="77"/>
                      <a:pt x="7" y="78"/>
                      <a:pt x="7" y="78"/>
                    </a:cubicBezTo>
                    <a:cubicBezTo>
                      <a:pt x="6" y="78"/>
                      <a:pt x="6" y="78"/>
                      <a:pt x="5" y="77"/>
                    </a:cubicBezTo>
                    <a:cubicBezTo>
                      <a:pt x="5" y="77"/>
                      <a:pt x="5" y="77"/>
                      <a:pt x="5" y="77"/>
                    </a:cubicBezTo>
                    <a:cubicBezTo>
                      <a:pt x="5" y="76"/>
                      <a:pt x="4" y="76"/>
                      <a:pt x="4" y="75"/>
                    </a:cubicBezTo>
                    <a:cubicBezTo>
                      <a:pt x="4" y="75"/>
                      <a:pt x="4" y="74"/>
                      <a:pt x="4" y="73"/>
                    </a:cubicBezTo>
                    <a:cubicBezTo>
                      <a:pt x="4" y="73"/>
                      <a:pt x="4" y="72"/>
                      <a:pt x="4" y="71"/>
                    </a:cubicBezTo>
                    <a:cubicBezTo>
                      <a:pt x="4" y="71"/>
                      <a:pt x="4" y="70"/>
                      <a:pt x="4" y="70"/>
                    </a:cubicBezTo>
                    <a:cubicBezTo>
                      <a:pt x="3" y="70"/>
                      <a:pt x="2" y="71"/>
                      <a:pt x="2" y="71"/>
                    </a:cubicBezTo>
                    <a:cubicBezTo>
                      <a:pt x="1" y="72"/>
                      <a:pt x="1" y="72"/>
                      <a:pt x="1" y="72"/>
                    </a:cubicBezTo>
                    <a:cubicBezTo>
                      <a:pt x="0" y="73"/>
                      <a:pt x="1" y="73"/>
                      <a:pt x="1" y="73"/>
                    </a:cubicBezTo>
                    <a:cubicBezTo>
                      <a:pt x="1" y="73"/>
                      <a:pt x="2" y="73"/>
                      <a:pt x="2" y="74"/>
                    </a:cubicBezTo>
                    <a:cubicBezTo>
                      <a:pt x="2" y="75"/>
                      <a:pt x="3" y="75"/>
                      <a:pt x="3" y="76"/>
                    </a:cubicBezTo>
                    <a:cubicBezTo>
                      <a:pt x="3" y="76"/>
                      <a:pt x="3" y="77"/>
                      <a:pt x="4" y="77"/>
                    </a:cubicBezTo>
                    <a:cubicBezTo>
                      <a:pt x="3" y="78"/>
                      <a:pt x="2" y="78"/>
                      <a:pt x="2" y="79"/>
                    </a:cubicBezTo>
                    <a:cubicBezTo>
                      <a:pt x="1" y="79"/>
                      <a:pt x="1" y="80"/>
                      <a:pt x="1" y="80"/>
                    </a:cubicBezTo>
                    <a:cubicBezTo>
                      <a:pt x="1" y="80"/>
                      <a:pt x="2" y="81"/>
                      <a:pt x="2" y="80"/>
                    </a:cubicBezTo>
                    <a:cubicBezTo>
                      <a:pt x="3" y="80"/>
                      <a:pt x="5" y="80"/>
                      <a:pt x="6" y="81"/>
                    </a:cubicBezTo>
                    <a:cubicBezTo>
                      <a:pt x="7" y="81"/>
                      <a:pt x="11" y="82"/>
                      <a:pt x="15" y="84"/>
                    </a:cubicBezTo>
                    <a:cubicBezTo>
                      <a:pt x="15" y="85"/>
                      <a:pt x="14" y="86"/>
                      <a:pt x="13" y="88"/>
                    </a:cubicBezTo>
                    <a:cubicBezTo>
                      <a:pt x="13" y="88"/>
                      <a:pt x="13" y="88"/>
                      <a:pt x="13" y="88"/>
                    </a:cubicBezTo>
                    <a:cubicBezTo>
                      <a:pt x="13" y="88"/>
                      <a:pt x="13" y="88"/>
                      <a:pt x="13" y="88"/>
                    </a:cubicBezTo>
                    <a:cubicBezTo>
                      <a:pt x="12" y="88"/>
                      <a:pt x="12" y="88"/>
                      <a:pt x="11" y="88"/>
                    </a:cubicBezTo>
                    <a:cubicBezTo>
                      <a:pt x="10" y="88"/>
                      <a:pt x="10" y="89"/>
                      <a:pt x="11" y="89"/>
                    </a:cubicBezTo>
                    <a:cubicBezTo>
                      <a:pt x="11" y="89"/>
                      <a:pt x="12" y="89"/>
                      <a:pt x="12" y="89"/>
                    </a:cubicBezTo>
                    <a:cubicBezTo>
                      <a:pt x="12" y="90"/>
                      <a:pt x="13" y="90"/>
                      <a:pt x="13" y="91"/>
                    </a:cubicBezTo>
                    <a:cubicBezTo>
                      <a:pt x="13" y="92"/>
                      <a:pt x="14" y="93"/>
                      <a:pt x="14" y="94"/>
                    </a:cubicBezTo>
                    <a:cubicBezTo>
                      <a:pt x="14" y="95"/>
                      <a:pt x="15" y="95"/>
                      <a:pt x="15" y="95"/>
                    </a:cubicBezTo>
                    <a:cubicBezTo>
                      <a:pt x="16" y="96"/>
                      <a:pt x="17" y="96"/>
                      <a:pt x="18" y="96"/>
                    </a:cubicBezTo>
                    <a:cubicBezTo>
                      <a:pt x="19" y="96"/>
                      <a:pt x="19" y="95"/>
                      <a:pt x="19" y="94"/>
                    </a:cubicBezTo>
                    <a:cubicBezTo>
                      <a:pt x="18" y="93"/>
                      <a:pt x="18" y="92"/>
                      <a:pt x="17" y="91"/>
                    </a:cubicBezTo>
                    <a:cubicBezTo>
                      <a:pt x="16" y="90"/>
                      <a:pt x="15" y="89"/>
                      <a:pt x="14" y="88"/>
                    </a:cubicBezTo>
                    <a:close/>
                    <a:moveTo>
                      <a:pt x="34" y="79"/>
                    </a:moveTo>
                    <a:cubicBezTo>
                      <a:pt x="36" y="76"/>
                      <a:pt x="38" y="72"/>
                      <a:pt x="41" y="68"/>
                    </a:cubicBezTo>
                    <a:cubicBezTo>
                      <a:pt x="41" y="67"/>
                      <a:pt x="42" y="66"/>
                      <a:pt x="42" y="66"/>
                    </a:cubicBezTo>
                    <a:cubicBezTo>
                      <a:pt x="43" y="65"/>
                      <a:pt x="43" y="64"/>
                      <a:pt x="43" y="64"/>
                    </a:cubicBezTo>
                    <a:cubicBezTo>
                      <a:pt x="43" y="64"/>
                      <a:pt x="42" y="64"/>
                      <a:pt x="41" y="64"/>
                    </a:cubicBezTo>
                    <a:cubicBezTo>
                      <a:pt x="40" y="64"/>
                      <a:pt x="39" y="65"/>
                      <a:pt x="38" y="65"/>
                    </a:cubicBezTo>
                    <a:cubicBezTo>
                      <a:pt x="38" y="66"/>
                      <a:pt x="37" y="67"/>
                      <a:pt x="37" y="67"/>
                    </a:cubicBezTo>
                    <a:cubicBezTo>
                      <a:pt x="36" y="70"/>
                      <a:pt x="34" y="74"/>
                      <a:pt x="32" y="79"/>
                    </a:cubicBezTo>
                    <a:cubicBezTo>
                      <a:pt x="32" y="79"/>
                      <a:pt x="32" y="78"/>
                      <a:pt x="32" y="78"/>
                    </a:cubicBezTo>
                    <a:cubicBezTo>
                      <a:pt x="31" y="78"/>
                      <a:pt x="31" y="78"/>
                      <a:pt x="30" y="79"/>
                    </a:cubicBezTo>
                    <a:cubicBezTo>
                      <a:pt x="30" y="77"/>
                      <a:pt x="30" y="76"/>
                      <a:pt x="30" y="74"/>
                    </a:cubicBezTo>
                    <a:cubicBezTo>
                      <a:pt x="30" y="73"/>
                      <a:pt x="30" y="71"/>
                      <a:pt x="30" y="70"/>
                    </a:cubicBezTo>
                    <a:cubicBezTo>
                      <a:pt x="30" y="70"/>
                      <a:pt x="30" y="69"/>
                      <a:pt x="30" y="69"/>
                    </a:cubicBezTo>
                    <a:cubicBezTo>
                      <a:pt x="29" y="69"/>
                      <a:pt x="28" y="70"/>
                      <a:pt x="25" y="71"/>
                    </a:cubicBezTo>
                    <a:cubicBezTo>
                      <a:pt x="25" y="71"/>
                      <a:pt x="24" y="72"/>
                      <a:pt x="24" y="72"/>
                    </a:cubicBezTo>
                    <a:cubicBezTo>
                      <a:pt x="24" y="75"/>
                      <a:pt x="23" y="77"/>
                      <a:pt x="22" y="81"/>
                    </a:cubicBezTo>
                    <a:cubicBezTo>
                      <a:pt x="22" y="82"/>
                      <a:pt x="21" y="83"/>
                      <a:pt x="20" y="84"/>
                    </a:cubicBezTo>
                    <a:cubicBezTo>
                      <a:pt x="19" y="85"/>
                      <a:pt x="19" y="86"/>
                      <a:pt x="20" y="86"/>
                    </a:cubicBezTo>
                    <a:cubicBezTo>
                      <a:pt x="21" y="86"/>
                      <a:pt x="21" y="86"/>
                      <a:pt x="22" y="85"/>
                    </a:cubicBezTo>
                    <a:cubicBezTo>
                      <a:pt x="23" y="85"/>
                      <a:pt x="23" y="84"/>
                      <a:pt x="23" y="82"/>
                    </a:cubicBezTo>
                    <a:cubicBezTo>
                      <a:pt x="24" y="82"/>
                      <a:pt x="24" y="79"/>
                      <a:pt x="25" y="75"/>
                    </a:cubicBezTo>
                    <a:cubicBezTo>
                      <a:pt x="25" y="74"/>
                      <a:pt x="26" y="74"/>
                      <a:pt x="26" y="74"/>
                    </a:cubicBezTo>
                    <a:cubicBezTo>
                      <a:pt x="27" y="74"/>
                      <a:pt x="27" y="74"/>
                      <a:pt x="27" y="74"/>
                    </a:cubicBezTo>
                    <a:cubicBezTo>
                      <a:pt x="28" y="76"/>
                      <a:pt x="29" y="77"/>
                      <a:pt x="29" y="79"/>
                    </a:cubicBezTo>
                    <a:cubicBezTo>
                      <a:pt x="29" y="79"/>
                      <a:pt x="29" y="79"/>
                      <a:pt x="28" y="80"/>
                    </a:cubicBezTo>
                    <a:cubicBezTo>
                      <a:pt x="28" y="80"/>
                      <a:pt x="27" y="81"/>
                      <a:pt x="27" y="81"/>
                    </a:cubicBezTo>
                    <a:cubicBezTo>
                      <a:pt x="27" y="82"/>
                      <a:pt x="28" y="82"/>
                      <a:pt x="28" y="82"/>
                    </a:cubicBezTo>
                    <a:cubicBezTo>
                      <a:pt x="29" y="81"/>
                      <a:pt x="30" y="81"/>
                      <a:pt x="31" y="81"/>
                    </a:cubicBezTo>
                    <a:cubicBezTo>
                      <a:pt x="29" y="86"/>
                      <a:pt x="26" y="92"/>
                      <a:pt x="24" y="97"/>
                    </a:cubicBezTo>
                    <a:cubicBezTo>
                      <a:pt x="23" y="98"/>
                      <a:pt x="23" y="98"/>
                      <a:pt x="24" y="98"/>
                    </a:cubicBezTo>
                    <a:cubicBezTo>
                      <a:pt x="25" y="98"/>
                      <a:pt x="26" y="98"/>
                      <a:pt x="26" y="97"/>
                    </a:cubicBezTo>
                    <a:cubicBezTo>
                      <a:pt x="27" y="97"/>
                      <a:pt x="27" y="96"/>
                      <a:pt x="27" y="95"/>
                    </a:cubicBezTo>
                    <a:cubicBezTo>
                      <a:pt x="28" y="92"/>
                      <a:pt x="30" y="88"/>
                      <a:pt x="32" y="84"/>
                    </a:cubicBezTo>
                    <a:cubicBezTo>
                      <a:pt x="32" y="83"/>
                      <a:pt x="33" y="83"/>
                      <a:pt x="33" y="82"/>
                    </a:cubicBezTo>
                    <a:cubicBezTo>
                      <a:pt x="35" y="82"/>
                      <a:pt x="36" y="83"/>
                      <a:pt x="37" y="84"/>
                    </a:cubicBezTo>
                    <a:cubicBezTo>
                      <a:pt x="38" y="85"/>
                      <a:pt x="39" y="86"/>
                      <a:pt x="40" y="87"/>
                    </a:cubicBezTo>
                    <a:cubicBezTo>
                      <a:pt x="40" y="87"/>
                      <a:pt x="40" y="88"/>
                      <a:pt x="40" y="89"/>
                    </a:cubicBezTo>
                    <a:cubicBezTo>
                      <a:pt x="39" y="90"/>
                      <a:pt x="38" y="91"/>
                      <a:pt x="37" y="92"/>
                    </a:cubicBezTo>
                    <a:cubicBezTo>
                      <a:pt x="37" y="92"/>
                      <a:pt x="37" y="92"/>
                      <a:pt x="38" y="92"/>
                    </a:cubicBezTo>
                    <a:cubicBezTo>
                      <a:pt x="38" y="92"/>
                      <a:pt x="38" y="92"/>
                      <a:pt x="39" y="92"/>
                    </a:cubicBezTo>
                    <a:cubicBezTo>
                      <a:pt x="41" y="91"/>
                      <a:pt x="42" y="91"/>
                      <a:pt x="43" y="91"/>
                    </a:cubicBezTo>
                    <a:cubicBezTo>
                      <a:pt x="44" y="91"/>
                      <a:pt x="45" y="91"/>
                      <a:pt x="45" y="90"/>
                    </a:cubicBezTo>
                    <a:cubicBezTo>
                      <a:pt x="45" y="90"/>
                      <a:pt x="45" y="89"/>
                      <a:pt x="45" y="87"/>
                    </a:cubicBezTo>
                    <a:cubicBezTo>
                      <a:pt x="44" y="86"/>
                      <a:pt x="44" y="85"/>
                      <a:pt x="43" y="84"/>
                    </a:cubicBezTo>
                    <a:cubicBezTo>
                      <a:pt x="41" y="83"/>
                      <a:pt x="40" y="82"/>
                      <a:pt x="37" y="80"/>
                    </a:cubicBezTo>
                    <a:cubicBezTo>
                      <a:pt x="36" y="80"/>
                      <a:pt x="35" y="79"/>
                      <a:pt x="34" y="79"/>
                    </a:cubicBezTo>
                    <a:close/>
                    <a:moveTo>
                      <a:pt x="252" y="73"/>
                    </a:moveTo>
                    <a:cubicBezTo>
                      <a:pt x="252" y="73"/>
                      <a:pt x="252" y="74"/>
                      <a:pt x="252" y="74"/>
                    </a:cubicBezTo>
                    <a:cubicBezTo>
                      <a:pt x="255" y="77"/>
                      <a:pt x="257" y="79"/>
                      <a:pt x="259" y="81"/>
                    </a:cubicBezTo>
                    <a:cubicBezTo>
                      <a:pt x="259" y="82"/>
                      <a:pt x="258" y="82"/>
                      <a:pt x="259" y="82"/>
                    </a:cubicBezTo>
                    <a:cubicBezTo>
                      <a:pt x="259" y="83"/>
                      <a:pt x="260" y="83"/>
                      <a:pt x="261" y="83"/>
                    </a:cubicBezTo>
                    <a:cubicBezTo>
                      <a:pt x="261" y="83"/>
                      <a:pt x="262" y="82"/>
                      <a:pt x="262" y="82"/>
                    </a:cubicBezTo>
                    <a:cubicBezTo>
                      <a:pt x="262" y="82"/>
                      <a:pt x="262" y="82"/>
                      <a:pt x="262" y="82"/>
                    </a:cubicBezTo>
                    <a:cubicBezTo>
                      <a:pt x="264" y="81"/>
                      <a:pt x="265" y="79"/>
                      <a:pt x="268" y="78"/>
                    </a:cubicBezTo>
                    <a:cubicBezTo>
                      <a:pt x="268" y="77"/>
                      <a:pt x="269" y="77"/>
                      <a:pt x="270" y="77"/>
                    </a:cubicBezTo>
                    <a:cubicBezTo>
                      <a:pt x="270" y="77"/>
                      <a:pt x="271" y="77"/>
                      <a:pt x="271" y="76"/>
                    </a:cubicBezTo>
                    <a:cubicBezTo>
                      <a:pt x="271" y="75"/>
                      <a:pt x="271" y="74"/>
                      <a:pt x="270" y="72"/>
                    </a:cubicBezTo>
                    <a:cubicBezTo>
                      <a:pt x="270" y="72"/>
                      <a:pt x="270" y="71"/>
                      <a:pt x="269" y="71"/>
                    </a:cubicBezTo>
                    <a:cubicBezTo>
                      <a:pt x="268" y="70"/>
                      <a:pt x="266" y="69"/>
                      <a:pt x="265" y="68"/>
                    </a:cubicBezTo>
                    <a:cubicBezTo>
                      <a:pt x="264" y="68"/>
                      <a:pt x="264" y="67"/>
                      <a:pt x="263" y="67"/>
                    </a:cubicBezTo>
                    <a:cubicBezTo>
                      <a:pt x="263" y="67"/>
                      <a:pt x="263" y="67"/>
                      <a:pt x="263" y="67"/>
                    </a:cubicBezTo>
                    <a:cubicBezTo>
                      <a:pt x="264" y="67"/>
                      <a:pt x="265" y="67"/>
                      <a:pt x="265" y="67"/>
                    </a:cubicBezTo>
                    <a:cubicBezTo>
                      <a:pt x="266" y="67"/>
                      <a:pt x="266" y="67"/>
                      <a:pt x="266" y="67"/>
                    </a:cubicBezTo>
                    <a:cubicBezTo>
                      <a:pt x="267" y="67"/>
                      <a:pt x="267" y="67"/>
                      <a:pt x="267" y="67"/>
                    </a:cubicBezTo>
                    <a:cubicBezTo>
                      <a:pt x="267" y="67"/>
                      <a:pt x="268" y="67"/>
                      <a:pt x="268" y="66"/>
                    </a:cubicBezTo>
                    <a:cubicBezTo>
                      <a:pt x="269" y="67"/>
                      <a:pt x="270" y="68"/>
                      <a:pt x="271" y="69"/>
                    </a:cubicBezTo>
                    <a:cubicBezTo>
                      <a:pt x="272" y="71"/>
                      <a:pt x="274" y="72"/>
                      <a:pt x="275" y="73"/>
                    </a:cubicBezTo>
                    <a:cubicBezTo>
                      <a:pt x="275" y="74"/>
                      <a:pt x="275" y="74"/>
                      <a:pt x="276" y="74"/>
                    </a:cubicBezTo>
                    <a:cubicBezTo>
                      <a:pt x="276" y="74"/>
                      <a:pt x="276" y="73"/>
                      <a:pt x="276" y="72"/>
                    </a:cubicBezTo>
                    <a:cubicBezTo>
                      <a:pt x="276" y="72"/>
                      <a:pt x="276" y="72"/>
                      <a:pt x="276" y="71"/>
                    </a:cubicBezTo>
                    <a:cubicBezTo>
                      <a:pt x="276" y="71"/>
                      <a:pt x="275" y="70"/>
                      <a:pt x="275" y="70"/>
                    </a:cubicBezTo>
                    <a:cubicBezTo>
                      <a:pt x="273" y="69"/>
                      <a:pt x="272" y="67"/>
                      <a:pt x="270" y="66"/>
                    </a:cubicBezTo>
                    <a:cubicBezTo>
                      <a:pt x="269" y="65"/>
                      <a:pt x="267" y="63"/>
                      <a:pt x="266" y="62"/>
                    </a:cubicBezTo>
                    <a:cubicBezTo>
                      <a:pt x="265" y="61"/>
                      <a:pt x="264" y="60"/>
                      <a:pt x="263" y="59"/>
                    </a:cubicBezTo>
                    <a:cubicBezTo>
                      <a:pt x="262" y="58"/>
                      <a:pt x="262" y="58"/>
                      <a:pt x="262" y="59"/>
                    </a:cubicBezTo>
                    <a:cubicBezTo>
                      <a:pt x="262" y="60"/>
                      <a:pt x="262" y="60"/>
                      <a:pt x="262" y="61"/>
                    </a:cubicBezTo>
                    <a:cubicBezTo>
                      <a:pt x="262" y="61"/>
                      <a:pt x="262" y="62"/>
                      <a:pt x="263" y="62"/>
                    </a:cubicBezTo>
                    <a:cubicBezTo>
                      <a:pt x="264" y="63"/>
                      <a:pt x="265" y="64"/>
                      <a:pt x="266" y="65"/>
                    </a:cubicBezTo>
                    <a:cubicBezTo>
                      <a:pt x="265" y="65"/>
                      <a:pt x="264" y="65"/>
                      <a:pt x="263" y="65"/>
                    </a:cubicBezTo>
                    <a:cubicBezTo>
                      <a:pt x="262" y="65"/>
                      <a:pt x="262" y="66"/>
                      <a:pt x="262" y="66"/>
                    </a:cubicBezTo>
                    <a:cubicBezTo>
                      <a:pt x="262" y="65"/>
                      <a:pt x="262" y="65"/>
                      <a:pt x="262" y="65"/>
                    </a:cubicBezTo>
                    <a:cubicBezTo>
                      <a:pt x="261" y="65"/>
                      <a:pt x="261" y="64"/>
                      <a:pt x="261" y="63"/>
                    </a:cubicBezTo>
                    <a:cubicBezTo>
                      <a:pt x="261" y="63"/>
                      <a:pt x="261" y="63"/>
                      <a:pt x="261" y="63"/>
                    </a:cubicBezTo>
                    <a:cubicBezTo>
                      <a:pt x="260" y="63"/>
                      <a:pt x="260" y="63"/>
                      <a:pt x="260" y="64"/>
                    </a:cubicBezTo>
                    <a:cubicBezTo>
                      <a:pt x="260" y="64"/>
                      <a:pt x="260" y="64"/>
                      <a:pt x="260" y="65"/>
                    </a:cubicBezTo>
                    <a:cubicBezTo>
                      <a:pt x="259" y="65"/>
                      <a:pt x="259" y="65"/>
                      <a:pt x="259" y="66"/>
                    </a:cubicBezTo>
                    <a:cubicBezTo>
                      <a:pt x="257" y="67"/>
                      <a:pt x="256" y="68"/>
                      <a:pt x="255" y="68"/>
                    </a:cubicBezTo>
                    <a:cubicBezTo>
                      <a:pt x="254" y="69"/>
                      <a:pt x="254" y="69"/>
                      <a:pt x="253" y="70"/>
                    </a:cubicBezTo>
                    <a:cubicBezTo>
                      <a:pt x="252" y="70"/>
                      <a:pt x="251" y="70"/>
                      <a:pt x="251" y="71"/>
                    </a:cubicBezTo>
                    <a:cubicBezTo>
                      <a:pt x="251" y="72"/>
                      <a:pt x="250" y="72"/>
                      <a:pt x="250" y="73"/>
                    </a:cubicBezTo>
                    <a:cubicBezTo>
                      <a:pt x="250" y="73"/>
                      <a:pt x="250" y="73"/>
                      <a:pt x="251" y="73"/>
                    </a:cubicBezTo>
                    <a:cubicBezTo>
                      <a:pt x="251" y="73"/>
                      <a:pt x="251" y="73"/>
                      <a:pt x="252" y="73"/>
                    </a:cubicBezTo>
                    <a:close/>
                    <a:moveTo>
                      <a:pt x="260" y="79"/>
                    </a:moveTo>
                    <a:cubicBezTo>
                      <a:pt x="260" y="79"/>
                      <a:pt x="259" y="78"/>
                      <a:pt x="258" y="77"/>
                    </a:cubicBezTo>
                    <a:cubicBezTo>
                      <a:pt x="256" y="75"/>
                      <a:pt x="254" y="74"/>
                      <a:pt x="253" y="72"/>
                    </a:cubicBezTo>
                    <a:cubicBezTo>
                      <a:pt x="253" y="72"/>
                      <a:pt x="254" y="72"/>
                      <a:pt x="255" y="71"/>
                    </a:cubicBezTo>
                    <a:cubicBezTo>
                      <a:pt x="255" y="71"/>
                      <a:pt x="255" y="71"/>
                      <a:pt x="255" y="71"/>
                    </a:cubicBezTo>
                    <a:cubicBezTo>
                      <a:pt x="255" y="71"/>
                      <a:pt x="255" y="72"/>
                      <a:pt x="256" y="72"/>
                    </a:cubicBezTo>
                    <a:cubicBezTo>
                      <a:pt x="258" y="74"/>
                      <a:pt x="259" y="75"/>
                      <a:pt x="261" y="76"/>
                    </a:cubicBezTo>
                    <a:cubicBezTo>
                      <a:pt x="261" y="77"/>
                      <a:pt x="261" y="77"/>
                      <a:pt x="262" y="76"/>
                    </a:cubicBezTo>
                    <a:cubicBezTo>
                      <a:pt x="262" y="76"/>
                      <a:pt x="262" y="75"/>
                      <a:pt x="261" y="75"/>
                    </a:cubicBezTo>
                    <a:cubicBezTo>
                      <a:pt x="261" y="74"/>
                      <a:pt x="260" y="74"/>
                      <a:pt x="259" y="73"/>
                    </a:cubicBezTo>
                    <a:cubicBezTo>
                      <a:pt x="258" y="72"/>
                      <a:pt x="257" y="71"/>
                      <a:pt x="256" y="70"/>
                    </a:cubicBezTo>
                    <a:cubicBezTo>
                      <a:pt x="256" y="70"/>
                      <a:pt x="257" y="70"/>
                      <a:pt x="257" y="69"/>
                    </a:cubicBezTo>
                    <a:cubicBezTo>
                      <a:pt x="257" y="69"/>
                      <a:pt x="258" y="69"/>
                      <a:pt x="258" y="69"/>
                    </a:cubicBezTo>
                    <a:cubicBezTo>
                      <a:pt x="258" y="69"/>
                      <a:pt x="258" y="69"/>
                      <a:pt x="259" y="70"/>
                    </a:cubicBezTo>
                    <a:cubicBezTo>
                      <a:pt x="260" y="71"/>
                      <a:pt x="262" y="73"/>
                      <a:pt x="263" y="74"/>
                    </a:cubicBezTo>
                    <a:cubicBezTo>
                      <a:pt x="264" y="74"/>
                      <a:pt x="264" y="74"/>
                      <a:pt x="264" y="74"/>
                    </a:cubicBezTo>
                    <a:cubicBezTo>
                      <a:pt x="264" y="73"/>
                      <a:pt x="264" y="73"/>
                      <a:pt x="264" y="72"/>
                    </a:cubicBezTo>
                    <a:cubicBezTo>
                      <a:pt x="264" y="72"/>
                      <a:pt x="263" y="71"/>
                      <a:pt x="262" y="70"/>
                    </a:cubicBezTo>
                    <a:cubicBezTo>
                      <a:pt x="261" y="69"/>
                      <a:pt x="260" y="69"/>
                      <a:pt x="259" y="68"/>
                    </a:cubicBezTo>
                    <a:cubicBezTo>
                      <a:pt x="260" y="67"/>
                      <a:pt x="260" y="67"/>
                      <a:pt x="261" y="67"/>
                    </a:cubicBezTo>
                    <a:cubicBezTo>
                      <a:pt x="261" y="67"/>
                      <a:pt x="261" y="67"/>
                      <a:pt x="261" y="67"/>
                    </a:cubicBezTo>
                    <a:cubicBezTo>
                      <a:pt x="263" y="68"/>
                      <a:pt x="264" y="69"/>
                      <a:pt x="265" y="70"/>
                    </a:cubicBezTo>
                    <a:cubicBezTo>
                      <a:pt x="267" y="72"/>
                      <a:pt x="268" y="73"/>
                      <a:pt x="268" y="73"/>
                    </a:cubicBezTo>
                    <a:cubicBezTo>
                      <a:pt x="268" y="73"/>
                      <a:pt x="268" y="73"/>
                      <a:pt x="268" y="73"/>
                    </a:cubicBezTo>
                    <a:cubicBezTo>
                      <a:pt x="268" y="74"/>
                      <a:pt x="267" y="75"/>
                      <a:pt x="266" y="75"/>
                    </a:cubicBezTo>
                    <a:cubicBezTo>
                      <a:pt x="263" y="78"/>
                      <a:pt x="261" y="79"/>
                      <a:pt x="260" y="80"/>
                    </a:cubicBezTo>
                    <a:cubicBezTo>
                      <a:pt x="260" y="80"/>
                      <a:pt x="260" y="80"/>
                      <a:pt x="260" y="80"/>
                    </a:cubicBezTo>
                    <a:cubicBezTo>
                      <a:pt x="260" y="80"/>
                      <a:pt x="260" y="80"/>
                      <a:pt x="260" y="79"/>
                    </a:cubicBezTo>
                    <a:close/>
                    <a:moveTo>
                      <a:pt x="245" y="84"/>
                    </a:moveTo>
                    <a:cubicBezTo>
                      <a:pt x="244" y="84"/>
                      <a:pt x="242" y="84"/>
                      <a:pt x="241" y="83"/>
                    </a:cubicBezTo>
                    <a:cubicBezTo>
                      <a:pt x="239" y="82"/>
                      <a:pt x="236" y="80"/>
                      <a:pt x="234" y="78"/>
                    </a:cubicBezTo>
                    <a:cubicBezTo>
                      <a:pt x="234" y="78"/>
                      <a:pt x="234" y="78"/>
                      <a:pt x="233" y="79"/>
                    </a:cubicBezTo>
                    <a:cubicBezTo>
                      <a:pt x="234" y="79"/>
                      <a:pt x="234" y="80"/>
                      <a:pt x="235" y="81"/>
                    </a:cubicBezTo>
                    <a:cubicBezTo>
                      <a:pt x="236" y="82"/>
                      <a:pt x="238" y="84"/>
                      <a:pt x="240" y="85"/>
                    </a:cubicBezTo>
                    <a:cubicBezTo>
                      <a:pt x="242" y="86"/>
                      <a:pt x="244" y="86"/>
                      <a:pt x="245" y="87"/>
                    </a:cubicBezTo>
                    <a:cubicBezTo>
                      <a:pt x="245" y="90"/>
                      <a:pt x="245" y="93"/>
                      <a:pt x="245" y="96"/>
                    </a:cubicBezTo>
                    <a:cubicBezTo>
                      <a:pt x="245" y="97"/>
                      <a:pt x="246" y="98"/>
                      <a:pt x="247" y="99"/>
                    </a:cubicBezTo>
                    <a:cubicBezTo>
                      <a:pt x="248" y="101"/>
                      <a:pt x="250" y="102"/>
                      <a:pt x="252" y="104"/>
                    </a:cubicBezTo>
                    <a:cubicBezTo>
                      <a:pt x="253" y="104"/>
                      <a:pt x="253" y="104"/>
                      <a:pt x="253" y="104"/>
                    </a:cubicBezTo>
                    <a:cubicBezTo>
                      <a:pt x="253" y="104"/>
                      <a:pt x="253" y="104"/>
                      <a:pt x="253" y="103"/>
                    </a:cubicBezTo>
                    <a:cubicBezTo>
                      <a:pt x="252" y="101"/>
                      <a:pt x="251" y="99"/>
                      <a:pt x="250" y="97"/>
                    </a:cubicBezTo>
                    <a:cubicBezTo>
                      <a:pt x="249" y="95"/>
                      <a:pt x="249" y="92"/>
                      <a:pt x="248" y="90"/>
                    </a:cubicBezTo>
                    <a:cubicBezTo>
                      <a:pt x="248" y="89"/>
                      <a:pt x="248" y="88"/>
                      <a:pt x="248" y="87"/>
                    </a:cubicBezTo>
                    <a:cubicBezTo>
                      <a:pt x="249" y="87"/>
                      <a:pt x="251" y="86"/>
                      <a:pt x="253" y="86"/>
                    </a:cubicBezTo>
                    <a:cubicBezTo>
                      <a:pt x="254" y="86"/>
                      <a:pt x="255" y="86"/>
                      <a:pt x="256" y="86"/>
                    </a:cubicBezTo>
                    <a:cubicBezTo>
                      <a:pt x="257" y="86"/>
                      <a:pt x="257" y="86"/>
                      <a:pt x="257" y="86"/>
                    </a:cubicBezTo>
                    <a:cubicBezTo>
                      <a:pt x="257" y="85"/>
                      <a:pt x="257" y="84"/>
                      <a:pt x="257" y="83"/>
                    </a:cubicBezTo>
                    <a:cubicBezTo>
                      <a:pt x="257" y="83"/>
                      <a:pt x="256" y="82"/>
                      <a:pt x="256" y="81"/>
                    </a:cubicBezTo>
                    <a:cubicBezTo>
                      <a:pt x="255" y="81"/>
                      <a:pt x="254" y="80"/>
                      <a:pt x="253" y="80"/>
                    </a:cubicBezTo>
                    <a:cubicBezTo>
                      <a:pt x="252" y="79"/>
                      <a:pt x="252" y="78"/>
                      <a:pt x="251" y="78"/>
                    </a:cubicBezTo>
                    <a:cubicBezTo>
                      <a:pt x="251" y="77"/>
                      <a:pt x="251" y="77"/>
                      <a:pt x="251" y="77"/>
                    </a:cubicBezTo>
                    <a:cubicBezTo>
                      <a:pt x="251" y="76"/>
                      <a:pt x="251" y="76"/>
                      <a:pt x="251" y="75"/>
                    </a:cubicBezTo>
                    <a:cubicBezTo>
                      <a:pt x="251" y="75"/>
                      <a:pt x="251" y="74"/>
                      <a:pt x="251" y="74"/>
                    </a:cubicBezTo>
                    <a:cubicBezTo>
                      <a:pt x="251" y="74"/>
                      <a:pt x="250" y="74"/>
                      <a:pt x="250" y="74"/>
                    </a:cubicBezTo>
                    <a:cubicBezTo>
                      <a:pt x="250" y="74"/>
                      <a:pt x="249" y="74"/>
                      <a:pt x="249" y="75"/>
                    </a:cubicBezTo>
                    <a:cubicBezTo>
                      <a:pt x="247" y="75"/>
                      <a:pt x="246" y="75"/>
                      <a:pt x="245" y="75"/>
                    </a:cubicBezTo>
                    <a:cubicBezTo>
                      <a:pt x="243" y="75"/>
                      <a:pt x="242" y="74"/>
                      <a:pt x="240" y="74"/>
                    </a:cubicBezTo>
                    <a:cubicBezTo>
                      <a:pt x="239" y="74"/>
                      <a:pt x="237" y="73"/>
                      <a:pt x="234" y="72"/>
                    </a:cubicBezTo>
                    <a:cubicBezTo>
                      <a:pt x="234" y="72"/>
                      <a:pt x="234" y="72"/>
                      <a:pt x="234" y="72"/>
                    </a:cubicBezTo>
                    <a:cubicBezTo>
                      <a:pt x="234" y="72"/>
                      <a:pt x="234" y="73"/>
                      <a:pt x="235" y="73"/>
                    </a:cubicBezTo>
                    <a:cubicBezTo>
                      <a:pt x="236" y="74"/>
                      <a:pt x="237" y="74"/>
                      <a:pt x="238" y="75"/>
                    </a:cubicBezTo>
                    <a:cubicBezTo>
                      <a:pt x="239" y="76"/>
                      <a:pt x="240" y="76"/>
                      <a:pt x="242" y="77"/>
                    </a:cubicBezTo>
                    <a:cubicBezTo>
                      <a:pt x="243" y="77"/>
                      <a:pt x="244" y="77"/>
                      <a:pt x="246" y="77"/>
                    </a:cubicBezTo>
                    <a:cubicBezTo>
                      <a:pt x="246" y="77"/>
                      <a:pt x="246" y="77"/>
                      <a:pt x="246" y="77"/>
                    </a:cubicBezTo>
                    <a:cubicBezTo>
                      <a:pt x="246" y="80"/>
                      <a:pt x="246" y="82"/>
                      <a:pt x="245" y="84"/>
                    </a:cubicBezTo>
                    <a:close/>
                    <a:moveTo>
                      <a:pt x="251" y="80"/>
                    </a:moveTo>
                    <a:cubicBezTo>
                      <a:pt x="252" y="81"/>
                      <a:pt x="253" y="82"/>
                      <a:pt x="253" y="82"/>
                    </a:cubicBezTo>
                    <a:cubicBezTo>
                      <a:pt x="254" y="82"/>
                      <a:pt x="253" y="83"/>
                      <a:pt x="253" y="83"/>
                    </a:cubicBezTo>
                    <a:cubicBezTo>
                      <a:pt x="251" y="84"/>
                      <a:pt x="249" y="84"/>
                      <a:pt x="247" y="84"/>
                    </a:cubicBezTo>
                    <a:cubicBezTo>
                      <a:pt x="247" y="83"/>
                      <a:pt x="247" y="82"/>
                      <a:pt x="247" y="82"/>
                    </a:cubicBezTo>
                    <a:cubicBezTo>
                      <a:pt x="247" y="80"/>
                      <a:pt x="247" y="78"/>
                      <a:pt x="247" y="77"/>
                    </a:cubicBezTo>
                    <a:cubicBezTo>
                      <a:pt x="248" y="77"/>
                      <a:pt x="248" y="77"/>
                      <a:pt x="249" y="78"/>
                    </a:cubicBezTo>
                    <a:cubicBezTo>
                      <a:pt x="249" y="78"/>
                      <a:pt x="250" y="79"/>
                      <a:pt x="251"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7"/>
              <p:cNvSpPr>
                <a:spLocks noEditPoints="1"/>
              </p:cNvSpPr>
              <p:nvPr/>
            </p:nvSpPr>
            <p:spPr bwMode="auto">
              <a:xfrm>
                <a:off x="1635126" y="2935288"/>
                <a:ext cx="1193800" cy="534988"/>
              </a:xfrm>
              <a:custGeom>
                <a:avLst/>
                <a:gdLst>
                  <a:gd name="T0" fmla="*/ 287 w 317"/>
                  <a:gd name="T1" fmla="*/ 63 h 142"/>
                  <a:gd name="T2" fmla="*/ 293 w 317"/>
                  <a:gd name="T3" fmla="*/ 69 h 142"/>
                  <a:gd name="T4" fmla="*/ 290 w 317"/>
                  <a:gd name="T5" fmla="*/ 73 h 142"/>
                  <a:gd name="T6" fmla="*/ 312 w 317"/>
                  <a:gd name="T7" fmla="*/ 10 h 142"/>
                  <a:gd name="T8" fmla="*/ 301 w 317"/>
                  <a:gd name="T9" fmla="*/ 14 h 142"/>
                  <a:gd name="T10" fmla="*/ 298 w 317"/>
                  <a:gd name="T11" fmla="*/ 0 h 142"/>
                  <a:gd name="T12" fmla="*/ 295 w 317"/>
                  <a:gd name="T13" fmla="*/ 9 h 142"/>
                  <a:gd name="T14" fmla="*/ 309 w 317"/>
                  <a:gd name="T15" fmla="*/ 2 h 142"/>
                  <a:gd name="T16" fmla="*/ 306 w 317"/>
                  <a:gd name="T17" fmla="*/ 17 h 142"/>
                  <a:gd name="T18" fmla="*/ 293 w 317"/>
                  <a:gd name="T19" fmla="*/ 52 h 142"/>
                  <a:gd name="T20" fmla="*/ 300 w 317"/>
                  <a:gd name="T21" fmla="*/ 44 h 142"/>
                  <a:gd name="T22" fmla="*/ 284 w 317"/>
                  <a:gd name="T23" fmla="*/ 47 h 142"/>
                  <a:gd name="T24" fmla="*/ 289 w 317"/>
                  <a:gd name="T25" fmla="*/ 39 h 142"/>
                  <a:gd name="T26" fmla="*/ 291 w 317"/>
                  <a:gd name="T27" fmla="*/ 40 h 142"/>
                  <a:gd name="T28" fmla="*/ 306 w 317"/>
                  <a:gd name="T29" fmla="*/ 42 h 142"/>
                  <a:gd name="T30" fmla="*/ 253 w 317"/>
                  <a:gd name="T31" fmla="*/ 76 h 142"/>
                  <a:gd name="T32" fmla="*/ 273 w 317"/>
                  <a:gd name="T33" fmla="*/ 78 h 142"/>
                  <a:gd name="T34" fmla="*/ 261 w 317"/>
                  <a:gd name="T35" fmla="*/ 105 h 142"/>
                  <a:gd name="T36" fmla="*/ 241 w 317"/>
                  <a:gd name="T37" fmla="*/ 111 h 142"/>
                  <a:gd name="T38" fmla="*/ 236 w 317"/>
                  <a:gd name="T39" fmla="*/ 97 h 142"/>
                  <a:gd name="T40" fmla="*/ 231 w 317"/>
                  <a:gd name="T41" fmla="*/ 93 h 142"/>
                  <a:gd name="T42" fmla="*/ 241 w 317"/>
                  <a:gd name="T43" fmla="*/ 118 h 142"/>
                  <a:gd name="T44" fmla="*/ 213 w 317"/>
                  <a:gd name="T45" fmla="*/ 113 h 142"/>
                  <a:gd name="T46" fmla="*/ 221 w 317"/>
                  <a:gd name="T47" fmla="*/ 100 h 142"/>
                  <a:gd name="T48" fmla="*/ 218 w 317"/>
                  <a:gd name="T49" fmla="*/ 112 h 142"/>
                  <a:gd name="T50" fmla="*/ 207 w 317"/>
                  <a:gd name="T51" fmla="*/ 110 h 142"/>
                  <a:gd name="T52" fmla="*/ 185 w 317"/>
                  <a:gd name="T53" fmla="*/ 112 h 142"/>
                  <a:gd name="T54" fmla="*/ 190 w 317"/>
                  <a:gd name="T55" fmla="*/ 138 h 142"/>
                  <a:gd name="T56" fmla="*/ 189 w 317"/>
                  <a:gd name="T57" fmla="*/ 116 h 142"/>
                  <a:gd name="T58" fmla="*/ 159 w 317"/>
                  <a:gd name="T59" fmla="*/ 135 h 142"/>
                  <a:gd name="T60" fmla="*/ 161 w 317"/>
                  <a:gd name="T61" fmla="*/ 132 h 142"/>
                  <a:gd name="T62" fmla="*/ 162 w 317"/>
                  <a:gd name="T63" fmla="*/ 115 h 142"/>
                  <a:gd name="T64" fmla="*/ 163 w 317"/>
                  <a:gd name="T65" fmla="*/ 120 h 142"/>
                  <a:gd name="T66" fmla="*/ 164 w 317"/>
                  <a:gd name="T67" fmla="*/ 127 h 142"/>
                  <a:gd name="T68" fmla="*/ 155 w 317"/>
                  <a:gd name="T69" fmla="*/ 140 h 142"/>
                  <a:gd name="T70" fmla="*/ 147 w 317"/>
                  <a:gd name="T71" fmla="*/ 141 h 142"/>
                  <a:gd name="T72" fmla="*/ 137 w 317"/>
                  <a:gd name="T73" fmla="*/ 131 h 142"/>
                  <a:gd name="T74" fmla="*/ 139 w 317"/>
                  <a:gd name="T75" fmla="*/ 123 h 142"/>
                  <a:gd name="T76" fmla="*/ 129 w 317"/>
                  <a:gd name="T77" fmla="*/ 112 h 142"/>
                  <a:gd name="T78" fmla="*/ 105 w 317"/>
                  <a:gd name="T79" fmla="*/ 104 h 142"/>
                  <a:gd name="T80" fmla="*/ 82 w 317"/>
                  <a:gd name="T81" fmla="*/ 115 h 142"/>
                  <a:gd name="T82" fmla="*/ 85 w 317"/>
                  <a:gd name="T83" fmla="*/ 113 h 142"/>
                  <a:gd name="T84" fmla="*/ 95 w 317"/>
                  <a:gd name="T85" fmla="*/ 99 h 142"/>
                  <a:gd name="T86" fmla="*/ 93 w 317"/>
                  <a:gd name="T87" fmla="*/ 104 h 142"/>
                  <a:gd name="T88" fmla="*/ 91 w 317"/>
                  <a:gd name="T89" fmla="*/ 110 h 142"/>
                  <a:gd name="T90" fmla="*/ 76 w 317"/>
                  <a:gd name="T91" fmla="*/ 117 h 142"/>
                  <a:gd name="T92" fmla="*/ 73 w 317"/>
                  <a:gd name="T93" fmla="*/ 94 h 142"/>
                  <a:gd name="T94" fmla="*/ 70 w 317"/>
                  <a:gd name="T95" fmla="*/ 82 h 142"/>
                  <a:gd name="T96" fmla="*/ 75 w 317"/>
                  <a:gd name="T97" fmla="*/ 100 h 142"/>
                  <a:gd name="T98" fmla="*/ 66 w 317"/>
                  <a:gd name="T99" fmla="*/ 113 h 142"/>
                  <a:gd name="T100" fmla="*/ 66 w 317"/>
                  <a:gd name="T101" fmla="*/ 98 h 142"/>
                  <a:gd name="T102" fmla="*/ 62 w 317"/>
                  <a:gd name="T103" fmla="*/ 82 h 142"/>
                  <a:gd name="T104" fmla="*/ 45 w 317"/>
                  <a:gd name="T105" fmla="*/ 88 h 142"/>
                  <a:gd name="T106" fmla="*/ 48 w 317"/>
                  <a:gd name="T107" fmla="*/ 57 h 142"/>
                  <a:gd name="T108" fmla="*/ 50 w 317"/>
                  <a:gd name="T109" fmla="*/ 60 h 142"/>
                  <a:gd name="T110" fmla="*/ 42 w 317"/>
                  <a:gd name="T111" fmla="*/ 47 h 142"/>
                  <a:gd name="T112" fmla="*/ 24 w 317"/>
                  <a:gd name="T113" fmla="*/ 33 h 142"/>
                  <a:gd name="T114" fmla="*/ 36 w 317"/>
                  <a:gd name="T115" fmla="*/ 36 h 142"/>
                  <a:gd name="T116" fmla="*/ 20 w 317"/>
                  <a:gd name="T117" fmla="*/ 30 h 142"/>
                  <a:gd name="T118" fmla="*/ 6 w 317"/>
                  <a:gd name="T119" fmla="*/ 9 h 142"/>
                  <a:gd name="T120" fmla="*/ 10 w 317"/>
                  <a:gd name="T121" fmla="*/ 18 h 142"/>
                  <a:gd name="T122" fmla="*/ 27 w 317"/>
                  <a:gd name="T123" fmla="*/ 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 h="142">
                    <a:moveTo>
                      <a:pt x="287" y="78"/>
                    </a:moveTo>
                    <a:cubicBezTo>
                      <a:pt x="265" y="62"/>
                      <a:pt x="265" y="62"/>
                      <a:pt x="265" y="62"/>
                    </a:cubicBezTo>
                    <a:cubicBezTo>
                      <a:pt x="269" y="57"/>
                      <a:pt x="269" y="57"/>
                      <a:pt x="269" y="57"/>
                    </a:cubicBezTo>
                    <a:cubicBezTo>
                      <a:pt x="280" y="60"/>
                      <a:pt x="280" y="60"/>
                      <a:pt x="280" y="60"/>
                    </a:cubicBezTo>
                    <a:cubicBezTo>
                      <a:pt x="281" y="61"/>
                      <a:pt x="282" y="61"/>
                      <a:pt x="284" y="62"/>
                    </a:cubicBezTo>
                    <a:cubicBezTo>
                      <a:pt x="285" y="62"/>
                      <a:pt x="286" y="63"/>
                      <a:pt x="287" y="63"/>
                    </a:cubicBezTo>
                    <a:cubicBezTo>
                      <a:pt x="286" y="63"/>
                      <a:pt x="285" y="62"/>
                      <a:pt x="284" y="61"/>
                    </a:cubicBezTo>
                    <a:cubicBezTo>
                      <a:pt x="283" y="61"/>
                      <a:pt x="282" y="60"/>
                      <a:pt x="280" y="59"/>
                    </a:cubicBezTo>
                    <a:cubicBezTo>
                      <a:pt x="272" y="53"/>
                      <a:pt x="272" y="53"/>
                      <a:pt x="272" y="53"/>
                    </a:cubicBezTo>
                    <a:cubicBezTo>
                      <a:pt x="276" y="48"/>
                      <a:pt x="276" y="48"/>
                      <a:pt x="276" y="48"/>
                    </a:cubicBezTo>
                    <a:cubicBezTo>
                      <a:pt x="297" y="64"/>
                      <a:pt x="297" y="64"/>
                      <a:pt x="297" y="64"/>
                    </a:cubicBezTo>
                    <a:cubicBezTo>
                      <a:pt x="293" y="69"/>
                      <a:pt x="293" y="69"/>
                      <a:pt x="293" y="69"/>
                    </a:cubicBezTo>
                    <a:cubicBezTo>
                      <a:pt x="282" y="65"/>
                      <a:pt x="282" y="65"/>
                      <a:pt x="282" y="65"/>
                    </a:cubicBezTo>
                    <a:cubicBezTo>
                      <a:pt x="281" y="65"/>
                      <a:pt x="280" y="64"/>
                      <a:pt x="278" y="64"/>
                    </a:cubicBezTo>
                    <a:cubicBezTo>
                      <a:pt x="277" y="63"/>
                      <a:pt x="276" y="63"/>
                      <a:pt x="275" y="62"/>
                    </a:cubicBezTo>
                    <a:cubicBezTo>
                      <a:pt x="276" y="63"/>
                      <a:pt x="278" y="64"/>
                      <a:pt x="279" y="65"/>
                    </a:cubicBezTo>
                    <a:cubicBezTo>
                      <a:pt x="281" y="66"/>
                      <a:pt x="282" y="67"/>
                      <a:pt x="283" y="68"/>
                    </a:cubicBezTo>
                    <a:cubicBezTo>
                      <a:pt x="290" y="73"/>
                      <a:pt x="290" y="73"/>
                      <a:pt x="290" y="73"/>
                    </a:cubicBezTo>
                    <a:cubicBezTo>
                      <a:pt x="287" y="78"/>
                      <a:pt x="287" y="78"/>
                      <a:pt x="287" y="78"/>
                    </a:cubicBezTo>
                    <a:close/>
                    <a:moveTo>
                      <a:pt x="306" y="17"/>
                    </a:moveTo>
                    <a:cubicBezTo>
                      <a:pt x="307" y="11"/>
                      <a:pt x="307" y="11"/>
                      <a:pt x="307" y="11"/>
                    </a:cubicBezTo>
                    <a:cubicBezTo>
                      <a:pt x="309" y="12"/>
                      <a:pt x="309" y="12"/>
                      <a:pt x="309" y="12"/>
                    </a:cubicBezTo>
                    <a:cubicBezTo>
                      <a:pt x="310" y="12"/>
                      <a:pt x="311" y="12"/>
                      <a:pt x="311" y="12"/>
                    </a:cubicBezTo>
                    <a:cubicBezTo>
                      <a:pt x="312" y="11"/>
                      <a:pt x="312" y="11"/>
                      <a:pt x="312" y="10"/>
                    </a:cubicBezTo>
                    <a:cubicBezTo>
                      <a:pt x="312" y="10"/>
                      <a:pt x="312" y="9"/>
                      <a:pt x="312" y="9"/>
                    </a:cubicBezTo>
                    <a:cubicBezTo>
                      <a:pt x="311" y="8"/>
                      <a:pt x="311" y="8"/>
                      <a:pt x="310" y="8"/>
                    </a:cubicBezTo>
                    <a:cubicBezTo>
                      <a:pt x="310" y="8"/>
                      <a:pt x="309" y="8"/>
                      <a:pt x="309" y="8"/>
                    </a:cubicBezTo>
                    <a:cubicBezTo>
                      <a:pt x="308" y="9"/>
                      <a:pt x="307" y="9"/>
                      <a:pt x="307" y="10"/>
                    </a:cubicBezTo>
                    <a:cubicBezTo>
                      <a:pt x="306" y="10"/>
                      <a:pt x="306" y="10"/>
                      <a:pt x="305" y="11"/>
                    </a:cubicBezTo>
                    <a:cubicBezTo>
                      <a:pt x="304" y="12"/>
                      <a:pt x="302" y="13"/>
                      <a:pt x="301" y="14"/>
                    </a:cubicBezTo>
                    <a:cubicBezTo>
                      <a:pt x="300" y="15"/>
                      <a:pt x="300" y="15"/>
                      <a:pt x="299" y="15"/>
                    </a:cubicBezTo>
                    <a:cubicBezTo>
                      <a:pt x="298" y="15"/>
                      <a:pt x="297" y="15"/>
                      <a:pt x="295" y="15"/>
                    </a:cubicBezTo>
                    <a:cubicBezTo>
                      <a:pt x="293" y="15"/>
                      <a:pt x="292" y="14"/>
                      <a:pt x="291" y="12"/>
                    </a:cubicBezTo>
                    <a:cubicBezTo>
                      <a:pt x="290" y="11"/>
                      <a:pt x="289" y="9"/>
                      <a:pt x="290" y="6"/>
                    </a:cubicBezTo>
                    <a:cubicBezTo>
                      <a:pt x="290" y="4"/>
                      <a:pt x="291" y="2"/>
                      <a:pt x="292" y="1"/>
                    </a:cubicBezTo>
                    <a:cubicBezTo>
                      <a:pt x="294" y="0"/>
                      <a:pt x="296" y="0"/>
                      <a:pt x="298" y="0"/>
                    </a:cubicBezTo>
                    <a:cubicBezTo>
                      <a:pt x="300" y="0"/>
                      <a:pt x="300" y="0"/>
                      <a:pt x="300" y="0"/>
                    </a:cubicBezTo>
                    <a:cubicBezTo>
                      <a:pt x="299" y="6"/>
                      <a:pt x="299" y="6"/>
                      <a:pt x="299" y="6"/>
                    </a:cubicBezTo>
                    <a:cubicBezTo>
                      <a:pt x="297" y="6"/>
                      <a:pt x="297" y="6"/>
                      <a:pt x="297" y="6"/>
                    </a:cubicBezTo>
                    <a:cubicBezTo>
                      <a:pt x="296" y="6"/>
                      <a:pt x="296" y="6"/>
                      <a:pt x="295" y="6"/>
                    </a:cubicBezTo>
                    <a:cubicBezTo>
                      <a:pt x="295" y="6"/>
                      <a:pt x="294" y="7"/>
                      <a:pt x="294" y="7"/>
                    </a:cubicBezTo>
                    <a:cubicBezTo>
                      <a:pt x="294" y="8"/>
                      <a:pt x="294" y="8"/>
                      <a:pt x="295" y="9"/>
                    </a:cubicBezTo>
                    <a:cubicBezTo>
                      <a:pt x="295" y="9"/>
                      <a:pt x="295" y="9"/>
                      <a:pt x="296" y="9"/>
                    </a:cubicBezTo>
                    <a:cubicBezTo>
                      <a:pt x="297" y="9"/>
                      <a:pt x="299" y="8"/>
                      <a:pt x="301" y="6"/>
                    </a:cubicBezTo>
                    <a:cubicBezTo>
                      <a:pt x="302" y="6"/>
                      <a:pt x="302" y="6"/>
                      <a:pt x="302" y="6"/>
                    </a:cubicBezTo>
                    <a:cubicBezTo>
                      <a:pt x="302" y="6"/>
                      <a:pt x="302" y="6"/>
                      <a:pt x="302" y="6"/>
                    </a:cubicBezTo>
                    <a:cubicBezTo>
                      <a:pt x="304" y="4"/>
                      <a:pt x="306" y="3"/>
                      <a:pt x="307" y="2"/>
                    </a:cubicBezTo>
                    <a:cubicBezTo>
                      <a:pt x="307" y="2"/>
                      <a:pt x="308" y="2"/>
                      <a:pt x="309" y="2"/>
                    </a:cubicBezTo>
                    <a:cubicBezTo>
                      <a:pt x="309" y="2"/>
                      <a:pt x="310" y="2"/>
                      <a:pt x="311" y="2"/>
                    </a:cubicBezTo>
                    <a:cubicBezTo>
                      <a:pt x="313" y="2"/>
                      <a:pt x="315" y="3"/>
                      <a:pt x="316" y="5"/>
                    </a:cubicBezTo>
                    <a:cubicBezTo>
                      <a:pt x="317" y="7"/>
                      <a:pt x="317" y="9"/>
                      <a:pt x="317" y="11"/>
                    </a:cubicBezTo>
                    <a:cubicBezTo>
                      <a:pt x="316" y="14"/>
                      <a:pt x="315" y="16"/>
                      <a:pt x="314" y="17"/>
                    </a:cubicBezTo>
                    <a:cubicBezTo>
                      <a:pt x="312" y="18"/>
                      <a:pt x="310" y="18"/>
                      <a:pt x="308" y="18"/>
                    </a:cubicBezTo>
                    <a:cubicBezTo>
                      <a:pt x="306" y="17"/>
                      <a:pt x="306" y="17"/>
                      <a:pt x="306" y="17"/>
                    </a:cubicBezTo>
                    <a:close/>
                    <a:moveTo>
                      <a:pt x="311" y="33"/>
                    </a:moveTo>
                    <a:cubicBezTo>
                      <a:pt x="286" y="25"/>
                      <a:pt x="286" y="25"/>
                      <a:pt x="286" y="25"/>
                    </a:cubicBezTo>
                    <a:cubicBezTo>
                      <a:pt x="287" y="19"/>
                      <a:pt x="287" y="19"/>
                      <a:pt x="287" y="19"/>
                    </a:cubicBezTo>
                    <a:cubicBezTo>
                      <a:pt x="313" y="28"/>
                      <a:pt x="313" y="28"/>
                      <a:pt x="313" y="28"/>
                    </a:cubicBezTo>
                    <a:cubicBezTo>
                      <a:pt x="311" y="33"/>
                      <a:pt x="311" y="33"/>
                      <a:pt x="311" y="33"/>
                    </a:cubicBezTo>
                    <a:close/>
                    <a:moveTo>
                      <a:pt x="293" y="52"/>
                    </a:moveTo>
                    <a:cubicBezTo>
                      <a:pt x="296" y="46"/>
                      <a:pt x="296" y="46"/>
                      <a:pt x="296" y="46"/>
                    </a:cubicBezTo>
                    <a:cubicBezTo>
                      <a:pt x="298" y="47"/>
                      <a:pt x="298" y="47"/>
                      <a:pt x="298" y="47"/>
                    </a:cubicBezTo>
                    <a:cubicBezTo>
                      <a:pt x="298" y="48"/>
                      <a:pt x="299" y="48"/>
                      <a:pt x="300" y="48"/>
                    </a:cubicBezTo>
                    <a:cubicBezTo>
                      <a:pt x="300" y="47"/>
                      <a:pt x="301" y="47"/>
                      <a:pt x="301" y="46"/>
                    </a:cubicBezTo>
                    <a:cubicBezTo>
                      <a:pt x="301" y="46"/>
                      <a:pt x="301" y="45"/>
                      <a:pt x="301" y="45"/>
                    </a:cubicBezTo>
                    <a:cubicBezTo>
                      <a:pt x="301" y="44"/>
                      <a:pt x="300" y="44"/>
                      <a:pt x="300" y="44"/>
                    </a:cubicBezTo>
                    <a:cubicBezTo>
                      <a:pt x="299" y="44"/>
                      <a:pt x="299" y="43"/>
                      <a:pt x="298" y="44"/>
                    </a:cubicBezTo>
                    <a:cubicBezTo>
                      <a:pt x="297" y="44"/>
                      <a:pt x="297" y="44"/>
                      <a:pt x="296" y="44"/>
                    </a:cubicBezTo>
                    <a:cubicBezTo>
                      <a:pt x="295" y="44"/>
                      <a:pt x="295" y="45"/>
                      <a:pt x="294" y="45"/>
                    </a:cubicBezTo>
                    <a:cubicBezTo>
                      <a:pt x="292" y="46"/>
                      <a:pt x="291" y="47"/>
                      <a:pt x="289" y="47"/>
                    </a:cubicBezTo>
                    <a:cubicBezTo>
                      <a:pt x="289" y="48"/>
                      <a:pt x="288" y="48"/>
                      <a:pt x="287" y="48"/>
                    </a:cubicBezTo>
                    <a:cubicBezTo>
                      <a:pt x="286" y="48"/>
                      <a:pt x="285" y="48"/>
                      <a:pt x="284" y="47"/>
                    </a:cubicBezTo>
                    <a:cubicBezTo>
                      <a:pt x="282" y="46"/>
                      <a:pt x="280" y="45"/>
                      <a:pt x="280" y="43"/>
                    </a:cubicBezTo>
                    <a:cubicBezTo>
                      <a:pt x="279" y="41"/>
                      <a:pt x="279" y="39"/>
                      <a:pt x="280" y="37"/>
                    </a:cubicBezTo>
                    <a:cubicBezTo>
                      <a:pt x="281" y="35"/>
                      <a:pt x="283" y="33"/>
                      <a:pt x="284" y="33"/>
                    </a:cubicBezTo>
                    <a:cubicBezTo>
                      <a:pt x="286" y="32"/>
                      <a:pt x="287" y="32"/>
                      <a:pt x="290" y="33"/>
                    </a:cubicBezTo>
                    <a:cubicBezTo>
                      <a:pt x="292" y="34"/>
                      <a:pt x="292" y="34"/>
                      <a:pt x="292" y="34"/>
                    </a:cubicBezTo>
                    <a:cubicBezTo>
                      <a:pt x="289" y="39"/>
                      <a:pt x="289" y="39"/>
                      <a:pt x="289" y="39"/>
                    </a:cubicBezTo>
                    <a:cubicBezTo>
                      <a:pt x="288" y="38"/>
                      <a:pt x="288" y="38"/>
                      <a:pt x="288" y="38"/>
                    </a:cubicBezTo>
                    <a:cubicBezTo>
                      <a:pt x="287" y="38"/>
                      <a:pt x="286" y="38"/>
                      <a:pt x="286" y="38"/>
                    </a:cubicBezTo>
                    <a:cubicBezTo>
                      <a:pt x="285" y="38"/>
                      <a:pt x="285" y="38"/>
                      <a:pt x="284" y="39"/>
                    </a:cubicBezTo>
                    <a:cubicBezTo>
                      <a:pt x="284" y="40"/>
                      <a:pt x="284" y="40"/>
                      <a:pt x="284" y="40"/>
                    </a:cubicBezTo>
                    <a:cubicBezTo>
                      <a:pt x="285" y="41"/>
                      <a:pt x="285" y="41"/>
                      <a:pt x="286" y="41"/>
                    </a:cubicBezTo>
                    <a:cubicBezTo>
                      <a:pt x="286" y="42"/>
                      <a:pt x="288" y="41"/>
                      <a:pt x="291" y="40"/>
                    </a:cubicBezTo>
                    <a:cubicBezTo>
                      <a:pt x="292" y="40"/>
                      <a:pt x="292" y="40"/>
                      <a:pt x="292" y="40"/>
                    </a:cubicBezTo>
                    <a:cubicBezTo>
                      <a:pt x="292" y="39"/>
                      <a:pt x="292" y="39"/>
                      <a:pt x="292" y="39"/>
                    </a:cubicBezTo>
                    <a:cubicBezTo>
                      <a:pt x="295" y="38"/>
                      <a:pt x="297" y="37"/>
                      <a:pt x="298" y="37"/>
                    </a:cubicBezTo>
                    <a:cubicBezTo>
                      <a:pt x="298" y="37"/>
                      <a:pt x="299" y="37"/>
                      <a:pt x="300" y="37"/>
                    </a:cubicBezTo>
                    <a:cubicBezTo>
                      <a:pt x="300" y="38"/>
                      <a:pt x="301" y="38"/>
                      <a:pt x="302" y="38"/>
                    </a:cubicBezTo>
                    <a:cubicBezTo>
                      <a:pt x="304" y="39"/>
                      <a:pt x="305" y="40"/>
                      <a:pt x="306" y="42"/>
                    </a:cubicBezTo>
                    <a:cubicBezTo>
                      <a:pt x="306" y="44"/>
                      <a:pt x="306" y="46"/>
                      <a:pt x="305" y="49"/>
                    </a:cubicBezTo>
                    <a:cubicBezTo>
                      <a:pt x="304" y="51"/>
                      <a:pt x="303" y="52"/>
                      <a:pt x="301" y="53"/>
                    </a:cubicBezTo>
                    <a:cubicBezTo>
                      <a:pt x="299" y="54"/>
                      <a:pt x="297" y="54"/>
                      <a:pt x="295" y="53"/>
                    </a:cubicBezTo>
                    <a:cubicBezTo>
                      <a:pt x="293" y="52"/>
                      <a:pt x="293" y="52"/>
                      <a:pt x="293" y="52"/>
                    </a:cubicBezTo>
                    <a:close/>
                    <a:moveTo>
                      <a:pt x="272" y="95"/>
                    </a:moveTo>
                    <a:cubicBezTo>
                      <a:pt x="253" y="76"/>
                      <a:pt x="253" y="76"/>
                      <a:pt x="253" y="76"/>
                    </a:cubicBezTo>
                    <a:cubicBezTo>
                      <a:pt x="263" y="66"/>
                      <a:pt x="263" y="66"/>
                      <a:pt x="263" y="66"/>
                    </a:cubicBezTo>
                    <a:cubicBezTo>
                      <a:pt x="266" y="70"/>
                      <a:pt x="266" y="70"/>
                      <a:pt x="266" y="70"/>
                    </a:cubicBezTo>
                    <a:cubicBezTo>
                      <a:pt x="261" y="75"/>
                      <a:pt x="261" y="75"/>
                      <a:pt x="261" y="75"/>
                    </a:cubicBezTo>
                    <a:cubicBezTo>
                      <a:pt x="265" y="79"/>
                      <a:pt x="265" y="79"/>
                      <a:pt x="265" y="79"/>
                    </a:cubicBezTo>
                    <a:cubicBezTo>
                      <a:pt x="270" y="74"/>
                      <a:pt x="270" y="74"/>
                      <a:pt x="270" y="74"/>
                    </a:cubicBezTo>
                    <a:cubicBezTo>
                      <a:pt x="273" y="78"/>
                      <a:pt x="273" y="78"/>
                      <a:pt x="273" y="78"/>
                    </a:cubicBezTo>
                    <a:cubicBezTo>
                      <a:pt x="269" y="83"/>
                      <a:pt x="269" y="83"/>
                      <a:pt x="269" y="83"/>
                    </a:cubicBezTo>
                    <a:cubicBezTo>
                      <a:pt x="273" y="87"/>
                      <a:pt x="273" y="87"/>
                      <a:pt x="273" y="87"/>
                    </a:cubicBezTo>
                    <a:cubicBezTo>
                      <a:pt x="278" y="81"/>
                      <a:pt x="278" y="81"/>
                      <a:pt x="278" y="81"/>
                    </a:cubicBezTo>
                    <a:cubicBezTo>
                      <a:pt x="282" y="85"/>
                      <a:pt x="282" y="85"/>
                      <a:pt x="282" y="85"/>
                    </a:cubicBezTo>
                    <a:cubicBezTo>
                      <a:pt x="272" y="95"/>
                      <a:pt x="272" y="95"/>
                      <a:pt x="272" y="95"/>
                    </a:cubicBezTo>
                    <a:close/>
                    <a:moveTo>
                      <a:pt x="261" y="105"/>
                    </a:moveTo>
                    <a:cubicBezTo>
                      <a:pt x="243" y="85"/>
                      <a:pt x="243" y="85"/>
                      <a:pt x="243" y="85"/>
                    </a:cubicBezTo>
                    <a:cubicBezTo>
                      <a:pt x="248" y="81"/>
                      <a:pt x="248" y="81"/>
                      <a:pt x="248" y="81"/>
                    </a:cubicBezTo>
                    <a:cubicBezTo>
                      <a:pt x="266" y="101"/>
                      <a:pt x="266" y="101"/>
                      <a:pt x="266" y="101"/>
                    </a:cubicBezTo>
                    <a:cubicBezTo>
                      <a:pt x="261" y="105"/>
                      <a:pt x="261" y="105"/>
                      <a:pt x="261" y="105"/>
                    </a:cubicBezTo>
                    <a:close/>
                    <a:moveTo>
                      <a:pt x="234" y="100"/>
                    </a:moveTo>
                    <a:cubicBezTo>
                      <a:pt x="241" y="111"/>
                      <a:pt x="241" y="111"/>
                      <a:pt x="241" y="111"/>
                    </a:cubicBezTo>
                    <a:cubicBezTo>
                      <a:pt x="242" y="112"/>
                      <a:pt x="242" y="112"/>
                      <a:pt x="243" y="112"/>
                    </a:cubicBezTo>
                    <a:cubicBezTo>
                      <a:pt x="243" y="112"/>
                      <a:pt x="244" y="112"/>
                      <a:pt x="244" y="112"/>
                    </a:cubicBezTo>
                    <a:cubicBezTo>
                      <a:pt x="245" y="112"/>
                      <a:pt x="245" y="111"/>
                      <a:pt x="245" y="111"/>
                    </a:cubicBezTo>
                    <a:cubicBezTo>
                      <a:pt x="245" y="110"/>
                      <a:pt x="245" y="110"/>
                      <a:pt x="244" y="109"/>
                    </a:cubicBezTo>
                    <a:cubicBezTo>
                      <a:pt x="237" y="98"/>
                      <a:pt x="237" y="98"/>
                      <a:pt x="237" y="98"/>
                    </a:cubicBezTo>
                    <a:cubicBezTo>
                      <a:pt x="237" y="97"/>
                      <a:pt x="236" y="97"/>
                      <a:pt x="236" y="97"/>
                    </a:cubicBezTo>
                    <a:cubicBezTo>
                      <a:pt x="235" y="97"/>
                      <a:pt x="235" y="97"/>
                      <a:pt x="234" y="97"/>
                    </a:cubicBezTo>
                    <a:cubicBezTo>
                      <a:pt x="234" y="97"/>
                      <a:pt x="233" y="98"/>
                      <a:pt x="233" y="98"/>
                    </a:cubicBezTo>
                    <a:cubicBezTo>
                      <a:pt x="233" y="99"/>
                      <a:pt x="233" y="99"/>
                      <a:pt x="234" y="100"/>
                    </a:cubicBezTo>
                    <a:close/>
                    <a:moveTo>
                      <a:pt x="229" y="104"/>
                    </a:moveTo>
                    <a:cubicBezTo>
                      <a:pt x="228" y="102"/>
                      <a:pt x="227" y="100"/>
                      <a:pt x="228" y="98"/>
                    </a:cubicBezTo>
                    <a:cubicBezTo>
                      <a:pt x="228" y="96"/>
                      <a:pt x="229" y="95"/>
                      <a:pt x="231" y="93"/>
                    </a:cubicBezTo>
                    <a:cubicBezTo>
                      <a:pt x="234" y="92"/>
                      <a:pt x="236" y="91"/>
                      <a:pt x="238" y="92"/>
                    </a:cubicBezTo>
                    <a:cubicBezTo>
                      <a:pt x="239" y="92"/>
                      <a:pt x="241" y="93"/>
                      <a:pt x="243" y="96"/>
                    </a:cubicBezTo>
                    <a:cubicBezTo>
                      <a:pt x="249" y="105"/>
                      <a:pt x="249" y="105"/>
                      <a:pt x="249" y="105"/>
                    </a:cubicBezTo>
                    <a:cubicBezTo>
                      <a:pt x="250" y="107"/>
                      <a:pt x="251" y="109"/>
                      <a:pt x="251" y="111"/>
                    </a:cubicBezTo>
                    <a:cubicBezTo>
                      <a:pt x="250" y="113"/>
                      <a:pt x="249" y="114"/>
                      <a:pt x="247" y="116"/>
                    </a:cubicBezTo>
                    <a:cubicBezTo>
                      <a:pt x="245" y="117"/>
                      <a:pt x="243" y="118"/>
                      <a:pt x="241" y="118"/>
                    </a:cubicBezTo>
                    <a:cubicBezTo>
                      <a:pt x="239" y="117"/>
                      <a:pt x="237" y="116"/>
                      <a:pt x="236" y="114"/>
                    </a:cubicBezTo>
                    <a:cubicBezTo>
                      <a:pt x="229" y="104"/>
                      <a:pt x="229" y="104"/>
                      <a:pt x="229" y="104"/>
                    </a:cubicBezTo>
                    <a:close/>
                    <a:moveTo>
                      <a:pt x="210" y="134"/>
                    </a:moveTo>
                    <a:cubicBezTo>
                      <a:pt x="200" y="109"/>
                      <a:pt x="200" y="109"/>
                      <a:pt x="200" y="109"/>
                    </a:cubicBezTo>
                    <a:cubicBezTo>
                      <a:pt x="209" y="105"/>
                      <a:pt x="209" y="105"/>
                      <a:pt x="209" y="105"/>
                    </a:cubicBezTo>
                    <a:cubicBezTo>
                      <a:pt x="213" y="113"/>
                      <a:pt x="213" y="113"/>
                      <a:pt x="213" y="113"/>
                    </a:cubicBezTo>
                    <a:cubicBezTo>
                      <a:pt x="214" y="114"/>
                      <a:pt x="214" y="115"/>
                      <a:pt x="215" y="116"/>
                    </a:cubicBezTo>
                    <a:cubicBezTo>
                      <a:pt x="215" y="117"/>
                      <a:pt x="216" y="118"/>
                      <a:pt x="216" y="119"/>
                    </a:cubicBezTo>
                    <a:cubicBezTo>
                      <a:pt x="216" y="118"/>
                      <a:pt x="215" y="116"/>
                      <a:pt x="215" y="115"/>
                    </a:cubicBezTo>
                    <a:cubicBezTo>
                      <a:pt x="215" y="114"/>
                      <a:pt x="214" y="113"/>
                      <a:pt x="214" y="113"/>
                    </a:cubicBezTo>
                    <a:cubicBezTo>
                      <a:pt x="212" y="104"/>
                      <a:pt x="212" y="104"/>
                      <a:pt x="212" y="104"/>
                    </a:cubicBezTo>
                    <a:cubicBezTo>
                      <a:pt x="221" y="100"/>
                      <a:pt x="221" y="100"/>
                      <a:pt x="221" y="100"/>
                    </a:cubicBezTo>
                    <a:cubicBezTo>
                      <a:pt x="231" y="125"/>
                      <a:pt x="231" y="125"/>
                      <a:pt x="231" y="125"/>
                    </a:cubicBezTo>
                    <a:cubicBezTo>
                      <a:pt x="226" y="127"/>
                      <a:pt x="226" y="127"/>
                      <a:pt x="226" y="127"/>
                    </a:cubicBezTo>
                    <a:cubicBezTo>
                      <a:pt x="222" y="118"/>
                      <a:pt x="222" y="118"/>
                      <a:pt x="222" y="118"/>
                    </a:cubicBezTo>
                    <a:cubicBezTo>
                      <a:pt x="221" y="116"/>
                      <a:pt x="220" y="114"/>
                      <a:pt x="219" y="112"/>
                    </a:cubicBezTo>
                    <a:cubicBezTo>
                      <a:pt x="219" y="110"/>
                      <a:pt x="218" y="108"/>
                      <a:pt x="217" y="106"/>
                    </a:cubicBezTo>
                    <a:cubicBezTo>
                      <a:pt x="218" y="109"/>
                      <a:pt x="218" y="110"/>
                      <a:pt x="218" y="112"/>
                    </a:cubicBezTo>
                    <a:cubicBezTo>
                      <a:pt x="219" y="113"/>
                      <a:pt x="219" y="114"/>
                      <a:pt x="219" y="115"/>
                    </a:cubicBezTo>
                    <a:cubicBezTo>
                      <a:pt x="222" y="129"/>
                      <a:pt x="222" y="129"/>
                      <a:pt x="222" y="129"/>
                    </a:cubicBezTo>
                    <a:cubicBezTo>
                      <a:pt x="219" y="130"/>
                      <a:pt x="219" y="130"/>
                      <a:pt x="219" y="130"/>
                    </a:cubicBezTo>
                    <a:cubicBezTo>
                      <a:pt x="212" y="119"/>
                      <a:pt x="212" y="119"/>
                      <a:pt x="212" y="119"/>
                    </a:cubicBezTo>
                    <a:cubicBezTo>
                      <a:pt x="211" y="117"/>
                      <a:pt x="210" y="116"/>
                      <a:pt x="209" y="114"/>
                    </a:cubicBezTo>
                    <a:cubicBezTo>
                      <a:pt x="208" y="113"/>
                      <a:pt x="207" y="112"/>
                      <a:pt x="207" y="110"/>
                    </a:cubicBezTo>
                    <a:cubicBezTo>
                      <a:pt x="208" y="112"/>
                      <a:pt x="208" y="114"/>
                      <a:pt x="209" y="116"/>
                    </a:cubicBezTo>
                    <a:cubicBezTo>
                      <a:pt x="210" y="118"/>
                      <a:pt x="211" y="120"/>
                      <a:pt x="212" y="122"/>
                    </a:cubicBezTo>
                    <a:cubicBezTo>
                      <a:pt x="216" y="131"/>
                      <a:pt x="216" y="131"/>
                      <a:pt x="216" y="131"/>
                    </a:cubicBezTo>
                    <a:cubicBezTo>
                      <a:pt x="210" y="134"/>
                      <a:pt x="210" y="134"/>
                      <a:pt x="210" y="134"/>
                    </a:cubicBezTo>
                    <a:close/>
                    <a:moveTo>
                      <a:pt x="184" y="139"/>
                    </a:moveTo>
                    <a:cubicBezTo>
                      <a:pt x="185" y="112"/>
                      <a:pt x="185" y="112"/>
                      <a:pt x="185" y="112"/>
                    </a:cubicBezTo>
                    <a:cubicBezTo>
                      <a:pt x="193" y="111"/>
                      <a:pt x="193" y="111"/>
                      <a:pt x="193" y="111"/>
                    </a:cubicBezTo>
                    <a:cubicBezTo>
                      <a:pt x="202" y="137"/>
                      <a:pt x="202" y="137"/>
                      <a:pt x="202" y="137"/>
                    </a:cubicBezTo>
                    <a:cubicBezTo>
                      <a:pt x="195" y="138"/>
                      <a:pt x="195" y="138"/>
                      <a:pt x="195" y="138"/>
                    </a:cubicBezTo>
                    <a:cubicBezTo>
                      <a:pt x="194" y="133"/>
                      <a:pt x="194" y="133"/>
                      <a:pt x="194" y="133"/>
                    </a:cubicBezTo>
                    <a:cubicBezTo>
                      <a:pt x="190" y="134"/>
                      <a:pt x="190" y="134"/>
                      <a:pt x="190" y="134"/>
                    </a:cubicBezTo>
                    <a:cubicBezTo>
                      <a:pt x="190" y="138"/>
                      <a:pt x="190" y="138"/>
                      <a:pt x="190" y="138"/>
                    </a:cubicBezTo>
                    <a:cubicBezTo>
                      <a:pt x="184" y="139"/>
                      <a:pt x="184" y="139"/>
                      <a:pt x="184" y="139"/>
                    </a:cubicBezTo>
                    <a:close/>
                    <a:moveTo>
                      <a:pt x="190" y="129"/>
                    </a:moveTo>
                    <a:cubicBezTo>
                      <a:pt x="193" y="128"/>
                      <a:pt x="193" y="128"/>
                      <a:pt x="193" y="128"/>
                    </a:cubicBezTo>
                    <a:cubicBezTo>
                      <a:pt x="191" y="120"/>
                      <a:pt x="191" y="120"/>
                      <a:pt x="191" y="120"/>
                    </a:cubicBezTo>
                    <a:cubicBezTo>
                      <a:pt x="190" y="120"/>
                      <a:pt x="190" y="119"/>
                      <a:pt x="190" y="119"/>
                    </a:cubicBezTo>
                    <a:cubicBezTo>
                      <a:pt x="190" y="118"/>
                      <a:pt x="190" y="117"/>
                      <a:pt x="189" y="116"/>
                    </a:cubicBezTo>
                    <a:cubicBezTo>
                      <a:pt x="189" y="117"/>
                      <a:pt x="190" y="117"/>
                      <a:pt x="190" y="118"/>
                    </a:cubicBezTo>
                    <a:cubicBezTo>
                      <a:pt x="190" y="119"/>
                      <a:pt x="190" y="120"/>
                      <a:pt x="190" y="120"/>
                    </a:cubicBezTo>
                    <a:cubicBezTo>
                      <a:pt x="190" y="129"/>
                      <a:pt x="190" y="129"/>
                      <a:pt x="190" y="129"/>
                    </a:cubicBezTo>
                    <a:close/>
                    <a:moveTo>
                      <a:pt x="153" y="132"/>
                    </a:moveTo>
                    <a:cubicBezTo>
                      <a:pt x="159" y="133"/>
                      <a:pt x="159" y="133"/>
                      <a:pt x="159" y="133"/>
                    </a:cubicBezTo>
                    <a:cubicBezTo>
                      <a:pt x="159" y="135"/>
                      <a:pt x="159" y="135"/>
                      <a:pt x="159" y="135"/>
                    </a:cubicBezTo>
                    <a:cubicBezTo>
                      <a:pt x="159" y="136"/>
                      <a:pt x="159" y="136"/>
                      <a:pt x="159" y="137"/>
                    </a:cubicBezTo>
                    <a:cubicBezTo>
                      <a:pt x="160" y="137"/>
                      <a:pt x="160" y="137"/>
                      <a:pt x="161" y="137"/>
                    </a:cubicBezTo>
                    <a:cubicBezTo>
                      <a:pt x="162" y="138"/>
                      <a:pt x="162" y="137"/>
                      <a:pt x="162" y="137"/>
                    </a:cubicBezTo>
                    <a:cubicBezTo>
                      <a:pt x="163" y="137"/>
                      <a:pt x="163" y="136"/>
                      <a:pt x="163" y="135"/>
                    </a:cubicBezTo>
                    <a:cubicBezTo>
                      <a:pt x="163" y="135"/>
                      <a:pt x="163" y="134"/>
                      <a:pt x="163" y="134"/>
                    </a:cubicBezTo>
                    <a:cubicBezTo>
                      <a:pt x="162" y="133"/>
                      <a:pt x="162" y="133"/>
                      <a:pt x="161" y="132"/>
                    </a:cubicBezTo>
                    <a:cubicBezTo>
                      <a:pt x="161" y="132"/>
                      <a:pt x="160" y="131"/>
                      <a:pt x="160" y="131"/>
                    </a:cubicBezTo>
                    <a:cubicBezTo>
                      <a:pt x="158" y="129"/>
                      <a:pt x="157" y="128"/>
                      <a:pt x="156" y="127"/>
                    </a:cubicBezTo>
                    <a:cubicBezTo>
                      <a:pt x="155" y="126"/>
                      <a:pt x="155" y="126"/>
                      <a:pt x="155" y="125"/>
                    </a:cubicBezTo>
                    <a:cubicBezTo>
                      <a:pt x="154" y="124"/>
                      <a:pt x="154" y="123"/>
                      <a:pt x="154" y="122"/>
                    </a:cubicBezTo>
                    <a:cubicBezTo>
                      <a:pt x="154" y="119"/>
                      <a:pt x="155" y="118"/>
                      <a:pt x="156" y="116"/>
                    </a:cubicBezTo>
                    <a:cubicBezTo>
                      <a:pt x="158" y="115"/>
                      <a:pt x="160" y="115"/>
                      <a:pt x="162" y="115"/>
                    </a:cubicBezTo>
                    <a:cubicBezTo>
                      <a:pt x="165" y="115"/>
                      <a:pt x="167" y="116"/>
                      <a:pt x="168" y="117"/>
                    </a:cubicBezTo>
                    <a:cubicBezTo>
                      <a:pt x="169" y="118"/>
                      <a:pt x="170" y="120"/>
                      <a:pt x="169" y="122"/>
                    </a:cubicBezTo>
                    <a:cubicBezTo>
                      <a:pt x="169" y="124"/>
                      <a:pt x="169" y="124"/>
                      <a:pt x="169" y="124"/>
                    </a:cubicBezTo>
                    <a:cubicBezTo>
                      <a:pt x="164" y="124"/>
                      <a:pt x="164" y="124"/>
                      <a:pt x="164" y="124"/>
                    </a:cubicBezTo>
                    <a:cubicBezTo>
                      <a:pt x="164" y="122"/>
                      <a:pt x="164" y="122"/>
                      <a:pt x="164" y="122"/>
                    </a:cubicBezTo>
                    <a:cubicBezTo>
                      <a:pt x="164" y="121"/>
                      <a:pt x="164" y="121"/>
                      <a:pt x="163" y="120"/>
                    </a:cubicBezTo>
                    <a:cubicBezTo>
                      <a:pt x="163" y="120"/>
                      <a:pt x="163" y="120"/>
                      <a:pt x="162" y="120"/>
                    </a:cubicBezTo>
                    <a:cubicBezTo>
                      <a:pt x="161" y="119"/>
                      <a:pt x="161" y="120"/>
                      <a:pt x="161" y="120"/>
                    </a:cubicBezTo>
                    <a:cubicBezTo>
                      <a:pt x="160" y="120"/>
                      <a:pt x="160" y="121"/>
                      <a:pt x="160" y="121"/>
                    </a:cubicBezTo>
                    <a:cubicBezTo>
                      <a:pt x="160" y="122"/>
                      <a:pt x="161" y="124"/>
                      <a:pt x="164" y="126"/>
                    </a:cubicBezTo>
                    <a:cubicBezTo>
                      <a:pt x="164" y="127"/>
                      <a:pt x="164" y="127"/>
                      <a:pt x="164" y="127"/>
                    </a:cubicBezTo>
                    <a:cubicBezTo>
                      <a:pt x="164" y="127"/>
                      <a:pt x="164" y="127"/>
                      <a:pt x="164" y="127"/>
                    </a:cubicBezTo>
                    <a:cubicBezTo>
                      <a:pt x="167" y="129"/>
                      <a:pt x="168" y="130"/>
                      <a:pt x="168" y="131"/>
                    </a:cubicBezTo>
                    <a:cubicBezTo>
                      <a:pt x="169" y="132"/>
                      <a:pt x="169" y="133"/>
                      <a:pt x="169" y="133"/>
                    </a:cubicBezTo>
                    <a:cubicBezTo>
                      <a:pt x="169" y="134"/>
                      <a:pt x="169" y="135"/>
                      <a:pt x="169" y="135"/>
                    </a:cubicBezTo>
                    <a:cubicBezTo>
                      <a:pt x="169" y="138"/>
                      <a:pt x="168" y="139"/>
                      <a:pt x="167" y="141"/>
                    </a:cubicBezTo>
                    <a:cubicBezTo>
                      <a:pt x="165" y="142"/>
                      <a:pt x="163" y="142"/>
                      <a:pt x="161" y="142"/>
                    </a:cubicBezTo>
                    <a:cubicBezTo>
                      <a:pt x="158" y="142"/>
                      <a:pt x="156" y="141"/>
                      <a:pt x="155" y="140"/>
                    </a:cubicBezTo>
                    <a:cubicBezTo>
                      <a:pt x="154" y="139"/>
                      <a:pt x="153" y="137"/>
                      <a:pt x="153" y="134"/>
                    </a:cubicBezTo>
                    <a:cubicBezTo>
                      <a:pt x="153" y="132"/>
                      <a:pt x="153" y="132"/>
                      <a:pt x="153" y="132"/>
                    </a:cubicBezTo>
                    <a:close/>
                    <a:moveTo>
                      <a:pt x="129" y="140"/>
                    </a:moveTo>
                    <a:cubicBezTo>
                      <a:pt x="136" y="113"/>
                      <a:pt x="136" y="113"/>
                      <a:pt x="136" y="113"/>
                    </a:cubicBezTo>
                    <a:cubicBezTo>
                      <a:pt x="144" y="114"/>
                      <a:pt x="144" y="114"/>
                      <a:pt x="144" y="114"/>
                    </a:cubicBezTo>
                    <a:cubicBezTo>
                      <a:pt x="147" y="141"/>
                      <a:pt x="147" y="141"/>
                      <a:pt x="147" y="141"/>
                    </a:cubicBezTo>
                    <a:cubicBezTo>
                      <a:pt x="140" y="140"/>
                      <a:pt x="140" y="140"/>
                      <a:pt x="140" y="140"/>
                    </a:cubicBezTo>
                    <a:cubicBezTo>
                      <a:pt x="140" y="136"/>
                      <a:pt x="140" y="136"/>
                      <a:pt x="140" y="136"/>
                    </a:cubicBezTo>
                    <a:cubicBezTo>
                      <a:pt x="136" y="135"/>
                      <a:pt x="136" y="135"/>
                      <a:pt x="136" y="135"/>
                    </a:cubicBezTo>
                    <a:cubicBezTo>
                      <a:pt x="135" y="140"/>
                      <a:pt x="135" y="140"/>
                      <a:pt x="135" y="140"/>
                    </a:cubicBezTo>
                    <a:cubicBezTo>
                      <a:pt x="129" y="140"/>
                      <a:pt x="129" y="140"/>
                      <a:pt x="129" y="140"/>
                    </a:cubicBezTo>
                    <a:close/>
                    <a:moveTo>
                      <a:pt x="137" y="131"/>
                    </a:moveTo>
                    <a:cubicBezTo>
                      <a:pt x="140" y="131"/>
                      <a:pt x="140" y="131"/>
                      <a:pt x="140" y="131"/>
                    </a:cubicBezTo>
                    <a:cubicBezTo>
                      <a:pt x="140" y="123"/>
                      <a:pt x="140" y="123"/>
                      <a:pt x="140" y="123"/>
                    </a:cubicBezTo>
                    <a:cubicBezTo>
                      <a:pt x="140" y="122"/>
                      <a:pt x="140" y="121"/>
                      <a:pt x="140" y="121"/>
                    </a:cubicBezTo>
                    <a:cubicBezTo>
                      <a:pt x="140" y="120"/>
                      <a:pt x="140" y="119"/>
                      <a:pt x="140" y="118"/>
                    </a:cubicBezTo>
                    <a:cubicBezTo>
                      <a:pt x="140" y="119"/>
                      <a:pt x="140" y="119"/>
                      <a:pt x="139" y="120"/>
                    </a:cubicBezTo>
                    <a:cubicBezTo>
                      <a:pt x="139" y="121"/>
                      <a:pt x="139" y="122"/>
                      <a:pt x="139" y="123"/>
                    </a:cubicBezTo>
                    <a:cubicBezTo>
                      <a:pt x="137" y="131"/>
                      <a:pt x="137" y="131"/>
                      <a:pt x="137" y="131"/>
                    </a:cubicBezTo>
                    <a:close/>
                    <a:moveTo>
                      <a:pt x="113" y="136"/>
                    </a:moveTo>
                    <a:cubicBezTo>
                      <a:pt x="118" y="115"/>
                      <a:pt x="118" y="115"/>
                      <a:pt x="118" y="115"/>
                    </a:cubicBezTo>
                    <a:cubicBezTo>
                      <a:pt x="114" y="114"/>
                      <a:pt x="114" y="114"/>
                      <a:pt x="114" y="114"/>
                    </a:cubicBezTo>
                    <a:cubicBezTo>
                      <a:pt x="115" y="109"/>
                      <a:pt x="115" y="109"/>
                      <a:pt x="115" y="109"/>
                    </a:cubicBezTo>
                    <a:cubicBezTo>
                      <a:pt x="129" y="112"/>
                      <a:pt x="129" y="112"/>
                      <a:pt x="129" y="112"/>
                    </a:cubicBezTo>
                    <a:cubicBezTo>
                      <a:pt x="128" y="117"/>
                      <a:pt x="128" y="117"/>
                      <a:pt x="128" y="117"/>
                    </a:cubicBezTo>
                    <a:cubicBezTo>
                      <a:pt x="124" y="116"/>
                      <a:pt x="124" y="116"/>
                      <a:pt x="124" y="116"/>
                    </a:cubicBezTo>
                    <a:cubicBezTo>
                      <a:pt x="119" y="137"/>
                      <a:pt x="119" y="137"/>
                      <a:pt x="119" y="137"/>
                    </a:cubicBezTo>
                    <a:cubicBezTo>
                      <a:pt x="113" y="136"/>
                      <a:pt x="113" y="136"/>
                      <a:pt x="113" y="136"/>
                    </a:cubicBezTo>
                    <a:close/>
                    <a:moveTo>
                      <a:pt x="95" y="129"/>
                    </a:moveTo>
                    <a:cubicBezTo>
                      <a:pt x="105" y="104"/>
                      <a:pt x="105" y="104"/>
                      <a:pt x="105" y="104"/>
                    </a:cubicBezTo>
                    <a:cubicBezTo>
                      <a:pt x="111" y="107"/>
                      <a:pt x="111" y="107"/>
                      <a:pt x="111" y="107"/>
                    </a:cubicBezTo>
                    <a:cubicBezTo>
                      <a:pt x="101" y="131"/>
                      <a:pt x="101" y="131"/>
                      <a:pt x="101" y="131"/>
                    </a:cubicBezTo>
                    <a:cubicBezTo>
                      <a:pt x="95" y="129"/>
                      <a:pt x="95" y="129"/>
                      <a:pt x="95" y="129"/>
                    </a:cubicBezTo>
                    <a:close/>
                    <a:moveTo>
                      <a:pt x="78" y="110"/>
                    </a:moveTo>
                    <a:cubicBezTo>
                      <a:pt x="83" y="113"/>
                      <a:pt x="83" y="113"/>
                      <a:pt x="83" y="113"/>
                    </a:cubicBezTo>
                    <a:cubicBezTo>
                      <a:pt x="82" y="115"/>
                      <a:pt x="82" y="115"/>
                      <a:pt x="82" y="115"/>
                    </a:cubicBezTo>
                    <a:cubicBezTo>
                      <a:pt x="82" y="115"/>
                      <a:pt x="81" y="116"/>
                      <a:pt x="82" y="117"/>
                    </a:cubicBezTo>
                    <a:cubicBezTo>
                      <a:pt x="82" y="117"/>
                      <a:pt x="82" y="118"/>
                      <a:pt x="82" y="118"/>
                    </a:cubicBezTo>
                    <a:cubicBezTo>
                      <a:pt x="83" y="118"/>
                      <a:pt x="83" y="118"/>
                      <a:pt x="84" y="118"/>
                    </a:cubicBezTo>
                    <a:cubicBezTo>
                      <a:pt x="84" y="118"/>
                      <a:pt x="85" y="118"/>
                      <a:pt x="85" y="117"/>
                    </a:cubicBezTo>
                    <a:cubicBezTo>
                      <a:pt x="86" y="117"/>
                      <a:pt x="86" y="116"/>
                      <a:pt x="86" y="115"/>
                    </a:cubicBezTo>
                    <a:cubicBezTo>
                      <a:pt x="86" y="115"/>
                      <a:pt x="86" y="114"/>
                      <a:pt x="85" y="113"/>
                    </a:cubicBezTo>
                    <a:cubicBezTo>
                      <a:pt x="85" y="113"/>
                      <a:pt x="85" y="112"/>
                      <a:pt x="85" y="112"/>
                    </a:cubicBezTo>
                    <a:cubicBezTo>
                      <a:pt x="84" y="109"/>
                      <a:pt x="83" y="108"/>
                      <a:pt x="83" y="106"/>
                    </a:cubicBezTo>
                    <a:cubicBezTo>
                      <a:pt x="83" y="106"/>
                      <a:pt x="83" y="105"/>
                      <a:pt x="83" y="104"/>
                    </a:cubicBezTo>
                    <a:cubicBezTo>
                      <a:pt x="83" y="103"/>
                      <a:pt x="84" y="102"/>
                      <a:pt x="84" y="101"/>
                    </a:cubicBezTo>
                    <a:cubicBezTo>
                      <a:pt x="85" y="99"/>
                      <a:pt x="87" y="98"/>
                      <a:pt x="89" y="97"/>
                    </a:cubicBezTo>
                    <a:cubicBezTo>
                      <a:pt x="91" y="97"/>
                      <a:pt x="93" y="97"/>
                      <a:pt x="95" y="99"/>
                    </a:cubicBezTo>
                    <a:cubicBezTo>
                      <a:pt x="97" y="100"/>
                      <a:pt x="98" y="102"/>
                      <a:pt x="98" y="103"/>
                    </a:cubicBezTo>
                    <a:cubicBezTo>
                      <a:pt x="99" y="105"/>
                      <a:pt x="99" y="107"/>
                      <a:pt x="97" y="108"/>
                    </a:cubicBezTo>
                    <a:cubicBezTo>
                      <a:pt x="96" y="110"/>
                      <a:pt x="96" y="110"/>
                      <a:pt x="96" y="110"/>
                    </a:cubicBezTo>
                    <a:cubicBezTo>
                      <a:pt x="91" y="107"/>
                      <a:pt x="91" y="107"/>
                      <a:pt x="91" y="107"/>
                    </a:cubicBezTo>
                    <a:cubicBezTo>
                      <a:pt x="92" y="106"/>
                      <a:pt x="92" y="106"/>
                      <a:pt x="92" y="106"/>
                    </a:cubicBezTo>
                    <a:cubicBezTo>
                      <a:pt x="93" y="105"/>
                      <a:pt x="93" y="104"/>
                      <a:pt x="93" y="104"/>
                    </a:cubicBezTo>
                    <a:cubicBezTo>
                      <a:pt x="93" y="103"/>
                      <a:pt x="93" y="103"/>
                      <a:pt x="92" y="103"/>
                    </a:cubicBezTo>
                    <a:cubicBezTo>
                      <a:pt x="92" y="102"/>
                      <a:pt x="91" y="102"/>
                      <a:pt x="91" y="102"/>
                    </a:cubicBezTo>
                    <a:cubicBezTo>
                      <a:pt x="90" y="103"/>
                      <a:pt x="90" y="103"/>
                      <a:pt x="89" y="103"/>
                    </a:cubicBezTo>
                    <a:cubicBezTo>
                      <a:pt x="89" y="104"/>
                      <a:pt x="89" y="106"/>
                      <a:pt x="90" y="110"/>
                    </a:cubicBezTo>
                    <a:cubicBezTo>
                      <a:pt x="90" y="110"/>
                      <a:pt x="90" y="110"/>
                      <a:pt x="90" y="110"/>
                    </a:cubicBezTo>
                    <a:cubicBezTo>
                      <a:pt x="91" y="110"/>
                      <a:pt x="91" y="110"/>
                      <a:pt x="91" y="110"/>
                    </a:cubicBezTo>
                    <a:cubicBezTo>
                      <a:pt x="92" y="113"/>
                      <a:pt x="92" y="115"/>
                      <a:pt x="92" y="116"/>
                    </a:cubicBezTo>
                    <a:cubicBezTo>
                      <a:pt x="92" y="117"/>
                      <a:pt x="92" y="117"/>
                      <a:pt x="91" y="118"/>
                    </a:cubicBezTo>
                    <a:cubicBezTo>
                      <a:pt x="91" y="119"/>
                      <a:pt x="91" y="119"/>
                      <a:pt x="91" y="120"/>
                    </a:cubicBezTo>
                    <a:cubicBezTo>
                      <a:pt x="89" y="122"/>
                      <a:pt x="88" y="123"/>
                      <a:pt x="86" y="123"/>
                    </a:cubicBezTo>
                    <a:cubicBezTo>
                      <a:pt x="84" y="124"/>
                      <a:pt x="82" y="123"/>
                      <a:pt x="80" y="122"/>
                    </a:cubicBezTo>
                    <a:cubicBezTo>
                      <a:pt x="78" y="120"/>
                      <a:pt x="76" y="119"/>
                      <a:pt x="76" y="117"/>
                    </a:cubicBezTo>
                    <a:cubicBezTo>
                      <a:pt x="75" y="115"/>
                      <a:pt x="76" y="113"/>
                      <a:pt x="77" y="111"/>
                    </a:cubicBezTo>
                    <a:cubicBezTo>
                      <a:pt x="78" y="110"/>
                      <a:pt x="78" y="110"/>
                      <a:pt x="78" y="110"/>
                    </a:cubicBezTo>
                    <a:close/>
                    <a:moveTo>
                      <a:pt x="68" y="95"/>
                    </a:moveTo>
                    <a:cubicBezTo>
                      <a:pt x="69" y="95"/>
                      <a:pt x="70" y="96"/>
                      <a:pt x="71" y="96"/>
                    </a:cubicBezTo>
                    <a:cubicBezTo>
                      <a:pt x="71" y="96"/>
                      <a:pt x="72" y="96"/>
                      <a:pt x="72" y="95"/>
                    </a:cubicBezTo>
                    <a:cubicBezTo>
                      <a:pt x="73" y="94"/>
                      <a:pt x="73" y="94"/>
                      <a:pt x="73" y="94"/>
                    </a:cubicBezTo>
                    <a:cubicBezTo>
                      <a:pt x="74" y="93"/>
                      <a:pt x="74" y="92"/>
                      <a:pt x="74" y="92"/>
                    </a:cubicBezTo>
                    <a:cubicBezTo>
                      <a:pt x="74" y="91"/>
                      <a:pt x="73" y="91"/>
                      <a:pt x="72" y="90"/>
                    </a:cubicBezTo>
                    <a:cubicBezTo>
                      <a:pt x="72" y="90"/>
                      <a:pt x="72" y="90"/>
                      <a:pt x="72" y="90"/>
                    </a:cubicBezTo>
                    <a:cubicBezTo>
                      <a:pt x="68" y="95"/>
                      <a:pt x="68" y="95"/>
                      <a:pt x="68" y="95"/>
                    </a:cubicBezTo>
                    <a:close/>
                    <a:moveTo>
                      <a:pt x="54" y="103"/>
                    </a:moveTo>
                    <a:cubicBezTo>
                      <a:pt x="70" y="82"/>
                      <a:pt x="70" y="82"/>
                      <a:pt x="70" y="82"/>
                    </a:cubicBezTo>
                    <a:cubicBezTo>
                      <a:pt x="77" y="88"/>
                      <a:pt x="77" y="88"/>
                      <a:pt x="77" y="88"/>
                    </a:cubicBezTo>
                    <a:cubicBezTo>
                      <a:pt x="79" y="89"/>
                      <a:pt x="80" y="91"/>
                      <a:pt x="80" y="92"/>
                    </a:cubicBezTo>
                    <a:cubicBezTo>
                      <a:pt x="80" y="94"/>
                      <a:pt x="80" y="95"/>
                      <a:pt x="79" y="97"/>
                    </a:cubicBezTo>
                    <a:cubicBezTo>
                      <a:pt x="78" y="97"/>
                      <a:pt x="78" y="97"/>
                      <a:pt x="78" y="97"/>
                    </a:cubicBezTo>
                    <a:cubicBezTo>
                      <a:pt x="78" y="98"/>
                      <a:pt x="78" y="98"/>
                      <a:pt x="78" y="98"/>
                    </a:cubicBezTo>
                    <a:cubicBezTo>
                      <a:pt x="77" y="99"/>
                      <a:pt x="76" y="100"/>
                      <a:pt x="75" y="100"/>
                    </a:cubicBezTo>
                    <a:cubicBezTo>
                      <a:pt x="74" y="100"/>
                      <a:pt x="73" y="100"/>
                      <a:pt x="72" y="100"/>
                    </a:cubicBezTo>
                    <a:cubicBezTo>
                      <a:pt x="72" y="101"/>
                      <a:pt x="73" y="102"/>
                      <a:pt x="73" y="103"/>
                    </a:cubicBezTo>
                    <a:cubicBezTo>
                      <a:pt x="73" y="104"/>
                      <a:pt x="72" y="105"/>
                      <a:pt x="71" y="106"/>
                    </a:cubicBezTo>
                    <a:cubicBezTo>
                      <a:pt x="67" y="111"/>
                      <a:pt x="67" y="111"/>
                      <a:pt x="67" y="111"/>
                    </a:cubicBezTo>
                    <a:cubicBezTo>
                      <a:pt x="67" y="111"/>
                      <a:pt x="66" y="112"/>
                      <a:pt x="66" y="112"/>
                    </a:cubicBezTo>
                    <a:cubicBezTo>
                      <a:pt x="66" y="112"/>
                      <a:pt x="66" y="113"/>
                      <a:pt x="66" y="113"/>
                    </a:cubicBezTo>
                    <a:cubicBezTo>
                      <a:pt x="61" y="109"/>
                      <a:pt x="61" y="109"/>
                      <a:pt x="61" y="109"/>
                    </a:cubicBezTo>
                    <a:cubicBezTo>
                      <a:pt x="61" y="109"/>
                      <a:pt x="61" y="109"/>
                      <a:pt x="62" y="108"/>
                    </a:cubicBezTo>
                    <a:cubicBezTo>
                      <a:pt x="62" y="108"/>
                      <a:pt x="62" y="107"/>
                      <a:pt x="63" y="107"/>
                    </a:cubicBezTo>
                    <a:cubicBezTo>
                      <a:pt x="66" y="103"/>
                      <a:pt x="66" y="103"/>
                      <a:pt x="66" y="103"/>
                    </a:cubicBezTo>
                    <a:cubicBezTo>
                      <a:pt x="67" y="102"/>
                      <a:pt x="67" y="101"/>
                      <a:pt x="67" y="100"/>
                    </a:cubicBezTo>
                    <a:cubicBezTo>
                      <a:pt x="67" y="99"/>
                      <a:pt x="67" y="99"/>
                      <a:pt x="66" y="98"/>
                    </a:cubicBezTo>
                    <a:cubicBezTo>
                      <a:pt x="58" y="107"/>
                      <a:pt x="58" y="107"/>
                      <a:pt x="58" y="107"/>
                    </a:cubicBezTo>
                    <a:cubicBezTo>
                      <a:pt x="54" y="103"/>
                      <a:pt x="54" y="103"/>
                      <a:pt x="54" y="103"/>
                    </a:cubicBezTo>
                    <a:close/>
                    <a:moveTo>
                      <a:pt x="37" y="87"/>
                    </a:moveTo>
                    <a:cubicBezTo>
                      <a:pt x="57" y="69"/>
                      <a:pt x="57" y="69"/>
                      <a:pt x="57" y="69"/>
                    </a:cubicBezTo>
                    <a:cubicBezTo>
                      <a:pt x="66" y="78"/>
                      <a:pt x="66" y="78"/>
                      <a:pt x="66" y="78"/>
                    </a:cubicBezTo>
                    <a:cubicBezTo>
                      <a:pt x="62" y="82"/>
                      <a:pt x="62" y="82"/>
                      <a:pt x="62" y="82"/>
                    </a:cubicBezTo>
                    <a:cubicBezTo>
                      <a:pt x="57" y="77"/>
                      <a:pt x="57" y="77"/>
                      <a:pt x="57" y="77"/>
                    </a:cubicBezTo>
                    <a:cubicBezTo>
                      <a:pt x="53" y="80"/>
                      <a:pt x="53" y="80"/>
                      <a:pt x="53" y="80"/>
                    </a:cubicBezTo>
                    <a:cubicBezTo>
                      <a:pt x="58" y="85"/>
                      <a:pt x="58" y="85"/>
                      <a:pt x="58" y="85"/>
                    </a:cubicBezTo>
                    <a:cubicBezTo>
                      <a:pt x="54" y="89"/>
                      <a:pt x="54" y="89"/>
                      <a:pt x="54" y="89"/>
                    </a:cubicBezTo>
                    <a:cubicBezTo>
                      <a:pt x="50" y="84"/>
                      <a:pt x="50" y="84"/>
                      <a:pt x="50" y="84"/>
                    </a:cubicBezTo>
                    <a:cubicBezTo>
                      <a:pt x="45" y="88"/>
                      <a:pt x="45" y="88"/>
                      <a:pt x="45" y="88"/>
                    </a:cubicBezTo>
                    <a:cubicBezTo>
                      <a:pt x="51" y="93"/>
                      <a:pt x="51" y="93"/>
                      <a:pt x="51" y="93"/>
                    </a:cubicBezTo>
                    <a:cubicBezTo>
                      <a:pt x="47" y="97"/>
                      <a:pt x="47" y="97"/>
                      <a:pt x="47" y="97"/>
                    </a:cubicBezTo>
                    <a:cubicBezTo>
                      <a:pt x="37" y="87"/>
                      <a:pt x="37" y="87"/>
                      <a:pt x="37" y="87"/>
                    </a:cubicBezTo>
                    <a:close/>
                    <a:moveTo>
                      <a:pt x="25" y="70"/>
                    </a:moveTo>
                    <a:cubicBezTo>
                      <a:pt x="45" y="51"/>
                      <a:pt x="45" y="51"/>
                      <a:pt x="45" y="51"/>
                    </a:cubicBezTo>
                    <a:cubicBezTo>
                      <a:pt x="48" y="57"/>
                      <a:pt x="48" y="57"/>
                      <a:pt x="48" y="57"/>
                    </a:cubicBezTo>
                    <a:cubicBezTo>
                      <a:pt x="40" y="64"/>
                      <a:pt x="40" y="64"/>
                      <a:pt x="40" y="64"/>
                    </a:cubicBezTo>
                    <a:cubicBezTo>
                      <a:pt x="39" y="64"/>
                      <a:pt x="38" y="65"/>
                      <a:pt x="37" y="66"/>
                    </a:cubicBezTo>
                    <a:cubicBezTo>
                      <a:pt x="36" y="67"/>
                      <a:pt x="34" y="68"/>
                      <a:pt x="32" y="69"/>
                    </a:cubicBezTo>
                    <a:cubicBezTo>
                      <a:pt x="34" y="68"/>
                      <a:pt x="37" y="67"/>
                      <a:pt x="39" y="65"/>
                    </a:cubicBezTo>
                    <a:cubicBezTo>
                      <a:pt x="40" y="65"/>
                      <a:pt x="40" y="65"/>
                      <a:pt x="40" y="65"/>
                    </a:cubicBezTo>
                    <a:cubicBezTo>
                      <a:pt x="50" y="60"/>
                      <a:pt x="50" y="60"/>
                      <a:pt x="50" y="60"/>
                    </a:cubicBezTo>
                    <a:cubicBezTo>
                      <a:pt x="54" y="65"/>
                      <a:pt x="54" y="65"/>
                      <a:pt x="54" y="65"/>
                    </a:cubicBezTo>
                    <a:cubicBezTo>
                      <a:pt x="29" y="76"/>
                      <a:pt x="29" y="76"/>
                      <a:pt x="29" y="76"/>
                    </a:cubicBezTo>
                    <a:cubicBezTo>
                      <a:pt x="25" y="70"/>
                      <a:pt x="25" y="70"/>
                      <a:pt x="25" y="70"/>
                    </a:cubicBezTo>
                    <a:close/>
                    <a:moveTo>
                      <a:pt x="15" y="53"/>
                    </a:moveTo>
                    <a:cubicBezTo>
                      <a:pt x="39" y="41"/>
                      <a:pt x="39" y="41"/>
                      <a:pt x="39" y="41"/>
                    </a:cubicBezTo>
                    <a:cubicBezTo>
                      <a:pt x="42" y="47"/>
                      <a:pt x="42" y="47"/>
                      <a:pt x="42" y="47"/>
                    </a:cubicBezTo>
                    <a:cubicBezTo>
                      <a:pt x="18" y="58"/>
                      <a:pt x="18" y="58"/>
                      <a:pt x="18" y="58"/>
                    </a:cubicBezTo>
                    <a:cubicBezTo>
                      <a:pt x="15" y="53"/>
                      <a:pt x="15" y="53"/>
                      <a:pt x="15" y="53"/>
                    </a:cubicBezTo>
                    <a:close/>
                    <a:moveTo>
                      <a:pt x="5" y="29"/>
                    </a:moveTo>
                    <a:cubicBezTo>
                      <a:pt x="31" y="20"/>
                      <a:pt x="31" y="20"/>
                      <a:pt x="31" y="20"/>
                    </a:cubicBezTo>
                    <a:cubicBezTo>
                      <a:pt x="33" y="26"/>
                      <a:pt x="33" y="26"/>
                      <a:pt x="33" y="26"/>
                    </a:cubicBezTo>
                    <a:cubicBezTo>
                      <a:pt x="24" y="33"/>
                      <a:pt x="24" y="33"/>
                      <a:pt x="24" y="33"/>
                    </a:cubicBezTo>
                    <a:cubicBezTo>
                      <a:pt x="23" y="33"/>
                      <a:pt x="22" y="34"/>
                      <a:pt x="20" y="35"/>
                    </a:cubicBezTo>
                    <a:cubicBezTo>
                      <a:pt x="19" y="36"/>
                      <a:pt x="18" y="36"/>
                      <a:pt x="17" y="37"/>
                    </a:cubicBezTo>
                    <a:cubicBezTo>
                      <a:pt x="18" y="37"/>
                      <a:pt x="19" y="36"/>
                      <a:pt x="21" y="35"/>
                    </a:cubicBezTo>
                    <a:cubicBezTo>
                      <a:pt x="22" y="35"/>
                      <a:pt x="23" y="34"/>
                      <a:pt x="25" y="34"/>
                    </a:cubicBezTo>
                    <a:cubicBezTo>
                      <a:pt x="34" y="31"/>
                      <a:pt x="34" y="31"/>
                      <a:pt x="34" y="31"/>
                    </a:cubicBezTo>
                    <a:cubicBezTo>
                      <a:pt x="36" y="36"/>
                      <a:pt x="36" y="36"/>
                      <a:pt x="36" y="36"/>
                    </a:cubicBezTo>
                    <a:cubicBezTo>
                      <a:pt x="11" y="45"/>
                      <a:pt x="11" y="45"/>
                      <a:pt x="11" y="45"/>
                    </a:cubicBezTo>
                    <a:cubicBezTo>
                      <a:pt x="9" y="39"/>
                      <a:pt x="9" y="39"/>
                      <a:pt x="9" y="39"/>
                    </a:cubicBezTo>
                    <a:cubicBezTo>
                      <a:pt x="19" y="32"/>
                      <a:pt x="19" y="32"/>
                      <a:pt x="19" y="32"/>
                    </a:cubicBezTo>
                    <a:cubicBezTo>
                      <a:pt x="20" y="31"/>
                      <a:pt x="21" y="30"/>
                      <a:pt x="22" y="29"/>
                    </a:cubicBezTo>
                    <a:cubicBezTo>
                      <a:pt x="23" y="29"/>
                      <a:pt x="24" y="28"/>
                      <a:pt x="25" y="27"/>
                    </a:cubicBezTo>
                    <a:cubicBezTo>
                      <a:pt x="23" y="28"/>
                      <a:pt x="22" y="29"/>
                      <a:pt x="20" y="30"/>
                    </a:cubicBezTo>
                    <a:cubicBezTo>
                      <a:pt x="18" y="30"/>
                      <a:pt x="17" y="31"/>
                      <a:pt x="15" y="31"/>
                    </a:cubicBezTo>
                    <a:cubicBezTo>
                      <a:pt x="7" y="34"/>
                      <a:pt x="7" y="34"/>
                      <a:pt x="7" y="34"/>
                    </a:cubicBezTo>
                    <a:cubicBezTo>
                      <a:pt x="5" y="29"/>
                      <a:pt x="5" y="29"/>
                      <a:pt x="5" y="29"/>
                    </a:cubicBezTo>
                    <a:close/>
                    <a:moveTo>
                      <a:pt x="27" y="6"/>
                    </a:moveTo>
                    <a:cubicBezTo>
                      <a:pt x="8" y="8"/>
                      <a:pt x="8" y="8"/>
                      <a:pt x="8" y="8"/>
                    </a:cubicBezTo>
                    <a:cubicBezTo>
                      <a:pt x="7" y="8"/>
                      <a:pt x="6" y="8"/>
                      <a:pt x="6" y="9"/>
                    </a:cubicBezTo>
                    <a:cubicBezTo>
                      <a:pt x="5" y="9"/>
                      <a:pt x="5" y="10"/>
                      <a:pt x="5" y="10"/>
                    </a:cubicBezTo>
                    <a:cubicBezTo>
                      <a:pt x="5" y="11"/>
                      <a:pt x="6" y="11"/>
                      <a:pt x="6" y="12"/>
                    </a:cubicBezTo>
                    <a:cubicBezTo>
                      <a:pt x="7" y="12"/>
                      <a:pt x="7" y="12"/>
                      <a:pt x="8" y="12"/>
                    </a:cubicBezTo>
                    <a:cubicBezTo>
                      <a:pt x="28" y="10"/>
                      <a:pt x="28" y="10"/>
                      <a:pt x="28" y="10"/>
                    </a:cubicBezTo>
                    <a:cubicBezTo>
                      <a:pt x="28" y="16"/>
                      <a:pt x="28" y="16"/>
                      <a:pt x="28" y="16"/>
                    </a:cubicBezTo>
                    <a:cubicBezTo>
                      <a:pt x="10" y="18"/>
                      <a:pt x="10" y="18"/>
                      <a:pt x="10" y="18"/>
                    </a:cubicBezTo>
                    <a:cubicBezTo>
                      <a:pt x="7" y="18"/>
                      <a:pt x="5" y="18"/>
                      <a:pt x="3" y="16"/>
                    </a:cubicBezTo>
                    <a:cubicBezTo>
                      <a:pt x="2" y="15"/>
                      <a:pt x="1" y="13"/>
                      <a:pt x="1" y="11"/>
                    </a:cubicBezTo>
                    <a:cubicBezTo>
                      <a:pt x="0" y="8"/>
                      <a:pt x="1" y="6"/>
                      <a:pt x="2" y="5"/>
                    </a:cubicBezTo>
                    <a:cubicBezTo>
                      <a:pt x="3" y="3"/>
                      <a:pt x="5" y="2"/>
                      <a:pt x="8" y="2"/>
                    </a:cubicBezTo>
                    <a:cubicBezTo>
                      <a:pt x="27" y="0"/>
                      <a:pt x="27" y="0"/>
                      <a:pt x="27" y="0"/>
                    </a:cubicBezTo>
                    <a:cubicBezTo>
                      <a:pt x="27" y="6"/>
                      <a:pt x="27" y="6"/>
                      <a:pt x="27"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8"/>
              <p:cNvSpPr>
                <a:spLocks noEditPoints="1"/>
              </p:cNvSpPr>
              <p:nvPr/>
            </p:nvSpPr>
            <p:spPr bwMode="auto">
              <a:xfrm>
                <a:off x="1514476" y="2149475"/>
                <a:ext cx="1435100" cy="1433513"/>
              </a:xfrm>
              <a:custGeom>
                <a:avLst/>
                <a:gdLst>
                  <a:gd name="T0" fmla="*/ 191 w 381"/>
                  <a:gd name="T1" fmla="*/ 0 h 381"/>
                  <a:gd name="T2" fmla="*/ 381 w 381"/>
                  <a:gd name="T3" fmla="*/ 191 h 381"/>
                  <a:gd name="T4" fmla="*/ 191 w 381"/>
                  <a:gd name="T5" fmla="*/ 381 h 381"/>
                  <a:gd name="T6" fmla="*/ 0 w 381"/>
                  <a:gd name="T7" fmla="*/ 191 h 381"/>
                  <a:gd name="T8" fmla="*/ 191 w 381"/>
                  <a:gd name="T9" fmla="*/ 0 h 381"/>
                  <a:gd name="T10" fmla="*/ 191 w 381"/>
                  <a:gd name="T11" fmla="*/ 17 h 381"/>
                  <a:gd name="T12" fmla="*/ 365 w 381"/>
                  <a:gd name="T13" fmla="*/ 191 h 381"/>
                  <a:gd name="T14" fmla="*/ 191 w 381"/>
                  <a:gd name="T15" fmla="*/ 365 h 381"/>
                  <a:gd name="T16" fmla="*/ 16 w 381"/>
                  <a:gd name="T17" fmla="*/ 191 h 381"/>
                  <a:gd name="T18" fmla="*/ 191 w 381"/>
                  <a:gd name="T19" fmla="*/ 17 h 381"/>
                  <a:gd name="T20" fmla="*/ 191 w 381"/>
                  <a:gd name="T21" fmla="*/ 21 h 381"/>
                  <a:gd name="T22" fmla="*/ 361 w 381"/>
                  <a:gd name="T23" fmla="*/ 191 h 381"/>
                  <a:gd name="T24" fmla="*/ 191 w 381"/>
                  <a:gd name="T25" fmla="*/ 361 h 381"/>
                  <a:gd name="T26" fmla="*/ 20 w 381"/>
                  <a:gd name="T27" fmla="*/ 191 h 381"/>
                  <a:gd name="T28" fmla="*/ 191 w 381"/>
                  <a:gd name="T29" fmla="*/ 21 h 381"/>
                  <a:gd name="T30" fmla="*/ 191 w 381"/>
                  <a:gd name="T31" fmla="*/ 73 h 381"/>
                  <a:gd name="T32" fmla="*/ 309 w 381"/>
                  <a:gd name="T33" fmla="*/ 191 h 381"/>
                  <a:gd name="T34" fmla="*/ 191 w 381"/>
                  <a:gd name="T35" fmla="*/ 309 h 381"/>
                  <a:gd name="T36" fmla="*/ 72 w 381"/>
                  <a:gd name="T37" fmla="*/ 191 h 381"/>
                  <a:gd name="T38" fmla="*/ 191 w 381"/>
                  <a:gd name="T39" fmla="*/ 73 h 381"/>
                  <a:gd name="T40" fmla="*/ 191 w 381"/>
                  <a:gd name="T41" fmla="*/ 76 h 381"/>
                  <a:gd name="T42" fmla="*/ 305 w 381"/>
                  <a:gd name="T43" fmla="*/ 191 h 381"/>
                  <a:gd name="T44" fmla="*/ 191 w 381"/>
                  <a:gd name="T45" fmla="*/ 306 h 381"/>
                  <a:gd name="T46" fmla="*/ 76 w 381"/>
                  <a:gd name="T47" fmla="*/ 191 h 381"/>
                  <a:gd name="T48" fmla="*/ 191 w 381"/>
                  <a:gd name="T49" fmla="*/ 76 h 381"/>
                  <a:gd name="T50" fmla="*/ 191 w 381"/>
                  <a:gd name="T51" fmla="*/ 9 h 381"/>
                  <a:gd name="T52" fmla="*/ 372 w 381"/>
                  <a:gd name="T53" fmla="*/ 191 h 381"/>
                  <a:gd name="T54" fmla="*/ 191 w 381"/>
                  <a:gd name="T55" fmla="*/ 373 h 381"/>
                  <a:gd name="T56" fmla="*/ 9 w 381"/>
                  <a:gd name="T57" fmla="*/ 191 h 381"/>
                  <a:gd name="T58" fmla="*/ 191 w 381"/>
                  <a:gd name="T59" fmla="*/ 9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81" h="381">
                    <a:moveTo>
                      <a:pt x="191" y="0"/>
                    </a:moveTo>
                    <a:cubicBezTo>
                      <a:pt x="296" y="0"/>
                      <a:pt x="381" y="86"/>
                      <a:pt x="381" y="191"/>
                    </a:cubicBezTo>
                    <a:cubicBezTo>
                      <a:pt x="381" y="296"/>
                      <a:pt x="296" y="381"/>
                      <a:pt x="191" y="381"/>
                    </a:cubicBezTo>
                    <a:cubicBezTo>
                      <a:pt x="86" y="381"/>
                      <a:pt x="0" y="296"/>
                      <a:pt x="0" y="191"/>
                    </a:cubicBezTo>
                    <a:cubicBezTo>
                      <a:pt x="0" y="86"/>
                      <a:pt x="86" y="0"/>
                      <a:pt x="191" y="0"/>
                    </a:cubicBezTo>
                    <a:close/>
                    <a:moveTo>
                      <a:pt x="191" y="17"/>
                    </a:moveTo>
                    <a:cubicBezTo>
                      <a:pt x="286" y="17"/>
                      <a:pt x="365" y="95"/>
                      <a:pt x="365" y="191"/>
                    </a:cubicBezTo>
                    <a:cubicBezTo>
                      <a:pt x="365" y="287"/>
                      <a:pt x="286" y="365"/>
                      <a:pt x="191" y="365"/>
                    </a:cubicBezTo>
                    <a:cubicBezTo>
                      <a:pt x="95" y="365"/>
                      <a:pt x="16" y="287"/>
                      <a:pt x="16" y="191"/>
                    </a:cubicBezTo>
                    <a:cubicBezTo>
                      <a:pt x="16" y="95"/>
                      <a:pt x="95" y="17"/>
                      <a:pt x="191" y="17"/>
                    </a:cubicBezTo>
                    <a:close/>
                    <a:moveTo>
                      <a:pt x="191" y="21"/>
                    </a:moveTo>
                    <a:cubicBezTo>
                      <a:pt x="284" y="21"/>
                      <a:pt x="361" y="97"/>
                      <a:pt x="361" y="191"/>
                    </a:cubicBezTo>
                    <a:cubicBezTo>
                      <a:pt x="361" y="285"/>
                      <a:pt x="284" y="361"/>
                      <a:pt x="191" y="361"/>
                    </a:cubicBezTo>
                    <a:cubicBezTo>
                      <a:pt x="97" y="361"/>
                      <a:pt x="20" y="285"/>
                      <a:pt x="20" y="191"/>
                    </a:cubicBezTo>
                    <a:cubicBezTo>
                      <a:pt x="20" y="97"/>
                      <a:pt x="97" y="21"/>
                      <a:pt x="191" y="21"/>
                    </a:cubicBezTo>
                    <a:close/>
                    <a:moveTo>
                      <a:pt x="191" y="73"/>
                    </a:moveTo>
                    <a:cubicBezTo>
                      <a:pt x="256" y="73"/>
                      <a:pt x="309" y="126"/>
                      <a:pt x="309" y="191"/>
                    </a:cubicBezTo>
                    <a:cubicBezTo>
                      <a:pt x="309" y="256"/>
                      <a:pt x="256" y="309"/>
                      <a:pt x="191" y="309"/>
                    </a:cubicBezTo>
                    <a:cubicBezTo>
                      <a:pt x="126" y="309"/>
                      <a:pt x="72" y="256"/>
                      <a:pt x="72" y="191"/>
                    </a:cubicBezTo>
                    <a:cubicBezTo>
                      <a:pt x="72" y="126"/>
                      <a:pt x="126" y="73"/>
                      <a:pt x="191" y="73"/>
                    </a:cubicBezTo>
                    <a:close/>
                    <a:moveTo>
                      <a:pt x="191" y="76"/>
                    </a:moveTo>
                    <a:cubicBezTo>
                      <a:pt x="254" y="76"/>
                      <a:pt x="305" y="128"/>
                      <a:pt x="305" y="191"/>
                    </a:cubicBezTo>
                    <a:cubicBezTo>
                      <a:pt x="305" y="254"/>
                      <a:pt x="254" y="306"/>
                      <a:pt x="191" y="306"/>
                    </a:cubicBezTo>
                    <a:cubicBezTo>
                      <a:pt x="127" y="306"/>
                      <a:pt x="76" y="254"/>
                      <a:pt x="76" y="191"/>
                    </a:cubicBezTo>
                    <a:cubicBezTo>
                      <a:pt x="76" y="128"/>
                      <a:pt x="127" y="76"/>
                      <a:pt x="191" y="76"/>
                    </a:cubicBezTo>
                    <a:close/>
                    <a:moveTo>
                      <a:pt x="191" y="9"/>
                    </a:moveTo>
                    <a:cubicBezTo>
                      <a:pt x="291" y="9"/>
                      <a:pt x="372" y="91"/>
                      <a:pt x="372" y="191"/>
                    </a:cubicBezTo>
                    <a:cubicBezTo>
                      <a:pt x="372" y="291"/>
                      <a:pt x="291" y="373"/>
                      <a:pt x="191" y="373"/>
                    </a:cubicBezTo>
                    <a:cubicBezTo>
                      <a:pt x="90" y="373"/>
                      <a:pt x="9" y="291"/>
                      <a:pt x="9" y="191"/>
                    </a:cubicBezTo>
                    <a:cubicBezTo>
                      <a:pt x="9" y="91"/>
                      <a:pt x="90" y="9"/>
                      <a:pt x="19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9"/>
              <p:cNvSpPr>
                <a:spLocks noEditPoints="1"/>
              </p:cNvSpPr>
              <p:nvPr/>
            </p:nvSpPr>
            <p:spPr bwMode="auto">
              <a:xfrm>
                <a:off x="2079626" y="2635250"/>
                <a:ext cx="304800" cy="225425"/>
              </a:xfrm>
              <a:custGeom>
                <a:avLst/>
                <a:gdLst>
                  <a:gd name="T0" fmla="*/ 70 w 81"/>
                  <a:gd name="T1" fmla="*/ 19 h 60"/>
                  <a:gd name="T2" fmla="*/ 79 w 81"/>
                  <a:gd name="T3" fmla="*/ 14 h 60"/>
                  <a:gd name="T4" fmla="*/ 61 w 81"/>
                  <a:gd name="T5" fmla="*/ 19 h 60"/>
                  <a:gd name="T6" fmla="*/ 46 w 81"/>
                  <a:gd name="T7" fmla="*/ 34 h 60"/>
                  <a:gd name="T8" fmla="*/ 49 w 81"/>
                  <a:gd name="T9" fmla="*/ 37 h 60"/>
                  <a:gd name="T10" fmla="*/ 51 w 81"/>
                  <a:gd name="T11" fmla="*/ 43 h 60"/>
                  <a:gd name="T12" fmla="*/ 30 w 81"/>
                  <a:gd name="T13" fmla="*/ 43 h 60"/>
                  <a:gd name="T14" fmla="*/ 25 w 81"/>
                  <a:gd name="T15" fmla="*/ 41 h 60"/>
                  <a:gd name="T16" fmla="*/ 33 w 81"/>
                  <a:gd name="T17" fmla="*/ 36 h 60"/>
                  <a:gd name="T18" fmla="*/ 35 w 81"/>
                  <a:gd name="T19" fmla="*/ 30 h 60"/>
                  <a:gd name="T20" fmla="*/ 55 w 81"/>
                  <a:gd name="T21" fmla="*/ 35 h 60"/>
                  <a:gd name="T22" fmla="*/ 21 w 81"/>
                  <a:gd name="T23" fmla="*/ 39 h 60"/>
                  <a:gd name="T24" fmla="*/ 27 w 81"/>
                  <a:gd name="T25" fmla="*/ 34 h 60"/>
                  <a:gd name="T26" fmla="*/ 55 w 81"/>
                  <a:gd name="T27" fmla="*/ 50 h 60"/>
                  <a:gd name="T28" fmla="*/ 52 w 81"/>
                  <a:gd name="T29" fmla="*/ 59 h 60"/>
                  <a:gd name="T30" fmla="*/ 29 w 81"/>
                  <a:gd name="T31" fmla="*/ 43 h 60"/>
                  <a:gd name="T32" fmla="*/ 25 w 81"/>
                  <a:gd name="T33" fmla="*/ 53 h 60"/>
                  <a:gd name="T34" fmla="*/ 20 w 81"/>
                  <a:gd name="T35" fmla="*/ 46 h 60"/>
                  <a:gd name="T36" fmla="*/ 18 w 81"/>
                  <a:gd name="T37" fmla="*/ 52 h 60"/>
                  <a:gd name="T38" fmla="*/ 13 w 81"/>
                  <a:gd name="T39" fmla="*/ 59 h 60"/>
                  <a:gd name="T40" fmla="*/ 13 w 81"/>
                  <a:gd name="T41" fmla="*/ 41 h 60"/>
                  <a:gd name="T42" fmla="*/ 25 w 81"/>
                  <a:gd name="T43" fmla="*/ 29 h 60"/>
                  <a:gd name="T44" fmla="*/ 6 w 81"/>
                  <a:gd name="T45" fmla="*/ 35 h 60"/>
                  <a:gd name="T46" fmla="*/ 79 w 81"/>
                  <a:gd name="T47" fmla="*/ 29 h 60"/>
                  <a:gd name="T48" fmla="*/ 64 w 81"/>
                  <a:gd name="T49" fmla="*/ 35 h 60"/>
                  <a:gd name="T50" fmla="*/ 12 w 81"/>
                  <a:gd name="T51" fmla="*/ 24 h 60"/>
                  <a:gd name="T52" fmla="*/ 30 w 81"/>
                  <a:gd name="T53" fmla="*/ 28 h 60"/>
                  <a:gd name="T54" fmla="*/ 41 w 81"/>
                  <a:gd name="T55" fmla="*/ 28 h 60"/>
                  <a:gd name="T56" fmla="*/ 51 w 81"/>
                  <a:gd name="T57" fmla="*/ 28 h 60"/>
                  <a:gd name="T58" fmla="*/ 69 w 81"/>
                  <a:gd name="T59" fmla="*/ 24 h 60"/>
                  <a:gd name="T60" fmla="*/ 69 w 81"/>
                  <a:gd name="T61" fmla="*/ 59 h 60"/>
                  <a:gd name="T62" fmla="*/ 52 w 81"/>
                  <a:gd name="T63" fmla="*/ 60 h 60"/>
                  <a:gd name="T64" fmla="*/ 25 w 81"/>
                  <a:gd name="T65" fmla="*/ 60 h 60"/>
                  <a:gd name="T66" fmla="*/ 0 w 81"/>
                  <a:gd name="T67" fmla="*/ 35 h 60"/>
                  <a:gd name="T68" fmla="*/ 6 w 81"/>
                  <a:gd name="T69" fmla="*/ 18 h 60"/>
                  <a:gd name="T70" fmla="*/ 15 w 81"/>
                  <a:gd name="T71" fmla="*/ 12 h 60"/>
                  <a:gd name="T72" fmla="*/ 23 w 81"/>
                  <a:gd name="T73" fmla="*/ 0 h 60"/>
                  <a:gd name="T74" fmla="*/ 32 w 81"/>
                  <a:gd name="T75" fmla="*/ 6 h 60"/>
                  <a:gd name="T76" fmla="*/ 39 w 81"/>
                  <a:gd name="T77" fmla="*/ 6 h 60"/>
                  <a:gd name="T78" fmla="*/ 48 w 81"/>
                  <a:gd name="T79" fmla="*/ 1 h 60"/>
                  <a:gd name="T80" fmla="*/ 58 w 81"/>
                  <a:gd name="T81" fmla="*/ 0 h 60"/>
                  <a:gd name="T82" fmla="*/ 66 w 81"/>
                  <a:gd name="T83" fmla="*/ 18 h 60"/>
                  <a:gd name="T84" fmla="*/ 72 w 81"/>
                  <a:gd name="T85" fmla="*/ 18 h 60"/>
                  <a:gd name="T86" fmla="*/ 81 w 81"/>
                  <a:gd name="T87" fmla="*/ 14 h 60"/>
                  <a:gd name="T88" fmla="*/ 23 w 81"/>
                  <a:gd name="T89" fmla="*/ 14 h 60"/>
                  <a:gd name="T90" fmla="*/ 14 w 81"/>
                  <a:gd name="T91" fmla="*/ 18 h 60"/>
                  <a:gd name="T92" fmla="*/ 5 w 81"/>
                  <a:gd name="T93" fmla="*/ 19 h 60"/>
                  <a:gd name="T94" fmla="*/ 23 w 81"/>
                  <a:gd name="T95" fmla="*/ 18 h 60"/>
                  <a:gd name="T96" fmla="*/ 36 w 81"/>
                  <a:gd name="T97" fmla="*/ 22 h 60"/>
                  <a:gd name="T98" fmla="*/ 49 w 81"/>
                  <a:gd name="T99" fmla="*/ 18 h 60"/>
                  <a:gd name="T100" fmla="*/ 57 w 81"/>
                  <a:gd name="T101" fmla="*/ 59 h 60"/>
                  <a:gd name="T102" fmla="*/ 24 w 81"/>
                  <a:gd name="T103" fmla="*/ 1 h 60"/>
                  <a:gd name="T104" fmla="*/ 37 w 81"/>
                  <a:gd name="T105" fmla="*/ 1 h 60"/>
                  <a:gd name="T106" fmla="*/ 47 w 81"/>
                  <a:gd name="T107" fmla="*/ 6 h 60"/>
                  <a:gd name="T108" fmla="*/ 24 w 81"/>
                  <a:gd name="T109" fmla="*/ 10 h 60"/>
                  <a:gd name="T110" fmla="*/ 41 w 81"/>
                  <a:gd name="T111" fmla="*/ 16 h 60"/>
                  <a:gd name="T112" fmla="*/ 51 w 81"/>
                  <a:gd name="T113" fmla="*/ 16 h 60"/>
                  <a:gd name="T114" fmla="*/ 65 w 81"/>
                  <a:gd name="T115" fmla="*/ 45 h 60"/>
                  <a:gd name="T116" fmla="*/ 57 w 81"/>
                  <a:gd name="T117"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1" h="60">
                    <a:moveTo>
                      <a:pt x="63" y="19"/>
                    </a:moveTo>
                    <a:cubicBezTo>
                      <a:pt x="66" y="19"/>
                      <a:pt x="66" y="19"/>
                      <a:pt x="66" y="19"/>
                    </a:cubicBezTo>
                    <a:cubicBezTo>
                      <a:pt x="66" y="19"/>
                      <a:pt x="66" y="19"/>
                      <a:pt x="66" y="19"/>
                    </a:cubicBezTo>
                    <a:cubicBezTo>
                      <a:pt x="67" y="19"/>
                      <a:pt x="67" y="19"/>
                      <a:pt x="67" y="19"/>
                    </a:cubicBezTo>
                    <a:cubicBezTo>
                      <a:pt x="67" y="19"/>
                      <a:pt x="67" y="19"/>
                      <a:pt x="67" y="19"/>
                    </a:cubicBezTo>
                    <a:cubicBezTo>
                      <a:pt x="67" y="18"/>
                      <a:pt x="67" y="18"/>
                      <a:pt x="67" y="18"/>
                    </a:cubicBezTo>
                    <a:cubicBezTo>
                      <a:pt x="67" y="14"/>
                      <a:pt x="67" y="14"/>
                      <a:pt x="67" y="14"/>
                    </a:cubicBezTo>
                    <a:cubicBezTo>
                      <a:pt x="70" y="14"/>
                      <a:pt x="70" y="14"/>
                      <a:pt x="70" y="14"/>
                    </a:cubicBezTo>
                    <a:cubicBezTo>
                      <a:pt x="70" y="19"/>
                      <a:pt x="70" y="19"/>
                      <a:pt x="70" y="19"/>
                    </a:cubicBezTo>
                    <a:cubicBezTo>
                      <a:pt x="72" y="19"/>
                      <a:pt x="72" y="19"/>
                      <a:pt x="72" y="19"/>
                    </a:cubicBezTo>
                    <a:cubicBezTo>
                      <a:pt x="72" y="19"/>
                      <a:pt x="72" y="19"/>
                      <a:pt x="72" y="19"/>
                    </a:cubicBezTo>
                    <a:cubicBezTo>
                      <a:pt x="75" y="19"/>
                      <a:pt x="75" y="19"/>
                      <a:pt x="75" y="19"/>
                    </a:cubicBezTo>
                    <a:cubicBezTo>
                      <a:pt x="75" y="19"/>
                      <a:pt x="75" y="19"/>
                      <a:pt x="75" y="19"/>
                    </a:cubicBezTo>
                    <a:cubicBezTo>
                      <a:pt x="76" y="19"/>
                      <a:pt x="76" y="19"/>
                      <a:pt x="76" y="19"/>
                    </a:cubicBezTo>
                    <a:cubicBezTo>
                      <a:pt x="76" y="19"/>
                      <a:pt x="76" y="19"/>
                      <a:pt x="76" y="19"/>
                    </a:cubicBezTo>
                    <a:cubicBezTo>
                      <a:pt x="76" y="18"/>
                      <a:pt x="76" y="18"/>
                      <a:pt x="76" y="18"/>
                    </a:cubicBezTo>
                    <a:cubicBezTo>
                      <a:pt x="76" y="14"/>
                      <a:pt x="76" y="14"/>
                      <a:pt x="76" y="14"/>
                    </a:cubicBezTo>
                    <a:cubicBezTo>
                      <a:pt x="79" y="14"/>
                      <a:pt x="79" y="14"/>
                      <a:pt x="79" y="14"/>
                    </a:cubicBezTo>
                    <a:cubicBezTo>
                      <a:pt x="79" y="22"/>
                      <a:pt x="79" y="22"/>
                      <a:pt x="79" y="22"/>
                    </a:cubicBezTo>
                    <a:cubicBezTo>
                      <a:pt x="56" y="22"/>
                      <a:pt x="56" y="22"/>
                      <a:pt x="56" y="22"/>
                    </a:cubicBezTo>
                    <a:cubicBezTo>
                      <a:pt x="56" y="18"/>
                      <a:pt x="56" y="18"/>
                      <a:pt x="56" y="18"/>
                    </a:cubicBezTo>
                    <a:cubicBezTo>
                      <a:pt x="57" y="18"/>
                      <a:pt x="57" y="18"/>
                      <a:pt x="57" y="18"/>
                    </a:cubicBezTo>
                    <a:cubicBezTo>
                      <a:pt x="57" y="18"/>
                      <a:pt x="57" y="18"/>
                      <a:pt x="57" y="18"/>
                    </a:cubicBezTo>
                    <a:cubicBezTo>
                      <a:pt x="58" y="18"/>
                      <a:pt x="58" y="18"/>
                      <a:pt x="58" y="18"/>
                    </a:cubicBezTo>
                    <a:cubicBezTo>
                      <a:pt x="58" y="14"/>
                      <a:pt x="58" y="14"/>
                      <a:pt x="58" y="14"/>
                    </a:cubicBezTo>
                    <a:cubicBezTo>
                      <a:pt x="61" y="14"/>
                      <a:pt x="61" y="14"/>
                      <a:pt x="61" y="14"/>
                    </a:cubicBezTo>
                    <a:cubicBezTo>
                      <a:pt x="61" y="19"/>
                      <a:pt x="61" y="19"/>
                      <a:pt x="61" y="19"/>
                    </a:cubicBezTo>
                    <a:cubicBezTo>
                      <a:pt x="63" y="19"/>
                      <a:pt x="63" y="19"/>
                      <a:pt x="63" y="19"/>
                    </a:cubicBezTo>
                    <a:cubicBezTo>
                      <a:pt x="63" y="19"/>
                      <a:pt x="63" y="19"/>
                      <a:pt x="63" y="19"/>
                    </a:cubicBezTo>
                    <a:close/>
                    <a:moveTo>
                      <a:pt x="41" y="33"/>
                    </a:moveTo>
                    <a:cubicBezTo>
                      <a:pt x="42" y="33"/>
                      <a:pt x="43" y="33"/>
                      <a:pt x="44" y="33"/>
                    </a:cubicBezTo>
                    <a:cubicBezTo>
                      <a:pt x="45" y="30"/>
                      <a:pt x="45" y="30"/>
                      <a:pt x="45" y="30"/>
                    </a:cubicBezTo>
                    <a:cubicBezTo>
                      <a:pt x="44" y="30"/>
                      <a:pt x="43" y="29"/>
                      <a:pt x="41" y="29"/>
                    </a:cubicBezTo>
                    <a:cubicBezTo>
                      <a:pt x="41" y="29"/>
                      <a:pt x="41" y="29"/>
                      <a:pt x="41" y="29"/>
                    </a:cubicBezTo>
                    <a:cubicBezTo>
                      <a:pt x="41" y="33"/>
                      <a:pt x="41" y="33"/>
                      <a:pt x="41" y="33"/>
                    </a:cubicBezTo>
                    <a:close/>
                    <a:moveTo>
                      <a:pt x="46" y="34"/>
                    </a:moveTo>
                    <a:cubicBezTo>
                      <a:pt x="46" y="34"/>
                      <a:pt x="47" y="35"/>
                      <a:pt x="48" y="36"/>
                    </a:cubicBezTo>
                    <a:cubicBezTo>
                      <a:pt x="51" y="33"/>
                      <a:pt x="51" y="33"/>
                      <a:pt x="51" y="33"/>
                    </a:cubicBezTo>
                    <a:cubicBezTo>
                      <a:pt x="49" y="32"/>
                      <a:pt x="48" y="31"/>
                      <a:pt x="47" y="31"/>
                    </a:cubicBezTo>
                    <a:cubicBezTo>
                      <a:pt x="46" y="34"/>
                      <a:pt x="46" y="34"/>
                      <a:pt x="46" y="34"/>
                    </a:cubicBezTo>
                    <a:close/>
                    <a:moveTo>
                      <a:pt x="49" y="37"/>
                    </a:moveTo>
                    <a:cubicBezTo>
                      <a:pt x="50" y="37"/>
                      <a:pt x="50" y="38"/>
                      <a:pt x="50" y="38"/>
                    </a:cubicBezTo>
                    <a:cubicBezTo>
                      <a:pt x="54" y="37"/>
                      <a:pt x="54" y="37"/>
                      <a:pt x="54" y="37"/>
                    </a:cubicBezTo>
                    <a:cubicBezTo>
                      <a:pt x="53" y="36"/>
                      <a:pt x="53" y="35"/>
                      <a:pt x="52" y="34"/>
                    </a:cubicBezTo>
                    <a:cubicBezTo>
                      <a:pt x="49" y="37"/>
                      <a:pt x="49" y="37"/>
                      <a:pt x="49" y="37"/>
                    </a:cubicBezTo>
                    <a:close/>
                    <a:moveTo>
                      <a:pt x="51" y="40"/>
                    </a:moveTo>
                    <a:cubicBezTo>
                      <a:pt x="51" y="40"/>
                      <a:pt x="52" y="41"/>
                      <a:pt x="52" y="42"/>
                    </a:cubicBezTo>
                    <a:cubicBezTo>
                      <a:pt x="55" y="42"/>
                      <a:pt x="55" y="42"/>
                      <a:pt x="55" y="42"/>
                    </a:cubicBezTo>
                    <a:cubicBezTo>
                      <a:pt x="55" y="40"/>
                      <a:pt x="55" y="40"/>
                      <a:pt x="55" y="40"/>
                    </a:cubicBezTo>
                    <a:cubicBezTo>
                      <a:pt x="55" y="40"/>
                      <a:pt x="55" y="40"/>
                      <a:pt x="55" y="40"/>
                    </a:cubicBezTo>
                    <a:cubicBezTo>
                      <a:pt x="55" y="40"/>
                      <a:pt x="55" y="39"/>
                      <a:pt x="55" y="39"/>
                    </a:cubicBezTo>
                    <a:cubicBezTo>
                      <a:pt x="51" y="40"/>
                      <a:pt x="51" y="40"/>
                      <a:pt x="51" y="40"/>
                    </a:cubicBezTo>
                    <a:close/>
                    <a:moveTo>
                      <a:pt x="51" y="43"/>
                    </a:moveTo>
                    <a:cubicBezTo>
                      <a:pt x="51" y="43"/>
                      <a:pt x="51" y="43"/>
                      <a:pt x="51" y="43"/>
                    </a:cubicBezTo>
                    <a:cubicBezTo>
                      <a:pt x="50" y="42"/>
                      <a:pt x="50" y="41"/>
                      <a:pt x="50" y="40"/>
                    </a:cubicBezTo>
                    <a:cubicBezTo>
                      <a:pt x="50" y="40"/>
                      <a:pt x="50" y="40"/>
                      <a:pt x="50" y="40"/>
                    </a:cubicBezTo>
                    <a:cubicBezTo>
                      <a:pt x="50" y="40"/>
                      <a:pt x="50" y="40"/>
                      <a:pt x="50" y="40"/>
                    </a:cubicBezTo>
                    <a:cubicBezTo>
                      <a:pt x="49" y="39"/>
                      <a:pt x="48" y="38"/>
                      <a:pt x="47" y="37"/>
                    </a:cubicBezTo>
                    <a:cubicBezTo>
                      <a:pt x="47" y="37"/>
                      <a:pt x="47" y="37"/>
                      <a:pt x="47" y="37"/>
                    </a:cubicBezTo>
                    <a:cubicBezTo>
                      <a:pt x="47" y="37"/>
                      <a:pt x="47" y="37"/>
                      <a:pt x="47" y="37"/>
                    </a:cubicBezTo>
                    <a:cubicBezTo>
                      <a:pt x="45" y="35"/>
                      <a:pt x="43" y="34"/>
                      <a:pt x="40" y="34"/>
                    </a:cubicBezTo>
                    <a:cubicBezTo>
                      <a:pt x="35" y="34"/>
                      <a:pt x="31" y="38"/>
                      <a:pt x="30" y="43"/>
                    </a:cubicBezTo>
                    <a:cubicBezTo>
                      <a:pt x="30" y="43"/>
                      <a:pt x="30" y="43"/>
                      <a:pt x="30" y="43"/>
                    </a:cubicBezTo>
                    <a:cubicBezTo>
                      <a:pt x="30" y="59"/>
                      <a:pt x="30" y="59"/>
                      <a:pt x="30" y="59"/>
                    </a:cubicBezTo>
                    <a:cubicBezTo>
                      <a:pt x="51" y="59"/>
                      <a:pt x="51" y="59"/>
                      <a:pt x="51" y="59"/>
                    </a:cubicBezTo>
                    <a:cubicBezTo>
                      <a:pt x="51" y="43"/>
                      <a:pt x="51" y="43"/>
                      <a:pt x="51" y="43"/>
                    </a:cubicBezTo>
                    <a:close/>
                    <a:moveTo>
                      <a:pt x="29" y="42"/>
                    </a:moveTo>
                    <a:cubicBezTo>
                      <a:pt x="29" y="41"/>
                      <a:pt x="29" y="40"/>
                      <a:pt x="30" y="40"/>
                    </a:cubicBezTo>
                    <a:cubicBezTo>
                      <a:pt x="26" y="39"/>
                      <a:pt x="26" y="39"/>
                      <a:pt x="26" y="39"/>
                    </a:cubicBezTo>
                    <a:cubicBezTo>
                      <a:pt x="26" y="39"/>
                      <a:pt x="26" y="40"/>
                      <a:pt x="25" y="40"/>
                    </a:cubicBezTo>
                    <a:cubicBezTo>
                      <a:pt x="25" y="40"/>
                      <a:pt x="25" y="40"/>
                      <a:pt x="25" y="40"/>
                    </a:cubicBezTo>
                    <a:cubicBezTo>
                      <a:pt x="25" y="41"/>
                      <a:pt x="25" y="41"/>
                      <a:pt x="25" y="41"/>
                    </a:cubicBezTo>
                    <a:cubicBezTo>
                      <a:pt x="25" y="41"/>
                      <a:pt x="25" y="41"/>
                      <a:pt x="25" y="41"/>
                    </a:cubicBezTo>
                    <a:cubicBezTo>
                      <a:pt x="25" y="42"/>
                      <a:pt x="25" y="42"/>
                      <a:pt x="25" y="42"/>
                    </a:cubicBezTo>
                    <a:cubicBezTo>
                      <a:pt x="29" y="42"/>
                      <a:pt x="29" y="42"/>
                      <a:pt x="29" y="42"/>
                    </a:cubicBezTo>
                    <a:close/>
                    <a:moveTo>
                      <a:pt x="30" y="38"/>
                    </a:moveTo>
                    <a:cubicBezTo>
                      <a:pt x="31" y="38"/>
                      <a:pt x="31" y="37"/>
                      <a:pt x="32" y="37"/>
                    </a:cubicBezTo>
                    <a:cubicBezTo>
                      <a:pt x="29" y="34"/>
                      <a:pt x="29" y="34"/>
                      <a:pt x="29" y="34"/>
                    </a:cubicBezTo>
                    <a:cubicBezTo>
                      <a:pt x="28" y="35"/>
                      <a:pt x="27" y="36"/>
                      <a:pt x="27" y="37"/>
                    </a:cubicBezTo>
                    <a:cubicBezTo>
                      <a:pt x="30" y="38"/>
                      <a:pt x="30" y="38"/>
                      <a:pt x="30" y="38"/>
                    </a:cubicBezTo>
                    <a:close/>
                    <a:moveTo>
                      <a:pt x="33" y="36"/>
                    </a:moveTo>
                    <a:cubicBezTo>
                      <a:pt x="33" y="35"/>
                      <a:pt x="34" y="34"/>
                      <a:pt x="35" y="34"/>
                    </a:cubicBezTo>
                    <a:cubicBezTo>
                      <a:pt x="34" y="31"/>
                      <a:pt x="34" y="31"/>
                      <a:pt x="34" y="31"/>
                    </a:cubicBezTo>
                    <a:cubicBezTo>
                      <a:pt x="32" y="31"/>
                      <a:pt x="31" y="32"/>
                      <a:pt x="30" y="33"/>
                    </a:cubicBezTo>
                    <a:cubicBezTo>
                      <a:pt x="33" y="36"/>
                      <a:pt x="33" y="36"/>
                      <a:pt x="33" y="36"/>
                    </a:cubicBezTo>
                    <a:close/>
                    <a:moveTo>
                      <a:pt x="36" y="33"/>
                    </a:moveTo>
                    <a:cubicBezTo>
                      <a:pt x="37" y="33"/>
                      <a:pt x="39" y="33"/>
                      <a:pt x="40" y="33"/>
                    </a:cubicBezTo>
                    <a:cubicBezTo>
                      <a:pt x="40" y="29"/>
                      <a:pt x="40" y="29"/>
                      <a:pt x="40" y="29"/>
                    </a:cubicBezTo>
                    <a:cubicBezTo>
                      <a:pt x="39" y="29"/>
                      <a:pt x="39" y="29"/>
                      <a:pt x="39" y="29"/>
                    </a:cubicBezTo>
                    <a:cubicBezTo>
                      <a:pt x="38" y="29"/>
                      <a:pt x="36" y="30"/>
                      <a:pt x="35" y="30"/>
                    </a:cubicBezTo>
                    <a:cubicBezTo>
                      <a:pt x="36" y="33"/>
                      <a:pt x="36" y="33"/>
                      <a:pt x="36" y="33"/>
                    </a:cubicBezTo>
                    <a:close/>
                    <a:moveTo>
                      <a:pt x="47" y="29"/>
                    </a:moveTo>
                    <a:cubicBezTo>
                      <a:pt x="50" y="30"/>
                      <a:pt x="52" y="32"/>
                      <a:pt x="54" y="34"/>
                    </a:cubicBezTo>
                    <a:cubicBezTo>
                      <a:pt x="54" y="29"/>
                      <a:pt x="54" y="29"/>
                      <a:pt x="54" y="29"/>
                    </a:cubicBezTo>
                    <a:cubicBezTo>
                      <a:pt x="47" y="29"/>
                      <a:pt x="47" y="29"/>
                      <a:pt x="47" y="29"/>
                    </a:cubicBezTo>
                    <a:close/>
                    <a:moveTo>
                      <a:pt x="55" y="35"/>
                    </a:moveTo>
                    <a:cubicBezTo>
                      <a:pt x="55" y="36"/>
                      <a:pt x="55" y="36"/>
                      <a:pt x="55" y="36"/>
                    </a:cubicBezTo>
                    <a:cubicBezTo>
                      <a:pt x="55" y="35"/>
                      <a:pt x="55" y="35"/>
                      <a:pt x="55" y="35"/>
                    </a:cubicBezTo>
                    <a:cubicBezTo>
                      <a:pt x="55" y="35"/>
                      <a:pt x="55" y="35"/>
                      <a:pt x="55" y="35"/>
                    </a:cubicBezTo>
                    <a:close/>
                    <a:moveTo>
                      <a:pt x="55" y="36"/>
                    </a:moveTo>
                    <a:cubicBezTo>
                      <a:pt x="56" y="37"/>
                      <a:pt x="56" y="38"/>
                      <a:pt x="57" y="39"/>
                    </a:cubicBezTo>
                    <a:cubicBezTo>
                      <a:pt x="60" y="39"/>
                      <a:pt x="60" y="39"/>
                      <a:pt x="60" y="39"/>
                    </a:cubicBezTo>
                    <a:cubicBezTo>
                      <a:pt x="60" y="36"/>
                      <a:pt x="60" y="36"/>
                      <a:pt x="60" y="36"/>
                    </a:cubicBezTo>
                    <a:cubicBezTo>
                      <a:pt x="55" y="36"/>
                      <a:pt x="55" y="36"/>
                      <a:pt x="55" y="36"/>
                    </a:cubicBezTo>
                    <a:close/>
                    <a:moveTo>
                      <a:pt x="24" y="39"/>
                    </a:moveTo>
                    <a:cubicBezTo>
                      <a:pt x="24" y="38"/>
                      <a:pt x="25" y="37"/>
                      <a:pt x="26" y="36"/>
                    </a:cubicBezTo>
                    <a:cubicBezTo>
                      <a:pt x="21" y="36"/>
                      <a:pt x="21" y="36"/>
                      <a:pt x="21" y="36"/>
                    </a:cubicBezTo>
                    <a:cubicBezTo>
                      <a:pt x="21" y="39"/>
                      <a:pt x="21" y="39"/>
                      <a:pt x="21" y="39"/>
                    </a:cubicBezTo>
                    <a:cubicBezTo>
                      <a:pt x="24" y="39"/>
                      <a:pt x="24" y="39"/>
                      <a:pt x="24" y="39"/>
                    </a:cubicBezTo>
                    <a:close/>
                    <a:moveTo>
                      <a:pt x="26" y="35"/>
                    </a:moveTo>
                    <a:cubicBezTo>
                      <a:pt x="26" y="35"/>
                      <a:pt x="26" y="35"/>
                      <a:pt x="26" y="35"/>
                    </a:cubicBezTo>
                    <a:cubicBezTo>
                      <a:pt x="26" y="35"/>
                      <a:pt x="26" y="35"/>
                      <a:pt x="26" y="35"/>
                    </a:cubicBezTo>
                    <a:cubicBezTo>
                      <a:pt x="26" y="35"/>
                      <a:pt x="26" y="35"/>
                      <a:pt x="26" y="35"/>
                    </a:cubicBezTo>
                    <a:close/>
                    <a:moveTo>
                      <a:pt x="27" y="34"/>
                    </a:moveTo>
                    <a:cubicBezTo>
                      <a:pt x="29" y="32"/>
                      <a:pt x="31" y="30"/>
                      <a:pt x="33" y="29"/>
                    </a:cubicBezTo>
                    <a:cubicBezTo>
                      <a:pt x="27" y="29"/>
                      <a:pt x="27" y="29"/>
                      <a:pt x="27" y="29"/>
                    </a:cubicBezTo>
                    <a:cubicBezTo>
                      <a:pt x="27" y="34"/>
                      <a:pt x="27" y="34"/>
                      <a:pt x="27" y="34"/>
                    </a:cubicBezTo>
                    <a:close/>
                    <a:moveTo>
                      <a:pt x="55" y="43"/>
                    </a:moveTo>
                    <a:cubicBezTo>
                      <a:pt x="52" y="43"/>
                      <a:pt x="52" y="43"/>
                      <a:pt x="52" y="43"/>
                    </a:cubicBezTo>
                    <a:cubicBezTo>
                      <a:pt x="52" y="46"/>
                      <a:pt x="52" y="46"/>
                      <a:pt x="52" y="46"/>
                    </a:cubicBezTo>
                    <a:cubicBezTo>
                      <a:pt x="55" y="46"/>
                      <a:pt x="55" y="46"/>
                      <a:pt x="55" y="46"/>
                    </a:cubicBezTo>
                    <a:cubicBezTo>
                      <a:pt x="55" y="43"/>
                      <a:pt x="55" y="43"/>
                      <a:pt x="55" y="43"/>
                    </a:cubicBezTo>
                    <a:close/>
                    <a:moveTo>
                      <a:pt x="55" y="48"/>
                    </a:moveTo>
                    <a:cubicBezTo>
                      <a:pt x="52" y="48"/>
                      <a:pt x="52" y="48"/>
                      <a:pt x="52" y="48"/>
                    </a:cubicBezTo>
                    <a:cubicBezTo>
                      <a:pt x="52" y="50"/>
                      <a:pt x="52" y="50"/>
                      <a:pt x="52" y="50"/>
                    </a:cubicBezTo>
                    <a:cubicBezTo>
                      <a:pt x="55" y="50"/>
                      <a:pt x="55" y="50"/>
                      <a:pt x="55" y="50"/>
                    </a:cubicBezTo>
                    <a:cubicBezTo>
                      <a:pt x="55" y="48"/>
                      <a:pt x="55" y="48"/>
                      <a:pt x="55" y="48"/>
                    </a:cubicBezTo>
                    <a:close/>
                    <a:moveTo>
                      <a:pt x="55" y="52"/>
                    </a:moveTo>
                    <a:cubicBezTo>
                      <a:pt x="52" y="52"/>
                      <a:pt x="52" y="52"/>
                      <a:pt x="52" y="52"/>
                    </a:cubicBezTo>
                    <a:cubicBezTo>
                      <a:pt x="52" y="55"/>
                      <a:pt x="52" y="55"/>
                      <a:pt x="52" y="55"/>
                    </a:cubicBezTo>
                    <a:cubicBezTo>
                      <a:pt x="55" y="55"/>
                      <a:pt x="55" y="55"/>
                      <a:pt x="55" y="55"/>
                    </a:cubicBezTo>
                    <a:cubicBezTo>
                      <a:pt x="55" y="52"/>
                      <a:pt x="55" y="52"/>
                      <a:pt x="55" y="52"/>
                    </a:cubicBezTo>
                    <a:close/>
                    <a:moveTo>
                      <a:pt x="55" y="56"/>
                    </a:moveTo>
                    <a:cubicBezTo>
                      <a:pt x="52" y="56"/>
                      <a:pt x="52" y="56"/>
                      <a:pt x="52" y="56"/>
                    </a:cubicBezTo>
                    <a:cubicBezTo>
                      <a:pt x="52" y="59"/>
                      <a:pt x="52" y="59"/>
                      <a:pt x="52" y="59"/>
                    </a:cubicBezTo>
                    <a:cubicBezTo>
                      <a:pt x="55" y="59"/>
                      <a:pt x="55" y="59"/>
                      <a:pt x="55" y="59"/>
                    </a:cubicBezTo>
                    <a:cubicBezTo>
                      <a:pt x="55" y="56"/>
                      <a:pt x="55" y="56"/>
                      <a:pt x="55" y="56"/>
                    </a:cubicBezTo>
                    <a:close/>
                    <a:moveTo>
                      <a:pt x="29" y="43"/>
                    </a:moveTo>
                    <a:cubicBezTo>
                      <a:pt x="25" y="43"/>
                      <a:pt x="25" y="43"/>
                      <a:pt x="25" y="43"/>
                    </a:cubicBezTo>
                    <a:cubicBezTo>
                      <a:pt x="25" y="45"/>
                      <a:pt x="25" y="45"/>
                      <a:pt x="25" y="45"/>
                    </a:cubicBezTo>
                    <a:cubicBezTo>
                      <a:pt x="25" y="45"/>
                      <a:pt x="25" y="45"/>
                      <a:pt x="25" y="45"/>
                    </a:cubicBezTo>
                    <a:cubicBezTo>
                      <a:pt x="25" y="46"/>
                      <a:pt x="25" y="46"/>
                      <a:pt x="25" y="46"/>
                    </a:cubicBezTo>
                    <a:cubicBezTo>
                      <a:pt x="29" y="46"/>
                      <a:pt x="29" y="46"/>
                      <a:pt x="29" y="46"/>
                    </a:cubicBezTo>
                    <a:cubicBezTo>
                      <a:pt x="29" y="43"/>
                      <a:pt x="29" y="43"/>
                      <a:pt x="29" y="43"/>
                    </a:cubicBezTo>
                    <a:close/>
                    <a:moveTo>
                      <a:pt x="29" y="48"/>
                    </a:moveTo>
                    <a:cubicBezTo>
                      <a:pt x="25" y="48"/>
                      <a:pt x="25" y="48"/>
                      <a:pt x="25" y="48"/>
                    </a:cubicBezTo>
                    <a:cubicBezTo>
                      <a:pt x="25" y="50"/>
                      <a:pt x="25" y="50"/>
                      <a:pt x="25" y="50"/>
                    </a:cubicBezTo>
                    <a:cubicBezTo>
                      <a:pt x="29" y="50"/>
                      <a:pt x="29" y="50"/>
                      <a:pt x="29" y="50"/>
                    </a:cubicBezTo>
                    <a:cubicBezTo>
                      <a:pt x="29" y="48"/>
                      <a:pt x="29" y="48"/>
                      <a:pt x="29" y="48"/>
                    </a:cubicBezTo>
                    <a:close/>
                    <a:moveTo>
                      <a:pt x="29" y="52"/>
                    </a:moveTo>
                    <a:cubicBezTo>
                      <a:pt x="25" y="52"/>
                      <a:pt x="25" y="52"/>
                      <a:pt x="25" y="52"/>
                    </a:cubicBezTo>
                    <a:cubicBezTo>
                      <a:pt x="25" y="53"/>
                      <a:pt x="25" y="53"/>
                      <a:pt x="25" y="53"/>
                    </a:cubicBezTo>
                    <a:cubicBezTo>
                      <a:pt x="25" y="53"/>
                      <a:pt x="25" y="53"/>
                      <a:pt x="25" y="53"/>
                    </a:cubicBezTo>
                    <a:cubicBezTo>
                      <a:pt x="25" y="55"/>
                      <a:pt x="25" y="55"/>
                      <a:pt x="25" y="55"/>
                    </a:cubicBezTo>
                    <a:cubicBezTo>
                      <a:pt x="29" y="55"/>
                      <a:pt x="29" y="55"/>
                      <a:pt x="29" y="55"/>
                    </a:cubicBezTo>
                    <a:cubicBezTo>
                      <a:pt x="29" y="52"/>
                      <a:pt x="29" y="52"/>
                      <a:pt x="29" y="52"/>
                    </a:cubicBezTo>
                    <a:close/>
                    <a:moveTo>
                      <a:pt x="29" y="56"/>
                    </a:moveTo>
                    <a:cubicBezTo>
                      <a:pt x="25" y="56"/>
                      <a:pt x="25" y="56"/>
                      <a:pt x="25" y="56"/>
                    </a:cubicBezTo>
                    <a:cubicBezTo>
                      <a:pt x="25" y="59"/>
                      <a:pt x="25" y="59"/>
                      <a:pt x="25" y="59"/>
                    </a:cubicBezTo>
                    <a:cubicBezTo>
                      <a:pt x="29" y="59"/>
                      <a:pt x="29" y="59"/>
                      <a:pt x="29" y="59"/>
                    </a:cubicBezTo>
                    <a:cubicBezTo>
                      <a:pt x="29" y="56"/>
                      <a:pt x="29" y="56"/>
                      <a:pt x="29" y="56"/>
                    </a:cubicBezTo>
                    <a:close/>
                    <a:moveTo>
                      <a:pt x="20" y="46"/>
                    </a:moveTo>
                    <a:cubicBezTo>
                      <a:pt x="20" y="52"/>
                      <a:pt x="20" y="52"/>
                      <a:pt x="20" y="52"/>
                    </a:cubicBezTo>
                    <a:cubicBezTo>
                      <a:pt x="24" y="52"/>
                      <a:pt x="24" y="52"/>
                      <a:pt x="24" y="52"/>
                    </a:cubicBezTo>
                    <a:cubicBezTo>
                      <a:pt x="24" y="46"/>
                      <a:pt x="24" y="46"/>
                      <a:pt x="24" y="46"/>
                    </a:cubicBezTo>
                    <a:cubicBezTo>
                      <a:pt x="20" y="46"/>
                      <a:pt x="20" y="46"/>
                      <a:pt x="20" y="46"/>
                    </a:cubicBezTo>
                    <a:close/>
                    <a:moveTo>
                      <a:pt x="18" y="52"/>
                    </a:moveTo>
                    <a:cubicBezTo>
                      <a:pt x="18" y="46"/>
                      <a:pt x="18" y="46"/>
                      <a:pt x="18" y="46"/>
                    </a:cubicBezTo>
                    <a:cubicBezTo>
                      <a:pt x="13" y="46"/>
                      <a:pt x="13" y="46"/>
                      <a:pt x="13" y="46"/>
                    </a:cubicBezTo>
                    <a:cubicBezTo>
                      <a:pt x="13" y="52"/>
                      <a:pt x="13" y="52"/>
                      <a:pt x="13" y="52"/>
                    </a:cubicBezTo>
                    <a:cubicBezTo>
                      <a:pt x="18" y="52"/>
                      <a:pt x="18" y="52"/>
                      <a:pt x="18" y="52"/>
                    </a:cubicBezTo>
                    <a:close/>
                    <a:moveTo>
                      <a:pt x="17" y="53"/>
                    </a:moveTo>
                    <a:cubicBezTo>
                      <a:pt x="17" y="59"/>
                      <a:pt x="17" y="59"/>
                      <a:pt x="17" y="59"/>
                    </a:cubicBezTo>
                    <a:cubicBezTo>
                      <a:pt x="24" y="59"/>
                      <a:pt x="24" y="59"/>
                      <a:pt x="24" y="59"/>
                    </a:cubicBezTo>
                    <a:cubicBezTo>
                      <a:pt x="24" y="53"/>
                      <a:pt x="24" y="53"/>
                      <a:pt x="24" y="53"/>
                    </a:cubicBezTo>
                    <a:cubicBezTo>
                      <a:pt x="17" y="53"/>
                      <a:pt x="17" y="53"/>
                      <a:pt x="17" y="53"/>
                    </a:cubicBezTo>
                    <a:close/>
                    <a:moveTo>
                      <a:pt x="16" y="59"/>
                    </a:moveTo>
                    <a:cubicBezTo>
                      <a:pt x="16" y="53"/>
                      <a:pt x="16" y="53"/>
                      <a:pt x="16" y="53"/>
                    </a:cubicBezTo>
                    <a:cubicBezTo>
                      <a:pt x="13" y="53"/>
                      <a:pt x="13" y="53"/>
                      <a:pt x="13" y="53"/>
                    </a:cubicBezTo>
                    <a:cubicBezTo>
                      <a:pt x="13" y="59"/>
                      <a:pt x="13" y="59"/>
                      <a:pt x="13" y="59"/>
                    </a:cubicBezTo>
                    <a:cubicBezTo>
                      <a:pt x="16" y="59"/>
                      <a:pt x="16" y="59"/>
                      <a:pt x="16" y="59"/>
                    </a:cubicBezTo>
                    <a:close/>
                    <a:moveTo>
                      <a:pt x="17" y="41"/>
                    </a:moveTo>
                    <a:cubicBezTo>
                      <a:pt x="17" y="45"/>
                      <a:pt x="17" y="45"/>
                      <a:pt x="17" y="45"/>
                    </a:cubicBezTo>
                    <a:cubicBezTo>
                      <a:pt x="24" y="45"/>
                      <a:pt x="24" y="45"/>
                      <a:pt x="24" y="45"/>
                    </a:cubicBezTo>
                    <a:cubicBezTo>
                      <a:pt x="24" y="41"/>
                      <a:pt x="24" y="41"/>
                      <a:pt x="24" y="41"/>
                    </a:cubicBezTo>
                    <a:cubicBezTo>
                      <a:pt x="17" y="41"/>
                      <a:pt x="17" y="41"/>
                      <a:pt x="17" y="41"/>
                    </a:cubicBezTo>
                    <a:close/>
                    <a:moveTo>
                      <a:pt x="16" y="45"/>
                    </a:moveTo>
                    <a:cubicBezTo>
                      <a:pt x="16" y="41"/>
                      <a:pt x="16" y="41"/>
                      <a:pt x="16" y="41"/>
                    </a:cubicBezTo>
                    <a:cubicBezTo>
                      <a:pt x="13" y="41"/>
                      <a:pt x="13" y="41"/>
                      <a:pt x="13" y="41"/>
                    </a:cubicBezTo>
                    <a:cubicBezTo>
                      <a:pt x="13" y="45"/>
                      <a:pt x="13" y="45"/>
                      <a:pt x="13" y="45"/>
                    </a:cubicBezTo>
                    <a:cubicBezTo>
                      <a:pt x="16" y="45"/>
                      <a:pt x="16" y="45"/>
                      <a:pt x="16" y="45"/>
                    </a:cubicBezTo>
                    <a:close/>
                    <a:moveTo>
                      <a:pt x="19" y="39"/>
                    </a:moveTo>
                    <a:cubicBezTo>
                      <a:pt x="19" y="36"/>
                      <a:pt x="19" y="36"/>
                      <a:pt x="19" y="36"/>
                    </a:cubicBezTo>
                    <a:cubicBezTo>
                      <a:pt x="13" y="36"/>
                      <a:pt x="13" y="36"/>
                      <a:pt x="13" y="36"/>
                    </a:cubicBezTo>
                    <a:cubicBezTo>
                      <a:pt x="13" y="39"/>
                      <a:pt x="13" y="39"/>
                      <a:pt x="13" y="39"/>
                    </a:cubicBezTo>
                    <a:cubicBezTo>
                      <a:pt x="19" y="39"/>
                      <a:pt x="19" y="39"/>
                      <a:pt x="19" y="39"/>
                    </a:cubicBezTo>
                    <a:close/>
                    <a:moveTo>
                      <a:pt x="25" y="35"/>
                    </a:moveTo>
                    <a:cubicBezTo>
                      <a:pt x="25" y="29"/>
                      <a:pt x="25" y="29"/>
                      <a:pt x="25" y="29"/>
                    </a:cubicBezTo>
                    <a:cubicBezTo>
                      <a:pt x="17" y="29"/>
                      <a:pt x="17" y="29"/>
                      <a:pt x="17" y="29"/>
                    </a:cubicBezTo>
                    <a:cubicBezTo>
                      <a:pt x="17" y="35"/>
                      <a:pt x="17" y="35"/>
                      <a:pt x="17" y="35"/>
                    </a:cubicBezTo>
                    <a:cubicBezTo>
                      <a:pt x="25" y="35"/>
                      <a:pt x="25" y="35"/>
                      <a:pt x="25" y="35"/>
                    </a:cubicBezTo>
                    <a:close/>
                    <a:moveTo>
                      <a:pt x="16" y="35"/>
                    </a:moveTo>
                    <a:cubicBezTo>
                      <a:pt x="16" y="29"/>
                      <a:pt x="16" y="29"/>
                      <a:pt x="16" y="29"/>
                    </a:cubicBezTo>
                    <a:cubicBezTo>
                      <a:pt x="8" y="29"/>
                      <a:pt x="8" y="29"/>
                      <a:pt x="8" y="29"/>
                    </a:cubicBezTo>
                    <a:cubicBezTo>
                      <a:pt x="8" y="35"/>
                      <a:pt x="8" y="35"/>
                      <a:pt x="8" y="35"/>
                    </a:cubicBezTo>
                    <a:cubicBezTo>
                      <a:pt x="16" y="35"/>
                      <a:pt x="16" y="35"/>
                      <a:pt x="16" y="35"/>
                    </a:cubicBezTo>
                    <a:close/>
                    <a:moveTo>
                      <a:pt x="6" y="35"/>
                    </a:moveTo>
                    <a:cubicBezTo>
                      <a:pt x="6" y="29"/>
                      <a:pt x="6" y="29"/>
                      <a:pt x="6" y="29"/>
                    </a:cubicBezTo>
                    <a:cubicBezTo>
                      <a:pt x="2" y="29"/>
                      <a:pt x="2" y="29"/>
                      <a:pt x="2" y="29"/>
                    </a:cubicBezTo>
                    <a:cubicBezTo>
                      <a:pt x="2" y="35"/>
                      <a:pt x="2" y="35"/>
                      <a:pt x="2" y="35"/>
                    </a:cubicBezTo>
                    <a:cubicBezTo>
                      <a:pt x="6" y="35"/>
                      <a:pt x="6" y="35"/>
                      <a:pt x="6" y="35"/>
                    </a:cubicBezTo>
                    <a:close/>
                    <a:moveTo>
                      <a:pt x="79" y="29"/>
                    </a:moveTo>
                    <a:cubicBezTo>
                      <a:pt x="74" y="29"/>
                      <a:pt x="74" y="29"/>
                      <a:pt x="74" y="29"/>
                    </a:cubicBezTo>
                    <a:cubicBezTo>
                      <a:pt x="74" y="35"/>
                      <a:pt x="74" y="35"/>
                      <a:pt x="74" y="35"/>
                    </a:cubicBezTo>
                    <a:cubicBezTo>
                      <a:pt x="79" y="35"/>
                      <a:pt x="79" y="35"/>
                      <a:pt x="79" y="35"/>
                    </a:cubicBezTo>
                    <a:cubicBezTo>
                      <a:pt x="79" y="29"/>
                      <a:pt x="79" y="29"/>
                      <a:pt x="79" y="29"/>
                    </a:cubicBezTo>
                    <a:close/>
                    <a:moveTo>
                      <a:pt x="73" y="29"/>
                    </a:moveTo>
                    <a:cubicBezTo>
                      <a:pt x="65" y="29"/>
                      <a:pt x="65" y="29"/>
                      <a:pt x="65" y="29"/>
                    </a:cubicBezTo>
                    <a:cubicBezTo>
                      <a:pt x="65" y="35"/>
                      <a:pt x="65" y="35"/>
                      <a:pt x="65" y="35"/>
                    </a:cubicBezTo>
                    <a:cubicBezTo>
                      <a:pt x="73" y="35"/>
                      <a:pt x="73" y="35"/>
                      <a:pt x="73" y="35"/>
                    </a:cubicBezTo>
                    <a:cubicBezTo>
                      <a:pt x="73" y="29"/>
                      <a:pt x="73" y="29"/>
                      <a:pt x="73" y="29"/>
                    </a:cubicBezTo>
                    <a:close/>
                    <a:moveTo>
                      <a:pt x="64" y="29"/>
                    </a:moveTo>
                    <a:cubicBezTo>
                      <a:pt x="55" y="29"/>
                      <a:pt x="55" y="29"/>
                      <a:pt x="55" y="29"/>
                    </a:cubicBezTo>
                    <a:cubicBezTo>
                      <a:pt x="55" y="35"/>
                      <a:pt x="55" y="35"/>
                      <a:pt x="55" y="35"/>
                    </a:cubicBezTo>
                    <a:cubicBezTo>
                      <a:pt x="64" y="35"/>
                      <a:pt x="64" y="35"/>
                      <a:pt x="64" y="35"/>
                    </a:cubicBezTo>
                    <a:cubicBezTo>
                      <a:pt x="64" y="29"/>
                      <a:pt x="64" y="29"/>
                      <a:pt x="64" y="29"/>
                    </a:cubicBezTo>
                    <a:close/>
                    <a:moveTo>
                      <a:pt x="2" y="28"/>
                    </a:moveTo>
                    <a:cubicBezTo>
                      <a:pt x="5" y="28"/>
                      <a:pt x="5" y="28"/>
                      <a:pt x="5" y="28"/>
                    </a:cubicBezTo>
                    <a:cubicBezTo>
                      <a:pt x="5" y="24"/>
                      <a:pt x="5" y="24"/>
                      <a:pt x="5" y="24"/>
                    </a:cubicBezTo>
                    <a:cubicBezTo>
                      <a:pt x="2" y="24"/>
                      <a:pt x="2" y="24"/>
                      <a:pt x="2" y="24"/>
                    </a:cubicBezTo>
                    <a:cubicBezTo>
                      <a:pt x="2" y="28"/>
                      <a:pt x="2" y="28"/>
                      <a:pt x="2" y="28"/>
                    </a:cubicBezTo>
                    <a:close/>
                    <a:moveTo>
                      <a:pt x="6" y="28"/>
                    </a:moveTo>
                    <a:cubicBezTo>
                      <a:pt x="12" y="28"/>
                      <a:pt x="12" y="28"/>
                      <a:pt x="12" y="28"/>
                    </a:cubicBezTo>
                    <a:cubicBezTo>
                      <a:pt x="12" y="24"/>
                      <a:pt x="12" y="24"/>
                      <a:pt x="12" y="24"/>
                    </a:cubicBezTo>
                    <a:cubicBezTo>
                      <a:pt x="6" y="24"/>
                      <a:pt x="6" y="24"/>
                      <a:pt x="6" y="24"/>
                    </a:cubicBezTo>
                    <a:cubicBezTo>
                      <a:pt x="6" y="28"/>
                      <a:pt x="6" y="28"/>
                      <a:pt x="6" y="28"/>
                    </a:cubicBezTo>
                    <a:close/>
                    <a:moveTo>
                      <a:pt x="13" y="28"/>
                    </a:moveTo>
                    <a:cubicBezTo>
                      <a:pt x="18" y="28"/>
                      <a:pt x="18" y="28"/>
                      <a:pt x="18" y="28"/>
                    </a:cubicBezTo>
                    <a:cubicBezTo>
                      <a:pt x="18" y="24"/>
                      <a:pt x="18" y="24"/>
                      <a:pt x="18" y="24"/>
                    </a:cubicBezTo>
                    <a:cubicBezTo>
                      <a:pt x="13" y="24"/>
                      <a:pt x="13" y="24"/>
                      <a:pt x="13" y="24"/>
                    </a:cubicBezTo>
                    <a:cubicBezTo>
                      <a:pt x="13" y="28"/>
                      <a:pt x="13" y="28"/>
                      <a:pt x="13" y="28"/>
                    </a:cubicBezTo>
                    <a:close/>
                    <a:moveTo>
                      <a:pt x="20" y="28"/>
                    </a:moveTo>
                    <a:cubicBezTo>
                      <a:pt x="30" y="28"/>
                      <a:pt x="30" y="28"/>
                      <a:pt x="30" y="28"/>
                    </a:cubicBezTo>
                    <a:cubicBezTo>
                      <a:pt x="30" y="24"/>
                      <a:pt x="30" y="24"/>
                      <a:pt x="30" y="24"/>
                    </a:cubicBezTo>
                    <a:cubicBezTo>
                      <a:pt x="20" y="24"/>
                      <a:pt x="20" y="24"/>
                      <a:pt x="20" y="24"/>
                    </a:cubicBezTo>
                    <a:cubicBezTo>
                      <a:pt x="20" y="28"/>
                      <a:pt x="20" y="28"/>
                      <a:pt x="20" y="28"/>
                    </a:cubicBezTo>
                    <a:close/>
                    <a:moveTo>
                      <a:pt x="31" y="28"/>
                    </a:moveTo>
                    <a:cubicBezTo>
                      <a:pt x="40" y="28"/>
                      <a:pt x="40" y="28"/>
                      <a:pt x="40" y="28"/>
                    </a:cubicBezTo>
                    <a:cubicBezTo>
                      <a:pt x="40" y="24"/>
                      <a:pt x="40" y="24"/>
                      <a:pt x="40" y="24"/>
                    </a:cubicBezTo>
                    <a:cubicBezTo>
                      <a:pt x="31" y="24"/>
                      <a:pt x="31" y="24"/>
                      <a:pt x="31" y="24"/>
                    </a:cubicBezTo>
                    <a:cubicBezTo>
                      <a:pt x="31" y="28"/>
                      <a:pt x="31" y="28"/>
                      <a:pt x="31" y="28"/>
                    </a:cubicBezTo>
                    <a:close/>
                    <a:moveTo>
                      <a:pt x="41" y="28"/>
                    </a:moveTo>
                    <a:cubicBezTo>
                      <a:pt x="50" y="28"/>
                      <a:pt x="50" y="28"/>
                      <a:pt x="50" y="28"/>
                    </a:cubicBezTo>
                    <a:cubicBezTo>
                      <a:pt x="50" y="24"/>
                      <a:pt x="50" y="24"/>
                      <a:pt x="50" y="24"/>
                    </a:cubicBezTo>
                    <a:cubicBezTo>
                      <a:pt x="41" y="24"/>
                      <a:pt x="41" y="24"/>
                      <a:pt x="41" y="24"/>
                    </a:cubicBezTo>
                    <a:cubicBezTo>
                      <a:pt x="41" y="28"/>
                      <a:pt x="41" y="28"/>
                      <a:pt x="41" y="28"/>
                    </a:cubicBezTo>
                    <a:close/>
                    <a:moveTo>
                      <a:pt x="51" y="28"/>
                    </a:moveTo>
                    <a:cubicBezTo>
                      <a:pt x="61" y="28"/>
                      <a:pt x="61" y="28"/>
                      <a:pt x="61" y="28"/>
                    </a:cubicBezTo>
                    <a:cubicBezTo>
                      <a:pt x="61" y="24"/>
                      <a:pt x="61" y="24"/>
                      <a:pt x="61" y="24"/>
                    </a:cubicBezTo>
                    <a:cubicBezTo>
                      <a:pt x="51" y="24"/>
                      <a:pt x="51" y="24"/>
                      <a:pt x="51" y="24"/>
                    </a:cubicBezTo>
                    <a:cubicBezTo>
                      <a:pt x="51" y="28"/>
                      <a:pt x="51" y="28"/>
                      <a:pt x="51" y="28"/>
                    </a:cubicBezTo>
                    <a:close/>
                    <a:moveTo>
                      <a:pt x="63" y="28"/>
                    </a:moveTo>
                    <a:cubicBezTo>
                      <a:pt x="67" y="28"/>
                      <a:pt x="67" y="28"/>
                      <a:pt x="67" y="28"/>
                    </a:cubicBezTo>
                    <a:cubicBezTo>
                      <a:pt x="67" y="24"/>
                      <a:pt x="67" y="24"/>
                      <a:pt x="67" y="24"/>
                    </a:cubicBezTo>
                    <a:cubicBezTo>
                      <a:pt x="63" y="24"/>
                      <a:pt x="63" y="24"/>
                      <a:pt x="63" y="24"/>
                    </a:cubicBezTo>
                    <a:cubicBezTo>
                      <a:pt x="63" y="28"/>
                      <a:pt x="63" y="28"/>
                      <a:pt x="63" y="28"/>
                    </a:cubicBezTo>
                    <a:close/>
                    <a:moveTo>
                      <a:pt x="69" y="28"/>
                    </a:moveTo>
                    <a:cubicBezTo>
                      <a:pt x="74" y="28"/>
                      <a:pt x="74" y="28"/>
                      <a:pt x="74" y="28"/>
                    </a:cubicBezTo>
                    <a:cubicBezTo>
                      <a:pt x="74" y="24"/>
                      <a:pt x="74" y="24"/>
                      <a:pt x="74" y="24"/>
                    </a:cubicBezTo>
                    <a:cubicBezTo>
                      <a:pt x="69" y="24"/>
                      <a:pt x="69" y="24"/>
                      <a:pt x="69" y="24"/>
                    </a:cubicBezTo>
                    <a:cubicBezTo>
                      <a:pt x="69" y="28"/>
                      <a:pt x="69" y="28"/>
                      <a:pt x="69" y="28"/>
                    </a:cubicBezTo>
                    <a:close/>
                    <a:moveTo>
                      <a:pt x="76" y="28"/>
                    </a:moveTo>
                    <a:cubicBezTo>
                      <a:pt x="79" y="28"/>
                      <a:pt x="79" y="28"/>
                      <a:pt x="79" y="28"/>
                    </a:cubicBezTo>
                    <a:cubicBezTo>
                      <a:pt x="79" y="24"/>
                      <a:pt x="79" y="24"/>
                      <a:pt x="79" y="24"/>
                    </a:cubicBezTo>
                    <a:cubicBezTo>
                      <a:pt x="76" y="24"/>
                      <a:pt x="76" y="24"/>
                      <a:pt x="76" y="24"/>
                    </a:cubicBezTo>
                    <a:cubicBezTo>
                      <a:pt x="76" y="28"/>
                      <a:pt x="76" y="28"/>
                      <a:pt x="76" y="28"/>
                    </a:cubicBezTo>
                    <a:close/>
                    <a:moveTo>
                      <a:pt x="79" y="36"/>
                    </a:moveTo>
                    <a:cubicBezTo>
                      <a:pt x="69" y="36"/>
                      <a:pt x="69" y="36"/>
                      <a:pt x="69" y="36"/>
                    </a:cubicBezTo>
                    <a:cubicBezTo>
                      <a:pt x="69" y="59"/>
                      <a:pt x="69" y="59"/>
                      <a:pt x="69" y="59"/>
                    </a:cubicBezTo>
                    <a:cubicBezTo>
                      <a:pt x="69" y="60"/>
                      <a:pt x="69" y="60"/>
                      <a:pt x="69" y="60"/>
                    </a:cubicBezTo>
                    <a:cubicBezTo>
                      <a:pt x="69" y="60"/>
                      <a:pt x="69" y="60"/>
                      <a:pt x="69" y="60"/>
                    </a:cubicBezTo>
                    <a:cubicBezTo>
                      <a:pt x="68" y="60"/>
                      <a:pt x="68" y="60"/>
                      <a:pt x="68" y="60"/>
                    </a:cubicBezTo>
                    <a:cubicBezTo>
                      <a:pt x="68" y="60"/>
                      <a:pt x="68" y="60"/>
                      <a:pt x="68" y="60"/>
                    </a:cubicBezTo>
                    <a:cubicBezTo>
                      <a:pt x="57" y="60"/>
                      <a:pt x="57" y="60"/>
                      <a:pt x="57" y="60"/>
                    </a:cubicBezTo>
                    <a:cubicBezTo>
                      <a:pt x="57" y="60"/>
                      <a:pt x="57" y="60"/>
                      <a:pt x="57" y="60"/>
                    </a:cubicBezTo>
                    <a:cubicBezTo>
                      <a:pt x="55" y="60"/>
                      <a:pt x="55" y="60"/>
                      <a:pt x="55" y="60"/>
                    </a:cubicBezTo>
                    <a:cubicBezTo>
                      <a:pt x="55" y="60"/>
                      <a:pt x="55" y="60"/>
                      <a:pt x="55" y="60"/>
                    </a:cubicBezTo>
                    <a:cubicBezTo>
                      <a:pt x="52" y="60"/>
                      <a:pt x="52" y="60"/>
                      <a:pt x="52" y="60"/>
                    </a:cubicBezTo>
                    <a:cubicBezTo>
                      <a:pt x="52" y="60"/>
                      <a:pt x="52" y="60"/>
                      <a:pt x="52" y="60"/>
                    </a:cubicBezTo>
                    <a:cubicBezTo>
                      <a:pt x="51" y="60"/>
                      <a:pt x="51" y="60"/>
                      <a:pt x="51" y="60"/>
                    </a:cubicBezTo>
                    <a:cubicBezTo>
                      <a:pt x="51" y="60"/>
                      <a:pt x="51" y="60"/>
                      <a:pt x="51" y="60"/>
                    </a:cubicBezTo>
                    <a:cubicBezTo>
                      <a:pt x="30" y="60"/>
                      <a:pt x="30" y="60"/>
                      <a:pt x="30" y="60"/>
                    </a:cubicBezTo>
                    <a:cubicBezTo>
                      <a:pt x="30" y="60"/>
                      <a:pt x="30" y="60"/>
                      <a:pt x="30" y="60"/>
                    </a:cubicBezTo>
                    <a:cubicBezTo>
                      <a:pt x="29" y="60"/>
                      <a:pt x="29" y="60"/>
                      <a:pt x="29" y="60"/>
                    </a:cubicBezTo>
                    <a:cubicBezTo>
                      <a:pt x="29" y="60"/>
                      <a:pt x="29" y="60"/>
                      <a:pt x="29" y="60"/>
                    </a:cubicBezTo>
                    <a:cubicBezTo>
                      <a:pt x="25" y="60"/>
                      <a:pt x="25" y="60"/>
                      <a:pt x="25" y="60"/>
                    </a:cubicBezTo>
                    <a:cubicBezTo>
                      <a:pt x="25" y="60"/>
                      <a:pt x="25" y="60"/>
                      <a:pt x="25" y="60"/>
                    </a:cubicBezTo>
                    <a:cubicBezTo>
                      <a:pt x="24" y="60"/>
                      <a:pt x="24" y="60"/>
                      <a:pt x="24" y="60"/>
                    </a:cubicBezTo>
                    <a:cubicBezTo>
                      <a:pt x="24" y="60"/>
                      <a:pt x="24" y="60"/>
                      <a:pt x="24" y="60"/>
                    </a:cubicBezTo>
                    <a:cubicBezTo>
                      <a:pt x="13" y="60"/>
                      <a:pt x="13" y="60"/>
                      <a:pt x="13" y="60"/>
                    </a:cubicBezTo>
                    <a:cubicBezTo>
                      <a:pt x="13" y="60"/>
                      <a:pt x="13" y="60"/>
                      <a:pt x="13" y="60"/>
                    </a:cubicBezTo>
                    <a:cubicBezTo>
                      <a:pt x="11" y="60"/>
                      <a:pt x="11" y="60"/>
                      <a:pt x="11" y="60"/>
                    </a:cubicBezTo>
                    <a:cubicBezTo>
                      <a:pt x="11" y="36"/>
                      <a:pt x="11" y="36"/>
                      <a:pt x="11" y="36"/>
                    </a:cubicBezTo>
                    <a:cubicBezTo>
                      <a:pt x="2" y="36"/>
                      <a:pt x="2" y="36"/>
                      <a:pt x="2" y="36"/>
                    </a:cubicBezTo>
                    <a:cubicBezTo>
                      <a:pt x="0" y="36"/>
                      <a:pt x="0" y="36"/>
                      <a:pt x="0" y="36"/>
                    </a:cubicBezTo>
                    <a:cubicBezTo>
                      <a:pt x="0" y="35"/>
                      <a:pt x="0" y="35"/>
                      <a:pt x="0" y="35"/>
                    </a:cubicBezTo>
                    <a:cubicBezTo>
                      <a:pt x="0" y="14"/>
                      <a:pt x="0" y="14"/>
                      <a:pt x="0" y="14"/>
                    </a:cubicBezTo>
                    <a:cubicBezTo>
                      <a:pt x="0" y="12"/>
                      <a:pt x="0" y="12"/>
                      <a:pt x="0" y="12"/>
                    </a:cubicBezTo>
                    <a:cubicBezTo>
                      <a:pt x="0" y="12"/>
                      <a:pt x="0" y="12"/>
                      <a:pt x="0" y="12"/>
                    </a:cubicBezTo>
                    <a:cubicBezTo>
                      <a:pt x="2" y="12"/>
                      <a:pt x="2" y="12"/>
                      <a:pt x="2" y="12"/>
                    </a:cubicBezTo>
                    <a:cubicBezTo>
                      <a:pt x="2" y="12"/>
                      <a:pt x="2" y="12"/>
                      <a:pt x="2" y="12"/>
                    </a:cubicBezTo>
                    <a:cubicBezTo>
                      <a:pt x="5" y="12"/>
                      <a:pt x="5" y="12"/>
                      <a:pt x="5" y="12"/>
                    </a:cubicBezTo>
                    <a:cubicBezTo>
                      <a:pt x="5" y="12"/>
                      <a:pt x="5" y="12"/>
                      <a:pt x="5" y="12"/>
                    </a:cubicBezTo>
                    <a:cubicBezTo>
                      <a:pt x="6" y="12"/>
                      <a:pt x="6" y="12"/>
                      <a:pt x="6" y="12"/>
                    </a:cubicBezTo>
                    <a:cubicBezTo>
                      <a:pt x="6" y="18"/>
                      <a:pt x="6" y="18"/>
                      <a:pt x="6" y="18"/>
                    </a:cubicBezTo>
                    <a:cubicBezTo>
                      <a:pt x="9" y="18"/>
                      <a:pt x="9" y="18"/>
                      <a:pt x="9" y="18"/>
                    </a:cubicBezTo>
                    <a:cubicBezTo>
                      <a:pt x="9" y="14"/>
                      <a:pt x="9" y="14"/>
                      <a:pt x="9" y="14"/>
                    </a:cubicBezTo>
                    <a:cubicBezTo>
                      <a:pt x="9" y="12"/>
                      <a:pt x="9" y="12"/>
                      <a:pt x="9" y="12"/>
                    </a:cubicBezTo>
                    <a:cubicBezTo>
                      <a:pt x="9" y="12"/>
                      <a:pt x="9" y="12"/>
                      <a:pt x="9" y="12"/>
                    </a:cubicBezTo>
                    <a:cubicBezTo>
                      <a:pt x="11" y="12"/>
                      <a:pt x="11" y="12"/>
                      <a:pt x="11" y="12"/>
                    </a:cubicBezTo>
                    <a:cubicBezTo>
                      <a:pt x="11" y="12"/>
                      <a:pt x="11" y="12"/>
                      <a:pt x="11" y="12"/>
                    </a:cubicBezTo>
                    <a:cubicBezTo>
                      <a:pt x="14" y="12"/>
                      <a:pt x="14" y="12"/>
                      <a:pt x="14" y="12"/>
                    </a:cubicBezTo>
                    <a:cubicBezTo>
                      <a:pt x="14" y="12"/>
                      <a:pt x="14" y="12"/>
                      <a:pt x="14" y="12"/>
                    </a:cubicBezTo>
                    <a:cubicBezTo>
                      <a:pt x="15" y="12"/>
                      <a:pt x="15" y="12"/>
                      <a:pt x="15" y="12"/>
                    </a:cubicBezTo>
                    <a:cubicBezTo>
                      <a:pt x="15" y="18"/>
                      <a:pt x="15" y="18"/>
                      <a:pt x="15" y="18"/>
                    </a:cubicBezTo>
                    <a:cubicBezTo>
                      <a:pt x="18" y="18"/>
                      <a:pt x="18" y="18"/>
                      <a:pt x="18" y="18"/>
                    </a:cubicBezTo>
                    <a:cubicBezTo>
                      <a:pt x="18" y="14"/>
                      <a:pt x="18" y="14"/>
                      <a:pt x="18" y="14"/>
                    </a:cubicBezTo>
                    <a:cubicBezTo>
                      <a:pt x="18" y="12"/>
                      <a:pt x="18" y="12"/>
                      <a:pt x="18" y="12"/>
                    </a:cubicBezTo>
                    <a:cubicBezTo>
                      <a:pt x="18" y="12"/>
                      <a:pt x="18" y="12"/>
                      <a:pt x="18" y="12"/>
                    </a:cubicBezTo>
                    <a:cubicBezTo>
                      <a:pt x="20" y="12"/>
                      <a:pt x="20" y="12"/>
                      <a:pt x="20" y="12"/>
                    </a:cubicBezTo>
                    <a:cubicBezTo>
                      <a:pt x="20" y="12"/>
                      <a:pt x="20" y="12"/>
                      <a:pt x="20" y="12"/>
                    </a:cubicBezTo>
                    <a:cubicBezTo>
                      <a:pt x="23" y="12"/>
                      <a:pt x="23" y="12"/>
                      <a:pt x="23" y="12"/>
                    </a:cubicBezTo>
                    <a:cubicBezTo>
                      <a:pt x="23" y="0"/>
                      <a:pt x="23" y="0"/>
                      <a:pt x="23" y="0"/>
                    </a:cubicBezTo>
                    <a:cubicBezTo>
                      <a:pt x="24" y="0"/>
                      <a:pt x="24" y="0"/>
                      <a:pt x="24" y="0"/>
                    </a:cubicBezTo>
                    <a:cubicBezTo>
                      <a:pt x="24" y="0"/>
                      <a:pt x="24" y="0"/>
                      <a:pt x="24" y="0"/>
                    </a:cubicBezTo>
                    <a:cubicBezTo>
                      <a:pt x="27" y="0"/>
                      <a:pt x="27" y="0"/>
                      <a:pt x="27" y="0"/>
                    </a:cubicBezTo>
                    <a:cubicBezTo>
                      <a:pt x="27" y="0"/>
                      <a:pt x="27" y="0"/>
                      <a:pt x="27" y="0"/>
                    </a:cubicBezTo>
                    <a:cubicBezTo>
                      <a:pt x="29" y="0"/>
                      <a:pt x="29" y="0"/>
                      <a:pt x="29" y="0"/>
                    </a:cubicBezTo>
                    <a:cubicBezTo>
                      <a:pt x="29" y="0"/>
                      <a:pt x="29" y="0"/>
                      <a:pt x="29" y="0"/>
                    </a:cubicBezTo>
                    <a:cubicBezTo>
                      <a:pt x="29" y="1"/>
                      <a:pt x="29" y="1"/>
                      <a:pt x="29" y="1"/>
                    </a:cubicBezTo>
                    <a:cubicBezTo>
                      <a:pt x="29" y="6"/>
                      <a:pt x="29" y="6"/>
                      <a:pt x="29" y="6"/>
                    </a:cubicBezTo>
                    <a:cubicBezTo>
                      <a:pt x="32" y="6"/>
                      <a:pt x="32" y="6"/>
                      <a:pt x="32" y="6"/>
                    </a:cubicBezTo>
                    <a:cubicBezTo>
                      <a:pt x="32" y="0"/>
                      <a:pt x="32" y="0"/>
                      <a:pt x="32" y="0"/>
                    </a:cubicBezTo>
                    <a:cubicBezTo>
                      <a:pt x="34" y="0"/>
                      <a:pt x="34" y="0"/>
                      <a:pt x="34" y="0"/>
                    </a:cubicBezTo>
                    <a:cubicBezTo>
                      <a:pt x="34" y="0"/>
                      <a:pt x="34" y="0"/>
                      <a:pt x="34" y="0"/>
                    </a:cubicBezTo>
                    <a:cubicBezTo>
                      <a:pt x="37" y="0"/>
                      <a:pt x="37" y="0"/>
                      <a:pt x="37" y="0"/>
                    </a:cubicBezTo>
                    <a:cubicBezTo>
                      <a:pt x="37" y="0"/>
                      <a:pt x="37" y="0"/>
                      <a:pt x="37" y="0"/>
                    </a:cubicBezTo>
                    <a:cubicBezTo>
                      <a:pt x="39" y="0"/>
                      <a:pt x="39" y="0"/>
                      <a:pt x="39" y="0"/>
                    </a:cubicBezTo>
                    <a:cubicBezTo>
                      <a:pt x="39" y="0"/>
                      <a:pt x="39" y="0"/>
                      <a:pt x="39" y="0"/>
                    </a:cubicBezTo>
                    <a:cubicBezTo>
                      <a:pt x="39" y="1"/>
                      <a:pt x="39" y="1"/>
                      <a:pt x="39" y="1"/>
                    </a:cubicBezTo>
                    <a:cubicBezTo>
                      <a:pt x="39" y="6"/>
                      <a:pt x="39" y="6"/>
                      <a:pt x="39" y="6"/>
                    </a:cubicBezTo>
                    <a:cubicBezTo>
                      <a:pt x="42" y="6"/>
                      <a:pt x="42" y="6"/>
                      <a:pt x="42" y="6"/>
                    </a:cubicBezTo>
                    <a:cubicBezTo>
                      <a:pt x="42" y="0"/>
                      <a:pt x="42" y="0"/>
                      <a:pt x="42" y="0"/>
                    </a:cubicBezTo>
                    <a:cubicBezTo>
                      <a:pt x="44" y="0"/>
                      <a:pt x="44" y="0"/>
                      <a:pt x="44" y="0"/>
                    </a:cubicBezTo>
                    <a:cubicBezTo>
                      <a:pt x="44" y="0"/>
                      <a:pt x="44" y="0"/>
                      <a:pt x="44" y="0"/>
                    </a:cubicBezTo>
                    <a:cubicBezTo>
                      <a:pt x="47" y="0"/>
                      <a:pt x="47" y="0"/>
                      <a:pt x="47" y="0"/>
                    </a:cubicBezTo>
                    <a:cubicBezTo>
                      <a:pt x="47" y="0"/>
                      <a:pt x="47" y="0"/>
                      <a:pt x="47" y="0"/>
                    </a:cubicBezTo>
                    <a:cubicBezTo>
                      <a:pt x="48" y="0"/>
                      <a:pt x="48" y="0"/>
                      <a:pt x="48" y="0"/>
                    </a:cubicBezTo>
                    <a:cubicBezTo>
                      <a:pt x="48" y="0"/>
                      <a:pt x="48" y="0"/>
                      <a:pt x="48" y="0"/>
                    </a:cubicBezTo>
                    <a:cubicBezTo>
                      <a:pt x="48" y="1"/>
                      <a:pt x="48" y="1"/>
                      <a:pt x="48" y="1"/>
                    </a:cubicBezTo>
                    <a:cubicBezTo>
                      <a:pt x="48" y="6"/>
                      <a:pt x="48" y="6"/>
                      <a:pt x="48" y="6"/>
                    </a:cubicBezTo>
                    <a:cubicBezTo>
                      <a:pt x="52" y="6"/>
                      <a:pt x="52" y="6"/>
                      <a:pt x="52" y="6"/>
                    </a:cubicBezTo>
                    <a:cubicBezTo>
                      <a:pt x="52" y="1"/>
                      <a:pt x="52" y="1"/>
                      <a:pt x="52" y="1"/>
                    </a:cubicBezTo>
                    <a:cubicBezTo>
                      <a:pt x="52" y="0"/>
                      <a:pt x="52" y="0"/>
                      <a:pt x="52" y="0"/>
                    </a:cubicBezTo>
                    <a:cubicBezTo>
                      <a:pt x="52" y="0"/>
                      <a:pt x="52" y="0"/>
                      <a:pt x="52" y="0"/>
                    </a:cubicBezTo>
                    <a:cubicBezTo>
                      <a:pt x="53" y="0"/>
                      <a:pt x="53" y="0"/>
                      <a:pt x="53" y="0"/>
                    </a:cubicBezTo>
                    <a:cubicBezTo>
                      <a:pt x="53" y="0"/>
                      <a:pt x="53" y="0"/>
                      <a:pt x="53" y="0"/>
                    </a:cubicBezTo>
                    <a:cubicBezTo>
                      <a:pt x="58" y="0"/>
                      <a:pt x="58" y="0"/>
                      <a:pt x="58" y="0"/>
                    </a:cubicBezTo>
                    <a:cubicBezTo>
                      <a:pt x="58" y="0"/>
                      <a:pt x="58" y="0"/>
                      <a:pt x="58" y="0"/>
                    </a:cubicBezTo>
                    <a:cubicBezTo>
                      <a:pt x="58" y="0"/>
                      <a:pt x="58" y="0"/>
                      <a:pt x="58" y="0"/>
                    </a:cubicBezTo>
                    <a:cubicBezTo>
                      <a:pt x="58" y="12"/>
                      <a:pt x="58" y="12"/>
                      <a:pt x="58" y="12"/>
                    </a:cubicBezTo>
                    <a:cubicBezTo>
                      <a:pt x="61" y="12"/>
                      <a:pt x="61" y="12"/>
                      <a:pt x="61" y="12"/>
                    </a:cubicBezTo>
                    <a:cubicBezTo>
                      <a:pt x="61" y="12"/>
                      <a:pt x="61" y="12"/>
                      <a:pt x="61" y="12"/>
                    </a:cubicBezTo>
                    <a:cubicBezTo>
                      <a:pt x="63" y="12"/>
                      <a:pt x="63" y="12"/>
                      <a:pt x="63" y="12"/>
                    </a:cubicBezTo>
                    <a:cubicBezTo>
                      <a:pt x="63" y="12"/>
                      <a:pt x="63" y="12"/>
                      <a:pt x="63" y="12"/>
                    </a:cubicBezTo>
                    <a:cubicBezTo>
                      <a:pt x="63" y="14"/>
                      <a:pt x="63" y="14"/>
                      <a:pt x="63" y="14"/>
                    </a:cubicBezTo>
                    <a:cubicBezTo>
                      <a:pt x="63" y="18"/>
                      <a:pt x="63" y="18"/>
                      <a:pt x="63" y="18"/>
                    </a:cubicBezTo>
                    <a:cubicBezTo>
                      <a:pt x="66" y="18"/>
                      <a:pt x="66" y="18"/>
                      <a:pt x="66" y="18"/>
                    </a:cubicBezTo>
                    <a:cubicBezTo>
                      <a:pt x="66" y="12"/>
                      <a:pt x="66" y="12"/>
                      <a:pt x="66" y="12"/>
                    </a:cubicBezTo>
                    <a:cubicBezTo>
                      <a:pt x="67" y="12"/>
                      <a:pt x="67" y="12"/>
                      <a:pt x="67" y="12"/>
                    </a:cubicBezTo>
                    <a:cubicBezTo>
                      <a:pt x="67" y="12"/>
                      <a:pt x="67" y="12"/>
                      <a:pt x="67" y="12"/>
                    </a:cubicBezTo>
                    <a:cubicBezTo>
                      <a:pt x="70" y="12"/>
                      <a:pt x="70" y="12"/>
                      <a:pt x="70" y="12"/>
                    </a:cubicBezTo>
                    <a:cubicBezTo>
                      <a:pt x="70" y="12"/>
                      <a:pt x="70" y="12"/>
                      <a:pt x="70" y="12"/>
                    </a:cubicBezTo>
                    <a:cubicBezTo>
                      <a:pt x="72" y="12"/>
                      <a:pt x="72" y="12"/>
                      <a:pt x="72" y="12"/>
                    </a:cubicBezTo>
                    <a:cubicBezTo>
                      <a:pt x="72" y="12"/>
                      <a:pt x="72" y="12"/>
                      <a:pt x="72" y="12"/>
                    </a:cubicBezTo>
                    <a:cubicBezTo>
                      <a:pt x="72" y="14"/>
                      <a:pt x="72" y="14"/>
                      <a:pt x="72" y="14"/>
                    </a:cubicBezTo>
                    <a:cubicBezTo>
                      <a:pt x="72" y="18"/>
                      <a:pt x="72" y="18"/>
                      <a:pt x="72" y="18"/>
                    </a:cubicBezTo>
                    <a:cubicBezTo>
                      <a:pt x="75" y="18"/>
                      <a:pt x="75" y="18"/>
                      <a:pt x="75" y="18"/>
                    </a:cubicBezTo>
                    <a:cubicBezTo>
                      <a:pt x="75" y="12"/>
                      <a:pt x="75" y="12"/>
                      <a:pt x="75" y="12"/>
                    </a:cubicBezTo>
                    <a:cubicBezTo>
                      <a:pt x="76" y="12"/>
                      <a:pt x="76" y="12"/>
                      <a:pt x="76" y="12"/>
                    </a:cubicBezTo>
                    <a:cubicBezTo>
                      <a:pt x="76" y="12"/>
                      <a:pt x="76" y="12"/>
                      <a:pt x="76" y="12"/>
                    </a:cubicBezTo>
                    <a:cubicBezTo>
                      <a:pt x="79" y="12"/>
                      <a:pt x="79" y="12"/>
                      <a:pt x="79" y="12"/>
                    </a:cubicBezTo>
                    <a:cubicBezTo>
                      <a:pt x="79" y="12"/>
                      <a:pt x="79" y="12"/>
                      <a:pt x="79" y="12"/>
                    </a:cubicBezTo>
                    <a:cubicBezTo>
                      <a:pt x="81" y="12"/>
                      <a:pt x="81" y="12"/>
                      <a:pt x="81" y="12"/>
                    </a:cubicBezTo>
                    <a:cubicBezTo>
                      <a:pt x="81" y="12"/>
                      <a:pt x="81" y="12"/>
                      <a:pt x="81" y="12"/>
                    </a:cubicBezTo>
                    <a:cubicBezTo>
                      <a:pt x="81" y="14"/>
                      <a:pt x="81" y="14"/>
                      <a:pt x="81" y="14"/>
                    </a:cubicBezTo>
                    <a:cubicBezTo>
                      <a:pt x="81" y="35"/>
                      <a:pt x="81" y="35"/>
                      <a:pt x="81" y="35"/>
                    </a:cubicBezTo>
                    <a:cubicBezTo>
                      <a:pt x="81" y="36"/>
                      <a:pt x="81" y="36"/>
                      <a:pt x="81" y="36"/>
                    </a:cubicBezTo>
                    <a:cubicBezTo>
                      <a:pt x="79" y="36"/>
                      <a:pt x="79" y="36"/>
                      <a:pt x="79" y="36"/>
                    </a:cubicBezTo>
                    <a:close/>
                    <a:moveTo>
                      <a:pt x="68" y="36"/>
                    </a:moveTo>
                    <a:cubicBezTo>
                      <a:pt x="61" y="36"/>
                      <a:pt x="61" y="36"/>
                      <a:pt x="61" y="36"/>
                    </a:cubicBezTo>
                    <a:cubicBezTo>
                      <a:pt x="61" y="39"/>
                      <a:pt x="61" y="39"/>
                      <a:pt x="61" y="39"/>
                    </a:cubicBezTo>
                    <a:cubicBezTo>
                      <a:pt x="68" y="39"/>
                      <a:pt x="68" y="39"/>
                      <a:pt x="68" y="39"/>
                    </a:cubicBezTo>
                    <a:cubicBezTo>
                      <a:pt x="68" y="36"/>
                      <a:pt x="68" y="36"/>
                      <a:pt x="68" y="36"/>
                    </a:cubicBezTo>
                    <a:close/>
                    <a:moveTo>
                      <a:pt x="23" y="14"/>
                    </a:moveTo>
                    <a:cubicBezTo>
                      <a:pt x="20" y="14"/>
                      <a:pt x="20" y="14"/>
                      <a:pt x="20" y="14"/>
                    </a:cubicBezTo>
                    <a:cubicBezTo>
                      <a:pt x="20" y="19"/>
                      <a:pt x="20" y="19"/>
                      <a:pt x="20" y="19"/>
                    </a:cubicBezTo>
                    <a:cubicBezTo>
                      <a:pt x="18" y="19"/>
                      <a:pt x="18" y="19"/>
                      <a:pt x="18" y="19"/>
                    </a:cubicBezTo>
                    <a:cubicBezTo>
                      <a:pt x="18" y="19"/>
                      <a:pt x="18" y="19"/>
                      <a:pt x="18" y="19"/>
                    </a:cubicBezTo>
                    <a:cubicBezTo>
                      <a:pt x="15" y="19"/>
                      <a:pt x="15" y="19"/>
                      <a:pt x="15" y="19"/>
                    </a:cubicBezTo>
                    <a:cubicBezTo>
                      <a:pt x="15" y="19"/>
                      <a:pt x="15" y="19"/>
                      <a:pt x="15" y="19"/>
                    </a:cubicBezTo>
                    <a:cubicBezTo>
                      <a:pt x="14" y="19"/>
                      <a:pt x="14" y="19"/>
                      <a:pt x="14" y="19"/>
                    </a:cubicBezTo>
                    <a:cubicBezTo>
                      <a:pt x="14" y="19"/>
                      <a:pt x="14" y="19"/>
                      <a:pt x="14" y="19"/>
                    </a:cubicBezTo>
                    <a:cubicBezTo>
                      <a:pt x="14" y="18"/>
                      <a:pt x="14" y="18"/>
                      <a:pt x="14" y="18"/>
                    </a:cubicBezTo>
                    <a:cubicBezTo>
                      <a:pt x="14" y="14"/>
                      <a:pt x="14" y="14"/>
                      <a:pt x="14" y="14"/>
                    </a:cubicBezTo>
                    <a:cubicBezTo>
                      <a:pt x="11" y="14"/>
                      <a:pt x="11" y="14"/>
                      <a:pt x="11" y="14"/>
                    </a:cubicBezTo>
                    <a:cubicBezTo>
                      <a:pt x="11" y="19"/>
                      <a:pt x="11" y="19"/>
                      <a:pt x="11" y="19"/>
                    </a:cubicBezTo>
                    <a:cubicBezTo>
                      <a:pt x="9" y="19"/>
                      <a:pt x="9" y="19"/>
                      <a:pt x="9" y="19"/>
                    </a:cubicBezTo>
                    <a:cubicBezTo>
                      <a:pt x="9" y="19"/>
                      <a:pt x="9" y="19"/>
                      <a:pt x="9" y="19"/>
                    </a:cubicBezTo>
                    <a:cubicBezTo>
                      <a:pt x="6" y="19"/>
                      <a:pt x="6" y="19"/>
                      <a:pt x="6" y="19"/>
                    </a:cubicBezTo>
                    <a:cubicBezTo>
                      <a:pt x="6" y="19"/>
                      <a:pt x="6" y="19"/>
                      <a:pt x="6" y="19"/>
                    </a:cubicBezTo>
                    <a:cubicBezTo>
                      <a:pt x="5" y="19"/>
                      <a:pt x="5" y="19"/>
                      <a:pt x="5" y="19"/>
                    </a:cubicBezTo>
                    <a:cubicBezTo>
                      <a:pt x="5" y="19"/>
                      <a:pt x="5" y="19"/>
                      <a:pt x="5" y="19"/>
                    </a:cubicBezTo>
                    <a:cubicBezTo>
                      <a:pt x="5" y="18"/>
                      <a:pt x="5" y="18"/>
                      <a:pt x="5" y="18"/>
                    </a:cubicBezTo>
                    <a:cubicBezTo>
                      <a:pt x="5" y="14"/>
                      <a:pt x="5" y="14"/>
                      <a:pt x="5" y="14"/>
                    </a:cubicBezTo>
                    <a:cubicBezTo>
                      <a:pt x="2" y="14"/>
                      <a:pt x="2" y="14"/>
                      <a:pt x="2" y="14"/>
                    </a:cubicBezTo>
                    <a:cubicBezTo>
                      <a:pt x="2" y="22"/>
                      <a:pt x="2" y="22"/>
                      <a:pt x="2" y="22"/>
                    </a:cubicBezTo>
                    <a:cubicBezTo>
                      <a:pt x="25" y="22"/>
                      <a:pt x="25" y="22"/>
                      <a:pt x="25" y="22"/>
                    </a:cubicBezTo>
                    <a:cubicBezTo>
                      <a:pt x="25" y="18"/>
                      <a:pt x="25" y="18"/>
                      <a:pt x="25" y="18"/>
                    </a:cubicBezTo>
                    <a:cubicBezTo>
                      <a:pt x="24" y="18"/>
                      <a:pt x="24" y="18"/>
                      <a:pt x="24" y="18"/>
                    </a:cubicBezTo>
                    <a:cubicBezTo>
                      <a:pt x="23" y="18"/>
                      <a:pt x="23" y="18"/>
                      <a:pt x="23" y="18"/>
                    </a:cubicBezTo>
                    <a:cubicBezTo>
                      <a:pt x="23" y="18"/>
                      <a:pt x="23" y="18"/>
                      <a:pt x="23" y="18"/>
                    </a:cubicBezTo>
                    <a:cubicBezTo>
                      <a:pt x="23" y="14"/>
                      <a:pt x="23" y="14"/>
                      <a:pt x="23" y="14"/>
                    </a:cubicBezTo>
                    <a:close/>
                    <a:moveTo>
                      <a:pt x="26" y="22"/>
                    </a:moveTo>
                    <a:cubicBezTo>
                      <a:pt x="26" y="18"/>
                      <a:pt x="26" y="18"/>
                      <a:pt x="26" y="18"/>
                    </a:cubicBezTo>
                    <a:cubicBezTo>
                      <a:pt x="31" y="18"/>
                      <a:pt x="31" y="18"/>
                      <a:pt x="31" y="18"/>
                    </a:cubicBezTo>
                    <a:cubicBezTo>
                      <a:pt x="32" y="18"/>
                      <a:pt x="32" y="18"/>
                      <a:pt x="32" y="18"/>
                    </a:cubicBezTo>
                    <a:cubicBezTo>
                      <a:pt x="35" y="18"/>
                      <a:pt x="35" y="18"/>
                      <a:pt x="35" y="18"/>
                    </a:cubicBezTo>
                    <a:cubicBezTo>
                      <a:pt x="35" y="22"/>
                      <a:pt x="35" y="22"/>
                      <a:pt x="35" y="22"/>
                    </a:cubicBezTo>
                    <a:cubicBezTo>
                      <a:pt x="26" y="22"/>
                      <a:pt x="26" y="22"/>
                      <a:pt x="26" y="22"/>
                    </a:cubicBezTo>
                    <a:close/>
                    <a:moveTo>
                      <a:pt x="36" y="22"/>
                    </a:moveTo>
                    <a:cubicBezTo>
                      <a:pt x="36" y="18"/>
                      <a:pt x="36" y="18"/>
                      <a:pt x="36" y="18"/>
                    </a:cubicBezTo>
                    <a:cubicBezTo>
                      <a:pt x="40" y="18"/>
                      <a:pt x="40" y="18"/>
                      <a:pt x="40" y="18"/>
                    </a:cubicBezTo>
                    <a:cubicBezTo>
                      <a:pt x="41" y="18"/>
                      <a:pt x="41" y="18"/>
                      <a:pt x="41" y="18"/>
                    </a:cubicBezTo>
                    <a:cubicBezTo>
                      <a:pt x="45" y="18"/>
                      <a:pt x="45" y="18"/>
                      <a:pt x="45" y="18"/>
                    </a:cubicBezTo>
                    <a:cubicBezTo>
                      <a:pt x="45" y="22"/>
                      <a:pt x="45" y="22"/>
                      <a:pt x="45" y="22"/>
                    </a:cubicBezTo>
                    <a:cubicBezTo>
                      <a:pt x="36" y="22"/>
                      <a:pt x="36" y="22"/>
                      <a:pt x="36" y="22"/>
                    </a:cubicBezTo>
                    <a:close/>
                    <a:moveTo>
                      <a:pt x="46" y="22"/>
                    </a:moveTo>
                    <a:cubicBezTo>
                      <a:pt x="46" y="18"/>
                      <a:pt x="46" y="18"/>
                      <a:pt x="46" y="18"/>
                    </a:cubicBezTo>
                    <a:cubicBezTo>
                      <a:pt x="49" y="18"/>
                      <a:pt x="49" y="18"/>
                      <a:pt x="49" y="18"/>
                    </a:cubicBezTo>
                    <a:cubicBezTo>
                      <a:pt x="51" y="18"/>
                      <a:pt x="51" y="18"/>
                      <a:pt x="51" y="18"/>
                    </a:cubicBezTo>
                    <a:cubicBezTo>
                      <a:pt x="54" y="18"/>
                      <a:pt x="54" y="18"/>
                      <a:pt x="54" y="18"/>
                    </a:cubicBezTo>
                    <a:cubicBezTo>
                      <a:pt x="54" y="22"/>
                      <a:pt x="54" y="22"/>
                      <a:pt x="54" y="22"/>
                    </a:cubicBezTo>
                    <a:cubicBezTo>
                      <a:pt x="46" y="22"/>
                      <a:pt x="46" y="22"/>
                      <a:pt x="46" y="22"/>
                    </a:cubicBezTo>
                    <a:close/>
                    <a:moveTo>
                      <a:pt x="57" y="59"/>
                    </a:moveTo>
                    <a:cubicBezTo>
                      <a:pt x="64" y="59"/>
                      <a:pt x="64" y="59"/>
                      <a:pt x="64" y="59"/>
                    </a:cubicBezTo>
                    <a:cubicBezTo>
                      <a:pt x="64" y="53"/>
                      <a:pt x="64" y="53"/>
                      <a:pt x="64" y="53"/>
                    </a:cubicBezTo>
                    <a:cubicBezTo>
                      <a:pt x="57" y="53"/>
                      <a:pt x="57" y="53"/>
                      <a:pt x="57" y="53"/>
                    </a:cubicBezTo>
                    <a:cubicBezTo>
                      <a:pt x="57" y="59"/>
                      <a:pt x="57" y="59"/>
                      <a:pt x="57" y="59"/>
                    </a:cubicBezTo>
                    <a:close/>
                    <a:moveTo>
                      <a:pt x="65" y="59"/>
                    </a:moveTo>
                    <a:cubicBezTo>
                      <a:pt x="68" y="59"/>
                      <a:pt x="68" y="59"/>
                      <a:pt x="68" y="59"/>
                    </a:cubicBezTo>
                    <a:cubicBezTo>
                      <a:pt x="68" y="53"/>
                      <a:pt x="68" y="53"/>
                      <a:pt x="68" y="53"/>
                    </a:cubicBezTo>
                    <a:cubicBezTo>
                      <a:pt x="65" y="53"/>
                      <a:pt x="65" y="53"/>
                      <a:pt x="65" y="53"/>
                    </a:cubicBezTo>
                    <a:cubicBezTo>
                      <a:pt x="65" y="59"/>
                      <a:pt x="65" y="59"/>
                      <a:pt x="65" y="59"/>
                    </a:cubicBezTo>
                    <a:close/>
                    <a:moveTo>
                      <a:pt x="57" y="1"/>
                    </a:moveTo>
                    <a:cubicBezTo>
                      <a:pt x="57" y="9"/>
                      <a:pt x="57" y="9"/>
                      <a:pt x="57" y="9"/>
                    </a:cubicBezTo>
                    <a:cubicBezTo>
                      <a:pt x="24" y="9"/>
                      <a:pt x="24" y="9"/>
                      <a:pt x="24" y="9"/>
                    </a:cubicBezTo>
                    <a:cubicBezTo>
                      <a:pt x="24" y="1"/>
                      <a:pt x="24" y="1"/>
                      <a:pt x="24" y="1"/>
                    </a:cubicBezTo>
                    <a:cubicBezTo>
                      <a:pt x="27" y="1"/>
                      <a:pt x="27" y="1"/>
                      <a:pt x="27" y="1"/>
                    </a:cubicBezTo>
                    <a:cubicBezTo>
                      <a:pt x="27" y="7"/>
                      <a:pt x="27" y="7"/>
                      <a:pt x="27" y="7"/>
                    </a:cubicBezTo>
                    <a:cubicBezTo>
                      <a:pt x="28" y="7"/>
                      <a:pt x="28" y="7"/>
                      <a:pt x="28" y="7"/>
                    </a:cubicBezTo>
                    <a:cubicBezTo>
                      <a:pt x="28" y="7"/>
                      <a:pt x="28" y="7"/>
                      <a:pt x="28" y="7"/>
                    </a:cubicBezTo>
                    <a:cubicBezTo>
                      <a:pt x="34" y="7"/>
                      <a:pt x="34" y="7"/>
                      <a:pt x="34" y="7"/>
                    </a:cubicBezTo>
                    <a:cubicBezTo>
                      <a:pt x="34" y="7"/>
                      <a:pt x="34" y="7"/>
                      <a:pt x="34" y="7"/>
                    </a:cubicBezTo>
                    <a:cubicBezTo>
                      <a:pt x="34" y="7"/>
                      <a:pt x="34" y="7"/>
                      <a:pt x="34" y="7"/>
                    </a:cubicBezTo>
                    <a:cubicBezTo>
                      <a:pt x="34" y="1"/>
                      <a:pt x="34" y="1"/>
                      <a:pt x="34" y="1"/>
                    </a:cubicBezTo>
                    <a:cubicBezTo>
                      <a:pt x="37" y="1"/>
                      <a:pt x="37" y="1"/>
                      <a:pt x="37" y="1"/>
                    </a:cubicBezTo>
                    <a:cubicBezTo>
                      <a:pt x="37" y="6"/>
                      <a:pt x="37" y="6"/>
                      <a:pt x="37" y="6"/>
                    </a:cubicBezTo>
                    <a:cubicBezTo>
                      <a:pt x="37" y="7"/>
                      <a:pt x="37" y="7"/>
                      <a:pt x="37" y="7"/>
                    </a:cubicBezTo>
                    <a:cubicBezTo>
                      <a:pt x="37" y="7"/>
                      <a:pt x="37" y="7"/>
                      <a:pt x="37" y="7"/>
                    </a:cubicBezTo>
                    <a:cubicBezTo>
                      <a:pt x="43" y="7"/>
                      <a:pt x="43" y="7"/>
                      <a:pt x="43" y="7"/>
                    </a:cubicBezTo>
                    <a:cubicBezTo>
                      <a:pt x="43" y="7"/>
                      <a:pt x="43" y="7"/>
                      <a:pt x="43" y="7"/>
                    </a:cubicBezTo>
                    <a:cubicBezTo>
                      <a:pt x="44" y="7"/>
                      <a:pt x="44" y="7"/>
                      <a:pt x="44" y="7"/>
                    </a:cubicBezTo>
                    <a:cubicBezTo>
                      <a:pt x="44" y="1"/>
                      <a:pt x="44" y="1"/>
                      <a:pt x="44" y="1"/>
                    </a:cubicBezTo>
                    <a:cubicBezTo>
                      <a:pt x="47" y="1"/>
                      <a:pt x="47" y="1"/>
                      <a:pt x="47" y="1"/>
                    </a:cubicBezTo>
                    <a:cubicBezTo>
                      <a:pt x="47" y="6"/>
                      <a:pt x="47" y="6"/>
                      <a:pt x="47" y="6"/>
                    </a:cubicBezTo>
                    <a:cubicBezTo>
                      <a:pt x="47" y="7"/>
                      <a:pt x="47" y="7"/>
                      <a:pt x="47" y="7"/>
                    </a:cubicBezTo>
                    <a:cubicBezTo>
                      <a:pt x="47" y="7"/>
                      <a:pt x="47" y="7"/>
                      <a:pt x="47" y="7"/>
                    </a:cubicBezTo>
                    <a:cubicBezTo>
                      <a:pt x="53" y="7"/>
                      <a:pt x="53" y="7"/>
                      <a:pt x="53" y="7"/>
                    </a:cubicBezTo>
                    <a:cubicBezTo>
                      <a:pt x="53" y="7"/>
                      <a:pt x="53" y="7"/>
                      <a:pt x="53" y="7"/>
                    </a:cubicBezTo>
                    <a:cubicBezTo>
                      <a:pt x="53" y="7"/>
                      <a:pt x="53" y="7"/>
                      <a:pt x="53" y="7"/>
                    </a:cubicBezTo>
                    <a:cubicBezTo>
                      <a:pt x="53" y="1"/>
                      <a:pt x="53" y="1"/>
                      <a:pt x="53" y="1"/>
                    </a:cubicBezTo>
                    <a:cubicBezTo>
                      <a:pt x="57" y="1"/>
                      <a:pt x="57" y="1"/>
                      <a:pt x="57" y="1"/>
                    </a:cubicBezTo>
                    <a:close/>
                    <a:moveTo>
                      <a:pt x="24" y="16"/>
                    </a:moveTo>
                    <a:cubicBezTo>
                      <a:pt x="24" y="10"/>
                      <a:pt x="24" y="10"/>
                      <a:pt x="24" y="10"/>
                    </a:cubicBezTo>
                    <a:cubicBezTo>
                      <a:pt x="31" y="10"/>
                      <a:pt x="31" y="10"/>
                      <a:pt x="31" y="10"/>
                    </a:cubicBezTo>
                    <a:cubicBezTo>
                      <a:pt x="31" y="16"/>
                      <a:pt x="31" y="16"/>
                      <a:pt x="31" y="16"/>
                    </a:cubicBezTo>
                    <a:cubicBezTo>
                      <a:pt x="24" y="16"/>
                      <a:pt x="24" y="16"/>
                      <a:pt x="24" y="16"/>
                    </a:cubicBezTo>
                    <a:close/>
                    <a:moveTo>
                      <a:pt x="32" y="16"/>
                    </a:moveTo>
                    <a:cubicBezTo>
                      <a:pt x="32" y="10"/>
                      <a:pt x="32" y="10"/>
                      <a:pt x="32" y="10"/>
                    </a:cubicBezTo>
                    <a:cubicBezTo>
                      <a:pt x="40" y="10"/>
                      <a:pt x="40" y="10"/>
                      <a:pt x="40" y="10"/>
                    </a:cubicBezTo>
                    <a:cubicBezTo>
                      <a:pt x="40" y="16"/>
                      <a:pt x="40" y="16"/>
                      <a:pt x="40" y="16"/>
                    </a:cubicBezTo>
                    <a:cubicBezTo>
                      <a:pt x="32" y="16"/>
                      <a:pt x="32" y="16"/>
                      <a:pt x="32" y="16"/>
                    </a:cubicBezTo>
                    <a:close/>
                    <a:moveTo>
                      <a:pt x="41" y="16"/>
                    </a:moveTo>
                    <a:cubicBezTo>
                      <a:pt x="41" y="10"/>
                      <a:pt x="41" y="10"/>
                      <a:pt x="41" y="10"/>
                    </a:cubicBezTo>
                    <a:cubicBezTo>
                      <a:pt x="49" y="10"/>
                      <a:pt x="49" y="10"/>
                      <a:pt x="49" y="10"/>
                    </a:cubicBezTo>
                    <a:cubicBezTo>
                      <a:pt x="49" y="16"/>
                      <a:pt x="49" y="16"/>
                      <a:pt x="49" y="16"/>
                    </a:cubicBezTo>
                    <a:cubicBezTo>
                      <a:pt x="41" y="16"/>
                      <a:pt x="41" y="16"/>
                      <a:pt x="41" y="16"/>
                    </a:cubicBezTo>
                    <a:close/>
                    <a:moveTo>
                      <a:pt x="51" y="16"/>
                    </a:moveTo>
                    <a:cubicBezTo>
                      <a:pt x="51" y="10"/>
                      <a:pt x="51" y="10"/>
                      <a:pt x="51" y="10"/>
                    </a:cubicBezTo>
                    <a:cubicBezTo>
                      <a:pt x="57" y="10"/>
                      <a:pt x="57" y="10"/>
                      <a:pt x="57" y="10"/>
                    </a:cubicBezTo>
                    <a:cubicBezTo>
                      <a:pt x="57" y="16"/>
                      <a:pt x="57" y="16"/>
                      <a:pt x="57" y="16"/>
                    </a:cubicBezTo>
                    <a:cubicBezTo>
                      <a:pt x="51" y="16"/>
                      <a:pt x="51" y="16"/>
                      <a:pt x="51" y="16"/>
                    </a:cubicBezTo>
                    <a:close/>
                    <a:moveTo>
                      <a:pt x="68" y="52"/>
                    </a:moveTo>
                    <a:cubicBezTo>
                      <a:pt x="68" y="46"/>
                      <a:pt x="68" y="46"/>
                      <a:pt x="68" y="46"/>
                    </a:cubicBezTo>
                    <a:cubicBezTo>
                      <a:pt x="62" y="46"/>
                      <a:pt x="62" y="46"/>
                      <a:pt x="62" y="46"/>
                    </a:cubicBezTo>
                    <a:cubicBezTo>
                      <a:pt x="62" y="52"/>
                      <a:pt x="62" y="52"/>
                      <a:pt x="62" y="52"/>
                    </a:cubicBezTo>
                    <a:cubicBezTo>
                      <a:pt x="68" y="52"/>
                      <a:pt x="68" y="52"/>
                      <a:pt x="68" y="52"/>
                    </a:cubicBezTo>
                    <a:close/>
                    <a:moveTo>
                      <a:pt x="68" y="45"/>
                    </a:moveTo>
                    <a:cubicBezTo>
                      <a:pt x="68" y="41"/>
                      <a:pt x="68" y="41"/>
                      <a:pt x="68" y="41"/>
                    </a:cubicBezTo>
                    <a:cubicBezTo>
                      <a:pt x="65" y="41"/>
                      <a:pt x="65" y="41"/>
                      <a:pt x="65" y="41"/>
                    </a:cubicBezTo>
                    <a:cubicBezTo>
                      <a:pt x="65" y="45"/>
                      <a:pt x="65" y="45"/>
                      <a:pt x="65" y="45"/>
                    </a:cubicBezTo>
                    <a:cubicBezTo>
                      <a:pt x="68" y="45"/>
                      <a:pt x="68" y="45"/>
                      <a:pt x="68" y="45"/>
                    </a:cubicBezTo>
                    <a:close/>
                    <a:moveTo>
                      <a:pt x="61" y="46"/>
                    </a:moveTo>
                    <a:cubicBezTo>
                      <a:pt x="61" y="52"/>
                      <a:pt x="61" y="52"/>
                      <a:pt x="61" y="52"/>
                    </a:cubicBezTo>
                    <a:cubicBezTo>
                      <a:pt x="57" y="52"/>
                      <a:pt x="57" y="52"/>
                      <a:pt x="57" y="52"/>
                    </a:cubicBezTo>
                    <a:cubicBezTo>
                      <a:pt x="57" y="46"/>
                      <a:pt x="57" y="46"/>
                      <a:pt x="57" y="46"/>
                    </a:cubicBezTo>
                    <a:cubicBezTo>
                      <a:pt x="61" y="46"/>
                      <a:pt x="61" y="46"/>
                      <a:pt x="61" y="46"/>
                    </a:cubicBezTo>
                    <a:close/>
                    <a:moveTo>
                      <a:pt x="64" y="41"/>
                    </a:moveTo>
                    <a:cubicBezTo>
                      <a:pt x="64" y="45"/>
                      <a:pt x="64" y="45"/>
                      <a:pt x="64" y="45"/>
                    </a:cubicBezTo>
                    <a:cubicBezTo>
                      <a:pt x="57" y="45"/>
                      <a:pt x="57" y="45"/>
                      <a:pt x="57" y="45"/>
                    </a:cubicBezTo>
                    <a:cubicBezTo>
                      <a:pt x="57" y="41"/>
                      <a:pt x="57" y="41"/>
                      <a:pt x="57" y="41"/>
                    </a:cubicBezTo>
                    <a:cubicBezTo>
                      <a:pt x="64" y="41"/>
                      <a:pt x="64" y="41"/>
                      <a:pt x="64"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20"/>
              <p:cNvSpPr>
                <a:spLocks noEditPoints="1"/>
              </p:cNvSpPr>
              <p:nvPr/>
            </p:nvSpPr>
            <p:spPr bwMode="auto">
              <a:xfrm>
                <a:off x="2011363" y="2649538"/>
                <a:ext cx="441325" cy="260350"/>
              </a:xfrm>
              <a:custGeom>
                <a:avLst/>
                <a:gdLst>
                  <a:gd name="T0" fmla="*/ 97 w 278"/>
                  <a:gd name="T1" fmla="*/ 0 h 164"/>
                  <a:gd name="T2" fmla="*/ 0 w 278"/>
                  <a:gd name="T3" fmla="*/ 7 h 164"/>
                  <a:gd name="T4" fmla="*/ 0 w 278"/>
                  <a:gd name="T5" fmla="*/ 0 h 164"/>
                  <a:gd name="T6" fmla="*/ 278 w 278"/>
                  <a:gd name="T7" fmla="*/ 0 h 164"/>
                  <a:gd name="T8" fmla="*/ 180 w 278"/>
                  <a:gd name="T9" fmla="*/ 7 h 164"/>
                  <a:gd name="T10" fmla="*/ 180 w 278"/>
                  <a:gd name="T11" fmla="*/ 0 h 164"/>
                  <a:gd name="T12" fmla="*/ 45 w 278"/>
                  <a:gd name="T13" fmla="*/ 59 h 164"/>
                  <a:gd name="T14" fmla="*/ 2 w 278"/>
                  <a:gd name="T15" fmla="*/ 64 h 164"/>
                  <a:gd name="T16" fmla="*/ 2 w 278"/>
                  <a:gd name="T17" fmla="*/ 59 h 164"/>
                  <a:gd name="T18" fmla="*/ 275 w 278"/>
                  <a:gd name="T19" fmla="*/ 59 h 164"/>
                  <a:gd name="T20" fmla="*/ 232 w 278"/>
                  <a:gd name="T21" fmla="*/ 64 h 164"/>
                  <a:gd name="T22" fmla="*/ 232 w 278"/>
                  <a:gd name="T23" fmla="*/ 59 h 164"/>
                  <a:gd name="T24" fmla="*/ 69 w 278"/>
                  <a:gd name="T25" fmla="*/ 102 h 164"/>
                  <a:gd name="T26" fmla="*/ 7 w 278"/>
                  <a:gd name="T27" fmla="*/ 109 h 164"/>
                  <a:gd name="T28" fmla="*/ 7 w 278"/>
                  <a:gd name="T29" fmla="*/ 102 h 164"/>
                  <a:gd name="T30" fmla="*/ 164 w 278"/>
                  <a:gd name="T31" fmla="*/ 102 h 164"/>
                  <a:gd name="T32" fmla="*/ 114 w 278"/>
                  <a:gd name="T33" fmla="*/ 109 h 164"/>
                  <a:gd name="T34" fmla="*/ 114 w 278"/>
                  <a:gd name="T35" fmla="*/ 102 h 164"/>
                  <a:gd name="T36" fmla="*/ 270 w 278"/>
                  <a:gd name="T37" fmla="*/ 102 h 164"/>
                  <a:gd name="T38" fmla="*/ 206 w 278"/>
                  <a:gd name="T39" fmla="*/ 109 h 164"/>
                  <a:gd name="T40" fmla="*/ 206 w 278"/>
                  <a:gd name="T41" fmla="*/ 102 h 164"/>
                  <a:gd name="T42" fmla="*/ 81 w 278"/>
                  <a:gd name="T43" fmla="*/ 159 h 164"/>
                  <a:gd name="T44" fmla="*/ 111 w 278"/>
                  <a:gd name="T45" fmla="*/ 133 h 164"/>
                  <a:gd name="T46" fmla="*/ 114 w 278"/>
                  <a:gd name="T47" fmla="*/ 133 h 164"/>
                  <a:gd name="T48" fmla="*/ 185 w 278"/>
                  <a:gd name="T49" fmla="*/ 159 h 164"/>
                  <a:gd name="T50" fmla="*/ 164 w 278"/>
                  <a:gd name="T51" fmla="*/ 131 h 164"/>
                  <a:gd name="T52" fmla="*/ 164 w 278"/>
                  <a:gd name="T53" fmla="*/ 133 h 164"/>
                  <a:gd name="T54" fmla="*/ 166 w 278"/>
                  <a:gd name="T55" fmla="*/ 133 h 164"/>
                  <a:gd name="T56" fmla="*/ 194 w 278"/>
                  <a:gd name="T57" fmla="*/ 159 h 164"/>
                  <a:gd name="T58" fmla="*/ 261 w 278"/>
                  <a:gd name="T59" fmla="*/ 164 h 164"/>
                  <a:gd name="T60" fmla="*/ 16 w 278"/>
                  <a:gd name="T61" fmla="*/ 159 h 164"/>
                  <a:gd name="T62" fmla="*/ 114 w 278"/>
                  <a:gd name="T63" fmla="*/ 131 h 164"/>
                  <a:gd name="T64" fmla="*/ 114 w 278"/>
                  <a:gd name="T65" fmla="*/ 133 h 164"/>
                  <a:gd name="T66" fmla="*/ 114 w 278"/>
                  <a:gd name="T67" fmla="*/ 13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8" h="164">
                    <a:moveTo>
                      <a:pt x="0" y="0"/>
                    </a:moveTo>
                    <a:lnTo>
                      <a:pt x="97" y="0"/>
                    </a:lnTo>
                    <a:lnTo>
                      <a:pt x="97" y="7"/>
                    </a:lnTo>
                    <a:lnTo>
                      <a:pt x="0" y="7"/>
                    </a:lnTo>
                    <a:lnTo>
                      <a:pt x="0" y="0"/>
                    </a:lnTo>
                    <a:lnTo>
                      <a:pt x="0" y="0"/>
                    </a:lnTo>
                    <a:close/>
                    <a:moveTo>
                      <a:pt x="180" y="0"/>
                    </a:moveTo>
                    <a:lnTo>
                      <a:pt x="278" y="0"/>
                    </a:lnTo>
                    <a:lnTo>
                      <a:pt x="278" y="7"/>
                    </a:lnTo>
                    <a:lnTo>
                      <a:pt x="180" y="7"/>
                    </a:lnTo>
                    <a:lnTo>
                      <a:pt x="180" y="0"/>
                    </a:lnTo>
                    <a:lnTo>
                      <a:pt x="180" y="0"/>
                    </a:lnTo>
                    <a:close/>
                    <a:moveTo>
                      <a:pt x="2" y="59"/>
                    </a:moveTo>
                    <a:lnTo>
                      <a:pt x="45" y="59"/>
                    </a:lnTo>
                    <a:lnTo>
                      <a:pt x="45" y="64"/>
                    </a:lnTo>
                    <a:lnTo>
                      <a:pt x="2" y="64"/>
                    </a:lnTo>
                    <a:lnTo>
                      <a:pt x="2" y="59"/>
                    </a:lnTo>
                    <a:lnTo>
                      <a:pt x="2" y="59"/>
                    </a:lnTo>
                    <a:close/>
                    <a:moveTo>
                      <a:pt x="232" y="59"/>
                    </a:moveTo>
                    <a:lnTo>
                      <a:pt x="275" y="59"/>
                    </a:lnTo>
                    <a:lnTo>
                      <a:pt x="275" y="64"/>
                    </a:lnTo>
                    <a:lnTo>
                      <a:pt x="232" y="64"/>
                    </a:lnTo>
                    <a:lnTo>
                      <a:pt x="232" y="59"/>
                    </a:lnTo>
                    <a:lnTo>
                      <a:pt x="232" y="59"/>
                    </a:lnTo>
                    <a:close/>
                    <a:moveTo>
                      <a:pt x="7" y="102"/>
                    </a:moveTo>
                    <a:lnTo>
                      <a:pt x="69" y="102"/>
                    </a:lnTo>
                    <a:lnTo>
                      <a:pt x="69" y="109"/>
                    </a:lnTo>
                    <a:lnTo>
                      <a:pt x="7" y="109"/>
                    </a:lnTo>
                    <a:lnTo>
                      <a:pt x="7" y="102"/>
                    </a:lnTo>
                    <a:lnTo>
                      <a:pt x="7" y="102"/>
                    </a:lnTo>
                    <a:close/>
                    <a:moveTo>
                      <a:pt x="114" y="102"/>
                    </a:moveTo>
                    <a:lnTo>
                      <a:pt x="164" y="102"/>
                    </a:lnTo>
                    <a:lnTo>
                      <a:pt x="164" y="109"/>
                    </a:lnTo>
                    <a:lnTo>
                      <a:pt x="114" y="109"/>
                    </a:lnTo>
                    <a:lnTo>
                      <a:pt x="114" y="102"/>
                    </a:lnTo>
                    <a:lnTo>
                      <a:pt x="114" y="102"/>
                    </a:lnTo>
                    <a:close/>
                    <a:moveTo>
                      <a:pt x="206" y="102"/>
                    </a:moveTo>
                    <a:lnTo>
                      <a:pt x="270" y="102"/>
                    </a:lnTo>
                    <a:lnTo>
                      <a:pt x="270" y="109"/>
                    </a:lnTo>
                    <a:lnTo>
                      <a:pt x="206" y="109"/>
                    </a:lnTo>
                    <a:lnTo>
                      <a:pt x="206" y="102"/>
                    </a:lnTo>
                    <a:lnTo>
                      <a:pt x="206" y="102"/>
                    </a:lnTo>
                    <a:close/>
                    <a:moveTo>
                      <a:pt x="16" y="159"/>
                    </a:moveTo>
                    <a:lnTo>
                      <a:pt x="81" y="159"/>
                    </a:lnTo>
                    <a:lnTo>
                      <a:pt x="107" y="133"/>
                    </a:lnTo>
                    <a:lnTo>
                      <a:pt x="111" y="133"/>
                    </a:lnTo>
                    <a:lnTo>
                      <a:pt x="111" y="133"/>
                    </a:lnTo>
                    <a:lnTo>
                      <a:pt x="114" y="133"/>
                    </a:lnTo>
                    <a:lnTo>
                      <a:pt x="88" y="159"/>
                    </a:lnTo>
                    <a:lnTo>
                      <a:pt x="185" y="159"/>
                    </a:lnTo>
                    <a:lnTo>
                      <a:pt x="159" y="131"/>
                    </a:lnTo>
                    <a:lnTo>
                      <a:pt x="164" y="131"/>
                    </a:lnTo>
                    <a:lnTo>
                      <a:pt x="164" y="133"/>
                    </a:lnTo>
                    <a:lnTo>
                      <a:pt x="164" y="133"/>
                    </a:lnTo>
                    <a:lnTo>
                      <a:pt x="166" y="133"/>
                    </a:lnTo>
                    <a:lnTo>
                      <a:pt x="166" y="133"/>
                    </a:lnTo>
                    <a:lnTo>
                      <a:pt x="168" y="133"/>
                    </a:lnTo>
                    <a:lnTo>
                      <a:pt x="194" y="159"/>
                    </a:lnTo>
                    <a:lnTo>
                      <a:pt x="261" y="159"/>
                    </a:lnTo>
                    <a:lnTo>
                      <a:pt x="261" y="164"/>
                    </a:lnTo>
                    <a:lnTo>
                      <a:pt x="16" y="164"/>
                    </a:lnTo>
                    <a:lnTo>
                      <a:pt x="16" y="159"/>
                    </a:lnTo>
                    <a:lnTo>
                      <a:pt x="16" y="159"/>
                    </a:lnTo>
                    <a:close/>
                    <a:moveTo>
                      <a:pt x="114" y="131"/>
                    </a:moveTo>
                    <a:lnTo>
                      <a:pt x="116" y="131"/>
                    </a:lnTo>
                    <a:lnTo>
                      <a:pt x="114" y="133"/>
                    </a:lnTo>
                    <a:lnTo>
                      <a:pt x="114" y="131"/>
                    </a:lnTo>
                    <a:lnTo>
                      <a:pt x="114"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1"/>
              <p:cNvSpPr>
                <a:spLocks noEditPoints="1"/>
              </p:cNvSpPr>
              <p:nvPr/>
            </p:nvSpPr>
            <p:spPr bwMode="auto">
              <a:xfrm>
                <a:off x="1958976" y="2517775"/>
                <a:ext cx="546100" cy="508000"/>
              </a:xfrm>
              <a:custGeom>
                <a:avLst/>
                <a:gdLst>
                  <a:gd name="T0" fmla="*/ 31 w 145"/>
                  <a:gd name="T1" fmla="*/ 0 h 135"/>
                  <a:gd name="T2" fmla="*/ 0 w 145"/>
                  <a:gd name="T3" fmla="*/ 27 h 135"/>
                  <a:gd name="T4" fmla="*/ 14 w 145"/>
                  <a:gd name="T5" fmla="*/ 45 h 135"/>
                  <a:gd name="T6" fmla="*/ 14 w 145"/>
                  <a:gd name="T7" fmla="*/ 63 h 135"/>
                  <a:gd name="T8" fmla="*/ 33 w 145"/>
                  <a:gd name="T9" fmla="*/ 116 h 135"/>
                  <a:gd name="T10" fmla="*/ 61 w 145"/>
                  <a:gd name="T11" fmla="*/ 125 h 135"/>
                  <a:gd name="T12" fmla="*/ 73 w 145"/>
                  <a:gd name="T13" fmla="*/ 135 h 135"/>
                  <a:gd name="T14" fmla="*/ 83 w 145"/>
                  <a:gd name="T15" fmla="*/ 126 h 135"/>
                  <a:gd name="T16" fmla="*/ 112 w 145"/>
                  <a:gd name="T17" fmla="*/ 116 h 135"/>
                  <a:gd name="T18" fmla="*/ 131 w 145"/>
                  <a:gd name="T19" fmla="*/ 63 h 135"/>
                  <a:gd name="T20" fmla="*/ 131 w 145"/>
                  <a:gd name="T21" fmla="*/ 46 h 135"/>
                  <a:gd name="T22" fmla="*/ 145 w 145"/>
                  <a:gd name="T23" fmla="*/ 27 h 135"/>
                  <a:gd name="T24" fmla="*/ 115 w 145"/>
                  <a:gd name="T25" fmla="*/ 0 h 135"/>
                  <a:gd name="T26" fmla="*/ 73 w 145"/>
                  <a:gd name="T27" fmla="*/ 14 h 135"/>
                  <a:gd name="T28" fmla="*/ 31 w 145"/>
                  <a:gd name="T29" fmla="*/ 0 h 135"/>
                  <a:gd name="T30" fmla="*/ 31 w 145"/>
                  <a:gd name="T31" fmla="*/ 4 h 135"/>
                  <a:gd name="T32" fmla="*/ 6 w 145"/>
                  <a:gd name="T33" fmla="*/ 26 h 135"/>
                  <a:gd name="T34" fmla="*/ 16 w 145"/>
                  <a:gd name="T35" fmla="*/ 38 h 135"/>
                  <a:gd name="T36" fmla="*/ 17 w 145"/>
                  <a:gd name="T37" fmla="*/ 51 h 135"/>
                  <a:gd name="T38" fmla="*/ 17 w 145"/>
                  <a:gd name="T39" fmla="*/ 64 h 135"/>
                  <a:gd name="T40" fmla="*/ 34 w 145"/>
                  <a:gd name="T41" fmla="*/ 113 h 135"/>
                  <a:gd name="T42" fmla="*/ 60 w 145"/>
                  <a:gd name="T43" fmla="*/ 122 h 135"/>
                  <a:gd name="T44" fmla="*/ 73 w 145"/>
                  <a:gd name="T45" fmla="*/ 130 h 135"/>
                  <a:gd name="T46" fmla="*/ 83 w 145"/>
                  <a:gd name="T47" fmla="*/ 123 h 135"/>
                  <a:gd name="T48" fmla="*/ 111 w 145"/>
                  <a:gd name="T49" fmla="*/ 113 h 135"/>
                  <a:gd name="T50" fmla="*/ 128 w 145"/>
                  <a:gd name="T51" fmla="*/ 63 h 135"/>
                  <a:gd name="T52" fmla="*/ 128 w 145"/>
                  <a:gd name="T53" fmla="*/ 52 h 135"/>
                  <a:gd name="T54" fmla="*/ 129 w 145"/>
                  <a:gd name="T55" fmla="*/ 38 h 135"/>
                  <a:gd name="T56" fmla="*/ 139 w 145"/>
                  <a:gd name="T57" fmla="*/ 26 h 135"/>
                  <a:gd name="T58" fmla="*/ 114 w 145"/>
                  <a:gd name="T59" fmla="*/ 4 h 135"/>
                  <a:gd name="T60" fmla="*/ 73 w 145"/>
                  <a:gd name="T61" fmla="*/ 16 h 135"/>
                  <a:gd name="T62" fmla="*/ 31 w 145"/>
                  <a:gd name="T63" fmla="*/ 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5" h="135">
                    <a:moveTo>
                      <a:pt x="31" y="0"/>
                    </a:moveTo>
                    <a:cubicBezTo>
                      <a:pt x="0" y="27"/>
                      <a:pt x="0" y="27"/>
                      <a:pt x="0" y="27"/>
                    </a:cubicBezTo>
                    <a:cubicBezTo>
                      <a:pt x="9" y="28"/>
                      <a:pt x="14" y="37"/>
                      <a:pt x="14" y="45"/>
                    </a:cubicBezTo>
                    <a:cubicBezTo>
                      <a:pt x="14" y="63"/>
                      <a:pt x="14" y="63"/>
                      <a:pt x="14" y="63"/>
                    </a:cubicBezTo>
                    <a:cubicBezTo>
                      <a:pt x="14" y="80"/>
                      <a:pt x="15" y="109"/>
                      <a:pt x="33" y="116"/>
                    </a:cubicBezTo>
                    <a:cubicBezTo>
                      <a:pt x="36" y="117"/>
                      <a:pt x="53" y="121"/>
                      <a:pt x="61" y="125"/>
                    </a:cubicBezTo>
                    <a:cubicBezTo>
                      <a:pt x="70" y="130"/>
                      <a:pt x="71" y="135"/>
                      <a:pt x="73" y="135"/>
                    </a:cubicBezTo>
                    <a:cubicBezTo>
                      <a:pt x="74" y="134"/>
                      <a:pt x="76" y="130"/>
                      <a:pt x="83" y="126"/>
                    </a:cubicBezTo>
                    <a:cubicBezTo>
                      <a:pt x="92" y="122"/>
                      <a:pt x="107" y="118"/>
                      <a:pt x="112" y="116"/>
                    </a:cubicBezTo>
                    <a:cubicBezTo>
                      <a:pt x="130" y="109"/>
                      <a:pt x="131" y="80"/>
                      <a:pt x="131" y="63"/>
                    </a:cubicBezTo>
                    <a:cubicBezTo>
                      <a:pt x="131" y="46"/>
                      <a:pt x="131" y="46"/>
                      <a:pt x="131" y="46"/>
                    </a:cubicBezTo>
                    <a:cubicBezTo>
                      <a:pt x="131" y="38"/>
                      <a:pt x="136" y="28"/>
                      <a:pt x="145" y="27"/>
                    </a:cubicBezTo>
                    <a:cubicBezTo>
                      <a:pt x="115" y="0"/>
                      <a:pt x="115" y="0"/>
                      <a:pt x="115" y="0"/>
                    </a:cubicBezTo>
                    <a:cubicBezTo>
                      <a:pt x="100" y="9"/>
                      <a:pt x="90" y="13"/>
                      <a:pt x="73" y="14"/>
                    </a:cubicBezTo>
                    <a:cubicBezTo>
                      <a:pt x="55" y="14"/>
                      <a:pt x="45" y="10"/>
                      <a:pt x="31" y="0"/>
                    </a:cubicBezTo>
                    <a:close/>
                    <a:moveTo>
                      <a:pt x="31" y="4"/>
                    </a:moveTo>
                    <a:cubicBezTo>
                      <a:pt x="6" y="26"/>
                      <a:pt x="6" y="26"/>
                      <a:pt x="6" y="26"/>
                    </a:cubicBezTo>
                    <a:cubicBezTo>
                      <a:pt x="7" y="26"/>
                      <a:pt x="13" y="29"/>
                      <a:pt x="16" y="38"/>
                    </a:cubicBezTo>
                    <a:cubicBezTo>
                      <a:pt x="17" y="42"/>
                      <a:pt x="17" y="47"/>
                      <a:pt x="17" y="51"/>
                    </a:cubicBezTo>
                    <a:cubicBezTo>
                      <a:pt x="17" y="56"/>
                      <a:pt x="17" y="60"/>
                      <a:pt x="17" y="64"/>
                    </a:cubicBezTo>
                    <a:cubicBezTo>
                      <a:pt x="17" y="79"/>
                      <a:pt x="18" y="106"/>
                      <a:pt x="34" y="113"/>
                    </a:cubicBezTo>
                    <a:cubicBezTo>
                      <a:pt x="37" y="115"/>
                      <a:pt x="53" y="118"/>
                      <a:pt x="60" y="122"/>
                    </a:cubicBezTo>
                    <a:cubicBezTo>
                      <a:pt x="70" y="126"/>
                      <a:pt x="72" y="130"/>
                      <a:pt x="73" y="130"/>
                    </a:cubicBezTo>
                    <a:cubicBezTo>
                      <a:pt x="74" y="129"/>
                      <a:pt x="76" y="126"/>
                      <a:pt x="83" y="123"/>
                    </a:cubicBezTo>
                    <a:cubicBezTo>
                      <a:pt x="91" y="119"/>
                      <a:pt x="106" y="115"/>
                      <a:pt x="111" y="113"/>
                    </a:cubicBezTo>
                    <a:cubicBezTo>
                      <a:pt x="127" y="107"/>
                      <a:pt x="127" y="79"/>
                      <a:pt x="128" y="63"/>
                    </a:cubicBezTo>
                    <a:cubicBezTo>
                      <a:pt x="128" y="52"/>
                      <a:pt x="128" y="52"/>
                      <a:pt x="128" y="52"/>
                    </a:cubicBezTo>
                    <a:cubicBezTo>
                      <a:pt x="128" y="47"/>
                      <a:pt x="127" y="43"/>
                      <a:pt x="129" y="38"/>
                    </a:cubicBezTo>
                    <a:cubicBezTo>
                      <a:pt x="131" y="33"/>
                      <a:pt x="134" y="28"/>
                      <a:pt x="139" y="26"/>
                    </a:cubicBezTo>
                    <a:cubicBezTo>
                      <a:pt x="114" y="4"/>
                      <a:pt x="114" y="4"/>
                      <a:pt x="114" y="4"/>
                    </a:cubicBezTo>
                    <a:cubicBezTo>
                      <a:pt x="100" y="13"/>
                      <a:pt x="90" y="16"/>
                      <a:pt x="73" y="16"/>
                    </a:cubicBezTo>
                    <a:cubicBezTo>
                      <a:pt x="56" y="16"/>
                      <a:pt x="45" y="13"/>
                      <a:pt x="3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22"/>
              <p:cNvSpPr>
                <a:spLocks noEditPoints="1"/>
              </p:cNvSpPr>
              <p:nvPr/>
            </p:nvSpPr>
            <p:spPr bwMode="auto">
              <a:xfrm>
                <a:off x="2036763" y="2559050"/>
                <a:ext cx="388938" cy="430213"/>
              </a:xfrm>
              <a:custGeom>
                <a:avLst/>
                <a:gdLst>
                  <a:gd name="T0" fmla="*/ 226 w 245"/>
                  <a:gd name="T1" fmla="*/ 17 h 271"/>
                  <a:gd name="T2" fmla="*/ 233 w 245"/>
                  <a:gd name="T3" fmla="*/ 31 h 271"/>
                  <a:gd name="T4" fmla="*/ 219 w 245"/>
                  <a:gd name="T5" fmla="*/ 41 h 271"/>
                  <a:gd name="T6" fmla="*/ 207 w 245"/>
                  <a:gd name="T7" fmla="*/ 31 h 271"/>
                  <a:gd name="T8" fmla="*/ 212 w 245"/>
                  <a:gd name="T9" fmla="*/ 17 h 271"/>
                  <a:gd name="T10" fmla="*/ 219 w 245"/>
                  <a:gd name="T11" fmla="*/ 0 h 271"/>
                  <a:gd name="T12" fmla="*/ 131 w 245"/>
                  <a:gd name="T13" fmla="*/ 240 h 271"/>
                  <a:gd name="T14" fmla="*/ 136 w 245"/>
                  <a:gd name="T15" fmla="*/ 254 h 271"/>
                  <a:gd name="T16" fmla="*/ 122 w 245"/>
                  <a:gd name="T17" fmla="*/ 263 h 271"/>
                  <a:gd name="T18" fmla="*/ 110 w 245"/>
                  <a:gd name="T19" fmla="*/ 254 h 271"/>
                  <a:gd name="T20" fmla="*/ 114 w 245"/>
                  <a:gd name="T21" fmla="*/ 240 h 271"/>
                  <a:gd name="T22" fmla="*/ 122 w 245"/>
                  <a:gd name="T23" fmla="*/ 223 h 271"/>
                  <a:gd name="T24" fmla="*/ 126 w 245"/>
                  <a:gd name="T25" fmla="*/ 242 h 271"/>
                  <a:gd name="T26" fmla="*/ 129 w 245"/>
                  <a:gd name="T27" fmla="*/ 252 h 271"/>
                  <a:gd name="T28" fmla="*/ 122 w 245"/>
                  <a:gd name="T29" fmla="*/ 256 h 271"/>
                  <a:gd name="T30" fmla="*/ 114 w 245"/>
                  <a:gd name="T31" fmla="*/ 252 h 271"/>
                  <a:gd name="T32" fmla="*/ 117 w 245"/>
                  <a:gd name="T33" fmla="*/ 242 h 271"/>
                  <a:gd name="T34" fmla="*/ 122 w 245"/>
                  <a:gd name="T35" fmla="*/ 235 h 271"/>
                  <a:gd name="T36" fmla="*/ 34 w 245"/>
                  <a:gd name="T37" fmla="*/ 17 h 271"/>
                  <a:gd name="T38" fmla="*/ 38 w 245"/>
                  <a:gd name="T39" fmla="*/ 31 h 271"/>
                  <a:gd name="T40" fmla="*/ 27 w 245"/>
                  <a:gd name="T41" fmla="*/ 41 h 271"/>
                  <a:gd name="T42" fmla="*/ 15 w 245"/>
                  <a:gd name="T43" fmla="*/ 31 h 271"/>
                  <a:gd name="T44" fmla="*/ 19 w 245"/>
                  <a:gd name="T45" fmla="*/ 17 h 271"/>
                  <a:gd name="T46" fmla="*/ 27 w 245"/>
                  <a:gd name="T47" fmla="*/ 0 h 271"/>
                  <a:gd name="T48" fmla="*/ 31 w 245"/>
                  <a:gd name="T49" fmla="*/ 22 h 271"/>
                  <a:gd name="T50" fmla="*/ 34 w 245"/>
                  <a:gd name="T51" fmla="*/ 29 h 271"/>
                  <a:gd name="T52" fmla="*/ 27 w 245"/>
                  <a:gd name="T53" fmla="*/ 33 h 271"/>
                  <a:gd name="T54" fmla="*/ 19 w 245"/>
                  <a:gd name="T55" fmla="*/ 29 h 271"/>
                  <a:gd name="T56" fmla="*/ 22 w 245"/>
                  <a:gd name="T57" fmla="*/ 22 h 271"/>
                  <a:gd name="T58" fmla="*/ 27 w 245"/>
                  <a:gd name="T59" fmla="*/ 12 h 271"/>
                  <a:gd name="T60" fmla="*/ 224 w 245"/>
                  <a:gd name="T61" fmla="*/ 22 h 271"/>
                  <a:gd name="T62" fmla="*/ 226 w 245"/>
                  <a:gd name="T63" fmla="*/ 29 h 271"/>
                  <a:gd name="T64" fmla="*/ 219 w 245"/>
                  <a:gd name="T65" fmla="*/ 33 h 271"/>
                  <a:gd name="T66" fmla="*/ 212 w 245"/>
                  <a:gd name="T67" fmla="*/ 29 h 271"/>
                  <a:gd name="T68" fmla="*/ 214 w 245"/>
                  <a:gd name="T69" fmla="*/ 22 h 271"/>
                  <a:gd name="T70" fmla="*/ 219 w 245"/>
                  <a:gd name="T71" fmla="*/ 1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5" h="271">
                    <a:moveTo>
                      <a:pt x="219" y="0"/>
                    </a:moveTo>
                    <a:lnTo>
                      <a:pt x="226" y="17"/>
                    </a:lnTo>
                    <a:lnTo>
                      <a:pt x="245" y="19"/>
                    </a:lnTo>
                    <a:lnTo>
                      <a:pt x="233" y="31"/>
                    </a:lnTo>
                    <a:lnTo>
                      <a:pt x="235" y="48"/>
                    </a:lnTo>
                    <a:lnTo>
                      <a:pt x="219" y="41"/>
                    </a:lnTo>
                    <a:lnTo>
                      <a:pt x="205" y="48"/>
                    </a:lnTo>
                    <a:lnTo>
                      <a:pt x="207" y="31"/>
                    </a:lnTo>
                    <a:lnTo>
                      <a:pt x="193" y="19"/>
                    </a:lnTo>
                    <a:lnTo>
                      <a:pt x="212" y="17"/>
                    </a:lnTo>
                    <a:lnTo>
                      <a:pt x="219" y="0"/>
                    </a:lnTo>
                    <a:lnTo>
                      <a:pt x="219" y="0"/>
                    </a:lnTo>
                    <a:close/>
                    <a:moveTo>
                      <a:pt x="122" y="223"/>
                    </a:moveTo>
                    <a:lnTo>
                      <a:pt x="131" y="240"/>
                    </a:lnTo>
                    <a:lnTo>
                      <a:pt x="148" y="242"/>
                    </a:lnTo>
                    <a:lnTo>
                      <a:pt x="136" y="254"/>
                    </a:lnTo>
                    <a:lnTo>
                      <a:pt x="138" y="271"/>
                    </a:lnTo>
                    <a:lnTo>
                      <a:pt x="122" y="263"/>
                    </a:lnTo>
                    <a:lnTo>
                      <a:pt x="107" y="271"/>
                    </a:lnTo>
                    <a:lnTo>
                      <a:pt x="110" y="254"/>
                    </a:lnTo>
                    <a:lnTo>
                      <a:pt x="98" y="242"/>
                    </a:lnTo>
                    <a:lnTo>
                      <a:pt x="114" y="240"/>
                    </a:lnTo>
                    <a:lnTo>
                      <a:pt x="122" y="223"/>
                    </a:lnTo>
                    <a:lnTo>
                      <a:pt x="122" y="223"/>
                    </a:lnTo>
                    <a:close/>
                    <a:moveTo>
                      <a:pt x="122" y="235"/>
                    </a:moveTo>
                    <a:lnTo>
                      <a:pt x="126" y="242"/>
                    </a:lnTo>
                    <a:lnTo>
                      <a:pt x="136" y="244"/>
                    </a:lnTo>
                    <a:lnTo>
                      <a:pt x="129" y="252"/>
                    </a:lnTo>
                    <a:lnTo>
                      <a:pt x="131" y="261"/>
                    </a:lnTo>
                    <a:lnTo>
                      <a:pt x="122" y="256"/>
                    </a:lnTo>
                    <a:lnTo>
                      <a:pt x="112" y="261"/>
                    </a:lnTo>
                    <a:lnTo>
                      <a:pt x="114" y="252"/>
                    </a:lnTo>
                    <a:lnTo>
                      <a:pt x="107" y="244"/>
                    </a:lnTo>
                    <a:lnTo>
                      <a:pt x="117" y="242"/>
                    </a:lnTo>
                    <a:lnTo>
                      <a:pt x="122" y="235"/>
                    </a:lnTo>
                    <a:lnTo>
                      <a:pt x="122" y="235"/>
                    </a:lnTo>
                    <a:close/>
                    <a:moveTo>
                      <a:pt x="27" y="0"/>
                    </a:moveTo>
                    <a:lnTo>
                      <a:pt x="34" y="17"/>
                    </a:lnTo>
                    <a:lnTo>
                      <a:pt x="53" y="19"/>
                    </a:lnTo>
                    <a:lnTo>
                      <a:pt x="38" y="31"/>
                    </a:lnTo>
                    <a:lnTo>
                      <a:pt x="41" y="48"/>
                    </a:lnTo>
                    <a:lnTo>
                      <a:pt x="27" y="41"/>
                    </a:lnTo>
                    <a:lnTo>
                      <a:pt x="10" y="48"/>
                    </a:lnTo>
                    <a:lnTo>
                      <a:pt x="15" y="31"/>
                    </a:lnTo>
                    <a:lnTo>
                      <a:pt x="0" y="19"/>
                    </a:lnTo>
                    <a:lnTo>
                      <a:pt x="19" y="17"/>
                    </a:lnTo>
                    <a:lnTo>
                      <a:pt x="27" y="0"/>
                    </a:lnTo>
                    <a:lnTo>
                      <a:pt x="27" y="0"/>
                    </a:lnTo>
                    <a:close/>
                    <a:moveTo>
                      <a:pt x="27" y="12"/>
                    </a:moveTo>
                    <a:lnTo>
                      <a:pt x="31" y="22"/>
                    </a:lnTo>
                    <a:lnTo>
                      <a:pt x="41" y="22"/>
                    </a:lnTo>
                    <a:lnTo>
                      <a:pt x="34" y="29"/>
                    </a:lnTo>
                    <a:lnTo>
                      <a:pt x="36" y="38"/>
                    </a:lnTo>
                    <a:lnTo>
                      <a:pt x="27" y="33"/>
                    </a:lnTo>
                    <a:lnTo>
                      <a:pt x="17" y="38"/>
                    </a:lnTo>
                    <a:lnTo>
                      <a:pt x="19" y="29"/>
                    </a:lnTo>
                    <a:lnTo>
                      <a:pt x="12" y="22"/>
                    </a:lnTo>
                    <a:lnTo>
                      <a:pt x="22" y="22"/>
                    </a:lnTo>
                    <a:lnTo>
                      <a:pt x="27" y="12"/>
                    </a:lnTo>
                    <a:lnTo>
                      <a:pt x="27" y="12"/>
                    </a:lnTo>
                    <a:close/>
                    <a:moveTo>
                      <a:pt x="219" y="12"/>
                    </a:moveTo>
                    <a:lnTo>
                      <a:pt x="224" y="22"/>
                    </a:lnTo>
                    <a:lnTo>
                      <a:pt x="233" y="22"/>
                    </a:lnTo>
                    <a:lnTo>
                      <a:pt x="226" y="29"/>
                    </a:lnTo>
                    <a:lnTo>
                      <a:pt x="228" y="38"/>
                    </a:lnTo>
                    <a:lnTo>
                      <a:pt x="219" y="33"/>
                    </a:lnTo>
                    <a:lnTo>
                      <a:pt x="209" y="38"/>
                    </a:lnTo>
                    <a:lnTo>
                      <a:pt x="212" y="29"/>
                    </a:lnTo>
                    <a:lnTo>
                      <a:pt x="205" y="22"/>
                    </a:lnTo>
                    <a:lnTo>
                      <a:pt x="214" y="22"/>
                    </a:lnTo>
                    <a:lnTo>
                      <a:pt x="219" y="12"/>
                    </a:lnTo>
                    <a:lnTo>
                      <a:pt x="21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3"/>
              <p:cNvSpPr>
                <a:spLocks noEditPoints="1"/>
              </p:cNvSpPr>
              <p:nvPr/>
            </p:nvSpPr>
            <p:spPr bwMode="auto">
              <a:xfrm>
                <a:off x="2055813" y="3078163"/>
                <a:ext cx="350838" cy="79375"/>
              </a:xfrm>
              <a:custGeom>
                <a:avLst/>
                <a:gdLst>
                  <a:gd name="T0" fmla="*/ 11 w 93"/>
                  <a:gd name="T1" fmla="*/ 4 h 21"/>
                  <a:gd name="T2" fmla="*/ 11 w 93"/>
                  <a:gd name="T3" fmla="*/ 4 h 21"/>
                  <a:gd name="T4" fmla="*/ 11 w 93"/>
                  <a:gd name="T5" fmla="*/ 2 h 21"/>
                  <a:gd name="T6" fmla="*/ 29 w 93"/>
                  <a:gd name="T7" fmla="*/ 3 h 21"/>
                  <a:gd name="T8" fmla="*/ 28 w 93"/>
                  <a:gd name="T9" fmla="*/ 8 h 21"/>
                  <a:gd name="T10" fmla="*/ 38 w 93"/>
                  <a:gd name="T11" fmla="*/ 7 h 21"/>
                  <a:gd name="T12" fmla="*/ 37 w 93"/>
                  <a:gd name="T13" fmla="*/ 5 h 21"/>
                  <a:gd name="T14" fmla="*/ 33 w 93"/>
                  <a:gd name="T15" fmla="*/ 4 h 21"/>
                  <a:gd name="T16" fmla="*/ 39 w 93"/>
                  <a:gd name="T17" fmla="*/ 1 h 21"/>
                  <a:gd name="T18" fmla="*/ 63 w 93"/>
                  <a:gd name="T19" fmla="*/ 3 h 21"/>
                  <a:gd name="T20" fmla="*/ 65 w 93"/>
                  <a:gd name="T21" fmla="*/ 8 h 21"/>
                  <a:gd name="T22" fmla="*/ 71 w 93"/>
                  <a:gd name="T23" fmla="*/ 10 h 21"/>
                  <a:gd name="T24" fmla="*/ 65 w 93"/>
                  <a:gd name="T25" fmla="*/ 2 h 21"/>
                  <a:gd name="T26" fmla="*/ 88 w 93"/>
                  <a:gd name="T27" fmla="*/ 12 h 21"/>
                  <a:gd name="T28" fmla="*/ 87 w 93"/>
                  <a:gd name="T29" fmla="*/ 11 h 21"/>
                  <a:gd name="T30" fmla="*/ 87 w 93"/>
                  <a:gd name="T31" fmla="*/ 5 h 21"/>
                  <a:gd name="T32" fmla="*/ 83 w 93"/>
                  <a:gd name="T33" fmla="*/ 18 h 21"/>
                  <a:gd name="T34" fmla="*/ 80 w 93"/>
                  <a:gd name="T35" fmla="*/ 11 h 21"/>
                  <a:gd name="T36" fmla="*/ 78 w 93"/>
                  <a:gd name="T37" fmla="*/ 11 h 21"/>
                  <a:gd name="T38" fmla="*/ 75 w 93"/>
                  <a:gd name="T39" fmla="*/ 19 h 21"/>
                  <a:gd name="T40" fmla="*/ 93 w 93"/>
                  <a:gd name="T41" fmla="*/ 20 h 21"/>
                  <a:gd name="T42" fmla="*/ 85 w 93"/>
                  <a:gd name="T43" fmla="*/ 12 h 21"/>
                  <a:gd name="T44" fmla="*/ 55 w 93"/>
                  <a:gd name="T45" fmla="*/ 2 h 21"/>
                  <a:gd name="T46" fmla="*/ 50 w 93"/>
                  <a:gd name="T47" fmla="*/ 7 h 21"/>
                  <a:gd name="T48" fmla="*/ 50 w 93"/>
                  <a:gd name="T49" fmla="*/ 15 h 21"/>
                  <a:gd name="T50" fmla="*/ 57 w 93"/>
                  <a:gd name="T51" fmla="*/ 10 h 21"/>
                  <a:gd name="T52" fmla="*/ 53 w 93"/>
                  <a:gd name="T53" fmla="*/ 14 h 21"/>
                  <a:gd name="T54" fmla="*/ 57 w 93"/>
                  <a:gd name="T55" fmla="*/ 14 h 21"/>
                  <a:gd name="T56" fmla="*/ 57 w 93"/>
                  <a:gd name="T57" fmla="*/ 9 h 21"/>
                  <a:gd name="T58" fmla="*/ 55 w 93"/>
                  <a:gd name="T59" fmla="*/ 7 h 21"/>
                  <a:gd name="T60" fmla="*/ 62 w 93"/>
                  <a:gd name="T61" fmla="*/ 11 h 21"/>
                  <a:gd name="T62" fmla="*/ 62 w 93"/>
                  <a:gd name="T63" fmla="*/ 11 h 21"/>
                  <a:gd name="T64" fmla="*/ 62 w 93"/>
                  <a:gd name="T65" fmla="*/ 14 h 21"/>
                  <a:gd name="T66" fmla="*/ 39 w 93"/>
                  <a:gd name="T67" fmla="*/ 11 h 21"/>
                  <a:gd name="T68" fmla="*/ 36 w 93"/>
                  <a:gd name="T69" fmla="*/ 10 h 21"/>
                  <a:gd name="T70" fmla="*/ 34 w 93"/>
                  <a:gd name="T71" fmla="*/ 12 h 21"/>
                  <a:gd name="T72" fmla="*/ 34 w 93"/>
                  <a:gd name="T73" fmla="*/ 13 h 21"/>
                  <a:gd name="T74" fmla="*/ 26 w 93"/>
                  <a:gd name="T75" fmla="*/ 17 h 21"/>
                  <a:gd name="T76" fmla="*/ 44 w 93"/>
                  <a:gd name="T77" fmla="*/ 15 h 21"/>
                  <a:gd name="T78" fmla="*/ 35 w 93"/>
                  <a:gd name="T79" fmla="*/ 12 h 21"/>
                  <a:gd name="T80" fmla="*/ 7 w 93"/>
                  <a:gd name="T81" fmla="*/ 6 h 21"/>
                  <a:gd name="T82" fmla="*/ 12 w 93"/>
                  <a:gd name="T83" fmla="*/ 8 h 21"/>
                  <a:gd name="T84" fmla="*/ 10 w 93"/>
                  <a:gd name="T85" fmla="*/ 8 h 21"/>
                  <a:gd name="T86" fmla="*/ 13 w 93"/>
                  <a:gd name="T87" fmla="*/ 5 h 21"/>
                  <a:gd name="T88" fmla="*/ 5 w 93"/>
                  <a:gd name="T89" fmla="*/ 7 h 21"/>
                  <a:gd name="T90" fmla="*/ 6 w 93"/>
                  <a:gd name="T91" fmla="*/ 9 h 21"/>
                  <a:gd name="T92" fmla="*/ 4 w 93"/>
                  <a:gd name="T93" fmla="*/ 11 h 21"/>
                  <a:gd name="T94" fmla="*/ 8 w 93"/>
                  <a:gd name="T95" fmla="*/ 11 h 21"/>
                  <a:gd name="T96" fmla="*/ 0 w 93"/>
                  <a:gd name="T97" fmla="*/ 16 h 21"/>
                  <a:gd name="T98" fmla="*/ 18 w 93"/>
                  <a:gd name="T99" fmla="*/ 14 h 21"/>
                  <a:gd name="T100" fmla="*/ 14 w 93"/>
                  <a:gd name="T101" fmla="*/ 13 h 21"/>
                  <a:gd name="T102" fmla="*/ 12 w 93"/>
                  <a:gd name="T103" fmla="*/ 11 h 21"/>
                  <a:gd name="T104" fmla="*/ 10 w 93"/>
                  <a:gd name="T105" fmla="*/ 14 h 21"/>
                  <a:gd name="T106" fmla="*/ 14 w 93"/>
                  <a:gd name="T107" fmla="*/ 10 h 21"/>
                  <a:gd name="T108" fmla="*/ 10 w 93"/>
                  <a:gd name="T109" fmla="*/ 9 h 21"/>
                  <a:gd name="T110" fmla="*/ 6 w 93"/>
                  <a:gd name="T111" fmla="*/ 14 h 21"/>
                  <a:gd name="T112" fmla="*/ 7 w 93"/>
                  <a:gd name="T113" fmla="*/ 17 h 21"/>
                  <a:gd name="T114" fmla="*/ 7 w 93"/>
                  <a:gd name="T115" fmla="*/ 21 h 21"/>
                  <a:gd name="T116" fmla="*/ 14 w 93"/>
                  <a:gd name="T117" fmla="*/ 20 h 21"/>
                  <a:gd name="T118" fmla="*/ 15 w 93"/>
                  <a:gd name="T119" fmla="*/ 16 h 21"/>
                  <a:gd name="T120" fmla="*/ 12 w 93"/>
                  <a:gd name="T121" fmla="*/ 17 h 21"/>
                  <a:gd name="T122" fmla="*/ 7 w 93"/>
                  <a:gd name="T123" fmla="*/ 1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3" h="21">
                    <a:moveTo>
                      <a:pt x="11" y="2"/>
                    </a:moveTo>
                    <a:cubicBezTo>
                      <a:pt x="11" y="2"/>
                      <a:pt x="11" y="2"/>
                      <a:pt x="11" y="3"/>
                    </a:cubicBezTo>
                    <a:cubicBezTo>
                      <a:pt x="11" y="3"/>
                      <a:pt x="11" y="3"/>
                      <a:pt x="11" y="3"/>
                    </a:cubicBezTo>
                    <a:cubicBezTo>
                      <a:pt x="11" y="3"/>
                      <a:pt x="11" y="4"/>
                      <a:pt x="11" y="4"/>
                    </a:cubicBezTo>
                    <a:cubicBezTo>
                      <a:pt x="10" y="4"/>
                      <a:pt x="10" y="5"/>
                      <a:pt x="10" y="5"/>
                    </a:cubicBezTo>
                    <a:cubicBezTo>
                      <a:pt x="9" y="5"/>
                      <a:pt x="9" y="5"/>
                      <a:pt x="9" y="5"/>
                    </a:cubicBezTo>
                    <a:cubicBezTo>
                      <a:pt x="9" y="5"/>
                      <a:pt x="10" y="5"/>
                      <a:pt x="10" y="5"/>
                    </a:cubicBezTo>
                    <a:cubicBezTo>
                      <a:pt x="10" y="5"/>
                      <a:pt x="11" y="5"/>
                      <a:pt x="11" y="4"/>
                    </a:cubicBezTo>
                    <a:cubicBezTo>
                      <a:pt x="12" y="4"/>
                      <a:pt x="12" y="4"/>
                      <a:pt x="12" y="4"/>
                    </a:cubicBezTo>
                    <a:cubicBezTo>
                      <a:pt x="12" y="4"/>
                      <a:pt x="13" y="4"/>
                      <a:pt x="13" y="3"/>
                    </a:cubicBezTo>
                    <a:cubicBezTo>
                      <a:pt x="13" y="3"/>
                      <a:pt x="14" y="3"/>
                      <a:pt x="13" y="3"/>
                    </a:cubicBezTo>
                    <a:cubicBezTo>
                      <a:pt x="13" y="2"/>
                      <a:pt x="12" y="2"/>
                      <a:pt x="11" y="2"/>
                    </a:cubicBezTo>
                    <a:close/>
                    <a:moveTo>
                      <a:pt x="38" y="1"/>
                    </a:moveTo>
                    <a:cubicBezTo>
                      <a:pt x="38" y="1"/>
                      <a:pt x="38" y="1"/>
                      <a:pt x="37" y="1"/>
                    </a:cubicBezTo>
                    <a:cubicBezTo>
                      <a:pt x="36" y="1"/>
                      <a:pt x="33" y="2"/>
                      <a:pt x="29" y="2"/>
                    </a:cubicBezTo>
                    <a:cubicBezTo>
                      <a:pt x="28" y="2"/>
                      <a:pt x="28" y="3"/>
                      <a:pt x="29" y="3"/>
                    </a:cubicBezTo>
                    <a:cubicBezTo>
                      <a:pt x="30" y="3"/>
                      <a:pt x="31" y="3"/>
                      <a:pt x="32" y="3"/>
                    </a:cubicBezTo>
                    <a:cubicBezTo>
                      <a:pt x="32" y="3"/>
                      <a:pt x="32" y="4"/>
                      <a:pt x="32" y="5"/>
                    </a:cubicBezTo>
                    <a:cubicBezTo>
                      <a:pt x="31" y="6"/>
                      <a:pt x="30" y="7"/>
                      <a:pt x="29" y="8"/>
                    </a:cubicBezTo>
                    <a:cubicBezTo>
                      <a:pt x="29" y="8"/>
                      <a:pt x="29" y="8"/>
                      <a:pt x="28" y="8"/>
                    </a:cubicBezTo>
                    <a:cubicBezTo>
                      <a:pt x="28" y="8"/>
                      <a:pt x="28" y="9"/>
                      <a:pt x="28" y="9"/>
                    </a:cubicBezTo>
                    <a:cubicBezTo>
                      <a:pt x="28" y="9"/>
                      <a:pt x="29" y="10"/>
                      <a:pt x="29" y="10"/>
                    </a:cubicBezTo>
                    <a:cubicBezTo>
                      <a:pt x="29" y="10"/>
                      <a:pt x="29" y="10"/>
                      <a:pt x="30" y="9"/>
                    </a:cubicBezTo>
                    <a:cubicBezTo>
                      <a:pt x="30" y="9"/>
                      <a:pt x="33" y="8"/>
                      <a:pt x="38" y="7"/>
                    </a:cubicBezTo>
                    <a:cubicBezTo>
                      <a:pt x="38" y="7"/>
                      <a:pt x="38" y="7"/>
                      <a:pt x="38" y="7"/>
                    </a:cubicBezTo>
                    <a:cubicBezTo>
                      <a:pt x="38" y="8"/>
                      <a:pt x="39" y="8"/>
                      <a:pt x="39" y="8"/>
                    </a:cubicBezTo>
                    <a:cubicBezTo>
                      <a:pt x="40" y="8"/>
                      <a:pt x="40" y="7"/>
                      <a:pt x="39" y="6"/>
                    </a:cubicBezTo>
                    <a:cubicBezTo>
                      <a:pt x="39" y="5"/>
                      <a:pt x="38" y="5"/>
                      <a:pt x="37" y="5"/>
                    </a:cubicBezTo>
                    <a:cubicBezTo>
                      <a:pt x="35" y="4"/>
                      <a:pt x="35" y="4"/>
                      <a:pt x="36" y="5"/>
                    </a:cubicBezTo>
                    <a:cubicBezTo>
                      <a:pt x="36" y="5"/>
                      <a:pt x="36" y="6"/>
                      <a:pt x="37" y="7"/>
                    </a:cubicBezTo>
                    <a:cubicBezTo>
                      <a:pt x="34" y="7"/>
                      <a:pt x="32" y="8"/>
                      <a:pt x="30" y="8"/>
                    </a:cubicBezTo>
                    <a:cubicBezTo>
                      <a:pt x="31" y="7"/>
                      <a:pt x="32" y="6"/>
                      <a:pt x="33" y="4"/>
                    </a:cubicBezTo>
                    <a:cubicBezTo>
                      <a:pt x="34" y="4"/>
                      <a:pt x="34" y="4"/>
                      <a:pt x="34" y="4"/>
                    </a:cubicBezTo>
                    <a:cubicBezTo>
                      <a:pt x="35" y="4"/>
                      <a:pt x="35" y="3"/>
                      <a:pt x="33" y="3"/>
                    </a:cubicBezTo>
                    <a:cubicBezTo>
                      <a:pt x="36" y="2"/>
                      <a:pt x="38" y="2"/>
                      <a:pt x="39" y="2"/>
                    </a:cubicBezTo>
                    <a:cubicBezTo>
                      <a:pt x="39" y="2"/>
                      <a:pt x="39" y="1"/>
                      <a:pt x="39" y="1"/>
                    </a:cubicBezTo>
                    <a:cubicBezTo>
                      <a:pt x="39" y="1"/>
                      <a:pt x="38" y="1"/>
                      <a:pt x="38" y="1"/>
                    </a:cubicBezTo>
                    <a:close/>
                    <a:moveTo>
                      <a:pt x="63" y="0"/>
                    </a:moveTo>
                    <a:cubicBezTo>
                      <a:pt x="63" y="0"/>
                      <a:pt x="63" y="1"/>
                      <a:pt x="63" y="1"/>
                    </a:cubicBezTo>
                    <a:cubicBezTo>
                      <a:pt x="63" y="1"/>
                      <a:pt x="63" y="2"/>
                      <a:pt x="63" y="3"/>
                    </a:cubicBezTo>
                    <a:cubicBezTo>
                      <a:pt x="62" y="7"/>
                      <a:pt x="61" y="9"/>
                      <a:pt x="59" y="11"/>
                    </a:cubicBezTo>
                    <a:cubicBezTo>
                      <a:pt x="59" y="11"/>
                      <a:pt x="59" y="11"/>
                      <a:pt x="59" y="11"/>
                    </a:cubicBezTo>
                    <a:cubicBezTo>
                      <a:pt x="61" y="10"/>
                      <a:pt x="62" y="8"/>
                      <a:pt x="63" y="5"/>
                    </a:cubicBezTo>
                    <a:cubicBezTo>
                      <a:pt x="64" y="5"/>
                      <a:pt x="64" y="6"/>
                      <a:pt x="65" y="8"/>
                    </a:cubicBezTo>
                    <a:cubicBezTo>
                      <a:pt x="66" y="9"/>
                      <a:pt x="66" y="9"/>
                      <a:pt x="66" y="10"/>
                    </a:cubicBezTo>
                    <a:cubicBezTo>
                      <a:pt x="66" y="10"/>
                      <a:pt x="67" y="11"/>
                      <a:pt x="69" y="11"/>
                    </a:cubicBezTo>
                    <a:cubicBezTo>
                      <a:pt x="69" y="11"/>
                      <a:pt x="69" y="11"/>
                      <a:pt x="70" y="11"/>
                    </a:cubicBezTo>
                    <a:cubicBezTo>
                      <a:pt x="70" y="11"/>
                      <a:pt x="71" y="11"/>
                      <a:pt x="71" y="10"/>
                    </a:cubicBezTo>
                    <a:cubicBezTo>
                      <a:pt x="71" y="10"/>
                      <a:pt x="71" y="10"/>
                      <a:pt x="71" y="10"/>
                    </a:cubicBezTo>
                    <a:cubicBezTo>
                      <a:pt x="68" y="8"/>
                      <a:pt x="66" y="7"/>
                      <a:pt x="65" y="5"/>
                    </a:cubicBezTo>
                    <a:cubicBezTo>
                      <a:pt x="64" y="5"/>
                      <a:pt x="64" y="4"/>
                      <a:pt x="64" y="4"/>
                    </a:cubicBezTo>
                    <a:cubicBezTo>
                      <a:pt x="64" y="3"/>
                      <a:pt x="64" y="2"/>
                      <a:pt x="65" y="2"/>
                    </a:cubicBezTo>
                    <a:cubicBezTo>
                      <a:pt x="65" y="2"/>
                      <a:pt x="65" y="2"/>
                      <a:pt x="65" y="1"/>
                    </a:cubicBezTo>
                    <a:cubicBezTo>
                      <a:pt x="64" y="1"/>
                      <a:pt x="64" y="1"/>
                      <a:pt x="63" y="0"/>
                    </a:cubicBezTo>
                    <a:close/>
                    <a:moveTo>
                      <a:pt x="85" y="12"/>
                    </a:moveTo>
                    <a:cubicBezTo>
                      <a:pt x="86" y="12"/>
                      <a:pt x="87" y="12"/>
                      <a:pt x="88" y="12"/>
                    </a:cubicBezTo>
                    <a:cubicBezTo>
                      <a:pt x="89" y="12"/>
                      <a:pt x="89" y="12"/>
                      <a:pt x="89" y="12"/>
                    </a:cubicBezTo>
                    <a:cubicBezTo>
                      <a:pt x="90" y="12"/>
                      <a:pt x="90" y="12"/>
                      <a:pt x="91" y="11"/>
                    </a:cubicBezTo>
                    <a:cubicBezTo>
                      <a:pt x="91" y="11"/>
                      <a:pt x="90" y="11"/>
                      <a:pt x="90" y="11"/>
                    </a:cubicBezTo>
                    <a:cubicBezTo>
                      <a:pt x="89" y="10"/>
                      <a:pt x="88" y="11"/>
                      <a:pt x="87" y="11"/>
                    </a:cubicBezTo>
                    <a:cubicBezTo>
                      <a:pt x="86" y="11"/>
                      <a:pt x="86" y="11"/>
                      <a:pt x="85" y="11"/>
                    </a:cubicBezTo>
                    <a:cubicBezTo>
                      <a:pt x="86" y="9"/>
                      <a:pt x="86" y="7"/>
                      <a:pt x="86" y="7"/>
                    </a:cubicBezTo>
                    <a:cubicBezTo>
                      <a:pt x="86" y="6"/>
                      <a:pt x="86" y="6"/>
                      <a:pt x="86" y="6"/>
                    </a:cubicBezTo>
                    <a:cubicBezTo>
                      <a:pt x="86" y="5"/>
                      <a:pt x="87" y="5"/>
                      <a:pt x="87" y="5"/>
                    </a:cubicBezTo>
                    <a:cubicBezTo>
                      <a:pt x="86" y="5"/>
                      <a:pt x="85" y="4"/>
                      <a:pt x="84" y="4"/>
                    </a:cubicBezTo>
                    <a:cubicBezTo>
                      <a:pt x="84" y="4"/>
                      <a:pt x="84" y="4"/>
                      <a:pt x="84" y="5"/>
                    </a:cubicBezTo>
                    <a:cubicBezTo>
                      <a:pt x="84" y="5"/>
                      <a:pt x="84" y="6"/>
                      <a:pt x="84" y="6"/>
                    </a:cubicBezTo>
                    <a:cubicBezTo>
                      <a:pt x="84" y="8"/>
                      <a:pt x="84" y="12"/>
                      <a:pt x="83" y="18"/>
                    </a:cubicBezTo>
                    <a:cubicBezTo>
                      <a:pt x="80" y="18"/>
                      <a:pt x="80" y="18"/>
                      <a:pt x="80" y="18"/>
                    </a:cubicBezTo>
                    <a:cubicBezTo>
                      <a:pt x="80" y="18"/>
                      <a:pt x="80" y="17"/>
                      <a:pt x="80" y="16"/>
                    </a:cubicBezTo>
                    <a:cubicBezTo>
                      <a:pt x="80" y="14"/>
                      <a:pt x="80" y="12"/>
                      <a:pt x="80" y="12"/>
                    </a:cubicBezTo>
                    <a:cubicBezTo>
                      <a:pt x="80" y="12"/>
                      <a:pt x="80" y="11"/>
                      <a:pt x="80" y="11"/>
                    </a:cubicBezTo>
                    <a:cubicBezTo>
                      <a:pt x="80" y="11"/>
                      <a:pt x="80" y="11"/>
                      <a:pt x="80" y="11"/>
                    </a:cubicBezTo>
                    <a:cubicBezTo>
                      <a:pt x="80" y="10"/>
                      <a:pt x="79" y="10"/>
                      <a:pt x="78" y="9"/>
                    </a:cubicBezTo>
                    <a:cubicBezTo>
                      <a:pt x="78" y="9"/>
                      <a:pt x="78" y="10"/>
                      <a:pt x="78" y="10"/>
                    </a:cubicBezTo>
                    <a:cubicBezTo>
                      <a:pt x="78" y="11"/>
                      <a:pt x="78" y="11"/>
                      <a:pt x="78" y="11"/>
                    </a:cubicBezTo>
                    <a:cubicBezTo>
                      <a:pt x="79" y="12"/>
                      <a:pt x="79" y="15"/>
                      <a:pt x="78" y="18"/>
                    </a:cubicBezTo>
                    <a:cubicBezTo>
                      <a:pt x="77" y="18"/>
                      <a:pt x="76" y="18"/>
                      <a:pt x="74" y="18"/>
                    </a:cubicBezTo>
                    <a:cubicBezTo>
                      <a:pt x="74" y="18"/>
                      <a:pt x="73" y="18"/>
                      <a:pt x="74" y="18"/>
                    </a:cubicBezTo>
                    <a:cubicBezTo>
                      <a:pt x="74" y="19"/>
                      <a:pt x="74" y="19"/>
                      <a:pt x="75" y="19"/>
                    </a:cubicBezTo>
                    <a:cubicBezTo>
                      <a:pt x="78" y="19"/>
                      <a:pt x="81" y="19"/>
                      <a:pt x="84" y="19"/>
                    </a:cubicBezTo>
                    <a:cubicBezTo>
                      <a:pt x="85" y="19"/>
                      <a:pt x="87" y="19"/>
                      <a:pt x="88" y="20"/>
                    </a:cubicBezTo>
                    <a:cubicBezTo>
                      <a:pt x="89" y="20"/>
                      <a:pt x="91" y="20"/>
                      <a:pt x="92" y="20"/>
                    </a:cubicBezTo>
                    <a:cubicBezTo>
                      <a:pt x="93" y="20"/>
                      <a:pt x="93" y="20"/>
                      <a:pt x="93" y="20"/>
                    </a:cubicBezTo>
                    <a:cubicBezTo>
                      <a:pt x="93" y="19"/>
                      <a:pt x="92" y="18"/>
                      <a:pt x="91" y="18"/>
                    </a:cubicBezTo>
                    <a:cubicBezTo>
                      <a:pt x="91" y="18"/>
                      <a:pt x="90" y="18"/>
                      <a:pt x="89" y="18"/>
                    </a:cubicBezTo>
                    <a:cubicBezTo>
                      <a:pt x="87" y="18"/>
                      <a:pt x="85" y="18"/>
                      <a:pt x="84" y="18"/>
                    </a:cubicBezTo>
                    <a:cubicBezTo>
                      <a:pt x="85" y="12"/>
                      <a:pt x="85" y="12"/>
                      <a:pt x="85" y="12"/>
                    </a:cubicBezTo>
                    <a:close/>
                    <a:moveTo>
                      <a:pt x="55" y="2"/>
                    </a:moveTo>
                    <a:cubicBezTo>
                      <a:pt x="56" y="3"/>
                      <a:pt x="57" y="4"/>
                      <a:pt x="58" y="4"/>
                    </a:cubicBezTo>
                    <a:cubicBezTo>
                      <a:pt x="59" y="3"/>
                      <a:pt x="59" y="3"/>
                      <a:pt x="58" y="2"/>
                    </a:cubicBezTo>
                    <a:cubicBezTo>
                      <a:pt x="56" y="1"/>
                      <a:pt x="55" y="1"/>
                      <a:pt x="55" y="2"/>
                    </a:cubicBezTo>
                    <a:close/>
                    <a:moveTo>
                      <a:pt x="59" y="5"/>
                    </a:moveTo>
                    <a:cubicBezTo>
                      <a:pt x="59" y="5"/>
                      <a:pt x="58" y="5"/>
                      <a:pt x="57" y="5"/>
                    </a:cubicBezTo>
                    <a:cubicBezTo>
                      <a:pt x="55" y="6"/>
                      <a:pt x="52" y="6"/>
                      <a:pt x="50" y="6"/>
                    </a:cubicBezTo>
                    <a:cubicBezTo>
                      <a:pt x="50" y="6"/>
                      <a:pt x="50" y="6"/>
                      <a:pt x="50" y="7"/>
                    </a:cubicBezTo>
                    <a:cubicBezTo>
                      <a:pt x="51" y="7"/>
                      <a:pt x="51" y="7"/>
                      <a:pt x="52" y="8"/>
                    </a:cubicBezTo>
                    <a:cubicBezTo>
                      <a:pt x="52" y="8"/>
                      <a:pt x="53" y="7"/>
                      <a:pt x="55" y="7"/>
                    </a:cubicBezTo>
                    <a:cubicBezTo>
                      <a:pt x="55" y="9"/>
                      <a:pt x="53" y="12"/>
                      <a:pt x="50" y="15"/>
                    </a:cubicBezTo>
                    <a:cubicBezTo>
                      <a:pt x="49" y="15"/>
                      <a:pt x="49" y="15"/>
                      <a:pt x="50" y="15"/>
                    </a:cubicBezTo>
                    <a:cubicBezTo>
                      <a:pt x="50" y="15"/>
                      <a:pt x="51" y="15"/>
                      <a:pt x="51" y="15"/>
                    </a:cubicBezTo>
                    <a:cubicBezTo>
                      <a:pt x="53" y="13"/>
                      <a:pt x="55" y="12"/>
                      <a:pt x="55" y="10"/>
                    </a:cubicBezTo>
                    <a:cubicBezTo>
                      <a:pt x="55" y="10"/>
                      <a:pt x="55" y="10"/>
                      <a:pt x="56" y="10"/>
                    </a:cubicBezTo>
                    <a:cubicBezTo>
                      <a:pt x="56" y="10"/>
                      <a:pt x="57" y="10"/>
                      <a:pt x="57" y="10"/>
                    </a:cubicBezTo>
                    <a:cubicBezTo>
                      <a:pt x="57" y="11"/>
                      <a:pt x="57" y="12"/>
                      <a:pt x="56" y="13"/>
                    </a:cubicBezTo>
                    <a:cubicBezTo>
                      <a:pt x="56" y="14"/>
                      <a:pt x="55" y="15"/>
                      <a:pt x="55" y="15"/>
                    </a:cubicBezTo>
                    <a:cubicBezTo>
                      <a:pt x="55" y="15"/>
                      <a:pt x="55" y="15"/>
                      <a:pt x="54" y="15"/>
                    </a:cubicBezTo>
                    <a:cubicBezTo>
                      <a:pt x="54" y="14"/>
                      <a:pt x="53" y="14"/>
                      <a:pt x="53" y="14"/>
                    </a:cubicBezTo>
                    <a:cubicBezTo>
                      <a:pt x="54" y="15"/>
                      <a:pt x="54" y="16"/>
                      <a:pt x="54" y="16"/>
                    </a:cubicBezTo>
                    <a:cubicBezTo>
                      <a:pt x="54" y="16"/>
                      <a:pt x="54" y="17"/>
                      <a:pt x="54" y="17"/>
                    </a:cubicBezTo>
                    <a:cubicBezTo>
                      <a:pt x="55" y="17"/>
                      <a:pt x="55" y="17"/>
                      <a:pt x="56" y="16"/>
                    </a:cubicBezTo>
                    <a:cubicBezTo>
                      <a:pt x="57" y="15"/>
                      <a:pt x="57" y="15"/>
                      <a:pt x="57" y="14"/>
                    </a:cubicBezTo>
                    <a:cubicBezTo>
                      <a:pt x="58" y="12"/>
                      <a:pt x="58" y="11"/>
                      <a:pt x="58" y="11"/>
                    </a:cubicBezTo>
                    <a:cubicBezTo>
                      <a:pt x="59" y="10"/>
                      <a:pt x="59" y="10"/>
                      <a:pt x="59" y="10"/>
                    </a:cubicBezTo>
                    <a:cubicBezTo>
                      <a:pt x="58" y="10"/>
                      <a:pt x="58" y="9"/>
                      <a:pt x="58" y="9"/>
                    </a:cubicBezTo>
                    <a:cubicBezTo>
                      <a:pt x="57" y="9"/>
                      <a:pt x="57" y="9"/>
                      <a:pt x="57" y="9"/>
                    </a:cubicBezTo>
                    <a:cubicBezTo>
                      <a:pt x="57" y="9"/>
                      <a:pt x="56" y="9"/>
                      <a:pt x="56" y="9"/>
                    </a:cubicBezTo>
                    <a:cubicBezTo>
                      <a:pt x="56" y="9"/>
                      <a:pt x="56" y="8"/>
                      <a:pt x="56" y="8"/>
                    </a:cubicBezTo>
                    <a:cubicBezTo>
                      <a:pt x="56" y="8"/>
                      <a:pt x="56" y="8"/>
                      <a:pt x="56" y="8"/>
                    </a:cubicBezTo>
                    <a:cubicBezTo>
                      <a:pt x="56" y="8"/>
                      <a:pt x="56" y="7"/>
                      <a:pt x="55" y="7"/>
                    </a:cubicBezTo>
                    <a:cubicBezTo>
                      <a:pt x="57" y="6"/>
                      <a:pt x="58" y="6"/>
                      <a:pt x="59" y="6"/>
                    </a:cubicBezTo>
                    <a:cubicBezTo>
                      <a:pt x="60" y="6"/>
                      <a:pt x="60" y="6"/>
                      <a:pt x="60" y="6"/>
                    </a:cubicBezTo>
                    <a:cubicBezTo>
                      <a:pt x="60" y="5"/>
                      <a:pt x="59" y="5"/>
                      <a:pt x="59" y="5"/>
                    </a:cubicBezTo>
                    <a:close/>
                    <a:moveTo>
                      <a:pt x="62" y="11"/>
                    </a:moveTo>
                    <a:cubicBezTo>
                      <a:pt x="62" y="11"/>
                      <a:pt x="62" y="11"/>
                      <a:pt x="62" y="11"/>
                    </a:cubicBezTo>
                    <a:cubicBezTo>
                      <a:pt x="63" y="12"/>
                      <a:pt x="64" y="13"/>
                      <a:pt x="64" y="13"/>
                    </a:cubicBezTo>
                    <a:cubicBezTo>
                      <a:pt x="65" y="13"/>
                      <a:pt x="65" y="12"/>
                      <a:pt x="64" y="11"/>
                    </a:cubicBezTo>
                    <a:cubicBezTo>
                      <a:pt x="63" y="11"/>
                      <a:pt x="62" y="10"/>
                      <a:pt x="62" y="11"/>
                    </a:cubicBezTo>
                    <a:close/>
                    <a:moveTo>
                      <a:pt x="61" y="15"/>
                    </a:moveTo>
                    <a:cubicBezTo>
                      <a:pt x="62" y="16"/>
                      <a:pt x="63" y="17"/>
                      <a:pt x="64" y="18"/>
                    </a:cubicBezTo>
                    <a:cubicBezTo>
                      <a:pt x="65" y="17"/>
                      <a:pt x="65" y="17"/>
                      <a:pt x="65" y="16"/>
                    </a:cubicBezTo>
                    <a:cubicBezTo>
                      <a:pt x="64" y="15"/>
                      <a:pt x="63" y="15"/>
                      <a:pt x="62" y="14"/>
                    </a:cubicBezTo>
                    <a:cubicBezTo>
                      <a:pt x="61" y="14"/>
                      <a:pt x="61" y="14"/>
                      <a:pt x="61" y="15"/>
                    </a:cubicBezTo>
                    <a:close/>
                    <a:moveTo>
                      <a:pt x="35" y="12"/>
                    </a:moveTo>
                    <a:cubicBezTo>
                      <a:pt x="36" y="12"/>
                      <a:pt x="37" y="12"/>
                      <a:pt x="38" y="12"/>
                    </a:cubicBezTo>
                    <a:cubicBezTo>
                      <a:pt x="39" y="12"/>
                      <a:pt x="39" y="12"/>
                      <a:pt x="39" y="11"/>
                    </a:cubicBezTo>
                    <a:cubicBezTo>
                      <a:pt x="39" y="11"/>
                      <a:pt x="39" y="11"/>
                      <a:pt x="38" y="11"/>
                    </a:cubicBezTo>
                    <a:cubicBezTo>
                      <a:pt x="38" y="11"/>
                      <a:pt x="38" y="11"/>
                      <a:pt x="37" y="11"/>
                    </a:cubicBezTo>
                    <a:cubicBezTo>
                      <a:pt x="37" y="11"/>
                      <a:pt x="36" y="11"/>
                      <a:pt x="35" y="11"/>
                    </a:cubicBezTo>
                    <a:cubicBezTo>
                      <a:pt x="35" y="11"/>
                      <a:pt x="35" y="10"/>
                      <a:pt x="36" y="10"/>
                    </a:cubicBezTo>
                    <a:cubicBezTo>
                      <a:pt x="36" y="10"/>
                      <a:pt x="36" y="10"/>
                      <a:pt x="35" y="10"/>
                    </a:cubicBezTo>
                    <a:cubicBezTo>
                      <a:pt x="34" y="9"/>
                      <a:pt x="34" y="9"/>
                      <a:pt x="33" y="9"/>
                    </a:cubicBezTo>
                    <a:cubicBezTo>
                      <a:pt x="33" y="9"/>
                      <a:pt x="33" y="9"/>
                      <a:pt x="33" y="9"/>
                    </a:cubicBezTo>
                    <a:cubicBezTo>
                      <a:pt x="34" y="10"/>
                      <a:pt x="34" y="11"/>
                      <a:pt x="34" y="12"/>
                    </a:cubicBezTo>
                    <a:cubicBezTo>
                      <a:pt x="33" y="12"/>
                      <a:pt x="33" y="12"/>
                      <a:pt x="32" y="12"/>
                    </a:cubicBezTo>
                    <a:cubicBezTo>
                      <a:pt x="31" y="12"/>
                      <a:pt x="30" y="12"/>
                      <a:pt x="30" y="12"/>
                    </a:cubicBezTo>
                    <a:cubicBezTo>
                      <a:pt x="29" y="13"/>
                      <a:pt x="30" y="13"/>
                      <a:pt x="31" y="13"/>
                    </a:cubicBezTo>
                    <a:cubicBezTo>
                      <a:pt x="32" y="13"/>
                      <a:pt x="33" y="13"/>
                      <a:pt x="34" y="13"/>
                    </a:cubicBezTo>
                    <a:cubicBezTo>
                      <a:pt x="34" y="16"/>
                      <a:pt x="34" y="16"/>
                      <a:pt x="34" y="16"/>
                    </a:cubicBezTo>
                    <a:cubicBezTo>
                      <a:pt x="32" y="16"/>
                      <a:pt x="30" y="16"/>
                      <a:pt x="27" y="16"/>
                    </a:cubicBezTo>
                    <a:cubicBezTo>
                      <a:pt x="27" y="17"/>
                      <a:pt x="27" y="17"/>
                      <a:pt x="27" y="17"/>
                    </a:cubicBezTo>
                    <a:cubicBezTo>
                      <a:pt x="26" y="17"/>
                      <a:pt x="26" y="17"/>
                      <a:pt x="26" y="17"/>
                    </a:cubicBezTo>
                    <a:cubicBezTo>
                      <a:pt x="26" y="17"/>
                      <a:pt x="27" y="17"/>
                      <a:pt x="28" y="17"/>
                    </a:cubicBezTo>
                    <a:cubicBezTo>
                      <a:pt x="28" y="17"/>
                      <a:pt x="28" y="17"/>
                      <a:pt x="28" y="17"/>
                    </a:cubicBezTo>
                    <a:cubicBezTo>
                      <a:pt x="33" y="16"/>
                      <a:pt x="38" y="16"/>
                      <a:pt x="43" y="16"/>
                    </a:cubicBezTo>
                    <a:cubicBezTo>
                      <a:pt x="44" y="16"/>
                      <a:pt x="44" y="16"/>
                      <a:pt x="44" y="15"/>
                    </a:cubicBezTo>
                    <a:cubicBezTo>
                      <a:pt x="44" y="15"/>
                      <a:pt x="43" y="14"/>
                      <a:pt x="42" y="14"/>
                    </a:cubicBezTo>
                    <a:cubicBezTo>
                      <a:pt x="42" y="14"/>
                      <a:pt x="41" y="14"/>
                      <a:pt x="41" y="14"/>
                    </a:cubicBezTo>
                    <a:cubicBezTo>
                      <a:pt x="39" y="15"/>
                      <a:pt x="38" y="15"/>
                      <a:pt x="35" y="15"/>
                    </a:cubicBezTo>
                    <a:cubicBezTo>
                      <a:pt x="35" y="12"/>
                      <a:pt x="35" y="12"/>
                      <a:pt x="35" y="12"/>
                    </a:cubicBezTo>
                    <a:close/>
                    <a:moveTo>
                      <a:pt x="5" y="4"/>
                    </a:moveTo>
                    <a:cubicBezTo>
                      <a:pt x="5" y="4"/>
                      <a:pt x="5" y="4"/>
                      <a:pt x="5" y="4"/>
                    </a:cubicBezTo>
                    <a:cubicBezTo>
                      <a:pt x="5" y="4"/>
                      <a:pt x="5" y="5"/>
                      <a:pt x="6" y="5"/>
                    </a:cubicBezTo>
                    <a:cubicBezTo>
                      <a:pt x="6" y="6"/>
                      <a:pt x="6" y="6"/>
                      <a:pt x="7" y="6"/>
                    </a:cubicBezTo>
                    <a:cubicBezTo>
                      <a:pt x="7" y="5"/>
                      <a:pt x="7" y="5"/>
                      <a:pt x="7" y="5"/>
                    </a:cubicBezTo>
                    <a:cubicBezTo>
                      <a:pt x="7" y="4"/>
                      <a:pt x="6" y="4"/>
                      <a:pt x="5" y="4"/>
                    </a:cubicBezTo>
                    <a:close/>
                    <a:moveTo>
                      <a:pt x="10" y="9"/>
                    </a:moveTo>
                    <a:cubicBezTo>
                      <a:pt x="11" y="9"/>
                      <a:pt x="12" y="9"/>
                      <a:pt x="12" y="8"/>
                    </a:cubicBezTo>
                    <a:cubicBezTo>
                      <a:pt x="13" y="8"/>
                      <a:pt x="13" y="8"/>
                      <a:pt x="12" y="8"/>
                    </a:cubicBezTo>
                    <a:cubicBezTo>
                      <a:pt x="11" y="8"/>
                      <a:pt x="11" y="8"/>
                      <a:pt x="11" y="8"/>
                    </a:cubicBezTo>
                    <a:cubicBezTo>
                      <a:pt x="10" y="8"/>
                      <a:pt x="10" y="8"/>
                      <a:pt x="10" y="8"/>
                    </a:cubicBezTo>
                    <a:cubicBezTo>
                      <a:pt x="10" y="8"/>
                      <a:pt x="10" y="8"/>
                      <a:pt x="10" y="8"/>
                    </a:cubicBezTo>
                    <a:cubicBezTo>
                      <a:pt x="10" y="8"/>
                      <a:pt x="10" y="7"/>
                      <a:pt x="10" y="7"/>
                    </a:cubicBezTo>
                    <a:cubicBezTo>
                      <a:pt x="10" y="7"/>
                      <a:pt x="10" y="7"/>
                      <a:pt x="9" y="7"/>
                    </a:cubicBezTo>
                    <a:cubicBezTo>
                      <a:pt x="11" y="6"/>
                      <a:pt x="13" y="6"/>
                      <a:pt x="13" y="6"/>
                    </a:cubicBezTo>
                    <a:cubicBezTo>
                      <a:pt x="14" y="6"/>
                      <a:pt x="14" y="6"/>
                      <a:pt x="13" y="5"/>
                    </a:cubicBezTo>
                    <a:cubicBezTo>
                      <a:pt x="13" y="5"/>
                      <a:pt x="13" y="5"/>
                      <a:pt x="12" y="5"/>
                    </a:cubicBezTo>
                    <a:cubicBezTo>
                      <a:pt x="12" y="5"/>
                      <a:pt x="12" y="5"/>
                      <a:pt x="12" y="5"/>
                    </a:cubicBezTo>
                    <a:cubicBezTo>
                      <a:pt x="10" y="6"/>
                      <a:pt x="7" y="6"/>
                      <a:pt x="5" y="7"/>
                    </a:cubicBezTo>
                    <a:cubicBezTo>
                      <a:pt x="4" y="7"/>
                      <a:pt x="4" y="7"/>
                      <a:pt x="5" y="7"/>
                    </a:cubicBezTo>
                    <a:cubicBezTo>
                      <a:pt x="5" y="7"/>
                      <a:pt x="5" y="7"/>
                      <a:pt x="6" y="7"/>
                    </a:cubicBezTo>
                    <a:cubicBezTo>
                      <a:pt x="6" y="7"/>
                      <a:pt x="7" y="7"/>
                      <a:pt x="7" y="7"/>
                    </a:cubicBezTo>
                    <a:cubicBezTo>
                      <a:pt x="8" y="7"/>
                      <a:pt x="8" y="8"/>
                      <a:pt x="8" y="9"/>
                    </a:cubicBezTo>
                    <a:cubicBezTo>
                      <a:pt x="7" y="9"/>
                      <a:pt x="7" y="9"/>
                      <a:pt x="6" y="9"/>
                    </a:cubicBezTo>
                    <a:cubicBezTo>
                      <a:pt x="5" y="9"/>
                      <a:pt x="6" y="9"/>
                      <a:pt x="6" y="9"/>
                    </a:cubicBezTo>
                    <a:cubicBezTo>
                      <a:pt x="7" y="9"/>
                      <a:pt x="7" y="9"/>
                      <a:pt x="8" y="9"/>
                    </a:cubicBezTo>
                    <a:cubicBezTo>
                      <a:pt x="8" y="11"/>
                      <a:pt x="8" y="11"/>
                      <a:pt x="8" y="11"/>
                    </a:cubicBezTo>
                    <a:cubicBezTo>
                      <a:pt x="7" y="11"/>
                      <a:pt x="5" y="11"/>
                      <a:pt x="4" y="11"/>
                    </a:cubicBezTo>
                    <a:cubicBezTo>
                      <a:pt x="4" y="11"/>
                      <a:pt x="4" y="12"/>
                      <a:pt x="4" y="12"/>
                    </a:cubicBezTo>
                    <a:cubicBezTo>
                      <a:pt x="5" y="12"/>
                      <a:pt x="5" y="12"/>
                      <a:pt x="6" y="12"/>
                    </a:cubicBezTo>
                    <a:cubicBezTo>
                      <a:pt x="7" y="12"/>
                      <a:pt x="7" y="12"/>
                      <a:pt x="8" y="12"/>
                    </a:cubicBezTo>
                    <a:cubicBezTo>
                      <a:pt x="8" y="11"/>
                      <a:pt x="8" y="11"/>
                      <a:pt x="8" y="11"/>
                    </a:cubicBezTo>
                    <a:cubicBezTo>
                      <a:pt x="9" y="14"/>
                      <a:pt x="9" y="14"/>
                      <a:pt x="9" y="14"/>
                    </a:cubicBezTo>
                    <a:cubicBezTo>
                      <a:pt x="8" y="14"/>
                      <a:pt x="8" y="15"/>
                      <a:pt x="8" y="15"/>
                    </a:cubicBezTo>
                    <a:cubicBezTo>
                      <a:pt x="4" y="15"/>
                      <a:pt x="1" y="15"/>
                      <a:pt x="0" y="15"/>
                    </a:cubicBezTo>
                    <a:cubicBezTo>
                      <a:pt x="0" y="16"/>
                      <a:pt x="0" y="16"/>
                      <a:pt x="0" y="16"/>
                    </a:cubicBezTo>
                    <a:cubicBezTo>
                      <a:pt x="1" y="16"/>
                      <a:pt x="1" y="16"/>
                      <a:pt x="2" y="17"/>
                    </a:cubicBezTo>
                    <a:cubicBezTo>
                      <a:pt x="2" y="17"/>
                      <a:pt x="2" y="16"/>
                      <a:pt x="2" y="16"/>
                    </a:cubicBezTo>
                    <a:cubicBezTo>
                      <a:pt x="4" y="16"/>
                      <a:pt x="7" y="15"/>
                      <a:pt x="13" y="14"/>
                    </a:cubicBezTo>
                    <a:cubicBezTo>
                      <a:pt x="14" y="14"/>
                      <a:pt x="16" y="14"/>
                      <a:pt x="18" y="14"/>
                    </a:cubicBezTo>
                    <a:cubicBezTo>
                      <a:pt x="18" y="14"/>
                      <a:pt x="18" y="14"/>
                      <a:pt x="18" y="14"/>
                    </a:cubicBezTo>
                    <a:cubicBezTo>
                      <a:pt x="19" y="14"/>
                      <a:pt x="19" y="14"/>
                      <a:pt x="19" y="13"/>
                    </a:cubicBezTo>
                    <a:cubicBezTo>
                      <a:pt x="18" y="13"/>
                      <a:pt x="17" y="13"/>
                      <a:pt x="17" y="13"/>
                    </a:cubicBezTo>
                    <a:cubicBezTo>
                      <a:pt x="16" y="13"/>
                      <a:pt x="16" y="13"/>
                      <a:pt x="14" y="13"/>
                    </a:cubicBezTo>
                    <a:cubicBezTo>
                      <a:pt x="13" y="14"/>
                      <a:pt x="13" y="14"/>
                      <a:pt x="13" y="14"/>
                    </a:cubicBezTo>
                    <a:cubicBezTo>
                      <a:pt x="13" y="13"/>
                      <a:pt x="14" y="12"/>
                      <a:pt x="14" y="12"/>
                    </a:cubicBezTo>
                    <a:cubicBezTo>
                      <a:pt x="14" y="12"/>
                      <a:pt x="14" y="12"/>
                      <a:pt x="14" y="11"/>
                    </a:cubicBezTo>
                    <a:cubicBezTo>
                      <a:pt x="13" y="11"/>
                      <a:pt x="13" y="11"/>
                      <a:pt x="12" y="11"/>
                    </a:cubicBezTo>
                    <a:cubicBezTo>
                      <a:pt x="12" y="11"/>
                      <a:pt x="12" y="11"/>
                      <a:pt x="12" y="12"/>
                    </a:cubicBezTo>
                    <a:cubicBezTo>
                      <a:pt x="12" y="12"/>
                      <a:pt x="12" y="12"/>
                      <a:pt x="12" y="12"/>
                    </a:cubicBezTo>
                    <a:cubicBezTo>
                      <a:pt x="12" y="13"/>
                      <a:pt x="12" y="14"/>
                      <a:pt x="12" y="14"/>
                    </a:cubicBezTo>
                    <a:cubicBezTo>
                      <a:pt x="10" y="14"/>
                      <a:pt x="10" y="14"/>
                      <a:pt x="10" y="14"/>
                    </a:cubicBezTo>
                    <a:cubicBezTo>
                      <a:pt x="10" y="11"/>
                      <a:pt x="10" y="11"/>
                      <a:pt x="10" y="11"/>
                    </a:cubicBezTo>
                    <a:cubicBezTo>
                      <a:pt x="10" y="11"/>
                      <a:pt x="11" y="11"/>
                      <a:pt x="12" y="11"/>
                    </a:cubicBezTo>
                    <a:cubicBezTo>
                      <a:pt x="13" y="11"/>
                      <a:pt x="14" y="11"/>
                      <a:pt x="14" y="10"/>
                    </a:cubicBezTo>
                    <a:cubicBezTo>
                      <a:pt x="15" y="10"/>
                      <a:pt x="15" y="10"/>
                      <a:pt x="14" y="10"/>
                    </a:cubicBezTo>
                    <a:cubicBezTo>
                      <a:pt x="14" y="10"/>
                      <a:pt x="14" y="10"/>
                      <a:pt x="13" y="10"/>
                    </a:cubicBezTo>
                    <a:cubicBezTo>
                      <a:pt x="13" y="10"/>
                      <a:pt x="13" y="10"/>
                      <a:pt x="12" y="10"/>
                    </a:cubicBezTo>
                    <a:cubicBezTo>
                      <a:pt x="11" y="10"/>
                      <a:pt x="10" y="10"/>
                      <a:pt x="10" y="10"/>
                    </a:cubicBezTo>
                    <a:cubicBezTo>
                      <a:pt x="10" y="9"/>
                      <a:pt x="10" y="9"/>
                      <a:pt x="10" y="9"/>
                    </a:cubicBezTo>
                    <a:close/>
                    <a:moveTo>
                      <a:pt x="7" y="13"/>
                    </a:moveTo>
                    <a:cubicBezTo>
                      <a:pt x="7" y="13"/>
                      <a:pt x="6" y="12"/>
                      <a:pt x="5" y="12"/>
                    </a:cubicBezTo>
                    <a:cubicBezTo>
                      <a:pt x="5" y="12"/>
                      <a:pt x="5" y="13"/>
                      <a:pt x="5" y="13"/>
                    </a:cubicBezTo>
                    <a:cubicBezTo>
                      <a:pt x="6" y="14"/>
                      <a:pt x="6" y="14"/>
                      <a:pt x="6" y="14"/>
                    </a:cubicBezTo>
                    <a:cubicBezTo>
                      <a:pt x="7" y="14"/>
                      <a:pt x="7" y="14"/>
                      <a:pt x="7" y="13"/>
                    </a:cubicBezTo>
                    <a:close/>
                    <a:moveTo>
                      <a:pt x="13" y="16"/>
                    </a:moveTo>
                    <a:cubicBezTo>
                      <a:pt x="13" y="16"/>
                      <a:pt x="12" y="16"/>
                      <a:pt x="11" y="16"/>
                    </a:cubicBezTo>
                    <a:cubicBezTo>
                      <a:pt x="9" y="17"/>
                      <a:pt x="8" y="17"/>
                      <a:pt x="7" y="17"/>
                    </a:cubicBezTo>
                    <a:cubicBezTo>
                      <a:pt x="6" y="17"/>
                      <a:pt x="6" y="17"/>
                      <a:pt x="5" y="17"/>
                    </a:cubicBezTo>
                    <a:cubicBezTo>
                      <a:pt x="5" y="17"/>
                      <a:pt x="5" y="17"/>
                      <a:pt x="5" y="17"/>
                    </a:cubicBezTo>
                    <a:cubicBezTo>
                      <a:pt x="6" y="18"/>
                      <a:pt x="6" y="18"/>
                      <a:pt x="6" y="19"/>
                    </a:cubicBezTo>
                    <a:cubicBezTo>
                      <a:pt x="6" y="20"/>
                      <a:pt x="6" y="20"/>
                      <a:pt x="7" y="21"/>
                    </a:cubicBezTo>
                    <a:cubicBezTo>
                      <a:pt x="7" y="21"/>
                      <a:pt x="7" y="21"/>
                      <a:pt x="7" y="21"/>
                    </a:cubicBezTo>
                    <a:cubicBezTo>
                      <a:pt x="7" y="21"/>
                      <a:pt x="8" y="21"/>
                      <a:pt x="7" y="21"/>
                    </a:cubicBezTo>
                    <a:cubicBezTo>
                      <a:pt x="8" y="21"/>
                      <a:pt x="8" y="21"/>
                      <a:pt x="9" y="20"/>
                    </a:cubicBezTo>
                    <a:cubicBezTo>
                      <a:pt x="12" y="20"/>
                      <a:pt x="14" y="20"/>
                      <a:pt x="14" y="20"/>
                    </a:cubicBezTo>
                    <a:cubicBezTo>
                      <a:pt x="14" y="20"/>
                      <a:pt x="15" y="20"/>
                      <a:pt x="14" y="19"/>
                    </a:cubicBezTo>
                    <a:cubicBezTo>
                      <a:pt x="14" y="19"/>
                      <a:pt x="14" y="19"/>
                      <a:pt x="14" y="19"/>
                    </a:cubicBezTo>
                    <a:cubicBezTo>
                      <a:pt x="14" y="18"/>
                      <a:pt x="14" y="17"/>
                      <a:pt x="15" y="17"/>
                    </a:cubicBezTo>
                    <a:cubicBezTo>
                      <a:pt x="15" y="17"/>
                      <a:pt x="15" y="17"/>
                      <a:pt x="15" y="16"/>
                    </a:cubicBezTo>
                    <a:cubicBezTo>
                      <a:pt x="14" y="16"/>
                      <a:pt x="13" y="16"/>
                      <a:pt x="13" y="16"/>
                    </a:cubicBezTo>
                    <a:close/>
                    <a:moveTo>
                      <a:pt x="7" y="18"/>
                    </a:moveTo>
                    <a:cubicBezTo>
                      <a:pt x="7" y="18"/>
                      <a:pt x="7" y="18"/>
                      <a:pt x="8" y="18"/>
                    </a:cubicBezTo>
                    <a:cubicBezTo>
                      <a:pt x="9" y="17"/>
                      <a:pt x="11" y="17"/>
                      <a:pt x="12" y="17"/>
                    </a:cubicBezTo>
                    <a:cubicBezTo>
                      <a:pt x="12" y="17"/>
                      <a:pt x="13" y="17"/>
                      <a:pt x="13" y="18"/>
                    </a:cubicBezTo>
                    <a:cubicBezTo>
                      <a:pt x="13" y="18"/>
                      <a:pt x="12" y="19"/>
                      <a:pt x="12" y="19"/>
                    </a:cubicBezTo>
                    <a:cubicBezTo>
                      <a:pt x="7" y="20"/>
                      <a:pt x="7" y="20"/>
                      <a:pt x="7" y="20"/>
                    </a:cubicBezTo>
                    <a:cubicBezTo>
                      <a:pt x="7" y="18"/>
                      <a:pt x="7" y="18"/>
                      <a:pt x="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4"/>
              <p:cNvSpPr>
                <a:spLocks noEditPoints="1"/>
              </p:cNvSpPr>
              <p:nvPr/>
            </p:nvSpPr>
            <p:spPr bwMode="auto">
              <a:xfrm>
                <a:off x="1863726" y="2803525"/>
                <a:ext cx="735013" cy="388938"/>
              </a:xfrm>
              <a:custGeom>
                <a:avLst/>
                <a:gdLst>
                  <a:gd name="T0" fmla="*/ 152 w 195"/>
                  <a:gd name="T1" fmla="*/ 59 h 103"/>
                  <a:gd name="T2" fmla="*/ 160 w 195"/>
                  <a:gd name="T3" fmla="*/ 39 h 103"/>
                  <a:gd name="T4" fmla="*/ 168 w 195"/>
                  <a:gd name="T5" fmla="*/ 23 h 103"/>
                  <a:gd name="T6" fmla="*/ 167 w 195"/>
                  <a:gd name="T7" fmla="*/ 0 h 103"/>
                  <a:gd name="T8" fmla="*/ 193 w 195"/>
                  <a:gd name="T9" fmla="*/ 9 h 103"/>
                  <a:gd name="T10" fmla="*/ 189 w 195"/>
                  <a:gd name="T11" fmla="*/ 30 h 103"/>
                  <a:gd name="T12" fmla="*/ 178 w 195"/>
                  <a:gd name="T13" fmla="*/ 69 h 103"/>
                  <a:gd name="T14" fmla="*/ 174 w 195"/>
                  <a:gd name="T15" fmla="*/ 83 h 103"/>
                  <a:gd name="T16" fmla="*/ 158 w 195"/>
                  <a:gd name="T17" fmla="*/ 94 h 103"/>
                  <a:gd name="T18" fmla="*/ 147 w 195"/>
                  <a:gd name="T19" fmla="*/ 103 h 103"/>
                  <a:gd name="T20" fmla="*/ 42 w 195"/>
                  <a:gd name="T21" fmla="*/ 101 h 103"/>
                  <a:gd name="T22" fmla="*/ 31 w 195"/>
                  <a:gd name="T23" fmla="*/ 79 h 103"/>
                  <a:gd name="T24" fmla="*/ 17 w 195"/>
                  <a:gd name="T25" fmla="*/ 78 h 103"/>
                  <a:gd name="T26" fmla="*/ 3 w 195"/>
                  <a:gd name="T27" fmla="*/ 34 h 103"/>
                  <a:gd name="T28" fmla="*/ 6 w 195"/>
                  <a:gd name="T29" fmla="*/ 15 h 103"/>
                  <a:gd name="T30" fmla="*/ 24 w 195"/>
                  <a:gd name="T31" fmla="*/ 7 h 103"/>
                  <a:gd name="T32" fmla="*/ 28 w 195"/>
                  <a:gd name="T33" fmla="*/ 15 h 103"/>
                  <a:gd name="T34" fmla="*/ 24 w 195"/>
                  <a:gd name="T35" fmla="*/ 39 h 103"/>
                  <a:gd name="T36" fmla="*/ 47 w 195"/>
                  <a:gd name="T37" fmla="*/ 54 h 103"/>
                  <a:gd name="T38" fmla="*/ 44 w 195"/>
                  <a:gd name="T39" fmla="*/ 72 h 103"/>
                  <a:gd name="T40" fmla="*/ 149 w 195"/>
                  <a:gd name="T41" fmla="*/ 99 h 103"/>
                  <a:gd name="T42" fmla="*/ 45 w 195"/>
                  <a:gd name="T43" fmla="*/ 74 h 103"/>
                  <a:gd name="T44" fmla="*/ 49 w 195"/>
                  <a:gd name="T45" fmla="*/ 100 h 103"/>
                  <a:gd name="T46" fmla="*/ 43 w 195"/>
                  <a:gd name="T47" fmla="*/ 89 h 103"/>
                  <a:gd name="T48" fmla="*/ 40 w 195"/>
                  <a:gd name="T49" fmla="*/ 60 h 103"/>
                  <a:gd name="T50" fmla="*/ 23 w 195"/>
                  <a:gd name="T51" fmla="*/ 41 h 103"/>
                  <a:gd name="T52" fmla="*/ 28 w 195"/>
                  <a:gd name="T53" fmla="*/ 77 h 103"/>
                  <a:gd name="T54" fmla="*/ 37 w 195"/>
                  <a:gd name="T55" fmla="*/ 89 h 103"/>
                  <a:gd name="T56" fmla="*/ 21 w 195"/>
                  <a:gd name="T57" fmla="*/ 41 h 103"/>
                  <a:gd name="T58" fmla="*/ 26 w 195"/>
                  <a:gd name="T59" fmla="*/ 16 h 103"/>
                  <a:gd name="T60" fmla="*/ 5 w 195"/>
                  <a:gd name="T61" fmla="*/ 34 h 103"/>
                  <a:gd name="T62" fmla="*/ 6 w 195"/>
                  <a:gd name="T63" fmla="*/ 49 h 103"/>
                  <a:gd name="T64" fmla="*/ 20 w 195"/>
                  <a:gd name="T65" fmla="*/ 69 h 103"/>
                  <a:gd name="T66" fmla="*/ 26 w 195"/>
                  <a:gd name="T67" fmla="*/ 78 h 103"/>
                  <a:gd name="T68" fmla="*/ 20 w 195"/>
                  <a:gd name="T69" fmla="*/ 46 h 103"/>
                  <a:gd name="T70" fmla="*/ 15 w 195"/>
                  <a:gd name="T71" fmla="*/ 19 h 103"/>
                  <a:gd name="T72" fmla="*/ 8 w 195"/>
                  <a:gd name="T73" fmla="*/ 27 h 103"/>
                  <a:gd name="T74" fmla="*/ 13 w 195"/>
                  <a:gd name="T75" fmla="*/ 4 h 103"/>
                  <a:gd name="T76" fmla="*/ 8 w 195"/>
                  <a:gd name="T77" fmla="*/ 13 h 103"/>
                  <a:gd name="T78" fmla="*/ 151 w 195"/>
                  <a:gd name="T79" fmla="*/ 100 h 103"/>
                  <a:gd name="T80" fmla="*/ 154 w 195"/>
                  <a:gd name="T81" fmla="*/ 73 h 103"/>
                  <a:gd name="T82" fmla="*/ 158 w 195"/>
                  <a:gd name="T83" fmla="*/ 41 h 103"/>
                  <a:gd name="T84" fmla="*/ 167 w 195"/>
                  <a:gd name="T85" fmla="*/ 67 h 103"/>
                  <a:gd name="T86" fmla="*/ 160 w 195"/>
                  <a:gd name="T87" fmla="*/ 80 h 103"/>
                  <a:gd name="T88" fmla="*/ 151 w 195"/>
                  <a:gd name="T89" fmla="*/ 100 h 103"/>
                  <a:gd name="T90" fmla="*/ 171 w 195"/>
                  <a:gd name="T91" fmla="*/ 23 h 103"/>
                  <a:gd name="T92" fmla="*/ 179 w 195"/>
                  <a:gd name="T93" fmla="*/ 22 h 103"/>
                  <a:gd name="T94" fmla="*/ 189 w 195"/>
                  <a:gd name="T95" fmla="*/ 49 h 103"/>
                  <a:gd name="T96" fmla="*/ 187 w 195"/>
                  <a:gd name="T97" fmla="*/ 51 h 103"/>
                  <a:gd name="T98" fmla="*/ 173 w 195"/>
                  <a:gd name="T99" fmla="*/ 80 h 103"/>
                  <a:gd name="T100" fmla="*/ 173 w 195"/>
                  <a:gd name="T101" fmla="*/ 56 h 103"/>
                  <a:gd name="T102" fmla="*/ 187 w 195"/>
                  <a:gd name="T103" fmla="*/ 27 h 103"/>
                  <a:gd name="T104" fmla="*/ 187 w 195"/>
                  <a:gd name="T105" fmla="*/ 15 h 103"/>
                  <a:gd name="T106" fmla="*/ 172 w 195"/>
                  <a:gd name="T107" fmla="*/ 9 h 103"/>
                  <a:gd name="T108" fmla="*/ 189 w 195"/>
                  <a:gd name="T109" fmla="*/ 13 h 103"/>
                  <a:gd name="T110" fmla="*/ 175 w 195"/>
                  <a:gd name="T111" fmla="*/ 1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5" h="103">
                    <a:moveTo>
                      <a:pt x="151" y="72"/>
                    </a:moveTo>
                    <a:cubicBezTo>
                      <a:pt x="154" y="69"/>
                      <a:pt x="154" y="67"/>
                      <a:pt x="154" y="65"/>
                    </a:cubicBezTo>
                    <a:cubicBezTo>
                      <a:pt x="154" y="62"/>
                      <a:pt x="153" y="61"/>
                      <a:pt x="152" y="59"/>
                    </a:cubicBezTo>
                    <a:cubicBezTo>
                      <a:pt x="150" y="57"/>
                      <a:pt x="149" y="56"/>
                      <a:pt x="148" y="54"/>
                    </a:cubicBezTo>
                    <a:cubicBezTo>
                      <a:pt x="148" y="52"/>
                      <a:pt x="148" y="50"/>
                      <a:pt x="149" y="47"/>
                    </a:cubicBezTo>
                    <a:cubicBezTo>
                      <a:pt x="150" y="42"/>
                      <a:pt x="155" y="39"/>
                      <a:pt x="160" y="39"/>
                    </a:cubicBezTo>
                    <a:cubicBezTo>
                      <a:pt x="171" y="39"/>
                      <a:pt x="171" y="39"/>
                      <a:pt x="171" y="39"/>
                    </a:cubicBezTo>
                    <a:cubicBezTo>
                      <a:pt x="172" y="33"/>
                      <a:pt x="172" y="33"/>
                      <a:pt x="172" y="33"/>
                    </a:cubicBezTo>
                    <a:cubicBezTo>
                      <a:pt x="172" y="29"/>
                      <a:pt x="170" y="26"/>
                      <a:pt x="168" y="23"/>
                    </a:cubicBezTo>
                    <a:cubicBezTo>
                      <a:pt x="167" y="20"/>
                      <a:pt x="167" y="18"/>
                      <a:pt x="167" y="15"/>
                    </a:cubicBezTo>
                    <a:cubicBezTo>
                      <a:pt x="167" y="0"/>
                      <a:pt x="167" y="0"/>
                      <a:pt x="167" y="0"/>
                    </a:cubicBezTo>
                    <a:cubicBezTo>
                      <a:pt x="167" y="0"/>
                      <a:pt x="167" y="0"/>
                      <a:pt x="167" y="0"/>
                    </a:cubicBezTo>
                    <a:cubicBezTo>
                      <a:pt x="168" y="3"/>
                      <a:pt x="170" y="5"/>
                      <a:pt x="171" y="7"/>
                    </a:cubicBezTo>
                    <a:cubicBezTo>
                      <a:pt x="173" y="4"/>
                      <a:pt x="177" y="2"/>
                      <a:pt x="182" y="2"/>
                    </a:cubicBezTo>
                    <a:cubicBezTo>
                      <a:pt x="188" y="2"/>
                      <a:pt x="193" y="5"/>
                      <a:pt x="193" y="9"/>
                    </a:cubicBezTo>
                    <a:cubicBezTo>
                      <a:pt x="193" y="11"/>
                      <a:pt x="192" y="13"/>
                      <a:pt x="189" y="15"/>
                    </a:cubicBezTo>
                    <a:cubicBezTo>
                      <a:pt x="189" y="30"/>
                      <a:pt x="189" y="30"/>
                      <a:pt x="189" y="30"/>
                    </a:cubicBezTo>
                    <a:cubicBezTo>
                      <a:pt x="189" y="30"/>
                      <a:pt x="189" y="30"/>
                      <a:pt x="189" y="30"/>
                    </a:cubicBezTo>
                    <a:cubicBezTo>
                      <a:pt x="190" y="31"/>
                      <a:pt x="191" y="32"/>
                      <a:pt x="192" y="34"/>
                    </a:cubicBezTo>
                    <a:cubicBezTo>
                      <a:pt x="194" y="37"/>
                      <a:pt x="195" y="40"/>
                      <a:pt x="194" y="43"/>
                    </a:cubicBezTo>
                    <a:cubicBezTo>
                      <a:pt x="192" y="52"/>
                      <a:pt x="178" y="60"/>
                      <a:pt x="178" y="69"/>
                    </a:cubicBezTo>
                    <a:cubicBezTo>
                      <a:pt x="178" y="71"/>
                      <a:pt x="178" y="75"/>
                      <a:pt x="178" y="78"/>
                    </a:cubicBezTo>
                    <a:cubicBezTo>
                      <a:pt x="178" y="80"/>
                      <a:pt x="178" y="81"/>
                      <a:pt x="177" y="82"/>
                    </a:cubicBezTo>
                    <a:cubicBezTo>
                      <a:pt x="177" y="83"/>
                      <a:pt x="175" y="83"/>
                      <a:pt x="174" y="83"/>
                    </a:cubicBezTo>
                    <a:cubicBezTo>
                      <a:pt x="171" y="82"/>
                      <a:pt x="167" y="78"/>
                      <a:pt x="165" y="79"/>
                    </a:cubicBezTo>
                    <a:cubicBezTo>
                      <a:pt x="162" y="80"/>
                      <a:pt x="162" y="82"/>
                      <a:pt x="161" y="84"/>
                    </a:cubicBezTo>
                    <a:cubicBezTo>
                      <a:pt x="161" y="88"/>
                      <a:pt x="160" y="91"/>
                      <a:pt x="158" y="94"/>
                    </a:cubicBezTo>
                    <a:cubicBezTo>
                      <a:pt x="157" y="97"/>
                      <a:pt x="155" y="99"/>
                      <a:pt x="154" y="101"/>
                    </a:cubicBezTo>
                    <a:cubicBezTo>
                      <a:pt x="153" y="102"/>
                      <a:pt x="152" y="103"/>
                      <a:pt x="151" y="103"/>
                    </a:cubicBezTo>
                    <a:cubicBezTo>
                      <a:pt x="150" y="103"/>
                      <a:pt x="148" y="103"/>
                      <a:pt x="147" y="103"/>
                    </a:cubicBezTo>
                    <a:cubicBezTo>
                      <a:pt x="116" y="94"/>
                      <a:pt x="79" y="94"/>
                      <a:pt x="48" y="103"/>
                    </a:cubicBezTo>
                    <a:cubicBezTo>
                      <a:pt x="47" y="103"/>
                      <a:pt x="46" y="103"/>
                      <a:pt x="45" y="103"/>
                    </a:cubicBezTo>
                    <a:cubicBezTo>
                      <a:pt x="44" y="103"/>
                      <a:pt x="43" y="102"/>
                      <a:pt x="42" y="101"/>
                    </a:cubicBezTo>
                    <a:cubicBezTo>
                      <a:pt x="40" y="99"/>
                      <a:pt x="39" y="97"/>
                      <a:pt x="37" y="94"/>
                    </a:cubicBezTo>
                    <a:cubicBezTo>
                      <a:pt x="36" y="91"/>
                      <a:pt x="35" y="88"/>
                      <a:pt x="34" y="84"/>
                    </a:cubicBezTo>
                    <a:cubicBezTo>
                      <a:pt x="34" y="82"/>
                      <a:pt x="33" y="80"/>
                      <a:pt x="31" y="79"/>
                    </a:cubicBezTo>
                    <a:cubicBezTo>
                      <a:pt x="28" y="78"/>
                      <a:pt x="24" y="82"/>
                      <a:pt x="21" y="83"/>
                    </a:cubicBezTo>
                    <a:cubicBezTo>
                      <a:pt x="20" y="83"/>
                      <a:pt x="19" y="83"/>
                      <a:pt x="18" y="82"/>
                    </a:cubicBezTo>
                    <a:cubicBezTo>
                      <a:pt x="18" y="81"/>
                      <a:pt x="18" y="80"/>
                      <a:pt x="17" y="78"/>
                    </a:cubicBezTo>
                    <a:cubicBezTo>
                      <a:pt x="17" y="75"/>
                      <a:pt x="17" y="71"/>
                      <a:pt x="17" y="69"/>
                    </a:cubicBezTo>
                    <a:cubicBezTo>
                      <a:pt x="17" y="60"/>
                      <a:pt x="3" y="52"/>
                      <a:pt x="1" y="43"/>
                    </a:cubicBezTo>
                    <a:cubicBezTo>
                      <a:pt x="0" y="40"/>
                      <a:pt x="1" y="37"/>
                      <a:pt x="3" y="34"/>
                    </a:cubicBezTo>
                    <a:cubicBezTo>
                      <a:pt x="4" y="32"/>
                      <a:pt x="5" y="31"/>
                      <a:pt x="6" y="30"/>
                    </a:cubicBezTo>
                    <a:cubicBezTo>
                      <a:pt x="6" y="30"/>
                      <a:pt x="6" y="30"/>
                      <a:pt x="6" y="30"/>
                    </a:cubicBezTo>
                    <a:cubicBezTo>
                      <a:pt x="6" y="15"/>
                      <a:pt x="6" y="15"/>
                      <a:pt x="6" y="15"/>
                    </a:cubicBezTo>
                    <a:cubicBezTo>
                      <a:pt x="3" y="13"/>
                      <a:pt x="2" y="11"/>
                      <a:pt x="2" y="9"/>
                    </a:cubicBezTo>
                    <a:cubicBezTo>
                      <a:pt x="2" y="5"/>
                      <a:pt x="7" y="2"/>
                      <a:pt x="13" y="2"/>
                    </a:cubicBezTo>
                    <a:cubicBezTo>
                      <a:pt x="18" y="2"/>
                      <a:pt x="22" y="4"/>
                      <a:pt x="24" y="7"/>
                    </a:cubicBezTo>
                    <a:cubicBezTo>
                      <a:pt x="25" y="5"/>
                      <a:pt x="27" y="3"/>
                      <a:pt x="28" y="0"/>
                    </a:cubicBezTo>
                    <a:cubicBezTo>
                      <a:pt x="28" y="0"/>
                      <a:pt x="28" y="0"/>
                      <a:pt x="28" y="0"/>
                    </a:cubicBezTo>
                    <a:cubicBezTo>
                      <a:pt x="28" y="15"/>
                      <a:pt x="28" y="15"/>
                      <a:pt x="28" y="15"/>
                    </a:cubicBezTo>
                    <a:cubicBezTo>
                      <a:pt x="28" y="18"/>
                      <a:pt x="28" y="20"/>
                      <a:pt x="27" y="23"/>
                    </a:cubicBezTo>
                    <a:cubicBezTo>
                      <a:pt x="25" y="26"/>
                      <a:pt x="24" y="29"/>
                      <a:pt x="24" y="33"/>
                    </a:cubicBezTo>
                    <a:cubicBezTo>
                      <a:pt x="24" y="39"/>
                      <a:pt x="24" y="39"/>
                      <a:pt x="24" y="39"/>
                    </a:cubicBezTo>
                    <a:cubicBezTo>
                      <a:pt x="35" y="39"/>
                      <a:pt x="35" y="39"/>
                      <a:pt x="35" y="39"/>
                    </a:cubicBezTo>
                    <a:cubicBezTo>
                      <a:pt x="40" y="39"/>
                      <a:pt x="45" y="42"/>
                      <a:pt x="46" y="47"/>
                    </a:cubicBezTo>
                    <a:cubicBezTo>
                      <a:pt x="47" y="50"/>
                      <a:pt x="47" y="52"/>
                      <a:pt x="47" y="54"/>
                    </a:cubicBezTo>
                    <a:cubicBezTo>
                      <a:pt x="46" y="56"/>
                      <a:pt x="45" y="57"/>
                      <a:pt x="43" y="59"/>
                    </a:cubicBezTo>
                    <a:cubicBezTo>
                      <a:pt x="42" y="61"/>
                      <a:pt x="41" y="62"/>
                      <a:pt x="41" y="65"/>
                    </a:cubicBezTo>
                    <a:cubicBezTo>
                      <a:pt x="41" y="67"/>
                      <a:pt x="41" y="69"/>
                      <a:pt x="44" y="72"/>
                    </a:cubicBezTo>
                    <a:cubicBezTo>
                      <a:pt x="82" y="64"/>
                      <a:pt x="112" y="64"/>
                      <a:pt x="151" y="72"/>
                    </a:cubicBezTo>
                    <a:close/>
                    <a:moveTo>
                      <a:pt x="146" y="100"/>
                    </a:moveTo>
                    <a:cubicBezTo>
                      <a:pt x="148" y="101"/>
                      <a:pt x="149" y="101"/>
                      <a:pt x="149" y="99"/>
                    </a:cubicBezTo>
                    <a:cubicBezTo>
                      <a:pt x="151" y="93"/>
                      <a:pt x="149" y="85"/>
                      <a:pt x="149" y="79"/>
                    </a:cubicBezTo>
                    <a:cubicBezTo>
                      <a:pt x="149" y="77"/>
                      <a:pt x="149" y="76"/>
                      <a:pt x="150" y="74"/>
                    </a:cubicBezTo>
                    <a:cubicBezTo>
                      <a:pt x="114" y="66"/>
                      <a:pt x="81" y="66"/>
                      <a:pt x="45" y="74"/>
                    </a:cubicBezTo>
                    <a:cubicBezTo>
                      <a:pt x="46" y="76"/>
                      <a:pt x="46" y="77"/>
                      <a:pt x="46" y="79"/>
                    </a:cubicBezTo>
                    <a:cubicBezTo>
                      <a:pt x="46" y="85"/>
                      <a:pt x="44" y="93"/>
                      <a:pt x="46" y="99"/>
                    </a:cubicBezTo>
                    <a:cubicBezTo>
                      <a:pt x="46" y="101"/>
                      <a:pt x="48" y="101"/>
                      <a:pt x="49" y="100"/>
                    </a:cubicBezTo>
                    <a:cubicBezTo>
                      <a:pt x="80" y="92"/>
                      <a:pt x="115" y="92"/>
                      <a:pt x="146" y="100"/>
                    </a:cubicBezTo>
                    <a:close/>
                    <a:moveTo>
                      <a:pt x="44" y="100"/>
                    </a:moveTo>
                    <a:cubicBezTo>
                      <a:pt x="43" y="97"/>
                      <a:pt x="43" y="93"/>
                      <a:pt x="43" y="89"/>
                    </a:cubicBezTo>
                    <a:cubicBezTo>
                      <a:pt x="43" y="84"/>
                      <a:pt x="44" y="80"/>
                      <a:pt x="44" y="77"/>
                    </a:cubicBezTo>
                    <a:cubicBezTo>
                      <a:pt x="43" y="75"/>
                      <a:pt x="42" y="74"/>
                      <a:pt x="41" y="73"/>
                    </a:cubicBezTo>
                    <a:cubicBezTo>
                      <a:pt x="38" y="69"/>
                      <a:pt x="37" y="64"/>
                      <a:pt x="40" y="60"/>
                    </a:cubicBezTo>
                    <a:cubicBezTo>
                      <a:pt x="42" y="57"/>
                      <a:pt x="45" y="55"/>
                      <a:pt x="45" y="52"/>
                    </a:cubicBezTo>
                    <a:cubicBezTo>
                      <a:pt x="45" y="49"/>
                      <a:pt x="44" y="43"/>
                      <a:pt x="37" y="41"/>
                    </a:cubicBezTo>
                    <a:cubicBezTo>
                      <a:pt x="23" y="41"/>
                      <a:pt x="23" y="41"/>
                      <a:pt x="23" y="41"/>
                    </a:cubicBezTo>
                    <a:cubicBezTo>
                      <a:pt x="22" y="44"/>
                      <a:pt x="22" y="50"/>
                      <a:pt x="23" y="53"/>
                    </a:cubicBezTo>
                    <a:cubicBezTo>
                      <a:pt x="25" y="57"/>
                      <a:pt x="28" y="61"/>
                      <a:pt x="28" y="67"/>
                    </a:cubicBezTo>
                    <a:cubicBezTo>
                      <a:pt x="28" y="77"/>
                      <a:pt x="28" y="77"/>
                      <a:pt x="28" y="77"/>
                    </a:cubicBezTo>
                    <a:cubicBezTo>
                      <a:pt x="29" y="77"/>
                      <a:pt x="29" y="77"/>
                      <a:pt x="29" y="77"/>
                    </a:cubicBezTo>
                    <a:cubicBezTo>
                      <a:pt x="29" y="77"/>
                      <a:pt x="33" y="75"/>
                      <a:pt x="35" y="80"/>
                    </a:cubicBezTo>
                    <a:cubicBezTo>
                      <a:pt x="36" y="82"/>
                      <a:pt x="36" y="86"/>
                      <a:pt x="37" y="89"/>
                    </a:cubicBezTo>
                    <a:cubicBezTo>
                      <a:pt x="38" y="92"/>
                      <a:pt x="40" y="95"/>
                      <a:pt x="41" y="97"/>
                    </a:cubicBezTo>
                    <a:cubicBezTo>
                      <a:pt x="42" y="98"/>
                      <a:pt x="43" y="100"/>
                      <a:pt x="44" y="100"/>
                    </a:cubicBezTo>
                    <a:close/>
                    <a:moveTo>
                      <a:pt x="21" y="41"/>
                    </a:moveTo>
                    <a:cubicBezTo>
                      <a:pt x="21" y="40"/>
                      <a:pt x="21" y="34"/>
                      <a:pt x="21" y="31"/>
                    </a:cubicBezTo>
                    <a:cubicBezTo>
                      <a:pt x="22" y="28"/>
                      <a:pt x="23" y="25"/>
                      <a:pt x="25" y="23"/>
                    </a:cubicBezTo>
                    <a:cubicBezTo>
                      <a:pt x="26" y="20"/>
                      <a:pt x="26" y="18"/>
                      <a:pt x="26" y="16"/>
                    </a:cubicBezTo>
                    <a:cubicBezTo>
                      <a:pt x="26" y="13"/>
                      <a:pt x="26" y="10"/>
                      <a:pt x="26" y="7"/>
                    </a:cubicBezTo>
                    <a:cubicBezTo>
                      <a:pt x="26" y="7"/>
                      <a:pt x="22" y="14"/>
                      <a:pt x="16" y="22"/>
                    </a:cubicBezTo>
                    <a:cubicBezTo>
                      <a:pt x="13" y="26"/>
                      <a:pt x="8" y="30"/>
                      <a:pt x="5" y="34"/>
                    </a:cubicBezTo>
                    <a:cubicBezTo>
                      <a:pt x="4" y="37"/>
                      <a:pt x="2" y="41"/>
                      <a:pt x="4" y="45"/>
                    </a:cubicBezTo>
                    <a:cubicBezTo>
                      <a:pt x="5" y="46"/>
                      <a:pt x="5" y="48"/>
                      <a:pt x="6" y="49"/>
                    </a:cubicBezTo>
                    <a:cubicBezTo>
                      <a:pt x="6" y="49"/>
                      <a:pt x="6" y="49"/>
                      <a:pt x="6" y="49"/>
                    </a:cubicBezTo>
                    <a:cubicBezTo>
                      <a:pt x="6" y="49"/>
                      <a:pt x="15" y="49"/>
                      <a:pt x="21" y="41"/>
                    </a:cubicBezTo>
                    <a:close/>
                    <a:moveTo>
                      <a:pt x="8" y="51"/>
                    </a:moveTo>
                    <a:cubicBezTo>
                      <a:pt x="13" y="56"/>
                      <a:pt x="19" y="62"/>
                      <a:pt x="20" y="69"/>
                    </a:cubicBezTo>
                    <a:cubicBezTo>
                      <a:pt x="20" y="71"/>
                      <a:pt x="19" y="80"/>
                      <a:pt x="20" y="80"/>
                    </a:cubicBezTo>
                    <a:cubicBezTo>
                      <a:pt x="20" y="81"/>
                      <a:pt x="21" y="81"/>
                      <a:pt x="22" y="80"/>
                    </a:cubicBezTo>
                    <a:cubicBezTo>
                      <a:pt x="22" y="80"/>
                      <a:pt x="24" y="79"/>
                      <a:pt x="26" y="78"/>
                    </a:cubicBezTo>
                    <a:cubicBezTo>
                      <a:pt x="26" y="76"/>
                      <a:pt x="26" y="72"/>
                      <a:pt x="26" y="67"/>
                    </a:cubicBezTo>
                    <a:cubicBezTo>
                      <a:pt x="26" y="64"/>
                      <a:pt x="24" y="59"/>
                      <a:pt x="22" y="56"/>
                    </a:cubicBezTo>
                    <a:cubicBezTo>
                      <a:pt x="20" y="53"/>
                      <a:pt x="20" y="49"/>
                      <a:pt x="20" y="46"/>
                    </a:cubicBezTo>
                    <a:cubicBezTo>
                      <a:pt x="20" y="46"/>
                      <a:pt x="14" y="50"/>
                      <a:pt x="8" y="51"/>
                    </a:cubicBezTo>
                    <a:close/>
                    <a:moveTo>
                      <a:pt x="8" y="27"/>
                    </a:moveTo>
                    <a:cubicBezTo>
                      <a:pt x="11" y="24"/>
                      <a:pt x="13" y="22"/>
                      <a:pt x="15" y="19"/>
                    </a:cubicBezTo>
                    <a:cubicBezTo>
                      <a:pt x="16" y="18"/>
                      <a:pt x="17" y="17"/>
                      <a:pt x="18" y="15"/>
                    </a:cubicBezTo>
                    <a:cubicBezTo>
                      <a:pt x="8" y="15"/>
                      <a:pt x="8" y="15"/>
                      <a:pt x="8" y="15"/>
                    </a:cubicBezTo>
                    <a:cubicBezTo>
                      <a:pt x="8" y="27"/>
                      <a:pt x="8" y="27"/>
                      <a:pt x="8" y="27"/>
                    </a:cubicBezTo>
                    <a:close/>
                    <a:moveTo>
                      <a:pt x="20" y="13"/>
                    </a:moveTo>
                    <a:cubicBezTo>
                      <a:pt x="21" y="12"/>
                      <a:pt x="22" y="10"/>
                      <a:pt x="23" y="9"/>
                    </a:cubicBezTo>
                    <a:cubicBezTo>
                      <a:pt x="22" y="6"/>
                      <a:pt x="18" y="4"/>
                      <a:pt x="13" y="4"/>
                    </a:cubicBezTo>
                    <a:cubicBezTo>
                      <a:pt x="8" y="4"/>
                      <a:pt x="4" y="6"/>
                      <a:pt x="4" y="9"/>
                    </a:cubicBezTo>
                    <a:cubicBezTo>
                      <a:pt x="4" y="11"/>
                      <a:pt x="5" y="12"/>
                      <a:pt x="7" y="13"/>
                    </a:cubicBezTo>
                    <a:cubicBezTo>
                      <a:pt x="7" y="13"/>
                      <a:pt x="8" y="13"/>
                      <a:pt x="8" y="13"/>
                    </a:cubicBezTo>
                    <a:cubicBezTo>
                      <a:pt x="19" y="13"/>
                      <a:pt x="19" y="13"/>
                      <a:pt x="19" y="13"/>
                    </a:cubicBezTo>
                    <a:cubicBezTo>
                      <a:pt x="20" y="13"/>
                      <a:pt x="20" y="13"/>
                      <a:pt x="20" y="13"/>
                    </a:cubicBezTo>
                    <a:close/>
                    <a:moveTo>
                      <a:pt x="151" y="100"/>
                    </a:moveTo>
                    <a:cubicBezTo>
                      <a:pt x="153" y="97"/>
                      <a:pt x="152" y="93"/>
                      <a:pt x="152" y="89"/>
                    </a:cubicBezTo>
                    <a:cubicBezTo>
                      <a:pt x="152" y="84"/>
                      <a:pt x="151" y="80"/>
                      <a:pt x="152" y="77"/>
                    </a:cubicBezTo>
                    <a:cubicBezTo>
                      <a:pt x="152" y="75"/>
                      <a:pt x="153" y="74"/>
                      <a:pt x="154" y="73"/>
                    </a:cubicBezTo>
                    <a:cubicBezTo>
                      <a:pt x="157" y="69"/>
                      <a:pt x="158" y="64"/>
                      <a:pt x="155" y="60"/>
                    </a:cubicBezTo>
                    <a:cubicBezTo>
                      <a:pt x="153" y="57"/>
                      <a:pt x="150" y="55"/>
                      <a:pt x="150" y="52"/>
                    </a:cubicBezTo>
                    <a:cubicBezTo>
                      <a:pt x="150" y="49"/>
                      <a:pt x="151" y="43"/>
                      <a:pt x="158" y="41"/>
                    </a:cubicBezTo>
                    <a:cubicBezTo>
                      <a:pt x="172" y="41"/>
                      <a:pt x="172" y="41"/>
                      <a:pt x="172" y="41"/>
                    </a:cubicBezTo>
                    <a:cubicBezTo>
                      <a:pt x="173" y="44"/>
                      <a:pt x="174" y="50"/>
                      <a:pt x="172" y="53"/>
                    </a:cubicBezTo>
                    <a:cubicBezTo>
                      <a:pt x="170" y="57"/>
                      <a:pt x="167" y="61"/>
                      <a:pt x="167" y="67"/>
                    </a:cubicBezTo>
                    <a:cubicBezTo>
                      <a:pt x="167" y="77"/>
                      <a:pt x="167" y="77"/>
                      <a:pt x="167" y="77"/>
                    </a:cubicBezTo>
                    <a:cubicBezTo>
                      <a:pt x="167" y="77"/>
                      <a:pt x="166" y="77"/>
                      <a:pt x="166" y="77"/>
                    </a:cubicBezTo>
                    <a:cubicBezTo>
                      <a:pt x="166" y="77"/>
                      <a:pt x="162" y="75"/>
                      <a:pt x="160" y="80"/>
                    </a:cubicBezTo>
                    <a:cubicBezTo>
                      <a:pt x="159" y="82"/>
                      <a:pt x="159" y="86"/>
                      <a:pt x="158" y="89"/>
                    </a:cubicBezTo>
                    <a:cubicBezTo>
                      <a:pt x="157" y="92"/>
                      <a:pt x="155" y="95"/>
                      <a:pt x="154" y="97"/>
                    </a:cubicBezTo>
                    <a:cubicBezTo>
                      <a:pt x="153" y="98"/>
                      <a:pt x="152" y="100"/>
                      <a:pt x="151" y="100"/>
                    </a:cubicBezTo>
                    <a:close/>
                    <a:moveTo>
                      <a:pt x="174" y="41"/>
                    </a:moveTo>
                    <a:cubicBezTo>
                      <a:pt x="174" y="40"/>
                      <a:pt x="174" y="34"/>
                      <a:pt x="174" y="31"/>
                    </a:cubicBezTo>
                    <a:cubicBezTo>
                      <a:pt x="174" y="28"/>
                      <a:pt x="172" y="25"/>
                      <a:pt x="171" y="23"/>
                    </a:cubicBezTo>
                    <a:cubicBezTo>
                      <a:pt x="170" y="20"/>
                      <a:pt x="169" y="18"/>
                      <a:pt x="169" y="16"/>
                    </a:cubicBezTo>
                    <a:cubicBezTo>
                      <a:pt x="169" y="13"/>
                      <a:pt x="169" y="10"/>
                      <a:pt x="169" y="7"/>
                    </a:cubicBezTo>
                    <a:cubicBezTo>
                      <a:pt x="169" y="7"/>
                      <a:pt x="173" y="14"/>
                      <a:pt x="179" y="22"/>
                    </a:cubicBezTo>
                    <a:cubicBezTo>
                      <a:pt x="183" y="26"/>
                      <a:pt x="187" y="30"/>
                      <a:pt x="190" y="34"/>
                    </a:cubicBezTo>
                    <a:cubicBezTo>
                      <a:pt x="192" y="37"/>
                      <a:pt x="193" y="41"/>
                      <a:pt x="191" y="45"/>
                    </a:cubicBezTo>
                    <a:cubicBezTo>
                      <a:pt x="191" y="46"/>
                      <a:pt x="190" y="48"/>
                      <a:pt x="189" y="49"/>
                    </a:cubicBezTo>
                    <a:cubicBezTo>
                      <a:pt x="189" y="49"/>
                      <a:pt x="189" y="49"/>
                      <a:pt x="189" y="49"/>
                    </a:cubicBezTo>
                    <a:cubicBezTo>
                      <a:pt x="189" y="49"/>
                      <a:pt x="180" y="49"/>
                      <a:pt x="174" y="41"/>
                    </a:cubicBezTo>
                    <a:close/>
                    <a:moveTo>
                      <a:pt x="187" y="51"/>
                    </a:moveTo>
                    <a:cubicBezTo>
                      <a:pt x="182" y="56"/>
                      <a:pt x="176" y="62"/>
                      <a:pt x="176" y="69"/>
                    </a:cubicBezTo>
                    <a:cubicBezTo>
                      <a:pt x="176" y="71"/>
                      <a:pt x="176" y="80"/>
                      <a:pt x="175" y="80"/>
                    </a:cubicBezTo>
                    <a:cubicBezTo>
                      <a:pt x="175" y="81"/>
                      <a:pt x="174" y="81"/>
                      <a:pt x="173" y="80"/>
                    </a:cubicBezTo>
                    <a:cubicBezTo>
                      <a:pt x="173" y="80"/>
                      <a:pt x="171" y="79"/>
                      <a:pt x="169" y="78"/>
                    </a:cubicBezTo>
                    <a:cubicBezTo>
                      <a:pt x="169" y="76"/>
                      <a:pt x="169" y="72"/>
                      <a:pt x="169" y="67"/>
                    </a:cubicBezTo>
                    <a:cubicBezTo>
                      <a:pt x="169" y="64"/>
                      <a:pt x="171" y="59"/>
                      <a:pt x="173" y="56"/>
                    </a:cubicBezTo>
                    <a:cubicBezTo>
                      <a:pt x="175" y="53"/>
                      <a:pt x="176" y="49"/>
                      <a:pt x="175" y="46"/>
                    </a:cubicBezTo>
                    <a:cubicBezTo>
                      <a:pt x="175" y="46"/>
                      <a:pt x="181" y="50"/>
                      <a:pt x="187" y="51"/>
                    </a:cubicBezTo>
                    <a:close/>
                    <a:moveTo>
                      <a:pt x="187" y="27"/>
                    </a:moveTo>
                    <a:cubicBezTo>
                      <a:pt x="184" y="24"/>
                      <a:pt x="182" y="22"/>
                      <a:pt x="180" y="19"/>
                    </a:cubicBezTo>
                    <a:cubicBezTo>
                      <a:pt x="179" y="18"/>
                      <a:pt x="178" y="17"/>
                      <a:pt x="177" y="15"/>
                    </a:cubicBezTo>
                    <a:cubicBezTo>
                      <a:pt x="187" y="15"/>
                      <a:pt x="187" y="15"/>
                      <a:pt x="187" y="15"/>
                    </a:cubicBezTo>
                    <a:cubicBezTo>
                      <a:pt x="187" y="27"/>
                      <a:pt x="187" y="27"/>
                      <a:pt x="187" y="27"/>
                    </a:cubicBezTo>
                    <a:close/>
                    <a:moveTo>
                      <a:pt x="175" y="13"/>
                    </a:moveTo>
                    <a:cubicBezTo>
                      <a:pt x="174" y="12"/>
                      <a:pt x="173" y="10"/>
                      <a:pt x="172" y="9"/>
                    </a:cubicBezTo>
                    <a:cubicBezTo>
                      <a:pt x="173" y="6"/>
                      <a:pt x="177" y="4"/>
                      <a:pt x="182" y="4"/>
                    </a:cubicBezTo>
                    <a:cubicBezTo>
                      <a:pt x="187" y="4"/>
                      <a:pt x="191" y="6"/>
                      <a:pt x="191" y="9"/>
                    </a:cubicBezTo>
                    <a:cubicBezTo>
                      <a:pt x="191" y="11"/>
                      <a:pt x="190" y="12"/>
                      <a:pt x="189" y="13"/>
                    </a:cubicBezTo>
                    <a:cubicBezTo>
                      <a:pt x="188" y="13"/>
                      <a:pt x="187" y="13"/>
                      <a:pt x="187" y="13"/>
                    </a:cubicBezTo>
                    <a:cubicBezTo>
                      <a:pt x="176" y="13"/>
                      <a:pt x="176" y="13"/>
                      <a:pt x="176" y="13"/>
                    </a:cubicBezTo>
                    <a:cubicBezTo>
                      <a:pt x="176" y="13"/>
                      <a:pt x="175" y="13"/>
                      <a:pt x="175"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5"/>
          <p:cNvSpPr/>
          <p:nvPr/>
        </p:nvSpPr>
        <p:spPr>
          <a:xfrm>
            <a:off x="9143875" y="-283"/>
            <a:ext cx="3048125" cy="6858283"/>
          </a:xfrm>
          <a:prstGeom prst="rect">
            <a:avLst/>
          </a:prstGeom>
          <a:solidFill>
            <a:srgbClr val="3B3E4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4" name="Subtitle 2"/>
          <p:cNvSpPr txBox="1"/>
          <p:nvPr/>
        </p:nvSpPr>
        <p:spPr>
          <a:xfrm>
            <a:off x="9627203" y="4943329"/>
            <a:ext cx="2107126" cy="605790"/>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l"/>
            <a:r>
              <a:rPr lang="zh-CN" altLang="en-US" sz="900">
                <a:solidFill>
                  <a:schemeClr val="bg1"/>
                </a:solidFill>
                <a:latin typeface="微软雅黑" panose="020B0503020204020204" pitchFamily="34" charset="-122"/>
                <a:ea typeface="微软雅黑" panose="020B0503020204020204" pitchFamily="34" charset="-122"/>
              </a:rPr>
              <a:t>单击添加项目内容</a:t>
            </a:r>
            <a:r>
              <a:rPr lang="zh-CN" altLang="zh-CN" sz="900">
                <a:solidFill>
                  <a:schemeClr val="bg1"/>
                </a:solidFill>
                <a:latin typeface="微软雅黑" panose="020B0503020204020204" pitchFamily="34" charset="-122"/>
                <a:ea typeface="微软雅黑" panose="020B0503020204020204" pitchFamily="34" charset="-122"/>
              </a:rPr>
              <a:t>。</a:t>
            </a:r>
            <a:r>
              <a:rPr lang="zh-CN" altLang="en-US" sz="900">
                <a:solidFill>
                  <a:schemeClr val="bg1"/>
                </a:solidFill>
                <a:latin typeface="微软雅黑" panose="020B0503020204020204" pitchFamily="34" charset="-122"/>
                <a:ea typeface="微软雅黑" panose="020B0503020204020204" pitchFamily="34" charset="-122"/>
              </a:rPr>
              <a:t>管理资源吧PPT模板免费下载。</a:t>
            </a:r>
            <a:r>
              <a:rPr lang="zh-CN" altLang="en-US" sz="90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单击此处可编辑内容，单击此处可编辑内容。</a:t>
            </a:r>
            <a:endParaRPr lang="en-US" altLang="zh-CN" sz="9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5" name="TextBox 38"/>
          <p:cNvSpPr txBox="1"/>
          <p:nvPr/>
        </p:nvSpPr>
        <p:spPr>
          <a:xfrm>
            <a:off x="9629083" y="4287468"/>
            <a:ext cx="960224" cy="492443"/>
          </a:xfrm>
          <a:prstGeom prst="rect">
            <a:avLst/>
          </a:prstGeom>
          <a:noFill/>
        </p:spPr>
        <p:txBody>
          <a:bodyPr wrap="square" rtlCol="0" anchor="ctr" anchorCtr="0">
            <a:spAutoFit/>
          </a:bodyPr>
          <a:lstStyle/>
          <a:p>
            <a:pPr defTabSz="913765"/>
            <a:r>
              <a:rPr lang="en-US" sz="2600" dirty="0">
                <a:solidFill>
                  <a:schemeClr val="bg1"/>
                </a:solidFill>
                <a:latin typeface="微软雅黑" panose="020B0503020204020204" pitchFamily="34" charset="-122"/>
                <a:ea typeface="微软雅黑" panose="020B0503020204020204" pitchFamily="34" charset="-122"/>
                <a:cs typeface="Montserrat" charset="0"/>
              </a:rPr>
              <a:t>13%</a:t>
            </a:r>
            <a:endParaRPr lang="en-US" sz="2600" dirty="0">
              <a:solidFill>
                <a:schemeClr val="bg1"/>
              </a:solidFill>
              <a:latin typeface="微软雅黑" panose="020B0503020204020204" pitchFamily="34" charset="-122"/>
              <a:ea typeface="微软雅黑" panose="020B0503020204020204" pitchFamily="34" charset="-122"/>
              <a:cs typeface="Montserrat" charset="0"/>
            </a:endParaRPr>
          </a:p>
        </p:txBody>
      </p:sp>
      <p:sp>
        <p:nvSpPr>
          <p:cNvPr id="26" name="TextBox 39"/>
          <p:cNvSpPr txBox="1"/>
          <p:nvPr/>
        </p:nvSpPr>
        <p:spPr>
          <a:xfrm>
            <a:off x="9661441" y="4717408"/>
            <a:ext cx="669086" cy="261610"/>
          </a:xfrm>
          <a:prstGeom prst="rect">
            <a:avLst/>
          </a:prstGeom>
          <a:noFill/>
        </p:spPr>
        <p:txBody>
          <a:bodyPr wrap="square" rtlCol="0" anchor="ctr" anchorCtr="0">
            <a:spAutoFit/>
          </a:bodyPr>
          <a:lstStyle/>
          <a:p>
            <a:pPr defTabSz="913765"/>
            <a:r>
              <a:rPr lang="zh-CN" altLang="en-US" sz="1100" b="1" smtClean="0">
                <a:solidFill>
                  <a:schemeClr val="bg1"/>
                </a:solidFill>
                <a:latin typeface="微软雅黑" panose="020B0503020204020204" pitchFamily="34" charset="-122"/>
                <a:ea typeface="微软雅黑" panose="020B0503020204020204" pitchFamily="34" charset="-122"/>
                <a:cs typeface="Montserrat" charset="0"/>
              </a:rPr>
              <a:t>关键字</a:t>
            </a:r>
            <a:endParaRPr lang="en-US" sz="1100" b="1" dirty="0">
              <a:solidFill>
                <a:schemeClr val="bg1"/>
              </a:solidFill>
              <a:latin typeface="微软雅黑" panose="020B0503020204020204" pitchFamily="34" charset="-122"/>
              <a:ea typeface="微软雅黑" panose="020B0503020204020204" pitchFamily="34" charset="-122"/>
              <a:cs typeface="Montserrat" charset="0"/>
            </a:endParaRPr>
          </a:p>
        </p:txBody>
      </p:sp>
      <p:sp>
        <p:nvSpPr>
          <p:cNvPr id="27" name="Subtitle 2"/>
          <p:cNvSpPr txBox="1"/>
          <p:nvPr/>
        </p:nvSpPr>
        <p:spPr>
          <a:xfrm>
            <a:off x="9627203" y="1863342"/>
            <a:ext cx="2107126" cy="605790"/>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l"/>
            <a:r>
              <a:rPr lang="zh-CN" altLang="en-US" sz="900">
                <a:solidFill>
                  <a:schemeClr val="bg1"/>
                </a:solidFill>
                <a:latin typeface="微软雅黑" panose="020B0503020204020204" pitchFamily="34" charset="-122"/>
                <a:ea typeface="微软雅黑" panose="020B0503020204020204" pitchFamily="34" charset="-122"/>
              </a:rPr>
              <a:t>单击添加项目内容</a:t>
            </a:r>
            <a:r>
              <a:rPr lang="zh-CN" altLang="zh-CN" sz="900">
                <a:solidFill>
                  <a:schemeClr val="bg1"/>
                </a:solidFill>
                <a:latin typeface="微软雅黑" panose="020B0503020204020204" pitchFamily="34" charset="-122"/>
                <a:ea typeface="微软雅黑" panose="020B0503020204020204" pitchFamily="34" charset="-122"/>
              </a:rPr>
              <a:t>。</a:t>
            </a:r>
            <a:r>
              <a:rPr lang="zh-CN" altLang="en-US" sz="900">
                <a:solidFill>
                  <a:schemeClr val="bg1"/>
                </a:solidFill>
                <a:latin typeface="微软雅黑" panose="020B0503020204020204" pitchFamily="34" charset="-122"/>
                <a:ea typeface="微软雅黑" panose="020B0503020204020204" pitchFamily="34" charset="-122"/>
              </a:rPr>
              <a:t>管理资源吧PPT模板免费下载。</a:t>
            </a:r>
            <a:r>
              <a:rPr lang="zh-CN" altLang="en-US" sz="90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单击此处可编辑内容，单击此处可编辑内容。</a:t>
            </a:r>
            <a:endParaRPr lang="en-US" altLang="zh-CN" sz="9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TextBox 41"/>
          <p:cNvSpPr txBox="1"/>
          <p:nvPr/>
        </p:nvSpPr>
        <p:spPr>
          <a:xfrm>
            <a:off x="9629083" y="1207482"/>
            <a:ext cx="960224" cy="492443"/>
          </a:xfrm>
          <a:prstGeom prst="rect">
            <a:avLst/>
          </a:prstGeom>
          <a:noFill/>
        </p:spPr>
        <p:txBody>
          <a:bodyPr wrap="square" rtlCol="0" anchor="ctr" anchorCtr="0">
            <a:spAutoFit/>
          </a:bodyPr>
          <a:lstStyle/>
          <a:p>
            <a:pPr defTabSz="913765"/>
            <a:r>
              <a:rPr lang="en-US" sz="2600" dirty="0">
                <a:solidFill>
                  <a:schemeClr val="bg1"/>
                </a:solidFill>
                <a:latin typeface="微软雅黑" panose="020B0503020204020204" pitchFamily="34" charset="-122"/>
                <a:ea typeface="微软雅黑" panose="020B0503020204020204" pitchFamily="34" charset="-122"/>
                <a:cs typeface="Montserrat" charset="0"/>
              </a:rPr>
              <a:t>46%</a:t>
            </a:r>
            <a:endParaRPr lang="en-US" sz="2600" dirty="0">
              <a:solidFill>
                <a:schemeClr val="bg1"/>
              </a:solidFill>
              <a:latin typeface="微软雅黑" panose="020B0503020204020204" pitchFamily="34" charset="-122"/>
              <a:ea typeface="微软雅黑" panose="020B0503020204020204" pitchFamily="34" charset="-122"/>
              <a:cs typeface="Montserrat" charset="0"/>
            </a:endParaRPr>
          </a:p>
        </p:txBody>
      </p:sp>
      <p:sp>
        <p:nvSpPr>
          <p:cNvPr id="29" name="TextBox 42"/>
          <p:cNvSpPr txBox="1"/>
          <p:nvPr/>
        </p:nvSpPr>
        <p:spPr>
          <a:xfrm>
            <a:off x="9661441" y="1637422"/>
            <a:ext cx="669086" cy="261610"/>
          </a:xfrm>
          <a:prstGeom prst="rect">
            <a:avLst/>
          </a:prstGeom>
          <a:noFill/>
        </p:spPr>
        <p:txBody>
          <a:bodyPr wrap="square" rtlCol="0" anchor="ctr" anchorCtr="0">
            <a:spAutoFit/>
          </a:bodyPr>
          <a:lstStyle/>
          <a:p>
            <a:pPr defTabSz="913765"/>
            <a:r>
              <a:rPr lang="zh-CN" altLang="en-US" sz="1100" b="1" smtClean="0">
                <a:solidFill>
                  <a:schemeClr val="bg1"/>
                </a:solidFill>
                <a:latin typeface="微软雅黑" panose="020B0503020204020204" pitchFamily="34" charset="-122"/>
                <a:ea typeface="微软雅黑" panose="020B0503020204020204" pitchFamily="34" charset="-122"/>
                <a:cs typeface="Montserrat" charset="0"/>
              </a:rPr>
              <a:t>关键字</a:t>
            </a:r>
            <a:endParaRPr lang="en-US" sz="1100" b="1" dirty="0">
              <a:solidFill>
                <a:schemeClr val="bg1"/>
              </a:solidFill>
              <a:latin typeface="微软雅黑" panose="020B0503020204020204" pitchFamily="34" charset="-122"/>
              <a:ea typeface="微软雅黑" panose="020B0503020204020204" pitchFamily="34" charset="-122"/>
              <a:cs typeface="Montserrat" charset="0"/>
            </a:endParaRPr>
          </a:p>
        </p:txBody>
      </p:sp>
      <p:sp>
        <p:nvSpPr>
          <p:cNvPr id="30" name="Subtitle 2"/>
          <p:cNvSpPr txBox="1"/>
          <p:nvPr/>
        </p:nvSpPr>
        <p:spPr>
          <a:xfrm>
            <a:off x="9627203" y="3393256"/>
            <a:ext cx="2107126" cy="605790"/>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l"/>
            <a:r>
              <a:rPr lang="zh-CN" altLang="en-US" sz="900">
                <a:solidFill>
                  <a:schemeClr val="bg1"/>
                </a:solidFill>
                <a:latin typeface="微软雅黑" panose="020B0503020204020204" pitchFamily="34" charset="-122"/>
                <a:ea typeface="微软雅黑" panose="020B0503020204020204" pitchFamily="34" charset="-122"/>
              </a:rPr>
              <a:t>单击添加项目内容</a:t>
            </a:r>
            <a:r>
              <a:rPr lang="zh-CN" altLang="zh-CN" sz="900">
                <a:solidFill>
                  <a:schemeClr val="bg1"/>
                </a:solidFill>
                <a:latin typeface="微软雅黑" panose="020B0503020204020204" pitchFamily="34" charset="-122"/>
                <a:ea typeface="微软雅黑" panose="020B0503020204020204" pitchFamily="34" charset="-122"/>
              </a:rPr>
              <a:t>。</a:t>
            </a:r>
            <a:r>
              <a:rPr lang="zh-CN" altLang="en-US" sz="900">
                <a:solidFill>
                  <a:schemeClr val="bg1"/>
                </a:solidFill>
                <a:latin typeface="微软雅黑" panose="020B0503020204020204" pitchFamily="34" charset="-122"/>
                <a:ea typeface="微软雅黑" panose="020B0503020204020204" pitchFamily="34" charset="-122"/>
              </a:rPr>
              <a:t>管理资源吧PPT模板免费下载。</a:t>
            </a:r>
            <a:r>
              <a:rPr lang="zh-CN" altLang="en-US" sz="90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单击此处可编辑内容，单击此处可编辑内容。</a:t>
            </a:r>
            <a:endParaRPr lang="en-US" altLang="zh-CN" sz="9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1" name="TextBox 44"/>
          <p:cNvSpPr txBox="1"/>
          <p:nvPr/>
        </p:nvSpPr>
        <p:spPr>
          <a:xfrm>
            <a:off x="9629083" y="2737396"/>
            <a:ext cx="960224" cy="492443"/>
          </a:xfrm>
          <a:prstGeom prst="rect">
            <a:avLst/>
          </a:prstGeom>
          <a:noFill/>
        </p:spPr>
        <p:txBody>
          <a:bodyPr wrap="square" rtlCol="0" anchor="ctr" anchorCtr="0">
            <a:spAutoFit/>
          </a:bodyPr>
          <a:lstStyle/>
          <a:p>
            <a:pPr defTabSz="913765"/>
            <a:r>
              <a:rPr lang="en-US" sz="2600" dirty="0">
                <a:solidFill>
                  <a:schemeClr val="bg1"/>
                </a:solidFill>
                <a:latin typeface="微软雅黑" panose="020B0503020204020204" pitchFamily="34" charset="-122"/>
                <a:ea typeface="微软雅黑" panose="020B0503020204020204" pitchFamily="34" charset="-122"/>
                <a:cs typeface="Montserrat" charset="0"/>
              </a:rPr>
              <a:t>98%</a:t>
            </a:r>
            <a:endParaRPr lang="en-US" sz="2600" dirty="0">
              <a:solidFill>
                <a:schemeClr val="bg1"/>
              </a:solidFill>
              <a:latin typeface="微软雅黑" panose="020B0503020204020204" pitchFamily="34" charset="-122"/>
              <a:ea typeface="微软雅黑" panose="020B0503020204020204" pitchFamily="34" charset="-122"/>
              <a:cs typeface="Montserrat" charset="0"/>
            </a:endParaRPr>
          </a:p>
        </p:txBody>
      </p:sp>
      <p:sp>
        <p:nvSpPr>
          <p:cNvPr id="32" name="TextBox 45"/>
          <p:cNvSpPr txBox="1"/>
          <p:nvPr/>
        </p:nvSpPr>
        <p:spPr>
          <a:xfrm>
            <a:off x="9661441" y="3167336"/>
            <a:ext cx="669086" cy="261610"/>
          </a:xfrm>
          <a:prstGeom prst="rect">
            <a:avLst/>
          </a:prstGeom>
          <a:noFill/>
        </p:spPr>
        <p:txBody>
          <a:bodyPr wrap="square" rtlCol="0" anchor="ctr" anchorCtr="0">
            <a:spAutoFit/>
          </a:bodyPr>
          <a:lstStyle/>
          <a:p>
            <a:pPr defTabSz="913765"/>
            <a:r>
              <a:rPr lang="zh-CN" altLang="en-US" sz="1100" b="1" dirty="0" smtClean="0">
                <a:solidFill>
                  <a:schemeClr val="bg1"/>
                </a:solidFill>
                <a:latin typeface="微软雅黑" panose="020B0503020204020204" pitchFamily="34" charset="-122"/>
                <a:ea typeface="微软雅黑" panose="020B0503020204020204" pitchFamily="34" charset="-122"/>
                <a:cs typeface="Montserrat" charset="0"/>
              </a:rPr>
              <a:t>关键字</a:t>
            </a:r>
            <a:endParaRPr lang="en-US" sz="1100" b="1" dirty="0">
              <a:solidFill>
                <a:schemeClr val="bg1"/>
              </a:solidFill>
              <a:latin typeface="微软雅黑" panose="020B0503020204020204" pitchFamily="34" charset="-122"/>
              <a:ea typeface="微软雅黑" panose="020B0503020204020204" pitchFamily="34" charset="-122"/>
              <a:cs typeface="Montserrat" charset="0"/>
            </a:endParaRPr>
          </a:p>
        </p:txBody>
      </p:sp>
      <p:pic>
        <p:nvPicPr>
          <p:cNvPr id="33" name="图片占位符 4"/>
          <p:cNvPicPr>
            <a:picLocks noChangeAspect="1"/>
          </p:cNvPicPr>
          <p:nvPr/>
        </p:nvPicPr>
        <p:blipFill>
          <a:blip r:embed="rId1" cstate="email">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l="35185" r="35185"/>
          <a:stretch>
            <a:fillRect/>
          </a:stretch>
        </p:blipFill>
        <p:spPr>
          <a:xfrm>
            <a:off x="6376051" y="-283"/>
            <a:ext cx="3048920" cy="6858283"/>
          </a:xfrm>
          <a:prstGeom prst="rect">
            <a:avLst/>
          </a:prstGeom>
        </p:spPr>
      </p:pic>
      <p:sp>
        <p:nvSpPr>
          <p:cNvPr id="34" name="TextBox 10"/>
          <p:cNvSpPr txBox="1"/>
          <p:nvPr/>
        </p:nvSpPr>
        <p:spPr>
          <a:xfrm>
            <a:off x="732090" y="2213530"/>
            <a:ext cx="3838176" cy="769441"/>
          </a:xfrm>
          <a:prstGeom prst="rect">
            <a:avLst/>
          </a:prstGeom>
          <a:noFill/>
        </p:spPr>
        <p:txBody>
          <a:bodyPr wrap="square" rtlCol="0">
            <a:spAutoFit/>
          </a:bodyPr>
          <a:lstStyle/>
          <a:p>
            <a:pPr defTabSz="913765"/>
            <a:r>
              <a:rPr lang="zh-CN" altLang="en-US" sz="4400" b="1"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选题的背景</a:t>
            </a:r>
            <a:endParaRPr lang="en-US" sz="4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5" name="0"/>
          <p:cNvSpPr>
            <a:spLocks noChangeArrowheads="1"/>
          </p:cNvSpPr>
          <p:nvPr/>
        </p:nvSpPr>
        <p:spPr bwMode="auto">
          <a:xfrm>
            <a:off x="838681" y="3267468"/>
            <a:ext cx="4200588" cy="159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nSpc>
                <a:spcPct val="120000"/>
              </a:lnSpc>
              <a:spcBef>
                <a:spcPct val="20000"/>
              </a:spcBef>
            </a:pPr>
            <a:r>
              <a:rPr lang="zh-CN" altLang="zh-CN" sz="1400">
                <a:solidFill>
                  <a:srgbClr val="404040"/>
                </a:solidFill>
                <a:latin typeface="微软雅黑" panose="020B0503020204020204" pitchFamily="34" charset="-122"/>
              </a:rPr>
              <a:t>管理资源吧PPT专区为大家提供了各种风格、主题等PPT免费模板。</a:t>
            </a:r>
            <a:endParaRPr lang="en-US" altLang="zh-CN" sz="1400">
              <a:solidFill>
                <a:srgbClr val="404040"/>
              </a:solidFill>
              <a:sym typeface="Arial" panose="020B0604020202020204" pitchFamily="34" charset="0"/>
            </a:endParaRPr>
          </a:p>
          <a:p>
            <a:pPr>
              <a:lnSpc>
                <a:spcPct val="120000"/>
              </a:lnSpc>
              <a:spcBef>
                <a:spcPct val="20000"/>
              </a:spcBef>
            </a:pPr>
            <a:r>
              <a:rPr lang="zh-CN" altLang="en-US" sz="1400">
                <a:solidFill>
                  <a:srgbClr val="404040"/>
                </a:solidFill>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400" dirty="0">
              <a:solidFill>
                <a:srgbClr val="404040"/>
              </a:solidFill>
              <a:sym typeface="Arial" panose="020B0604020202020204" pitchFamily="34" charset="0"/>
            </a:endParaRPr>
          </a:p>
        </p:txBody>
      </p:sp>
      <p:sp>
        <p:nvSpPr>
          <p:cNvPr id="36" name="矩形 35"/>
          <p:cNvSpPr/>
          <p:nvPr/>
        </p:nvSpPr>
        <p:spPr>
          <a:xfrm>
            <a:off x="838681" y="3055770"/>
            <a:ext cx="902826" cy="69449"/>
          </a:xfrm>
          <a:prstGeom prst="rect">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图文框 15"/>
          <p:cNvSpPr/>
          <p:nvPr/>
        </p:nvSpPr>
        <p:spPr>
          <a:xfrm>
            <a:off x="0" y="0"/>
            <a:ext cx="12192000" cy="6858000"/>
          </a:xfrm>
          <a:prstGeom prst="frame">
            <a:avLst>
              <a:gd name="adj1" fmla="val 3611"/>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文本框 16"/>
          <p:cNvSpPr txBox="1"/>
          <p:nvPr/>
        </p:nvSpPr>
        <p:spPr>
          <a:xfrm>
            <a:off x="846738" y="587321"/>
            <a:ext cx="3538593" cy="584775"/>
          </a:xfrm>
          <a:prstGeom prst="rect">
            <a:avLst/>
          </a:prstGeom>
          <a:noFill/>
        </p:spPr>
        <p:txBody>
          <a:bodyPr wrap="square" rtlCol="0">
            <a:spAutoFit/>
          </a:bodyPr>
          <a:lstStyle/>
          <a:p>
            <a:r>
              <a:rPr lang="zh-CN" altLang="en-US" sz="3200" b="1" smtClean="0">
                <a:solidFill>
                  <a:srgbClr val="404040"/>
                </a:solidFill>
                <a:latin typeface="微软雅黑" panose="020B0503020204020204" pitchFamily="34" charset="-122"/>
                <a:ea typeface="微软雅黑" panose="020B0503020204020204" pitchFamily="34" charset="-122"/>
              </a:rPr>
              <a:t>选题的背景与意义</a:t>
            </a:r>
            <a:endParaRPr lang="zh-CN" altLang="en-US" sz="3200" b="1">
              <a:solidFill>
                <a:srgbClr val="404040"/>
              </a:solidFill>
              <a:latin typeface="微软雅黑" panose="020B0503020204020204" pitchFamily="34" charset="-122"/>
              <a:ea typeface="微软雅黑" panose="020B0503020204020204" pitchFamily="34" charset="-122"/>
            </a:endParaRPr>
          </a:p>
        </p:txBody>
      </p:sp>
      <p:sp>
        <p:nvSpPr>
          <p:cNvPr id="18" name="文本框 16"/>
          <p:cNvSpPr txBox="1">
            <a:spLocks noChangeArrowheads="1"/>
          </p:cNvSpPr>
          <p:nvPr/>
        </p:nvSpPr>
        <p:spPr bwMode="auto">
          <a:xfrm>
            <a:off x="882928" y="1121663"/>
            <a:ext cx="3384708" cy="244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a:buNone/>
            </a:pPr>
            <a:r>
              <a:rPr lang="zh-CN" altLang="en-US" sz="1100" smtClean="0">
                <a:solidFill>
                  <a:srgbClr val="7F7F7F"/>
                </a:solidFill>
                <a:latin typeface="微软雅黑" panose="020B0503020204020204" pitchFamily="34" charset="-122"/>
                <a:ea typeface="微软雅黑" panose="020B0503020204020204" pitchFamily="34" charset="-122"/>
              </a:rPr>
              <a:t>在此添加标题补充内容，建议使用微软雅黑</a:t>
            </a:r>
            <a:endParaRPr lang="zh-CN" altLang="en-US" sz="1100" dirty="0">
              <a:solidFill>
                <a:srgbClr val="7F7F7F"/>
              </a:solidFill>
              <a:latin typeface="微软雅黑" panose="020B0503020204020204" pitchFamily="34" charset="-122"/>
              <a:ea typeface="微软雅黑" panose="020B0503020204020204" pitchFamily="34" charset="-122"/>
            </a:endParaRPr>
          </a:p>
        </p:txBody>
      </p:sp>
      <p:sp>
        <p:nvSpPr>
          <p:cNvPr id="19" name="矩形 18"/>
          <p:cNvSpPr/>
          <p:nvPr/>
        </p:nvSpPr>
        <p:spPr>
          <a:xfrm>
            <a:off x="680784" y="651187"/>
            <a:ext cx="147849" cy="669957"/>
          </a:xfrm>
          <a:prstGeom prst="rect">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up)">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hape 1295"/>
          <p:cNvSpPr/>
          <p:nvPr/>
        </p:nvSpPr>
        <p:spPr>
          <a:xfrm rot="-5400000">
            <a:off x="1353735" y="2215449"/>
            <a:ext cx="1618511" cy="1337612"/>
          </a:xfrm>
          <a:prstGeom prst="hexagon">
            <a:avLst>
              <a:gd name="adj" fmla="val 25000"/>
              <a:gd name="vf" fmla="val 115470"/>
            </a:avLst>
          </a:prstGeom>
          <a:solidFill>
            <a:srgbClr val="D58590"/>
          </a:solidFill>
          <a:ln>
            <a:noFill/>
          </a:ln>
        </p:spPr>
        <p:txBody>
          <a:bodyPr lIns="0" tIns="0" rIns="0" bIns="0" anchor="ctr" anchorCtr="0">
            <a:noAutofit/>
          </a:bodyPr>
          <a:lstStyle/>
          <a:p>
            <a:pPr algn="ctr"/>
            <a:endParaRPr sz="1340">
              <a:solidFill>
                <a:srgbClr val="FFFFFF"/>
              </a:solidFill>
              <a:latin typeface="微软雅黑" panose="020B0503020204020204" pitchFamily="34" charset="-122"/>
              <a:ea typeface="微软雅黑" panose="020B0503020204020204" pitchFamily="34" charset="-122"/>
              <a:cs typeface="Montserrat" panose="02000505000000020004"/>
              <a:sym typeface="Montserrat" panose="02000505000000020004"/>
            </a:endParaRPr>
          </a:p>
        </p:txBody>
      </p:sp>
      <p:sp>
        <p:nvSpPr>
          <p:cNvPr id="26" name="Shape 1296"/>
          <p:cNvSpPr/>
          <p:nvPr/>
        </p:nvSpPr>
        <p:spPr>
          <a:xfrm rot="-5400000">
            <a:off x="6553838" y="2215448"/>
            <a:ext cx="1618511" cy="1337612"/>
          </a:xfrm>
          <a:prstGeom prst="hexagon">
            <a:avLst>
              <a:gd name="adj" fmla="val 25000"/>
              <a:gd name="vf" fmla="val 115470"/>
            </a:avLst>
          </a:prstGeom>
          <a:solidFill>
            <a:srgbClr val="D58590"/>
          </a:solidFill>
          <a:ln>
            <a:noFill/>
          </a:ln>
        </p:spPr>
        <p:txBody>
          <a:bodyPr lIns="0" tIns="0" rIns="0" bIns="0" anchor="ctr" anchorCtr="0">
            <a:noAutofit/>
          </a:bodyPr>
          <a:lstStyle/>
          <a:p>
            <a:pPr algn="ctr"/>
            <a:endParaRPr sz="1340">
              <a:solidFill>
                <a:srgbClr val="FFFFFF"/>
              </a:solidFill>
              <a:latin typeface="微软雅黑" panose="020B0503020204020204" pitchFamily="34" charset="-122"/>
              <a:ea typeface="微软雅黑" panose="020B0503020204020204" pitchFamily="34" charset="-122"/>
              <a:cs typeface="Montserrat" panose="02000505000000020004"/>
              <a:sym typeface="Montserrat" panose="02000505000000020004"/>
            </a:endParaRPr>
          </a:p>
        </p:txBody>
      </p:sp>
      <p:sp>
        <p:nvSpPr>
          <p:cNvPr id="27" name="Shape 1297"/>
          <p:cNvSpPr/>
          <p:nvPr/>
        </p:nvSpPr>
        <p:spPr>
          <a:xfrm rot="-5400000">
            <a:off x="3953787" y="2215449"/>
            <a:ext cx="1618511" cy="1337612"/>
          </a:xfrm>
          <a:prstGeom prst="hexagon">
            <a:avLst>
              <a:gd name="adj" fmla="val 25000"/>
              <a:gd name="vf" fmla="val 115470"/>
            </a:avLst>
          </a:prstGeom>
          <a:solidFill>
            <a:srgbClr val="3B3E45"/>
          </a:solidFill>
          <a:ln>
            <a:noFill/>
          </a:ln>
        </p:spPr>
        <p:txBody>
          <a:bodyPr lIns="0" tIns="0" rIns="0" bIns="0" anchor="ctr" anchorCtr="0">
            <a:noAutofit/>
          </a:bodyPr>
          <a:lstStyle/>
          <a:p>
            <a:pPr algn="ctr"/>
            <a:endParaRPr sz="1340">
              <a:solidFill>
                <a:srgbClr val="FFFFFF"/>
              </a:solidFill>
              <a:latin typeface="微软雅黑" panose="020B0503020204020204" pitchFamily="34" charset="-122"/>
              <a:ea typeface="微软雅黑" panose="020B0503020204020204" pitchFamily="34" charset="-122"/>
              <a:cs typeface="Montserrat" panose="02000505000000020004"/>
              <a:sym typeface="Montserrat" panose="02000505000000020004"/>
            </a:endParaRPr>
          </a:p>
        </p:txBody>
      </p:sp>
      <p:sp>
        <p:nvSpPr>
          <p:cNvPr id="28" name="Shape 1298"/>
          <p:cNvSpPr/>
          <p:nvPr/>
        </p:nvSpPr>
        <p:spPr>
          <a:xfrm rot="-5400000">
            <a:off x="9153889" y="2215448"/>
            <a:ext cx="1618511" cy="1337612"/>
          </a:xfrm>
          <a:prstGeom prst="hexagon">
            <a:avLst>
              <a:gd name="adj" fmla="val 25000"/>
              <a:gd name="vf" fmla="val 115470"/>
            </a:avLst>
          </a:prstGeom>
          <a:solidFill>
            <a:srgbClr val="3B3E45"/>
          </a:solidFill>
          <a:ln>
            <a:noFill/>
          </a:ln>
        </p:spPr>
        <p:txBody>
          <a:bodyPr lIns="0" tIns="0" rIns="0" bIns="0" anchor="ctr" anchorCtr="0">
            <a:noAutofit/>
          </a:bodyPr>
          <a:lstStyle/>
          <a:p>
            <a:pPr algn="ctr"/>
            <a:endParaRPr sz="1340">
              <a:solidFill>
                <a:srgbClr val="FFFFFF"/>
              </a:solidFill>
              <a:latin typeface="微软雅黑" panose="020B0503020204020204" pitchFamily="34" charset="-122"/>
              <a:ea typeface="微软雅黑" panose="020B0503020204020204" pitchFamily="34" charset="-122"/>
              <a:cs typeface="Montserrat" panose="02000505000000020004"/>
              <a:sym typeface="Montserrat" panose="02000505000000020004"/>
            </a:endParaRPr>
          </a:p>
        </p:txBody>
      </p:sp>
      <p:sp>
        <p:nvSpPr>
          <p:cNvPr id="34" name="Shape 1306"/>
          <p:cNvSpPr txBox="1"/>
          <p:nvPr/>
        </p:nvSpPr>
        <p:spPr>
          <a:xfrm>
            <a:off x="1410971" y="4016762"/>
            <a:ext cx="1538848" cy="279957"/>
          </a:xfrm>
          <a:prstGeom prst="rect">
            <a:avLst/>
          </a:prstGeom>
          <a:noFill/>
          <a:ln>
            <a:noFill/>
          </a:ln>
        </p:spPr>
        <p:txBody>
          <a:bodyPr lIns="43769" tIns="21879" rIns="43769" bIns="21879" anchor="t" anchorCtr="0">
            <a:noAutofit/>
          </a:bodyPr>
          <a:lstStyle/>
          <a:p>
            <a:pPr algn="ctr">
              <a:spcBef>
                <a:spcPct val="20000"/>
              </a:spcBef>
            </a:pPr>
            <a:r>
              <a:rPr lang="zh-CN" altLang="en-US" sz="1600" b="1">
                <a:solidFill>
                  <a:srgbClr val="404040"/>
                </a:solidFill>
                <a:latin typeface="微软雅黑" panose="020B0503020204020204" pitchFamily="34" charset="-122"/>
                <a:ea typeface="微软雅黑" panose="020B0503020204020204" pitchFamily="34" charset="-122"/>
                <a:sym typeface="Arial" panose="020B0604020202020204" pitchFamily="34" charset="0"/>
              </a:rPr>
              <a:t>选题的意义</a:t>
            </a:r>
            <a:endParaRPr lang="en-US" altLang="zh-CN" sz="1600" b="1" dirty="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3" name="文本框 42"/>
          <p:cNvSpPr txBox="1"/>
          <p:nvPr/>
        </p:nvSpPr>
        <p:spPr>
          <a:xfrm>
            <a:off x="1163224" y="4424451"/>
            <a:ext cx="2059817" cy="276999"/>
          </a:xfrm>
          <a:prstGeom prst="rect">
            <a:avLst/>
          </a:prstGeom>
          <a:noFill/>
        </p:spPr>
        <p:txBody>
          <a:bodyPr wrap="square" rtlCol="0">
            <a:spAutoFit/>
          </a:bodyPr>
          <a:lstStyle/>
          <a:p>
            <a:pPr marL="285750" indent="-285750">
              <a:buFont typeface="Wingdings" panose="05000000000000000000" pitchFamily="2" charset="2"/>
              <a:buChar char="n"/>
            </a:pPr>
            <a:r>
              <a:rPr lang="zh-CN" altLang="en-US" sz="1200" smtClean="0">
                <a:solidFill>
                  <a:srgbClr val="404040"/>
                </a:solidFill>
                <a:latin typeface="微软雅黑" panose="020B0503020204020204" pitchFamily="34" charset="-122"/>
                <a:ea typeface="微软雅黑" panose="020B0503020204020204" pitchFamily="34" charset="-122"/>
              </a:rPr>
              <a:t>在此添加您的文字内容</a:t>
            </a:r>
            <a:endParaRPr lang="zh-CN" altLang="en-US" sz="1200">
              <a:solidFill>
                <a:srgbClr val="404040"/>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1163224" y="4692397"/>
            <a:ext cx="2059817" cy="276999"/>
          </a:xfrm>
          <a:prstGeom prst="rect">
            <a:avLst/>
          </a:prstGeom>
          <a:noFill/>
        </p:spPr>
        <p:txBody>
          <a:bodyPr wrap="square" rtlCol="0">
            <a:spAutoFit/>
          </a:bodyPr>
          <a:lstStyle/>
          <a:p>
            <a:pPr marL="285750" indent="-285750">
              <a:buFont typeface="Wingdings" panose="05000000000000000000" pitchFamily="2" charset="2"/>
              <a:buChar char="n"/>
            </a:pPr>
            <a:r>
              <a:rPr lang="zh-CN" altLang="en-US" sz="1200" smtClean="0">
                <a:solidFill>
                  <a:srgbClr val="404040"/>
                </a:solidFill>
                <a:latin typeface="微软雅黑" panose="020B0503020204020204" pitchFamily="34" charset="-122"/>
                <a:ea typeface="微软雅黑" panose="020B0503020204020204" pitchFamily="34" charset="-122"/>
              </a:rPr>
              <a:t>在此添加您的文字内容</a:t>
            </a:r>
            <a:endParaRPr lang="zh-CN" altLang="en-US" sz="1200">
              <a:solidFill>
                <a:srgbClr val="404040"/>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1163224" y="4960343"/>
            <a:ext cx="2059817" cy="276999"/>
          </a:xfrm>
          <a:prstGeom prst="rect">
            <a:avLst/>
          </a:prstGeom>
          <a:noFill/>
        </p:spPr>
        <p:txBody>
          <a:bodyPr wrap="square" rtlCol="0">
            <a:spAutoFit/>
          </a:bodyPr>
          <a:lstStyle/>
          <a:p>
            <a:pPr marL="285750" indent="-285750">
              <a:buFont typeface="Wingdings" panose="05000000000000000000" pitchFamily="2" charset="2"/>
              <a:buChar char="n"/>
            </a:pPr>
            <a:r>
              <a:rPr lang="zh-CN" altLang="en-US" sz="1200" smtClean="0">
                <a:solidFill>
                  <a:srgbClr val="404040"/>
                </a:solidFill>
                <a:latin typeface="微软雅黑" panose="020B0503020204020204" pitchFamily="34" charset="-122"/>
                <a:ea typeface="微软雅黑" panose="020B0503020204020204" pitchFamily="34" charset="-122"/>
              </a:rPr>
              <a:t>在此添加您的文字内容</a:t>
            </a:r>
            <a:endParaRPr lang="zh-CN" altLang="en-US" sz="1200">
              <a:solidFill>
                <a:srgbClr val="404040"/>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1163224" y="5228289"/>
            <a:ext cx="2059817" cy="276999"/>
          </a:xfrm>
          <a:prstGeom prst="rect">
            <a:avLst/>
          </a:prstGeom>
          <a:noFill/>
        </p:spPr>
        <p:txBody>
          <a:bodyPr wrap="square" rtlCol="0">
            <a:spAutoFit/>
          </a:bodyPr>
          <a:lstStyle/>
          <a:p>
            <a:pPr marL="285750" indent="-285750">
              <a:buFont typeface="Wingdings" panose="05000000000000000000" pitchFamily="2" charset="2"/>
              <a:buChar char="n"/>
            </a:pPr>
            <a:r>
              <a:rPr lang="zh-CN" altLang="en-US" sz="1200" smtClean="0">
                <a:solidFill>
                  <a:srgbClr val="404040"/>
                </a:solidFill>
                <a:latin typeface="微软雅黑" panose="020B0503020204020204" pitchFamily="34" charset="-122"/>
                <a:ea typeface="微软雅黑" panose="020B0503020204020204" pitchFamily="34" charset="-122"/>
              </a:rPr>
              <a:t>在此添加您的文字内容</a:t>
            </a:r>
            <a:endParaRPr lang="zh-CN" altLang="en-US" sz="1200">
              <a:solidFill>
                <a:srgbClr val="404040"/>
              </a:solidFill>
              <a:latin typeface="微软雅黑" panose="020B0503020204020204" pitchFamily="34" charset="-122"/>
              <a:ea typeface="微软雅黑" panose="020B0503020204020204" pitchFamily="34" charset="-122"/>
            </a:endParaRPr>
          </a:p>
        </p:txBody>
      </p:sp>
      <p:sp>
        <p:nvSpPr>
          <p:cNvPr id="47" name="文本框 46"/>
          <p:cNvSpPr txBox="1"/>
          <p:nvPr/>
        </p:nvSpPr>
        <p:spPr>
          <a:xfrm>
            <a:off x="1163224" y="5486767"/>
            <a:ext cx="2059817" cy="276999"/>
          </a:xfrm>
          <a:prstGeom prst="rect">
            <a:avLst/>
          </a:prstGeom>
          <a:noFill/>
        </p:spPr>
        <p:txBody>
          <a:bodyPr wrap="square" rtlCol="0">
            <a:spAutoFit/>
          </a:bodyPr>
          <a:lstStyle/>
          <a:p>
            <a:pPr marL="285750" indent="-285750">
              <a:buFont typeface="Wingdings" panose="05000000000000000000" pitchFamily="2" charset="2"/>
              <a:buChar char="n"/>
            </a:pPr>
            <a:r>
              <a:rPr lang="zh-CN" altLang="en-US" sz="1200" smtClean="0">
                <a:solidFill>
                  <a:srgbClr val="404040"/>
                </a:solidFill>
                <a:latin typeface="微软雅黑" panose="020B0503020204020204" pitchFamily="34" charset="-122"/>
                <a:ea typeface="微软雅黑" panose="020B0503020204020204" pitchFamily="34" charset="-122"/>
              </a:rPr>
              <a:t>在此添加您的文字内容</a:t>
            </a:r>
            <a:endParaRPr lang="zh-CN" altLang="en-US" sz="1200">
              <a:solidFill>
                <a:srgbClr val="404040"/>
              </a:solidFill>
              <a:latin typeface="微软雅黑" panose="020B0503020204020204" pitchFamily="34" charset="-122"/>
              <a:ea typeface="微软雅黑" panose="020B0503020204020204" pitchFamily="34" charset="-122"/>
            </a:endParaRPr>
          </a:p>
        </p:txBody>
      </p:sp>
      <p:sp>
        <p:nvSpPr>
          <p:cNvPr id="49" name="Shape 1306"/>
          <p:cNvSpPr txBox="1"/>
          <p:nvPr/>
        </p:nvSpPr>
        <p:spPr>
          <a:xfrm>
            <a:off x="3989700" y="4016762"/>
            <a:ext cx="1538848" cy="279957"/>
          </a:xfrm>
          <a:prstGeom prst="rect">
            <a:avLst/>
          </a:prstGeom>
          <a:noFill/>
          <a:ln>
            <a:noFill/>
          </a:ln>
        </p:spPr>
        <p:txBody>
          <a:bodyPr lIns="43769" tIns="21879" rIns="43769" bIns="21879" anchor="t" anchorCtr="0">
            <a:noAutofit/>
          </a:bodyPr>
          <a:lstStyle/>
          <a:p>
            <a:pPr algn="ctr">
              <a:spcBef>
                <a:spcPct val="20000"/>
              </a:spcBef>
            </a:pPr>
            <a:r>
              <a:rPr lang="zh-CN" altLang="en-US" sz="1600" b="1">
                <a:solidFill>
                  <a:srgbClr val="404040"/>
                </a:solidFill>
                <a:latin typeface="微软雅黑" panose="020B0503020204020204" pitchFamily="34" charset="-122"/>
                <a:ea typeface="微软雅黑" panose="020B0503020204020204" pitchFamily="34" charset="-122"/>
                <a:sym typeface="Arial" panose="020B0604020202020204" pitchFamily="34" charset="0"/>
              </a:rPr>
              <a:t>选题的意义</a:t>
            </a:r>
            <a:endParaRPr lang="en-US" altLang="zh-CN" sz="1600" b="1" dirty="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0" name="文本框 49"/>
          <p:cNvSpPr txBox="1"/>
          <p:nvPr/>
        </p:nvSpPr>
        <p:spPr>
          <a:xfrm>
            <a:off x="3741953" y="4424451"/>
            <a:ext cx="2059817" cy="276999"/>
          </a:xfrm>
          <a:prstGeom prst="rect">
            <a:avLst/>
          </a:prstGeom>
          <a:noFill/>
        </p:spPr>
        <p:txBody>
          <a:bodyPr wrap="square" rtlCol="0">
            <a:spAutoFit/>
          </a:bodyPr>
          <a:lstStyle/>
          <a:p>
            <a:pPr marL="285750" indent="-285750">
              <a:buFont typeface="Wingdings" panose="05000000000000000000" pitchFamily="2" charset="2"/>
              <a:buChar char="n"/>
            </a:pPr>
            <a:r>
              <a:rPr lang="zh-CN" altLang="en-US" sz="1200" smtClean="0">
                <a:solidFill>
                  <a:srgbClr val="404040"/>
                </a:solidFill>
                <a:latin typeface="微软雅黑" panose="020B0503020204020204" pitchFamily="34" charset="-122"/>
                <a:ea typeface="微软雅黑" panose="020B0503020204020204" pitchFamily="34" charset="-122"/>
              </a:rPr>
              <a:t>在此添加您的文字内容</a:t>
            </a:r>
            <a:endParaRPr lang="zh-CN" altLang="en-US" sz="1200">
              <a:solidFill>
                <a:srgbClr val="404040"/>
              </a:solidFill>
              <a:latin typeface="微软雅黑" panose="020B0503020204020204" pitchFamily="34" charset="-122"/>
              <a:ea typeface="微软雅黑" panose="020B0503020204020204" pitchFamily="34" charset="-122"/>
            </a:endParaRPr>
          </a:p>
        </p:txBody>
      </p:sp>
      <p:sp>
        <p:nvSpPr>
          <p:cNvPr id="51" name="文本框 50"/>
          <p:cNvSpPr txBox="1"/>
          <p:nvPr/>
        </p:nvSpPr>
        <p:spPr>
          <a:xfrm>
            <a:off x="3741953" y="4692397"/>
            <a:ext cx="2059817" cy="276999"/>
          </a:xfrm>
          <a:prstGeom prst="rect">
            <a:avLst/>
          </a:prstGeom>
          <a:noFill/>
        </p:spPr>
        <p:txBody>
          <a:bodyPr wrap="square" rtlCol="0">
            <a:spAutoFit/>
          </a:bodyPr>
          <a:lstStyle/>
          <a:p>
            <a:pPr marL="285750" indent="-285750">
              <a:buFont typeface="Wingdings" panose="05000000000000000000" pitchFamily="2" charset="2"/>
              <a:buChar char="n"/>
            </a:pPr>
            <a:r>
              <a:rPr lang="zh-CN" altLang="en-US" sz="1200" smtClean="0">
                <a:solidFill>
                  <a:srgbClr val="404040"/>
                </a:solidFill>
                <a:latin typeface="微软雅黑" panose="020B0503020204020204" pitchFamily="34" charset="-122"/>
                <a:ea typeface="微软雅黑" panose="020B0503020204020204" pitchFamily="34" charset="-122"/>
              </a:rPr>
              <a:t>在此添加您的文字内容</a:t>
            </a:r>
            <a:endParaRPr lang="zh-CN" altLang="en-US" sz="1200">
              <a:solidFill>
                <a:srgbClr val="404040"/>
              </a:solidFill>
              <a:latin typeface="微软雅黑" panose="020B0503020204020204" pitchFamily="34" charset="-122"/>
              <a:ea typeface="微软雅黑" panose="020B0503020204020204" pitchFamily="34" charset="-122"/>
            </a:endParaRPr>
          </a:p>
        </p:txBody>
      </p:sp>
      <p:sp>
        <p:nvSpPr>
          <p:cNvPr id="52" name="文本框 51"/>
          <p:cNvSpPr txBox="1"/>
          <p:nvPr/>
        </p:nvSpPr>
        <p:spPr>
          <a:xfrm>
            <a:off x="3741953" y="4960343"/>
            <a:ext cx="2059817" cy="276999"/>
          </a:xfrm>
          <a:prstGeom prst="rect">
            <a:avLst/>
          </a:prstGeom>
          <a:noFill/>
        </p:spPr>
        <p:txBody>
          <a:bodyPr wrap="square" rtlCol="0">
            <a:spAutoFit/>
          </a:bodyPr>
          <a:lstStyle/>
          <a:p>
            <a:pPr marL="285750" indent="-285750">
              <a:buFont typeface="Wingdings" panose="05000000000000000000" pitchFamily="2" charset="2"/>
              <a:buChar char="n"/>
            </a:pPr>
            <a:r>
              <a:rPr lang="zh-CN" altLang="en-US" sz="1200" smtClean="0">
                <a:solidFill>
                  <a:srgbClr val="404040"/>
                </a:solidFill>
                <a:latin typeface="微软雅黑" panose="020B0503020204020204" pitchFamily="34" charset="-122"/>
                <a:ea typeface="微软雅黑" panose="020B0503020204020204" pitchFamily="34" charset="-122"/>
              </a:rPr>
              <a:t>在此添加您的文字内容</a:t>
            </a:r>
            <a:endParaRPr lang="zh-CN" altLang="en-US" sz="1200">
              <a:solidFill>
                <a:srgbClr val="404040"/>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3741953" y="5228289"/>
            <a:ext cx="2059817" cy="276999"/>
          </a:xfrm>
          <a:prstGeom prst="rect">
            <a:avLst/>
          </a:prstGeom>
          <a:noFill/>
        </p:spPr>
        <p:txBody>
          <a:bodyPr wrap="square" rtlCol="0">
            <a:spAutoFit/>
          </a:bodyPr>
          <a:lstStyle/>
          <a:p>
            <a:pPr marL="285750" indent="-285750">
              <a:buFont typeface="Wingdings" panose="05000000000000000000" pitchFamily="2" charset="2"/>
              <a:buChar char="n"/>
            </a:pPr>
            <a:r>
              <a:rPr lang="zh-CN" altLang="en-US" sz="1200" smtClean="0">
                <a:solidFill>
                  <a:srgbClr val="404040"/>
                </a:solidFill>
                <a:latin typeface="微软雅黑" panose="020B0503020204020204" pitchFamily="34" charset="-122"/>
                <a:ea typeface="微软雅黑" panose="020B0503020204020204" pitchFamily="34" charset="-122"/>
              </a:rPr>
              <a:t>在此添加您的文字内容</a:t>
            </a:r>
            <a:endParaRPr lang="zh-CN" altLang="en-US" sz="1200">
              <a:solidFill>
                <a:srgbClr val="404040"/>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3741953" y="5486767"/>
            <a:ext cx="2059817" cy="276999"/>
          </a:xfrm>
          <a:prstGeom prst="rect">
            <a:avLst/>
          </a:prstGeom>
          <a:noFill/>
        </p:spPr>
        <p:txBody>
          <a:bodyPr wrap="square" rtlCol="0">
            <a:spAutoFit/>
          </a:bodyPr>
          <a:lstStyle/>
          <a:p>
            <a:pPr marL="285750" indent="-285750">
              <a:buFont typeface="Wingdings" panose="05000000000000000000" pitchFamily="2" charset="2"/>
              <a:buChar char="n"/>
            </a:pPr>
            <a:r>
              <a:rPr lang="zh-CN" altLang="en-US" sz="1200" smtClean="0">
                <a:solidFill>
                  <a:srgbClr val="404040"/>
                </a:solidFill>
                <a:latin typeface="微软雅黑" panose="020B0503020204020204" pitchFamily="34" charset="-122"/>
                <a:ea typeface="微软雅黑" panose="020B0503020204020204" pitchFamily="34" charset="-122"/>
              </a:rPr>
              <a:t>在此添加您的文字内容</a:t>
            </a:r>
            <a:endParaRPr lang="zh-CN" altLang="en-US" sz="1200">
              <a:solidFill>
                <a:srgbClr val="404040"/>
              </a:solidFill>
              <a:latin typeface="微软雅黑" panose="020B0503020204020204" pitchFamily="34" charset="-122"/>
              <a:ea typeface="微软雅黑" panose="020B0503020204020204" pitchFamily="34" charset="-122"/>
            </a:endParaRPr>
          </a:p>
        </p:txBody>
      </p:sp>
      <p:sp>
        <p:nvSpPr>
          <p:cNvPr id="55" name="Shape 1306"/>
          <p:cNvSpPr txBox="1"/>
          <p:nvPr/>
        </p:nvSpPr>
        <p:spPr>
          <a:xfrm>
            <a:off x="6621137" y="4007709"/>
            <a:ext cx="1538848" cy="279957"/>
          </a:xfrm>
          <a:prstGeom prst="rect">
            <a:avLst/>
          </a:prstGeom>
          <a:noFill/>
          <a:ln>
            <a:noFill/>
          </a:ln>
        </p:spPr>
        <p:txBody>
          <a:bodyPr lIns="43769" tIns="21879" rIns="43769" bIns="21879" anchor="t" anchorCtr="0">
            <a:noAutofit/>
          </a:bodyPr>
          <a:lstStyle/>
          <a:p>
            <a:pPr algn="ctr">
              <a:spcBef>
                <a:spcPct val="20000"/>
              </a:spcBef>
            </a:pPr>
            <a:r>
              <a:rPr lang="zh-CN" altLang="en-US" sz="1600" b="1">
                <a:solidFill>
                  <a:srgbClr val="404040"/>
                </a:solidFill>
                <a:latin typeface="微软雅黑" panose="020B0503020204020204" pitchFamily="34" charset="-122"/>
                <a:ea typeface="微软雅黑" panose="020B0503020204020204" pitchFamily="34" charset="-122"/>
                <a:sym typeface="Arial" panose="020B0604020202020204" pitchFamily="34" charset="0"/>
              </a:rPr>
              <a:t>选题的意义</a:t>
            </a:r>
            <a:endParaRPr lang="en-US" altLang="zh-CN" sz="1600" b="1" dirty="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6" name="文本框 55"/>
          <p:cNvSpPr txBox="1"/>
          <p:nvPr/>
        </p:nvSpPr>
        <p:spPr>
          <a:xfrm>
            <a:off x="6373390" y="4415398"/>
            <a:ext cx="2059817" cy="276999"/>
          </a:xfrm>
          <a:prstGeom prst="rect">
            <a:avLst/>
          </a:prstGeom>
          <a:noFill/>
        </p:spPr>
        <p:txBody>
          <a:bodyPr wrap="square" rtlCol="0">
            <a:spAutoFit/>
          </a:bodyPr>
          <a:lstStyle/>
          <a:p>
            <a:pPr marL="285750" indent="-285750">
              <a:buFont typeface="Wingdings" panose="05000000000000000000" pitchFamily="2" charset="2"/>
              <a:buChar char="n"/>
            </a:pPr>
            <a:r>
              <a:rPr lang="zh-CN" altLang="en-US" sz="1200" smtClean="0">
                <a:solidFill>
                  <a:srgbClr val="404040"/>
                </a:solidFill>
                <a:latin typeface="微软雅黑" panose="020B0503020204020204" pitchFamily="34" charset="-122"/>
                <a:ea typeface="微软雅黑" panose="020B0503020204020204" pitchFamily="34" charset="-122"/>
              </a:rPr>
              <a:t>在此添加您的文字内容</a:t>
            </a:r>
            <a:endParaRPr lang="zh-CN" altLang="en-US" sz="1200">
              <a:solidFill>
                <a:srgbClr val="404040"/>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6373390" y="4683344"/>
            <a:ext cx="2059817" cy="276999"/>
          </a:xfrm>
          <a:prstGeom prst="rect">
            <a:avLst/>
          </a:prstGeom>
          <a:noFill/>
        </p:spPr>
        <p:txBody>
          <a:bodyPr wrap="square" rtlCol="0">
            <a:spAutoFit/>
          </a:bodyPr>
          <a:lstStyle/>
          <a:p>
            <a:pPr marL="285750" indent="-285750">
              <a:buFont typeface="Wingdings" panose="05000000000000000000" pitchFamily="2" charset="2"/>
              <a:buChar char="n"/>
            </a:pPr>
            <a:r>
              <a:rPr lang="zh-CN" altLang="en-US" sz="1200" smtClean="0">
                <a:solidFill>
                  <a:srgbClr val="404040"/>
                </a:solidFill>
                <a:latin typeface="微软雅黑" panose="020B0503020204020204" pitchFamily="34" charset="-122"/>
                <a:ea typeface="微软雅黑" panose="020B0503020204020204" pitchFamily="34" charset="-122"/>
              </a:rPr>
              <a:t>在此添加您的文字内容</a:t>
            </a:r>
            <a:endParaRPr lang="zh-CN" altLang="en-US" sz="1200">
              <a:solidFill>
                <a:srgbClr val="404040"/>
              </a:solidFill>
              <a:latin typeface="微软雅黑" panose="020B0503020204020204" pitchFamily="34" charset="-122"/>
              <a:ea typeface="微软雅黑" panose="020B0503020204020204" pitchFamily="34" charset="-122"/>
            </a:endParaRPr>
          </a:p>
        </p:txBody>
      </p:sp>
      <p:sp>
        <p:nvSpPr>
          <p:cNvPr id="58" name="文本框 57"/>
          <p:cNvSpPr txBox="1"/>
          <p:nvPr/>
        </p:nvSpPr>
        <p:spPr>
          <a:xfrm>
            <a:off x="6373390" y="4951290"/>
            <a:ext cx="2059817" cy="276999"/>
          </a:xfrm>
          <a:prstGeom prst="rect">
            <a:avLst/>
          </a:prstGeom>
          <a:noFill/>
        </p:spPr>
        <p:txBody>
          <a:bodyPr wrap="square" rtlCol="0">
            <a:spAutoFit/>
          </a:bodyPr>
          <a:lstStyle/>
          <a:p>
            <a:pPr marL="285750" indent="-285750">
              <a:buFont typeface="Wingdings" panose="05000000000000000000" pitchFamily="2" charset="2"/>
              <a:buChar char="n"/>
            </a:pPr>
            <a:r>
              <a:rPr lang="zh-CN" altLang="en-US" sz="1200" smtClean="0">
                <a:solidFill>
                  <a:srgbClr val="404040"/>
                </a:solidFill>
                <a:latin typeface="微软雅黑" panose="020B0503020204020204" pitchFamily="34" charset="-122"/>
                <a:ea typeface="微软雅黑" panose="020B0503020204020204" pitchFamily="34" charset="-122"/>
              </a:rPr>
              <a:t>在此添加您的文字内容</a:t>
            </a:r>
            <a:endParaRPr lang="zh-CN" altLang="en-US" sz="1200">
              <a:solidFill>
                <a:srgbClr val="404040"/>
              </a:solidFill>
              <a:latin typeface="微软雅黑" panose="020B0503020204020204" pitchFamily="34" charset="-122"/>
              <a:ea typeface="微软雅黑" panose="020B0503020204020204" pitchFamily="34" charset="-122"/>
            </a:endParaRPr>
          </a:p>
        </p:txBody>
      </p:sp>
      <p:sp>
        <p:nvSpPr>
          <p:cNvPr id="59" name="文本框 58"/>
          <p:cNvSpPr txBox="1"/>
          <p:nvPr/>
        </p:nvSpPr>
        <p:spPr>
          <a:xfrm>
            <a:off x="6373390" y="5219236"/>
            <a:ext cx="2059817" cy="276999"/>
          </a:xfrm>
          <a:prstGeom prst="rect">
            <a:avLst/>
          </a:prstGeom>
          <a:noFill/>
        </p:spPr>
        <p:txBody>
          <a:bodyPr wrap="square" rtlCol="0">
            <a:spAutoFit/>
          </a:bodyPr>
          <a:lstStyle/>
          <a:p>
            <a:pPr marL="285750" indent="-285750">
              <a:buFont typeface="Wingdings" panose="05000000000000000000" pitchFamily="2" charset="2"/>
              <a:buChar char="n"/>
            </a:pPr>
            <a:r>
              <a:rPr lang="zh-CN" altLang="en-US" sz="1200" smtClean="0">
                <a:solidFill>
                  <a:srgbClr val="404040"/>
                </a:solidFill>
                <a:latin typeface="微软雅黑" panose="020B0503020204020204" pitchFamily="34" charset="-122"/>
                <a:ea typeface="微软雅黑" panose="020B0503020204020204" pitchFamily="34" charset="-122"/>
              </a:rPr>
              <a:t>在此添加您的文字内容</a:t>
            </a:r>
            <a:endParaRPr lang="zh-CN" altLang="en-US" sz="1200">
              <a:solidFill>
                <a:srgbClr val="404040"/>
              </a:solidFill>
              <a:latin typeface="微软雅黑" panose="020B0503020204020204" pitchFamily="34" charset="-122"/>
              <a:ea typeface="微软雅黑" panose="020B0503020204020204" pitchFamily="34" charset="-122"/>
            </a:endParaRPr>
          </a:p>
        </p:txBody>
      </p:sp>
      <p:sp>
        <p:nvSpPr>
          <p:cNvPr id="60" name="文本框 59"/>
          <p:cNvSpPr txBox="1"/>
          <p:nvPr/>
        </p:nvSpPr>
        <p:spPr>
          <a:xfrm>
            <a:off x="6373390" y="5477714"/>
            <a:ext cx="2059817" cy="276999"/>
          </a:xfrm>
          <a:prstGeom prst="rect">
            <a:avLst/>
          </a:prstGeom>
          <a:noFill/>
        </p:spPr>
        <p:txBody>
          <a:bodyPr wrap="square" rtlCol="0">
            <a:spAutoFit/>
          </a:bodyPr>
          <a:lstStyle/>
          <a:p>
            <a:pPr marL="285750" indent="-285750">
              <a:buFont typeface="Wingdings" panose="05000000000000000000" pitchFamily="2" charset="2"/>
              <a:buChar char="n"/>
            </a:pPr>
            <a:r>
              <a:rPr lang="zh-CN" altLang="en-US" sz="1200" smtClean="0">
                <a:solidFill>
                  <a:srgbClr val="404040"/>
                </a:solidFill>
                <a:latin typeface="微软雅黑" panose="020B0503020204020204" pitchFamily="34" charset="-122"/>
                <a:ea typeface="微软雅黑" panose="020B0503020204020204" pitchFamily="34" charset="-122"/>
              </a:rPr>
              <a:t>在此添加您的文字内容</a:t>
            </a:r>
            <a:endParaRPr lang="zh-CN" altLang="en-US" sz="1200">
              <a:solidFill>
                <a:srgbClr val="404040"/>
              </a:solidFill>
              <a:latin typeface="微软雅黑" panose="020B0503020204020204" pitchFamily="34" charset="-122"/>
              <a:ea typeface="微软雅黑" panose="020B0503020204020204" pitchFamily="34" charset="-122"/>
            </a:endParaRPr>
          </a:p>
        </p:txBody>
      </p:sp>
      <p:sp>
        <p:nvSpPr>
          <p:cNvPr id="61" name="Shape 1306"/>
          <p:cNvSpPr txBox="1"/>
          <p:nvPr/>
        </p:nvSpPr>
        <p:spPr>
          <a:xfrm>
            <a:off x="9199866" y="4007709"/>
            <a:ext cx="1538848" cy="279957"/>
          </a:xfrm>
          <a:prstGeom prst="rect">
            <a:avLst/>
          </a:prstGeom>
          <a:noFill/>
          <a:ln>
            <a:noFill/>
          </a:ln>
        </p:spPr>
        <p:txBody>
          <a:bodyPr lIns="43769" tIns="21879" rIns="43769" bIns="21879" anchor="t" anchorCtr="0">
            <a:noAutofit/>
          </a:bodyPr>
          <a:lstStyle/>
          <a:p>
            <a:pPr algn="ctr">
              <a:spcBef>
                <a:spcPct val="20000"/>
              </a:spcBef>
            </a:pPr>
            <a:r>
              <a:rPr lang="zh-CN" altLang="en-US" sz="1600" b="1">
                <a:solidFill>
                  <a:srgbClr val="404040"/>
                </a:solidFill>
                <a:latin typeface="微软雅黑" panose="020B0503020204020204" pitchFamily="34" charset="-122"/>
                <a:ea typeface="微软雅黑" panose="020B0503020204020204" pitchFamily="34" charset="-122"/>
                <a:sym typeface="Arial" panose="020B0604020202020204" pitchFamily="34" charset="0"/>
              </a:rPr>
              <a:t>选题的意义</a:t>
            </a:r>
            <a:endParaRPr lang="en-US" altLang="zh-CN" sz="1600" b="1" dirty="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2" name="文本框 61"/>
          <p:cNvSpPr txBox="1"/>
          <p:nvPr/>
        </p:nvSpPr>
        <p:spPr>
          <a:xfrm>
            <a:off x="8952119" y="4415398"/>
            <a:ext cx="2059817" cy="276999"/>
          </a:xfrm>
          <a:prstGeom prst="rect">
            <a:avLst/>
          </a:prstGeom>
          <a:noFill/>
        </p:spPr>
        <p:txBody>
          <a:bodyPr wrap="square" rtlCol="0">
            <a:spAutoFit/>
          </a:bodyPr>
          <a:lstStyle/>
          <a:p>
            <a:pPr marL="285750" indent="-285750">
              <a:buFont typeface="Wingdings" panose="05000000000000000000" pitchFamily="2" charset="2"/>
              <a:buChar char="n"/>
            </a:pPr>
            <a:r>
              <a:rPr lang="zh-CN" altLang="en-US" sz="1200" smtClean="0">
                <a:solidFill>
                  <a:srgbClr val="404040"/>
                </a:solidFill>
                <a:latin typeface="微软雅黑" panose="020B0503020204020204" pitchFamily="34" charset="-122"/>
                <a:ea typeface="微软雅黑" panose="020B0503020204020204" pitchFamily="34" charset="-122"/>
              </a:rPr>
              <a:t>在此添加您的文字内容</a:t>
            </a:r>
            <a:endParaRPr lang="zh-CN" altLang="en-US" sz="1200">
              <a:solidFill>
                <a:srgbClr val="404040"/>
              </a:solidFill>
              <a:latin typeface="微软雅黑" panose="020B0503020204020204" pitchFamily="34" charset="-122"/>
              <a:ea typeface="微软雅黑" panose="020B0503020204020204" pitchFamily="34" charset="-122"/>
            </a:endParaRPr>
          </a:p>
        </p:txBody>
      </p:sp>
      <p:sp>
        <p:nvSpPr>
          <p:cNvPr id="63" name="文本框 62"/>
          <p:cNvSpPr txBox="1"/>
          <p:nvPr/>
        </p:nvSpPr>
        <p:spPr>
          <a:xfrm>
            <a:off x="8952119" y="4683344"/>
            <a:ext cx="2059817" cy="276999"/>
          </a:xfrm>
          <a:prstGeom prst="rect">
            <a:avLst/>
          </a:prstGeom>
          <a:noFill/>
        </p:spPr>
        <p:txBody>
          <a:bodyPr wrap="square" rtlCol="0">
            <a:spAutoFit/>
          </a:bodyPr>
          <a:lstStyle/>
          <a:p>
            <a:pPr marL="285750" indent="-285750">
              <a:buFont typeface="Wingdings" panose="05000000000000000000" pitchFamily="2" charset="2"/>
              <a:buChar char="n"/>
            </a:pPr>
            <a:r>
              <a:rPr lang="zh-CN" altLang="en-US" sz="1200" smtClean="0">
                <a:solidFill>
                  <a:srgbClr val="404040"/>
                </a:solidFill>
                <a:latin typeface="微软雅黑" panose="020B0503020204020204" pitchFamily="34" charset="-122"/>
                <a:ea typeface="微软雅黑" panose="020B0503020204020204" pitchFamily="34" charset="-122"/>
              </a:rPr>
              <a:t>在此添加您的文字内容</a:t>
            </a:r>
            <a:endParaRPr lang="zh-CN" altLang="en-US" sz="1200">
              <a:solidFill>
                <a:srgbClr val="404040"/>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8952119" y="4951290"/>
            <a:ext cx="2059817" cy="276999"/>
          </a:xfrm>
          <a:prstGeom prst="rect">
            <a:avLst/>
          </a:prstGeom>
          <a:noFill/>
        </p:spPr>
        <p:txBody>
          <a:bodyPr wrap="square" rtlCol="0">
            <a:spAutoFit/>
          </a:bodyPr>
          <a:lstStyle/>
          <a:p>
            <a:pPr marL="285750" indent="-285750">
              <a:buFont typeface="Wingdings" panose="05000000000000000000" pitchFamily="2" charset="2"/>
              <a:buChar char="n"/>
            </a:pPr>
            <a:r>
              <a:rPr lang="zh-CN" altLang="en-US" sz="1200" smtClean="0">
                <a:solidFill>
                  <a:srgbClr val="404040"/>
                </a:solidFill>
                <a:latin typeface="微软雅黑" panose="020B0503020204020204" pitchFamily="34" charset="-122"/>
                <a:ea typeface="微软雅黑" panose="020B0503020204020204" pitchFamily="34" charset="-122"/>
              </a:rPr>
              <a:t>在此添加您的文字内容</a:t>
            </a:r>
            <a:endParaRPr lang="zh-CN" altLang="en-US" sz="1200">
              <a:solidFill>
                <a:srgbClr val="404040"/>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8952119" y="5219236"/>
            <a:ext cx="2059817" cy="276999"/>
          </a:xfrm>
          <a:prstGeom prst="rect">
            <a:avLst/>
          </a:prstGeom>
          <a:noFill/>
        </p:spPr>
        <p:txBody>
          <a:bodyPr wrap="square" rtlCol="0">
            <a:spAutoFit/>
          </a:bodyPr>
          <a:lstStyle/>
          <a:p>
            <a:pPr marL="285750" indent="-285750">
              <a:buFont typeface="Wingdings" panose="05000000000000000000" pitchFamily="2" charset="2"/>
              <a:buChar char="n"/>
            </a:pPr>
            <a:r>
              <a:rPr lang="zh-CN" altLang="en-US" sz="1200" smtClean="0">
                <a:solidFill>
                  <a:srgbClr val="404040"/>
                </a:solidFill>
                <a:latin typeface="微软雅黑" panose="020B0503020204020204" pitchFamily="34" charset="-122"/>
                <a:ea typeface="微软雅黑" panose="020B0503020204020204" pitchFamily="34" charset="-122"/>
              </a:rPr>
              <a:t>在此添加您的文字内容</a:t>
            </a:r>
            <a:endParaRPr lang="zh-CN" altLang="en-US" sz="1200">
              <a:solidFill>
                <a:srgbClr val="404040"/>
              </a:solidFill>
              <a:latin typeface="微软雅黑" panose="020B0503020204020204" pitchFamily="34" charset="-122"/>
              <a:ea typeface="微软雅黑" panose="020B0503020204020204" pitchFamily="34" charset="-122"/>
            </a:endParaRPr>
          </a:p>
        </p:txBody>
      </p:sp>
      <p:sp>
        <p:nvSpPr>
          <p:cNvPr id="66" name="文本框 65"/>
          <p:cNvSpPr txBox="1"/>
          <p:nvPr/>
        </p:nvSpPr>
        <p:spPr>
          <a:xfrm>
            <a:off x="8952119" y="5477714"/>
            <a:ext cx="2059817" cy="276999"/>
          </a:xfrm>
          <a:prstGeom prst="rect">
            <a:avLst/>
          </a:prstGeom>
          <a:noFill/>
        </p:spPr>
        <p:txBody>
          <a:bodyPr wrap="square" rtlCol="0">
            <a:spAutoFit/>
          </a:bodyPr>
          <a:lstStyle/>
          <a:p>
            <a:pPr marL="285750" indent="-285750">
              <a:buFont typeface="Wingdings" panose="05000000000000000000" pitchFamily="2" charset="2"/>
              <a:buChar char="n"/>
            </a:pPr>
            <a:r>
              <a:rPr lang="zh-CN" altLang="en-US" sz="1200" smtClean="0">
                <a:solidFill>
                  <a:srgbClr val="404040"/>
                </a:solidFill>
                <a:latin typeface="微软雅黑" panose="020B0503020204020204" pitchFamily="34" charset="-122"/>
                <a:ea typeface="微软雅黑" panose="020B0503020204020204" pitchFamily="34" charset="-122"/>
              </a:rPr>
              <a:t>在此添加您的文字内容</a:t>
            </a:r>
            <a:endParaRPr lang="zh-CN" altLang="en-US" sz="1200">
              <a:solidFill>
                <a:srgbClr val="404040"/>
              </a:solidFill>
              <a:latin typeface="微软雅黑" panose="020B0503020204020204" pitchFamily="34" charset="-122"/>
              <a:ea typeface="微软雅黑" panose="020B0503020204020204" pitchFamily="34" charset="-122"/>
            </a:endParaRPr>
          </a:p>
        </p:txBody>
      </p:sp>
      <p:sp>
        <p:nvSpPr>
          <p:cNvPr id="67" name="îṡľîḍe"/>
          <p:cNvSpPr/>
          <p:nvPr/>
        </p:nvSpPr>
        <p:spPr>
          <a:xfrm>
            <a:off x="1910831" y="2614979"/>
            <a:ext cx="542662" cy="537964"/>
          </a:xfrm>
          <a:custGeom>
            <a:avLst/>
            <a:gdLst/>
            <a:ahLst/>
            <a:cxnLst/>
            <a:rect l="l" t="t" r="r" b="b"/>
            <a:pathLst>
              <a:path w="206276" h="204490">
                <a:moveTo>
                  <a:pt x="97334" y="133052"/>
                </a:moveTo>
                <a:lnTo>
                  <a:pt x="119212" y="133052"/>
                </a:lnTo>
                <a:cubicBezTo>
                  <a:pt x="121593" y="133052"/>
                  <a:pt x="122783" y="134094"/>
                  <a:pt x="122783" y="136178"/>
                </a:cubicBezTo>
                <a:cubicBezTo>
                  <a:pt x="122783" y="138559"/>
                  <a:pt x="121593" y="139750"/>
                  <a:pt x="119212" y="139750"/>
                </a:cubicBezTo>
                <a:lnTo>
                  <a:pt x="97334" y="139750"/>
                </a:lnTo>
                <a:cubicBezTo>
                  <a:pt x="95250" y="139750"/>
                  <a:pt x="94208" y="138559"/>
                  <a:pt x="94208" y="136178"/>
                </a:cubicBezTo>
                <a:cubicBezTo>
                  <a:pt x="94208" y="134094"/>
                  <a:pt x="95250" y="133052"/>
                  <a:pt x="97334" y="133052"/>
                </a:cubicBezTo>
                <a:close/>
                <a:moveTo>
                  <a:pt x="71884" y="133052"/>
                </a:moveTo>
                <a:lnTo>
                  <a:pt x="84386" y="133052"/>
                </a:lnTo>
                <a:cubicBezTo>
                  <a:pt x="86469" y="133052"/>
                  <a:pt x="87511" y="134094"/>
                  <a:pt x="87511" y="136178"/>
                </a:cubicBezTo>
                <a:cubicBezTo>
                  <a:pt x="87511" y="138559"/>
                  <a:pt x="86469" y="139750"/>
                  <a:pt x="84386" y="139750"/>
                </a:cubicBezTo>
                <a:lnTo>
                  <a:pt x="71884" y="139750"/>
                </a:lnTo>
                <a:cubicBezTo>
                  <a:pt x="69801" y="139750"/>
                  <a:pt x="68759" y="138559"/>
                  <a:pt x="68759" y="136178"/>
                </a:cubicBezTo>
                <a:cubicBezTo>
                  <a:pt x="68759" y="134094"/>
                  <a:pt x="69801" y="133052"/>
                  <a:pt x="71884" y="133052"/>
                </a:cubicBezTo>
                <a:close/>
                <a:moveTo>
                  <a:pt x="160735" y="117426"/>
                </a:moveTo>
                <a:lnTo>
                  <a:pt x="166985" y="117426"/>
                </a:lnTo>
                <a:cubicBezTo>
                  <a:pt x="169069" y="117426"/>
                  <a:pt x="170111" y="118467"/>
                  <a:pt x="170111" y="120551"/>
                </a:cubicBezTo>
                <a:cubicBezTo>
                  <a:pt x="170111" y="122634"/>
                  <a:pt x="169069" y="123676"/>
                  <a:pt x="166985" y="123676"/>
                </a:cubicBezTo>
                <a:lnTo>
                  <a:pt x="160735" y="123676"/>
                </a:lnTo>
                <a:cubicBezTo>
                  <a:pt x="158651" y="123676"/>
                  <a:pt x="157609" y="122634"/>
                  <a:pt x="157609" y="120551"/>
                </a:cubicBezTo>
                <a:cubicBezTo>
                  <a:pt x="157609" y="118467"/>
                  <a:pt x="158651" y="117426"/>
                  <a:pt x="160735" y="117426"/>
                </a:cubicBezTo>
                <a:close/>
                <a:moveTo>
                  <a:pt x="116086" y="117426"/>
                </a:moveTo>
                <a:lnTo>
                  <a:pt x="147787" y="117426"/>
                </a:lnTo>
                <a:cubicBezTo>
                  <a:pt x="150168" y="117426"/>
                  <a:pt x="151358" y="118467"/>
                  <a:pt x="151358" y="120551"/>
                </a:cubicBezTo>
                <a:cubicBezTo>
                  <a:pt x="151358" y="122634"/>
                  <a:pt x="150168" y="123676"/>
                  <a:pt x="147787" y="123676"/>
                </a:cubicBezTo>
                <a:lnTo>
                  <a:pt x="116086" y="123676"/>
                </a:lnTo>
                <a:cubicBezTo>
                  <a:pt x="114003" y="123676"/>
                  <a:pt x="112961" y="122634"/>
                  <a:pt x="112961" y="120551"/>
                </a:cubicBezTo>
                <a:cubicBezTo>
                  <a:pt x="112961" y="118467"/>
                  <a:pt x="114003" y="117426"/>
                  <a:pt x="116086" y="117426"/>
                </a:cubicBezTo>
                <a:close/>
                <a:moveTo>
                  <a:pt x="71884" y="117426"/>
                </a:moveTo>
                <a:lnTo>
                  <a:pt x="103585" y="117426"/>
                </a:lnTo>
                <a:cubicBezTo>
                  <a:pt x="105668" y="117426"/>
                  <a:pt x="106710" y="118467"/>
                  <a:pt x="106710" y="120551"/>
                </a:cubicBezTo>
                <a:cubicBezTo>
                  <a:pt x="106710" y="122634"/>
                  <a:pt x="105668" y="123676"/>
                  <a:pt x="103585" y="123676"/>
                </a:cubicBezTo>
                <a:lnTo>
                  <a:pt x="71884" y="123676"/>
                </a:lnTo>
                <a:cubicBezTo>
                  <a:pt x="69801" y="123676"/>
                  <a:pt x="68759" y="122634"/>
                  <a:pt x="68759" y="120551"/>
                </a:cubicBezTo>
                <a:cubicBezTo>
                  <a:pt x="68759" y="118467"/>
                  <a:pt x="69801" y="117426"/>
                  <a:pt x="71884" y="117426"/>
                </a:cubicBezTo>
                <a:close/>
                <a:moveTo>
                  <a:pt x="135285" y="98227"/>
                </a:moveTo>
                <a:lnTo>
                  <a:pt x="166985" y="98227"/>
                </a:lnTo>
                <a:cubicBezTo>
                  <a:pt x="169069" y="98227"/>
                  <a:pt x="170111" y="99268"/>
                  <a:pt x="170111" y="101352"/>
                </a:cubicBezTo>
                <a:cubicBezTo>
                  <a:pt x="170111" y="103436"/>
                  <a:pt x="169069" y="104477"/>
                  <a:pt x="166985" y="104477"/>
                </a:cubicBezTo>
                <a:lnTo>
                  <a:pt x="135285" y="104477"/>
                </a:lnTo>
                <a:cubicBezTo>
                  <a:pt x="133201" y="104477"/>
                  <a:pt x="132160" y="103436"/>
                  <a:pt x="132160" y="101352"/>
                </a:cubicBezTo>
                <a:cubicBezTo>
                  <a:pt x="132160" y="99268"/>
                  <a:pt x="133201" y="98227"/>
                  <a:pt x="135285" y="98227"/>
                </a:cubicBezTo>
                <a:close/>
                <a:moveTo>
                  <a:pt x="97334" y="98227"/>
                </a:moveTo>
                <a:lnTo>
                  <a:pt x="122783" y="98227"/>
                </a:lnTo>
                <a:cubicBezTo>
                  <a:pt x="124867" y="98227"/>
                  <a:pt x="125909" y="99268"/>
                  <a:pt x="125909" y="101352"/>
                </a:cubicBezTo>
                <a:cubicBezTo>
                  <a:pt x="125909" y="103436"/>
                  <a:pt x="124867" y="104477"/>
                  <a:pt x="122783" y="104477"/>
                </a:cubicBezTo>
                <a:lnTo>
                  <a:pt x="97334" y="104477"/>
                </a:lnTo>
                <a:cubicBezTo>
                  <a:pt x="95250" y="104477"/>
                  <a:pt x="94208" y="103436"/>
                  <a:pt x="94208" y="101352"/>
                </a:cubicBezTo>
                <a:cubicBezTo>
                  <a:pt x="94208" y="99268"/>
                  <a:pt x="95250" y="98227"/>
                  <a:pt x="97334" y="98227"/>
                </a:cubicBezTo>
                <a:close/>
                <a:moveTo>
                  <a:pt x="71884" y="98227"/>
                </a:moveTo>
                <a:lnTo>
                  <a:pt x="84386" y="98227"/>
                </a:lnTo>
                <a:cubicBezTo>
                  <a:pt x="86469" y="98227"/>
                  <a:pt x="87511" y="99268"/>
                  <a:pt x="87511" y="101352"/>
                </a:cubicBezTo>
                <a:cubicBezTo>
                  <a:pt x="87511" y="103436"/>
                  <a:pt x="86469" y="104477"/>
                  <a:pt x="84386" y="104477"/>
                </a:cubicBezTo>
                <a:lnTo>
                  <a:pt x="71884" y="104477"/>
                </a:lnTo>
                <a:cubicBezTo>
                  <a:pt x="69801" y="104477"/>
                  <a:pt x="68759" y="103436"/>
                  <a:pt x="68759" y="101352"/>
                </a:cubicBezTo>
                <a:cubicBezTo>
                  <a:pt x="68759" y="99268"/>
                  <a:pt x="69801" y="98227"/>
                  <a:pt x="71884" y="98227"/>
                </a:cubicBezTo>
                <a:close/>
                <a:moveTo>
                  <a:pt x="154484" y="82600"/>
                </a:moveTo>
                <a:lnTo>
                  <a:pt x="166985" y="82600"/>
                </a:lnTo>
                <a:cubicBezTo>
                  <a:pt x="169069" y="82600"/>
                  <a:pt x="170111" y="83642"/>
                  <a:pt x="170111" y="85725"/>
                </a:cubicBezTo>
                <a:cubicBezTo>
                  <a:pt x="170111" y="87809"/>
                  <a:pt x="169069" y="88851"/>
                  <a:pt x="166985" y="88851"/>
                </a:cubicBezTo>
                <a:lnTo>
                  <a:pt x="154484" y="88851"/>
                </a:lnTo>
                <a:cubicBezTo>
                  <a:pt x="152400" y="88851"/>
                  <a:pt x="151358" y="87809"/>
                  <a:pt x="151358" y="85725"/>
                </a:cubicBezTo>
                <a:cubicBezTo>
                  <a:pt x="151358" y="83642"/>
                  <a:pt x="152400" y="82600"/>
                  <a:pt x="154484" y="82600"/>
                </a:cubicBezTo>
                <a:close/>
                <a:moveTo>
                  <a:pt x="109835" y="82600"/>
                </a:moveTo>
                <a:lnTo>
                  <a:pt x="141536" y="82600"/>
                </a:lnTo>
                <a:cubicBezTo>
                  <a:pt x="143619" y="82600"/>
                  <a:pt x="144661" y="83642"/>
                  <a:pt x="144661" y="85725"/>
                </a:cubicBezTo>
                <a:cubicBezTo>
                  <a:pt x="144661" y="87809"/>
                  <a:pt x="143619" y="88851"/>
                  <a:pt x="141536" y="88851"/>
                </a:cubicBezTo>
                <a:lnTo>
                  <a:pt x="109835" y="88851"/>
                </a:lnTo>
                <a:cubicBezTo>
                  <a:pt x="107752" y="88851"/>
                  <a:pt x="106710" y="87809"/>
                  <a:pt x="106710" y="85725"/>
                </a:cubicBezTo>
                <a:cubicBezTo>
                  <a:pt x="106710" y="83642"/>
                  <a:pt x="107752" y="82600"/>
                  <a:pt x="109835" y="82600"/>
                </a:cubicBezTo>
                <a:close/>
                <a:moveTo>
                  <a:pt x="71884" y="82600"/>
                </a:moveTo>
                <a:lnTo>
                  <a:pt x="97334" y="82600"/>
                </a:lnTo>
                <a:cubicBezTo>
                  <a:pt x="99417" y="82600"/>
                  <a:pt x="100459" y="83642"/>
                  <a:pt x="100459" y="85725"/>
                </a:cubicBezTo>
                <a:cubicBezTo>
                  <a:pt x="100459" y="87809"/>
                  <a:pt x="99417" y="88851"/>
                  <a:pt x="97334" y="88851"/>
                </a:cubicBezTo>
                <a:lnTo>
                  <a:pt x="71884" y="88851"/>
                </a:lnTo>
                <a:cubicBezTo>
                  <a:pt x="69801" y="88851"/>
                  <a:pt x="68759" y="87809"/>
                  <a:pt x="68759" y="85725"/>
                </a:cubicBezTo>
                <a:cubicBezTo>
                  <a:pt x="68759" y="83642"/>
                  <a:pt x="69801" y="82600"/>
                  <a:pt x="71884" y="82600"/>
                </a:cubicBezTo>
                <a:close/>
                <a:moveTo>
                  <a:pt x="55811" y="60276"/>
                </a:moveTo>
                <a:cubicBezTo>
                  <a:pt x="50453" y="60276"/>
                  <a:pt x="47774" y="63252"/>
                  <a:pt x="47774" y="69205"/>
                </a:cubicBezTo>
                <a:lnTo>
                  <a:pt x="47774" y="152251"/>
                </a:lnTo>
                <a:cubicBezTo>
                  <a:pt x="47774" y="158502"/>
                  <a:pt x="50453" y="161627"/>
                  <a:pt x="55811" y="161627"/>
                </a:cubicBezTo>
                <a:lnTo>
                  <a:pt x="78135" y="161627"/>
                </a:lnTo>
                <a:cubicBezTo>
                  <a:pt x="79623" y="161627"/>
                  <a:pt x="81112" y="162372"/>
                  <a:pt x="82600" y="163860"/>
                </a:cubicBezTo>
                <a:cubicBezTo>
                  <a:pt x="83790" y="164753"/>
                  <a:pt x="84386" y="166241"/>
                  <a:pt x="84386" y="168325"/>
                </a:cubicBezTo>
                <a:lnTo>
                  <a:pt x="83939" y="185738"/>
                </a:lnTo>
                <a:lnTo>
                  <a:pt x="115640" y="162967"/>
                </a:lnTo>
                <a:cubicBezTo>
                  <a:pt x="116830" y="162074"/>
                  <a:pt x="118021" y="161627"/>
                  <a:pt x="119212" y="161627"/>
                </a:cubicBezTo>
                <a:lnTo>
                  <a:pt x="183059" y="161627"/>
                </a:lnTo>
                <a:cubicBezTo>
                  <a:pt x="185738" y="161627"/>
                  <a:pt x="188193" y="160734"/>
                  <a:pt x="190426" y="158949"/>
                </a:cubicBezTo>
                <a:cubicBezTo>
                  <a:pt x="192658" y="157163"/>
                  <a:pt x="193774" y="154930"/>
                  <a:pt x="193774" y="152251"/>
                </a:cubicBezTo>
                <a:lnTo>
                  <a:pt x="193774" y="69205"/>
                </a:lnTo>
                <a:cubicBezTo>
                  <a:pt x="193774" y="66824"/>
                  <a:pt x="192658" y="64740"/>
                  <a:pt x="190426" y="62954"/>
                </a:cubicBezTo>
                <a:cubicBezTo>
                  <a:pt x="188193" y="61168"/>
                  <a:pt x="185738" y="60276"/>
                  <a:pt x="183059" y="60276"/>
                </a:cubicBezTo>
                <a:close/>
                <a:moveTo>
                  <a:pt x="55811" y="47327"/>
                </a:moveTo>
                <a:lnTo>
                  <a:pt x="183059" y="47327"/>
                </a:lnTo>
                <a:cubicBezTo>
                  <a:pt x="189310" y="47327"/>
                  <a:pt x="194742" y="49485"/>
                  <a:pt x="199355" y="53801"/>
                </a:cubicBezTo>
                <a:cubicBezTo>
                  <a:pt x="203969" y="58117"/>
                  <a:pt x="206276" y="63252"/>
                  <a:pt x="206276" y="69205"/>
                </a:cubicBezTo>
                <a:lnTo>
                  <a:pt x="206276" y="152251"/>
                </a:lnTo>
                <a:cubicBezTo>
                  <a:pt x="206276" y="158204"/>
                  <a:pt x="203895" y="163413"/>
                  <a:pt x="199132" y="167878"/>
                </a:cubicBezTo>
                <a:cubicBezTo>
                  <a:pt x="194370" y="172343"/>
                  <a:pt x="189012" y="174576"/>
                  <a:pt x="183059" y="174576"/>
                </a:cubicBezTo>
                <a:lnTo>
                  <a:pt x="121444" y="174576"/>
                </a:lnTo>
                <a:lnTo>
                  <a:pt x="80814" y="203597"/>
                </a:lnTo>
                <a:cubicBezTo>
                  <a:pt x="79623" y="204192"/>
                  <a:pt x="78433" y="204490"/>
                  <a:pt x="77242" y="204490"/>
                </a:cubicBezTo>
                <a:cubicBezTo>
                  <a:pt x="76051" y="204490"/>
                  <a:pt x="75158" y="204341"/>
                  <a:pt x="74563" y="204044"/>
                </a:cubicBezTo>
                <a:cubicBezTo>
                  <a:pt x="72182" y="202555"/>
                  <a:pt x="70991" y="200620"/>
                  <a:pt x="70991" y="198239"/>
                </a:cubicBezTo>
                <a:lnTo>
                  <a:pt x="71438" y="174576"/>
                </a:lnTo>
                <a:lnTo>
                  <a:pt x="55811" y="174576"/>
                </a:lnTo>
                <a:cubicBezTo>
                  <a:pt x="49858" y="174576"/>
                  <a:pt x="44872" y="172418"/>
                  <a:pt x="40854" y="168102"/>
                </a:cubicBezTo>
                <a:cubicBezTo>
                  <a:pt x="36835" y="163785"/>
                  <a:pt x="34826" y="158502"/>
                  <a:pt x="34826" y="152251"/>
                </a:cubicBezTo>
                <a:lnTo>
                  <a:pt x="34826" y="69205"/>
                </a:lnTo>
                <a:cubicBezTo>
                  <a:pt x="34826" y="63252"/>
                  <a:pt x="36835" y="58117"/>
                  <a:pt x="40854" y="53801"/>
                </a:cubicBezTo>
                <a:cubicBezTo>
                  <a:pt x="44872" y="49485"/>
                  <a:pt x="49858" y="47327"/>
                  <a:pt x="55811" y="47327"/>
                </a:cubicBezTo>
                <a:close/>
                <a:moveTo>
                  <a:pt x="20538" y="0"/>
                </a:moveTo>
                <a:lnTo>
                  <a:pt x="148233" y="0"/>
                </a:lnTo>
                <a:cubicBezTo>
                  <a:pt x="154484" y="0"/>
                  <a:pt x="159916" y="2084"/>
                  <a:pt x="164530" y="6251"/>
                </a:cubicBezTo>
                <a:cubicBezTo>
                  <a:pt x="169143" y="10418"/>
                  <a:pt x="171450" y="15478"/>
                  <a:pt x="171450" y="21431"/>
                </a:cubicBezTo>
                <a:lnTo>
                  <a:pt x="171450" y="25450"/>
                </a:lnTo>
                <a:cubicBezTo>
                  <a:pt x="171450" y="26938"/>
                  <a:pt x="170855" y="28352"/>
                  <a:pt x="169664" y="29691"/>
                </a:cubicBezTo>
                <a:cubicBezTo>
                  <a:pt x="168474" y="31031"/>
                  <a:pt x="166985" y="31701"/>
                  <a:pt x="165199" y="31701"/>
                </a:cubicBezTo>
                <a:cubicBezTo>
                  <a:pt x="163413" y="31701"/>
                  <a:pt x="161851" y="31031"/>
                  <a:pt x="160511" y="29691"/>
                </a:cubicBezTo>
                <a:cubicBezTo>
                  <a:pt x="159172" y="28352"/>
                  <a:pt x="158502" y="26938"/>
                  <a:pt x="158502" y="25450"/>
                </a:cubicBezTo>
                <a:lnTo>
                  <a:pt x="158502" y="21431"/>
                </a:lnTo>
                <a:cubicBezTo>
                  <a:pt x="158502" y="19050"/>
                  <a:pt x="157460" y="16967"/>
                  <a:pt x="155377" y="15181"/>
                </a:cubicBezTo>
                <a:cubicBezTo>
                  <a:pt x="153293" y="13395"/>
                  <a:pt x="150912" y="12502"/>
                  <a:pt x="148233" y="12502"/>
                </a:cubicBezTo>
                <a:lnTo>
                  <a:pt x="20538" y="12502"/>
                </a:lnTo>
                <a:cubicBezTo>
                  <a:pt x="15181" y="12502"/>
                  <a:pt x="12502" y="15478"/>
                  <a:pt x="12502" y="21431"/>
                </a:cubicBezTo>
                <a:lnTo>
                  <a:pt x="12502" y="104477"/>
                </a:lnTo>
                <a:cubicBezTo>
                  <a:pt x="12502" y="107156"/>
                  <a:pt x="13246" y="109240"/>
                  <a:pt x="14734" y="110728"/>
                </a:cubicBezTo>
                <a:cubicBezTo>
                  <a:pt x="17711" y="113407"/>
                  <a:pt x="17860" y="116384"/>
                  <a:pt x="15181" y="119658"/>
                </a:cubicBezTo>
                <a:cubicBezTo>
                  <a:pt x="13692" y="121146"/>
                  <a:pt x="12055" y="121890"/>
                  <a:pt x="10269" y="121890"/>
                </a:cubicBezTo>
                <a:cubicBezTo>
                  <a:pt x="8781" y="121890"/>
                  <a:pt x="7442" y="121295"/>
                  <a:pt x="6251" y="120104"/>
                </a:cubicBezTo>
                <a:cubicBezTo>
                  <a:pt x="2084" y="116235"/>
                  <a:pt x="0" y="111026"/>
                  <a:pt x="0" y="104477"/>
                </a:cubicBezTo>
                <a:lnTo>
                  <a:pt x="0" y="21431"/>
                </a:lnTo>
                <a:cubicBezTo>
                  <a:pt x="0" y="15478"/>
                  <a:pt x="1935" y="10418"/>
                  <a:pt x="5804" y="6251"/>
                </a:cubicBezTo>
                <a:cubicBezTo>
                  <a:pt x="9674" y="2084"/>
                  <a:pt x="14585" y="0"/>
                  <a:pt x="20538" y="0"/>
                </a:cubicBezTo>
                <a:close/>
              </a:path>
            </a:pathLst>
          </a:custGeom>
          <a:solidFill>
            <a:schemeClr val="bg1"/>
          </a:solidFill>
          <a:ln>
            <a:noFill/>
          </a:ln>
          <a:effectLst/>
        </p:spPr>
        <p:txBody>
          <a:bodyPr anchor="ctr"/>
          <a:lstStyle/>
          <a:p>
            <a:pPr algn="ctr"/>
            <a:endParaRPr sz="1600"/>
          </a:p>
        </p:txBody>
      </p:sp>
      <p:sp>
        <p:nvSpPr>
          <p:cNvPr id="68" name="íşḻídé"/>
          <p:cNvSpPr/>
          <p:nvPr/>
        </p:nvSpPr>
        <p:spPr>
          <a:xfrm>
            <a:off x="4498323" y="2595353"/>
            <a:ext cx="539484" cy="539483"/>
          </a:xfrm>
          <a:custGeom>
            <a:avLst/>
            <a:gdLst/>
            <a:ahLst/>
            <a:cxnLst/>
            <a:rect l="l" t="t" r="r" b="b"/>
            <a:pathLst>
              <a:path w="203597" h="203597">
                <a:moveTo>
                  <a:pt x="30249" y="120104"/>
                </a:moveTo>
                <a:cubicBezTo>
                  <a:pt x="30919" y="120402"/>
                  <a:pt x="31402" y="121146"/>
                  <a:pt x="31700" y="122336"/>
                </a:cubicBezTo>
                <a:cubicBezTo>
                  <a:pt x="36165" y="136029"/>
                  <a:pt x="44202" y="147339"/>
                  <a:pt x="55810" y="156269"/>
                </a:cubicBezTo>
                <a:cubicBezTo>
                  <a:pt x="57596" y="157460"/>
                  <a:pt x="57894" y="158948"/>
                  <a:pt x="56703" y="160734"/>
                </a:cubicBezTo>
                <a:cubicBezTo>
                  <a:pt x="55810" y="161627"/>
                  <a:pt x="54917" y="162073"/>
                  <a:pt x="54024" y="162073"/>
                </a:cubicBezTo>
                <a:cubicBezTo>
                  <a:pt x="53429" y="162073"/>
                  <a:pt x="52834" y="161776"/>
                  <a:pt x="52238" y="161180"/>
                </a:cubicBezTo>
                <a:cubicBezTo>
                  <a:pt x="39141" y="151358"/>
                  <a:pt x="30361" y="139005"/>
                  <a:pt x="25896" y="124122"/>
                </a:cubicBezTo>
                <a:cubicBezTo>
                  <a:pt x="24705" y="122336"/>
                  <a:pt x="25300" y="121146"/>
                  <a:pt x="27682" y="120550"/>
                </a:cubicBezTo>
                <a:cubicBezTo>
                  <a:pt x="28724" y="119955"/>
                  <a:pt x="29579" y="119806"/>
                  <a:pt x="30249" y="120104"/>
                </a:cubicBezTo>
                <a:close/>
                <a:moveTo>
                  <a:pt x="25449" y="98673"/>
                </a:moveTo>
                <a:cubicBezTo>
                  <a:pt x="27533" y="98673"/>
                  <a:pt x="28575" y="99714"/>
                  <a:pt x="28575" y="101798"/>
                </a:cubicBezTo>
                <a:cubicBezTo>
                  <a:pt x="28575" y="104179"/>
                  <a:pt x="28724" y="106114"/>
                  <a:pt x="29021" y="107602"/>
                </a:cubicBezTo>
                <a:cubicBezTo>
                  <a:pt x="29021" y="109686"/>
                  <a:pt x="27979" y="110728"/>
                  <a:pt x="25896" y="110728"/>
                </a:cubicBezTo>
                <a:lnTo>
                  <a:pt x="25449" y="110728"/>
                </a:lnTo>
                <a:cubicBezTo>
                  <a:pt x="23961" y="110728"/>
                  <a:pt x="22919" y="109835"/>
                  <a:pt x="22324" y="108049"/>
                </a:cubicBezTo>
                <a:lnTo>
                  <a:pt x="22324" y="101798"/>
                </a:lnTo>
                <a:cubicBezTo>
                  <a:pt x="22324" y="99714"/>
                  <a:pt x="23366" y="98673"/>
                  <a:pt x="25449" y="98673"/>
                </a:cubicBezTo>
                <a:close/>
                <a:moveTo>
                  <a:pt x="36611" y="41076"/>
                </a:moveTo>
                <a:cubicBezTo>
                  <a:pt x="20538" y="58043"/>
                  <a:pt x="12501" y="78283"/>
                  <a:pt x="12501" y="101798"/>
                </a:cubicBezTo>
                <a:cubicBezTo>
                  <a:pt x="12501" y="126206"/>
                  <a:pt x="21282" y="147191"/>
                  <a:pt x="38844" y="164752"/>
                </a:cubicBezTo>
                <a:cubicBezTo>
                  <a:pt x="56406" y="182314"/>
                  <a:pt x="77390" y="191095"/>
                  <a:pt x="101798" y="191095"/>
                </a:cubicBezTo>
                <a:cubicBezTo>
                  <a:pt x="125313" y="191095"/>
                  <a:pt x="145628" y="183058"/>
                  <a:pt x="162743" y="166985"/>
                </a:cubicBezTo>
                <a:cubicBezTo>
                  <a:pt x="179858" y="150911"/>
                  <a:pt x="189160" y="131117"/>
                  <a:pt x="190649" y="107602"/>
                </a:cubicBezTo>
                <a:cubicBezTo>
                  <a:pt x="190946" y="106709"/>
                  <a:pt x="191095" y="104923"/>
                  <a:pt x="191095" y="102245"/>
                </a:cubicBezTo>
                <a:lnTo>
                  <a:pt x="101798" y="104923"/>
                </a:lnTo>
                <a:lnTo>
                  <a:pt x="100459" y="104923"/>
                </a:lnTo>
                <a:lnTo>
                  <a:pt x="100459" y="104477"/>
                </a:lnTo>
                <a:cubicBezTo>
                  <a:pt x="100161" y="104477"/>
                  <a:pt x="99863" y="104328"/>
                  <a:pt x="99566" y="104030"/>
                </a:cubicBezTo>
                <a:close/>
                <a:moveTo>
                  <a:pt x="165199" y="39290"/>
                </a:moveTo>
                <a:lnTo>
                  <a:pt x="109388" y="98226"/>
                </a:lnTo>
                <a:lnTo>
                  <a:pt x="190649" y="95994"/>
                </a:lnTo>
                <a:cubicBezTo>
                  <a:pt x="189160" y="73670"/>
                  <a:pt x="180677" y="54768"/>
                  <a:pt x="165199" y="39290"/>
                </a:cubicBezTo>
                <a:close/>
                <a:moveTo>
                  <a:pt x="101798" y="12501"/>
                </a:moveTo>
                <a:cubicBezTo>
                  <a:pt x="78283" y="12501"/>
                  <a:pt x="58043" y="20538"/>
                  <a:pt x="41076" y="36611"/>
                </a:cubicBezTo>
                <a:lnTo>
                  <a:pt x="101798" y="97333"/>
                </a:lnTo>
                <a:lnTo>
                  <a:pt x="160734" y="34825"/>
                </a:lnTo>
                <a:cubicBezTo>
                  <a:pt x="156567" y="31551"/>
                  <a:pt x="153590" y="29319"/>
                  <a:pt x="151804" y="28128"/>
                </a:cubicBezTo>
                <a:cubicBezTo>
                  <a:pt x="136922" y="17710"/>
                  <a:pt x="120253" y="12501"/>
                  <a:pt x="101798" y="12501"/>
                </a:cubicBezTo>
                <a:close/>
                <a:moveTo>
                  <a:pt x="101798" y="0"/>
                </a:moveTo>
                <a:cubicBezTo>
                  <a:pt x="122932" y="0"/>
                  <a:pt x="141982" y="5804"/>
                  <a:pt x="158948" y="17412"/>
                </a:cubicBezTo>
                <a:cubicBezTo>
                  <a:pt x="172938" y="26937"/>
                  <a:pt x="183877" y="39141"/>
                  <a:pt x="191765" y="54024"/>
                </a:cubicBezTo>
                <a:cubicBezTo>
                  <a:pt x="199653" y="68907"/>
                  <a:pt x="203597" y="84832"/>
                  <a:pt x="203597" y="101798"/>
                </a:cubicBezTo>
                <a:lnTo>
                  <a:pt x="203597" y="108942"/>
                </a:lnTo>
                <a:cubicBezTo>
                  <a:pt x="201811" y="135433"/>
                  <a:pt x="191095" y="157832"/>
                  <a:pt x="171450" y="176138"/>
                </a:cubicBezTo>
                <a:cubicBezTo>
                  <a:pt x="151804" y="194444"/>
                  <a:pt x="128587" y="203597"/>
                  <a:pt x="101798" y="203597"/>
                </a:cubicBezTo>
                <a:cubicBezTo>
                  <a:pt x="73818" y="203597"/>
                  <a:pt x="49857" y="193625"/>
                  <a:pt x="29914" y="173682"/>
                </a:cubicBezTo>
                <a:cubicBezTo>
                  <a:pt x="9971" y="153739"/>
                  <a:pt x="0" y="129778"/>
                  <a:pt x="0" y="101798"/>
                </a:cubicBezTo>
                <a:cubicBezTo>
                  <a:pt x="0" y="73818"/>
                  <a:pt x="9971" y="49857"/>
                  <a:pt x="29914" y="29914"/>
                </a:cubicBezTo>
                <a:cubicBezTo>
                  <a:pt x="49857" y="9971"/>
                  <a:pt x="73818" y="0"/>
                  <a:pt x="101798" y="0"/>
                </a:cubicBezTo>
                <a:close/>
              </a:path>
            </a:pathLst>
          </a:custGeom>
          <a:solidFill>
            <a:schemeClr val="bg1"/>
          </a:solidFill>
          <a:ln>
            <a:noFill/>
          </a:ln>
          <a:effectLst/>
        </p:spPr>
        <p:txBody>
          <a:bodyPr anchor="ctr"/>
          <a:lstStyle/>
          <a:p>
            <a:pPr algn="ctr"/>
            <a:endParaRPr sz="1600"/>
          </a:p>
        </p:txBody>
      </p:sp>
      <p:sp>
        <p:nvSpPr>
          <p:cNvPr id="69" name="ís1ídé"/>
          <p:cNvSpPr/>
          <p:nvPr/>
        </p:nvSpPr>
        <p:spPr>
          <a:xfrm>
            <a:off x="7112264" y="2606125"/>
            <a:ext cx="537450" cy="539483"/>
          </a:xfrm>
          <a:custGeom>
            <a:avLst/>
            <a:gdLst/>
            <a:ahLst/>
            <a:cxnLst/>
            <a:rect l="l" t="t" r="r" b="b"/>
            <a:pathLst>
              <a:path w="204608" h="205382">
                <a:moveTo>
                  <a:pt x="46881" y="32147"/>
                </a:moveTo>
                <a:cubicBezTo>
                  <a:pt x="48667" y="31254"/>
                  <a:pt x="50155" y="31551"/>
                  <a:pt x="51346" y="33039"/>
                </a:cubicBezTo>
                <a:cubicBezTo>
                  <a:pt x="52536" y="34825"/>
                  <a:pt x="52239" y="36314"/>
                  <a:pt x="50453" y="37504"/>
                </a:cubicBezTo>
                <a:cubicBezTo>
                  <a:pt x="37356" y="45541"/>
                  <a:pt x="30807" y="57298"/>
                  <a:pt x="30807" y="72777"/>
                </a:cubicBezTo>
                <a:cubicBezTo>
                  <a:pt x="30807" y="74860"/>
                  <a:pt x="29766" y="75902"/>
                  <a:pt x="27682" y="75902"/>
                </a:cubicBezTo>
                <a:cubicBezTo>
                  <a:pt x="25599" y="75902"/>
                  <a:pt x="24557" y="74860"/>
                  <a:pt x="24557" y="72777"/>
                </a:cubicBezTo>
                <a:cubicBezTo>
                  <a:pt x="24557" y="54917"/>
                  <a:pt x="31998" y="41374"/>
                  <a:pt x="46881" y="32147"/>
                </a:cubicBezTo>
                <a:close/>
                <a:moveTo>
                  <a:pt x="61168" y="25896"/>
                </a:moveTo>
                <a:cubicBezTo>
                  <a:pt x="63252" y="25300"/>
                  <a:pt x="64591" y="26045"/>
                  <a:pt x="65187" y="28128"/>
                </a:cubicBezTo>
                <a:cubicBezTo>
                  <a:pt x="65782" y="30212"/>
                  <a:pt x="65038" y="31551"/>
                  <a:pt x="62954" y="32147"/>
                </a:cubicBezTo>
                <a:cubicBezTo>
                  <a:pt x="62657" y="32147"/>
                  <a:pt x="62136" y="32221"/>
                  <a:pt x="61392" y="32370"/>
                </a:cubicBezTo>
                <a:cubicBezTo>
                  <a:pt x="60648" y="32519"/>
                  <a:pt x="60127" y="32742"/>
                  <a:pt x="59829" y="33039"/>
                </a:cubicBezTo>
                <a:lnTo>
                  <a:pt x="58936" y="33039"/>
                </a:lnTo>
                <a:cubicBezTo>
                  <a:pt x="57448" y="33039"/>
                  <a:pt x="56406" y="32295"/>
                  <a:pt x="55811" y="30807"/>
                </a:cubicBezTo>
                <a:cubicBezTo>
                  <a:pt x="55215" y="29319"/>
                  <a:pt x="55811" y="27979"/>
                  <a:pt x="57597" y="26789"/>
                </a:cubicBezTo>
                <a:cubicBezTo>
                  <a:pt x="58787" y="26789"/>
                  <a:pt x="59978" y="26491"/>
                  <a:pt x="61168" y="25896"/>
                </a:cubicBezTo>
                <a:close/>
                <a:moveTo>
                  <a:pt x="72331" y="12948"/>
                </a:moveTo>
                <a:cubicBezTo>
                  <a:pt x="55959" y="12948"/>
                  <a:pt x="41895" y="18752"/>
                  <a:pt x="30138" y="30361"/>
                </a:cubicBezTo>
                <a:cubicBezTo>
                  <a:pt x="18380" y="41969"/>
                  <a:pt x="12502" y="55959"/>
                  <a:pt x="12502" y="72330"/>
                </a:cubicBezTo>
                <a:cubicBezTo>
                  <a:pt x="12502" y="88999"/>
                  <a:pt x="18380" y="103138"/>
                  <a:pt x="30138" y="114746"/>
                </a:cubicBezTo>
                <a:cubicBezTo>
                  <a:pt x="41895" y="126355"/>
                  <a:pt x="55959" y="132159"/>
                  <a:pt x="72331" y="132159"/>
                </a:cubicBezTo>
                <a:cubicBezTo>
                  <a:pt x="82451" y="132159"/>
                  <a:pt x="91678" y="129778"/>
                  <a:pt x="100013" y="125015"/>
                </a:cubicBezTo>
                <a:cubicBezTo>
                  <a:pt x="102691" y="123527"/>
                  <a:pt x="105222" y="123973"/>
                  <a:pt x="107603" y="126355"/>
                </a:cubicBezTo>
                <a:lnTo>
                  <a:pt x="132606" y="151358"/>
                </a:lnTo>
                <a:lnTo>
                  <a:pt x="134838" y="149572"/>
                </a:lnTo>
                <a:cubicBezTo>
                  <a:pt x="137517" y="148084"/>
                  <a:pt x="140047" y="148232"/>
                  <a:pt x="142429" y="150018"/>
                </a:cubicBezTo>
                <a:lnTo>
                  <a:pt x="150912" y="157162"/>
                </a:lnTo>
                <a:cubicBezTo>
                  <a:pt x="153293" y="159543"/>
                  <a:pt x="153740" y="161925"/>
                  <a:pt x="152251" y="164306"/>
                </a:cubicBezTo>
                <a:lnTo>
                  <a:pt x="150465" y="169217"/>
                </a:lnTo>
                <a:lnTo>
                  <a:pt x="157609" y="176361"/>
                </a:lnTo>
                <a:lnTo>
                  <a:pt x="167878" y="177254"/>
                </a:lnTo>
                <a:cubicBezTo>
                  <a:pt x="170259" y="177254"/>
                  <a:pt x="172045" y="178593"/>
                  <a:pt x="173236" y="181272"/>
                </a:cubicBezTo>
                <a:lnTo>
                  <a:pt x="176808" y="191541"/>
                </a:lnTo>
                <a:lnTo>
                  <a:pt x="191542" y="187970"/>
                </a:lnTo>
                <a:lnTo>
                  <a:pt x="189309" y="169217"/>
                </a:lnTo>
                <a:lnTo>
                  <a:pt x="126802" y="106263"/>
                </a:lnTo>
                <a:cubicBezTo>
                  <a:pt x="124420" y="103882"/>
                  <a:pt x="123974" y="101500"/>
                  <a:pt x="125462" y="99119"/>
                </a:cubicBezTo>
                <a:cubicBezTo>
                  <a:pt x="129629" y="91082"/>
                  <a:pt x="131713" y="82153"/>
                  <a:pt x="131713" y="72330"/>
                </a:cubicBezTo>
                <a:cubicBezTo>
                  <a:pt x="131713" y="55959"/>
                  <a:pt x="125909" y="41969"/>
                  <a:pt x="114300" y="30361"/>
                </a:cubicBezTo>
                <a:cubicBezTo>
                  <a:pt x="102691" y="18752"/>
                  <a:pt x="88702" y="12948"/>
                  <a:pt x="72331" y="12948"/>
                </a:cubicBezTo>
                <a:close/>
                <a:moveTo>
                  <a:pt x="72331" y="0"/>
                </a:moveTo>
                <a:cubicBezTo>
                  <a:pt x="92274" y="0"/>
                  <a:pt x="109314" y="7069"/>
                  <a:pt x="123453" y="21208"/>
                </a:cubicBezTo>
                <a:cubicBezTo>
                  <a:pt x="137592" y="35346"/>
                  <a:pt x="144661" y="52387"/>
                  <a:pt x="144661" y="72330"/>
                </a:cubicBezTo>
                <a:cubicBezTo>
                  <a:pt x="144661" y="81260"/>
                  <a:pt x="142726" y="90636"/>
                  <a:pt x="138857" y="100459"/>
                </a:cubicBezTo>
                <a:lnTo>
                  <a:pt x="200025" y="161627"/>
                </a:lnTo>
                <a:cubicBezTo>
                  <a:pt x="201216" y="162818"/>
                  <a:pt x="201811" y="164157"/>
                  <a:pt x="201811" y="165645"/>
                </a:cubicBezTo>
                <a:lnTo>
                  <a:pt x="204490" y="192434"/>
                </a:lnTo>
                <a:cubicBezTo>
                  <a:pt x="205085" y="196304"/>
                  <a:pt x="203448" y="198536"/>
                  <a:pt x="199579" y="199132"/>
                </a:cubicBezTo>
                <a:lnTo>
                  <a:pt x="174129" y="204936"/>
                </a:lnTo>
                <a:cubicBezTo>
                  <a:pt x="173831" y="205234"/>
                  <a:pt x="173385" y="205382"/>
                  <a:pt x="172790" y="205382"/>
                </a:cubicBezTo>
                <a:cubicBezTo>
                  <a:pt x="169515" y="205382"/>
                  <a:pt x="167432" y="203894"/>
                  <a:pt x="166539" y="200918"/>
                </a:cubicBezTo>
                <a:lnTo>
                  <a:pt x="162967" y="189309"/>
                </a:lnTo>
                <a:lnTo>
                  <a:pt x="154484" y="188863"/>
                </a:lnTo>
                <a:cubicBezTo>
                  <a:pt x="152698" y="188863"/>
                  <a:pt x="151358" y="188267"/>
                  <a:pt x="150465" y="187077"/>
                </a:cubicBezTo>
                <a:lnTo>
                  <a:pt x="138410" y="175022"/>
                </a:lnTo>
                <a:cubicBezTo>
                  <a:pt x="136624" y="173236"/>
                  <a:pt x="136178" y="170854"/>
                  <a:pt x="137071" y="167878"/>
                </a:cubicBezTo>
                <a:lnTo>
                  <a:pt x="138857" y="163859"/>
                </a:lnTo>
                <a:lnTo>
                  <a:pt x="137964" y="162966"/>
                </a:lnTo>
                <a:lnTo>
                  <a:pt x="135731" y="164752"/>
                </a:lnTo>
                <a:cubicBezTo>
                  <a:pt x="132755" y="166538"/>
                  <a:pt x="129927" y="166390"/>
                  <a:pt x="127248" y="164306"/>
                </a:cubicBezTo>
                <a:lnTo>
                  <a:pt x="101799" y="138410"/>
                </a:lnTo>
                <a:cubicBezTo>
                  <a:pt x="91976" y="142577"/>
                  <a:pt x="82153" y="144661"/>
                  <a:pt x="72331" y="144661"/>
                </a:cubicBezTo>
                <a:cubicBezTo>
                  <a:pt x="52388" y="144661"/>
                  <a:pt x="35347" y="137666"/>
                  <a:pt x="21208" y="123676"/>
                </a:cubicBezTo>
                <a:cubicBezTo>
                  <a:pt x="7069" y="109686"/>
                  <a:pt x="0" y="92571"/>
                  <a:pt x="0" y="72330"/>
                </a:cubicBezTo>
                <a:cubicBezTo>
                  <a:pt x="0" y="52387"/>
                  <a:pt x="7069" y="35346"/>
                  <a:pt x="21208" y="21208"/>
                </a:cubicBezTo>
                <a:cubicBezTo>
                  <a:pt x="35347" y="7069"/>
                  <a:pt x="52388" y="0"/>
                  <a:pt x="72331" y="0"/>
                </a:cubicBezTo>
                <a:close/>
              </a:path>
            </a:pathLst>
          </a:custGeom>
          <a:solidFill>
            <a:schemeClr val="bg1"/>
          </a:solidFill>
          <a:ln>
            <a:noFill/>
          </a:ln>
          <a:effectLst/>
        </p:spPr>
        <p:txBody>
          <a:bodyPr anchor="ctr"/>
          <a:lstStyle/>
          <a:p>
            <a:pPr algn="ctr"/>
            <a:endParaRPr sz="1600"/>
          </a:p>
        </p:txBody>
      </p:sp>
      <p:sp>
        <p:nvSpPr>
          <p:cNvPr id="70" name="ïşlïḓê"/>
          <p:cNvSpPr/>
          <p:nvPr/>
        </p:nvSpPr>
        <p:spPr>
          <a:xfrm>
            <a:off x="9713757" y="2585469"/>
            <a:ext cx="535995" cy="529031"/>
          </a:xfrm>
          <a:custGeom>
            <a:avLst/>
            <a:gdLst/>
            <a:ahLst/>
            <a:cxnLst/>
            <a:rect l="l" t="t" r="r" b="b"/>
            <a:pathLst>
              <a:path w="206276" h="203596">
                <a:moveTo>
                  <a:pt x="95548" y="108049"/>
                </a:moveTo>
                <a:cubicBezTo>
                  <a:pt x="93762" y="108049"/>
                  <a:pt x="92199" y="108719"/>
                  <a:pt x="90860" y="110058"/>
                </a:cubicBezTo>
                <a:cubicBezTo>
                  <a:pt x="89520" y="111397"/>
                  <a:pt x="88850" y="112960"/>
                  <a:pt x="88850" y="114746"/>
                </a:cubicBezTo>
                <a:lnTo>
                  <a:pt x="88850" y="129927"/>
                </a:lnTo>
                <a:cubicBezTo>
                  <a:pt x="88850" y="134391"/>
                  <a:pt x="91083" y="136624"/>
                  <a:pt x="95548" y="136624"/>
                </a:cubicBezTo>
                <a:lnTo>
                  <a:pt x="110728" y="136624"/>
                </a:lnTo>
                <a:cubicBezTo>
                  <a:pt x="115193" y="136624"/>
                  <a:pt x="117426" y="134391"/>
                  <a:pt x="117426" y="129927"/>
                </a:cubicBezTo>
                <a:lnTo>
                  <a:pt x="117426" y="114746"/>
                </a:lnTo>
                <a:cubicBezTo>
                  <a:pt x="117426" y="112960"/>
                  <a:pt x="116756" y="111397"/>
                  <a:pt x="115416" y="110058"/>
                </a:cubicBezTo>
                <a:cubicBezTo>
                  <a:pt x="114077" y="108719"/>
                  <a:pt x="112514" y="108049"/>
                  <a:pt x="110728" y="108049"/>
                </a:cubicBezTo>
                <a:close/>
                <a:moveTo>
                  <a:pt x="21878" y="54024"/>
                </a:moveTo>
                <a:cubicBezTo>
                  <a:pt x="19497" y="54024"/>
                  <a:pt x="17339" y="54992"/>
                  <a:pt x="15404" y="56926"/>
                </a:cubicBezTo>
                <a:cubicBezTo>
                  <a:pt x="13469" y="58861"/>
                  <a:pt x="12502" y="61019"/>
                  <a:pt x="12502" y="63400"/>
                </a:cubicBezTo>
                <a:lnTo>
                  <a:pt x="12502" y="117871"/>
                </a:lnTo>
                <a:lnTo>
                  <a:pt x="22771" y="117871"/>
                </a:lnTo>
                <a:cubicBezTo>
                  <a:pt x="24854" y="117871"/>
                  <a:pt x="25896" y="118913"/>
                  <a:pt x="25896" y="120997"/>
                </a:cubicBezTo>
                <a:cubicBezTo>
                  <a:pt x="25896" y="123080"/>
                  <a:pt x="24854" y="124122"/>
                  <a:pt x="22771" y="124122"/>
                </a:cubicBezTo>
                <a:lnTo>
                  <a:pt x="12502" y="124122"/>
                </a:lnTo>
                <a:lnTo>
                  <a:pt x="12502" y="181272"/>
                </a:lnTo>
                <a:cubicBezTo>
                  <a:pt x="12502" y="183951"/>
                  <a:pt x="13469" y="186184"/>
                  <a:pt x="15404" y="187970"/>
                </a:cubicBezTo>
                <a:cubicBezTo>
                  <a:pt x="17339" y="189755"/>
                  <a:pt x="19497" y="190648"/>
                  <a:pt x="21878" y="190648"/>
                </a:cubicBezTo>
                <a:lnTo>
                  <a:pt x="184398" y="190648"/>
                </a:lnTo>
                <a:cubicBezTo>
                  <a:pt x="186779" y="190648"/>
                  <a:pt x="188937" y="189755"/>
                  <a:pt x="190872" y="187970"/>
                </a:cubicBezTo>
                <a:cubicBezTo>
                  <a:pt x="192807" y="186184"/>
                  <a:pt x="193774" y="183951"/>
                  <a:pt x="193774" y="181272"/>
                </a:cubicBezTo>
                <a:lnTo>
                  <a:pt x="193774" y="124122"/>
                </a:lnTo>
                <a:lnTo>
                  <a:pt x="123676" y="124122"/>
                </a:lnTo>
                <a:lnTo>
                  <a:pt x="123676" y="130373"/>
                </a:lnTo>
                <a:cubicBezTo>
                  <a:pt x="123676" y="133647"/>
                  <a:pt x="122411" y="136549"/>
                  <a:pt x="119881" y="139079"/>
                </a:cubicBezTo>
                <a:cubicBezTo>
                  <a:pt x="117351" y="141610"/>
                  <a:pt x="114300" y="142875"/>
                  <a:pt x="110728" y="142875"/>
                </a:cubicBezTo>
                <a:lnTo>
                  <a:pt x="95548" y="142875"/>
                </a:lnTo>
                <a:cubicBezTo>
                  <a:pt x="91976" y="142875"/>
                  <a:pt x="88925" y="141610"/>
                  <a:pt x="86395" y="139079"/>
                </a:cubicBezTo>
                <a:cubicBezTo>
                  <a:pt x="83865" y="136549"/>
                  <a:pt x="82600" y="133647"/>
                  <a:pt x="82600" y="130373"/>
                </a:cubicBezTo>
                <a:lnTo>
                  <a:pt x="82600" y="124122"/>
                </a:lnTo>
                <a:lnTo>
                  <a:pt x="41523" y="124122"/>
                </a:lnTo>
                <a:cubicBezTo>
                  <a:pt x="39440" y="124122"/>
                  <a:pt x="38398" y="123080"/>
                  <a:pt x="38398" y="120997"/>
                </a:cubicBezTo>
                <a:cubicBezTo>
                  <a:pt x="38398" y="118913"/>
                  <a:pt x="39440" y="117871"/>
                  <a:pt x="41523" y="117871"/>
                </a:cubicBezTo>
                <a:lnTo>
                  <a:pt x="82600" y="117871"/>
                </a:lnTo>
                <a:lnTo>
                  <a:pt x="82600" y="114746"/>
                </a:lnTo>
                <a:cubicBezTo>
                  <a:pt x="82600" y="111174"/>
                  <a:pt x="83865" y="108123"/>
                  <a:pt x="86395" y="105593"/>
                </a:cubicBezTo>
                <a:cubicBezTo>
                  <a:pt x="88925" y="103063"/>
                  <a:pt x="91976" y="101798"/>
                  <a:pt x="95548" y="101798"/>
                </a:cubicBezTo>
                <a:lnTo>
                  <a:pt x="110728" y="101798"/>
                </a:lnTo>
                <a:cubicBezTo>
                  <a:pt x="114300" y="101798"/>
                  <a:pt x="117351" y="103063"/>
                  <a:pt x="119881" y="105593"/>
                </a:cubicBezTo>
                <a:cubicBezTo>
                  <a:pt x="122411" y="108123"/>
                  <a:pt x="123676" y="111174"/>
                  <a:pt x="123676" y="114746"/>
                </a:cubicBezTo>
                <a:lnTo>
                  <a:pt x="123676" y="117871"/>
                </a:lnTo>
                <a:lnTo>
                  <a:pt x="193774" y="117871"/>
                </a:lnTo>
                <a:lnTo>
                  <a:pt x="193774" y="63400"/>
                </a:lnTo>
                <a:cubicBezTo>
                  <a:pt x="193774" y="61019"/>
                  <a:pt x="192807" y="58861"/>
                  <a:pt x="190872" y="56926"/>
                </a:cubicBezTo>
                <a:cubicBezTo>
                  <a:pt x="188937" y="54992"/>
                  <a:pt x="186779" y="54024"/>
                  <a:pt x="184398" y="54024"/>
                </a:cubicBezTo>
                <a:close/>
                <a:moveTo>
                  <a:pt x="89743" y="12948"/>
                </a:moveTo>
                <a:cubicBezTo>
                  <a:pt x="84981" y="12948"/>
                  <a:pt x="82600" y="15329"/>
                  <a:pt x="82600" y="20091"/>
                </a:cubicBezTo>
                <a:lnTo>
                  <a:pt x="82600" y="41523"/>
                </a:lnTo>
                <a:lnTo>
                  <a:pt x="123676" y="41523"/>
                </a:lnTo>
                <a:lnTo>
                  <a:pt x="123676" y="20091"/>
                </a:lnTo>
                <a:cubicBezTo>
                  <a:pt x="123676" y="15329"/>
                  <a:pt x="119807" y="12948"/>
                  <a:pt x="112068" y="12948"/>
                </a:cubicBezTo>
                <a:close/>
                <a:moveTo>
                  <a:pt x="89743" y="0"/>
                </a:moveTo>
                <a:lnTo>
                  <a:pt x="115193" y="0"/>
                </a:lnTo>
                <a:cubicBezTo>
                  <a:pt x="121742" y="0"/>
                  <a:pt x="126950" y="1860"/>
                  <a:pt x="130820" y="5581"/>
                </a:cubicBezTo>
                <a:cubicBezTo>
                  <a:pt x="134690" y="9301"/>
                  <a:pt x="136624" y="14138"/>
                  <a:pt x="136624" y="20091"/>
                </a:cubicBezTo>
                <a:lnTo>
                  <a:pt x="136624" y="41523"/>
                </a:lnTo>
                <a:lnTo>
                  <a:pt x="184398" y="41523"/>
                </a:lnTo>
                <a:cubicBezTo>
                  <a:pt x="190351" y="41523"/>
                  <a:pt x="195486" y="43681"/>
                  <a:pt x="199802" y="47997"/>
                </a:cubicBezTo>
                <a:cubicBezTo>
                  <a:pt x="204118" y="52313"/>
                  <a:pt x="206276" y="57447"/>
                  <a:pt x="206276" y="63400"/>
                </a:cubicBezTo>
                <a:lnTo>
                  <a:pt x="206276" y="181272"/>
                </a:lnTo>
                <a:cubicBezTo>
                  <a:pt x="206276" y="187225"/>
                  <a:pt x="204118" y="192434"/>
                  <a:pt x="199802" y="196899"/>
                </a:cubicBezTo>
                <a:cubicBezTo>
                  <a:pt x="195486" y="201364"/>
                  <a:pt x="190351" y="203596"/>
                  <a:pt x="184398" y="203596"/>
                </a:cubicBezTo>
                <a:lnTo>
                  <a:pt x="21878" y="203596"/>
                </a:lnTo>
                <a:cubicBezTo>
                  <a:pt x="15925" y="203596"/>
                  <a:pt x="10790" y="201364"/>
                  <a:pt x="6474" y="196899"/>
                </a:cubicBezTo>
                <a:cubicBezTo>
                  <a:pt x="2158" y="192434"/>
                  <a:pt x="0" y="187225"/>
                  <a:pt x="0" y="181272"/>
                </a:cubicBezTo>
                <a:lnTo>
                  <a:pt x="0" y="63400"/>
                </a:lnTo>
                <a:cubicBezTo>
                  <a:pt x="0" y="57447"/>
                  <a:pt x="2158" y="52313"/>
                  <a:pt x="6474" y="47997"/>
                </a:cubicBezTo>
                <a:cubicBezTo>
                  <a:pt x="10790" y="43681"/>
                  <a:pt x="15925" y="41523"/>
                  <a:pt x="21878" y="41523"/>
                </a:cubicBezTo>
                <a:lnTo>
                  <a:pt x="69652" y="41523"/>
                </a:lnTo>
                <a:lnTo>
                  <a:pt x="69652" y="20091"/>
                </a:lnTo>
                <a:cubicBezTo>
                  <a:pt x="69652" y="14138"/>
                  <a:pt x="71363" y="9301"/>
                  <a:pt x="74786" y="5581"/>
                </a:cubicBezTo>
                <a:cubicBezTo>
                  <a:pt x="78209" y="1860"/>
                  <a:pt x="83195" y="0"/>
                  <a:pt x="89743" y="0"/>
                </a:cubicBezTo>
                <a:close/>
              </a:path>
            </a:pathLst>
          </a:custGeom>
          <a:solidFill>
            <a:schemeClr val="bg1"/>
          </a:solidFill>
          <a:ln>
            <a:noFill/>
          </a:ln>
          <a:effectLst/>
        </p:spPr>
        <p:txBody>
          <a:bodyPr anchor="ctr"/>
          <a:lstStyle/>
          <a:p>
            <a:pPr algn="ctr"/>
            <a:endParaRPr sz="1600"/>
          </a:p>
        </p:txBody>
      </p:sp>
      <p:sp>
        <p:nvSpPr>
          <p:cNvPr id="39" name="图文框 38"/>
          <p:cNvSpPr/>
          <p:nvPr/>
        </p:nvSpPr>
        <p:spPr>
          <a:xfrm>
            <a:off x="0" y="0"/>
            <a:ext cx="12192000" cy="6858000"/>
          </a:xfrm>
          <a:prstGeom prst="frame">
            <a:avLst>
              <a:gd name="adj1" fmla="val 3611"/>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文本框 39"/>
          <p:cNvSpPr txBox="1"/>
          <p:nvPr/>
        </p:nvSpPr>
        <p:spPr>
          <a:xfrm>
            <a:off x="846738" y="587321"/>
            <a:ext cx="3538593" cy="584775"/>
          </a:xfrm>
          <a:prstGeom prst="rect">
            <a:avLst/>
          </a:prstGeom>
          <a:noFill/>
        </p:spPr>
        <p:txBody>
          <a:bodyPr wrap="square" rtlCol="0">
            <a:spAutoFit/>
          </a:bodyPr>
          <a:lstStyle/>
          <a:p>
            <a:r>
              <a:rPr lang="zh-CN" altLang="en-US" sz="3200" b="1" smtClean="0">
                <a:solidFill>
                  <a:srgbClr val="404040"/>
                </a:solidFill>
                <a:latin typeface="微软雅黑" panose="020B0503020204020204" pitchFamily="34" charset="-122"/>
                <a:ea typeface="微软雅黑" panose="020B0503020204020204" pitchFamily="34" charset="-122"/>
              </a:rPr>
              <a:t>选题的背景与意义</a:t>
            </a:r>
            <a:endParaRPr lang="zh-CN" altLang="en-US" sz="3200" b="1">
              <a:solidFill>
                <a:srgbClr val="404040"/>
              </a:solidFill>
              <a:latin typeface="微软雅黑" panose="020B0503020204020204" pitchFamily="34" charset="-122"/>
              <a:ea typeface="微软雅黑" panose="020B0503020204020204" pitchFamily="34" charset="-122"/>
            </a:endParaRPr>
          </a:p>
        </p:txBody>
      </p:sp>
      <p:sp>
        <p:nvSpPr>
          <p:cNvPr id="41" name="文本框 16"/>
          <p:cNvSpPr txBox="1">
            <a:spLocks noChangeArrowheads="1"/>
          </p:cNvSpPr>
          <p:nvPr/>
        </p:nvSpPr>
        <p:spPr bwMode="auto">
          <a:xfrm>
            <a:off x="882928" y="1121663"/>
            <a:ext cx="3384708" cy="244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a:buNone/>
            </a:pPr>
            <a:r>
              <a:rPr lang="zh-CN" altLang="en-US" sz="1100" smtClean="0">
                <a:solidFill>
                  <a:srgbClr val="7F7F7F"/>
                </a:solidFill>
                <a:latin typeface="微软雅黑" panose="020B0503020204020204" pitchFamily="34" charset="-122"/>
                <a:ea typeface="微软雅黑" panose="020B0503020204020204" pitchFamily="34" charset="-122"/>
              </a:rPr>
              <a:t>在此添加标题补充内容，建议使用微软雅黑</a:t>
            </a:r>
            <a:endParaRPr lang="zh-CN" altLang="en-US" sz="1100" dirty="0">
              <a:solidFill>
                <a:srgbClr val="7F7F7F"/>
              </a:solidFill>
              <a:latin typeface="微软雅黑" panose="020B0503020204020204" pitchFamily="34" charset="-122"/>
              <a:ea typeface="微软雅黑" panose="020B0503020204020204" pitchFamily="34" charset="-122"/>
            </a:endParaRPr>
          </a:p>
        </p:txBody>
      </p:sp>
      <p:sp>
        <p:nvSpPr>
          <p:cNvPr id="42" name="矩形 41"/>
          <p:cNvSpPr/>
          <p:nvPr/>
        </p:nvSpPr>
        <p:spPr>
          <a:xfrm>
            <a:off x="680784" y="651187"/>
            <a:ext cx="147849" cy="669957"/>
          </a:xfrm>
          <a:prstGeom prst="rect">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îsḷîḓè"/>
          <p:cNvSpPr/>
          <p:nvPr/>
        </p:nvSpPr>
        <p:spPr>
          <a:xfrm>
            <a:off x="1298110" y="2082111"/>
            <a:ext cx="2117684" cy="3532174"/>
          </a:xfrm>
          <a:prstGeom prst="roundRect">
            <a:avLst>
              <a:gd name="adj" fmla="val 4016"/>
            </a:avLst>
          </a:prstGeom>
          <a:solidFill>
            <a:srgbClr val="D58590"/>
          </a:solid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tIns="1620000" anchor="t" anchorCtr="1">
            <a:normAutofit/>
          </a:bodyPr>
          <a:lstStyle/>
          <a:p>
            <a:pPr algn="ctr">
              <a:lnSpc>
                <a:spcPct val="120000"/>
              </a:lnSpc>
            </a:pPr>
            <a:endParaRPr lang="zh-CN" altLang="en-US" sz="1000" dirty="0">
              <a:solidFill>
                <a:schemeClr val="tx1">
                  <a:lumMod val="85000"/>
                  <a:lumOff val="15000"/>
                </a:schemeClr>
              </a:solidFill>
            </a:endParaRPr>
          </a:p>
        </p:txBody>
      </p:sp>
      <p:sp>
        <p:nvSpPr>
          <p:cNvPr id="11" name="íś1ïḍé"/>
          <p:cNvSpPr/>
          <p:nvPr/>
        </p:nvSpPr>
        <p:spPr>
          <a:xfrm>
            <a:off x="1307163" y="3427224"/>
            <a:ext cx="2117684" cy="426679"/>
          </a:xfrm>
          <a:prstGeom prst="rect">
            <a:avLst/>
          </a:prstGeom>
          <a:solidFill>
            <a:srgbClr val="3B3E4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200" b="1" dirty="0"/>
          </a:p>
        </p:txBody>
      </p:sp>
      <p:sp>
        <p:nvSpPr>
          <p:cNvPr id="12" name="îṡľîḍe"/>
          <p:cNvSpPr/>
          <p:nvPr/>
        </p:nvSpPr>
        <p:spPr>
          <a:xfrm>
            <a:off x="2019469" y="2483822"/>
            <a:ext cx="674965" cy="669121"/>
          </a:xfrm>
          <a:custGeom>
            <a:avLst/>
            <a:gdLst/>
            <a:ahLst/>
            <a:cxnLst/>
            <a:rect l="l" t="t" r="r" b="b"/>
            <a:pathLst>
              <a:path w="206276" h="204490">
                <a:moveTo>
                  <a:pt x="97334" y="133052"/>
                </a:moveTo>
                <a:lnTo>
                  <a:pt x="119212" y="133052"/>
                </a:lnTo>
                <a:cubicBezTo>
                  <a:pt x="121593" y="133052"/>
                  <a:pt x="122783" y="134094"/>
                  <a:pt x="122783" y="136178"/>
                </a:cubicBezTo>
                <a:cubicBezTo>
                  <a:pt x="122783" y="138559"/>
                  <a:pt x="121593" y="139750"/>
                  <a:pt x="119212" y="139750"/>
                </a:cubicBezTo>
                <a:lnTo>
                  <a:pt x="97334" y="139750"/>
                </a:lnTo>
                <a:cubicBezTo>
                  <a:pt x="95250" y="139750"/>
                  <a:pt x="94208" y="138559"/>
                  <a:pt x="94208" y="136178"/>
                </a:cubicBezTo>
                <a:cubicBezTo>
                  <a:pt x="94208" y="134094"/>
                  <a:pt x="95250" y="133052"/>
                  <a:pt x="97334" y="133052"/>
                </a:cubicBezTo>
                <a:close/>
                <a:moveTo>
                  <a:pt x="71884" y="133052"/>
                </a:moveTo>
                <a:lnTo>
                  <a:pt x="84386" y="133052"/>
                </a:lnTo>
                <a:cubicBezTo>
                  <a:pt x="86469" y="133052"/>
                  <a:pt x="87511" y="134094"/>
                  <a:pt x="87511" y="136178"/>
                </a:cubicBezTo>
                <a:cubicBezTo>
                  <a:pt x="87511" y="138559"/>
                  <a:pt x="86469" y="139750"/>
                  <a:pt x="84386" y="139750"/>
                </a:cubicBezTo>
                <a:lnTo>
                  <a:pt x="71884" y="139750"/>
                </a:lnTo>
                <a:cubicBezTo>
                  <a:pt x="69801" y="139750"/>
                  <a:pt x="68759" y="138559"/>
                  <a:pt x="68759" y="136178"/>
                </a:cubicBezTo>
                <a:cubicBezTo>
                  <a:pt x="68759" y="134094"/>
                  <a:pt x="69801" y="133052"/>
                  <a:pt x="71884" y="133052"/>
                </a:cubicBezTo>
                <a:close/>
                <a:moveTo>
                  <a:pt x="160735" y="117426"/>
                </a:moveTo>
                <a:lnTo>
                  <a:pt x="166985" y="117426"/>
                </a:lnTo>
                <a:cubicBezTo>
                  <a:pt x="169069" y="117426"/>
                  <a:pt x="170111" y="118467"/>
                  <a:pt x="170111" y="120551"/>
                </a:cubicBezTo>
                <a:cubicBezTo>
                  <a:pt x="170111" y="122634"/>
                  <a:pt x="169069" y="123676"/>
                  <a:pt x="166985" y="123676"/>
                </a:cubicBezTo>
                <a:lnTo>
                  <a:pt x="160735" y="123676"/>
                </a:lnTo>
                <a:cubicBezTo>
                  <a:pt x="158651" y="123676"/>
                  <a:pt x="157609" y="122634"/>
                  <a:pt x="157609" y="120551"/>
                </a:cubicBezTo>
                <a:cubicBezTo>
                  <a:pt x="157609" y="118467"/>
                  <a:pt x="158651" y="117426"/>
                  <a:pt x="160735" y="117426"/>
                </a:cubicBezTo>
                <a:close/>
                <a:moveTo>
                  <a:pt x="116086" y="117426"/>
                </a:moveTo>
                <a:lnTo>
                  <a:pt x="147787" y="117426"/>
                </a:lnTo>
                <a:cubicBezTo>
                  <a:pt x="150168" y="117426"/>
                  <a:pt x="151358" y="118467"/>
                  <a:pt x="151358" y="120551"/>
                </a:cubicBezTo>
                <a:cubicBezTo>
                  <a:pt x="151358" y="122634"/>
                  <a:pt x="150168" y="123676"/>
                  <a:pt x="147787" y="123676"/>
                </a:cubicBezTo>
                <a:lnTo>
                  <a:pt x="116086" y="123676"/>
                </a:lnTo>
                <a:cubicBezTo>
                  <a:pt x="114003" y="123676"/>
                  <a:pt x="112961" y="122634"/>
                  <a:pt x="112961" y="120551"/>
                </a:cubicBezTo>
                <a:cubicBezTo>
                  <a:pt x="112961" y="118467"/>
                  <a:pt x="114003" y="117426"/>
                  <a:pt x="116086" y="117426"/>
                </a:cubicBezTo>
                <a:close/>
                <a:moveTo>
                  <a:pt x="71884" y="117426"/>
                </a:moveTo>
                <a:lnTo>
                  <a:pt x="103585" y="117426"/>
                </a:lnTo>
                <a:cubicBezTo>
                  <a:pt x="105668" y="117426"/>
                  <a:pt x="106710" y="118467"/>
                  <a:pt x="106710" y="120551"/>
                </a:cubicBezTo>
                <a:cubicBezTo>
                  <a:pt x="106710" y="122634"/>
                  <a:pt x="105668" y="123676"/>
                  <a:pt x="103585" y="123676"/>
                </a:cubicBezTo>
                <a:lnTo>
                  <a:pt x="71884" y="123676"/>
                </a:lnTo>
                <a:cubicBezTo>
                  <a:pt x="69801" y="123676"/>
                  <a:pt x="68759" y="122634"/>
                  <a:pt x="68759" y="120551"/>
                </a:cubicBezTo>
                <a:cubicBezTo>
                  <a:pt x="68759" y="118467"/>
                  <a:pt x="69801" y="117426"/>
                  <a:pt x="71884" y="117426"/>
                </a:cubicBezTo>
                <a:close/>
                <a:moveTo>
                  <a:pt x="135285" y="98227"/>
                </a:moveTo>
                <a:lnTo>
                  <a:pt x="166985" y="98227"/>
                </a:lnTo>
                <a:cubicBezTo>
                  <a:pt x="169069" y="98227"/>
                  <a:pt x="170111" y="99268"/>
                  <a:pt x="170111" y="101352"/>
                </a:cubicBezTo>
                <a:cubicBezTo>
                  <a:pt x="170111" y="103436"/>
                  <a:pt x="169069" y="104477"/>
                  <a:pt x="166985" y="104477"/>
                </a:cubicBezTo>
                <a:lnTo>
                  <a:pt x="135285" y="104477"/>
                </a:lnTo>
                <a:cubicBezTo>
                  <a:pt x="133201" y="104477"/>
                  <a:pt x="132160" y="103436"/>
                  <a:pt x="132160" y="101352"/>
                </a:cubicBezTo>
                <a:cubicBezTo>
                  <a:pt x="132160" y="99268"/>
                  <a:pt x="133201" y="98227"/>
                  <a:pt x="135285" y="98227"/>
                </a:cubicBezTo>
                <a:close/>
                <a:moveTo>
                  <a:pt x="97334" y="98227"/>
                </a:moveTo>
                <a:lnTo>
                  <a:pt x="122783" y="98227"/>
                </a:lnTo>
                <a:cubicBezTo>
                  <a:pt x="124867" y="98227"/>
                  <a:pt x="125909" y="99268"/>
                  <a:pt x="125909" y="101352"/>
                </a:cubicBezTo>
                <a:cubicBezTo>
                  <a:pt x="125909" y="103436"/>
                  <a:pt x="124867" y="104477"/>
                  <a:pt x="122783" y="104477"/>
                </a:cubicBezTo>
                <a:lnTo>
                  <a:pt x="97334" y="104477"/>
                </a:lnTo>
                <a:cubicBezTo>
                  <a:pt x="95250" y="104477"/>
                  <a:pt x="94208" y="103436"/>
                  <a:pt x="94208" y="101352"/>
                </a:cubicBezTo>
                <a:cubicBezTo>
                  <a:pt x="94208" y="99268"/>
                  <a:pt x="95250" y="98227"/>
                  <a:pt x="97334" y="98227"/>
                </a:cubicBezTo>
                <a:close/>
                <a:moveTo>
                  <a:pt x="71884" y="98227"/>
                </a:moveTo>
                <a:lnTo>
                  <a:pt x="84386" y="98227"/>
                </a:lnTo>
                <a:cubicBezTo>
                  <a:pt x="86469" y="98227"/>
                  <a:pt x="87511" y="99268"/>
                  <a:pt x="87511" y="101352"/>
                </a:cubicBezTo>
                <a:cubicBezTo>
                  <a:pt x="87511" y="103436"/>
                  <a:pt x="86469" y="104477"/>
                  <a:pt x="84386" y="104477"/>
                </a:cubicBezTo>
                <a:lnTo>
                  <a:pt x="71884" y="104477"/>
                </a:lnTo>
                <a:cubicBezTo>
                  <a:pt x="69801" y="104477"/>
                  <a:pt x="68759" y="103436"/>
                  <a:pt x="68759" y="101352"/>
                </a:cubicBezTo>
                <a:cubicBezTo>
                  <a:pt x="68759" y="99268"/>
                  <a:pt x="69801" y="98227"/>
                  <a:pt x="71884" y="98227"/>
                </a:cubicBezTo>
                <a:close/>
                <a:moveTo>
                  <a:pt x="154484" y="82600"/>
                </a:moveTo>
                <a:lnTo>
                  <a:pt x="166985" y="82600"/>
                </a:lnTo>
                <a:cubicBezTo>
                  <a:pt x="169069" y="82600"/>
                  <a:pt x="170111" y="83642"/>
                  <a:pt x="170111" y="85725"/>
                </a:cubicBezTo>
                <a:cubicBezTo>
                  <a:pt x="170111" y="87809"/>
                  <a:pt x="169069" y="88851"/>
                  <a:pt x="166985" y="88851"/>
                </a:cubicBezTo>
                <a:lnTo>
                  <a:pt x="154484" y="88851"/>
                </a:lnTo>
                <a:cubicBezTo>
                  <a:pt x="152400" y="88851"/>
                  <a:pt x="151358" y="87809"/>
                  <a:pt x="151358" y="85725"/>
                </a:cubicBezTo>
                <a:cubicBezTo>
                  <a:pt x="151358" y="83642"/>
                  <a:pt x="152400" y="82600"/>
                  <a:pt x="154484" y="82600"/>
                </a:cubicBezTo>
                <a:close/>
                <a:moveTo>
                  <a:pt x="109835" y="82600"/>
                </a:moveTo>
                <a:lnTo>
                  <a:pt x="141536" y="82600"/>
                </a:lnTo>
                <a:cubicBezTo>
                  <a:pt x="143619" y="82600"/>
                  <a:pt x="144661" y="83642"/>
                  <a:pt x="144661" y="85725"/>
                </a:cubicBezTo>
                <a:cubicBezTo>
                  <a:pt x="144661" y="87809"/>
                  <a:pt x="143619" y="88851"/>
                  <a:pt x="141536" y="88851"/>
                </a:cubicBezTo>
                <a:lnTo>
                  <a:pt x="109835" y="88851"/>
                </a:lnTo>
                <a:cubicBezTo>
                  <a:pt x="107752" y="88851"/>
                  <a:pt x="106710" y="87809"/>
                  <a:pt x="106710" y="85725"/>
                </a:cubicBezTo>
                <a:cubicBezTo>
                  <a:pt x="106710" y="83642"/>
                  <a:pt x="107752" y="82600"/>
                  <a:pt x="109835" y="82600"/>
                </a:cubicBezTo>
                <a:close/>
                <a:moveTo>
                  <a:pt x="71884" y="82600"/>
                </a:moveTo>
                <a:lnTo>
                  <a:pt x="97334" y="82600"/>
                </a:lnTo>
                <a:cubicBezTo>
                  <a:pt x="99417" y="82600"/>
                  <a:pt x="100459" y="83642"/>
                  <a:pt x="100459" y="85725"/>
                </a:cubicBezTo>
                <a:cubicBezTo>
                  <a:pt x="100459" y="87809"/>
                  <a:pt x="99417" y="88851"/>
                  <a:pt x="97334" y="88851"/>
                </a:cubicBezTo>
                <a:lnTo>
                  <a:pt x="71884" y="88851"/>
                </a:lnTo>
                <a:cubicBezTo>
                  <a:pt x="69801" y="88851"/>
                  <a:pt x="68759" y="87809"/>
                  <a:pt x="68759" y="85725"/>
                </a:cubicBezTo>
                <a:cubicBezTo>
                  <a:pt x="68759" y="83642"/>
                  <a:pt x="69801" y="82600"/>
                  <a:pt x="71884" y="82600"/>
                </a:cubicBezTo>
                <a:close/>
                <a:moveTo>
                  <a:pt x="55811" y="60276"/>
                </a:moveTo>
                <a:cubicBezTo>
                  <a:pt x="50453" y="60276"/>
                  <a:pt x="47774" y="63252"/>
                  <a:pt x="47774" y="69205"/>
                </a:cubicBezTo>
                <a:lnTo>
                  <a:pt x="47774" y="152251"/>
                </a:lnTo>
                <a:cubicBezTo>
                  <a:pt x="47774" y="158502"/>
                  <a:pt x="50453" y="161627"/>
                  <a:pt x="55811" y="161627"/>
                </a:cubicBezTo>
                <a:lnTo>
                  <a:pt x="78135" y="161627"/>
                </a:lnTo>
                <a:cubicBezTo>
                  <a:pt x="79623" y="161627"/>
                  <a:pt x="81112" y="162372"/>
                  <a:pt x="82600" y="163860"/>
                </a:cubicBezTo>
                <a:cubicBezTo>
                  <a:pt x="83790" y="164753"/>
                  <a:pt x="84386" y="166241"/>
                  <a:pt x="84386" y="168325"/>
                </a:cubicBezTo>
                <a:lnTo>
                  <a:pt x="83939" y="185738"/>
                </a:lnTo>
                <a:lnTo>
                  <a:pt x="115640" y="162967"/>
                </a:lnTo>
                <a:cubicBezTo>
                  <a:pt x="116830" y="162074"/>
                  <a:pt x="118021" y="161627"/>
                  <a:pt x="119212" y="161627"/>
                </a:cubicBezTo>
                <a:lnTo>
                  <a:pt x="183059" y="161627"/>
                </a:lnTo>
                <a:cubicBezTo>
                  <a:pt x="185738" y="161627"/>
                  <a:pt x="188193" y="160734"/>
                  <a:pt x="190426" y="158949"/>
                </a:cubicBezTo>
                <a:cubicBezTo>
                  <a:pt x="192658" y="157163"/>
                  <a:pt x="193774" y="154930"/>
                  <a:pt x="193774" y="152251"/>
                </a:cubicBezTo>
                <a:lnTo>
                  <a:pt x="193774" y="69205"/>
                </a:lnTo>
                <a:cubicBezTo>
                  <a:pt x="193774" y="66824"/>
                  <a:pt x="192658" y="64740"/>
                  <a:pt x="190426" y="62954"/>
                </a:cubicBezTo>
                <a:cubicBezTo>
                  <a:pt x="188193" y="61168"/>
                  <a:pt x="185738" y="60276"/>
                  <a:pt x="183059" y="60276"/>
                </a:cubicBezTo>
                <a:close/>
                <a:moveTo>
                  <a:pt x="55811" y="47327"/>
                </a:moveTo>
                <a:lnTo>
                  <a:pt x="183059" y="47327"/>
                </a:lnTo>
                <a:cubicBezTo>
                  <a:pt x="189310" y="47327"/>
                  <a:pt x="194742" y="49485"/>
                  <a:pt x="199355" y="53801"/>
                </a:cubicBezTo>
                <a:cubicBezTo>
                  <a:pt x="203969" y="58117"/>
                  <a:pt x="206276" y="63252"/>
                  <a:pt x="206276" y="69205"/>
                </a:cubicBezTo>
                <a:lnTo>
                  <a:pt x="206276" y="152251"/>
                </a:lnTo>
                <a:cubicBezTo>
                  <a:pt x="206276" y="158204"/>
                  <a:pt x="203895" y="163413"/>
                  <a:pt x="199132" y="167878"/>
                </a:cubicBezTo>
                <a:cubicBezTo>
                  <a:pt x="194370" y="172343"/>
                  <a:pt x="189012" y="174576"/>
                  <a:pt x="183059" y="174576"/>
                </a:cubicBezTo>
                <a:lnTo>
                  <a:pt x="121444" y="174576"/>
                </a:lnTo>
                <a:lnTo>
                  <a:pt x="80814" y="203597"/>
                </a:lnTo>
                <a:cubicBezTo>
                  <a:pt x="79623" y="204192"/>
                  <a:pt x="78433" y="204490"/>
                  <a:pt x="77242" y="204490"/>
                </a:cubicBezTo>
                <a:cubicBezTo>
                  <a:pt x="76051" y="204490"/>
                  <a:pt x="75158" y="204341"/>
                  <a:pt x="74563" y="204044"/>
                </a:cubicBezTo>
                <a:cubicBezTo>
                  <a:pt x="72182" y="202555"/>
                  <a:pt x="70991" y="200620"/>
                  <a:pt x="70991" y="198239"/>
                </a:cubicBezTo>
                <a:lnTo>
                  <a:pt x="71438" y="174576"/>
                </a:lnTo>
                <a:lnTo>
                  <a:pt x="55811" y="174576"/>
                </a:lnTo>
                <a:cubicBezTo>
                  <a:pt x="49858" y="174576"/>
                  <a:pt x="44872" y="172418"/>
                  <a:pt x="40854" y="168102"/>
                </a:cubicBezTo>
                <a:cubicBezTo>
                  <a:pt x="36835" y="163785"/>
                  <a:pt x="34826" y="158502"/>
                  <a:pt x="34826" y="152251"/>
                </a:cubicBezTo>
                <a:lnTo>
                  <a:pt x="34826" y="69205"/>
                </a:lnTo>
                <a:cubicBezTo>
                  <a:pt x="34826" y="63252"/>
                  <a:pt x="36835" y="58117"/>
                  <a:pt x="40854" y="53801"/>
                </a:cubicBezTo>
                <a:cubicBezTo>
                  <a:pt x="44872" y="49485"/>
                  <a:pt x="49858" y="47327"/>
                  <a:pt x="55811" y="47327"/>
                </a:cubicBezTo>
                <a:close/>
                <a:moveTo>
                  <a:pt x="20538" y="0"/>
                </a:moveTo>
                <a:lnTo>
                  <a:pt x="148233" y="0"/>
                </a:lnTo>
                <a:cubicBezTo>
                  <a:pt x="154484" y="0"/>
                  <a:pt x="159916" y="2084"/>
                  <a:pt x="164530" y="6251"/>
                </a:cubicBezTo>
                <a:cubicBezTo>
                  <a:pt x="169143" y="10418"/>
                  <a:pt x="171450" y="15478"/>
                  <a:pt x="171450" y="21431"/>
                </a:cubicBezTo>
                <a:lnTo>
                  <a:pt x="171450" y="25450"/>
                </a:lnTo>
                <a:cubicBezTo>
                  <a:pt x="171450" y="26938"/>
                  <a:pt x="170855" y="28352"/>
                  <a:pt x="169664" y="29691"/>
                </a:cubicBezTo>
                <a:cubicBezTo>
                  <a:pt x="168474" y="31031"/>
                  <a:pt x="166985" y="31701"/>
                  <a:pt x="165199" y="31701"/>
                </a:cubicBezTo>
                <a:cubicBezTo>
                  <a:pt x="163413" y="31701"/>
                  <a:pt x="161851" y="31031"/>
                  <a:pt x="160511" y="29691"/>
                </a:cubicBezTo>
                <a:cubicBezTo>
                  <a:pt x="159172" y="28352"/>
                  <a:pt x="158502" y="26938"/>
                  <a:pt x="158502" y="25450"/>
                </a:cubicBezTo>
                <a:lnTo>
                  <a:pt x="158502" y="21431"/>
                </a:lnTo>
                <a:cubicBezTo>
                  <a:pt x="158502" y="19050"/>
                  <a:pt x="157460" y="16967"/>
                  <a:pt x="155377" y="15181"/>
                </a:cubicBezTo>
                <a:cubicBezTo>
                  <a:pt x="153293" y="13395"/>
                  <a:pt x="150912" y="12502"/>
                  <a:pt x="148233" y="12502"/>
                </a:cubicBezTo>
                <a:lnTo>
                  <a:pt x="20538" y="12502"/>
                </a:lnTo>
                <a:cubicBezTo>
                  <a:pt x="15181" y="12502"/>
                  <a:pt x="12502" y="15478"/>
                  <a:pt x="12502" y="21431"/>
                </a:cubicBezTo>
                <a:lnTo>
                  <a:pt x="12502" y="104477"/>
                </a:lnTo>
                <a:cubicBezTo>
                  <a:pt x="12502" y="107156"/>
                  <a:pt x="13246" y="109240"/>
                  <a:pt x="14734" y="110728"/>
                </a:cubicBezTo>
                <a:cubicBezTo>
                  <a:pt x="17711" y="113407"/>
                  <a:pt x="17860" y="116384"/>
                  <a:pt x="15181" y="119658"/>
                </a:cubicBezTo>
                <a:cubicBezTo>
                  <a:pt x="13692" y="121146"/>
                  <a:pt x="12055" y="121890"/>
                  <a:pt x="10269" y="121890"/>
                </a:cubicBezTo>
                <a:cubicBezTo>
                  <a:pt x="8781" y="121890"/>
                  <a:pt x="7442" y="121295"/>
                  <a:pt x="6251" y="120104"/>
                </a:cubicBezTo>
                <a:cubicBezTo>
                  <a:pt x="2084" y="116235"/>
                  <a:pt x="0" y="111026"/>
                  <a:pt x="0" y="104477"/>
                </a:cubicBezTo>
                <a:lnTo>
                  <a:pt x="0" y="21431"/>
                </a:lnTo>
                <a:cubicBezTo>
                  <a:pt x="0" y="15478"/>
                  <a:pt x="1935" y="10418"/>
                  <a:pt x="5804" y="6251"/>
                </a:cubicBezTo>
                <a:cubicBezTo>
                  <a:pt x="9674" y="2084"/>
                  <a:pt x="14585" y="0"/>
                  <a:pt x="20538" y="0"/>
                </a:cubicBezTo>
                <a:close/>
              </a:path>
            </a:pathLst>
          </a:custGeom>
          <a:solidFill>
            <a:schemeClr val="bg1"/>
          </a:solidFill>
          <a:ln>
            <a:noFill/>
          </a:ln>
          <a:effectLst/>
        </p:spPr>
        <p:txBody>
          <a:bodyPr anchor="ctr"/>
          <a:lstStyle/>
          <a:p>
            <a:pPr algn="ctr"/>
            <a:endParaRPr sz="1600"/>
          </a:p>
        </p:txBody>
      </p:sp>
      <p:sp>
        <p:nvSpPr>
          <p:cNvPr id="13" name="ï$1iḋè"/>
          <p:cNvSpPr/>
          <p:nvPr/>
        </p:nvSpPr>
        <p:spPr>
          <a:xfrm>
            <a:off x="3784039" y="2082111"/>
            <a:ext cx="2117684" cy="3532174"/>
          </a:xfrm>
          <a:prstGeom prst="roundRect">
            <a:avLst>
              <a:gd name="adj" fmla="val 4016"/>
            </a:avLst>
          </a:prstGeom>
          <a:solidFill>
            <a:srgbClr val="D58590"/>
          </a:solid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tIns="1620000" anchor="t" anchorCtr="1">
            <a:normAutofit/>
          </a:bodyPr>
          <a:lstStyle/>
          <a:p>
            <a:pPr algn="ctr">
              <a:lnSpc>
                <a:spcPct val="120000"/>
              </a:lnSpc>
            </a:pPr>
            <a:endParaRPr lang="zh-CN" altLang="en-US" sz="1000" dirty="0">
              <a:solidFill>
                <a:schemeClr val="tx1">
                  <a:lumMod val="85000"/>
                  <a:lumOff val="15000"/>
                </a:schemeClr>
              </a:solidFill>
            </a:endParaRPr>
          </a:p>
        </p:txBody>
      </p:sp>
      <p:sp>
        <p:nvSpPr>
          <p:cNvPr id="14" name="îṥľïḋé"/>
          <p:cNvSpPr/>
          <p:nvPr/>
        </p:nvSpPr>
        <p:spPr>
          <a:xfrm>
            <a:off x="3793092" y="3427224"/>
            <a:ext cx="2117684" cy="426679"/>
          </a:xfrm>
          <a:prstGeom prst="rect">
            <a:avLst/>
          </a:prstGeom>
          <a:solidFill>
            <a:srgbClr val="3B3E4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200" b="1" dirty="0"/>
          </a:p>
        </p:txBody>
      </p:sp>
      <p:sp>
        <p:nvSpPr>
          <p:cNvPr id="15" name="íşḻídé"/>
          <p:cNvSpPr/>
          <p:nvPr/>
        </p:nvSpPr>
        <p:spPr>
          <a:xfrm>
            <a:off x="4507375" y="2481931"/>
            <a:ext cx="671012" cy="671011"/>
          </a:xfrm>
          <a:custGeom>
            <a:avLst/>
            <a:gdLst/>
            <a:ahLst/>
            <a:cxnLst/>
            <a:rect l="l" t="t" r="r" b="b"/>
            <a:pathLst>
              <a:path w="203597" h="203597">
                <a:moveTo>
                  <a:pt x="30249" y="120104"/>
                </a:moveTo>
                <a:cubicBezTo>
                  <a:pt x="30919" y="120402"/>
                  <a:pt x="31402" y="121146"/>
                  <a:pt x="31700" y="122336"/>
                </a:cubicBezTo>
                <a:cubicBezTo>
                  <a:pt x="36165" y="136029"/>
                  <a:pt x="44202" y="147339"/>
                  <a:pt x="55810" y="156269"/>
                </a:cubicBezTo>
                <a:cubicBezTo>
                  <a:pt x="57596" y="157460"/>
                  <a:pt x="57894" y="158948"/>
                  <a:pt x="56703" y="160734"/>
                </a:cubicBezTo>
                <a:cubicBezTo>
                  <a:pt x="55810" y="161627"/>
                  <a:pt x="54917" y="162073"/>
                  <a:pt x="54024" y="162073"/>
                </a:cubicBezTo>
                <a:cubicBezTo>
                  <a:pt x="53429" y="162073"/>
                  <a:pt x="52834" y="161776"/>
                  <a:pt x="52238" y="161180"/>
                </a:cubicBezTo>
                <a:cubicBezTo>
                  <a:pt x="39141" y="151358"/>
                  <a:pt x="30361" y="139005"/>
                  <a:pt x="25896" y="124122"/>
                </a:cubicBezTo>
                <a:cubicBezTo>
                  <a:pt x="24705" y="122336"/>
                  <a:pt x="25300" y="121146"/>
                  <a:pt x="27682" y="120550"/>
                </a:cubicBezTo>
                <a:cubicBezTo>
                  <a:pt x="28724" y="119955"/>
                  <a:pt x="29579" y="119806"/>
                  <a:pt x="30249" y="120104"/>
                </a:cubicBezTo>
                <a:close/>
                <a:moveTo>
                  <a:pt x="25449" y="98673"/>
                </a:moveTo>
                <a:cubicBezTo>
                  <a:pt x="27533" y="98673"/>
                  <a:pt x="28575" y="99714"/>
                  <a:pt x="28575" y="101798"/>
                </a:cubicBezTo>
                <a:cubicBezTo>
                  <a:pt x="28575" y="104179"/>
                  <a:pt x="28724" y="106114"/>
                  <a:pt x="29021" y="107602"/>
                </a:cubicBezTo>
                <a:cubicBezTo>
                  <a:pt x="29021" y="109686"/>
                  <a:pt x="27979" y="110728"/>
                  <a:pt x="25896" y="110728"/>
                </a:cubicBezTo>
                <a:lnTo>
                  <a:pt x="25449" y="110728"/>
                </a:lnTo>
                <a:cubicBezTo>
                  <a:pt x="23961" y="110728"/>
                  <a:pt x="22919" y="109835"/>
                  <a:pt x="22324" y="108049"/>
                </a:cubicBezTo>
                <a:lnTo>
                  <a:pt x="22324" y="101798"/>
                </a:lnTo>
                <a:cubicBezTo>
                  <a:pt x="22324" y="99714"/>
                  <a:pt x="23366" y="98673"/>
                  <a:pt x="25449" y="98673"/>
                </a:cubicBezTo>
                <a:close/>
                <a:moveTo>
                  <a:pt x="36611" y="41076"/>
                </a:moveTo>
                <a:cubicBezTo>
                  <a:pt x="20538" y="58043"/>
                  <a:pt x="12501" y="78283"/>
                  <a:pt x="12501" y="101798"/>
                </a:cubicBezTo>
                <a:cubicBezTo>
                  <a:pt x="12501" y="126206"/>
                  <a:pt x="21282" y="147191"/>
                  <a:pt x="38844" y="164752"/>
                </a:cubicBezTo>
                <a:cubicBezTo>
                  <a:pt x="56406" y="182314"/>
                  <a:pt x="77390" y="191095"/>
                  <a:pt x="101798" y="191095"/>
                </a:cubicBezTo>
                <a:cubicBezTo>
                  <a:pt x="125313" y="191095"/>
                  <a:pt x="145628" y="183058"/>
                  <a:pt x="162743" y="166985"/>
                </a:cubicBezTo>
                <a:cubicBezTo>
                  <a:pt x="179858" y="150911"/>
                  <a:pt x="189160" y="131117"/>
                  <a:pt x="190649" y="107602"/>
                </a:cubicBezTo>
                <a:cubicBezTo>
                  <a:pt x="190946" y="106709"/>
                  <a:pt x="191095" y="104923"/>
                  <a:pt x="191095" y="102245"/>
                </a:cubicBezTo>
                <a:lnTo>
                  <a:pt x="101798" y="104923"/>
                </a:lnTo>
                <a:lnTo>
                  <a:pt x="100459" y="104923"/>
                </a:lnTo>
                <a:lnTo>
                  <a:pt x="100459" y="104477"/>
                </a:lnTo>
                <a:cubicBezTo>
                  <a:pt x="100161" y="104477"/>
                  <a:pt x="99863" y="104328"/>
                  <a:pt x="99566" y="104030"/>
                </a:cubicBezTo>
                <a:close/>
                <a:moveTo>
                  <a:pt x="165199" y="39290"/>
                </a:moveTo>
                <a:lnTo>
                  <a:pt x="109388" y="98226"/>
                </a:lnTo>
                <a:lnTo>
                  <a:pt x="190649" y="95994"/>
                </a:lnTo>
                <a:cubicBezTo>
                  <a:pt x="189160" y="73670"/>
                  <a:pt x="180677" y="54768"/>
                  <a:pt x="165199" y="39290"/>
                </a:cubicBezTo>
                <a:close/>
                <a:moveTo>
                  <a:pt x="101798" y="12501"/>
                </a:moveTo>
                <a:cubicBezTo>
                  <a:pt x="78283" y="12501"/>
                  <a:pt x="58043" y="20538"/>
                  <a:pt x="41076" y="36611"/>
                </a:cubicBezTo>
                <a:lnTo>
                  <a:pt x="101798" y="97333"/>
                </a:lnTo>
                <a:lnTo>
                  <a:pt x="160734" y="34825"/>
                </a:lnTo>
                <a:cubicBezTo>
                  <a:pt x="156567" y="31551"/>
                  <a:pt x="153590" y="29319"/>
                  <a:pt x="151804" y="28128"/>
                </a:cubicBezTo>
                <a:cubicBezTo>
                  <a:pt x="136922" y="17710"/>
                  <a:pt x="120253" y="12501"/>
                  <a:pt x="101798" y="12501"/>
                </a:cubicBezTo>
                <a:close/>
                <a:moveTo>
                  <a:pt x="101798" y="0"/>
                </a:moveTo>
                <a:cubicBezTo>
                  <a:pt x="122932" y="0"/>
                  <a:pt x="141982" y="5804"/>
                  <a:pt x="158948" y="17412"/>
                </a:cubicBezTo>
                <a:cubicBezTo>
                  <a:pt x="172938" y="26937"/>
                  <a:pt x="183877" y="39141"/>
                  <a:pt x="191765" y="54024"/>
                </a:cubicBezTo>
                <a:cubicBezTo>
                  <a:pt x="199653" y="68907"/>
                  <a:pt x="203597" y="84832"/>
                  <a:pt x="203597" y="101798"/>
                </a:cubicBezTo>
                <a:lnTo>
                  <a:pt x="203597" y="108942"/>
                </a:lnTo>
                <a:cubicBezTo>
                  <a:pt x="201811" y="135433"/>
                  <a:pt x="191095" y="157832"/>
                  <a:pt x="171450" y="176138"/>
                </a:cubicBezTo>
                <a:cubicBezTo>
                  <a:pt x="151804" y="194444"/>
                  <a:pt x="128587" y="203597"/>
                  <a:pt x="101798" y="203597"/>
                </a:cubicBezTo>
                <a:cubicBezTo>
                  <a:pt x="73818" y="203597"/>
                  <a:pt x="49857" y="193625"/>
                  <a:pt x="29914" y="173682"/>
                </a:cubicBezTo>
                <a:cubicBezTo>
                  <a:pt x="9971" y="153739"/>
                  <a:pt x="0" y="129778"/>
                  <a:pt x="0" y="101798"/>
                </a:cubicBezTo>
                <a:cubicBezTo>
                  <a:pt x="0" y="73818"/>
                  <a:pt x="9971" y="49857"/>
                  <a:pt x="29914" y="29914"/>
                </a:cubicBezTo>
                <a:cubicBezTo>
                  <a:pt x="49857" y="9971"/>
                  <a:pt x="73818" y="0"/>
                  <a:pt x="101798" y="0"/>
                </a:cubicBezTo>
                <a:close/>
              </a:path>
            </a:pathLst>
          </a:custGeom>
          <a:solidFill>
            <a:schemeClr val="bg1"/>
          </a:solidFill>
          <a:ln>
            <a:noFill/>
          </a:ln>
          <a:effectLst/>
        </p:spPr>
        <p:txBody>
          <a:bodyPr anchor="ctr"/>
          <a:lstStyle/>
          <a:p>
            <a:pPr algn="ctr"/>
            <a:endParaRPr sz="1600"/>
          </a:p>
        </p:txBody>
      </p:sp>
      <p:sp>
        <p:nvSpPr>
          <p:cNvPr id="16" name="îṡḻïḑê"/>
          <p:cNvSpPr/>
          <p:nvPr/>
        </p:nvSpPr>
        <p:spPr>
          <a:xfrm>
            <a:off x="6269968" y="2082111"/>
            <a:ext cx="2117684" cy="3532174"/>
          </a:xfrm>
          <a:prstGeom prst="roundRect">
            <a:avLst>
              <a:gd name="adj" fmla="val 4016"/>
            </a:avLst>
          </a:prstGeom>
          <a:solidFill>
            <a:srgbClr val="D58590"/>
          </a:solid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tIns="1620000" anchor="t" anchorCtr="1">
            <a:normAutofit/>
          </a:bodyPr>
          <a:lstStyle/>
          <a:p>
            <a:pPr algn="ctr">
              <a:lnSpc>
                <a:spcPct val="120000"/>
              </a:lnSpc>
            </a:pPr>
            <a:endParaRPr lang="zh-CN" altLang="en-US" sz="1000" dirty="0">
              <a:solidFill>
                <a:schemeClr val="tx1">
                  <a:lumMod val="85000"/>
                  <a:lumOff val="15000"/>
                </a:schemeClr>
              </a:solidFill>
            </a:endParaRPr>
          </a:p>
        </p:txBody>
      </p:sp>
      <p:sp>
        <p:nvSpPr>
          <p:cNvPr id="22" name="íSḷîďé"/>
          <p:cNvSpPr/>
          <p:nvPr/>
        </p:nvSpPr>
        <p:spPr>
          <a:xfrm>
            <a:off x="6279021" y="3427224"/>
            <a:ext cx="2117684" cy="426679"/>
          </a:xfrm>
          <a:prstGeom prst="rect">
            <a:avLst/>
          </a:prstGeom>
          <a:solidFill>
            <a:srgbClr val="3B3E4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200" b="1" dirty="0"/>
          </a:p>
        </p:txBody>
      </p:sp>
      <p:sp>
        <p:nvSpPr>
          <p:cNvPr id="23" name="ís1ídé"/>
          <p:cNvSpPr/>
          <p:nvPr/>
        </p:nvSpPr>
        <p:spPr>
          <a:xfrm>
            <a:off x="6994568" y="2474597"/>
            <a:ext cx="668482" cy="671011"/>
          </a:xfrm>
          <a:custGeom>
            <a:avLst/>
            <a:gdLst/>
            <a:ahLst/>
            <a:cxnLst/>
            <a:rect l="l" t="t" r="r" b="b"/>
            <a:pathLst>
              <a:path w="204608" h="205382">
                <a:moveTo>
                  <a:pt x="46881" y="32147"/>
                </a:moveTo>
                <a:cubicBezTo>
                  <a:pt x="48667" y="31254"/>
                  <a:pt x="50155" y="31551"/>
                  <a:pt x="51346" y="33039"/>
                </a:cubicBezTo>
                <a:cubicBezTo>
                  <a:pt x="52536" y="34825"/>
                  <a:pt x="52239" y="36314"/>
                  <a:pt x="50453" y="37504"/>
                </a:cubicBezTo>
                <a:cubicBezTo>
                  <a:pt x="37356" y="45541"/>
                  <a:pt x="30807" y="57298"/>
                  <a:pt x="30807" y="72777"/>
                </a:cubicBezTo>
                <a:cubicBezTo>
                  <a:pt x="30807" y="74860"/>
                  <a:pt x="29766" y="75902"/>
                  <a:pt x="27682" y="75902"/>
                </a:cubicBezTo>
                <a:cubicBezTo>
                  <a:pt x="25599" y="75902"/>
                  <a:pt x="24557" y="74860"/>
                  <a:pt x="24557" y="72777"/>
                </a:cubicBezTo>
                <a:cubicBezTo>
                  <a:pt x="24557" y="54917"/>
                  <a:pt x="31998" y="41374"/>
                  <a:pt x="46881" y="32147"/>
                </a:cubicBezTo>
                <a:close/>
                <a:moveTo>
                  <a:pt x="61168" y="25896"/>
                </a:moveTo>
                <a:cubicBezTo>
                  <a:pt x="63252" y="25300"/>
                  <a:pt x="64591" y="26045"/>
                  <a:pt x="65187" y="28128"/>
                </a:cubicBezTo>
                <a:cubicBezTo>
                  <a:pt x="65782" y="30212"/>
                  <a:pt x="65038" y="31551"/>
                  <a:pt x="62954" y="32147"/>
                </a:cubicBezTo>
                <a:cubicBezTo>
                  <a:pt x="62657" y="32147"/>
                  <a:pt x="62136" y="32221"/>
                  <a:pt x="61392" y="32370"/>
                </a:cubicBezTo>
                <a:cubicBezTo>
                  <a:pt x="60648" y="32519"/>
                  <a:pt x="60127" y="32742"/>
                  <a:pt x="59829" y="33039"/>
                </a:cubicBezTo>
                <a:lnTo>
                  <a:pt x="58936" y="33039"/>
                </a:lnTo>
                <a:cubicBezTo>
                  <a:pt x="57448" y="33039"/>
                  <a:pt x="56406" y="32295"/>
                  <a:pt x="55811" y="30807"/>
                </a:cubicBezTo>
                <a:cubicBezTo>
                  <a:pt x="55215" y="29319"/>
                  <a:pt x="55811" y="27979"/>
                  <a:pt x="57597" y="26789"/>
                </a:cubicBezTo>
                <a:cubicBezTo>
                  <a:pt x="58787" y="26789"/>
                  <a:pt x="59978" y="26491"/>
                  <a:pt x="61168" y="25896"/>
                </a:cubicBezTo>
                <a:close/>
                <a:moveTo>
                  <a:pt x="72331" y="12948"/>
                </a:moveTo>
                <a:cubicBezTo>
                  <a:pt x="55959" y="12948"/>
                  <a:pt x="41895" y="18752"/>
                  <a:pt x="30138" y="30361"/>
                </a:cubicBezTo>
                <a:cubicBezTo>
                  <a:pt x="18380" y="41969"/>
                  <a:pt x="12502" y="55959"/>
                  <a:pt x="12502" y="72330"/>
                </a:cubicBezTo>
                <a:cubicBezTo>
                  <a:pt x="12502" y="88999"/>
                  <a:pt x="18380" y="103138"/>
                  <a:pt x="30138" y="114746"/>
                </a:cubicBezTo>
                <a:cubicBezTo>
                  <a:pt x="41895" y="126355"/>
                  <a:pt x="55959" y="132159"/>
                  <a:pt x="72331" y="132159"/>
                </a:cubicBezTo>
                <a:cubicBezTo>
                  <a:pt x="82451" y="132159"/>
                  <a:pt x="91678" y="129778"/>
                  <a:pt x="100013" y="125015"/>
                </a:cubicBezTo>
                <a:cubicBezTo>
                  <a:pt x="102691" y="123527"/>
                  <a:pt x="105222" y="123973"/>
                  <a:pt x="107603" y="126355"/>
                </a:cubicBezTo>
                <a:lnTo>
                  <a:pt x="132606" y="151358"/>
                </a:lnTo>
                <a:lnTo>
                  <a:pt x="134838" y="149572"/>
                </a:lnTo>
                <a:cubicBezTo>
                  <a:pt x="137517" y="148084"/>
                  <a:pt x="140047" y="148232"/>
                  <a:pt x="142429" y="150018"/>
                </a:cubicBezTo>
                <a:lnTo>
                  <a:pt x="150912" y="157162"/>
                </a:lnTo>
                <a:cubicBezTo>
                  <a:pt x="153293" y="159543"/>
                  <a:pt x="153740" y="161925"/>
                  <a:pt x="152251" y="164306"/>
                </a:cubicBezTo>
                <a:lnTo>
                  <a:pt x="150465" y="169217"/>
                </a:lnTo>
                <a:lnTo>
                  <a:pt x="157609" y="176361"/>
                </a:lnTo>
                <a:lnTo>
                  <a:pt x="167878" y="177254"/>
                </a:lnTo>
                <a:cubicBezTo>
                  <a:pt x="170259" y="177254"/>
                  <a:pt x="172045" y="178593"/>
                  <a:pt x="173236" y="181272"/>
                </a:cubicBezTo>
                <a:lnTo>
                  <a:pt x="176808" y="191541"/>
                </a:lnTo>
                <a:lnTo>
                  <a:pt x="191542" y="187970"/>
                </a:lnTo>
                <a:lnTo>
                  <a:pt x="189309" y="169217"/>
                </a:lnTo>
                <a:lnTo>
                  <a:pt x="126802" y="106263"/>
                </a:lnTo>
                <a:cubicBezTo>
                  <a:pt x="124420" y="103882"/>
                  <a:pt x="123974" y="101500"/>
                  <a:pt x="125462" y="99119"/>
                </a:cubicBezTo>
                <a:cubicBezTo>
                  <a:pt x="129629" y="91082"/>
                  <a:pt x="131713" y="82153"/>
                  <a:pt x="131713" y="72330"/>
                </a:cubicBezTo>
                <a:cubicBezTo>
                  <a:pt x="131713" y="55959"/>
                  <a:pt x="125909" y="41969"/>
                  <a:pt x="114300" y="30361"/>
                </a:cubicBezTo>
                <a:cubicBezTo>
                  <a:pt x="102691" y="18752"/>
                  <a:pt x="88702" y="12948"/>
                  <a:pt x="72331" y="12948"/>
                </a:cubicBezTo>
                <a:close/>
                <a:moveTo>
                  <a:pt x="72331" y="0"/>
                </a:moveTo>
                <a:cubicBezTo>
                  <a:pt x="92274" y="0"/>
                  <a:pt x="109314" y="7069"/>
                  <a:pt x="123453" y="21208"/>
                </a:cubicBezTo>
                <a:cubicBezTo>
                  <a:pt x="137592" y="35346"/>
                  <a:pt x="144661" y="52387"/>
                  <a:pt x="144661" y="72330"/>
                </a:cubicBezTo>
                <a:cubicBezTo>
                  <a:pt x="144661" y="81260"/>
                  <a:pt x="142726" y="90636"/>
                  <a:pt x="138857" y="100459"/>
                </a:cubicBezTo>
                <a:lnTo>
                  <a:pt x="200025" y="161627"/>
                </a:lnTo>
                <a:cubicBezTo>
                  <a:pt x="201216" y="162818"/>
                  <a:pt x="201811" y="164157"/>
                  <a:pt x="201811" y="165645"/>
                </a:cubicBezTo>
                <a:lnTo>
                  <a:pt x="204490" y="192434"/>
                </a:lnTo>
                <a:cubicBezTo>
                  <a:pt x="205085" y="196304"/>
                  <a:pt x="203448" y="198536"/>
                  <a:pt x="199579" y="199132"/>
                </a:cubicBezTo>
                <a:lnTo>
                  <a:pt x="174129" y="204936"/>
                </a:lnTo>
                <a:cubicBezTo>
                  <a:pt x="173831" y="205234"/>
                  <a:pt x="173385" y="205382"/>
                  <a:pt x="172790" y="205382"/>
                </a:cubicBezTo>
                <a:cubicBezTo>
                  <a:pt x="169515" y="205382"/>
                  <a:pt x="167432" y="203894"/>
                  <a:pt x="166539" y="200918"/>
                </a:cubicBezTo>
                <a:lnTo>
                  <a:pt x="162967" y="189309"/>
                </a:lnTo>
                <a:lnTo>
                  <a:pt x="154484" y="188863"/>
                </a:lnTo>
                <a:cubicBezTo>
                  <a:pt x="152698" y="188863"/>
                  <a:pt x="151358" y="188267"/>
                  <a:pt x="150465" y="187077"/>
                </a:cubicBezTo>
                <a:lnTo>
                  <a:pt x="138410" y="175022"/>
                </a:lnTo>
                <a:cubicBezTo>
                  <a:pt x="136624" y="173236"/>
                  <a:pt x="136178" y="170854"/>
                  <a:pt x="137071" y="167878"/>
                </a:cubicBezTo>
                <a:lnTo>
                  <a:pt x="138857" y="163859"/>
                </a:lnTo>
                <a:lnTo>
                  <a:pt x="137964" y="162966"/>
                </a:lnTo>
                <a:lnTo>
                  <a:pt x="135731" y="164752"/>
                </a:lnTo>
                <a:cubicBezTo>
                  <a:pt x="132755" y="166538"/>
                  <a:pt x="129927" y="166390"/>
                  <a:pt x="127248" y="164306"/>
                </a:cubicBezTo>
                <a:lnTo>
                  <a:pt x="101799" y="138410"/>
                </a:lnTo>
                <a:cubicBezTo>
                  <a:pt x="91976" y="142577"/>
                  <a:pt x="82153" y="144661"/>
                  <a:pt x="72331" y="144661"/>
                </a:cubicBezTo>
                <a:cubicBezTo>
                  <a:pt x="52388" y="144661"/>
                  <a:pt x="35347" y="137666"/>
                  <a:pt x="21208" y="123676"/>
                </a:cubicBezTo>
                <a:cubicBezTo>
                  <a:pt x="7069" y="109686"/>
                  <a:pt x="0" y="92571"/>
                  <a:pt x="0" y="72330"/>
                </a:cubicBezTo>
                <a:cubicBezTo>
                  <a:pt x="0" y="52387"/>
                  <a:pt x="7069" y="35346"/>
                  <a:pt x="21208" y="21208"/>
                </a:cubicBezTo>
                <a:cubicBezTo>
                  <a:pt x="35347" y="7069"/>
                  <a:pt x="52388" y="0"/>
                  <a:pt x="72331" y="0"/>
                </a:cubicBezTo>
                <a:close/>
              </a:path>
            </a:pathLst>
          </a:custGeom>
          <a:solidFill>
            <a:schemeClr val="bg1"/>
          </a:solidFill>
          <a:ln>
            <a:noFill/>
          </a:ln>
          <a:effectLst/>
        </p:spPr>
        <p:txBody>
          <a:bodyPr anchor="ctr"/>
          <a:lstStyle/>
          <a:p>
            <a:pPr algn="ctr"/>
            <a:endParaRPr sz="1600"/>
          </a:p>
        </p:txBody>
      </p:sp>
      <p:sp>
        <p:nvSpPr>
          <p:cNvPr id="24" name="iṥ1ïḋè"/>
          <p:cNvSpPr/>
          <p:nvPr/>
        </p:nvSpPr>
        <p:spPr>
          <a:xfrm>
            <a:off x="8774004" y="2082111"/>
            <a:ext cx="2117684" cy="3532174"/>
          </a:xfrm>
          <a:prstGeom prst="roundRect">
            <a:avLst>
              <a:gd name="adj" fmla="val 4016"/>
            </a:avLst>
          </a:prstGeom>
          <a:solidFill>
            <a:srgbClr val="D58590"/>
          </a:solid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tIns="1620000" anchor="t" anchorCtr="1">
            <a:normAutofit/>
          </a:bodyPr>
          <a:lstStyle/>
          <a:p>
            <a:pPr algn="ctr">
              <a:lnSpc>
                <a:spcPct val="120000"/>
              </a:lnSpc>
            </a:pPr>
            <a:endParaRPr lang="zh-CN" altLang="en-US" sz="1000" dirty="0">
              <a:solidFill>
                <a:schemeClr val="tx1">
                  <a:lumMod val="85000"/>
                  <a:lumOff val="15000"/>
                </a:schemeClr>
              </a:solidFill>
            </a:endParaRPr>
          </a:p>
        </p:txBody>
      </p:sp>
      <p:sp>
        <p:nvSpPr>
          <p:cNvPr id="25" name="iṩ1íḍê"/>
          <p:cNvSpPr/>
          <p:nvPr/>
        </p:nvSpPr>
        <p:spPr>
          <a:xfrm>
            <a:off x="8783057" y="3427224"/>
            <a:ext cx="2117684" cy="426679"/>
          </a:xfrm>
          <a:prstGeom prst="rect">
            <a:avLst/>
          </a:prstGeom>
          <a:solidFill>
            <a:srgbClr val="3B3E4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200" b="1" dirty="0"/>
          </a:p>
        </p:txBody>
      </p:sp>
      <p:sp>
        <p:nvSpPr>
          <p:cNvPr id="26" name="ïşlïḓê"/>
          <p:cNvSpPr/>
          <p:nvPr/>
        </p:nvSpPr>
        <p:spPr>
          <a:xfrm>
            <a:off x="9496478" y="2474597"/>
            <a:ext cx="666672" cy="658010"/>
          </a:xfrm>
          <a:custGeom>
            <a:avLst/>
            <a:gdLst/>
            <a:ahLst/>
            <a:cxnLst/>
            <a:rect l="l" t="t" r="r" b="b"/>
            <a:pathLst>
              <a:path w="206276" h="203596">
                <a:moveTo>
                  <a:pt x="95548" y="108049"/>
                </a:moveTo>
                <a:cubicBezTo>
                  <a:pt x="93762" y="108049"/>
                  <a:pt x="92199" y="108719"/>
                  <a:pt x="90860" y="110058"/>
                </a:cubicBezTo>
                <a:cubicBezTo>
                  <a:pt x="89520" y="111397"/>
                  <a:pt x="88850" y="112960"/>
                  <a:pt x="88850" y="114746"/>
                </a:cubicBezTo>
                <a:lnTo>
                  <a:pt x="88850" y="129927"/>
                </a:lnTo>
                <a:cubicBezTo>
                  <a:pt x="88850" y="134391"/>
                  <a:pt x="91083" y="136624"/>
                  <a:pt x="95548" y="136624"/>
                </a:cubicBezTo>
                <a:lnTo>
                  <a:pt x="110728" y="136624"/>
                </a:lnTo>
                <a:cubicBezTo>
                  <a:pt x="115193" y="136624"/>
                  <a:pt x="117426" y="134391"/>
                  <a:pt x="117426" y="129927"/>
                </a:cubicBezTo>
                <a:lnTo>
                  <a:pt x="117426" y="114746"/>
                </a:lnTo>
                <a:cubicBezTo>
                  <a:pt x="117426" y="112960"/>
                  <a:pt x="116756" y="111397"/>
                  <a:pt x="115416" y="110058"/>
                </a:cubicBezTo>
                <a:cubicBezTo>
                  <a:pt x="114077" y="108719"/>
                  <a:pt x="112514" y="108049"/>
                  <a:pt x="110728" y="108049"/>
                </a:cubicBezTo>
                <a:close/>
                <a:moveTo>
                  <a:pt x="21878" y="54024"/>
                </a:moveTo>
                <a:cubicBezTo>
                  <a:pt x="19497" y="54024"/>
                  <a:pt x="17339" y="54992"/>
                  <a:pt x="15404" y="56926"/>
                </a:cubicBezTo>
                <a:cubicBezTo>
                  <a:pt x="13469" y="58861"/>
                  <a:pt x="12502" y="61019"/>
                  <a:pt x="12502" y="63400"/>
                </a:cubicBezTo>
                <a:lnTo>
                  <a:pt x="12502" y="117871"/>
                </a:lnTo>
                <a:lnTo>
                  <a:pt x="22771" y="117871"/>
                </a:lnTo>
                <a:cubicBezTo>
                  <a:pt x="24854" y="117871"/>
                  <a:pt x="25896" y="118913"/>
                  <a:pt x="25896" y="120997"/>
                </a:cubicBezTo>
                <a:cubicBezTo>
                  <a:pt x="25896" y="123080"/>
                  <a:pt x="24854" y="124122"/>
                  <a:pt x="22771" y="124122"/>
                </a:cubicBezTo>
                <a:lnTo>
                  <a:pt x="12502" y="124122"/>
                </a:lnTo>
                <a:lnTo>
                  <a:pt x="12502" y="181272"/>
                </a:lnTo>
                <a:cubicBezTo>
                  <a:pt x="12502" y="183951"/>
                  <a:pt x="13469" y="186184"/>
                  <a:pt x="15404" y="187970"/>
                </a:cubicBezTo>
                <a:cubicBezTo>
                  <a:pt x="17339" y="189755"/>
                  <a:pt x="19497" y="190648"/>
                  <a:pt x="21878" y="190648"/>
                </a:cubicBezTo>
                <a:lnTo>
                  <a:pt x="184398" y="190648"/>
                </a:lnTo>
                <a:cubicBezTo>
                  <a:pt x="186779" y="190648"/>
                  <a:pt x="188937" y="189755"/>
                  <a:pt x="190872" y="187970"/>
                </a:cubicBezTo>
                <a:cubicBezTo>
                  <a:pt x="192807" y="186184"/>
                  <a:pt x="193774" y="183951"/>
                  <a:pt x="193774" y="181272"/>
                </a:cubicBezTo>
                <a:lnTo>
                  <a:pt x="193774" y="124122"/>
                </a:lnTo>
                <a:lnTo>
                  <a:pt x="123676" y="124122"/>
                </a:lnTo>
                <a:lnTo>
                  <a:pt x="123676" y="130373"/>
                </a:lnTo>
                <a:cubicBezTo>
                  <a:pt x="123676" y="133647"/>
                  <a:pt x="122411" y="136549"/>
                  <a:pt x="119881" y="139079"/>
                </a:cubicBezTo>
                <a:cubicBezTo>
                  <a:pt x="117351" y="141610"/>
                  <a:pt x="114300" y="142875"/>
                  <a:pt x="110728" y="142875"/>
                </a:cubicBezTo>
                <a:lnTo>
                  <a:pt x="95548" y="142875"/>
                </a:lnTo>
                <a:cubicBezTo>
                  <a:pt x="91976" y="142875"/>
                  <a:pt x="88925" y="141610"/>
                  <a:pt x="86395" y="139079"/>
                </a:cubicBezTo>
                <a:cubicBezTo>
                  <a:pt x="83865" y="136549"/>
                  <a:pt x="82600" y="133647"/>
                  <a:pt x="82600" y="130373"/>
                </a:cubicBezTo>
                <a:lnTo>
                  <a:pt x="82600" y="124122"/>
                </a:lnTo>
                <a:lnTo>
                  <a:pt x="41523" y="124122"/>
                </a:lnTo>
                <a:cubicBezTo>
                  <a:pt x="39440" y="124122"/>
                  <a:pt x="38398" y="123080"/>
                  <a:pt x="38398" y="120997"/>
                </a:cubicBezTo>
                <a:cubicBezTo>
                  <a:pt x="38398" y="118913"/>
                  <a:pt x="39440" y="117871"/>
                  <a:pt x="41523" y="117871"/>
                </a:cubicBezTo>
                <a:lnTo>
                  <a:pt x="82600" y="117871"/>
                </a:lnTo>
                <a:lnTo>
                  <a:pt x="82600" y="114746"/>
                </a:lnTo>
                <a:cubicBezTo>
                  <a:pt x="82600" y="111174"/>
                  <a:pt x="83865" y="108123"/>
                  <a:pt x="86395" y="105593"/>
                </a:cubicBezTo>
                <a:cubicBezTo>
                  <a:pt x="88925" y="103063"/>
                  <a:pt x="91976" y="101798"/>
                  <a:pt x="95548" y="101798"/>
                </a:cubicBezTo>
                <a:lnTo>
                  <a:pt x="110728" y="101798"/>
                </a:lnTo>
                <a:cubicBezTo>
                  <a:pt x="114300" y="101798"/>
                  <a:pt x="117351" y="103063"/>
                  <a:pt x="119881" y="105593"/>
                </a:cubicBezTo>
                <a:cubicBezTo>
                  <a:pt x="122411" y="108123"/>
                  <a:pt x="123676" y="111174"/>
                  <a:pt x="123676" y="114746"/>
                </a:cubicBezTo>
                <a:lnTo>
                  <a:pt x="123676" y="117871"/>
                </a:lnTo>
                <a:lnTo>
                  <a:pt x="193774" y="117871"/>
                </a:lnTo>
                <a:lnTo>
                  <a:pt x="193774" y="63400"/>
                </a:lnTo>
                <a:cubicBezTo>
                  <a:pt x="193774" y="61019"/>
                  <a:pt x="192807" y="58861"/>
                  <a:pt x="190872" y="56926"/>
                </a:cubicBezTo>
                <a:cubicBezTo>
                  <a:pt x="188937" y="54992"/>
                  <a:pt x="186779" y="54024"/>
                  <a:pt x="184398" y="54024"/>
                </a:cubicBezTo>
                <a:close/>
                <a:moveTo>
                  <a:pt x="89743" y="12948"/>
                </a:moveTo>
                <a:cubicBezTo>
                  <a:pt x="84981" y="12948"/>
                  <a:pt x="82600" y="15329"/>
                  <a:pt x="82600" y="20091"/>
                </a:cubicBezTo>
                <a:lnTo>
                  <a:pt x="82600" y="41523"/>
                </a:lnTo>
                <a:lnTo>
                  <a:pt x="123676" y="41523"/>
                </a:lnTo>
                <a:lnTo>
                  <a:pt x="123676" y="20091"/>
                </a:lnTo>
                <a:cubicBezTo>
                  <a:pt x="123676" y="15329"/>
                  <a:pt x="119807" y="12948"/>
                  <a:pt x="112068" y="12948"/>
                </a:cubicBezTo>
                <a:close/>
                <a:moveTo>
                  <a:pt x="89743" y="0"/>
                </a:moveTo>
                <a:lnTo>
                  <a:pt x="115193" y="0"/>
                </a:lnTo>
                <a:cubicBezTo>
                  <a:pt x="121742" y="0"/>
                  <a:pt x="126950" y="1860"/>
                  <a:pt x="130820" y="5581"/>
                </a:cubicBezTo>
                <a:cubicBezTo>
                  <a:pt x="134690" y="9301"/>
                  <a:pt x="136624" y="14138"/>
                  <a:pt x="136624" y="20091"/>
                </a:cubicBezTo>
                <a:lnTo>
                  <a:pt x="136624" y="41523"/>
                </a:lnTo>
                <a:lnTo>
                  <a:pt x="184398" y="41523"/>
                </a:lnTo>
                <a:cubicBezTo>
                  <a:pt x="190351" y="41523"/>
                  <a:pt x="195486" y="43681"/>
                  <a:pt x="199802" y="47997"/>
                </a:cubicBezTo>
                <a:cubicBezTo>
                  <a:pt x="204118" y="52313"/>
                  <a:pt x="206276" y="57447"/>
                  <a:pt x="206276" y="63400"/>
                </a:cubicBezTo>
                <a:lnTo>
                  <a:pt x="206276" y="181272"/>
                </a:lnTo>
                <a:cubicBezTo>
                  <a:pt x="206276" y="187225"/>
                  <a:pt x="204118" y="192434"/>
                  <a:pt x="199802" y="196899"/>
                </a:cubicBezTo>
                <a:cubicBezTo>
                  <a:pt x="195486" y="201364"/>
                  <a:pt x="190351" y="203596"/>
                  <a:pt x="184398" y="203596"/>
                </a:cubicBezTo>
                <a:lnTo>
                  <a:pt x="21878" y="203596"/>
                </a:lnTo>
                <a:cubicBezTo>
                  <a:pt x="15925" y="203596"/>
                  <a:pt x="10790" y="201364"/>
                  <a:pt x="6474" y="196899"/>
                </a:cubicBezTo>
                <a:cubicBezTo>
                  <a:pt x="2158" y="192434"/>
                  <a:pt x="0" y="187225"/>
                  <a:pt x="0" y="181272"/>
                </a:cubicBezTo>
                <a:lnTo>
                  <a:pt x="0" y="63400"/>
                </a:lnTo>
                <a:cubicBezTo>
                  <a:pt x="0" y="57447"/>
                  <a:pt x="2158" y="52313"/>
                  <a:pt x="6474" y="47997"/>
                </a:cubicBezTo>
                <a:cubicBezTo>
                  <a:pt x="10790" y="43681"/>
                  <a:pt x="15925" y="41523"/>
                  <a:pt x="21878" y="41523"/>
                </a:cubicBezTo>
                <a:lnTo>
                  <a:pt x="69652" y="41523"/>
                </a:lnTo>
                <a:lnTo>
                  <a:pt x="69652" y="20091"/>
                </a:lnTo>
                <a:cubicBezTo>
                  <a:pt x="69652" y="14138"/>
                  <a:pt x="71363" y="9301"/>
                  <a:pt x="74786" y="5581"/>
                </a:cubicBezTo>
                <a:cubicBezTo>
                  <a:pt x="78209" y="1860"/>
                  <a:pt x="83195" y="0"/>
                  <a:pt x="89743" y="0"/>
                </a:cubicBezTo>
                <a:close/>
              </a:path>
            </a:pathLst>
          </a:custGeom>
          <a:solidFill>
            <a:schemeClr val="bg1"/>
          </a:solidFill>
          <a:ln>
            <a:noFill/>
          </a:ln>
          <a:effectLst/>
        </p:spPr>
        <p:txBody>
          <a:bodyPr anchor="ctr"/>
          <a:lstStyle/>
          <a:p>
            <a:pPr algn="ctr"/>
            <a:endParaRPr sz="1600"/>
          </a:p>
        </p:txBody>
      </p:sp>
      <p:sp>
        <p:nvSpPr>
          <p:cNvPr id="27" name="0"/>
          <p:cNvSpPr txBox="1">
            <a:spLocks noChangeArrowheads="1"/>
          </p:cNvSpPr>
          <p:nvPr/>
        </p:nvSpPr>
        <p:spPr bwMode="auto">
          <a:xfrm>
            <a:off x="1650823" y="3519997"/>
            <a:ext cx="150789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spcBef>
                <a:spcPct val="20000"/>
              </a:spcBef>
            </a:pPr>
            <a:r>
              <a:rPr lang="zh-CN" altLang="en-US" sz="1600" b="1" smtClean="0">
                <a:solidFill>
                  <a:schemeClr val="bg1"/>
                </a:solidFill>
                <a:latin typeface="微软雅黑" panose="020B0503020204020204" pitchFamily="34" charset="-122"/>
                <a:sym typeface="Arial" panose="020B0604020202020204" pitchFamily="34" charset="0"/>
              </a:rPr>
              <a:t>选题的意义</a:t>
            </a:r>
            <a:endParaRPr lang="en-US" altLang="zh-CN" sz="1600" b="1" dirty="0">
              <a:solidFill>
                <a:schemeClr val="bg1"/>
              </a:solidFill>
              <a:latin typeface="微软雅黑" panose="020B0503020204020204" pitchFamily="34" charset="-122"/>
              <a:sym typeface="Arial" panose="020B0604020202020204" pitchFamily="34" charset="0"/>
            </a:endParaRPr>
          </a:p>
        </p:txBody>
      </p:sp>
      <p:sp>
        <p:nvSpPr>
          <p:cNvPr id="28" name="0"/>
          <p:cNvSpPr txBox="1">
            <a:spLocks noChangeArrowheads="1"/>
          </p:cNvSpPr>
          <p:nvPr/>
        </p:nvSpPr>
        <p:spPr bwMode="auto">
          <a:xfrm>
            <a:off x="1588418" y="4183574"/>
            <a:ext cx="1632105" cy="923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200" smtClean="0">
                <a:solidFill>
                  <a:schemeClr val="bg1"/>
                </a:solidFill>
                <a:latin typeface="微软雅黑" panose="020B0503020204020204" pitchFamily="34" charset="-122"/>
              </a:rPr>
              <a:t>在此添加单击添加具体内容。管理资源吧PPT模板免费下载。</a:t>
            </a:r>
            <a:r>
              <a:rPr lang="zh-CN" altLang="en-US" sz="1200" dirty="0" smtClean="0">
                <a:solidFill>
                  <a:schemeClr val="bg1"/>
                </a:solidFill>
                <a:latin typeface="微软雅黑" panose="020B0503020204020204" pitchFamily="34" charset="-122"/>
                <a:sym typeface="Arial" panose="020B0604020202020204" pitchFamily="34" charset="0"/>
              </a:rPr>
              <a:t>单击此处可</a:t>
            </a:r>
            <a:r>
              <a:rPr lang="zh-CN" altLang="en-US" sz="1200" smtClean="0">
                <a:solidFill>
                  <a:schemeClr val="bg1"/>
                </a:solidFill>
                <a:latin typeface="微软雅黑" panose="020B0503020204020204" pitchFamily="34" charset="-122"/>
                <a:sym typeface="Arial" panose="020B0604020202020204" pitchFamily="34" charset="0"/>
              </a:rPr>
              <a:t>编辑</a:t>
            </a:r>
            <a:r>
              <a:rPr lang="zh-CN" altLang="en-US" sz="1200">
                <a:solidFill>
                  <a:schemeClr val="bg1"/>
                </a:solidFill>
                <a:latin typeface="微软雅黑" panose="020B0503020204020204" pitchFamily="34" charset="-122"/>
                <a:sym typeface="Arial" panose="020B0604020202020204" pitchFamily="34" charset="0"/>
              </a:rPr>
              <a:t>内容，单击此处可编辑内容</a:t>
            </a:r>
            <a:r>
              <a:rPr lang="zh-CN" altLang="en-US" sz="1200" smtClean="0">
                <a:solidFill>
                  <a:schemeClr val="bg1"/>
                </a:solidFill>
                <a:latin typeface="微软雅黑" panose="020B0503020204020204" pitchFamily="34" charset="-122"/>
                <a:sym typeface="Arial" panose="020B0604020202020204" pitchFamily="34" charset="0"/>
              </a:rPr>
              <a:t>。</a:t>
            </a:r>
            <a:endParaRPr lang="en-US" altLang="zh-CN" sz="1200">
              <a:solidFill>
                <a:schemeClr val="bg1"/>
              </a:solidFill>
              <a:latin typeface="微软雅黑" panose="020B0503020204020204" pitchFamily="34" charset="-122"/>
              <a:sym typeface="Arial" panose="020B0604020202020204" pitchFamily="34" charset="0"/>
            </a:endParaRPr>
          </a:p>
        </p:txBody>
      </p:sp>
      <p:sp>
        <p:nvSpPr>
          <p:cNvPr id="29" name="0"/>
          <p:cNvSpPr txBox="1">
            <a:spLocks noChangeArrowheads="1"/>
          </p:cNvSpPr>
          <p:nvPr/>
        </p:nvSpPr>
        <p:spPr bwMode="auto">
          <a:xfrm>
            <a:off x="4093747" y="3519997"/>
            <a:ext cx="150789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600" b="1">
                <a:solidFill>
                  <a:schemeClr val="bg1"/>
                </a:solidFill>
                <a:latin typeface="微软雅黑" panose="020B0503020204020204" pitchFamily="34" charset="-122"/>
                <a:sym typeface="Arial" panose="020B0604020202020204" pitchFamily="34" charset="0"/>
              </a:rPr>
              <a:t>选题的意义</a:t>
            </a:r>
            <a:endParaRPr lang="en-US" altLang="zh-CN" sz="1600" b="1" dirty="0">
              <a:solidFill>
                <a:schemeClr val="bg1"/>
              </a:solidFill>
              <a:latin typeface="微软雅黑" panose="020B0503020204020204" pitchFamily="34" charset="-122"/>
              <a:sym typeface="Arial" panose="020B0604020202020204" pitchFamily="34" charset="0"/>
            </a:endParaRPr>
          </a:p>
        </p:txBody>
      </p:sp>
      <p:sp>
        <p:nvSpPr>
          <p:cNvPr id="30" name="0"/>
          <p:cNvSpPr txBox="1">
            <a:spLocks noChangeArrowheads="1"/>
          </p:cNvSpPr>
          <p:nvPr/>
        </p:nvSpPr>
        <p:spPr bwMode="auto">
          <a:xfrm>
            <a:off x="4031342" y="4183574"/>
            <a:ext cx="1632105" cy="923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200" smtClean="0">
                <a:solidFill>
                  <a:schemeClr val="bg1"/>
                </a:solidFill>
                <a:latin typeface="微软雅黑" panose="020B0503020204020204" pitchFamily="34" charset="-122"/>
              </a:rPr>
              <a:t>在此添加单击添加具体内容。管理资源吧PPT模板免费下载。</a:t>
            </a:r>
            <a:r>
              <a:rPr lang="zh-CN" altLang="en-US" sz="1200" dirty="0" smtClean="0">
                <a:solidFill>
                  <a:schemeClr val="bg1"/>
                </a:solidFill>
                <a:latin typeface="微软雅黑" panose="020B0503020204020204" pitchFamily="34" charset="-122"/>
                <a:sym typeface="Arial" panose="020B0604020202020204" pitchFamily="34" charset="0"/>
              </a:rPr>
              <a:t>单击此处可</a:t>
            </a:r>
            <a:r>
              <a:rPr lang="zh-CN" altLang="en-US" sz="1200" smtClean="0">
                <a:solidFill>
                  <a:schemeClr val="bg1"/>
                </a:solidFill>
                <a:latin typeface="微软雅黑" panose="020B0503020204020204" pitchFamily="34" charset="-122"/>
                <a:sym typeface="Arial" panose="020B0604020202020204" pitchFamily="34" charset="0"/>
              </a:rPr>
              <a:t>编辑</a:t>
            </a:r>
            <a:r>
              <a:rPr lang="zh-CN" altLang="en-US" sz="1200">
                <a:solidFill>
                  <a:schemeClr val="bg1"/>
                </a:solidFill>
                <a:latin typeface="微软雅黑" panose="020B0503020204020204" pitchFamily="34" charset="-122"/>
                <a:sym typeface="Arial" panose="020B0604020202020204" pitchFamily="34" charset="0"/>
              </a:rPr>
              <a:t>内容，单击此处可编辑内容</a:t>
            </a:r>
            <a:r>
              <a:rPr lang="zh-CN" altLang="en-US" sz="1200" smtClean="0">
                <a:solidFill>
                  <a:schemeClr val="bg1"/>
                </a:solidFill>
                <a:latin typeface="微软雅黑" panose="020B0503020204020204" pitchFamily="34" charset="-122"/>
                <a:sym typeface="Arial" panose="020B0604020202020204" pitchFamily="34" charset="0"/>
              </a:rPr>
              <a:t>。</a:t>
            </a:r>
            <a:endParaRPr lang="en-US" altLang="zh-CN" sz="1200">
              <a:solidFill>
                <a:schemeClr val="bg1"/>
              </a:solidFill>
              <a:latin typeface="微软雅黑" panose="020B0503020204020204" pitchFamily="34" charset="-122"/>
              <a:sym typeface="Arial" panose="020B0604020202020204" pitchFamily="34" charset="0"/>
            </a:endParaRPr>
          </a:p>
        </p:txBody>
      </p:sp>
      <p:sp>
        <p:nvSpPr>
          <p:cNvPr id="31" name="0"/>
          <p:cNvSpPr txBox="1">
            <a:spLocks noChangeArrowheads="1"/>
          </p:cNvSpPr>
          <p:nvPr/>
        </p:nvSpPr>
        <p:spPr bwMode="auto">
          <a:xfrm>
            <a:off x="6601192" y="3519997"/>
            <a:ext cx="150789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600" b="1">
                <a:solidFill>
                  <a:schemeClr val="bg1"/>
                </a:solidFill>
                <a:latin typeface="微软雅黑" panose="020B0503020204020204" pitchFamily="34" charset="-122"/>
                <a:sym typeface="Arial" panose="020B0604020202020204" pitchFamily="34" charset="0"/>
              </a:rPr>
              <a:t>选题的意义</a:t>
            </a:r>
            <a:endParaRPr lang="en-US" altLang="zh-CN" sz="1600" b="1" dirty="0">
              <a:solidFill>
                <a:schemeClr val="bg1"/>
              </a:solidFill>
              <a:latin typeface="微软雅黑" panose="020B0503020204020204" pitchFamily="34" charset="-122"/>
              <a:sym typeface="Arial" panose="020B0604020202020204" pitchFamily="34" charset="0"/>
            </a:endParaRPr>
          </a:p>
        </p:txBody>
      </p:sp>
      <p:sp>
        <p:nvSpPr>
          <p:cNvPr id="32" name="0"/>
          <p:cNvSpPr txBox="1">
            <a:spLocks noChangeArrowheads="1"/>
          </p:cNvSpPr>
          <p:nvPr/>
        </p:nvSpPr>
        <p:spPr bwMode="auto">
          <a:xfrm>
            <a:off x="6538787" y="4183574"/>
            <a:ext cx="1632105" cy="923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200" smtClean="0">
                <a:solidFill>
                  <a:schemeClr val="bg1"/>
                </a:solidFill>
                <a:latin typeface="微软雅黑" panose="020B0503020204020204" pitchFamily="34" charset="-122"/>
              </a:rPr>
              <a:t>在此添加单击添加具体内容。管理资源吧PPT模板免费下载。</a:t>
            </a:r>
            <a:r>
              <a:rPr lang="zh-CN" altLang="en-US" sz="1200" dirty="0" smtClean="0">
                <a:solidFill>
                  <a:schemeClr val="bg1"/>
                </a:solidFill>
                <a:latin typeface="微软雅黑" panose="020B0503020204020204" pitchFamily="34" charset="-122"/>
                <a:sym typeface="Arial" panose="020B0604020202020204" pitchFamily="34" charset="0"/>
              </a:rPr>
              <a:t>单击此处可</a:t>
            </a:r>
            <a:r>
              <a:rPr lang="zh-CN" altLang="en-US" sz="1200" smtClean="0">
                <a:solidFill>
                  <a:schemeClr val="bg1"/>
                </a:solidFill>
                <a:latin typeface="微软雅黑" panose="020B0503020204020204" pitchFamily="34" charset="-122"/>
                <a:sym typeface="Arial" panose="020B0604020202020204" pitchFamily="34" charset="0"/>
              </a:rPr>
              <a:t>编辑</a:t>
            </a:r>
            <a:r>
              <a:rPr lang="zh-CN" altLang="en-US" sz="1200">
                <a:solidFill>
                  <a:schemeClr val="bg1"/>
                </a:solidFill>
                <a:latin typeface="微软雅黑" panose="020B0503020204020204" pitchFamily="34" charset="-122"/>
                <a:sym typeface="Arial" panose="020B0604020202020204" pitchFamily="34" charset="0"/>
              </a:rPr>
              <a:t>内容，单击此处可编辑内容</a:t>
            </a:r>
            <a:r>
              <a:rPr lang="zh-CN" altLang="en-US" sz="1200" smtClean="0">
                <a:solidFill>
                  <a:schemeClr val="bg1"/>
                </a:solidFill>
                <a:latin typeface="微软雅黑" panose="020B0503020204020204" pitchFamily="34" charset="-122"/>
                <a:sym typeface="Arial" panose="020B0604020202020204" pitchFamily="34" charset="0"/>
              </a:rPr>
              <a:t>。</a:t>
            </a:r>
            <a:endParaRPr lang="en-US" altLang="zh-CN" sz="1200">
              <a:solidFill>
                <a:schemeClr val="bg1"/>
              </a:solidFill>
              <a:latin typeface="微软雅黑" panose="020B0503020204020204" pitchFamily="34" charset="-122"/>
              <a:sym typeface="Arial" panose="020B0604020202020204" pitchFamily="34" charset="0"/>
            </a:endParaRPr>
          </a:p>
        </p:txBody>
      </p:sp>
      <p:sp>
        <p:nvSpPr>
          <p:cNvPr id="33" name="0"/>
          <p:cNvSpPr txBox="1">
            <a:spLocks noChangeArrowheads="1"/>
          </p:cNvSpPr>
          <p:nvPr/>
        </p:nvSpPr>
        <p:spPr bwMode="auto">
          <a:xfrm>
            <a:off x="9062223" y="3519997"/>
            <a:ext cx="150789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600" b="1">
                <a:solidFill>
                  <a:schemeClr val="bg1"/>
                </a:solidFill>
                <a:latin typeface="微软雅黑" panose="020B0503020204020204" pitchFamily="34" charset="-122"/>
                <a:sym typeface="Arial" panose="020B0604020202020204" pitchFamily="34" charset="0"/>
              </a:rPr>
              <a:t>选题的意义</a:t>
            </a:r>
            <a:endParaRPr lang="en-US" altLang="zh-CN" sz="1600" b="1" dirty="0">
              <a:solidFill>
                <a:schemeClr val="bg1"/>
              </a:solidFill>
              <a:latin typeface="微软雅黑" panose="020B0503020204020204" pitchFamily="34" charset="-122"/>
              <a:sym typeface="Arial" panose="020B0604020202020204" pitchFamily="34" charset="0"/>
            </a:endParaRPr>
          </a:p>
        </p:txBody>
      </p:sp>
      <p:sp>
        <p:nvSpPr>
          <p:cNvPr id="34" name="0"/>
          <p:cNvSpPr txBox="1">
            <a:spLocks noChangeArrowheads="1"/>
          </p:cNvSpPr>
          <p:nvPr/>
        </p:nvSpPr>
        <p:spPr bwMode="auto">
          <a:xfrm>
            <a:off x="8999818" y="4183574"/>
            <a:ext cx="1632105" cy="923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200" smtClean="0">
                <a:solidFill>
                  <a:schemeClr val="bg1"/>
                </a:solidFill>
                <a:latin typeface="微软雅黑" panose="020B0503020204020204" pitchFamily="34" charset="-122"/>
              </a:rPr>
              <a:t>在此添加单击添加具体内容。管理资源吧PPT模板免费下载。</a:t>
            </a:r>
            <a:r>
              <a:rPr lang="zh-CN" altLang="en-US" sz="1200" dirty="0" smtClean="0">
                <a:solidFill>
                  <a:schemeClr val="bg1"/>
                </a:solidFill>
                <a:latin typeface="微软雅黑" panose="020B0503020204020204" pitchFamily="34" charset="-122"/>
                <a:sym typeface="Arial" panose="020B0604020202020204" pitchFamily="34" charset="0"/>
              </a:rPr>
              <a:t>单击此处可</a:t>
            </a:r>
            <a:r>
              <a:rPr lang="zh-CN" altLang="en-US" sz="1200" smtClean="0">
                <a:solidFill>
                  <a:schemeClr val="bg1"/>
                </a:solidFill>
                <a:latin typeface="微软雅黑" panose="020B0503020204020204" pitchFamily="34" charset="-122"/>
                <a:sym typeface="Arial" panose="020B0604020202020204" pitchFamily="34" charset="0"/>
              </a:rPr>
              <a:t>编辑</a:t>
            </a:r>
            <a:r>
              <a:rPr lang="zh-CN" altLang="en-US" sz="1200">
                <a:solidFill>
                  <a:schemeClr val="bg1"/>
                </a:solidFill>
                <a:latin typeface="微软雅黑" panose="020B0503020204020204" pitchFamily="34" charset="-122"/>
                <a:sym typeface="Arial" panose="020B0604020202020204" pitchFamily="34" charset="0"/>
              </a:rPr>
              <a:t>内容，单击此处可编辑内容</a:t>
            </a:r>
            <a:r>
              <a:rPr lang="zh-CN" altLang="en-US" sz="1200" smtClean="0">
                <a:solidFill>
                  <a:schemeClr val="bg1"/>
                </a:solidFill>
                <a:latin typeface="微软雅黑" panose="020B0503020204020204" pitchFamily="34" charset="-122"/>
                <a:sym typeface="Arial" panose="020B0604020202020204" pitchFamily="34" charset="0"/>
              </a:rPr>
              <a:t>。</a:t>
            </a:r>
            <a:endParaRPr lang="en-US" altLang="zh-CN" sz="1200">
              <a:solidFill>
                <a:schemeClr val="bg1"/>
              </a:solidFill>
              <a:latin typeface="微软雅黑" panose="020B0503020204020204" pitchFamily="34" charset="-122"/>
              <a:sym typeface="Arial" panose="020B0604020202020204" pitchFamily="34" charset="0"/>
            </a:endParaRPr>
          </a:p>
        </p:txBody>
      </p:sp>
      <p:sp>
        <p:nvSpPr>
          <p:cNvPr id="40" name="图文框 39"/>
          <p:cNvSpPr/>
          <p:nvPr/>
        </p:nvSpPr>
        <p:spPr>
          <a:xfrm>
            <a:off x="0" y="0"/>
            <a:ext cx="12192000" cy="6858000"/>
          </a:xfrm>
          <a:prstGeom prst="frame">
            <a:avLst>
              <a:gd name="adj1" fmla="val 3611"/>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1" name="文本框 40"/>
          <p:cNvSpPr txBox="1"/>
          <p:nvPr/>
        </p:nvSpPr>
        <p:spPr>
          <a:xfrm>
            <a:off x="846738" y="587321"/>
            <a:ext cx="3538593" cy="584775"/>
          </a:xfrm>
          <a:prstGeom prst="rect">
            <a:avLst/>
          </a:prstGeom>
          <a:noFill/>
        </p:spPr>
        <p:txBody>
          <a:bodyPr wrap="square" rtlCol="0">
            <a:spAutoFit/>
          </a:bodyPr>
          <a:lstStyle/>
          <a:p>
            <a:r>
              <a:rPr lang="zh-CN" altLang="en-US" sz="3200" b="1" smtClean="0">
                <a:solidFill>
                  <a:srgbClr val="404040"/>
                </a:solidFill>
                <a:latin typeface="微软雅黑" panose="020B0503020204020204" pitchFamily="34" charset="-122"/>
                <a:ea typeface="微软雅黑" panose="020B0503020204020204" pitchFamily="34" charset="-122"/>
              </a:rPr>
              <a:t>选题的背景与意义</a:t>
            </a:r>
            <a:endParaRPr lang="zh-CN" altLang="en-US" sz="3200" b="1">
              <a:solidFill>
                <a:srgbClr val="404040"/>
              </a:solidFill>
              <a:latin typeface="微软雅黑" panose="020B0503020204020204" pitchFamily="34" charset="-122"/>
              <a:ea typeface="微软雅黑" panose="020B0503020204020204" pitchFamily="34" charset="-122"/>
            </a:endParaRPr>
          </a:p>
        </p:txBody>
      </p:sp>
      <p:sp>
        <p:nvSpPr>
          <p:cNvPr id="42" name="文本框 16"/>
          <p:cNvSpPr txBox="1">
            <a:spLocks noChangeArrowheads="1"/>
          </p:cNvSpPr>
          <p:nvPr/>
        </p:nvSpPr>
        <p:spPr bwMode="auto">
          <a:xfrm>
            <a:off x="882928" y="1121663"/>
            <a:ext cx="3384708" cy="244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a:buNone/>
            </a:pPr>
            <a:r>
              <a:rPr lang="zh-CN" altLang="en-US" sz="1100" smtClean="0">
                <a:solidFill>
                  <a:srgbClr val="7F7F7F"/>
                </a:solidFill>
                <a:latin typeface="微软雅黑" panose="020B0503020204020204" pitchFamily="34" charset="-122"/>
                <a:ea typeface="微软雅黑" panose="020B0503020204020204" pitchFamily="34" charset="-122"/>
              </a:rPr>
              <a:t>在此添加标题补充内容，建议使用微软雅黑</a:t>
            </a:r>
            <a:endParaRPr lang="zh-CN" altLang="en-US" sz="1100" dirty="0">
              <a:solidFill>
                <a:srgbClr val="7F7F7F"/>
              </a:solidFill>
              <a:latin typeface="微软雅黑" panose="020B0503020204020204" pitchFamily="34" charset="-122"/>
              <a:ea typeface="微软雅黑" panose="020B0503020204020204" pitchFamily="34" charset="-122"/>
            </a:endParaRPr>
          </a:p>
        </p:txBody>
      </p:sp>
      <p:sp>
        <p:nvSpPr>
          <p:cNvPr id="43" name="矩形 42"/>
          <p:cNvSpPr/>
          <p:nvPr/>
        </p:nvSpPr>
        <p:spPr>
          <a:xfrm>
            <a:off x="680784" y="651187"/>
            <a:ext cx="147849" cy="669957"/>
          </a:xfrm>
          <a:prstGeom prst="rect">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05000" y="0"/>
            <a:ext cx="10287000" cy="6858000"/>
          </a:xfrm>
          <a:prstGeom prst="rect">
            <a:avLst/>
          </a:prstGeom>
        </p:spPr>
      </p:pic>
      <p:sp>
        <p:nvSpPr>
          <p:cNvPr id="6" name="矩形 5"/>
          <p:cNvSpPr/>
          <p:nvPr/>
        </p:nvSpPr>
        <p:spPr>
          <a:xfrm rot="16200000">
            <a:off x="830944" y="-830944"/>
            <a:ext cx="6872515" cy="8534400"/>
          </a:xfrm>
          <a:prstGeom prst="rect">
            <a:avLst/>
          </a:prstGeom>
          <a:gradFill>
            <a:gsLst>
              <a:gs pos="0">
                <a:srgbClr val="D58590"/>
              </a:gs>
              <a:gs pos="47000">
                <a:srgbClr val="D58590"/>
              </a:gs>
              <a:gs pos="80000">
                <a:srgbClr val="D58590">
                  <a:alpha val="50000"/>
                </a:srgbClr>
              </a:gs>
              <a:gs pos="100000">
                <a:srgbClr val="D5859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686760" y="3868730"/>
            <a:ext cx="3947540" cy="646331"/>
          </a:xfrm>
          <a:prstGeom prst="rect">
            <a:avLst/>
          </a:prstGeom>
          <a:noFill/>
        </p:spPr>
        <p:txBody>
          <a:bodyPr wrap="square" rtlCol="0">
            <a:spAutoFit/>
          </a:bodyPr>
          <a:lstStyle/>
          <a:p>
            <a:r>
              <a:rPr lang="zh-CN" altLang="en-US" sz="3600" b="1" dirty="0" smtClean="0">
                <a:solidFill>
                  <a:schemeClr val="bg1"/>
                </a:solidFill>
                <a:latin typeface="微软雅黑" panose="020B0503020204020204" pitchFamily="34" charset="-122"/>
                <a:ea typeface="微软雅黑" panose="020B0503020204020204" pitchFamily="34" charset="-122"/>
              </a:rPr>
              <a:t>研究的方法及过程</a:t>
            </a:r>
            <a:endParaRPr lang="zh-CN" altLang="en-US" sz="3600" b="1" dirty="0" smtClean="0">
              <a:solidFill>
                <a:schemeClr val="bg1"/>
              </a:solidFill>
              <a:latin typeface="微软雅黑" panose="020B0503020204020204" pitchFamily="34" charset="-122"/>
              <a:ea typeface="微软雅黑" panose="020B0503020204020204" pitchFamily="34" charset="-122"/>
            </a:endParaRPr>
          </a:p>
        </p:txBody>
      </p:sp>
      <p:sp>
        <p:nvSpPr>
          <p:cNvPr id="8" name="文本框 16"/>
          <p:cNvSpPr txBox="1">
            <a:spLocks noChangeArrowheads="1"/>
          </p:cNvSpPr>
          <p:nvPr/>
        </p:nvSpPr>
        <p:spPr bwMode="auto">
          <a:xfrm>
            <a:off x="701274" y="4872652"/>
            <a:ext cx="4889928" cy="613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buNone/>
            </a:pP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a:t>
            </a:r>
            <a:r>
              <a:rPr lang="zh-CN" altLang="en-US" sz="1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编辑标题补充内容，</a:t>
            </a: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建议您在展示时采用微软雅黑字体，本模版所有图形线条及其相应素材均可自由编辑、改色、</a:t>
            </a:r>
            <a:r>
              <a:rPr lang="zh-CN" altLang="en-US" sz="1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替换</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flipV="1">
            <a:off x="818517" y="4651006"/>
            <a:ext cx="720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bg1"/>
              </a:solidFill>
            </a:endParaRPr>
          </a:p>
        </p:txBody>
      </p:sp>
      <p:sp>
        <p:nvSpPr>
          <p:cNvPr id="10" name="文本框 9"/>
          <p:cNvSpPr txBox="1"/>
          <p:nvPr/>
        </p:nvSpPr>
        <p:spPr>
          <a:xfrm>
            <a:off x="672245" y="2134097"/>
            <a:ext cx="1494709" cy="1569660"/>
          </a:xfrm>
          <a:prstGeom prst="rect">
            <a:avLst/>
          </a:prstGeom>
          <a:noFill/>
        </p:spPr>
        <p:txBody>
          <a:bodyPr wrap="square" rtlCol="0">
            <a:spAutoFit/>
          </a:bodyPr>
          <a:lstStyle/>
          <a:p>
            <a:r>
              <a:rPr lang="en-US" altLang="zh-CN" sz="9600" dirty="0" smtClean="0">
                <a:solidFill>
                  <a:schemeClr val="bg1"/>
                </a:solidFill>
                <a:latin typeface="Impact" panose="020B0806030902050204" pitchFamily="34" charset="0"/>
                <a:ea typeface="微软雅黑" panose="020B0503020204020204" pitchFamily="34" charset="-122"/>
              </a:rPr>
              <a:t>02</a:t>
            </a:r>
            <a:endParaRPr lang="zh-CN" altLang="en-US" sz="9600" dirty="0">
              <a:solidFill>
                <a:schemeClr val="bg1"/>
              </a:solidFill>
              <a:latin typeface="Impact" panose="020B0806030902050204" pitchFamily="34" charset="0"/>
              <a:ea typeface="微软雅黑" panose="020B0503020204020204" pitchFamily="34" charset="-122"/>
            </a:endParaRPr>
          </a:p>
        </p:txBody>
      </p:sp>
      <p:grpSp>
        <p:nvGrpSpPr>
          <p:cNvPr id="11" name="组合 10"/>
          <p:cNvGrpSpPr/>
          <p:nvPr/>
        </p:nvGrpSpPr>
        <p:grpSpPr>
          <a:xfrm>
            <a:off x="709552" y="920782"/>
            <a:ext cx="1989137" cy="676277"/>
            <a:chOff x="130813" y="208243"/>
            <a:chExt cx="4216400" cy="1433513"/>
          </a:xfrm>
          <a:solidFill>
            <a:schemeClr val="bg1"/>
          </a:solidFill>
        </p:grpSpPr>
        <p:grpSp>
          <p:nvGrpSpPr>
            <p:cNvPr id="12" name="组合 11"/>
            <p:cNvGrpSpPr/>
            <p:nvPr/>
          </p:nvGrpSpPr>
          <p:grpSpPr>
            <a:xfrm>
              <a:off x="1804038" y="444781"/>
              <a:ext cx="2543175" cy="965200"/>
              <a:chOff x="960438" y="3736975"/>
              <a:chExt cx="2543175" cy="965200"/>
            </a:xfrm>
            <a:grpFill/>
          </p:grpSpPr>
          <p:sp>
            <p:nvSpPr>
              <p:cNvPr id="24" name="Freeform 5"/>
              <p:cNvSpPr/>
              <p:nvPr/>
            </p:nvSpPr>
            <p:spPr bwMode="auto">
              <a:xfrm>
                <a:off x="966788" y="3854450"/>
                <a:ext cx="573088" cy="647700"/>
              </a:xfrm>
              <a:custGeom>
                <a:avLst/>
                <a:gdLst>
                  <a:gd name="T0" fmla="*/ 139 w 152"/>
                  <a:gd name="T1" fmla="*/ 70 h 172"/>
                  <a:gd name="T2" fmla="*/ 120 w 152"/>
                  <a:gd name="T3" fmla="*/ 78 h 172"/>
                  <a:gd name="T4" fmla="*/ 130 w 152"/>
                  <a:gd name="T5" fmla="*/ 91 h 172"/>
                  <a:gd name="T6" fmla="*/ 124 w 152"/>
                  <a:gd name="T7" fmla="*/ 118 h 172"/>
                  <a:gd name="T8" fmla="*/ 136 w 152"/>
                  <a:gd name="T9" fmla="*/ 123 h 172"/>
                  <a:gd name="T10" fmla="*/ 140 w 152"/>
                  <a:gd name="T11" fmla="*/ 137 h 172"/>
                  <a:gd name="T12" fmla="*/ 139 w 152"/>
                  <a:gd name="T13" fmla="*/ 155 h 172"/>
                  <a:gd name="T14" fmla="*/ 119 w 152"/>
                  <a:gd name="T15" fmla="*/ 149 h 172"/>
                  <a:gd name="T16" fmla="*/ 94 w 152"/>
                  <a:gd name="T17" fmla="*/ 136 h 172"/>
                  <a:gd name="T18" fmla="*/ 73 w 152"/>
                  <a:gd name="T19" fmla="*/ 134 h 172"/>
                  <a:gd name="T20" fmla="*/ 69 w 152"/>
                  <a:gd name="T21" fmla="*/ 118 h 172"/>
                  <a:gd name="T22" fmla="*/ 93 w 152"/>
                  <a:gd name="T23" fmla="*/ 110 h 172"/>
                  <a:gd name="T24" fmla="*/ 105 w 152"/>
                  <a:gd name="T25" fmla="*/ 106 h 172"/>
                  <a:gd name="T26" fmla="*/ 110 w 152"/>
                  <a:gd name="T27" fmla="*/ 100 h 172"/>
                  <a:gd name="T28" fmla="*/ 98 w 152"/>
                  <a:gd name="T29" fmla="*/ 100 h 172"/>
                  <a:gd name="T30" fmla="*/ 86 w 152"/>
                  <a:gd name="T31" fmla="*/ 108 h 172"/>
                  <a:gd name="T32" fmla="*/ 81 w 152"/>
                  <a:gd name="T33" fmla="*/ 89 h 172"/>
                  <a:gd name="T34" fmla="*/ 100 w 152"/>
                  <a:gd name="T35" fmla="*/ 72 h 172"/>
                  <a:gd name="T36" fmla="*/ 123 w 152"/>
                  <a:gd name="T37" fmla="*/ 60 h 172"/>
                  <a:gd name="T38" fmla="*/ 110 w 152"/>
                  <a:gd name="T39" fmla="*/ 55 h 172"/>
                  <a:gd name="T40" fmla="*/ 90 w 152"/>
                  <a:gd name="T41" fmla="*/ 70 h 172"/>
                  <a:gd name="T42" fmla="*/ 79 w 152"/>
                  <a:gd name="T43" fmla="*/ 80 h 172"/>
                  <a:gd name="T44" fmla="*/ 67 w 152"/>
                  <a:gd name="T45" fmla="*/ 71 h 172"/>
                  <a:gd name="T46" fmla="*/ 73 w 152"/>
                  <a:gd name="T47" fmla="*/ 58 h 172"/>
                  <a:gd name="T48" fmla="*/ 87 w 152"/>
                  <a:gd name="T49" fmla="*/ 38 h 172"/>
                  <a:gd name="T50" fmla="*/ 91 w 152"/>
                  <a:gd name="T51" fmla="*/ 27 h 172"/>
                  <a:gd name="T52" fmla="*/ 80 w 152"/>
                  <a:gd name="T53" fmla="*/ 31 h 172"/>
                  <a:gd name="T54" fmla="*/ 59 w 152"/>
                  <a:gd name="T55" fmla="*/ 37 h 172"/>
                  <a:gd name="T56" fmla="*/ 53 w 152"/>
                  <a:gd name="T57" fmla="*/ 59 h 172"/>
                  <a:gd name="T58" fmla="*/ 49 w 152"/>
                  <a:gd name="T59" fmla="*/ 76 h 172"/>
                  <a:gd name="T60" fmla="*/ 43 w 152"/>
                  <a:gd name="T61" fmla="*/ 92 h 172"/>
                  <a:gd name="T62" fmla="*/ 40 w 152"/>
                  <a:gd name="T63" fmla="*/ 102 h 172"/>
                  <a:gd name="T64" fmla="*/ 36 w 152"/>
                  <a:gd name="T65" fmla="*/ 117 h 172"/>
                  <a:gd name="T66" fmla="*/ 32 w 152"/>
                  <a:gd name="T67" fmla="*/ 128 h 172"/>
                  <a:gd name="T68" fmla="*/ 21 w 152"/>
                  <a:gd name="T69" fmla="*/ 154 h 172"/>
                  <a:gd name="T70" fmla="*/ 12 w 152"/>
                  <a:gd name="T71" fmla="*/ 167 h 172"/>
                  <a:gd name="T72" fmla="*/ 0 w 152"/>
                  <a:gd name="T73" fmla="*/ 164 h 172"/>
                  <a:gd name="T74" fmla="*/ 11 w 152"/>
                  <a:gd name="T75" fmla="*/ 138 h 172"/>
                  <a:gd name="T76" fmla="*/ 18 w 152"/>
                  <a:gd name="T77" fmla="*/ 119 h 172"/>
                  <a:gd name="T78" fmla="*/ 24 w 152"/>
                  <a:gd name="T79" fmla="*/ 101 h 172"/>
                  <a:gd name="T80" fmla="*/ 27 w 152"/>
                  <a:gd name="T81" fmla="*/ 91 h 172"/>
                  <a:gd name="T82" fmla="*/ 31 w 152"/>
                  <a:gd name="T83" fmla="*/ 75 h 172"/>
                  <a:gd name="T84" fmla="*/ 37 w 152"/>
                  <a:gd name="T85" fmla="*/ 47 h 172"/>
                  <a:gd name="T86" fmla="*/ 42 w 152"/>
                  <a:gd name="T87" fmla="*/ 29 h 172"/>
                  <a:gd name="T88" fmla="*/ 61 w 152"/>
                  <a:gd name="T89" fmla="*/ 19 h 172"/>
                  <a:gd name="T90" fmla="*/ 79 w 152"/>
                  <a:gd name="T91" fmla="*/ 9 h 172"/>
                  <a:gd name="T92" fmla="*/ 93 w 152"/>
                  <a:gd name="T93" fmla="*/ 7 h 172"/>
                  <a:gd name="T94" fmla="*/ 104 w 152"/>
                  <a:gd name="T95" fmla="*/ 2 h 172"/>
                  <a:gd name="T96" fmla="*/ 119 w 152"/>
                  <a:gd name="T97" fmla="*/ 3 h 172"/>
                  <a:gd name="T98" fmla="*/ 132 w 152"/>
                  <a:gd name="T99" fmla="*/ 2 h 172"/>
                  <a:gd name="T100" fmla="*/ 129 w 152"/>
                  <a:gd name="T101" fmla="*/ 14 h 172"/>
                  <a:gd name="T102" fmla="*/ 112 w 152"/>
                  <a:gd name="T103" fmla="*/ 34 h 172"/>
                  <a:gd name="T104" fmla="*/ 123 w 152"/>
                  <a:gd name="T105" fmla="*/ 33 h 172"/>
                  <a:gd name="T106" fmla="*/ 150 w 152"/>
                  <a:gd name="T107" fmla="*/ 4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2" h="172">
                    <a:moveTo>
                      <a:pt x="151" y="50"/>
                    </a:moveTo>
                    <a:cubicBezTo>
                      <a:pt x="151" y="53"/>
                      <a:pt x="150" y="56"/>
                      <a:pt x="149" y="60"/>
                    </a:cubicBezTo>
                    <a:cubicBezTo>
                      <a:pt x="149" y="60"/>
                      <a:pt x="149" y="61"/>
                      <a:pt x="149" y="61"/>
                    </a:cubicBezTo>
                    <a:cubicBezTo>
                      <a:pt x="148" y="62"/>
                      <a:pt x="148" y="62"/>
                      <a:pt x="148" y="63"/>
                    </a:cubicBezTo>
                    <a:cubicBezTo>
                      <a:pt x="147" y="64"/>
                      <a:pt x="147" y="65"/>
                      <a:pt x="146" y="66"/>
                    </a:cubicBezTo>
                    <a:cubicBezTo>
                      <a:pt x="145" y="67"/>
                      <a:pt x="141" y="70"/>
                      <a:pt x="139" y="70"/>
                    </a:cubicBezTo>
                    <a:cubicBezTo>
                      <a:pt x="139" y="70"/>
                      <a:pt x="138" y="71"/>
                      <a:pt x="138" y="71"/>
                    </a:cubicBezTo>
                    <a:cubicBezTo>
                      <a:pt x="136" y="71"/>
                      <a:pt x="134" y="71"/>
                      <a:pt x="132" y="72"/>
                    </a:cubicBezTo>
                    <a:cubicBezTo>
                      <a:pt x="130" y="72"/>
                      <a:pt x="129" y="72"/>
                      <a:pt x="128" y="72"/>
                    </a:cubicBezTo>
                    <a:cubicBezTo>
                      <a:pt x="127" y="73"/>
                      <a:pt x="125" y="73"/>
                      <a:pt x="124" y="74"/>
                    </a:cubicBezTo>
                    <a:cubicBezTo>
                      <a:pt x="123" y="75"/>
                      <a:pt x="122" y="76"/>
                      <a:pt x="121" y="77"/>
                    </a:cubicBezTo>
                    <a:cubicBezTo>
                      <a:pt x="120" y="77"/>
                      <a:pt x="120" y="77"/>
                      <a:pt x="120" y="78"/>
                    </a:cubicBezTo>
                    <a:cubicBezTo>
                      <a:pt x="119" y="79"/>
                      <a:pt x="116" y="80"/>
                      <a:pt x="117" y="83"/>
                    </a:cubicBezTo>
                    <a:cubicBezTo>
                      <a:pt x="118" y="83"/>
                      <a:pt x="118" y="83"/>
                      <a:pt x="118" y="84"/>
                    </a:cubicBezTo>
                    <a:cubicBezTo>
                      <a:pt x="119" y="84"/>
                      <a:pt x="120" y="85"/>
                      <a:pt x="121" y="85"/>
                    </a:cubicBezTo>
                    <a:cubicBezTo>
                      <a:pt x="121" y="85"/>
                      <a:pt x="121" y="85"/>
                      <a:pt x="122" y="86"/>
                    </a:cubicBezTo>
                    <a:cubicBezTo>
                      <a:pt x="123" y="86"/>
                      <a:pt x="125" y="87"/>
                      <a:pt x="128" y="89"/>
                    </a:cubicBezTo>
                    <a:cubicBezTo>
                      <a:pt x="129" y="90"/>
                      <a:pt x="129" y="91"/>
                      <a:pt x="130" y="91"/>
                    </a:cubicBezTo>
                    <a:cubicBezTo>
                      <a:pt x="130" y="92"/>
                      <a:pt x="130" y="93"/>
                      <a:pt x="131" y="95"/>
                    </a:cubicBezTo>
                    <a:cubicBezTo>
                      <a:pt x="131" y="98"/>
                      <a:pt x="131" y="102"/>
                      <a:pt x="131" y="106"/>
                    </a:cubicBezTo>
                    <a:cubicBezTo>
                      <a:pt x="130" y="106"/>
                      <a:pt x="130" y="106"/>
                      <a:pt x="130" y="107"/>
                    </a:cubicBezTo>
                    <a:cubicBezTo>
                      <a:pt x="130" y="107"/>
                      <a:pt x="130" y="108"/>
                      <a:pt x="130" y="109"/>
                    </a:cubicBezTo>
                    <a:cubicBezTo>
                      <a:pt x="129" y="110"/>
                      <a:pt x="128" y="111"/>
                      <a:pt x="127" y="113"/>
                    </a:cubicBezTo>
                    <a:cubicBezTo>
                      <a:pt x="126" y="114"/>
                      <a:pt x="125" y="116"/>
                      <a:pt x="124" y="118"/>
                    </a:cubicBezTo>
                    <a:cubicBezTo>
                      <a:pt x="124" y="118"/>
                      <a:pt x="123" y="118"/>
                      <a:pt x="123" y="119"/>
                    </a:cubicBezTo>
                    <a:cubicBezTo>
                      <a:pt x="124" y="120"/>
                      <a:pt x="126" y="119"/>
                      <a:pt x="128" y="120"/>
                    </a:cubicBezTo>
                    <a:cubicBezTo>
                      <a:pt x="128" y="120"/>
                      <a:pt x="129" y="120"/>
                      <a:pt x="130" y="120"/>
                    </a:cubicBezTo>
                    <a:cubicBezTo>
                      <a:pt x="131" y="121"/>
                      <a:pt x="132" y="121"/>
                      <a:pt x="132" y="121"/>
                    </a:cubicBezTo>
                    <a:cubicBezTo>
                      <a:pt x="134" y="122"/>
                      <a:pt x="133" y="122"/>
                      <a:pt x="134" y="122"/>
                    </a:cubicBezTo>
                    <a:cubicBezTo>
                      <a:pt x="135" y="123"/>
                      <a:pt x="135" y="123"/>
                      <a:pt x="136" y="123"/>
                    </a:cubicBezTo>
                    <a:cubicBezTo>
                      <a:pt x="136" y="124"/>
                      <a:pt x="137" y="124"/>
                      <a:pt x="138" y="124"/>
                    </a:cubicBezTo>
                    <a:cubicBezTo>
                      <a:pt x="138" y="125"/>
                      <a:pt x="139" y="126"/>
                      <a:pt x="139" y="127"/>
                    </a:cubicBezTo>
                    <a:cubicBezTo>
                      <a:pt x="139" y="127"/>
                      <a:pt x="140" y="128"/>
                      <a:pt x="140" y="129"/>
                    </a:cubicBezTo>
                    <a:cubicBezTo>
                      <a:pt x="140" y="130"/>
                      <a:pt x="140" y="130"/>
                      <a:pt x="141" y="131"/>
                    </a:cubicBezTo>
                    <a:cubicBezTo>
                      <a:pt x="140" y="132"/>
                      <a:pt x="140" y="133"/>
                      <a:pt x="140" y="134"/>
                    </a:cubicBezTo>
                    <a:cubicBezTo>
                      <a:pt x="140" y="135"/>
                      <a:pt x="140" y="136"/>
                      <a:pt x="140" y="137"/>
                    </a:cubicBezTo>
                    <a:cubicBezTo>
                      <a:pt x="140" y="138"/>
                      <a:pt x="140" y="139"/>
                      <a:pt x="141" y="139"/>
                    </a:cubicBezTo>
                    <a:cubicBezTo>
                      <a:pt x="141" y="140"/>
                      <a:pt x="141" y="141"/>
                      <a:pt x="141" y="142"/>
                    </a:cubicBezTo>
                    <a:cubicBezTo>
                      <a:pt x="141" y="143"/>
                      <a:pt x="141" y="144"/>
                      <a:pt x="142" y="146"/>
                    </a:cubicBezTo>
                    <a:cubicBezTo>
                      <a:pt x="142" y="146"/>
                      <a:pt x="142" y="149"/>
                      <a:pt x="141" y="150"/>
                    </a:cubicBezTo>
                    <a:cubicBezTo>
                      <a:pt x="141" y="151"/>
                      <a:pt x="141" y="152"/>
                      <a:pt x="140" y="153"/>
                    </a:cubicBezTo>
                    <a:cubicBezTo>
                      <a:pt x="140" y="154"/>
                      <a:pt x="139" y="154"/>
                      <a:pt x="139" y="155"/>
                    </a:cubicBezTo>
                    <a:cubicBezTo>
                      <a:pt x="139" y="155"/>
                      <a:pt x="139" y="156"/>
                      <a:pt x="139" y="156"/>
                    </a:cubicBezTo>
                    <a:cubicBezTo>
                      <a:pt x="138" y="157"/>
                      <a:pt x="138" y="158"/>
                      <a:pt x="138" y="159"/>
                    </a:cubicBezTo>
                    <a:cubicBezTo>
                      <a:pt x="137" y="159"/>
                      <a:pt x="135" y="160"/>
                      <a:pt x="135" y="160"/>
                    </a:cubicBezTo>
                    <a:cubicBezTo>
                      <a:pt x="134" y="160"/>
                      <a:pt x="133" y="159"/>
                      <a:pt x="132" y="159"/>
                    </a:cubicBezTo>
                    <a:cubicBezTo>
                      <a:pt x="129" y="158"/>
                      <a:pt x="128" y="156"/>
                      <a:pt x="127" y="155"/>
                    </a:cubicBezTo>
                    <a:cubicBezTo>
                      <a:pt x="124" y="153"/>
                      <a:pt x="121" y="150"/>
                      <a:pt x="119" y="149"/>
                    </a:cubicBezTo>
                    <a:cubicBezTo>
                      <a:pt x="119" y="149"/>
                      <a:pt x="118" y="149"/>
                      <a:pt x="118" y="148"/>
                    </a:cubicBezTo>
                    <a:cubicBezTo>
                      <a:pt x="117" y="148"/>
                      <a:pt x="115" y="148"/>
                      <a:pt x="114" y="147"/>
                    </a:cubicBezTo>
                    <a:cubicBezTo>
                      <a:pt x="111" y="146"/>
                      <a:pt x="111" y="145"/>
                      <a:pt x="109" y="144"/>
                    </a:cubicBezTo>
                    <a:cubicBezTo>
                      <a:pt x="106" y="142"/>
                      <a:pt x="106" y="141"/>
                      <a:pt x="103" y="139"/>
                    </a:cubicBezTo>
                    <a:cubicBezTo>
                      <a:pt x="103" y="139"/>
                      <a:pt x="102" y="138"/>
                      <a:pt x="101" y="138"/>
                    </a:cubicBezTo>
                    <a:cubicBezTo>
                      <a:pt x="100" y="137"/>
                      <a:pt x="95" y="136"/>
                      <a:pt x="94" y="136"/>
                    </a:cubicBezTo>
                    <a:cubicBezTo>
                      <a:pt x="93" y="137"/>
                      <a:pt x="89" y="136"/>
                      <a:pt x="88" y="137"/>
                    </a:cubicBezTo>
                    <a:cubicBezTo>
                      <a:pt x="86" y="137"/>
                      <a:pt x="85" y="138"/>
                      <a:pt x="84" y="138"/>
                    </a:cubicBezTo>
                    <a:cubicBezTo>
                      <a:pt x="83" y="138"/>
                      <a:pt x="82" y="139"/>
                      <a:pt x="82" y="139"/>
                    </a:cubicBezTo>
                    <a:cubicBezTo>
                      <a:pt x="80" y="140"/>
                      <a:pt x="81" y="140"/>
                      <a:pt x="79" y="140"/>
                    </a:cubicBezTo>
                    <a:cubicBezTo>
                      <a:pt x="78" y="140"/>
                      <a:pt x="77" y="139"/>
                      <a:pt x="77" y="139"/>
                    </a:cubicBezTo>
                    <a:cubicBezTo>
                      <a:pt x="73" y="137"/>
                      <a:pt x="74" y="135"/>
                      <a:pt x="73" y="134"/>
                    </a:cubicBezTo>
                    <a:cubicBezTo>
                      <a:pt x="73" y="130"/>
                      <a:pt x="76" y="129"/>
                      <a:pt x="78" y="127"/>
                    </a:cubicBezTo>
                    <a:cubicBezTo>
                      <a:pt x="77" y="126"/>
                      <a:pt x="76" y="126"/>
                      <a:pt x="76" y="125"/>
                    </a:cubicBezTo>
                    <a:cubicBezTo>
                      <a:pt x="75" y="125"/>
                      <a:pt x="75" y="125"/>
                      <a:pt x="74" y="125"/>
                    </a:cubicBezTo>
                    <a:cubicBezTo>
                      <a:pt x="74" y="124"/>
                      <a:pt x="69" y="123"/>
                      <a:pt x="69" y="123"/>
                    </a:cubicBezTo>
                    <a:cubicBezTo>
                      <a:pt x="69" y="122"/>
                      <a:pt x="69" y="121"/>
                      <a:pt x="69" y="121"/>
                    </a:cubicBezTo>
                    <a:cubicBezTo>
                      <a:pt x="69" y="120"/>
                      <a:pt x="69" y="119"/>
                      <a:pt x="69" y="118"/>
                    </a:cubicBezTo>
                    <a:cubicBezTo>
                      <a:pt x="71" y="115"/>
                      <a:pt x="75" y="114"/>
                      <a:pt x="77" y="112"/>
                    </a:cubicBezTo>
                    <a:cubicBezTo>
                      <a:pt x="78" y="111"/>
                      <a:pt x="83" y="110"/>
                      <a:pt x="83" y="110"/>
                    </a:cubicBezTo>
                    <a:cubicBezTo>
                      <a:pt x="85" y="110"/>
                      <a:pt x="85" y="110"/>
                      <a:pt x="86" y="110"/>
                    </a:cubicBezTo>
                    <a:cubicBezTo>
                      <a:pt x="86" y="110"/>
                      <a:pt x="87" y="110"/>
                      <a:pt x="88" y="110"/>
                    </a:cubicBezTo>
                    <a:cubicBezTo>
                      <a:pt x="89" y="110"/>
                      <a:pt x="91" y="110"/>
                      <a:pt x="92" y="110"/>
                    </a:cubicBezTo>
                    <a:cubicBezTo>
                      <a:pt x="92" y="110"/>
                      <a:pt x="92" y="110"/>
                      <a:pt x="93" y="110"/>
                    </a:cubicBezTo>
                    <a:cubicBezTo>
                      <a:pt x="93" y="110"/>
                      <a:pt x="94" y="110"/>
                      <a:pt x="95" y="110"/>
                    </a:cubicBezTo>
                    <a:cubicBezTo>
                      <a:pt x="95" y="110"/>
                      <a:pt x="96" y="110"/>
                      <a:pt x="96" y="110"/>
                    </a:cubicBezTo>
                    <a:cubicBezTo>
                      <a:pt x="96" y="110"/>
                      <a:pt x="97" y="109"/>
                      <a:pt x="98" y="109"/>
                    </a:cubicBezTo>
                    <a:cubicBezTo>
                      <a:pt x="99" y="108"/>
                      <a:pt x="100" y="107"/>
                      <a:pt x="101" y="107"/>
                    </a:cubicBezTo>
                    <a:cubicBezTo>
                      <a:pt x="102" y="106"/>
                      <a:pt x="102" y="106"/>
                      <a:pt x="103" y="106"/>
                    </a:cubicBezTo>
                    <a:cubicBezTo>
                      <a:pt x="104" y="106"/>
                      <a:pt x="105" y="106"/>
                      <a:pt x="105" y="106"/>
                    </a:cubicBezTo>
                    <a:cubicBezTo>
                      <a:pt x="105" y="106"/>
                      <a:pt x="105" y="106"/>
                      <a:pt x="106" y="106"/>
                    </a:cubicBezTo>
                    <a:cubicBezTo>
                      <a:pt x="106" y="106"/>
                      <a:pt x="107" y="106"/>
                      <a:pt x="107" y="106"/>
                    </a:cubicBezTo>
                    <a:cubicBezTo>
                      <a:pt x="108" y="105"/>
                      <a:pt x="109" y="105"/>
                      <a:pt x="109" y="104"/>
                    </a:cubicBezTo>
                    <a:cubicBezTo>
                      <a:pt x="109" y="104"/>
                      <a:pt x="110" y="103"/>
                      <a:pt x="110" y="102"/>
                    </a:cubicBezTo>
                    <a:cubicBezTo>
                      <a:pt x="110" y="102"/>
                      <a:pt x="110" y="101"/>
                      <a:pt x="110" y="100"/>
                    </a:cubicBezTo>
                    <a:cubicBezTo>
                      <a:pt x="110" y="100"/>
                      <a:pt x="110" y="100"/>
                      <a:pt x="110" y="100"/>
                    </a:cubicBezTo>
                    <a:cubicBezTo>
                      <a:pt x="110" y="99"/>
                      <a:pt x="109" y="99"/>
                      <a:pt x="109" y="98"/>
                    </a:cubicBezTo>
                    <a:cubicBezTo>
                      <a:pt x="108" y="98"/>
                      <a:pt x="107" y="97"/>
                      <a:pt x="107" y="97"/>
                    </a:cubicBezTo>
                    <a:cubicBezTo>
                      <a:pt x="106" y="97"/>
                      <a:pt x="106" y="97"/>
                      <a:pt x="105" y="97"/>
                    </a:cubicBezTo>
                    <a:cubicBezTo>
                      <a:pt x="105" y="97"/>
                      <a:pt x="103" y="97"/>
                      <a:pt x="103" y="97"/>
                    </a:cubicBezTo>
                    <a:cubicBezTo>
                      <a:pt x="102" y="98"/>
                      <a:pt x="102" y="99"/>
                      <a:pt x="101" y="99"/>
                    </a:cubicBezTo>
                    <a:cubicBezTo>
                      <a:pt x="99" y="99"/>
                      <a:pt x="99" y="100"/>
                      <a:pt x="98" y="100"/>
                    </a:cubicBezTo>
                    <a:cubicBezTo>
                      <a:pt x="97" y="100"/>
                      <a:pt x="96" y="100"/>
                      <a:pt x="96" y="100"/>
                    </a:cubicBezTo>
                    <a:cubicBezTo>
                      <a:pt x="95" y="101"/>
                      <a:pt x="94" y="101"/>
                      <a:pt x="94" y="102"/>
                    </a:cubicBezTo>
                    <a:cubicBezTo>
                      <a:pt x="94" y="102"/>
                      <a:pt x="94" y="102"/>
                      <a:pt x="94" y="102"/>
                    </a:cubicBezTo>
                    <a:cubicBezTo>
                      <a:pt x="93" y="103"/>
                      <a:pt x="92" y="104"/>
                      <a:pt x="92" y="105"/>
                    </a:cubicBezTo>
                    <a:cubicBezTo>
                      <a:pt x="91" y="106"/>
                      <a:pt x="90" y="106"/>
                      <a:pt x="89" y="107"/>
                    </a:cubicBezTo>
                    <a:cubicBezTo>
                      <a:pt x="88" y="107"/>
                      <a:pt x="87" y="107"/>
                      <a:pt x="86" y="108"/>
                    </a:cubicBezTo>
                    <a:cubicBezTo>
                      <a:pt x="84" y="108"/>
                      <a:pt x="82" y="108"/>
                      <a:pt x="80" y="108"/>
                    </a:cubicBezTo>
                    <a:cubicBezTo>
                      <a:pt x="79" y="107"/>
                      <a:pt x="79" y="107"/>
                      <a:pt x="78" y="107"/>
                    </a:cubicBezTo>
                    <a:cubicBezTo>
                      <a:pt x="77" y="106"/>
                      <a:pt x="76" y="105"/>
                      <a:pt x="76" y="103"/>
                    </a:cubicBezTo>
                    <a:cubicBezTo>
                      <a:pt x="75" y="102"/>
                      <a:pt x="75" y="101"/>
                      <a:pt x="75" y="100"/>
                    </a:cubicBezTo>
                    <a:cubicBezTo>
                      <a:pt x="75" y="100"/>
                      <a:pt x="76" y="96"/>
                      <a:pt x="76" y="95"/>
                    </a:cubicBezTo>
                    <a:cubicBezTo>
                      <a:pt x="78" y="92"/>
                      <a:pt x="79" y="91"/>
                      <a:pt x="81" y="89"/>
                    </a:cubicBezTo>
                    <a:cubicBezTo>
                      <a:pt x="84" y="85"/>
                      <a:pt x="87" y="80"/>
                      <a:pt x="90" y="77"/>
                    </a:cubicBezTo>
                    <a:cubicBezTo>
                      <a:pt x="90" y="77"/>
                      <a:pt x="91" y="77"/>
                      <a:pt x="91" y="77"/>
                    </a:cubicBezTo>
                    <a:cubicBezTo>
                      <a:pt x="92" y="76"/>
                      <a:pt x="92" y="76"/>
                      <a:pt x="93" y="75"/>
                    </a:cubicBezTo>
                    <a:cubicBezTo>
                      <a:pt x="94" y="75"/>
                      <a:pt x="95" y="75"/>
                      <a:pt x="96" y="74"/>
                    </a:cubicBezTo>
                    <a:cubicBezTo>
                      <a:pt x="97" y="73"/>
                      <a:pt x="99" y="73"/>
                      <a:pt x="100" y="72"/>
                    </a:cubicBezTo>
                    <a:cubicBezTo>
                      <a:pt x="100" y="72"/>
                      <a:pt x="100" y="72"/>
                      <a:pt x="100" y="72"/>
                    </a:cubicBezTo>
                    <a:cubicBezTo>
                      <a:pt x="103" y="69"/>
                      <a:pt x="105" y="66"/>
                      <a:pt x="108" y="62"/>
                    </a:cubicBezTo>
                    <a:cubicBezTo>
                      <a:pt x="108" y="62"/>
                      <a:pt x="109" y="62"/>
                      <a:pt x="109" y="62"/>
                    </a:cubicBezTo>
                    <a:cubicBezTo>
                      <a:pt x="110" y="61"/>
                      <a:pt x="111" y="61"/>
                      <a:pt x="112" y="61"/>
                    </a:cubicBezTo>
                    <a:cubicBezTo>
                      <a:pt x="112" y="61"/>
                      <a:pt x="114" y="61"/>
                      <a:pt x="116" y="61"/>
                    </a:cubicBezTo>
                    <a:cubicBezTo>
                      <a:pt x="117" y="61"/>
                      <a:pt x="118" y="61"/>
                      <a:pt x="120" y="61"/>
                    </a:cubicBezTo>
                    <a:cubicBezTo>
                      <a:pt x="120" y="61"/>
                      <a:pt x="122" y="61"/>
                      <a:pt x="123" y="60"/>
                    </a:cubicBezTo>
                    <a:cubicBezTo>
                      <a:pt x="123" y="60"/>
                      <a:pt x="124" y="59"/>
                      <a:pt x="124" y="59"/>
                    </a:cubicBezTo>
                    <a:cubicBezTo>
                      <a:pt x="124" y="58"/>
                      <a:pt x="123" y="57"/>
                      <a:pt x="124" y="57"/>
                    </a:cubicBezTo>
                    <a:cubicBezTo>
                      <a:pt x="123" y="56"/>
                      <a:pt x="123" y="55"/>
                      <a:pt x="123" y="55"/>
                    </a:cubicBezTo>
                    <a:cubicBezTo>
                      <a:pt x="122" y="55"/>
                      <a:pt x="120" y="55"/>
                      <a:pt x="119" y="55"/>
                    </a:cubicBezTo>
                    <a:cubicBezTo>
                      <a:pt x="119" y="54"/>
                      <a:pt x="119" y="54"/>
                      <a:pt x="119" y="54"/>
                    </a:cubicBezTo>
                    <a:cubicBezTo>
                      <a:pt x="116" y="54"/>
                      <a:pt x="110" y="54"/>
                      <a:pt x="110" y="55"/>
                    </a:cubicBezTo>
                    <a:cubicBezTo>
                      <a:pt x="107" y="55"/>
                      <a:pt x="102" y="57"/>
                      <a:pt x="101" y="58"/>
                    </a:cubicBezTo>
                    <a:cubicBezTo>
                      <a:pt x="99" y="58"/>
                      <a:pt x="97" y="62"/>
                      <a:pt x="96" y="62"/>
                    </a:cubicBezTo>
                    <a:cubicBezTo>
                      <a:pt x="95" y="63"/>
                      <a:pt x="94" y="64"/>
                      <a:pt x="93" y="65"/>
                    </a:cubicBezTo>
                    <a:cubicBezTo>
                      <a:pt x="93" y="66"/>
                      <a:pt x="92" y="66"/>
                      <a:pt x="92" y="67"/>
                    </a:cubicBezTo>
                    <a:cubicBezTo>
                      <a:pt x="92" y="67"/>
                      <a:pt x="92" y="67"/>
                      <a:pt x="92" y="67"/>
                    </a:cubicBezTo>
                    <a:cubicBezTo>
                      <a:pt x="91" y="68"/>
                      <a:pt x="90" y="69"/>
                      <a:pt x="90" y="70"/>
                    </a:cubicBezTo>
                    <a:cubicBezTo>
                      <a:pt x="90" y="70"/>
                      <a:pt x="89" y="70"/>
                      <a:pt x="89" y="70"/>
                    </a:cubicBezTo>
                    <a:cubicBezTo>
                      <a:pt x="89" y="70"/>
                      <a:pt x="89" y="70"/>
                      <a:pt x="89" y="71"/>
                    </a:cubicBezTo>
                    <a:cubicBezTo>
                      <a:pt x="89" y="71"/>
                      <a:pt x="89" y="71"/>
                      <a:pt x="89" y="71"/>
                    </a:cubicBezTo>
                    <a:cubicBezTo>
                      <a:pt x="88" y="71"/>
                      <a:pt x="88" y="71"/>
                      <a:pt x="88" y="72"/>
                    </a:cubicBezTo>
                    <a:cubicBezTo>
                      <a:pt x="86" y="74"/>
                      <a:pt x="84" y="76"/>
                      <a:pt x="82" y="78"/>
                    </a:cubicBezTo>
                    <a:cubicBezTo>
                      <a:pt x="81" y="79"/>
                      <a:pt x="80" y="79"/>
                      <a:pt x="79" y="80"/>
                    </a:cubicBezTo>
                    <a:cubicBezTo>
                      <a:pt x="78" y="80"/>
                      <a:pt x="78" y="80"/>
                      <a:pt x="77" y="81"/>
                    </a:cubicBezTo>
                    <a:cubicBezTo>
                      <a:pt x="74" y="81"/>
                      <a:pt x="72" y="79"/>
                      <a:pt x="71" y="79"/>
                    </a:cubicBezTo>
                    <a:cubicBezTo>
                      <a:pt x="71" y="78"/>
                      <a:pt x="70" y="78"/>
                      <a:pt x="70" y="78"/>
                    </a:cubicBezTo>
                    <a:cubicBezTo>
                      <a:pt x="70" y="77"/>
                      <a:pt x="69" y="77"/>
                      <a:pt x="69" y="76"/>
                    </a:cubicBezTo>
                    <a:cubicBezTo>
                      <a:pt x="69" y="76"/>
                      <a:pt x="69" y="75"/>
                      <a:pt x="68" y="75"/>
                    </a:cubicBezTo>
                    <a:cubicBezTo>
                      <a:pt x="68" y="74"/>
                      <a:pt x="67" y="72"/>
                      <a:pt x="67" y="71"/>
                    </a:cubicBezTo>
                    <a:cubicBezTo>
                      <a:pt x="67" y="70"/>
                      <a:pt x="67" y="66"/>
                      <a:pt x="68" y="65"/>
                    </a:cubicBezTo>
                    <a:cubicBezTo>
                      <a:pt x="68" y="64"/>
                      <a:pt x="69" y="63"/>
                      <a:pt x="69" y="63"/>
                    </a:cubicBezTo>
                    <a:cubicBezTo>
                      <a:pt x="69" y="62"/>
                      <a:pt x="70" y="62"/>
                      <a:pt x="70" y="61"/>
                    </a:cubicBezTo>
                    <a:cubicBezTo>
                      <a:pt x="70" y="61"/>
                      <a:pt x="71" y="61"/>
                      <a:pt x="71" y="60"/>
                    </a:cubicBezTo>
                    <a:cubicBezTo>
                      <a:pt x="71" y="60"/>
                      <a:pt x="72" y="60"/>
                      <a:pt x="72" y="60"/>
                    </a:cubicBezTo>
                    <a:cubicBezTo>
                      <a:pt x="72" y="59"/>
                      <a:pt x="73" y="59"/>
                      <a:pt x="73" y="58"/>
                    </a:cubicBezTo>
                    <a:cubicBezTo>
                      <a:pt x="74" y="57"/>
                      <a:pt x="75" y="57"/>
                      <a:pt x="76" y="55"/>
                    </a:cubicBezTo>
                    <a:cubicBezTo>
                      <a:pt x="76" y="54"/>
                      <a:pt x="78" y="54"/>
                      <a:pt x="79" y="52"/>
                    </a:cubicBezTo>
                    <a:cubicBezTo>
                      <a:pt x="79" y="52"/>
                      <a:pt x="79" y="52"/>
                      <a:pt x="79" y="52"/>
                    </a:cubicBezTo>
                    <a:cubicBezTo>
                      <a:pt x="79" y="52"/>
                      <a:pt x="79" y="52"/>
                      <a:pt x="79" y="52"/>
                    </a:cubicBezTo>
                    <a:cubicBezTo>
                      <a:pt x="81" y="49"/>
                      <a:pt x="82" y="47"/>
                      <a:pt x="84" y="45"/>
                    </a:cubicBezTo>
                    <a:cubicBezTo>
                      <a:pt x="85" y="43"/>
                      <a:pt x="87" y="39"/>
                      <a:pt x="87" y="38"/>
                    </a:cubicBezTo>
                    <a:cubicBezTo>
                      <a:pt x="88" y="37"/>
                      <a:pt x="88" y="37"/>
                      <a:pt x="88" y="36"/>
                    </a:cubicBezTo>
                    <a:cubicBezTo>
                      <a:pt x="88" y="34"/>
                      <a:pt x="91" y="33"/>
                      <a:pt x="92" y="33"/>
                    </a:cubicBezTo>
                    <a:cubicBezTo>
                      <a:pt x="93" y="32"/>
                      <a:pt x="93" y="31"/>
                      <a:pt x="94" y="30"/>
                    </a:cubicBezTo>
                    <a:cubicBezTo>
                      <a:pt x="94" y="30"/>
                      <a:pt x="94" y="30"/>
                      <a:pt x="94" y="30"/>
                    </a:cubicBezTo>
                    <a:cubicBezTo>
                      <a:pt x="97" y="27"/>
                      <a:pt x="95" y="29"/>
                      <a:pt x="94" y="27"/>
                    </a:cubicBezTo>
                    <a:cubicBezTo>
                      <a:pt x="94" y="26"/>
                      <a:pt x="91" y="27"/>
                      <a:pt x="91" y="27"/>
                    </a:cubicBezTo>
                    <a:cubicBezTo>
                      <a:pt x="90" y="28"/>
                      <a:pt x="88" y="27"/>
                      <a:pt x="87" y="28"/>
                    </a:cubicBezTo>
                    <a:cubicBezTo>
                      <a:pt x="86" y="28"/>
                      <a:pt x="87" y="28"/>
                      <a:pt x="86" y="29"/>
                    </a:cubicBezTo>
                    <a:cubicBezTo>
                      <a:pt x="85" y="29"/>
                      <a:pt x="84" y="29"/>
                      <a:pt x="84" y="29"/>
                    </a:cubicBezTo>
                    <a:cubicBezTo>
                      <a:pt x="83" y="29"/>
                      <a:pt x="83" y="30"/>
                      <a:pt x="83" y="30"/>
                    </a:cubicBezTo>
                    <a:cubicBezTo>
                      <a:pt x="82" y="30"/>
                      <a:pt x="82" y="30"/>
                      <a:pt x="81" y="30"/>
                    </a:cubicBezTo>
                    <a:cubicBezTo>
                      <a:pt x="80" y="30"/>
                      <a:pt x="80" y="31"/>
                      <a:pt x="80" y="31"/>
                    </a:cubicBezTo>
                    <a:cubicBezTo>
                      <a:pt x="78" y="31"/>
                      <a:pt x="77" y="32"/>
                      <a:pt x="76" y="32"/>
                    </a:cubicBezTo>
                    <a:cubicBezTo>
                      <a:pt x="75" y="32"/>
                      <a:pt x="75" y="33"/>
                      <a:pt x="75" y="33"/>
                    </a:cubicBezTo>
                    <a:cubicBezTo>
                      <a:pt x="73" y="33"/>
                      <a:pt x="72" y="34"/>
                      <a:pt x="72" y="35"/>
                    </a:cubicBezTo>
                    <a:cubicBezTo>
                      <a:pt x="69" y="35"/>
                      <a:pt x="69" y="36"/>
                      <a:pt x="66" y="37"/>
                    </a:cubicBezTo>
                    <a:cubicBezTo>
                      <a:pt x="65" y="38"/>
                      <a:pt x="65" y="38"/>
                      <a:pt x="64" y="38"/>
                    </a:cubicBezTo>
                    <a:cubicBezTo>
                      <a:pt x="63" y="38"/>
                      <a:pt x="60" y="38"/>
                      <a:pt x="59" y="37"/>
                    </a:cubicBezTo>
                    <a:cubicBezTo>
                      <a:pt x="59" y="38"/>
                      <a:pt x="58" y="40"/>
                      <a:pt x="58" y="41"/>
                    </a:cubicBezTo>
                    <a:cubicBezTo>
                      <a:pt x="58" y="43"/>
                      <a:pt x="57" y="45"/>
                      <a:pt x="57" y="47"/>
                    </a:cubicBezTo>
                    <a:cubicBezTo>
                      <a:pt x="57" y="48"/>
                      <a:pt x="56" y="49"/>
                      <a:pt x="56" y="50"/>
                    </a:cubicBezTo>
                    <a:cubicBezTo>
                      <a:pt x="55" y="51"/>
                      <a:pt x="55" y="53"/>
                      <a:pt x="55" y="54"/>
                    </a:cubicBezTo>
                    <a:cubicBezTo>
                      <a:pt x="54" y="55"/>
                      <a:pt x="54" y="56"/>
                      <a:pt x="54" y="58"/>
                    </a:cubicBezTo>
                    <a:cubicBezTo>
                      <a:pt x="54" y="58"/>
                      <a:pt x="53" y="59"/>
                      <a:pt x="53" y="59"/>
                    </a:cubicBezTo>
                    <a:cubicBezTo>
                      <a:pt x="53" y="59"/>
                      <a:pt x="53" y="60"/>
                      <a:pt x="53" y="61"/>
                    </a:cubicBezTo>
                    <a:cubicBezTo>
                      <a:pt x="52" y="62"/>
                      <a:pt x="51" y="64"/>
                      <a:pt x="51" y="66"/>
                    </a:cubicBezTo>
                    <a:cubicBezTo>
                      <a:pt x="51" y="67"/>
                      <a:pt x="50" y="68"/>
                      <a:pt x="50" y="69"/>
                    </a:cubicBezTo>
                    <a:cubicBezTo>
                      <a:pt x="50" y="70"/>
                      <a:pt x="50" y="70"/>
                      <a:pt x="50" y="70"/>
                    </a:cubicBezTo>
                    <a:cubicBezTo>
                      <a:pt x="49" y="71"/>
                      <a:pt x="49" y="72"/>
                      <a:pt x="49" y="73"/>
                    </a:cubicBezTo>
                    <a:cubicBezTo>
                      <a:pt x="49" y="74"/>
                      <a:pt x="49" y="75"/>
                      <a:pt x="49" y="76"/>
                    </a:cubicBezTo>
                    <a:cubicBezTo>
                      <a:pt x="48" y="76"/>
                      <a:pt x="48" y="77"/>
                      <a:pt x="48" y="78"/>
                    </a:cubicBezTo>
                    <a:cubicBezTo>
                      <a:pt x="47" y="80"/>
                      <a:pt x="46" y="81"/>
                      <a:pt x="46" y="83"/>
                    </a:cubicBezTo>
                    <a:cubicBezTo>
                      <a:pt x="46" y="83"/>
                      <a:pt x="46" y="84"/>
                      <a:pt x="46" y="84"/>
                    </a:cubicBezTo>
                    <a:cubicBezTo>
                      <a:pt x="45" y="84"/>
                      <a:pt x="45" y="85"/>
                      <a:pt x="45" y="85"/>
                    </a:cubicBezTo>
                    <a:cubicBezTo>
                      <a:pt x="44" y="87"/>
                      <a:pt x="44" y="89"/>
                      <a:pt x="43" y="91"/>
                    </a:cubicBezTo>
                    <a:cubicBezTo>
                      <a:pt x="43" y="91"/>
                      <a:pt x="43" y="92"/>
                      <a:pt x="43" y="92"/>
                    </a:cubicBezTo>
                    <a:cubicBezTo>
                      <a:pt x="43" y="93"/>
                      <a:pt x="43" y="94"/>
                      <a:pt x="42" y="95"/>
                    </a:cubicBezTo>
                    <a:cubicBezTo>
                      <a:pt x="42" y="95"/>
                      <a:pt x="42" y="95"/>
                      <a:pt x="42" y="96"/>
                    </a:cubicBezTo>
                    <a:cubicBezTo>
                      <a:pt x="42" y="96"/>
                      <a:pt x="42" y="97"/>
                      <a:pt x="42" y="98"/>
                    </a:cubicBezTo>
                    <a:cubicBezTo>
                      <a:pt x="41" y="98"/>
                      <a:pt x="41" y="98"/>
                      <a:pt x="41" y="98"/>
                    </a:cubicBezTo>
                    <a:cubicBezTo>
                      <a:pt x="41" y="99"/>
                      <a:pt x="41" y="100"/>
                      <a:pt x="41" y="101"/>
                    </a:cubicBezTo>
                    <a:cubicBezTo>
                      <a:pt x="40" y="102"/>
                      <a:pt x="40" y="102"/>
                      <a:pt x="40" y="102"/>
                    </a:cubicBezTo>
                    <a:cubicBezTo>
                      <a:pt x="40" y="103"/>
                      <a:pt x="40" y="103"/>
                      <a:pt x="40" y="104"/>
                    </a:cubicBezTo>
                    <a:cubicBezTo>
                      <a:pt x="40" y="104"/>
                      <a:pt x="39" y="104"/>
                      <a:pt x="39" y="104"/>
                    </a:cubicBezTo>
                    <a:cubicBezTo>
                      <a:pt x="39" y="105"/>
                      <a:pt x="39" y="106"/>
                      <a:pt x="38" y="108"/>
                    </a:cubicBezTo>
                    <a:cubicBezTo>
                      <a:pt x="38" y="108"/>
                      <a:pt x="38" y="110"/>
                      <a:pt x="38" y="111"/>
                    </a:cubicBezTo>
                    <a:cubicBezTo>
                      <a:pt x="37" y="111"/>
                      <a:pt x="37" y="113"/>
                      <a:pt x="37" y="114"/>
                    </a:cubicBezTo>
                    <a:cubicBezTo>
                      <a:pt x="36" y="115"/>
                      <a:pt x="36" y="115"/>
                      <a:pt x="36" y="117"/>
                    </a:cubicBezTo>
                    <a:cubicBezTo>
                      <a:pt x="35" y="117"/>
                      <a:pt x="35" y="118"/>
                      <a:pt x="35" y="119"/>
                    </a:cubicBezTo>
                    <a:cubicBezTo>
                      <a:pt x="35" y="120"/>
                      <a:pt x="34" y="121"/>
                      <a:pt x="34" y="121"/>
                    </a:cubicBezTo>
                    <a:cubicBezTo>
                      <a:pt x="34" y="122"/>
                      <a:pt x="34" y="122"/>
                      <a:pt x="34" y="122"/>
                    </a:cubicBezTo>
                    <a:cubicBezTo>
                      <a:pt x="34" y="122"/>
                      <a:pt x="34" y="123"/>
                      <a:pt x="34" y="123"/>
                    </a:cubicBezTo>
                    <a:cubicBezTo>
                      <a:pt x="33" y="123"/>
                      <a:pt x="33" y="124"/>
                      <a:pt x="33" y="124"/>
                    </a:cubicBezTo>
                    <a:cubicBezTo>
                      <a:pt x="33" y="125"/>
                      <a:pt x="32" y="127"/>
                      <a:pt x="32" y="128"/>
                    </a:cubicBezTo>
                    <a:cubicBezTo>
                      <a:pt x="31" y="129"/>
                      <a:pt x="31" y="130"/>
                      <a:pt x="31" y="130"/>
                    </a:cubicBezTo>
                    <a:cubicBezTo>
                      <a:pt x="30" y="131"/>
                      <a:pt x="30" y="131"/>
                      <a:pt x="30" y="131"/>
                    </a:cubicBezTo>
                    <a:cubicBezTo>
                      <a:pt x="29" y="133"/>
                      <a:pt x="28" y="136"/>
                      <a:pt x="28" y="138"/>
                    </a:cubicBezTo>
                    <a:cubicBezTo>
                      <a:pt x="25" y="143"/>
                      <a:pt x="26" y="145"/>
                      <a:pt x="23" y="149"/>
                    </a:cubicBezTo>
                    <a:cubicBezTo>
                      <a:pt x="23" y="150"/>
                      <a:pt x="21" y="153"/>
                      <a:pt x="21" y="154"/>
                    </a:cubicBezTo>
                    <a:cubicBezTo>
                      <a:pt x="21" y="154"/>
                      <a:pt x="21" y="154"/>
                      <a:pt x="21" y="154"/>
                    </a:cubicBezTo>
                    <a:cubicBezTo>
                      <a:pt x="20" y="156"/>
                      <a:pt x="19" y="157"/>
                      <a:pt x="18" y="158"/>
                    </a:cubicBezTo>
                    <a:cubicBezTo>
                      <a:pt x="17" y="158"/>
                      <a:pt x="17" y="159"/>
                      <a:pt x="16" y="160"/>
                    </a:cubicBezTo>
                    <a:cubicBezTo>
                      <a:pt x="16" y="160"/>
                      <a:pt x="16" y="161"/>
                      <a:pt x="16" y="161"/>
                    </a:cubicBezTo>
                    <a:cubicBezTo>
                      <a:pt x="15" y="161"/>
                      <a:pt x="15" y="161"/>
                      <a:pt x="15" y="162"/>
                    </a:cubicBezTo>
                    <a:cubicBezTo>
                      <a:pt x="15" y="162"/>
                      <a:pt x="15" y="162"/>
                      <a:pt x="15" y="162"/>
                    </a:cubicBezTo>
                    <a:cubicBezTo>
                      <a:pt x="14" y="164"/>
                      <a:pt x="13" y="165"/>
                      <a:pt x="12" y="167"/>
                    </a:cubicBezTo>
                    <a:cubicBezTo>
                      <a:pt x="11" y="167"/>
                      <a:pt x="11" y="168"/>
                      <a:pt x="10" y="168"/>
                    </a:cubicBezTo>
                    <a:cubicBezTo>
                      <a:pt x="9" y="169"/>
                      <a:pt x="9" y="169"/>
                      <a:pt x="9" y="170"/>
                    </a:cubicBezTo>
                    <a:cubicBezTo>
                      <a:pt x="8" y="170"/>
                      <a:pt x="7" y="171"/>
                      <a:pt x="6" y="172"/>
                    </a:cubicBezTo>
                    <a:cubicBezTo>
                      <a:pt x="5" y="171"/>
                      <a:pt x="5" y="172"/>
                      <a:pt x="4" y="171"/>
                    </a:cubicBezTo>
                    <a:cubicBezTo>
                      <a:pt x="2" y="170"/>
                      <a:pt x="1" y="167"/>
                      <a:pt x="1" y="165"/>
                    </a:cubicBezTo>
                    <a:cubicBezTo>
                      <a:pt x="1" y="165"/>
                      <a:pt x="0" y="164"/>
                      <a:pt x="0" y="164"/>
                    </a:cubicBezTo>
                    <a:cubicBezTo>
                      <a:pt x="0" y="162"/>
                      <a:pt x="0" y="161"/>
                      <a:pt x="0" y="160"/>
                    </a:cubicBezTo>
                    <a:cubicBezTo>
                      <a:pt x="0" y="159"/>
                      <a:pt x="1" y="159"/>
                      <a:pt x="1" y="157"/>
                    </a:cubicBezTo>
                    <a:cubicBezTo>
                      <a:pt x="2" y="157"/>
                      <a:pt x="2" y="155"/>
                      <a:pt x="3" y="155"/>
                    </a:cubicBezTo>
                    <a:cubicBezTo>
                      <a:pt x="4" y="153"/>
                      <a:pt x="5" y="150"/>
                      <a:pt x="7" y="149"/>
                    </a:cubicBezTo>
                    <a:cubicBezTo>
                      <a:pt x="8" y="146"/>
                      <a:pt x="10" y="142"/>
                      <a:pt x="11" y="139"/>
                    </a:cubicBezTo>
                    <a:cubicBezTo>
                      <a:pt x="11" y="139"/>
                      <a:pt x="11" y="138"/>
                      <a:pt x="11" y="138"/>
                    </a:cubicBezTo>
                    <a:cubicBezTo>
                      <a:pt x="12" y="136"/>
                      <a:pt x="12" y="135"/>
                      <a:pt x="12" y="134"/>
                    </a:cubicBezTo>
                    <a:cubicBezTo>
                      <a:pt x="13" y="132"/>
                      <a:pt x="13" y="131"/>
                      <a:pt x="14" y="129"/>
                    </a:cubicBezTo>
                    <a:cubicBezTo>
                      <a:pt x="14" y="127"/>
                      <a:pt x="15" y="125"/>
                      <a:pt x="15" y="125"/>
                    </a:cubicBezTo>
                    <a:cubicBezTo>
                      <a:pt x="15" y="124"/>
                      <a:pt x="16" y="123"/>
                      <a:pt x="16" y="123"/>
                    </a:cubicBezTo>
                    <a:cubicBezTo>
                      <a:pt x="16" y="122"/>
                      <a:pt x="16" y="122"/>
                      <a:pt x="16" y="122"/>
                    </a:cubicBezTo>
                    <a:cubicBezTo>
                      <a:pt x="17" y="121"/>
                      <a:pt x="17" y="120"/>
                      <a:pt x="18" y="119"/>
                    </a:cubicBezTo>
                    <a:cubicBezTo>
                      <a:pt x="18" y="118"/>
                      <a:pt x="18" y="116"/>
                      <a:pt x="19" y="115"/>
                    </a:cubicBezTo>
                    <a:cubicBezTo>
                      <a:pt x="19" y="114"/>
                      <a:pt x="19" y="114"/>
                      <a:pt x="19" y="113"/>
                    </a:cubicBezTo>
                    <a:cubicBezTo>
                      <a:pt x="20" y="113"/>
                      <a:pt x="20" y="113"/>
                      <a:pt x="20" y="112"/>
                    </a:cubicBezTo>
                    <a:cubicBezTo>
                      <a:pt x="20" y="111"/>
                      <a:pt x="21" y="110"/>
                      <a:pt x="21" y="110"/>
                    </a:cubicBezTo>
                    <a:cubicBezTo>
                      <a:pt x="21" y="108"/>
                      <a:pt x="22" y="106"/>
                      <a:pt x="23" y="105"/>
                    </a:cubicBezTo>
                    <a:cubicBezTo>
                      <a:pt x="23" y="104"/>
                      <a:pt x="24" y="102"/>
                      <a:pt x="24" y="101"/>
                    </a:cubicBezTo>
                    <a:cubicBezTo>
                      <a:pt x="24" y="101"/>
                      <a:pt x="24" y="100"/>
                      <a:pt x="25" y="99"/>
                    </a:cubicBezTo>
                    <a:cubicBezTo>
                      <a:pt x="25" y="99"/>
                      <a:pt x="25" y="98"/>
                      <a:pt x="25" y="98"/>
                    </a:cubicBezTo>
                    <a:cubicBezTo>
                      <a:pt x="25" y="97"/>
                      <a:pt x="26" y="96"/>
                      <a:pt x="26" y="95"/>
                    </a:cubicBezTo>
                    <a:cubicBezTo>
                      <a:pt x="26" y="95"/>
                      <a:pt x="26" y="95"/>
                      <a:pt x="26" y="95"/>
                    </a:cubicBezTo>
                    <a:cubicBezTo>
                      <a:pt x="26" y="94"/>
                      <a:pt x="26" y="93"/>
                      <a:pt x="26" y="93"/>
                    </a:cubicBezTo>
                    <a:cubicBezTo>
                      <a:pt x="27" y="92"/>
                      <a:pt x="27" y="92"/>
                      <a:pt x="27" y="91"/>
                    </a:cubicBezTo>
                    <a:cubicBezTo>
                      <a:pt x="27" y="88"/>
                      <a:pt x="28" y="86"/>
                      <a:pt x="28" y="84"/>
                    </a:cubicBezTo>
                    <a:cubicBezTo>
                      <a:pt x="28" y="83"/>
                      <a:pt x="29" y="83"/>
                      <a:pt x="29" y="83"/>
                    </a:cubicBezTo>
                    <a:cubicBezTo>
                      <a:pt x="29" y="82"/>
                      <a:pt x="29" y="81"/>
                      <a:pt x="29" y="80"/>
                    </a:cubicBezTo>
                    <a:cubicBezTo>
                      <a:pt x="30" y="79"/>
                      <a:pt x="30" y="79"/>
                      <a:pt x="30" y="78"/>
                    </a:cubicBezTo>
                    <a:cubicBezTo>
                      <a:pt x="30" y="77"/>
                      <a:pt x="30" y="77"/>
                      <a:pt x="30" y="76"/>
                    </a:cubicBezTo>
                    <a:cubicBezTo>
                      <a:pt x="31" y="76"/>
                      <a:pt x="31" y="76"/>
                      <a:pt x="31" y="75"/>
                    </a:cubicBezTo>
                    <a:cubicBezTo>
                      <a:pt x="32" y="73"/>
                      <a:pt x="32" y="72"/>
                      <a:pt x="33" y="70"/>
                    </a:cubicBezTo>
                    <a:cubicBezTo>
                      <a:pt x="33" y="70"/>
                      <a:pt x="33" y="70"/>
                      <a:pt x="33" y="69"/>
                    </a:cubicBezTo>
                    <a:cubicBezTo>
                      <a:pt x="33" y="68"/>
                      <a:pt x="34" y="66"/>
                      <a:pt x="35" y="65"/>
                    </a:cubicBezTo>
                    <a:cubicBezTo>
                      <a:pt x="35" y="63"/>
                      <a:pt x="35" y="62"/>
                      <a:pt x="35" y="61"/>
                    </a:cubicBezTo>
                    <a:cubicBezTo>
                      <a:pt x="35" y="58"/>
                      <a:pt x="36" y="56"/>
                      <a:pt x="36" y="53"/>
                    </a:cubicBezTo>
                    <a:cubicBezTo>
                      <a:pt x="36" y="50"/>
                      <a:pt x="36" y="48"/>
                      <a:pt x="37" y="47"/>
                    </a:cubicBezTo>
                    <a:cubicBezTo>
                      <a:pt x="37" y="44"/>
                      <a:pt x="37" y="41"/>
                      <a:pt x="38" y="39"/>
                    </a:cubicBezTo>
                    <a:cubicBezTo>
                      <a:pt x="38" y="38"/>
                      <a:pt x="38" y="38"/>
                      <a:pt x="39" y="37"/>
                    </a:cubicBezTo>
                    <a:cubicBezTo>
                      <a:pt x="39" y="36"/>
                      <a:pt x="39" y="36"/>
                      <a:pt x="39" y="36"/>
                    </a:cubicBezTo>
                    <a:cubicBezTo>
                      <a:pt x="39" y="35"/>
                      <a:pt x="39" y="34"/>
                      <a:pt x="40" y="34"/>
                    </a:cubicBezTo>
                    <a:cubicBezTo>
                      <a:pt x="40" y="33"/>
                      <a:pt x="40" y="33"/>
                      <a:pt x="41" y="33"/>
                    </a:cubicBezTo>
                    <a:cubicBezTo>
                      <a:pt x="41" y="31"/>
                      <a:pt x="42" y="30"/>
                      <a:pt x="42" y="29"/>
                    </a:cubicBezTo>
                    <a:cubicBezTo>
                      <a:pt x="42" y="29"/>
                      <a:pt x="42" y="29"/>
                      <a:pt x="43" y="28"/>
                    </a:cubicBezTo>
                    <a:cubicBezTo>
                      <a:pt x="44" y="27"/>
                      <a:pt x="44" y="26"/>
                      <a:pt x="46" y="25"/>
                    </a:cubicBezTo>
                    <a:cubicBezTo>
                      <a:pt x="46" y="24"/>
                      <a:pt x="49" y="24"/>
                      <a:pt x="49" y="23"/>
                    </a:cubicBezTo>
                    <a:cubicBezTo>
                      <a:pt x="51" y="23"/>
                      <a:pt x="55" y="24"/>
                      <a:pt x="55" y="24"/>
                    </a:cubicBezTo>
                    <a:cubicBezTo>
                      <a:pt x="55" y="23"/>
                      <a:pt x="57" y="22"/>
                      <a:pt x="57" y="21"/>
                    </a:cubicBezTo>
                    <a:cubicBezTo>
                      <a:pt x="59" y="19"/>
                      <a:pt x="59" y="20"/>
                      <a:pt x="61" y="19"/>
                    </a:cubicBezTo>
                    <a:cubicBezTo>
                      <a:pt x="61" y="19"/>
                      <a:pt x="62" y="19"/>
                      <a:pt x="62" y="19"/>
                    </a:cubicBezTo>
                    <a:cubicBezTo>
                      <a:pt x="62" y="18"/>
                      <a:pt x="62" y="18"/>
                      <a:pt x="62" y="18"/>
                    </a:cubicBezTo>
                    <a:cubicBezTo>
                      <a:pt x="63" y="17"/>
                      <a:pt x="66" y="16"/>
                      <a:pt x="67" y="16"/>
                    </a:cubicBezTo>
                    <a:cubicBezTo>
                      <a:pt x="68" y="15"/>
                      <a:pt x="69" y="14"/>
                      <a:pt x="70" y="14"/>
                    </a:cubicBezTo>
                    <a:cubicBezTo>
                      <a:pt x="71" y="13"/>
                      <a:pt x="73" y="11"/>
                      <a:pt x="74" y="11"/>
                    </a:cubicBezTo>
                    <a:cubicBezTo>
                      <a:pt x="75" y="10"/>
                      <a:pt x="78" y="9"/>
                      <a:pt x="79" y="9"/>
                    </a:cubicBezTo>
                    <a:cubicBezTo>
                      <a:pt x="79" y="9"/>
                      <a:pt x="83" y="8"/>
                      <a:pt x="82" y="8"/>
                    </a:cubicBezTo>
                    <a:cubicBezTo>
                      <a:pt x="83" y="8"/>
                      <a:pt x="83" y="8"/>
                      <a:pt x="84" y="8"/>
                    </a:cubicBezTo>
                    <a:cubicBezTo>
                      <a:pt x="85" y="8"/>
                      <a:pt x="86" y="8"/>
                      <a:pt x="87" y="8"/>
                    </a:cubicBezTo>
                    <a:cubicBezTo>
                      <a:pt x="87" y="8"/>
                      <a:pt x="88" y="8"/>
                      <a:pt x="89" y="8"/>
                    </a:cubicBezTo>
                    <a:cubicBezTo>
                      <a:pt x="90" y="8"/>
                      <a:pt x="90" y="8"/>
                      <a:pt x="91" y="7"/>
                    </a:cubicBezTo>
                    <a:cubicBezTo>
                      <a:pt x="92" y="7"/>
                      <a:pt x="93" y="7"/>
                      <a:pt x="93" y="7"/>
                    </a:cubicBezTo>
                    <a:cubicBezTo>
                      <a:pt x="94" y="6"/>
                      <a:pt x="94" y="6"/>
                      <a:pt x="95" y="6"/>
                    </a:cubicBezTo>
                    <a:cubicBezTo>
                      <a:pt x="95" y="5"/>
                      <a:pt x="96" y="5"/>
                      <a:pt x="96" y="5"/>
                    </a:cubicBezTo>
                    <a:cubicBezTo>
                      <a:pt x="97" y="5"/>
                      <a:pt x="97" y="4"/>
                      <a:pt x="97" y="4"/>
                    </a:cubicBezTo>
                    <a:cubicBezTo>
                      <a:pt x="98" y="4"/>
                      <a:pt x="98" y="4"/>
                      <a:pt x="98" y="4"/>
                    </a:cubicBezTo>
                    <a:cubicBezTo>
                      <a:pt x="99" y="3"/>
                      <a:pt x="100" y="3"/>
                      <a:pt x="101" y="2"/>
                    </a:cubicBezTo>
                    <a:cubicBezTo>
                      <a:pt x="102" y="2"/>
                      <a:pt x="103" y="2"/>
                      <a:pt x="104" y="2"/>
                    </a:cubicBezTo>
                    <a:cubicBezTo>
                      <a:pt x="105" y="2"/>
                      <a:pt x="107" y="3"/>
                      <a:pt x="109" y="3"/>
                    </a:cubicBezTo>
                    <a:cubicBezTo>
                      <a:pt x="110" y="3"/>
                      <a:pt x="111" y="4"/>
                      <a:pt x="111" y="4"/>
                    </a:cubicBezTo>
                    <a:cubicBezTo>
                      <a:pt x="112" y="4"/>
                      <a:pt x="113" y="4"/>
                      <a:pt x="114" y="4"/>
                    </a:cubicBezTo>
                    <a:cubicBezTo>
                      <a:pt x="114" y="4"/>
                      <a:pt x="115" y="3"/>
                      <a:pt x="116" y="3"/>
                    </a:cubicBezTo>
                    <a:cubicBezTo>
                      <a:pt x="116" y="3"/>
                      <a:pt x="117" y="4"/>
                      <a:pt x="117" y="4"/>
                    </a:cubicBezTo>
                    <a:cubicBezTo>
                      <a:pt x="117" y="3"/>
                      <a:pt x="118" y="3"/>
                      <a:pt x="119" y="3"/>
                    </a:cubicBezTo>
                    <a:cubicBezTo>
                      <a:pt x="120" y="3"/>
                      <a:pt x="121" y="3"/>
                      <a:pt x="121" y="3"/>
                    </a:cubicBezTo>
                    <a:cubicBezTo>
                      <a:pt x="122" y="3"/>
                      <a:pt x="122" y="3"/>
                      <a:pt x="122" y="3"/>
                    </a:cubicBezTo>
                    <a:cubicBezTo>
                      <a:pt x="122" y="2"/>
                      <a:pt x="122" y="2"/>
                      <a:pt x="123" y="2"/>
                    </a:cubicBezTo>
                    <a:cubicBezTo>
                      <a:pt x="123" y="2"/>
                      <a:pt x="124" y="2"/>
                      <a:pt x="124" y="2"/>
                    </a:cubicBezTo>
                    <a:cubicBezTo>
                      <a:pt x="127" y="1"/>
                      <a:pt x="129" y="0"/>
                      <a:pt x="130" y="0"/>
                    </a:cubicBezTo>
                    <a:cubicBezTo>
                      <a:pt x="131" y="1"/>
                      <a:pt x="132" y="1"/>
                      <a:pt x="132" y="2"/>
                    </a:cubicBezTo>
                    <a:cubicBezTo>
                      <a:pt x="132" y="2"/>
                      <a:pt x="132" y="3"/>
                      <a:pt x="131" y="3"/>
                    </a:cubicBezTo>
                    <a:cubicBezTo>
                      <a:pt x="131" y="4"/>
                      <a:pt x="131" y="4"/>
                      <a:pt x="131" y="5"/>
                    </a:cubicBezTo>
                    <a:cubicBezTo>
                      <a:pt x="131" y="5"/>
                      <a:pt x="131" y="5"/>
                      <a:pt x="132" y="6"/>
                    </a:cubicBezTo>
                    <a:cubicBezTo>
                      <a:pt x="132" y="7"/>
                      <a:pt x="132" y="8"/>
                      <a:pt x="131" y="9"/>
                    </a:cubicBezTo>
                    <a:cubicBezTo>
                      <a:pt x="131" y="10"/>
                      <a:pt x="131" y="11"/>
                      <a:pt x="130" y="11"/>
                    </a:cubicBezTo>
                    <a:cubicBezTo>
                      <a:pt x="130" y="12"/>
                      <a:pt x="130" y="13"/>
                      <a:pt x="129" y="14"/>
                    </a:cubicBezTo>
                    <a:cubicBezTo>
                      <a:pt x="128" y="15"/>
                      <a:pt x="128" y="16"/>
                      <a:pt x="127" y="17"/>
                    </a:cubicBezTo>
                    <a:cubicBezTo>
                      <a:pt x="127" y="17"/>
                      <a:pt x="126" y="18"/>
                      <a:pt x="126" y="18"/>
                    </a:cubicBezTo>
                    <a:cubicBezTo>
                      <a:pt x="125" y="18"/>
                      <a:pt x="125" y="19"/>
                      <a:pt x="124" y="19"/>
                    </a:cubicBezTo>
                    <a:cubicBezTo>
                      <a:pt x="124" y="20"/>
                      <a:pt x="123" y="20"/>
                      <a:pt x="123" y="21"/>
                    </a:cubicBezTo>
                    <a:cubicBezTo>
                      <a:pt x="121" y="23"/>
                      <a:pt x="118" y="26"/>
                      <a:pt x="116" y="28"/>
                    </a:cubicBezTo>
                    <a:cubicBezTo>
                      <a:pt x="115" y="29"/>
                      <a:pt x="113" y="33"/>
                      <a:pt x="112" y="34"/>
                    </a:cubicBezTo>
                    <a:cubicBezTo>
                      <a:pt x="111" y="34"/>
                      <a:pt x="112" y="34"/>
                      <a:pt x="112" y="36"/>
                    </a:cubicBezTo>
                    <a:cubicBezTo>
                      <a:pt x="112" y="36"/>
                      <a:pt x="112" y="36"/>
                      <a:pt x="113" y="36"/>
                    </a:cubicBezTo>
                    <a:cubicBezTo>
                      <a:pt x="113" y="36"/>
                      <a:pt x="114" y="36"/>
                      <a:pt x="115" y="36"/>
                    </a:cubicBezTo>
                    <a:cubicBezTo>
                      <a:pt x="116" y="36"/>
                      <a:pt x="117" y="36"/>
                      <a:pt x="118" y="35"/>
                    </a:cubicBezTo>
                    <a:cubicBezTo>
                      <a:pt x="119" y="35"/>
                      <a:pt x="119" y="34"/>
                      <a:pt x="120" y="34"/>
                    </a:cubicBezTo>
                    <a:cubicBezTo>
                      <a:pt x="121" y="34"/>
                      <a:pt x="122" y="33"/>
                      <a:pt x="123" y="33"/>
                    </a:cubicBezTo>
                    <a:cubicBezTo>
                      <a:pt x="126" y="32"/>
                      <a:pt x="128" y="32"/>
                      <a:pt x="132" y="32"/>
                    </a:cubicBezTo>
                    <a:cubicBezTo>
                      <a:pt x="133" y="32"/>
                      <a:pt x="135" y="34"/>
                      <a:pt x="137" y="34"/>
                    </a:cubicBezTo>
                    <a:cubicBezTo>
                      <a:pt x="138" y="36"/>
                      <a:pt x="139" y="35"/>
                      <a:pt x="141" y="36"/>
                    </a:cubicBezTo>
                    <a:cubicBezTo>
                      <a:pt x="142" y="36"/>
                      <a:pt x="144" y="38"/>
                      <a:pt x="145" y="39"/>
                    </a:cubicBezTo>
                    <a:cubicBezTo>
                      <a:pt x="146" y="39"/>
                      <a:pt x="148" y="41"/>
                      <a:pt x="149" y="41"/>
                    </a:cubicBezTo>
                    <a:cubicBezTo>
                      <a:pt x="149" y="42"/>
                      <a:pt x="150" y="42"/>
                      <a:pt x="150" y="42"/>
                    </a:cubicBezTo>
                    <a:cubicBezTo>
                      <a:pt x="152" y="46"/>
                      <a:pt x="151" y="47"/>
                      <a:pt x="151"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6"/>
              <p:cNvSpPr/>
              <p:nvPr/>
            </p:nvSpPr>
            <p:spPr bwMode="auto">
              <a:xfrm>
                <a:off x="1731963" y="3989388"/>
                <a:ext cx="161925" cy="384175"/>
              </a:xfrm>
              <a:custGeom>
                <a:avLst/>
                <a:gdLst>
                  <a:gd name="T0" fmla="*/ 4 w 43"/>
                  <a:gd name="T1" fmla="*/ 101 h 102"/>
                  <a:gd name="T2" fmla="*/ 2 w 43"/>
                  <a:gd name="T3" fmla="*/ 100 h 102"/>
                  <a:gd name="T4" fmla="*/ 1 w 43"/>
                  <a:gd name="T5" fmla="*/ 97 h 102"/>
                  <a:gd name="T6" fmla="*/ 1 w 43"/>
                  <a:gd name="T7" fmla="*/ 89 h 102"/>
                  <a:gd name="T8" fmla="*/ 4 w 43"/>
                  <a:gd name="T9" fmla="*/ 75 h 102"/>
                  <a:gd name="T10" fmla="*/ 9 w 43"/>
                  <a:gd name="T11" fmla="*/ 65 h 102"/>
                  <a:gd name="T12" fmla="*/ 15 w 43"/>
                  <a:gd name="T13" fmla="*/ 52 h 102"/>
                  <a:gd name="T14" fmla="*/ 17 w 43"/>
                  <a:gd name="T15" fmla="*/ 45 h 102"/>
                  <a:gd name="T16" fmla="*/ 16 w 43"/>
                  <a:gd name="T17" fmla="*/ 42 h 102"/>
                  <a:gd name="T18" fmla="*/ 15 w 43"/>
                  <a:gd name="T19" fmla="*/ 40 h 102"/>
                  <a:gd name="T20" fmla="*/ 13 w 43"/>
                  <a:gd name="T21" fmla="*/ 37 h 102"/>
                  <a:gd name="T22" fmla="*/ 13 w 43"/>
                  <a:gd name="T23" fmla="*/ 27 h 102"/>
                  <a:gd name="T24" fmla="*/ 13 w 43"/>
                  <a:gd name="T25" fmla="*/ 23 h 102"/>
                  <a:gd name="T26" fmla="*/ 15 w 43"/>
                  <a:gd name="T27" fmla="*/ 16 h 102"/>
                  <a:gd name="T28" fmla="*/ 16 w 43"/>
                  <a:gd name="T29" fmla="*/ 13 h 102"/>
                  <a:gd name="T30" fmla="*/ 17 w 43"/>
                  <a:gd name="T31" fmla="*/ 10 h 102"/>
                  <a:gd name="T32" fmla="*/ 19 w 43"/>
                  <a:gd name="T33" fmla="*/ 8 h 102"/>
                  <a:gd name="T34" fmla="*/ 20 w 43"/>
                  <a:gd name="T35" fmla="*/ 6 h 102"/>
                  <a:gd name="T36" fmla="*/ 24 w 43"/>
                  <a:gd name="T37" fmla="*/ 3 h 102"/>
                  <a:gd name="T38" fmla="*/ 29 w 43"/>
                  <a:gd name="T39" fmla="*/ 0 h 102"/>
                  <a:gd name="T40" fmla="*/ 34 w 43"/>
                  <a:gd name="T41" fmla="*/ 1 h 102"/>
                  <a:gd name="T42" fmla="*/ 39 w 43"/>
                  <a:gd name="T43" fmla="*/ 8 h 102"/>
                  <a:gd name="T44" fmla="*/ 42 w 43"/>
                  <a:gd name="T45" fmla="*/ 16 h 102"/>
                  <a:gd name="T46" fmla="*/ 42 w 43"/>
                  <a:gd name="T47" fmla="*/ 22 h 102"/>
                  <a:gd name="T48" fmla="*/ 39 w 43"/>
                  <a:gd name="T49" fmla="*/ 26 h 102"/>
                  <a:gd name="T50" fmla="*/ 35 w 43"/>
                  <a:gd name="T51" fmla="*/ 31 h 102"/>
                  <a:gd name="T52" fmla="*/ 34 w 43"/>
                  <a:gd name="T53" fmla="*/ 42 h 102"/>
                  <a:gd name="T54" fmla="*/ 32 w 43"/>
                  <a:gd name="T55" fmla="*/ 52 h 102"/>
                  <a:gd name="T56" fmla="*/ 31 w 43"/>
                  <a:gd name="T57" fmla="*/ 57 h 102"/>
                  <a:gd name="T58" fmla="*/ 30 w 43"/>
                  <a:gd name="T59" fmla="*/ 63 h 102"/>
                  <a:gd name="T60" fmla="*/ 26 w 43"/>
                  <a:gd name="T61" fmla="*/ 75 h 102"/>
                  <a:gd name="T62" fmla="*/ 25 w 43"/>
                  <a:gd name="T63" fmla="*/ 77 h 102"/>
                  <a:gd name="T64" fmla="*/ 21 w 43"/>
                  <a:gd name="T65" fmla="*/ 86 h 102"/>
                  <a:gd name="T66" fmla="*/ 6 w 43"/>
                  <a:gd name="T67"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3" h="102">
                    <a:moveTo>
                      <a:pt x="6" y="102"/>
                    </a:moveTo>
                    <a:cubicBezTo>
                      <a:pt x="5" y="102"/>
                      <a:pt x="5" y="102"/>
                      <a:pt x="4" y="101"/>
                    </a:cubicBezTo>
                    <a:cubicBezTo>
                      <a:pt x="4" y="101"/>
                      <a:pt x="3" y="101"/>
                      <a:pt x="3" y="101"/>
                    </a:cubicBezTo>
                    <a:cubicBezTo>
                      <a:pt x="2" y="101"/>
                      <a:pt x="2" y="100"/>
                      <a:pt x="2" y="100"/>
                    </a:cubicBezTo>
                    <a:cubicBezTo>
                      <a:pt x="2" y="100"/>
                      <a:pt x="1" y="99"/>
                      <a:pt x="1" y="98"/>
                    </a:cubicBezTo>
                    <a:cubicBezTo>
                      <a:pt x="1" y="98"/>
                      <a:pt x="1" y="97"/>
                      <a:pt x="1" y="97"/>
                    </a:cubicBezTo>
                    <a:cubicBezTo>
                      <a:pt x="1" y="96"/>
                      <a:pt x="1" y="95"/>
                      <a:pt x="1" y="95"/>
                    </a:cubicBezTo>
                    <a:cubicBezTo>
                      <a:pt x="1" y="94"/>
                      <a:pt x="0" y="92"/>
                      <a:pt x="1" y="89"/>
                    </a:cubicBezTo>
                    <a:cubicBezTo>
                      <a:pt x="1" y="87"/>
                      <a:pt x="2" y="86"/>
                      <a:pt x="2" y="84"/>
                    </a:cubicBezTo>
                    <a:cubicBezTo>
                      <a:pt x="3" y="81"/>
                      <a:pt x="3" y="77"/>
                      <a:pt x="4" y="75"/>
                    </a:cubicBezTo>
                    <a:cubicBezTo>
                      <a:pt x="5" y="72"/>
                      <a:pt x="7" y="68"/>
                      <a:pt x="8" y="65"/>
                    </a:cubicBezTo>
                    <a:cubicBezTo>
                      <a:pt x="8" y="65"/>
                      <a:pt x="9" y="65"/>
                      <a:pt x="9" y="65"/>
                    </a:cubicBezTo>
                    <a:cubicBezTo>
                      <a:pt x="9" y="64"/>
                      <a:pt x="10" y="63"/>
                      <a:pt x="10" y="62"/>
                    </a:cubicBezTo>
                    <a:cubicBezTo>
                      <a:pt x="12" y="59"/>
                      <a:pt x="14" y="56"/>
                      <a:pt x="15" y="52"/>
                    </a:cubicBezTo>
                    <a:cubicBezTo>
                      <a:pt x="15" y="51"/>
                      <a:pt x="17" y="50"/>
                      <a:pt x="17" y="48"/>
                    </a:cubicBezTo>
                    <a:cubicBezTo>
                      <a:pt x="17" y="47"/>
                      <a:pt x="17" y="46"/>
                      <a:pt x="17" y="45"/>
                    </a:cubicBezTo>
                    <a:cubicBezTo>
                      <a:pt x="17" y="45"/>
                      <a:pt x="17" y="44"/>
                      <a:pt x="17" y="44"/>
                    </a:cubicBezTo>
                    <a:cubicBezTo>
                      <a:pt x="17" y="43"/>
                      <a:pt x="17" y="42"/>
                      <a:pt x="16" y="42"/>
                    </a:cubicBezTo>
                    <a:cubicBezTo>
                      <a:pt x="16" y="41"/>
                      <a:pt x="16" y="41"/>
                      <a:pt x="16" y="41"/>
                    </a:cubicBezTo>
                    <a:cubicBezTo>
                      <a:pt x="16" y="41"/>
                      <a:pt x="15" y="40"/>
                      <a:pt x="15" y="40"/>
                    </a:cubicBezTo>
                    <a:cubicBezTo>
                      <a:pt x="15" y="39"/>
                      <a:pt x="14" y="39"/>
                      <a:pt x="14" y="39"/>
                    </a:cubicBezTo>
                    <a:cubicBezTo>
                      <a:pt x="14" y="38"/>
                      <a:pt x="14" y="38"/>
                      <a:pt x="13" y="37"/>
                    </a:cubicBezTo>
                    <a:cubicBezTo>
                      <a:pt x="13" y="37"/>
                      <a:pt x="13" y="36"/>
                      <a:pt x="13" y="34"/>
                    </a:cubicBezTo>
                    <a:cubicBezTo>
                      <a:pt x="13" y="32"/>
                      <a:pt x="13" y="29"/>
                      <a:pt x="13" y="27"/>
                    </a:cubicBezTo>
                    <a:cubicBezTo>
                      <a:pt x="13" y="26"/>
                      <a:pt x="13" y="25"/>
                      <a:pt x="13" y="25"/>
                    </a:cubicBezTo>
                    <a:cubicBezTo>
                      <a:pt x="13" y="24"/>
                      <a:pt x="13" y="24"/>
                      <a:pt x="13" y="23"/>
                    </a:cubicBezTo>
                    <a:cubicBezTo>
                      <a:pt x="13" y="23"/>
                      <a:pt x="14" y="23"/>
                      <a:pt x="14" y="22"/>
                    </a:cubicBezTo>
                    <a:cubicBezTo>
                      <a:pt x="14" y="21"/>
                      <a:pt x="15" y="17"/>
                      <a:pt x="15" y="16"/>
                    </a:cubicBezTo>
                    <a:cubicBezTo>
                      <a:pt x="15" y="16"/>
                      <a:pt x="15" y="15"/>
                      <a:pt x="16" y="15"/>
                    </a:cubicBezTo>
                    <a:cubicBezTo>
                      <a:pt x="16" y="14"/>
                      <a:pt x="16" y="14"/>
                      <a:pt x="16" y="13"/>
                    </a:cubicBezTo>
                    <a:cubicBezTo>
                      <a:pt x="16" y="12"/>
                      <a:pt x="17" y="12"/>
                      <a:pt x="17" y="11"/>
                    </a:cubicBezTo>
                    <a:cubicBezTo>
                      <a:pt x="17" y="11"/>
                      <a:pt x="17" y="10"/>
                      <a:pt x="17" y="10"/>
                    </a:cubicBezTo>
                    <a:cubicBezTo>
                      <a:pt x="18" y="10"/>
                      <a:pt x="18" y="10"/>
                      <a:pt x="18" y="10"/>
                    </a:cubicBezTo>
                    <a:cubicBezTo>
                      <a:pt x="18" y="9"/>
                      <a:pt x="18" y="9"/>
                      <a:pt x="19" y="8"/>
                    </a:cubicBezTo>
                    <a:cubicBezTo>
                      <a:pt x="19" y="8"/>
                      <a:pt x="19" y="7"/>
                      <a:pt x="19" y="7"/>
                    </a:cubicBezTo>
                    <a:cubicBezTo>
                      <a:pt x="19" y="7"/>
                      <a:pt x="19" y="7"/>
                      <a:pt x="20" y="6"/>
                    </a:cubicBezTo>
                    <a:cubicBezTo>
                      <a:pt x="21" y="5"/>
                      <a:pt x="21" y="5"/>
                      <a:pt x="22" y="4"/>
                    </a:cubicBezTo>
                    <a:cubicBezTo>
                      <a:pt x="22" y="4"/>
                      <a:pt x="23" y="3"/>
                      <a:pt x="24" y="3"/>
                    </a:cubicBezTo>
                    <a:cubicBezTo>
                      <a:pt x="24" y="2"/>
                      <a:pt x="25" y="1"/>
                      <a:pt x="26" y="1"/>
                    </a:cubicBezTo>
                    <a:cubicBezTo>
                      <a:pt x="27" y="1"/>
                      <a:pt x="29" y="0"/>
                      <a:pt x="29" y="0"/>
                    </a:cubicBezTo>
                    <a:cubicBezTo>
                      <a:pt x="30" y="0"/>
                      <a:pt x="31" y="0"/>
                      <a:pt x="31" y="0"/>
                    </a:cubicBezTo>
                    <a:cubicBezTo>
                      <a:pt x="33" y="1"/>
                      <a:pt x="33" y="1"/>
                      <a:pt x="34" y="1"/>
                    </a:cubicBezTo>
                    <a:cubicBezTo>
                      <a:pt x="35" y="2"/>
                      <a:pt x="38" y="4"/>
                      <a:pt x="38" y="6"/>
                    </a:cubicBezTo>
                    <a:cubicBezTo>
                      <a:pt x="38" y="8"/>
                      <a:pt x="39" y="8"/>
                      <a:pt x="39" y="8"/>
                    </a:cubicBezTo>
                    <a:cubicBezTo>
                      <a:pt x="39" y="9"/>
                      <a:pt x="39" y="9"/>
                      <a:pt x="40" y="11"/>
                    </a:cubicBezTo>
                    <a:cubicBezTo>
                      <a:pt x="40" y="12"/>
                      <a:pt x="41" y="15"/>
                      <a:pt x="42" y="16"/>
                    </a:cubicBezTo>
                    <a:cubicBezTo>
                      <a:pt x="43" y="17"/>
                      <a:pt x="42" y="18"/>
                      <a:pt x="43" y="19"/>
                    </a:cubicBezTo>
                    <a:cubicBezTo>
                      <a:pt x="43" y="22"/>
                      <a:pt x="43" y="18"/>
                      <a:pt x="42" y="22"/>
                    </a:cubicBezTo>
                    <a:cubicBezTo>
                      <a:pt x="42" y="22"/>
                      <a:pt x="42" y="23"/>
                      <a:pt x="42" y="24"/>
                    </a:cubicBezTo>
                    <a:cubicBezTo>
                      <a:pt x="41" y="25"/>
                      <a:pt x="40" y="25"/>
                      <a:pt x="39" y="26"/>
                    </a:cubicBezTo>
                    <a:cubicBezTo>
                      <a:pt x="38" y="27"/>
                      <a:pt x="37" y="28"/>
                      <a:pt x="36" y="29"/>
                    </a:cubicBezTo>
                    <a:cubicBezTo>
                      <a:pt x="35" y="30"/>
                      <a:pt x="35" y="30"/>
                      <a:pt x="35" y="31"/>
                    </a:cubicBezTo>
                    <a:cubicBezTo>
                      <a:pt x="35" y="32"/>
                      <a:pt x="34" y="33"/>
                      <a:pt x="34" y="34"/>
                    </a:cubicBezTo>
                    <a:cubicBezTo>
                      <a:pt x="34" y="37"/>
                      <a:pt x="34" y="41"/>
                      <a:pt x="34" y="42"/>
                    </a:cubicBezTo>
                    <a:cubicBezTo>
                      <a:pt x="33" y="44"/>
                      <a:pt x="33" y="46"/>
                      <a:pt x="33" y="49"/>
                    </a:cubicBezTo>
                    <a:cubicBezTo>
                      <a:pt x="33" y="50"/>
                      <a:pt x="32" y="51"/>
                      <a:pt x="32" y="52"/>
                    </a:cubicBezTo>
                    <a:cubicBezTo>
                      <a:pt x="32" y="54"/>
                      <a:pt x="32" y="55"/>
                      <a:pt x="31" y="57"/>
                    </a:cubicBezTo>
                    <a:cubicBezTo>
                      <a:pt x="31" y="57"/>
                      <a:pt x="31" y="57"/>
                      <a:pt x="31" y="57"/>
                    </a:cubicBezTo>
                    <a:cubicBezTo>
                      <a:pt x="31" y="58"/>
                      <a:pt x="31" y="58"/>
                      <a:pt x="31" y="59"/>
                    </a:cubicBezTo>
                    <a:cubicBezTo>
                      <a:pt x="30" y="60"/>
                      <a:pt x="30" y="62"/>
                      <a:pt x="30" y="63"/>
                    </a:cubicBezTo>
                    <a:cubicBezTo>
                      <a:pt x="29" y="67"/>
                      <a:pt x="27" y="71"/>
                      <a:pt x="26" y="74"/>
                    </a:cubicBezTo>
                    <a:cubicBezTo>
                      <a:pt x="26" y="74"/>
                      <a:pt x="26" y="74"/>
                      <a:pt x="26" y="75"/>
                    </a:cubicBezTo>
                    <a:cubicBezTo>
                      <a:pt x="26" y="75"/>
                      <a:pt x="26" y="75"/>
                      <a:pt x="26" y="75"/>
                    </a:cubicBezTo>
                    <a:cubicBezTo>
                      <a:pt x="26" y="76"/>
                      <a:pt x="25" y="77"/>
                      <a:pt x="25" y="77"/>
                    </a:cubicBezTo>
                    <a:cubicBezTo>
                      <a:pt x="25" y="79"/>
                      <a:pt x="24" y="80"/>
                      <a:pt x="23" y="82"/>
                    </a:cubicBezTo>
                    <a:cubicBezTo>
                      <a:pt x="22" y="83"/>
                      <a:pt x="21" y="84"/>
                      <a:pt x="21" y="86"/>
                    </a:cubicBezTo>
                    <a:cubicBezTo>
                      <a:pt x="17" y="90"/>
                      <a:pt x="15" y="99"/>
                      <a:pt x="10" y="102"/>
                    </a:cubicBezTo>
                    <a:cubicBezTo>
                      <a:pt x="9" y="102"/>
                      <a:pt x="7" y="102"/>
                      <a:pt x="6"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7"/>
              <p:cNvSpPr/>
              <p:nvPr/>
            </p:nvSpPr>
            <p:spPr bwMode="auto">
              <a:xfrm>
                <a:off x="1917701" y="3873500"/>
                <a:ext cx="458788" cy="481013"/>
              </a:xfrm>
              <a:custGeom>
                <a:avLst/>
                <a:gdLst>
                  <a:gd name="T0" fmla="*/ 82 w 122"/>
                  <a:gd name="T1" fmla="*/ 4 h 128"/>
                  <a:gd name="T2" fmla="*/ 89 w 122"/>
                  <a:gd name="T3" fmla="*/ 10 h 128"/>
                  <a:gd name="T4" fmla="*/ 94 w 122"/>
                  <a:gd name="T5" fmla="*/ 15 h 128"/>
                  <a:gd name="T6" fmla="*/ 99 w 122"/>
                  <a:gd name="T7" fmla="*/ 19 h 128"/>
                  <a:gd name="T8" fmla="*/ 108 w 122"/>
                  <a:gd name="T9" fmla="*/ 28 h 128"/>
                  <a:gd name="T10" fmla="*/ 116 w 122"/>
                  <a:gd name="T11" fmla="*/ 36 h 128"/>
                  <a:gd name="T12" fmla="*/ 120 w 122"/>
                  <a:gd name="T13" fmla="*/ 42 h 128"/>
                  <a:gd name="T14" fmla="*/ 122 w 122"/>
                  <a:gd name="T15" fmla="*/ 60 h 128"/>
                  <a:gd name="T16" fmla="*/ 122 w 122"/>
                  <a:gd name="T17" fmla="*/ 68 h 128"/>
                  <a:gd name="T18" fmla="*/ 120 w 122"/>
                  <a:gd name="T19" fmla="*/ 79 h 128"/>
                  <a:gd name="T20" fmla="*/ 118 w 122"/>
                  <a:gd name="T21" fmla="*/ 87 h 128"/>
                  <a:gd name="T22" fmla="*/ 116 w 122"/>
                  <a:gd name="T23" fmla="*/ 96 h 128"/>
                  <a:gd name="T24" fmla="*/ 111 w 122"/>
                  <a:gd name="T25" fmla="*/ 108 h 128"/>
                  <a:gd name="T26" fmla="*/ 104 w 122"/>
                  <a:gd name="T27" fmla="*/ 114 h 128"/>
                  <a:gd name="T28" fmla="*/ 88 w 122"/>
                  <a:gd name="T29" fmla="*/ 125 h 128"/>
                  <a:gd name="T30" fmla="*/ 83 w 122"/>
                  <a:gd name="T31" fmla="*/ 128 h 128"/>
                  <a:gd name="T32" fmla="*/ 78 w 122"/>
                  <a:gd name="T33" fmla="*/ 128 h 128"/>
                  <a:gd name="T34" fmla="*/ 71 w 122"/>
                  <a:gd name="T35" fmla="*/ 124 h 128"/>
                  <a:gd name="T36" fmla="*/ 69 w 122"/>
                  <a:gd name="T37" fmla="*/ 118 h 128"/>
                  <a:gd name="T38" fmla="*/ 70 w 122"/>
                  <a:gd name="T39" fmla="*/ 115 h 128"/>
                  <a:gd name="T40" fmla="*/ 78 w 122"/>
                  <a:gd name="T41" fmla="*/ 107 h 128"/>
                  <a:gd name="T42" fmla="*/ 81 w 122"/>
                  <a:gd name="T43" fmla="*/ 105 h 128"/>
                  <a:gd name="T44" fmla="*/ 87 w 122"/>
                  <a:gd name="T45" fmla="*/ 101 h 128"/>
                  <a:gd name="T46" fmla="*/ 92 w 122"/>
                  <a:gd name="T47" fmla="*/ 93 h 128"/>
                  <a:gd name="T48" fmla="*/ 97 w 122"/>
                  <a:gd name="T49" fmla="*/ 78 h 128"/>
                  <a:gd name="T50" fmla="*/ 94 w 122"/>
                  <a:gd name="T51" fmla="*/ 48 h 128"/>
                  <a:gd name="T52" fmla="*/ 88 w 122"/>
                  <a:gd name="T53" fmla="*/ 41 h 128"/>
                  <a:gd name="T54" fmla="*/ 81 w 122"/>
                  <a:gd name="T55" fmla="*/ 34 h 128"/>
                  <a:gd name="T56" fmla="*/ 76 w 122"/>
                  <a:gd name="T57" fmla="*/ 29 h 128"/>
                  <a:gd name="T58" fmla="*/ 63 w 122"/>
                  <a:gd name="T59" fmla="*/ 25 h 128"/>
                  <a:gd name="T60" fmla="*/ 57 w 122"/>
                  <a:gd name="T61" fmla="*/ 27 h 128"/>
                  <a:gd name="T62" fmla="*/ 45 w 122"/>
                  <a:gd name="T63" fmla="*/ 34 h 128"/>
                  <a:gd name="T64" fmla="*/ 42 w 122"/>
                  <a:gd name="T65" fmla="*/ 36 h 128"/>
                  <a:gd name="T66" fmla="*/ 31 w 122"/>
                  <a:gd name="T67" fmla="*/ 45 h 128"/>
                  <a:gd name="T68" fmla="*/ 25 w 122"/>
                  <a:gd name="T69" fmla="*/ 48 h 128"/>
                  <a:gd name="T70" fmla="*/ 16 w 122"/>
                  <a:gd name="T71" fmla="*/ 49 h 128"/>
                  <a:gd name="T72" fmla="*/ 8 w 122"/>
                  <a:gd name="T73" fmla="*/ 46 h 128"/>
                  <a:gd name="T74" fmla="*/ 5 w 122"/>
                  <a:gd name="T75" fmla="*/ 44 h 128"/>
                  <a:gd name="T76" fmla="*/ 0 w 122"/>
                  <a:gd name="T77" fmla="*/ 36 h 128"/>
                  <a:gd name="T78" fmla="*/ 14 w 122"/>
                  <a:gd name="T79" fmla="*/ 23 h 128"/>
                  <a:gd name="T80" fmla="*/ 22 w 122"/>
                  <a:gd name="T81" fmla="*/ 23 h 128"/>
                  <a:gd name="T82" fmla="*/ 36 w 122"/>
                  <a:gd name="T83" fmla="*/ 16 h 128"/>
                  <a:gd name="T84" fmla="*/ 49 w 122"/>
                  <a:gd name="T85" fmla="*/ 9 h 128"/>
                  <a:gd name="T86" fmla="*/ 57 w 122"/>
                  <a:gd name="T87" fmla="*/ 5 h 128"/>
                  <a:gd name="T88" fmla="*/ 62 w 122"/>
                  <a:gd name="T89" fmla="*/ 2 h 128"/>
                  <a:gd name="T90" fmla="*/ 65 w 122"/>
                  <a:gd name="T91" fmla="*/ 1 h 128"/>
                  <a:gd name="T92" fmla="*/ 68 w 122"/>
                  <a:gd name="T93" fmla="*/ 1 h 128"/>
                  <a:gd name="T94" fmla="*/ 77 w 122"/>
                  <a:gd name="T95"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2" h="128">
                    <a:moveTo>
                      <a:pt x="77" y="1"/>
                    </a:moveTo>
                    <a:cubicBezTo>
                      <a:pt x="78" y="1"/>
                      <a:pt x="79" y="3"/>
                      <a:pt x="81" y="3"/>
                    </a:cubicBezTo>
                    <a:cubicBezTo>
                      <a:pt x="82" y="3"/>
                      <a:pt x="81" y="4"/>
                      <a:pt x="82" y="4"/>
                    </a:cubicBezTo>
                    <a:cubicBezTo>
                      <a:pt x="83" y="5"/>
                      <a:pt x="84" y="6"/>
                      <a:pt x="85" y="6"/>
                    </a:cubicBezTo>
                    <a:cubicBezTo>
                      <a:pt x="86" y="7"/>
                      <a:pt x="86" y="7"/>
                      <a:pt x="87" y="8"/>
                    </a:cubicBezTo>
                    <a:cubicBezTo>
                      <a:pt x="88" y="8"/>
                      <a:pt x="88" y="8"/>
                      <a:pt x="89" y="10"/>
                    </a:cubicBezTo>
                    <a:cubicBezTo>
                      <a:pt x="90" y="11"/>
                      <a:pt x="91" y="11"/>
                      <a:pt x="92" y="12"/>
                    </a:cubicBezTo>
                    <a:cubicBezTo>
                      <a:pt x="92" y="12"/>
                      <a:pt x="93" y="13"/>
                      <a:pt x="94" y="14"/>
                    </a:cubicBezTo>
                    <a:cubicBezTo>
                      <a:pt x="94" y="14"/>
                      <a:pt x="94" y="14"/>
                      <a:pt x="94" y="15"/>
                    </a:cubicBezTo>
                    <a:cubicBezTo>
                      <a:pt x="95" y="15"/>
                      <a:pt x="95" y="15"/>
                      <a:pt x="96" y="16"/>
                    </a:cubicBezTo>
                    <a:cubicBezTo>
                      <a:pt x="96" y="16"/>
                      <a:pt x="96" y="16"/>
                      <a:pt x="96" y="17"/>
                    </a:cubicBezTo>
                    <a:cubicBezTo>
                      <a:pt x="97" y="17"/>
                      <a:pt x="98" y="18"/>
                      <a:pt x="99" y="19"/>
                    </a:cubicBezTo>
                    <a:cubicBezTo>
                      <a:pt x="100" y="20"/>
                      <a:pt x="100" y="21"/>
                      <a:pt x="102" y="22"/>
                    </a:cubicBezTo>
                    <a:cubicBezTo>
                      <a:pt x="103" y="23"/>
                      <a:pt x="104" y="24"/>
                      <a:pt x="105" y="25"/>
                    </a:cubicBezTo>
                    <a:cubicBezTo>
                      <a:pt x="106" y="25"/>
                      <a:pt x="107" y="27"/>
                      <a:pt x="108" y="28"/>
                    </a:cubicBezTo>
                    <a:cubicBezTo>
                      <a:pt x="109" y="29"/>
                      <a:pt x="110" y="30"/>
                      <a:pt x="111" y="32"/>
                    </a:cubicBezTo>
                    <a:cubicBezTo>
                      <a:pt x="112" y="32"/>
                      <a:pt x="113" y="33"/>
                      <a:pt x="114" y="34"/>
                    </a:cubicBezTo>
                    <a:cubicBezTo>
                      <a:pt x="114" y="35"/>
                      <a:pt x="115" y="35"/>
                      <a:pt x="116" y="36"/>
                    </a:cubicBezTo>
                    <a:cubicBezTo>
                      <a:pt x="116" y="37"/>
                      <a:pt x="117" y="37"/>
                      <a:pt x="117" y="38"/>
                    </a:cubicBezTo>
                    <a:cubicBezTo>
                      <a:pt x="117" y="38"/>
                      <a:pt x="118" y="39"/>
                      <a:pt x="118" y="39"/>
                    </a:cubicBezTo>
                    <a:cubicBezTo>
                      <a:pt x="119" y="40"/>
                      <a:pt x="119" y="41"/>
                      <a:pt x="120" y="42"/>
                    </a:cubicBezTo>
                    <a:cubicBezTo>
                      <a:pt x="121" y="43"/>
                      <a:pt x="121" y="45"/>
                      <a:pt x="122" y="46"/>
                    </a:cubicBezTo>
                    <a:cubicBezTo>
                      <a:pt x="122" y="48"/>
                      <a:pt x="122" y="49"/>
                      <a:pt x="122" y="50"/>
                    </a:cubicBezTo>
                    <a:cubicBezTo>
                      <a:pt x="122" y="53"/>
                      <a:pt x="122" y="57"/>
                      <a:pt x="122" y="60"/>
                    </a:cubicBezTo>
                    <a:cubicBezTo>
                      <a:pt x="122" y="60"/>
                      <a:pt x="122" y="61"/>
                      <a:pt x="122" y="62"/>
                    </a:cubicBezTo>
                    <a:cubicBezTo>
                      <a:pt x="122" y="63"/>
                      <a:pt x="122" y="64"/>
                      <a:pt x="122" y="66"/>
                    </a:cubicBezTo>
                    <a:cubicBezTo>
                      <a:pt x="122" y="67"/>
                      <a:pt x="122" y="67"/>
                      <a:pt x="122" y="68"/>
                    </a:cubicBezTo>
                    <a:cubicBezTo>
                      <a:pt x="121" y="69"/>
                      <a:pt x="121" y="70"/>
                      <a:pt x="121" y="72"/>
                    </a:cubicBezTo>
                    <a:cubicBezTo>
                      <a:pt x="120" y="74"/>
                      <a:pt x="120" y="75"/>
                      <a:pt x="120" y="77"/>
                    </a:cubicBezTo>
                    <a:cubicBezTo>
                      <a:pt x="120" y="78"/>
                      <a:pt x="120" y="78"/>
                      <a:pt x="120" y="79"/>
                    </a:cubicBezTo>
                    <a:cubicBezTo>
                      <a:pt x="120" y="79"/>
                      <a:pt x="120" y="80"/>
                      <a:pt x="120" y="81"/>
                    </a:cubicBezTo>
                    <a:cubicBezTo>
                      <a:pt x="119" y="81"/>
                      <a:pt x="119" y="82"/>
                      <a:pt x="119" y="82"/>
                    </a:cubicBezTo>
                    <a:cubicBezTo>
                      <a:pt x="119" y="84"/>
                      <a:pt x="119" y="86"/>
                      <a:pt x="118" y="87"/>
                    </a:cubicBezTo>
                    <a:cubicBezTo>
                      <a:pt x="118" y="87"/>
                      <a:pt x="118" y="88"/>
                      <a:pt x="118" y="88"/>
                    </a:cubicBezTo>
                    <a:cubicBezTo>
                      <a:pt x="118" y="90"/>
                      <a:pt x="118" y="91"/>
                      <a:pt x="117" y="93"/>
                    </a:cubicBezTo>
                    <a:cubicBezTo>
                      <a:pt x="117" y="94"/>
                      <a:pt x="117" y="95"/>
                      <a:pt x="116" y="96"/>
                    </a:cubicBezTo>
                    <a:cubicBezTo>
                      <a:pt x="116" y="97"/>
                      <a:pt x="116" y="98"/>
                      <a:pt x="116" y="99"/>
                    </a:cubicBezTo>
                    <a:cubicBezTo>
                      <a:pt x="115" y="100"/>
                      <a:pt x="114" y="102"/>
                      <a:pt x="114" y="103"/>
                    </a:cubicBezTo>
                    <a:cubicBezTo>
                      <a:pt x="113" y="105"/>
                      <a:pt x="112" y="106"/>
                      <a:pt x="111" y="108"/>
                    </a:cubicBezTo>
                    <a:cubicBezTo>
                      <a:pt x="111" y="108"/>
                      <a:pt x="110" y="109"/>
                      <a:pt x="110" y="110"/>
                    </a:cubicBezTo>
                    <a:cubicBezTo>
                      <a:pt x="107" y="112"/>
                      <a:pt x="107" y="112"/>
                      <a:pt x="105" y="114"/>
                    </a:cubicBezTo>
                    <a:cubicBezTo>
                      <a:pt x="104" y="114"/>
                      <a:pt x="104" y="114"/>
                      <a:pt x="104" y="114"/>
                    </a:cubicBezTo>
                    <a:cubicBezTo>
                      <a:pt x="103" y="114"/>
                      <a:pt x="99" y="118"/>
                      <a:pt x="97" y="119"/>
                    </a:cubicBezTo>
                    <a:cubicBezTo>
                      <a:pt x="95" y="121"/>
                      <a:pt x="92" y="121"/>
                      <a:pt x="91" y="123"/>
                    </a:cubicBezTo>
                    <a:cubicBezTo>
                      <a:pt x="89" y="124"/>
                      <a:pt x="89" y="124"/>
                      <a:pt x="88" y="125"/>
                    </a:cubicBezTo>
                    <a:cubicBezTo>
                      <a:pt x="87" y="125"/>
                      <a:pt x="87" y="126"/>
                      <a:pt x="87" y="126"/>
                    </a:cubicBezTo>
                    <a:cubicBezTo>
                      <a:pt x="87" y="126"/>
                      <a:pt x="85" y="127"/>
                      <a:pt x="85" y="128"/>
                    </a:cubicBezTo>
                    <a:cubicBezTo>
                      <a:pt x="84" y="128"/>
                      <a:pt x="83" y="128"/>
                      <a:pt x="83" y="128"/>
                    </a:cubicBezTo>
                    <a:cubicBezTo>
                      <a:pt x="83" y="128"/>
                      <a:pt x="82" y="128"/>
                      <a:pt x="82" y="128"/>
                    </a:cubicBezTo>
                    <a:cubicBezTo>
                      <a:pt x="81" y="128"/>
                      <a:pt x="80" y="128"/>
                      <a:pt x="80" y="128"/>
                    </a:cubicBezTo>
                    <a:cubicBezTo>
                      <a:pt x="79" y="128"/>
                      <a:pt x="78" y="128"/>
                      <a:pt x="78" y="128"/>
                    </a:cubicBezTo>
                    <a:cubicBezTo>
                      <a:pt x="76" y="128"/>
                      <a:pt x="76" y="127"/>
                      <a:pt x="74" y="127"/>
                    </a:cubicBezTo>
                    <a:cubicBezTo>
                      <a:pt x="73" y="127"/>
                      <a:pt x="72" y="126"/>
                      <a:pt x="71" y="125"/>
                    </a:cubicBezTo>
                    <a:cubicBezTo>
                      <a:pt x="71" y="124"/>
                      <a:pt x="71" y="124"/>
                      <a:pt x="71" y="124"/>
                    </a:cubicBezTo>
                    <a:cubicBezTo>
                      <a:pt x="69" y="124"/>
                      <a:pt x="70" y="123"/>
                      <a:pt x="70" y="122"/>
                    </a:cubicBezTo>
                    <a:cubicBezTo>
                      <a:pt x="70" y="122"/>
                      <a:pt x="70" y="121"/>
                      <a:pt x="70" y="121"/>
                    </a:cubicBezTo>
                    <a:cubicBezTo>
                      <a:pt x="70" y="119"/>
                      <a:pt x="69" y="119"/>
                      <a:pt x="69" y="118"/>
                    </a:cubicBezTo>
                    <a:cubicBezTo>
                      <a:pt x="69" y="118"/>
                      <a:pt x="69" y="118"/>
                      <a:pt x="69" y="117"/>
                    </a:cubicBezTo>
                    <a:cubicBezTo>
                      <a:pt x="69" y="117"/>
                      <a:pt x="69" y="117"/>
                      <a:pt x="70" y="116"/>
                    </a:cubicBezTo>
                    <a:cubicBezTo>
                      <a:pt x="70" y="116"/>
                      <a:pt x="70" y="115"/>
                      <a:pt x="70" y="115"/>
                    </a:cubicBezTo>
                    <a:cubicBezTo>
                      <a:pt x="71" y="114"/>
                      <a:pt x="71" y="113"/>
                      <a:pt x="72" y="112"/>
                    </a:cubicBezTo>
                    <a:cubicBezTo>
                      <a:pt x="73" y="110"/>
                      <a:pt x="75" y="110"/>
                      <a:pt x="76" y="108"/>
                    </a:cubicBezTo>
                    <a:cubicBezTo>
                      <a:pt x="77" y="108"/>
                      <a:pt x="77" y="107"/>
                      <a:pt x="78" y="107"/>
                    </a:cubicBezTo>
                    <a:cubicBezTo>
                      <a:pt x="79" y="106"/>
                      <a:pt x="79" y="106"/>
                      <a:pt x="80" y="106"/>
                    </a:cubicBezTo>
                    <a:cubicBezTo>
                      <a:pt x="80" y="106"/>
                      <a:pt x="80" y="105"/>
                      <a:pt x="80" y="105"/>
                    </a:cubicBezTo>
                    <a:cubicBezTo>
                      <a:pt x="81" y="105"/>
                      <a:pt x="81" y="105"/>
                      <a:pt x="81" y="105"/>
                    </a:cubicBezTo>
                    <a:cubicBezTo>
                      <a:pt x="82" y="104"/>
                      <a:pt x="82" y="104"/>
                      <a:pt x="83" y="104"/>
                    </a:cubicBezTo>
                    <a:cubicBezTo>
                      <a:pt x="83" y="104"/>
                      <a:pt x="84" y="103"/>
                      <a:pt x="84" y="103"/>
                    </a:cubicBezTo>
                    <a:cubicBezTo>
                      <a:pt x="85" y="102"/>
                      <a:pt x="86" y="102"/>
                      <a:pt x="87" y="101"/>
                    </a:cubicBezTo>
                    <a:cubicBezTo>
                      <a:pt x="87" y="100"/>
                      <a:pt x="88" y="99"/>
                      <a:pt x="89" y="99"/>
                    </a:cubicBezTo>
                    <a:cubicBezTo>
                      <a:pt x="89" y="98"/>
                      <a:pt x="89" y="98"/>
                      <a:pt x="89" y="98"/>
                    </a:cubicBezTo>
                    <a:cubicBezTo>
                      <a:pt x="90" y="96"/>
                      <a:pt x="92" y="95"/>
                      <a:pt x="92" y="93"/>
                    </a:cubicBezTo>
                    <a:cubicBezTo>
                      <a:pt x="93" y="90"/>
                      <a:pt x="95" y="88"/>
                      <a:pt x="96" y="84"/>
                    </a:cubicBezTo>
                    <a:cubicBezTo>
                      <a:pt x="96" y="84"/>
                      <a:pt x="96" y="83"/>
                      <a:pt x="96" y="83"/>
                    </a:cubicBezTo>
                    <a:cubicBezTo>
                      <a:pt x="96" y="81"/>
                      <a:pt x="97" y="80"/>
                      <a:pt x="97" y="78"/>
                    </a:cubicBezTo>
                    <a:cubicBezTo>
                      <a:pt x="98" y="77"/>
                      <a:pt x="98" y="76"/>
                      <a:pt x="98" y="75"/>
                    </a:cubicBezTo>
                    <a:cubicBezTo>
                      <a:pt x="99" y="68"/>
                      <a:pt x="101" y="63"/>
                      <a:pt x="98" y="55"/>
                    </a:cubicBezTo>
                    <a:cubicBezTo>
                      <a:pt x="97" y="52"/>
                      <a:pt x="96" y="51"/>
                      <a:pt x="94" y="48"/>
                    </a:cubicBezTo>
                    <a:cubicBezTo>
                      <a:pt x="93" y="47"/>
                      <a:pt x="92" y="46"/>
                      <a:pt x="91" y="44"/>
                    </a:cubicBezTo>
                    <a:cubicBezTo>
                      <a:pt x="90" y="43"/>
                      <a:pt x="90" y="42"/>
                      <a:pt x="89" y="42"/>
                    </a:cubicBezTo>
                    <a:cubicBezTo>
                      <a:pt x="89" y="41"/>
                      <a:pt x="89" y="41"/>
                      <a:pt x="88" y="41"/>
                    </a:cubicBezTo>
                    <a:cubicBezTo>
                      <a:pt x="88" y="40"/>
                      <a:pt x="87" y="40"/>
                      <a:pt x="87" y="40"/>
                    </a:cubicBezTo>
                    <a:cubicBezTo>
                      <a:pt x="84" y="38"/>
                      <a:pt x="84" y="36"/>
                      <a:pt x="82" y="35"/>
                    </a:cubicBezTo>
                    <a:cubicBezTo>
                      <a:pt x="82" y="34"/>
                      <a:pt x="81" y="34"/>
                      <a:pt x="81" y="34"/>
                    </a:cubicBezTo>
                    <a:cubicBezTo>
                      <a:pt x="81" y="33"/>
                      <a:pt x="81" y="33"/>
                      <a:pt x="81" y="33"/>
                    </a:cubicBezTo>
                    <a:cubicBezTo>
                      <a:pt x="79" y="32"/>
                      <a:pt x="78" y="30"/>
                      <a:pt x="78" y="29"/>
                    </a:cubicBezTo>
                    <a:cubicBezTo>
                      <a:pt x="77" y="29"/>
                      <a:pt x="76" y="29"/>
                      <a:pt x="76" y="29"/>
                    </a:cubicBezTo>
                    <a:cubicBezTo>
                      <a:pt x="75" y="28"/>
                      <a:pt x="74" y="27"/>
                      <a:pt x="73" y="27"/>
                    </a:cubicBezTo>
                    <a:cubicBezTo>
                      <a:pt x="72" y="26"/>
                      <a:pt x="72" y="25"/>
                      <a:pt x="71" y="25"/>
                    </a:cubicBezTo>
                    <a:cubicBezTo>
                      <a:pt x="69" y="24"/>
                      <a:pt x="65" y="24"/>
                      <a:pt x="63" y="25"/>
                    </a:cubicBezTo>
                    <a:cubicBezTo>
                      <a:pt x="62" y="25"/>
                      <a:pt x="59" y="26"/>
                      <a:pt x="59" y="26"/>
                    </a:cubicBezTo>
                    <a:cubicBezTo>
                      <a:pt x="58" y="26"/>
                      <a:pt x="58" y="26"/>
                      <a:pt x="58" y="27"/>
                    </a:cubicBezTo>
                    <a:cubicBezTo>
                      <a:pt x="58" y="27"/>
                      <a:pt x="57" y="27"/>
                      <a:pt x="57" y="27"/>
                    </a:cubicBezTo>
                    <a:cubicBezTo>
                      <a:pt x="56" y="28"/>
                      <a:pt x="55" y="28"/>
                      <a:pt x="55" y="28"/>
                    </a:cubicBezTo>
                    <a:cubicBezTo>
                      <a:pt x="54" y="29"/>
                      <a:pt x="51" y="30"/>
                      <a:pt x="50" y="31"/>
                    </a:cubicBezTo>
                    <a:cubicBezTo>
                      <a:pt x="48" y="32"/>
                      <a:pt x="47" y="32"/>
                      <a:pt x="45" y="34"/>
                    </a:cubicBezTo>
                    <a:cubicBezTo>
                      <a:pt x="45" y="34"/>
                      <a:pt x="44" y="34"/>
                      <a:pt x="44" y="34"/>
                    </a:cubicBezTo>
                    <a:cubicBezTo>
                      <a:pt x="44" y="34"/>
                      <a:pt x="43" y="35"/>
                      <a:pt x="42" y="35"/>
                    </a:cubicBezTo>
                    <a:cubicBezTo>
                      <a:pt x="42" y="35"/>
                      <a:pt x="42" y="35"/>
                      <a:pt x="42" y="36"/>
                    </a:cubicBezTo>
                    <a:cubicBezTo>
                      <a:pt x="39" y="38"/>
                      <a:pt x="36" y="39"/>
                      <a:pt x="34" y="42"/>
                    </a:cubicBezTo>
                    <a:cubicBezTo>
                      <a:pt x="34" y="42"/>
                      <a:pt x="33" y="43"/>
                      <a:pt x="32" y="43"/>
                    </a:cubicBezTo>
                    <a:cubicBezTo>
                      <a:pt x="32" y="44"/>
                      <a:pt x="31" y="44"/>
                      <a:pt x="31" y="45"/>
                    </a:cubicBezTo>
                    <a:cubicBezTo>
                      <a:pt x="30" y="46"/>
                      <a:pt x="29" y="46"/>
                      <a:pt x="28" y="47"/>
                    </a:cubicBezTo>
                    <a:cubicBezTo>
                      <a:pt x="27" y="47"/>
                      <a:pt x="27" y="47"/>
                      <a:pt x="27" y="48"/>
                    </a:cubicBezTo>
                    <a:cubicBezTo>
                      <a:pt x="26" y="48"/>
                      <a:pt x="25" y="48"/>
                      <a:pt x="25" y="48"/>
                    </a:cubicBezTo>
                    <a:cubicBezTo>
                      <a:pt x="24" y="48"/>
                      <a:pt x="22" y="49"/>
                      <a:pt x="21" y="49"/>
                    </a:cubicBezTo>
                    <a:cubicBezTo>
                      <a:pt x="19" y="49"/>
                      <a:pt x="19" y="49"/>
                      <a:pt x="19" y="49"/>
                    </a:cubicBezTo>
                    <a:cubicBezTo>
                      <a:pt x="18" y="49"/>
                      <a:pt x="16" y="49"/>
                      <a:pt x="16" y="49"/>
                    </a:cubicBezTo>
                    <a:cubicBezTo>
                      <a:pt x="15" y="48"/>
                      <a:pt x="15" y="49"/>
                      <a:pt x="14" y="48"/>
                    </a:cubicBezTo>
                    <a:cubicBezTo>
                      <a:pt x="12" y="47"/>
                      <a:pt x="12" y="47"/>
                      <a:pt x="10" y="47"/>
                    </a:cubicBezTo>
                    <a:cubicBezTo>
                      <a:pt x="10" y="46"/>
                      <a:pt x="9" y="46"/>
                      <a:pt x="8" y="46"/>
                    </a:cubicBezTo>
                    <a:cubicBezTo>
                      <a:pt x="8" y="46"/>
                      <a:pt x="7" y="45"/>
                      <a:pt x="7" y="45"/>
                    </a:cubicBezTo>
                    <a:cubicBezTo>
                      <a:pt x="7" y="45"/>
                      <a:pt x="7" y="45"/>
                      <a:pt x="7" y="45"/>
                    </a:cubicBezTo>
                    <a:cubicBezTo>
                      <a:pt x="7" y="45"/>
                      <a:pt x="5" y="44"/>
                      <a:pt x="5" y="44"/>
                    </a:cubicBezTo>
                    <a:cubicBezTo>
                      <a:pt x="4" y="42"/>
                      <a:pt x="3" y="43"/>
                      <a:pt x="2" y="42"/>
                    </a:cubicBezTo>
                    <a:cubicBezTo>
                      <a:pt x="2" y="40"/>
                      <a:pt x="1" y="41"/>
                      <a:pt x="1" y="40"/>
                    </a:cubicBezTo>
                    <a:cubicBezTo>
                      <a:pt x="1" y="38"/>
                      <a:pt x="0" y="37"/>
                      <a:pt x="0" y="36"/>
                    </a:cubicBezTo>
                    <a:cubicBezTo>
                      <a:pt x="0" y="31"/>
                      <a:pt x="1" y="28"/>
                      <a:pt x="3" y="26"/>
                    </a:cubicBezTo>
                    <a:cubicBezTo>
                      <a:pt x="5" y="24"/>
                      <a:pt x="6" y="23"/>
                      <a:pt x="10" y="23"/>
                    </a:cubicBezTo>
                    <a:cubicBezTo>
                      <a:pt x="11" y="23"/>
                      <a:pt x="13" y="23"/>
                      <a:pt x="14" y="23"/>
                    </a:cubicBezTo>
                    <a:cubicBezTo>
                      <a:pt x="15" y="23"/>
                      <a:pt x="15" y="23"/>
                      <a:pt x="16" y="23"/>
                    </a:cubicBezTo>
                    <a:cubicBezTo>
                      <a:pt x="18" y="24"/>
                      <a:pt x="19" y="24"/>
                      <a:pt x="20" y="24"/>
                    </a:cubicBezTo>
                    <a:cubicBezTo>
                      <a:pt x="20" y="24"/>
                      <a:pt x="21" y="24"/>
                      <a:pt x="22" y="23"/>
                    </a:cubicBezTo>
                    <a:cubicBezTo>
                      <a:pt x="23" y="22"/>
                      <a:pt x="25" y="22"/>
                      <a:pt x="26" y="22"/>
                    </a:cubicBezTo>
                    <a:cubicBezTo>
                      <a:pt x="27" y="21"/>
                      <a:pt x="28" y="20"/>
                      <a:pt x="30" y="20"/>
                    </a:cubicBezTo>
                    <a:cubicBezTo>
                      <a:pt x="31" y="18"/>
                      <a:pt x="34" y="18"/>
                      <a:pt x="36" y="16"/>
                    </a:cubicBezTo>
                    <a:cubicBezTo>
                      <a:pt x="36" y="16"/>
                      <a:pt x="36" y="16"/>
                      <a:pt x="37" y="16"/>
                    </a:cubicBezTo>
                    <a:cubicBezTo>
                      <a:pt x="37" y="16"/>
                      <a:pt x="37" y="16"/>
                      <a:pt x="37" y="15"/>
                    </a:cubicBezTo>
                    <a:cubicBezTo>
                      <a:pt x="41" y="13"/>
                      <a:pt x="45" y="11"/>
                      <a:pt x="49" y="9"/>
                    </a:cubicBezTo>
                    <a:cubicBezTo>
                      <a:pt x="50" y="8"/>
                      <a:pt x="52" y="7"/>
                      <a:pt x="53" y="6"/>
                    </a:cubicBezTo>
                    <a:cubicBezTo>
                      <a:pt x="54" y="6"/>
                      <a:pt x="54" y="6"/>
                      <a:pt x="55" y="6"/>
                    </a:cubicBezTo>
                    <a:cubicBezTo>
                      <a:pt x="56" y="6"/>
                      <a:pt x="56" y="5"/>
                      <a:pt x="57" y="5"/>
                    </a:cubicBezTo>
                    <a:cubicBezTo>
                      <a:pt x="58" y="4"/>
                      <a:pt x="58" y="4"/>
                      <a:pt x="60" y="4"/>
                    </a:cubicBezTo>
                    <a:cubicBezTo>
                      <a:pt x="60" y="3"/>
                      <a:pt x="61" y="3"/>
                      <a:pt x="61" y="3"/>
                    </a:cubicBezTo>
                    <a:cubicBezTo>
                      <a:pt x="62" y="3"/>
                      <a:pt x="62" y="2"/>
                      <a:pt x="62" y="2"/>
                    </a:cubicBezTo>
                    <a:cubicBezTo>
                      <a:pt x="63" y="2"/>
                      <a:pt x="63" y="2"/>
                      <a:pt x="64" y="2"/>
                    </a:cubicBezTo>
                    <a:cubicBezTo>
                      <a:pt x="64" y="2"/>
                      <a:pt x="64" y="1"/>
                      <a:pt x="64" y="1"/>
                    </a:cubicBezTo>
                    <a:cubicBezTo>
                      <a:pt x="65" y="1"/>
                      <a:pt x="65" y="1"/>
                      <a:pt x="65" y="1"/>
                    </a:cubicBezTo>
                    <a:cubicBezTo>
                      <a:pt x="65" y="1"/>
                      <a:pt x="65" y="1"/>
                      <a:pt x="66" y="1"/>
                    </a:cubicBezTo>
                    <a:cubicBezTo>
                      <a:pt x="66" y="1"/>
                      <a:pt x="66" y="1"/>
                      <a:pt x="67" y="1"/>
                    </a:cubicBezTo>
                    <a:cubicBezTo>
                      <a:pt x="67" y="1"/>
                      <a:pt x="67" y="1"/>
                      <a:pt x="68" y="1"/>
                    </a:cubicBezTo>
                    <a:cubicBezTo>
                      <a:pt x="68" y="0"/>
                      <a:pt x="68" y="1"/>
                      <a:pt x="69" y="1"/>
                    </a:cubicBezTo>
                    <a:cubicBezTo>
                      <a:pt x="69" y="1"/>
                      <a:pt x="71" y="0"/>
                      <a:pt x="73" y="0"/>
                    </a:cubicBezTo>
                    <a:cubicBezTo>
                      <a:pt x="74" y="0"/>
                      <a:pt x="76" y="1"/>
                      <a:pt x="7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8"/>
              <p:cNvSpPr/>
              <p:nvPr/>
            </p:nvSpPr>
            <p:spPr bwMode="auto">
              <a:xfrm>
                <a:off x="3160713" y="4008438"/>
                <a:ext cx="241300" cy="433388"/>
              </a:xfrm>
              <a:custGeom>
                <a:avLst/>
                <a:gdLst>
                  <a:gd name="T0" fmla="*/ 20 w 64"/>
                  <a:gd name="T1" fmla="*/ 44 h 115"/>
                  <a:gd name="T2" fmla="*/ 20 w 64"/>
                  <a:gd name="T3" fmla="*/ 35 h 115"/>
                  <a:gd name="T4" fmla="*/ 22 w 64"/>
                  <a:gd name="T5" fmla="*/ 32 h 115"/>
                  <a:gd name="T6" fmla="*/ 22 w 64"/>
                  <a:gd name="T7" fmla="*/ 25 h 115"/>
                  <a:gd name="T8" fmla="*/ 15 w 64"/>
                  <a:gd name="T9" fmla="*/ 24 h 115"/>
                  <a:gd name="T10" fmla="*/ 9 w 64"/>
                  <a:gd name="T11" fmla="*/ 23 h 115"/>
                  <a:gd name="T12" fmla="*/ 2 w 64"/>
                  <a:gd name="T13" fmla="*/ 18 h 115"/>
                  <a:gd name="T14" fmla="*/ 0 w 64"/>
                  <a:gd name="T15" fmla="*/ 12 h 115"/>
                  <a:gd name="T16" fmla="*/ 1 w 64"/>
                  <a:gd name="T17" fmla="*/ 10 h 115"/>
                  <a:gd name="T18" fmla="*/ 10 w 64"/>
                  <a:gd name="T19" fmla="*/ 8 h 115"/>
                  <a:gd name="T20" fmla="*/ 14 w 64"/>
                  <a:gd name="T21" fmla="*/ 7 h 115"/>
                  <a:gd name="T22" fmla="*/ 20 w 64"/>
                  <a:gd name="T23" fmla="*/ 3 h 115"/>
                  <a:gd name="T24" fmla="*/ 27 w 64"/>
                  <a:gd name="T25" fmla="*/ 0 h 115"/>
                  <a:gd name="T26" fmla="*/ 35 w 64"/>
                  <a:gd name="T27" fmla="*/ 0 h 115"/>
                  <a:gd name="T28" fmla="*/ 42 w 64"/>
                  <a:gd name="T29" fmla="*/ 6 h 115"/>
                  <a:gd name="T30" fmla="*/ 46 w 64"/>
                  <a:gd name="T31" fmla="*/ 12 h 115"/>
                  <a:gd name="T32" fmla="*/ 46 w 64"/>
                  <a:gd name="T33" fmla="*/ 17 h 115"/>
                  <a:gd name="T34" fmla="*/ 45 w 64"/>
                  <a:gd name="T35" fmla="*/ 25 h 115"/>
                  <a:gd name="T36" fmla="*/ 41 w 64"/>
                  <a:gd name="T37" fmla="*/ 39 h 115"/>
                  <a:gd name="T38" fmla="*/ 40 w 64"/>
                  <a:gd name="T39" fmla="*/ 42 h 115"/>
                  <a:gd name="T40" fmla="*/ 41 w 64"/>
                  <a:gd name="T41" fmla="*/ 49 h 115"/>
                  <a:gd name="T42" fmla="*/ 50 w 64"/>
                  <a:gd name="T43" fmla="*/ 48 h 115"/>
                  <a:gd name="T44" fmla="*/ 55 w 64"/>
                  <a:gd name="T45" fmla="*/ 48 h 115"/>
                  <a:gd name="T46" fmla="*/ 62 w 64"/>
                  <a:gd name="T47" fmla="*/ 55 h 115"/>
                  <a:gd name="T48" fmla="*/ 64 w 64"/>
                  <a:gd name="T49" fmla="*/ 58 h 115"/>
                  <a:gd name="T50" fmla="*/ 63 w 64"/>
                  <a:gd name="T51" fmla="*/ 62 h 115"/>
                  <a:gd name="T52" fmla="*/ 61 w 64"/>
                  <a:gd name="T53" fmla="*/ 70 h 115"/>
                  <a:gd name="T54" fmla="*/ 62 w 64"/>
                  <a:gd name="T55" fmla="*/ 75 h 115"/>
                  <a:gd name="T56" fmla="*/ 60 w 64"/>
                  <a:gd name="T57" fmla="*/ 82 h 115"/>
                  <a:gd name="T58" fmla="*/ 56 w 64"/>
                  <a:gd name="T59" fmla="*/ 84 h 115"/>
                  <a:gd name="T60" fmla="*/ 50 w 64"/>
                  <a:gd name="T61" fmla="*/ 97 h 115"/>
                  <a:gd name="T62" fmla="*/ 49 w 64"/>
                  <a:gd name="T63" fmla="*/ 100 h 115"/>
                  <a:gd name="T64" fmla="*/ 47 w 64"/>
                  <a:gd name="T65" fmla="*/ 104 h 115"/>
                  <a:gd name="T66" fmla="*/ 43 w 64"/>
                  <a:gd name="T67" fmla="*/ 110 h 115"/>
                  <a:gd name="T68" fmla="*/ 38 w 64"/>
                  <a:gd name="T69" fmla="*/ 114 h 115"/>
                  <a:gd name="T70" fmla="*/ 31 w 64"/>
                  <a:gd name="T71" fmla="*/ 115 h 115"/>
                  <a:gd name="T72" fmla="*/ 26 w 64"/>
                  <a:gd name="T73" fmla="*/ 113 h 115"/>
                  <a:gd name="T74" fmla="*/ 20 w 64"/>
                  <a:gd name="T75" fmla="*/ 111 h 115"/>
                  <a:gd name="T76" fmla="*/ 17 w 64"/>
                  <a:gd name="T77" fmla="*/ 110 h 115"/>
                  <a:gd name="T78" fmla="*/ 15 w 64"/>
                  <a:gd name="T79" fmla="*/ 110 h 115"/>
                  <a:gd name="T80" fmla="*/ 7 w 64"/>
                  <a:gd name="T81" fmla="*/ 109 h 115"/>
                  <a:gd name="T82" fmla="*/ 5 w 64"/>
                  <a:gd name="T83" fmla="*/ 102 h 115"/>
                  <a:gd name="T84" fmla="*/ 8 w 64"/>
                  <a:gd name="T85" fmla="*/ 96 h 115"/>
                  <a:gd name="T86" fmla="*/ 15 w 64"/>
                  <a:gd name="T87" fmla="*/ 92 h 115"/>
                  <a:gd name="T88" fmla="*/ 21 w 64"/>
                  <a:gd name="T89" fmla="*/ 88 h 115"/>
                  <a:gd name="T90" fmla="*/ 24 w 64"/>
                  <a:gd name="T91" fmla="*/ 86 h 115"/>
                  <a:gd name="T92" fmla="*/ 24 w 64"/>
                  <a:gd name="T93" fmla="*/ 84 h 115"/>
                  <a:gd name="T94" fmla="*/ 20 w 64"/>
                  <a:gd name="T95" fmla="*/ 82 h 115"/>
                  <a:gd name="T96" fmla="*/ 18 w 64"/>
                  <a:gd name="T97" fmla="*/ 79 h 115"/>
                  <a:gd name="T98" fmla="*/ 13 w 64"/>
                  <a:gd name="T99" fmla="*/ 76 h 115"/>
                  <a:gd name="T100" fmla="*/ 9 w 64"/>
                  <a:gd name="T101" fmla="*/ 76 h 115"/>
                  <a:gd name="T102" fmla="*/ 6 w 64"/>
                  <a:gd name="T103" fmla="*/ 72 h 115"/>
                  <a:gd name="T104" fmla="*/ 6 w 64"/>
                  <a:gd name="T105" fmla="*/ 68 h 115"/>
                  <a:gd name="T106" fmla="*/ 9 w 64"/>
                  <a:gd name="T107" fmla="*/ 62 h 115"/>
                  <a:gd name="T108" fmla="*/ 10 w 64"/>
                  <a:gd name="T109" fmla="*/ 60 h 115"/>
                  <a:gd name="T110" fmla="*/ 14 w 64"/>
                  <a:gd name="T111" fmla="*/ 57 h 115"/>
                  <a:gd name="T112" fmla="*/ 21 w 64"/>
                  <a:gd name="T113" fmla="*/ 56 h 115"/>
                  <a:gd name="T114" fmla="*/ 21 w 64"/>
                  <a:gd name="T115" fmla="*/ 52 h 115"/>
                  <a:gd name="T116" fmla="*/ 20 w 64"/>
                  <a:gd name="T117" fmla="*/ 4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4" h="115">
                    <a:moveTo>
                      <a:pt x="20" y="45"/>
                    </a:moveTo>
                    <a:cubicBezTo>
                      <a:pt x="20" y="45"/>
                      <a:pt x="20" y="44"/>
                      <a:pt x="20" y="44"/>
                    </a:cubicBezTo>
                    <a:cubicBezTo>
                      <a:pt x="20" y="41"/>
                      <a:pt x="20" y="41"/>
                      <a:pt x="20" y="38"/>
                    </a:cubicBezTo>
                    <a:cubicBezTo>
                      <a:pt x="20" y="37"/>
                      <a:pt x="20" y="36"/>
                      <a:pt x="20" y="35"/>
                    </a:cubicBezTo>
                    <a:cubicBezTo>
                      <a:pt x="21" y="35"/>
                      <a:pt x="21" y="34"/>
                      <a:pt x="21" y="33"/>
                    </a:cubicBezTo>
                    <a:cubicBezTo>
                      <a:pt x="21" y="33"/>
                      <a:pt x="21" y="32"/>
                      <a:pt x="22" y="32"/>
                    </a:cubicBezTo>
                    <a:cubicBezTo>
                      <a:pt x="22" y="30"/>
                      <a:pt x="23" y="29"/>
                      <a:pt x="23" y="28"/>
                    </a:cubicBezTo>
                    <a:cubicBezTo>
                      <a:pt x="23" y="27"/>
                      <a:pt x="23" y="25"/>
                      <a:pt x="22" y="25"/>
                    </a:cubicBezTo>
                    <a:cubicBezTo>
                      <a:pt x="21" y="24"/>
                      <a:pt x="20" y="24"/>
                      <a:pt x="19" y="24"/>
                    </a:cubicBezTo>
                    <a:cubicBezTo>
                      <a:pt x="19" y="23"/>
                      <a:pt x="16" y="24"/>
                      <a:pt x="15" y="24"/>
                    </a:cubicBezTo>
                    <a:cubicBezTo>
                      <a:pt x="15" y="24"/>
                      <a:pt x="13" y="24"/>
                      <a:pt x="13" y="24"/>
                    </a:cubicBezTo>
                    <a:cubicBezTo>
                      <a:pt x="11" y="24"/>
                      <a:pt x="10" y="23"/>
                      <a:pt x="9" y="23"/>
                    </a:cubicBezTo>
                    <a:cubicBezTo>
                      <a:pt x="8" y="23"/>
                      <a:pt x="4" y="20"/>
                      <a:pt x="4" y="20"/>
                    </a:cubicBezTo>
                    <a:cubicBezTo>
                      <a:pt x="3" y="19"/>
                      <a:pt x="3" y="18"/>
                      <a:pt x="2" y="18"/>
                    </a:cubicBezTo>
                    <a:cubicBezTo>
                      <a:pt x="2" y="17"/>
                      <a:pt x="1" y="17"/>
                      <a:pt x="1" y="16"/>
                    </a:cubicBezTo>
                    <a:cubicBezTo>
                      <a:pt x="1" y="15"/>
                      <a:pt x="0" y="13"/>
                      <a:pt x="0" y="12"/>
                    </a:cubicBezTo>
                    <a:cubicBezTo>
                      <a:pt x="0" y="12"/>
                      <a:pt x="0" y="11"/>
                      <a:pt x="0" y="11"/>
                    </a:cubicBezTo>
                    <a:cubicBezTo>
                      <a:pt x="0" y="10"/>
                      <a:pt x="0" y="10"/>
                      <a:pt x="1" y="10"/>
                    </a:cubicBezTo>
                    <a:cubicBezTo>
                      <a:pt x="1" y="9"/>
                      <a:pt x="1" y="9"/>
                      <a:pt x="1" y="9"/>
                    </a:cubicBezTo>
                    <a:cubicBezTo>
                      <a:pt x="5" y="9"/>
                      <a:pt x="7" y="8"/>
                      <a:pt x="10" y="8"/>
                    </a:cubicBezTo>
                    <a:cubicBezTo>
                      <a:pt x="11" y="7"/>
                      <a:pt x="13" y="7"/>
                      <a:pt x="13" y="7"/>
                    </a:cubicBezTo>
                    <a:cubicBezTo>
                      <a:pt x="14" y="7"/>
                      <a:pt x="14" y="7"/>
                      <a:pt x="14" y="7"/>
                    </a:cubicBezTo>
                    <a:cubicBezTo>
                      <a:pt x="15" y="6"/>
                      <a:pt x="15" y="6"/>
                      <a:pt x="16" y="6"/>
                    </a:cubicBezTo>
                    <a:cubicBezTo>
                      <a:pt x="17" y="4"/>
                      <a:pt x="18" y="4"/>
                      <a:pt x="20" y="3"/>
                    </a:cubicBezTo>
                    <a:cubicBezTo>
                      <a:pt x="21" y="3"/>
                      <a:pt x="22" y="2"/>
                      <a:pt x="23" y="2"/>
                    </a:cubicBezTo>
                    <a:cubicBezTo>
                      <a:pt x="24" y="1"/>
                      <a:pt x="26" y="0"/>
                      <a:pt x="27" y="0"/>
                    </a:cubicBezTo>
                    <a:cubicBezTo>
                      <a:pt x="29" y="0"/>
                      <a:pt x="30" y="0"/>
                      <a:pt x="33" y="0"/>
                    </a:cubicBezTo>
                    <a:cubicBezTo>
                      <a:pt x="33" y="0"/>
                      <a:pt x="35" y="0"/>
                      <a:pt x="35" y="0"/>
                    </a:cubicBezTo>
                    <a:cubicBezTo>
                      <a:pt x="36" y="1"/>
                      <a:pt x="38" y="2"/>
                      <a:pt x="39" y="2"/>
                    </a:cubicBezTo>
                    <a:cubicBezTo>
                      <a:pt x="40" y="3"/>
                      <a:pt x="41" y="6"/>
                      <a:pt x="42" y="6"/>
                    </a:cubicBezTo>
                    <a:cubicBezTo>
                      <a:pt x="43" y="7"/>
                      <a:pt x="44" y="9"/>
                      <a:pt x="45" y="9"/>
                    </a:cubicBezTo>
                    <a:cubicBezTo>
                      <a:pt x="45" y="10"/>
                      <a:pt x="45" y="11"/>
                      <a:pt x="46" y="12"/>
                    </a:cubicBezTo>
                    <a:cubicBezTo>
                      <a:pt x="46" y="12"/>
                      <a:pt x="46" y="13"/>
                      <a:pt x="46" y="14"/>
                    </a:cubicBezTo>
                    <a:cubicBezTo>
                      <a:pt x="46" y="15"/>
                      <a:pt x="46" y="16"/>
                      <a:pt x="46" y="17"/>
                    </a:cubicBezTo>
                    <a:cubicBezTo>
                      <a:pt x="46" y="18"/>
                      <a:pt x="46" y="19"/>
                      <a:pt x="46" y="21"/>
                    </a:cubicBezTo>
                    <a:cubicBezTo>
                      <a:pt x="46" y="22"/>
                      <a:pt x="45" y="24"/>
                      <a:pt x="45" y="25"/>
                    </a:cubicBezTo>
                    <a:cubicBezTo>
                      <a:pt x="44" y="28"/>
                      <a:pt x="43" y="32"/>
                      <a:pt x="42" y="34"/>
                    </a:cubicBezTo>
                    <a:cubicBezTo>
                      <a:pt x="41" y="35"/>
                      <a:pt x="41" y="37"/>
                      <a:pt x="41" y="39"/>
                    </a:cubicBezTo>
                    <a:cubicBezTo>
                      <a:pt x="40" y="39"/>
                      <a:pt x="40" y="40"/>
                      <a:pt x="40" y="40"/>
                    </a:cubicBezTo>
                    <a:cubicBezTo>
                      <a:pt x="40" y="42"/>
                      <a:pt x="40" y="40"/>
                      <a:pt x="40" y="42"/>
                    </a:cubicBezTo>
                    <a:cubicBezTo>
                      <a:pt x="40" y="44"/>
                      <a:pt x="40" y="43"/>
                      <a:pt x="40" y="45"/>
                    </a:cubicBezTo>
                    <a:cubicBezTo>
                      <a:pt x="41" y="46"/>
                      <a:pt x="40" y="47"/>
                      <a:pt x="41" y="49"/>
                    </a:cubicBezTo>
                    <a:cubicBezTo>
                      <a:pt x="41" y="49"/>
                      <a:pt x="41" y="51"/>
                      <a:pt x="41" y="50"/>
                    </a:cubicBezTo>
                    <a:cubicBezTo>
                      <a:pt x="43" y="50"/>
                      <a:pt x="48" y="48"/>
                      <a:pt x="50" y="48"/>
                    </a:cubicBezTo>
                    <a:cubicBezTo>
                      <a:pt x="50" y="48"/>
                      <a:pt x="50" y="48"/>
                      <a:pt x="50" y="48"/>
                    </a:cubicBezTo>
                    <a:cubicBezTo>
                      <a:pt x="52" y="48"/>
                      <a:pt x="53" y="48"/>
                      <a:pt x="55" y="48"/>
                    </a:cubicBezTo>
                    <a:cubicBezTo>
                      <a:pt x="57" y="48"/>
                      <a:pt x="57" y="49"/>
                      <a:pt x="60" y="51"/>
                    </a:cubicBezTo>
                    <a:cubicBezTo>
                      <a:pt x="61" y="52"/>
                      <a:pt x="62" y="54"/>
                      <a:pt x="62" y="55"/>
                    </a:cubicBezTo>
                    <a:cubicBezTo>
                      <a:pt x="62" y="55"/>
                      <a:pt x="62" y="55"/>
                      <a:pt x="63" y="55"/>
                    </a:cubicBezTo>
                    <a:cubicBezTo>
                      <a:pt x="63" y="56"/>
                      <a:pt x="63" y="57"/>
                      <a:pt x="64" y="58"/>
                    </a:cubicBezTo>
                    <a:cubicBezTo>
                      <a:pt x="64" y="59"/>
                      <a:pt x="64" y="59"/>
                      <a:pt x="64" y="60"/>
                    </a:cubicBezTo>
                    <a:cubicBezTo>
                      <a:pt x="64" y="61"/>
                      <a:pt x="63" y="61"/>
                      <a:pt x="63" y="62"/>
                    </a:cubicBezTo>
                    <a:cubicBezTo>
                      <a:pt x="62" y="64"/>
                      <a:pt x="63" y="64"/>
                      <a:pt x="62" y="66"/>
                    </a:cubicBezTo>
                    <a:cubicBezTo>
                      <a:pt x="61" y="66"/>
                      <a:pt x="61" y="70"/>
                      <a:pt x="61" y="70"/>
                    </a:cubicBezTo>
                    <a:cubicBezTo>
                      <a:pt x="61" y="70"/>
                      <a:pt x="61" y="70"/>
                      <a:pt x="61" y="71"/>
                    </a:cubicBezTo>
                    <a:cubicBezTo>
                      <a:pt x="61" y="72"/>
                      <a:pt x="62" y="73"/>
                      <a:pt x="62" y="75"/>
                    </a:cubicBezTo>
                    <a:cubicBezTo>
                      <a:pt x="63" y="77"/>
                      <a:pt x="62" y="79"/>
                      <a:pt x="61" y="80"/>
                    </a:cubicBezTo>
                    <a:cubicBezTo>
                      <a:pt x="60" y="81"/>
                      <a:pt x="60" y="81"/>
                      <a:pt x="60" y="82"/>
                    </a:cubicBezTo>
                    <a:cubicBezTo>
                      <a:pt x="58" y="82"/>
                      <a:pt x="58" y="83"/>
                      <a:pt x="58" y="83"/>
                    </a:cubicBezTo>
                    <a:cubicBezTo>
                      <a:pt x="57" y="83"/>
                      <a:pt x="56" y="83"/>
                      <a:pt x="56" y="84"/>
                    </a:cubicBezTo>
                    <a:cubicBezTo>
                      <a:pt x="54" y="84"/>
                      <a:pt x="51" y="84"/>
                      <a:pt x="50" y="85"/>
                    </a:cubicBezTo>
                    <a:cubicBezTo>
                      <a:pt x="50" y="89"/>
                      <a:pt x="50" y="93"/>
                      <a:pt x="50" y="97"/>
                    </a:cubicBezTo>
                    <a:cubicBezTo>
                      <a:pt x="50" y="97"/>
                      <a:pt x="49" y="98"/>
                      <a:pt x="49" y="99"/>
                    </a:cubicBezTo>
                    <a:cubicBezTo>
                      <a:pt x="49" y="99"/>
                      <a:pt x="49" y="100"/>
                      <a:pt x="49" y="100"/>
                    </a:cubicBezTo>
                    <a:cubicBezTo>
                      <a:pt x="49" y="101"/>
                      <a:pt x="48" y="102"/>
                      <a:pt x="48" y="102"/>
                    </a:cubicBezTo>
                    <a:cubicBezTo>
                      <a:pt x="48" y="103"/>
                      <a:pt x="48" y="103"/>
                      <a:pt x="47" y="104"/>
                    </a:cubicBezTo>
                    <a:cubicBezTo>
                      <a:pt x="47" y="105"/>
                      <a:pt x="46" y="107"/>
                      <a:pt x="45" y="108"/>
                    </a:cubicBezTo>
                    <a:cubicBezTo>
                      <a:pt x="44" y="109"/>
                      <a:pt x="44" y="109"/>
                      <a:pt x="43" y="110"/>
                    </a:cubicBezTo>
                    <a:cubicBezTo>
                      <a:pt x="42" y="111"/>
                      <a:pt x="41" y="111"/>
                      <a:pt x="41" y="112"/>
                    </a:cubicBezTo>
                    <a:cubicBezTo>
                      <a:pt x="40" y="113"/>
                      <a:pt x="39" y="113"/>
                      <a:pt x="38" y="114"/>
                    </a:cubicBezTo>
                    <a:cubicBezTo>
                      <a:pt x="37" y="114"/>
                      <a:pt x="35" y="114"/>
                      <a:pt x="34" y="115"/>
                    </a:cubicBezTo>
                    <a:cubicBezTo>
                      <a:pt x="33" y="115"/>
                      <a:pt x="32" y="115"/>
                      <a:pt x="31" y="115"/>
                    </a:cubicBezTo>
                    <a:cubicBezTo>
                      <a:pt x="30" y="114"/>
                      <a:pt x="29" y="114"/>
                      <a:pt x="28" y="114"/>
                    </a:cubicBezTo>
                    <a:cubicBezTo>
                      <a:pt x="27" y="114"/>
                      <a:pt x="26" y="113"/>
                      <a:pt x="26" y="113"/>
                    </a:cubicBezTo>
                    <a:cubicBezTo>
                      <a:pt x="25" y="112"/>
                      <a:pt x="25" y="112"/>
                      <a:pt x="24" y="112"/>
                    </a:cubicBezTo>
                    <a:cubicBezTo>
                      <a:pt x="23" y="111"/>
                      <a:pt x="22" y="111"/>
                      <a:pt x="20" y="111"/>
                    </a:cubicBezTo>
                    <a:cubicBezTo>
                      <a:pt x="20" y="111"/>
                      <a:pt x="20" y="110"/>
                      <a:pt x="19" y="110"/>
                    </a:cubicBezTo>
                    <a:cubicBezTo>
                      <a:pt x="18" y="110"/>
                      <a:pt x="18" y="110"/>
                      <a:pt x="17" y="110"/>
                    </a:cubicBezTo>
                    <a:cubicBezTo>
                      <a:pt x="16" y="110"/>
                      <a:pt x="15" y="110"/>
                      <a:pt x="15" y="110"/>
                    </a:cubicBezTo>
                    <a:cubicBezTo>
                      <a:pt x="15" y="110"/>
                      <a:pt x="15" y="110"/>
                      <a:pt x="15" y="110"/>
                    </a:cubicBezTo>
                    <a:cubicBezTo>
                      <a:pt x="13" y="110"/>
                      <a:pt x="11" y="110"/>
                      <a:pt x="10" y="110"/>
                    </a:cubicBezTo>
                    <a:cubicBezTo>
                      <a:pt x="9" y="110"/>
                      <a:pt x="8" y="109"/>
                      <a:pt x="7" y="109"/>
                    </a:cubicBezTo>
                    <a:cubicBezTo>
                      <a:pt x="7" y="109"/>
                      <a:pt x="6" y="108"/>
                      <a:pt x="6" y="108"/>
                    </a:cubicBezTo>
                    <a:cubicBezTo>
                      <a:pt x="4" y="105"/>
                      <a:pt x="5" y="104"/>
                      <a:pt x="5" y="102"/>
                    </a:cubicBezTo>
                    <a:cubicBezTo>
                      <a:pt x="5" y="101"/>
                      <a:pt x="5" y="100"/>
                      <a:pt x="6" y="100"/>
                    </a:cubicBezTo>
                    <a:cubicBezTo>
                      <a:pt x="6" y="98"/>
                      <a:pt x="7" y="97"/>
                      <a:pt x="8" y="96"/>
                    </a:cubicBezTo>
                    <a:cubicBezTo>
                      <a:pt x="9" y="94"/>
                      <a:pt x="11" y="94"/>
                      <a:pt x="12" y="93"/>
                    </a:cubicBezTo>
                    <a:cubicBezTo>
                      <a:pt x="14" y="92"/>
                      <a:pt x="13" y="92"/>
                      <a:pt x="15" y="92"/>
                    </a:cubicBezTo>
                    <a:cubicBezTo>
                      <a:pt x="16" y="91"/>
                      <a:pt x="18" y="90"/>
                      <a:pt x="19" y="89"/>
                    </a:cubicBezTo>
                    <a:cubicBezTo>
                      <a:pt x="20" y="89"/>
                      <a:pt x="20" y="88"/>
                      <a:pt x="21" y="88"/>
                    </a:cubicBezTo>
                    <a:cubicBezTo>
                      <a:pt x="21" y="87"/>
                      <a:pt x="22" y="87"/>
                      <a:pt x="22" y="87"/>
                    </a:cubicBezTo>
                    <a:cubicBezTo>
                      <a:pt x="23" y="86"/>
                      <a:pt x="23" y="86"/>
                      <a:pt x="24" y="86"/>
                    </a:cubicBezTo>
                    <a:cubicBezTo>
                      <a:pt x="24" y="86"/>
                      <a:pt x="24" y="86"/>
                      <a:pt x="24" y="86"/>
                    </a:cubicBezTo>
                    <a:cubicBezTo>
                      <a:pt x="24" y="85"/>
                      <a:pt x="24" y="85"/>
                      <a:pt x="24" y="84"/>
                    </a:cubicBezTo>
                    <a:cubicBezTo>
                      <a:pt x="24" y="84"/>
                      <a:pt x="24" y="84"/>
                      <a:pt x="24" y="83"/>
                    </a:cubicBezTo>
                    <a:cubicBezTo>
                      <a:pt x="22" y="83"/>
                      <a:pt x="21" y="82"/>
                      <a:pt x="20" y="82"/>
                    </a:cubicBezTo>
                    <a:cubicBezTo>
                      <a:pt x="20" y="81"/>
                      <a:pt x="19" y="81"/>
                      <a:pt x="18" y="81"/>
                    </a:cubicBezTo>
                    <a:cubicBezTo>
                      <a:pt x="18" y="81"/>
                      <a:pt x="18" y="79"/>
                      <a:pt x="18" y="79"/>
                    </a:cubicBezTo>
                    <a:cubicBezTo>
                      <a:pt x="16" y="79"/>
                      <a:pt x="16" y="77"/>
                      <a:pt x="15" y="77"/>
                    </a:cubicBezTo>
                    <a:cubicBezTo>
                      <a:pt x="14" y="77"/>
                      <a:pt x="14" y="77"/>
                      <a:pt x="13" y="76"/>
                    </a:cubicBezTo>
                    <a:cubicBezTo>
                      <a:pt x="13" y="76"/>
                      <a:pt x="12" y="76"/>
                      <a:pt x="11" y="76"/>
                    </a:cubicBezTo>
                    <a:cubicBezTo>
                      <a:pt x="11" y="76"/>
                      <a:pt x="10" y="76"/>
                      <a:pt x="9" y="76"/>
                    </a:cubicBezTo>
                    <a:cubicBezTo>
                      <a:pt x="7" y="75"/>
                      <a:pt x="8" y="75"/>
                      <a:pt x="7" y="74"/>
                    </a:cubicBezTo>
                    <a:cubicBezTo>
                      <a:pt x="6" y="74"/>
                      <a:pt x="6" y="73"/>
                      <a:pt x="6" y="72"/>
                    </a:cubicBezTo>
                    <a:cubicBezTo>
                      <a:pt x="6" y="71"/>
                      <a:pt x="6" y="70"/>
                      <a:pt x="6" y="69"/>
                    </a:cubicBezTo>
                    <a:cubicBezTo>
                      <a:pt x="6" y="68"/>
                      <a:pt x="6" y="68"/>
                      <a:pt x="6" y="68"/>
                    </a:cubicBezTo>
                    <a:cubicBezTo>
                      <a:pt x="6" y="66"/>
                      <a:pt x="8" y="64"/>
                      <a:pt x="8" y="63"/>
                    </a:cubicBezTo>
                    <a:cubicBezTo>
                      <a:pt x="8" y="63"/>
                      <a:pt x="9" y="62"/>
                      <a:pt x="9" y="62"/>
                    </a:cubicBezTo>
                    <a:cubicBezTo>
                      <a:pt x="9" y="62"/>
                      <a:pt x="9" y="62"/>
                      <a:pt x="9" y="62"/>
                    </a:cubicBezTo>
                    <a:cubicBezTo>
                      <a:pt x="9" y="61"/>
                      <a:pt x="10" y="61"/>
                      <a:pt x="10" y="60"/>
                    </a:cubicBezTo>
                    <a:cubicBezTo>
                      <a:pt x="11" y="59"/>
                      <a:pt x="11" y="58"/>
                      <a:pt x="12" y="58"/>
                    </a:cubicBezTo>
                    <a:cubicBezTo>
                      <a:pt x="13" y="57"/>
                      <a:pt x="13" y="57"/>
                      <a:pt x="14" y="57"/>
                    </a:cubicBezTo>
                    <a:cubicBezTo>
                      <a:pt x="16" y="57"/>
                      <a:pt x="17" y="57"/>
                      <a:pt x="18" y="57"/>
                    </a:cubicBezTo>
                    <a:cubicBezTo>
                      <a:pt x="19" y="56"/>
                      <a:pt x="20" y="56"/>
                      <a:pt x="21" y="56"/>
                    </a:cubicBezTo>
                    <a:cubicBezTo>
                      <a:pt x="21" y="55"/>
                      <a:pt x="20" y="54"/>
                      <a:pt x="21" y="54"/>
                    </a:cubicBezTo>
                    <a:cubicBezTo>
                      <a:pt x="21" y="53"/>
                      <a:pt x="20" y="53"/>
                      <a:pt x="21" y="52"/>
                    </a:cubicBezTo>
                    <a:cubicBezTo>
                      <a:pt x="20" y="51"/>
                      <a:pt x="20" y="51"/>
                      <a:pt x="20" y="50"/>
                    </a:cubicBezTo>
                    <a:cubicBezTo>
                      <a:pt x="20" y="49"/>
                      <a:pt x="20" y="46"/>
                      <a:pt x="2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9"/>
              <p:cNvSpPr/>
              <p:nvPr/>
            </p:nvSpPr>
            <p:spPr bwMode="auto">
              <a:xfrm>
                <a:off x="3240088" y="3797300"/>
                <a:ext cx="255588" cy="192088"/>
              </a:xfrm>
              <a:custGeom>
                <a:avLst/>
                <a:gdLst>
                  <a:gd name="T0" fmla="*/ 11 w 68"/>
                  <a:gd name="T1" fmla="*/ 42 h 51"/>
                  <a:gd name="T2" fmla="*/ 16 w 68"/>
                  <a:gd name="T3" fmla="*/ 36 h 51"/>
                  <a:gd name="T4" fmla="*/ 21 w 68"/>
                  <a:gd name="T5" fmla="*/ 30 h 51"/>
                  <a:gd name="T6" fmla="*/ 22 w 68"/>
                  <a:gd name="T7" fmla="*/ 28 h 51"/>
                  <a:gd name="T8" fmla="*/ 23 w 68"/>
                  <a:gd name="T9" fmla="*/ 26 h 51"/>
                  <a:gd name="T10" fmla="*/ 20 w 68"/>
                  <a:gd name="T11" fmla="*/ 26 h 51"/>
                  <a:gd name="T12" fmla="*/ 17 w 68"/>
                  <a:gd name="T13" fmla="*/ 27 h 51"/>
                  <a:gd name="T14" fmla="*/ 15 w 68"/>
                  <a:gd name="T15" fmla="*/ 28 h 51"/>
                  <a:gd name="T16" fmla="*/ 10 w 68"/>
                  <a:gd name="T17" fmla="*/ 30 h 51"/>
                  <a:gd name="T18" fmla="*/ 6 w 68"/>
                  <a:gd name="T19" fmla="*/ 32 h 51"/>
                  <a:gd name="T20" fmla="*/ 2 w 68"/>
                  <a:gd name="T21" fmla="*/ 27 h 51"/>
                  <a:gd name="T22" fmla="*/ 1 w 68"/>
                  <a:gd name="T23" fmla="*/ 22 h 51"/>
                  <a:gd name="T24" fmla="*/ 0 w 68"/>
                  <a:gd name="T25" fmla="*/ 17 h 51"/>
                  <a:gd name="T26" fmla="*/ 4 w 68"/>
                  <a:gd name="T27" fmla="*/ 11 h 51"/>
                  <a:gd name="T28" fmla="*/ 5 w 68"/>
                  <a:gd name="T29" fmla="*/ 10 h 51"/>
                  <a:gd name="T30" fmla="*/ 7 w 68"/>
                  <a:gd name="T31" fmla="*/ 9 h 51"/>
                  <a:gd name="T32" fmla="*/ 15 w 68"/>
                  <a:gd name="T33" fmla="*/ 6 h 51"/>
                  <a:gd name="T34" fmla="*/ 29 w 68"/>
                  <a:gd name="T35" fmla="*/ 2 h 51"/>
                  <a:gd name="T36" fmla="*/ 35 w 68"/>
                  <a:gd name="T37" fmla="*/ 2 h 51"/>
                  <a:gd name="T38" fmla="*/ 44 w 68"/>
                  <a:gd name="T39" fmla="*/ 1 h 51"/>
                  <a:gd name="T40" fmla="*/ 57 w 68"/>
                  <a:gd name="T41" fmla="*/ 1 h 51"/>
                  <a:gd name="T42" fmla="*/ 59 w 68"/>
                  <a:gd name="T43" fmla="*/ 3 h 51"/>
                  <a:gd name="T44" fmla="*/ 60 w 68"/>
                  <a:gd name="T45" fmla="*/ 3 h 51"/>
                  <a:gd name="T46" fmla="*/ 64 w 68"/>
                  <a:gd name="T47" fmla="*/ 4 h 51"/>
                  <a:gd name="T48" fmla="*/ 68 w 68"/>
                  <a:gd name="T49" fmla="*/ 10 h 51"/>
                  <a:gd name="T50" fmla="*/ 68 w 68"/>
                  <a:gd name="T51" fmla="*/ 16 h 51"/>
                  <a:gd name="T52" fmla="*/ 66 w 68"/>
                  <a:gd name="T53" fmla="*/ 20 h 51"/>
                  <a:gd name="T54" fmla="*/ 64 w 68"/>
                  <a:gd name="T55" fmla="*/ 24 h 51"/>
                  <a:gd name="T56" fmla="*/ 61 w 68"/>
                  <a:gd name="T57" fmla="*/ 26 h 51"/>
                  <a:gd name="T58" fmla="*/ 56 w 68"/>
                  <a:gd name="T59" fmla="*/ 26 h 51"/>
                  <a:gd name="T60" fmla="*/ 53 w 68"/>
                  <a:gd name="T61" fmla="*/ 27 h 51"/>
                  <a:gd name="T62" fmla="*/ 46 w 68"/>
                  <a:gd name="T63" fmla="*/ 28 h 51"/>
                  <a:gd name="T64" fmla="*/ 43 w 68"/>
                  <a:gd name="T65" fmla="*/ 31 h 51"/>
                  <a:gd name="T66" fmla="*/ 37 w 68"/>
                  <a:gd name="T67" fmla="*/ 35 h 51"/>
                  <a:gd name="T68" fmla="*/ 31 w 68"/>
                  <a:gd name="T69" fmla="*/ 39 h 51"/>
                  <a:gd name="T70" fmla="*/ 28 w 68"/>
                  <a:gd name="T71" fmla="*/ 43 h 51"/>
                  <a:gd name="T72" fmla="*/ 23 w 68"/>
                  <a:gd name="T73" fmla="*/ 46 h 51"/>
                  <a:gd name="T74" fmla="*/ 21 w 68"/>
                  <a:gd name="T75" fmla="*/ 48 h 51"/>
                  <a:gd name="T76" fmla="*/ 17 w 68"/>
                  <a:gd name="T77" fmla="*/ 50 h 51"/>
                  <a:gd name="T78" fmla="*/ 11 w 68"/>
                  <a:gd name="T79" fmla="*/ 49 h 51"/>
                  <a:gd name="T80" fmla="*/ 10 w 68"/>
                  <a:gd name="T81" fmla="*/ 4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8" h="51">
                    <a:moveTo>
                      <a:pt x="10" y="44"/>
                    </a:moveTo>
                    <a:cubicBezTo>
                      <a:pt x="11" y="43"/>
                      <a:pt x="10" y="43"/>
                      <a:pt x="11" y="42"/>
                    </a:cubicBezTo>
                    <a:cubicBezTo>
                      <a:pt x="13" y="40"/>
                      <a:pt x="13" y="39"/>
                      <a:pt x="13" y="39"/>
                    </a:cubicBezTo>
                    <a:cubicBezTo>
                      <a:pt x="15" y="38"/>
                      <a:pt x="15" y="37"/>
                      <a:pt x="16" y="36"/>
                    </a:cubicBezTo>
                    <a:cubicBezTo>
                      <a:pt x="17" y="35"/>
                      <a:pt x="18" y="34"/>
                      <a:pt x="20" y="32"/>
                    </a:cubicBezTo>
                    <a:cubicBezTo>
                      <a:pt x="20" y="31"/>
                      <a:pt x="21" y="30"/>
                      <a:pt x="21" y="30"/>
                    </a:cubicBezTo>
                    <a:cubicBezTo>
                      <a:pt x="21" y="29"/>
                      <a:pt x="21" y="29"/>
                      <a:pt x="21" y="29"/>
                    </a:cubicBezTo>
                    <a:cubicBezTo>
                      <a:pt x="22" y="29"/>
                      <a:pt x="22" y="28"/>
                      <a:pt x="22" y="28"/>
                    </a:cubicBezTo>
                    <a:cubicBezTo>
                      <a:pt x="22" y="28"/>
                      <a:pt x="22" y="28"/>
                      <a:pt x="22" y="28"/>
                    </a:cubicBezTo>
                    <a:cubicBezTo>
                      <a:pt x="23" y="27"/>
                      <a:pt x="23" y="27"/>
                      <a:pt x="23" y="26"/>
                    </a:cubicBezTo>
                    <a:cubicBezTo>
                      <a:pt x="24" y="25"/>
                      <a:pt x="25" y="25"/>
                      <a:pt x="25" y="25"/>
                    </a:cubicBezTo>
                    <a:cubicBezTo>
                      <a:pt x="24" y="25"/>
                      <a:pt x="21" y="25"/>
                      <a:pt x="20" y="26"/>
                    </a:cubicBezTo>
                    <a:cubicBezTo>
                      <a:pt x="20" y="26"/>
                      <a:pt x="20" y="26"/>
                      <a:pt x="19" y="26"/>
                    </a:cubicBezTo>
                    <a:cubicBezTo>
                      <a:pt x="18" y="27"/>
                      <a:pt x="18" y="27"/>
                      <a:pt x="17" y="27"/>
                    </a:cubicBezTo>
                    <a:cubicBezTo>
                      <a:pt x="16" y="27"/>
                      <a:pt x="16" y="27"/>
                      <a:pt x="16" y="27"/>
                    </a:cubicBezTo>
                    <a:cubicBezTo>
                      <a:pt x="15" y="27"/>
                      <a:pt x="15" y="28"/>
                      <a:pt x="15" y="28"/>
                    </a:cubicBezTo>
                    <a:cubicBezTo>
                      <a:pt x="14" y="28"/>
                      <a:pt x="13" y="29"/>
                      <a:pt x="12" y="29"/>
                    </a:cubicBezTo>
                    <a:cubicBezTo>
                      <a:pt x="12" y="30"/>
                      <a:pt x="10" y="30"/>
                      <a:pt x="10" y="30"/>
                    </a:cubicBezTo>
                    <a:cubicBezTo>
                      <a:pt x="9" y="31"/>
                      <a:pt x="9" y="31"/>
                      <a:pt x="8" y="32"/>
                    </a:cubicBezTo>
                    <a:cubicBezTo>
                      <a:pt x="7" y="32"/>
                      <a:pt x="6" y="32"/>
                      <a:pt x="6" y="32"/>
                    </a:cubicBezTo>
                    <a:cubicBezTo>
                      <a:pt x="4" y="31"/>
                      <a:pt x="5" y="31"/>
                      <a:pt x="4" y="31"/>
                    </a:cubicBezTo>
                    <a:cubicBezTo>
                      <a:pt x="3" y="29"/>
                      <a:pt x="3" y="28"/>
                      <a:pt x="2" y="27"/>
                    </a:cubicBezTo>
                    <a:cubicBezTo>
                      <a:pt x="2" y="27"/>
                      <a:pt x="2" y="26"/>
                      <a:pt x="2" y="25"/>
                    </a:cubicBezTo>
                    <a:cubicBezTo>
                      <a:pt x="1" y="24"/>
                      <a:pt x="1" y="23"/>
                      <a:pt x="1" y="22"/>
                    </a:cubicBezTo>
                    <a:cubicBezTo>
                      <a:pt x="1" y="22"/>
                      <a:pt x="0" y="21"/>
                      <a:pt x="0" y="20"/>
                    </a:cubicBezTo>
                    <a:cubicBezTo>
                      <a:pt x="0" y="19"/>
                      <a:pt x="0" y="18"/>
                      <a:pt x="0" y="17"/>
                    </a:cubicBezTo>
                    <a:cubicBezTo>
                      <a:pt x="1" y="17"/>
                      <a:pt x="1" y="16"/>
                      <a:pt x="1" y="16"/>
                    </a:cubicBezTo>
                    <a:cubicBezTo>
                      <a:pt x="1" y="14"/>
                      <a:pt x="3" y="13"/>
                      <a:pt x="4" y="11"/>
                    </a:cubicBezTo>
                    <a:cubicBezTo>
                      <a:pt x="4" y="11"/>
                      <a:pt x="4" y="11"/>
                      <a:pt x="4" y="11"/>
                    </a:cubicBezTo>
                    <a:cubicBezTo>
                      <a:pt x="4" y="10"/>
                      <a:pt x="5" y="10"/>
                      <a:pt x="5" y="10"/>
                    </a:cubicBezTo>
                    <a:cubicBezTo>
                      <a:pt x="6" y="10"/>
                      <a:pt x="6" y="10"/>
                      <a:pt x="6" y="9"/>
                    </a:cubicBezTo>
                    <a:cubicBezTo>
                      <a:pt x="7" y="9"/>
                      <a:pt x="7" y="10"/>
                      <a:pt x="7" y="9"/>
                    </a:cubicBezTo>
                    <a:cubicBezTo>
                      <a:pt x="9" y="9"/>
                      <a:pt x="11" y="7"/>
                      <a:pt x="14" y="7"/>
                    </a:cubicBezTo>
                    <a:cubicBezTo>
                      <a:pt x="14" y="6"/>
                      <a:pt x="15" y="6"/>
                      <a:pt x="15" y="6"/>
                    </a:cubicBezTo>
                    <a:cubicBezTo>
                      <a:pt x="16" y="6"/>
                      <a:pt x="17" y="5"/>
                      <a:pt x="18" y="5"/>
                    </a:cubicBezTo>
                    <a:cubicBezTo>
                      <a:pt x="21" y="3"/>
                      <a:pt x="25" y="2"/>
                      <a:pt x="29" y="2"/>
                    </a:cubicBezTo>
                    <a:cubicBezTo>
                      <a:pt x="30" y="2"/>
                      <a:pt x="31" y="2"/>
                      <a:pt x="31" y="2"/>
                    </a:cubicBezTo>
                    <a:cubicBezTo>
                      <a:pt x="33" y="2"/>
                      <a:pt x="34" y="2"/>
                      <a:pt x="35" y="2"/>
                    </a:cubicBezTo>
                    <a:cubicBezTo>
                      <a:pt x="36" y="2"/>
                      <a:pt x="36" y="1"/>
                      <a:pt x="37" y="1"/>
                    </a:cubicBezTo>
                    <a:cubicBezTo>
                      <a:pt x="39" y="1"/>
                      <a:pt x="42" y="1"/>
                      <a:pt x="44" y="1"/>
                    </a:cubicBezTo>
                    <a:cubicBezTo>
                      <a:pt x="45" y="0"/>
                      <a:pt x="51" y="0"/>
                      <a:pt x="54" y="0"/>
                    </a:cubicBezTo>
                    <a:cubicBezTo>
                      <a:pt x="55" y="0"/>
                      <a:pt x="56" y="0"/>
                      <a:pt x="57" y="1"/>
                    </a:cubicBezTo>
                    <a:cubicBezTo>
                      <a:pt x="57" y="1"/>
                      <a:pt x="58" y="2"/>
                      <a:pt x="59" y="2"/>
                    </a:cubicBezTo>
                    <a:cubicBezTo>
                      <a:pt x="59" y="3"/>
                      <a:pt x="59" y="3"/>
                      <a:pt x="59" y="3"/>
                    </a:cubicBezTo>
                    <a:cubicBezTo>
                      <a:pt x="59" y="3"/>
                      <a:pt x="59" y="3"/>
                      <a:pt x="59" y="3"/>
                    </a:cubicBezTo>
                    <a:cubicBezTo>
                      <a:pt x="59" y="3"/>
                      <a:pt x="60" y="3"/>
                      <a:pt x="60" y="3"/>
                    </a:cubicBezTo>
                    <a:cubicBezTo>
                      <a:pt x="60" y="3"/>
                      <a:pt x="60" y="3"/>
                      <a:pt x="60" y="3"/>
                    </a:cubicBezTo>
                    <a:cubicBezTo>
                      <a:pt x="61" y="3"/>
                      <a:pt x="62" y="4"/>
                      <a:pt x="64" y="4"/>
                    </a:cubicBezTo>
                    <a:cubicBezTo>
                      <a:pt x="64" y="5"/>
                      <a:pt x="65" y="5"/>
                      <a:pt x="65" y="5"/>
                    </a:cubicBezTo>
                    <a:cubicBezTo>
                      <a:pt x="66" y="7"/>
                      <a:pt x="67" y="9"/>
                      <a:pt x="68" y="10"/>
                    </a:cubicBezTo>
                    <a:cubicBezTo>
                      <a:pt x="68" y="11"/>
                      <a:pt x="68" y="12"/>
                      <a:pt x="68" y="12"/>
                    </a:cubicBezTo>
                    <a:cubicBezTo>
                      <a:pt x="68" y="14"/>
                      <a:pt x="68" y="15"/>
                      <a:pt x="68" y="16"/>
                    </a:cubicBezTo>
                    <a:cubicBezTo>
                      <a:pt x="68" y="17"/>
                      <a:pt x="68" y="17"/>
                      <a:pt x="68" y="18"/>
                    </a:cubicBezTo>
                    <a:cubicBezTo>
                      <a:pt x="68" y="18"/>
                      <a:pt x="67" y="19"/>
                      <a:pt x="66" y="20"/>
                    </a:cubicBezTo>
                    <a:cubicBezTo>
                      <a:pt x="66" y="21"/>
                      <a:pt x="65" y="21"/>
                      <a:pt x="65" y="22"/>
                    </a:cubicBezTo>
                    <a:cubicBezTo>
                      <a:pt x="64" y="23"/>
                      <a:pt x="64" y="23"/>
                      <a:pt x="64" y="24"/>
                    </a:cubicBezTo>
                    <a:cubicBezTo>
                      <a:pt x="63" y="24"/>
                      <a:pt x="63" y="25"/>
                      <a:pt x="63" y="25"/>
                    </a:cubicBezTo>
                    <a:cubicBezTo>
                      <a:pt x="62" y="26"/>
                      <a:pt x="61" y="26"/>
                      <a:pt x="61" y="26"/>
                    </a:cubicBezTo>
                    <a:cubicBezTo>
                      <a:pt x="59" y="26"/>
                      <a:pt x="59" y="26"/>
                      <a:pt x="58" y="26"/>
                    </a:cubicBezTo>
                    <a:cubicBezTo>
                      <a:pt x="57" y="26"/>
                      <a:pt x="57" y="26"/>
                      <a:pt x="56" y="26"/>
                    </a:cubicBezTo>
                    <a:cubicBezTo>
                      <a:pt x="56" y="26"/>
                      <a:pt x="55" y="26"/>
                      <a:pt x="55" y="26"/>
                    </a:cubicBezTo>
                    <a:cubicBezTo>
                      <a:pt x="54" y="26"/>
                      <a:pt x="53" y="26"/>
                      <a:pt x="53" y="27"/>
                    </a:cubicBezTo>
                    <a:cubicBezTo>
                      <a:pt x="52" y="27"/>
                      <a:pt x="51" y="27"/>
                      <a:pt x="49" y="27"/>
                    </a:cubicBezTo>
                    <a:cubicBezTo>
                      <a:pt x="48" y="27"/>
                      <a:pt x="47" y="28"/>
                      <a:pt x="46" y="28"/>
                    </a:cubicBezTo>
                    <a:cubicBezTo>
                      <a:pt x="46" y="29"/>
                      <a:pt x="45" y="29"/>
                      <a:pt x="45" y="29"/>
                    </a:cubicBezTo>
                    <a:cubicBezTo>
                      <a:pt x="44" y="30"/>
                      <a:pt x="44" y="30"/>
                      <a:pt x="43" y="31"/>
                    </a:cubicBezTo>
                    <a:cubicBezTo>
                      <a:pt x="42" y="31"/>
                      <a:pt x="42" y="31"/>
                      <a:pt x="41" y="32"/>
                    </a:cubicBezTo>
                    <a:cubicBezTo>
                      <a:pt x="41" y="33"/>
                      <a:pt x="38" y="34"/>
                      <a:pt x="37" y="35"/>
                    </a:cubicBezTo>
                    <a:cubicBezTo>
                      <a:pt x="36" y="35"/>
                      <a:pt x="36" y="36"/>
                      <a:pt x="34" y="37"/>
                    </a:cubicBezTo>
                    <a:cubicBezTo>
                      <a:pt x="33" y="38"/>
                      <a:pt x="32" y="39"/>
                      <a:pt x="31" y="39"/>
                    </a:cubicBezTo>
                    <a:cubicBezTo>
                      <a:pt x="31" y="40"/>
                      <a:pt x="30" y="40"/>
                      <a:pt x="29" y="41"/>
                    </a:cubicBezTo>
                    <a:cubicBezTo>
                      <a:pt x="29" y="41"/>
                      <a:pt x="28" y="43"/>
                      <a:pt x="28" y="43"/>
                    </a:cubicBezTo>
                    <a:cubicBezTo>
                      <a:pt x="27" y="43"/>
                      <a:pt x="25" y="44"/>
                      <a:pt x="25" y="44"/>
                    </a:cubicBezTo>
                    <a:cubicBezTo>
                      <a:pt x="24" y="45"/>
                      <a:pt x="24" y="45"/>
                      <a:pt x="23" y="46"/>
                    </a:cubicBezTo>
                    <a:cubicBezTo>
                      <a:pt x="23" y="46"/>
                      <a:pt x="22" y="47"/>
                      <a:pt x="22" y="47"/>
                    </a:cubicBezTo>
                    <a:cubicBezTo>
                      <a:pt x="22" y="47"/>
                      <a:pt x="21" y="47"/>
                      <a:pt x="21" y="48"/>
                    </a:cubicBezTo>
                    <a:cubicBezTo>
                      <a:pt x="20" y="48"/>
                      <a:pt x="19" y="49"/>
                      <a:pt x="19" y="49"/>
                    </a:cubicBezTo>
                    <a:cubicBezTo>
                      <a:pt x="17" y="50"/>
                      <a:pt x="17" y="50"/>
                      <a:pt x="17" y="50"/>
                    </a:cubicBezTo>
                    <a:cubicBezTo>
                      <a:pt x="16" y="51"/>
                      <a:pt x="16" y="51"/>
                      <a:pt x="14" y="50"/>
                    </a:cubicBezTo>
                    <a:cubicBezTo>
                      <a:pt x="13" y="50"/>
                      <a:pt x="12" y="50"/>
                      <a:pt x="11" y="49"/>
                    </a:cubicBezTo>
                    <a:cubicBezTo>
                      <a:pt x="11" y="49"/>
                      <a:pt x="11" y="48"/>
                      <a:pt x="10" y="48"/>
                    </a:cubicBezTo>
                    <a:cubicBezTo>
                      <a:pt x="9" y="47"/>
                      <a:pt x="9" y="45"/>
                      <a:pt x="10"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0"/>
              <p:cNvSpPr/>
              <p:nvPr/>
            </p:nvSpPr>
            <p:spPr bwMode="auto">
              <a:xfrm>
                <a:off x="3119438" y="3854450"/>
                <a:ext cx="120650" cy="109538"/>
              </a:xfrm>
              <a:custGeom>
                <a:avLst/>
                <a:gdLst>
                  <a:gd name="T0" fmla="*/ 13 w 32"/>
                  <a:gd name="T1" fmla="*/ 29 h 29"/>
                  <a:gd name="T2" fmla="*/ 10 w 32"/>
                  <a:gd name="T3" fmla="*/ 28 h 29"/>
                  <a:gd name="T4" fmla="*/ 4 w 32"/>
                  <a:gd name="T5" fmla="*/ 25 h 29"/>
                  <a:gd name="T6" fmla="*/ 3 w 32"/>
                  <a:gd name="T7" fmla="*/ 23 h 29"/>
                  <a:gd name="T8" fmla="*/ 1 w 32"/>
                  <a:gd name="T9" fmla="*/ 19 h 29"/>
                  <a:gd name="T10" fmla="*/ 1 w 32"/>
                  <a:gd name="T11" fmla="*/ 19 h 29"/>
                  <a:gd name="T12" fmla="*/ 0 w 32"/>
                  <a:gd name="T13" fmla="*/ 12 h 29"/>
                  <a:gd name="T14" fmla="*/ 1 w 32"/>
                  <a:gd name="T15" fmla="*/ 10 h 29"/>
                  <a:gd name="T16" fmla="*/ 1 w 32"/>
                  <a:gd name="T17" fmla="*/ 9 h 29"/>
                  <a:gd name="T18" fmla="*/ 2 w 32"/>
                  <a:gd name="T19" fmla="*/ 6 h 29"/>
                  <a:gd name="T20" fmla="*/ 9 w 32"/>
                  <a:gd name="T21" fmla="*/ 1 h 29"/>
                  <a:gd name="T22" fmla="*/ 10 w 32"/>
                  <a:gd name="T23" fmla="*/ 0 h 29"/>
                  <a:gd name="T24" fmla="*/ 11 w 32"/>
                  <a:gd name="T25" fmla="*/ 0 h 29"/>
                  <a:gd name="T26" fmla="*/ 14 w 32"/>
                  <a:gd name="T27" fmla="*/ 0 h 29"/>
                  <a:gd name="T28" fmla="*/ 15 w 32"/>
                  <a:gd name="T29" fmla="*/ 0 h 29"/>
                  <a:gd name="T30" fmla="*/ 20 w 32"/>
                  <a:gd name="T31" fmla="*/ 2 h 29"/>
                  <a:gd name="T32" fmla="*/ 25 w 32"/>
                  <a:gd name="T33" fmla="*/ 7 h 29"/>
                  <a:gd name="T34" fmla="*/ 27 w 32"/>
                  <a:gd name="T35" fmla="*/ 9 h 29"/>
                  <a:gd name="T36" fmla="*/ 27 w 32"/>
                  <a:gd name="T37" fmla="*/ 9 h 29"/>
                  <a:gd name="T38" fmla="*/ 29 w 32"/>
                  <a:gd name="T39" fmla="*/ 12 h 29"/>
                  <a:gd name="T40" fmla="*/ 30 w 32"/>
                  <a:gd name="T41" fmla="*/ 13 h 29"/>
                  <a:gd name="T42" fmla="*/ 32 w 32"/>
                  <a:gd name="T43" fmla="*/ 17 h 29"/>
                  <a:gd name="T44" fmla="*/ 32 w 32"/>
                  <a:gd name="T45" fmla="*/ 19 h 29"/>
                  <a:gd name="T46" fmla="*/ 29 w 32"/>
                  <a:gd name="T47" fmla="*/ 23 h 29"/>
                  <a:gd name="T48" fmla="*/ 20 w 32"/>
                  <a:gd name="T49" fmla="*/ 28 h 29"/>
                  <a:gd name="T50" fmla="*/ 16 w 32"/>
                  <a:gd name="T51" fmla="*/ 29 h 29"/>
                  <a:gd name="T52" fmla="*/ 13 w 32"/>
                  <a:gd name="T53"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 h="29">
                    <a:moveTo>
                      <a:pt x="13" y="29"/>
                    </a:moveTo>
                    <a:cubicBezTo>
                      <a:pt x="11" y="29"/>
                      <a:pt x="10" y="29"/>
                      <a:pt x="10" y="28"/>
                    </a:cubicBezTo>
                    <a:cubicBezTo>
                      <a:pt x="8" y="27"/>
                      <a:pt x="6" y="26"/>
                      <a:pt x="4" y="25"/>
                    </a:cubicBezTo>
                    <a:cubicBezTo>
                      <a:pt x="4" y="25"/>
                      <a:pt x="3" y="24"/>
                      <a:pt x="3" y="23"/>
                    </a:cubicBezTo>
                    <a:cubicBezTo>
                      <a:pt x="2" y="22"/>
                      <a:pt x="1" y="20"/>
                      <a:pt x="1" y="19"/>
                    </a:cubicBezTo>
                    <a:cubicBezTo>
                      <a:pt x="1" y="19"/>
                      <a:pt x="1" y="19"/>
                      <a:pt x="1" y="19"/>
                    </a:cubicBezTo>
                    <a:cubicBezTo>
                      <a:pt x="1" y="17"/>
                      <a:pt x="0" y="13"/>
                      <a:pt x="0" y="12"/>
                    </a:cubicBezTo>
                    <a:cubicBezTo>
                      <a:pt x="0" y="11"/>
                      <a:pt x="0" y="10"/>
                      <a:pt x="1" y="10"/>
                    </a:cubicBezTo>
                    <a:cubicBezTo>
                      <a:pt x="1" y="10"/>
                      <a:pt x="1" y="9"/>
                      <a:pt x="1" y="9"/>
                    </a:cubicBezTo>
                    <a:cubicBezTo>
                      <a:pt x="1" y="8"/>
                      <a:pt x="2" y="7"/>
                      <a:pt x="2" y="6"/>
                    </a:cubicBezTo>
                    <a:cubicBezTo>
                      <a:pt x="4" y="3"/>
                      <a:pt x="6" y="3"/>
                      <a:pt x="9" y="1"/>
                    </a:cubicBezTo>
                    <a:cubicBezTo>
                      <a:pt x="9" y="1"/>
                      <a:pt x="10" y="0"/>
                      <a:pt x="10" y="0"/>
                    </a:cubicBezTo>
                    <a:cubicBezTo>
                      <a:pt x="10" y="0"/>
                      <a:pt x="10" y="0"/>
                      <a:pt x="11" y="0"/>
                    </a:cubicBezTo>
                    <a:cubicBezTo>
                      <a:pt x="12" y="0"/>
                      <a:pt x="13" y="0"/>
                      <a:pt x="14" y="0"/>
                    </a:cubicBezTo>
                    <a:cubicBezTo>
                      <a:pt x="15" y="0"/>
                      <a:pt x="15" y="0"/>
                      <a:pt x="15" y="0"/>
                    </a:cubicBezTo>
                    <a:cubicBezTo>
                      <a:pt x="17" y="0"/>
                      <a:pt x="18" y="1"/>
                      <a:pt x="20" y="2"/>
                    </a:cubicBezTo>
                    <a:cubicBezTo>
                      <a:pt x="22" y="4"/>
                      <a:pt x="23" y="5"/>
                      <a:pt x="25" y="7"/>
                    </a:cubicBezTo>
                    <a:cubicBezTo>
                      <a:pt x="25" y="7"/>
                      <a:pt x="26" y="8"/>
                      <a:pt x="27" y="9"/>
                    </a:cubicBezTo>
                    <a:cubicBezTo>
                      <a:pt x="27" y="9"/>
                      <a:pt x="27" y="9"/>
                      <a:pt x="27" y="9"/>
                    </a:cubicBezTo>
                    <a:cubicBezTo>
                      <a:pt x="28" y="10"/>
                      <a:pt x="28" y="11"/>
                      <a:pt x="29" y="12"/>
                    </a:cubicBezTo>
                    <a:cubicBezTo>
                      <a:pt x="29" y="13"/>
                      <a:pt x="29" y="13"/>
                      <a:pt x="30" y="13"/>
                    </a:cubicBezTo>
                    <a:cubicBezTo>
                      <a:pt x="30" y="14"/>
                      <a:pt x="31" y="14"/>
                      <a:pt x="32" y="17"/>
                    </a:cubicBezTo>
                    <a:cubicBezTo>
                      <a:pt x="31" y="17"/>
                      <a:pt x="32" y="18"/>
                      <a:pt x="32" y="19"/>
                    </a:cubicBezTo>
                    <a:cubicBezTo>
                      <a:pt x="31" y="19"/>
                      <a:pt x="32" y="22"/>
                      <a:pt x="29" y="23"/>
                    </a:cubicBezTo>
                    <a:cubicBezTo>
                      <a:pt x="26" y="23"/>
                      <a:pt x="22" y="27"/>
                      <a:pt x="20" y="28"/>
                    </a:cubicBezTo>
                    <a:cubicBezTo>
                      <a:pt x="18" y="29"/>
                      <a:pt x="17" y="29"/>
                      <a:pt x="16" y="29"/>
                    </a:cubicBezTo>
                    <a:cubicBezTo>
                      <a:pt x="15" y="29"/>
                      <a:pt x="14" y="29"/>
                      <a:pt x="13"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1"/>
              <p:cNvSpPr/>
              <p:nvPr/>
            </p:nvSpPr>
            <p:spPr bwMode="auto">
              <a:xfrm>
                <a:off x="1185863" y="3736975"/>
                <a:ext cx="282575" cy="103188"/>
              </a:xfrm>
              <a:custGeom>
                <a:avLst/>
                <a:gdLst>
                  <a:gd name="T0" fmla="*/ 44 w 75"/>
                  <a:gd name="T1" fmla="*/ 27 h 27"/>
                  <a:gd name="T2" fmla="*/ 41 w 75"/>
                  <a:gd name="T3" fmla="*/ 27 h 27"/>
                  <a:gd name="T4" fmla="*/ 39 w 75"/>
                  <a:gd name="T5" fmla="*/ 26 h 27"/>
                  <a:gd name="T6" fmla="*/ 36 w 75"/>
                  <a:gd name="T7" fmla="*/ 26 h 27"/>
                  <a:gd name="T8" fmla="*/ 35 w 75"/>
                  <a:gd name="T9" fmla="*/ 25 h 27"/>
                  <a:gd name="T10" fmla="*/ 33 w 75"/>
                  <a:gd name="T11" fmla="*/ 25 h 27"/>
                  <a:gd name="T12" fmla="*/ 30 w 75"/>
                  <a:gd name="T13" fmla="*/ 25 h 27"/>
                  <a:gd name="T14" fmla="*/ 25 w 75"/>
                  <a:gd name="T15" fmla="*/ 26 h 27"/>
                  <a:gd name="T16" fmla="*/ 17 w 75"/>
                  <a:gd name="T17" fmla="*/ 26 h 27"/>
                  <a:gd name="T18" fmla="*/ 15 w 75"/>
                  <a:gd name="T19" fmla="*/ 27 h 27"/>
                  <a:gd name="T20" fmla="*/ 12 w 75"/>
                  <a:gd name="T21" fmla="*/ 26 h 27"/>
                  <a:gd name="T22" fmla="*/ 9 w 75"/>
                  <a:gd name="T23" fmla="*/ 25 h 27"/>
                  <a:gd name="T24" fmla="*/ 5 w 75"/>
                  <a:gd name="T25" fmla="*/ 24 h 27"/>
                  <a:gd name="T26" fmla="*/ 5 w 75"/>
                  <a:gd name="T27" fmla="*/ 24 h 27"/>
                  <a:gd name="T28" fmla="*/ 3 w 75"/>
                  <a:gd name="T29" fmla="*/ 23 h 27"/>
                  <a:gd name="T30" fmla="*/ 1 w 75"/>
                  <a:gd name="T31" fmla="*/ 21 h 27"/>
                  <a:gd name="T32" fmla="*/ 0 w 75"/>
                  <a:gd name="T33" fmla="*/ 18 h 27"/>
                  <a:gd name="T34" fmla="*/ 0 w 75"/>
                  <a:gd name="T35" fmla="*/ 16 h 27"/>
                  <a:gd name="T36" fmla="*/ 1 w 75"/>
                  <a:gd name="T37" fmla="*/ 14 h 27"/>
                  <a:gd name="T38" fmla="*/ 5 w 75"/>
                  <a:gd name="T39" fmla="*/ 10 h 27"/>
                  <a:gd name="T40" fmla="*/ 6 w 75"/>
                  <a:gd name="T41" fmla="*/ 9 h 27"/>
                  <a:gd name="T42" fmla="*/ 6 w 75"/>
                  <a:gd name="T43" fmla="*/ 9 h 27"/>
                  <a:gd name="T44" fmla="*/ 11 w 75"/>
                  <a:gd name="T45" fmla="*/ 7 h 27"/>
                  <a:gd name="T46" fmla="*/ 11 w 75"/>
                  <a:gd name="T47" fmla="*/ 7 h 27"/>
                  <a:gd name="T48" fmla="*/ 14 w 75"/>
                  <a:gd name="T49" fmla="*/ 6 h 27"/>
                  <a:gd name="T50" fmla="*/ 16 w 75"/>
                  <a:gd name="T51" fmla="*/ 5 h 27"/>
                  <a:gd name="T52" fmla="*/ 18 w 75"/>
                  <a:gd name="T53" fmla="*/ 5 h 27"/>
                  <a:gd name="T54" fmla="*/ 21 w 75"/>
                  <a:gd name="T55" fmla="*/ 4 h 27"/>
                  <a:gd name="T56" fmla="*/ 23 w 75"/>
                  <a:gd name="T57" fmla="*/ 4 h 27"/>
                  <a:gd name="T58" fmla="*/ 25 w 75"/>
                  <a:gd name="T59" fmla="*/ 3 h 27"/>
                  <a:gd name="T60" fmla="*/ 26 w 75"/>
                  <a:gd name="T61" fmla="*/ 3 h 27"/>
                  <a:gd name="T62" fmla="*/ 35 w 75"/>
                  <a:gd name="T63" fmla="*/ 3 h 27"/>
                  <a:gd name="T64" fmla="*/ 35 w 75"/>
                  <a:gd name="T65" fmla="*/ 3 h 27"/>
                  <a:gd name="T66" fmla="*/ 44 w 75"/>
                  <a:gd name="T67" fmla="*/ 2 h 27"/>
                  <a:gd name="T68" fmla="*/ 48 w 75"/>
                  <a:gd name="T69" fmla="*/ 1 h 27"/>
                  <a:gd name="T70" fmla="*/ 60 w 75"/>
                  <a:gd name="T71" fmla="*/ 0 h 27"/>
                  <a:gd name="T72" fmla="*/ 62 w 75"/>
                  <a:gd name="T73" fmla="*/ 1 h 27"/>
                  <a:gd name="T74" fmla="*/ 64 w 75"/>
                  <a:gd name="T75" fmla="*/ 1 h 27"/>
                  <a:gd name="T76" fmla="*/ 65 w 75"/>
                  <a:gd name="T77" fmla="*/ 1 h 27"/>
                  <a:gd name="T78" fmla="*/ 66 w 75"/>
                  <a:gd name="T79" fmla="*/ 1 h 27"/>
                  <a:gd name="T80" fmla="*/ 69 w 75"/>
                  <a:gd name="T81" fmla="*/ 2 h 27"/>
                  <a:gd name="T82" fmla="*/ 72 w 75"/>
                  <a:gd name="T83" fmla="*/ 4 h 27"/>
                  <a:gd name="T84" fmla="*/ 74 w 75"/>
                  <a:gd name="T85" fmla="*/ 6 h 27"/>
                  <a:gd name="T86" fmla="*/ 74 w 75"/>
                  <a:gd name="T87" fmla="*/ 9 h 27"/>
                  <a:gd name="T88" fmla="*/ 75 w 75"/>
                  <a:gd name="T89" fmla="*/ 12 h 27"/>
                  <a:gd name="T90" fmla="*/ 74 w 75"/>
                  <a:gd name="T91" fmla="*/ 14 h 27"/>
                  <a:gd name="T92" fmla="*/ 74 w 75"/>
                  <a:gd name="T93" fmla="*/ 15 h 27"/>
                  <a:gd name="T94" fmla="*/ 74 w 75"/>
                  <a:gd name="T95" fmla="*/ 16 h 27"/>
                  <a:gd name="T96" fmla="*/ 73 w 75"/>
                  <a:gd name="T97" fmla="*/ 17 h 27"/>
                  <a:gd name="T98" fmla="*/ 71 w 75"/>
                  <a:gd name="T99" fmla="*/ 19 h 27"/>
                  <a:gd name="T100" fmla="*/ 69 w 75"/>
                  <a:gd name="T101" fmla="*/ 21 h 27"/>
                  <a:gd name="T102" fmla="*/ 63 w 75"/>
                  <a:gd name="T103" fmla="*/ 22 h 27"/>
                  <a:gd name="T104" fmla="*/ 62 w 75"/>
                  <a:gd name="T105" fmla="*/ 23 h 27"/>
                  <a:gd name="T106" fmla="*/ 58 w 75"/>
                  <a:gd name="T107" fmla="*/ 24 h 27"/>
                  <a:gd name="T108" fmla="*/ 55 w 75"/>
                  <a:gd name="T109" fmla="*/ 25 h 27"/>
                  <a:gd name="T110" fmla="*/ 53 w 75"/>
                  <a:gd name="T111" fmla="*/ 26 h 27"/>
                  <a:gd name="T112" fmla="*/ 52 w 75"/>
                  <a:gd name="T113" fmla="*/ 26 h 27"/>
                  <a:gd name="T114" fmla="*/ 47 w 75"/>
                  <a:gd name="T115" fmla="*/ 27 h 27"/>
                  <a:gd name="T116" fmla="*/ 44 w 75"/>
                  <a:gd name="T1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5" h="27">
                    <a:moveTo>
                      <a:pt x="44" y="27"/>
                    </a:moveTo>
                    <a:cubicBezTo>
                      <a:pt x="43" y="27"/>
                      <a:pt x="42" y="27"/>
                      <a:pt x="41" y="27"/>
                    </a:cubicBezTo>
                    <a:cubicBezTo>
                      <a:pt x="40" y="27"/>
                      <a:pt x="40" y="26"/>
                      <a:pt x="39" y="26"/>
                    </a:cubicBezTo>
                    <a:cubicBezTo>
                      <a:pt x="38" y="26"/>
                      <a:pt x="37" y="26"/>
                      <a:pt x="36" y="26"/>
                    </a:cubicBezTo>
                    <a:cubicBezTo>
                      <a:pt x="36" y="26"/>
                      <a:pt x="35" y="26"/>
                      <a:pt x="35" y="25"/>
                    </a:cubicBezTo>
                    <a:cubicBezTo>
                      <a:pt x="34" y="25"/>
                      <a:pt x="34" y="25"/>
                      <a:pt x="33" y="25"/>
                    </a:cubicBezTo>
                    <a:cubicBezTo>
                      <a:pt x="33" y="25"/>
                      <a:pt x="31" y="25"/>
                      <a:pt x="30" y="25"/>
                    </a:cubicBezTo>
                    <a:cubicBezTo>
                      <a:pt x="28" y="25"/>
                      <a:pt x="27" y="25"/>
                      <a:pt x="25" y="26"/>
                    </a:cubicBezTo>
                    <a:cubicBezTo>
                      <a:pt x="22" y="26"/>
                      <a:pt x="21" y="26"/>
                      <a:pt x="17" y="26"/>
                    </a:cubicBezTo>
                    <a:cubicBezTo>
                      <a:pt x="16" y="27"/>
                      <a:pt x="15" y="27"/>
                      <a:pt x="15" y="27"/>
                    </a:cubicBezTo>
                    <a:cubicBezTo>
                      <a:pt x="14" y="27"/>
                      <a:pt x="13" y="26"/>
                      <a:pt x="12" y="26"/>
                    </a:cubicBezTo>
                    <a:cubicBezTo>
                      <a:pt x="11" y="26"/>
                      <a:pt x="10" y="25"/>
                      <a:pt x="9" y="25"/>
                    </a:cubicBezTo>
                    <a:cubicBezTo>
                      <a:pt x="8" y="25"/>
                      <a:pt x="6" y="25"/>
                      <a:pt x="5" y="24"/>
                    </a:cubicBezTo>
                    <a:cubicBezTo>
                      <a:pt x="5" y="24"/>
                      <a:pt x="5" y="24"/>
                      <a:pt x="5" y="24"/>
                    </a:cubicBezTo>
                    <a:cubicBezTo>
                      <a:pt x="4" y="23"/>
                      <a:pt x="3" y="23"/>
                      <a:pt x="3" y="23"/>
                    </a:cubicBezTo>
                    <a:cubicBezTo>
                      <a:pt x="2" y="21"/>
                      <a:pt x="2" y="22"/>
                      <a:pt x="1" y="21"/>
                    </a:cubicBezTo>
                    <a:cubicBezTo>
                      <a:pt x="1" y="20"/>
                      <a:pt x="0" y="19"/>
                      <a:pt x="0" y="18"/>
                    </a:cubicBezTo>
                    <a:cubicBezTo>
                      <a:pt x="0" y="17"/>
                      <a:pt x="0" y="17"/>
                      <a:pt x="0" y="16"/>
                    </a:cubicBezTo>
                    <a:cubicBezTo>
                      <a:pt x="1" y="15"/>
                      <a:pt x="1" y="14"/>
                      <a:pt x="1" y="14"/>
                    </a:cubicBezTo>
                    <a:cubicBezTo>
                      <a:pt x="2" y="12"/>
                      <a:pt x="4" y="11"/>
                      <a:pt x="5" y="10"/>
                    </a:cubicBezTo>
                    <a:cubicBezTo>
                      <a:pt x="5" y="10"/>
                      <a:pt x="6" y="9"/>
                      <a:pt x="6" y="9"/>
                    </a:cubicBezTo>
                    <a:cubicBezTo>
                      <a:pt x="6" y="9"/>
                      <a:pt x="6" y="9"/>
                      <a:pt x="6" y="9"/>
                    </a:cubicBezTo>
                    <a:cubicBezTo>
                      <a:pt x="8" y="8"/>
                      <a:pt x="9" y="8"/>
                      <a:pt x="11" y="7"/>
                    </a:cubicBezTo>
                    <a:cubicBezTo>
                      <a:pt x="11" y="7"/>
                      <a:pt x="11" y="7"/>
                      <a:pt x="11" y="7"/>
                    </a:cubicBezTo>
                    <a:cubicBezTo>
                      <a:pt x="12" y="7"/>
                      <a:pt x="13" y="6"/>
                      <a:pt x="14" y="6"/>
                    </a:cubicBezTo>
                    <a:cubicBezTo>
                      <a:pt x="14" y="6"/>
                      <a:pt x="15" y="6"/>
                      <a:pt x="16" y="5"/>
                    </a:cubicBezTo>
                    <a:cubicBezTo>
                      <a:pt x="16" y="5"/>
                      <a:pt x="17" y="5"/>
                      <a:pt x="18" y="5"/>
                    </a:cubicBezTo>
                    <a:cubicBezTo>
                      <a:pt x="19" y="5"/>
                      <a:pt x="20" y="4"/>
                      <a:pt x="21" y="4"/>
                    </a:cubicBezTo>
                    <a:cubicBezTo>
                      <a:pt x="22" y="4"/>
                      <a:pt x="23" y="4"/>
                      <a:pt x="23" y="4"/>
                    </a:cubicBezTo>
                    <a:cubicBezTo>
                      <a:pt x="24" y="3"/>
                      <a:pt x="25" y="3"/>
                      <a:pt x="25" y="3"/>
                    </a:cubicBezTo>
                    <a:cubicBezTo>
                      <a:pt x="25" y="3"/>
                      <a:pt x="26" y="3"/>
                      <a:pt x="26" y="3"/>
                    </a:cubicBezTo>
                    <a:cubicBezTo>
                      <a:pt x="29" y="3"/>
                      <a:pt x="32" y="3"/>
                      <a:pt x="35" y="3"/>
                    </a:cubicBezTo>
                    <a:cubicBezTo>
                      <a:pt x="35" y="3"/>
                      <a:pt x="35" y="3"/>
                      <a:pt x="35" y="3"/>
                    </a:cubicBezTo>
                    <a:cubicBezTo>
                      <a:pt x="38" y="2"/>
                      <a:pt x="41" y="2"/>
                      <a:pt x="44" y="2"/>
                    </a:cubicBezTo>
                    <a:cubicBezTo>
                      <a:pt x="45" y="2"/>
                      <a:pt x="46" y="1"/>
                      <a:pt x="48" y="1"/>
                    </a:cubicBezTo>
                    <a:cubicBezTo>
                      <a:pt x="48" y="0"/>
                      <a:pt x="58" y="0"/>
                      <a:pt x="60" y="0"/>
                    </a:cubicBezTo>
                    <a:cubicBezTo>
                      <a:pt x="61" y="0"/>
                      <a:pt x="62" y="0"/>
                      <a:pt x="62" y="1"/>
                    </a:cubicBezTo>
                    <a:cubicBezTo>
                      <a:pt x="63" y="1"/>
                      <a:pt x="64" y="1"/>
                      <a:pt x="64" y="1"/>
                    </a:cubicBezTo>
                    <a:cubicBezTo>
                      <a:pt x="64" y="1"/>
                      <a:pt x="65" y="1"/>
                      <a:pt x="65" y="1"/>
                    </a:cubicBezTo>
                    <a:cubicBezTo>
                      <a:pt x="65" y="1"/>
                      <a:pt x="66" y="1"/>
                      <a:pt x="66" y="1"/>
                    </a:cubicBezTo>
                    <a:cubicBezTo>
                      <a:pt x="67" y="1"/>
                      <a:pt x="68" y="2"/>
                      <a:pt x="69" y="2"/>
                    </a:cubicBezTo>
                    <a:cubicBezTo>
                      <a:pt x="70" y="3"/>
                      <a:pt x="71" y="3"/>
                      <a:pt x="72" y="4"/>
                    </a:cubicBezTo>
                    <a:cubicBezTo>
                      <a:pt x="72" y="5"/>
                      <a:pt x="73" y="5"/>
                      <a:pt x="74" y="6"/>
                    </a:cubicBezTo>
                    <a:cubicBezTo>
                      <a:pt x="74" y="7"/>
                      <a:pt x="74" y="8"/>
                      <a:pt x="74" y="9"/>
                    </a:cubicBezTo>
                    <a:cubicBezTo>
                      <a:pt x="74" y="10"/>
                      <a:pt x="74" y="11"/>
                      <a:pt x="75" y="12"/>
                    </a:cubicBezTo>
                    <a:cubicBezTo>
                      <a:pt x="74" y="13"/>
                      <a:pt x="74" y="13"/>
                      <a:pt x="74" y="14"/>
                    </a:cubicBezTo>
                    <a:cubicBezTo>
                      <a:pt x="74" y="14"/>
                      <a:pt x="74" y="14"/>
                      <a:pt x="74" y="15"/>
                    </a:cubicBezTo>
                    <a:cubicBezTo>
                      <a:pt x="74" y="15"/>
                      <a:pt x="74" y="15"/>
                      <a:pt x="74" y="16"/>
                    </a:cubicBezTo>
                    <a:cubicBezTo>
                      <a:pt x="74" y="16"/>
                      <a:pt x="73" y="17"/>
                      <a:pt x="73" y="17"/>
                    </a:cubicBezTo>
                    <a:cubicBezTo>
                      <a:pt x="73" y="18"/>
                      <a:pt x="72" y="19"/>
                      <a:pt x="71" y="19"/>
                    </a:cubicBezTo>
                    <a:cubicBezTo>
                      <a:pt x="71" y="20"/>
                      <a:pt x="70" y="20"/>
                      <a:pt x="69" y="21"/>
                    </a:cubicBezTo>
                    <a:cubicBezTo>
                      <a:pt x="68" y="21"/>
                      <a:pt x="65" y="22"/>
                      <a:pt x="63" y="22"/>
                    </a:cubicBezTo>
                    <a:cubicBezTo>
                      <a:pt x="63" y="23"/>
                      <a:pt x="62" y="23"/>
                      <a:pt x="62" y="23"/>
                    </a:cubicBezTo>
                    <a:cubicBezTo>
                      <a:pt x="60" y="23"/>
                      <a:pt x="59" y="24"/>
                      <a:pt x="58" y="24"/>
                    </a:cubicBezTo>
                    <a:cubicBezTo>
                      <a:pt x="57" y="24"/>
                      <a:pt x="57" y="25"/>
                      <a:pt x="55" y="25"/>
                    </a:cubicBezTo>
                    <a:cubicBezTo>
                      <a:pt x="54" y="25"/>
                      <a:pt x="54" y="26"/>
                      <a:pt x="53" y="26"/>
                    </a:cubicBezTo>
                    <a:cubicBezTo>
                      <a:pt x="52" y="26"/>
                      <a:pt x="52" y="26"/>
                      <a:pt x="52" y="26"/>
                    </a:cubicBezTo>
                    <a:cubicBezTo>
                      <a:pt x="50" y="26"/>
                      <a:pt x="49" y="27"/>
                      <a:pt x="47" y="27"/>
                    </a:cubicBezTo>
                    <a:cubicBezTo>
                      <a:pt x="46" y="27"/>
                      <a:pt x="45" y="27"/>
                      <a:pt x="44"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2"/>
              <p:cNvSpPr/>
              <p:nvPr/>
            </p:nvSpPr>
            <p:spPr bwMode="auto">
              <a:xfrm>
                <a:off x="2760663" y="4167188"/>
                <a:ext cx="161925" cy="173038"/>
              </a:xfrm>
              <a:custGeom>
                <a:avLst/>
                <a:gdLst>
                  <a:gd name="T0" fmla="*/ 29 w 43"/>
                  <a:gd name="T1" fmla="*/ 46 h 46"/>
                  <a:gd name="T2" fmla="*/ 27 w 43"/>
                  <a:gd name="T3" fmla="*/ 45 h 46"/>
                  <a:gd name="T4" fmla="*/ 26 w 43"/>
                  <a:gd name="T5" fmla="*/ 44 h 46"/>
                  <a:gd name="T6" fmla="*/ 24 w 43"/>
                  <a:gd name="T7" fmla="*/ 40 h 46"/>
                  <a:gd name="T8" fmla="*/ 21 w 43"/>
                  <a:gd name="T9" fmla="*/ 35 h 46"/>
                  <a:gd name="T10" fmla="*/ 19 w 43"/>
                  <a:gd name="T11" fmla="*/ 31 h 46"/>
                  <a:gd name="T12" fmla="*/ 16 w 43"/>
                  <a:gd name="T13" fmla="*/ 26 h 46"/>
                  <a:gd name="T14" fmla="*/ 11 w 43"/>
                  <a:gd name="T15" fmla="*/ 21 h 46"/>
                  <a:gd name="T16" fmla="*/ 9 w 43"/>
                  <a:gd name="T17" fmla="*/ 20 h 46"/>
                  <a:gd name="T18" fmla="*/ 8 w 43"/>
                  <a:gd name="T19" fmla="*/ 18 h 46"/>
                  <a:gd name="T20" fmla="*/ 7 w 43"/>
                  <a:gd name="T21" fmla="*/ 18 h 46"/>
                  <a:gd name="T22" fmla="*/ 5 w 43"/>
                  <a:gd name="T23" fmla="*/ 17 h 46"/>
                  <a:gd name="T24" fmla="*/ 5 w 43"/>
                  <a:gd name="T25" fmla="*/ 16 h 46"/>
                  <a:gd name="T26" fmla="*/ 3 w 43"/>
                  <a:gd name="T27" fmla="*/ 14 h 46"/>
                  <a:gd name="T28" fmla="*/ 3 w 43"/>
                  <a:gd name="T29" fmla="*/ 14 h 46"/>
                  <a:gd name="T30" fmla="*/ 1 w 43"/>
                  <a:gd name="T31" fmla="*/ 12 h 46"/>
                  <a:gd name="T32" fmla="*/ 0 w 43"/>
                  <a:gd name="T33" fmla="*/ 10 h 46"/>
                  <a:gd name="T34" fmla="*/ 0 w 43"/>
                  <a:gd name="T35" fmla="*/ 9 h 46"/>
                  <a:gd name="T36" fmla="*/ 0 w 43"/>
                  <a:gd name="T37" fmla="*/ 6 h 46"/>
                  <a:gd name="T38" fmla="*/ 2 w 43"/>
                  <a:gd name="T39" fmla="*/ 3 h 46"/>
                  <a:gd name="T40" fmla="*/ 3 w 43"/>
                  <a:gd name="T41" fmla="*/ 1 h 46"/>
                  <a:gd name="T42" fmla="*/ 7 w 43"/>
                  <a:gd name="T43" fmla="*/ 0 h 46"/>
                  <a:gd name="T44" fmla="*/ 10 w 43"/>
                  <a:gd name="T45" fmla="*/ 0 h 46"/>
                  <a:gd name="T46" fmla="*/ 13 w 43"/>
                  <a:gd name="T47" fmla="*/ 1 h 46"/>
                  <a:gd name="T48" fmla="*/ 15 w 43"/>
                  <a:gd name="T49" fmla="*/ 2 h 46"/>
                  <a:gd name="T50" fmla="*/ 18 w 43"/>
                  <a:gd name="T51" fmla="*/ 3 h 46"/>
                  <a:gd name="T52" fmla="*/ 21 w 43"/>
                  <a:gd name="T53" fmla="*/ 3 h 46"/>
                  <a:gd name="T54" fmla="*/ 24 w 43"/>
                  <a:gd name="T55" fmla="*/ 4 h 46"/>
                  <a:gd name="T56" fmla="*/ 28 w 43"/>
                  <a:gd name="T57" fmla="*/ 4 h 46"/>
                  <a:gd name="T58" fmla="*/ 31 w 43"/>
                  <a:gd name="T59" fmla="*/ 5 h 46"/>
                  <a:gd name="T60" fmla="*/ 33 w 43"/>
                  <a:gd name="T61" fmla="*/ 7 h 46"/>
                  <a:gd name="T62" fmla="*/ 34 w 43"/>
                  <a:gd name="T63" fmla="*/ 7 h 46"/>
                  <a:gd name="T64" fmla="*/ 37 w 43"/>
                  <a:gd name="T65" fmla="*/ 8 h 46"/>
                  <a:gd name="T66" fmla="*/ 39 w 43"/>
                  <a:gd name="T67" fmla="*/ 9 h 46"/>
                  <a:gd name="T68" fmla="*/ 40 w 43"/>
                  <a:gd name="T69" fmla="*/ 11 h 46"/>
                  <a:gd name="T70" fmla="*/ 42 w 43"/>
                  <a:gd name="T71" fmla="*/ 13 h 46"/>
                  <a:gd name="T72" fmla="*/ 43 w 43"/>
                  <a:gd name="T73" fmla="*/ 16 h 46"/>
                  <a:gd name="T74" fmla="*/ 43 w 43"/>
                  <a:gd name="T75" fmla="*/ 19 h 46"/>
                  <a:gd name="T76" fmla="*/ 43 w 43"/>
                  <a:gd name="T77" fmla="*/ 22 h 46"/>
                  <a:gd name="T78" fmla="*/ 42 w 43"/>
                  <a:gd name="T79" fmla="*/ 25 h 46"/>
                  <a:gd name="T80" fmla="*/ 43 w 43"/>
                  <a:gd name="T81" fmla="*/ 28 h 46"/>
                  <a:gd name="T82" fmla="*/ 43 w 43"/>
                  <a:gd name="T83" fmla="*/ 30 h 46"/>
                  <a:gd name="T84" fmla="*/ 42 w 43"/>
                  <a:gd name="T85" fmla="*/ 35 h 46"/>
                  <a:gd name="T86" fmla="*/ 41 w 43"/>
                  <a:gd name="T87" fmla="*/ 38 h 46"/>
                  <a:gd name="T88" fmla="*/ 39 w 43"/>
                  <a:gd name="T89" fmla="*/ 40 h 46"/>
                  <a:gd name="T90" fmla="*/ 35 w 43"/>
                  <a:gd name="T91" fmla="*/ 45 h 46"/>
                  <a:gd name="T92" fmla="*/ 33 w 43"/>
                  <a:gd name="T93" fmla="*/ 46 h 46"/>
                  <a:gd name="T94" fmla="*/ 31 w 43"/>
                  <a:gd name="T95" fmla="*/ 46 h 46"/>
                  <a:gd name="T96" fmla="*/ 29 w 43"/>
                  <a:gd name="T9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3" h="46">
                    <a:moveTo>
                      <a:pt x="29" y="46"/>
                    </a:moveTo>
                    <a:cubicBezTo>
                      <a:pt x="28" y="46"/>
                      <a:pt x="29" y="46"/>
                      <a:pt x="27" y="45"/>
                    </a:cubicBezTo>
                    <a:cubicBezTo>
                      <a:pt x="27" y="45"/>
                      <a:pt x="26" y="44"/>
                      <a:pt x="26" y="44"/>
                    </a:cubicBezTo>
                    <a:cubicBezTo>
                      <a:pt x="25" y="43"/>
                      <a:pt x="24" y="41"/>
                      <a:pt x="24" y="40"/>
                    </a:cubicBezTo>
                    <a:cubicBezTo>
                      <a:pt x="23" y="38"/>
                      <a:pt x="22" y="37"/>
                      <a:pt x="21" y="35"/>
                    </a:cubicBezTo>
                    <a:cubicBezTo>
                      <a:pt x="21" y="34"/>
                      <a:pt x="19" y="31"/>
                      <a:pt x="19" y="31"/>
                    </a:cubicBezTo>
                    <a:cubicBezTo>
                      <a:pt x="18" y="29"/>
                      <a:pt x="17" y="27"/>
                      <a:pt x="16" y="26"/>
                    </a:cubicBezTo>
                    <a:cubicBezTo>
                      <a:pt x="14" y="24"/>
                      <a:pt x="13" y="22"/>
                      <a:pt x="11" y="21"/>
                    </a:cubicBezTo>
                    <a:cubicBezTo>
                      <a:pt x="10" y="20"/>
                      <a:pt x="10" y="20"/>
                      <a:pt x="9" y="20"/>
                    </a:cubicBezTo>
                    <a:cubicBezTo>
                      <a:pt x="9" y="19"/>
                      <a:pt x="8" y="19"/>
                      <a:pt x="8" y="18"/>
                    </a:cubicBezTo>
                    <a:cubicBezTo>
                      <a:pt x="7" y="18"/>
                      <a:pt x="7" y="18"/>
                      <a:pt x="7" y="18"/>
                    </a:cubicBezTo>
                    <a:cubicBezTo>
                      <a:pt x="6" y="17"/>
                      <a:pt x="5" y="17"/>
                      <a:pt x="5" y="17"/>
                    </a:cubicBezTo>
                    <a:cubicBezTo>
                      <a:pt x="5" y="16"/>
                      <a:pt x="5" y="16"/>
                      <a:pt x="5" y="16"/>
                    </a:cubicBezTo>
                    <a:cubicBezTo>
                      <a:pt x="5" y="16"/>
                      <a:pt x="3" y="15"/>
                      <a:pt x="3" y="14"/>
                    </a:cubicBezTo>
                    <a:cubicBezTo>
                      <a:pt x="3" y="14"/>
                      <a:pt x="3" y="14"/>
                      <a:pt x="3" y="14"/>
                    </a:cubicBezTo>
                    <a:cubicBezTo>
                      <a:pt x="2" y="13"/>
                      <a:pt x="1" y="13"/>
                      <a:pt x="1" y="12"/>
                    </a:cubicBezTo>
                    <a:cubicBezTo>
                      <a:pt x="0" y="11"/>
                      <a:pt x="1" y="11"/>
                      <a:pt x="0" y="10"/>
                    </a:cubicBezTo>
                    <a:cubicBezTo>
                      <a:pt x="0" y="10"/>
                      <a:pt x="0" y="9"/>
                      <a:pt x="0" y="9"/>
                    </a:cubicBezTo>
                    <a:cubicBezTo>
                      <a:pt x="0" y="8"/>
                      <a:pt x="0" y="7"/>
                      <a:pt x="0" y="6"/>
                    </a:cubicBezTo>
                    <a:cubicBezTo>
                      <a:pt x="0" y="6"/>
                      <a:pt x="1" y="4"/>
                      <a:pt x="2" y="3"/>
                    </a:cubicBezTo>
                    <a:cubicBezTo>
                      <a:pt x="2" y="2"/>
                      <a:pt x="2" y="2"/>
                      <a:pt x="3" y="1"/>
                    </a:cubicBezTo>
                    <a:cubicBezTo>
                      <a:pt x="3" y="1"/>
                      <a:pt x="5" y="0"/>
                      <a:pt x="7" y="0"/>
                    </a:cubicBezTo>
                    <a:cubicBezTo>
                      <a:pt x="8" y="0"/>
                      <a:pt x="9" y="0"/>
                      <a:pt x="10" y="0"/>
                    </a:cubicBezTo>
                    <a:cubicBezTo>
                      <a:pt x="11" y="0"/>
                      <a:pt x="12" y="1"/>
                      <a:pt x="13" y="1"/>
                    </a:cubicBezTo>
                    <a:cubicBezTo>
                      <a:pt x="14" y="1"/>
                      <a:pt x="14" y="1"/>
                      <a:pt x="15" y="2"/>
                    </a:cubicBezTo>
                    <a:cubicBezTo>
                      <a:pt x="16" y="2"/>
                      <a:pt x="18" y="3"/>
                      <a:pt x="18" y="3"/>
                    </a:cubicBezTo>
                    <a:cubicBezTo>
                      <a:pt x="19" y="3"/>
                      <a:pt x="20" y="3"/>
                      <a:pt x="21" y="3"/>
                    </a:cubicBezTo>
                    <a:cubicBezTo>
                      <a:pt x="22" y="3"/>
                      <a:pt x="23" y="3"/>
                      <a:pt x="24" y="4"/>
                    </a:cubicBezTo>
                    <a:cubicBezTo>
                      <a:pt x="26" y="4"/>
                      <a:pt x="26" y="4"/>
                      <a:pt x="28" y="4"/>
                    </a:cubicBezTo>
                    <a:cubicBezTo>
                      <a:pt x="28" y="4"/>
                      <a:pt x="30" y="5"/>
                      <a:pt x="31" y="5"/>
                    </a:cubicBezTo>
                    <a:cubicBezTo>
                      <a:pt x="32" y="6"/>
                      <a:pt x="33" y="6"/>
                      <a:pt x="33" y="7"/>
                    </a:cubicBezTo>
                    <a:cubicBezTo>
                      <a:pt x="34" y="7"/>
                      <a:pt x="34" y="7"/>
                      <a:pt x="34" y="7"/>
                    </a:cubicBezTo>
                    <a:cubicBezTo>
                      <a:pt x="35" y="7"/>
                      <a:pt x="36" y="8"/>
                      <a:pt x="37" y="8"/>
                    </a:cubicBezTo>
                    <a:cubicBezTo>
                      <a:pt x="37" y="9"/>
                      <a:pt x="38" y="9"/>
                      <a:pt x="39" y="9"/>
                    </a:cubicBezTo>
                    <a:cubicBezTo>
                      <a:pt x="40" y="10"/>
                      <a:pt x="39" y="10"/>
                      <a:pt x="40" y="11"/>
                    </a:cubicBezTo>
                    <a:cubicBezTo>
                      <a:pt x="42" y="11"/>
                      <a:pt x="42" y="12"/>
                      <a:pt x="42" y="13"/>
                    </a:cubicBezTo>
                    <a:cubicBezTo>
                      <a:pt x="43" y="14"/>
                      <a:pt x="43" y="15"/>
                      <a:pt x="43" y="16"/>
                    </a:cubicBezTo>
                    <a:cubicBezTo>
                      <a:pt x="43" y="17"/>
                      <a:pt x="43" y="18"/>
                      <a:pt x="43" y="19"/>
                    </a:cubicBezTo>
                    <a:cubicBezTo>
                      <a:pt x="43" y="19"/>
                      <a:pt x="43" y="21"/>
                      <a:pt x="43" y="22"/>
                    </a:cubicBezTo>
                    <a:cubicBezTo>
                      <a:pt x="42" y="23"/>
                      <a:pt x="43" y="24"/>
                      <a:pt x="42" y="25"/>
                    </a:cubicBezTo>
                    <a:cubicBezTo>
                      <a:pt x="42" y="26"/>
                      <a:pt x="42" y="28"/>
                      <a:pt x="43" y="28"/>
                    </a:cubicBezTo>
                    <a:cubicBezTo>
                      <a:pt x="43" y="28"/>
                      <a:pt x="43" y="30"/>
                      <a:pt x="43" y="30"/>
                    </a:cubicBezTo>
                    <a:cubicBezTo>
                      <a:pt x="43" y="32"/>
                      <a:pt x="42" y="34"/>
                      <a:pt x="42" y="35"/>
                    </a:cubicBezTo>
                    <a:cubicBezTo>
                      <a:pt x="42" y="37"/>
                      <a:pt x="41" y="37"/>
                      <a:pt x="41" y="38"/>
                    </a:cubicBezTo>
                    <a:cubicBezTo>
                      <a:pt x="40" y="38"/>
                      <a:pt x="41" y="38"/>
                      <a:pt x="39" y="40"/>
                    </a:cubicBezTo>
                    <a:cubicBezTo>
                      <a:pt x="39" y="40"/>
                      <a:pt x="36" y="44"/>
                      <a:pt x="35" y="45"/>
                    </a:cubicBezTo>
                    <a:cubicBezTo>
                      <a:pt x="35" y="45"/>
                      <a:pt x="33" y="46"/>
                      <a:pt x="33" y="46"/>
                    </a:cubicBezTo>
                    <a:cubicBezTo>
                      <a:pt x="33" y="46"/>
                      <a:pt x="32" y="46"/>
                      <a:pt x="31" y="46"/>
                    </a:cubicBezTo>
                    <a:cubicBezTo>
                      <a:pt x="31" y="46"/>
                      <a:pt x="30" y="46"/>
                      <a:pt x="29"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3"/>
              <p:cNvSpPr/>
              <p:nvPr/>
            </p:nvSpPr>
            <p:spPr bwMode="auto">
              <a:xfrm>
                <a:off x="2573338" y="3898900"/>
                <a:ext cx="323850" cy="395288"/>
              </a:xfrm>
              <a:custGeom>
                <a:avLst/>
                <a:gdLst>
                  <a:gd name="T0" fmla="*/ 6 w 86"/>
                  <a:gd name="T1" fmla="*/ 104 h 105"/>
                  <a:gd name="T2" fmla="*/ 2 w 86"/>
                  <a:gd name="T3" fmla="*/ 99 h 105"/>
                  <a:gd name="T4" fmla="*/ 2 w 86"/>
                  <a:gd name="T5" fmla="*/ 88 h 105"/>
                  <a:gd name="T6" fmla="*/ 8 w 86"/>
                  <a:gd name="T7" fmla="*/ 78 h 105"/>
                  <a:gd name="T8" fmla="*/ 15 w 86"/>
                  <a:gd name="T9" fmla="*/ 65 h 105"/>
                  <a:gd name="T10" fmla="*/ 16 w 86"/>
                  <a:gd name="T11" fmla="*/ 59 h 105"/>
                  <a:gd name="T12" fmla="*/ 13 w 86"/>
                  <a:gd name="T13" fmla="*/ 58 h 105"/>
                  <a:gd name="T14" fmla="*/ 7 w 86"/>
                  <a:gd name="T15" fmla="*/ 55 h 105"/>
                  <a:gd name="T16" fmla="*/ 3 w 86"/>
                  <a:gd name="T17" fmla="*/ 49 h 105"/>
                  <a:gd name="T18" fmla="*/ 4 w 86"/>
                  <a:gd name="T19" fmla="*/ 39 h 105"/>
                  <a:gd name="T20" fmla="*/ 9 w 86"/>
                  <a:gd name="T21" fmla="*/ 35 h 105"/>
                  <a:gd name="T22" fmla="*/ 13 w 86"/>
                  <a:gd name="T23" fmla="*/ 33 h 105"/>
                  <a:gd name="T24" fmla="*/ 26 w 86"/>
                  <a:gd name="T25" fmla="*/ 32 h 105"/>
                  <a:gd name="T26" fmla="*/ 28 w 86"/>
                  <a:gd name="T27" fmla="*/ 28 h 105"/>
                  <a:gd name="T28" fmla="*/ 27 w 86"/>
                  <a:gd name="T29" fmla="*/ 25 h 105"/>
                  <a:gd name="T30" fmla="*/ 24 w 86"/>
                  <a:gd name="T31" fmla="*/ 19 h 105"/>
                  <a:gd name="T32" fmla="*/ 28 w 86"/>
                  <a:gd name="T33" fmla="*/ 6 h 105"/>
                  <a:gd name="T34" fmla="*/ 32 w 86"/>
                  <a:gd name="T35" fmla="*/ 1 h 105"/>
                  <a:gd name="T36" fmla="*/ 40 w 86"/>
                  <a:gd name="T37" fmla="*/ 0 h 105"/>
                  <a:gd name="T38" fmla="*/ 44 w 86"/>
                  <a:gd name="T39" fmla="*/ 2 h 105"/>
                  <a:gd name="T40" fmla="*/ 51 w 86"/>
                  <a:gd name="T41" fmla="*/ 12 h 105"/>
                  <a:gd name="T42" fmla="*/ 52 w 86"/>
                  <a:gd name="T43" fmla="*/ 22 h 105"/>
                  <a:gd name="T44" fmla="*/ 55 w 86"/>
                  <a:gd name="T45" fmla="*/ 26 h 105"/>
                  <a:gd name="T46" fmla="*/ 58 w 86"/>
                  <a:gd name="T47" fmla="*/ 25 h 105"/>
                  <a:gd name="T48" fmla="*/ 61 w 86"/>
                  <a:gd name="T49" fmla="*/ 22 h 105"/>
                  <a:gd name="T50" fmla="*/ 64 w 86"/>
                  <a:gd name="T51" fmla="*/ 20 h 105"/>
                  <a:gd name="T52" fmla="*/ 67 w 86"/>
                  <a:gd name="T53" fmla="*/ 19 h 105"/>
                  <a:gd name="T54" fmla="*/ 71 w 86"/>
                  <a:gd name="T55" fmla="*/ 20 h 105"/>
                  <a:gd name="T56" fmla="*/ 74 w 86"/>
                  <a:gd name="T57" fmla="*/ 22 h 105"/>
                  <a:gd name="T58" fmla="*/ 76 w 86"/>
                  <a:gd name="T59" fmla="*/ 24 h 105"/>
                  <a:gd name="T60" fmla="*/ 78 w 86"/>
                  <a:gd name="T61" fmla="*/ 26 h 105"/>
                  <a:gd name="T62" fmla="*/ 82 w 86"/>
                  <a:gd name="T63" fmla="*/ 28 h 105"/>
                  <a:gd name="T64" fmla="*/ 86 w 86"/>
                  <a:gd name="T65" fmla="*/ 33 h 105"/>
                  <a:gd name="T66" fmla="*/ 85 w 86"/>
                  <a:gd name="T67" fmla="*/ 35 h 105"/>
                  <a:gd name="T68" fmla="*/ 85 w 86"/>
                  <a:gd name="T69" fmla="*/ 37 h 105"/>
                  <a:gd name="T70" fmla="*/ 85 w 86"/>
                  <a:gd name="T71" fmla="*/ 38 h 105"/>
                  <a:gd name="T72" fmla="*/ 84 w 86"/>
                  <a:gd name="T73" fmla="*/ 39 h 105"/>
                  <a:gd name="T74" fmla="*/ 80 w 86"/>
                  <a:gd name="T75" fmla="*/ 41 h 105"/>
                  <a:gd name="T76" fmla="*/ 78 w 86"/>
                  <a:gd name="T77" fmla="*/ 43 h 105"/>
                  <a:gd name="T78" fmla="*/ 76 w 86"/>
                  <a:gd name="T79" fmla="*/ 44 h 105"/>
                  <a:gd name="T80" fmla="*/ 70 w 86"/>
                  <a:gd name="T81" fmla="*/ 47 h 105"/>
                  <a:gd name="T82" fmla="*/ 66 w 86"/>
                  <a:gd name="T83" fmla="*/ 49 h 105"/>
                  <a:gd name="T84" fmla="*/ 51 w 86"/>
                  <a:gd name="T85" fmla="*/ 54 h 105"/>
                  <a:gd name="T86" fmla="*/ 46 w 86"/>
                  <a:gd name="T87" fmla="*/ 56 h 105"/>
                  <a:gd name="T88" fmla="*/ 41 w 86"/>
                  <a:gd name="T89" fmla="*/ 59 h 105"/>
                  <a:gd name="T90" fmla="*/ 37 w 86"/>
                  <a:gd name="T91" fmla="*/ 64 h 105"/>
                  <a:gd name="T92" fmla="*/ 36 w 86"/>
                  <a:gd name="T93" fmla="*/ 67 h 105"/>
                  <a:gd name="T94" fmla="*/ 35 w 86"/>
                  <a:gd name="T95" fmla="*/ 68 h 105"/>
                  <a:gd name="T96" fmla="*/ 32 w 86"/>
                  <a:gd name="T97" fmla="*/ 72 h 105"/>
                  <a:gd name="T98" fmla="*/ 29 w 86"/>
                  <a:gd name="T99" fmla="*/ 79 h 105"/>
                  <a:gd name="T100" fmla="*/ 25 w 86"/>
                  <a:gd name="T101" fmla="*/ 88 h 105"/>
                  <a:gd name="T102" fmla="*/ 19 w 86"/>
                  <a:gd name="T103" fmla="*/ 100 h 105"/>
                  <a:gd name="T104" fmla="*/ 12 w 86"/>
                  <a:gd name="T105" fmla="*/ 10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6" h="105">
                    <a:moveTo>
                      <a:pt x="9" y="105"/>
                    </a:moveTo>
                    <a:cubicBezTo>
                      <a:pt x="8" y="105"/>
                      <a:pt x="6" y="104"/>
                      <a:pt x="6" y="104"/>
                    </a:cubicBezTo>
                    <a:cubicBezTo>
                      <a:pt x="5" y="103"/>
                      <a:pt x="4" y="102"/>
                      <a:pt x="4" y="102"/>
                    </a:cubicBezTo>
                    <a:cubicBezTo>
                      <a:pt x="3" y="100"/>
                      <a:pt x="2" y="100"/>
                      <a:pt x="2" y="99"/>
                    </a:cubicBezTo>
                    <a:cubicBezTo>
                      <a:pt x="1" y="98"/>
                      <a:pt x="0" y="96"/>
                      <a:pt x="0" y="96"/>
                    </a:cubicBezTo>
                    <a:cubicBezTo>
                      <a:pt x="0" y="92"/>
                      <a:pt x="1" y="90"/>
                      <a:pt x="2" y="88"/>
                    </a:cubicBezTo>
                    <a:cubicBezTo>
                      <a:pt x="3" y="86"/>
                      <a:pt x="4" y="84"/>
                      <a:pt x="6" y="83"/>
                    </a:cubicBezTo>
                    <a:cubicBezTo>
                      <a:pt x="6" y="81"/>
                      <a:pt x="7" y="79"/>
                      <a:pt x="8" y="78"/>
                    </a:cubicBezTo>
                    <a:cubicBezTo>
                      <a:pt x="8" y="77"/>
                      <a:pt x="8" y="77"/>
                      <a:pt x="9" y="77"/>
                    </a:cubicBezTo>
                    <a:cubicBezTo>
                      <a:pt x="9" y="72"/>
                      <a:pt x="13" y="69"/>
                      <a:pt x="15" y="65"/>
                    </a:cubicBezTo>
                    <a:cubicBezTo>
                      <a:pt x="16" y="63"/>
                      <a:pt x="17" y="62"/>
                      <a:pt x="17" y="60"/>
                    </a:cubicBezTo>
                    <a:cubicBezTo>
                      <a:pt x="17" y="60"/>
                      <a:pt x="16" y="59"/>
                      <a:pt x="16" y="59"/>
                    </a:cubicBezTo>
                    <a:cubicBezTo>
                      <a:pt x="16" y="59"/>
                      <a:pt x="15" y="59"/>
                      <a:pt x="15" y="58"/>
                    </a:cubicBezTo>
                    <a:cubicBezTo>
                      <a:pt x="14" y="58"/>
                      <a:pt x="14" y="58"/>
                      <a:pt x="13" y="58"/>
                    </a:cubicBezTo>
                    <a:cubicBezTo>
                      <a:pt x="13" y="57"/>
                      <a:pt x="12" y="57"/>
                      <a:pt x="12" y="57"/>
                    </a:cubicBezTo>
                    <a:cubicBezTo>
                      <a:pt x="10" y="56"/>
                      <a:pt x="9" y="55"/>
                      <a:pt x="7" y="55"/>
                    </a:cubicBezTo>
                    <a:cubicBezTo>
                      <a:pt x="5" y="53"/>
                      <a:pt x="3" y="51"/>
                      <a:pt x="3" y="50"/>
                    </a:cubicBezTo>
                    <a:cubicBezTo>
                      <a:pt x="3" y="50"/>
                      <a:pt x="3" y="49"/>
                      <a:pt x="3" y="49"/>
                    </a:cubicBezTo>
                    <a:cubicBezTo>
                      <a:pt x="3" y="46"/>
                      <a:pt x="3" y="43"/>
                      <a:pt x="4" y="41"/>
                    </a:cubicBezTo>
                    <a:cubicBezTo>
                      <a:pt x="4" y="40"/>
                      <a:pt x="4" y="39"/>
                      <a:pt x="4" y="39"/>
                    </a:cubicBezTo>
                    <a:cubicBezTo>
                      <a:pt x="5" y="38"/>
                      <a:pt x="5" y="37"/>
                      <a:pt x="6" y="36"/>
                    </a:cubicBezTo>
                    <a:cubicBezTo>
                      <a:pt x="7" y="36"/>
                      <a:pt x="7" y="35"/>
                      <a:pt x="9" y="35"/>
                    </a:cubicBezTo>
                    <a:cubicBezTo>
                      <a:pt x="9" y="34"/>
                      <a:pt x="10" y="34"/>
                      <a:pt x="12" y="34"/>
                    </a:cubicBezTo>
                    <a:cubicBezTo>
                      <a:pt x="12" y="34"/>
                      <a:pt x="12" y="33"/>
                      <a:pt x="13" y="33"/>
                    </a:cubicBezTo>
                    <a:cubicBezTo>
                      <a:pt x="13" y="33"/>
                      <a:pt x="14" y="33"/>
                      <a:pt x="14" y="33"/>
                    </a:cubicBezTo>
                    <a:cubicBezTo>
                      <a:pt x="15" y="32"/>
                      <a:pt x="24" y="32"/>
                      <a:pt x="26" y="32"/>
                    </a:cubicBezTo>
                    <a:cubicBezTo>
                      <a:pt x="26" y="32"/>
                      <a:pt x="27" y="32"/>
                      <a:pt x="27" y="31"/>
                    </a:cubicBezTo>
                    <a:cubicBezTo>
                      <a:pt x="27" y="30"/>
                      <a:pt x="27" y="29"/>
                      <a:pt x="28" y="28"/>
                    </a:cubicBezTo>
                    <a:cubicBezTo>
                      <a:pt x="27" y="28"/>
                      <a:pt x="27" y="28"/>
                      <a:pt x="27" y="28"/>
                    </a:cubicBezTo>
                    <a:cubicBezTo>
                      <a:pt x="27" y="27"/>
                      <a:pt x="27" y="26"/>
                      <a:pt x="27" y="25"/>
                    </a:cubicBezTo>
                    <a:cubicBezTo>
                      <a:pt x="27" y="24"/>
                      <a:pt x="27" y="23"/>
                      <a:pt x="27" y="22"/>
                    </a:cubicBezTo>
                    <a:cubicBezTo>
                      <a:pt x="25" y="21"/>
                      <a:pt x="25" y="19"/>
                      <a:pt x="24" y="19"/>
                    </a:cubicBezTo>
                    <a:cubicBezTo>
                      <a:pt x="24" y="17"/>
                      <a:pt x="24" y="16"/>
                      <a:pt x="24" y="14"/>
                    </a:cubicBezTo>
                    <a:cubicBezTo>
                      <a:pt x="25" y="10"/>
                      <a:pt x="26" y="8"/>
                      <a:pt x="28" y="6"/>
                    </a:cubicBezTo>
                    <a:cubicBezTo>
                      <a:pt x="28" y="5"/>
                      <a:pt x="29" y="4"/>
                      <a:pt x="30" y="3"/>
                    </a:cubicBezTo>
                    <a:cubicBezTo>
                      <a:pt x="30" y="3"/>
                      <a:pt x="31" y="2"/>
                      <a:pt x="32" y="1"/>
                    </a:cubicBezTo>
                    <a:cubicBezTo>
                      <a:pt x="32" y="1"/>
                      <a:pt x="33" y="0"/>
                      <a:pt x="35" y="0"/>
                    </a:cubicBezTo>
                    <a:cubicBezTo>
                      <a:pt x="36" y="0"/>
                      <a:pt x="38" y="0"/>
                      <a:pt x="40" y="0"/>
                    </a:cubicBezTo>
                    <a:cubicBezTo>
                      <a:pt x="40" y="0"/>
                      <a:pt x="41" y="1"/>
                      <a:pt x="42" y="1"/>
                    </a:cubicBezTo>
                    <a:cubicBezTo>
                      <a:pt x="42" y="1"/>
                      <a:pt x="43" y="2"/>
                      <a:pt x="44" y="2"/>
                    </a:cubicBezTo>
                    <a:cubicBezTo>
                      <a:pt x="44" y="2"/>
                      <a:pt x="46" y="5"/>
                      <a:pt x="46" y="5"/>
                    </a:cubicBezTo>
                    <a:cubicBezTo>
                      <a:pt x="48" y="7"/>
                      <a:pt x="49" y="8"/>
                      <a:pt x="51" y="12"/>
                    </a:cubicBezTo>
                    <a:cubicBezTo>
                      <a:pt x="51" y="13"/>
                      <a:pt x="51" y="14"/>
                      <a:pt x="52" y="15"/>
                    </a:cubicBezTo>
                    <a:cubicBezTo>
                      <a:pt x="52" y="17"/>
                      <a:pt x="52" y="20"/>
                      <a:pt x="52" y="22"/>
                    </a:cubicBezTo>
                    <a:cubicBezTo>
                      <a:pt x="52" y="23"/>
                      <a:pt x="52" y="25"/>
                      <a:pt x="52" y="27"/>
                    </a:cubicBezTo>
                    <a:cubicBezTo>
                      <a:pt x="53" y="27"/>
                      <a:pt x="53" y="26"/>
                      <a:pt x="55" y="26"/>
                    </a:cubicBezTo>
                    <a:cubicBezTo>
                      <a:pt x="55" y="26"/>
                      <a:pt x="55" y="25"/>
                      <a:pt x="56" y="25"/>
                    </a:cubicBezTo>
                    <a:cubicBezTo>
                      <a:pt x="57" y="25"/>
                      <a:pt x="57" y="25"/>
                      <a:pt x="58" y="25"/>
                    </a:cubicBezTo>
                    <a:cubicBezTo>
                      <a:pt x="58" y="24"/>
                      <a:pt x="59" y="24"/>
                      <a:pt x="59" y="24"/>
                    </a:cubicBezTo>
                    <a:cubicBezTo>
                      <a:pt x="60" y="24"/>
                      <a:pt x="60" y="23"/>
                      <a:pt x="61" y="22"/>
                    </a:cubicBezTo>
                    <a:cubicBezTo>
                      <a:pt x="62" y="22"/>
                      <a:pt x="63" y="21"/>
                      <a:pt x="63" y="21"/>
                    </a:cubicBezTo>
                    <a:cubicBezTo>
                      <a:pt x="63" y="21"/>
                      <a:pt x="64" y="21"/>
                      <a:pt x="64" y="20"/>
                    </a:cubicBezTo>
                    <a:cubicBezTo>
                      <a:pt x="65" y="20"/>
                      <a:pt x="65" y="20"/>
                      <a:pt x="65" y="20"/>
                    </a:cubicBezTo>
                    <a:cubicBezTo>
                      <a:pt x="66" y="20"/>
                      <a:pt x="65" y="19"/>
                      <a:pt x="67" y="19"/>
                    </a:cubicBezTo>
                    <a:cubicBezTo>
                      <a:pt x="68" y="19"/>
                      <a:pt x="69" y="19"/>
                      <a:pt x="70" y="19"/>
                    </a:cubicBezTo>
                    <a:cubicBezTo>
                      <a:pt x="70" y="19"/>
                      <a:pt x="71" y="19"/>
                      <a:pt x="71" y="20"/>
                    </a:cubicBezTo>
                    <a:cubicBezTo>
                      <a:pt x="72" y="20"/>
                      <a:pt x="72" y="20"/>
                      <a:pt x="73" y="20"/>
                    </a:cubicBezTo>
                    <a:cubicBezTo>
                      <a:pt x="73" y="21"/>
                      <a:pt x="73" y="21"/>
                      <a:pt x="74" y="22"/>
                    </a:cubicBezTo>
                    <a:cubicBezTo>
                      <a:pt x="74" y="22"/>
                      <a:pt x="75" y="23"/>
                      <a:pt x="75" y="23"/>
                    </a:cubicBezTo>
                    <a:cubicBezTo>
                      <a:pt x="76" y="24"/>
                      <a:pt x="76" y="24"/>
                      <a:pt x="76" y="24"/>
                    </a:cubicBezTo>
                    <a:cubicBezTo>
                      <a:pt x="76" y="25"/>
                      <a:pt x="76" y="25"/>
                      <a:pt x="77" y="25"/>
                    </a:cubicBezTo>
                    <a:cubicBezTo>
                      <a:pt x="77" y="26"/>
                      <a:pt x="77" y="26"/>
                      <a:pt x="78" y="26"/>
                    </a:cubicBezTo>
                    <a:cubicBezTo>
                      <a:pt x="78" y="26"/>
                      <a:pt x="79" y="27"/>
                      <a:pt x="79" y="27"/>
                    </a:cubicBezTo>
                    <a:cubicBezTo>
                      <a:pt x="80" y="27"/>
                      <a:pt x="81" y="28"/>
                      <a:pt x="82" y="28"/>
                    </a:cubicBezTo>
                    <a:cubicBezTo>
                      <a:pt x="82" y="29"/>
                      <a:pt x="83" y="29"/>
                      <a:pt x="84" y="30"/>
                    </a:cubicBezTo>
                    <a:cubicBezTo>
                      <a:pt x="85" y="31"/>
                      <a:pt x="85" y="32"/>
                      <a:pt x="86" y="33"/>
                    </a:cubicBezTo>
                    <a:cubicBezTo>
                      <a:pt x="86" y="33"/>
                      <a:pt x="86" y="33"/>
                      <a:pt x="86" y="34"/>
                    </a:cubicBezTo>
                    <a:cubicBezTo>
                      <a:pt x="85" y="34"/>
                      <a:pt x="86" y="34"/>
                      <a:pt x="85" y="35"/>
                    </a:cubicBezTo>
                    <a:cubicBezTo>
                      <a:pt x="85" y="35"/>
                      <a:pt x="85" y="36"/>
                      <a:pt x="85" y="36"/>
                    </a:cubicBezTo>
                    <a:cubicBezTo>
                      <a:pt x="85" y="36"/>
                      <a:pt x="85" y="36"/>
                      <a:pt x="85" y="37"/>
                    </a:cubicBezTo>
                    <a:cubicBezTo>
                      <a:pt x="85" y="37"/>
                      <a:pt x="85" y="37"/>
                      <a:pt x="85" y="37"/>
                    </a:cubicBezTo>
                    <a:cubicBezTo>
                      <a:pt x="85" y="38"/>
                      <a:pt x="85" y="38"/>
                      <a:pt x="85" y="38"/>
                    </a:cubicBezTo>
                    <a:cubicBezTo>
                      <a:pt x="84" y="38"/>
                      <a:pt x="84" y="38"/>
                      <a:pt x="84" y="39"/>
                    </a:cubicBezTo>
                    <a:cubicBezTo>
                      <a:pt x="84" y="39"/>
                      <a:pt x="84" y="39"/>
                      <a:pt x="84" y="39"/>
                    </a:cubicBezTo>
                    <a:cubicBezTo>
                      <a:pt x="83" y="40"/>
                      <a:pt x="83" y="40"/>
                      <a:pt x="82" y="40"/>
                    </a:cubicBezTo>
                    <a:cubicBezTo>
                      <a:pt x="81" y="41"/>
                      <a:pt x="81" y="41"/>
                      <a:pt x="80" y="41"/>
                    </a:cubicBezTo>
                    <a:cubicBezTo>
                      <a:pt x="80" y="41"/>
                      <a:pt x="80" y="42"/>
                      <a:pt x="80" y="42"/>
                    </a:cubicBezTo>
                    <a:cubicBezTo>
                      <a:pt x="79" y="42"/>
                      <a:pt x="79" y="43"/>
                      <a:pt x="78" y="43"/>
                    </a:cubicBezTo>
                    <a:cubicBezTo>
                      <a:pt x="78" y="43"/>
                      <a:pt x="77" y="43"/>
                      <a:pt x="77" y="43"/>
                    </a:cubicBezTo>
                    <a:cubicBezTo>
                      <a:pt x="77" y="43"/>
                      <a:pt x="76" y="44"/>
                      <a:pt x="76" y="44"/>
                    </a:cubicBezTo>
                    <a:cubicBezTo>
                      <a:pt x="75" y="45"/>
                      <a:pt x="74" y="45"/>
                      <a:pt x="73" y="46"/>
                    </a:cubicBezTo>
                    <a:cubicBezTo>
                      <a:pt x="71" y="46"/>
                      <a:pt x="71" y="46"/>
                      <a:pt x="70" y="47"/>
                    </a:cubicBezTo>
                    <a:cubicBezTo>
                      <a:pt x="69" y="47"/>
                      <a:pt x="69" y="47"/>
                      <a:pt x="69" y="48"/>
                    </a:cubicBezTo>
                    <a:cubicBezTo>
                      <a:pt x="68" y="48"/>
                      <a:pt x="66" y="48"/>
                      <a:pt x="66" y="49"/>
                    </a:cubicBezTo>
                    <a:cubicBezTo>
                      <a:pt x="64" y="50"/>
                      <a:pt x="61" y="51"/>
                      <a:pt x="58" y="52"/>
                    </a:cubicBezTo>
                    <a:cubicBezTo>
                      <a:pt x="56" y="53"/>
                      <a:pt x="53" y="53"/>
                      <a:pt x="51" y="54"/>
                    </a:cubicBezTo>
                    <a:cubicBezTo>
                      <a:pt x="50" y="54"/>
                      <a:pt x="48" y="55"/>
                      <a:pt x="47" y="56"/>
                    </a:cubicBezTo>
                    <a:cubicBezTo>
                      <a:pt x="46" y="56"/>
                      <a:pt x="46" y="56"/>
                      <a:pt x="46" y="56"/>
                    </a:cubicBezTo>
                    <a:cubicBezTo>
                      <a:pt x="45" y="56"/>
                      <a:pt x="44" y="57"/>
                      <a:pt x="44" y="57"/>
                    </a:cubicBezTo>
                    <a:cubicBezTo>
                      <a:pt x="43" y="58"/>
                      <a:pt x="42" y="58"/>
                      <a:pt x="41" y="59"/>
                    </a:cubicBezTo>
                    <a:cubicBezTo>
                      <a:pt x="41" y="59"/>
                      <a:pt x="40" y="61"/>
                      <a:pt x="39" y="61"/>
                    </a:cubicBezTo>
                    <a:cubicBezTo>
                      <a:pt x="39" y="62"/>
                      <a:pt x="38" y="63"/>
                      <a:pt x="37" y="64"/>
                    </a:cubicBezTo>
                    <a:cubicBezTo>
                      <a:pt x="37" y="64"/>
                      <a:pt x="37" y="65"/>
                      <a:pt x="36" y="65"/>
                    </a:cubicBezTo>
                    <a:cubicBezTo>
                      <a:pt x="36" y="66"/>
                      <a:pt x="36" y="66"/>
                      <a:pt x="36" y="67"/>
                    </a:cubicBezTo>
                    <a:cubicBezTo>
                      <a:pt x="35" y="67"/>
                      <a:pt x="35" y="67"/>
                      <a:pt x="35" y="67"/>
                    </a:cubicBezTo>
                    <a:cubicBezTo>
                      <a:pt x="35" y="67"/>
                      <a:pt x="35" y="68"/>
                      <a:pt x="35" y="68"/>
                    </a:cubicBezTo>
                    <a:cubicBezTo>
                      <a:pt x="34" y="68"/>
                      <a:pt x="34" y="69"/>
                      <a:pt x="34" y="69"/>
                    </a:cubicBezTo>
                    <a:cubicBezTo>
                      <a:pt x="33" y="70"/>
                      <a:pt x="33" y="70"/>
                      <a:pt x="32" y="72"/>
                    </a:cubicBezTo>
                    <a:cubicBezTo>
                      <a:pt x="31" y="74"/>
                      <a:pt x="30" y="76"/>
                      <a:pt x="29" y="78"/>
                    </a:cubicBezTo>
                    <a:cubicBezTo>
                      <a:pt x="29" y="79"/>
                      <a:pt x="29" y="79"/>
                      <a:pt x="29" y="79"/>
                    </a:cubicBezTo>
                    <a:cubicBezTo>
                      <a:pt x="28" y="80"/>
                      <a:pt x="26" y="85"/>
                      <a:pt x="26" y="86"/>
                    </a:cubicBezTo>
                    <a:cubicBezTo>
                      <a:pt x="25" y="87"/>
                      <a:pt x="25" y="87"/>
                      <a:pt x="25" y="88"/>
                    </a:cubicBezTo>
                    <a:cubicBezTo>
                      <a:pt x="25" y="89"/>
                      <a:pt x="23" y="93"/>
                      <a:pt x="22" y="94"/>
                    </a:cubicBezTo>
                    <a:cubicBezTo>
                      <a:pt x="20" y="96"/>
                      <a:pt x="20" y="97"/>
                      <a:pt x="19" y="100"/>
                    </a:cubicBezTo>
                    <a:cubicBezTo>
                      <a:pt x="17" y="101"/>
                      <a:pt x="17" y="101"/>
                      <a:pt x="16" y="103"/>
                    </a:cubicBezTo>
                    <a:cubicBezTo>
                      <a:pt x="15" y="103"/>
                      <a:pt x="13" y="104"/>
                      <a:pt x="12" y="104"/>
                    </a:cubicBezTo>
                    <a:cubicBezTo>
                      <a:pt x="10" y="104"/>
                      <a:pt x="11" y="105"/>
                      <a:pt x="9"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4"/>
              <p:cNvSpPr>
                <a:spLocks noEditPoints="1"/>
              </p:cNvSpPr>
              <p:nvPr/>
            </p:nvSpPr>
            <p:spPr bwMode="auto">
              <a:xfrm>
                <a:off x="960438" y="4543425"/>
                <a:ext cx="2543175" cy="158750"/>
              </a:xfrm>
              <a:custGeom>
                <a:avLst/>
                <a:gdLst>
                  <a:gd name="T0" fmla="*/ 22 w 675"/>
                  <a:gd name="T1" fmla="*/ 17 h 42"/>
                  <a:gd name="T2" fmla="*/ 1 w 675"/>
                  <a:gd name="T3" fmla="*/ 2 h 42"/>
                  <a:gd name="T4" fmla="*/ 0 w 675"/>
                  <a:gd name="T5" fmla="*/ 41 h 42"/>
                  <a:gd name="T6" fmla="*/ 26 w 675"/>
                  <a:gd name="T7" fmla="*/ 32 h 42"/>
                  <a:gd name="T8" fmla="*/ 36 w 675"/>
                  <a:gd name="T9" fmla="*/ 36 h 42"/>
                  <a:gd name="T10" fmla="*/ 65 w 675"/>
                  <a:gd name="T11" fmla="*/ 41 h 42"/>
                  <a:gd name="T12" fmla="*/ 65 w 675"/>
                  <a:gd name="T13" fmla="*/ 1 h 42"/>
                  <a:gd name="T14" fmla="*/ 47 w 675"/>
                  <a:gd name="T15" fmla="*/ 40 h 42"/>
                  <a:gd name="T16" fmla="*/ 78 w 675"/>
                  <a:gd name="T17" fmla="*/ 30 h 42"/>
                  <a:gd name="T18" fmla="*/ 78 w 675"/>
                  <a:gd name="T19" fmla="*/ 37 h 42"/>
                  <a:gd name="T20" fmla="*/ 97 w 675"/>
                  <a:gd name="T21" fmla="*/ 40 h 42"/>
                  <a:gd name="T22" fmla="*/ 82 w 675"/>
                  <a:gd name="T23" fmla="*/ 26 h 42"/>
                  <a:gd name="T24" fmla="*/ 122 w 675"/>
                  <a:gd name="T25" fmla="*/ 3 h 42"/>
                  <a:gd name="T26" fmla="*/ 131 w 675"/>
                  <a:gd name="T27" fmla="*/ 40 h 42"/>
                  <a:gd name="T28" fmla="*/ 157 w 675"/>
                  <a:gd name="T29" fmla="*/ 7 h 42"/>
                  <a:gd name="T30" fmla="*/ 168 w 675"/>
                  <a:gd name="T31" fmla="*/ 40 h 42"/>
                  <a:gd name="T32" fmla="*/ 209 w 675"/>
                  <a:gd name="T33" fmla="*/ 31 h 42"/>
                  <a:gd name="T34" fmla="*/ 194 w 675"/>
                  <a:gd name="T35" fmla="*/ 22 h 42"/>
                  <a:gd name="T36" fmla="*/ 194 w 675"/>
                  <a:gd name="T37" fmla="*/ 19 h 42"/>
                  <a:gd name="T38" fmla="*/ 206 w 675"/>
                  <a:gd name="T39" fmla="*/ 10 h 42"/>
                  <a:gd name="T40" fmla="*/ 178 w 675"/>
                  <a:gd name="T41" fmla="*/ 39 h 42"/>
                  <a:gd name="T42" fmla="*/ 241 w 675"/>
                  <a:gd name="T43" fmla="*/ 2 h 42"/>
                  <a:gd name="T44" fmla="*/ 213 w 675"/>
                  <a:gd name="T45" fmla="*/ 2 h 42"/>
                  <a:gd name="T46" fmla="*/ 228 w 675"/>
                  <a:gd name="T47" fmla="*/ 40 h 42"/>
                  <a:gd name="T48" fmla="*/ 250 w 675"/>
                  <a:gd name="T49" fmla="*/ 10 h 42"/>
                  <a:gd name="T50" fmla="*/ 320 w 675"/>
                  <a:gd name="T51" fmla="*/ 4 h 42"/>
                  <a:gd name="T52" fmla="*/ 300 w 675"/>
                  <a:gd name="T53" fmla="*/ 3 h 42"/>
                  <a:gd name="T54" fmla="*/ 293 w 675"/>
                  <a:gd name="T55" fmla="*/ 27 h 42"/>
                  <a:gd name="T56" fmla="*/ 376 w 675"/>
                  <a:gd name="T57" fmla="*/ 1 h 42"/>
                  <a:gd name="T58" fmla="*/ 344 w 675"/>
                  <a:gd name="T59" fmla="*/ 1 h 42"/>
                  <a:gd name="T60" fmla="*/ 334 w 675"/>
                  <a:gd name="T61" fmla="*/ 41 h 42"/>
                  <a:gd name="T62" fmla="*/ 369 w 675"/>
                  <a:gd name="T63" fmla="*/ 41 h 42"/>
                  <a:gd name="T64" fmla="*/ 399 w 675"/>
                  <a:gd name="T65" fmla="*/ 41 h 42"/>
                  <a:gd name="T66" fmla="*/ 399 w 675"/>
                  <a:gd name="T67" fmla="*/ 1 h 42"/>
                  <a:gd name="T68" fmla="*/ 381 w 675"/>
                  <a:gd name="T69" fmla="*/ 40 h 42"/>
                  <a:gd name="T70" fmla="*/ 436 w 675"/>
                  <a:gd name="T71" fmla="*/ 9 h 42"/>
                  <a:gd name="T72" fmla="*/ 404 w 675"/>
                  <a:gd name="T73" fmla="*/ 1 h 42"/>
                  <a:gd name="T74" fmla="*/ 442 w 675"/>
                  <a:gd name="T75" fmla="*/ 3 h 42"/>
                  <a:gd name="T76" fmla="*/ 463 w 675"/>
                  <a:gd name="T77" fmla="*/ 39 h 42"/>
                  <a:gd name="T78" fmla="*/ 479 w 675"/>
                  <a:gd name="T79" fmla="*/ 13 h 42"/>
                  <a:gd name="T80" fmla="*/ 472 w 675"/>
                  <a:gd name="T81" fmla="*/ 3 h 42"/>
                  <a:gd name="T82" fmla="*/ 454 w 675"/>
                  <a:gd name="T83" fmla="*/ 3 h 42"/>
                  <a:gd name="T84" fmla="*/ 485 w 675"/>
                  <a:gd name="T85" fmla="*/ 31 h 42"/>
                  <a:gd name="T86" fmla="*/ 490 w 675"/>
                  <a:gd name="T87" fmla="*/ 2 h 42"/>
                  <a:gd name="T88" fmla="*/ 507 w 675"/>
                  <a:gd name="T89" fmla="*/ 41 h 42"/>
                  <a:gd name="T90" fmla="*/ 529 w 675"/>
                  <a:gd name="T91" fmla="*/ 41 h 42"/>
                  <a:gd name="T92" fmla="*/ 559 w 675"/>
                  <a:gd name="T93" fmla="*/ 0 h 42"/>
                  <a:gd name="T94" fmla="*/ 554 w 675"/>
                  <a:gd name="T95" fmla="*/ 28 h 42"/>
                  <a:gd name="T96" fmla="*/ 540 w 675"/>
                  <a:gd name="T97" fmla="*/ 40 h 42"/>
                  <a:gd name="T98" fmla="*/ 559 w 675"/>
                  <a:gd name="T99" fmla="*/ 13 h 42"/>
                  <a:gd name="T100" fmla="*/ 582 w 675"/>
                  <a:gd name="T101" fmla="*/ 35 h 42"/>
                  <a:gd name="T102" fmla="*/ 575 w 675"/>
                  <a:gd name="T103" fmla="*/ 3 h 42"/>
                  <a:gd name="T104" fmla="*/ 615 w 675"/>
                  <a:gd name="T105" fmla="*/ 39 h 42"/>
                  <a:gd name="T106" fmla="*/ 628 w 675"/>
                  <a:gd name="T107" fmla="*/ 1 h 42"/>
                  <a:gd name="T108" fmla="*/ 608 w 675"/>
                  <a:gd name="T109" fmla="*/ 34 h 42"/>
                  <a:gd name="T110" fmla="*/ 661 w 675"/>
                  <a:gd name="T111" fmla="*/ 1 h 42"/>
                  <a:gd name="T112" fmla="*/ 650 w 675"/>
                  <a:gd name="T113" fmla="*/ 2 h 42"/>
                  <a:gd name="T114" fmla="*/ 651 w 675"/>
                  <a:gd name="T115" fmla="*/ 23 h 42"/>
                  <a:gd name="T116" fmla="*/ 659 w 675"/>
                  <a:gd name="T117" fmla="*/ 3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75" h="42">
                    <a:moveTo>
                      <a:pt x="42" y="1"/>
                    </a:moveTo>
                    <a:cubicBezTo>
                      <a:pt x="27" y="1"/>
                      <a:pt x="27" y="1"/>
                      <a:pt x="27" y="1"/>
                    </a:cubicBezTo>
                    <a:cubicBezTo>
                      <a:pt x="27" y="2"/>
                      <a:pt x="27" y="2"/>
                      <a:pt x="27" y="2"/>
                    </a:cubicBezTo>
                    <a:cubicBezTo>
                      <a:pt x="28" y="2"/>
                      <a:pt x="28" y="2"/>
                      <a:pt x="28" y="2"/>
                    </a:cubicBezTo>
                    <a:cubicBezTo>
                      <a:pt x="31" y="3"/>
                      <a:pt x="32" y="3"/>
                      <a:pt x="32" y="4"/>
                    </a:cubicBezTo>
                    <a:cubicBezTo>
                      <a:pt x="32" y="5"/>
                      <a:pt x="31" y="7"/>
                      <a:pt x="29" y="8"/>
                    </a:cubicBezTo>
                    <a:cubicBezTo>
                      <a:pt x="22" y="17"/>
                      <a:pt x="22" y="17"/>
                      <a:pt x="22" y="17"/>
                    </a:cubicBezTo>
                    <a:cubicBezTo>
                      <a:pt x="20" y="13"/>
                      <a:pt x="20" y="13"/>
                      <a:pt x="20" y="13"/>
                    </a:cubicBezTo>
                    <a:cubicBezTo>
                      <a:pt x="16" y="8"/>
                      <a:pt x="14" y="5"/>
                      <a:pt x="15" y="4"/>
                    </a:cubicBezTo>
                    <a:cubicBezTo>
                      <a:pt x="14" y="3"/>
                      <a:pt x="16" y="2"/>
                      <a:pt x="19" y="2"/>
                    </a:cubicBezTo>
                    <a:cubicBezTo>
                      <a:pt x="19" y="2"/>
                      <a:pt x="19" y="2"/>
                      <a:pt x="19" y="2"/>
                    </a:cubicBezTo>
                    <a:cubicBezTo>
                      <a:pt x="19" y="1"/>
                      <a:pt x="19" y="1"/>
                      <a:pt x="19" y="1"/>
                    </a:cubicBezTo>
                    <a:cubicBezTo>
                      <a:pt x="1" y="1"/>
                      <a:pt x="1" y="1"/>
                      <a:pt x="1" y="1"/>
                    </a:cubicBezTo>
                    <a:cubicBezTo>
                      <a:pt x="1" y="2"/>
                      <a:pt x="1" y="2"/>
                      <a:pt x="1" y="2"/>
                    </a:cubicBezTo>
                    <a:cubicBezTo>
                      <a:pt x="3" y="2"/>
                      <a:pt x="5" y="3"/>
                      <a:pt x="6" y="4"/>
                    </a:cubicBezTo>
                    <a:cubicBezTo>
                      <a:pt x="7" y="5"/>
                      <a:pt x="9" y="8"/>
                      <a:pt x="12" y="12"/>
                    </a:cubicBezTo>
                    <a:cubicBezTo>
                      <a:pt x="19" y="22"/>
                      <a:pt x="19" y="22"/>
                      <a:pt x="19" y="22"/>
                    </a:cubicBezTo>
                    <a:cubicBezTo>
                      <a:pt x="9" y="33"/>
                      <a:pt x="9" y="33"/>
                      <a:pt x="9" y="33"/>
                    </a:cubicBezTo>
                    <a:cubicBezTo>
                      <a:pt x="6" y="37"/>
                      <a:pt x="5" y="39"/>
                      <a:pt x="4" y="39"/>
                    </a:cubicBezTo>
                    <a:cubicBezTo>
                      <a:pt x="3" y="40"/>
                      <a:pt x="2" y="40"/>
                      <a:pt x="0" y="40"/>
                    </a:cubicBezTo>
                    <a:cubicBezTo>
                      <a:pt x="0" y="41"/>
                      <a:pt x="0" y="41"/>
                      <a:pt x="0" y="41"/>
                    </a:cubicBezTo>
                    <a:cubicBezTo>
                      <a:pt x="14" y="41"/>
                      <a:pt x="14" y="41"/>
                      <a:pt x="14" y="41"/>
                    </a:cubicBezTo>
                    <a:cubicBezTo>
                      <a:pt x="14" y="40"/>
                      <a:pt x="14" y="40"/>
                      <a:pt x="14" y="40"/>
                    </a:cubicBezTo>
                    <a:cubicBezTo>
                      <a:pt x="11" y="40"/>
                      <a:pt x="10" y="39"/>
                      <a:pt x="10" y="38"/>
                    </a:cubicBezTo>
                    <a:cubicBezTo>
                      <a:pt x="10" y="37"/>
                      <a:pt x="11" y="36"/>
                      <a:pt x="12" y="33"/>
                    </a:cubicBezTo>
                    <a:cubicBezTo>
                      <a:pt x="13" y="33"/>
                      <a:pt x="13" y="33"/>
                      <a:pt x="13" y="33"/>
                    </a:cubicBezTo>
                    <a:cubicBezTo>
                      <a:pt x="20" y="24"/>
                      <a:pt x="20" y="24"/>
                      <a:pt x="20" y="24"/>
                    </a:cubicBezTo>
                    <a:cubicBezTo>
                      <a:pt x="26" y="32"/>
                      <a:pt x="26" y="32"/>
                      <a:pt x="26" y="32"/>
                    </a:cubicBezTo>
                    <a:cubicBezTo>
                      <a:pt x="28" y="35"/>
                      <a:pt x="29" y="37"/>
                      <a:pt x="29" y="38"/>
                    </a:cubicBezTo>
                    <a:cubicBezTo>
                      <a:pt x="29" y="39"/>
                      <a:pt x="28" y="40"/>
                      <a:pt x="25" y="40"/>
                    </a:cubicBezTo>
                    <a:cubicBezTo>
                      <a:pt x="25" y="40"/>
                      <a:pt x="25" y="40"/>
                      <a:pt x="24" y="40"/>
                    </a:cubicBezTo>
                    <a:cubicBezTo>
                      <a:pt x="24" y="41"/>
                      <a:pt x="24" y="41"/>
                      <a:pt x="24" y="41"/>
                    </a:cubicBezTo>
                    <a:cubicBezTo>
                      <a:pt x="42" y="41"/>
                      <a:pt x="42" y="41"/>
                      <a:pt x="42" y="41"/>
                    </a:cubicBezTo>
                    <a:cubicBezTo>
                      <a:pt x="42" y="40"/>
                      <a:pt x="42" y="40"/>
                      <a:pt x="42" y="40"/>
                    </a:cubicBezTo>
                    <a:cubicBezTo>
                      <a:pt x="40" y="40"/>
                      <a:pt x="38" y="39"/>
                      <a:pt x="36" y="36"/>
                    </a:cubicBezTo>
                    <a:cubicBezTo>
                      <a:pt x="24" y="19"/>
                      <a:pt x="24" y="19"/>
                      <a:pt x="24" y="19"/>
                    </a:cubicBezTo>
                    <a:cubicBezTo>
                      <a:pt x="33" y="8"/>
                      <a:pt x="33" y="8"/>
                      <a:pt x="33" y="8"/>
                    </a:cubicBezTo>
                    <a:cubicBezTo>
                      <a:pt x="35" y="6"/>
                      <a:pt x="36" y="4"/>
                      <a:pt x="37" y="3"/>
                    </a:cubicBezTo>
                    <a:cubicBezTo>
                      <a:pt x="38" y="3"/>
                      <a:pt x="40" y="2"/>
                      <a:pt x="42" y="2"/>
                    </a:cubicBezTo>
                    <a:cubicBezTo>
                      <a:pt x="42" y="1"/>
                      <a:pt x="42" y="1"/>
                      <a:pt x="42" y="1"/>
                    </a:cubicBezTo>
                    <a:close/>
                    <a:moveTo>
                      <a:pt x="47" y="41"/>
                    </a:moveTo>
                    <a:cubicBezTo>
                      <a:pt x="65" y="41"/>
                      <a:pt x="65" y="41"/>
                      <a:pt x="65" y="41"/>
                    </a:cubicBezTo>
                    <a:cubicBezTo>
                      <a:pt x="65" y="40"/>
                      <a:pt x="65" y="40"/>
                      <a:pt x="65" y="40"/>
                    </a:cubicBezTo>
                    <a:cubicBezTo>
                      <a:pt x="63" y="40"/>
                      <a:pt x="61" y="40"/>
                      <a:pt x="61" y="39"/>
                    </a:cubicBezTo>
                    <a:cubicBezTo>
                      <a:pt x="60" y="38"/>
                      <a:pt x="60" y="37"/>
                      <a:pt x="60" y="35"/>
                    </a:cubicBezTo>
                    <a:cubicBezTo>
                      <a:pt x="60" y="8"/>
                      <a:pt x="60" y="8"/>
                      <a:pt x="60" y="8"/>
                    </a:cubicBezTo>
                    <a:cubicBezTo>
                      <a:pt x="60" y="5"/>
                      <a:pt x="60" y="4"/>
                      <a:pt x="61" y="3"/>
                    </a:cubicBezTo>
                    <a:cubicBezTo>
                      <a:pt x="61" y="3"/>
                      <a:pt x="63" y="2"/>
                      <a:pt x="65" y="2"/>
                    </a:cubicBezTo>
                    <a:cubicBezTo>
                      <a:pt x="65" y="1"/>
                      <a:pt x="65" y="1"/>
                      <a:pt x="65" y="1"/>
                    </a:cubicBezTo>
                    <a:cubicBezTo>
                      <a:pt x="47" y="1"/>
                      <a:pt x="47" y="1"/>
                      <a:pt x="47" y="1"/>
                    </a:cubicBezTo>
                    <a:cubicBezTo>
                      <a:pt x="47" y="2"/>
                      <a:pt x="47" y="2"/>
                      <a:pt x="47" y="2"/>
                    </a:cubicBezTo>
                    <a:cubicBezTo>
                      <a:pt x="50" y="2"/>
                      <a:pt x="52" y="3"/>
                      <a:pt x="52" y="3"/>
                    </a:cubicBezTo>
                    <a:cubicBezTo>
                      <a:pt x="53" y="4"/>
                      <a:pt x="53" y="5"/>
                      <a:pt x="53" y="8"/>
                    </a:cubicBezTo>
                    <a:cubicBezTo>
                      <a:pt x="53" y="35"/>
                      <a:pt x="53" y="35"/>
                      <a:pt x="53" y="35"/>
                    </a:cubicBezTo>
                    <a:cubicBezTo>
                      <a:pt x="53" y="37"/>
                      <a:pt x="53" y="38"/>
                      <a:pt x="52" y="39"/>
                    </a:cubicBezTo>
                    <a:cubicBezTo>
                      <a:pt x="51" y="40"/>
                      <a:pt x="50" y="40"/>
                      <a:pt x="47" y="40"/>
                    </a:cubicBezTo>
                    <a:cubicBezTo>
                      <a:pt x="47" y="41"/>
                      <a:pt x="47" y="41"/>
                      <a:pt x="47" y="41"/>
                    </a:cubicBezTo>
                    <a:close/>
                    <a:moveTo>
                      <a:pt x="112" y="40"/>
                    </a:moveTo>
                    <a:cubicBezTo>
                      <a:pt x="111" y="40"/>
                      <a:pt x="110" y="40"/>
                      <a:pt x="109" y="39"/>
                    </a:cubicBezTo>
                    <a:cubicBezTo>
                      <a:pt x="109" y="38"/>
                      <a:pt x="108" y="37"/>
                      <a:pt x="107" y="35"/>
                    </a:cubicBezTo>
                    <a:cubicBezTo>
                      <a:pt x="92" y="0"/>
                      <a:pt x="92" y="0"/>
                      <a:pt x="92" y="0"/>
                    </a:cubicBezTo>
                    <a:cubicBezTo>
                      <a:pt x="90" y="0"/>
                      <a:pt x="90" y="0"/>
                      <a:pt x="90" y="0"/>
                    </a:cubicBezTo>
                    <a:cubicBezTo>
                      <a:pt x="78" y="30"/>
                      <a:pt x="78" y="30"/>
                      <a:pt x="78" y="30"/>
                    </a:cubicBezTo>
                    <a:cubicBezTo>
                      <a:pt x="78" y="30"/>
                      <a:pt x="78" y="31"/>
                      <a:pt x="77" y="31"/>
                    </a:cubicBezTo>
                    <a:cubicBezTo>
                      <a:pt x="76" y="35"/>
                      <a:pt x="74" y="38"/>
                      <a:pt x="73" y="39"/>
                    </a:cubicBezTo>
                    <a:cubicBezTo>
                      <a:pt x="72" y="40"/>
                      <a:pt x="71" y="40"/>
                      <a:pt x="70" y="40"/>
                    </a:cubicBezTo>
                    <a:cubicBezTo>
                      <a:pt x="70" y="41"/>
                      <a:pt x="70" y="41"/>
                      <a:pt x="70" y="41"/>
                    </a:cubicBezTo>
                    <a:cubicBezTo>
                      <a:pt x="82" y="41"/>
                      <a:pt x="82" y="41"/>
                      <a:pt x="82" y="41"/>
                    </a:cubicBezTo>
                    <a:cubicBezTo>
                      <a:pt x="82" y="40"/>
                      <a:pt x="82" y="40"/>
                      <a:pt x="82" y="40"/>
                    </a:cubicBezTo>
                    <a:cubicBezTo>
                      <a:pt x="80" y="40"/>
                      <a:pt x="78" y="39"/>
                      <a:pt x="78" y="37"/>
                    </a:cubicBezTo>
                    <a:cubicBezTo>
                      <a:pt x="78" y="37"/>
                      <a:pt x="78" y="36"/>
                      <a:pt x="79" y="35"/>
                    </a:cubicBezTo>
                    <a:cubicBezTo>
                      <a:pt x="82" y="28"/>
                      <a:pt x="82" y="28"/>
                      <a:pt x="82" y="28"/>
                    </a:cubicBezTo>
                    <a:cubicBezTo>
                      <a:pt x="97" y="28"/>
                      <a:pt x="97" y="28"/>
                      <a:pt x="97" y="28"/>
                    </a:cubicBezTo>
                    <a:cubicBezTo>
                      <a:pt x="100" y="34"/>
                      <a:pt x="100" y="34"/>
                      <a:pt x="100" y="34"/>
                    </a:cubicBezTo>
                    <a:cubicBezTo>
                      <a:pt x="100" y="34"/>
                      <a:pt x="100" y="34"/>
                      <a:pt x="100" y="35"/>
                    </a:cubicBezTo>
                    <a:cubicBezTo>
                      <a:pt x="101" y="36"/>
                      <a:pt x="101" y="37"/>
                      <a:pt x="101" y="38"/>
                    </a:cubicBezTo>
                    <a:cubicBezTo>
                      <a:pt x="101" y="39"/>
                      <a:pt x="100" y="40"/>
                      <a:pt x="97" y="40"/>
                    </a:cubicBezTo>
                    <a:cubicBezTo>
                      <a:pt x="97" y="41"/>
                      <a:pt x="97" y="41"/>
                      <a:pt x="97" y="41"/>
                    </a:cubicBezTo>
                    <a:cubicBezTo>
                      <a:pt x="112" y="41"/>
                      <a:pt x="112" y="41"/>
                      <a:pt x="112" y="41"/>
                    </a:cubicBezTo>
                    <a:cubicBezTo>
                      <a:pt x="112" y="40"/>
                      <a:pt x="112" y="40"/>
                      <a:pt x="112" y="40"/>
                    </a:cubicBezTo>
                    <a:close/>
                    <a:moveTo>
                      <a:pt x="82" y="26"/>
                    </a:moveTo>
                    <a:cubicBezTo>
                      <a:pt x="90" y="9"/>
                      <a:pt x="90" y="9"/>
                      <a:pt x="90" y="9"/>
                    </a:cubicBezTo>
                    <a:cubicBezTo>
                      <a:pt x="96" y="26"/>
                      <a:pt x="96" y="26"/>
                      <a:pt x="96" y="26"/>
                    </a:cubicBezTo>
                    <a:cubicBezTo>
                      <a:pt x="82" y="26"/>
                      <a:pt x="82" y="26"/>
                      <a:pt x="82" y="26"/>
                    </a:cubicBezTo>
                    <a:close/>
                    <a:moveTo>
                      <a:pt x="168" y="1"/>
                    </a:moveTo>
                    <a:cubicBezTo>
                      <a:pt x="156" y="1"/>
                      <a:pt x="156" y="1"/>
                      <a:pt x="156" y="1"/>
                    </a:cubicBezTo>
                    <a:cubicBezTo>
                      <a:pt x="143" y="32"/>
                      <a:pt x="143" y="32"/>
                      <a:pt x="143" y="32"/>
                    </a:cubicBezTo>
                    <a:cubicBezTo>
                      <a:pt x="129" y="1"/>
                      <a:pt x="129" y="1"/>
                      <a:pt x="129" y="1"/>
                    </a:cubicBezTo>
                    <a:cubicBezTo>
                      <a:pt x="117" y="1"/>
                      <a:pt x="117" y="1"/>
                      <a:pt x="117" y="1"/>
                    </a:cubicBezTo>
                    <a:cubicBezTo>
                      <a:pt x="117" y="2"/>
                      <a:pt x="117" y="2"/>
                      <a:pt x="117" y="2"/>
                    </a:cubicBezTo>
                    <a:cubicBezTo>
                      <a:pt x="119" y="2"/>
                      <a:pt x="121" y="3"/>
                      <a:pt x="122" y="3"/>
                    </a:cubicBezTo>
                    <a:cubicBezTo>
                      <a:pt x="122" y="4"/>
                      <a:pt x="123" y="5"/>
                      <a:pt x="123" y="8"/>
                    </a:cubicBezTo>
                    <a:cubicBezTo>
                      <a:pt x="123" y="32"/>
                      <a:pt x="123" y="32"/>
                      <a:pt x="123" y="32"/>
                    </a:cubicBezTo>
                    <a:cubicBezTo>
                      <a:pt x="123" y="35"/>
                      <a:pt x="122" y="37"/>
                      <a:pt x="121" y="38"/>
                    </a:cubicBezTo>
                    <a:cubicBezTo>
                      <a:pt x="121" y="39"/>
                      <a:pt x="119" y="40"/>
                      <a:pt x="117" y="40"/>
                    </a:cubicBezTo>
                    <a:cubicBezTo>
                      <a:pt x="117" y="41"/>
                      <a:pt x="117" y="41"/>
                      <a:pt x="117" y="41"/>
                    </a:cubicBezTo>
                    <a:cubicBezTo>
                      <a:pt x="131" y="41"/>
                      <a:pt x="131" y="41"/>
                      <a:pt x="131" y="41"/>
                    </a:cubicBezTo>
                    <a:cubicBezTo>
                      <a:pt x="131" y="40"/>
                      <a:pt x="131" y="40"/>
                      <a:pt x="131" y="40"/>
                    </a:cubicBezTo>
                    <a:cubicBezTo>
                      <a:pt x="129" y="40"/>
                      <a:pt x="127" y="39"/>
                      <a:pt x="126" y="38"/>
                    </a:cubicBezTo>
                    <a:cubicBezTo>
                      <a:pt x="126" y="37"/>
                      <a:pt x="125" y="35"/>
                      <a:pt x="125" y="32"/>
                    </a:cubicBezTo>
                    <a:cubicBezTo>
                      <a:pt x="125" y="8"/>
                      <a:pt x="125" y="8"/>
                      <a:pt x="125" y="8"/>
                    </a:cubicBezTo>
                    <a:cubicBezTo>
                      <a:pt x="125" y="8"/>
                      <a:pt x="125" y="8"/>
                      <a:pt x="125" y="8"/>
                    </a:cubicBezTo>
                    <a:cubicBezTo>
                      <a:pt x="140" y="41"/>
                      <a:pt x="140" y="41"/>
                      <a:pt x="140" y="41"/>
                    </a:cubicBezTo>
                    <a:cubicBezTo>
                      <a:pt x="141" y="41"/>
                      <a:pt x="141" y="41"/>
                      <a:pt x="141" y="41"/>
                    </a:cubicBezTo>
                    <a:cubicBezTo>
                      <a:pt x="157" y="7"/>
                      <a:pt x="157" y="7"/>
                      <a:pt x="157" y="7"/>
                    </a:cubicBezTo>
                    <a:cubicBezTo>
                      <a:pt x="157" y="7"/>
                      <a:pt x="157" y="7"/>
                      <a:pt x="157" y="7"/>
                    </a:cubicBezTo>
                    <a:cubicBezTo>
                      <a:pt x="157" y="34"/>
                      <a:pt x="157" y="34"/>
                      <a:pt x="157" y="34"/>
                    </a:cubicBezTo>
                    <a:cubicBezTo>
                      <a:pt x="157" y="36"/>
                      <a:pt x="157" y="38"/>
                      <a:pt x="156" y="39"/>
                    </a:cubicBezTo>
                    <a:cubicBezTo>
                      <a:pt x="155" y="39"/>
                      <a:pt x="154" y="40"/>
                      <a:pt x="151" y="40"/>
                    </a:cubicBezTo>
                    <a:cubicBezTo>
                      <a:pt x="151" y="41"/>
                      <a:pt x="151" y="41"/>
                      <a:pt x="151" y="41"/>
                    </a:cubicBezTo>
                    <a:cubicBezTo>
                      <a:pt x="168" y="41"/>
                      <a:pt x="168" y="41"/>
                      <a:pt x="168" y="41"/>
                    </a:cubicBezTo>
                    <a:cubicBezTo>
                      <a:pt x="168" y="40"/>
                      <a:pt x="168" y="40"/>
                      <a:pt x="168" y="40"/>
                    </a:cubicBezTo>
                    <a:cubicBezTo>
                      <a:pt x="166" y="40"/>
                      <a:pt x="165" y="39"/>
                      <a:pt x="164" y="39"/>
                    </a:cubicBezTo>
                    <a:cubicBezTo>
                      <a:pt x="163" y="38"/>
                      <a:pt x="163" y="37"/>
                      <a:pt x="163" y="35"/>
                    </a:cubicBezTo>
                    <a:cubicBezTo>
                      <a:pt x="163" y="8"/>
                      <a:pt x="163" y="8"/>
                      <a:pt x="163" y="8"/>
                    </a:cubicBezTo>
                    <a:cubicBezTo>
                      <a:pt x="163" y="6"/>
                      <a:pt x="163" y="4"/>
                      <a:pt x="164" y="3"/>
                    </a:cubicBezTo>
                    <a:cubicBezTo>
                      <a:pt x="165" y="3"/>
                      <a:pt x="166" y="2"/>
                      <a:pt x="168" y="2"/>
                    </a:cubicBezTo>
                    <a:cubicBezTo>
                      <a:pt x="168" y="1"/>
                      <a:pt x="168" y="1"/>
                      <a:pt x="168" y="1"/>
                    </a:cubicBezTo>
                    <a:close/>
                    <a:moveTo>
                      <a:pt x="209" y="31"/>
                    </a:moveTo>
                    <a:cubicBezTo>
                      <a:pt x="207" y="31"/>
                      <a:pt x="207" y="31"/>
                      <a:pt x="207" y="31"/>
                    </a:cubicBezTo>
                    <a:cubicBezTo>
                      <a:pt x="206" y="34"/>
                      <a:pt x="204" y="36"/>
                      <a:pt x="203" y="37"/>
                    </a:cubicBezTo>
                    <a:cubicBezTo>
                      <a:pt x="201" y="38"/>
                      <a:pt x="198" y="39"/>
                      <a:pt x="194" y="39"/>
                    </a:cubicBezTo>
                    <a:cubicBezTo>
                      <a:pt x="189" y="39"/>
                      <a:pt x="186" y="39"/>
                      <a:pt x="186" y="39"/>
                    </a:cubicBezTo>
                    <a:cubicBezTo>
                      <a:pt x="185" y="38"/>
                      <a:pt x="185" y="38"/>
                      <a:pt x="185" y="36"/>
                    </a:cubicBezTo>
                    <a:cubicBezTo>
                      <a:pt x="185" y="21"/>
                      <a:pt x="185" y="21"/>
                      <a:pt x="185" y="21"/>
                    </a:cubicBezTo>
                    <a:cubicBezTo>
                      <a:pt x="194" y="22"/>
                      <a:pt x="194" y="22"/>
                      <a:pt x="194" y="22"/>
                    </a:cubicBezTo>
                    <a:cubicBezTo>
                      <a:pt x="197" y="22"/>
                      <a:pt x="198" y="22"/>
                      <a:pt x="199" y="23"/>
                    </a:cubicBezTo>
                    <a:cubicBezTo>
                      <a:pt x="200" y="23"/>
                      <a:pt x="201" y="25"/>
                      <a:pt x="201" y="27"/>
                    </a:cubicBezTo>
                    <a:cubicBezTo>
                      <a:pt x="202" y="27"/>
                      <a:pt x="202" y="27"/>
                      <a:pt x="202" y="27"/>
                    </a:cubicBezTo>
                    <a:cubicBezTo>
                      <a:pt x="202" y="13"/>
                      <a:pt x="202" y="13"/>
                      <a:pt x="202" y="13"/>
                    </a:cubicBezTo>
                    <a:cubicBezTo>
                      <a:pt x="201" y="13"/>
                      <a:pt x="201" y="13"/>
                      <a:pt x="201" y="13"/>
                    </a:cubicBezTo>
                    <a:cubicBezTo>
                      <a:pt x="201" y="16"/>
                      <a:pt x="200" y="17"/>
                      <a:pt x="199" y="18"/>
                    </a:cubicBezTo>
                    <a:cubicBezTo>
                      <a:pt x="198" y="19"/>
                      <a:pt x="197" y="19"/>
                      <a:pt x="194" y="19"/>
                    </a:cubicBezTo>
                    <a:cubicBezTo>
                      <a:pt x="185" y="19"/>
                      <a:pt x="185" y="19"/>
                      <a:pt x="185" y="19"/>
                    </a:cubicBezTo>
                    <a:cubicBezTo>
                      <a:pt x="185" y="5"/>
                      <a:pt x="185" y="5"/>
                      <a:pt x="185" y="5"/>
                    </a:cubicBezTo>
                    <a:cubicBezTo>
                      <a:pt x="185" y="4"/>
                      <a:pt x="186" y="3"/>
                      <a:pt x="187" y="3"/>
                    </a:cubicBezTo>
                    <a:cubicBezTo>
                      <a:pt x="195" y="3"/>
                      <a:pt x="195" y="3"/>
                      <a:pt x="195" y="3"/>
                    </a:cubicBezTo>
                    <a:cubicBezTo>
                      <a:pt x="199" y="3"/>
                      <a:pt x="201" y="4"/>
                      <a:pt x="202" y="5"/>
                    </a:cubicBezTo>
                    <a:cubicBezTo>
                      <a:pt x="203" y="5"/>
                      <a:pt x="204" y="7"/>
                      <a:pt x="204" y="10"/>
                    </a:cubicBezTo>
                    <a:cubicBezTo>
                      <a:pt x="206" y="10"/>
                      <a:pt x="206" y="10"/>
                      <a:pt x="206" y="10"/>
                    </a:cubicBezTo>
                    <a:cubicBezTo>
                      <a:pt x="206" y="1"/>
                      <a:pt x="206" y="1"/>
                      <a:pt x="206" y="1"/>
                    </a:cubicBezTo>
                    <a:cubicBezTo>
                      <a:pt x="173" y="1"/>
                      <a:pt x="173" y="1"/>
                      <a:pt x="173" y="1"/>
                    </a:cubicBezTo>
                    <a:cubicBezTo>
                      <a:pt x="173" y="2"/>
                      <a:pt x="173" y="2"/>
                      <a:pt x="173" y="2"/>
                    </a:cubicBezTo>
                    <a:cubicBezTo>
                      <a:pt x="176" y="2"/>
                      <a:pt x="177" y="3"/>
                      <a:pt x="178" y="3"/>
                    </a:cubicBezTo>
                    <a:cubicBezTo>
                      <a:pt x="178" y="4"/>
                      <a:pt x="179" y="6"/>
                      <a:pt x="179" y="8"/>
                    </a:cubicBezTo>
                    <a:cubicBezTo>
                      <a:pt x="179" y="35"/>
                      <a:pt x="179" y="35"/>
                      <a:pt x="179" y="35"/>
                    </a:cubicBezTo>
                    <a:cubicBezTo>
                      <a:pt x="179" y="37"/>
                      <a:pt x="178" y="38"/>
                      <a:pt x="178" y="39"/>
                    </a:cubicBezTo>
                    <a:cubicBezTo>
                      <a:pt x="177" y="39"/>
                      <a:pt x="176" y="40"/>
                      <a:pt x="173" y="40"/>
                    </a:cubicBezTo>
                    <a:cubicBezTo>
                      <a:pt x="173" y="41"/>
                      <a:pt x="173" y="41"/>
                      <a:pt x="173" y="41"/>
                    </a:cubicBezTo>
                    <a:cubicBezTo>
                      <a:pt x="206" y="41"/>
                      <a:pt x="206" y="41"/>
                      <a:pt x="206" y="41"/>
                    </a:cubicBezTo>
                    <a:cubicBezTo>
                      <a:pt x="209" y="31"/>
                      <a:pt x="209" y="31"/>
                      <a:pt x="209" y="31"/>
                    </a:cubicBezTo>
                    <a:close/>
                    <a:moveTo>
                      <a:pt x="255" y="1"/>
                    </a:moveTo>
                    <a:cubicBezTo>
                      <a:pt x="241" y="1"/>
                      <a:pt x="241" y="1"/>
                      <a:pt x="241" y="1"/>
                    </a:cubicBezTo>
                    <a:cubicBezTo>
                      <a:pt x="241" y="2"/>
                      <a:pt x="241" y="2"/>
                      <a:pt x="241" y="2"/>
                    </a:cubicBezTo>
                    <a:cubicBezTo>
                      <a:pt x="244" y="2"/>
                      <a:pt x="245" y="3"/>
                      <a:pt x="246" y="4"/>
                    </a:cubicBezTo>
                    <a:cubicBezTo>
                      <a:pt x="247" y="5"/>
                      <a:pt x="247" y="7"/>
                      <a:pt x="247" y="10"/>
                    </a:cubicBezTo>
                    <a:cubicBezTo>
                      <a:pt x="247" y="30"/>
                      <a:pt x="247" y="30"/>
                      <a:pt x="247" y="30"/>
                    </a:cubicBezTo>
                    <a:cubicBezTo>
                      <a:pt x="247" y="30"/>
                      <a:pt x="247" y="30"/>
                      <a:pt x="247" y="30"/>
                    </a:cubicBezTo>
                    <a:cubicBezTo>
                      <a:pt x="224" y="1"/>
                      <a:pt x="224" y="1"/>
                      <a:pt x="224" y="1"/>
                    </a:cubicBezTo>
                    <a:cubicBezTo>
                      <a:pt x="213" y="1"/>
                      <a:pt x="213" y="1"/>
                      <a:pt x="213" y="1"/>
                    </a:cubicBezTo>
                    <a:cubicBezTo>
                      <a:pt x="213" y="2"/>
                      <a:pt x="213" y="2"/>
                      <a:pt x="213" y="2"/>
                    </a:cubicBezTo>
                    <a:cubicBezTo>
                      <a:pt x="215" y="2"/>
                      <a:pt x="217" y="3"/>
                      <a:pt x="219" y="5"/>
                    </a:cubicBezTo>
                    <a:cubicBezTo>
                      <a:pt x="219" y="32"/>
                      <a:pt x="219" y="32"/>
                      <a:pt x="219" y="32"/>
                    </a:cubicBezTo>
                    <a:cubicBezTo>
                      <a:pt x="219" y="35"/>
                      <a:pt x="219" y="37"/>
                      <a:pt x="218" y="38"/>
                    </a:cubicBezTo>
                    <a:cubicBezTo>
                      <a:pt x="217" y="39"/>
                      <a:pt x="216" y="40"/>
                      <a:pt x="213" y="40"/>
                    </a:cubicBezTo>
                    <a:cubicBezTo>
                      <a:pt x="213" y="41"/>
                      <a:pt x="213" y="41"/>
                      <a:pt x="213" y="41"/>
                    </a:cubicBezTo>
                    <a:cubicBezTo>
                      <a:pt x="228" y="41"/>
                      <a:pt x="228" y="41"/>
                      <a:pt x="228" y="41"/>
                    </a:cubicBezTo>
                    <a:cubicBezTo>
                      <a:pt x="228" y="40"/>
                      <a:pt x="228" y="40"/>
                      <a:pt x="228" y="40"/>
                    </a:cubicBezTo>
                    <a:cubicBezTo>
                      <a:pt x="225" y="40"/>
                      <a:pt x="224" y="39"/>
                      <a:pt x="223" y="38"/>
                    </a:cubicBezTo>
                    <a:cubicBezTo>
                      <a:pt x="222" y="37"/>
                      <a:pt x="222" y="35"/>
                      <a:pt x="222" y="32"/>
                    </a:cubicBezTo>
                    <a:cubicBezTo>
                      <a:pt x="222" y="9"/>
                      <a:pt x="222" y="9"/>
                      <a:pt x="222" y="9"/>
                    </a:cubicBezTo>
                    <a:cubicBezTo>
                      <a:pt x="222" y="9"/>
                      <a:pt x="222" y="9"/>
                      <a:pt x="222" y="9"/>
                    </a:cubicBezTo>
                    <a:cubicBezTo>
                      <a:pt x="249" y="41"/>
                      <a:pt x="249" y="41"/>
                      <a:pt x="249" y="41"/>
                    </a:cubicBezTo>
                    <a:cubicBezTo>
                      <a:pt x="250" y="41"/>
                      <a:pt x="250" y="41"/>
                      <a:pt x="250" y="41"/>
                    </a:cubicBezTo>
                    <a:cubicBezTo>
                      <a:pt x="250" y="10"/>
                      <a:pt x="250" y="10"/>
                      <a:pt x="250" y="10"/>
                    </a:cubicBezTo>
                    <a:cubicBezTo>
                      <a:pt x="250" y="7"/>
                      <a:pt x="250" y="5"/>
                      <a:pt x="251" y="4"/>
                    </a:cubicBezTo>
                    <a:cubicBezTo>
                      <a:pt x="251" y="3"/>
                      <a:pt x="253" y="2"/>
                      <a:pt x="255" y="2"/>
                    </a:cubicBezTo>
                    <a:cubicBezTo>
                      <a:pt x="255" y="1"/>
                      <a:pt x="255" y="1"/>
                      <a:pt x="255" y="1"/>
                    </a:cubicBezTo>
                    <a:close/>
                    <a:moveTo>
                      <a:pt x="329" y="1"/>
                    </a:moveTo>
                    <a:cubicBezTo>
                      <a:pt x="315" y="1"/>
                      <a:pt x="315" y="1"/>
                      <a:pt x="315" y="1"/>
                    </a:cubicBezTo>
                    <a:cubicBezTo>
                      <a:pt x="315" y="2"/>
                      <a:pt x="315" y="2"/>
                      <a:pt x="315" y="2"/>
                    </a:cubicBezTo>
                    <a:cubicBezTo>
                      <a:pt x="317" y="2"/>
                      <a:pt x="319" y="3"/>
                      <a:pt x="320" y="4"/>
                    </a:cubicBezTo>
                    <a:cubicBezTo>
                      <a:pt x="320" y="5"/>
                      <a:pt x="321" y="7"/>
                      <a:pt x="321" y="10"/>
                    </a:cubicBezTo>
                    <a:cubicBezTo>
                      <a:pt x="321" y="26"/>
                      <a:pt x="321" y="26"/>
                      <a:pt x="321" y="26"/>
                    </a:cubicBezTo>
                    <a:cubicBezTo>
                      <a:pt x="321" y="31"/>
                      <a:pt x="320" y="33"/>
                      <a:pt x="319" y="35"/>
                    </a:cubicBezTo>
                    <a:cubicBezTo>
                      <a:pt x="317" y="38"/>
                      <a:pt x="314" y="39"/>
                      <a:pt x="309" y="39"/>
                    </a:cubicBezTo>
                    <a:cubicBezTo>
                      <a:pt x="302" y="39"/>
                      <a:pt x="299" y="35"/>
                      <a:pt x="299" y="27"/>
                    </a:cubicBezTo>
                    <a:cubicBezTo>
                      <a:pt x="299" y="8"/>
                      <a:pt x="299" y="8"/>
                      <a:pt x="299" y="8"/>
                    </a:cubicBezTo>
                    <a:cubicBezTo>
                      <a:pt x="299" y="5"/>
                      <a:pt x="299" y="4"/>
                      <a:pt x="300" y="3"/>
                    </a:cubicBezTo>
                    <a:cubicBezTo>
                      <a:pt x="301" y="3"/>
                      <a:pt x="302" y="2"/>
                      <a:pt x="304" y="2"/>
                    </a:cubicBezTo>
                    <a:cubicBezTo>
                      <a:pt x="304" y="1"/>
                      <a:pt x="304" y="1"/>
                      <a:pt x="304" y="1"/>
                    </a:cubicBezTo>
                    <a:cubicBezTo>
                      <a:pt x="287" y="1"/>
                      <a:pt x="287" y="1"/>
                      <a:pt x="287" y="1"/>
                    </a:cubicBezTo>
                    <a:cubicBezTo>
                      <a:pt x="287" y="2"/>
                      <a:pt x="287" y="2"/>
                      <a:pt x="287" y="2"/>
                    </a:cubicBezTo>
                    <a:cubicBezTo>
                      <a:pt x="290" y="2"/>
                      <a:pt x="291" y="3"/>
                      <a:pt x="292" y="3"/>
                    </a:cubicBezTo>
                    <a:cubicBezTo>
                      <a:pt x="293" y="4"/>
                      <a:pt x="293" y="5"/>
                      <a:pt x="293" y="8"/>
                    </a:cubicBezTo>
                    <a:cubicBezTo>
                      <a:pt x="293" y="27"/>
                      <a:pt x="293" y="27"/>
                      <a:pt x="293" y="27"/>
                    </a:cubicBezTo>
                    <a:cubicBezTo>
                      <a:pt x="293" y="37"/>
                      <a:pt x="298" y="42"/>
                      <a:pt x="308" y="42"/>
                    </a:cubicBezTo>
                    <a:cubicBezTo>
                      <a:pt x="318" y="42"/>
                      <a:pt x="324" y="36"/>
                      <a:pt x="323" y="26"/>
                    </a:cubicBezTo>
                    <a:cubicBezTo>
                      <a:pt x="323" y="10"/>
                      <a:pt x="323" y="10"/>
                      <a:pt x="323" y="10"/>
                    </a:cubicBezTo>
                    <a:cubicBezTo>
                      <a:pt x="323" y="7"/>
                      <a:pt x="324" y="5"/>
                      <a:pt x="325" y="4"/>
                    </a:cubicBezTo>
                    <a:cubicBezTo>
                      <a:pt x="325" y="3"/>
                      <a:pt x="327" y="2"/>
                      <a:pt x="329" y="2"/>
                    </a:cubicBezTo>
                    <a:cubicBezTo>
                      <a:pt x="329" y="1"/>
                      <a:pt x="329" y="1"/>
                      <a:pt x="329" y="1"/>
                    </a:cubicBezTo>
                    <a:close/>
                    <a:moveTo>
                      <a:pt x="376" y="1"/>
                    </a:moveTo>
                    <a:cubicBezTo>
                      <a:pt x="362" y="1"/>
                      <a:pt x="362" y="1"/>
                      <a:pt x="362" y="1"/>
                    </a:cubicBezTo>
                    <a:cubicBezTo>
                      <a:pt x="362" y="2"/>
                      <a:pt x="362" y="2"/>
                      <a:pt x="362" y="2"/>
                    </a:cubicBezTo>
                    <a:cubicBezTo>
                      <a:pt x="364" y="2"/>
                      <a:pt x="366" y="3"/>
                      <a:pt x="366" y="4"/>
                    </a:cubicBezTo>
                    <a:cubicBezTo>
                      <a:pt x="367" y="5"/>
                      <a:pt x="367" y="7"/>
                      <a:pt x="367" y="10"/>
                    </a:cubicBezTo>
                    <a:cubicBezTo>
                      <a:pt x="367" y="30"/>
                      <a:pt x="367" y="30"/>
                      <a:pt x="367" y="30"/>
                    </a:cubicBezTo>
                    <a:cubicBezTo>
                      <a:pt x="367" y="30"/>
                      <a:pt x="367" y="30"/>
                      <a:pt x="367" y="30"/>
                    </a:cubicBezTo>
                    <a:cubicBezTo>
                      <a:pt x="344" y="1"/>
                      <a:pt x="344" y="1"/>
                      <a:pt x="344" y="1"/>
                    </a:cubicBezTo>
                    <a:cubicBezTo>
                      <a:pt x="334" y="1"/>
                      <a:pt x="334" y="1"/>
                      <a:pt x="334" y="1"/>
                    </a:cubicBezTo>
                    <a:cubicBezTo>
                      <a:pt x="334" y="2"/>
                      <a:pt x="334" y="2"/>
                      <a:pt x="334" y="2"/>
                    </a:cubicBezTo>
                    <a:cubicBezTo>
                      <a:pt x="336" y="2"/>
                      <a:pt x="338" y="3"/>
                      <a:pt x="340" y="5"/>
                    </a:cubicBezTo>
                    <a:cubicBezTo>
                      <a:pt x="340" y="32"/>
                      <a:pt x="340" y="32"/>
                      <a:pt x="340" y="32"/>
                    </a:cubicBezTo>
                    <a:cubicBezTo>
                      <a:pt x="340" y="35"/>
                      <a:pt x="339" y="37"/>
                      <a:pt x="338" y="38"/>
                    </a:cubicBezTo>
                    <a:cubicBezTo>
                      <a:pt x="338" y="39"/>
                      <a:pt x="336" y="40"/>
                      <a:pt x="334" y="40"/>
                    </a:cubicBezTo>
                    <a:cubicBezTo>
                      <a:pt x="334" y="41"/>
                      <a:pt x="334" y="41"/>
                      <a:pt x="334" y="41"/>
                    </a:cubicBezTo>
                    <a:cubicBezTo>
                      <a:pt x="348" y="41"/>
                      <a:pt x="348" y="41"/>
                      <a:pt x="348" y="41"/>
                    </a:cubicBezTo>
                    <a:cubicBezTo>
                      <a:pt x="348" y="40"/>
                      <a:pt x="348" y="40"/>
                      <a:pt x="348" y="40"/>
                    </a:cubicBezTo>
                    <a:cubicBezTo>
                      <a:pt x="346" y="40"/>
                      <a:pt x="344" y="39"/>
                      <a:pt x="343" y="38"/>
                    </a:cubicBezTo>
                    <a:cubicBezTo>
                      <a:pt x="343" y="37"/>
                      <a:pt x="342" y="35"/>
                      <a:pt x="342" y="32"/>
                    </a:cubicBezTo>
                    <a:cubicBezTo>
                      <a:pt x="342" y="9"/>
                      <a:pt x="342" y="9"/>
                      <a:pt x="342" y="9"/>
                    </a:cubicBezTo>
                    <a:cubicBezTo>
                      <a:pt x="342" y="9"/>
                      <a:pt x="342" y="9"/>
                      <a:pt x="342" y="9"/>
                    </a:cubicBezTo>
                    <a:cubicBezTo>
                      <a:pt x="369" y="41"/>
                      <a:pt x="369" y="41"/>
                      <a:pt x="369" y="41"/>
                    </a:cubicBezTo>
                    <a:cubicBezTo>
                      <a:pt x="370" y="41"/>
                      <a:pt x="370" y="41"/>
                      <a:pt x="370" y="41"/>
                    </a:cubicBezTo>
                    <a:cubicBezTo>
                      <a:pt x="370" y="10"/>
                      <a:pt x="370" y="10"/>
                      <a:pt x="370" y="10"/>
                    </a:cubicBezTo>
                    <a:cubicBezTo>
                      <a:pt x="370" y="7"/>
                      <a:pt x="371" y="5"/>
                      <a:pt x="371" y="4"/>
                    </a:cubicBezTo>
                    <a:cubicBezTo>
                      <a:pt x="372" y="3"/>
                      <a:pt x="373" y="2"/>
                      <a:pt x="376" y="2"/>
                    </a:cubicBezTo>
                    <a:cubicBezTo>
                      <a:pt x="376" y="1"/>
                      <a:pt x="376" y="1"/>
                      <a:pt x="376" y="1"/>
                    </a:cubicBezTo>
                    <a:close/>
                    <a:moveTo>
                      <a:pt x="381" y="41"/>
                    </a:moveTo>
                    <a:cubicBezTo>
                      <a:pt x="399" y="41"/>
                      <a:pt x="399" y="41"/>
                      <a:pt x="399" y="41"/>
                    </a:cubicBezTo>
                    <a:cubicBezTo>
                      <a:pt x="399" y="40"/>
                      <a:pt x="399" y="40"/>
                      <a:pt x="399" y="40"/>
                    </a:cubicBezTo>
                    <a:cubicBezTo>
                      <a:pt x="396" y="40"/>
                      <a:pt x="395" y="40"/>
                      <a:pt x="394" y="39"/>
                    </a:cubicBezTo>
                    <a:cubicBezTo>
                      <a:pt x="393" y="38"/>
                      <a:pt x="393" y="37"/>
                      <a:pt x="393" y="35"/>
                    </a:cubicBezTo>
                    <a:cubicBezTo>
                      <a:pt x="393" y="8"/>
                      <a:pt x="393" y="8"/>
                      <a:pt x="393" y="8"/>
                    </a:cubicBezTo>
                    <a:cubicBezTo>
                      <a:pt x="393" y="5"/>
                      <a:pt x="393" y="4"/>
                      <a:pt x="394" y="3"/>
                    </a:cubicBezTo>
                    <a:cubicBezTo>
                      <a:pt x="395" y="3"/>
                      <a:pt x="396" y="2"/>
                      <a:pt x="399" y="2"/>
                    </a:cubicBezTo>
                    <a:cubicBezTo>
                      <a:pt x="399" y="1"/>
                      <a:pt x="399" y="1"/>
                      <a:pt x="399" y="1"/>
                    </a:cubicBezTo>
                    <a:cubicBezTo>
                      <a:pt x="381" y="1"/>
                      <a:pt x="381" y="1"/>
                      <a:pt x="381" y="1"/>
                    </a:cubicBezTo>
                    <a:cubicBezTo>
                      <a:pt x="381" y="2"/>
                      <a:pt x="381" y="2"/>
                      <a:pt x="381" y="2"/>
                    </a:cubicBezTo>
                    <a:cubicBezTo>
                      <a:pt x="383" y="2"/>
                      <a:pt x="385" y="3"/>
                      <a:pt x="385" y="3"/>
                    </a:cubicBezTo>
                    <a:cubicBezTo>
                      <a:pt x="386" y="4"/>
                      <a:pt x="386" y="5"/>
                      <a:pt x="386" y="8"/>
                    </a:cubicBezTo>
                    <a:cubicBezTo>
                      <a:pt x="386" y="35"/>
                      <a:pt x="386" y="35"/>
                      <a:pt x="386" y="35"/>
                    </a:cubicBezTo>
                    <a:cubicBezTo>
                      <a:pt x="386" y="37"/>
                      <a:pt x="386" y="38"/>
                      <a:pt x="385" y="39"/>
                    </a:cubicBezTo>
                    <a:cubicBezTo>
                      <a:pt x="385" y="40"/>
                      <a:pt x="383" y="40"/>
                      <a:pt x="381" y="40"/>
                    </a:cubicBezTo>
                    <a:cubicBezTo>
                      <a:pt x="381" y="41"/>
                      <a:pt x="381" y="41"/>
                      <a:pt x="381" y="41"/>
                    </a:cubicBezTo>
                    <a:close/>
                    <a:moveTo>
                      <a:pt x="445" y="1"/>
                    </a:moveTo>
                    <a:cubicBezTo>
                      <a:pt x="433" y="1"/>
                      <a:pt x="433" y="1"/>
                      <a:pt x="433" y="1"/>
                    </a:cubicBezTo>
                    <a:cubicBezTo>
                      <a:pt x="433" y="2"/>
                      <a:pt x="433" y="2"/>
                      <a:pt x="433" y="2"/>
                    </a:cubicBezTo>
                    <a:cubicBezTo>
                      <a:pt x="436" y="2"/>
                      <a:pt x="437" y="3"/>
                      <a:pt x="437" y="5"/>
                    </a:cubicBezTo>
                    <a:cubicBezTo>
                      <a:pt x="437" y="6"/>
                      <a:pt x="437" y="7"/>
                      <a:pt x="436" y="8"/>
                    </a:cubicBezTo>
                    <a:cubicBezTo>
                      <a:pt x="436" y="9"/>
                      <a:pt x="436" y="9"/>
                      <a:pt x="436" y="9"/>
                    </a:cubicBezTo>
                    <a:cubicBezTo>
                      <a:pt x="427" y="32"/>
                      <a:pt x="427" y="32"/>
                      <a:pt x="427" y="32"/>
                    </a:cubicBezTo>
                    <a:cubicBezTo>
                      <a:pt x="418" y="11"/>
                      <a:pt x="418" y="11"/>
                      <a:pt x="418" y="11"/>
                    </a:cubicBezTo>
                    <a:cubicBezTo>
                      <a:pt x="417" y="10"/>
                      <a:pt x="417" y="9"/>
                      <a:pt x="416" y="8"/>
                    </a:cubicBezTo>
                    <a:cubicBezTo>
                      <a:pt x="416" y="6"/>
                      <a:pt x="415" y="5"/>
                      <a:pt x="415" y="5"/>
                    </a:cubicBezTo>
                    <a:cubicBezTo>
                      <a:pt x="415" y="3"/>
                      <a:pt x="416" y="2"/>
                      <a:pt x="420" y="2"/>
                    </a:cubicBezTo>
                    <a:cubicBezTo>
                      <a:pt x="420" y="1"/>
                      <a:pt x="420" y="1"/>
                      <a:pt x="420" y="1"/>
                    </a:cubicBezTo>
                    <a:cubicBezTo>
                      <a:pt x="404" y="1"/>
                      <a:pt x="404" y="1"/>
                      <a:pt x="404" y="1"/>
                    </a:cubicBezTo>
                    <a:cubicBezTo>
                      <a:pt x="404" y="2"/>
                      <a:pt x="404" y="2"/>
                      <a:pt x="404" y="2"/>
                    </a:cubicBezTo>
                    <a:cubicBezTo>
                      <a:pt x="405" y="2"/>
                      <a:pt x="406" y="3"/>
                      <a:pt x="407" y="4"/>
                    </a:cubicBezTo>
                    <a:cubicBezTo>
                      <a:pt x="408" y="4"/>
                      <a:pt x="409" y="6"/>
                      <a:pt x="410" y="9"/>
                    </a:cubicBezTo>
                    <a:cubicBezTo>
                      <a:pt x="425" y="41"/>
                      <a:pt x="425" y="41"/>
                      <a:pt x="425" y="41"/>
                    </a:cubicBezTo>
                    <a:cubicBezTo>
                      <a:pt x="426" y="41"/>
                      <a:pt x="426" y="41"/>
                      <a:pt x="426" y="41"/>
                    </a:cubicBezTo>
                    <a:cubicBezTo>
                      <a:pt x="439" y="8"/>
                      <a:pt x="439" y="8"/>
                      <a:pt x="439" y="8"/>
                    </a:cubicBezTo>
                    <a:cubicBezTo>
                      <a:pt x="440" y="5"/>
                      <a:pt x="441" y="4"/>
                      <a:pt x="442" y="3"/>
                    </a:cubicBezTo>
                    <a:cubicBezTo>
                      <a:pt x="442" y="3"/>
                      <a:pt x="443" y="2"/>
                      <a:pt x="445" y="2"/>
                    </a:cubicBezTo>
                    <a:cubicBezTo>
                      <a:pt x="445" y="1"/>
                      <a:pt x="445" y="1"/>
                      <a:pt x="445" y="1"/>
                    </a:cubicBezTo>
                    <a:close/>
                    <a:moveTo>
                      <a:pt x="485" y="31"/>
                    </a:moveTo>
                    <a:cubicBezTo>
                      <a:pt x="484" y="31"/>
                      <a:pt x="484" y="31"/>
                      <a:pt x="484" y="31"/>
                    </a:cubicBezTo>
                    <a:cubicBezTo>
                      <a:pt x="482" y="34"/>
                      <a:pt x="481" y="36"/>
                      <a:pt x="479" y="37"/>
                    </a:cubicBezTo>
                    <a:cubicBezTo>
                      <a:pt x="477" y="38"/>
                      <a:pt x="474" y="39"/>
                      <a:pt x="471" y="39"/>
                    </a:cubicBezTo>
                    <a:cubicBezTo>
                      <a:pt x="466" y="39"/>
                      <a:pt x="463" y="39"/>
                      <a:pt x="463" y="39"/>
                    </a:cubicBezTo>
                    <a:cubicBezTo>
                      <a:pt x="462" y="38"/>
                      <a:pt x="461" y="38"/>
                      <a:pt x="461" y="36"/>
                    </a:cubicBezTo>
                    <a:cubicBezTo>
                      <a:pt x="461" y="21"/>
                      <a:pt x="461" y="21"/>
                      <a:pt x="461" y="21"/>
                    </a:cubicBezTo>
                    <a:cubicBezTo>
                      <a:pt x="471" y="22"/>
                      <a:pt x="471" y="22"/>
                      <a:pt x="471" y="22"/>
                    </a:cubicBezTo>
                    <a:cubicBezTo>
                      <a:pt x="473" y="22"/>
                      <a:pt x="475" y="22"/>
                      <a:pt x="476" y="23"/>
                    </a:cubicBezTo>
                    <a:cubicBezTo>
                      <a:pt x="477" y="23"/>
                      <a:pt x="477" y="25"/>
                      <a:pt x="477" y="27"/>
                    </a:cubicBezTo>
                    <a:cubicBezTo>
                      <a:pt x="479" y="27"/>
                      <a:pt x="479" y="27"/>
                      <a:pt x="479" y="27"/>
                    </a:cubicBezTo>
                    <a:cubicBezTo>
                      <a:pt x="479" y="13"/>
                      <a:pt x="479" y="13"/>
                      <a:pt x="479" y="13"/>
                    </a:cubicBezTo>
                    <a:cubicBezTo>
                      <a:pt x="477" y="13"/>
                      <a:pt x="477" y="13"/>
                      <a:pt x="477" y="13"/>
                    </a:cubicBezTo>
                    <a:cubicBezTo>
                      <a:pt x="477" y="16"/>
                      <a:pt x="477" y="17"/>
                      <a:pt x="476" y="18"/>
                    </a:cubicBezTo>
                    <a:cubicBezTo>
                      <a:pt x="475" y="19"/>
                      <a:pt x="473" y="19"/>
                      <a:pt x="471" y="19"/>
                    </a:cubicBezTo>
                    <a:cubicBezTo>
                      <a:pt x="461" y="19"/>
                      <a:pt x="461" y="19"/>
                      <a:pt x="461" y="19"/>
                    </a:cubicBezTo>
                    <a:cubicBezTo>
                      <a:pt x="461" y="5"/>
                      <a:pt x="461" y="5"/>
                      <a:pt x="461" y="5"/>
                    </a:cubicBezTo>
                    <a:cubicBezTo>
                      <a:pt x="461" y="4"/>
                      <a:pt x="462" y="3"/>
                      <a:pt x="463" y="3"/>
                    </a:cubicBezTo>
                    <a:cubicBezTo>
                      <a:pt x="472" y="3"/>
                      <a:pt x="472" y="3"/>
                      <a:pt x="472" y="3"/>
                    </a:cubicBezTo>
                    <a:cubicBezTo>
                      <a:pt x="475" y="3"/>
                      <a:pt x="477" y="4"/>
                      <a:pt x="478" y="5"/>
                    </a:cubicBezTo>
                    <a:cubicBezTo>
                      <a:pt x="480" y="5"/>
                      <a:pt x="480" y="7"/>
                      <a:pt x="481" y="10"/>
                    </a:cubicBezTo>
                    <a:cubicBezTo>
                      <a:pt x="482" y="10"/>
                      <a:pt x="482" y="10"/>
                      <a:pt x="482" y="10"/>
                    </a:cubicBezTo>
                    <a:cubicBezTo>
                      <a:pt x="482" y="1"/>
                      <a:pt x="482" y="1"/>
                      <a:pt x="482" y="1"/>
                    </a:cubicBezTo>
                    <a:cubicBezTo>
                      <a:pt x="450" y="1"/>
                      <a:pt x="450" y="1"/>
                      <a:pt x="450" y="1"/>
                    </a:cubicBezTo>
                    <a:cubicBezTo>
                      <a:pt x="450" y="2"/>
                      <a:pt x="450" y="2"/>
                      <a:pt x="450" y="2"/>
                    </a:cubicBezTo>
                    <a:cubicBezTo>
                      <a:pt x="452" y="2"/>
                      <a:pt x="454" y="3"/>
                      <a:pt x="454" y="3"/>
                    </a:cubicBezTo>
                    <a:cubicBezTo>
                      <a:pt x="455" y="4"/>
                      <a:pt x="455" y="6"/>
                      <a:pt x="455" y="8"/>
                    </a:cubicBezTo>
                    <a:cubicBezTo>
                      <a:pt x="455" y="35"/>
                      <a:pt x="455" y="35"/>
                      <a:pt x="455" y="35"/>
                    </a:cubicBezTo>
                    <a:cubicBezTo>
                      <a:pt x="455" y="37"/>
                      <a:pt x="455" y="38"/>
                      <a:pt x="454" y="39"/>
                    </a:cubicBezTo>
                    <a:cubicBezTo>
                      <a:pt x="454" y="39"/>
                      <a:pt x="452" y="40"/>
                      <a:pt x="450" y="40"/>
                    </a:cubicBezTo>
                    <a:cubicBezTo>
                      <a:pt x="450" y="41"/>
                      <a:pt x="450" y="41"/>
                      <a:pt x="450" y="41"/>
                    </a:cubicBezTo>
                    <a:cubicBezTo>
                      <a:pt x="483" y="41"/>
                      <a:pt x="483" y="41"/>
                      <a:pt x="483" y="41"/>
                    </a:cubicBezTo>
                    <a:cubicBezTo>
                      <a:pt x="485" y="31"/>
                      <a:pt x="485" y="31"/>
                      <a:pt x="485" y="31"/>
                    </a:cubicBezTo>
                    <a:close/>
                    <a:moveTo>
                      <a:pt x="529" y="40"/>
                    </a:moveTo>
                    <a:cubicBezTo>
                      <a:pt x="527" y="40"/>
                      <a:pt x="525" y="39"/>
                      <a:pt x="524" y="37"/>
                    </a:cubicBezTo>
                    <a:cubicBezTo>
                      <a:pt x="511" y="22"/>
                      <a:pt x="511" y="22"/>
                      <a:pt x="511" y="22"/>
                    </a:cubicBezTo>
                    <a:cubicBezTo>
                      <a:pt x="519" y="21"/>
                      <a:pt x="522" y="17"/>
                      <a:pt x="522" y="12"/>
                    </a:cubicBezTo>
                    <a:cubicBezTo>
                      <a:pt x="522" y="5"/>
                      <a:pt x="517" y="1"/>
                      <a:pt x="507" y="1"/>
                    </a:cubicBezTo>
                    <a:cubicBezTo>
                      <a:pt x="490" y="1"/>
                      <a:pt x="490" y="1"/>
                      <a:pt x="490" y="1"/>
                    </a:cubicBezTo>
                    <a:cubicBezTo>
                      <a:pt x="490" y="2"/>
                      <a:pt x="490" y="2"/>
                      <a:pt x="490" y="2"/>
                    </a:cubicBezTo>
                    <a:cubicBezTo>
                      <a:pt x="493" y="2"/>
                      <a:pt x="494" y="3"/>
                      <a:pt x="494" y="3"/>
                    </a:cubicBezTo>
                    <a:cubicBezTo>
                      <a:pt x="495" y="4"/>
                      <a:pt x="495" y="5"/>
                      <a:pt x="495" y="8"/>
                    </a:cubicBezTo>
                    <a:cubicBezTo>
                      <a:pt x="495" y="34"/>
                      <a:pt x="495" y="34"/>
                      <a:pt x="495" y="34"/>
                    </a:cubicBezTo>
                    <a:cubicBezTo>
                      <a:pt x="495" y="37"/>
                      <a:pt x="495" y="38"/>
                      <a:pt x="494" y="39"/>
                    </a:cubicBezTo>
                    <a:cubicBezTo>
                      <a:pt x="494" y="39"/>
                      <a:pt x="493" y="40"/>
                      <a:pt x="490" y="40"/>
                    </a:cubicBezTo>
                    <a:cubicBezTo>
                      <a:pt x="490" y="41"/>
                      <a:pt x="490" y="41"/>
                      <a:pt x="490" y="41"/>
                    </a:cubicBezTo>
                    <a:cubicBezTo>
                      <a:pt x="507" y="41"/>
                      <a:pt x="507" y="41"/>
                      <a:pt x="507" y="41"/>
                    </a:cubicBezTo>
                    <a:cubicBezTo>
                      <a:pt x="507" y="40"/>
                      <a:pt x="507" y="40"/>
                      <a:pt x="507" y="40"/>
                    </a:cubicBezTo>
                    <a:cubicBezTo>
                      <a:pt x="505" y="40"/>
                      <a:pt x="503" y="39"/>
                      <a:pt x="502" y="39"/>
                    </a:cubicBezTo>
                    <a:cubicBezTo>
                      <a:pt x="502" y="38"/>
                      <a:pt x="502" y="37"/>
                      <a:pt x="502" y="35"/>
                    </a:cubicBezTo>
                    <a:cubicBezTo>
                      <a:pt x="502" y="23"/>
                      <a:pt x="502" y="23"/>
                      <a:pt x="502" y="23"/>
                    </a:cubicBezTo>
                    <a:cubicBezTo>
                      <a:pt x="505" y="23"/>
                      <a:pt x="505" y="23"/>
                      <a:pt x="505" y="23"/>
                    </a:cubicBezTo>
                    <a:cubicBezTo>
                      <a:pt x="519" y="41"/>
                      <a:pt x="519" y="41"/>
                      <a:pt x="519" y="41"/>
                    </a:cubicBezTo>
                    <a:cubicBezTo>
                      <a:pt x="529" y="41"/>
                      <a:pt x="529" y="41"/>
                      <a:pt x="529" y="41"/>
                    </a:cubicBezTo>
                    <a:cubicBezTo>
                      <a:pt x="529" y="40"/>
                      <a:pt x="529" y="40"/>
                      <a:pt x="529" y="40"/>
                    </a:cubicBezTo>
                    <a:close/>
                    <a:moveTo>
                      <a:pt x="502" y="5"/>
                    </a:moveTo>
                    <a:cubicBezTo>
                      <a:pt x="501" y="4"/>
                      <a:pt x="502" y="3"/>
                      <a:pt x="505" y="3"/>
                    </a:cubicBezTo>
                    <a:cubicBezTo>
                      <a:pt x="512" y="3"/>
                      <a:pt x="516" y="6"/>
                      <a:pt x="516" y="12"/>
                    </a:cubicBezTo>
                    <a:cubicBezTo>
                      <a:pt x="516" y="18"/>
                      <a:pt x="511" y="21"/>
                      <a:pt x="502" y="20"/>
                    </a:cubicBezTo>
                    <a:cubicBezTo>
                      <a:pt x="502" y="5"/>
                      <a:pt x="502" y="5"/>
                      <a:pt x="502" y="5"/>
                    </a:cubicBezTo>
                    <a:close/>
                    <a:moveTo>
                      <a:pt x="559" y="0"/>
                    </a:moveTo>
                    <a:cubicBezTo>
                      <a:pt x="558" y="0"/>
                      <a:pt x="558" y="0"/>
                      <a:pt x="558" y="0"/>
                    </a:cubicBezTo>
                    <a:cubicBezTo>
                      <a:pt x="558" y="2"/>
                      <a:pt x="557" y="2"/>
                      <a:pt x="556" y="2"/>
                    </a:cubicBezTo>
                    <a:cubicBezTo>
                      <a:pt x="556" y="2"/>
                      <a:pt x="555" y="2"/>
                      <a:pt x="554" y="2"/>
                    </a:cubicBezTo>
                    <a:cubicBezTo>
                      <a:pt x="551" y="1"/>
                      <a:pt x="549" y="0"/>
                      <a:pt x="548" y="0"/>
                    </a:cubicBezTo>
                    <a:cubicBezTo>
                      <a:pt x="541" y="1"/>
                      <a:pt x="537" y="4"/>
                      <a:pt x="537" y="10"/>
                    </a:cubicBezTo>
                    <a:cubicBezTo>
                      <a:pt x="536" y="15"/>
                      <a:pt x="540" y="19"/>
                      <a:pt x="546" y="23"/>
                    </a:cubicBezTo>
                    <a:cubicBezTo>
                      <a:pt x="550" y="25"/>
                      <a:pt x="553" y="27"/>
                      <a:pt x="554" y="28"/>
                    </a:cubicBezTo>
                    <a:cubicBezTo>
                      <a:pt x="556" y="29"/>
                      <a:pt x="556" y="31"/>
                      <a:pt x="556" y="33"/>
                    </a:cubicBezTo>
                    <a:cubicBezTo>
                      <a:pt x="556" y="37"/>
                      <a:pt x="553" y="40"/>
                      <a:pt x="549" y="40"/>
                    </a:cubicBezTo>
                    <a:cubicBezTo>
                      <a:pt x="543" y="40"/>
                      <a:pt x="539" y="36"/>
                      <a:pt x="536" y="29"/>
                    </a:cubicBezTo>
                    <a:cubicBezTo>
                      <a:pt x="535" y="29"/>
                      <a:pt x="535" y="29"/>
                      <a:pt x="535" y="29"/>
                    </a:cubicBezTo>
                    <a:cubicBezTo>
                      <a:pt x="537" y="41"/>
                      <a:pt x="537" y="41"/>
                      <a:pt x="537" y="41"/>
                    </a:cubicBezTo>
                    <a:cubicBezTo>
                      <a:pt x="538" y="41"/>
                      <a:pt x="538" y="41"/>
                      <a:pt x="538" y="41"/>
                    </a:cubicBezTo>
                    <a:cubicBezTo>
                      <a:pt x="538" y="41"/>
                      <a:pt x="539" y="40"/>
                      <a:pt x="540" y="40"/>
                    </a:cubicBezTo>
                    <a:cubicBezTo>
                      <a:pt x="540" y="40"/>
                      <a:pt x="541" y="40"/>
                      <a:pt x="543" y="41"/>
                    </a:cubicBezTo>
                    <a:cubicBezTo>
                      <a:pt x="545" y="41"/>
                      <a:pt x="548" y="42"/>
                      <a:pt x="549" y="42"/>
                    </a:cubicBezTo>
                    <a:cubicBezTo>
                      <a:pt x="557" y="41"/>
                      <a:pt x="561" y="38"/>
                      <a:pt x="562" y="31"/>
                    </a:cubicBezTo>
                    <a:cubicBezTo>
                      <a:pt x="561" y="25"/>
                      <a:pt x="557" y="20"/>
                      <a:pt x="551" y="18"/>
                    </a:cubicBezTo>
                    <a:cubicBezTo>
                      <a:pt x="546" y="15"/>
                      <a:pt x="543" y="12"/>
                      <a:pt x="542" y="8"/>
                    </a:cubicBezTo>
                    <a:cubicBezTo>
                      <a:pt x="542" y="5"/>
                      <a:pt x="544" y="3"/>
                      <a:pt x="548" y="3"/>
                    </a:cubicBezTo>
                    <a:cubicBezTo>
                      <a:pt x="554" y="3"/>
                      <a:pt x="558" y="6"/>
                      <a:pt x="559" y="13"/>
                    </a:cubicBezTo>
                    <a:cubicBezTo>
                      <a:pt x="561" y="13"/>
                      <a:pt x="561" y="13"/>
                      <a:pt x="561" y="13"/>
                    </a:cubicBezTo>
                    <a:cubicBezTo>
                      <a:pt x="559" y="0"/>
                      <a:pt x="559" y="0"/>
                      <a:pt x="559" y="0"/>
                    </a:cubicBezTo>
                    <a:close/>
                    <a:moveTo>
                      <a:pt x="570" y="41"/>
                    </a:moveTo>
                    <a:cubicBezTo>
                      <a:pt x="588" y="41"/>
                      <a:pt x="588" y="41"/>
                      <a:pt x="588" y="41"/>
                    </a:cubicBezTo>
                    <a:cubicBezTo>
                      <a:pt x="588" y="40"/>
                      <a:pt x="588" y="40"/>
                      <a:pt x="588" y="40"/>
                    </a:cubicBezTo>
                    <a:cubicBezTo>
                      <a:pt x="586" y="40"/>
                      <a:pt x="584" y="40"/>
                      <a:pt x="583" y="39"/>
                    </a:cubicBezTo>
                    <a:cubicBezTo>
                      <a:pt x="583" y="38"/>
                      <a:pt x="582" y="37"/>
                      <a:pt x="582" y="35"/>
                    </a:cubicBezTo>
                    <a:cubicBezTo>
                      <a:pt x="582" y="8"/>
                      <a:pt x="582" y="8"/>
                      <a:pt x="582" y="8"/>
                    </a:cubicBezTo>
                    <a:cubicBezTo>
                      <a:pt x="582" y="5"/>
                      <a:pt x="583" y="4"/>
                      <a:pt x="583" y="3"/>
                    </a:cubicBezTo>
                    <a:cubicBezTo>
                      <a:pt x="584" y="3"/>
                      <a:pt x="586" y="2"/>
                      <a:pt x="588" y="2"/>
                    </a:cubicBezTo>
                    <a:cubicBezTo>
                      <a:pt x="588" y="1"/>
                      <a:pt x="588" y="1"/>
                      <a:pt x="588" y="1"/>
                    </a:cubicBezTo>
                    <a:cubicBezTo>
                      <a:pt x="570" y="1"/>
                      <a:pt x="570" y="1"/>
                      <a:pt x="570" y="1"/>
                    </a:cubicBezTo>
                    <a:cubicBezTo>
                      <a:pt x="570" y="2"/>
                      <a:pt x="570" y="2"/>
                      <a:pt x="570" y="2"/>
                    </a:cubicBezTo>
                    <a:cubicBezTo>
                      <a:pt x="573" y="2"/>
                      <a:pt x="574" y="3"/>
                      <a:pt x="575" y="3"/>
                    </a:cubicBezTo>
                    <a:cubicBezTo>
                      <a:pt x="576" y="4"/>
                      <a:pt x="576" y="5"/>
                      <a:pt x="576" y="8"/>
                    </a:cubicBezTo>
                    <a:cubicBezTo>
                      <a:pt x="576" y="35"/>
                      <a:pt x="576" y="35"/>
                      <a:pt x="576" y="35"/>
                    </a:cubicBezTo>
                    <a:cubicBezTo>
                      <a:pt x="576" y="37"/>
                      <a:pt x="576" y="38"/>
                      <a:pt x="575" y="39"/>
                    </a:cubicBezTo>
                    <a:cubicBezTo>
                      <a:pt x="574" y="40"/>
                      <a:pt x="573" y="40"/>
                      <a:pt x="570" y="40"/>
                    </a:cubicBezTo>
                    <a:cubicBezTo>
                      <a:pt x="570" y="41"/>
                      <a:pt x="570" y="41"/>
                      <a:pt x="570" y="41"/>
                    </a:cubicBezTo>
                    <a:close/>
                    <a:moveTo>
                      <a:pt x="620" y="40"/>
                    </a:moveTo>
                    <a:cubicBezTo>
                      <a:pt x="617" y="40"/>
                      <a:pt x="615" y="39"/>
                      <a:pt x="615" y="39"/>
                    </a:cubicBezTo>
                    <a:cubicBezTo>
                      <a:pt x="614" y="38"/>
                      <a:pt x="614" y="37"/>
                      <a:pt x="614" y="35"/>
                    </a:cubicBezTo>
                    <a:cubicBezTo>
                      <a:pt x="614" y="4"/>
                      <a:pt x="614" y="4"/>
                      <a:pt x="614" y="4"/>
                    </a:cubicBezTo>
                    <a:cubicBezTo>
                      <a:pt x="617" y="4"/>
                      <a:pt x="617" y="4"/>
                      <a:pt x="617" y="4"/>
                    </a:cubicBezTo>
                    <a:cubicBezTo>
                      <a:pt x="621" y="4"/>
                      <a:pt x="623" y="4"/>
                      <a:pt x="624" y="5"/>
                    </a:cubicBezTo>
                    <a:cubicBezTo>
                      <a:pt x="625" y="6"/>
                      <a:pt x="626" y="8"/>
                      <a:pt x="627" y="11"/>
                    </a:cubicBezTo>
                    <a:cubicBezTo>
                      <a:pt x="628" y="11"/>
                      <a:pt x="628" y="11"/>
                      <a:pt x="628" y="11"/>
                    </a:cubicBezTo>
                    <a:cubicBezTo>
                      <a:pt x="628" y="1"/>
                      <a:pt x="628" y="1"/>
                      <a:pt x="628" y="1"/>
                    </a:cubicBezTo>
                    <a:cubicBezTo>
                      <a:pt x="594" y="1"/>
                      <a:pt x="594" y="1"/>
                      <a:pt x="594" y="1"/>
                    </a:cubicBezTo>
                    <a:cubicBezTo>
                      <a:pt x="593" y="11"/>
                      <a:pt x="593" y="11"/>
                      <a:pt x="593" y="11"/>
                    </a:cubicBezTo>
                    <a:cubicBezTo>
                      <a:pt x="595" y="11"/>
                      <a:pt x="595" y="11"/>
                      <a:pt x="595" y="11"/>
                    </a:cubicBezTo>
                    <a:cubicBezTo>
                      <a:pt x="595" y="8"/>
                      <a:pt x="596" y="6"/>
                      <a:pt x="597" y="5"/>
                    </a:cubicBezTo>
                    <a:cubicBezTo>
                      <a:pt x="599" y="4"/>
                      <a:pt x="601" y="4"/>
                      <a:pt x="604" y="4"/>
                    </a:cubicBezTo>
                    <a:cubicBezTo>
                      <a:pt x="608" y="4"/>
                      <a:pt x="608" y="4"/>
                      <a:pt x="608" y="4"/>
                    </a:cubicBezTo>
                    <a:cubicBezTo>
                      <a:pt x="608" y="34"/>
                      <a:pt x="608" y="34"/>
                      <a:pt x="608" y="34"/>
                    </a:cubicBezTo>
                    <a:cubicBezTo>
                      <a:pt x="608" y="37"/>
                      <a:pt x="607" y="38"/>
                      <a:pt x="607" y="39"/>
                    </a:cubicBezTo>
                    <a:cubicBezTo>
                      <a:pt x="606" y="39"/>
                      <a:pt x="604" y="40"/>
                      <a:pt x="602" y="40"/>
                    </a:cubicBezTo>
                    <a:cubicBezTo>
                      <a:pt x="602" y="41"/>
                      <a:pt x="602" y="41"/>
                      <a:pt x="602" y="41"/>
                    </a:cubicBezTo>
                    <a:cubicBezTo>
                      <a:pt x="620" y="41"/>
                      <a:pt x="620" y="41"/>
                      <a:pt x="620" y="41"/>
                    </a:cubicBezTo>
                    <a:cubicBezTo>
                      <a:pt x="620" y="40"/>
                      <a:pt x="620" y="40"/>
                      <a:pt x="620" y="40"/>
                    </a:cubicBezTo>
                    <a:close/>
                    <a:moveTo>
                      <a:pt x="675" y="1"/>
                    </a:moveTo>
                    <a:cubicBezTo>
                      <a:pt x="661" y="1"/>
                      <a:pt x="661" y="1"/>
                      <a:pt x="661" y="1"/>
                    </a:cubicBezTo>
                    <a:cubicBezTo>
                      <a:pt x="661" y="2"/>
                      <a:pt x="661" y="2"/>
                      <a:pt x="661" y="2"/>
                    </a:cubicBezTo>
                    <a:cubicBezTo>
                      <a:pt x="664" y="2"/>
                      <a:pt x="666" y="3"/>
                      <a:pt x="666" y="4"/>
                    </a:cubicBezTo>
                    <a:cubicBezTo>
                      <a:pt x="666" y="5"/>
                      <a:pt x="665" y="6"/>
                      <a:pt x="665" y="6"/>
                    </a:cubicBezTo>
                    <a:cubicBezTo>
                      <a:pt x="656" y="20"/>
                      <a:pt x="656" y="20"/>
                      <a:pt x="656" y="20"/>
                    </a:cubicBezTo>
                    <a:cubicBezTo>
                      <a:pt x="647" y="7"/>
                      <a:pt x="647" y="7"/>
                      <a:pt x="647" y="7"/>
                    </a:cubicBezTo>
                    <a:cubicBezTo>
                      <a:pt x="646" y="6"/>
                      <a:pt x="646" y="5"/>
                      <a:pt x="646" y="4"/>
                    </a:cubicBezTo>
                    <a:cubicBezTo>
                      <a:pt x="646" y="3"/>
                      <a:pt x="647" y="2"/>
                      <a:pt x="650" y="2"/>
                    </a:cubicBezTo>
                    <a:cubicBezTo>
                      <a:pt x="650" y="2"/>
                      <a:pt x="650" y="2"/>
                      <a:pt x="650" y="2"/>
                    </a:cubicBezTo>
                    <a:cubicBezTo>
                      <a:pt x="650" y="1"/>
                      <a:pt x="650" y="1"/>
                      <a:pt x="650" y="1"/>
                    </a:cubicBezTo>
                    <a:cubicBezTo>
                      <a:pt x="634" y="1"/>
                      <a:pt x="634" y="1"/>
                      <a:pt x="634" y="1"/>
                    </a:cubicBezTo>
                    <a:cubicBezTo>
                      <a:pt x="634" y="2"/>
                      <a:pt x="634" y="2"/>
                      <a:pt x="634" y="2"/>
                    </a:cubicBezTo>
                    <a:cubicBezTo>
                      <a:pt x="635" y="2"/>
                      <a:pt x="636" y="3"/>
                      <a:pt x="637" y="4"/>
                    </a:cubicBezTo>
                    <a:cubicBezTo>
                      <a:pt x="638" y="5"/>
                      <a:pt x="640" y="8"/>
                      <a:pt x="643" y="12"/>
                    </a:cubicBezTo>
                    <a:cubicBezTo>
                      <a:pt x="651" y="23"/>
                      <a:pt x="651" y="23"/>
                      <a:pt x="651" y="23"/>
                    </a:cubicBezTo>
                    <a:cubicBezTo>
                      <a:pt x="651" y="34"/>
                      <a:pt x="651" y="34"/>
                      <a:pt x="651" y="34"/>
                    </a:cubicBezTo>
                    <a:cubicBezTo>
                      <a:pt x="651" y="37"/>
                      <a:pt x="651" y="38"/>
                      <a:pt x="650" y="39"/>
                    </a:cubicBezTo>
                    <a:cubicBezTo>
                      <a:pt x="650" y="40"/>
                      <a:pt x="648" y="40"/>
                      <a:pt x="645" y="40"/>
                    </a:cubicBezTo>
                    <a:cubicBezTo>
                      <a:pt x="645" y="41"/>
                      <a:pt x="645" y="41"/>
                      <a:pt x="645" y="41"/>
                    </a:cubicBezTo>
                    <a:cubicBezTo>
                      <a:pt x="664" y="41"/>
                      <a:pt x="664" y="41"/>
                      <a:pt x="664" y="41"/>
                    </a:cubicBezTo>
                    <a:cubicBezTo>
                      <a:pt x="664" y="40"/>
                      <a:pt x="664" y="40"/>
                      <a:pt x="664" y="40"/>
                    </a:cubicBezTo>
                    <a:cubicBezTo>
                      <a:pt x="661" y="40"/>
                      <a:pt x="659" y="40"/>
                      <a:pt x="659" y="39"/>
                    </a:cubicBezTo>
                    <a:cubicBezTo>
                      <a:pt x="658" y="38"/>
                      <a:pt x="657" y="37"/>
                      <a:pt x="657" y="35"/>
                    </a:cubicBezTo>
                    <a:cubicBezTo>
                      <a:pt x="657" y="23"/>
                      <a:pt x="657" y="23"/>
                      <a:pt x="657" y="23"/>
                    </a:cubicBezTo>
                    <a:cubicBezTo>
                      <a:pt x="666" y="9"/>
                      <a:pt x="666" y="9"/>
                      <a:pt x="666" y="9"/>
                    </a:cubicBezTo>
                    <a:cubicBezTo>
                      <a:pt x="669" y="4"/>
                      <a:pt x="672" y="2"/>
                      <a:pt x="675" y="2"/>
                    </a:cubicBezTo>
                    <a:cubicBezTo>
                      <a:pt x="675" y="1"/>
                      <a:pt x="675" y="1"/>
                      <a:pt x="67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 name="组合 12"/>
            <p:cNvGrpSpPr/>
            <p:nvPr/>
          </p:nvGrpSpPr>
          <p:grpSpPr>
            <a:xfrm>
              <a:off x="130813" y="208243"/>
              <a:ext cx="1435100" cy="1433513"/>
              <a:chOff x="1514476" y="2149475"/>
              <a:chExt cx="1435100" cy="1433513"/>
            </a:xfrm>
            <a:grpFill/>
          </p:grpSpPr>
          <p:sp>
            <p:nvSpPr>
              <p:cNvPr id="14" name="Freeform 15"/>
              <p:cNvSpPr>
                <a:spLocks noEditPoints="1"/>
              </p:cNvSpPr>
              <p:nvPr/>
            </p:nvSpPr>
            <p:spPr bwMode="auto">
              <a:xfrm>
                <a:off x="1619251" y="2709863"/>
                <a:ext cx="1228725" cy="158750"/>
              </a:xfrm>
              <a:custGeom>
                <a:avLst/>
                <a:gdLst>
                  <a:gd name="T0" fmla="*/ 50 w 774"/>
                  <a:gd name="T1" fmla="*/ 0 h 100"/>
                  <a:gd name="T2" fmla="*/ 59 w 774"/>
                  <a:gd name="T3" fmla="*/ 26 h 100"/>
                  <a:gd name="T4" fmla="*/ 83 w 774"/>
                  <a:gd name="T5" fmla="*/ 14 h 100"/>
                  <a:gd name="T6" fmla="*/ 74 w 774"/>
                  <a:gd name="T7" fmla="*/ 40 h 100"/>
                  <a:gd name="T8" fmla="*/ 97 w 774"/>
                  <a:gd name="T9" fmla="*/ 50 h 100"/>
                  <a:gd name="T10" fmla="*/ 74 w 774"/>
                  <a:gd name="T11" fmla="*/ 59 h 100"/>
                  <a:gd name="T12" fmla="*/ 83 w 774"/>
                  <a:gd name="T13" fmla="*/ 85 h 100"/>
                  <a:gd name="T14" fmla="*/ 59 w 774"/>
                  <a:gd name="T15" fmla="*/ 74 h 100"/>
                  <a:gd name="T16" fmla="*/ 50 w 774"/>
                  <a:gd name="T17" fmla="*/ 100 h 100"/>
                  <a:gd name="T18" fmla="*/ 40 w 774"/>
                  <a:gd name="T19" fmla="*/ 74 h 100"/>
                  <a:gd name="T20" fmla="*/ 14 w 774"/>
                  <a:gd name="T21" fmla="*/ 85 h 100"/>
                  <a:gd name="T22" fmla="*/ 26 w 774"/>
                  <a:gd name="T23" fmla="*/ 59 h 100"/>
                  <a:gd name="T24" fmla="*/ 0 w 774"/>
                  <a:gd name="T25" fmla="*/ 50 h 100"/>
                  <a:gd name="T26" fmla="*/ 26 w 774"/>
                  <a:gd name="T27" fmla="*/ 40 h 100"/>
                  <a:gd name="T28" fmla="*/ 14 w 774"/>
                  <a:gd name="T29" fmla="*/ 14 h 100"/>
                  <a:gd name="T30" fmla="*/ 40 w 774"/>
                  <a:gd name="T31" fmla="*/ 26 h 100"/>
                  <a:gd name="T32" fmla="*/ 50 w 774"/>
                  <a:gd name="T33" fmla="*/ 0 h 100"/>
                  <a:gd name="T34" fmla="*/ 50 w 774"/>
                  <a:gd name="T35" fmla="*/ 0 h 100"/>
                  <a:gd name="T36" fmla="*/ 724 w 774"/>
                  <a:gd name="T37" fmla="*/ 0 h 100"/>
                  <a:gd name="T38" fmla="*/ 733 w 774"/>
                  <a:gd name="T39" fmla="*/ 26 h 100"/>
                  <a:gd name="T40" fmla="*/ 757 w 774"/>
                  <a:gd name="T41" fmla="*/ 14 h 100"/>
                  <a:gd name="T42" fmla="*/ 748 w 774"/>
                  <a:gd name="T43" fmla="*/ 40 h 100"/>
                  <a:gd name="T44" fmla="*/ 774 w 774"/>
                  <a:gd name="T45" fmla="*/ 50 h 100"/>
                  <a:gd name="T46" fmla="*/ 748 w 774"/>
                  <a:gd name="T47" fmla="*/ 59 h 100"/>
                  <a:gd name="T48" fmla="*/ 757 w 774"/>
                  <a:gd name="T49" fmla="*/ 85 h 100"/>
                  <a:gd name="T50" fmla="*/ 733 w 774"/>
                  <a:gd name="T51" fmla="*/ 74 h 100"/>
                  <a:gd name="T52" fmla="*/ 724 w 774"/>
                  <a:gd name="T53" fmla="*/ 100 h 100"/>
                  <a:gd name="T54" fmla="*/ 714 w 774"/>
                  <a:gd name="T55" fmla="*/ 74 h 100"/>
                  <a:gd name="T56" fmla="*/ 688 w 774"/>
                  <a:gd name="T57" fmla="*/ 85 h 100"/>
                  <a:gd name="T58" fmla="*/ 700 w 774"/>
                  <a:gd name="T59" fmla="*/ 59 h 100"/>
                  <a:gd name="T60" fmla="*/ 674 w 774"/>
                  <a:gd name="T61" fmla="*/ 50 h 100"/>
                  <a:gd name="T62" fmla="*/ 700 w 774"/>
                  <a:gd name="T63" fmla="*/ 40 h 100"/>
                  <a:gd name="T64" fmla="*/ 688 w 774"/>
                  <a:gd name="T65" fmla="*/ 14 h 100"/>
                  <a:gd name="T66" fmla="*/ 714 w 774"/>
                  <a:gd name="T67" fmla="*/ 26 h 100"/>
                  <a:gd name="T68" fmla="*/ 724 w 774"/>
                  <a:gd name="T69" fmla="*/ 0 h 100"/>
                  <a:gd name="T70" fmla="*/ 724 w 774"/>
                  <a:gd name="T71"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74" h="100">
                    <a:moveTo>
                      <a:pt x="50" y="0"/>
                    </a:moveTo>
                    <a:lnTo>
                      <a:pt x="59" y="26"/>
                    </a:lnTo>
                    <a:lnTo>
                      <a:pt x="83" y="14"/>
                    </a:lnTo>
                    <a:lnTo>
                      <a:pt x="74" y="40"/>
                    </a:lnTo>
                    <a:lnTo>
                      <a:pt x="97" y="50"/>
                    </a:lnTo>
                    <a:lnTo>
                      <a:pt x="74" y="59"/>
                    </a:lnTo>
                    <a:lnTo>
                      <a:pt x="83" y="85"/>
                    </a:lnTo>
                    <a:lnTo>
                      <a:pt x="59" y="74"/>
                    </a:lnTo>
                    <a:lnTo>
                      <a:pt x="50" y="100"/>
                    </a:lnTo>
                    <a:lnTo>
                      <a:pt x="40" y="74"/>
                    </a:lnTo>
                    <a:lnTo>
                      <a:pt x="14" y="85"/>
                    </a:lnTo>
                    <a:lnTo>
                      <a:pt x="26" y="59"/>
                    </a:lnTo>
                    <a:lnTo>
                      <a:pt x="0" y="50"/>
                    </a:lnTo>
                    <a:lnTo>
                      <a:pt x="26" y="40"/>
                    </a:lnTo>
                    <a:lnTo>
                      <a:pt x="14" y="14"/>
                    </a:lnTo>
                    <a:lnTo>
                      <a:pt x="40" y="26"/>
                    </a:lnTo>
                    <a:lnTo>
                      <a:pt x="50" y="0"/>
                    </a:lnTo>
                    <a:lnTo>
                      <a:pt x="50" y="0"/>
                    </a:lnTo>
                    <a:close/>
                    <a:moveTo>
                      <a:pt x="724" y="0"/>
                    </a:moveTo>
                    <a:lnTo>
                      <a:pt x="733" y="26"/>
                    </a:lnTo>
                    <a:lnTo>
                      <a:pt x="757" y="14"/>
                    </a:lnTo>
                    <a:lnTo>
                      <a:pt x="748" y="40"/>
                    </a:lnTo>
                    <a:lnTo>
                      <a:pt x="774" y="50"/>
                    </a:lnTo>
                    <a:lnTo>
                      <a:pt x="748" y="59"/>
                    </a:lnTo>
                    <a:lnTo>
                      <a:pt x="757" y="85"/>
                    </a:lnTo>
                    <a:lnTo>
                      <a:pt x="733" y="74"/>
                    </a:lnTo>
                    <a:lnTo>
                      <a:pt x="724" y="100"/>
                    </a:lnTo>
                    <a:lnTo>
                      <a:pt x="714" y="74"/>
                    </a:lnTo>
                    <a:lnTo>
                      <a:pt x="688" y="85"/>
                    </a:lnTo>
                    <a:lnTo>
                      <a:pt x="700" y="59"/>
                    </a:lnTo>
                    <a:lnTo>
                      <a:pt x="674" y="50"/>
                    </a:lnTo>
                    <a:lnTo>
                      <a:pt x="700" y="40"/>
                    </a:lnTo>
                    <a:lnTo>
                      <a:pt x="688" y="14"/>
                    </a:lnTo>
                    <a:lnTo>
                      <a:pt x="714" y="26"/>
                    </a:lnTo>
                    <a:lnTo>
                      <a:pt x="724" y="0"/>
                    </a:lnTo>
                    <a:lnTo>
                      <a:pt x="72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6"/>
              <p:cNvSpPr>
                <a:spLocks noEditPoints="1"/>
              </p:cNvSpPr>
              <p:nvPr/>
            </p:nvSpPr>
            <p:spPr bwMode="auto">
              <a:xfrm>
                <a:off x="1698626" y="2262188"/>
                <a:ext cx="1058863" cy="390525"/>
              </a:xfrm>
              <a:custGeom>
                <a:avLst/>
                <a:gdLst>
                  <a:gd name="T0" fmla="*/ 250 w 281"/>
                  <a:gd name="T1" fmla="*/ 60 h 104"/>
                  <a:gd name="T2" fmla="*/ 241 w 281"/>
                  <a:gd name="T3" fmla="*/ 65 h 104"/>
                  <a:gd name="T4" fmla="*/ 277 w 281"/>
                  <a:gd name="T5" fmla="*/ 69 h 104"/>
                  <a:gd name="T6" fmla="*/ 171 w 281"/>
                  <a:gd name="T7" fmla="*/ 16 h 104"/>
                  <a:gd name="T8" fmla="*/ 186 w 281"/>
                  <a:gd name="T9" fmla="*/ 6 h 104"/>
                  <a:gd name="T10" fmla="*/ 172 w 281"/>
                  <a:gd name="T11" fmla="*/ 5 h 104"/>
                  <a:gd name="T12" fmla="*/ 168 w 281"/>
                  <a:gd name="T13" fmla="*/ 28 h 104"/>
                  <a:gd name="T14" fmla="*/ 178 w 281"/>
                  <a:gd name="T15" fmla="*/ 11 h 104"/>
                  <a:gd name="T16" fmla="*/ 182 w 281"/>
                  <a:gd name="T17" fmla="*/ 7 h 104"/>
                  <a:gd name="T18" fmla="*/ 193 w 281"/>
                  <a:gd name="T19" fmla="*/ 43 h 104"/>
                  <a:gd name="T20" fmla="*/ 197 w 281"/>
                  <a:gd name="T21" fmla="*/ 44 h 104"/>
                  <a:gd name="T22" fmla="*/ 192 w 281"/>
                  <a:gd name="T23" fmla="*/ 4 h 104"/>
                  <a:gd name="T24" fmla="*/ 191 w 281"/>
                  <a:gd name="T25" fmla="*/ 19 h 104"/>
                  <a:gd name="T26" fmla="*/ 199 w 281"/>
                  <a:gd name="T27" fmla="*/ 14 h 104"/>
                  <a:gd name="T28" fmla="*/ 202 w 281"/>
                  <a:gd name="T29" fmla="*/ 12 h 104"/>
                  <a:gd name="T30" fmla="*/ 121 w 281"/>
                  <a:gd name="T31" fmla="*/ 38 h 104"/>
                  <a:gd name="T32" fmla="*/ 104 w 281"/>
                  <a:gd name="T33" fmla="*/ 17 h 104"/>
                  <a:gd name="T34" fmla="*/ 86 w 281"/>
                  <a:gd name="T35" fmla="*/ 9 h 104"/>
                  <a:gd name="T36" fmla="*/ 76 w 281"/>
                  <a:gd name="T37" fmla="*/ 30 h 104"/>
                  <a:gd name="T38" fmla="*/ 79 w 281"/>
                  <a:gd name="T39" fmla="*/ 52 h 104"/>
                  <a:gd name="T40" fmla="*/ 12 w 281"/>
                  <a:gd name="T41" fmla="*/ 67 h 104"/>
                  <a:gd name="T42" fmla="*/ 9 w 281"/>
                  <a:gd name="T43" fmla="*/ 62 h 104"/>
                  <a:gd name="T44" fmla="*/ 5 w 281"/>
                  <a:gd name="T45" fmla="*/ 70 h 104"/>
                  <a:gd name="T46" fmla="*/ 17 w 281"/>
                  <a:gd name="T47" fmla="*/ 72 h 104"/>
                  <a:gd name="T48" fmla="*/ 16 w 281"/>
                  <a:gd name="T49" fmla="*/ 68 h 104"/>
                  <a:gd name="T50" fmla="*/ 12 w 281"/>
                  <a:gd name="T51" fmla="*/ 73 h 104"/>
                  <a:gd name="T52" fmla="*/ 17 w 281"/>
                  <a:gd name="T53" fmla="*/ 73 h 104"/>
                  <a:gd name="T54" fmla="*/ 29 w 281"/>
                  <a:gd name="T55" fmla="*/ 62 h 104"/>
                  <a:gd name="T56" fmla="*/ 25 w 281"/>
                  <a:gd name="T57" fmla="*/ 63 h 104"/>
                  <a:gd name="T58" fmla="*/ 12 w 281"/>
                  <a:gd name="T59" fmla="*/ 59 h 104"/>
                  <a:gd name="T60" fmla="*/ 14 w 281"/>
                  <a:gd name="T61" fmla="*/ 65 h 104"/>
                  <a:gd name="T62" fmla="*/ 19 w 281"/>
                  <a:gd name="T63" fmla="*/ 67 h 104"/>
                  <a:gd name="T64" fmla="*/ 14 w 281"/>
                  <a:gd name="T65" fmla="*/ 76 h 104"/>
                  <a:gd name="T66" fmla="*/ 9 w 281"/>
                  <a:gd name="T67" fmla="*/ 73 h 104"/>
                  <a:gd name="T68" fmla="*/ 4 w 281"/>
                  <a:gd name="T69" fmla="*/ 71 h 104"/>
                  <a:gd name="T70" fmla="*/ 2 w 281"/>
                  <a:gd name="T71" fmla="*/ 79 h 104"/>
                  <a:gd name="T72" fmla="*/ 11 w 281"/>
                  <a:gd name="T73" fmla="*/ 88 h 104"/>
                  <a:gd name="T74" fmla="*/ 17 w 281"/>
                  <a:gd name="T75" fmla="*/ 91 h 104"/>
                  <a:gd name="T76" fmla="*/ 37 w 281"/>
                  <a:gd name="T77" fmla="*/ 67 h 104"/>
                  <a:gd name="T78" fmla="*/ 24 w 281"/>
                  <a:gd name="T79" fmla="*/ 72 h 104"/>
                  <a:gd name="T80" fmla="*/ 27 w 281"/>
                  <a:gd name="T81" fmla="*/ 74 h 104"/>
                  <a:gd name="T82" fmla="*/ 26 w 281"/>
                  <a:gd name="T83" fmla="*/ 97 h 104"/>
                  <a:gd name="T84" fmla="*/ 38 w 281"/>
                  <a:gd name="T85" fmla="*/ 92 h 104"/>
                  <a:gd name="T86" fmla="*/ 252 w 281"/>
                  <a:gd name="T87" fmla="*/ 73 h 104"/>
                  <a:gd name="T88" fmla="*/ 270 w 281"/>
                  <a:gd name="T89" fmla="*/ 77 h 104"/>
                  <a:gd name="T90" fmla="*/ 266 w 281"/>
                  <a:gd name="T91" fmla="*/ 67 h 104"/>
                  <a:gd name="T92" fmla="*/ 275 w 281"/>
                  <a:gd name="T93" fmla="*/ 70 h 104"/>
                  <a:gd name="T94" fmla="*/ 263 w 281"/>
                  <a:gd name="T95" fmla="*/ 65 h 104"/>
                  <a:gd name="T96" fmla="*/ 255 w 281"/>
                  <a:gd name="T97" fmla="*/ 68 h 104"/>
                  <a:gd name="T98" fmla="*/ 253 w 281"/>
                  <a:gd name="T99" fmla="*/ 72 h 104"/>
                  <a:gd name="T100" fmla="*/ 256 w 281"/>
                  <a:gd name="T101" fmla="*/ 70 h 104"/>
                  <a:gd name="T102" fmla="*/ 259 w 281"/>
                  <a:gd name="T103" fmla="*/ 68 h 104"/>
                  <a:gd name="T104" fmla="*/ 260 w 281"/>
                  <a:gd name="T105" fmla="*/ 80 h 104"/>
                  <a:gd name="T106" fmla="*/ 245 w 281"/>
                  <a:gd name="T107" fmla="*/ 87 h 104"/>
                  <a:gd name="T108" fmla="*/ 248 w 281"/>
                  <a:gd name="T109" fmla="*/ 87 h 104"/>
                  <a:gd name="T110" fmla="*/ 251 w 281"/>
                  <a:gd name="T111" fmla="*/ 77 h 104"/>
                  <a:gd name="T112" fmla="*/ 234 w 281"/>
                  <a:gd name="T113" fmla="*/ 72 h 104"/>
                  <a:gd name="T114" fmla="*/ 253 w 281"/>
                  <a:gd name="T115" fmla="*/ 8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1" h="104">
                    <a:moveTo>
                      <a:pt x="265" y="55"/>
                    </a:moveTo>
                    <a:cubicBezTo>
                      <a:pt x="265" y="54"/>
                      <a:pt x="265" y="53"/>
                      <a:pt x="265" y="52"/>
                    </a:cubicBezTo>
                    <a:cubicBezTo>
                      <a:pt x="265" y="51"/>
                      <a:pt x="264" y="51"/>
                      <a:pt x="264" y="51"/>
                    </a:cubicBezTo>
                    <a:cubicBezTo>
                      <a:pt x="264" y="50"/>
                      <a:pt x="263" y="51"/>
                      <a:pt x="263" y="51"/>
                    </a:cubicBezTo>
                    <a:cubicBezTo>
                      <a:pt x="263" y="51"/>
                      <a:pt x="263" y="52"/>
                      <a:pt x="262" y="52"/>
                    </a:cubicBezTo>
                    <a:cubicBezTo>
                      <a:pt x="262" y="53"/>
                      <a:pt x="262" y="53"/>
                      <a:pt x="261" y="54"/>
                    </a:cubicBezTo>
                    <a:cubicBezTo>
                      <a:pt x="260" y="54"/>
                      <a:pt x="259" y="55"/>
                      <a:pt x="258" y="56"/>
                    </a:cubicBezTo>
                    <a:cubicBezTo>
                      <a:pt x="255" y="57"/>
                      <a:pt x="253" y="59"/>
                      <a:pt x="250" y="60"/>
                    </a:cubicBezTo>
                    <a:cubicBezTo>
                      <a:pt x="248" y="61"/>
                      <a:pt x="245" y="62"/>
                      <a:pt x="243" y="62"/>
                    </a:cubicBezTo>
                    <a:cubicBezTo>
                      <a:pt x="240" y="63"/>
                      <a:pt x="237" y="64"/>
                      <a:pt x="234" y="64"/>
                    </a:cubicBezTo>
                    <a:cubicBezTo>
                      <a:pt x="233" y="64"/>
                      <a:pt x="231" y="64"/>
                      <a:pt x="229" y="64"/>
                    </a:cubicBezTo>
                    <a:cubicBezTo>
                      <a:pt x="229" y="64"/>
                      <a:pt x="229" y="64"/>
                      <a:pt x="229" y="64"/>
                    </a:cubicBezTo>
                    <a:cubicBezTo>
                      <a:pt x="228" y="65"/>
                      <a:pt x="228" y="65"/>
                      <a:pt x="228" y="65"/>
                    </a:cubicBezTo>
                    <a:cubicBezTo>
                      <a:pt x="229" y="65"/>
                      <a:pt x="229" y="65"/>
                      <a:pt x="230" y="66"/>
                    </a:cubicBezTo>
                    <a:cubicBezTo>
                      <a:pt x="231" y="66"/>
                      <a:pt x="232" y="66"/>
                      <a:pt x="232" y="66"/>
                    </a:cubicBezTo>
                    <a:cubicBezTo>
                      <a:pt x="235" y="66"/>
                      <a:pt x="238" y="66"/>
                      <a:pt x="241" y="65"/>
                    </a:cubicBezTo>
                    <a:cubicBezTo>
                      <a:pt x="244" y="65"/>
                      <a:pt x="247" y="64"/>
                      <a:pt x="249" y="63"/>
                    </a:cubicBezTo>
                    <a:cubicBezTo>
                      <a:pt x="253" y="62"/>
                      <a:pt x="256" y="60"/>
                      <a:pt x="258" y="59"/>
                    </a:cubicBezTo>
                    <a:cubicBezTo>
                      <a:pt x="260" y="58"/>
                      <a:pt x="261" y="57"/>
                      <a:pt x="262" y="57"/>
                    </a:cubicBezTo>
                    <a:cubicBezTo>
                      <a:pt x="262" y="57"/>
                      <a:pt x="263" y="56"/>
                      <a:pt x="264" y="56"/>
                    </a:cubicBezTo>
                    <a:cubicBezTo>
                      <a:pt x="264" y="56"/>
                      <a:pt x="264" y="56"/>
                      <a:pt x="264" y="56"/>
                    </a:cubicBezTo>
                    <a:cubicBezTo>
                      <a:pt x="264" y="56"/>
                      <a:pt x="264" y="56"/>
                      <a:pt x="264" y="57"/>
                    </a:cubicBezTo>
                    <a:cubicBezTo>
                      <a:pt x="265" y="58"/>
                      <a:pt x="265" y="58"/>
                      <a:pt x="266" y="59"/>
                    </a:cubicBezTo>
                    <a:cubicBezTo>
                      <a:pt x="270" y="62"/>
                      <a:pt x="273" y="66"/>
                      <a:pt x="277" y="69"/>
                    </a:cubicBezTo>
                    <a:cubicBezTo>
                      <a:pt x="279" y="70"/>
                      <a:pt x="280" y="71"/>
                      <a:pt x="280" y="71"/>
                    </a:cubicBezTo>
                    <a:cubicBezTo>
                      <a:pt x="280" y="71"/>
                      <a:pt x="281" y="71"/>
                      <a:pt x="281" y="71"/>
                    </a:cubicBezTo>
                    <a:cubicBezTo>
                      <a:pt x="281" y="71"/>
                      <a:pt x="281" y="70"/>
                      <a:pt x="281" y="69"/>
                    </a:cubicBezTo>
                    <a:cubicBezTo>
                      <a:pt x="280" y="68"/>
                      <a:pt x="280" y="67"/>
                      <a:pt x="279" y="67"/>
                    </a:cubicBezTo>
                    <a:cubicBezTo>
                      <a:pt x="277" y="65"/>
                      <a:pt x="274" y="64"/>
                      <a:pt x="272" y="62"/>
                    </a:cubicBezTo>
                    <a:cubicBezTo>
                      <a:pt x="270" y="60"/>
                      <a:pt x="267" y="57"/>
                      <a:pt x="265" y="55"/>
                    </a:cubicBezTo>
                    <a:cubicBezTo>
                      <a:pt x="265" y="55"/>
                      <a:pt x="265" y="55"/>
                      <a:pt x="265" y="55"/>
                    </a:cubicBezTo>
                    <a:close/>
                    <a:moveTo>
                      <a:pt x="171" y="16"/>
                    </a:moveTo>
                    <a:cubicBezTo>
                      <a:pt x="171" y="16"/>
                      <a:pt x="172" y="16"/>
                      <a:pt x="172" y="16"/>
                    </a:cubicBezTo>
                    <a:cubicBezTo>
                      <a:pt x="173" y="16"/>
                      <a:pt x="175" y="16"/>
                      <a:pt x="178" y="17"/>
                    </a:cubicBezTo>
                    <a:cubicBezTo>
                      <a:pt x="178" y="17"/>
                      <a:pt x="178" y="17"/>
                      <a:pt x="178" y="18"/>
                    </a:cubicBezTo>
                    <a:cubicBezTo>
                      <a:pt x="178" y="19"/>
                      <a:pt x="179" y="19"/>
                      <a:pt x="180" y="19"/>
                    </a:cubicBezTo>
                    <a:cubicBezTo>
                      <a:pt x="181" y="18"/>
                      <a:pt x="181" y="18"/>
                      <a:pt x="181" y="17"/>
                    </a:cubicBezTo>
                    <a:cubicBezTo>
                      <a:pt x="182" y="15"/>
                      <a:pt x="183" y="13"/>
                      <a:pt x="183" y="11"/>
                    </a:cubicBezTo>
                    <a:cubicBezTo>
                      <a:pt x="184" y="10"/>
                      <a:pt x="185" y="9"/>
                      <a:pt x="186" y="8"/>
                    </a:cubicBezTo>
                    <a:cubicBezTo>
                      <a:pt x="186" y="7"/>
                      <a:pt x="187" y="7"/>
                      <a:pt x="186" y="6"/>
                    </a:cubicBezTo>
                    <a:cubicBezTo>
                      <a:pt x="186" y="5"/>
                      <a:pt x="185" y="4"/>
                      <a:pt x="184" y="4"/>
                    </a:cubicBezTo>
                    <a:cubicBezTo>
                      <a:pt x="184" y="3"/>
                      <a:pt x="183" y="3"/>
                      <a:pt x="183" y="3"/>
                    </a:cubicBezTo>
                    <a:cubicBezTo>
                      <a:pt x="180" y="3"/>
                      <a:pt x="178" y="3"/>
                      <a:pt x="175" y="3"/>
                    </a:cubicBezTo>
                    <a:cubicBezTo>
                      <a:pt x="175" y="3"/>
                      <a:pt x="175" y="3"/>
                      <a:pt x="175" y="3"/>
                    </a:cubicBezTo>
                    <a:cubicBezTo>
                      <a:pt x="174" y="2"/>
                      <a:pt x="174" y="1"/>
                      <a:pt x="173" y="1"/>
                    </a:cubicBezTo>
                    <a:cubicBezTo>
                      <a:pt x="172" y="0"/>
                      <a:pt x="172" y="0"/>
                      <a:pt x="172" y="1"/>
                    </a:cubicBezTo>
                    <a:cubicBezTo>
                      <a:pt x="172" y="1"/>
                      <a:pt x="172" y="1"/>
                      <a:pt x="172" y="2"/>
                    </a:cubicBezTo>
                    <a:cubicBezTo>
                      <a:pt x="172" y="3"/>
                      <a:pt x="172" y="4"/>
                      <a:pt x="172" y="5"/>
                    </a:cubicBezTo>
                    <a:cubicBezTo>
                      <a:pt x="172" y="6"/>
                      <a:pt x="171" y="8"/>
                      <a:pt x="171" y="9"/>
                    </a:cubicBezTo>
                    <a:cubicBezTo>
                      <a:pt x="170" y="15"/>
                      <a:pt x="168" y="19"/>
                      <a:pt x="167" y="23"/>
                    </a:cubicBezTo>
                    <a:cubicBezTo>
                      <a:pt x="166" y="26"/>
                      <a:pt x="164" y="28"/>
                      <a:pt x="162" y="31"/>
                    </a:cubicBezTo>
                    <a:cubicBezTo>
                      <a:pt x="162" y="32"/>
                      <a:pt x="161" y="33"/>
                      <a:pt x="161" y="34"/>
                    </a:cubicBezTo>
                    <a:cubicBezTo>
                      <a:pt x="161" y="35"/>
                      <a:pt x="162" y="36"/>
                      <a:pt x="162" y="37"/>
                    </a:cubicBezTo>
                    <a:cubicBezTo>
                      <a:pt x="162" y="37"/>
                      <a:pt x="162" y="37"/>
                      <a:pt x="163" y="37"/>
                    </a:cubicBezTo>
                    <a:cubicBezTo>
                      <a:pt x="164" y="37"/>
                      <a:pt x="164" y="36"/>
                      <a:pt x="165" y="35"/>
                    </a:cubicBezTo>
                    <a:cubicBezTo>
                      <a:pt x="166" y="33"/>
                      <a:pt x="167" y="30"/>
                      <a:pt x="168" y="28"/>
                    </a:cubicBezTo>
                    <a:cubicBezTo>
                      <a:pt x="169" y="25"/>
                      <a:pt x="170" y="22"/>
                      <a:pt x="171" y="19"/>
                    </a:cubicBezTo>
                    <a:cubicBezTo>
                      <a:pt x="171" y="18"/>
                      <a:pt x="171" y="17"/>
                      <a:pt x="171" y="16"/>
                    </a:cubicBezTo>
                    <a:close/>
                    <a:moveTo>
                      <a:pt x="178" y="15"/>
                    </a:moveTo>
                    <a:cubicBezTo>
                      <a:pt x="177" y="15"/>
                      <a:pt x="176" y="14"/>
                      <a:pt x="175" y="14"/>
                    </a:cubicBezTo>
                    <a:cubicBezTo>
                      <a:pt x="174" y="14"/>
                      <a:pt x="173" y="14"/>
                      <a:pt x="172" y="14"/>
                    </a:cubicBezTo>
                    <a:cubicBezTo>
                      <a:pt x="172" y="13"/>
                      <a:pt x="173" y="12"/>
                      <a:pt x="173" y="11"/>
                    </a:cubicBezTo>
                    <a:cubicBezTo>
                      <a:pt x="175" y="11"/>
                      <a:pt x="176" y="11"/>
                      <a:pt x="178" y="11"/>
                    </a:cubicBezTo>
                    <a:cubicBezTo>
                      <a:pt x="178" y="11"/>
                      <a:pt x="179" y="11"/>
                      <a:pt x="178" y="11"/>
                    </a:cubicBezTo>
                    <a:cubicBezTo>
                      <a:pt x="178" y="10"/>
                      <a:pt x="178" y="10"/>
                      <a:pt x="177" y="9"/>
                    </a:cubicBezTo>
                    <a:cubicBezTo>
                      <a:pt x="176" y="9"/>
                      <a:pt x="175" y="9"/>
                      <a:pt x="174" y="9"/>
                    </a:cubicBezTo>
                    <a:cubicBezTo>
                      <a:pt x="174" y="9"/>
                      <a:pt x="174" y="9"/>
                      <a:pt x="174" y="9"/>
                    </a:cubicBezTo>
                    <a:cubicBezTo>
                      <a:pt x="174" y="7"/>
                      <a:pt x="175" y="5"/>
                      <a:pt x="175" y="5"/>
                    </a:cubicBezTo>
                    <a:cubicBezTo>
                      <a:pt x="175" y="5"/>
                      <a:pt x="176" y="5"/>
                      <a:pt x="176" y="5"/>
                    </a:cubicBezTo>
                    <a:cubicBezTo>
                      <a:pt x="177" y="5"/>
                      <a:pt x="178" y="5"/>
                      <a:pt x="179" y="5"/>
                    </a:cubicBezTo>
                    <a:cubicBezTo>
                      <a:pt x="181" y="5"/>
                      <a:pt x="181" y="5"/>
                      <a:pt x="182" y="5"/>
                    </a:cubicBezTo>
                    <a:cubicBezTo>
                      <a:pt x="182" y="6"/>
                      <a:pt x="182" y="6"/>
                      <a:pt x="182" y="7"/>
                    </a:cubicBezTo>
                    <a:cubicBezTo>
                      <a:pt x="181" y="10"/>
                      <a:pt x="180" y="13"/>
                      <a:pt x="179" y="15"/>
                    </a:cubicBezTo>
                    <a:cubicBezTo>
                      <a:pt x="179" y="16"/>
                      <a:pt x="179" y="16"/>
                      <a:pt x="178" y="16"/>
                    </a:cubicBezTo>
                    <a:cubicBezTo>
                      <a:pt x="178" y="16"/>
                      <a:pt x="178" y="15"/>
                      <a:pt x="178" y="15"/>
                    </a:cubicBezTo>
                    <a:close/>
                    <a:moveTo>
                      <a:pt x="191" y="19"/>
                    </a:moveTo>
                    <a:cubicBezTo>
                      <a:pt x="191" y="19"/>
                      <a:pt x="192" y="20"/>
                      <a:pt x="192" y="20"/>
                    </a:cubicBezTo>
                    <a:cubicBezTo>
                      <a:pt x="194" y="20"/>
                      <a:pt x="196" y="20"/>
                      <a:pt x="200" y="21"/>
                    </a:cubicBezTo>
                    <a:cubicBezTo>
                      <a:pt x="198" y="29"/>
                      <a:pt x="195" y="36"/>
                      <a:pt x="194" y="42"/>
                    </a:cubicBezTo>
                    <a:cubicBezTo>
                      <a:pt x="193" y="42"/>
                      <a:pt x="193" y="43"/>
                      <a:pt x="193" y="43"/>
                    </a:cubicBezTo>
                    <a:cubicBezTo>
                      <a:pt x="192" y="44"/>
                      <a:pt x="192" y="43"/>
                      <a:pt x="191" y="43"/>
                    </a:cubicBezTo>
                    <a:cubicBezTo>
                      <a:pt x="190" y="43"/>
                      <a:pt x="190" y="42"/>
                      <a:pt x="189" y="42"/>
                    </a:cubicBezTo>
                    <a:cubicBezTo>
                      <a:pt x="188" y="41"/>
                      <a:pt x="188" y="41"/>
                      <a:pt x="188" y="41"/>
                    </a:cubicBezTo>
                    <a:cubicBezTo>
                      <a:pt x="189" y="44"/>
                      <a:pt x="190" y="46"/>
                      <a:pt x="191" y="47"/>
                    </a:cubicBezTo>
                    <a:cubicBezTo>
                      <a:pt x="191" y="48"/>
                      <a:pt x="191" y="49"/>
                      <a:pt x="192" y="49"/>
                    </a:cubicBezTo>
                    <a:cubicBezTo>
                      <a:pt x="192" y="49"/>
                      <a:pt x="193" y="49"/>
                      <a:pt x="193" y="49"/>
                    </a:cubicBezTo>
                    <a:cubicBezTo>
                      <a:pt x="194" y="49"/>
                      <a:pt x="194" y="48"/>
                      <a:pt x="195" y="47"/>
                    </a:cubicBezTo>
                    <a:cubicBezTo>
                      <a:pt x="196" y="46"/>
                      <a:pt x="196" y="45"/>
                      <a:pt x="197" y="44"/>
                    </a:cubicBezTo>
                    <a:cubicBezTo>
                      <a:pt x="198" y="37"/>
                      <a:pt x="201" y="27"/>
                      <a:pt x="204" y="15"/>
                    </a:cubicBezTo>
                    <a:cubicBezTo>
                      <a:pt x="205" y="13"/>
                      <a:pt x="206" y="11"/>
                      <a:pt x="206" y="11"/>
                    </a:cubicBezTo>
                    <a:cubicBezTo>
                      <a:pt x="207" y="10"/>
                      <a:pt x="207" y="9"/>
                      <a:pt x="207" y="9"/>
                    </a:cubicBezTo>
                    <a:cubicBezTo>
                      <a:pt x="206" y="8"/>
                      <a:pt x="205" y="7"/>
                      <a:pt x="204" y="6"/>
                    </a:cubicBezTo>
                    <a:cubicBezTo>
                      <a:pt x="204" y="6"/>
                      <a:pt x="203" y="6"/>
                      <a:pt x="202" y="6"/>
                    </a:cubicBezTo>
                    <a:cubicBezTo>
                      <a:pt x="201" y="6"/>
                      <a:pt x="200" y="6"/>
                      <a:pt x="199" y="6"/>
                    </a:cubicBezTo>
                    <a:cubicBezTo>
                      <a:pt x="198" y="6"/>
                      <a:pt x="196" y="6"/>
                      <a:pt x="194" y="6"/>
                    </a:cubicBezTo>
                    <a:cubicBezTo>
                      <a:pt x="194" y="5"/>
                      <a:pt x="193" y="4"/>
                      <a:pt x="192" y="4"/>
                    </a:cubicBezTo>
                    <a:cubicBezTo>
                      <a:pt x="192" y="4"/>
                      <a:pt x="192" y="3"/>
                      <a:pt x="192" y="4"/>
                    </a:cubicBezTo>
                    <a:cubicBezTo>
                      <a:pt x="191" y="4"/>
                      <a:pt x="191" y="4"/>
                      <a:pt x="192" y="4"/>
                    </a:cubicBezTo>
                    <a:cubicBezTo>
                      <a:pt x="192" y="6"/>
                      <a:pt x="192" y="7"/>
                      <a:pt x="191" y="9"/>
                    </a:cubicBezTo>
                    <a:cubicBezTo>
                      <a:pt x="191" y="11"/>
                      <a:pt x="190" y="13"/>
                      <a:pt x="190" y="15"/>
                    </a:cubicBezTo>
                    <a:cubicBezTo>
                      <a:pt x="189" y="16"/>
                      <a:pt x="189" y="18"/>
                      <a:pt x="189" y="19"/>
                    </a:cubicBezTo>
                    <a:cubicBezTo>
                      <a:pt x="189" y="20"/>
                      <a:pt x="189" y="20"/>
                      <a:pt x="190" y="20"/>
                    </a:cubicBezTo>
                    <a:cubicBezTo>
                      <a:pt x="190" y="21"/>
                      <a:pt x="191" y="21"/>
                      <a:pt x="191" y="20"/>
                    </a:cubicBezTo>
                    <a:cubicBezTo>
                      <a:pt x="191" y="19"/>
                      <a:pt x="191" y="19"/>
                      <a:pt x="191" y="19"/>
                    </a:cubicBezTo>
                    <a:close/>
                    <a:moveTo>
                      <a:pt x="200" y="19"/>
                    </a:moveTo>
                    <a:cubicBezTo>
                      <a:pt x="199" y="18"/>
                      <a:pt x="198" y="18"/>
                      <a:pt x="197" y="18"/>
                    </a:cubicBezTo>
                    <a:cubicBezTo>
                      <a:pt x="195" y="18"/>
                      <a:pt x="193" y="18"/>
                      <a:pt x="192" y="18"/>
                    </a:cubicBezTo>
                    <a:cubicBezTo>
                      <a:pt x="192" y="17"/>
                      <a:pt x="192" y="17"/>
                      <a:pt x="192" y="16"/>
                    </a:cubicBezTo>
                    <a:cubicBezTo>
                      <a:pt x="192" y="15"/>
                      <a:pt x="192" y="14"/>
                      <a:pt x="193" y="13"/>
                    </a:cubicBezTo>
                    <a:cubicBezTo>
                      <a:pt x="193" y="13"/>
                      <a:pt x="193" y="13"/>
                      <a:pt x="193" y="14"/>
                    </a:cubicBezTo>
                    <a:cubicBezTo>
                      <a:pt x="195" y="14"/>
                      <a:pt x="197" y="14"/>
                      <a:pt x="198" y="14"/>
                    </a:cubicBezTo>
                    <a:cubicBezTo>
                      <a:pt x="199" y="14"/>
                      <a:pt x="200" y="14"/>
                      <a:pt x="199" y="14"/>
                    </a:cubicBezTo>
                    <a:cubicBezTo>
                      <a:pt x="199" y="13"/>
                      <a:pt x="199" y="13"/>
                      <a:pt x="198" y="12"/>
                    </a:cubicBezTo>
                    <a:cubicBezTo>
                      <a:pt x="197" y="12"/>
                      <a:pt x="196" y="12"/>
                      <a:pt x="195" y="12"/>
                    </a:cubicBezTo>
                    <a:cubicBezTo>
                      <a:pt x="194" y="12"/>
                      <a:pt x="194" y="12"/>
                      <a:pt x="193" y="12"/>
                    </a:cubicBezTo>
                    <a:cubicBezTo>
                      <a:pt x="194" y="10"/>
                      <a:pt x="194" y="9"/>
                      <a:pt x="195" y="8"/>
                    </a:cubicBezTo>
                    <a:cubicBezTo>
                      <a:pt x="195" y="8"/>
                      <a:pt x="195" y="8"/>
                      <a:pt x="195" y="8"/>
                    </a:cubicBezTo>
                    <a:cubicBezTo>
                      <a:pt x="197" y="8"/>
                      <a:pt x="199" y="8"/>
                      <a:pt x="201" y="8"/>
                    </a:cubicBezTo>
                    <a:cubicBezTo>
                      <a:pt x="202" y="8"/>
                      <a:pt x="202" y="8"/>
                      <a:pt x="202" y="9"/>
                    </a:cubicBezTo>
                    <a:cubicBezTo>
                      <a:pt x="202" y="10"/>
                      <a:pt x="202" y="11"/>
                      <a:pt x="202" y="12"/>
                    </a:cubicBezTo>
                    <a:cubicBezTo>
                      <a:pt x="201" y="15"/>
                      <a:pt x="201" y="17"/>
                      <a:pt x="200" y="20"/>
                    </a:cubicBezTo>
                    <a:cubicBezTo>
                      <a:pt x="200" y="19"/>
                      <a:pt x="200" y="19"/>
                      <a:pt x="200" y="19"/>
                    </a:cubicBezTo>
                    <a:close/>
                    <a:moveTo>
                      <a:pt x="90" y="28"/>
                    </a:moveTo>
                    <a:cubicBezTo>
                      <a:pt x="91" y="29"/>
                      <a:pt x="94" y="31"/>
                      <a:pt x="98" y="34"/>
                    </a:cubicBezTo>
                    <a:cubicBezTo>
                      <a:pt x="102" y="37"/>
                      <a:pt x="105" y="39"/>
                      <a:pt x="108" y="41"/>
                    </a:cubicBezTo>
                    <a:cubicBezTo>
                      <a:pt x="110" y="42"/>
                      <a:pt x="111" y="42"/>
                      <a:pt x="112" y="42"/>
                    </a:cubicBezTo>
                    <a:cubicBezTo>
                      <a:pt x="114" y="41"/>
                      <a:pt x="117" y="39"/>
                      <a:pt x="119" y="39"/>
                    </a:cubicBezTo>
                    <a:cubicBezTo>
                      <a:pt x="120" y="38"/>
                      <a:pt x="121" y="38"/>
                      <a:pt x="121" y="38"/>
                    </a:cubicBezTo>
                    <a:cubicBezTo>
                      <a:pt x="120" y="37"/>
                      <a:pt x="120" y="37"/>
                      <a:pt x="119" y="37"/>
                    </a:cubicBezTo>
                    <a:cubicBezTo>
                      <a:pt x="117" y="37"/>
                      <a:pt x="115" y="37"/>
                      <a:pt x="113" y="36"/>
                    </a:cubicBezTo>
                    <a:cubicBezTo>
                      <a:pt x="111" y="36"/>
                      <a:pt x="109" y="36"/>
                      <a:pt x="108" y="36"/>
                    </a:cubicBezTo>
                    <a:cubicBezTo>
                      <a:pt x="106" y="35"/>
                      <a:pt x="103" y="34"/>
                      <a:pt x="100" y="32"/>
                    </a:cubicBezTo>
                    <a:cubicBezTo>
                      <a:pt x="95" y="29"/>
                      <a:pt x="92" y="27"/>
                      <a:pt x="90" y="26"/>
                    </a:cubicBezTo>
                    <a:cubicBezTo>
                      <a:pt x="90" y="25"/>
                      <a:pt x="90" y="24"/>
                      <a:pt x="90" y="24"/>
                    </a:cubicBezTo>
                    <a:cubicBezTo>
                      <a:pt x="93" y="22"/>
                      <a:pt x="97" y="20"/>
                      <a:pt x="102" y="18"/>
                    </a:cubicBezTo>
                    <a:cubicBezTo>
                      <a:pt x="103" y="18"/>
                      <a:pt x="104" y="18"/>
                      <a:pt x="104" y="17"/>
                    </a:cubicBezTo>
                    <a:cubicBezTo>
                      <a:pt x="105" y="17"/>
                      <a:pt x="105" y="17"/>
                      <a:pt x="106" y="16"/>
                    </a:cubicBezTo>
                    <a:cubicBezTo>
                      <a:pt x="105" y="16"/>
                      <a:pt x="105" y="15"/>
                      <a:pt x="104" y="15"/>
                    </a:cubicBezTo>
                    <a:cubicBezTo>
                      <a:pt x="103" y="15"/>
                      <a:pt x="102" y="15"/>
                      <a:pt x="101" y="15"/>
                    </a:cubicBezTo>
                    <a:cubicBezTo>
                      <a:pt x="100" y="15"/>
                      <a:pt x="99" y="15"/>
                      <a:pt x="99" y="15"/>
                    </a:cubicBezTo>
                    <a:cubicBezTo>
                      <a:pt x="96" y="17"/>
                      <a:pt x="93" y="19"/>
                      <a:pt x="89" y="21"/>
                    </a:cubicBezTo>
                    <a:cubicBezTo>
                      <a:pt x="89" y="20"/>
                      <a:pt x="88" y="19"/>
                      <a:pt x="88" y="17"/>
                    </a:cubicBezTo>
                    <a:cubicBezTo>
                      <a:pt x="88" y="16"/>
                      <a:pt x="87" y="15"/>
                      <a:pt x="87" y="14"/>
                    </a:cubicBezTo>
                    <a:cubicBezTo>
                      <a:pt x="87" y="12"/>
                      <a:pt x="86" y="11"/>
                      <a:pt x="86" y="9"/>
                    </a:cubicBezTo>
                    <a:cubicBezTo>
                      <a:pt x="86" y="8"/>
                      <a:pt x="86" y="8"/>
                      <a:pt x="86" y="8"/>
                    </a:cubicBezTo>
                    <a:cubicBezTo>
                      <a:pt x="85" y="7"/>
                      <a:pt x="83" y="7"/>
                      <a:pt x="82" y="7"/>
                    </a:cubicBezTo>
                    <a:cubicBezTo>
                      <a:pt x="81" y="7"/>
                      <a:pt x="80" y="7"/>
                      <a:pt x="80" y="8"/>
                    </a:cubicBezTo>
                    <a:cubicBezTo>
                      <a:pt x="79" y="8"/>
                      <a:pt x="79" y="9"/>
                      <a:pt x="80" y="9"/>
                    </a:cubicBezTo>
                    <a:cubicBezTo>
                      <a:pt x="81" y="10"/>
                      <a:pt x="82" y="11"/>
                      <a:pt x="83" y="12"/>
                    </a:cubicBezTo>
                    <a:cubicBezTo>
                      <a:pt x="84" y="16"/>
                      <a:pt x="85" y="20"/>
                      <a:pt x="86" y="23"/>
                    </a:cubicBezTo>
                    <a:cubicBezTo>
                      <a:pt x="83" y="25"/>
                      <a:pt x="79" y="27"/>
                      <a:pt x="76" y="29"/>
                    </a:cubicBezTo>
                    <a:cubicBezTo>
                      <a:pt x="75" y="29"/>
                      <a:pt x="75" y="30"/>
                      <a:pt x="76" y="30"/>
                    </a:cubicBezTo>
                    <a:cubicBezTo>
                      <a:pt x="76" y="30"/>
                      <a:pt x="77" y="30"/>
                      <a:pt x="78" y="30"/>
                    </a:cubicBezTo>
                    <a:cubicBezTo>
                      <a:pt x="79" y="30"/>
                      <a:pt x="79" y="30"/>
                      <a:pt x="80" y="30"/>
                    </a:cubicBezTo>
                    <a:cubicBezTo>
                      <a:pt x="82" y="28"/>
                      <a:pt x="84" y="27"/>
                      <a:pt x="87" y="25"/>
                    </a:cubicBezTo>
                    <a:cubicBezTo>
                      <a:pt x="87" y="26"/>
                      <a:pt x="87" y="26"/>
                      <a:pt x="87" y="26"/>
                    </a:cubicBezTo>
                    <a:cubicBezTo>
                      <a:pt x="88" y="30"/>
                      <a:pt x="88" y="33"/>
                      <a:pt x="87" y="36"/>
                    </a:cubicBezTo>
                    <a:cubicBezTo>
                      <a:pt x="87" y="38"/>
                      <a:pt x="86" y="41"/>
                      <a:pt x="85" y="43"/>
                    </a:cubicBezTo>
                    <a:cubicBezTo>
                      <a:pt x="84" y="45"/>
                      <a:pt x="82" y="48"/>
                      <a:pt x="79" y="51"/>
                    </a:cubicBezTo>
                    <a:cubicBezTo>
                      <a:pt x="79" y="51"/>
                      <a:pt x="79" y="52"/>
                      <a:pt x="79" y="52"/>
                    </a:cubicBezTo>
                    <a:cubicBezTo>
                      <a:pt x="79" y="52"/>
                      <a:pt x="79" y="52"/>
                      <a:pt x="80" y="52"/>
                    </a:cubicBezTo>
                    <a:cubicBezTo>
                      <a:pt x="80" y="52"/>
                      <a:pt x="81" y="51"/>
                      <a:pt x="83" y="49"/>
                    </a:cubicBezTo>
                    <a:cubicBezTo>
                      <a:pt x="84" y="48"/>
                      <a:pt x="86" y="46"/>
                      <a:pt x="88" y="44"/>
                    </a:cubicBezTo>
                    <a:cubicBezTo>
                      <a:pt x="89" y="42"/>
                      <a:pt x="90" y="40"/>
                      <a:pt x="90" y="38"/>
                    </a:cubicBezTo>
                    <a:cubicBezTo>
                      <a:pt x="91" y="36"/>
                      <a:pt x="91" y="33"/>
                      <a:pt x="91" y="30"/>
                    </a:cubicBezTo>
                    <a:cubicBezTo>
                      <a:pt x="90" y="29"/>
                      <a:pt x="90" y="29"/>
                      <a:pt x="90" y="28"/>
                    </a:cubicBezTo>
                    <a:close/>
                    <a:moveTo>
                      <a:pt x="10" y="68"/>
                    </a:moveTo>
                    <a:cubicBezTo>
                      <a:pt x="11" y="68"/>
                      <a:pt x="12" y="67"/>
                      <a:pt x="12" y="67"/>
                    </a:cubicBezTo>
                    <a:cubicBezTo>
                      <a:pt x="13" y="67"/>
                      <a:pt x="13" y="66"/>
                      <a:pt x="13" y="66"/>
                    </a:cubicBezTo>
                    <a:cubicBezTo>
                      <a:pt x="13" y="66"/>
                      <a:pt x="13" y="66"/>
                      <a:pt x="13" y="66"/>
                    </a:cubicBezTo>
                    <a:cubicBezTo>
                      <a:pt x="13" y="65"/>
                      <a:pt x="13" y="65"/>
                      <a:pt x="12" y="65"/>
                    </a:cubicBezTo>
                    <a:cubicBezTo>
                      <a:pt x="11" y="65"/>
                      <a:pt x="11" y="65"/>
                      <a:pt x="10" y="65"/>
                    </a:cubicBezTo>
                    <a:cubicBezTo>
                      <a:pt x="10" y="65"/>
                      <a:pt x="10" y="66"/>
                      <a:pt x="10" y="66"/>
                    </a:cubicBezTo>
                    <a:cubicBezTo>
                      <a:pt x="10" y="65"/>
                      <a:pt x="10" y="65"/>
                      <a:pt x="9" y="64"/>
                    </a:cubicBezTo>
                    <a:cubicBezTo>
                      <a:pt x="9" y="63"/>
                      <a:pt x="9" y="63"/>
                      <a:pt x="9" y="62"/>
                    </a:cubicBezTo>
                    <a:cubicBezTo>
                      <a:pt x="9" y="62"/>
                      <a:pt x="9" y="62"/>
                      <a:pt x="9" y="62"/>
                    </a:cubicBezTo>
                    <a:cubicBezTo>
                      <a:pt x="8" y="62"/>
                      <a:pt x="8" y="62"/>
                      <a:pt x="7" y="62"/>
                    </a:cubicBezTo>
                    <a:cubicBezTo>
                      <a:pt x="6" y="62"/>
                      <a:pt x="6" y="62"/>
                      <a:pt x="6" y="62"/>
                    </a:cubicBezTo>
                    <a:cubicBezTo>
                      <a:pt x="5" y="63"/>
                      <a:pt x="5" y="63"/>
                      <a:pt x="6" y="63"/>
                    </a:cubicBezTo>
                    <a:cubicBezTo>
                      <a:pt x="6" y="63"/>
                      <a:pt x="7" y="64"/>
                      <a:pt x="7" y="64"/>
                    </a:cubicBezTo>
                    <a:cubicBezTo>
                      <a:pt x="7" y="65"/>
                      <a:pt x="8" y="66"/>
                      <a:pt x="8" y="67"/>
                    </a:cubicBezTo>
                    <a:cubicBezTo>
                      <a:pt x="8" y="67"/>
                      <a:pt x="8" y="67"/>
                      <a:pt x="8" y="67"/>
                    </a:cubicBezTo>
                    <a:cubicBezTo>
                      <a:pt x="7" y="68"/>
                      <a:pt x="6" y="69"/>
                      <a:pt x="5" y="70"/>
                    </a:cubicBezTo>
                    <a:cubicBezTo>
                      <a:pt x="5" y="70"/>
                      <a:pt x="5" y="70"/>
                      <a:pt x="5" y="70"/>
                    </a:cubicBezTo>
                    <a:cubicBezTo>
                      <a:pt x="5" y="70"/>
                      <a:pt x="6" y="70"/>
                      <a:pt x="6" y="70"/>
                    </a:cubicBezTo>
                    <a:cubicBezTo>
                      <a:pt x="7" y="70"/>
                      <a:pt x="8" y="69"/>
                      <a:pt x="9" y="69"/>
                    </a:cubicBezTo>
                    <a:cubicBezTo>
                      <a:pt x="9" y="69"/>
                      <a:pt x="9" y="70"/>
                      <a:pt x="9" y="71"/>
                    </a:cubicBezTo>
                    <a:cubicBezTo>
                      <a:pt x="9" y="72"/>
                      <a:pt x="9" y="72"/>
                      <a:pt x="9" y="72"/>
                    </a:cubicBezTo>
                    <a:cubicBezTo>
                      <a:pt x="10" y="72"/>
                      <a:pt x="10" y="72"/>
                      <a:pt x="10" y="72"/>
                    </a:cubicBezTo>
                    <a:cubicBezTo>
                      <a:pt x="10" y="72"/>
                      <a:pt x="10" y="71"/>
                      <a:pt x="10" y="70"/>
                    </a:cubicBezTo>
                    <a:cubicBezTo>
                      <a:pt x="10" y="70"/>
                      <a:pt x="10" y="69"/>
                      <a:pt x="10" y="68"/>
                    </a:cubicBezTo>
                    <a:close/>
                    <a:moveTo>
                      <a:pt x="17" y="72"/>
                    </a:moveTo>
                    <a:cubicBezTo>
                      <a:pt x="18" y="71"/>
                      <a:pt x="18" y="71"/>
                      <a:pt x="19" y="71"/>
                    </a:cubicBezTo>
                    <a:cubicBezTo>
                      <a:pt x="20" y="71"/>
                      <a:pt x="20" y="70"/>
                      <a:pt x="20" y="70"/>
                    </a:cubicBezTo>
                    <a:cubicBezTo>
                      <a:pt x="20" y="70"/>
                      <a:pt x="20" y="70"/>
                      <a:pt x="20" y="70"/>
                    </a:cubicBezTo>
                    <a:cubicBezTo>
                      <a:pt x="20" y="69"/>
                      <a:pt x="20" y="69"/>
                      <a:pt x="19" y="69"/>
                    </a:cubicBezTo>
                    <a:cubicBezTo>
                      <a:pt x="18" y="69"/>
                      <a:pt x="18" y="69"/>
                      <a:pt x="18" y="69"/>
                    </a:cubicBezTo>
                    <a:cubicBezTo>
                      <a:pt x="17" y="69"/>
                      <a:pt x="17" y="70"/>
                      <a:pt x="16" y="70"/>
                    </a:cubicBezTo>
                    <a:cubicBezTo>
                      <a:pt x="16" y="70"/>
                      <a:pt x="16" y="69"/>
                      <a:pt x="16" y="69"/>
                    </a:cubicBezTo>
                    <a:cubicBezTo>
                      <a:pt x="16" y="68"/>
                      <a:pt x="16" y="68"/>
                      <a:pt x="16" y="68"/>
                    </a:cubicBezTo>
                    <a:cubicBezTo>
                      <a:pt x="16" y="67"/>
                      <a:pt x="15" y="67"/>
                      <a:pt x="15" y="67"/>
                    </a:cubicBezTo>
                    <a:cubicBezTo>
                      <a:pt x="15" y="67"/>
                      <a:pt x="15" y="67"/>
                      <a:pt x="14" y="67"/>
                    </a:cubicBezTo>
                    <a:cubicBezTo>
                      <a:pt x="13" y="67"/>
                      <a:pt x="13" y="67"/>
                      <a:pt x="12" y="68"/>
                    </a:cubicBezTo>
                    <a:cubicBezTo>
                      <a:pt x="12" y="68"/>
                      <a:pt x="12" y="68"/>
                      <a:pt x="13" y="68"/>
                    </a:cubicBezTo>
                    <a:cubicBezTo>
                      <a:pt x="13" y="69"/>
                      <a:pt x="14" y="69"/>
                      <a:pt x="14" y="69"/>
                    </a:cubicBezTo>
                    <a:cubicBezTo>
                      <a:pt x="14" y="70"/>
                      <a:pt x="14" y="70"/>
                      <a:pt x="15" y="71"/>
                    </a:cubicBezTo>
                    <a:cubicBezTo>
                      <a:pt x="14" y="72"/>
                      <a:pt x="13" y="72"/>
                      <a:pt x="12" y="73"/>
                    </a:cubicBezTo>
                    <a:cubicBezTo>
                      <a:pt x="12" y="73"/>
                      <a:pt x="12" y="73"/>
                      <a:pt x="12" y="73"/>
                    </a:cubicBezTo>
                    <a:cubicBezTo>
                      <a:pt x="12" y="74"/>
                      <a:pt x="13" y="74"/>
                      <a:pt x="13" y="73"/>
                    </a:cubicBezTo>
                    <a:cubicBezTo>
                      <a:pt x="14" y="73"/>
                      <a:pt x="15" y="73"/>
                      <a:pt x="15" y="72"/>
                    </a:cubicBezTo>
                    <a:cubicBezTo>
                      <a:pt x="15" y="72"/>
                      <a:pt x="15" y="72"/>
                      <a:pt x="15" y="73"/>
                    </a:cubicBezTo>
                    <a:cubicBezTo>
                      <a:pt x="16" y="74"/>
                      <a:pt x="16" y="75"/>
                      <a:pt x="17" y="76"/>
                    </a:cubicBezTo>
                    <a:cubicBezTo>
                      <a:pt x="17" y="77"/>
                      <a:pt x="17" y="77"/>
                      <a:pt x="17" y="77"/>
                    </a:cubicBezTo>
                    <a:cubicBezTo>
                      <a:pt x="17" y="77"/>
                      <a:pt x="17" y="77"/>
                      <a:pt x="17" y="77"/>
                    </a:cubicBezTo>
                    <a:cubicBezTo>
                      <a:pt x="17" y="77"/>
                      <a:pt x="17" y="76"/>
                      <a:pt x="17" y="76"/>
                    </a:cubicBezTo>
                    <a:cubicBezTo>
                      <a:pt x="17" y="75"/>
                      <a:pt x="17" y="74"/>
                      <a:pt x="17" y="73"/>
                    </a:cubicBezTo>
                    <a:cubicBezTo>
                      <a:pt x="17" y="73"/>
                      <a:pt x="17" y="72"/>
                      <a:pt x="17" y="72"/>
                    </a:cubicBezTo>
                    <a:close/>
                    <a:moveTo>
                      <a:pt x="14" y="88"/>
                    </a:moveTo>
                    <a:cubicBezTo>
                      <a:pt x="16" y="88"/>
                      <a:pt x="16" y="87"/>
                      <a:pt x="17" y="86"/>
                    </a:cubicBezTo>
                    <a:cubicBezTo>
                      <a:pt x="18" y="83"/>
                      <a:pt x="18" y="81"/>
                      <a:pt x="20" y="78"/>
                    </a:cubicBezTo>
                    <a:cubicBezTo>
                      <a:pt x="21" y="75"/>
                      <a:pt x="23" y="71"/>
                      <a:pt x="25" y="66"/>
                    </a:cubicBezTo>
                    <a:cubicBezTo>
                      <a:pt x="26" y="64"/>
                      <a:pt x="27" y="62"/>
                      <a:pt x="28" y="61"/>
                    </a:cubicBezTo>
                    <a:cubicBezTo>
                      <a:pt x="28" y="61"/>
                      <a:pt x="29" y="61"/>
                      <a:pt x="29" y="61"/>
                    </a:cubicBezTo>
                    <a:cubicBezTo>
                      <a:pt x="29" y="61"/>
                      <a:pt x="29" y="61"/>
                      <a:pt x="29" y="62"/>
                    </a:cubicBezTo>
                    <a:cubicBezTo>
                      <a:pt x="30" y="63"/>
                      <a:pt x="31" y="63"/>
                      <a:pt x="31" y="64"/>
                    </a:cubicBezTo>
                    <a:cubicBezTo>
                      <a:pt x="31" y="65"/>
                      <a:pt x="32" y="65"/>
                      <a:pt x="32" y="65"/>
                    </a:cubicBezTo>
                    <a:cubicBezTo>
                      <a:pt x="32" y="65"/>
                      <a:pt x="32" y="64"/>
                      <a:pt x="32" y="64"/>
                    </a:cubicBezTo>
                    <a:cubicBezTo>
                      <a:pt x="32" y="61"/>
                      <a:pt x="33" y="59"/>
                      <a:pt x="33" y="58"/>
                    </a:cubicBezTo>
                    <a:cubicBezTo>
                      <a:pt x="34" y="57"/>
                      <a:pt x="34" y="56"/>
                      <a:pt x="33" y="56"/>
                    </a:cubicBezTo>
                    <a:cubicBezTo>
                      <a:pt x="33" y="56"/>
                      <a:pt x="31" y="56"/>
                      <a:pt x="28" y="57"/>
                    </a:cubicBezTo>
                    <a:cubicBezTo>
                      <a:pt x="28" y="58"/>
                      <a:pt x="27" y="58"/>
                      <a:pt x="27" y="59"/>
                    </a:cubicBezTo>
                    <a:cubicBezTo>
                      <a:pt x="26" y="60"/>
                      <a:pt x="25" y="62"/>
                      <a:pt x="25" y="63"/>
                    </a:cubicBezTo>
                    <a:cubicBezTo>
                      <a:pt x="21" y="59"/>
                      <a:pt x="18" y="56"/>
                      <a:pt x="17" y="54"/>
                    </a:cubicBezTo>
                    <a:cubicBezTo>
                      <a:pt x="17" y="53"/>
                      <a:pt x="17" y="53"/>
                      <a:pt x="16" y="53"/>
                    </a:cubicBezTo>
                    <a:cubicBezTo>
                      <a:pt x="16" y="53"/>
                      <a:pt x="14" y="53"/>
                      <a:pt x="13" y="54"/>
                    </a:cubicBezTo>
                    <a:cubicBezTo>
                      <a:pt x="12" y="55"/>
                      <a:pt x="12" y="55"/>
                      <a:pt x="12" y="55"/>
                    </a:cubicBezTo>
                    <a:cubicBezTo>
                      <a:pt x="11" y="57"/>
                      <a:pt x="10" y="59"/>
                      <a:pt x="10" y="61"/>
                    </a:cubicBezTo>
                    <a:cubicBezTo>
                      <a:pt x="9" y="61"/>
                      <a:pt x="9" y="62"/>
                      <a:pt x="10" y="62"/>
                    </a:cubicBezTo>
                    <a:cubicBezTo>
                      <a:pt x="10" y="62"/>
                      <a:pt x="11" y="61"/>
                      <a:pt x="11" y="61"/>
                    </a:cubicBezTo>
                    <a:cubicBezTo>
                      <a:pt x="12" y="61"/>
                      <a:pt x="12" y="60"/>
                      <a:pt x="12" y="59"/>
                    </a:cubicBezTo>
                    <a:cubicBezTo>
                      <a:pt x="13" y="59"/>
                      <a:pt x="13" y="58"/>
                      <a:pt x="13" y="57"/>
                    </a:cubicBezTo>
                    <a:cubicBezTo>
                      <a:pt x="13" y="57"/>
                      <a:pt x="13" y="57"/>
                      <a:pt x="13" y="57"/>
                    </a:cubicBezTo>
                    <a:cubicBezTo>
                      <a:pt x="14" y="57"/>
                      <a:pt x="14" y="57"/>
                      <a:pt x="15" y="57"/>
                    </a:cubicBezTo>
                    <a:cubicBezTo>
                      <a:pt x="15" y="58"/>
                      <a:pt x="16" y="58"/>
                      <a:pt x="17" y="59"/>
                    </a:cubicBezTo>
                    <a:cubicBezTo>
                      <a:pt x="16" y="59"/>
                      <a:pt x="16" y="59"/>
                      <a:pt x="16" y="60"/>
                    </a:cubicBezTo>
                    <a:cubicBezTo>
                      <a:pt x="15" y="60"/>
                      <a:pt x="15" y="61"/>
                      <a:pt x="14" y="62"/>
                    </a:cubicBezTo>
                    <a:cubicBezTo>
                      <a:pt x="14" y="63"/>
                      <a:pt x="14" y="63"/>
                      <a:pt x="14" y="64"/>
                    </a:cubicBezTo>
                    <a:cubicBezTo>
                      <a:pt x="13" y="65"/>
                      <a:pt x="14" y="65"/>
                      <a:pt x="14" y="65"/>
                    </a:cubicBezTo>
                    <a:cubicBezTo>
                      <a:pt x="15" y="64"/>
                      <a:pt x="15" y="64"/>
                      <a:pt x="15" y="64"/>
                    </a:cubicBezTo>
                    <a:cubicBezTo>
                      <a:pt x="16" y="62"/>
                      <a:pt x="17" y="61"/>
                      <a:pt x="17" y="60"/>
                    </a:cubicBezTo>
                    <a:cubicBezTo>
                      <a:pt x="18" y="60"/>
                      <a:pt x="19" y="61"/>
                      <a:pt x="20" y="62"/>
                    </a:cubicBezTo>
                    <a:cubicBezTo>
                      <a:pt x="19" y="62"/>
                      <a:pt x="19" y="62"/>
                      <a:pt x="19" y="63"/>
                    </a:cubicBezTo>
                    <a:cubicBezTo>
                      <a:pt x="18" y="63"/>
                      <a:pt x="18" y="64"/>
                      <a:pt x="18" y="65"/>
                    </a:cubicBezTo>
                    <a:cubicBezTo>
                      <a:pt x="18" y="66"/>
                      <a:pt x="17" y="67"/>
                      <a:pt x="17" y="67"/>
                    </a:cubicBezTo>
                    <a:cubicBezTo>
                      <a:pt x="17" y="68"/>
                      <a:pt x="17" y="68"/>
                      <a:pt x="18" y="68"/>
                    </a:cubicBezTo>
                    <a:cubicBezTo>
                      <a:pt x="18" y="68"/>
                      <a:pt x="18" y="67"/>
                      <a:pt x="19" y="67"/>
                    </a:cubicBezTo>
                    <a:cubicBezTo>
                      <a:pt x="19" y="65"/>
                      <a:pt x="20" y="64"/>
                      <a:pt x="21" y="63"/>
                    </a:cubicBezTo>
                    <a:cubicBezTo>
                      <a:pt x="21" y="64"/>
                      <a:pt x="22" y="65"/>
                      <a:pt x="23" y="66"/>
                    </a:cubicBezTo>
                    <a:cubicBezTo>
                      <a:pt x="23" y="67"/>
                      <a:pt x="23" y="67"/>
                      <a:pt x="22" y="68"/>
                    </a:cubicBezTo>
                    <a:cubicBezTo>
                      <a:pt x="21" y="71"/>
                      <a:pt x="19" y="76"/>
                      <a:pt x="16" y="81"/>
                    </a:cubicBezTo>
                    <a:cubicBezTo>
                      <a:pt x="16" y="81"/>
                      <a:pt x="16" y="82"/>
                      <a:pt x="16" y="82"/>
                    </a:cubicBezTo>
                    <a:cubicBezTo>
                      <a:pt x="15" y="81"/>
                      <a:pt x="13" y="81"/>
                      <a:pt x="12" y="80"/>
                    </a:cubicBezTo>
                    <a:cubicBezTo>
                      <a:pt x="12" y="80"/>
                      <a:pt x="12" y="80"/>
                      <a:pt x="12" y="80"/>
                    </a:cubicBezTo>
                    <a:cubicBezTo>
                      <a:pt x="13" y="79"/>
                      <a:pt x="13" y="77"/>
                      <a:pt x="14" y="76"/>
                    </a:cubicBezTo>
                    <a:cubicBezTo>
                      <a:pt x="14" y="75"/>
                      <a:pt x="14" y="75"/>
                      <a:pt x="13" y="75"/>
                    </a:cubicBezTo>
                    <a:cubicBezTo>
                      <a:pt x="13" y="75"/>
                      <a:pt x="12" y="76"/>
                      <a:pt x="12" y="76"/>
                    </a:cubicBezTo>
                    <a:cubicBezTo>
                      <a:pt x="11" y="77"/>
                      <a:pt x="11" y="78"/>
                      <a:pt x="11" y="79"/>
                    </a:cubicBezTo>
                    <a:cubicBezTo>
                      <a:pt x="11" y="79"/>
                      <a:pt x="11" y="79"/>
                      <a:pt x="11" y="80"/>
                    </a:cubicBezTo>
                    <a:cubicBezTo>
                      <a:pt x="10" y="79"/>
                      <a:pt x="10" y="79"/>
                      <a:pt x="9" y="79"/>
                    </a:cubicBezTo>
                    <a:cubicBezTo>
                      <a:pt x="9" y="79"/>
                      <a:pt x="8" y="79"/>
                      <a:pt x="8" y="79"/>
                    </a:cubicBezTo>
                    <a:cubicBezTo>
                      <a:pt x="8" y="77"/>
                      <a:pt x="9" y="75"/>
                      <a:pt x="9" y="74"/>
                    </a:cubicBezTo>
                    <a:cubicBezTo>
                      <a:pt x="10" y="73"/>
                      <a:pt x="10" y="73"/>
                      <a:pt x="9" y="73"/>
                    </a:cubicBezTo>
                    <a:cubicBezTo>
                      <a:pt x="9" y="73"/>
                      <a:pt x="8" y="73"/>
                      <a:pt x="8" y="74"/>
                    </a:cubicBezTo>
                    <a:cubicBezTo>
                      <a:pt x="7" y="75"/>
                      <a:pt x="7" y="75"/>
                      <a:pt x="7" y="77"/>
                    </a:cubicBezTo>
                    <a:cubicBezTo>
                      <a:pt x="7" y="77"/>
                      <a:pt x="7" y="78"/>
                      <a:pt x="7" y="78"/>
                    </a:cubicBezTo>
                    <a:cubicBezTo>
                      <a:pt x="6" y="78"/>
                      <a:pt x="6" y="78"/>
                      <a:pt x="5" y="77"/>
                    </a:cubicBezTo>
                    <a:cubicBezTo>
                      <a:pt x="5" y="77"/>
                      <a:pt x="5" y="77"/>
                      <a:pt x="5" y="77"/>
                    </a:cubicBezTo>
                    <a:cubicBezTo>
                      <a:pt x="5" y="76"/>
                      <a:pt x="4" y="76"/>
                      <a:pt x="4" y="75"/>
                    </a:cubicBezTo>
                    <a:cubicBezTo>
                      <a:pt x="4" y="75"/>
                      <a:pt x="4" y="74"/>
                      <a:pt x="4" y="73"/>
                    </a:cubicBezTo>
                    <a:cubicBezTo>
                      <a:pt x="4" y="73"/>
                      <a:pt x="4" y="72"/>
                      <a:pt x="4" y="71"/>
                    </a:cubicBezTo>
                    <a:cubicBezTo>
                      <a:pt x="4" y="71"/>
                      <a:pt x="4" y="70"/>
                      <a:pt x="4" y="70"/>
                    </a:cubicBezTo>
                    <a:cubicBezTo>
                      <a:pt x="3" y="70"/>
                      <a:pt x="2" y="71"/>
                      <a:pt x="2" y="71"/>
                    </a:cubicBezTo>
                    <a:cubicBezTo>
                      <a:pt x="1" y="72"/>
                      <a:pt x="1" y="72"/>
                      <a:pt x="1" y="72"/>
                    </a:cubicBezTo>
                    <a:cubicBezTo>
                      <a:pt x="0" y="73"/>
                      <a:pt x="1" y="73"/>
                      <a:pt x="1" y="73"/>
                    </a:cubicBezTo>
                    <a:cubicBezTo>
                      <a:pt x="1" y="73"/>
                      <a:pt x="2" y="73"/>
                      <a:pt x="2" y="74"/>
                    </a:cubicBezTo>
                    <a:cubicBezTo>
                      <a:pt x="2" y="75"/>
                      <a:pt x="3" y="75"/>
                      <a:pt x="3" y="76"/>
                    </a:cubicBezTo>
                    <a:cubicBezTo>
                      <a:pt x="3" y="76"/>
                      <a:pt x="3" y="77"/>
                      <a:pt x="4" y="77"/>
                    </a:cubicBezTo>
                    <a:cubicBezTo>
                      <a:pt x="3" y="78"/>
                      <a:pt x="2" y="78"/>
                      <a:pt x="2" y="79"/>
                    </a:cubicBezTo>
                    <a:cubicBezTo>
                      <a:pt x="1" y="79"/>
                      <a:pt x="1" y="80"/>
                      <a:pt x="1" y="80"/>
                    </a:cubicBezTo>
                    <a:cubicBezTo>
                      <a:pt x="1" y="80"/>
                      <a:pt x="2" y="81"/>
                      <a:pt x="2" y="80"/>
                    </a:cubicBezTo>
                    <a:cubicBezTo>
                      <a:pt x="3" y="80"/>
                      <a:pt x="5" y="80"/>
                      <a:pt x="6" y="81"/>
                    </a:cubicBezTo>
                    <a:cubicBezTo>
                      <a:pt x="7" y="81"/>
                      <a:pt x="11" y="82"/>
                      <a:pt x="15" y="84"/>
                    </a:cubicBezTo>
                    <a:cubicBezTo>
                      <a:pt x="15" y="85"/>
                      <a:pt x="14" y="86"/>
                      <a:pt x="13" y="88"/>
                    </a:cubicBezTo>
                    <a:cubicBezTo>
                      <a:pt x="13" y="88"/>
                      <a:pt x="13" y="88"/>
                      <a:pt x="13" y="88"/>
                    </a:cubicBezTo>
                    <a:cubicBezTo>
                      <a:pt x="13" y="88"/>
                      <a:pt x="13" y="88"/>
                      <a:pt x="13" y="88"/>
                    </a:cubicBezTo>
                    <a:cubicBezTo>
                      <a:pt x="12" y="88"/>
                      <a:pt x="12" y="88"/>
                      <a:pt x="11" y="88"/>
                    </a:cubicBezTo>
                    <a:cubicBezTo>
                      <a:pt x="10" y="88"/>
                      <a:pt x="10" y="89"/>
                      <a:pt x="11" y="89"/>
                    </a:cubicBezTo>
                    <a:cubicBezTo>
                      <a:pt x="11" y="89"/>
                      <a:pt x="12" y="89"/>
                      <a:pt x="12" y="89"/>
                    </a:cubicBezTo>
                    <a:cubicBezTo>
                      <a:pt x="12" y="90"/>
                      <a:pt x="13" y="90"/>
                      <a:pt x="13" y="91"/>
                    </a:cubicBezTo>
                    <a:cubicBezTo>
                      <a:pt x="13" y="92"/>
                      <a:pt x="14" y="93"/>
                      <a:pt x="14" y="94"/>
                    </a:cubicBezTo>
                    <a:cubicBezTo>
                      <a:pt x="14" y="95"/>
                      <a:pt x="15" y="95"/>
                      <a:pt x="15" y="95"/>
                    </a:cubicBezTo>
                    <a:cubicBezTo>
                      <a:pt x="16" y="96"/>
                      <a:pt x="17" y="96"/>
                      <a:pt x="18" y="96"/>
                    </a:cubicBezTo>
                    <a:cubicBezTo>
                      <a:pt x="19" y="96"/>
                      <a:pt x="19" y="95"/>
                      <a:pt x="19" y="94"/>
                    </a:cubicBezTo>
                    <a:cubicBezTo>
                      <a:pt x="18" y="93"/>
                      <a:pt x="18" y="92"/>
                      <a:pt x="17" y="91"/>
                    </a:cubicBezTo>
                    <a:cubicBezTo>
                      <a:pt x="16" y="90"/>
                      <a:pt x="15" y="89"/>
                      <a:pt x="14" y="88"/>
                    </a:cubicBezTo>
                    <a:close/>
                    <a:moveTo>
                      <a:pt x="34" y="79"/>
                    </a:moveTo>
                    <a:cubicBezTo>
                      <a:pt x="36" y="76"/>
                      <a:pt x="38" y="72"/>
                      <a:pt x="41" y="68"/>
                    </a:cubicBezTo>
                    <a:cubicBezTo>
                      <a:pt x="41" y="67"/>
                      <a:pt x="42" y="66"/>
                      <a:pt x="42" y="66"/>
                    </a:cubicBezTo>
                    <a:cubicBezTo>
                      <a:pt x="43" y="65"/>
                      <a:pt x="43" y="64"/>
                      <a:pt x="43" y="64"/>
                    </a:cubicBezTo>
                    <a:cubicBezTo>
                      <a:pt x="43" y="64"/>
                      <a:pt x="42" y="64"/>
                      <a:pt x="41" y="64"/>
                    </a:cubicBezTo>
                    <a:cubicBezTo>
                      <a:pt x="40" y="64"/>
                      <a:pt x="39" y="65"/>
                      <a:pt x="38" y="65"/>
                    </a:cubicBezTo>
                    <a:cubicBezTo>
                      <a:pt x="38" y="66"/>
                      <a:pt x="37" y="67"/>
                      <a:pt x="37" y="67"/>
                    </a:cubicBezTo>
                    <a:cubicBezTo>
                      <a:pt x="36" y="70"/>
                      <a:pt x="34" y="74"/>
                      <a:pt x="32" y="79"/>
                    </a:cubicBezTo>
                    <a:cubicBezTo>
                      <a:pt x="32" y="79"/>
                      <a:pt x="32" y="78"/>
                      <a:pt x="32" y="78"/>
                    </a:cubicBezTo>
                    <a:cubicBezTo>
                      <a:pt x="31" y="78"/>
                      <a:pt x="31" y="78"/>
                      <a:pt x="30" y="79"/>
                    </a:cubicBezTo>
                    <a:cubicBezTo>
                      <a:pt x="30" y="77"/>
                      <a:pt x="30" y="76"/>
                      <a:pt x="30" y="74"/>
                    </a:cubicBezTo>
                    <a:cubicBezTo>
                      <a:pt x="30" y="73"/>
                      <a:pt x="30" y="71"/>
                      <a:pt x="30" y="70"/>
                    </a:cubicBezTo>
                    <a:cubicBezTo>
                      <a:pt x="30" y="70"/>
                      <a:pt x="30" y="69"/>
                      <a:pt x="30" y="69"/>
                    </a:cubicBezTo>
                    <a:cubicBezTo>
                      <a:pt x="29" y="69"/>
                      <a:pt x="28" y="70"/>
                      <a:pt x="25" y="71"/>
                    </a:cubicBezTo>
                    <a:cubicBezTo>
                      <a:pt x="25" y="71"/>
                      <a:pt x="24" y="72"/>
                      <a:pt x="24" y="72"/>
                    </a:cubicBezTo>
                    <a:cubicBezTo>
                      <a:pt x="24" y="75"/>
                      <a:pt x="23" y="77"/>
                      <a:pt x="22" y="81"/>
                    </a:cubicBezTo>
                    <a:cubicBezTo>
                      <a:pt x="22" y="82"/>
                      <a:pt x="21" y="83"/>
                      <a:pt x="20" y="84"/>
                    </a:cubicBezTo>
                    <a:cubicBezTo>
                      <a:pt x="19" y="85"/>
                      <a:pt x="19" y="86"/>
                      <a:pt x="20" y="86"/>
                    </a:cubicBezTo>
                    <a:cubicBezTo>
                      <a:pt x="21" y="86"/>
                      <a:pt x="21" y="86"/>
                      <a:pt x="22" y="85"/>
                    </a:cubicBezTo>
                    <a:cubicBezTo>
                      <a:pt x="23" y="85"/>
                      <a:pt x="23" y="84"/>
                      <a:pt x="23" y="82"/>
                    </a:cubicBezTo>
                    <a:cubicBezTo>
                      <a:pt x="24" y="82"/>
                      <a:pt x="24" y="79"/>
                      <a:pt x="25" y="75"/>
                    </a:cubicBezTo>
                    <a:cubicBezTo>
                      <a:pt x="25" y="74"/>
                      <a:pt x="26" y="74"/>
                      <a:pt x="26" y="74"/>
                    </a:cubicBezTo>
                    <a:cubicBezTo>
                      <a:pt x="27" y="74"/>
                      <a:pt x="27" y="74"/>
                      <a:pt x="27" y="74"/>
                    </a:cubicBezTo>
                    <a:cubicBezTo>
                      <a:pt x="28" y="76"/>
                      <a:pt x="29" y="77"/>
                      <a:pt x="29" y="79"/>
                    </a:cubicBezTo>
                    <a:cubicBezTo>
                      <a:pt x="29" y="79"/>
                      <a:pt x="29" y="79"/>
                      <a:pt x="28" y="80"/>
                    </a:cubicBezTo>
                    <a:cubicBezTo>
                      <a:pt x="28" y="80"/>
                      <a:pt x="27" y="81"/>
                      <a:pt x="27" y="81"/>
                    </a:cubicBezTo>
                    <a:cubicBezTo>
                      <a:pt x="27" y="82"/>
                      <a:pt x="28" y="82"/>
                      <a:pt x="28" y="82"/>
                    </a:cubicBezTo>
                    <a:cubicBezTo>
                      <a:pt x="29" y="81"/>
                      <a:pt x="30" y="81"/>
                      <a:pt x="31" y="81"/>
                    </a:cubicBezTo>
                    <a:cubicBezTo>
                      <a:pt x="29" y="86"/>
                      <a:pt x="26" y="92"/>
                      <a:pt x="24" y="97"/>
                    </a:cubicBezTo>
                    <a:cubicBezTo>
                      <a:pt x="23" y="98"/>
                      <a:pt x="23" y="98"/>
                      <a:pt x="24" y="98"/>
                    </a:cubicBezTo>
                    <a:cubicBezTo>
                      <a:pt x="25" y="98"/>
                      <a:pt x="26" y="98"/>
                      <a:pt x="26" y="97"/>
                    </a:cubicBezTo>
                    <a:cubicBezTo>
                      <a:pt x="27" y="97"/>
                      <a:pt x="27" y="96"/>
                      <a:pt x="27" y="95"/>
                    </a:cubicBezTo>
                    <a:cubicBezTo>
                      <a:pt x="28" y="92"/>
                      <a:pt x="30" y="88"/>
                      <a:pt x="32" y="84"/>
                    </a:cubicBezTo>
                    <a:cubicBezTo>
                      <a:pt x="32" y="83"/>
                      <a:pt x="33" y="83"/>
                      <a:pt x="33" y="82"/>
                    </a:cubicBezTo>
                    <a:cubicBezTo>
                      <a:pt x="35" y="82"/>
                      <a:pt x="36" y="83"/>
                      <a:pt x="37" y="84"/>
                    </a:cubicBezTo>
                    <a:cubicBezTo>
                      <a:pt x="38" y="85"/>
                      <a:pt x="39" y="86"/>
                      <a:pt x="40" y="87"/>
                    </a:cubicBezTo>
                    <a:cubicBezTo>
                      <a:pt x="40" y="87"/>
                      <a:pt x="40" y="88"/>
                      <a:pt x="40" y="89"/>
                    </a:cubicBezTo>
                    <a:cubicBezTo>
                      <a:pt x="39" y="90"/>
                      <a:pt x="38" y="91"/>
                      <a:pt x="37" y="92"/>
                    </a:cubicBezTo>
                    <a:cubicBezTo>
                      <a:pt x="37" y="92"/>
                      <a:pt x="37" y="92"/>
                      <a:pt x="38" y="92"/>
                    </a:cubicBezTo>
                    <a:cubicBezTo>
                      <a:pt x="38" y="92"/>
                      <a:pt x="38" y="92"/>
                      <a:pt x="39" y="92"/>
                    </a:cubicBezTo>
                    <a:cubicBezTo>
                      <a:pt x="41" y="91"/>
                      <a:pt x="42" y="91"/>
                      <a:pt x="43" y="91"/>
                    </a:cubicBezTo>
                    <a:cubicBezTo>
                      <a:pt x="44" y="91"/>
                      <a:pt x="45" y="91"/>
                      <a:pt x="45" y="90"/>
                    </a:cubicBezTo>
                    <a:cubicBezTo>
                      <a:pt x="45" y="90"/>
                      <a:pt x="45" y="89"/>
                      <a:pt x="45" y="87"/>
                    </a:cubicBezTo>
                    <a:cubicBezTo>
                      <a:pt x="44" y="86"/>
                      <a:pt x="44" y="85"/>
                      <a:pt x="43" y="84"/>
                    </a:cubicBezTo>
                    <a:cubicBezTo>
                      <a:pt x="41" y="83"/>
                      <a:pt x="40" y="82"/>
                      <a:pt x="37" y="80"/>
                    </a:cubicBezTo>
                    <a:cubicBezTo>
                      <a:pt x="36" y="80"/>
                      <a:pt x="35" y="79"/>
                      <a:pt x="34" y="79"/>
                    </a:cubicBezTo>
                    <a:close/>
                    <a:moveTo>
                      <a:pt x="252" y="73"/>
                    </a:moveTo>
                    <a:cubicBezTo>
                      <a:pt x="252" y="73"/>
                      <a:pt x="252" y="74"/>
                      <a:pt x="252" y="74"/>
                    </a:cubicBezTo>
                    <a:cubicBezTo>
                      <a:pt x="255" y="77"/>
                      <a:pt x="257" y="79"/>
                      <a:pt x="259" y="81"/>
                    </a:cubicBezTo>
                    <a:cubicBezTo>
                      <a:pt x="259" y="82"/>
                      <a:pt x="258" y="82"/>
                      <a:pt x="259" y="82"/>
                    </a:cubicBezTo>
                    <a:cubicBezTo>
                      <a:pt x="259" y="83"/>
                      <a:pt x="260" y="83"/>
                      <a:pt x="261" y="83"/>
                    </a:cubicBezTo>
                    <a:cubicBezTo>
                      <a:pt x="261" y="83"/>
                      <a:pt x="262" y="82"/>
                      <a:pt x="262" y="82"/>
                    </a:cubicBezTo>
                    <a:cubicBezTo>
                      <a:pt x="262" y="82"/>
                      <a:pt x="262" y="82"/>
                      <a:pt x="262" y="82"/>
                    </a:cubicBezTo>
                    <a:cubicBezTo>
                      <a:pt x="264" y="81"/>
                      <a:pt x="265" y="79"/>
                      <a:pt x="268" y="78"/>
                    </a:cubicBezTo>
                    <a:cubicBezTo>
                      <a:pt x="268" y="77"/>
                      <a:pt x="269" y="77"/>
                      <a:pt x="270" y="77"/>
                    </a:cubicBezTo>
                    <a:cubicBezTo>
                      <a:pt x="270" y="77"/>
                      <a:pt x="271" y="77"/>
                      <a:pt x="271" y="76"/>
                    </a:cubicBezTo>
                    <a:cubicBezTo>
                      <a:pt x="271" y="75"/>
                      <a:pt x="271" y="74"/>
                      <a:pt x="270" y="72"/>
                    </a:cubicBezTo>
                    <a:cubicBezTo>
                      <a:pt x="270" y="72"/>
                      <a:pt x="270" y="71"/>
                      <a:pt x="269" y="71"/>
                    </a:cubicBezTo>
                    <a:cubicBezTo>
                      <a:pt x="268" y="70"/>
                      <a:pt x="266" y="69"/>
                      <a:pt x="265" y="68"/>
                    </a:cubicBezTo>
                    <a:cubicBezTo>
                      <a:pt x="264" y="68"/>
                      <a:pt x="264" y="67"/>
                      <a:pt x="263" y="67"/>
                    </a:cubicBezTo>
                    <a:cubicBezTo>
                      <a:pt x="263" y="67"/>
                      <a:pt x="263" y="67"/>
                      <a:pt x="263" y="67"/>
                    </a:cubicBezTo>
                    <a:cubicBezTo>
                      <a:pt x="264" y="67"/>
                      <a:pt x="265" y="67"/>
                      <a:pt x="265" y="67"/>
                    </a:cubicBezTo>
                    <a:cubicBezTo>
                      <a:pt x="266" y="67"/>
                      <a:pt x="266" y="67"/>
                      <a:pt x="266" y="67"/>
                    </a:cubicBezTo>
                    <a:cubicBezTo>
                      <a:pt x="267" y="67"/>
                      <a:pt x="267" y="67"/>
                      <a:pt x="267" y="67"/>
                    </a:cubicBezTo>
                    <a:cubicBezTo>
                      <a:pt x="267" y="67"/>
                      <a:pt x="268" y="67"/>
                      <a:pt x="268" y="66"/>
                    </a:cubicBezTo>
                    <a:cubicBezTo>
                      <a:pt x="269" y="67"/>
                      <a:pt x="270" y="68"/>
                      <a:pt x="271" y="69"/>
                    </a:cubicBezTo>
                    <a:cubicBezTo>
                      <a:pt x="272" y="71"/>
                      <a:pt x="274" y="72"/>
                      <a:pt x="275" y="73"/>
                    </a:cubicBezTo>
                    <a:cubicBezTo>
                      <a:pt x="275" y="74"/>
                      <a:pt x="275" y="74"/>
                      <a:pt x="276" y="74"/>
                    </a:cubicBezTo>
                    <a:cubicBezTo>
                      <a:pt x="276" y="74"/>
                      <a:pt x="276" y="73"/>
                      <a:pt x="276" y="72"/>
                    </a:cubicBezTo>
                    <a:cubicBezTo>
                      <a:pt x="276" y="72"/>
                      <a:pt x="276" y="72"/>
                      <a:pt x="276" y="71"/>
                    </a:cubicBezTo>
                    <a:cubicBezTo>
                      <a:pt x="276" y="71"/>
                      <a:pt x="275" y="70"/>
                      <a:pt x="275" y="70"/>
                    </a:cubicBezTo>
                    <a:cubicBezTo>
                      <a:pt x="273" y="69"/>
                      <a:pt x="272" y="67"/>
                      <a:pt x="270" y="66"/>
                    </a:cubicBezTo>
                    <a:cubicBezTo>
                      <a:pt x="269" y="65"/>
                      <a:pt x="267" y="63"/>
                      <a:pt x="266" y="62"/>
                    </a:cubicBezTo>
                    <a:cubicBezTo>
                      <a:pt x="265" y="61"/>
                      <a:pt x="264" y="60"/>
                      <a:pt x="263" y="59"/>
                    </a:cubicBezTo>
                    <a:cubicBezTo>
                      <a:pt x="262" y="58"/>
                      <a:pt x="262" y="58"/>
                      <a:pt x="262" y="59"/>
                    </a:cubicBezTo>
                    <a:cubicBezTo>
                      <a:pt x="262" y="60"/>
                      <a:pt x="262" y="60"/>
                      <a:pt x="262" y="61"/>
                    </a:cubicBezTo>
                    <a:cubicBezTo>
                      <a:pt x="262" y="61"/>
                      <a:pt x="262" y="62"/>
                      <a:pt x="263" y="62"/>
                    </a:cubicBezTo>
                    <a:cubicBezTo>
                      <a:pt x="264" y="63"/>
                      <a:pt x="265" y="64"/>
                      <a:pt x="266" y="65"/>
                    </a:cubicBezTo>
                    <a:cubicBezTo>
                      <a:pt x="265" y="65"/>
                      <a:pt x="264" y="65"/>
                      <a:pt x="263" y="65"/>
                    </a:cubicBezTo>
                    <a:cubicBezTo>
                      <a:pt x="262" y="65"/>
                      <a:pt x="262" y="66"/>
                      <a:pt x="262" y="66"/>
                    </a:cubicBezTo>
                    <a:cubicBezTo>
                      <a:pt x="262" y="65"/>
                      <a:pt x="262" y="65"/>
                      <a:pt x="262" y="65"/>
                    </a:cubicBezTo>
                    <a:cubicBezTo>
                      <a:pt x="261" y="65"/>
                      <a:pt x="261" y="64"/>
                      <a:pt x="261" y="63"/>
                    </a:cubicBezTo>
                    <a:cubicBezTo>
                      <a:pt x="261" y="63"/>
                      <a:pt x="261" y="63"/>
                      <a:pt x="261" y="63"/>
                    </a:cubicBezTo>
                    <a:cubicBezTo>
                      <a:pt x="260" y="63"/>
                      <a:pt x="260" y="63"/>
                      <a:pt x="260" y="64"/>
                    </a:cubicBezTo>
                    <a:cubicBezTo>
                      <a:pt x="260" y="64"/>
                      <a:pt x="260" y="64"/>
                      <a:pt x="260" y="65"/>
                    </a:cubicBezTo>
                    <a:cubicBezTo>
                      <a:pt x="259" y="65"/>
                      <a:pt x="259" y="65"/>
                      <a:pt x="259" y="66"/>
                    </a:cubicBezTo>
                    <a:cubicBezTo>
                      <a:pt x="257" y="67"/>
                      <a:pt x="256" y="68"/>
                      <a:pt x="255" y="68"/>
                    </a:cubicBezTo>
                    <a:cubicBezTo>
                      <a:pt x="254" y="69"/>
                      <a:pt x="254" y="69"/>
                      <a:pt x="253" y="70"/>
                    </a:cubicBezTo>
                    <a:cubicBezTo>
                      <a:pt x="252" y="70"/>
                      <a:pt x="251" y="70"/>
                      <a:pt x="251" y="71"/>
                    </a:cubicBezTo>
                    <a:cubicBezTo>
                      <a:pt x="251" y="72"/>
                      <a:pt x="250" y="72"/>
                      <a:pt x="250" y="73"/>
                    </a:cubicBezTo>
                    <a:cubicBezTo>
                      <a:pt x="250" y="73"/>
                      <a:pt x="250" y="73"/>
                      <a:pt x="251" y="73"/>
                    </a:cubicBezTo>
                    <a:cubicBezTo>
                      <a:pt x="251" y="73"/>
                      <a:pt x="251" y="73"/>
                      <a:pt x="252" y="73"/>
                    </a:cubicBezTo>
                    <a:close/>
                    <a:moveTo>
                      <a:pt x="260" y="79"/>
                    </a:moveTo>
                    <a:cubicBezTo>
                      <a:pt x="260" y="79"/>
                      <a:pt x="259" y="78"/>
                      <a:pt x="258" y="77"/>
                    </a:cubicBezTo>
                    <a:cubicBezTo>
                      <a:pt x="256" y="75"/>
                      <a:pt x="254" y="74"/>
                      <a:pt x="253" y="72"/>
                    </a:cubicBezTo>
                    <a:cubicBezTo>
                      <a:pt x="253" y="72"/>
                      <a:pt x="254" y="72"/>
                      <a:pt x="255" y="71"/>
                    </a:cubicBezTo>
                    <a:cubicBezTo>
                      <a:pt x="255" y="71"/>
                      <a:pt x="255" y="71"/>
                      <a:pt x="255" y="71"/>
                    </a:cubicBezTo>
                    <a:cubicBezTo>
                      <a:pt x="255" y="71"/>
                      <a:pt x="255" y="72"/>
                      <a:pt x="256" y="72"/>
                    </a:cubicBezTo>
                    <a:cubicBezTo>
                      <a:pt x="258" y="74"/>
                      <a:pt x="259" y="75"/>
                      <a:pt x="261" y="76"/>
                    </a:cubicBezTo>
                    <a:cubicBezTo>
                      <a:pt x="261" y="77"/>
                      <a:pt x="261" y="77"/>
                      <a:pt x="262" y="76"/>
                    </a:cubicBezTo>
                    <a:cubicBezTo>
                      <a:pt x="262" y="76"/>
                      <a:pt x="262" y="75"/>
                      <a:pt x="261" y="75"/>
                    </a:cubicBezTo>
                    <a:cubicBezTo>
                      <a:pt x="261" y="74"/>
                      <a:pt x="260" y="74"/>
                      <a:pt x="259" y="73"/>
                    </a:cubicBezTo>
                    <a:cubicBezTo>
                      <a:pt x="258" y="72"/>
                      <a:pt x="257" y="71"/>
                      <a:pt x="256" y="70"/>
                    </a:cubicBezTo>
                    <a:cubicBezTo>
                      <a:pt x="256" y="70"/>
                      <a:pt x="257" y="70"/>
                      <a:pt x="257" y="69"/>
                    </a:cubicBezTo>
                    <a:cubicBezTo>
                      <a:pt x="257" y="69"/>
                      <a:pt x="258" y="69"/>
                      <a:pt x="258" y="69"/>
                    </a:cubicBezTo>
                    <a:cubicBezTo>
                      <a:pt x="258" y="69"/>
                      <a:pt x="258" y="69"/>
                      <a:pt x="259" y="70"/>
                    </a:cubicBezTo>
                    <a:cubicBezTo>
                      <a:pt x="260" y="71"/>
                      <a:pt x="262" y="73"/>
                      <a:pt x="263" y="74"/>
                    </a:cubicBezTo>
                    <a:cubicBezTo>
                      <a:pt x="264" y="74"/>
                      <a:pt x="264" y="74"/>
                      <a:pt x="264" y="74"/>
                    </a:cubicBezTo>
                    <a:cubicBezTo>
                      <a:pt x="264" y="73"/>
                      <a:pt x="264" y="73"/>
                      <a:pt x="264" y="72"/>
                    </a:cubicBezTo>
                    <a:cubicBezTo>
                      <a:pt x="264" y="72"/>
                      <a:pt x="263" y="71"/>
                      <a:pt x="262" y="70"/>
                    </a:cubicBezTo>
                    <a:cubicBezTo>
                      <a:pt x="261" y="69"/>
                      <a:pt x="260" y="69"/>
                      <a:pt x="259" y="68"/>
                    </a:cubicBezTo>
                    <a:cubicBezTo>
                      <a:pt x="260" y="67"/>
                      <a:pt x="260" y="67"/>
                      <a:pt x="261" y="67"/>
                    </a:cubicBezTo>
                    <a:cubicBezTo>
                      <a:pt x="261" y="67"/>
                      <a:pt x="261" y="67"/>
                      <a:pt x="261" y="67"/>
                    </a:cubicBezTo>
                    <a:cubicBezTo>
                      <a:pt x="263" y="68"/>
                      <a:pt x="264" y="69"/>
                      <a:pt x="265" y="70"/>
                    </a:cubicBezTo>
                    <a:cubicBezTo>
                      <a:pt x="267" y="72"/>
                      <a:pt x="268" y="73"/>
                      <a:pt x="268" y="73"/>
                    </a:cubicBezTo>
                    <a:cubicBezTo>
                      <a:pt x="268" y="73"/>
                      <a:pt x="268" y="73"/>
                      <a:pt x="268" y="73"/>
                    </a:cubicBezTo>
                    <a:cubicBezTo>
                      <a:pt x="268" y="74"/>
                      <a:pt x="267" y="75"/>
                      <a:pt x="266" y="75"/>
                    </a:cubicBezTo>
                    <a:cubicBezTo>
                      <a:pt x="263" y="78"/>
                      <a:pt x="261" y="79"/>
                      <a:pt x="260" y="80"/>
                    </a:cubicBezTo>
                    <a:cubicBezTo>
                      <a:pt x="260" y="80"/>
                      <a:pt x="260" y="80"/>
                      <a:pt x="260" y="80"/>
                    </a:cubicBezTo>
                    <a:cubicBezTo>
                      <a:pt x="260" y="80"/>
                      <a:pt x="260" y="80"/>
                      <a:pt x="260" y="79"/>
                    </a:cubicBezTo>
                    <a:close/>
                    <a:moveTo>
                      <a:pt x="245" y="84"/>
                    </a:moveTo>
                    <a:cubicBezTo>
                      <a:pt x="244" y="84"/>
                      <a:pt x="242" y="84"/>
                      <a:pt x="241" y="83"/>
                    </a:cubicBezTo>
                    <a:cubicBezTo>
                      <a:pt x="239" y="82"/>
                      <a:pt x="236" y="80"/>
                      <a:pt x="234" y="78"/>
                    </a:cubicBezTo>
                    <a:cubicBezTo>
                      <a:pt x="234" y="78"/>
                      <a:pt x="234" y="78"/>
                      <a:pt x="233" y="79"/>
                    </a:cubicBezTo>
                    <a:cubicBezTo>
                      <a:pt x="234" y="79"/>
                      <a:pt x="234" y="80"/>
                      <a:pt x="235" y="81"/>
                    </a:cubicBezTo>
                    <a:cubicBezTo>
                      <a:pt x="236" y="82"/>
                      <a:pt x="238" y="84"/>
                      <a:pt x="240" y="85"/>
                    </a:cubicBezTo>
                    <a:cubicBezTo>
                      <a:pt x="242" y="86"/>
                      <a:pt x="244" y="86"/>
                      <a:pt x="245" y="87"/>
                    </a:cubicBezTo>
                    <a:cubicBezTo>
                      <a:pt x="245" y="90"/>
                      <a:pt x="245" y="93"/>
                      <a:pt x="245" y="96"/>
                    </a:cubicBezTo>
                    <a:cubicBezTo>
                      <a:pt x="245" y="97"/>
                      <a:pt x="246" y="98"/>
                      <a:pt x="247" y="99"/>
                    </a:cubicBezTo>
                    <a:cubicBezTo>
                      <a:pt x="248" y="101"/>
                      <a:pt x="250" y="102"/>
                      <a:pt x="252" y="104"/>
                    </a:cubicBezTo>
                    <a:cubicBezTo>
                      <a:pt x="253" y="104"/>
                      <a:pt x="253" y="104"/>
                      <a:pt x="253" y="104"/>
                    </a:cubicBezTo>
                    <a:cubicBezTo>
                      <a:pt x="253" y="104"/>
                      <a:pt x="253" y="104"/>
                      <a:pt x="253" y="103"/>
                    </a:cubicBezTo>
                    <a:cubicBezTo>
                      <a:pt x="252" y="101"/>
                      <a:pt x="251" y="99"/>
                      <a:pt x="250" y="97"/>
                    </a:cubicBezTo>
                    <a:cubicBezTo>
                      <a:pt x="249" y="95"/>
                      <a:pt x="249" y="92"/>
                      <a:pt x="248" y="90"/>
                    </a:cubicBezTo>
                    <a:cubicBezTo>
                      <a:pt x="248" y="89"/>
                      <a:pt x="248" y="88"/>
                      <a:pt x="248" y="87"/>
                    </a:cubicBezTo>
                    <a:cubicBezTo>
                      <a:pt x="249" y="87"/>
                      <a:pt x="251" y="86"/>
                      <a:pt x="253" y="86"/>
                    </a:cubicBezTo>
                    <a:cubicBezTo>
                      <a:pt x="254" y="86"/>
                      <a:pt x="255" y="86"/>
                      <a:pt x="256" y="86"/>
                    </a:cubicBezTo>
                    <a:cubicBezTo>
                      <a:pt x="257" y="86"/>
                      <a:pt x="257" y="86"/>
                      <a:pt x="257" y="86"/>
                    </a:cubicBezTo>
                    <a:cubicBezTo>
                      <a:pt x="257" y="85"/>
                      <a:pt x="257" y="84"/>
                      <a:pt x="257" y="83"/>
                    </a:cubicBezTo>
                    <a:cubicBezTo>
                      <a:pt x="257" y="83"/>
                      <a:pt x="256" y="82"/>
                      <a:pt x="256" y="81"/>
                    </a:cubicBezTo>
                    <a:cubicBezTo>
                      <a:pt x="255" y="81"/>
                      <a:pt x="254" y="80"/>
                      <a:pt x="253" y="80"/>
                    </a:cubicBezTo>
                    <a:cubicBezTo>
                      <a:pt x="252" y="79"/>
                      <a:pt x="252" y="78"/>
                      <a:pt x="251" y="78"/>
                    </a:cubicBezTo>
                    <a:cubicBezTo>
                      <a:pt x="251" y="77"/>
                      <a:pt x="251" y="77"/>
                      <a:pt x="251" y="77"/>
                    </a:cubicBezTo>
                    <a:cubicBezTo>
                      <a:pt x="251" y="76"/>
                      <a:pt x="251" y="76"/>
                      <a:pt x="251" y="75"/>
                    </a:cubicBezTo>
                    <a:cubicBezTo>
                      <a:pt x="251" y="75"/>
                      <a:pt x="251" y="74"/>
                      <a:pt x="251" y="74"/>
                    </a:cubicBezTo>
                    <a:cubicBezTo>
                      <a:pt x="251" y="74"/>
                      <a:pt x="250" y="74"/>
                      <a:pt x="250" y="74"/>
                    </a:cubicBezTo>
                    <a:cubicBezTo>
                      <a:pt x="250" y="74"/>
                      <a:pt x="249" y="74"/>
                      <a:pt x="249" y="75"/>
                    </a:cubicBezTo>
                    <a:cubicBezTo>
                      <a:pt x="247" y="75"/>
                      <a:pt x="246" y="75"/>
                      <a:pt x="245" y="75"/>
                    </a:cubicBezTo>
                    <a:cubicBezTo>
                      <a:pt x="243" y="75"/>
                      <a:pt x="242" y="74"/>
                      <a:pt x="240" y="74"/>
                    </a:cubicBezTo>
                    <a:cubicBezTo>
                      <a:pt x="239" y="74"/>
                      <a:pt x="237" y="73"/>
                      <a:pt x="234" y="72"/>
                    </a:cubicBezTo>
                    <a:cubicBezTo>
                      <a:pt x="234" y="72"/>
                      <a:pt x="234" y="72"/>
                      <a:pt x="234" y="72"/>
                    </a:cubicBezTo>
                    <a:cubicBezTo>
                      <a:pt x="234" y="72"/>
                      <a:pt x="234" y="73"/>
                      <a:pt x="235" y="73"/>
                    </a:cubicBezTo>
                    <a:cubicBezTo>
                      <a:pt x="236" y="74"/>
                      <a:pt x="237" y="74"/>
                      <a:pt x="238" y="75"/>
                    </a:cubicBezTo>
                    <a:cubicBezTo>
                      <a:pt x="239" y="76"/>
                      <a:pt x="240" y="76"/>
                      <a:pt x="242" y="77"/>
                    </a:cubicBezTo>
                    <a:cubicBezTo>
                      <a:pt x="243" y="77"/>
                      <a:pt x="244" y="77"/>
                      <a:pt x="246" y="77"/>
                    </a:cubicBezTo>
                    <a:cubicBezTo>
                      <a:pt x="246" y="77"/>
                      <a:pt x="246" y="77"/>
                      <a:pt x="246" y="77"/>
                    </a:cubicBezTo>
                    <a:cubicBezTo>
                      <a:pt x="246" y="80"/>
                      <a:pt x="246" y="82"/>
                      <a:pt x="245" y="84"/>
                    </a:cubicBezTo>
                    <a:close/>
                    <a:moveTo>
                      <a:pt x="251" y="80"/>
                    </a:moveTo>
                    <a:cubicBezTo>
                      <a:pt x="252" y="81"/>
                      <a:pt x="253" y="82"/>
                      <a:pt x="253" y="82"/>
                    </a:cubicBezTo>
                    <a:cubicBezTo>
                      <a:pt x="254" y="82"/>
                      <a:pt x="253" y="83"/>
                      <a:pt x="253" y="83"/>
                    </a:cubicBezTo>
                    <a:cubicBezTo>
                      <a:pt x="251" y="84"/>
                      <a:pt x="249" y="84"/>
                      <a:pt x="247" y="84"/>
                    </a:cubicBezTo>
                    <a:cubicBezTo>
                      <a:pt x="247" y="83"/>
                      <a:pt x="247" y="82"/>
                      <a:pt x="247" y="82"/>
                    </a:cubicBezTo>
                    <a:cubicBezTo>
                      <a:pt x="247" y="80"/>
                      <a:pt x="247" y="78"/>
                      <a:pt x="247" y="77"/>
                    </a:cubicBezTo>
                    <a:cubicBezTo>
                      <a:pt x="248" y="77"/>
                      <a:pt x="248" y="77"/>
                      <a:pt x="249" y="78"/>
                    </a:cubicBezTo>
                    <a:cubicBezTo>
                      <a:pt x="249" y="78"/>
                      <a:pt x="250" y="79"/>
                      <a:pt x="251"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7"/>
              <p:cNvSpPr>
                <a:spLocks noEditPoints="1"/>
              </p:cNvSpPr>
              <p:nvPr/>
            </p:nvSpPr>
            <p:spPr bwMode="auto">
              <a:xfrm>
                <a:off x="1635126" y="2935288"/>
                <a:ext cx="1193800" cy="534988"/>
              </a:xfrm>
              <a:custGeom>
                <a:avLst/>
                <a:gdLst>
                  <a:gd name="T0" fmla="*/ 287 w 317"/>
                  <a:gd name="T1" fmla="*/ 63 h 142"/>
                  <a:gd name="T2" fmla="*/ 293 w 317"/>
                  <a:gd name="T3" fmla="*/ 69 h 142"/>
                  <a:gd name="T4" fmla="*/ 290 w 317"/>
                  <a:gd name="T5" fmla="*/ 73 h 142"/>
                  <a:gd name="T6" fmla="*/ 312 w 317"/>
                  <a:gd name="T7" fmla="*/ 10 h 142"/>
                  <a:gd name="T8" fmla="*/ 301 w 317"/>
                  <a:gd name="T9" fmla="*/ 14 h 142"/>
                  <a:gd name="T10" fmla="*/ 298 w 317"/>
                  <a:gd name="T11" fmla="*/ 0 h 142"/>
                  <a:gd name="T12" fmla="*/ 295 w 317"/>
                  <a:gd name="T13" fmla="*/ 9 h 142"/>
                  <a:gd name="T14" fmla="*/ 309 w 317"/>
                  <a:gd name="T15" fmla="*/ 2 h 142"/>
                  <a:gd name="T16" fmla="*/ 306 w 317"/>
                  <a:gd name="T17" fmla="*/ 17 h 142"/>
                  <a:gd name="T18" fmla="*/ 293 w 317"/>
                  <a:gd name="T19" fmla="*/ 52 h 142"/>
                  <a:gd name="T20" fmla="*/ 300 w 317"/>
                  <a:gd name="T21" fmla="*/ 44 h 142"/>
                  <a:gd name="T22" fmla="*/ 284 w 317"/>
                  <a:gd name="T23" fmla="*/ 47 h 142"/>
                  <a:gd name="T24" fmla="*/ 289 w 317"/>
                  <a:gd name="T25" fmla="*/ 39 h 142"/>
                  <a:gd name="T26" fmla="*/ 291 w 317"/>
                  <a:gd name="T27" fmla="*/ 40 h 142"/>
                  <a:gd name="T28" fmla="*/ 306 w 317"/>
                  <a:gd name="T29" fmla="*/ 42 h 142"/>
                  <a:gd name="T30" fmla="*/ 253 w 317"/>
                  <a:gd name="T31" fmla="*/ 76 h 142"/>
                  <a:gd name="T32" fmla="*/ 273 w 317"/>
                  <a:gd name="T33" fmla="*/ 78 h 142"/>
                  <a:gd name="T34" fmla="*/ 261 w 317"/>
                  <a:gd name="T35" fmla="*/ 105 h 142"/>
                  <a:gd name="T36" fmla="*/ 241 w 317"/>
                  <a:gd name="T37" fmla="*/ 111 h 142"/>
                  <a:gd name="T38" fmla="*/ 236 w 317"/>
                  <a:gd name="T39" fmla="*/ 97 h 142"/>
                  <a:gd name="T40" fmla="*/ 231 w 317"/>
                  <a:gd name="T41" fmla="*/ 93 h 142"/>
                  <a:gd name="T42" fmla="*/ 241 w 317"/>
                  <a:gd name="T43" fmla="*/ 118 h 142"/>
                  <a:gd name="T44" fmla="*/ 213 w 317"/>
                  <a:gd name="T45" fmla="*/ 113 h 142"/>
                  <a:gd name="T46" fmla="*/ 221 w 317"/>
                  <a:gd name="T47" fmla="*/ 100 h 142"/>
                  <a:gd name="T48" fmla="*/ 218 w 317"/>
                  <a:gd name="T49" fmla="*/ 112 h 142"/>
                  <a:gd name="T50" fmla="*/ 207 w 317"/>
                  <a:gd name="T51" fmla="*/ 110 h 142"/>
                  <a:gd name="T52" fmla="*/ 185 w 317"/>
                  <a:gd name="T53" fmla="*/ 112 h 142"/>
                  <a:gd name="T54" fmla="*/ 190 w 317"/>
                  <a:gd name="T55" fmla="*/ 138 h 142"/>
                  <a:gd name="T56" fmla="*/ 189 w 317"/>
                  <a:gd name="T57" fmla="*/ 116 h 142"/>
                  <a:gd name="T58" fmla="*/ 159 w 317"/>
                  <a:gd name="T59" fmla="*/ 135 h 142"/>
                  <a:gd name="T60" fmla="*/ 161 w 317"/>
                  <a:gd name="T61" fmla="*/ 132 h 142"/>
                  <a:gd name="T62" fmla="*/ 162 w 317"/>
                  <a:gd name="T63" fmla="*/ 115 h 142"/>
                  <a:gd name="T64" fmla="*/ 163 w 317"/>
                  <a:gd name="T65" fmla="*/ 120 h 142"/>
                  <a:gd name="T66" fmla="*/ 164 w 317"/>
                  <a:gd name="T67" fmla="*/ 127 h 142"/>
                  <a:gd name="T68" fmla="*/ 155 w 317"/>
                  <a:gd name="T69" fmla="*/ 140 h 142"/>
                  <a:gd name="T70" fmla="*/ 147 w 317"/>
                  <a:gd name="T71" fmla="*/ 141 h 142"/>
                  <a:gd name="T72" fmla="*/ 137 w 317"/>
                  <a:gd name="T73" fmla="*/ 131 h 142"/>
                  <a:gd name="T74" fmla="*/ 139 w 317"/>
                  <a:gd name="T75" fmla="*/ 123 h 142"/>
                  <a:gd name="T76" fmla="*/ 129 w 317"/>
                  <a:gd name="T77" fmla="*/ 112 h 142"/>
                  <a:gd name="T78" fmla="*/ 105 w 317"/>
                  <a:gd name="T79" fmla="*/ 104 h 142"/>
                  <a:gd name="T80" fmla="*/ 82 w 317"/>
                  <a:gd name="T81" fmla="*/ 115 h 142"/>
                  <a:gd name="T82" fmla="*/ 85 w 317"/>
                  <a:gd name="T83" fmla="*/ 113 h 142"/>
                  <a:gd name="T84" fmla="*/ 95 w 317"/>
                  <a:gd name="T85" fmla="*/ 99 h 142"/>
                  <a:gd name="T86" fmla="*/ 93 w 317"/>
                  <a:gd name="T87" fmla="*/ 104 h 142"/>
                  <a:gd name="T88" fmla="*/ 91 w 317"/>
                  <a:gd name="T89" fmla="*/ 110 h 142"/>
                  <a:gd name="T90" fmla="*/ 76 w 317"/>
                  <a:gd name="T91" fmla="*/ 117 h 142"/>
                  <a:gd name="T92" fmla="*/ 73 w 317"/>
                  <a:gd name="T93" fmla="*/ 94 h 142"/>
                  <a:gd name="T94" fmla="*/ 70 w 317"/>
                  <a:gd name="T95" fmla="*/ 82 h 142"/>
                  <a:gd name="T96" fmla="*/ 75 w 317"/>
                  <a:gd name="T97" fmla="*/ 100 h 142"/>
                  <a:gd name="T98" fmla="*/ 66 w 317"/>
                  <a:gd name="T99" fmla="*/ 113 h 142"/>
                  <a:gd name="T100" fmla="*/ 66 w 317"/>
                  <a:gd name="T101" fmla="*/ 98 h 142"/>
                  <a:gd name="T102" fmla="*/ 62 w 317"/>
                  <a:gd name="T103" fmla="*/ 82 h 142"/>
                  <a:gd name="T104" fmla="*/ 45 w 317"/>
                  <a:gd name="T105" fmla="*/ 88 h 142"/>
                  <a:gd name="T106" fmla="*/ 48 w 317"/>
                  <a:gd name="T107" fmla="*/ 57 h 142"/>
                  <a:gd name="T108" fmla="*/ 50 w 317"/>
                  <a:gd name="T109" fmla="*/ 60 h 142"/>
                  <a:gd name="T110" fmla="*/ 42 w 317"/>
                  <a:gd name="T111" fmla="*/ 47 h 142"/>
                  <a:gd name="T112" fmla="*/ 24 w 317"/>
                  <a:gd name="T113" fmla="*/ 33 h 142"/>
                  <a:gd name="T114" fmla="*/ 36 w 317"/>
                  <a:gd name="T115" fmla="*/ 36 h 142"/>
                  <a:gd name="T116" fmla="*/ 20 w 317"/>
                  <a:gd name="T117" fmla="*/ 30 h 142"/>
                  <a:gd name="T118" fmla="*/ 6 w 317"/>
                  <a:gd name="T119" fmla="*/ 9 h 142"/>
                  <a:gd name="T120" fmla="*/ 10 w 317"/>
                  <a:gd name="T121" fmla="*/ 18 h 142"/>
                  <a:gd name="T122" fmla="*/ 27 w 317"/>
                  <a:gd name="T123" fmla="*/ 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 h="142">
                    <a:moveTo>
                      <a:pt x="287" y="78"/>
                    </a:moveTo>
                    <a:cubicBezTo>
                      <a:pt x="265" y="62"/>
                      <a:pt x="265" y="62"/>
                      <a:pt x="265" y="62"/>
                    </a:cubicBezTo>
                    <a:cubicBezTo>
                      <a:pt x="269" y="57"/>
                      <a:pt x="269" y="57"/>
                      <a:pt x="269" y="57"/>
                    </a:cubicBezTo>
                    <a:cubicBezTo>
                      <a:pt x="280" y="60"/>
                      <a:pt x="280" y="60"/>
                      <a:pt x="280" y="60"/>
                    </a:cubicBezTo>
                    <a:cubicBezTo>
                      <a:pt x="281" y="61"/>
                      <a:pt x="282" y="61"/>
                      <a:pt x="284" y="62"/>
                    </a:cubicBezTo>
                    <a:cubicBezTo>
                      <a:pt x="285" y="62"/>
                      <a:pt x="286" y="63"/>
                      <a:pt x="287" y="63"/>
                    </a:cubicBezTo>
                    <a:cubicBezTo>
                      <a:pt x="286" y="63"/>
                      <a:pt x="285" y="62"/>
                      <a:pt x="284" y="61"/>
                    </a:cubicBezTo>
                    <a:cubicBezTo>
                      <a:pt x="283" y="61"/>
                      <a:pt x="282" y="60"/>
                      <a:pt x="280" y="59"/>
                    </a:cubicBezTo>
                    <a:cubicBezTo>
                      <a:pt x="272" y="53"/>
                      <a:pt x="272" y="53"/>
                      <a:pt x="272" y="53"/>
                    </a:cubicBezTo>
                    <a:cubicBezTo>
                      <a:pt x="276" y="48"/>
                      <a:pt x="276" y="48"/>
                      <a:pt x="276" y="48"/>
                    </a:cubicBezTo>
                    <a:cubicBezTo>
                      <a:pt x="297" y="64"/>
                      <a:pt x="297" y="64"/>
                      <a:pt x="297" y="64"/>
                    </a:cubicBezTo>
                    <a:cubicBezTo>
                      <a:pt x="293" y="69"/>
                      <a:pt x="293" y="69"/>
                      <a:pt x="293" y="69"/>
                    </a:cubicBezTo>
                    <a:cubicBezTo>
                      <a:pt x="282" y="65"/>
                      <a:pt x="282" y="65"/>
                      <a:pt x="282" y="65"/>
                    </a:cubicBezTo>
                    <a:cubicBezTo>
                      <a:pt x="281" y="65"/>
                      <a:pt x="280" y="64"/>
                      <a:pt x="278" y="64"/>
                    </a:cubicBezTo>
                    <a:cubicBezTo>
                      <a:pt x="277" y="63"/>
                      <a:pt x="276" y="63"/>
                      <a:pt x="275" y="62"/>
                    </a:cubicBezTo>
                    <a:cubicBezTo>
                      <a:pt x="276" y="63"/>
                      <a:pt x="278" y="64"/>
                      <a:pt x="279" y="65"/>
                    </a:cubicBezTo>
                    <a:cubicBezTo>
                      <a:pt x="281" y="66"/>
                      <a:pt x="282" y="67"/>
                      <a:pt x="283" y="68"/>
                    </a:cubicBezTo>
                    <a:cubicBezTo>
                      <a:pt x="290" y="73"/>
                      <a:pt x="290" y="73"/>
                      <a:pt x="290" y="73"/>
                    </a:cubicBezTo>
                    <a:cubicBezTo>
                      <a:pt x="287" y="78"/>
                      <a:pt x="287" y="78"/>
                      <a:pt x="287" y="78"/>
                    </a:cubicBezTo>
                    <a:close/>
                    <a:moveTo>
                      <a:pt x="306" y="17"/>
                    </a:moveTo>
                    <a:cubicBezTo>
                      <a:pt x="307" y="11"/>
                      <a:pt x="307" y="11"/>
                      <a:pt x="307" y="11"/>
                    </a:cubicBezTo>
                    <a:cubicBezTo>
                      <a:pt x="309" y="12"/>
                      <a:pt x="309" y="12"/>
                      <a:pt x="309" y="12"/>
                    </a:cubicBezTo>
                    <a:cubicBezTo>
                      <a:pt x="310" y="12"/>
                      <a:pt x="311" y="12"/>
                      <a:pt x="311" y="12"/>
                    </a:cubicBezTo>
                    <a:cubicBezTo>
                      <a:pt x="312" y="11"/>
                      <a:pt x="312" y="11"/>
                      <a:pt x="312" y="10"/>
                    </a:cubicBezTo>
                    <a:cubicBezTo>
                      <a:pt x="312" y="10"/>
                      <a:pt x="312" y="9"/>
                      <a:pt x="312" y="9"/>
                    </a:cubicBezTo>
                    <a:cubicBezTo>
                      <a:pt x="311" y="8"/>
                      <a:pt x="311" y="8"/>
                      <a:pt x="310" y="8"/>
                    </a:cubicBezTo>
                    <a:cubicBezTo>
                      <a:pt x="310" y="8"/>
                      <a:pt x="309" y="8"/>
                      <a:pt x="309" y="8"/>
                    </a:cubicBezTo>
                    <a:cubicBezTo>
                      <a:pt x="308" y="9"/>
                      <a:pt x="307" y="9"/>
                      <a:pt x="307" y="10"/>
                    </a:cubicBezTo>
                    <a:cubicBezTo>
                      <a:pt x="306" y="10"/>
                      <a:pt x="306" y="10"/>
                      <a:pt x="305" y="11"/>
                    </a:cubicBezTo>
                    <a:cubicBezTo>
                      <a:pt x="304" y="12"/>
                      <a:pt x="302" y="13"/>
                      <a:pt x="301" y="14"/>
                    </a:cubicBezTo>
                    <a:cubicBezTo>
                      <a:pt x="300" y="15"/>
                      <a:pt x="300" y="15"/>
                      <a:pt x="299" y="15"/>
                    </a:cubicBezTo>
                    <a:cubicBezTo>
                      <a:pt x="298" y="15"/>
                      <a:pt x="297" y="15"/>
                      <a:pt x="295" y="15"/>
                    </a:cubicBezTo>
                    <a:cubicBezTo>
                      <a:pt x="293" y="15"/>
                      <a:pt x="292" y="14"/>
                      <a:pt x="291" y="12"/>
                    </a:cubicBezTo>
                    <a:cubicBezTo>
                      <a:pt x="290" y="11"/>
                      <a:pt x="289" y="9"/>
                      <a:pt x="290" y="6"/>
                    </a:cubicBezTo>
                    <a:cubicBezTo>
                      <a:pt x="290" y="4"/>
                      <a:pt x="291" y="2"/>
                      <a:pt x="292" y="1"/>
                    </a:cubicBezTo>
                    <a:cubicBezTo>
                      <a:pt x="294" y="0"/>
                      <a:pt x="296" y="0"/>
                      <a:pt x="298" y="0"/>
                    </a:cubicBezTo>
                    <a:cubicBezTo>
                      <a:pt x="300" y="0"/>
                      <a:pt x="300" y="0"/>
                      <a:pt x="300" y="0"/>
                    </a:cubicBezTo>
                    <a:cubicBezTo>
                      <a:pt x="299" y="6"/>
                      <a:pt x="299" y="6"/>
                      <a:pt x="299" y="6"/>
                    </a:cubicBezTo>
                    <a:cubicBezTo>
                      <a:pt x="297" y="6"/>
                      <a:pt x="297" y="6"/>
                      <a:pt x="297" y="6"/>
                    </a:cubicBezTo>
                    <a:cubicBezTo>
                      <a:pt x="296" y="6"/>
                      <a:pt x="296" y="6"/>
                      <a:pt x="295" y="6"/>
                    </a:cubicBezTo>
                    <a:cubicBezTo>
                      <a:pt x="295" y="6"/>
                      <a:pt x="294" y="7"/>
                      <a:pt x="294" y="7"/>
                    </a:cubicBezTo>
                    <a:cubicBezTo>
                      <a:pt x="294" y="8"/>
                      <a:pt x="294" y="8"/>
                      <a:pt x="295" y="9"/>
                    </a:cubicBezTo>
                    <a:cubicBezTo>
                      <a:pt x="295" y="9"/>
                      <a:pt x="295" y="9"/>
                      <a:pt x="296" y="9"/>
                    </a:cubicBezTo>
                    <a:cubicBezTo>
                      <a:pt x="297" y="9"/>
                      <a:pt x="299" y="8"/>
                      <a:pt x="301" y="6"/>
                    </a:cubicBezTo>
                    <a:cubicBezTo>
                      <a:pt x="302" y="6"/>
                      <a:pt x="302" y="6"/>
                      <a:pt x="302" y="6"/>
                    </a:cubicBezTo>
                    <a:cubicBezTo>
                      <a:pt x="302" y="6"/>
                      <a:pt x="302" y="6"/>
                      <a:pt x="302" y="6"/>
                    </a:cubicBezTo>
                    <a:cubicBezTo>
                      <a:pt x="304" y="4"/>
                      <a:pt x="306" y="3"/>
                      <a:pt x="307" y="2"/>
                    </a:cubicBezTo>
                    <a:cubicBezTo>
                      <a:pt x="307" y="2"/>
                      <a:pt x="308" y="2"/>
                      <a:pt x="309" y="2"/>
                    </a:cubicBezTo>
                    <a:cubicBezTo>
                      <a:pt x="309" y="2"/>
                      <a:pt x="310" y="2"/>
                      <a:pt x="311" y="2"/>
                    </a:cubicBezTo>
                    <a:cubicBezTo>
                      <a:pt x="313" y="2"/>
                      <a:pt x="315" y="3"/>
                      <a:pt x="316" y="5"/>
                    </a:cubicBezTo>
                    <a:cubicBezTo>
                      <a:pt x="317" y="7"/>
                      <a:pt x="317" y="9"/>
                      <a:pt x="317" y="11"/>
                    </a:cubicBezTo>
                    <a:cubicBezTo>
                      <a:pt x="316" y="14"/>
                      <a:pt x="315" y="16"/>
                      <a:pt x="314" y="17"/>
                    </a:cubicBezTo>
                    <a:cubicBezTo>
                      <a:pt x="312" y="18"/>
                      <a:pt x="310" y="18"/>
                      <a:pt x="308" y="18"/>
                    </a:cubicBezTo>
                    <a:cubicBezTo>
                      <a:pt x="306" y="17"/>
                      <a:pt x="306" y="17"/>
                      <a:pt x="306" y="17"/>
                    </a:cubicBezTo>
                    <a:close/>
                    <a:moveTo>
                      <a:pt x="311" y="33"/>
                    </a:moveTo>
                    <a:cubicBezTo>
                      <a:pt x="286" y="25"/>
                      <a:pt x="286" y="25"/>
                      <a:pt x="286" y="25"/>
                    </a:cubicBezTo>
                    <a:cubicBezTo>
                      <a:pt x="287" y="19"/>
                      <a:pt x="287" y="19"/>
                      <a:pt x="287" y="19"/>
                    </a:cubicBezTo>
                    <a:cubicBezTo>
                      <a:pt x="313" y="28"/>
                      <a:pt x="313" y="28"/>
                      <a:pt x="313" y="28"/>
                    </a:cubicBezTo>
                    <a:cubicBezTo>
                      <a:pt x="311" y="33"/>
                      <a:pt x="311" y="33"/>
                      <a:pt x="311" y="33"/>
                    </a:cubicBezTo>
                    <a:close/>
                    <a:moveTo>
                      <a:pt x="293" y="52"/>
                    </a:moveTo>
                    <a:cubicBezTo>
                      <a:pt x="296" y="46"/>
                      <a:pt x="296" y="46"/>
                      <a:pt x="296" y="46"/>
                    </a:cubicBezTo>
                    <a:cubicBezTo>
                      <a:pt x="298" y="47"/>
                      <a:pt x="298" y="47"/>
                      <a:pt x="298" y="47"/>
                    </a:cubicBezTo>
                    <a:cubicBezTo>
                      <a:pt x="298" y="48"/>
                      <a:pt x="299" y="48"/>
                      <a:pt x="300" y="48"/>
                    </a:cubicBezTo>
                    <a:cubicBezTo>
                      <a:pt x="300" y="47"/>
                      <a:pt x="301" y="47"/>
                      <a:pt x="301" y="46"/>
                    </a:cubicBezTo>
                    <a:cubicBezTo>
                      <a:pt x="301" y="46"/>
                      <a:pt x="301" y="45"/>
                      <a:pt x="301" y="45"/>
                    </a:cubicBezTo>
                    <a:cubicBezTo>
                      <a:pt x="301" y="44"/>
                      <a:pt x="300" y="44"/>
                      <a:pt x="300" y="44"/>
                    </a:cubicBezTo>
                    <a:cubicBezTo>
                      <a:pt x="299" y="44"/>
                      <a:pt x="299" y="43"/>
                      <a:pt x="298" y="44"/>
                    </a:cubicBezTo>
                    <a:cubicBezTo>
                      <a:pt x="297" y="44"/>
                      <a:pt x="297" y="44"/>
                      <a:pt x="296" y="44"/>
                    </a:cubicBezTo>
                    <a:cubicBezTo>
                      <a:pt x="295" y="44"/>
                      <a:pt x="295" y="45"/>
                      <a:pt x="294" y="45"/>
                    </a:cubicBezTo>
                    <a:cubicBezTo>
                      <a:pt x="292" y="46"/>
                      <a:pt x="291" y="47"/>
                      <a:pt x="289" y="47"/>
                    </a:cubicBezTo>
                    <a:cubicBezTo>
                      <a:pt x="289" y="48"/>
                      <a:pt x="288" y="48"/>
                      <a:pt x="287" y="48"/>
                    </a:cubicBezTo>
                    <a:cubicBezTo>
                      <a:pt x="286" y="48"/>
                      <a:pt x="285" y="48"/>
                      <a:pt x="284" y="47"/>
                    </a:cubicBezTo>
                    <a:cubicBezTo>
                      <a:pt x="282" y="46"/>
                      <a:pt x="280" y="45"/>
                      <a:pt x="280" y="43"/>
                    </a:cubicBezTo>
                    <a:cubicBezTo>
                      <a:pt x="279" y="41"/>
                      <a:pt x="279" y="39"/>
                      <a:pt x="280" y="37"/>
                    </a:cubicBezTo>
                    <a:cubicBezTo>
                      <a:pt x="281" y="35"/>
                      <a:pt x="283" y="33"/>
                      <a:pt x="284" y="33"/>
                    </a:cubicBezTo>
                    <a:cubicBezTo>
                      <a:pt x="286" y="32"/>
                      <a:pt x="287" y="32"/>
                      <a:pt x="290" y="33"/>
                    </a:cubicBezTo>
                    <a:cubicBezTo>
                      <a:pt x="292" y="34"/>
                      <a:pt x="292" y="34"/>
                      <a:pt x="292" y="34"/>
                    </a:cubicBezTo>
                    <a:cubicBezTo>
                      <a:pt x="289" y="39"/>
                      <a:pt x="289" y="39"/>
                      <a:pt x="289" y="39"/>
                    </a:cubicBezTo>
                    <a:cubicBezTo>
                      <a:pt x="288" y="38"/>
                      <a:pt x="288" y="38"/>
                      <a:pt x="288" y="38"/>
                    </a:cubicBezTo>
                    <a:cubicBezTo>
                      <a:pt x="287" y="38"/>
                      <a:pt x="286" y="38"/>
                      <a:pt x="286" y="38"/>
                    </a:cubicBezTo>
                    <a:cubicBezTo>
                      <a:pt x="285" y="38"/>
                      <a:pt x="285" y="38"/>
                      <a:pt x="284" y="39"/>
                    </a:cubicBezTo>
                    <a:cubicBezTo>
                      <a:pt x="284" y="40"/>
                      <a:pt x="284" y="40"/>
                      <a:pt x="284" y="40"/>
                    </a:cubicBezTo>
                    <a:cubicBezTo>
                      <a:pt x="285" y="41"/>
                      <a:pt x="285" y="41"/>
                      <a:pt x="286" y="41"/>
                    </a:cubicBezTo>
                    <a:cubicBezTo>
                      <a:pt x="286" y="42"/>
                      <a:pt x="288" y="41"/>
                      <a:pt x="291" y="40"/>
                    </a:cubicBezTo>
                    <a:cubicBezTo>
                      <a:pt x="292" y="40"/>
                      <a:pt x="292" y="40"/>
                      <a:pt x="292" y="40"/>
                    </a:cubicBezTo>
                    <a:cubicBezTo>
                      <a:pt x="292" y="39"/>
                      <a:pt x="292" y="39"/>
                      <a:pt x="292" y="39"/>
                    </a:cubicBezTo>
                    <a:cubicBezTo>
                      <a:pt x="295" y="38"/>
                      <a:pt x="297" y="37"/>
                      <a:pt x="298" y="37"/>
                    </a:cubicBezTo>
                    <a:cubicBezTo>
                      <a:pt x="298" y="37"/>
                      <a:pt x="299" y="37"/>
                      <a:pt x="300" y="37"/>
                    </a:cubicBezTo>
                    <a:cubicBezTo>
                      <a:pt x="300" y="38"/>
                      <a:pt x="301" y="38"/>
                      <a:pt x="302" y="38"/>
                    </a:cubicBezTo>
                    <a:cubicBezTo>
                      <a:pt x="304" y="39"/>
                      <a:pt x="305" y="40"/>
                      <a:pt x="306" y="42"/>
                    </a:cubicBezTo>
                    <a:cubicBezTo>
                      <a:pt x="306" y="44"/>
                      <a:pt x="306" y="46"/>
                      <a:pt x="305" y="49"/>
                    </a:cubicBezTo>
                    <a:cubicBezTo>
                      <a:pt x="304" y="51"/>
                      <a:pt x="303" y="52"/>
                      <a:pt x="301" y="53"/>
                    </a:cubicBezTo>
                    <a:cubicBezTo>
                      <a:pt x="299" y="54"/>
                      <a:pt x="297" y="54"/>
                      <a:pt x="295" y="53"/>
                    </a:cubicBezTo>
                    <a:cubicBezTo>
                      <a:pt x="293" y="52"/>
                      <a:pt x="293" y="52"/>
                      <a:pt x="293" y="52"/>
                    </a:cubicBezTo>
                    <a:close/>
                    <a:moveTo>
                      <a:pt x="272" y="95"/>
                    </a:moveTo>
                    <a:cubicBezTo>
                      <a:pt x="253" y="76"/>
                      <a:pt x="253" y="76"/>
                      <a:pt x="253" y="76"/>
                    </a:cubicBezTo>
                    <a:cubicBezTo>
                      <a:pt x="263" y="66"/>
                      <a:pt x="263" y="66"/>
                      <a:pt x="263" y="66"/>
                    </a:cubicBezTo>
                    <a:cubicBezTo>
                      <a:pt x="266" y="70"/>
                      <a:pt x="266" y="70"/>
                      <a:pt x="266" y="70"/>
                    </a:cubicBezTo>
                    <a:cubicBezTo>
                      <a:pt x="261" y="75"/>
                      <a:pt x="261" y="75"/>
                      <a:pt x="261" y="75"/>
                    </a:cubicBezTo>
                    <a:cubicBezTo>
                      <a:pt x="265" y="79"/>
                      <a:pt x="265" y="79"/>
                      <a:pt x="265" y="79"/>
                    </a:cubicBezTo>
                    <a:cubicBezTo>
                      <a:pt x="270" y="74"/>
                      <a:pt x="270" y="74"/>
                      <a:pt x="270" y="74"/>
                    </a:cubicBezTo>
                    <a:cubicBezTo>
                      <a:pt x="273" y="78"/>
                      <a:pt x="273" y="78"/>
                      <a:pt x="273" y="78"/>
                    </a:cubicBezTo>
                    <a:cubicBezTo>
                      <a:pt x="269" y="83"/>
                      <a:pt x="269" y="83"/>
                      <a:pt x="269" y="83"/>
                    </a:cubicBezTo>
                    <a:cubicBezTo>
                      <a:pt x="273" y="87"/>
                      <a:pt x="273" y="87"/>
                      <a:pt x="273" y="87"/>
                    </a:cubicBezTo>
                    <a:cubicBezTo>
                      <a:pt x="278" y="81"/>
                      <a:pt x="278" y="81"/>
                      <a:pt x="278" y="81"/>
                    </a:cubicBezTo>
                    <a:cubicBezTo>
                      <a:pt x="282" y="85"/>
                      <a:pt x="282" y="85"/>
                      <a:pt x="282" y="85"/>
                    </a:cubicBezTo>
                    <a:cubicBezTo>
                      <a:pt x="272" y="95"/>
                      <a:pt x="272" y="95"/>
                      <a:pt x="272" y="95"/>
                    </a:cubicBezTo>
                    <a:close/>
                    <a:moveTo>
                      <a:pt x="261" y="105"/>
                    </a:moveTo>
                    <a:cubicBezTo>
                      <a:pt x="243" y="85"/>
                      <a:pt x="243" y="85"/>
                      <a:pt x="243" y="85"/>
                    </a:cubicBezTo>
                    <a:cubicBezTo>
                      <a:pt x="248" y="81"/>
                      <a:pt x="248" y="81"/>
                      <a:pt x="248" y="81"/>
                    </a:cubicBezTo>
                    <a:cubicBezTo>
                      <a:pt x="266" y="101"/>
                      <a:pt x="266" y="101"/>
                      <a:pt x="266" y="101"/>
                    </a:cubicBezTo>
                    <a:cubicBezTo>
                      <a:pt x="261" y="105"/>
                      <a:pt x="261" y="105"/>
                      <a:pt x="261" y="105"/>
                    </a:cubicBezTo>
                    <a:close/>
                    <a:moveTo>
                      <a:pt x="234" y="100"/>
                    </a:moveTo>
                    <a:cubicBezTo>
                      <a:pt x="241" y="111"/>
                      <a:pt x="241" y="111"/>
                      <a:pt x="241" y="111"/>
                    </a:cubicBezTo>
                    <a:cubicBezTo>
                      <a:pt x="242" y="112"/>
                      <a:pt x="242" y="112"/>
                      <a:pt x="243" y="112"/>
                    </a:cubicBezTo>
                    <a:cubicBezTo>
                      <a:pt x="243" y="112"/>
                      <a:pt x="244" y="112"/>
                      <a:pt x="244" y="112"/>
                    </a:cubicBezTo>
                    <a:cubicBezTo>
                      <a:pt x="245" y="112"/>
                      <a:pt x="245" y="111"/>
                      <a:pt x="245" y="111"/>
                    </a:cubicBezTo>
                    <a:cubicBezTo>
                      <a:pt x="245" y="110"/>
                      <a:pt x="245" y="110"/>
                      <a:pt x="244" y="109"/>
                    </a:cubicBezTo>
                    <a:cubicBezTo>
                      <a:pt x="237" y="98"/>
                      <a:pt x="237" y="98"/>
                      <a:pt x="237" y="98"/>
                    </a:cubicBezTo>
                    <a:cubicBezTo>
                      <a:pt x="237" y="97"/>
                      <a:pt x="236" y="97"/>
                      <a:pt x="236" y="97"/>
                    </a:cubicBezTo>
                    <a:cubicBezTo>
                      <a:pt x="235" y="97"/>
                      <a:pt x="235" y="97"/>
                      <a:pt x="234" y="97"/>
                    </a:cubicBezTo>
                    <a:cubicBezTo>
                      <a:pt x="234" y="97"/>
                      <a:pt x="233" y="98"/>
                      <a:pt x="233" y="98"/>
                    </a:cubicBezTo>
                    <a:cubicBezTo>
                      <a:pt x="233" y="99"/>
                      <a:pt x="233" y="99"/>
                      <a:pt x="234" y="100"/>
                    </a:cubicBezTo>
                    <a:close/>
                    <a:moveTo>
                      <a:pt x="229" y="104"/>
                    </a:moveTo>
                    <a:cubicBezTo>
                      <a:pt x="228" y="102"/>
                      <a:pt x="227" y="100"/>
                      <a:pt x="228" y="98"/>
                    </a:cubicBezTo>
                    <a:cubicBezTo>
                      <a:pt x="228" y="96"/>
                      <a:pt x="229" y="95"/>
                      <a:pt x="231" y="93"/>
                    </a:cubicBezTo>
                    <a:cubicBezTo>
                      <a:pt x="234" y="92"/>
                      <a:pt x="236" y="91"/>
                      <a:pt x="238" y="92"/>
                    </a:cubicBezTo>
                    <a:cubicBezTo>
                      <a:pt x="239" y="92"/>
                      <a:pt x="241" y="93"/>
                      <a:pt x="243" y="96"/>
                    </a:cubicBezTo>
                    <a:cubicBezTo>
                      <a:pt x="249" y="105"/>
                      <a:pt x="249" y="105"/>
                      <a:pt x="249" y="105"/>
                    </a:cubicBezTo>
                    <a:cubicBezTo>
                      <a:pt x="250" y="107"/>
                      <a:pt x="251" y="109"/>
                      <a:pt x="251" y="111"/>
                    </a:cubicBezTo>
                    <a:cubicBezTo>
                      <a:pt x="250" y="113"/>
                      <a:pt x="249" y="114"/>
                      <a:pt x="247" y="116"/>
                    </a:cubicBezTo>
                    <a:cubicBezTo>
                      <a:pt x="245" y="117"/>
                      <a:pt x="243" y="118"/>
                      <a:pt x="241" y="118"/>
                    </a:cubicBezTo>
                    <a:cubicBezTo>
                      <a:pt x="239" y="117"/>
                      <a:pt x="237" y="116"/>
                      <a:pt x="236" y="114"/>
                    </a:cubicBezTo>
                    <a:cubicBezTo>
                      <a:pt x="229" y="104"/>
                      <a:pt x="229" y="104"/>
                      <a:pt x="229" y="104"/>
                    </a:cubicBezTo>
                    <a:close/>
                    <a:moveTo>
                      <a:pt x="210" y="134"/>
                    </a:moveTo>
                    <a:cubicBezTo>
                      <a:pt x="200" y="109"/>
                      <a:pt x="200" y="109"/>
                      <a:pt x="200" y="109"/>
                    </a:cubicBezTo>
                    <a:cubicBezTo>
                      <a:pt x="209" y="105"/>
                      <a:pt x="209" y="105"/>
                      <a:pt x="209" y="105"/>
                    </a:cubicBezTo>
                    <a:cubicBezTo>
                      <a:pt x="213" y="113"/>
                      <a:pt x="213" y="113"/>
                      <a:pt x="213" y="113"/>
                    </a:cubicBezTo>
                    <a:cubicBezTo>
                      <a:pt x="214" y="114"/>
                      <a:pt x="214" y="115"/>
                      <a:pt x="215" y="116"/>
                    </a:cubicBezTo>
                    <a:cubicBezTo>
                      <a:pt x="215" y="117"/>
                      <a:pt x="216" y="118"/>
                      <a:pt x="216" y="119"/>
                    </a:cubicBezTo>
                    <a:cubicBezTo>
                      <a:pt x="216" y="118"/>
                      <a:pt x="215" y="116"/>
                      <a:pt x="215" y="115"/>
                    </a:cubicBezTo>
                    <a:cubicBezTo>
                      <a:pt x="215" y="114"/>
                      <a:pt x="214" y="113"/>
                      <a:pt x="214" y="113"/>
                    </a:cubicBezTo>
                    <a:cubicBezTo>
                      <a:pt x="212" y="104"/>
                      <a:pt x="212" y="104"/>
                      <a:pt x="212" y="104"/>
                    </a:cubicBezTo>
                    <a:cubicBezTo>
                      <a:pt x="221" y="100"/>
                      <a:pt x="221" y="100"/>
                      <a:pt x="221" y="100"/>
                    </a:cubicBezTo>
                    <a:cubicBezTo>
                      <a:pt x="231" y="125"/>
                      <a:pt x="231" y="125"/>
                      <a:pt x="231" y="125"/>
                    </a:cubicBezTo>
                    <a:cubicBezTo>
                      <a:pt x="226" y="127"/>
                      <a:pt x="226" y="127"/>
                      <a:pt x="226" y="127"/>
                    </a:cubicBezTo>
                    <a:cubicBezTo>
                      <a:pt x="222" y="118"/>
                      <a:pt x="222" y="118"/>
                      <a:pt x="222" y="118"/>
                    </a:cubicBezTo>
                    <a:cubicBezTo>
                      <a:pt x="221" y="116"/>
                      <a:pt x="220" y="114"/>
                      <a:pt x="219" y="112"/>
                    </a:cubicBezTo>
                    <a:cubicBezTo>
                      <a:pt x="219" y="110"/>
                      <a:pt x="218" y="108"/>
                      <a:pt x="217" y="106"/>
                    </a:cubicBezTo>
                    <a:cubicBezTo>
                      <a:pt x="218" y="109"/>
                      <a:pt x="218" y="110"/>
                      <a:pt x="218" y="112"/>
                    </a:cubicBezTo>
                    <a:cubicBezTo>
                      <a:pt x="219" y="113"/>
                      <a:pt x="219" y="114"/>
                      <a:pt x="219" y="115"/>
                    </a:cubicBezTo>
                    <a:cubicBezTo>
                      <a:pt x="222" y="129"/>
                      <a:pt x="222" y="129"/>
                      <a:pt x="222" y="129"/>
                    </a:cubicBezTo>
                    <a:cubicBezTo>
                      <a:pt x="219" y="130"/>
                      <a:pt x="219" y="130"/>
                      <a:pt x="219" y="130"/>
                    </a:cubicBezTo>
                    <a:cubicBezTo>
                      <a:pt x="212" y="119"/>
                      <a:pt x="212" y="119"/>
                      <a:pt x="212" y="119"/>
                    </a:cubicBezTo>
                    <a:cubicBezTo>
                      <a:pt x="211" y="117"/>
                      <a:pt x="210" y="116"/>
                      <a:pt x="209" y="114"/>
                    </a:cubicBezTo>
                    <a:cubicBezTo>
                      <a:pt x="208" y="113"/>
                      <a:pt x="207" y="112"/>
                      <a:pt x="207" y="110"/>
                    </a:cubicBezTo>
                    <a:cubicBezTo>
                      <a:pt x="208" y="112"/>
                      <a:pt x="208" y="114"/>
                      <a:pt x="209" y="116"/>
                    </a:cubicBezTo>
                    <a:cubicBezTo>
                      <a:pt x="210" y="118"/>
                      <a:pt x="211" y="120"/>
                      <a:pt x="212" y="122"/>
                    </a:cubicBezTo>
                    <a:cubicBezTo>
                      <a:pt x="216" y="131"/>
                      <a:pt x="216" y="131"/>
                      <a:pt x="216" y="131"/>
                    </a:cubicBezTo>
                    <a:cubicBezTo>
                      <a:pt x="210" y="134"/>
                      <a:pt x="210" y="134"/>
                      <a:pt x="210" y="134"/>
                    </a:cubicBezTo>
                    <a:close/>
                    <a:moveTo>
                      <a:pt x="184" y="139"/>
                    </a:moveTo>
                    <a:cubicBezTo>
                      <a:pt x="185" y="112"/>
                      <a:pt x="185" y="112"/>
                      <a:pt x="185" y="112"/>
                    </a:cubicBezTo>
                    <a:cubicBezTo>
                      <a:pt x="193" y="111"/>
                      <a:pt x="193" y="111"/>
                      <a:pt x="193" y="111"/>
                    </a:cubicBezTo>
                    <a:cubicBezTo>
                      <a:pt x="202" y="137"/>
                      <a:pt x="202" y="137"/>
                      <a:pt x="202" y="137"/>
                    </a:cubicBezTo>
                    <a:cubicBezTo>
                      <a:pt x="195" y="138"/>
                      <a:pt x="195" y="138"/>
                      <a:pt x="195" y="138"/>
                    </a:cubicBezTo>
                    <a:cubicBezTo>
                      <a:pt x="194" y="133"/>
                      <a:pt x="194" y="133"/>
                      <a:pt x="194" y="133"/>
                    </a:cubicBezTo>
                    <a:cubicBezTo>
                      <a:pt x="190" y="134"/>
                      <a:pt x="190" y="134"/>
                      <a:pt x="190" y="134"/>
                    </a:cubicBezTo>
                    <a:cubicBezTo>
                      <a:pt x="190" y="138"/>
                      <a:pt x="190" y="138"/>
                      <a:pt x="190" y="138"/>
                    </a:cubicBezTo>
                    <a:cubicBezTo>
                      <a:pt x="184" y="139"/>
                      <a:pt x="184" y="139"/>
                      <a:pt x="184" y="139"/>
                    </a:cubicBezTo>
                    <a:close/>
                    <a:moveTo>
                      <a:pt x="190" y="129"/>
                    </a:moveTo>
                    <a:cubicBezTo>
                      <a:pt x="193" y="128"/>
                      <a:pt x="193" y="128"/>
                      <a:pt x="193" y="128"/>
                    </a:cubicBezTo>
                    <a:cubicBezTo>
                      <a:pt x="191" y="120"/>
                      <a:pt x="191" y="120"/>
                      <a:pt x="191" y="120"/>
                    </a:cubicBezTo>
                    <a:cubicBezTo>
                      <a:pt x="190" y="120"/>
                      <a:pt x="190" y="119"/>
                      <a:pt x="190" y="119"/>
                    </a:cubicBezTo>
                    <a:cubicBezTo>
                      <a:pt x="190" y="118"/>
                      <a:pt x="190" y="117"/>
                      <a:pt x="189" y="116"/>
                    </a:cubicBezTo>
                    <a:cubicBezTo>
                      <a:pt x="189" y="117"/>
                      <a:pt x="190" y="117"/>
                      <a:pt x="190" y="118"/>
                    </a:cubicBezTo>
                    <a:cubicBezTo>
                      <a:pt x="190" y="119"/>
                      <a:pt x="190" y="120"/>
                      <a:pt x="190" y="120"/>
                    </a:cubicBezTo>
                    <a:cubicBezTo>
                      <a:pt x="190" y="129"/>
                      <a:pt x="190" y="129"/>
                      <a:pt x="190" y="129"/>
                    </a:cubicBezTo>
                    <a:close/>
                    <a:moveTo>
                      <a:pt x="153" y="132"/>
                    </a:moveTo>
                    <a:cubicBezTo>
                      <a:pt x="159" y="133"/>
                      <a:pt x="159" y="133"/>
                      <a:pt x="159" y="133"/>
                    </a:cubicBezTo>
                    <a:cubicBezTo>
                      <a:pt x="159" y="135"/>
                      <a:pt x="159" y="135"/>
                      <a:pt x="159" y="135"/>
                    </a:cubicBezTo>
                    <a:cubicBezTo>
                      <a:pt x="159" y="136"/>
                      <a:pt x="159" y="136"/>
                      <a:pt x="159" y="137"/>
                    </a:cubicBezTo>
                    <a:cubicBezTo>
                      <a:pt x="160" y="137"/>
                      <a:pt x="160" y="137"/>
                      <a:pt x="161" y="137"/>
                    </a:cubicBezTo>
                    <a:cubicBezTo>
                      <a:pt x="162" y="138"/>
                      <a:pt x="162" y="137"/>
                      <a:pt x="162" y="137"/>
                    </a:cubicBezTo>
                    <a:cubicBezTo>
                      <a:pt x="163" y="137"/>
                      <a:pt x="163" y="136"/>
                      <a:pt x="163" y="135"/>
                    </a:cubicBezTo>
                    <a:cubicBezTo>
                      <a:pt x="163" y="135"/>
                      <a:pt x="163" y="134"/>
                      <a:pt x="163" y="134"/>
                    </a:cubicBezTo>
                    <a:cubicBezTo>
                      <a:pt x="162" y="133"/>
                      <a:pt x="162" y="133"/>
                      <a:pt x="161" y="132"/>
                    </a:cubicBezTo>
                    <a:cubicBezTo>
                      <a:pt x="161" y="132"/>
                      <a:pt x="160" y="131"/>
                      <a:pt x="160" y="131"/>
                    </a:cubicBezTo>
                    <a:cubicBezTo>
                      <a:pt x="158" y="129"/>
                      <a:pt x="157" y="128"/>
                      <a:pt x="156" y="127"/>
                    </a:cubicBezTo>
                    <a:cubicBezTo>
                      <a:pt x="155" y="126"/>
                      <a:pt x="155" y="126"/>
                      <a:pt x="155" y="125"/>
                    </a:cubicBezTo>
                    <a:cubicBezTo>
                      <a:pt x="154" y="124"/>
                      <a:pt x="154" y="123"/>
                      <a:pt x="154" y="122"/>
                    </a:cubicBezTo>
                    <a:cubicBezTo>
                      <a:pt x="154" y="119"/>
                      <a:pt x="155" y="118"/>
                      <a:pt x="156" y="116"/>
                    </a:cubicBezTo>
                    <a:cubicBezTo>
                      <a:pt x="158" y="115"/>
                      <a:pt x="160" y="115"/>
                      <a:pt x="162" y="115"/>
                    </a:cubicBezTo>
                    <a:cubicBezTo>
                      <a:pt x="165" y="115"/>
                      <a:pt x="167" y="116"/>
                      <a:pt x="168" y="117"/>
                    </a:cubicBezTo>
                    <a:cubicBezTo>
                      <a:pt x="169" y="118"/>
                      <a:pt x="170" y="120"/>
                      <a:pt x="169" y="122"/>
                    </a:cubicBezTo>
                    <a:cubicBezTo>
                      <a:pt x="169" y="124"/>
                      <a:pt x="169" y="124"/>
                      <a:pt x="169" y="124"/>
                    </a:cubicBezTo>
                    <a:cubicBezTo>
                      <a:pt x="164" y="124"/>
                      <a:pt x="164" y="124"/>
                      <a:pt x="164" y="124"/>
                    </a:cubicBezTo>
                    <a:cubicBezTo>
                      <a:pt x="164" y="122"/>
                      <a:pt x="164" y="122"/>
                      <a:pt x="164" y="122"/>
                    </a:cubicBezTo>
                    <a:cubicBezTo>
                      <a:pt x="164" y="121"/>
                      <a:pt x="164" y="121"/>
                      <a:pt x="163" y="120"/>
                    </a:cubicBezTo>
                    <a:cubicBezTo>
                      <a:pt x="163" y="120"/>
                      <a:pt x="163" y="120"/>
                      <a:pt x="162" y="120"/>
                    </a:cubicBezTo>
                    <a:cubicBezTo>
                      <a:pt x="161" y="119"/>
                      <a:pt x="161" y="120"/>
                      <a:pt x="161" y="120"/>
                    </a:cubicBezTo>
                    <a:cubicBezTo>
                      <a:pt x="160" y="120"/>
                      <a:pt x="160" y="121"/>
                      <a:pt x="160" y="121"/>
                    </a:cubicBezTo>
                    <a:cubicBezTo>
                      <a:pt x="160" y="122"/>
                      <a:pt x="161" y="124"/>
                      <a:pt x="164" y="126"/>
                    </a:cubicBezTo>
                    <a:cubicBezTo>
                      <a:pt x="164" y="127"/>
                      <a:pt x="164" y="127"/>
                      <a:pt x="164" y="127"/>
                    </a:cubicBezTo>
                    <a:cubicBezTo>
                      <a:pt x="164" y="127"/>
                      <a:pt x="164" y="127"/>
                      <a:pt x="164" y="127"/>
                    </a:cubicBezTo>
                    <a:cubicBezTo>
                      <a:pt x="167" y="129"/>
                      <a:pt x="168" y="130"/>
                      <a:pt x="168" y="131"/>
                    </a:cubicBezTo>
                    <a:cubicBezTo>
                      <a:pt x="169" y="132"/>
                      <a:pt x="169" y="133"/>
                      <a:pt x="169" y="133"/>
                    </a:cubicBezTo>
                    <a:cubicBezTo>
                      <a:pt x="169" y="134"/>
                      <a:pt x="169" y="135"/>
                      <a:pt x="169" y="135"/>
                    </a:cubicBezTo>
                    <a:cubicBezTo>
                      <a:pt x="169" y="138"/>
                      <a:pt x="168" y="139"/>
                      <a:pt x="167" y="141"/>
                    </a:cubicBezTo>
                    <a:cubicBezTo>
                      <a:pt x="165" y="142"/>
                      <a:pt x="163" y="142"/>
                      <a:pt x="161" y="142"/>
                    </a:cubicBezTo>
                    <a:cubicBezTo>
                      <a:pt x="158" y="142"/>
                      <a:pt x="156" y="141"/>
                      <a:pt x="155" y="140"/>
                    </a:cubicBezTo>
                    <a:cubicBezTo>
                      <a:pt x="154" y="139"/>
                      <a:pt x="153" y="137"/>
                      <a:pt x="153" y="134"/>
                    </a:cubicBezTo>
                    <a:cubicBezTo>
                      <a:pt x="153" y="132"/>
                      <a:pt x="153" y="132"/>
                      <a:pt x="153" y="132"/>
                    </a:cubicBezTo>
                    <a:close/>
                    <a:moveTo>
                      <a:pt x="129" y="140"/>
                    </a:moveTo>
                    <a:cubicBezTo>
                      <a:pt x="136" y="113"/>
                      <a:pt x="136" y="113"/>
                      <a:pt x="136" y="113"/>
                    </a:cubicBezTo>
                    <a:cubicBezTo>
                      <a:pt x="144" y="114"/>
                      <a:pt x="144" y="114"/>
                      <a:pt x="144" y="114"/>
                    </a:cubicBezTo>
                    <a:cubicBezTo>
                      <a:pt x="147" y="141"/>
                      <a:pt x="147" y="141"/>
                      <a:pt x="147" y="141"/>
                    </a:cubicBezTo>
                    <a:cubicBezTo>
                      <a:pt x="140" y="140"/>
                      <a:pt x="140" y="140"/>
                      <a:pt x="140" y="140"/>
                    </a:cubicBezTo>
                    <a:cubicBezTo>
                      <a:pt x="140" y="136"/>
                      <a:pt x="140" y="136"/>
                      <a:pt x="140" y="136"/>
                    </a:cubicBezTo>
                    <a:cubicBezTo>
                      <a:pt x="136" y="135"/>
                      <a:pt x="136" y="135"/>
                      <a:pt x="136" y="135"/>
                    </a:cubicBezTo>
                    <a:cubicBezTo>
                      <a:pt x="135" y="140"/>
                      <a:pt x="135" y="140"/>
                      <a:pt x="135" y="140"/>
                    </a:cubicBezTo>
                    <a:cubicBezTo>
                      <a:pt x="129" y="140"/>
                      <a:pt x="129" y="140"/>
                      <a:pt x="129" y="140"/>
                    </a:cubicBezTo>
                    <a:close/>
                    <a:moveTo>
                      <a:pt x="137" y="131"/>
                    </a:moveTo>
                    <a:cubicBezTo>
                      <a:pt x="140" y="131"/>
                      <a:pt x="140" y="131"/>
                      <a:pt x="140" y="131"/>
                    </a:cubicBezTo>
                    <a:cubicBezTo>
                      <a:pt x="140" y="123"/>
                      <a:pt x="140" y="123"/>
                      <a:pt x="140" y="123"/>
                    </a:cubicBezTo>
                    <a:cubicBezTo>
                      <a:pt x="140" y="122"/>
                      <a:pt x="140" y="121"/>
                      <a:pt x="140" y="121"/>
                    </a:cubicBezTo>
                    <a:cubicBezTo>
                      <a:pt x="140" y="120"/>
                      <a:pt x="140" y="119"/>
                      <a:pt x="140" y="118"/>
                    </a:cubicBezTo>
                    <a:cubicBezTo>
                      <a:pt x="140" y="119"/>
                      <a:pt x="140" y="119"/>
                      <a:pt x="139" y="120"/>
                    </a:cubicBezTo>
                    <a:cubicBezTo>
                      <a:pt x="139" y="121"/>
                      <a:pt x="139" y="122"/>
                      <a:pt x="139" y="123"/>
                    </a:cubicBezTo>
                    <a:cubicBezTo>
                      <a:pt x="137" y="131"/>
                      <a:pt x="137" y="131"/>
                      <a:pt x="137" y="131"/>
                    </a:cubicBezTo>
                    <a:close/>
                    <a:moveTo>
                      <a:pt x="113" y="136"/>
                    </a:moveTo>
                    <a:cubicBezTo>
                      <a:pt x="118" y="115"/>
                      <a:pt x="118" y="115"/>
                      <a:pt x="118" y="115"/>
                    </a:cubicBezTo>
                    <a:cubicBezTo>
                      <a:pt x="114" y="114"/>
                      <a:pt x="114" y="114"/>
                      <a:pt x="114" y="114"/>
                    </a:cubicBezTo>
                    <a:cubicBezTo>
                      <a:pt x="115" y="109"/>
                      <a:pt x="115" y="109"/>
                      <a:pt x="115" y="109"/>
                    </a:cubicBezTo>
                    <a:cubicBezTo>
                      <a:pt x="129" y="112"/>
                      <a:pt x="129" y="112"/>
                      <a:pt x="129" y="112"/>
                    </a:cubicBezTo>
                    <a:cubicBezTo>
                      <a:pt x="128" y="117"/>
                      <a:pt x="128" y="117"/>
                      <a:pt x="128" y="117"/>
                    </a:cubicBezTo>
                    <a:cubicBezTo>
                      <a:pt x="124" y="116"/>
                      <a:pt x="124" y="116"/>
                      <a:pt x="124" y="116"/>
                    </a:cubicBezTo>
                    <a:cubicBezTo>
                      <a:pt x="119" y="137"/>
                      <a:pt x="119" y="137"/>
                      <a:pt x="119" y="137"/>
                    </a:cubicBezTo>
                    <a:cubicBezTo>
                      <a:pt x="113" y="136"/>
                      <a:pt x="113" y="136"/>
                      <a:pt x="113" y="136"/>
                    </a:cubicBezTo>
                    <a:close/>
                    <a:moveTo>
                      <a:pt x="95" y="129"/>
                    </a:moveTo>
                    <a:cubicBezTo>
                      <a:pt x="105" y="104"/>
                      <a:pt x="105" y="104"/>
                      <a:pt x="105" y="104"/>
                    </a:cubicBezTo>
                    <a:cubicBezTo>
                      <a:pt x="111" y="107"/>
                      <a:pt x="111" y="107"/>
                      <a:pt x="111" y="107"/>
                    </a:cubicBezTo>
                    <a:cubicBezTo>
                      <a:pt x="101" y="131"/>
                      <a:pt x="101" y="131"/>
                      <a:pt x="101" y="131"/>
                    </a:cubicBezTo>
                    <a:cubicBezTo>
                      <a:pt x="95" y="129"/>
                      <a:pt x="95" y="129"/>
                      <a:pt x="95" y="129"/>
                    </a:cubicBezTo>
                    <a:close/>
                    <a:moveTo>
                      <a:pt x="78" y="110"/>
                    </a:moveTo>
                    <a:cubicBezTo>
                      <a:pt x="83" y="113"/>
                      <a:pt x="83" y="113"/>
                      <a:pt x="83" y="113"/>
                    </a:cubicBezTo>
                    <a:cubicBezTo>
                      <a:pt x="82" y="115"/>
                      <a:pt x="82" y="115"/>
                      <a:pt x="82" y="115"/>
                    </a:cubicBezTo>
                    <a:cubicBezTo>
                      <a:pt x="82" y="115"/>
                      <a:pt x="81" y="116"/>
                      <a:pt x="82" y="117"/>
                    </a:cubicBezTo>
                    <a:cubicBezTo>
                      <a:pt x="82" y="117"/>
                      <a:pt x="82" y="118"/>
                      <a:pt x="82" y="118"/>
                    </a:cubicBezTo>
                    <a:cubicBezTo>
                      <a:pt x="83" y="118"/>
                      <a:pt x="83" y="118"/>
                      <a:pt x="84" y="118"/>
                    </a:cubicBezTo>
                    <a:cubicBezTo>
                      <a:pt x="84" y="118"/>
                      <a:pt x="85" y="118"/>
                      <a:pt x="85" y="117"/>
                    </a:cubicBezTo>
                    <a:cubicBezTo>
                      <a:pt x="86" y="117"/>
                      <a:pt x="86" y="116"/>
                      <a:pt x="86" y="115"/>
                    </a:cubicBezTo>
                    <a:cubicBezTo>
                      <a:pt x="86" y="115"/>
                      <a:pt x="86" y="114"/>
                      <a:pt x="85" y="113"/>
                    </a:cubicBezTo>
                    <a:cubicBezTo>
                      <a:pt x="85" y="113"/>
                      <a:pt x="85" y="112"/>
                      <a:pt x="85" y="112"/>
                    </a:cubicBezTo>
                    <a:cubicBezTo>
                      <a:pt x="84" y="109"/>
                      <a:pt x="83" y="108"/>
                      <a:pt x="83" y="106"/>
                    </a:cubicBezTo>
                    <a:cubicBezTo>
                      <a:pt x="83" y="106"/>
                      <a:pt x="83" y="105"/>
                      <a:pt x="83" y="104"/>
                    </a:cubicBezTo>
                    <a:cubicBezTo>
                      <a:pt x="83" y="103"/>
                      <a:pt x="84" y="102"/>
                      <a:pt x="84" y="101"/>
                    </a:cubicBezTo>
                    <a:cubicBezTo>
                      <a:pt x="85" y="99"/>
                      <a:pt x="87" y="98"/>
                      <a:pt x="89" y="97"/>
                    </a:cubicBezTo>
                    <a:cubicBezTo>
                      <a:pt x="91" y="97"/>
                      <a:pt x="93" y="97"/>
                      <a:pt x="95" y="99"/>
                    </a:cubicBezTo>
                    <a:cubicBezTo>
                      <a:pt x="97" y="100"/>
                      <a:pt x="98" y="102"/>
                      <a:pt x="98" y="103"/>
                    </a:cubicBezTo>
                    <a:cubicBezTo>
                      <a:pt x="99" y="105"/>
                      <a:pt x="99" y="107"/>
                      <a:pt x="97" y="108"/>
                    </a:cubicBezTo>
                    <a:cubicBezTo>
                      <a:pt x="96" y="110"/>
                      <a:pt x="96" y="110"/>
                      <a:pt x="96" y="110"/>
                    </a:cubicBezTo>
                    <a:cubicBezTo>
                      <a:pt x="91" y="107"/>
                      <a:pt x="91" y="107"/>
                      <a:pt x="91" y="107"/>
                    </a:cubicBezTo>
                    <a:cubicBezTo>
                      <a:pt x="92" y="106"/>
                      <a:pt x="92" y="106"/>
                      <a:pt x="92" y="106"/>
                    </a:cubicBezTo>
                    <a:cubicBezTo>
                      <a:pt x="93" y="105"/>
                      <a:pt x="93" y="104"/>
                      <a:pt x="93" y="104"/>
                    </a:cubicBezTo>
                    <a:cubicBezTo>
                      <a:pt x="93" y="103"/>
                      <a:pt x="93" y="103"/>
                      <a:pt x="92" y="103"/>
                    </a:cubicBezTo>
                    <a:cubicBezTo>
                      <a:pt x="92" y="102"/>
                      <a:pt x="91" y="102"/>
                      <a:pt x="91" y="102"/>
                    </a:cubicBezTo>
                    <a:cubicBezTo>
                      <a:pt x="90" y="103"/>
                      <a:pt x="90" y="103"/>
                      <a:pt x="89" y="103"/>
                    </a:cubicBezTo>
                    <a:cubicBezTo>
                      <a:pt x="89" y="104"/>
                      <a:pt x="89" y="106"/>
                      <a:pt x="90" y="110"/>
                    </a:cubicBezTo>
                    <a:cubicBezTo>
                      <a:pt x="90" y="110"/>
                      <a:pt x="90" y="110"/>
                      <a:pt x="90" y="110"/>
                    </a:cubicBezTo>
                    <a:cubicBezTo>
                      <a:pt x="91" y="110"/>
                      <a:pt x="91" y="110"/>
                      <a:pt x="91" y="110"/>
                    </a:cubicBezTo>
                    <a:cubicBezTo>
                      <a:pt x="92" y="113"/>
                      <a:pt x="92" y="115"/>
                      <a:pt x="92" y="116"/>
                    </a:cubicBezTo>
                    <a:cubicBezTo>
                      <a:pt x="92" y="117"/>
                      <a:pt x="92" y="117"/>
                      <a:pt x="91" y="118"/>
                    </a:cubicBezTo>
                    <a:cubicBezTo>
                      <a:pt x="91" y="119"/>
                      <a:pt x="91" y="119"/>
                      <a:pt x="91" y="120"/>
                    </a:cubicBezTo>
                    <a:cubicBezTo>
                      <a:pt x="89" y="122"/>
                      <a:pt x="88" y="123"/>
                      <a:pt x="86" y="123"/>
                    </a:cubicBezTo>
                    <a:cubicBezTo>
                      <a:pt x="84" y="124"/>
                      <a:pt x="82" y="123"/>
                      <a:pt x="80" y="122"/>
                    </a:cubicBezTo>
                    <a:cubicBezTo>
                      <a:pt x="78" y="120"/>
                      <a:pt x="76" y="119"/>
                      <a:pt x="76" y="117"/>
                    </a:cubicBezTo>
                    <a:cubicBezTo>
                      <a:pt x="75" y="115"/>
                      <a:pt x="76" y="113"/>
                      <a:pt x="77" y="111"/>
                    </a:cubicBezTo>
                    <a:cubicBezTo>
                      <a:pt x="78" y="110"/>
                      <a:pt x="78" y="110"/>
                      <a:pt x="78" y="110"/>
                    </a:cubicBezTo>
                    <a:close/>
                    <a:moveTo>
                      <a:pt x="68" y="95"/>
                    </a:moveTo>
                    <a:cubicBezTo>
                      <a:pt x="69" y="95"/>
                      <a:pt x="70" y="96"/>
                      <a:pt x="71" y="96"/>
                    </a:cubicBezTo>
                    <a:cubicBezTo>
                      <a:pt x="71" y="96"/>
                      <a:pt x="72" y="96"/>
                      <a:pt x="72" y="95"/>
                    </a:cubicBezTo>
                    <a:cubicBezTo>
                      <a:pt x="73" y="94"/>
                      <a:pt x="73" y="94"/>
                      <a:pt x="73" y="94"/>
                    </a:cubicBezTo>
                    <a:cubicBezTo>
                      <a:pt x="74" y="93"/>
                      <a:pt x="74" y="92"/>
                      <a:pt x="74" y="92"/>
                    </a:cubicBezTo>
                    <a:cubicBezTo>
                      <a:pt x="74" y="91"/>
                      <a:pt x="73" y="91"/>
                      <a:pt x="72" y="90"/>
                    </a:cubicBezTo>
                    <a:cubicBezTo>
                      <a:pt x="72" y="90"/>
                      <a:pt x="72" y="90"/>
                      <a:pt x="72" y="90"/>
                    </a:cubicBezTo>
                    <a:cubicBezTo>
                      <a:pt x="68" y="95"/>
                      <a:pt x="68" y="95"/>
                      <a:pt x="68" y="95"/>
                    </a:cubicBezTo>
                    <a:close/>
                    <a:moveTo>
                      <a:pt x="54" y="103"/>
                    </a:moveTo>
                    <a:cubicBezTo>
                      <a:pt x="70" y="82"/>
                      <a:pt x="70" y="82"/>
                      <a:pt x="70" y="82"/>
                    </a:cubicBezTo>
                    <a:cubicBezTo>
                      <a:pt x="77" y="88"/>
                      <a:pt x="77" y="88"/>
                      <a:pt x="77" y="88"/>
                    </a:cubicBezTo>
                    <a:cubicBezTo>
                      <a:pt x="79" y="89"/>
                      <a:pt x="80" y="91"/>
                      <a:pt x="80" y="92"/>
                    </a:cubicBezTo>
                    <a:cubicBezTo>
                      <a:pt x="80" y="94"/>
                      <a:pt x="80" y="95"/>
                      <a:pt x="79" y="97"/>
                    </a:cubicBezTo>
                    <a:cubicBezTo>
                      <a:pt x="78" y="97"/>
                      <a:pt x="78" y="97"/>
                      <a:pt x="78" y="97"/>
                    </a:cubicBezTo>
                    <a:cubicBezTo>
                      <a:pt x="78" y="98"/>
                      <a:pt x="78" y="98"/>
                      <a:pt x="78" y="98"/>
                    </a:cubicBezTo>
                    <a:cubicBezTo>
                      <a:pt x="77" y="99"/>
                      <a:pt x="76" y="100"/>
                      <a:pt x="75" y="100"/>
                    </a:cubicBezTo>
                    <a:cubicBezTo>
                      <a:pt x="74" y="100"/>
                      <a:pt x="73" y="100"/>
                      <a:pt x="72" y="100"/>
                    </a:cubicBezTo>
                    <a:cubicBezTo>
                      <a:pt x="72" y="101"/>
                      <a:pt x="73" y="102"/>
                      <a:pt x="73" y="103"/>
                    </a:cubicBezTo>
                    <a:cubicBezTo>
                      <a:pt x="73" y="104"/>
                      <a:pt x="72" y="105"/>
                      <a:pt x="71" y="106"/>
                    </a:cubicBezTo>
                    <a:cubicBezTo>
                      <a:pt x="67" y="111"/>
                      <a:pt x="67" y="111"/>
                      <a:pt x="67" y="111"/>
                    </a:cubicBezTo>
                    <a:cubicBezTo>
                      <a:pt x="67" y="111"/>
                      <a:pt x="66" y="112"/>
                      <a:pt x="66" y="112"/>
                    </a:cubicBezTo>
                    <a:cubicBezTo>
                      <a:pt x="66" y="112"/>
                      <a:pt x="66" y="113"/>
                      <a:pt x="66" y="113"/>
                    </a:cubicBezTo>
                    <a:cubicBezTo>
                      <a:pt x="61" y="109"/>
                      <a:pt x="61" y="109"/>
                      <a:pt x="61" y="109"/>
                    </a:cubicBezTo>
                    <a:cubicBezTo>
                      <a:pt x="61" y="109"/>
                      <a:pt x="61" y="109"/>
                      <a:pt x="62" y="108"/>
                    </a:cubicBezTo>
                    <a:cubicBezTo>
                      <a:pt x="62" y="108"/>
                      <a:pt x="62" y="107"/>
                      <a:pt x="63" y="107"/>
                    </a:cubicBezTo>
                    <a:cubicBezTo>
                      <a:pt x="66" y="103"/>
                      <a:pt x="66" y="103"/>
                      <a:pt x="66" y="103"/>
                    </a:cubicBezTo>
                    <a:cubicBezTo>
                      <a:pt x="67" y="102"/>
                      <a:pt x="67" y="101"/>
                      <a:pt x="67" y="100"/>
                    </a:cubicBezTo>
                    <a:cubicBezTo>
                      <a:pt x="67" y="99"/>
                      <a:pt x="67" y="99"/>
                      <a:pt x="66" y="98"/>
                    </a:cubicBezTo>
                    <a:cubicBezTo>
                      <a:pt x="58" y="107"/>
                      <a:pt x="58" y="107"/>
                      <a:pt x="58" y="107"/>
                    </a:cubicBezTo>
                    <a:cubicBezTo>
                      <a:pt x="54" y="103"/>
                      <a:pt x="54" y="103"/>
                      <a:pt x="54" y="103"/>
                    </a:cubicBezTo>
                    <a:close/>
                    <a:moveTo>
                      <a:pt x="37" y="87"/>
                    </a:moveTo>
                    <a:cubicBezTo>
                      <a:pt x="57" y="69"/>
                      <a:pt x="57" y="69"/>
                      <a:pt x="57" y="69"/>
                    </a:cubicBezTo>
                    <a:cubicBezTo>
                      <a:pt x="66" y="78"/>
                      <a:pt x="66" y="78"/>
                      <a:pt x="66" y="78"/>
                    </a:cubicBezTo>
                    <a:cubicBezTo>
                      <a:pt x="62" y="82"/>
                      <a:pt x="62" y="82"/>
                      <a:pt x="62" y="82"/>
                    </a:cubicBezTo>
                    <a:cubicBezTo>
                      <a:pt x="57" y="77"/>
                      <a:pt x="57" y="77"/>
                      <a:pt x="57" y="77"/>
                    </a:cubicBezTo>
                    <a:cubicBezTo>
                      <a:pt x="53" y="80"/>
                      <a:pt x="53" y="80"/>
                      <a:pt x="53" y="80"/>
                    </a:cubicBezTo>
                    <a:cubicBezTo>
                      <a:pt x="58" y="85"/>
                      <a:pt x="58" y="85"/>
                      <a:pt x="58" y="85"/>
                    </a:cubicBezTo>
                    <a:cubicBezTo>
                      <a:pt x="54" y="89"/>
                      <a:pt x="54" y="89"/>
                      <a:pt x="54" y="89"/>
                    </a:cubicBezTo>
                    <a:cubicBezTo>
                      <a:pt x="50" y="84"/>
                      <a:pt x="50" y="84"/>
                      <a:pt x="50" y="84"/>
                    </a:cubicBezTo>
                    <a:cubicBezTo>
                      <a:pt x="45" y="88"/>
                      <a:pt x="45" y="88"/>
                      <a:pt x="45" y="88"/>
                    </a:cubicBezTo>
                    <a:cubicBezTo>
                      <a:pt x="51" y="93"/>
                      <a:pt x="51" y="93"/>
                      <a:pt x="51" y="93"/>
                    </a:cubicBezTo>
                    <a:cubicBezTo>
                      <a:pt x="47" y="97"/>
                      <a:pt x="47" y="97"/>
                      <a:pt x="47" y="97"/>
                    </a:cubicBezTo>
                    <a:cubicBezTo>
                      <a:pt x="37" y="87"/>
                      <a:pt x="37" y="87"/>
                      <a:pt x="37" y="87"/>
                    </a:cubicBezTo>
                    <a:close/>
                    <a:moveTo>
                      <a:pt x="25" y="70"/>
                    </a:moveTo>
                    <a:cubicBezTo>
                      <a:pt x="45" y="51"/>
                      <a:pt x="45" y="51"/>
                      <a:pt x="45" y="51"/>
                    </a:cubicBezTo>
                    <a:cubicBezTo>
                      <a:pt x="48" y="57"/>
                      <a:pt x="48" y="57"/>
                      <a:pt x="48" y="57"/>
                    </a:cubicBezTo>
                    <a:cubicBezTo>
                      <a:pt x="40" y="64"/>
                      <a:pt x="40" y="64"/>
                      <a:pt x="40" y="64"/>
                    </a:cubicBezTo>
                    <a:cubicBezTo>
                      <a:pt x="39" y="64"/>
                      <a:pt x="38" y="65"/>
                      <a:pt x="37" y="66"/>
                    </a:cubicBezTo>
                    <a:cubicBezTo>
                      <a:pt x="36" y="67"/>
                      <a:pt x="34" y="68"/>
                      <a:pt x="32" y="69"/>
                    </a:cubicBezTo>
                    <a:cubicBezTo>
                      <a:pt x="34" y="68"/>
                      <a:pt x="37" y="67"/>
                      <a:pt x="39" y="65"/>
                    </a:cubicBezTo>
                    <a:cubicBezTo>
                      <a:pt x="40" y="65"/>
                      <a:pt x="40" y="65"/>
                      <a:pt x="40" y="65"/>
                    </a:cubicBezTo>
                    <a:cubicBezTo>
                      <a:pt x="50" y="60"/>
                      <a:pt x="50" y="60"/>
                      <a:pt x="50" y="60"/>
                    </a:cubicBezTo>
                    <a:cubicBezTo>
                      <a:pt x="54" y="65"/>
                      <a:pt x="54" y="65"/>
                      <a:pt x="54" y="65"/>
                    </a:cubicBezTo>
                    <a:cubicBezTo>
                      <a:pt x="29" y="76"/>
                      <a:pt x="29" y="76"/>
                      <a:pt x="29" y="76"/>
                    </a:cubicBezTo>
                    <a:cubicBezTo>
                      <a:pt x="25" y="70"/>
                      <a:pt x="25" y="70"/>
                      <a:pt x="25" y="70"/>
                    </a:cubicBezTo>
                    <a:close/>
                    <a:moveTo>
                      <a:pt x="15" y="53"/>
                    </a:moveTo>
                    <a:cubicBezTo>
                      <a:pt x="39" y="41"/>
                      <a:pt x="39" y="41"/>
                      <a:pt x="39" y="41"/>
                    </a:cubicBezTo>
                    <a:cubicBezTo>
                      <a:pt x="42" y="47"/>
                      <a:pt x="42" y="47"/>
                      <a:pt x="42" y="47"/>
                    </a:cubicBezTo>
                    <a:cubicBezTo>
                      <a:pt x="18" y="58"/>
                      <a:pt x="18" y="58"/>
                      <a:pt x="18" y="58"/>
                    </a:cubicBezTo>
                    <a:cubicBezTo>
                      <a:pt x="15" y="53"/>
                      <a:pt x="15" y="53"/>
                      <a:pt x="15" y="53"/>
                    </a:cubicBezTo>
                    <a:close/>
                    <a:moveTo>
                      <a:pt x="5" y="29"/>
                    </a:moveTo>
                    <a:cubicBezTo>
                      <a:pt x="31" y="20"/>
                      <a:pt x="31" y="20"/>
                      <a:pt x="31" y="20"/>
                    </a:cubicBezTo>
                    <a:cubicBezTo>
                      <a:pt x="33" y="26"/>
                      <a:pt x="33" y="26"/>
                      <a:pt x="33" y="26"/>
                    </a:cubicBezTo>
                    <a:cubicBezTo>
                      <a:pt x="24" y="33"/>
                      <a:pt x="24" y="33"/>
                      <a:pt x="24" y="33"/>
                    </a:cubicBezTo>
                    <a:cubicBezTo>
                      <a:pt x="23" y="33"/>
                      <a:pt x="22" y="34"/>
                      <a:pt x="20" y="35"/>
                    </a:cubicBezTo>
                    <a:cubicBezTo>
                      <a:pt x="19" y="36"/>
                      <a:pt x="18" y="36"/>
                      <a:pt x="17" y="37"/>
                    </a:cubicBezTo>
                    <a:cubicBezTo>
                      <a:pt x="18" y="37"/>
                      <a:pt x="19" y="36"/>
                      <a:pt x="21" y="35"/>
                    </a:cubicBezTo>
                    <a:cubicBezTo>
                      <a:pt x="22" y="35"/>
                      <a:pt x="23" y="34"/>
                      <a:pt x="25" y="34"/>
                    </a:cubicBezTo>
                    <a:cubicBezTo>
                      <a:pt x="34" y="31"/>
                      <a:pt x="34" y="31"/>
                      <a:pt x="34" y="31"/>
                    </a:cubicBezTo>
                    <a:cubicBezTo>
                      <a:pt x="36" y="36"/>
                      <a:pt x="36" y="36"/>
                      <a:pt x="36" y="36"/>
                    </a:cubicBezTo>
                    <a:cubicBezTo>
                      <a:pt x="11" y="45"/>
                      <a:pt x="11" y="45"/>
                      <a:pt x="11" y="45"/>
                    </a:cubicBezTo>
                    <a:cubicBezTo>
                      <a:pt x="9" y="39"/>
                      <a:pt x="9" y="39"/>
                      <a:pt x="9" y="39"/>
                    </a:cubicBezTo>
                    <a:cubicBezTo>
                      <a:pt x="19" y="32"/>
                      <a:pt x="19" y="32"/>
                      <a:pt x="19" y="32"/>
                    </a:cubicBezTo>
                    <a:cubicBezTo>
                      <a:pt x="20" y="31"/>
                      <a:pt x="21" y="30"/>
                      <a:pt x="22" y="29"/>
                    </a:cubicBezTo>
                    <a:cubicBezTo>
                      <a:pt x="23" y="29"/>
                      <a:pt x="24" y="28"/>
                      <a:pt x="25" y="27"/>
                    </a:cubicBezTo>
                    <a:cubicBezTo>
                      <a:pt x="23" y="28"/>
                      <a:pt x="22" y="29"/>
                      <a:pt x="20" y="30"/>
                    </a:cubicBezTo>
                    <a:cubicBezTo>
                      <a:pt x="18" y="30"/>
                      <a:pt x="17" y="31"/>
                      <a:pt x="15" y="31"/>
                    </a:cubicBezTo>
                    <a:cubicBezTo>
                      <a:pt x="7" y="34"/>
                      <a:pt x="7" y="34"/>
                      <a:pt x="7" y="34"/>
                    </a:cubicBezTo>
                    <a:cubicBezTo>
                      <a:pt x="5" y="29"/>
                      <a:pt x="5" y="29"/>
                      <a:pt x="5" y="29"/>
                    </a:cubicBezTo>
                    <a:close/>
                    <a:moveTo>
                      <a:pt x="27" y="6"/>
                    </a:moveTo>
                    <a:cubicBezTo>
                      <a:pt x="8" y="8"/>
                      <a:pt x="8" y="8"/>
                      <a:pt x="8" y="8"/>
                    </a:cubicBezTo>
                    <a:cubicBezTo>
                      <a:pt x="7" y="8"/>
                      <a:pt x="6" y="8"/>
                      <a:pt x="6" y="9"/>
                    </a:cubicBezTo>
                    <a:cubicBezTo>
                      <a:pt x="5" y="9"/>
                      <a:pt x="5" y="10"/>
                      <a:pt x="5" y="10"/>
                    </a:cubicBezTo>
                    <a:cubicBezTo>
                      <a:pt x="5" y="11"/>
                      <a:pt x="6" y="11"/>
                      <a:pt x="6" y="12"/>
                    </a:cubicBezTo>
                    <a:cubicBezTo>
                      <a:pt x="7" y="12"/>
                      <a:pt x="7" y="12"/>
                      <a:pt x="8" y="12"/>
                    </a:cubicBezTo>
                    <a:cubicBezTo>
                      <a:pt x="28" y="10"/>
                      <a:pt x="28" y="10"/>
                      <a:pt x="28" y="10"/>
                    </a:cubicBezTo>
                    <a:cubicBezTo>
                      <a:pt x="28" y="16"/>
                      <a:pt x="28" y="16"/>
                      <a:pt x="28" y="16"/>
                    </a:cubicBezTo>
                    <a:cubicBezTo>
                      <a:pt x="10" y="18"/>
                      <a:pt x="10" y="18"/>
                      <a:pt x="10" y="18"/>
                    </a:cubicBezTo>
                    <a:cubicBezTo>
                      <a:pt x="7" y="18"/>
                      <a:pt x="5" y="18"/>
                      <a:pt x="3" y="16"/>
                    </a:cubicBezTo>
                    <a:cubicBezTo>
                      <a:pt x="2" y="15"/>
                      <a:pt x="1" y="13"/>
                      <a:pt x="1" y="11"/>
                    </a:cubicBezTo>
                    <a:cubicBezTo>
                      <a:pt x="0" y="8"/>
                      <a:pt x="1" y="6"/>
                      <a:pt x="2" y="5"/>
                    </a:cubicBezTo>
                    <a:cubicBezTo>
                      <a:pt x="3" y="3"/>
                      <a:pt x="5" y="2"/>
                      <a:pt x="8" y="2"/>
                    </a:cubicBezTo>
                    <a:cubicBezTo>
                      <a:pt x="27" y="0"/>
                      <a:pt x="27" y="0"/>
                      <a:pt x="27" y="0"/>
                    </a:cubicBezTo>
                    <a:cubicBezTo>
                      <a:pt x="27" y="6"/>
                      <a:pt x="27" y="6"/>
                      <a:pt x="27"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8"/>
              <p:cNvSpPr>
                <a:spLocks noEditPoints="1"/>
              </p:cNvSpPr>
              <p:nvPr/>
            </p:nvSpPr>
            <p:spPr bwMode="auto">
              <a:xfrm>
                <a:off x="1514476" y="2149475"/>
                <a:ext cx="1435100" cy="1433513"/>
              </a:xfrm>
              <a:custGeom>
                <a:avLst/>
                <a:gdLst>
                  <a:gd name="T0" fmla="*/ 191 w 381"/>
                  <a:gd name="T1" fmla="*/ 0 h 381"/>
                  <a:gd name="T2" fmla="*/ 381 w 381"/>
                  <a:gd name="T3" fmla="*/ 191 h 381"/>
                  <a:gd name="T4" fmla="*/ 191 w 381"/>
                  <a:gd name="T5" fmla="*/ 381 h 381"/>
                  <a:gd name="T6" fmla="*/ 0 w 381"/>
                  <a:gd name="T7" fmla="*/ 191 h 381"/>
                  <a:gd name="T8" fmla="*/ 191 w 381"/>
                  <a:gd name="T9" fmla="*/ 0 h 381"/>
                  <a:gd name="T10" fmla="*/ 191 w 381"/>
                  <a:gd name="T11" fmla="*/ 17 h 381"/>
                  <a:gd name="T12" fmla="*/ 365 w 381"/>
                  <a:gd name="T13" fmla="*/ 191 h 381"/>
                  <a:gd name="T14" fmla="*/ 191 w 381"/>
                  <a:gd name="T15" fmla="*/ 365 h 381"/>
                  <a:gd name="T16" fmla="*/ 16 w 381"/>
                  <a:gd name="T17" fmla="*/ 191 h 381"/>
                  <a:gd name="T18" fmla="*/ 191 w 381"/>
                  <a:gd name="T19" fmla="*/ 17 h 381"/>
                  <a:gd name="T20" fmla="*/ 191 w 381"/>
                  <a:gd name="T21" fmla="*/ 21 h 381"/>
                  <a:gd name="T22" fmla="*/ 361 w 381"/>
                  <a:gd name="T23" fmla="*/ 191 h 381"/>
                  <a:gd name="T24" fmla="*/ 191 w 381"/>
                  <a:gd name="T25" fmla="*/ 361 h 381"/>
                  <a:gd name="T26" fmla="*/ 20 w 381"/>
                  <a:gd name="T27" fmla="*/ 191 h 381"/>
                  <a:gd name="T28" fmla="*/ 191 w 381"/>
                  <a:gd name="T29" fmla="*/ 21 h 381"/>
                  <a:gd name="T30" fmla="*/ 191 w 381"/>
                  <a:gd name="T31" fmla="*/ 73 h 381"/>
                  <a:gd name="T32" fmla="*/ 309 w 381"/>
                  <a:gd name="T33" fmla="*/ 191 h 381"/>
                  <a:gd name="T34" fmla="*/ 191 w 381"/>
                  <a:gd name="T35" fmla="*/ 309 h 381"/>
                  <a:gd name="T36" fmla="*/ 72 w 381"/>
                  <a:gd name="T37" fmla="*/ 191 h 381"/>
                  <a:gd name="T38" fmla="*/ 191 w 381"/>
                  <a:gd name="T39" fmla="*/ 73 h 381"/>
                  <a:gd name="T40" fmla="*/ 191 w 381"/>
                  <a:gd name="T41" fmla="*/ 76 h 381"/>
                  <a:gd name="T42" fmla="*/ 305 w 381"/>
                  <a:gd name="T43" fmla="*/ 191 h 381"/>
                  <a:gd name="T44" fmla="*/ 191 w 381"/>
                  <a:gd name="T45" fmla="*/ 306 h 381"/>
                  <a:gd name="T46" fmla="*/ 76 w 381"/>
                  <a:gd name="T47" fmla="*/ 191 h 381"/>
                  <a:gd name="T48" fmla="*/ 191 w 381"/>
                  <a:gd name="T49" fmla="*/ 76 h 381"/>
                  <a:gd name="T50" fmla="*/ 191 w 381"/>
                  <a:gd name="T51" fmla="*/ 9 h 381"/>
                  <a:gd name="T52" fmla="*/ 372 w 381"/>
                  <a:gd name="T53" fmla="*/ 191 h 381"/>
                  <a:gd name="T54" fmla="*/ 191 w 381"/>
                  <a:gd name="T55" fmla="*/ 373 h 381"/>
                  <a:gd name="T56" fmla="*/ 9 w 381"/>
                  <a:gd name="T57" fmla="*/ 191 h 381"/>
                  <a:gd name="T58" fmla="*/ 191 w 381"/>
                  <a:gd name="T59" fmla="*/ 9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81" h="381">
                    <a:moveTo>
                      <a:pt x="191" y="0"/>
                    </a:moveTo>
                    <a:cubicBezTo>
                      <a:pt x="296" y="0"/>
                      <a:pt x="381" y="86"/>
                      <a:pt x="381" y="191"/>
                    </a:cubicBezTo>
                    <a:cubicBezTo>
                      <a:pt x="381" y="296"/>
                      <a:pt x="296" y="381"/>
                      <a:pt x="191" y="381"/>
                    </a:cubicBezTo>
                    <a:cubicBezTo>
                      <a:pt x="86" y="381"/>
                      <a:pt x="0" y="296"/>
                      <a:pt x="0" y="191"/>
                    </a:cubicBezTo>
                    <a:cubicBezTo>
                      <a:pt x="0" y="86"/>
                      <a:pt x="86" y="0"/>
                      <a:pt x="191" y="0"/>
                    </a:cubicBezTo>
                    <a:close/>
                    <a:moveTo>
                      <a:pt x="191" y="17"/>
                    </a:moveTo>
                    <a:cubicBezTo>
                      <a:pt x="286" y="17"/>
                      <a:pt x="365" y="95"/>
                      <a:pt x="365" y="191"/>
                    </a:cubicBezTo>
                    <a:cubicBezTo>
                      <a:pt x="365" y="287"/>
                      <a:pt x="286" y="365"/>
                      <a:pt x="191" y="365"/>
                    </a:cubicBezTo>
                    <a:cubicBezTo>
                      <a:pt x="95" y="365"/>
                      <a:pt x="16" y="287"/>
                      <a:pt x="16" y="191"/>
                    </a:cubicBezTo>
                    <a:cubicBezTo>
                      <a:pt x="16" y="95"/>
                      <a:pt x="95" y="17"/>
                      <a:pt x="191" y="17"/>
                    </a:cubicBezTo>
                    <a:close/>
                    <a:moveTo>
                      <a:pt x="191" y="21"/>
                    </a:moveTo>
                    <a:cubicBezTo>
                      <a:pt x="284" y="21"/>
                      <a:pt x="361" y="97"/>
                      <a:pt x="361" y="191"/>
                    </a:cubicBezTo>
                    <a:cubicBezTo>
                      <a:pt x="361" y="285"/>
                      <a:pt x="284" y="361"/>
                      <a:pt x="191" y="361"/>
                    </a:cubicBezTo>
                    <a:cubicBezTo>
                      <a:pt x="97" y="361"/>
                      <a:pt x="20" y="285"/>
                      <a:pt x="20" y="191"/>
                    </a:cubicBezTo>
                    <a:cubicBezTo>
                      <a:pt x="20" y="97"/>
                      <a:pt x="97" y="21"/>
                      <a:pt x="191" y="21"/>
                    </a:cubicBezTo>
                    <a:close/>
                    <a:moveTo>
                      <a:pt x="191" y="73"/>
                    </a:moveTo>
                    <a:cubicBezTo>
                      <a:pt x="256" y="73"/>
                      <a:pt x="309" y="126"/>
                      <a:pt x="309" y="191"/>
                    </a:cubicBezTo>
                    <a:cubicBezTo>
                      <a:pt x="309" y="256"/>
                      <a:pt x="256" y="309"/>
                      <a:pt x="191" y="309"/>
                    </a:cubicBezTo>
                    <a:cubicBezTo>
                      <a:pt x="126" y="309"/>
                      <a:pt x="72" y="256"/>
                      <a:pt x="72" y="191"/>
                    </a:cubicBezTo>
                    <a:cubicBezTo>
                      <a:pt x="72" y="126"/>
                      <a:pt x="126" y="73"/>
                      <a:pt x="191" y="73"/>
                    </a:cubicBezTo>
                    <a:close/>
                    <a:moveTo>
                      <a:pt x="191" y="76"/>
                    </a:moveTo>
                    <a:cubicBezTo>
                      <a:pt x="254" y="76"/>
                      <a:pt x="305" y="128"/>
                      <a:pt x="305" y="191"/>
                    </a:cubicBezTo>
                    <a:cubicBezTo>
                      <a:pt x="305" y="254"/>
                      <a:pt x="254" y="306"/>
                      <a:pt x="191" y="306"/>
                    </a:cubicBezTo>
                    <a:cubicBezTo>
                      <a:pt x="127" y="306"/>
                      <a:pt x="76" y="254"/>
                      <a:pt x="76" y="191"/>
                    </a:cubicBezTo>
                    <a:cubicBezTo>
                      <a:pt x="76" y="128"/>
                      <a:pt x="127" y="76"/>
                      <a:pt x="191" y="76"/>
                    </a:cubicBezTo>
                    <a:close/>
                    <a:moveTo>
                      <a:pt x="191" y="9"/>
                    </a:moveTo>
                    <a:cubicBezTo>
                      <a:pt x="291" y="9"/>
                      <a:pt x="372" y="91"/>
                      <a:pt x="372" y="191"/>
                    </a:cubicBezTo>
                    <a:cubicBezTo>
                      <a:pt x="372" y="291"/>
                      <a:pt x="291" y="373"/>
                      <a:pt x="191" y="373"/>
                    </a:cubicBezTo>
                    <a:cubicBezTo>
                      <a:pt x="90" y="373"/>
                      <a:pt x="9" y="291"/>
                      <a:pt x="9" y="191"/>
                    </a:cubicBezTo>
                    <a:cubicBezTo>
                      <a:pt x="9" y="91"/>
                      <a:pt x="90" y="9"/>
                      <a:pt x="19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9"/>
              <p:cNvSpPr>
                <a:spLocks noEditPoints="1"/>
              </p:cNvSpPr>
              <p:nvPr/>
            </p:nvSpPr>
            <p:spPr bwMode="auto">
              <a:xfrm>
                <a:off x="2079626" y="2635250"/>
                <a:ext cx="304800" cy="225425"/>
              </a:xfrm>
              <a:custGeom>
                <a:avLst/>
                <a:gdLst>
                  <a:gd name="T0" fmla="*/ 70 w 81"/>
                  <a:gd name="T1" fmla="*/ 19 h 60"/>
                  <a:gd name="T2" fmla="*/ 79 w 81"/>
                  <a:gd name="T3" fmla="*/ 14 h 60"/>
                  <a:gd name="T4" fmla="*/ 61 w 81"/>
                  <a:gd name="T5" fmla="*/ 19 h 60"/>
                  <a:gd name="T6" fmla="*/ 46 w 81"/>
                  <a:gd name="T7" fmla="*/ 34 h 60"/>
                  <a:gd name="T8" fmla="*/ 49 w 81"/>
                  <a:gd name="T9" fmla="*/ 37 h 60"/>
                  <a:gd name="T10" fmla="*/ 51 w 81"/>
                  <a:gd name="T11" fmla="*/ 43 h 60"/>
                  <a:gd name="T12" fmla="*/ 30 w 81"/>
                  <a:gd name="T13" fmla="*/ 43 h 60"/>
                  <a:gd name="T14" fmla="*/ 25 w 81"/>
                  <a:gd name="T15" fmla="*/ 41 h 60"/>
                  <a:gd name="T16" fmla="*/ 33 w 81"/>
                  <a:gd name="T17" fmla="*/ 36 h 60"/>
                  <a:gd name="T18" fmla="*/ 35 w 81"/>
                  <a:gd name="T19" fmla="*/ 30 h 60"/>
                  <a:gd name="T20" fmla="*/ 55 w 81"/>
                  <a:gd name="T21" fmla="*/ 35 h 60"/>
                  <a:gd name="T22" fmla="*/ 21 w 81"/>
                  <a:gd name="T23" fmla="*/ 39 h 60"/>
                  <a:gd name="T24" fmla="*/ 27 w 81"/>
                  <a:gd name="T25" fmla="*/ 34 h 60"/>
                  <a:gd name="T26" fmla="*/ 55 w 81"/>
                  <a:gd name="T27" fmla="*/ 50 h 60"/>
                  <a:gd name="T28" fmla="*/ 52 w 81"/>
                  <a:gd name="T29" fmla="*/ 59 h 60"/>
                  <a:gd name="T30" fmla="*/ 29 w 81"/>
                  <a:gd name="T31" fmla="*/ 43 h 60"/>
                  <a:gd name="T32" fmla="*/ 25 w 81"/>
                  <a:gd name="T33" fmla="*/ 53 h 60"/>
                  <a:gd name="T34" fmla="*/ 20 w 81"/>
                  <a:gd name="T35" fmla="*/ 46 h 60"/>
                  <a:gd name="T36" fmla="*/ 18 w 81"/>
                  <a:gd name="T37" fmla="*/ 52 h 60"/>
                  <a:gd name="T38" fmla="*/ 13 w 81"/>
                  <a:gd name="T39" fmla="*/ 59 h 60"/>
                  <a:gd name="T40" fmla="*/ 13 w 81"/>
                  <a:gd name="T41" fmla="*/ 41 h 60"/>
                  <a:gd name="T42" fmla="*/ 25 w 81"/>
                  <a:gd name="T43" fmla="*/ 29 h 60"/>
                  <a:gd name="T44" fmla="*/ 6 w 81"/>
                  <a:gd name="T45" fmla="*/ 35 h 60"/>
                  <a:gd name="T46" fmla="*/ 79 w 81"/>
                  <a:gd name="T47" fmla="*/ 29 h 60"/>
                  <a:gd name="T48" fmla="*/ 64 w 81"/>
                  <a:gd name="T49" fmla="*/ 35 h 60"/>
                  <a:gd name="T50" fmla="*/ 12 w 81"/>
                  <a:gd name="T51" fmla="*/ 24 h 60"/>
                  <a:gd name="T52" fmla="*/ 30 w 81"/>
                  <a:gd name="T53" fmla="*/ 28 h 60"/>
                  <a:gd name="T54" fmla="*/ 41 w 81"/>
                  <a:gd name="T55" fmla="*/ 28 h 60"/>
                  <a:gd name="T56" fmla="*/ 51 w 81"/>
                  <a:gd name="T57" fmla="*/ 28 h 60"/>
                  <a:gd name="T58" fmla="*/ 69 w 81"/>
                  <a:gd name="T59" fmla="*/ 24 h 60"/>
                  <a:gd name="T60" fmla="*/ 69 w 81"/>
                  <a:gd name="T61" fmla="*/ 59 h 60"/>
                  <a:gd name="T62" fmla="*/ 52 w 81"/>
                  <a:gd name="T63" fmla="*/ 60 h 60"/>
                  <a:gd name="T64" fmla="*/ 25 w 81"/>
                  <a:gd name="T65" fmla="*/ 60 h 60"/>
                  <a:gd name="T66" fmla="*/ 0 w 81"/>
                  <a:gd name="T67" fmla="*/ 35 h 60"/>
                  <a:gd name="T68" fmla="*/ 6 w 81"/>
                  <a:gd name="T69" fmla="*/ 18 h 60"/>
                  <a:gd name="T70" fmla="*/ 15 w 81"/>
                  <a:gd name="T71" fmla="*/ 12 h 60"/>
                  <a:gd name="T72" fmla="*/ 23 w 81"/>
                  <a:gd name="T73" fmla="*/ 0 h 60"/>
                  <a:gd name="T74" fmla="*/ 32 w 81"/>
                  <a:gd name="T75" fmla="*/ 6 h 60"/>
                  <a:gd name="T76" fmla="*/ 39 w 81"/>
                  <a:gd name="T77" fmla="*/ 6 h 60"/>
                  <a:gd name="T78" fmla="*/ 48 w 81"/>
                  <a:gd name="T79" fmla="*/ 1 h 60"/>
                  <a:gd name="T80" fmla="*/ 58 w 81"/>
                  <a:gd name="T81" fmla="*/ 0 h 60"/>
                  <a:gd name="T82" fmla="*/ 66 w 81"/>
                  <a:gd name="T83" fmla="*/ 18 h 60"/>
                  <a:gd name="T84" fmla="*/ 72 w 81"/>
                  <a:gd name="T85" fmla="*/ 18 h 60"/>
                  <a:gd name="T86" fmla="*/ 81 w 81"/>
                  <a:gd name="T87" fmla="*/ 14 h 60"/>
                  <a:gd name="T88" fmla="*/ 23 w 81"/>
                  <a:gd name="T89" fmla="*/ 14 h 60"/>
                  <a:gd name="T90" fmla="*/ 14 w 81"/>
                  <a:gd name="T91" fmla="*/ 18 h 60"/>
                  <a:gd name="T92" fmla="*/ 5 w 81"/>
                  <a:gd name="T93" fmla="*/ 19 h 60"/>
                  <a:gd name="T94" fmla="*/ 23 w 81"/>
                  <a:gd name="T95" fmla="*/ 18 h 60"/>
                  <a:gd name="T96" fmla="*/ 36 w 81"/>
                  <a:gd name="T97" fmla="*/ 22 h 60"/>
                  <a:gd name="T98" fmla="*/ 49 w 81"/>
                  <a:gd name="T99" fmla="*/ 18 h 60"/>
                  <a:gd name="T100" fmla="*/ 57 w 81"/>
                  <a:gd name="T101" fmla="*/ 59 h 60"/>
                  <a:gd name="T102" fmla="*/ 24 w 81"/>
                  <a:gd name="T103" fmla="*/ 1 h 60"/>
                  <a:gd name="T104" fmla="*/ 37 w 81"/>
                  <a:gd name="T105" fmla="*/ 1 h 60"/>
                  <a:gd name="T106" fmla="*/ 47 w 81"/>
                  <a:gd name="T107" fmla="*/ 6 h 60"/>
                  <a:gd name="T108" fmla="*/ 24 w 81"/>
                  <a:gd name="T109" fmla="*/ 10 h 60"/>
                  <a:gd name="T110" fmla="*/ 41 w 81"/>
                  <a:gd name="T111" fmla="*/ 16 h 60"/>
                  <a:gd name="T112" fmla="*/ 51 w 81"/>
                  <a:gd name="T113" fmla="*/ 16 h 60"/>
                  <a:gd name="T114" fmla="*/ 65 w 81"/>
                  <a:gd name="T115" fmla="*/ 45 h 60"/>
                  <a:gd name="T116" fmla="*/ 57 w 81"/>
                  <a:gd name="T117"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1" h="60">
                    <a:moveTo>
                      <a:pt x="63" y="19"/>
                    </a:moveTo>
                    <a:cubicBezTo>
                      <a:pt x="66" y="19"/>
                      <a:pt x="66" y="19"/>
                      <a:pt x="66" y="19"/>
                    </a:cubicBezTo>
                    <a:cubicBezTo>
                      <a:pt x="66" y="19"/>
                      <a:pt x="66" y="19"/>
                      <a:pt x="66" y="19"/>
                    </a:cubicBezTo>
                    <a:cubicBezTo>
                      <a:pt x="67" y="19"/>
                      <a:pt x="67" y="19"/>
                      <a:pt x="67" y="19"/>
                    </a:cubicBezTo>
                    <a:cubicBezTo>
                      <a:pt x="67" y="19"/>
                      <a:pt x="67" y="19"/>
                      <a:pt x="67" y="19"/>
                    </a:cubicBezTo>
                    <a:cubicBezTo>
                      <a:pt x="67" y="18"/>
                      <a:pt x="67" y="18"/>
                      <a:pt x="67" y="18"/>
                    </a:cubicBezTo>
                    <a:cubicBezTo>
                      <a:pt x="67" y="14"/>
                      <a:pt x="67" y="14"/>
                      <a:pt x="67" y="14"/>
                    </a:cubicBezTo>
                    <a:cubicBezTo>
                      <a:pt x="70" y="14"/>
                      <a:pt x="70" y="14"/>
                      <a:pt x="70" y="14"/>
                    </a:cubicBezTo>
                    <a:cubicBezTo>
                      <a:pt x="70" y="19"/>
                      <a:pt x="70" y="19"/>
                      <a:pt x="70" y="19"/>
                    </a:cubicBezTo>
                    <a:cubicBezTo>
                      <a:pt x="72" y="19"/>
                      <a:pt x="72" y="19"/>
                      <a:pt x="72" y="19"/>
                    </a:cubicBezTo>
                    <a:cubicBezTo>
                      <a:pt x="72" y="19"/>
                      <a:pt x="72" y="19"/>
                      <a:pt x="72" y="19"/>
                    </a:cubicBezTo>
                    <a:cubicBezTo>
                      <a:pt x="75" y="19"/>
                      <a:pt x="75" y="19"/>
                      <a:pt x="75" y="19"/>
                    </a:cubicBezTo>
                    <a:cubicBezTo>
                      <a:pt x="75" y="19"/>
                      <a:pt x="75" y="19"/>
                      <a:pt x="75" y="19"/>
                    </a:cubicBezTo>
                    <a:cubicBezTo>
                      <a:pt x="76" y="19"/>
                      <a:pt x="76" y="19"/>
                      <a:pt x="76" y="19"/>
                    </a:cubicBezTo>
                    <a:cubicBezTo>
                      <a:pt x="76" y="19"/>
                      <a:pt x="76" y="19"/>
                      <a:pt x="76" y="19"/>
                    </a:cubicBezTo>
                    <a:cubicBezTo>
                      <a:pt x="76" y="18"/>
                      <a:pt x="76" y="18"/>
                      <a:pt x="76" y="18"/>
                    </a:cubicBezTo>
                    <a:cubicBezTo>
                      <a:pt x="76" y="14"/>
                      <a:pt x="76" y="14"/>
                      <a:pt x="76" y="14"/>
                    </a:cubicBezTo>
                    <a:cubicBezTo>
                      <a:pt x="79" y="14"/>
                      <a:pt x="79" y="14"/>
                      <a:pt x="79" y="14"/>
                    </a:cubicBezTo>
                    <a:cubicBezTo>
                      <a:pt x="79" y="22"/>
                      <a:pt x="79" y="22"/>
                      <a:pt x="79" y="22"/>
                    </a:cubicBezTo>
                    <a:cubicBezTo>
                      <a:pt x="56" y="22"/>
                      <a:pt x="56" y="22"/>
                      <a:pt x="56" y="22"/>
                    </a:cubicBezTo>
                    <a:cubicBezTo>
                      <a:pt x="56" y="18"/>
                      <a:pt x="56" y="18"/>
                      <a:pt x="56" y="18"/>
                    </a:cubicBezTo>
                    <a:cubicBezTo>
                      <a:pt x="57" y="18"/>
                      <a:pt x="57" y="18"/>
                      <a:pt x="57" y="18"/>
                    </a:cubicBezTo>
                    <a:cubicBezTo>
                      <a:pt x="57" y="18"/>
                      <a:pt x="57" y="18"/>
                      <a:pt x="57" y="18"/>
                    </a:cubicBezTo>
                    <a:cubicBezTo>
                      <a:pt x="58" y="18"/>
                      <a:pt x="58" y="18"/>
                      <a:pt x="58" y="18"/>
                    </a:cubicBezTo>
                    <a:cubicBezTo>
                      <a:pt x="58" y="14"/>
                      <a:pt x="58" y="14"/>
                      <a:pt x="58" y="14"/>
                    </a:cubicBezTo>
                    <a:cubicBezTo>
                      <a:pt x="61" y="14"/>
                      <a:pt x="61" y="14"/>
                      <a:pt x="61" y="14"/>
                    </a:cubicBezTo>
                    <a:cubicBezTo>
                      <a:pt x="61" y="19"/>
                      <a:pt x="61" y="19"/>
                      <a:pt x="61" y="19"/>
                    </a:cubicBezTo>
                    <a:cubicBezTo>
                      <a:pt x="63" y="19"/>
                      <a:pt x="63" y="19"/>
                      <a:pt x="63" y="19"/>
                    </a:cubicBezTo>
                    <a:cubicBezTo>
                      <a:pt x="63" y="19"/>
                      <a:pt x="63" y="19"/>
                      <a:pt x="63" y="19"/>
                    </a:cubicBezTo>
                    <a:close/>
                    <a:moveTo>
                      <a:pt x="41" y="33"/>
                    </a:moveTo>
                    <a:cubicBezTo>
                      <a:pt x="42" y="33"/>
                      <a:pt x="43" y="33"/>
                      <a:pt x="44" y="33"/>
                    </a:cubicBezTo>
                    <a:cubicBezTo>
                      <a:pt x="45" y="30"/>
                      <a:pt x="45" y="30"/>
                      <a:pt x="45" y="30"/>
                    </a:cubicBezTo>
                    <a:cubicBezTo>
                      <a:pt x="44" y="30"/>
                      <a:pt x="43" y="29"/>
                      <a:pt x="41" y="29"/>
                    </a:cubicBezTo>
                    <a:cubicBezTo>
                      <a:pt x="41" y="29"/>
                      <a:pt x="41" y="29"/>
                      <a:pt x="41" y="29"/>
                    </a:cubicBezTo>
                    <a:cubicBezTo>
                      <a:pt x="41" y="33"/>
                      <a:pt x="41" y="33"/>
                      <a:pt x="41" y="33"/>
                    </a:cubicBezTo>
                    <a:close/>
                    <a:moveTo>
                      <a:pt x="46" y="34"/>
                    </a:moveTo>
                    <a:cubicBezTo>
                      <a:pt x="46" y="34"/>
                      <a:pt x="47" y="35"/>
                      <a:pt x="48" y="36"/>
                    </a:cubicBezTo>
                    <a:cubicBezTo>
                      <a:pt x="51" y="33"/>
                      <a:pt x="51" y="33"/>
                      <a:pt x="51" y="33"/>
                    </a:cubicBezTo>
                    <a:cubicBezTo>
                      <a:pt x="49" y="32"/>
                      <a:pt x="48" y="31"/>
                      <a:pt x="47" y="31"/>
                    </a:cubicBezTo>
                    <a:cubicBezTo>
                      <a:pt x="46" y="34"/>
                      <a:pt x="46" y="34"/>
                      <a:pt x="46" y="34"/>
                    </a:cubicBezTo>
                    <a:close/>
                    <a:moveTo>
                      <a:pt x="49" y="37"/>
                    </a:moveTo>
                    <a:cubicBezTo>
                      <a:pt x="50" y="37"/>
                      <a:pt x="50" y="38"/>
                      <a:pt x="50" y="38"/>
                    </a:cubicBezTo>
                    <a:cubicBezTo>
                      <a:pt x="54" y="37"/>
                      <a:pt x="54" y="37"/>
                      <a:pt x="54" y="37"/>
                    </a:cubicBezTo>
                    <a:cubicBezTo>
                      <a:pt x="53" y="36"/>
                      <a:pt x="53" y="35"/>
                      <a:pt x="52" y="34"/>
                    </a:cubicBezTo>
                    <a:cubicBezTo>
                      <a:pt x="49" y="37"/>
                      <a:pt x="49" y="37"/>
                      <a:pt x="49" y="37"/>
                    </a:cubicBezTo>
                    <a:close/>
                    <a:moveTo>
                      <a:pt x="51" y="40"/>
                    </a:moveTo>
                    <a:cubicBezTo>
                      <a:pt x="51" y="40"/>
                      <a:pt x="52" y="41"/>
                      <a:pt x="52" y="42"/>
                    </a:cubicBezTo>
                    <a:cubicBezTo>
                      <a:pt x="55" y="42"/>
                      <a:pt x="55" y="42"/>
                      <a:pt x="55" y="42"/>
                    </a:cubicBezTo>
                    <a:cubicBezTo>
                      <a:pt x="55" y="40"/>
                      <a:pt x="55" y="40"/>
                      <a:pt x="55" y="40"/>
                    </a:cubicBezTo>
                    <a:cubicBezTo>
                      <a:pt x="55" y="40"/>
                      <a:pt x="55" y="40"/>
                      <a:pt x="55" y="40"/>
                    </a:cubicBezTo>
                    <a:cubicBezTo>
                      <a:pt x="55" y="40"/>
                      <a:pt x="55" y="39"/>
                      <a:pt x="55" y="39"/>
                    </a:cubicBezTo>
                    <a:cubicBezTo>
                      <a:pt x="51" y="40"/>
                      <a:pt x="51" y="40"/>
                      <a:pt x="51" y="40"/>
                    </a:cubicBezTo>
                    <a:close/>
                    <a:moveTo>
                      <a:pt x="51" y="43"/>
                    </a:moveTo>
                    <a:cubicBezTo>
                      <a:pt x="51" y="43"/>
                      <a:pt x="51" y="43"/>
                      <a:pt x="51" y="43"/>
                    </a:cubicBezTo>
                    <a:cubicBezTo>
                      <a:pt x="50" y="42"/>
                      <a:pt x="50" y="41"/>
                      <a:pt x="50" y="40"/>
                    </a:cubicBezTo>
                    <a:cubicBezTo>
                      <a:pt x="50" y="40"/>
                      <a:pt x="50" y="40"/>
                      <a:pt x="50" y="40"/>
                    </a:cubicBezTo>
                    <a:cubicBezTo>
                      <a:pt x="50" y="40"/>
                      <a:pt x="50" y="40"/>
                      <a:pt x="50" y="40"/>
                    </a:cubicBezTo>
                    <a:cubicBezTo>
                      <a:pt x="49" y="39"/>
                      <a:pt x="48" y="38"/>
                      <a:pt x="47" y="37"/>
                    </a:cubicBezTo>
                    <a:cubicBezTo>
                      <a:pt x="47" y="37"/>
                      <a:pt x="47" y="37"/>
                      <a:pt x="47" y="37"/>
                    </a:cubicBezTo>
                    <a:cubicBezTo>
                      <a:pt x="47" y="37"/>
                      <a:pt x="47" y="37"/>
                      <a:pt x="47" y="37"/>
                    </a:cubicBezTo>
                    <a:cubicBezTo>
                      <a:pt x="45" y="35"/>
                      <a:pt x="43" y="34"/>
                      <a:pt x="40" y="34"/>
                    </a:cubicBezTo>
                    <a:cubicBezTo>
                      <a:pt x="35" y="34"/>
                      <a:pt x="31" y="38"/>
                      <a:pt x="30" y="43"/>
                    </a:cubicBezTo>
                    <a:cubicBezTo>
                      <a:pt x="30" y="43"/>
                      <a:pt x="30" y="43"/>
                      <a:pt x="30" y="43"/>
                    </a:cubicBezTo>
                    <a:cubicBezTo>
                      <a:pt x="30" y="59"/>
                      <a:pt x="30" y="59"/>
                      <a:pt x="30" y="59"/>
                    </a:cubicBezTo>
                    <a:cubicBezTo>
                      <a:pt x="51" y="59"/>
                      <a:pt x="51" y="59"/>
                      <a:pt x="51" y="59"/>
                    </a:cubicBezTo>
                    <a:cubicBezTo>
                      <a:pt x="51" y="43"/>
                      <a:pt x="51" y="43"/>
                      <a:pt x="51" y="43"/>
                    </a:cubicBezTo>
                    <a:close/>
                    <a:moveTo>
                      <a:pt x="29" y="42"/>
                    </a:moveTo>
                    <a:cubicBezTo>
                      <a:pt x="29" y="41"/>
                      <a:pt x="29" y="40"/>
                      <a:pt x="30" y="40"/>
                    </a:cubicBezTo>
                    <a:cubicBezTo>
                      <a:pt x="26" y="39"/>
                      <a:pt x="26" y="39"/>
                      <a:pt x="26" y="39"/>
                    </a:cubicBezTo>
                    <a:cubicBezTo>
                      <a:pt x="26" y="39"/>
                      <a:pt x="26" y="40"/>
                      <a:pt x="25" y="40"/>
                    </a:cubicBezTo>
                    <a:cubicBezTo>
                      <a:pt x="25" y="40"/>
                      <a:pt x="25" y="40"/>
                      <a:pt x="25" y="40"/>
                    </a:cubicBezTo>
                    <a:cubicBezTo>
                      <a:pt x="25" y="41"/>
                      <a:pt x="25" y="41"/>
                      <a:pt x="25" y="41"/>
                    </a:cubicBezTo>
                    <a:cubicBezTo>
                      <a:pt x="25" y="41"/>
                      <a:pt x="25" y="41"/>
                      <a:pt x="25" y="41"/>
                    </a:cubicBezTo>
                    <a:cubicBezTo>
                      <a:pt x="25" y="42"/>
                      <a:pt x="25" y="42"/>
                      <a:pt x="25" y="42"/>
                    </a:cubicBezTo>
                    <a:cubicBezTo>
                      <a:pt x="29" y="42"/>
                      <a:pt x="29" y="42"/>
                      <a:pt x="29" y="42"/>
                    </a:cubicBezTo>
                    <a:close/>
                    <a:moveTo>
                      <a:pt x="30" y="38"/>
                    </a:moveTo>
                    <a:cubicBezTo>
                      <a:pt x="31" y="38"/>
                      <a:pt x="31" y="37"/>
                      <a:pt x="32" y="37"/>
                    </a:cubicBezTo>
                    <a:cubicBezTo>
                      <a:pt x="29" y="34"/>
                      <a:pt x="29" y="34"/>
                      <a:pt x="29" y="34"/>
                    </a:cubicBezTo>
                    <a:cubicBezTo>
                      <a:pt x="28" y="35"/>
                      <a:pt x="27" y="36"/>
                      <a:pt x="27" y="37"/>
                    </a:cubicBezTo>
                    <a:cubicBezTo>
                      <a:pt x="30" y="38"/>
                      <a:pt x="30" y="38"/>
                      <a:pt x="30" y="38"/>
                    </a:cubicBezTo>
                    <a:close/>
                    <a:moveTo>
                      <a:pt x="33" y="36"/>
                    </a:moveTo>
                    <a:cubicBezTo>
                      <a:pt x="33" y="35"/>
                      <a:pt x="34" y="34"/>
                      <a:pt x="35" y="34"/>
                    </a:cubicBezTo>
                    <a:cubicBezTo>
                      <a:pt x="34" y="31"/>
                      <a:pt x="34" y="31"/>
                      <a:pt x="34" y="31"/>
                    </a:cubicBezTo>
                    <a:cubicBezTo>
                      <a:pt x="32" y="31"/>
                      <a:pt x="31" y="32"/>
                      <a:pt x="30" y="33"/>
                    </a:cubicBezTo>
                    <a:cubicBezTo>
                      <a:pt x="33" y="36"/>
                      <a:pt x="33" y="36"/>
                      <a:pt x="33" y="36"/>
                    </a:cubicBezTo>
                    <a:close/>
                    <a:moveTo>
                      <a:pt x="36" y="33"/>
                    </a:moveTo>
                    <a:cubicBezTo>
                      <a:pt x="37" y="33"/>
                      <a:pt x="39" y="33"/>
                      <a:pt x="40" y="33"/>
                    </a:cubicBezTo>
                    <a:cubicBezTo>
                      <a:pt x="40" y="29"/>
                      <a:pt x="40" y="29"/>
                      <a:pt x="40" y="29"/>
                    </a:cubicBezTo>
                    <a:cubicBezTo>
                      <a:pt x="39" y="29"/>
                      <a:pt x="39" y="29"/>
                      <a:pt x="39" y="29"/>
                    </a:cubicBezTo>
                    <a:cubicBezTo>
                      <a:pt x="38" y="29"/>
                      <a:pt x="36" y="30"/>
                      <a:pt x="35" y="30"/>
                    </a:cubicBezTo>
                    <a:cubicBezTo>
                      <a:pt x="36" y="33"/>
                      <a:pt x="36" y="33"/>
                      <a:pt x="36" y="33"/>
                    </a:cubicBezTo>
                    <a:close/>
                    <a:moveTo>
                      <a:pt x="47" y="29"/>
                    </a:moveTo>
                    <a:cubicBezTo>
                      <a:pt x="50" y="30"/>
                      <a:pt x="52" y="32"/>
                      <a:pt x="54" y="34"/>
                    </a:cubicBezTo>
                    <a:cubicBezTo>
                      <a:pt x="54" y="29"/>
                      <a:pt x="54" y="29"/>
                      <a:pt x="54" y="29"/>
                    </a:cubicBezTo>
                    <a:cubicBezTo>
                      <a:pt x="47" y="29"/>
                      <a:pt x="47" y="29"/>
                      <a:pt x="47" y="29"/>
                    </a:cubicBezTo>
                    <a:close/>
                    <a:moveTo>
                      <a:pt x="55" y="35"/>
                    </a:moveTo>
                    <a:cubicBezTo>
                      <a:pt x="55" y="36"/>
                      <a:pt x="55" y="36"/>
                      <a:pt x="55" y="36"/>
                    </a:cubicBezTo>
                    <a:cubicBezTo>
                      <a:pt x="55" y="35"/>
                      <a:pt x="55" y="35"/>
                      <a:pt x="55" y="35"/>
                    </a:cubicBezTo>
                    <a:cubicBezTo>
                      <a:pt x="55" y="35"/>
                      <a:pt x="55" y="35"/>
                      <a:pt x="55" y="35"/>
                    </a:cubicBezTo>
                    <a:close/>
                    <a:moveTo>
                      <a:pt x="55" y="36"/>
                    </a:moveTo>
                    <a:cubicBezTo>
                      <a:pt x="56" y="37"/>
                      <a:pt x="56" y="38"/>
                      <a:pt x="57" y="39"/>
                    </a:cubicBezTo>
                    <a:cubicBezTo>
                      <a:pt x="60" y="39"/>
                      <a:pt x="60" y="39"/>
                      <a:pt x="60" y="39"/>
                    </a:cubicBezTo>
                    <a:cubicBezTo>
                      <a:pt x="60" y="36"/>
                      <a:pt x="60" y="36"/>
                      <a:pt x="60" y="36"/>
                    </a:cubicBezTo>
                    <a:cubicBezTo>
                      <a:pt x="55" y="36"/>
                      <a:pt x="55" y="36"/>
                      <a:pt x="55" y="36"/>
                    </a:cubicBezTo>
                    <a:close/>
                    <a:moveTo>
                      <a:pt x="24" y="39"/>
                    </a:moveTo>
                    <a:cubicBezTo>
                      <a:pt x="24" y="38"/>
                      <a:pt x="25" y="37"/>
                      <a:pt x="26" y="36"/>
                    </a:cubicBezTo>
                    <a:cubicBezTo>
                      <a:pt x="21" y="36"/>
                      <a:pt x="21" y="36"/>
                      <a:pt x="21" y="36"/>
                    </a:cubicBezTo>
                    <a:cubicBezTo>
                      <a:pt x="21" y="39"/>
                      <a:pt x="21" y="39"/>
                      <a:pt x="21" y="39"/>
                    </a:cubicBezTo>
                    <a:cubicBezTo>
                      <a:pt x="24" y="39"/>
                      <a:pt x="24" y="39"/>
                      <a:pt x="24" y="39"/>
                    </a:cubicBezTo>
                    <a:close/>
                    <a:moveTo>
                      <a:pt x="26" y="35"/>
                    </a:moveTo>
                    <a:cubicBezTo>
                      <a:pt x="26" y="35"/>
                      <a:pt x="26" y="35"/>
                      <a:pt x="26" y="35"/>
                    </a:cubicBezTo>
                    <a:cubicBezTo>
                      <a:pt x="26" y="35"/>
                      <a:pt x="26" y="35"/>
                      <a:pt x="26" y="35"/>
                    </a:cubicBezTo>
                    <a:cubicBezTo>
                      <a:pt x="26" y="35"/>
                      <a:pt x="26" y="35"/>
                      <a:pt x="26" y="35"/>
                    </a:cubicBezTo>
                    <a:close/>
                    <a:moveTo>
                      <a:pt x="27" y="34"/>
                    </a:moveTo>
                    <a:cubicBezTo>
                      <a:pt x="29" y="32"/>
                      <a:pt x="31" y="30"/>
                      <a:pt x="33" y="29"/>
                    </a:cubicBezTo>
                    <a:cubicBezTo>
                      <a:pt x="27" y="29"/>
                      <a:pt x="27" y="29"/>
                      <a:pt x="27" y="29"/>
                    </a:cubicBezTo>
                    <a:cubicBezTo>
                      <a:pt x="27" y="34"/>
                      <a:pt x="27" y="34"/>
                      <a:pt x="27" y="34"/>
                    </a:cubicBezTo>
                    <a:close/>
                    <a:moveTo>
                      <a:pt x="55" y="43"/>
                    </a:moveTo>
                    <a:cubicBezTo>
                      <a:pt x="52" y="43"/>
                      <a:pt x="52" y="43"/>
                      <a:pt x="52" y="43"/>
                    </a:cubicBezTo>
                    <a:cubicBezTo>
                      <a:pt x="52" y="46"/>
                      <a:pt x="52" y="46"/>
                      <a:pt x="52" y="46"/>
                    </a:cubicBezTo>
                    <a:cubicBezTo>
                      <a:pt x="55" y="46"/>
                      <a:pt x="55" y="46"/>
                      <a:pt x="55" y="46"/>
                    </a:cubicBezTo>
                    <a:cubicBezTo>
                      <a:pt x="55" y="43"/>
                      <a:pt x="55" y="43"/>
                      <a:pt x="55" y="43"/>
                    </a:cubicBezTo>
                    <a:close/>
                    <a:moveTo>
                      <a:pt x="55" y="48"/>
                    </a:moveTo>
                    <a:cubicBezTo>
                      <a:pt x="52" y="48"/>
                      <a:pt x="52" y="48"/>
                      <a:pt x="52" y="48"/>
                    </a:cubicBezTo>
                    <a:cubicBezTo>
                      <a:pt x="52" y="50"/>
                      <a:pt x="52" y="50"/>
                      <a:pt x="52" y="50"/>
                    </a:cubicBezTo>
                    <a:cubicBezTo>
                      <a:pt x="55" y="50"/>
                      <a:pt x="55" y="50"/>
                      <a:pt x="55" y="50"/>
                    </a:cubicBezTo>
                    <a:cubicBezTo>
                      <a:pt x="55" y="48"/>
                      <a:pt x="55" y="48"/>
                      <a:pt x="55" y="48"/>
                    </a:cubicBezTo>
                    <a:close/>
                    <a:moveTo>
                      <a:pt x="55" y="52"/>
                    </a:moveTo>
                    <a:cubicBezTo>
                      <a:pt x="52" y="52"/>
                      <a:pt x="52" y="52"/>
                      <a:pt x="52" y="52"/>
                    </a:cubicBezTo>
                    <a:cubicBezTo>
                      <a:pt x="52" y="55"/>
                      <a:pt x="52" y="55"/>
                      <a:pt x="52" y="55"/>
                    </a:cubicBezTo>
                    <a:cubicBezTo>
                      <a:pt x="55" y="55"/>
                      <a:pt x="55" y="55"/>
                      <a:pt x="55" y="55"/>
                    </a:cubicBezTo>
                    <a:cubicBezTo>
                      <a:pt x="55" y="52"/>
                      <a:pt x="55" y="52"/>
                      <a:pt x="55" y="52"/>
                    </a:cubicBezTo>
                    <a:close/>
                    <a:moveTo>
                      <a:pt x="55" y="56"/>
                    </a:moveTo>
                    <a:cubicBezTo>
                      <a:pt x="52" y="56"/>
                      <a:pt x="52" y="56"/>
                      <a:pt x="52" y="56"/>
                    </a:cubicBezTo>
                    <a:cubicBezTo>
                      <a:pt x="52" y="59"/>
                      <a:pt x="52" y="59"/>
                      <a:pt x="52" y="59"/>
                    </a:cubicBezTo>
                    <a:cubicBezTo>
                      <a:pt x="55" y="59"/>
                      <a:pt x="55" y="59"/>
                      <a:pt x="55" y="59"/>
                    </a:cubicBezTo>
                    <a:cubicBezTo>
                      <a:pt x="55" y="56"/>
                      <a:pt x="55" y="56"/>
                      <a:pt x="55" y="56"/>
                    </a:cubicBezTo>
                    <a:close/>
                    <a:moveTo>
                      <a:pt x="29" y="43"/>
                    </a:moveTo>
                    <a:cubicBezTo>
                      <a:pt x="25" y="43"/>
                      <a:pt x="25" y="43"/>
                      <a:pt x="25" y="43"/>
                    </a:cubicBezTo>
                    <a:cubicBezTo>
                      <a:pt x="25" y="45"/>
                      <a:pt x="25" y="45"/>
                      <a:pt x="25" y="45"/>
                    </a:cubicBezTo>
                    <a:cubicBezTo>
                      <a:pt x="25" y="45"/>
                      <a:pt x="25" y="45"/>
                      <a:pt x="25" y="45"/>
                    </a:cubicBezTo>
                    <a:cubicBezTo>
                      <a:pt x="25" y="46"/>
                      <a:pt x="25" y="46"/>
                      <a:pt x="25" y="46"/>
                    </a:cubicBezTo>
                    <a:cubicBezTo>
                      <a:pt x="29" y="46"/>
                      <a:pt x="29" y="46"/>
                      <a:pt x="29" y="46"/>
                    </a:cubicBezTo>
                    <a:cubicBezTo>
                      <a:pt x="29" y="43"/>
                      <a:pt x="29" y="43"/>
                      <a:pt x="29" y="43"/>
                    </a:cubicBezTo>
                    <a:close/>
                    <a:moveTo>
                      <a:pt x="29" y="48"/>
                    </a:moveTo>
                    <a:cubicBezTo>
                      <a:pt x="25" y="48"/>
                      <a:pt x="25" y="48"/>
                      <a:pt x="25" y="48"/>
                    </a:cubicBezTo>
                    <a:cubicBezTo>
                      <a:pt x="25" y="50"/>
                      <a:pt x="25" y="50"/>
                      <a:pt x="25" y="50"/>
                    </a:cubicBezTo>
                    <a:cubicBezTo>
                      <a:pt x="29" y="50"/>
                      <a:pt x="29" y="50"/>
                      <a:pt x="29" y="50"/>
                    </a:cubicBezTo>
                    <a:cubicBezTo>
                      <a:pt x="29" y="48"/>
                      <a:pt x="29" y="48"/>
                      <a:pt x="29" y="48"/>
                    </a:cubicBezTo>
                    <a:close/>
                    <a:moveTo>
                      <a:pt x="29" y="52"/>
                    </a:moveTo>
                    <a:cubicBezTo>
                      <a:pt x="25" y="52"/>
                      <a:pt x="25" y="52"/>
                      <a:pt x="25" y="52"/>
                    </a:cubicBezTo>
                    <a:cubicBezTo>
                      <a:pt x="25" y="53"/>
                      <a:pt x="25" y="53"/>
                      <a:pt x="25" y="53"/>
                    </a:cubicBezTo>
                    <a:cubicBezTo>
                      <a:pt x="25" y="53"/>
                      <a:pt x="25" y="53"/>
                      <a:pt x="25" y="53"/>
                    </a:cubicBezTo>
                    <a:cubicBezTo>
                      <a:pt x="25" y="55"/>
                      <a:pt x="25" y="55"/>
                      <a:pt x="25" y="55"/>
                    </a:cubicBezTo>
                    <a:cubicBezTo>
                      <a:pt x="29" y="55"/>
                      <a:pt x="29" y="55"/>
                      <a:pt x="29" y="55"/>
                    </a:cubicBezTo>
                    <a:cubicBezTo>
                      <a:pt x="29" y="52"/>
                      <a:pt x="29" y="52"/>
                      <a:pt x="29" y="52"/>
                    </a:cubicBezTo>
                    <a:close/>
                    <a:moveTo>
                      <a:pt x="29" y="56"/>
                    </a:moveTo>
                    <a:cubicBezTo>
                      <a:pt x="25" y="56"/>
                      <a:pt x="25" y="56"/>
                      <a:pt x="25" y="56"/>
                    </a:cubicBezTo>
                    <a:cubicBezTo>
                      <a:pt x="25" y="59"/>
                      <a:pt x="25" y="59"/>
                      <a:pt x="25" y="59"/>
                    </a:cubicBezTo>
                    <a:cubicBezTo>
                      <a:pt x="29" y="59"/>
                      <a:pt x="29" y="59"/>
                      <a:pt x="29" y="59"/>
                    </a:cubicBezTo>
                    <a:cubicBezTo>
                      <a:pt x="29" y="56"/>
                      <a:pt x="29" y="56"/>
                      <a:pt x="29" y="56"/>
                    </a:cubicBezTo>
                    <a:close/>
                    <a:moveTo>
                      <a:pt x="20" y="46"/>
                    </a:moveTo>
                    <a:cubicBezTo>
                      <a:pt x="20" y="52"/>
                      <a:pt x="20" y="52"/>
                      <a:pt x="20" y="52"/>
                    </a:cubicBezTo>
                    <a:cubicBezTo>
                      <a:pt x="24" y="52"/>
                      <a:pt x="24" y="52"/>
                      <a:pt x="24" y="52"/>
                    </a:cubicBezTo>
                    <a:cubicBezTo>
                      <a:pt x="24" y="46"/>
                      <a:pt x="24" y="46"/>
                      <a:pt x="24" y="46"/>
                    </a:cubicBezTo>
                    <a:cubicBezTo>
                      <a:pt x="20" y="46"/>
                      <a:pt x="20" y="46"/>
                      <a:pt x="20" y="46"/>
                    </a:cubicBezTo>
                    <a:close/>
                    <a:moveTo>
                      <a:pt x="18" y="52"/>
                    </a:moveTo>
                    <a:cubicBezTo>
                      <a:pt x="18" y="46"/>
                      <a:pt x="18" y="46"/>
                      <a:pt x="18" y="46"/>
                    </a:cubicBezTo>
                    <a:cubicBezTo>
                      <a:pt x="13" y="46"/>
                      <a:pt x="13" y="46"/>
                      <a:pt x="13" y="46"/>
                    </a:cubicBezTo>
                    <a:cubicBezTo>
                      <a:pt x="13" y="52"/>
                      <a:pt x="13" y="52"/>
                      <a:pt x="13" y="52"/>
                    </a:cubicBezTo>
                    <a:cubicBezTo>
                      <a:pt x="18" y="52"/>
                      <a:pt x="18" y="52"/>
                      <a:pt x="18" y="52"/>
                    </a:cubicBezTo>
                    <a:close/>
                    <a:moveTo>
                      <a:pt x="17" y="53"/>
                    </a:moveTo>
                    <a:cubicBezTo>
                      <a:pt x="17" y="59"/>
                      <a:pt x="17" y="59"/>
                      <a:pt x="17" y="59"/>
                    </a:cubicBezTo>
                    <a:cubicBezTo>
                      <a:pt x="24" y="59"/>
                      <a:pt x="24" y="59"/>
                      <a:pt x="24" y="59"/>
                    </a:cubicBezTo>
                    <a:cubicBezTo>
                      <a:pt x="24" y="53"/>
                      <a:pt x="24" y="53"/>
                      <a:pt x="24" y="53"/>
                    </a:cubicBezTo>
                    <a:cubicBezTo>
                      <a:pt x="17" y="53"/>
                      <a:pt x="17" y="53"/>
                      <a:pt x="17" y="53"/>
                    </a:cubicBezTo>
                    <a:close/>
                    <a:moveTo>
                      <a:pt x="16" y="59"/>
                    </a:moveTo>
                    <a:cubicBezTo>
                      <a:pt x="16" y="53"/>
                      <a:pt x="16" y="53"/>
                      <a:pt x="16" y="53"/>
                    </a:cubicBezTo>
                    <a:cubicBezTo>
                      <a:pt x="13" y="53"/>
                      <a:pt x="13" y="53"/>
                      <a:pt x="13" y="53"/>
                    </a:cubicBezTo>
                    <a:cubicBezTo>
                      <a:pt x="13" y="59"/>
                      <a:pt x="13" y="59"/>
                      <a:pt x="13" y="59"/>
                    </a:cubicBezTo>
                    <a:cubicBezTo>
                      <a:pt x="16" y="59"/>
                      <a:pt x="16" y="59"/>
                      <a:pt x="16" y="59"/>
                    </a:cubicBezTo>
                    <a:close/>
                    <a:moveTo>
                      <a:pt x="17" y="41"/>
                    </a:moveTo>
                    <a:cubicBezTo>
                      <a:pt x="17" y="45"/>
                      <a:pt x="17" y="45"/>
                      <a:pt x="17" y="45"/>
                    </a:cubicBezTo>
                    <a:cubicBezTo>
                      <a:pt x="24" y="45"/>
                      <a:pt x="24" y="45"/>
                      <a:pt x="24" y="45"/>
                    </a:cubicBezTo>
                    <a:cubicBezTo>
                      <a:pt x="24" y="41"/>
                      <a:pt x="24" y="41"/>
                      <a:pt x="24" y="41"/>
                    </a:cubicBezTo>
                    <a:cubicBezTo>
                      <a:pt x="17" y="41"/>
                      <a:pt x="17" y="41"/>
                      <a:pt x="17" y="41"/>
                    </a:cubicBezTo>
                    <a:close/>
                    <a:moveTo>
                      <a:pt x="16" y="45"/>
                    </a:moveTo>
                    <a:cubicBezTo>
                      <a:pt x="16" y="41"/>
                      <a:pt x="16" y="41"/>
                      <a:pt x="16" y="41"/>
                    </a:cubicBezTo>
                    <a:cubicBezTo>
                      <a:pt x="13" y="41"/>
                      <a:pt x="13" y="41"/>
                      <a:pt x="13" y="41"/>
                    </a:cubicBezTo>
                    <a:cubicBezTo>
                      <a:pt x="13" y="45"/>
                      <a:pt x="13" y="45"/>
                      <a:pt x="13" y="45"/>
                    </a:cubicBezTo>
                    <a:cubicBezTo>
                      <a:pt x="16" y="45"/>
                      <a:pt x="16" y="45"/>
                      <a:pt x="16" y="45"/>
                    </a:cubicBezTo>
                    <a:close/>
                    <a:moveTo>
                      <a:pt x="19" y="39"/>
                    </a:moveTo>
                    <a:cubicBezTo>
                      <a:pt x="19" y="36"/>
                      <a:pt x="19" y="36"/>
                      <a:pt x="19" y="36"/>
                    </a:cubicBezTo>
                    <a:cubicBezTo>
                      <a:pt x="13" y="36"/>
                      <a:pt x="13" y="36"/>
                      <a:pt x="13" y="36"/>
                    </a:cubicBezTo>
                    <a:cubicBezTo>
                      <a:pt x="13" y="39"/>
                      <a:pt x="13" y="39"/>
                      <a:pt x="13" y="39"/>
                    </a:cubicBezTo>
                    <a:cubicBezTo>
                      <a:pt x="19" y="39"/>
                      <a:pt x="19" y="39"/>
                      <a:pt x="19" y="39"/>
                    </a:cubicBezTo>
                    <a:close/>
                    <a:moveTo>
                      <a:pt x="25" y="35"/>
                    </a:moveTo>
                    <a:cubicBezTo>
                      <a:pt x="25" y="29"/>
                      <a:pt x="25" y="29"/>
                      <a:pt x="25" y="29"/>
                    </a:cubicBezTo>
                    <a:cubicBezTo>
                      <a:pt x="17" y="29"/>
                      <a:pt x="17" y="29"/>
                      <a:pt x="17" y="29"/>
                    </a:cubicBezTo>
                    <a:cubicBezTo>
                      <a:pt x="17" y="35"/>
                      <a:pt x="17" y="35"/>
                      <a:pt x="17" y="35"/>
                    </a:cubicBezTo>
                    <a:cubicBezTo>
                      <a:pt x="25" y="35"/>
                      <a:pt x="25" y="35"/>
                      <a:pt x="25" y="35"/>
                    </a:cubicBezTo>
                    <a:close/>
                    <a:moveTo>
                      <a:pt x="16" y="35"/>
                    </a:moveTo>
                    <a:cubicBezTo>
                      <a:pt x="16" y="29"/>
                      <a:pt x="16" y="29"/>
                      <a:pt x="16" y="29"/>
                    </a:cubicBezTo>
                    <a:cubicBezTo>
                      <a:pt x="8" y="29"/>
                      <a:pt x="8" y="29"/>
                      <a:pt x="8" y="29"/>
                    </a:cubicBezTo>
                    <a:cubicBezTo>
                      <a:pt x="8" y="35"/>
                      <a:pt x="8" y="35"/>
                      <a:pt x="8" y="35"/>
                    </a:cubicBezTo>
                    <a:cubicBezTo>
                      <a:pt x="16" y="35"/>
                      <a:pt x="16" y="35"/>
                      <a:pt x="16" y="35"/>
                    </a:cubicBezTo>
                    <a:close/>
                    <a:moveTo>
                      <a:pt x="6" y="35"/>
                    </a:moveTo>
                    <a:cubicBezTo>
                      <a:pt x="6" y="29"/>
                      <a:pt x="6" y="29"/>
                      <a:pt x="6" y="29"/>
                    </a:cubicBezTo>
                    <a:cubicBezTo>
                      <a:pt x="2" y="29"/>
                      <a:pt x="2" y="29"/>
                      <a:pt x="2" y="29"/>
                    </a:cubicBezTo>
                    <a:cubicBezTo>
                      <a:pt x="2" y="35"/>
                      <a:pt x="2" y="35"/>
                      <a:pt x="2" y="35"/>
                    </a:cubicBezTo>
                    <a:cubicBezTo>
                      <a:pt x="6" y="35"/>
                      <a:pt x="6" y="35"/>
                      <a:pt x="6" y="35"/>
                    </a:cubicBezTo>
                    <a:close/>
                    <a:moveTo>
                      <a:pt x="79" y="29"/>
                    </a:moveTo>
                    <a:cubicBezTo>
                      <a:pt x="74" y="29"/>
                      <a:pt x="74" y="29"/>
                      <a:pt x="74" y="29"/>
                    </a:cubicBezTo>
                    <a:cubicBezTo>
                      <a:pt x="74" y="35"/>
                      <a:pt x="74" y="35"/>
                      <a:pt x="74" y="35"/>
                    </a:cubicBezTo>
                    <a:cubicBezTo>
                      <a:pt x="79" y="35"/>
                      <a:pt x="79" y="35"/>
                      <a:pt x="79" y="35"/>
                    </a:cubicBezTo>
                    <a:cubicBezTo>
                      <a:pt x="79" y="29"/>
                      <a:pt x="79" y="29"/>
                      <a:pt x="79" y="29"/>
                    </a:cubicBezTo>
                    <a:close/>
                    <a:moveTo>
                      <a:pt x="73" y="29"/>
                    </a:moveTo>
                    <a:cubicBezTo>
                      <a:pt x="65" y="29"/>
                      <a:pt x="65" y="29"/>
                      <a:pt x="65" y="29"/>
                    </a:cubicBezTo>
                    <a:cubicBezTo>
                      <a:pt x="65" y="35"/>
                      <a:pt x="65" y="35"/>
                      <a:pt x="65" y="35"/>
                    </a:cubicBezTo>
                    <a:cubicBezTo>
                      <a:pt x="73" y="35"/>
                      <a:pt x="73" y="35"/>
                      <a:pt x="73" y="35"/>
                    </a:cubicBezTo>
                    <a:cubicBezTo>
                      <a:pt x="73" y="29"/>
                      <a:pt x="73" y="29"/>
                      <a:pt x="73" y="29"/>
                    </a:cubicBezTo>
                    <a:close/>
                    <a:moveTo>
                      <a:pt x="64" y="29"/>
                    </a:moveTo>
                    <a:cubicBezTo>
                      <a:pt x="55" y="29"/>
                      <a:pt x="55" y="29"/>
                      <a:pt x="55" y="29"/>
                    </a:cubicBezTo>
                    <a:cubicBezTo>
                      <a:pt x="55" y="35"/>
                      <a:pt x="55" y="35"/>
                      <a:pt x="55" y="35"/>
                    </a:cubicBezTo>
                    <a:cubicBezTo>
                      <a:pt x="64" y="35"/>
                      <a:pt x="64" y="35"/>
                      <a:pt x="64" y="35"/>
                    </a:cubicBezTo>
                    <a:cubicBezTo>
                      <a:pt x="64" y="29"/>
                      <a:pt x="64" y="29"/>
                      <a:pt x="64" y="29"/>
                    </a:cubicBezTo>
                    <a:close/>
                    <a:moveTo>
                      <a:pt x="2" y="28"/>
                    </a:moveTo>
                    <a:cubicBezTo>
                      <a:pt x="5" y="28"/>
                      <a:pt x="5" y="28"/>
                      <a:pt x="5" y="28"/>
                    </a:cubicBezTo>
                    <a:cubicBezTo>
                      <a:pt x="5" y="24"/>
                      <a:pt x="5" y="24"/>
                      <a:pt x="5" y="24"/>
                    </a:cubicBezTo>
                    <a:cubicBezTo>
                      <a:pt x="2" y="24"/>
                      <a:pt x="2" y="24"/>
                      <a:pt x="2" y="24"/>
                    </a:cubicBezTo>
                    <a:cubicBezTo>
                      <a:pt x="2" y="28"/>
                      <a:pt x="2" y="28"/>
                      <a:pt x="2" y="28"/>
                    </a:cubicBezTo>
                    <a:close/>
                    <a:moveTo>
                      <a:pt x="6" y="28"/>
                    </a:moveTo>
                    <a:cubicBezTo>
                      <a:pt x="12" y="28"/>
                      <a:pt x="12" y="28"/>
                      <a:pt x="12" y="28"/>
                    </a:cubicBezTo>
                    <a:cubicBezTo>
                      <a:pt x="12" y="24"/>
                      <a:pt x="12" y="24"/>
                      <a:pt x="12" y="24"/>
                    </a:cubicBezTo>
                    <a:cubicBezTo>
                      <a:pt x="6" y="24"/>
                      <a:pt x="6" y="24"/>
                      <a:pt x="6" y="24"/>
                    </a:cubicBezTo>
                    <a:cubicBezTo>
                      <a:pt x="6" y="28"/>
                      <a:pt x="6" y="28"/>
                      <a:pt x="6" y="28"/>
                    </a:cubicBezTo>
                    <a:close/>
                    <a:moveTo>
                      <a:pt x="13" y="28"/>
                    </a:moveTo>
                    <a:cubicBezTo>
                      <a:pt x="18" y="28"/>
                      <a:pt x="18" y="28"/>
                      <a:pt x="18" y="28"/>
                    </a:cubicBezTo>
                    <a:cubicBezTo>
                      <a:pt x="18" y="24"/>
                      <a:pt x="18" y="24"/>
                      <a:pt x="18" y="24"/>
                    </a:cubicBezTo>
                    <a:cubicBezTo>
                      <a:pt x="13" y="24"/>
                      <a:pt x="13" y="24"/>
                      <a:pt x="13" y="24"/>
                    </a:cubicBezTo>
                    <a:cubicBezTo>
                      <a:pt x="13" y="28"/>
                      <a:pt x="13" y="28"/>
                      <a:pt x="13" y="28"/>
                    </a:cubicBezTo>
                    <a:close/>
                    <a:moveTo>
                      <a:pt x="20" y="28"/>
                    </a:moveTo>
                    <a:cubicBezTo>
                      <a:pt x="30" y="28"/>
                      <a:pt x="30" y="28"/>
                      <a:pt x="30" y="28"/>
                    </a:cubicBezTo>
                    <a:cubicBezTo>
                      <a:pt x="30" y="24"/>
                      <a:pt x="30" y="24"/>
                      <a:pt x="30" y="24"/>
                    </a:cubicBezTo>
                    <a:cubicBezTo>
                      <a:pt x="20" y="24"/>
                      <a:pt x="20" y="24"/>
                      <a:pt x="20" y="24"/>
                    </a:cubicBezTo>
                    <a:cubicBezTo>
                      <a:pt x="20" y="28"/>
                      <a:pt x="20" y="28"/>
                      <a:pt x="20" y="28"/>
                    </a:cubicBezTo>
                    <a:close/>
                    <a:moveTo>
                      <a:pt x="31" y="28"/>
                    </a:moveTo>
                    <a:cubicBezTo>
                      <a:pt x="40" y="28"/>
                      <a:pt x="40" y="28"/>
                      <a:pt x="40" y="28"/>
                    </a:cubicBezTo>
                    <a:cubicBezTo>
                      <a:pt x="40" y="24"/>
                      <a:pt x="40" y="24"/>
                      <a:pt x="40" y="24"/>
                    </a:cubicBezTo>
                    <a:cubicBezTo>
                      <a:pt x="31" y="24"/>
                      <a:pt x="31" y="24"/>
                      <a:pt x="31" y="24"/>
                    </a:cubicBezTo>
                    <a:cubicBezTo>
                      <a:pt x="31" y="28"/>
                      <a:pt x="31" y="28"/>
                      <a:pt x="31" y="28"/>
                    </a:cubicBezTo>
                    <a:close/>
                    <a:moveTo>
                      <a:pt x="41" y="28"/>
                    </a:moveTo>
                    <a:cubicBezTo>
                      <a:pt x="50" y="28"/>
                      <a:pt x="50" y="28"/>
                      <a:pt x="50" y="28"/>
                    </a:cubicBezTo>
                    <a:cubicBezTo>
                      <a:pt x="50" y="24"/>
                      <a:pt x="50" y="24"/>
                      <a:pt x="50" y="24"/>
                    </a:cubicBezTo>
                    <a:cubicBezTo>
                      <a:pt x="41" y="24"/>
                      <a:pt x="41" y="24"/>
                      <a:pt x="41" y="24"/>
                    </a:cubicBezTo>
                    <a:cubicBezTo>
                      <a:pt x="41" y="28"/>
                      <a:pt x="41" y="28"/>
                      <a:pt x="41" y="28"/>
                    </a:cubicBezTo>
                    <a:close/>
                    <a:moveTo>
                      <a:pt x="51" y="28"/>
                    </a:moveTo>
                    <a:cubicBezTo>
                      <a:pt x="61" y="28"/>
                      <a:pt x="61" y="28"/>
                      <a:pt x="61" y="28"/>
                    </a:cubicBezTo>
                    <a:cubicBezTo>
                      <a:pt x="61" y="24"/>
                      <a:pt x="61" y="24"/>
                      <a:pt x="61" y="24"/>
                    </a:cubicBezTo>
                    <a:cubicBezTo>
                      <a:pt x="51" y="24"/>
                      <a:pt x="51" y="24"/>
                      <a:pt x="51" y="24"/>
                    </a:cubicBezTo>
                    <a:cubicBezTo>
                      <a:pt x="51" y="28"/>
                      <a:pt x="51" y="28"/>
                      <a:pt x="51" y="28"/>
                    </a:cubicBezTo>
                    <a:close/>
                    <a:moveTo>
                      <a:pt x="63" y="28"/>
                    </a:moveTo>
                    <a:cubicBezTo>
                      <a:pt x="67" y="28"/>
                      <a:pt x="67" y="28"/>
                      <a:pt x="67" y="28"/>
                    </a:cubicBezTo>
                    <a:cubicBezTo>
                      <a:pt x="67" y="24"/>
                      <a:pt x="67" y="24"/>
                      <a:pt x="67" y="24"/>
                    </a:cubicBezTo>
                    <a:cubicBezTo>
                      <a:pt x="63" y="24"/>
                      <a:pt x="63" y="24"/>
                      <a:pt x="63" y="24"/>
                    </a:cubicBezTo>
                    <a:cubicBezTo>
                      <a:pt x="63" y="28"/>
                      <a:pt x="63" y="28"/>
                      <a:pt x="63" y="28"/>
                    </a:cubicBezTo>
                    <a:close/>
                    <a:moveTo>
                      <a:pt x="69" y="28"/>
                    </a:moveTo>
                    <a:cubicBezTo>
                      <a:pt x="74" y="28"/>
                      <a:pt x="74" y="28"/>
                      <a:pt x="74" y="28"/>
                    </a:cubicBezTo>
                    <a:cubicBezTo>
                      <a:pt x="74" y="24"/>
                      <a:pt x="74" y="24"/>
                      <a:pt x="74" y="24"/>
                    </a:cubicBezTo>
                    <a:cubicBezTo>
                      <a:pt x="69" y="24"/>
                      <a:pt x="69" y="24"/>
                      <a:pt x="69" y="24"/>
                    </a:cubicBezTo>
                    <a:cubicBezTo>
                      <a:pt x="69" y="28"/>
                      <a:pt x="69" y="28"/>
                      <a:pt x="69" y="28"/>
                    </a:cubicBezTo>
                    <a:close/>
                    <a:moveTo>
                      <a:pt x="76" y="28"/>
                    </a:moveTo>
                    <a:cubicBezTo>
                      <a:pt x="79" y="28"/>
                      <a:pt x="79" y="28"/>
                      <a:pt x="79" y="28"/>
                    </a:cubicBezTo>
                    <a:cubicBezTo>
                      <a:pt x="79" y="24"/>
                      <a:pt x="79" y="24"/>
                      <a:pt x="79" y="24"/>
                    </a:cubicBezTo>
                    <a:cubicBezTo>
                      <a:pt x="76" y="24"/>
                      <a:pt x="76" y="24"/>
                      <a:pt x="76" y="24"/>
                    </a:cubicBezTo>
                    <a:cubicBezTo>
                      <a:pt x="76" y="28"/>
                      <a:pt x="76" y="28"/>
                      <a:pt x="76" y="28"/>
                    </a:cubicBezTo>
                    <a:close/>
                    <a:moveTo>
                      <a:pt x="79" y="36"/>
                    </a:moveTo>
                    <a:cubicBezTo>
                      <a:pt x="69" y="36"/>
                      <a:pt x="69" y="36"/>
                      <a:pt x="69" y="36"/>
                    </a:cubicBezTo>
                    <a:cubicBezTo>
                      <a:pt x="69" y="59"/>
                      <a:pt x="69" y="59"/>
                      <a:pt x="69" y="59"/>
                    </a:cubicBezTo>
                    <a:cubicBezTo>
                      <a:pt x="69" y="60"/>
                      <a:pt x="69" y="60"/>
                      <a:pt x="69" y="60"/>
                    </a:cubicBezTo>
                    <a:cubicBezTo>
                      <a:pt x="69" y="60"/>
                      <a:pt x="69" y="60"/>
                      <a:pt x="69" y="60"/>
                    </a:cubicBezTo>
                    <a:cubicBezTo>
                      <a:pt x="68" y="60"/>
                      <a:pt x="68" y="60"/>
                      <a:pt x="68" y="60"/>
                    </a:cubicBezTo>
                    <a:cubicBezTo>
                      <a:pt x="68" y="60"/>
                      <a:pt x="68" y="60"/>
                      <a:pt x="68" y="60"/>
                    </a:cubicBezTo>
                    <a:cubicBezTo>
                      <a:pt x="57" y="60"/>
                      <a:pt x="57" y="60"/>
                      <a:pt x="57" y="60"/>
                    </a:cubicBezTo>
                    <a:cubicBezTo>
                      <a:pt x="57" y="60"/>
                      <a:pt x="57" y="60"/>
                      <a:pt x="57" y="60"/>
                    </a:cubicBezTo>
                    <a:cubicBezTo>
                      <a:pt x="55" y="60"/>
                      <a:pt x="55" y="60"/>
                      <a:pt x="55" y="60"/>
                    </a:cubicBezTo>
                    <a:cubicBezTo>
                      <a:pt x="55" y="60"/>
                      <a:pt x="55" y="60"/>
                      <a:pt x="55" y="60"/>
                    </a:cubicBezTo>
                    <a:cubicBezTo>
                      <a:pt x="52" y="60"/>
                      <a:pt x="52" y="60"/>
                      <a:pt x="52" y="60"/>
                    </a:cubicBezTo>
                    <a:cubicBezTo>
                      <a:pt x="52" y="60"/>
                      <a:pt x="52" y="60"/>
                      <a:pt x="52" y="60"/>
                    </a:cubicBezTo>
                    <a:cubicBezTo>
                      <a:pt x="51" y="60"/>
                      <a:pt x="51" y="60"/>
                      <a:pt x="51" y="60"/>
                    </a:cubicBezTo>
                    <a:cubicBezTo>
                      <a:pt x="51" y="60"/>
                      <a:pt x="51" y="60"/>
                      <a:pt x="51" y="60"/>
                    </a:cubicBezTo>
                    <a:cubicBezTo>
                      <a:pt x="30" y="60"/>
                      <a:pt x="30" y="60"/>
                      <a:pt x="30" y="60"/>
                    </a:cubicBezTo>
                    <a:cubicBezTo>
                      <a:pt x="30" y="60"/>
                      <a:pt x="30" y="60"/>
                      <a:pt x="30" y="60"/>
                    </a:cubicBezTo>
                    <a:cubicBezTo>
                      <a:pt x="29" y="60"/>
                      <a:pt x="29" y="60"/>
                      <a:pt x="29" y="60"/>
                    </a:cubicBezTo>
                    <a:cubicBezTo>
                      <a:pt x="29" y="60"/>
                      <a:pt x="29" y="60"/>
                      <a:pt x="29" y="60"/>
                    </a:cubicBezTo>
                    <a:cubicBezTo>
                      <a:pt x="25" y="60"/>
                      <a:pt x="25" y="60"/>
                      <a:pt x="25" y="60"/>
                    </a:cubicBezTo>
                    <a:cubicBezTo>
                      <a:pt x="25" y="60"/>
                      <a:pt x="25" y="60"/>
                      <a:pt x="25" y="60"/>
                    </a:cubicBezTo>
                    <a:cubicBezTo>
                      <a:pt x="24" y="60"/>
                      <a:pt x="24" y="60"/>
                      <a:pt x="24" y="60"/>
                    </a:cubicBezTo>
                    <a:cubicBezTo>
                      <a:pt x="24" y="60"/>
                      <a:pt x="24" y="60"/>
                      <a:pt x="24" y="60"/>
                    </a:cubicBezTo>
                    <a:cubicBezTo>
                      <a:pt x="13" y="60"/>
                      <a:pt x="13" y="60"/>
                      <a:pt x="13" y="60"/>
                    </a:cubicBezTo>
                    <a:cubicBezTo>
                      <a:pt x="13" y="60"/>
                      <a:pt x="13" y="60"/>
                      <a:pt x="13" y="60"/>
                    </a:cubicBezTo>
                    <a:cubicBezTo>
                      <a:pt x="11" y="60"/>
                      <a:pt x="11" y="60"/>
                      <a:pt x="11" y="60"/>
                    </a:cubicBezTo>
                    <a:cubicBezTo>
                      <a:pt x="11" y="36"/>
                      <a:pt x="11" y="36"/>
                      <a:pt x="11" y="36"/>
                    </a:cubicBezTo>
                    <a:cubicBezTo>
                      <a:pt x="2" y="36"/>
                      <a:pt x="2" y="36"/>
                      <a:pt x="2" y="36"/>
                    </a:cubicBezTo>
                    <a:cubicBezTo>
                      <a:pt x="0" y="36"/>
                      <a:pt x="0" y="36"/>
                      <a:pt x="0" y="36"/>
                    </a:cubicBezTo>
                    <a:cubicBezTo>
                      <a:pt x="0" y="35"/>
                      <a:pt x="0" y="35"/>
                      <a:pt x="0" y="35"/>
                    </a:cubicBezTo>
                    <a:cubicBezTo>
                      <a:pt x="0" y="14"/>
                      <a:pt x="0" y="14"/>
                      <a:pt x="0" y="14"/>
                    </a:cubicBezTo>
                    <a:cubicBezTo>
                      <a:pt x="0" y="12"/>
                      <a:pt x="0" y="12"/>
                      <a:pt x="0" y="12"/>
                    </a:cubicBezTo>
                    <a:cubicBezTo>
                      <a:pt x="0" y="12"/>
                      <a:pt x="0" y="12"/>
                      <a:pt x="0" y="12"/>
                    </a:cubicBezTo>
                    <a:cubicBezTo>
                      <a:pt x="2" y="12"/>
                      <a:pt x="2" y="12"/>
                      <a:pt x="2" y="12"/>
                    </a:cubicBezTo>
                    <a:cubicBezTo>
                      <a:pt x="2" y="12"/>
                      <a:pt x="2" y="12"/>
                      <a:pt x="2" y="12"/>
                    </a:cubicBezTo>
                    <a:cubicBezTo>
                      <a:pt x="5" y="12"/>
                      <a:pt x="5" y="12"/>
                      <a:pt x="5" y="12"/>
                    </a:cubicBezTo>
                    <a:cubicBezTo>
                      <a:pt x="5" y="12"/>
                      <a:pt x="5" y="12"/>
                      <a:pt x="5" y="12"/>
                    </a:cubicBezTo>
                    <a:cubicBezTo>
                      <a:pt x="6" y="12"/>
                      <a:pt x="6" y="12"/>
                      <a:pt x="6" y="12"/>
                    </a:cubicBezTo>
                    <a:cubicBezTo>
                      <a:pt x="6" y="18"/>
                      <a:pt x="6" y="18"/>
                      <a:pt x="6" y="18"/>
                    </a:cubicBezTo>
                    <a:cubicBezTo>
                      <a:pt x="9" y="18"/>
                      <a:pt x="9" y="18"/>
                      <a:pt x="9" y="18"/>
                    </a:cubicBezTo>
                    <a:cubicBezTo>
                      <a:pt x="9" y="14"/>
                      <a:pt x="9" y="14"/>
                      <a:pt x="9" y="14"/>
                    </a:cubicBezTo>
                    <a:cubicBezTo>
                      <a:pt x="9" y="12"/>
                      <a:pt x="9" y="12"/>
                      <a:pt x="9" y="12"/>
                    </a:cubicBezTo>
                    <a:cubicBezTo>
                      <a:pt x="9" y="12"/>
                      <a:pt x="9" y="12"/>
                      <a:pt x="9" y="12"/>
                    </a:cubicBezTo>
                    <a:cubicBezTo>
                      <a:pt x="11" y="12"/>
                      <a:pt x="11" y="12"/>
                      <a:pt x="11" y="12"/>
                    </a:cubicBezTo>
                    <a:cubicBezTo>
                      <a:pt x="11" y="12"/>
                      <a:pt x="11" y="12"/>
                      <a:pt x="11" y="12"/>
                    </a:cubicBezTo>
                    <a:cubicBezTo>
                      <a:pt x="14" y="12"/>
                      <a:pt x="14" y="12"/>
                      <a:pt x="14" y="12"/>
                    </a:cubicBezTo>
                    <a:cubicBezTo>
                      <a:pt x="14" y="12"/>
                      <a:pt x="14" y="12"/>
                      <a:pt x="14" y="12"/>
                    </a:cubicBezTo>
                    <a:cubicBezTo>
                      <a:pt x="15" y="12"/>
                      <a:pt x="15" y="12"/>
                      <a:pt x="15" y="12"/>
                    </a:cubicBezTo>
                    <a:cubicBezTo>
                      <a:pt x="15" y="18"/>
                      <a:pt x="15" y="18"/>
                      <a:pt x="15" y="18"/>
                    </a:cubicBezTo>
                    <a:cubicBezTo>
                      <a:pt x="18" y="18"/>
                      <a:pt x="18" y="18"/>
                      <a:pt x="18" y="18"/>
                    </a:cubicBezTo>
                    <a:cubicBezTo>
                      <a:pt x="18" y="14"/>
                      <a:pt x="18" y="14"/>
                      <a:pt x="18" y="14"/>
                    </a:cubicBezTo>
                    <a:cubicBezTo>
                      <a:pt x="18" y="12"/>
                      <a:pt x="18" y="12"/>
                      <a:pt x="18" y="12"/>
                    </a:cubicBezTo>
                    <a:cubicBezTo>
                      <a:pt x="18" y="12"/>
                      <a:pt x="18" y="12"/>
                      <a:pt x="18" y="12"/>
                    </a:cubicBezTo>
                    <a:cubicBezTo>
                      <a:pt x="20" y="12"/>
                      <a:pt x="20" y="12"/>
                      <a:pt x="20" y="12"/>
                    </a:cubicBezTo>
                    <a:cubicBezTo>
                      <a:pt x="20" y="12"/>
                      <a:pt x="20" y="12"/>
                      <a:pt x="20" y="12"/>
                    </a:cubicBezTo>
                    <a:cubicBezTo>
                      <a:pt x="23" y="12"/>
                      <a:pt x="23" y="12"/>
                      <a:pt x="23" y="12"/>
                    </a:cubicBezTo>
                    <a:cubicBezTo>
                      <a:pt x="23" y="0"/>
                      <a:pt x="23" y="0"/>
                      <a:pt x="23" y="0"/>
                    </a:cubicBezTo>
                    <a:cubicBezTo>
                      <a:pt x="24" y="0"/>
                      <a:pt x="24" y="0"/>
                      <a:pt x="24" y="0"/>
                    </a:cubicBezTo>
                    <a:cubicBezTo>
                      <a:pt x="24" y="0"/>
                      <a:pt x="24" y="0"/>
                      <a:pt x="24" y="0"/>
                    </a:cubicBezTo>
                    <a:cubicBezTo>
                      <a:pt x="27" y="0"/>
                      <a:pt x="27" y="0"/>
                      <a:pt x="27" y="0"/>
                    </a:cubicBezTo>
                    <a:cubicBezTo>
                      <a:pt x="27" y="0"/>
                      <a:pt x="27" y="0"/>
                      <a:pt x="27" y="0"/>
                    </a:cubicBezTo>
                    <a:cubicBezTo>
                      <a:pt x="29" y="0"/>
                      <a:pt x="29" y="0"/>
                      <a:pt x="29" y="0"/>
                    </a:cubicBezTo>
                    <a:cubicBezTo>
                      <a:pt x="29" y="0"/>
                      <a:pt x="29" y="0"/>
                      <a:pt x="29" y="0"/>
                    </a:cubicBezTo>
                    <a:cubicBezTo>
                      <a:pt x="29" y="1"/>
                      <a:pt x="29" y="1"/>
                      <a:pt x="29" y="1"/>
                    </a:cubicBezTo>
                    <a:cubicBezTo>
                      <a:pt x="29" y="6"/>
                      <a:pt x="29" y="6"/>
                      <a:pt x="29" y="6"/>
                    </a:cubicBezTo>
                    <a:cubicBezTo>
                      <a:pt x="32" y="6"/>
                      <a:pt x="32" y="6"/>
                      <a:pt x="32" y="6"/>
                    </a:cubicBezTo>
                    <a:cubicBezTo>
                      <a:pt x="32" y="0"/>
                      <a:pt x="32" y="0"/>
                      <a:pt x="32" y="0"/>
                    </a:cubicBezTo>
                    <a:cubicBezTo>
                      <a:pt x="34" y="0"/>
                      <a:pt x="34" y="0"/>
                      <a:pt x="34" y="0"/>
                    </a:cubicBezTo>
                    <a:cubicBezTo>
                      <a:pt x="34" y="0"/>
                      <a:pt x="34" y="0"/>
                      <a:pt x="34" y="0"/>
                    </a:cubicBezTo>
                    <a:cubicBezTo>
                      <a:pt x="37" y="0"/>
                      <a:pt x="37" y="0"/>
                      <a:pt x="37" y="0"/>
                    </a:cubicBezTo>
                    <a:cubicBezTo>
                      <a:pt x="37" y="0"/>
                      <a:pt x="37" y="0"/>
                      <a:pt x="37" y="0"/>
                    </a:cubicBezTo>
                    <a:cubicBezTo>
                      <a:pt x="39" y="0"/>
                      <a:pt x="39" y="0"/>
                      <a:pt x="39" y="0"/>
                    </a:cubicBezTo>
                    <a:cubicBezTo>
                      <a:pt x="39" y="0"/>
                      <a:pt x="39" y="0"/>
                      <a:pt x="39" y="0"/>
                    </a:cubicBezTo>
                    <a:cubicBezTo>
                      <a:pt x="39" y="1"/>
                      <a:pt x="39" y="1"/>
                      <a:pt x="39" y="1"/>
                    </a:cubicBezTo>
                    <a:cubicBezTo>
                      <a:pt x="39" y="6"/>
                      <a:pt x="39" y="6"/>
                      <a:pt x="39" y="6"/>
                    </a:cubicBezTo>
                    <a:cubicBezTo>
                      <a:pt x="42" y="6"/>
                      <a:pt x="42" y="6"/>
                      <a:pt x="42" y="6"/>
                    </a:cubicBezTo>
                    <a:cubicBezTo>
                      <a:pt x="42" y="0"/>
                      <a:pt x="42" y="0"/>
                      <a:pt x="42" y="0"/>
                    </a:cubicBezTo>
                    <a:cubicBezTo>
                      <a:pt x="44" y="0"/>
                      <a:pt x="44" y="0"/>
                      <a:pt x="44" y="0"/>
                    </a:cubicBezTo>
                    <a:cubicBezTo>
                      <a:pt x="44" y="0"/>
                      <a:pt x="44" y="0"/>
                      <a:pt x="44" y="0"/>
                    </a:cubicBezTo>
                    <a:cubicBezTo>
                      <a:pt x="47" y="0"/>
                      <a:pt x="47" y="0"/>
                      <a:pt x="47" y="0"/>
                    </a:cubicBezTo>
                    <a:cubicBezTo>
                      <a:pt x="47" y="0"/>
                      <a:pt x="47" y="0"/>
                      <a:pt x="47" y="0"/>
                    </a:cubicBezTo>
                    <a:cubicBezTo>
                      <a:pt x="48" y="0"/>
                      <a:pt x="48" y="0"/>
                      <a:pt x="48" y="0"/>
                    </a:cubicBezTo>
                    <a:cubicBezTo>
                      <a:pt x="48" y="0"/>
                      <a:pt x="48" y="0"/>
                      <a:pt x="48" y="0"/>
                    </a:cubicBezTo>
                    <a:cubicBezTo>
                      <a:pt x="48" y="1"/>
                      <a:pt x="48" y="1"/>
                      <a:pt x="48" y="1"/>
                    </a:cubicBezTo>
                    <a:cubicBezTo>
                      <a:pt x="48" y="6"/>
                      <a:pt x="48" y="6"/>
                      <a:pt x="48" y="6"/>
                    </a:cubicBezTo>
                    <a:cubicBezTo>
                      <a:pt x="52" y="6"/>
                      <a:pt x="52" y="6"/>
                      <a:pt x="52" y="6"/>
                    </a:cubicBezTo>
                    <a:cubicBezTo>
                      <a:pt x="52" y="1"/>
                      <a:pt x="52" y="1"/>
                      <a:pt x="52" y="1"/>
                    </a:cubicBezTo>
                    <a:cubicBezTo>
                      <a:pt x="52" y="0"/>
                      <a:pt x="52" y="0"/>
                      <a:pt x="52" y="0"/>
                    </a:cubicBezTo>
                    <a:cubicBezTo>
                      <a:pt x="52" y="0"/>
                      <a:pt x="52" y="0"/>
                      <a:pt x="52" y="0"/>
                    </a:cubicBezTo>
                    <a:cubicBezTo>
                      <a:pt x="53" y="0"/>
                      <a:pt x="53" y="0"/>
                      <a:pt x="53" y="0"/>
                    </a:cubicBezTo>
                    <a:cubicBezTo>
                      <a:pt x="53" y="0"/>
                      <a:pt x="53" y="0"/>
                      <a:pt x="53" y="0"/>
                    </a:cubicBezTo>
                    <a:cubicBezTo>
                      <a:pt x="58" y="0"/>
                      <a:pt x="58" y="0"/>
                      <a:pt x="58" y="0"/>
                    </a:cubicBezTo>
                    <a:cubicBezTo>
                      <a:pt x="58" y="0"/>
                      <a:pt x="58" y="0"/>
                      <a:pt x="58" y="0"/>
                    </a:cubicBezTo>
                    <a:cubicBezTo>
                      <a:pt x="58" y="0"/>
                      <a:pt x="58" y="0"/>
                      <a:pt x="58" y="0"/>
                    </a:cubicBezTo>
                    <a:cubicBezTo>
                      <a:pt x="58" y="12"/>
                      <a:pt x="58" y="12"/>
                      <a:pt x="58" y="12"/>
                    </a:cubicBezTo>
                    <a:cubicBezTo>
                      <a:pt x="61" y="12"/>
                      <a:pt x="61" y="12"/>
                      <a:pt x="61" y="12"/>
                    </a:cubicBezTo>
                    <a:cubicBezTo>
                      <a:pt x="61" y="12"/>
                      <a:pt x="61" y="12"/>
                      <a:pt x="61" y="12"/>
                    </a:cubicBezTo>
                    <a:cubicBezTo>
                      <a:pt x="63" y="12"/>
                      <a:pt x="63" y="12"/>
                      <a:pt x="63" y="12"/>
                    </a:cubicBezTo>
                    <a:cubicBezTo>
                      <a:pt x="63" y="12"/>
                      <a:pt x="63" y="12"/>
                      <a:pt x="63" y="12"/>
                    </a:cubicBezTo>
                    <a:cubicBezTo>
                      <a:pt x="63" y="14"/>
                      <a:pt x="63" y="14"/>
                      <a:pt x="63" y="14"/>
                    </a:cubicBezTo>
                    <a:cubicBezTo>
                      <a:pt x="63" y="18"/>
                      <a:pt x="63" y="18"/>
                      <a:pt x="63" y="18"/>
                    </a:cubicBezTo>
                    <a:cubicBezTo>
                      <a:pt x="66" y="18"/>
                      <a:pt x="66" y="18"/>
                      <a:pt x="66" y="18"/>
                    </a:cubicBezTo>
                    <a:cubicBezTo>
                      <a:pt x="66" y="12"/>
                      <a:pt x="66" y="12"/>
                      <a:pt x="66" y="12"/>
                    </a:cubicBezTo>
                    <a:cubicBezTo>
                      <a:pt x="67" y="12"/>
                      <a:pt x="67" y="12"/>
                      <a:pt x="67" y="12"/>
                    </a:cubicBezTo>
                    <a:cubicBezTo>
                      <a:pt x="67" y="12"/>
                      <a:pt x="67" y="12"/>
                      <a:pt x="67" y="12"/>
                    </a:cubicBezTo>
                    <a:cubicBezTo>
                      <a:pt x="70" y="12"/>
                      <a:pt x="70" y="12"/>
                      <a:pt x="70" y="12"/>
                    </a:cubicBezTo>
                    <a:cubicBezTo>
                      <a:pt x="70" y="12"/>
                      <a:pt x="70" y="12"/>
                      <a:pt x="70" y="12"/>
                    </a:cubicBezTo>
                    <a:cubicBezTo>
                      <a:pt x="72" y="12"/>
                      <a:pt x="72" y="12"/>
                      <a:pt x="72" y="12"/>
                    </a:cubicBezTo>
                    <a:cubicBezTo>
                      <a:pt x="72" y="12"/>
                      <a:pt x="72" y="12"/>
                      <a:pt x="72" y="12"/>
                    </a:cubicBezTo>
                    <a:cubicBezTo>
                      <a:pt x="72" y="14"/>
                      <a:pt x="72" y="14"/>
                      <a:pt x="72" y="14"/>
                    </a:cubicBezTo>
                    <a:cubicBezTo>
                      <a:pt x="72" y="18"/>
                      <a:pt x="72" y="18"/>
                      <a:pt x="72" y="18"/>
                    </a:cubicBezTo>
                    <a:cubicBezTo>
                      <a:pt x="75" y="18"/>
                      <a:pt x="75" y="18"/>
                      <a:pt x="75" y="18"/>
                    </a:cubicBezTo>
                    <a:cubicBezTo>
                      <a:pt x="75" y="12"/>
                      <a:pt x="75" y="12"/>
                      <a:pt x="75" y="12"/>
                    </a:cubicBezTo>
                    <a:cubicBezTo>
                      <a:pt x="76" y="12"/>
                      <a:pt x="76" y="12"/>
                      <a:pt x="76" y="12"/>
                    </a:cubicBezTo>
                    <a:cubicBezTo>
                      <a:pt x="76" y="12"/>
                      <a:pt x="76" y="12"/>
                      <a:pt x="76" y="12"/>
                    </a:cubicBezTo>
                    <a:cubicBezTo>
                      <a:pt x="79" y="12"/>
                      <a:pt x="79" y="12"/>
                      <a:pt x="79" y="12"/>
                    </a:cubicBezTo>
                    <a:cubicBezTo>
                      <a:pt x="79" y="12"/>
                      <a:pt x="79" y="12"/>
                      <a:pt x="79" y="12"/>
                    </a:cubicBezTo>
                    <a:cubicBezTo>
                      <a:pt x="81" y="12"/>
                      <a:pt x="81" y="12"/>
                      <a:pt x="81" y="12"/>
                    </a:cubicBezTo>
                    <a:cubicBezTo>
                      <a:pt x="81" y="12"/>
                      <a:pt x="81" y="12"/>
                      <a:pt x="81" y="12"/>
                    </a:cubicBezTo>
                    <a:cubicBezTo>
                      <a:pt x="81" y="14"/>
                      <a:pt x="81" y="14"/>
                      <a:pt x="81" y="14"/>
                    </a:cubicBezTo>
                    <a:cubicBezTo>
                      <a:pt x="81" y="35"/>
                      <a:pt x="81" y="35"/>
                      <a:pt x="81" y="35"/>
                    </a:cubicBezTo>
                    <a:cubicBezTo>
                      <a:pt x="81" y="36"/>
                      <a:pt x="81" y="36"/>
                      <a:pt x="81" y="36"/>
                    </a:cubicBezTo>
                    <a:cubicBezTo>
                      <a:pt x="79" y="36"/>
                      <a:pt x="79" y="36"/>
                      <a:pt x="79" y="36"/>
                    </a:cubicBezTo>
                    <a:close/>
                    <a:moveTo>
                      <a:pt x="68" y="36"/>
                    </a:moveTo>
                    <a:cubicBezTo>
                      <a:pt x="61" y="36"/>
                      <a:pt x="61" y="36"/>
                      <a:pt x="61" y="36"/>
                    </a:cubicBezTo>
                    <a:cubicBezTo>
                      <a:pt x="61" y="39"/>
                      <a:pt x="61" y="39"/>
                      <a:pt x="61" y="39"/>
                    </a:cubicBezTo>
                    <a:cubicBezTo>
                      <a:pt x="68" y="39"/>
                      <a:pt x="68" y="39"/>
                      <a:pt x="68" y="39"/>
                    </a:cubicBezTo>
                    <a:cubicBezTo>
                      <a:pt x="68" y="36"/>
                      <a:pt x="68" y="36"/>
                      <a:pt x="68" y="36"/>
                    </a:cubicBezTo>
                    <a:close/>
                    <a:moveTo>
                      <a:pt x="23" y="14"/>
                    </a:moveTo>
                    <a:cubicBezTo>
                      <a:pt x="20" y="14"/>
                      <a:pt x="20" y="14"/>
                      <a:pt x="20" y="14"/>
                    </a:cubicBezTo>
                    <a:cubicBezTo>
                      <a:pt x="20" y="19"/>
                      <a:pt x="20" y="19"/>
                      <a:pt x="20" y="19"/>
                    </a:cubicBezTo>
                    <a:cubicBezTo>
                      <a:pt x="18" y="19"/>
                      <a:pt x="18" y="19"/>
                      <a:pt x="18" y="19"/>
                    </a:cubicBezTo>
                    <a:cubicBezTo>
                      <a:pt x="18" y="19"/>
                      <a:pt x="18" y="19"/>
                      <a:pt x="18" y="19"/>
                    </a:cubicBezTo>
                    <a:cubicBezTo>
                      <a:pt x="15" y="19"/>
                      <a:pt x="15" y="19"/>
                      <a:pt x="15" y="19"/>
                    </a:cubicBezTo>
                    <a:cubicBezTo>
                      <a:pt x="15" y="19"/>
                      <a:pt x="15" y="19"/>
                      <a:pt x="15" y="19"/>
                    </a:cubicBezTo>
                    <a:cubicBezTo>
                      <a:pt x="14" y="19"/>
                      <a:pt x="14" y="19"/>
                      <a:pt x="14" y="19"/>
                    </a:cubicBezTo>
                    <a:cubicBezTo>
                      <a:pt x="14" y="19"/>
                      <a:pt x="14" y="19"/>
                      <a:pt x="14" y="19"/>
                    </a:cubicBezTo>
                    <a:cubicBezTo>
                      <a:pt x="14" y="18"/>
                      <a:pt x="14" y="18"/>
                      <a:pt x="14" y="18"/>
                    </a:cubicBezTo>
                    <a:cubicBezTo>
                      <a:pt x="14" y="14"/>
                      <a:pt x="14" y="14"/>
                      <a:pt x="14" y="14"/>
                    </a:cubicBezTo>
                    <a:cubicBezTo>
                      <a:pt x="11" y="14"/>
                      <a:pt x="11" y="14"/>
                      <a:pt x="11" y="14"/>
                    </a:cubicBezTo>
                    <a:cubicBezTo>
                      <a:pt x="11" y="19"/>
                      <a:pt x="11" y="19"/>
                      <a:pt x="11" y="19"/>
                    </a:cubicBezTo>
                    <a:cubicBezTo>
                      <a:pt x="9" y="19"/>
                      <a:pt x="9" y="19"/>
                      <a:pt x="9" y="19"/>
                    </a:cubicBezTo>
                    <a:cubicBezTo>
                      <a:pt x="9" y="19"/>
                      <a:pt x="9" y="19"/>
                      <a:pt x="9" y="19"/>
                    </a:cubicBezTo>
                    <a:cubicBezTo>
                      <a:pt x="6" y="19"/>
                      <a:pt x="6" y="19"/>
                      <a:pt x="6" y="19"/>
                    </a:cubicBezTo>
                    <a:cubicBezTo>
                      <a:pt x="6" y="19"/>
                      <a:pt x="6" y="19"/>
                      <a:pt x="6" y="19"/>
                    </a:cubicBezTo>
                    <a:cubicBezTo>
                      <a:pt x="5" y="19"/>
                      <a:pt x="5" y="19"/>
                      <a:pt x="5" y="19"/>
                    </a:cubicBezTo>
                    <a:cubicBezTo>
                      <a:pt x="5" y="19"/>
                      <a:pt x="5" y="19"/>
                      <a:pt x="5" y="19"/>
                    </a:cubicBezTo>
                    <a:cubicBezTo>
                      <a:pt x="5" y="18"/>
                      <a:pt x="5" y="18"/>
                      <a:pt x="5" y="18"/>
                    </a:cubicBezTo>
                    <a:cubicBezTo>
                      <a:pt x="5" y="14"/>
                      <a:pt x="5" y="14"/>
                      <a:pt x="5" y="14"/>
                    </a:cubicBezTo>
                    <a:cubicBezTo>
                      <a:pt x="2" y="14"/>
                      <a:pt x="2" y="14"/>
                      <a:pt x="2" y="14"/>
                    </a:cubicBezTo>
                    <a:cubicBezTo>
                      <a:pt x="2" y="22"/>
                      <a:pt x="2" y="22"/>
                      <a:pt x="2" y="22"/>
                    </a:cubicBezTo>
                    <a:cubicBezTo>
                      <a:pt x="25" y="22"/>
                      <a:pt x="25" y="22"/>
                      <a:pt x="25" y="22"/>
                    </a:cubicBezTo>
                    <a:cubicBezTo>
                      <a:pt x="25" y="18"/>
                      <a:pt x="25" y="18"/>
                      <a:pt x="25" y="18"/>
                    </a:cubicBezTo>
                    <a:cubicBezTo>
                      <a:pt x="24" y="18"/>
                      <a:pt x="24" y="18"/>
                      <a:pt x="24" y="18"/>
                    </a:cubicBezTo>
                    <a:cubicBezTo>
                      <a:pt x="23" y="18"/>
                      <a:pt x="23" y="18"/>
                      <a:pt x="23" y="18"/>
                    </a:cubicBezTo>
                    <a:cubicBezTo>
                      <a:pt x="23" y="18"/>
                      <a:pt x="23" y="18"/>
                      <a:pt x="23" y="18"/>
                    </a:cubicBezTo>
                    <a:cubicBezTo>
                      <a:pt x="23" y="14"/>
                      <a:pt x="23" y="14"/>
                      <a:pt x="23" y="14"/>
                    </a:cubicBezTo>
                    <a:close/>
                    <a:moveTo>
                      <a:pt x="26" y="22"/>
                    </a:moveTo>
                    <a:cubicBezTo>
                      <a:pt x="26" y="18"/>
                      <a:pt x="26" y="18"/>
                      <a:pt x="26" y="18"/>
                    </a:cubicBezTo>
                    <a:cubicBezTo>
                      <a:pt x="31" y="18"/>
                      <a:pt x="31" y="18"/>
                      <a:pt x="31" y="18"/>
                    </a:cubicBezTo>
                    <a:cubicBezTo>
                      <a:pt x="32" y="18"/>
                      <a:pt x="32" y="18"/>
                      <a:pt x="32" y="18"/>
                    </a:cubicBezTo>
                    <a:cubicBezTo>
                      <a:pt x="35" y="18"/>
                      <a:pt x="35" y="18"/>
                      <a:pt x="35" y="18"/>
                    </a:cubicBezTo>
                    <a:cubicBezTo>
                      <a:pt x="35" y="22"/>
                      <a:pt x="35" y="22"/>
                      <a:pt x="35" y="22"/>
                    </a:cubicBezTo>
                    <a:cubicBezTo>
                      <a:pt x="26" y="22"/>
                      <a:pt x="26" y="22"/>
                      <a:pt x="26" y="22"/>
                    </a:cubicBezTo>
                    <a:close/>
                    <a:moveTo>
                      <a:pt x="36" y="22"/>
                    </a:moveTo>
                    <a:cubicBezTo>
                      <a:pt x="36" y="18"/>
                      <a:pt x="36" y="18"/>
                      <a:pt x="36" y="18"/>
                    </a:cubicBezTo>
                    <a:cubicBezTo>
                      <a:pt x="40" y="18"/>
                      <a:pt x="40" y="18"/>
                      <a:pt x="40" y="18"/>
                    </a:cubicBezTo>
                    <a:cubicBezTo>
                      <a:pt x="41" y="18"/>
                      <a:pt x="41" y="18"/>
                      <a:pt x="41" y="18"/>
                    </a:cubicBezTo>
                    <a:cubicBezTo>
                      <a:pt x="45" y="18"/>
                      <a:pt x="45" y="18"/>
                      <a:pt x="45" y="18"/>
                    </a:cubicBezTo>
                    <a:cubicBezTo>
                      <a:pt x="45" y="22"/>
                      <a:pt x="45" y="22"/>
                      <a:pt x="45" y="22"/>
                    </a:cubicBezTo>
                    <a:cubicBezTo>
                      <a:pt x="36" y="22"/>
                      <a:pt x="36" y="22"/>
                      <a:pt x="36" y="22"/>
                    </a:cubicBezTo>
                    <a:close/>
                    <a:moveTo>
                      <a:pt x="46" y="22"/>
                    </a:moveTo>
                    <a:cubicBezTo>
                      <a:pt x="46" y="18"/>
                      <a:pt x="46" y="18"/>
                      <a:pt x="46" y="18"/>
                    </a:cubicBezTo>
                    <a:cubicBezTo>
                      <a:pt x="49" y="18"/>
                      <a:pt x="49" y="18"/>
                      <a:pt x="49" y="18"/>
                    </a:cubicBezTo>
                    <a:cubicBezTo>
                      <a:pt x="51" y="18"/>
                      <a:pt x="51" y="18"/>
                      <a:pt x="51" y="18"/>
                    </a:cubicBezTo>
                    <a:cubicBezTo>
                      <a:pt x="54" y="18"/>
                      <a:pt x="54" y="18"/>
                      <a:pt x="54" y="18"/>
                    </a:cubicBezTo>
                    <a:cubicBezTo>
                      <a:pt x="54" y="22"/>
                      <a:pt x="54" y="22"/>
                      <a:pt x="54" y="22"/>
                    </a:cubicBezTo>
                    <a:cubicBezTo>
                      <a:pt x="46" y="22"/>
                      <a:pt x="46" y="22"/>
                      <a:pt x="46" y="22"/>
                    </a:cubicBezTo>
                    <a:close/>
                    <a:moveTo>
                      <a:pt x="57" y="59"/>
                    </a:moveTo>
                    <a:cubicBezTo>
                      <a:pt x="64" y="59"/>
                      <a:pt x="64" y="59"/>
                      <a:pt x="64" y="59"/>
                    </a:cubicBezTo>
                    <a:cubicBezTo>
                      <a:pt x="64" y="53"/>
                      <a:pt x="64" y="53"/>
                      <a:pt x="64" y="53"/>
                    </a:cubicBezTo>
                    <a:cubicBezTo>
                      <a:pt x="57" y="53"/>
                      <a:pt x="57" y="53"/>
                      <a:pt x="57" y="53"/>
                    </a:cubicBezTo>
                    <a:cubicBezTo>
                      <a:pt x="57" y="59"/>
                      <a:pt x="57" y="59"/>
                      <a:pt x="57" y="59"/>
                    </a:cubicBezTo>
                    <a:close/>
                    <a:moveTo>
                      <a:pt x="65" y="59"/>
                    </a:moveTo>
                    <a:cubicBezTo>
                      <a:pt x="68" y="59"/>
                      <a:pt x="68" y="59"/>
                      <a:pt x="68" y="59"/>
                    </a:cubicBezTo>
                    <a:cubicBezTo>
                      <a:pt x="68" y="53"/>
                      <a:pt x="68" y="53"/>
                      <a:pt x="68" y="53"/>
                    </a:cubicBezTo>
                    <a:cubicBezTo>
                      <a:pt x="65" y="53"/>
                      <a:pt x="65" y="53"/>
                      <a:pt x="65" y="53"/>
                    </a:cubicBezTo>
                    <a:cubicBezTo>
                      <a:pt x="65" y="59"/>
                      <a:pt x="65" y="59"/>
                      <a:pt x="65" y="59"/>
                    </a:cubicBezTo>
                    <a:close/>
                    <a:moveTo>
                      <a:pt x="57" y="1"/>
                    </a:moveTo>
                    <a:cubicBezTo>
                      <a:pt x="57" y="9"/>
                      <a:pt x="57" y="9"/>
                      <a:pt x="57" y="9"/>
                    </a:cubicBezTo>
                    <a:cubicBezTo>
                      <a:pt x="24" y="9"/>
                      <a:pt x="24" y="9"/>
                      <a:pt x="24" y="9"/>
                    </a:cubicBezTo>
                    <a:cubicBezTo>
                      <a:pt x="24" y="1"/>
                      <a:pt x="24" y="1"/>
                      <a:pt x="24" y="1"/>
                    </a:cubicBezTo>
                    <a:cubicBezTo>
                      <a:pt x="27" y="1"/>
                      <a:pt x="27" y="1"/>
                      <a:pt x="27" y="1"/>
                    </a:cubicBezTo>
                    <a:cubicBezTo>
                      <a:pt x="27" y="7"/>
                      <a:pt x="27" y="7"/>
                      <a:pt x="27" y="7"/>
                    </a:cubicBezTo>
                    <a:cubicBezTo>
                      <a:pt x="28" y="7"/>
                      <a:pt x="28" y="7"/>
                      <a:pt x="28" y="7"/>
                    </a:cubicBezTo>
                    <a:cubicBezTo>
                      <a:pt x="28" y="7"/>
                      <a:pt x="28" y="7"/>
                      <a:pt x="28" y="7"/>
                    </a:cubicBezTo>
                    <a:cubicBezTo>
                      <a:pt x="34" y="7"/>
                      <a:pt x="34" y="7"/>
                      <a:pt x="34" y="7"/>
                    </a:cubicBezTo>
                    <a:cubicBezTo>
                      <a:pt x="34" y="7"/>
                      <a:pt x="34" y="7"/>
                      <a:pt x="34" y="7"/>
                    </a:cubicBezTo>
                    <a:cubicBezTo>
                      <a:pt x="34" y="7"/>
                      <a:pt x="34" y="7"/>
                      <a:pt x="34" y="7"/>
                    </a:cubicBezTo>
                    <a:cubicBezTo>
                      <a:pt x="34" y="1"/>
                      <a:pt x="34" y="1"/>
                      <a:pt x="34" y="1"/>
                    </a:cubicBezTo>
                    <a:cubicBezTo>
                      <a:pt x="37" y="1"/>
                      <a:pt x="37" y="1"/>
                      <a:pt x="37" y="1"/>
                    </a:cubicBezTo>
                    <a:cubicBezTo>
                      <a:pt x="37" y="6"/>
                      <a:pt x="37" y="6"/>
                      <a:pt x="37" y="6"/>
                    </a:cubicBezTo>
                    <a:cubicBezTo>
                      <a:pt x="37" y="7"/>
                      <a:pt x="37" y="7"/>
                      <a:pt x="37" y="7"/>
                    </a:cubicBezTo>
                    <a:cubicBezTo>
                      <a:pt x="37" y="7"/>
                      <a:pt x="37" y="7"/>
                      <a:pt x="37" y="7"/>
                    </a:cubicBezTo>
                    <a:cubicBezTo>
                      <a:pt x="43" y="7"/>
                      <a:pt x="43" y="7"/>
                      <a:pt x="43" y="7"/>
                    </a:cubicBezTo>
                    <a:cubicBezTo>
                      <a:pt x="43" y="7"/>
                      <a:pt x="43" y="7"/>
                      <a:pt x="43" y="7"/>
                    </a:cubicBezTo>
                    <a:cubicBezTo>
                      <a:pt x="44" y="7"/>
                      <a:pt x="44" y="7"/>
                      <a:pt x="44" y="7"/>
                    </a:cubicBezTo>
                    <a:cubicBezTo>
                      <a:pt x="44" y="1"/>
                      <a:pt x="44" y="1"/>
                      <a:pt x="44" y="1"/>
                    </a:cubicBezTo>
                    <a:cubicBezTo>
                      <a:pt x="47" y="1"/>
                      <a:pt x="47" y="1"/>
                      <a:pt x="47" y="1"/>
                    </a:cubicBezTo>
                    <a:cubicBezTo>
                      <a:pt x="47" y="6"/>
                      <a:pt x="47" y="6"/>
                      <a:pt x="47" y="6"/>
                    </a:cubicBezTo>
                    <a:cubicBezTo>
                      <a:pt x="47" y="7"/>
                      <a:pt x="47" y="7"/>
                      <a:pt x="47" y="7"/>
                    </a:cubicBezTo>
                    <a:cubicBezTo>
                      <a:pt x="47" y="7"/>
                      <a:pt x="47" y="7"/>
                      <a:pt x="47" y="7"/>
                    </a:cubicBezTo>
                    <a:cubicBezTo>
                      <a:pt x="53" y="7"/>
                      <a:pt x="53" y="7"/>
                      <a:pt x="53" y="7"/>
                    </a:cubicBezTo>
                    <a:cubicBezTo>
                      <a:pt x="53" y="7"/>
                      <a:pt x="53" y="7"/>
                      <a:pt x="53" y="7"/>
                    </a:cubicBezTo>
                    <a:cubicBezTo>
                      <a:pt x="53" y="7"/>
                      <a:pt x="53" y="7"/>
                      <a:pt x="53" y="7"/>
                    </a:cubicBezTo>
                    <a:cubicBezTo>
                      <a:pt x="53" y="1"/>
                      <a:pt x="53" y="1"/>
                      <a:pt x="53" y="1"/>
                    </a:cubicBezTo>
                    <a:cubicBezTo>
                      <a:pt x="57" y="1"/>
                      <a:pt x="57" y="1"/>
                      <a:pt x="57" y="1"/>
                    </a:cubicBezTo>
                    <a:close/>
                    <a:moveTo>
                      <a:pt x="24" y="16"/>
                    </a:moveTo>
                    <a:cubicBezTo>
                      <a:pt x="24" y="10"/>
                      <a:pt x="24" y="10"/>
                      <a:pt x="24" y="10"/>
                    </a:cubicBezTo>
                    <a:cubicBezTo>
                      <a:pt x="31" y="10"/>
                      <a:pt x="31" y="10"/>
                      <a:pt x="31" y="10"/>
                    </a:cubicBezTo>
                    <a:cubicBezTo>
                      <a:pt x="31" y="16"/>
                      <a:pt x="31" y="16"/>
                      <a:pt x="31" y="16"/>
                    </a:cubicBezTo>
                    <a:cubicBezTo>
                      <a:pt x="24" y="16"/>
                      <a:pt x="24" y="16"/>
                      <a:pt x="24" y="16"/>
                    </a:cubicBezTo>
                    <a:close/>
                    <a:moveTo>
                      <a:pt x="32" y="16"/>
                    </a:moveTo>
                    <a:cubicBezTo>
                      <a:pt x="32" y="10"/>
                      <a:pt x="32" y="10"/>
                      <a:pt x="32" y="10"/>
                    </a:cubicBezTo>
                    <a:cubicBezTo>
                      <a:pt x="40" y="10"/>
                      <a:pt x="40" y="10"/>
                      <a:pt x="40" y="10"/>
                    </a:cubicBezTo>
                    <a:cubicBezTo>
                      <a:pt x="40" y="16"/>
                      <a:pt x="40" y="16"/>
                      <a:pt x="40" y="16"/>
                    </a:cubicBezTo>
                    <a:cubicBezTo>
                      <a:pt x="32" y="16"/>
                      <a:pt x="32" y="16"/>
                      <a:pt x="32" y="16"/>
                    </a:cubicBezTo>
                    <a:close/>
                    <a:moveTo>
                      <a:pt x="41" y="16"/>
                    </a:moveTo>
                    <a:cubicBezTo>
                      <a:pt x="41" y="10"/>
                      <a:pt x="41" y="10"/>
                      <a:pt x="41" y="10"/>
                    </a:cubicBezTo>
                    <a:cubicBezTo>
                      <a:pt x="49" y="10"/>
                      <a:pt x="49" y="10"/>
                      <a:pt x="49" y="10"/>
                    </a:cubicBezTo>
                    <a:cubicBezTo>
                      <a:pt x="49" y="16"/>
                      <a:pt x="49" y="16"/>
                      <a:pt x="49" y="16"/>
                    </a:cubicBezTo>
                    <a:cubicBezTo>
                      <a:pt x="41" y="16"/>
                      <a:pt x="41" y="16"/>
                      <a:pt x="41" y="16"/>
                    </a:cubicBezTo>
                    <a:close/>
                    <a:moveTo>
                      <a:pt x="51" y="16"/>
                    </a:moveTo>
                    <a:cubicBezTo>
                      <a:pt x="51" y="10"/>
                      <a:pt x="51" y="10"/>
                      <a:pt x="51" y="10"/>
                    </a:cubicBezTo>
                    <a:cubicBezTo>
                      <a:pt x="57" y="10"/>
                      <a:pt x="57" y="10"/>
                      <a:pt x="57" y="10"/>
                    </a:cubicBezTo>
                    <a:cubicBezTo>
                      <a:pt x="57" y="16"/>
                      <a:pt x="57" y="16"/>
                      <a:pt x="57" y="16"/>
                    </a:cubicBezTo>
                    <a:cubicBezTo>
                      <a:pt x="51" y="16"/>
                      <a:pt x="51" y="16"/>
                      <a:pt x="51" y="16"/>
                    </a:cubicBezTo>
                    <a:close/>
                    <a:moveTo>
                      <a:pt x="68" y="52"/>
                    </a:moveTo>
                    <a:cubicBezTo>
                      <a:pt x="68" y="46"/>
                      <a:pt x="68" y="46"/>
                      <a:pt x="68" y="46"/>
                    </a:cubicBezTo>
                    <a:cubicBezTo>
                      <a:pt x="62" y="46"/>
                      <a:pt x="62" y="46"/>
                      <a:pt x="62" y="46"/>
                    </a:cubicBezTo>
                    <a:cubicBezTo>
                      <a:pt x="62" y="52"/>
                      <a:pt x="62" y="52"/>
                      <a:pt x="62" y="52"/>
                    </a:cubicBezTo>
                    <a:cubicBezTo>
                      <a:pt x="68" y="52"/>
                      <a:pt x="68" y="52"/>
                      <a:pt x="68" y="52"/>
                    </a:cubicBezTo>
                    <a:close/>
                    <a:moveTo>
                      <a:pt x="68" y="45"/>
                    </a:moveTo>
                    <a:cubicBezTo>
                      <a:pt x="68" y="41"/>
                      <a:pt x="68" y="41"/>
                      <a:pt x="68" y="41"/>
                    </a:cubicBezTo>
                    <a:cubicBezTo>
                      <a:pt x="65" y="41"/>
                      <a:pt x="65" y="41"/>
                      <a:pt x="65" y="41"/>
                    </a:cubicBezTo>
                    <a:cubicBezTo>
                      <a:pt x="65" y="45"/>
                      <a:pt x="65" y="45"/>
                      <a:pt x="65" y="45"/>
                    </a:cubicBezTo>
                    <a:cubicBezTo>
                      <a:pt x="68" y="45"/>
                      <a:pt x="68" y="45"/>
                      <a:pt x="68" y="45"/>
                    </a:cubicBezTo>
                    <a:close/>
                    <a:moveTo>
                      <a:pt x="61" y="46"/>
                    </a:moveTo>
                    <a:cubicBezTo>
                      <a:pt x="61" y="52"/>
                      <a:pt x="61" y="52"/>
                      <a:pt x="61" y="52"/>
                    </a:cubicBezTo>
                    <a:cubicBezTo>
                      <a:pt x="57" y="52"/>
                      <a:pt x="57" y="52"/>
                      <a:pt x="57" y="52"/>
                    </a:cubicBezTo>
                    <a:cubicBezTo>
                      <a:pt x="57" y="46"/>
                      <a:pt x="57" y="46"/>
                      <a:pt x="57" y="46"/>
                    </a:cubicBezTo>
                    <a:cubicBezTo>
                      <a:pt x="61" y="46"/>
                      <a:pt x="61" y="46"/>
                      <a:pt x="61" y="46"/>
                    </a:cubicBezTo>
                    <a:close/>
                    <a:moveTo>
                      <a:pt x="64" y="41"/>
                    </a:moveTo>
                    <a:cubicBezTo>
                      <a:pt x="64" y="45"/>
                      <a:pt x="64" y="45"/>
                      <a:pt x="64" y="45"/>
                    </a:cubicBezTo>
                    <a:cubicBezTo>
                      <a:pt x="57" y="45"/>
                      <a:pt x="57" y="45"/>
                      <a:pt x="57" y="45"/>
                    </a:cubicBezTo>
                    <a:cubicBezTo>
                      <a:pt x="57" y="41"/>
                      <a:pt x="57" y="41"/>
                      <a:pt x="57" y="41"/>
                    </a:cubicBezTo>
                    <a:cubicBezTo>
                      <a:pt x="64" y="41"/>
                      <a:pt x="64" y="41"/>
                      <a:pt x="64"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20"/>
              <p:cNvSpPr>
                <a:spLocks noEditPoints="1"/>
              </p:cNvSpPr>
              <p:nvPr/>
            </p:nvSpPr>
            <p:spPr bwMode="auto">
              <a:xfrm>
                <a:off x="2011363" y="2649538"/>
                <a:ext cx="441325" cy="260350"/>
              </a:xfrm>
              <a:custGeom>
                <a:avLst/>
                <a:gdLst>
                  <a:gd name="T0" fmla="*/ 97 w 278"/>
                  <a:gd name="T1" fmla="*/ 0 h 164"/>
                  <a:gd name="T2" fmla="*/ 0 w 278"/>
                  <a:gd name="T3" fmla="*/ 7 h 164"/>
                  <a:gd name="T4" fmla="*/ 0 w 278"/>
                  <a:gd name="T5" fmla="*/ 0 h 164"/>
                  <a:gd name="T6" fmla="*/ 278 w 278"/>
                  <a:gd name="T7" fmla="*/ 0 h 164"/>
                  <a:gd name="T8" fmla="*/ 180 w 278"/>
                  <a:gd name="T9" fmla="*/ 7 h 164"/>
                  <a:gd name="T10" fmla="*/ 180 w 278"/>
                  <a:gd name="T11" fmla="*/ 0 h 164"/>
                  <a:gd name="T12" fmla="*/ 45 w 278"/>
                  <a:gd name="T13" fmla="*/ 59 h 164"/>
                  <a:gd name="T14" fmla="*/ 2 w 278"/>
                  <a:gd name="T15" fmla="*/ 64 h 164"/>
                  <a:gd name="T16" fmla="*/ 2 w 278"/>
                  <a:gd name="T17" fmla="*/ 59 h 164"/>
                  <a:gd name="T18" fmla="*/ 275 w 278"/>
                  <a:gd name="T19" fmla="*/ 59 h 164"/>
                  <a:gd name="T20" fmla="*/ 232 w 278"/>
                  <a:gd name="T21" fmla="*/ 64 h 164"/>
                  <a:gd name="T22" fmla="*/ 232 w 278"/>
                  <a:gd name="T23" fmla="*/ 59 h 164"/>
                  <a:gd name="T24" fmla="*/ 69 w 278"/>
                  <a:gd name="T25" fmla="*/ 102 h 164"/>
                  <a:gd name="T26" fmla="*/ 7 w 278"/>
                  <a:gd name="T27" fmla="*/ 109 h 164"/>
                  <a:gd name="T28" fmla="*/ 7 w 278"/>
                  <a:gd name="T29" fmla="*/ 102 h 164"/>
                  <a:gd name="T30" fmla="*/ 164 w 278"/>
                  <a:gd name="T31" fmla="*/ 102 h 164"/>
                  <a:gd name="T32" fmla="*/ 114 w 278"/>
                  <a:gd name="T33" fmla="*/ 109 h 164"/>
                  <a:gd name="T34" fmla="*/ 114 w 278"/>
                  <a:gd name="T35" fmla="*/ 102 h 164"/>
                  <a:gd name="T36" fmla="*/ 270 w 278"/>
                  <a:gd name="T37" fmla="*/ 102 h 164"/>
                  <a:gd name="T38" fmla="*/ 206 w 278"/>
                  <a:gd name="T39" fmla="*/ 109 h 164"/>
                  <a:gd name="T40" fmla="*/ 206 w 278"/>
                  <a:gd name="T41" fmla="*/ 102 h 164"/>
                  <a:gd name="T42" fmla="*/ 81 w 278"/>
                  <a:gd name="T43" fmla="*/ 159 h 164"/>
                  <a:gd name="T44" fmla="*/ 111 w 278"/>
                  <a:gd name="T45" fmla="*/ 133 h 164"/>
                  <a:gd name="T46" fmla="*/ 114 w 278"/>
                  <a:gd name="T47" fmla="*/ 133 h 164"/>
                  <a:gd name="T48" fmla="*/ 185 w 278"/>
                  <a:gd name="T49" fmla="*/ 159 h 164"/>
                  <a:gd name="T50" fmla="*/ 164 w 278"/>
                  <a:gd name="T51" fmla="*/ 131 h 164"/>
                  <a:gd name="T52" fmla="*/ 164 w 278"/>
                  <a:gd name="T53" fmla="*/ 133 h 164"/>
                  <a:gd name="T54" fmla="*/ 166 w 278"/>
                  <a:gd name="T55" fmla="*/ 133 h 164"/>
                  <a:gd name="T56" fmla="*/ 194 w 278"/>
                  <a:gd name="T57" fmla="*/ 159 h 164"/>
                  <a:gd name="T58" fmla="*/ 261 w 278"/>
                  <a:gd name="T59" fmla="*/ 164 h 164"/>
                  <a:gd name="T60" fmla="*/ 16 w 278"/>
                  <a:gd name="T61" fmla="*/ 159 h 164"/>
                  <a:gd name="T62" fmla="*/ 114 w 278"/>
                  <a:gd name="T63" fmla="*/ 131 h 164"/>
                  <a:gd name="T64" fmla="*/ 114 w 278"/>
                  <a:gd name="T65" fmla="*/ 133 h 164"/>
                  <a:gd name="T66" fmla="*/ 114 w 278"/>
                  <a:gd name="T67" fmla="*/ 13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8" h="164">
                    <a:moveTo>
                      <a:pt x="0" y="0"/>
                    </a:moveTo>
                    <a:lnTo>
                      <a:pt x="97" y="0"/>
                    </a:lnTo>
                    <a:lnTo>
                      <a:pt x="97" y="7"/>
                    </a:lnTo>
                    <a:lnTo>
                      <a:pt x="0" y="7"/>
                    </a:lnTo>
                    <a:lnTo>
                      <a:pt x="0" y="0"/>
                    </a:lnTo>
                    <a:lnTo>
                      <a:pt x="0" y="0"/>
                    </a:lnTo>
                    <a:close/>
                    <a:moveTo>
                      <a:pt x="180" y="0"/>
                    </a:moveTo>
                    <a:lnTo>
                      <a:pt x="278" y="0"/>
                    </a:lnTo>
                    <a:lnTo>
                      <a:pt x="278" y="7"/>
                    </a:lnTo>
                    <a:lnTo>
                      <a:pt x="180" y="7"/>
                    </a:lnTo>
                    <a:lnTo>
                      <a:pt x="180" y="0"/>
                    </a:lnTo>
                    <a:lnTo>
                      <a:pt x="180" y="0"/>
                    </a:lnTo>
                    <a:close/>
                    <a:moveTo>
                      <a:pt x="2" y="59"/>
                    </a:moveTo>
                    <a:lnTo>
                      <a:pt x="45" y="59"/>
                    </a:lnTo>
                    <a:lnTo>
                      <a:pt x="45" y="64"/>
                    </a:lnTo>
                    <a:lnTo>
                      <a:pt x="2" y="64"/>
                    </a:lnTo>
                    <a:lnTo>
                      <a:pt x="2" y="59"/>
                    </a:lnTo>
                    <a:lnTo>
                      <a:pt x="2" y="59"/>
                    </a:lnTo>
                    <a:close/>
                    <a:moveTo>
                      <a:pt x="232" y="59"/>
                    </a:moveTo>
                    <a:lnTo>
                      <a:pt x="275" y="59"/>
                    </a:lnTo>
                    <a:lnTo>
                      <a:pt x="275" y="64"/>
                    </a:lnTo>
                    <a:lnTo>
                      <a:pt x="232" y="64"/>
                    </a:lnTo>
                    <a:lnTo>
                      <a:pt x="232" y="59"/>
                    </a:lnTo>
                    <a:lnTo>
                      <a:pt x="232" y="59"/>
                    </a:lnTo>
                    <a:close/>
                    <a:moveTo>
                      <a:pt x="7" y="102"/>
                    </a:moveTo>
                    <a:lnTo>
                      <a:pt x="69" y="102"/>
                    </a:lnTo>
                    <a:lnTo>
                      <a:pt x="69" y="109"/>
                    </a:lnTo>
                    <a:lnTo>
                      <a:pt x="7" y="109"/>
                    </a:lnTo>
                    <a:lnTo>
                      <a:pt x="7" y="102"/>
                    </a:lnTo>
                    <a:lnTo>
                      <a:pt x="7" y="102"/>
                    </a:lnTo>
                    <a:close/>
                    <a:moveTo>
                      <a:pt x="114" y="102"/>
                    </a:moveTo>
                    <a:lnTo>
                      <a:pt x="164" y="102"/>
                    </a:lnTo>
                    <a:lnTo>
                      <a:pt x="164" y="109"/>
                    </a:lnTo>
                    <a:lnTo>
                      <a:pt x="114" y="109"/>
                    </a:lnTo>
                    <a:lnTo>
                      <a:pt x="114" y="102"/>
                    </a:lnTo>
                    <a:lnTo>
                      <a:pt x="114" y="102"/>
                    </a:lnTo>
                    <a:close/>
                    <a:moveTo>
                      <a:pt x="206" y="102"/>
                    </a:moveTo>
                    <a:lnTo>
                      <a:pt x="270" y="102"/>
                    </a:lnTo>
                    <a:lnTo>
                      <a:pt x="270" y="109"/>
                    </a:lnTo>
                    <a:lnTo>
                      <a:pt x="206" y="109"/>
                    </a:lnTo>
                    <a:lnTo>
                      <a:pt x="206" y="102"/>
                    </a:lnTo>
                    <a:lnTo>
                      <a:pt x="206" y="102"/>
                    </a:lnTo>
                    <a:close/>
                    <a:moveTo>
                      <a:pt x="16" y="159"/>
                    </a:moveTo>
                    <a:lnTo>
                      <a:pt x="81" y="159"/>
                    </a:lnTo>
                    <a:lnTo>
                      <a:pt x="107" y="133"/>
                    </a:lnTo>
                    <a:lnTo>
                      <a:pt x="111" y="133"/>
                    </a:lnTo>
                    <a:lnTo>
                      <a:pt x="111" y="133"/>
                    </a:lnTo>
                    <a:lnTo>
                      <a:pt x="114" y="133"/>
                    </a:lnTo>
                    <a:lnTo>
                      <a:pt x="88" y="159"/>
                    </a:lnTo>
                    <a:lnTo>
                      <a:pt x="185" y="159"/>
                    </a:lnTo>
                    <a:lnTo>
                      <a:pt x="159" y="131"/>
                    </a:lnTo>
                    <a:lnTo>
                      <a:pt x="164" y="131"/>
                    </a:lnTo>
                    <a:lnTo>
                      <a:pt x="164" y="133"/>
                    </a:lnTo>
                    <a:lnTo>
                      <a:pt x="164" y="133"/>
                    </a:lnTo>
                    <a:lnTo>
                      <a:pt x="166" y="133"/>
                    </a:lnTo>
                    <a:lnTo>
                      <a:pt x="166" y="133"/>
                    </a:lnTo>
                    <a:lnTo>
                      <a:pt x="168" y="133"/>
                    </a:lnTo>
                    <a:lnTo>
                      <a:pt x="194" y="159"/>
                    </a:lnTo>
                    <a:lnTo>
                      <a:pt x="261" y="159"/>
                    </a:lnTo>
                    <a:lnTo>
                      <a:pt x="261" y="164"/>
                    </a:lnTo>
                    <a:lnTo>
                      <a:pt x="16" y="164"/>
                    </a:lnTo>
                    <a:lnTo>
                      <a:pt x="16" y="159"/>
                    </a:lnTo>
                    <a:lnTo>
                      <a:pt x="16" y="159"/>
                    </a:lnTo>
                    <a:close/>
                    <a:moveTo>
                      <a:pt x="114" y="131"/>
                    </a:moveTo>
                    <a:lnTo>
                      <a:pt x="116" y="131"/>
                    </a:lnTo>
                    <a:lnTo>
                      <a:pt x="114" y="133"/>
                    </a:lnTo>
                    <a:lnTo>
                      <a:pt x="114" y="131"/>
                    </a:lnTo>
                    <a:lnTo>
                      <a:pt x="114"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1"/>
              <p:cNvSpPr>
                <a:spLocks noEditPoints="1"/>
              </p:cNvSpPr>
              <p:nvPr/>
            </p:nvSpPr>
            <p:spPr bwMode="auto">
              <a:xfrm>
                <a:off x="1958976" y="2517775"/>
                <a:ext cx="546100" cy="508000"/>
              </a:xfrm>
              <a:custGeom>
                <a:avLst/>
                <a:gdLst>
                  <a:gd name="T0" fmla="*/ 31 w 145"/>
                  <a:gd name="T1" fmla="*/ 0 h 135"/>
                  <a:gd name="T2" fmla="*/ 0 w 145"/>
                  <a:gd name="T3" fmla="*/ 27 h 135"/>
                  <a:gd name="T4" fmla="*/ 14 w 145"/>
                  <a:gd name="T5" fmla="*/ 45 h 135"/>
                  <a:gd name="T6" fmla="*/ 14 w 145"/>
                  <a:gd name="T7" fmla="*/ 63 h 135"/>
                  <a:gd name="T8" fmla="*/ 33 w 145"/>
                  <a:gd name="T9" fmla="*/ 116 h 135"/>
                  <a:gd name="T10" fmla="*/ 61 w 145"/>
                  <a:gd name="T11" fmla="*/ 125 h 135"/>
                  <a:gd name="T12" fmla="*/ 73 w 145"/>
                  <a:gd name="T13" fmla="*/ 135 h 135"/>
                  <a:gd name="T14" fmla="*/ 83 w 145"/>
                  <a:gd name="T15" fmla="*/ 126 h 135"/>
                  <a:gd name="T16" fmla="*/ 112 w 145"/>
                  <a:gd name="T17" fmla="*/ 116 h 135"/>
                  <a:gd name="T18" fmla="*/ 131 w 145"/>
                  <a:gd name="T19" fmla="*/ 63 h 135"/>
                  <a:gd name="T20" fmla="*/ 131 w 145"/>
                  <a:gd name="T21" fmla="*/ 46 h 135"/>
                  <a:gd name="T22" fmla="*/ 145 w 145"/>
                  <a:gd name="T23" fmla="*/ 27 h 135"/>
                  <a:gd name="T24" fmla="*/ 115 w 145"/>
                  <a:gd name="T25" fmla="*/ 0 h 135"/>
                  <a:gd name="T26" fmla="*/ 73 w 145"/>
                  <a:gd name="T27" fmla="*/ 14 h 135"/>
                  <a:gd name="T28" fmla="*/ 31 w 145"/>
                  <a:gd name="T29" fmla="*/ 0 h 135"/>
                  <a:gd name="T30" fmla="*/ 31 w 145"/>
                  <a:gd name="T31" fmla="*/ 4 h 135"/>
                  <a:gd name="T32" fmla="*/ 6 w 145"/>
                  <a:gd name="T33" fmla="*/ 26 h 135"/>
                  <a:gd name="T34" fmla="*/ 16 w 145"/>
                  <a:gd name="T35" fmla="*/ 38 h 135"/>
                  <a:gd name="T36" fmla="*/ 17 w 145"/>
                  <a:gd name="T37" fmla="*/ 51 h 135"/>
                  <a:gd name="T38" fmla="*/ 17 w 145"/>
                  <a:gd name="T39" fmla="*/ 64 h 135"/>
                  <a:gd name="T40" fmla="*/ 34 w 145"/>
                  <a:gd name="T41" fmla="*/ 113 h 135"/>
                  <a:gd name="T42" fmla="*/ 60 w 145"/>
                  <a:gd name="T43" fmla="*/ 122 h 135"/>
                  <a:gd name="T44" fmla="*/ 73 w 145"/>
                  <a:gd name="T45" fmla="*/ 130 h 135"/>
                  <a:gd name="T46" fmla="*/ 83 w 145"/>
                  <a:gd name="T47" fmla="*/ 123 h 135"/>
                  <a:gd name="T48" fmla="*/ 111 w 145"/>
                  <a:gd name="T49" fmla="*/ 113 h 135"/>
                  <a:gd name="T50" fmla="*/ 128 w 145"/>
                  <a:gd name="T51" fmla="*/ 63 h 135"/>
                  <a:gd name="T52" fmla="*/ 128 w 145"/>
                  <a:gd name="T53" fmla="*/ 52 h 135"/>
                  <a:gd name="T54" fmla="*/ 129 w 145"/>
                  <a:gd name="T55" fmla="*/ 38 h 135"/>
                  <a:gd name="T56" fmla="*/ 139 w 145"/>
                  <a:gd name="T57" fmla="*/ 26 h 135"/>
                  <a:gd name="T58" fmla="*/ 114 w 145"/>
                  <a:gd name="T59" fmla="*/ 4 h 135"/>
                  <a:gd name="T60" fmla="*/ 73 w 145"/>
                  <a:gd name="T61" fmla="*/ 16 h 135"/>
                  <a:gd name="T62" fmla="*/ 31 w 145"/>
                  <a:gd name="T63" fmla="*/ 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5" h="135">
                    <a:moveTo>
                      <a:pt x="31" y="0"/>
                    </a:moveTo>
                    <a:cubicBezTo>
                      <a:pt x="0" y="27"/>
                      <a:pt x="0" y="27"/>
                      <a:pt x="0" y="27"/>
                    </a:cubicBezTo>
                    <a:cubicBezTo>
                      <a:pt x="9" y="28"/>
                      <a:pt x="14" y="37"/>
                      <a:pt x="14" y="45"/>
                    </a:cubicBezTo>
                    <a:cubicBezTo>
                      <a:pt x="14" y="63"/>
                      <a:pt x="14" y="63"/>
                      <a:pt x="14" y="63"/>
                    </a:cubicBezTo>
                    <a:cubicBezTo>
                      <a:pt x="14" y="80"/>
                      <a:pt x="15" y="109"/>
                      <a:pt x="33" y="116"/>
                    </a:cubicBezTo>
                    <a:cubicBezTo>
                      <a:pt x="36" y="117"/>
                      <a:pt x="53" y="121"/>
                      <a:pt x="61" y="125"/>
                    </a:cubicBezTo>
                    <a:cubicBezTo>
                      <a:pt x="70" y="130"/>
                      <a:pt x="71" y="135"/>
                      <a:pt x="73" y="135"/>
                    </a:cubicBezTo>
                    <a:cubicBezTo>
                      <a:pt x="74" y="134"/>
                      <a:pt x="76" y="130"/>
                      <a:pt x="83" y="126"/>
                    </a:cubicBezTo>
                    <a:cubicBezTo>
                      <a:pt x="92" y="122"/>
                      <a:pt x="107" y="118"/>
                      <a:pt x="112" y="116"/>
                    </a:cubicBezTo>
                    <a:cubicBezTo>
                      <a:pt x="130" y="109"/>
                      <a:pt x="131" y="80"/>
                      <a:pt x="131" y="63"/>
                    </a:cubicBezTo>
                    <a:cubicBezTo>
                      <a:pt x="131" y="46"/>
                      <a:pt x="131" y="46"/>
                      <a:pt x="131" y="46"/>
                    </a:cubicBezTo>
                    <a:cubicBezTo>
                      <a:pt x="131" y="38"/>
                      <a:pt x="136" y="28"/>
                      <a:pt x="145" y="27"/>
                    </a:cubicBezTo>
                    <a:cubicBezTo>
                      <a:pt x="115" y="0"/>
                      <a:pt x="115" y="0"/>
                      <a:pt x="115" y="0"/>
                    </a:cubicBezTo>
                    <a:cubicBezTo>
                      <a:pt x="100" y="9"/>
                      <a:pt x="90" y="13"/>
                      <a:pt x="73" y="14"/>
                    </a:cubicBezTo>
                    <a:cubicBezTo>
                      <a:pt x="55" y="14"/>
                      <a:pt x="45" y="10"/>
                      <a:pt x="31" y="0"/>
                    </a:cubicBezTo>
                    <a:close/>
                    <a:moveTo>
                      <a:pt x="31" y="4"/>
                    </a:moveTo>
                    <a:cubicBezTo>
                      <a:pt x="6" y="26"/>
                      <a:pt x="6" y="26"/>
                      <a:pt x="6" y="26"/>
                    </a:cubicBezTo>
                    <a:cubicBezTo>
                      <a:pt x="7" y="26"/>
                      <a:pt x="13" y="29"/>
                      <a:pt x="16" y="38"/>
                    </a:cubicBezTo>
                    <a:cubicBezTo>
                      <a:pt x="17" y="42"/>
                      <a:pt x="17" y="47"/>
                      <a:pt x="17" y="51"/>
                    </a:cubicBezTo>
                    <a:cubicBezTo>
                      <a:pt x="17" y="56"/>
                      <a:pt x="17" y="60"/>
                      <a:pt x="17" y="64"/>
                    </a:cubicBezTo>
                    <a:cubicBezTo>
                      <a:pt x="17" y="79"/>
                      <a:pt x="18" y="106"/>
                      <a:pt x="34" y="113"/>
                    </a:cubicBezTo>
                    <a:cubicBezTo>
                      <a:pt x="37" y="115"/>
                      <a:pt x="53" y="118"/>
                      <a:pt x="60" y="122"/>
                    </a:cubicBezTo>
                    <a:cubicBezTo>
                      <a:pt x="70" y="126"/>
                      <a:pt x="72" y="130"/>
                      <a:pt x="73" y="130"/>
                    </a:cubicBezTo>
                    <a:cubicBezTo>
                      <a:pt x="74" y="129"/>
                      <a:pt x="76" y="126"/>
                      <a:pt x="83" y="123"/>
                    </a:cubicBezTo>
                    <a:cubicBezTo>
                      <a:pt x="91" y="119"/>
                      <a:pt x="106" y="115"/>
                      <a:pt x="111" y="113"/>
                    </a:cubicBezTo>
                    <a:cubicBezTo>
                      <a:pt x="127" y="107"/>
                      <a:pt x="127" y="79"/>
                      <a:pt x="128" y="63"/>
                    </a:cubicBezTo>
                    <a:cubicBezTo>
                      <a:pt x="128" y="52"/>
                      <a:pt x="128" y="52"/>
                      <a:pt x="128" y="52"/>
                    </a:cubicBezTo>
                    <a:cubicBezTo>
                      <a:pt x="128" y="47"/>
                      <a:pt x="127" y="43"/>
                      <a:pt x="129" y="38"/>
                    </a:cubicBezTo>
                    <a:cubicBezTo>
                      <a:pt x="131" y="33"/>
                      <a:pt x="134" y="28"/>
                      <a:pt x="139" y="26"/>
                    </a:cubicBezTo>
                    <a:cubicBezTo>
                      <a:pt x="114" y="4"/>
                      <a:pt x="114" y="4"/>
                      <a:pt x="114" y="4"/>
                    </a:cubicBezTo>
                    <a:cubicBezTo>
                      <a:pt x="100" y="13"/>
                      <a:pt x="90" y="16"/>
                      <a:pt x="73" y="16"/>
                    </a:cubicBezTo>
                    <a:cubicBezTo>
                      <a:pt x="56" y="16"/>
                      <a:pt x="45" y="13"/>
                      <a:pt x="3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22"/>
              <p:cNvSpPr>
                <a:spLocks noEditPoints="1"/>
              </p:cNvSpPr>
              <p:nvPr/>
            </p:nvSpPr>
            <p:spPr bwMode="auto">
              <a:xfrm>
                <a:off x="2036763" y="2559050"/>
                <a:ext cx="388938" cy="430213"/>
              </a:xfrm>
              <a:custGeom>
                <a:avLst/>
                <a:gdLst>
                  <a:gd name="T0" fmla="*/ 226 w 245"/>
                  <a:gd name="T1" fmla="*/ 17 h 271"/>
                  <a:gd name="T2" fmla="*/ 233 w 245"/>
                  <a:gd name="T3" fmla="*/ 31 h 271"/>
                  <a:gd name="T4" fmla="*/ 219 w 245"/>
                  <a:gd name="T5" fmla="*/ 41 h 271"/>
                  <a:gd name="T6" fmla="*/ 207 w 245"/>
                  <a:gd name="T7" fmla="*/ 31 h 271"/>
                  <a:gd name="T8" fmla="*/ 212 w 245"/>
                  <a:gd name="T9" fmla="*/ 17 h 271"/>
                  <a:gd name="T10" fmla="*/ 219 w 245"/>
                  <a:gd name="T11" fmla="*/ 0 h 271"/>
                  <a:gd name="T12" fmla="*/ 131 w 245"/>
                  <a:gd name="T13" fmla="*/ 240 h 271"/>
                  <a:gd name="T14" fmla="*/ 136 w 245"/>
                  <a:gd name="T15" fmla="*/ 254 h 271"/>
                  <a:gd name="T16" fmla="*/ 122 w 245"/>
                  <a:gd name="T17" fmla="*/ 263 h 271"/>
                  <a:gd name="T18" fmla="*/ 110 w 245"/>
                  <a:gd name="T19" fmla="*/ 254 h 271"/>
                  <a:gd name="T20" fmla="*/ 114 w 245"/>
                  <a:gd name="T21" fmla="*/ 240 h 271"/>
                  <a:gd name="T22" fmla="*/ 122 w 245"/>
                  <a:gd name="T23" fmla="*/ 223 h 271"/>
                  <a:gd name="T24" fmla="*/ 126 w 245"/>
                  <a:gd name="T25" fmla="*/ 242 h 271"/>
                  <a:gd name="T26" fmla="*/ 129 w 245"/>
                  <a:gd name="T27" fmla="*/ 252 h 271"/>
                  <a:gd name="T28" fmla="*/ 122 w 245"/>
                  <a:gd name="T29" fmla="*/ 256 h 271"/>
                  <a:gd name="T30" fmla="*/ 114 w 245"/>
                  <a:gd name="T31" fmla="*/ 252 h 271"/>
                  <a:gd name="T32" fmla="*/ 117 w 245"/>
                  <a:gd name="T33" fmla="*/ 242 h 271"/>
                  <a:gd name="T34" fmla="*/ 122 w 245"/>
                  <a:gd name="T35" fmla="*/ 235 h 271"/>
                  <a:gd name="T36" fmla="*/ 34 w 245"/>
                  <a:gd name="T37" fmla="*/ 17 h 271"/>
                  <a:gd name="T38" fmla="*/ 38 w 245"/>
                  <a:gd name="T39" fmla="*/ 31 h 271"/>
                  <a:gd name="T40" fmla="*/ 27 w 245"/>
                  <a:gd name="T41" fmla="*/ 41 h 271"/>
                  <a:gd name="T42" fmla="*/ 15 w 245"/>
                  <a:gd name="T43" fmla="*/ 31 h 271"/>
                  <a:gd name="T44" fmla="*/ 19 w 245"/>
                  <a:gd name="T45" fmla="*/ 17 h 271"/>
                  <a:gd name="T46" fmla="*/ 27 w 245"/>
                  <a:gd name="T47" fmla="*/ 0 h 271"/>
                  <a:gd name="T48" fmla="*/ 31 w 245"/>
                  <a:gd name="T49" fmla="*/ 22 h 271"/>
                  <a:gd name="T50" fmla="*/ 34 w 245"/>
                  <a:gd name="T51" fmla="*/ 29 h 271"/>
                  <a:gd name="T52" fmla="*/ 27 w 245"/>
                  <a:gd name="T53" fmla="*/ 33 h 271"/>
                  <a:gd name="T54" fmla="*/ 19 w 245"/>
                  <a:gd name="T55" fmla="*/ 29 h 271"/>
                  <a:gd name="T56" fmla="*/ 22 w 245"/>
                  <a:gd name="T57" fmla="*/ 22 h 271"/>
                  <a:gd name="T58" fmla="*/ 27 w 245"/>
                  <a:gd name="T59" fmla="*/ 12 h 271"/>
                  <a:gd name="T60" fmla="*/ 224 w 245"/>
                  <a:gd name="T61" fmla="*/ 22 h 271"/>
                  <a:gd name="T62" fmla="*/ 226 w 245"/>
                  <a:gd name="T63" fmla="*/ 29 h 271"/>
                  <a:gd name="T64" fmla="*/ 219 w 245"/>
                  <a:gd name="T65" fmla="*/ 33 h 271"/>
                  <a:gd name="T66" fmla="*/ 212 w 245"/>
                  <a:gd name="T67" fmla="*/ 29 h 271"/>
                  <a:gd name="T68" fmla="*/ 214 w 245"/>
                  <a:gd name="T69" fmla="*/ 22 h 271"/>
                  <a:gd name="T70" fmla="*/ 219 w 245"/>
                  <a:gd name="T71" fmla="*/ 1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5" h="271">
                    <a:moveTo>
                      <a:pt x="219" y="0"/>
                    </a:moveTo>
                    <a:lnTo>
                      <a:pt x="226" y="17"/>
                    </a:lnTo>
                    <a:lnTo>
                      <a:pt x="245" y="19"/>
                    </a:lnTo>
                    <a:lnTo>
                      <a:pt x="233" y="31"/>
                    </a:lnTo>
                    <a:lnTo>
                      <a:pt x="235" y="48"/>
                    </a:lnTo>
                    <a:lnTo>
                      <a:pt x="219" y="41"/>
                    </a:lnTo>
                    <a:lnTo>
                      <a:pt x="205" y="48"/>
                    </a:lnTo>
                    <a:lnTo>
                      <a:pt x="207" y="31"/>
                    </a:lnTo>
                    <a:lnTo>
                      <a:pt x="193" y="19"/>
                    </a:lnTo>
                    <a:lnTo>
                      <a:pt x="212" y="17"/>
                    </a:lnTo>
                    <a:lnTo>
                      <a:pt x="219" y="0"/>
                    </a:lnTo>
                    <a:lnTo>
                      <a:pt x="219" y="0"/>
                    </a:lnTo>
                    <a:close/>
                    <a:moveTo>
                      <a:pt x="122" y="223"/>
                    </a:moveTo>
                    <a:lnTo>
                      <a:pt x="131" y="240"/>
                    </a:lnTo>
                    <a:lnTo>
                      <a:pt x="148" y="242"/>
                    </a:lnTo>
                    <a:lnTo>
                      <a:pt x="136" y="254"/>
                    </a:lnTo>
                    <a:lnTo>
                      <a:pt x="138" y="271"/>
                    </a:lnTo>
                    <a:lnTo>
                      <a:pt x="122" y="263"/>
                    </a:lnTo>
                    <a:lnTo>
                      <a:pt x="107" y="271"/>
                    </a:lnTo>
                    <a:lnTo>
                      <a:pt x="110" y="254"/>
                    </a:lnTo>
                    <a:lnTo>
                      <a:pt x="98" y="242"/>
                    </a:lnTo>
                    <a:lnTo>
                      <a:pt x="114" y="240"/>
                    </a:lnTo>
                    <a:lnTo>
                      <a:pt x="122" y="223"/>
                    </a:lnTo>
                    <a:lnTo>
                      <a:pt x="122" y="223"/>
                    </a:lnTo>
                    <a:close/>
                    <a:moveTo>
                      <a:pt x="122" y="235"/>
                    </a:moveTo>
                    <a:lnTo>
                      <a:pt x="126" y="242"/>
                    </a:lnTo>
                    <a:lnTo>
                      <a:pt x="136" y="244"/>
                    </a:lnTo>
                    <a:lnTo>
                      <a:pt x="129" y="252"/>
                    </a:lnTo>
                    <a:lnTo>
                      <a:pt x="131" y="261"/>
                    </a:lnTo>
                    <a:lnTo>
                      <a:pt x="122" y="256"/>
                    </a:lnTo>
                    <a:lnTo>
                      <a:pt x="112" y="261"/>
                    </a:lnTo>
                    <a:lnTo>
                      <a:pt x="114" y="252"/>
                    </a:lnTo>
                    <a:lnTo>
                      <a:pt x="107" y="244"/>
                    </a:lnTo>
                    <a:lnTo>
                      <a:pt x="117" y="242"/>
                    </a:lnTo>
                    <a:lnTo>
                      <a:pt x="122" y="235"/>
                    </a:lnTo>
                    <a:lnTo>
                      <a:pt x="122" y="235"/>
                    </a:lnTo>
                    <a:close/>
                    <a:moveTo>
                      <a:pt x="27" y="0"/>
                    </a:moveTo>
                    <a:lnTo>
                      <a:pt x="34" y="17"/>
                    </a:lnTo>
                    <a:lnTo>
                      <a:pt x="53" y="19"/>
                    </a:lnTo>
                    <a:lnTo>
                      <a:pt x="38" y="31"/>
                    </a:lnTo>
                    <a:lnTo>
                      <a:pt x="41" y="48"/>
                    </a:lnTo>
                    <a:lnTo>
                      <a:pt x="27" y="41"/>
                    </a:lnTo>
                    <a:lnTo>
                      <a:pt x="10" y="48"/>
                    </a:lnTo>
                    <a:lnTo>
                      <a:pt x="15" y="31"/>
                    </a:lnTo>
                    <a:lnTo>
                      <a:pt x="0" y="19"/>
                    </a:lnTo>
                    <a:lnTo>
                      <a:pt x="19" y="17"/>
                    </a:lnTo>
                    <a:lnTo>
                      <a:pt x="27" y="0"/>
                    </a:lnTo>
                    <a:lnTo>
                      <a:pt x="27" y="0"/>
                    </a:lnTo>
                    <a:close/>
                    <a:moveTo>
                      <a:pt x="27" y="12"/>
                    </a:moveTo>
                    <a:lnTo>
                      <a:pt x="31" y="22"/>
                    </a:lnTo>
                    <a:lnTo>
                      <a:pt x="41" y="22"/>
                    </a:lnTo>
                    <a:lnTo>
                      <a:pt x="34" y="29"/>
                    </a:lnTo>
                    <a:lnTo>
                      <a:pt x="36" y="38"/>
                    </a:lnTo>
                    <a:lnTo>
                      <a:pt x="27" y="33"/>
                    </a:lnTo>
                    <a:lnTo>
                      <a:pt x="17" y="38"/>
                    </a:lnTo>
                    <a:lnTo>
                      <a:pt x="19" y="29"/>
                    </a:lnTo>
                    <a:lnTo>
                      <a:pt x="12" y="22"/>
                    </a:lnTo>
                    <a:lnTo>
                      <a:pt x="22" y="22"/>
                    </a:lnTo>
                    <a:lnTo>
                      <a:pt x="27" y="12"/>
                    </a:lnTo>
                    <a:lnTo>
                      <a:pt x="27" y="12"/>
                    </a:lnTo>
                    <a:close/>
                    <a:moveTo>
                      <a:pt x="219" y="12"/>
                    </a:moveTo>
                    <a:lnTo>
                      <a:pt x="224" y="22"/>
                    </a:lnTo>
                    <a:lnTo>
                      <a:pt x="233" y="22"/>
                    </a:lnTo>
                    <a:lnTo>
                      <a:pt x="226" y="29"/>
                    </a:lnTo>
                    <a:lnTo>
                      <a:pt x="228" y="38"/>
                    </a:lnTo>
                    <a:lnTo>
                      <a:pt x="219" y="33"/>
                    </a:lnTo>
                    <a:lnTo>
                      <a:pt x="209" y="38"/>
                    </a:lnTo>
                    <a:lnTo>
                      <a:pt x="212" y="29"/>
                    </a:lnTo>
                    <a:lnTo>
                      <a:pt x="205" y="22"/>
                    </a:lnTo>
                    <a:lnTo>
                      <a:pt x="214" y="22"/>
                    </a:lnTo>
                    <a:lnTo>
                      <a:pt x="219" y="12"/>
                    </a:lnTo>
                    <a:lnTo>
                      <a:pt x="21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3"/>
              <p:cNvSpPr>
                <a:spLocks noEditPoints="1"/>
              </p:cNvSpPr>
              <p:nvPr/>
            </p:nvSpPr>
            <p:spPr bwMode="auto">
              <a:xfrm>
                <a:off x="2055813" y="3078163"/>
                <a:ext cx="350838" cy="79375"/>
              </a:xfrm>
              <a:custGeom>
                <a:avLst/>
                <a:gdLst>
                  <a:gd name="T0" fmla="*/ 11 w 93"/>
                  <a:gd name="T1" fmla="*/ 4 h 21"/>
                  <a:gd name="T2" fmla="*/ 11 w 93"/>
                  <a:gd name="T3" fmla="*/ 4 h 21"/>
                  <a:gd name="T4" fmla="*/ 11 w 93"/>
                  <a:gd name="T5" fmla="*/ 2 h 21"/>
                  <a:gd name="T6" fmla="*/ 29 w 93"/>
                  <a:gd name="T7" fmla="*/ 3 h 21"/>
                  <a:gd name="T8" fmla="*/ 28 w 93"/>
                  <a:gd name="T9" fmla="*/ 8 h 21"/>
                  <a:gd name="T10" fmla="*/ 38 w 93"/>
                  <a:gd name="T11" fmla="*/ 7 h 21"/>
                  <a:gd name="T12" fmla="*/ 37 w 93"/>
                  <a:gd name="T13" fmla="*/ 5 h 21"/>
                  <a:gd name="T14" fmla="*/ 33 w 93"/>
                  <a:gd name="T15" fmla="*/ 4 h 21"/>
                  <a:gd name="T16" fmla="*/ 39 w 93"/>
                  <a:gd name="T17" fmla="*/ 1 h 21"/>
                  <a:gd name="T18" fmla="*/ 63 w 93"/>
                  <a:gd name="T19" fmla="*/ 3 h 21"/>
                  <a:gd name="T20" fmla="*/ 65 w 93"/>
                  <a:gd name="T21" fmla="*/ 8 h 21"/>
                  <a:gd name="T22" fmla="*/ 71 w 93"/>
                  <a:gd name="T23" fmla="*/ 10 h 21"/>
                  <a:gd name="T24" fmla="*/ 65 w 93"/>
                  <a:gd name="T25" fmla="*/ 2 h 21"/>
                  <a:gd name="T26" fmla="*/ 88 w 93"/>
                  <a:gd name="T27" fmla="*/ 12 h 21"/>
                  <a:gd name="T28" fmla="*/ 87 w 93"/>
                  <a:gd name="T29" fmla="*/ 11 h 21"/>
                  <a:gd name="T30" fmla="*/ 87 w 93"/>
                  <a:gd name="T31" fmla="*/ 5 h 21"/>
                  <a:gd name="T32" fmla="*/ 83 w 93"/>
                  <a:gd name="T33" fmla="*/ 18 h 21"/>
                  <a:gd name="T34" fmla="*/ 80 w 93"/>
                  <a:gd name="T35" fmla="*/ 11 h 21"/>
                  <a:gd name="T36" fmla="*/ 78 w 93"/>
                  <a:gd name="T37" fmla="*/ 11 h 21"/>
                  <a:gd name="T38" fmla="*/ 75 w 93"/>
                  <a:gd name="T39" fmla="*/ 19 h 21"/>
                  <a:gd name="T40" fmla="*/ 93 w 93"/>
                  <a:gd name="T41" fmla="*/ 20 h 21"/>
                  <a:gd name="T42" fmla="*/ 85 w 93"/>
                  <a:gd name="T43" fmla="*/ 12 h 21"/>
                  <a:gd name="T44" fmla="*/ 55 w 93"/>
                  <a:gd name="T45" fmla="*/ 2 h 21"/>
                  <a:gd name="T46" fmla="*/ 50 w 93"/>
                  <a:gd name="T47" fmla="*/ 7 h 21"/>
                  <a:gd name="T48" fmla="*/ 50 w 93"/>
                  <a:gd name="T49" fmla="*/ 15 h 21"/>
                  <a:gd name="T50" fmla="*/ 57 w 93"/>
                  <a:gd name="T51" fmla="*/ 10 h 21"/>
                  <a:gd name="T52" fmla="*/ 53 w 93"/>
                  <a:gd name="T53" fmla="*/ 14 h 21"/>
                  <a:gd name="T54" fmla="*/ 57 w 93"/>
                  <a:gd name="T55" fmla="*/ 14 h 21"/>
                  <a:gd name="T56" fmla="*/ 57 w 93"/>
                  <a:gd name="T57" fmla="*/ 9 h 21"/>
                  <a:gd name="T58" fmla="*/ 55 w 93"/>
                  <a:gd name="T59" fmla="*/ 7 h 21"/>
                  <a:gd name="T60" fmla="*/ 62 w 93"/>
                  <a:gd name="T61" fmla="*/ 11 h 21"/>
                  <a:gd name="T62" fmla="*/ 62 w 93"/>
                  <a:gd name="T63" fmla="*/ 11 h 21"/>
                  <a:gd name="T64" fmla="*/ 62 w 93"/>
                  <a:gd name="T65" fmla="*/ 14 h 21"/>
                  <a:gd name="T66" fmla="*/ 39 w 93"/>
                  <a:gd name="T67" fmla="*/ 11 h 21"/>
                  <a:gd name="T68" fmla="*/ 36 w 93"/>
                  <a:gd name="T69" fmla="*/ 10 h 21"/>
                  <a:gd name="T70" fmla="*/ 34 w 93"/>
                  <a:gd name="T71" fmla="*/ 12 h 21"/>
                  <a:gd name="T72" fmla="*/ 34 w 93"/>
                  <a:gd name="T73" fmla="*/ 13 h 21"/>
                  <a:gd name="T74" fmla="*/ 26 w 93"/>
                  <a:gd name="T75" fmla="*/ 17 h 21"/>
                  <a:gd name="T76" fmla="*/ 44 w 93"/>
                  <a:gd name="T77" fmla="*/ 15 h 21"/>
                  <a:gd name="T78" fmla="*/ 35 w 93"/>
                  <a:gd name="T79" fmla="*/ 12 h 21"/>
                  <a:gd name="T80" fmla="*/ 7 w 93"/>
                  <a:gd name="T81" fmla="*/ 6 h 21"/>
                  <a:gd name="T82" fmla="*/ 12 w 93"/>
                  <a:gd name="T83" fmla="*/ 8 h 21"/>
                  <a:gd name="T84" fmla="*/ 10 w 93"/>
                  <a:gd name="T85" fmla="*/ 8 h 21"/>
                  <a:gd name="T86" fmla="*/ 13 w 93"/>
                  <a:gd name="T87" fmla="*/ 5 h 21"/>
                  <a:gd name="T88" fmla="*/ 5 w 93"/>
                  <a:gd name="T89" fmla="*/ 7 h 21"/>
                  <a:gd name="T90" fmla="*/ 6 w 93"/>
                  <a:gd name="T91" fmla="*/ 9 h 21"/>
                  <a:gd name="T92" fmla="*/ 4 w 93"/>
                  <a:gd name="T93" fmla="*/ 11 h 21"/>
                  <a:gd name="T94" fmla="*/ 8 w 93"/>
                  <a:gd name="T95" fmla="*/ 11 h 21"/>
                  <a:gd name="T96" fmla="*/ 0 w 93"/>
                  <a:gd name="T97" fmla="*/ 16 h 21"/>
                  <a:gd name="T98" fmla="*/ 18 w 93"/>
                  <a:gd name="T99" fmla="*/ 14 h 21"/>
                  <a:gd name="T100" fmla="*/ 14 w 93"/>
                  <a:gd name="T101" fmla="*/ 13 h 21"/>
                  <a:gd name="T102" fmla="*/ 12 w 93"/>
                  <a:gd name="T103" fmla="*/ 11 h 21"/>
                  <a:gd name="T104" fmla="*/ 10 w 93"/>
                  <a:gd name="T105" fmla="*/ 14 h 21"/>
                  <a:gd name="T106" fmla="*/ 14 w 93"/>
                  <a:gd name="T107" fmla="*/ 10 h 21"/>
                  <a:gd name="T108" fmla="*/ 10 w 93"/>
                  <a:gd name="T109" fmla="*/ 9 h 21"/>
                  <a:gd name="T110" fmla="*/ 6 w 93"/>
                  <a:gd name="T111" fmla="*/ 14 h 21"/>
                  <a:gd name="T112" fmla="*/ 7 w 93"/>
                  <a:gd name="T113" fmla="*/ 17 h 21"/>
                  <a:gd name="T114" fmla="*/ 7 w 93"/>
                  <a:gd name="T115" fmla="*/ 21 h 21"/>
                  <a:gd name="T116" fmla="*/ 14 w 93"/>
                  <a:gd name="T117" fmla="*/ 20 h 21"/>
                  <a:gd name="T118" fmla="*/ 15 w 93"/>
                  <a:gd name="T119" fmla="*/ 16 h 21"/>
                  <a:gd name="T120" fmla="*/ 12 w 93"/>
                  <a:gd name="T121" fmla="*/ 17 h 21"/>
                  <a:gd name="T122" fmla="*/ 7 w 93"/>
                  <a:gd name="T123" fmla="*/ 1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3" h="21">
                    <a:moveTo>
                      <a:pt x="11" y="2"/>
                    </a:moveTo>
                    <a:cubicBezTo>
                      <a:pt x="11" y="2"/>
                      <a:pt x="11" y="2"/>
                      <a:pt x="11" y="3"/>
                    </a:cubicBezTo>
                    <a:cubicBezTo>
                      <a:pt x="11" y="3"/>
                      <a:pt x="11" y="3"/>
                      <a:pt x="11" y="3"/>
                    </a:cubicBezTo>
                    <a:cubicBezTo>
                      <a:pt x="11" y="3"/>
                      <a:pt x="11" y="4"/>
                      <a:pt x="11" y="4"/>
                    </a:cubicBezTo>
                    <a:cubicBezTo>
                      <a:pt x="10" y="4"/>
                      <a:pt x="10" y="5"/>
                      <a:pt x="10" y="5"/>
                    </a:cubicBezTo>
                    <a:cubicBezTo>
                      <a:pt x="9" y="5"/>
                      <a:pt x="9" y="5"/>
                      <a:pt x="9" y="5"/>
                    </a:cubicBezTo>
                    <a:cubicBezTo>
                      <a:pt x="9" y="5"/>
                      <a:pt x="10" y="5"/>
                      <a:pt x="10" y="5"/>
                    </a:cubicBezTo>
                    <a:cubicBezTo>
                      <a:pt x="10" y="5"/>
                      <a:pt x="11" y="5"/>
                      <a:pt x="11" y="4"/>
                    </a:cubicBezTo>
                    <a:cubicBezTo>
                      <a:pt x="12" y="4"/>
                      <a:pt x="12" y="4"/>
                      <a:pt x="12" y="4"/>
                    </a:cubicBezTo>
                    <a:cubicBezTo>
                      <a:pt x="12" y="4"/>
                      <a:pt x="13" y="4"/>
                      <a:pt x="13" y="3"/>
                    </a:cubicBezTo>
                    <a:cubicBezTo>
                      <a:pt x="13" y="3"/>
                      <a:pt x="14" y="3"/>
                      <a:pt x="13" y="3"/>
                    </a:cubicBezTo>
                    <a:cubicBezTo>
                      <a:pt x="13" y="2"/>
                      <a:pt x="12" y="2"/>
                      <a:pt x="11" y="2"/>
                    </a:cubicBezTo>
                    <a:close/>
                    <a:moveTo>
                      <a:pt x="38" y="1"/>
                    </a:moveTo>
                    <a:cubicBezTo>
                      <a:pt x="38" y="1"/>
                      <a:pt x="38" y="1"/>
                      <a:pt x="37" y="1"/>
                    </a:cubicBezTo>
                    <a:cubicBezTo>
                      <a:pt x="36" y="1"/>
                      <a:pt x="33" y="2"/>
                      <a:pt x="29" y="2"/>
                    </a:cubicBezTo>
                    <a:cubicBezTo>
                      <a:pt x="28" y="2"/>
                      <a:pt x="28" y="3"/>
                      <a:pt x="29" y="3"/>
                    </a:cubicBezTo>
                    <a:cubicBezTo>
                      <a:pt x="30" y="3"/>
                      <a:pt x="31" y="3"/>
                      <a:pt x="32" y="3"/>
                    </a:cubicBezTo>
                    <a:cubicBezTo>
                      <a:pt x="32" y="3"/>
                      <a:pt x="32" y="4"/>
                      <a:pt x="32" y="5"/>
                    </a:cubicBezTo>
                    <a:cubicBezTo>
                      <a:pt x="31" y="6"/>
                      <a:pt x="30" y="7"/>
                      <a:pt x="29" y="8"/>
                    </a:cubicBezTo>
                    <a:cubicBezTo>
                      <a:pt x="29" y="8"/>
                      <a:pt x="29" y="8"/>
                      <a:pt x="28" y="8"/>
                    </a:cubicBezTo>
                    <a:cubicBezTo>
                      <a:pt x="28" y="8"/>
                      <a:pt x="28" y="9"/>
                      <a:pt x="28" y="9"/>
                    </a:cubicBezTo>
                    <a:cubicBezTo>
                      <a:pt x="28" y="9"/>
                      <a:pt x="29" y="10"/>
                      <a:pt x="29" y="10"/>
                    </a:cubicBezTo>
                    <a:cubicBezTo>
                      <a:pt x="29" y="10"/>
                      <a:pt x="29" y="10"/>
                      <a:pt x="30" y="9"/>
                    </a:cubicBezTo>
                    <a:cubicBezTo>
                      <a:pt x="30" y="9"/>
                      <a:pt x="33" y="8"/>
                      <a:pt x="38" y="7"/>
                    </a:cubicBezTo>
                    <a:cubicBezTo>
                      <a:pt x="38" y="7"/>
                      <a:pt x="38" y="7"/>
                      <a:pt x="38" y="7"/>
                    </a:cubicBezTo>
                    <a:cubicBezTo>
                      <a:pt x="38" y="8"/>
                      <a:pt x="39" y="8"/>
                      <a:pt x="39" y="8"/>
                    </a:cubicBezTo>
                    <a:cubicBezTo>
                      <a:pt x="40" y="8"/>
                      <a:pt x="40" y="7"/>
                      <a:pt x="39" y="6"/>
                    </a:cubicBezTo>
                    <a:cubicBezTo>
                      <a:pt x="39" y="5"/>
                      <a:pt x="38" y="5"/>
                      <a:pt x="37" y="5"/>
                    </a:cubicBezTo>
                    <a:cubicBezTo>
                      <a:pt x="35" y="4"/>
                      <a:pt x="35" y="4"/>
                      <a:pt x="36" y="5"/>
                    </a:cubicBezTo>
                    <a:cubicBezTo>
                      <a:pt x="36" y="5"/>
                      <a:pt x="36" y="6"/>
                      <a:pt x="37" y="7"/>
                    </a:cubicBezTo>
                    <a:cubicBezTo>
                      <a:pt x="34" y="7"/>
                      <a:pt x="32" y="8"/>
                      <a:pt x="30" y="8"/>
                    </a:cubicBezTo>
                    <a:cubicBezTo>
                      <a:pt x="31" y="7"/>
                      <a:pt x="32" y="6"/>
                      <a:pt x="33" y="4"/>
                    </a:cubicBezTo>
                    <a:cubicBezTo>
                      <a:pt x="34" y="4"/>
                      <a:pt x="34" y="4"/>
                      <a:pt x="34" y="4"/>
                    </a:cubicBezTo>
                    <a:cubicBezTo>
                      <a:pt x="35" y="4"/>
                      <a:pt x="35" y="3"/>
                      <a:pt x="33" y="3"/>
                    </a:cubicBezTo>
                    <a:cubicBezTo>
                      <a:pt x="36" y="2"/>
                      <a:pt x="38" y="2"/>
                      <a:pt x="39" y="2"/>
                    </a:cubicBezTo>
                    <a:cubicBezTo>
                      <a:pt x="39" y="2"/>
                      <a:pt x="39" y="1"/>
                      <a:pt x="39" y="1"/>
                    </a:cubicBezTo>
                    <a:cubicBezTo>
                      <a:pt x="39" y="1"/>
                      <a:pt x="38" y="1"/>
                      <a:pt x="38" y="1"/>
                    </a:cubicBezTo>
                    <a:close/>
                    <a:moveTo>
                      <a:pt x="63" y="0"/>
                    </a:moveTo>
                    <a:cubicBezTo>
                      <a:pt x="63" y="0"/>
                      <a:pt x="63" y="1"/>
                      <a:pt x="63" y="1"/>
                    </a:cubicBezTo>
                    <a:cubicBezTo>
                      <a:pt x="63" y="1"/>
                      <a:pt x="63" y="2"/>
                      <a:pt x="63" y="3"/>
                    </a:cubicBezTo>
                    <a:cubicBezTo>
                      <a:pt x="62" y="7"/>
                      <a:pt x="61" y="9"/>
                      <a:pt x="59" y="11"/>
                    </a:cubicBezTo>
                    <a:cubicBezTo>
                      <a:pt x="59" y="11"/>
                      <a:pt x="59" y="11"/>
                      <a:pt x="59" y="11"/>
                    </a:cubicBezTo>
                    <a:cubicBezTo>
                      <a:pt x="61" y="10"/>
                      <a:pt x="62" y="8"/>
                      <a:pt x="63" y="5"/>
                    </a:cubicBezTo>
                    <a:cubicBezTo>
                      <a:pt x="64" y="5"/>
                      <a:pt x="64" y="6"/>
                      <a:pt x="65" y="8"/>
                    </a:cubicBezTo>
                    <a:cubicBezTo>
                      <a:pt x="66" y="9"/>
                      <a:pt x="66" y="9"/>
                      <a:pt x="66" y="10"/>
                    </a:cubicBezTo>
                    <a:cubicBezTo>
                      <a:pt x="66" y="10"/>
                      <a:pt x="67" y="11"/>
                      <a:pt x="69" y="11"/>
                    </a:cubicBezTo>
                    <a:cubicBezTo>
                      <a:pt x="69" y="11"/>
                      <a:pt x="69" y="11"/>
                      <a:pt x="70" y="11"/>
                    </a:cubicBezTo>
                    <a:cubicBezTo>
                      <a:pt x="70" y="11"/>
                      <a:pt x="71" y="11"/>
                      <a:pt x="71" y="10"/>
                    </a:cubicBezTo>
                    <a:cubicBezTo>
                      <a:pt x="71" y="10"/>
                      <a:pt x="71" y="10"/>
                      <a:pt x="71" y="10"/>
                    </a:cubicBezTo>
                    <a:cubicBezTo>
                      <a:pt x="68" y="8"/>
                      <a:pt x="66" y="7"/>
                      <a:pt x="65" y="5"/>
                    </a:cubicBezTo>
                    <a:cubicBezTo>
                      <a:pt x="64" y="5"/>
                      <a:pt x="64" y="4"/>
                      <a:pt x="64" y="4"/>
                    </a:cubicBezTo>
                    <a:cubicBezTo>
                      <a:pt x="64" y="3"/>
                      <a:pt x="64" y="2"/>
                      <a:pt x="65" y="2"/>
                    </a:cubicBezTo>
                    <a:cubicBezTo>
                      <a:pt x="65" y="2"/>
                      <a:pt x="65" y="2"/>
                      <a:pt x="65" y="1"/>
                    </a:cubicBezTo>
                    <a:cubicBezTo>
                      <a:pt x="64" y="1"/>
                      <a:pt x="64" y="1"/>
                      <a:pt x="63" y="0"/>
                    </a:cubicBezTo>
                    <a:close/>
                    <a:moveTo>
                      <a:pt x="85" y="12"/>
                    </a:moveTo>
                    <a:cubicBezTo>
                      <a:pt x="86" y="12"/>
                      <a:pt x="87" y="12"/>
                      <a:pt x="88" y="12"/>
                    </a:cubicBezTo>
                    <a:cubicBezTo>
                      <a:pt x="89" y="12"/>
                      <a:pt x="89" y="12"/>
                      <a:pt x="89" y="12"/>
                    </a:cubicBezTo>
                    <a:cubicBezTo>
                      <a:pt x="90" y="12"/>
                      <a:pt x="90" y="12"/>
                      <a:pt x="91" y="11"/>
                    </a:cubicBezTo>
                    <a:cubicBezTo>
                      <a:pt x="91" y="11"/>
                      <a:pt x="90" y="11"/>
                      <a:pt x="90" y="11"/>
                    </a:cubicBezTo>
                    <a:cubicBezTo>
                      <a:pt x="89" y="10"/>
                      <a:pt x="88" y="11"/>
                      <a:pt x="87" y="11"/>
                    </a:cubicBezTo>
                    <a:cubicBezTo>
                      <a:pt x="86" y="11"/>
                      <a:pt x="86" y="11"/>
                      <a:pt x="85" y="11"/>
                    </a:cubicBezTo>
                    <a:cubicBezTo>
                      <a:pt x="86" y="9"/>
                      <a:pt x="86" y="7"/>
                      <a:pt x="86" y="7"/>
                    </a:cubicBezTo>
                    <a:cubicBezTo>
                      <a:pt x="86" y="6"/>
                      <a:pt x="86" y="6"/>
                      <a:pt x="86" y="6"/>
                    </a:cubicBezTo>
                    <a:cubicBezTo>
                      <a:pt x="86" y="5"/>
                      <a:pt x="87" y="5"/>
                      <a:pt x="87" y="5"/>
                    </a:cubicBezTo>
                    <a:cubicBezTo>
                      <a:pt x="86" y="5"/>
                      <a:pt x="85" y="4"/>
                      <a:pt x="84" y="4"/>
                    </a:cubicBezTo>
                    <a:cubicBezTo>
                      <a:pt x="84" y="4"/>
                      <a:pt x="84" y="4"/>
                      <a:pt x="84" y="5"/>
                    </a:cubicBezTo>
                    <a:cubicBezTo>
                      <a:pt x="84" y="5"/>
                      <a:pt x="84" y="6"/>
                      <a:pt x="84" y="6"/>
                    </a:cubicBezTo>
                    <a:cubicBezTo>
                      <a:pt x="84" y="8"/>
                      <a:pt x="84" y="12"/>
                      <a:pt x="83" y="18"/>
                    </a:cubicBezTo>
                    <a:cubicBezTo>
                      <a:pt x="80" y="18"/>
                      <a:pt x="80" y="18"/>
                      <a:pt x="80" y="18"/>
                    </a:cubicBezTo>
                    <a:cubicBezTo>
                      <a:pt x="80" y="18"/>
                      <a:pt x="80" y="17"/>
                      <a:pt x="80" y="16"/>
                    </a:cubicBezTo>
                    <a:cubicBezTo>
                      <a:pt x="80" y="14"/>
                      <a:pt x="80" y="12"/>
                      <a:pt x="80" y="12"/>
                    </a:cubicBezTo>
                    <a:cubicBezTo>
                      <a:pt x="80" y="12"/>
                      <a:pt x="80" y="11"/>
                      <a:pt x="80" y="11"/>
                    </a:cubicBezTo>
                    <a:cubicBezTo>
                      <a:pt x="80" y="11"/>
                      <a:pt x="80" y="11"/>
                      <a:pt x="80" y="11"/>
                    </a:cubicBezTo>
                    <a:cubicBezTo>
                      <a:pt x="80" y="10"/>
                      <a:pt x="79" y="10"/>
                      <a:pt x="78" y="9"/>
                    </a:cubicBezTo>
                    <a:cubicBezTo>
                      <a:pt x="78" y="9"/>
                      <a:pt x="78" y="10"/>
                      <a:pt x="78" y="10"/>
                    </a:cubicBezTo>
                    <a:cubicBezTo>
                      <a:pt x="78" y="11"/>
                      <a:pt x="78" y="11"/>
                      <a:pt x="78" y="11"/>
                    </a:cubicBezTo>
                    <a:cubicBezTo>
                      <a:pt x="79" y="12"/>
                      <a:pt x="79" y="15"/>
                      <a:pt x="78" y="18"/>
                    </a:cubicBezTo>
                    <a:cubicBezTo>
                      <a:pt x="77" y="18"/>
                      <a:pt x="76" y="18"/>
                      <a:pt x="74" y="18"/>
                    </a:cubicBezTo>
                    <a:cubicBezTo>
                      <a:pt x="74" y="18"/>
                      <a:pt x="73" y="18"/>
                      <a:pt x="74" y="18"/>
                    </a:cubicBezTo>
                    <a:cubicBezTo>
                      <a:pt x="74" y="19"/>
                      <a:pt x="74" y="19"/>
                      <a:pt x="75" y="19"/>
                    </a:cubicBezTo>
                    <a:cubicBezTo>
                      <a:pt x="78" y="19"/>
                      <a:pt x="81" y="19"/>
                      <a:pt x="84" y="19"/>
                    </a:cubicBezTo>
                    <a:cubicBezTo>
                      <a:pt x="85" y="19"/>
                      <a:pt x="87" y="19"/>
                      <a:pt x="88" y="20"/>
                    </a:cubicBezTo>
                    <a:cubicBezTo>
                      <a:pt x="89" y="20"/>
                      <a:pt x="91" y="20"/>
                      <a:pt x="92" y="20"/>
                    </a:cubicBezTo>
                    <a:cubicBezTo>
                      <a:pt x="93" y="20"/>
                      <a:pt x="93" y="20"/>
                      <a:pt x="93" y="20"/>
                    </a:cubicBezTo>
                    <a:cubicBezTo>
                      <a:pt x="93" y="19"/>
                      <a:pt x="92" y="18"/>
                      <a:pt x="91" y="18"/>
                    </a:cubicBezTo>
                    <a:cubicBezTo>
                      <a:pt x="91" y="18"/>
                      <a:pt x="90" y="18"/>
                      <a:pt x="89" y="18"/>
                    </a:cubicBezTo>
                    <a:cubicBezTo>
                      <a:pt x="87" y="18"/>
                      <a:pt x="85" y="18"/>
                      <a:pt x="84" y="18"/>
                    </a:cubicBezTo>
                    <a:cubicBezTo>
                      <a:pt x="85" y="12"/>
                      <a:pt x="85" y="12"/>
                      <a:pt x="85" y="12"/>
                    </a:cubicBezTo>
                    <a:close/>
                    <a:moveTo>
                      <a:pt x="55" y="2"/>
                    </a:moveTo>
                    <a:cubicBezTo>
                      <a:pt x="56" y="3"/>
                      <a:pt x="57" y="4"/>
                      <a:pt x="58" y="4"/>
                    </a:cubicBezTo>
                    <a:cubicBezTo>
                      <a:pt x="59" y="3"/>
                      <a:pt x="59" y="3"/>
                      <a:pt x="58" y="2"/>
                    </a:cubicBezTo>
                    <a:cubicBezTo>
                      <a:pt x="56" y="1"/>
                      <a:pt x="55" y="1"/>
                      <a:pt x="55" y="2"/>
                    </a:cubicBezTo>
                    <a:close/>
                    <a:moveTo>
                      <a:pt x="59" y="5"/>
                    </a:moveTo>
                    <a:cubicBezTo>
                      <a:pt x="59" y="5"/>
                      <a:pt x="58" y="5"/>
                      <a:pt x="57" y="5"/>
                    </a:cubicBezTo>
                    <a:cubicBezTo>
                      <a:pt x="55" y="6"/>
                      <a:pt x="52" y="6"/>
                      <a:pt x="50" y="6"/>
                    </a:cubicBezTo>
                    <a:cubicBezTo>
                      <a:pt x="50" y="6"/>
                      <a:pt x="50" y="6"/>
                      <a:pt x="50" y="7"/>
                    </a:cubicBezTo>
                    <a:cubicBezTo>
                      <a:pt x="51" y="7"/>
                      <a:pt x="51" y="7"/>
                      <a:pt x="52" y="8"/>
                    </a:cubicBezTo>
                    <a:cubicBezTo>
                      <a:pt x="52" y="8"/>
                      <a:pt x="53" y="7"/>
                      <a:pt x="55" y="7"/>
                    </a:cubicBezTo>
                    <a:cubicBezTo>
                      <a:pt x="55" y="9"/>
                      <a:pt x="53" y="12"/>
                      <a:pt x="50" y="15"/>
                    </a:cubicBezTo>
                    <a:cubicBezTo>
                      <a:pt x="49" y="15"/>
                      <a:pt x="49" y="15"/>
                      <a:pt x="50" y="15"/>
                    </a:cubicBezTo>
                    <a:cubicBezTo>
                      <a:pt x="50" y="15"/>
                      <a:pt x="51" y="15"/>
                      <a:pt x="51" y="15"/>
                    </a:cubicBezTo>
                    <a:cubicBezTo>
                      <a:pt x="53" y="13"/>
                      <a:pt x="55" y="12"/>
                      <a:pt x="55" y="10"/>
                    </a:cubicBezTo>
                    <a:cubicBezTo>
                      <a:pt x="55" y="10"/>
                      <a:pt x="55" y="10"/>
                      <a:pt x="56" y="10"/>
                    </a:cubicBezTo>
                    <a:cubicBezTo>
                      <a:pt x="56" y="10"/>
                      <a:pt x="57" y="10"/>
                      <a:pt x="57" y="10"/>
                    </a:cubicBezTo>
                    <a:cubicBezTo>
                      <a:pt x="57" y="11"/>
                      <a:pt x="57" y="12"/>
                      <a:pt x="56" y="13"/>
                    </a:cubicBezTo>
                    <a:cubicBezTo>
                      <a:pt x="56" y="14"/>
                      <a:pt x="55" y="15"/>
                      <a:pt x="55" y="15"/>
                    </a:cubicBezTo>
                    <a:cubicBezTo>
                      <a:pt x="55" y="15"/>
                      <a:pt x="55" y="15"/>
                      <a:pt x="54" y="15"/>
                    </a:cubicBezTo>
                    <a:cubicBezTo>
                      <a:pt x="54" y="14"/>
                      <a:pt x="53" y="14"/>
                      <a:pt x="53" y="14"/>
                    </a:cubicBezTo>
                    <a:cubicBezTo>
                      <a:pt x="54" y="15"/>
                      <a:pt x="54" y="16"/>
                      <a:pt x="54" y="16"/>
                    </a:cubicBezTo>
                    <a:cubicBezTo>
                      <a:pt x="54" y="16"/>
                      <a:pt x="54" y="17"/>
                      <a:pt x="54" y="17"/>
                    </a:cubicBezTo>
                    <a:cubicBezTo>
                      <a:pt x="55" y="17"/>
                      <a:pt x="55" y="17"/>
                      <a:pt x="56" y="16"/>
                    </a:cubicBezTo>
                    <a:cubicBezTo>
                      <a:pt x="57" y="15"/>
                      <a:pt x="57" y="15"/>
                      <a:pt x="57" y="14"/>
                    </a:cubicBezTo>
                    <a:cubicBezTo>
                      <a:pt x="58" y="12"/>
                      <a:pt x="58" y="11"/>
                      <a:pt x="58" y="11"/>
                    </a:cubicBezTo>
                    <a:cubicBezTo>
                      <a:pt x="59" y="10"/>
                      <a:pt x="59" y="10"/>
                      <a:pt x="59" y="10"/>
                    </a:cubicBezTo>
                    <a:cubicBezTo>
                      <a:pt x="58" y="10"/>
                      <a:pt x="58" y="9"/>
                      <a:pt x="58" y="9"/>
                    </a:cubicBezTo>
                    <a:cubicBezTo>
                      <a:pt x="57" y="9"/>
                      <a:pt x="57" y="9"/>
                      <a:pt x="57" y="9"/>
                    </a:cubicBezTo>
                    <a:cubicBezTo>
                      <a:pt x="57" y="9"/>
                      <a:pt x="56" y="9"/>
                      <a:pt x="56" y="9"/>
                    </a:cubicBezTo>
                    <a:cubicBezTo>
                      <a:pt x="56" y="9"/>
                      <a:pt x="56" y="8"/>
                      <a:pt x="56" y="8"/>
                    </a:cubicBezTo>
                    <a:cubicBezTo>
                      <a:pt x="56" y="8"/>
                      <a:pt x="56" y="8"/>
                      <a:pt x="56" y="8"/>
                    </a:cubicBezTo>
                    <a:cubicBezTo>
                      <a:pt x="56" y="8"/>
                      <a:pt x="56" y="7"/>
                      <a:pt x="55" y="7"/>
                    </a:cubicBezTo>
                    <a:cubicBezTo>
                      <a:pt x="57" y="6"/>
                      <a:pt x="58" y="6"/>
                      <a:pt x="59" y="6"/>
                    </a:cubicBezTo>
                    <a:cubicBezTo>
                      <a:pt x="60" y="6"/>
                      <a:pt x="60" y="6"/>
                      <a:pt x="60" y="6"/>
                    </a:cubicBezTo>
                    <a:cubicBezTo>
                      <a:pt x="60" y="5"/>
                      <a:pt x="59" y="5"/>
                      <a:pt x="59" y="5"/>
                    </a:cubicBezTo>
                    <a:close/>
                    <a:moveTo>
                      <a:pt x="62" y="11"/>
                    </a:moveTo>
                    <a:cubicBezTo>
                      <a:pt x="62" y="11"/>
                      <a:pt x="62" y="11"/>
                      <a:pt x="62" y="11"/>
                    </a:cubicBezTo>
                    <a:cubicBezTo>
                      <a:pt x="63" y="12"/>
                      <a:pt x="64" y="13"/>
                      <a:pt x="64" y="13"/>
                    </a:cubicBezTo>
                    <a:cubicBezTo>
                      <a:pt x="65" y="13"/>
                      <a:pt x="65" y="12"/>
                      <a:pt x="64" y="11"/>
                    </a:cubicBezTo>
                    <a:cubicBezTo>
                      <a:pt x="63" y="11"/>
                      <a:pt x="62" y="10"/>
                      <a:pt x="62" y="11"/>
                    </a:cubicBezTo>
                    <a:close/>
                    <a:moveTo>
                      <a:pt x="61" y="15"/>
                    </a:moveTo>
                    <a:cubicBezTo>
                      <a:pt x="62" y="16"/>
                      <a:pt x="63" y="17"/>
                      <a:pt x="64" y="18"/>
                    </a:cubicBezTo>
                    <a:cubicBezTo>
                      <a:pt x="65" y="17"/>
                      <a:pt x="65" y="17"/>
                      <a:pt x="65" y="16"/>
                    </a:cubicBezTo>
                    <a:cubicBezTo>
                      <a:pt x="64" y="15"/>
                      <a:pt x="63" y="15"/>
                      <a:pt x="62" y="14"/>
                    </a:cubicBezTo>
                    <a:cubicBezTo>
                      <a:pt x="61" y="14"/>
                      <a:pt x="61" y="14"/>
                      <a:pt x="61" y="15"/>
                    </a:cubicBezTo>
                    <a:close/>
                    <a:moveTo>
                      <a:pt x="35" y="12"/>
                    </a:moveTo>
                    <a:cubicBezTo>
                      <a:pt x="36" y="12"/>
                      <a:pt x="37" y="12"/>
                      <a:pt x="38" y="12"/>
                    </a:cubicBezTo>
                    <a:cubicBezTo>
                      <a:pt x="39" y="12"/>
                      <a:pt x="39" y="12"/>
                      <a:pt x="39" y="11"/>
                    </a:cubicBezTo>
                    <a:cubicBezTo>
                      <a:pt x="39" y="11"/>
                      <a:pt x="39" y="11"/>
                      <a:pt x="38" y="11"/>
                    </a:cubicBezTo>
                    <a:cubicBezTo>
                      <a:pt x="38" y="11"/>
                      <a:pt x="38" y="11"/>
                      <a:pt x="37" y="11"/>
                    </a:cubicBezTo>
                    <a:cubicBezTo>
                      <a:pt x="37" y="11"/>
                      <a:pt x="36" y="11"/>
                      <a:pt x="35" y="11"/>
                    </a:cubicBezTo>
                    <a:cubicBezTo>
                      <a:pt x="35" y="11"/>
                      <a:pt x="35" y="10"/>
                      <a:pt x="36" y="10"/>
                    </a:cubicBezTo>
                    <a:cubicBezTo>
                      <a:pt x="36" y="10"/>
                      <a:pt x="36" y="10"/>
                      <a:pt x="35" y="10"/>
                    </a:cubicBezTo>
                    <a:cubicBezTo>
                      <a:pt x="34" y="9"/>
                      <a:pt x="34" y="9"/>
                      <a:pt x="33" y="9"/>
                    </a:cubicBezTo>
                    <a:cubicBezTo>
                      <a:pt x="33" y="9"/>
                      <a:pt x="33" y="9"/>
                      <a:pt x="33" y="9"/>
                    </a:cubicBezTo>
                    <a:cubicBezTo>
                      <a:pt x="34" y="10"/>
                      <a:pt x="34" y="11"/>
                      <a:pt x="34" y="12"/>
                    </a:cubicBezTo>
                    <a:cubicBezTo>
                      <a:pt x="33" y="12"/>
                      <a:pt x="33" y="12"/>
                      <a:pt x="32" y="12"/>
                    </a:cubicBezTo>
                    <a:cubicBezTo>
                      <a:pt x="31" y="12"/>
                      <a:pt x="30" y="12"/>
                      <a:pt x="30" y="12"/>
                    </a:cubicBezTo>
                    <a:cubicBezTo>
                      <a:pt x="29" y="13"/>
                      <a:pt x="30" y="13"/>
                      <a:pt x="31" y="13"/>
                    </a:cubicBezTo>
                    <a:cubicBezTo>
                      <a:pt x="32" y="13"/>
                      <a:pt x="33" y="13"/>
                      <a:pt x="34" y="13"/>
                    </a:cubicBezTo>
                    <a:cubicBezTo>
                      <a:pt x="34" y="16"/>
                      <a:pt x="34" y="16"/>
                      <a:pt x="34" y="16"/>
                    </a:cubicBezTo>
                    <a:cubicBezTo>
                      <a:pt x="32" y="16"/>
                      <a:pt x="30" y="16"/>
                      <a:pt x="27" y="16"/>
                    </a:cubicBezTo>
                    <a:cubicBezTo>
                      <a:pt x="27" y="17"/>
                      <a:pt x="27" y="17"/>
                      <a:pt x="27" y="17"/>
                    </a:cubicBezTo>
                    <a:cubicBezTo>
                      <a:pt x="26" y="17"/>
                      <a:pt x="26" y="17"/>
                      <a:pt x="26" y="17"/>
                    </a:cubicBezTo>
                    <a:cubicBezTo>
                      <a:pt x="26" y="17"/>
                      <a:pt x="27" y="17"/>
                      <a:pt x="28" y="17"/>
                    </a:cubicBezTo>
                    <a:cubicBezTo>
                      <a:pt x="28" y="17"/>
                      <a:pt x="28" y="17"/>
                      <a:pt x="28" y="17"/>
                    </a:cubicBezTo>
                    <a:cubicBezTo>
                      <a:pt x="33" y="16"/>
                      <a:pt x="38" y="16"/>
                      <a:pt x="43" y="16"/>
                    </a:cubicBezTo>
                    <a:cubicBezTo>
                      <a:pt x="44" y="16"/>
                      <a:pt x="44" y="16"/>
                      <a:pt x="44" y="15"/>
                    </a:cubicBezTo>
                    <a:cubicBezTo>
                      <a:pt x="44" y="15"/>
                      <a:pt x="43" y="14"/>
                      <a:pt x="42" y="14"/>
                    </a:cubicBezTo>
                    <a:cubicBezTo>
                      <a:pt x="42" y="14"/>
                      <a:pt x="41" y="14"/>
                      <a:pt x="41" y="14"/>
                    </a:cubicBezTo>
                    <a:cubicBezTo>
                      <a:pt x="39" y="15"/>
                      <a:pt x="38" y="15"/>
                      <a:pt x="35" y="15"/>
                    </a:cubicBezTo>
                    <a:cubicBezTo>
                      <a:pt x="35" y="12"/>
                      <a:pt x="35" y="12"/>
                      <a:pt x="35" y="12"/>
                    </a:cubicBezTo>
                    <a:close/>
                    <a:moveTo>
                      <a:pt x="5" y="4"/>
                    </a:moveTo>
                    <a:cubicBezTo>
                      <a:pt x="5" y="4"/>
                      <a:pt x="5" y="4"/>
                      <a:pt x="5" y="4"/>
                    </a:cubicBezTo>
                    <a:cubicBezTo>
                      <a:pt x="5" y="4"/>
                      <a:pt x="5" y="5"/>
                      <a:pt x="6" y="5"/>
                    </a:cubicBezTo>
                    <a:cubicBezTo>
                      <a:pt x="6" y="6"/>
                      <a:pt x="6" y="6"/>
                      <a:pt x="7" y="6"/>
                    </a:cubicBezTo>
                    <a:cubicBezTo>
                      <a:pt x="7" y="5"/>
                      <a:pt x="7" y="5"/>
                      <a:pt x="7" y="5"/>
                    </a:cubicBezTo>
                    <a:cubicBezTo>
                      <a:pt x="7" y="4"/>
                      <a:pt x="6" y="4"/>
                      <a:pt x="5" y="4"/>
                    </a:cubicBezTo>
                    <a:close/>
                    <a:moveTo>
                      <a:pt x="10" y="9"/>
                    </a:moveTo>
                    <a:cubicBezTo>
                      <a:pt x="11" y="9"/>
                      <a:pt x="12" y="9"/>
                      <a:pt x="12" y="8"/>
                    </a:cubicBezTo>
                    <a:cubicBezTo>
                      <a:pt x="13" y="8"/>
                      <a:pt x="13" y="8"/>
                      <a:pt x="12" y="8"/>
                    </a:cubicBezTo>
                    <a:cubicBezTo>
                      <a:pt x="11" y="8"/>
                      <a:pt x="11" y="8"/>
                      <a:pt x="11" y="8"/>
                    </a:cubicBezTo>
                    <a:cubicBezTo>
                      <a:pt x="10" y="8"/>
                      <a:pt x="10" y="8"/>
                      <a:pt x="10" y="8"/>
                    </a:cubicBezTo>
                    <a:cubicBezTo>
                      <a:pt x="10" y="8"/>
                      <a:pt x="10" y="8"/>
                      <a:pt x="10" y="8"/>
                    </a:cubicBezTo>
                    <a:cubicBezTo>
                      <a:pt x="10" y="8"/>
                      <a:pt x="10" y="7"/>
                      <a:pt x="10" y="7"/>
                    </a:cubicBezTo>
                    <a:cubicBezTo>
                      <a:pt x="10" y="7"/>
                      <a:pt x="10" y="7"/>
                      <a:pt x="9" y="7"/>
                    </a:cubicBezTo>
                    <a:cubicBezTo>
                      <a:pt x="11" y="6"/>
                      <a:pt x="13" y="6"/>
                      <a:pt x="13" y="6"/>
                    </a:cubicBezTo>
                    <a:cubicBezTo>
                      <a:pt x="14" y="6"/>
                      <a:pt x="14" y="6"/>
                      <a:pt x="13" y="5"/>
                    </a:cubicBezTo>
                    <a:cubicBezTo>
                      <a:pt x="13" y="5"/>
                      <a:pt x="13" y="5"/>
                      <a:pt x="12" y="5"/>
                    </a:cubicBezTo>
                    <a:cubicBezTo>
                      <a:pt x="12" y="5"/>
                      <a:pt x="12" y="5"/>
                      <a:pt x="12" y="5"/>
                    </a:cubicBezTo>
                    <a:cubicBezTo>
                      <a:pt x="10" y="6"/>
                      <a:pt x="7" y="6"/>
                      <a:pt x="5" y="7"/>
                    </a:cubicBezTo>
                    <a:cubicBezTo>
                      <a:pt x="4" y="7"/>
                      <a:pt x="4" y="7"/>
                      <a:pt x="5" y="7"/>
                    </a:cubicBezTo>
                    <a:cubicBezTo>
                      <a:pt x="5" y="7"/>
                      <a:pt x="5" y="7"/>
                      <a:pt x="6" y="7"/>
                    </a:cubicBezTo>
                    <a:cubicBezTo>
                      <a:pt x="6" y="7"/>
                      <a:pt x="7" y="7"/>
                      <a:pt x="7" y="7"/>
                    </a:cubicBezTo>
                    <a:cubicBezTo>
                      <a:pt x="8" y="7"/>
                      <a:pt x="8" y="8"/>
                      <a:pt x="8" y="9"/>
                    </a:cubicBezTo>
                    <a:cubicBezTo>
                      <a:pt x="7" y="9"/>
                      <a:pt x="7" y="9"/>
                      <a:pt x="6" y="9"/>
                    </a:cubicBezTo>
                    <a:cubicBezTo>
                      <a:pt x="5" y="9"/>
                      <a:pt x="6" y="9"/>
                      <a:pt x="6" y="9"/>
                    </a:cubicBezTo>
                    <a:cubicBezTo>
                      <a:pt x="7" y="9"/>
                      <a:pt x="7" y="9"/>
                      <a:pt x="8" y="9"/>
                    </a:cubicBezTo>
                    <a:cubicBezTo>
                      <a:pt x="8" y="11"/>
                      <a:pt x="8" y="11"/>
                      <a:pt x="8" y="11"/>
                    </a:cubicBezTo>
                    <a:cubicBezTo>
                      <a:pt x="7" y="11"/>
                      <a:pt x="5" y="11"/>
                      <a:pt x="4" y="11"/>
                    </a:cubicBezTo>
                    <a:cubicBezTo>
                      <a:pt x="4" y="11"/>
                      <a:pt x="4" y="12"/>
                      <a:pt x="4" y="12"/>
                    </a:cubicBezTo>
                    <a:cubicBezTo>
                      <a:pt x="5" y="12"/>
                      <a:pt x="5" y="12"/>
                      <a:pt x="6" y="12"/>
                    </a:cubicBezTo>
                    <a:cubicBezTo>
                      <a:pt x="7" y="12"/>
                      <a:pt x="7" y="12"/>
                      <a:pt x="8" y="12"/>
                    </a:cubicBezTo>
                    <a:cubicBezTo>
                      <a:pt x="8" y="11"/>
                      <a:pt x="8" y="11"/>
                      <a:pt x="8" y="11"/>
                    </a:cubicBezTo>
                    <a:cubicBezTo>
                      <a:pt x="9" y="14"/>
                      <a:pt x="9" y="14"/>
                      <a:pt x="9" y="14"/>
                    </a:cubicBezTo>
                    <a:cubicBezTo>
                      <a:pt x="8" y="14"/>
                      <a:pt x="8" y="15"/>
                      <a:pt x="8" y="15"/>
                    </a:cubicBezTo>
                    <a:cubicBezTo>
                      <a:pt x="4" y="15"/>
                      <a:pt x="1" y="15"/>
                      <a:pt x="0" y="15"/>
                    </a:cubicBezTo>
                    <a:cubicBezTo>
                      <a:pt x="0" y="16"/>
                      <a:pt x="0" y="16"/>
                      <a:pt x="0" y="16"/>
                    </a:cubicBezTo>
                    <a:cubicBezTo>
                      <a:pt x="1" y="16"/>
                      <a:pt x="1" y="16"/>
                      <a:pt x="2" y="17"/>
                    </a:cubicBezTo>
                    <a:cubicBezTo>
                      <a:pt x="2" y="17"/>
                      <a:pt x="2" y="16"/>
                      <a:pt x="2" y="16"/>
                    </a:cubicBezTo>
                    <a:cubicBezTo>
                      <a:pt x="4" y="16"/>
                      <a:pt x="7" y="15"/>
                      <a:pt x="13" y="14"/>
                    </a:cubicBezTo>
                    <a:cubicBezTo>
                      <a:pt x="14" y="14"/>
                      <a:pt x="16" y="14"/>
                      <a:pt x="18" y="14"/>
                    </a:cubicBezTo>
                    <a:cubicBezTo>
                      <a:pt x="18" y="14"/>
                      <a:pt x="18" y="14"/>
                      <a:pt x="18" y="14"/>
                    </a:cubicBezTo>
                    <a:cubicBezTo>
                      <a:pt x="19" y="14"/>
                      <a:pt x="19" y="14"/>
                      <a:pt x="19" y="13"/>
                    </a:cubicBezTo>
                    <a:cubicBezTo>
                      <a:pt x="18" y="13"/>
                      <a:pt x="17" y="13"/>
                      <a:pt x="17" y="13"/>
                    </a:cubicBezTo>
                    <a:cubicBezTo>
                      <a:pt x="16" y="13"/>
                      <a:pt x="16" y="13"/>
                      <a:pt x="14" y="13"/>
                    </a:cubicBezTo>
                    <a:cubicBezTo>
                      <a:pt x="13" y="14"/>
                      <a:pt x="13" y="14"/>
                      <a:pt x="13" y="14"/>
                    </a:cubicBezTo>
                    <a:cubicBezTo>
                      <a:pt x="13" y="13"/>
                      <a:pt x="14" y="12"/>
                      <a:pt x="14" y="12"/>
                    </a:cubicBezTo>
                    <a:cubicBezTo>
                      <a:pt x="14" y="12"/>
                      <a:pt x="14" y="12"/>
                      <a:pt x="14" y="11"/>
                    </a:cubicBezTo>
                    <a:cubicBezTo>
                      <a:pt x="13" y="11"/>
                      <a:pt x="13" y="11"/>
                      <a:pt x="12" y="11"/>
                    </a:cubicBezTo>
                    <a:cubicBezTo>
                      <a:pt x="12" y="11"/>
                      <a:pt x="12" y="11"/>
                      <a:pt x="12" y="12"/>
                    </a:cubicBezTo>
                    <a:cubicBezTo>
                      <a:pt x="12" y="12"/>
                      <a:pt x="12" y="12"/>
                      <a:pt x="12" y="12"/>
                    </a:cubicBezTo>
                    <a:cubicBezTo>
                      <a:pt x="12" y="13"/>
                      <a:pt x="12" y="14"/>
                      <a:pt x="12" y="14"/>
                    </a:cubicBezTo>
                    <a:cubicBezTo>
                      <a:pt x="10" y="14"/>
                      <a:pt x="10" y="14"/>
                      <a:pt x="10" y="14"/>
                    </a:cubicBezTo>
                    <a:cubicBezTo>
                      <a:pt x="10" y="11"/>
                      <a:pt x="10" y="11"/>
                      <a:pt x="10" y="11"/>
                    </a:cubicBezTo>
                    <a:cubicBezTo>
                      <a:pt x="10" y="11"/>
                      <a:pt x="11" y="11"/>
                      <a:pt x="12" y="11"/>
                    </a:cubicBezTo>
                    <a:cubicBezTo>
                      <a:pt x="13" y="11"/>
                      <a:pt x="14" y="11"/>
                      <a:pt x="14" y="10"/>
                    </a:cubicBezTo>
                    <a:cubicBezTo>
                      <a:pt x="15" y="10"/>
                      <a:pt x="15" y="10"/>
                      <a:pt x="14" y="10"/>
                    </a:cubicBezTo>
                    <a:cubicBezTo>
                      <a:pt x="14" y="10"/>
                      <a:pt x="14" y="10"/>
                      <a:pt x="13" y="10"/>
                    </a:cubicBezTo>
                    <a:cubicBezTo>
                      <a:pt x="13" y="10"/>
                      <a:pt x="13" y="10"/>
                      <a:pt x="12" y="10"/>
                    </a:cubicBezTo>
                    <a:cubicBezTo>
                      <a:pt x="11" y="10"/>
                      <a:pt x="10" y="10"/>
                      <a:pt x="10" y="10"/>
                    </a:cubicBezTo>
                    <a:cubicBezTo>
                      <a:pt x="10" y="9"/>
                      <a:pt x="10" y="9"/>
                      <a:pt x="10" y="9"/>
                    </a:cubicBezTo>
                    <a:close/>
                    <a:moveTo>
                      <a:pt x="7" y="13"/>
                    </a:moveTo>
                    <a:cubicBezTo>
                      <a:pt x="7" y="13"/>
                      <a:pt x="6" y="12"/>
                      <a:pt x="5" y="12"/>
                    </a:cubicBezTo>
                    <a:cubicBezTo>
                      <a:pt x="5" y="12"/>
                      <a:pt x="5" y="13"/>
                      <a:pt x="5" y="13"/>
                    </a:cubicBezTo>
                    <a:cubicBezTo>
                      <a:pt x="6" y="14"/>
                      <a:pt x="6" y="14"/>
                      <a:pt x="6" y="14"/>
                    </a:cubicBezTo>
                    <a:cubicBezTo>
                      <a:pt x="7" y="14"/>
                      <a:pt x="7" y="14"/>
                      <a:pt x="7" y="13"/>
                    </a:cubicBezTo>
                    <a:close/>
                    <a:moveTo>
                      <a:pt x="13" y="16"/>
                    </a:moveTo>
                    <a:cubicBezTo>
                      <a:pt x="13" y="16"/>
                      <a:pt x="12" y="16"/>
                      <a:pt x="11" y="16"/>
                    </a:cubicBezTo>
                    <a:cubicBezTo>
                      <a:pt x="9" y="17"/>
                      <a:pt x="8" y="17"/>
                      <a:pt x="7" y="17"/>
                    </a:cubicBezTo>
                    <a:cubicBezTo>
                      <a:pt x="6" y="17"/>
                      <a:pt x="6" y="17"/>
                      <a:pt x="5" y="17"/>
                    </a:cubicBezTo>
                    <a:cubicBezTo>
                      <a:pt x="5" y="17"/>
                      <a:pt x="5" y="17"/>
                      <a:pt x="5" y="17"/>
                    </a:cubicBezTo>
                    <a:cubicBezTo>
                      <a:pt x="6" y="18"/>
                      <a:pt x="6" y="18"/>
                      <a:pt x="6" y="19"/>
                    </a:cubicBezTo>
                    <a:cubicBezTo>
                      <a:pt x="6" y="20"/>
                      <a:pt x="6" y="20"/>
                      <a:pt x="7" y="21"/>
                    </a:cubicBezTo>
                    <a:cubicBezTo>
                      <a:pt x="7" y="21"/>
                      <a:pt x="7" y="21"/>
                      <a:pt x="7" y="21"/>
                    </a:cubicBezTo>
                    <a:cubicBezTo>
                      <a:pt x="7" y="21"/>
                      <a:pt x="8" y="21"/>
                      <a:pt x="7" y="21"/>
                    </a:cubicBezTo>
                    <a:cubicBezTo>
                      <a:pt x="8" y="21"/>
                      <a:pt x="8" y="21"/>
                      <a:pt x="9" y="20"/>
                    </a:cubicBezTo>
                    <a:cubicBezTo>
                      <a:pt x="12" y="20"/>
                      <a:pt x="14" y="20"/>
                      <a:pt x="14" y="20"/>
                    </a:cubicBezTo>
                    <a:cubicBezTo>
                      <a:pt x="14" y="20"/>
                      <a:pt x="15" y="20"/>
                      <a:pt x="14" y="19"/>
                    </a:cubicBezTo>
                    <a:cubicBezTo>
                      <a:pt x="14" y="19"/>
                      <a:pt x="14" y="19"/>
                      <a:pt x="14" y="19"/>
                    </a:cubicBezTo>
                    <a:cubicBezTo>
                      <a:pt x="14" y="18"/>
                      <a:pt x="14" y="17"/>
                      <a:pt x="15" y="17"/>
                    </a:cubicBezTo>
                    <a:cubicBezTo>
                      <a:pt x="15" y="17"/>
                      <a:pt x="15" y="17"/>
                      <a:pt x="15" y="16"/>
                    </a:cubicBezTo>
                    <a:cubicBezTo>
                      <a:pt x="14" y="16"/>
                      <a:pt x="13" y="16"/>
                      <a:pt x="13" y="16"/>
                    </a:cubicBezTo>
                    <a:close/>
                    <a:moveTo>
                      <a:pt x="7" y="18"/>
                    </a:moveTo>
                    <a:cubicBezTo>
                      <a:pt x="7" y="18"/>
                      <a:pt x="7" y="18"/>
                      <a:pt x="8" y="18"/>
                    </a:cubicBezTo>
                    <a:cubicBezTo>
                      <a:pt x="9" y="17"/>
                      <a:pt x="11" y="17"/>
                      <a:pt x="12" y="17"/>
                    </a:cubicBezTo>
                    <a:cubicBezTo>
                      <a:pt x="12" y="17"/>
                      <a:pt x="13" y="17"/>
                      <a:pt x="13" y="18"/>
                    </a:cubicBezTo>
                    <a:cubicBezTo>
                      <a:pt x="13" y="18"/>
                      <a:pt x="12" y="19"/>
                      <a:pt x="12" y="19"/>
                    </a:cubicBezTo>
                    <a:cubicBezTo>
                      <a:pt x="7" y="20"/>
                      <a:pt x="7" y="20"/>
                      <a:pt x="7" y="20"/>
                    </a:cubicBezTo>
                    <a:cubicBezTo>
                      <a:pt x="7" y="18"/>
                      <a:pt x="7" y="18"/>
                      <a:pt x="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4"/>
              <p:cNvSpPr>
                <a:spLocks noEditPoints="1"/>
              </p:cNvSpPr>
              <p:nvPr/>
            </p:nvSpPr>
            <p:spPr bwMode="auto">
              <a:xfrm>
                <a:off x="1863726" y="2803525"/>
                <a:ext cx="735013" cy="388938"/>
              </a:xfrm>
              <a:custGeom>
                <a:avLst/>
                <a:gdLst>
                  <a:gd name="T0" fmla="*/ 152 w 195"/>
                  <a:gd name="T1" fmla="*/ 59 h 103"/>
                  <a:gd name="T2" fmla="*/ 160 w 195"/>
                  <a:gd name="T3" fmla="*/ 39 h 103"/>
                  <a:gd name="T4" fmla="*/ 168 w 195"/>
                  <a:gd name="T5" fmla="*/ 23 h 103"/>
                  <a:gd name="T6" fmla="*/ 167 w 195"/>
                  <a:gd name="T7" fmla="*/ 0 h 103"/>
                  <a:gd name="T8" fmla="*/ 193 w 195"/>
                  <a:gd name="T9" fmla="*/ 9 h 103"/>
                  <a:gd name="T10" fmla="*/ 189 w 195"/>
                  <a:gd name="T11" fmla="*/ 30 h 103"/>
                  <a:gd name="T12" fmla="*/ 178 w 195"/>
                  <a:gd name="T13" fmla="*/ 69 h 103"/>
                  <a:gd name="T14" fmla="*/ 174 w 195"/>
                  <a:gd name="T15" fmla="*/ 83 h 103"/>
                  <a:gd name="T16" fmla="*/ 158 w 195"/>
                  <a:gd name="T17" fmla="*/ 94 h 103"/>
                  <a:gd name="T18" fmla="*/ 147 w 195"/>
                  <a:gd name="T19" fmla="*/ 103 h 103"/>
                  <a:gd name="T20" fmla="*/ 42 w 195"/>
                  <a:gd name="T21" fmla="*/ 101 h 103"/>
                  <a:gd name="T22" fmla="*/ 31 w 195"/>
                  <a:gd name="T23" fmla="*/ 79 h 103"/>
                  <a:gd name="T24" fmla="*/ 17 w 195"/>
                  <a:gd name="T25" fmla="*/ 78 h 103"/>
                  <a:gd name="T26" fmla="*/ 3 w 195"/>
                  <a:gd name="T27" fmla="*/ 34 h 103"/>
                  <a:gd name="T28" fmla="*/ 6 w 195"/>
                  <a:gd name="T29" fmla="*/ 15 h 103"/>
                  <a:gd name="T30" fmla="*/ 24 w 195"/>
                  <a:gd name="T31" fmla="*/ 7 h 103"/>
                  <a:gd name="T32" fmla="*/ 28 w 195"/>
                  <a:gd name="T33" fmla="*/ 15 h 103"/>
                  <a:gd name="T34" fmla="*/ 24 w 195"/>
                  <a:gd name="T35" fmla="*/ 39 h 103"/>
                  <a:gd name="T36" fmla="*/ 47 w 195"/>
                  <a:gd name="T37" fmla="*/ 54 h 103"/>
                  <a:gd name="T38" fmla="*/ 44 w 195"/>
                  <a:gd name="T39" fmla="*/ 72 h 103"/>
                  <a:gd name="T40" fmla="*/ 149 w 195"/>
                  <a:gd name="T41" fmla="*/ 99 h 103"/>
                  <a:gd name="T42" fmla="*/ 45 w 195"/>
                  <a:gd name="T43" fmla="*/ 74 h 103"/>
                  <a:gd name="T44" fmla="*/ 49 w 195"/>
                  <a:gd name="T45" fmla="*/ 100 h 103"/>
                  <a:gd name="T46" fmla="*/ 43 w 195"/>
                  <a:gd name="T47" fmla="*/ 89 h 103"/>
                  <a:gd name="T48" fmla="*/ 40 w 195"/>
                  <a:gd name="T49" fmla="*/ 60 h 103"/>
                  <a:gd name="T50" fmla="*/ 23 w 195"/>
                  <a:gd name="T51" fmla="*/ 41 h 103"/>
                  <a:gd name="T52" fmla="*/ 28 w 195"/>
                  <a:gd name="T53" fmla="*/ 77 h 103"/>
                  <a:gd name="T54" fmla="*/ 37 w 195"/>
                  <a:gd name="T55" fmla="*/ 89 h 103"/>
                  <a:gd name="T56" fmla="*/ 21 w 195"/>
                  <a:gd name="T57" fmla="*/ 41 h 103"/>
                  <a:gd name="T58" fmla="*/ 26 w 195"/>
                  <a:gd name="T59" fmla="*/ 16 h 103"/>
                  <a:gd name="T60" fmla="*/ 5 w 195"/>
                  <a:gd name="T61" fmla="*/ 34 h 103"/>
                  <a:gd name="T62" fmla="*/ 6 w 195"/>
                  <a:gd name="T63" fmla="*/ 49 h 103"/>
                  <a:gd name="T64" fmla="*/ 20 w 195"/>
                  <a:gd name="T65" fmla="*/ 69 h 103"/>
                  <a:gd name="T66" fmla="*/ 26 w 195"/>
                  <a:gd name="T67" fmla="*/ 78 h 103"/>
                  <a:gd name="T68" fmla="*/ 20 w 195"/>
                  <a:gd name="T69" fmla="*/ 46 h 103"/>
                  <a:gd name="T70" fmla="*/ 15 w 195"/>
                  <a:gd name="T71" fmla="*/ 19 h 103"/>
                  <a:gd name="T72" fmla="*/ 8 w 195"/>
                  <a:gd name="T73" fmla="*/ 27 h 103"/>
                  <a:gd name="T74" fmla="*/ 13 w 195"/>
                  <a:gd name="T75" fmla="*/ 4 h 103"/>
                  <a:gd name="T76" fmla="*/ 8 w 195"/>
                  <a:gd name="T77" fmla="*/ 13 h 103"/>
                  <a:gd name="T78" fmla="*/ 151 w 195"/>
                  <a:gd name="T79" fmla="*/ 100 h 103"/>
                  <a:gd name="T80" fmla="*/ 154 w 195"/>
                  <a:gd name="T81" fmla="*/ 73 h 103"/>
                  <a:gd name="T82" fmla="*/ 158 w 195"/>
                  <a:gd name="T83" fmla="*/ 41 h 103"/>
                  <a:gd name="T84" fmla="*/ 167 w 195"/>
                  <a:gd name="T85" fmla="*/ 67 h 103"/>
                  <a:gd name="T86" fmla="*/ 160 w 195"/>
                  <a:gd name="T87" fmla="*/ 80 h 103"/>
                  <a:gd name="T88" fmla="*/ 151 w 195"/>
                  <a:gd name="T89" fmla="*/ 100 h 103"/>
                  <a:gd name="T90" fmla="*/ 171 w 195"/>
                  <a:gd name="T91" fmla="*/ 23 h 103"/>
                  <a:gd name="T92" fmla="*/ 179 w 195"/>
                  <a:gd name="T93" fmla="*/ 22 h 103"/>
                  <a:gd name="T94" fmla="*/ 189 w 195"/>
                  <a:gd name="T95" fmla="*/ 49 h 103"/>
                  <a:gd name="T96" fmla="*/ 187 w 195"/>
                  <a:gd name="T97" fmla="*/ 51 h 103"/>
                  <a:gd name="T98" fmla="*/ 173 w 195"/>
                  <a:gd name="T99" fmla="*/ 80 h 103"/>
                  <a:gd name="T100" fmla="*/ 173 w 195"/>
                  <a:gd name="T101" fmla="*/ 56 h 103"/>
                  <a:gd name="T102" fmla="*/ 187 w 195"/>
                  <a:gd name="T103" fmla="*/ 27 h 103"/>
                  <a:gd name="T104" fmla="*/ 187 w 195"/>
                  <a:gd name="T105" fmla="*/ 15 h 103"/>
                  <a:gd name="T106" fmla="*/ 172 w 195"/>
                  <a:gd name="T107" fmla="*/ 9 h 103"/>
                  <a:gd name="T108" fmla="*/ 189 w 195"/>
                  <a:gd name="T109" fmla="*/ 13 h 103"/>
                  <a:gd name="T110" fmla="*/ 175 w 195"/>
                  <a:gd name="T111" fmla="*/ 1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5" h="103">
                    <a:moveTo>
                      <a:pt x="151" y="72"/>
                    </a:moveTo>
                    <a:cubicBezTo>
                      <a:pt x="154" y="69"/>
                      <a:pt x="154" y="67"/>
                      <a:pt x="154" y="65"/>
                    </a:cubicBezTo>
                    <a:cubicBezTo>
                      <a:pt x="154" y="62"/>
                      <a:pt x="153" y="61"/>
                      <a:pt x="152" y="59"/>
                    </a:cubicBezTo>
                    <a:cubicBezTo>
                      <a:pt x="150" y="57"/>
                      <a:pt x="149" y="56"/>
                      <a:pt x="148" y="54"/>
                    </a:cubicBezTo>
                    <a:cubicBezTo>
                      <a:pt x="148" y="52"/>
                      <a:pt x="148" y="50"/>
                      <a:pt x="149" y="47"/>
                    </a:cubicBezTo>
                    <a:cubicBezTo>
                      <a:pt x="150" y="42"/>
                      <a:pt x="155" y="39"/>
                      <a:pt x="160" y="39"/>
                    </a:cubicBezTo>
                    <a:cubicBezTo>
                      <a:pt x="171" y="39"/>
                      <a:pt x="171" y="39"/>
                      <a:pt x="171" y="39"/>
                    </a:cubicBezTo>
                    <a:cubicBezTo>
                      <a:pt x="172" y="33"/>
                      <a:pt x="172" y="33"/>
                      <a:pt x="172" y="33"/>
                    </a:cubicBezTo>
                    <a:cubicBezTo>
                      <a:pt x="172" y="29"/>
                      <a:pt x="170" y="26"/>
                      <a:pt x="168" y="23"/>
                    </a:cubicBezTo>
                    <a:cubicBezTo>
                      <a:pt x="167" y="20"/>
                      <a:pt x="167" y="18"/>
                      <a:pt x="167" y="15"/>
                    </a:cubicBezTo>
                    <a:cubicBezTo>
                      <a:pt x="167" y="0"/>
                      <a:pt x="167" y="0"/>
                      <a:pt x="167" y="0"/>
                    </a:cubicBezTo>
                    <a:cubicBezTo>
                      <a:pt x="167" y="0"/>
                      <a:pt x="167" y="0"/>
                      <a:pt x="167" y="0"/>
                    </a:cubicBezTo>
                    <a:cubicBezTo>
                      <a:pt x="168" y="3"/>
                      <a:pt x="170" y="5"/>
                      <a:pt x="171" y="7"/>
                    </a:cubicBezTo>
                    <a:cubicBezTo>
                      <a:pt x="173" y="4"/>
                      <a:pt x="177" y="2"/>
                      <a:pt x="182" y="2"/>
                    </a:cubicBezTo>
                    <a:cubicBezTo>
                      <a:pt x="188" y="2"/>
                      <a:pt x="193" y="5"/>
                      <a:pt x="193" y="9"/>
                    </a:cubicBezTo>
                    <a:cubicBezTo>
                      <a:pt x="193" y="11"/>
                      <a:pt x="192" y="13"/>
                      <a:pt x="189" y="15"/>
                    </a:cubicBezTo>
                    <a:cubicBezTo>
                      <a:pt x="189" y="30"/>
                      <a:pt x="189" y="30"/>
                      <a:pt x="189" y="30"/>
                    </a:cubicBezTo>
                    <a:cubicBezTo>
                      <a:pt x="189" y="30"/>
                      <a:pt x="189" y="30"/>
                      <a:pt x="189" y="30"/>
                    </a:cubicBezTo>
                    <a:cubicBezTo>
                      <a:pt x="190" y="31"/>
                      <a:pt x="191" y="32"/>
                      <a:pt x="192" y="34"/>
                    </a:cubicBezTo>
                    <a:cubicBezTo>
                      <a:pt x="194" y="37"/>
                      <a:pt x="195" y="40"/>
                      <a:pt x="194" y="43"/>
                    </a:cubicBezTo>
                    <a:cubicBezTo>
                      <a:pt x="192" y="52"/>
                      <a:pt x="178" y="60"/>
                      <a:pt x="178" y="69"/>
                    </a:cubicBezTo>
                    <a:cubicBezTo>
                      <a:pt x="178" y="71"/>
                      <a:pt x="178" y="75"/>
                      <a:pt x="178" y="78"/>
                    </a:cubicBezTo>
                    <a:cubicBezTo>
                      <a:pt x="178" y="80"/>
                      <a:pt x="178" y="81"/>
                      <a:pt x="177" y="82"/>
                    </a:cubicBezTo>
                    <a:cubicBezTo>
                      <a:pt x="177" y="83"/>
                      <a:pt x="175" y="83"/>
                      <a:pt x="174" y="83"/>
                    </a:cubicBezTo>
                    <a:cubicBezTo>
                      <a:pt x="171" y="82"/>
                      <a:pt x="167" y="78"/>
                      <a:pt x="165" y="79"/>
                    </a:cubicBezTo>
                    <a:cubicBezTo>
                      <a:pt x="162" y="80"/>
                      <a:pt x="162" y="82"/>
                      <a:pt x="161" y="84"/>
                    </a:cubicBezTo>
                    <a:cubicBezTo>
                      <a:pt x="161" y="88"/>
                      <a:pt x="160" y="91"/>
                      <a:pt x="158" y="94"/>
                    </a:cubicBezTo>
                    <a:cubicBezTo>
                      <a:pt x="157" y="97"/>
                      <a:pt x="155" y="99"/>
                      <a:pt x="154" y="101"/>
                    </a:cubicBezTo>
                    <a:cubicBezTo>
                      <a:pt x="153" y="102"/>
                      <a:pt x="152" y="103"/>
                      <a:pt x="151" y="103"/>
                    </a:cubicBezTo>
                    <a:cubicBezTo>
                      <a:pt x="150" y="103"/>
                      <a:pt x="148" y="103"/>
                      <a:pt x="147" y="103"/>
                    </a:cubicBezTo>
                    <a:cubicBezTo>
                      <a:pt x="116" y="94"/>
                      <a:pt x="79" y="94"/>
                      <a:pt x="48" y="103"/>
                    </a:cubicBezTo>
                    <a:cubicBezTo>
                      <a:pt x="47" y="103"/>
                      <a:pt x="46" y="103"/>
                      <a:pt x="45" y="103"/>
                    </a:cubicBezTo>
                    <a:cubicBezTo>
                      <a:pt x="44" y="103"/>
                      <a:pt x="43" y="102"/>
                      <a:pt x="42" y="101"/>
                    </a:cubicBezTo>
                    <a:cubicBezTo>
                      <a:pt x="40" y="99"/>
                      <a:pt x="39" y="97"/>
                      <a:pt x="37" y="94"/>
                    </a:cubicBezTo>
                    <a:cubicBezTo>
                      <a:pt x="36" y="91"/>
                      <a:pt x="35" y="88"/>
                      <a:pt x="34" y="84"/>
                    </a:cubicBezTo>
                    <a:cubicBezTo>
                      <a:pt x="34" y="82"/>
                      <a:pt x="33" y="80"/>
                      <a:pt x="31" y="79"/>
                    </a:cubicBezTo>
                    <a:cubicBezTo>
                      <a:pt x="28" y="78"/>
                      <a:pt x="24" y="82"/>
                      <a:pt x="21" y="83"/>
                    </a:cubicBezTo>
                    <a:cubicBezTo>
                      <a:pt x="20" y="83"/>
                      <a:pt x="19" y="83"/>
                      <a:pt x="18" y="82"/>
                    </a:cubicBezTo>
                    <a:cubicBezTo>
                      <a:pt x="18" y="81"/>
                      <a:pt x="18" y="80"/>
                      <a:pt x="17" y="78"/>
                    </a:cubicBezTo>
                    <a:cubicBezTo>
                      <a:pt x="17" y="75"/>
                      <a:pt x="17" y="71"/>
                      <a:pt x="17" y="69"/>
                    </a:cubicBezTo>
                    <a:cubicBezTo>
                      <a:pt x="17" y="60"/>
                      <a:pt x="3" y="52"/>
                      <a:pt x="1" y="43"/>
                    </a:cubicBezTo>
                    <a:cubicBezTo>
                      <a:pt x="0" y="40"/>
                      <a:pt x="1" y="37"/>
                      <a:pt x="3" y="34"/>
                    </a:cubicBezTo>
                    <a:cubicBezTo>
                      <a:pt x="4" y="32"/>
                      <a:pt x="5" y="31"/>
                      <a:pt x="6" y="30"/>
                    </a:cubicBezTo>
                    <a:cubicBezTo>
                      <a:pt x="6" y="30"/>
                      <a:pt x="6" y="30"/>
                      <a:pt x="6" y="30"/>
                    </a:cubicBezTo>
                    <a:cubicBezTo>
                      <a:pt x="6" y="15"/>
                      <a:pt x="6" y="15"/>
                      <a:pt x="6" y="15"/>
                    </a:cubicBezTo>
                    <a:cubicBezTo>
                      <a:pt x="3" y="13"/>
                      <a:pt x="2" y="11"/>
                      <a:pt x="2" y="9"/>
                    </a:cubicBezTo>
                    <a:cubicBezTo>
                      <a:pt x="2" y="5"/>
                      <a:pt x="7" y="2"/>
                      <a:pt x="13" y="2"/>
                    </a:cubicBezTo>
                    <a:cubicBezTo>
                      <a:pt x="18" y="2"/>
                      <a:pt x="22" y="4"/>
                      <a:pt x="24" y="7"/>
                    </a:cubicBezTo>
                    <a:cubicBezTo>
                      <a:pt x="25" y="5"/>
                      <a:pt x="27" y="3"/>
                      <a:pt x="28" y="0"/>
                    </a:cubicBezTo>
                    <a:cubicBezTo>
                      <a:pt x="28" y="0"/>
                      <a:pt x="28" y="0"/>
                      <a:pt x="28" y="0"/>
                    </a:cubicBezTo>
                    <a:cubicBezTo>
                      <a:pt x="28" y="15"/>
                      <a:pt x="28" y="15"/>
                      <a:pt x="28" y="15"/>
                    </a:cubicBezTo>
                    <a:cubicBezTo>
                      <a:pt x="28" y="18"/>
                      <a:pt x="28" y="20"/>
                      <a:pt x="27" y="23"/>
                    </a:cubicBezTo>
                    <a:cubicBezTo>
                      <a:pt x="25" y="26"/>
                      <a:pt x="24" y="29"/>
                      <a:pt x="24" y="33"/>
                    </a:cubicBezTo>
                    <a:cubicBezTo>
                      <a:pt x="24" y="39"/>
                      <a:pt x="24" y="39"/>
                      <a:pt x="24" y="39"/>
                    </a:cubicBezTo>
                    <a:cubicBezTo>
                      <a:pt x="35" y="39"/>
                      <a:pt x="35" y="39"/>
                      <a:pt x="35" y="39"/>
                    </a:cubicBezTo>
                    <a:cubicBezTo>
                      <a:pt x="40" y="39"/>
                      <a:pt x="45" y="42"/>
                      <a:pt x="46" y="47"/>
                    </a:cubicBezTo>
                    <a:cubicBezTo>
                      <a:pt x="47" y="50"/>
                      <a:pt x="47" y="52"/>
                      <a:pt x="47" y="54"/>
                    </a:cubicBezTo>
                    <a:cubicBezTo>
                      <a:pt x="46" y="56"/>
                      <a:pt x="45" y="57"/>
                      <a:pt x="43" y="59"/>
                    </a:cubicBezTo>
                    <a:cubicBezTo>
                      <a:pt x="42" y="61"/>
                      <a:pt x="41" y="62"/>
                      <a:pt x="41" y="65"/>
                    </a:cubicBezTo>
                    <a:cubicBezTo>
                      <a:pt x="41" y="67"/>
                      <a:pt x="41" y="69"/>
                      <a:pt x="44" y="72"/>
                    </a:cubicBezTo>
                    <a:cubicBezTo>
                      <a:pt x="82" y="64"/>
                      <a:pt x="112" y="64"/>
                      <a:pt x="151" y="72"/>
                    </a:cubicBezTo>
                    <a:close/>
                    <a:moveTo>
                      <a:pt x="146" y="100"/>
                    </a:moveTo>
                    <a:cubicBezTo>
                      <a:pt x="148" y="101"/>
                      <a:pt x="149" y="101"/>
                      <a:pt x="149" y="99"/>
                    </a:cubicBezTo>
                    <a:cubicBezTo>
                      <a:pt x="151" y="93"/>
                      <a:pt x="149" y="85"/>
                      <a:pt x="149" y="79"/>
                    </a:cubicBezTo>
                    <a:cubicBezTo>
                      <a:pt x="149" y="77"/>
                      <a:pt x="149" y="76"/>
                      <a:pt x="150" y="74"/>
                    </a:cubicBezTo>
                    <a:cubicBezTo>
                      <a:pt x="114" y="66"/>
                      <a:pt x="81" y="66"/>
                      <a:pt x="45" y="74"/>
                    </a:cubicBezTo>
                    <a:cubicBezTo>
                      <a:pt x="46" y="76"/>
                      <a:pt x="46" y="77"/>
                      <a:pt x="46" y="79"/>
                    </a:cubicBezTo>
                    <a:cubicBezTo>
                      <a:pt x="46" y="85"/>
                      <a:pt x="44" y="93"/>
                      <a:pt x="46" y="99"/>
                    </a:cubicBezTo>
                    <a:cubicBezTo>
                      <a:pt x="46" y="101"/>
                      <a:pt x="48" y="101"/>
                      <a:pt x="49" y="100"/>
                    </a:cubicBezTo>
                    <a:cubicBezTo>
                      <a:pt x="80" y="92"/>
                      <a:pt x="115" y="92"/>
                      <a:pt x="146" y="100"/>
                    </a:cubicBezTo>
                    <a:close/>
                    <a:moveTo>
                      <a:pt x="44" y="100"/>
                    </a:moveTo>
                    <a:cubicBezTo>
                      <a:pt x="43" y="97"/>
                      <a:pt x="43" y="93"/>
                      <a:pt x="43" y="89"/>
                    </a:cubicBezTo>
                    <a:cubicBezTo>
                      <a:pt x="43" y="84"/>
                      <a:pt x="44" y="80"/>
                      <a:pt x="44" y="77"/>
                    </a:cubicBezTo>
                    <a:cubicBezTo>
                      <a:pt x="43" y="75"/>
                      <a:pt x="42" y="74"/>
                      <a:pt x="41" y="73"/>
                    </a:cubicBezTo>
                    <a:cubicBezTo>
                      <a:pt x="38" y="69"/>
                      <a:pt x="37" y="64"/>
                      <a:pt x="40" y="60"/>
                    </a:cubicBezTo>
                    <a:cubicBezTo>
                      <a:pt x="42" y="57"/>
                      <a:pt x="45" y="55"/>
                      <a:pt x="45" y="52"/>
                    </a:cubicBezTo>
                    <a:cubicBezTo>
                      <a:pt x="45" y="49"/>
                      <a:pt x="44" y="43"/>
                      <a:pt x="37" y="41"/>
                    </a:cubicBezTo>
                    <a:cubicBezTo>
                      <a:pt x="23" y="41"/>
                      <a:pt x="23" y="41"/>
                      <a:pt x="23" y="41"/>
                    </a:cubicBezTo>
                    <a:cubicBezTo>
                      <a:pt x="22" y="44"/>
                      <a:pt x="22" y="50"/>
                      <a:pt x="23" y="53"/>
                    </a:cubicBezTo>
                    <a:cubicBezTo>
                      <a:pt x="25" y="57"/>
                      <a:pt x="28" y="61"/>
                      <a:pt x="28" y="67"/>
                    </a:cubicBezTo>
                    <a:cubicBezTo>
                      <a:pt x="28" y="77"/>
                      <a:pt x="28" y="77"/>
                      <a:pt x="28" y="77"/>
                    </a:cubicBezTo>
                    <a:cubicBezTo>
                      <a:pt x="29" y="77"/>
                      <a:pt x="29" y="77"/>
                      <a:pt x="29" y="77"/>
                    </a:cubicBezTo>
                    <a:cubicBezTo>
                      <a:pt x="29" y="77"/>
                      <a:pt x="33" y="75"/>
                      <a:pt x="35" y="80"/>
                    </a:cubicBezTo>
                    <a:cubicBezTo>
                      <a:pt x="36" y="82"/>
                      <a:pt x="36" y="86"/>
                      <a:pt x="37" y="89"/>
                    </a:cubicBezTo>
                    <a:cubicBezTo>
                      <a:pt x="38" y="92"/>
                      <a:pt x="40" y="95"/>
                      <a:pt x="41" y="97"/>
                    </a:cubicBezTo>
                    <a:cubicBezTo>
                      <a:pt x="42" y="98"/>
                      <a:pt x="43" y="100"/>
                      <a:pt x="44" y="100"/>
                    </a:cubicBezTo>
                    <a:close/>
                    <a:moveTo>
                      <a:pt x="21" y="41"/>
                    </a:moveTo>
                    <a:cubicBezTo>
                      <a:pt x="21" y="40"/>
                      <a:pt x="21" y="34"/>
                      <a:pt x="21" y="31"/>
                    </a:cubicBezTo>
                    <a:cubicBezTo>
                      <a:pt x="22" y="28"/>
                      <a:pt x="23" y="25"/>
                      <a:pt x="25" y="23"/>
                    </a:cubicBezTo>
                    <a:cubicBezTo>
                      <a:pt x="26" y="20"/>
                      <a:pt x="26" y="18"/>
                      <a:pt x="26" y="16"/>
                    </a:cubicBezTo>
                    <a:cubicBezTo>
                      <a:pt x="26" y="13"/>
                      <a:pt x="26" y="10"/>
                      <a:pt x="26" y="7"/>
                    </a:cubicBezTo>
                    <a:cubicBezTo>
                      <a:pt x="26" y="7"/>
                      <a:pt x="22" y="14"/>
                      <a:pt x="16" y="22"/>
                    </a:cubicBezTo>
                    <a:cubicBezTo>
                      <a:pt x="13" y="26"/>
                      <a:pt x="8" y="30"/>
                      <a:pt x="5" y="34"/>
                    </a:cubicBezTo>
                    <a:cubicBezTo>
                      <a:pt x="4" y="37"/>
                      <a:pt x="2" y="41"/>
                      <a:pt x="4" y="45"/>
                    </a:cubicBezTo>
                    <a:cubicBezTo>
                      <a:pt x="5" y="46"/>
                      <a:pt x="5" y="48"/>
                      <a:pt x="6" y="49"/>
                    </a:cubicBezTo>
                    <a:cubicBezTo>
                      <a:pt x="6" y="49"/>
                      <a:pt x="6" y="49"/>
                      <a:pt x="6" y="49"/>
                    </a:cubicBezTo>
                    <a:cubicBezTo>
                      <a:pt x="6" y="49"/>
                      <a:pt x="15" y="49"/>
                      <a:pt x="21" y="41"/>
                    </a:cubicBezTo>
                    <a:close/>
                    <a:moveTo>
                      <a:pt x="8" y="51"/>
                    </a:moveTo>
                    <a:cubicBezTo>
                      <a:pt x="13" y="56"/>
                      <a:pt x="19" y="62"/>
                      <a:pt x="20" y="69"/>
                    </a:cubicBezTo>
                    <a:cubicBezTo>
                      <a:pt x="20" y="71"/>
                      <a:pt x="19" y="80"/>
                      <a:pt x="20" y="80"/>
                    </a:cubicBezTo>
                    <a:cubicBezTo>
                      <a:pt x="20" y="81"/>
                      <a:pt x="21" y="81"/>
                      <a:pt x="22" y="80"/>
                    </a:cubicBezTo>
                    <a:cubicBezTo>
                      <a:pt x="22" y="80"/>
                      <a:pt x="24" y="79"/>
                      <a:pt x="26" y="78"/>
                    </a:cubicBezTo>
                    <a:cubicBezTo>
                      <a:pt x="26" y="76"/>
                      <a:pt x="26" y="72"/>
                      <a:pt x="26" y="67"/>
                    </a:cubicBezTo>
                    <a:cubicBezTo>
                      <a:pt x="26" y="64"/>
                      <a:pt x="24" y="59"/>
                      <a:pt x="22" y="56"/>
                    </a:cubicBezTo>
                    <a:cubicBezTo>
                      <a:pt x="20" y="53"/>
                      <a:pt x="20" y="49"/>
                      <a:pt x="20" y="46"/>
                    </a:cubicBezTo>
                    <a:cubicBezTo>
                      <a:pt x="20" y="46"/>
                      <a:pt x="14" y="50"/>
                      <a:pt x="8" y="51"/>
                    </a:cubicBezTo>
                    <a:close/>
                    <a:moveTo>
                      <a:pt x="8" y="27"/>
                    </a:moveTo>
                    <a:cubicBezTo>
                      <a:pt x="11" y="24"/>
                      <a:pt x="13" y="22"/>
                      <a:pt x="15" y="19"/>
                    </a:cubicBezTo>
                    <a:cubicBezTo>
                      <a:pt x="16" y="18"/>
                      <a:pt x="17" y="17"/>
                      <a:pt x="18" y="15"/>
                    </a:cubicBezTo>
                    <a:cubicBezTo>
                      <a:pt x="8" y="15"/>
                      <a:pt x="8" y="15"/>
                      <a:pt x="8" y="15"/>
                    </a:cubicBezTo>
                    <a:cubicBezTo>
                      <a:pt x="8" y="27"/>
                      <a:pt x="8" y="27"/>
                      <a:pt x="8" y="27"/>
                    </a:cubicBezTo>
                    <a:close/>
                    <a:moveTo>
                      <a:pt x="20" y="13"/>
                    </a:moveTo>
                    <a:cubicBezTo>
                      <a:pt x="21" y="12"/>
                      <a:pt x="22" y="10"/>
                      <a:pt x="23" y="9"/>
                    </a:cubicBezTo>
                    <a:cubicBezTo>
                      <a:pt x="22" y="6"/>
                      <a:pt x="18" y="4"/>
                      <a:pt x="13" y="4"/>
                    </a:cubicBezTo>
                    <a:cubicBezTo>
                      <a:pt x="8" y="4"/>
                      <a:pt x="4" y="6"/>
                      <a:pt x="4" y="9"/>
                    </a:cubicBezTo>
                    <a:cubicBezTo>
                      <a:pt x="4" y="11"/>
                      <a:pt x="5" y="12"/>
                      <a:pt x="7" y="13"/>
                    </a:cubicBezTo>
                    <a:cubicBezTo>
                      <a:pt x="7" y="13"/>
                      <a:pt x="8" y="13"/>
                      <a:pt x="8" y="13"/>
                    </a:cubicBezTo>
                    <a:cubicBezTo>
                      <a:pt x="19" y="13"/>
                      <a:pt x="19" y="13"/>
                      <a:pt x="19" y="13"/>
                    </a:cubicBezTo>
                    <a:cubicBezTo>
                      <a:pt x="20" y="13"/>
                      <a:pt x="20" y="13"/>
                      <a:pt x="20" y="13"/>
                    </a:cubicBezTo>
                    <a:close/>
                    <a:moveTo>
                      <a:pt x="151" y="100"/>
                    </a:moveTo>
                    <a:cubicBezTo>
                      <a:pt x="153" y="97"/>
                      <a:pt x="152" y="93"/>
                      <a:pt x="152" y="89"/>
                    </a:cubicBezTo>
                    <a:cubicBezTo>
                      <a:pt x="152" y="84"/>
                      <a:pt x="151" y="80"/>
                      <a:pt x="152" y="77"/>
                    </a:cubicBezTo>
                    <a:cubicBezTo>
                      <a:pt x="152" y="75"/>
                      <a:pt x="153" y="74"/>
                      <a:pt x="154" y="73"/>
                    </a:cubicBezTo>
                    <a:cubicBezTo>
                      <a:pt x="157" y="69"/>
                      <a:pt x="158" y="64"/>
                      <a:pt x="155" y="60"/>
                    </a:cubicBezTo>
                    <a:cubicBezTo>
                      <a:pt x="153" y="57"/>
                      <a:pt x="150" y="55"/>
                      <a:pt x="150" y="52"/>
                    </a:cubicBezTo>
                    <a:cubicBezTo>
                      <a:pt x="150" y="49"/>
                      <a:pt x="151" y="43"/>
                      <a:pt x="158" y="41"/>
                    </a:cubicBezTo>
                    <a:cubicBezTo>
                      <a:pt x="172" y="41"/>
                      <a:pt x="172" y="41"/>
                      <a:pt x="172" y="41"/>
                    </a:cubicBezTo>
                    <a:cubicBezTo>
                      <a:pt x="173" y="44"/>
                      <a:pt x="174" y="50"/>
                      <a:pt x="172" y="53"/>
                    </a:cubicBezTo>
                    <a:cubicBezTo>
                      <a:pt x="170" y="57"/>
                      <a:pt x="167" y="61"/>
                      <a:pt x="167" y="67"/>
                    </a:cubicBezTo>
                    <a:cubicBezTo>
                      <a:pt x="167" y="77"/>
                      <a:pt x="167" y="77"/>
                      <a:pt x="167" y="77"/>
                    </a:cubicBezTo>
                    <a:cubicBezTo>
                      <a:pt x="167" y="77"/>
                      <a:pt x="166" y="77"/>
                      <a:pt x="166" y="77"/>
                    </a:cubicBezTo>
                    <a:cubicBezTo>
                      <a:pt x="166" y="77"/>
                      <a:pt x="162" y="75"/>
                      <a:pt x="160" y="80"/>
                    </a:cubicBezTo>
                    <a:cubicBezTo>
                      <a:pt x="159" y="82"/>
                      <a:pt x="159" y="86"/>
                      <a:pt x="158" y="89"/>
                    </a:cubicBezTo>
                    <a:cubicBezTo>
                      <a:pt x="157" y="92"/>
                      <a:pt x="155" y="95"/>
                      <a:pt x="154" y="97"/>
                    </a:cubicBezTo>
                    <a:cubicBezTo>
                      <a:pt x="153" y="98"/>
                      <a:pt x="152" y="100"/>
                      <a:pt x="151" y="100"/>
                    </a:cubicBezTo>
                    <a:close/>
                    <a:moveTo>
                      <a:pt x="174" y="41"/>
                    </a:moveTo>
                    <a:cubicBezTo>
                      <a:pt x="174" y="40"/>
                      <a:pt x="174" y="34"/>
                      <a:pt x="174" y="31"/>
                    </a:cubicBezTo>
                    <a:cubicBezTo>
                      <a:pt x="174" y="28"/>
                      <a:pt x="172" y="25"/>
                      <a:pt x="171" y="23"/>
                    </a:cubicBezTo>
                    <a:cubicBezTo>
                      <a:pt x="170" y="20"/>
                      <a:pt x="169" y="18"/>
                      <a:pt x="169" y="16"/>
                    </a:cubicBezTo>
                    <a:cubicBezTo>
                      <a:pt x="169" y="13"/>
                      <a:pt x="169" y="10"/>
                      <a:pt x="169" y="7"/>
                    </a:cubicBezTo>
                    <a:cubicBezTo>
                      <a:pt x="169" y="7"/>
                      <a:pt x="173" y="14"/>
                      <a:pt x="179" y="22"/>
                    </a:cubicBezTo>
                    <a:cubicBezTo>
                      <a:pt x="183" y="26"/>
                      <a:pt x="187" y="30"/>
                      <a:pt x="190" y="34"/>
                    </a:cubicBezTo>
                    <a:cubicBezTo>
                      <a:pt x="192" y="37"/>
                      <a:pt x="193" y="41"/>
                      <a:pt x="191" y="45"/>
                    </a:cubicBezTo>
                    <a:cubicBezTo>
                      <a:pt x="191" y="46"/>
                      <a:pt x="190" y="48"/>
                      <a:pt x="189" y="49"/>
                    </a:cubicBezTo>
                    <a:cubicBezTo>
                      <a:pt x="189" y="49"/>
                      <a:pt x="189" y="49"/>
                      <a:pt x="189" y="49"/>
                    </a:cubicBezTo>
                    <a:cubicBezTo>
                      <a:pt x="189" y="49"/>
                      <a:pt x="180" y="49"/>
                      <a:pt x="174" y="41"/>
                    </a:cubicBezTo>
                    <a:close/>
                    <a:moveTo>
                      <a:pt x="187" y="51"/>
                    </a:moveTo>
                    <a:cubicBezTo>
                      <a:pt x="182" y="56"/>
                      <a:pt x="176" y="62"/>
                      <a:pt x="176" y="69"/>
                    </a:cubicBezTo>
                    <a:cubicBezTo>
                      <a:pt x="176" y="71"/>
                      <a:pt x="176" y="80"/>
                      <a:pt x="175" y="80"/>
                    </a:cubicBezTo>
                    <a:cubicBezTo>
                      <a:pt x="175" y="81"/>
                      <a:pt x="174" y="81"/>
                      <a:pt x="173" y="80"/>
                    </a:cubicBezTo>
                    <a:cubicBezTo>
                      <a:pt x="173" y="80"/>
                      <a:pt x="171" y="79"/>
                      <a:pt x="169" y="78"/>
                    </a:cubicBezTo>
                    <a:cubicBezTo>
                      <a:pt x="169" y="76"/>
                      <a:pt x="169" y="72"/>
                      <a:pt x="169" y="67"/>
                    </a:cubicBezTo>
                    <a:cubicBezTo>
                      <a:pt x="169" y="64"/>
                      <a:pt x="171" y="59"/>
                      <a:pt x="173" y="56"/>
                    </a:cubicBezTo>
                    <a:cubicBezTo>
                      <a:pt x="175" y="53"/>
                      <a:pt x="176" y="49"/>
                      <a:pt x="175" y="46"/>
                    </a:cubicBezTo>
                    <a:cubicBezTo>
                      <a:pt x="175" y="46"/>
                      <a:pt x="181" y="50"/>
                      <a:pt x="187" y="51"/>
                    </a:cubicBezTo>
                    <a:close/>
                    <a:moveTo>
                      <a:pt x="187" y="27"/>
                    </a:moveTo>
                    <a:cubicBezTo>
                      <a:pt x="184" y="24"/>
                      <a:pt x="182" y="22"/>
                      <a:pt x="180" y="19"/>
                    </a:cubicBezTo>
                    <a:cubicBezTo>
                      <a:pt x="179" y="18"/>
                      <a:pt x="178" y="17"/>
                      <a:pt x="177" y="15"/>
                    </a:cubicBezTo>
                    <a:cubicBezTo>
                      <a:pt x="187" y="15"/>
                      <a:pt x="187" y="15"/>
                      <a:pt x="187" y="15"/>
                    </a:cubicBezTo>
                    <a:cubicBezTo>
                      <a:pt x="187" y="27"/>
                      <a:pt x="187" y="27"/>
                      <a:pt x="187" y="27"/>
                    </a:cubicBezTo>
                    <a:close/>
                    <a:moveTo>
                      <a:pt x="175" y="13"/>
                    </a:moveTo>
                    <a:cubicBezTo>
                      <a:pt x="174" y="12"/>
                      <a:pt x="173" y="10"/>
                      <a:pt x="172" y="9"/>
                    </a:cubicBezTo>
                    <a:cubicBezTo>
                      <a:pt x="173" y="6"/>
                      <a:pt x="177" y="4"/>
                      <a:pt x="182" y="4"/>
                    </a:cubicBezTo>
                    <a:cubicBezTo>
                      <a:pt x="187" y="4"/>
                      <a:pt x="191" y="6"/>
                      <a:pt x="191" y="9"/>
                    </a:cubicBezTo>
                    <a:cubicBezTo>
                      <a:pt x="191" y="11"/>
                      <a:pt x="190" y="12"/>
                      <a:pt x="189" y="13"/>
                    </a:cubicBezTo>
                    <a:cubicBezTo>
                      <a:pt x="188" y="13"/>
                      <a:pt x="187" y="13"/>
                      <a:pt x="187" y="13"/>
                    </a:cubicBezTo>
                    <a:cubicBezTo>
                      <a:pt x="176" y="13"/>
                      <a:pt x="176" y="13"/>
                      <a:pt x="176" y="13"/>
                    </a:cubicBezTo>
                    <a:cubicBezTo>
                      <a:pt x="176" y="13"/>
                      <a:pt x="175" y="13"/>
                      <a:pt x="175"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任意多边形 72"/>
          <p:cNvSpPr>
            <a:spLocks noChangeArrowheads="1"/>
          </p:cNvSpPr>
          <p:nvPr/>
        </p:nvSpPr>
        <p:spPr bwMode="auto">
          <a:xfrm>
            <a:off x="4321923" y="2184358"/>
            <a:ext cx="1811967" cy="1621033"/>
          </a:xfrm>
          <a:custGeom>
            <a:avLst/>
            <a:gdLst>
              <a:gd name="connsiteX0" fmla="*/ 0 w 2067411"/>
              <a:gd name="connsiteY0" fmla="*/ 0 h 1849561"/>
              <a:gd name="connsiteX1" fmla="*/ 1855332 w 2067411"/>
              <a:gd name="connsiteY1" fmla="*/ 0 h 1849561"/>
              <a:gd name="connsiteX2" fmla="*/ 1855332 w 2067411"/>
              <a:gd name="connsiteY2" fmla="*/ 777772 h 1849561"/>
              <a:gd name="connsiteX3" fmla="*/ 2067411 w 2067411"/>
              <a:gd name="connsiteY3" fmla="*/ 924781 h 1849561"/>
              <a:gd name="connsiteX4" fmla="*/ 1855332 w 2067411"/>
              <a:gd name="connsiteY4" fmla="*/ 1071790 h 1849561"/>
              <a:gd name="connsiteX5" fmla="*/ 1855332 w 2067411"/>
              <a:gd name="connsiteY5" fmla="*/ 1849561 h 1849561"/>
              <a:gd name="connsiteX6" fmla="*/ 0 w 2067411"/>
              <a:gd name="connsiteY6" fmla="*/ 1849561 h 1849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67411" h="1849561">
                <a:moveTo>
                  <a:pt x="0" y="0"/>
                </a:moveTo>
                <a:lnTo>
                  <a:pt x="1855332" y="0"/>
                </a:lnTo>
                <a:lnTo>
                  <a:pt x="1855332" y="777772"/>
                </a:lnTo>
                <a:lnTo>
                  <a:pt x="2067411" y="924781"/>
                </a:lnTo>
                <a:lnTo>
                  <a:pt x="1855332" y="1071790"/>
                </a:lnTo>
                <a:lnTo>
                  <a:pt x="1855332" y="1849561"/>
                </a:lnTo>
                <a:lnTo>
                  <a:pt x="0" y="1849561"/>
                </a:lnTo>
                <a:close/>
              </a:path>
            </a:pathLst>
          </a:custGeom>
          <a:solidFill>
            <a:srgbClr val="404040"/>
          </a:solidFill>
          <a:ln>
            <a:noFill/>
          </a:ln>
        </p:spPr>
        <p:txBody>
          <a:bodyPr vert="horz" wrap="square" lIns="91440" tIns="45720" rIns="91440" bIns="45720" numCol="1" anchor="t" anchorCtr="0" compatLnSpc="1">
            <a:noAutofit/>
          </a:bodyPr>
          <a:lstStyle/>
          <a:p>
            <a:endParaRPr lang="en-US"/>
          </a:p>
        </p:txBody>
      </p:sp>
      <p:sp>
        <p:nvSpPr>
          <p:cNvPr id="7" name="Rectangle 7"/>
          <p:cNvSpPr>
            <a:spLocks noChangeArrowheads="1"/>
          </p:cNvSpPr>
          <p:nvPr/>
        </p:nvSpPr>
        <p:spPr bwMode="auto">
          <a:xfrm>
            <a:off x="4493890" y="2361382"/>
            <a:ext cx="1264457" cy="1266986"/>
          </a:xfrm>
          <a:prstGeom prst="rect">
            <a:avLst/>
          </a:prstGeom>
          <a:solidFill>
            <a:srgbClr val="D58590"/>
          </a:solidFill>
          <a:ln>
            <a:noFill/>
          </a:ln>
        </p:spPr>
        <p:txBody>
          <a:bodyPr vert="horz" wrap="square" lIns="91440" tIns="45720" rIns="91440" bIns="45720" numCol="1" anchor="t" anchorCtr="0" compatLnSpc="1"/>
          <a:lstStyle/>
          <a:p>
            <a:endParaRPr lang="en-US">
              <a:solidFill>
                <a:schemeClr val="bg1"/>
              </a:solidFill>
            </a:endParaRPr>
          </a:p>
        </p:txBody>
      </p:sp>
      <p:sp>
        <p:nvSpPr>
          <p:cNvPr id="74" name="任意多边形 73"/>
          <p:cNvSpPr>
            <a:spLocks noChangeArrowheads="1"/>
          </p:cNvSpPr>
          <p:nvPr/>
        </p:nvSpPr>
        <p:spPr bwMode="auto">
          <a:xfrm>
            <a:off x="6242634" y="2184357"/>
            <a:ext cx="1624827" cy="1792999"/>
          </a:xfrm>
          <a:custGeom>
            <a:avLst/>
            <a:gdLst>
              <a:gd name="connsiteX0" fmla="*/ 0 w 1853889"/>
              <a:gd name="connsiteY0" fmla="*/ 0 h 2045770"/>
              <a:gd name="connsiteX1" fmla="*/ 1853889 w 1853889"/>
              <a:gd name="connsiteY1" fmla="*/ 0 h 2045770"/>
              <a:gd name="connsiteX2" fmla="*/ 1853889 w 1853889"/>
              <a:gd name="connsiteY2" fmla="*/ 1849561 h 2045770"/>
              <a:gd name="connsiteX3" fmla="*/ 1059673 w 1853889"/>
              <a:gd name="connsiteY3" fmla="*/ 1849561 h 2045770"/>
              <a:gd name="connsiteX4" fmla="*/ 924780 w 1853889"/>
              <a:gd name="connsiteY4" fmla="*/ 2045770 h 2045770"/>
              <a:gd name="connsiteX5" fmla="*/ 788771 w 1853889"/>
              <a:gd name="connsiteY5" fmla="*/ 1849561 h 2045770"/>
              <a:gd name="connsiteX6" fmla="*/ 0 w 1853889"/>
              <a:gd name="connsiteY6" fmla="*/ 1849561 h 2045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3889" h="2045770">
                <a:moveTo>
                  <a:pt x="0" y="0"/>
                </a:moveTo>
                <a:lnTo>
                  <a:pt x="1853889" y="0"/>
                </a:lnTo>
                <a:lnTo>
                  <a:pt x="1853889" y="1849561"/>
                </a:lnTo>
                <a:lnTo>
                  <a:pt x="1059673" y="1849561"/>
                </a:lnTo>
                <a:lnTo>
                  <a:pt x="924780" y="2045770"/>
                </a:lnTo>
                <a:lnTo>
                  <a:pt x="788771" y="1849561"/>
                </a:lnTo>
                <a:lnTo>
                  <a:pt x="0" y="1849561"/>
                </a:lnTo>
                <a:close/>
              </a:path>
            </a:pathLst>
          </a:custGeom>
          <a:solidFill>
            <a:srgbClr val="404040"/>
          </a:solidFill>
          <a:ln>
            <a:noFill/>
          </a:ln>
        </p:spPr>
        <p:txBody>
          <a:bodyPr vert="horz" wrap="square" lIns="91440" tIns="45720" rIns="91440" bIns="45720" numCol="1" anchor="t" anchorCtr="0" compatLnSpc="1">
            <a:noAutofit/>
          </a:bodyPr>
          <a:lstStyle/>
          <a:p>
            <a:endParaRPr lang="en-US"/>
          </a:p>
        </p:txBody>
      </p:sp>
      <p:sp>
        <p:nvSpPr>
          <p:cNvPr id="10" name="Rectangle 10"/>
          <p:cNvSpPr>
            <a:spLocks noChangeArrowheads="1"/>
          </p:cNvSpPr>
          <p:nvPr/>
        </p:nvSpPr>
        <p:spPr bwMode="auto">
          <a:xfrm>
            <a:off x="6423451" y="2361382"/>
            <a:ext cx="1263193" cy="1266986"/>
          </a:xfrm>
          <a:prstGeom prst="rect">
            <a:avLst/>
          </a:prstGeom>
          <a:solidFill>
            <a:srgbClr val="D58590"/>
          </a:solidFill>
          <a:ln>
            <a:noFill/>
          </a:ln>
        </p:spPr>
        <p:txBody>
          <a:bodyPr vert="horz" wrap="square" lIns="91440" tIns="45720" rIns="91440" bIns="45720" numCol="1" anchor="t" anchorCtr="0" compatLnSpc="1"/>
          <a:lstStyle/>
          <a:p>
            <a:endParaRPr lang="en-US">
              <a:solidFill>
                <a:schemeClr val="bg1"/>
              </a:solidFill>
            </a:endParaRPr>
          </a:p>
        </p:txBody>
      </p:sp>
      <p:sp>
        <p:nvSpPr>
          <p:cNvPr id="76" name="任意多边形 75"/>
          <p:cNvSpPr>
            <a:spLocks noChangeArrowheads="1"/>
          </p:cNvSpPr>
          <p:nvPr/>
        </p:nvSpPr>
        <p:spPr bwMode="auto">
          <a:xfrm>
            <a:off x="6051699" y="4081043"/>
            <a:ext cx="1815761" cy="1624826"/>
          </a:xfrm>
          <a:custGeom>
            <a:avLst/>
            <a:gdLst>
              <a:gd name="connsiteX0" fmla="*/ 217851 w 2071740"/>
              <a:gd name="connsiteY0" fmla="*/ 0 h 1853889"/>
              <a:gd name="connsiteX1" fmla="*/ 2071740 w 2071740"/>
              <a:gd name="connsiteY1" fmla="*/ 0 h 1853889"/>
              <a:gd name="connsiteX2" fmla="*/ 2071740 w 2071740"/>
              <a:gd name="connsiteY2" fmla="*/ 1853889 h 1853889"/>
              <a:gd name="connsiteX3" fmla="*/ 217851 w 2071740"/>
              <a:gd name="connsiteY3" fmla="*/ 1853889 h 1853889"/>
              <a:gd name="connsiteX4" fmla="*/ 217851 w 2071740"/>
              <a:gd name="connsiteY4" fmla="*/ 1075790 h 1853889"/>
              <a:gd name="connsiteX5" fmla="*/ 0 w 2071740"/>
              <a:gd name="connsiteY5" fmla="*/ 924780 h 1853889"/>
              <a:gd name="connsiteX6" fmla="*/ 217851 w 2071740"/>
              <a:gd name="connsiteY6" fmla="*/ 773770 h 1853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1740" h="1853889">
                <a:moveTo>
                  <a:pt x="217851" y="0"/>
                </a:moveTo>
                <a:lnTo>
                  <a:pt x="2071740" y="0"/>
                </a:lnTo>
                <a:lnTo>
                  <a:pt x="2071740" y="1853889"/>
                </a:lnTo>
                <a:lnTo>
                  <a:pt x="217851" y="1853889"/>
                </a:lnTo>
                <a:lnTo>
                  <a:pt x="217851" y="1075790"/>
                </a:lnTo>
                <a:lnTo>
                  <a:pt x="0" y="924780"/>
                </a:lnTo>
                <a:lnTo>
                  <a:pt x="217851" y="773770"/>
                </a:lnTo>
                <a:close/>
              </a:path>
            </a:pathLst>
          </a:custGeom>
          <a:solidFill>
            <a:srgbClr val="404040"/>
          </a:solidFill>
          <a:ln>
            <a:noFill/>
          </a:ln>
        </p:spPr>
        <p:txBody>
          <a:bodyPr vert="horz" wrap="square" lIns="91440" tIns="45720" rIns="91440" bIns="45720" numCol="1" anchor="t" anchorCtr="0" compatLnSpc="1">
            <a:noAutofit/>
          </a:bodyPr>
          <a:lstStyle/>
          <a:p>
            <a:endParaRPr lang="en-US"/>
          </a:p>
        </p:txBody>
      </p:sp>
      <p:sp>
        <p:nvSpPr>
          <p:cNvPr id="75" name="任意多边形 74"/>
          <p:cNvSpPr>
            <a:spLocks noChangeArrowheads="1"/>
          </p:cNvSpPr>
          <p:nvPr/>
        </p:nvSpPr>
        <p:spPr bwMode="auto">
          <a:xfrm>
            <a:off x="4304221" y="3882523"/>
            <a:ext cx="1624827" cy="1823346"/>
          </a:xfrm>
          <a:custGeom>
            <a:avLst/>
            <a:gdLst>
              <a:gd name="connsiteX0" fmla="*/ 924781 w 1853889"/>
              <a:gd name="connsiteY0" fmla="*/ 0 h 2080395"/>
              <a:gd name="connsiteX1" fmla="*/ 1082688 w 1853889"/>
              <a:gd name="connsiteY1" fmla="*/ 226506 h 2080395"/>
              <a:gd name="connsiteX2" fmla="*/ 1853889 w 1853889"/>
              <a:gd name="connsiteY2" fmla="*/ 226506 h 2080395"/>
              <a:gd name="connsiteX3" fmla="*/ 1853889 w 1853889"/>
              <a:gd name="connsiteY3" fmla="*/ 2080395 h 2080395"/>
              <a:gd name="connsiteX4" fmla="*/ 0 w 1853889"/>
              <a:gd name="connsiteY4" fmla="*/ 2080395 h 2080395"/>
              <a:gd name="connsiteX5" fmla="*/ 0 w 1853889"/>
              <a:gd name="connsiteY5" fmla="*/ 226506 h 2080395"/>
              <a:gd name="connsiteX6" fmla="*/ 766875 w 1853889"/>
              <a:gd name="connsiteY6" fmla="*/ 226506 h 20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3889" h="2080395">
                <a:moveTo>
                  <a:pt x="924781" y="0"/>
                </a:moveTo>
                <a:lnTo>
                  <a:pt x="1082688" y="226506"/>
                </a:lnTo>
                <a:lnTo>
                  <a:pt x="1853889" y="226506"/>
                </a:lnTo>
                <a:lnTo>
                  <a:pt x="1853889" y="2080395"/>
                </a:lnTo>
                <a:lnTo>
                  <a:pt x="0" y="2080395"/>
                </a:lnTo>
                <a:lnTo>
                  <a:pt x="0" y="226506"/>
                </a:lnTo>
                <a:lnTo>
                  <a:pt x="766875" y="226506"/>
                </a:lnTo>
                <a:close/>
              </a:path>
            </a:pathLst>
          </a:custGeom>
          <a:solidFill>
            <a:srgbClr val="404040"/>
          </a:solidFill>
          <a:ln>
            <a:noFill/>
          </a:ln>
        </p:spPr>
        <p:txBody>
          <a:bodyPr vert="horz" wrap="square" lIns="91440" tIns="45720" rIns="91440" bIns="45720" numCol="1" anchor="t" anchorCtr="0" compatLnSpc="1">
            <a:noAutofit/>
          </a:bodyPr>
          <a:lstStyle/>
          <a:p>
            <a:endParaRPr lang="en-US"/>
          </a:p>
        </p:txBody>
      </p:sp>
      <p:sp>
        <p:nvSpPr>
          <p:cNvPr id="15" name="Rectangle 15"/>
          <p:cNvSpPr>
            <a:spLocks noChangeArrowheads="1"/>
          </p:cNvSpPr>
          <p:nvPr/>
        </p:nvSpPr>
        <p:spPr bwMode="auto">
          <a:xfrm>
            <a:off x="4485038" y="4258066"/>
            <a:ext cx="1263193" cy="1266986"/>
          </a:xfrm>
          <a:prstGeom prst="rect">
            <a:avLst/>
          </a:prstGeom>
          <a:solidFill>
            <a:srgbClr val="D58590"/>
          </a:solidFill>
          <a:ln>
            <a:noFill/>
          </a:ln>
        </p:spPr>
        <p:txBody>
          <a:bodyPr vert="horz" wrap="square" lIns="91440" tIns="45720" rIns="91440" bIns="45720" numCol="1" anchor="t" anchorCtr="0" compatLnSpc="1"/>
          <a:lstStyle/>
          <a:p>
            <a:endParaRPr lang="en-US"/>
          </a:p>
        </p:txBody>
      </p:sp>
      <p:sp>
        <p:nvSpPr>
          <p:cNvPr id="16" name="Rectangle 10"/>
          <p:cNvSpPr>
            <a:spLocks noChangeArrowheads="1"/>
          </p:cNvSpPr>
          <p:nvPr/>
        </p:nvSpPr>
        <p:spPr bwMode="auto">
          <a:xfrm>
            <a:off x="6423451" y="4277845"/>
            <a:ext cx="1263193" cy="1266986"/>
          </a:xfrm>
          <a:prstGeom prst="rect">
            <a:avLst/>
          </a:prstGeom>
          <a:solidFill>
            <a:srgbClr val="D58590"/>
          </a:solidFill>
          <a:ln>
            <a:noFill/>
          </a:ln>
        </p:spPr>
        <p:txBody>
          <a:bodyPr vert="horz" wrap="square" lIns="91440" tIns="45720" rIns="91440" bIns="45720" numCol="1" anchor="t" anchorCtr="0" compatLnSpc="1"/>
          <a:lstStyle/>
          <a:p>
            <a:endParaRPr lang="en-US"/>
          </a:p>
        </p:txBody>
      </p:sp>
      <p:grpSp>
        <p:nvGrpSpPr>
          <p:cNvPr id="77" name="Group 10"/>
          <p:cNvGrpSpPr/>
          <p:nvPr/>
        </p:nvGrpSpPr>
        <p:grpSpPr>
          <a:xfrm>
            <a:off x="4869274" y="2701512"/>
            <a:ext cx="504096" cy="503198"/>
            <a:chOff x="10996613" y="1925638"/>
            <a:chExt cx="534987" cy="534988"/>
          </a:xfrm>
          <a:solidFill>
            <a:schemeClr val="bg1"/>
          </a:solidFill>
        </p:grpSpPr>
        <p:sp>
          <p:nvSpPr>
            <p:cNvPr id="78" name="Freeform 6"/>
            <p:cNvSpPr>
              <a:spLocks noEditPoints="1"/>
            </p:cNvSpPr>
            <p:nvPr/>
          </p:nvSpPr>
          <p:spPr bwMode="auto">
            <a:xfrm>
              <a:off x="10996613" y="1925638"/>
              <a:ext cx="534987" cy="534988"/>
            </a:xfrm>
            <a:custGeom>
              <a:avLst/>
              <a:gdLst>
                <a:gd name="T0" fmla="*/ 1446 w 3370"/>
                <a:gd name="T1" fmla="*/ 543 h 3371"/>
                <a:gd name="T2" fmla="*/ 1099 w 3370"/>
                <a:gd name="T3" fmla="*/ 703 h 3371"/>
                <a:gd name="T4" fmla="*/ 750 w 3370"/>
                <a:gd name="T5" fmla="*/ 523 h 3371"/>
                <a:gd name="T6" fmla="*/ 518 w 3370"/>
                <a:gd name="T7" fmla="*/ 737 h 3371"/>
                <a:gd name="T8" fmla="*/ 710 w 3370"/>
                <a:gd name="T9" fmla="*/ 1069 h 3371"/>
                <a:gd name="T10" fmla="*/ 568 w 3370"/>
                <a:gd name="T11" fmla="*/ 1428 h 3371"/>
                <a:gd name="T12" fmla="*/ 192 w 3370"/>
                <a:gd name="T13" fmla="*/ 1536 h 3371"/>
                <a:gd name="T14" fmla="*/ 524 w 3370"/>
                <a:gd name="T15" fmla="*/ 1916 h 3371"/>
                <a:gd name="T16" fmla="*/ 665 w 3370"/>
                <a:gd name="T17" fmla="*/ 2204 h 3371"/>
                <a:gd name="T18" fmla="*/ 526 w 3370"/>
                <a:gd name="T19" fmla="*/ 2621 h 3371"/>
                <a:gd name="T20" fmla="*/ 749 w 3370"/>
                <a:gd name="T21" fmla="*/ 2861 h 3371"/>
                <a:gd name="T22" fmla="*/ 1044 w 3370"/>
                <a:gd name="T23" fmla="*/ 2666 h 3371"/>
                <a:gd name="T24" fmla="*/ 1325 w 3370"/>
                <a:gd name="T25" fmla="*/ 2773 h 3371"/>
                <a:gd name="T26" fmla="*/ 1519 w 3370"/>
                <a:gd name="T27" fmla="*/ 3167 h 3371"/>
                <a:gd name="T28" fmla="*/ 1851 w 3370"/>
                <a:gd name="T29" fmla="*/ 3167 h 3371"/>
                <a:gd name="T30" fmla="*/ 2048 w 3370"/>
                <a:gd name="T31" fmla="*/ 2773 h 3371"/>
                <a:gd name="T32" fmla="*/ 2351 w 3370"/>
                <a:gd name="T33" fmla="*/ 2666 h 3371"/>
                <a:gd name="T34" fmla="*/ 2631 w 3370"/>
                <a:gd name="T35" fmla="*/ 2854 h 3371"/>
                <a:gd name="T36" fmla="*/ 2676 w 3370"/>
                <a:gd name="T37" fmla="*/ 2370 h 3371"/>
                <a:gd name="T38" fmla="*/ 2743 w 3370"/>
                <a:gd name="T39" fmla="*/ 2123 h 3371"/>
                <a:gd name="T40" fmla="*/ 2870 w 3370"/>
                <a:gd name="T41" fmla="*/ 1902 h 3371"/>
                <a:gd name="T42" fmla="*/ 3181 w 3370"/>
                <a:gd name="T43" fmla="*/ 1529 h 3371"/>
                <a:gd name="T44" fmla="*/ 2803 w 3370"/>
                <a:gd name="T45" fmla="*/ 1421 h 3371"/>
                <a:gd name="T46" fmla="*/ 2659 w 3370"/>
                <a:gd name="T47" fmla="*/ 1063 h 3371"/>
                <a:gd name="T48" fmla="*/ 2849 w 3370"/>
                <a:gd name="T49" fmla="*/ 732 h 3371"/>
                <a:gd name="T50" fmla="*/ 2618 w 3370"/>
                <a:gd name="T51" fmla="*/ 519 h 3371"/>
                <a:gd name="T52" fmla="*/ 2268 w 3370"/>
                <a:gd name="T53" fmla="*/ 700 h 3371"/>
                <a:gd name="T54" fmla="*/ 1913 w 3370"/>
                <a:gd name="T55" fmla="*/ 540 h 3371"/>
                <a:gd name="T56" fmla="*/ 1532 w 3370"/>
                <a:gd name="T57" fmla="*/ 189 h 3371"/>
                <a:gd name="T58" fmla="*/ 1973 w 3370"/>
                <a:gd name="T59" fmla="*/ 60 h 3371"/>
                <a:gd name="T60" fmla="*/ 2233 w 3370"/>
                <a:gd name="T61" fmla="*/ 468 h 3371"/>
                <a:gd name="T62" fmla="*/ 2659 w 3370"/>
                <a:gd name="T63" fmla="*/ 331 h 3371"/>
                <a:gd name="T64" fmla="*/ 3022 w 3370"/>
                <a:gd name="T65" fmla="*/ 652 h 3371"/>
                <a:gd name="T66" fmla="*/ 3005 w 3370"/>
                <a:gd name="T67" fmla="*/ 868 h 3371"/>
                <a:gd name="T68" fmla="*/ 3260 w 3370"/>
                <a:gd name="T69" fmla="*/ 1353 h 3371"/>
                <a:gd name="T70" fmla="*/ 3370 w 3370"/>
                <a:gd name="T71" fmla="*/ 1537 h 3371"/>
                <a:gd name="T72" fmla="*/ 3286 w 3370"/>
                <a:gd name="T73" fmla="*/ 2001 h 3371"/>
                <a:gd name="T74" fmla="*/ 2865 w 3370"/>
                <a:gd name="T75" fmla="*/ 2309 h 3371"/>
                <a:gd name="T76" fmla="*/ 3033 w 3370"/>
                <a:gd name="T77" fmla="*/ 2690 h 3371"/>
                <a:gd name="T78" fmla="*/ 2689 w 3370"/>
                <a:gd name="T79" fmla="*/ 3034 h 3371"/>
                <a:gd name="T80" fmla="*/ 2309 w 3370"/>
                <a:gd name="T81" fmla="*/ 2866 h 3371"/>
                <a:gd name="T82" fmla="*/ 2001 w 3370"/>
                <a:gd name="T83" fmla="*/ 3287 h 3371"/>
                <a:gd name="T84" fmla="*/ 1536 w 3370"/>
                <a:gd name="T85" fmla="*/ 3371 h 3371"/>
                <a:gd name="T86" fmla="*/ 1352 w 3370"/>
                <a:gd name="T87" fmla="*/ 3260 h 3371"/>
                <a:gd name="T88" fmla="*/ 871 w 3370"/>
                <a:gd name="T89" fmla="*/ 3010 h 3371"/>
                <a:gd name="T90" fmla="*/ 656 w 3370"/>
                <a:gd name="T91" fmla="*/ 3026 h 3371"/>
                <a:gd name="T92" fmla="*/ 335 w 3370"/>
                <a:gd name="T93" fmla="*/ 2663 h 3371"/>
                <a:gd name="T94" fmla="*/ 473 w 3370"/>
                <a:gd name="T95" fmla="*/ 2242 h 3371"/>
                <a:gd name="T96" fmla="*/ 60 w 3370"/>
                <a:gd name="T97" fmla="*/ 1988 h 3371"/>
                <a:gd name="T98" fmla="*/ 3 w 3370"/>
                <a:gd name="T99" fmla="*/ 1511 h 3371"/>
                <a:gd name="T100" fmla="*/ 141 w 3370"/>
                <a:gd name="T101" fmla="*/ 1347 h 3371"/>
                <a:gd name="T102" fmla="*/ 344 w 3370"/>
                <a:gd name="T103" fmla="*/ 843 h 3371"/>
                <a:gd name="T104" fmla="*/ 361 w 3370"/>
                <a:gd name="T105" fmla="*/ 629 h 3371"/>
                <a:gd name="T106" fmla="*/ 741 w 3370"/>
                <a:gd name="T107" fmla="*/ 332 h 3371"/>
                <a:gd name="T108" fmla="*/ 1206 w 3370"/>
                <a:gd name="T109" fmla="*/ 440 h 3371"/>
                <a:gd name="T110" fmla="*/ 1409 w 3370"/>
                <a:gd name="T111" fmla="*/ 40 h 3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70" h="3371">
                  <a:moveTo>
                    <a:pt x="1532" y="189"/>
                  </a:moveTo>
                  <a:lnTo>
                    <a:pt x="1524" y="192"/>
                  </a:lnTo>
                  <a:lnTo>
                    <a:pt x="1518" y="198"/>
                  </a:lnTo>
                  <a:lnTo>
                    <a:pt x="1513" y="205"/>
                  </a:lnTo>
                  <a:lnTo>
                    <a:pt x="1463" y="503"/>
                  </a:lnTo>
                  <a:lnTo>
                    <a:pt x="1457" y="524"/>
                  </a:lnTo>
                  <a:lnTo>
                    <a:pt x="1446" y="543"/>
                  </a:lnTo>
                  <a:lnTo>
                    <a:pt x="1432" y="558"/>
                  </a:lnTo>
                  <a:lnTo>
                    <a:pt x="1414" y="571"/>
                  </a:lnTo>
                  <a:lnTo>
                    <a:pt x="1394" y="579"/>
                  </a:lnTo>
                  <a:lnTo>
                    <a:pt x="1317" y="602"/>
                  </a:lnTo>
                  <a:lnTo>
                    <a:pt x="1242" y="631"/>
                  </a:lnTo>
                  <a:lnTo>
                    <a:pt x="1169" y="665"/>
                  </a:lnTo>
                  <a:lnTo>
                    <a:pt x="1099" y="703"/>
                  </a:lnTo>
                  <a:lnTo>
                    <a:pt x="1079" y="712"/>
                  </a:lnTo>
                  <a:lnTo>
                    <a:pt x="1058" y="716"/>
                  </a:lnTo>
                  <a:lnTo>
                    <a:pt x="1036" y="715"/>
                  </a:lnTo>
                  <a:lnTo>
                    <a:pt x="1015" y="710"/>
                  </a:lnTo>
                  <a:lnTo>
                    <a:pt x="995" y="699"/>
                  </a:lnTo>
                  <a:lnTo>
                    <a:pt x="753" y="525"/>
                  </a:lnTo>
                  <a:lnTo>
                    <a:pt x="750" y="523"/>
                  </a:lnTo>
                  <a:lnTo>
                    <a:pt x="745" y="522"/>
                  </a:lnTo>
                  <a:lnTo>
                    <a:pt x="741" y="522"/>
                  </a:lnTo>
                  <a:lnTo>
                    <a:pt x="738" y="522"/>
                  </a:lnTo>
                  <a:lnTo>
                    <a:pt x="735" y="523"/>
                  </a:lnTo>
                  <a:lnTo>
                    <a:pt x="732" y="524"/>
                  </a:lnTo>
                  <a:lnTo>
                    <a:pt x="728" y="527"/>
                  </a:lnTo>
                  <a:lnTo>
                    <a:pt x="518" y="737"/>
                  </a:lnTo>
                  <a:lnTo>
                    <a:pt x="514" y="745"/>
                  </a:lnTo>
                  <a:lnTo>
                    <a:pt x="513" y="754"/>
                  </a:lnTo>
                  <a:lnTo>
                    <a:pt x="516" y="762"/>
                  </a:lnTo>
                  <a:lnTo>
                    <a:pt x="691" y="1008"/>
                  </a:lnTo>
                  <a:lnTo>
                    <a:pt x="702" y="1027"/>
                  </a:lnTo>
                  <a:lnTo>
                    <a:pt x="709" y="1048"/>
                  </a:lnTo>
                  <a:lnTo>
                    <a:pt x="710" y="1069"/>
                  </a:lnTo>
                  <a:lnTo>
                    <a:pt x="706" y="1091"/>
                  </a:lnTo>
                  <a:lnTo>
                    <a:pt x="696" y="1111"/>
                  </a:lnTo>
                  <a:lnTo>
                    <a:pt x="658" y="1181"/>
                  </a:lnTo>
                  <a:lnTo>
                    <a:pt x="626" y="1255"/>
                  </a:lnTo>
                  <a:lnTo>
                    <a:pt x="598" y="1329"/>
                  </a:lnTo>
                  <a:lnTo>
                    <a:pt x="576" y="1406"/>
                  </a:lnTo>
                  <a:lnTo>
                    <a:pt x="568" y="1428"/>
                  </a:lnTo>
                  <a:lnTo>
                    <a:pt x="556" y="1445"/>
                  </a:lnTo>
                  <a:lnTo>
                    <a:pt x="540" y="1460"/>
                  </a:lnTo>
                  <a:lnTo>
                    <a:pt x="521" y="1471"/>
                  </a:lnTo>
                  <a:lnTo>
                    <a:pt x="500" y="1477"/>
                  </a:lnTo>
                  <a:lnTo>
                    <a:pt x="206" y="1526"/>
                  </a:lnTo>
                  <a:lnTo>
                    <a:pt x="198" y="1529"/>
                  </a:lnTo>
                  <a:lnTo>
                    <a:pt x="192" y="1536"/>
                  </a:lnTo>
                  <a:lnTo>
                    <a:pt x="190" y="1545"/>
                  </a:lnTo>
                  <a:lnTo>
                    <a:pt x="190" y="1841"/>
                  </a:lnTo>
                  <a:lnTo>
                    <a:pt x="192" y="1850"/>
                  </a:lnTo>
                  <a:lnTo>
                    <a:pt x="198" y="1856"/>
                  </a:lnTo>
                  <a:lnTo>
                    <a:pt x="206" y="1859"/>
                  </a:lnTo>
                  <a:lnTo>
                    <a:pt x="504" y="1910"/>
                  </a:lnTo>
                  <a:lnTo>
                    <a:pt x="524" y="1916"/>
                  </a:lnTo>
                  <a:lnTo>
                    <a:pt x="544" y="1927"/>
                  </a:lnTo>
                  <a:lnTo>
                    <a:pt x="559" y="1942"/>
                  </a:lnTo>
                  <a:lnTo>
                    <a:pt x="571" y="1959"/>
                  </a:lnTo>
                  <a:lnTo>
                    <a:pt x="580" y="1980"/>
                  </a:lnTo>
                  <a:lnTo>
                    <a:pt x="602" y="2057"/>
                  </a:lnTo>
                  <a:lnTo>
                    <a:pt x="631" y="2131"/>
                  </a:lnTo>
                  <a:lnTo>
                    <a:pt x="665" y="2204"/>
                  </a:lnTo>
                  <a:lnTo>
                    <a:pt x="703" y="2274"/>
                  </a:lnTo>
                  <a:lnTo>
                    <a:pt x="713" y="2294"/>
                  </a:lnTo>
                  <a:lnTo>
                    <a:pt x="717" y="2316"/>
                  </a:lnTo>
                  <a:lnTo>
                    <a:pt x="716" y="2337"/>
                  </a:lnTo>
                  <a:lnTo>
                    <a:pt x="710" y="2359"/>
                  </a:lnTo>
                  <a:lnTo>
                    <a:pt x="699" y="2378"/>
                  </a:lnTo>
                  <a:lnTo>
                    <a:pt x="526" y="2621"/>
                  </a:lnTo>
                  <a:lnTo>
                    <a:pt x="523" y="2629"/>
                  </a:lnTo>
                  <a:lnTo>
                    <a:pt x="524" y="2637"/>
                  </a:lnTo>
                  <a:lnTo>
                    <a:pt x="528" y="2646"/>
                  </a:lnTo>
                  <a:lnTo>
                    <a:pt x="738" y="2855"/>
                  </a:lnTo>
                  <a:lnTo>
                    <a:pt x="741" y="2858"/>
                  </a:lnTo>
                  <a:lnTo>
                    <a:pt x="745" y="2860"/>
                  </a:lnTo>
                  <a:lnTo>
                    <a:pt x="749" y="2861"/>
                  </a:lnTo>
                  <a:lnTo>
                    <a:pt x="752" y="2861"/>
                  </a:lnTo>
                  <a:lnTo>
                    <a:pt x="755" y="2861"/>
                  </a:lnTo>
                  <a:lnTo>
                    <a:pt x="759" y="2859"/>
                  </a:lnTo>
                  <a:lnTo>
                    <a:pt x="762" y="2858"/>
                  </a:lnTo>
                  <a:lnTo>
                    <a:pt x="1009" y="2681"/>
                  </a:lnTo>
                  <a:lnTo>
                    <a:pt x="1026" y="2672"/>
                  </a:lnTo>
                  <a:lnTo>
                    <a:pt x="1044" y="2666"/>
                  </a:lnTo>
                  <a:lnTo>
                    <a:pt x="1063" y="2664"/>
                  </a:lnTo>
                  <a:lnTo>
                    <a:pt x="1079" y="2666"/>
                  </a:lnTo>
                  <a:lnTo>
                    <a:pt x="1096" y="2670"/>
                  </a:lnTo>
                  <a:lnTo>
                    <a:pt x="1111" y="2677"/>
                  </a:lnTo>
                  <a:lnTo>
                    <a:pt x="1181" y="2713"/>
                  </a:lnTo>
                  <a:lnTo>
                    <a:pt x="1252" y="2746"/>
                  </a:lnTo>
                  <a:lnTo>
                    <a:pt x="1325" y="2773"/>
                  </a:lnTo>
                  <a:lnTo>
                    <a:pt x="1400" y="2795"/>
                  </a:lnTo>
                  <a:lnTo>
                    <a:pt x="1420" y="2803"/>
                  </a:lnTo>
                  <a:lnTo>
                    <a:pt x="1438" y="2816"/>
                  </a:lnTo>
                  <a:lnTo>
                    <a:pt x="1453" y="2831"/>
                  </a:lnTo>
                  <a:lnTo>
                    <a:pt x="1463" y="2849"/>
                  </a:lnTo>
                  <a:lnTo>
                    <a:pt x="1469" y="2871"/>
                  </a:lnTo>
                  <a:lnTo>
                    <a:pt x="1519" y="3167"/>
                  </a:lnTo>
                  <a:lnTo>
                    <a:pt x="1522" y="3175"/>
                  </a:lnTo>
                  <a:lnTo>
                    <a:pt x="1529" y="3180"/>
                  </a:lnTo>
                  <a:lnTo>
                    <a:pt x="1537" y="3182"/>
                  </a:lnTo>
                  <a:lnTo>
                    <a:pt x="1834" y="3182"/>
                  </a:lnTo>
                  <a:lnTo>
                    <a:pt x="1842" y="3180"/>
                  </a:lnTo>
                  <a:lnTo>
                    <a:pt x="1848" y="3175"/>
                  </a:lnTo>
                  <a:lnTo>
                    <a:pt x="1851" y="3167"/>
                  </a:lnTo>
                  <a:lnTo>
                    <a:pt x="1902" y="2871"/>
                  </a:lnTo>
                  <a:lnTo>
                    <a:pt x="1908" y="2850"/>
                  </a:lnTo>
                  <a:lnTo>
                    <a:pt x="1918" y="2831"/>
                  </a:lnTo>
                  <a:lnTo>
                    <a:pt x="1932" y="2816"/>
                  </a:lnTo>
                  <a:lnTo>
                    <a:pt x="1951" y="2803"/>
                  </a:lnTo>
                  <a:lnTo>
                    <a:pt x="1971" y="2795"/>
                  </a:lnTo>
                  <a:lnTo>
                    <a:pt x="2048" y="2773"/>
                  </a:lnTo>
                  <a:lnTo>
                    <a:pt x="2123" y="2745"/>
                  </a:lnTo>
                  <a:lnTo>
                    <a:pt x="2196" y="2711"/>
                  </a:lnTo>
                  <a:lnTo>
                    <a:pt x="2266" y="2672"/>
                  </a:lnTo>
                  <a:lnTo>
                    <a:pt x="2287" y="2664"/>
                  </a:lnTo>
                  <a:lnTo>
                    <a:pt x="2308" y="2660"/>
                  </a:lnTo>
                  <a:lnTo>
                    <a:pt x="2330" y="2661"/>
                  </a:lnTo>
                  <a:lnTo>
                    <a:pt x="2351" y="2666"/>
                  </a:lnTo>
                  <a:lnTo>
                    <a:pt x="2370" y="2677"/>
                  </a:lnTo>
                  <a:lnTo>
                    <a:pt x="2614" y="2850"/>
                  </a:lnTo>
                  <a:lnTo>
                    <a:pt x="2617" y="2853"/>
                  </a:lnTo>
                  <a:lnTo>
                    <a:pt x="2620" y="2854"/>
                  </a:lnTo>
                  <a:lnTo>
                    <a:pt x="2625" y="2855"/>
                  </a:lnTo>
                  <a:lnTo>
                    <a:pt x="2628" y="2855"/>
                  </a:lnTo>
                  <a:lnTo>
                    <a:pt x="2631" y="2854"/>
                  </a:lnTo>
                  <a:lnTo>
                    <a:pt x="2635" y="2851"/>
                  </a:lnTo>
                  <a:lnTo>
                    <a:pt x="2638" y="2848"/>
                  </a:lnTo>
                  <a:lnTo>
                    <a:pt x="2848" y="2638"/>
                  </a:lnTo>
                  <a:lnTo>
                    <a:pt x="2853" y="2631"/>
                  </a:lnTo>
                  <a:lnTo>
                    <a:pt x="2853" y="2623"/>
                  </a:lnTo>
                  <a:lnTo>
                    <a:pt x="2850" y="2615"/>
                  </a:lnTo>
                  <a:lnTo>
                    <a:pt x="2676" y="2370"/>
                  </a:lnTo>
                  <a:lnTo>
                    <a:pt x="2665" y="2351"/>
                  </a:lnTo>
                  <a:lnTo>
                    <a:pt x="2659" y="2329"/>
                  </a:lnTo>
                  <a:lnTo>
                    <a:pt x="2659" y="2308"/>
                  </a:lnTo>
                  <a:lnTo>
                    <a:pt x="2663" y="2286"/>
                  </a:lnTo>
                  <a:lnTo>
                    <a:pt x="2672" y="2267"/>
                  </a:lnTo>
                  <a:lnTo>
                    <a:pt x="2711" y="2196"/>
                  </a:lnTo>
                  <a:lnTo>
                    <a:pt x="2743" y="2123"/>
                  </a:lnTo>
                  <a:lnTo>
                    <a:pt x="2772" y="2048"/>
                  </a:lnTo>
                  <a:lnTo>
                    <a:pt x="2794" y="1972"/>
                  </a:lnTo>
                  <a:lnTo>
                    <a:pt x="2803" y="1951"/>
                  </a:lnTo>
                  <a:lnTo>
                    <a:pt x="2814" y="1933"/>
                  </a:lnTo>
                  <a:lnTo>
                    <a:pt x="2830" y="1918"/>
                  </a:lnTo>
                  <a:lnTo>
                    <a:pt x="2849" y="1908"/>
                  </a:lnTo>
                  <a:lnTo>
                    <a:pt x="2870" y="1902"/>
                  </a:lnTo>
                  <a:lnTo>
                    <a:pt x="3166" y="1852"/>
                  </a:lnTo>
                  <a:lnTo>
                    <a:pt x="3174" y="1849"/>
                  </a:lnTo>
                  <a:lnTo>
                    <a:pt x="3180" y="1843"/>
                  </a:lnTo>
                  <a:lnTo>
                    <a:pt x="3182" y="1834"/>
                  </a:lnTo>
                  <a:lnTo>
                    <a:pt x="3183" y="1834"/>
                  </a:lnTo>
                  <a:lnTo>
                    <a:pt x="3183" y="1537"/>
                  </a:lnTo>
                  <a:lnTo>
                    <a:pt x="3181" y="1529"/>
                  </a:lnTo>
                  <a:lnTo>
                    <a:pt x="3175" y="1523"/>
                  </a:lnTo>
                  <a:lnTo>
                    <a:pt x="3167" y="1519"/>
                  </a:lnTo>
                  <a:lnTo>
                    <a:pt x="2871" y="1469"/>
                  </a:lnTo>
                  <a:lnTo>
                    <a:pt x="2850" y="1464"/>
                  </a:lnTo>
                  <a:lnTo>
                    <a:pt x="2831" y="1452"/>
                  </a:lnTo>
                  <a:lnTo>
                    <a:pt x="2815" y="1438"/>
                  </a:lnTo>
                  <a:lnTo>
                    <a:pt x="2803" y="1421"/>
                  </a:lnTo>
                  <a:lnTo>
                    <a:pt x="2796" y="1399"/>
                  </a:lnTo>
                  <a:lnTo>
                    <a:pt x="2773" y="1322"/>
                  </a:lnTo>
                  <a:lnTo>
                    <a:pt x="2744" y="1248"/>
                  </a:lnTo>
                  <a:lnTo>
                    <a:pt x="2712" y="1175"/>
                  </a:lnTo>
                  <a:lnTo>
                    <a:pt x="2673" y="1104"/>
                  </a:lnTo>
                  <a:lnTo>
                    <a:pt x="2663" y="1085"/>
                  </a:lnTo>
                  <a:lnTo>
                    <a:pt x="2659" y="1063"/>
                  </a:lnTo>
                  <a:lnTo>
                    <a:pt x="2660" y="1042"/>
                  </a:lnTo>
                  <a:lnTo>
                    <a:pt x="2666" y="1020"/>
                  </a:lnTo>
                  <a:lnTo>
                    <a:pt x="2677" y="1001"/>
                  </a:lnTo>
                  <a:lnTo>
                    <a:pt x="2851" y="757"/>
                  </a:lnTo>
                  <a:lnTo>
                    <a:pt x="2854" y="749"/>
                  </a:lnTo>
                  <a:lnTo>
                    <a:pt x="2853" y="740"/>
                  </a:lnTo>
                  <a:lnTo>
                    <a:pt x="2849" y="732"/>
                  </a:lnTo>
                  <a:lnTo>
                    <a:pt x="2639" y="522"/>
                  </a:lnTo>
                  <a:lnTo>
                    <a:pt x="2635" y="520"/>
                  </a:lnTo>
                  <a:lnTo>
                    <a:pt x="2632" y="518"/>
                  </a:lnTo>
                  <a:lnTo>
                    <a:pt x="2629" y="517"/>
                  </a:lnTo>
                  <a:lnTo>
                    <a:pt x="2626" y="517"/>
                  </a:lnTo>
                  <a:lnTo>
                    <a:pt x="2622" y="517"/>
                  </a:lnTo>
                  <a:lnTo>
                    <a:pt x="2618" y="519"/>
                  </a:lnTo>
                  <a:lnTo>
                    <a:pt x="2615" y="520"/>
                  </a:lnTo>
                  <a:lnTo>
                    <a:pt x="2372" y="695"/>
                  </a:lnTo>
                  <a:lnTo>
                    <a:pt x="2352" y="706"/>
                  </a:lnTo>
                  <a:lnTo>
                    <a:pt x="2332" y="712"/>
                  </a:lnTo>
                  <a:lnTo>
                    <a:pt x="2310" y="713"/>
                  </a:lnTo>
                  <a:lnTo>
                    <a:pt x="2289" y="709"/>
                  </a:lnTo>
                  <a:lnTo>
                    <a:pt x="2268" y="700"/>
                  </a:lnTo>
                  <a:lnTo>
                    <a:pt x="2196" y="661"/>
                  </a:lnTo>
                  <a:lnTo>
                    <a:pt x="2122" y="627"/>
                  </a:lnTo>
                  <a:lnTo>
                    <a:pt x="2045" y="598"/>
                  </a:lnTo>
                  <a:lnTo>
                    <a:pt x="1966" y="576"/>
                  </a:lnTo>
                  <a:lnTo>
                    <a:pt x="1946" y="567"/>
                  </a:lnTo>
                  <a:lnTo>
                    <a:pt x="1928" y="555"/>
                  </a:lnTo>
                  <a:lnTo>
                    <a:pt x="1913" y="540"/>
                  </a:lnTo>
                  <a:lnTo>
                    <a:pt x="1903" y="520"/>
                  </a:lnTo>
                  <a:lnTo>
                    <a:pt x="1896" y="499"/>
                  </a:lnTo>
                  <a:lnTo>
                    <a:pt x="1847" y="205"/>
                  </a:lnTo>
                  <a:lnTo>
                    <a:pt x="1843" y="198"/>
                  </a:lnTo>
                  <a:lnTo>
                    <a:pt x="1837" y="192"/>
                  </a:lnTo>
                  <a:lnTo>
                    <a:pt x="1829" y="189"/>
                  </a:lnTo>
                  <a:lnTo>
                    <a:pt x="1532" y="189"/>
                  </a:lnTo>
                  <a:close/>
                  <a:moveTo>
                    <a:pt x="1531" y="0"/>
                  </a:moveTo>
                  <a:lnTo>
                    <a:pt x="1827" y="0"/>
                  </a:lnTo>
                  <a:lnTo>
                    <a:pt x="1861" y="3"/>
                  </a:lnTo>
                  <a:lnTo>
                    <a:pt x="1892" y="10"/>
                  </a:lnTo>
                  <a:lnTo>
                    <a:pt x="1922" y="24"/>
                  </a:lnTo>
                  <a:lnTo>
                    <a:pt x="1950" y="40"/>
                  </a:lnTo>
                  <a:lnTo>
                    <a:pt x="1973" y="60"/>
                  </a:lnTo>
                  <a:lnTo>
                    <a:pt x="1995" y="84"/>
                  </a:lnTo>
                  <a:lnTo>
                    <a:pt x="2012" y="112"/>
                  </a:lnTo>
                  <a:lnTo>
                    <a:pt x="2024" y="141"/>
                  </a:lnTo>
                  <a:lnTo>
                    <a:pt x="2033" y="174"/>
                  </a:lnTo>
                  <a:lnTo>
                    <a:pt x="2073" y="408"/>
                  </a:lnTo>
                  <a:lnTo>
                    <a:pt x="2153" y="435"/>
                  </a:lnTo>
                  <a:lnTo>
                    <a:pt x="2233" y="468"/>
                  </a:lnTo>
                  <a:lnTo>
                    <a:pt x="2310" y="506"/>
                  </a:lnTo>
                  <a:lnTo>
                    <a:pt x="2506" y="367"/>
                  </a:lnTo>
                  <a:lnTo>
                    <a:pt x="2533" y="349"/>
                  </a:lnTo>
                  <a:lnTo>
                    <a:pt x="2563" y="338"/>
                  </a:lnTo>
                  <a:lnTo>
                    <a:pt x="2594" y="330"/>
                  </a:lnTo>
                  <a:lnTo>
                    <a:pt x="2627" y="328"/>
                  </a:lnTo>
                  <a:lnTo>
                    <a:pt x="2659" y="331"/>
                  </a:lnTo>
                  <a:lnTo>
                    <a:pt x="2691" y="338"/>
                  </a:lnTo>
                  <a:lnTo>
                    <a:pt x="2721" y="350"/>
                  </a:lnTo>
                  <a:lnTo>
                    <a:pt x="2748" y="368"/>
                  </a:lnTo>
                  <a:lnTo>
                    <a:pt x="2773" y="389"/>
                  </a:lnTo>
                  <a:lnTo>
                    <a:pt x="2983" y="599"/>
                  </a:lnTo>
                  <a:lnTo>
                    <a:pt x="3005" y="624"/>
                  </a:lnTo>
                  <a:lnTo>
                    <a:pt x="3022" y="652"/>
                  </a:lnTo>
                  <a:lnTo>
                    <a:pt x="3034" y="682"/>
                  </a:lnTo>
                  <a:lnTo>
                    <a:pt x="3042" y="713"/>
                  </a:lnTo>
                  <a:lnTo>
                    <a:pt x="3044" y="745"/>
                  </a:lnTo>
                  <a:lnTo>
                    <a:pt x="3042" y="776"/>
                  </a:lnTo>
                  <a:lnTo>
                    <a:pt x="3035" y="808"/>
                  </a:lnTo>
                  <a:lnTo>
                    <a:pt x="3023" y="839"/>
                  </a:lnTo>
                  <a:lnTo>
                    <a:pt x="3005" y="868"/>
                  </a:lnTo>
                  <a:lnTo>
                    <a:pt x="2866" y="1062"/>
                  </a:lnTo>
                  <a:lnTo>
                    <a:pt x="2903" y="1137"/>
                  </a:lnTo>
                  <a:lnTo>
                    <a:pt x="2935" y="1213"/>
                  </a:lnTo>
                  <a:lnTo>
                    <a:pt x="2961" y="1292"/>
                  </a:lnTo>
                  <a:lnTo>
                    <a:pt x="3198" y="1332"/>
                  </a:lnTo>
                  <a:lnTo>
                    <a:pt x="3231" y="1340"/>
                  </a:lnTo>
                  <a:lnTo>
                    <a:pt x="3260" y="1353"/>
                  </a:lnTo>
                  <a:lnTo>
                    <a:pt x="3288" y="1370"/>
                  </a:lnTo>
                  <a:lnTo>
                    <a:pt x="3312" y="1391"/>
                  </a:lnTo>
                  <a:lnTo>
                    <a:pt x="3332" y="1416"/>
                  </a:lnTo>
                  <a:lnTo>
                    <a:pt x="3348" y="1442"/>
                  </a:lnTo>
                  <a:lnTo>
                    <a:pt x="3361" y="1473"/>
                  </a:lnTo>
                  <a:lnTo>
                    <a:pt x="3368" y="1505"/>
                  </a:lnTo>
                  <a:lnTo>
                    <a:pt x="3370" y="1537"/>
                  </a:lnTo>
                  <a:lnTo>
                    <a:pt x="3370" y="1834"/>
                  </a:lnTo>
                  <a:lnTo>
                    <a:pt x="3368" y="1867"/>
                  </a:lnTo>
                  <a:lnTo>
                    <a:pt x="3360" y="1899"/>
                  </a:lnTo>
                  <a:lnTo>
                    <a:pt x="3347" y="1929"/>
                  </a:lnTo>
                  <a:lnTo>
                    <a:pt x="3331" y="1956"/>
                  </a:lnTo>
                  <a:lnTo>
                    <a:pt x="3311" y="1981"/>
                  </a:lnTo>
                  <a:lnTo>
                    <a:pt x="3286" y="2001"/>
                  </a:lnTo>
                  <a:lnTo>
                    <a:pt x="3259" y="2019"/>
                  </a:lnTo>
                  <a:lnTo>
                    <a:pt x="3229" y="2031"/>
                  </a:lnTo>
                  <a:lnTo>
                    <a:pt x="3197" y="2039"/>
                  </a:lnTo>
                  <a:lnTo>
                    <a:pt x="2960" y="2079"/>
                  </a:lnTo>
                  <a:lnTo>
                    <a:pt x="2934" y="2157"/>
                  </a:lnTo>
                  <a:lnTo>
                    <a:pt x="2901" y="2234"/>
                  </a:lnTo>
                  <a:lnTo>
                    <a:pt x="2865" y="2309"/>
                  </a:lnTo>
                  <a:lnTo>
                    <a:pt x="3004" y="2504"/>
                  </a:lnTo>
                  <a:lnTo>
                    <a:pt x="3022" y="2533"/>
                  </a:lnTo>
                  <a:lnTo>
                    <a:pt x="3033" y="2564"/>
                  </a:lnTo>
                  <a:lnTo>
                    <a:pt x="3040" y="2594"/>
                  </a:lnTo>
                  <a:lnTo>
                    <a:pt x="3043" y="2627"/>
                  </a:lnTo>
                  <a:lnTo>
                    <a:pt x="3040" y="2659"/>
                  </a:lnTo>
                  <a:lnTo>
                    <a:pt x="3033" y="2690"/>
                  </a:lnTo>
                  <a:lnTo>
                    <a:pt x="3021" y="2719"/>
                  </a:lnTo>
                  <a:lnTo>
                    <a:pt x="3003" y="2747"/>
                  </a:lnTo>
                  <a:lnTo>
                    <a:pt x="2982" y="2773"/>
                  </a:lnTo>
                  <a:lnTo>
                    <a:pt x="2772" y="2983"/>
                  </a:lnTo>
                  <a:lnTo>
                    <a:pt x="2746" y="3004"/>
                  </a:lnTo>
                  <a:lnTo>
                    <a:pt x="2719" y="3022"/>
                  </a:lnTo>
                  <a:lnTo>
                    <a:pt x="2689" y="3034"/>
                  </a:lnTo>
                  <a:lnTo>
                    <a:pt x="2657" y="3041"/>
                  </a:lnTo>
                  <a:lnTo>
                    <a:pt x="2625" y="3044"/>
                  </a:lnTo>
                  <a:lnTo>
                    <a:pt x="2593" y="3041"/>
                  </a:lnTo>
                  <a:lnTo>
                    <a:pt x="2561" y="3034"/>
                  </a:lnTo>
                  <a:lnTo>
                    <a:pt x="2531" y="3022"/>
                  </a:lnTo>
                  <a:lnTo>
                    <a:pt x="2504" y="3005"/>
                  </a:lnTo>
                  <a:lnTo>
                    <a:pt x="2309" y="2866"/>
                  </a:lnTo>
                  <a:lnTo>
                    <a:pt x="2234" y="2902"/>
                  </a:lnTo>
                  <a:lnTo>
                    <a:pt x="2158" y="2933"/>
                  </a:lnTo>
                  <a:lnTo>
                    <a:pt x="2079" y="2961"/>
                  </a:lnTo>
                  <a:lnTo>
                    <a:pt x="2039" y="3198"/>
                  </a:lnTo>
                  <a:lnTo>
                    <a:pt x="2031" y="3229"/>
                  </a:lnTo>
                  <a:lnTo>
                    <a:pt x="2018" y="3260"/>
                  </a:lnTo>
                  <a:lnTo>
                    <a:pt x="2001" y="3287"/>
                  </a:lnTo>
                  <a:lnTo>
                    <a:pt x="1980" y="3311"/>
                  </a:lnTo>
                  <a:lnTo>
                    <a:pt x="1956" y="3332"/>
                  </a:lnTo>
                  <a:lnTo>
                    <a:pt x="1928" y="3348"/>
                  </a:lnTo>
                  <a:lnTo>
                    <a:pt x="1898" y="3361"/>
                  </a:lnTo>
                  <a:lnTo>
                    <a:pt x="1867" y="3369"/>
                  </a:lnTo>
                  <a:lnTo>
                    <a:pt x="1834" y="3371"/>
                  </a:lnTo>
                  <a:lnTo>
                    <a:pt x="1536" y="3371"/>
                  </a:lnTo>
                  <a:lnTo>
                    <a:pt x="1503" y="3369"/>
                  </a:lnTo>
                  <a:lnTo>
                    <a:pt x="1471" y="3361"/>
                  </a:lnTo>
                  <a:lnTo>
                    <a:pt x="1442" y="3348"/>
                  </a:lnTo>
                  <a:lnTo>
                    <a:pt x="1414" y="3332"/>
                  </a:lnTo>
                  <a:lnTo>
                    <a:pt x="1390" y="3311"/>
                  </a:lnTo>
                  <a:lnTo>
                    <a:pt x="1369" y="3287"/>
                  </a:lnTo>
                  <a:lnTo>
                    <a:pt x="1352" y="3260"/>
                  </a:lnTo>
                  <a:lnTo>
                    <a:pt x="1339" y="3229"/>
                  </a:lnTo>
                  <a:lnTo>
                    <a:pt x="1331" y="3198"/>
                  </a:lnTo>
                  <a:lnTo>
                    <a:pt x="1291" y="2961"/>
                  </a:lnTo>
                  <a:lnTo>
                    <a:pt x="1215" y="2934"/>
                  </a:lnTo>
                  <a:lnTo>
                    <a:pt x="1141" y="2904"/>
                  </a:lnTo>
                  <a:lnTo>
                    <a:pt x="1069" y="2869"/>
                  </a:lnTo>
                  <a:lnTo>
                    <a:pt x="871" y="3010"/>
                  </a:lnTo>
                  <a:lnTo>
                    <a:pt x="844" y="3027"/>
                  </a:lnTo>
                  <a:lnTo>
                    <a:pt x="814" y="3039"/>
                  </a:lnTo>
                  <a:lnTo>
                    <a:pt x="783" y="3046"/>
                  </a:lnTo>
                  <a:lnTo>
                    <a:pt x="751" y="3049"/>
                  </a:lnTo>
                  <a:lnTo>
                    <a:pt x="718" y="3046"/>
                  </a:lnTo>
                  <a:lnTo>
                    <a:pt x="686" y="3039"/>
                  </a:lnTo>
                  <a:lnTo>
                    <a:pt x="656" y="3026"/>
                  </a:lnTo>
                  <a:lnTo>
                    <a:pt x="629" y="3009"/>
                  </a:lnTo>
                  <a:lnTo>
                    <a:pt x="603" y="2988"/>
                  </a:lnTo>
                  <a:lnTo>
                    <a:pt x="394" y="2778"/>
                  </a:lnTo>
                  <a:lnTo>
                    <a:pt x="372" y="2752"/>
                  </a:lnTo>
                  <a:lnTo>
                    <a:pt x="355" y="2724"/>
                  </a:lnTo>
                  <a:lnTo>
                    <a:pt x="343" y="2695"/>
                  </a:lnTo>
                  <a:lnTo>
                    <a:pt x="335" y="2663"/>
                  </a:lnTo>
                  <a:lnTo>
                    <a:pt x="333" y="2631"/>
                  </a:lnTo>
                  <a:lnTo>
                    <a:pt x="335" y="2600"/>
                  </a:lnTo>
                  <a:lnTo>
                    <a:pt x="342" y="2569"/>
                  </a:lnTo>
                  <a:lnTo>
                    <a:pt x="354" y="2538"/>
                  </a:lnTo>
                  <a:lnTo>
                    <a:pt x="372" y="2509"/>
                  </a:lnTo>
                  <a:lnTo>
                    <a:pt x="510" y="2317"/>
                  </a:lnTo>
                  <a:lnTo>
                    <a:pt x="473" y="2242"/>
                  </a:lnTo>
                  <a:lnTo>
                    <a:pt x="440" y="2165"/>
                  </a:lnTo>
                  <a:lnTo>
                    <a:pt x="414" y="2087"/>
                  </a:lnTo>
                  <a:lnTo>
                    <a:pt x="174" y="2046"/>
                  </a:lnTo>
                  <a:lnTo>
                    <a:pt x="141" y="2038"/>
                  </a:lnTo>
                  <a:lnTo>
                    <a:pt x="112" y="2026"/>
                  </a:lnTo>
                  <a:lnTo>
                    <a:pt x="84" y="2009"/>
                  </a:lnTo>
                  <a:lnTo>
                    <a:pt x="60" y="1988"/>
                  </a:lnTo>
                  <a:lnTo>
                    <a:pt x="40" y="1963"/>
                  </a:lnTo>
                  <a:lnTo>
                    <a:pt x="23" y="1936"/>
                  </a:lnTo>
                  <a:lnTo>
                    <a:pt x="10" y="1906"/>
                  </a:lnTo>
                  <a:lnTo>
                    <a:pt x="3" y="1874"/>
                  </a:lnTo>
                  <a:lnTo>
                    <a:pt x="0" y="1841"/>
                  </a:lnTo>
                  <a:lnTo>
                    <a:pt x="0" y="1545"/>
                  </a:lnTo>
                  <a:lnTo>
                    <a:pt x="3" y="1511"/>
                  </a:lnTo>
                  <a:lnTo>
                    <a:pt x="10" y="1479"/>
                  </a:lnTo>
                  <a:lnTo>
                    <a:pt x="23" y="1449"/>
                  </a:lnTo>
                  <a:lnTo>
                    <a:pt x="40" y="1423"/>
                  </a:lnTo>
                  <a:lnTo>
                    <a:pt x="60" y="1398"/>
                  </a:lnTo>
                  <a:lnTo>
                    <a:pt x="84" y="1378"/>
                  </a:lnTo>
                  <a:lnTo>
                    <a:pt x="112" y="1360"/>
                  </a:lnTo>
                  <a:lnTo>
                    <a:pt x="141" y="1347"/>
                  </a:lnTo>
                  <a:lnTo>
                    <a:pt x="174" y="1339"/>
                  </a:lnTo>
                  <a:lnTo>
                    <a:pt x="408" y="1300"/>
                  </a:lnTo>
                  <a:lnTo>
                    <a:pt x="434" y="1221"/>
                  </a:lnTo>
                  <a:lnTo>
                    <a:pt x="465" y="1144"/>
                  </a:lnTo>
                  <a:lnTo>
                    <a:pt x="502" y="1069"/>
                  </a:lnTo>
                  <a:lnTo>
                    <a:pt x="360" y="872"/>
                  </a:lnTo>
                  <a:lnTo>
                    <a:pt x="344" y="843"/>
                  </a:lnTo>
                  <a:lnTo>
                    <a:pt x="332" y="812"/>
                  </a:lnTo>
                  <a:lnTo>
                    <a:pt x="325" y="780"/>
                  </a:lnTo>
                  <a:lnTo>
                    <a:pt x="323" y="749"/>
                  </a:lnTo>
                  <a:lnTo>
                    <a:pt x="325" y="717"/>
                  </a:lnTo>
                  <a:lnTo>
                    <a:pt x="333" y="686"/>
                  </a:lnTo>
                  <a:lnTo>
                    <a:pt x="345" y="657"/>
                  </a:lnTo>
                  <a:lnTo>
                    <a:pt x="361" y="629"/>
                  </a:lnTo>
                  <a:lnTo>
                    <a:pt x="383" y="603"/>
                  </a:lnTo>
                  <a:lnTo>
                    <a:pt x="594" y="393"/>
                  </a:lnTo>
                  <a:lnTo>
                    <a:pt x="618" y="372"/>
                  </a:lnTo>
                  <a:lnTo>
                    <a:pt x="646" y="354"/>
                  </a:lnTo>
                  <a:lnTo>
                    <a:pt x="676" y="342"/>
                  </a:lnTo>
                  <a:lnTo>
                    <a:pt x="708" y="335"/>
                  </a:lnTo>
                  <a:lnTo>
                    <a:pt x="741" y="332"/>
                  </a:lnTo>
                  <a:lnTo>
                    <a:pt x="773" y="335"/>
                  </a:lnTo>
                  <a:lnTo>
                    <a:pt x="805" y="342"/>
                  </a:lnTo>
                  <a:lnTo>
                    <a:pt x="835" y="354"/>
                  </a:lnTo>
                  <a:lnTo>
                    <a:pt x="862" y="371"/>
                  </a:lnTo>
                  <a:lnTo>
                    <a:pt x="1056" y="510"/>
                  </a:lnTo>
                  <a:lnTo>
                    <a:pt x="1129" y="473"/>
                  </a:lnTo>
                  <a:lnTo>
                    <a:pt x="1206" y="440"/>
                  </a:lnTo>
                  <a:lnTo>
                    <a:pt x="1284" y="414"/>
                  </a:lnTo>
                  <a:lnTo>
                    <a:pt x="1325" y="174"/>
                  </a:lnTo>
                  <a:lnTo>
                    <a:pt x="1333" y="141"/>
                  </a:lnTo>
                  <a:lnTo>
                    <a:pt x="1347" y="112"/>
                  </a:lnTo>
                  <a:lnTo>
                    <a:pt x="1363" y="84"/>
                  </a:lnTo>
                  <a:lnTo>
                    <a:pt x="1384" y="60"/>
                  </a:lnTo>
                  <a:lnTo>
                    <a:pt x="1409" y="40"/>
                  </a:lnTo>
                  <a:lnTo>
                    <a:pt x="1436" y="24"/>
                  </a:lnTo>
                  <a:lnTo>
                    <a:pt x="1465" y="10"/>
                  </a:lnTo>
                  <a:lnTo>
                    <a:pt x="1497" y="3"/>
                  </a:lnTo>
                  <a:lnTo>
                    <a:pt x="1531" y="0"/>
                  </a:lnTo>
                  <a:close/>
                </a:path>
              </a:pathLst>
            </a:custGeom>
            <a:grpFill/>
            <a:ln w="0">
              <a:noFill/>
              <a:prstDash val="solid"/>
              <a:round/>
            </a:ln>
          </p:spPr>
          <p:txBody>
            <a:bodyPr vert="horz" wrap="square" lIns="91440" tIns="45720" rIns="91440" bIns="45720" numCol="1" anchor="t" anchorCtr="0" compatLnSpc="1"/>
            <a:lstStyle/>
            <a:p>
              <a:endParaRPr lang="en-US"/>
            </a:p>
          </p:txBody>
        </p:sp>
        <p:sp>
          <p:nvSpPr>
            <p:cNvPr id="79" name="Freeform 7"/>
            <p:cNvSpPr>
              <a:spLocks noEditPoints="1"/>
            </p:cNvSpPr>
            <p:nvPr/>
          </p:nvSpPr>
          <p:spPr bwMode="auto">
            <a:xfrm>
              <a:off x="11149013" y="2078038"/>
              <a:ext cx="230187" cy="230188"/>
            </a:xfrm>
            <a:custGeom>
              <a:avLst/>
              <a:gdLst>
                <a:gd name="T0" fmla="*/ 613 w 1455"/>
                <a:gd name="T1" fmla="*/ 202 h 1455"/>
                <a:gd name="T2" fmla="*/ 457 w 1455"/>
                <a:gd name="T3" fmla="*/ 264 h 1455"/>
                <a:gd name="T4" fmla="*/ 329 w 1455"/>
                <a:gd name="T5" fmla="*/ 367 h 1455"/>
                <a:gd name="T6" fmla="*/ 238 w 1455"/>
                <a:gd name="T7" fmla="*/ 506 h 1455"/>
                <a:gd name="T8" fmla="*/ 194 w 1455"/>
                <a:gd name="T9" fmla="*/ 668 h 1455"/>
                <a:gd name="T10" fmla="*/ 203 w 1455"/>
                <a:gd name="T11" fmla="*/ 843 h 1455"/>
                <a:gd name="T12" fmla="*/ 264 w 1455"/>
                <a:gd name="T13" fmla="*/ 998 h 1455"/>
                <a:gd name="T14" fmla="*/ 368 w 1455"/>
                <a:gd name="T15" fmla="*/ 1126 h 1455"/>
                <a:gd name="T16" fmla="*/ 506 w 1455"/>
                <a:gd name="T17" fmla="*/ 1216 h 1455"/>
                <a:gd name="T18" fmla="*/ 669 w 1455"/>
                <a:gd name="T19" fmla="*/ 1262 h 1455"/>
                <a:gd name="T20" fmla="*/ 843 w 1455"/>
                <a:gd name="T21" fmla="*/ 1252 h 1455"/>
                <a:gd name="T22" fmla="*/ 999 w 1455"/>
                <a:gd name="T23" fmla="*/ 1191 h 1455"/>
                <a:gd name="T24" fmla="*/ 1126 w 1455"/>
                <a:gd name="T25" fmla="*/ 1087 h 1455"/>
                <a:gd name="T26" fmla="*/ 1217 w 1455"/>
                <a:gd name="T27" fmla="*/ 949 h 1455"/>
                <a:gd name="T28" fmla="*/ 1262 w 1455"/>
                <a:gd name="T29" fmla="*/ 786 h 1455"/>
                <a:gd name="T30" fmla="*/ 1253 w 1455"/>
                <a:gd name="T31" fmla="*/ 612 h 1455"/>
                <a:gd name="T32" fmla="*/ 1191 w 1455"/>
                <a:gd name="T33" fmla="*/ 456 h 1455"/>
                <a:gd name="T34" fmla="*/ 1088 w 1455"/>
                <a:gd name="T35" fmla="*/ 328 h 1455"/>
                <a:gd name="T36" fmla="*/ 950 w 1455"/>
                <a:gd name="T37" fmla="*/ 238 h 1455"/>
                <a:gd name="T38" fmla="*/ 786 w 1455"/>
                <a:gd name="T39" fmla="*/ 193 h 1455"/>
                <a:gd name="T40" fmla="*/ 794 w 1455"/>
                <a:gd name="T41" fmla="*/ 3 h 1455"/>
                <a:gd name="T42" fmla="*/ 981 w 1455"/>
                <a:gd name="T43" fmla="*/ 46 h 1455"/>
                <a:gd name="T44" fmla="*/ 1147 w 1455"/>
                <a:gd name="T45" fmla="*/ 133 h 1455"/>
                <a:gd name="T46" fmla="*/ 1284 w 1455"/>
                <a:gd name="T47" fmla="*/ 259 h 1455"/>
                <a:gd name="T48" fmla="*/ 1385 w 1455"/>
                <a:gd name="T49" fmla="*/ 416 h 1455"/>
                <a:gd name="T50" fmla="*/ 1443 w 1455"/>
                <a:gd name="T51" fmla="*/ 597 h 1455"/>
                <a:gd name="T52" fmla="*/ 1451 w 1455"/>
                <a:gd name="T53" fmla="*/ 793 h 1455"/>
                <a:gd name="T54" fmla="*/ 1409 w 1455"/>
                <a:gd name="T55" fmla="*/ 981 h 1455"/>
                <a:gd name="T56" fmla="*/ 1321 w 1455"/>
                <a:gd name="T57" fmla="*/ 1147 h 1455"/>
                <a:gd name="T58" fmla="*/ 1196 w 1455"/>
                <a:gd name="T59" fmla="*/ 1284 h 1455"/>
                <a:gd name="T60" fmla="*/ 1039 w 1455"/>
                <a:gd name="T61" fmla="*/ 1384 h 1455"/>
                <a:gd name="T62" fmla="*/ 859 w 1455"/>
                <a:gd name="T63" fmla="*/ 1443 h 1455"/>
                <a:gd name="T64" fmla="*/ 662 w 1455"/>
                <a:gd name="T65" fmla="*/ 1452 h 1455"/>
                <a:gd name="T66" fmla="*/ 475 w 1455"/>
                <a:gd name="T67" fmla="*/ 1409 h 1455"/>
                <a:gd name="T68" fmla="*/ 309 w 1455"/>
                <a:gd name="T69" fmla="*/ 1322 h 1455"/>
                <a:gd name="T70" fmla="*/ 171 w 1455"/>
                <a:gd name="T71" fmla="*/ 1196 h 1455"/>
                <a:gd name="T72" fmla="*/ 70 w 1455"/>
                <a:gd name="T73" fmla="*/ 1039 h 1455"/>
                <a:gd name="T74" fmla="*/ 12 w 1455"/>
                <a:gd name="T75" fmla="*/ 858 h 1455"/>
                <a:gd name="T76" fmla="*/ 4 w 1455"/>
                <a:gd name="T77" fmla="*/ 661 h 1455"/>
                <a:gd name="T78" fmla="*/ 46 w 1455"/>
                <a:gd name="T79" fmla="*/ 474 h 1455"/>
                <a:gd name="T80" fmla="*/ 134 w 1455"/>
                <a:gd name="T81" fmla="*/ 308 h 1455"/>
                <a:gd name="T82" fmla="*/ 260 w 1455"/>
                <a:gd name="T83" fmla="*/ 171 h 1455"/>
                <a:gd name="T84" fmla="*/ 416 w 1455"/>
                <a:gd name="T85" fmla="*/ 70 h 1455"/>
                <a:gd name="T86" fmla="*/ 597 w 1455"/>
                <a:gd name="T87" fmla="*/ 12 h 1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55" h="1455">
                  <a:moveTo>
                    <a:pt x="727" y="190"/>
                  </a:moveTo>
                  <a:lnTo>
                    <a:pt x="669" y="193"/>
                  </a:lnTo>
                  <a:lnTo>
                    <a:pt x="613" y="202"/>
                  </a:lnTo>
                  <a:lnTo>
                    <a:pt x="558" y="218"/>
                  </a:lnTo>
                  <a:lnTo>
                    <a:pt x="506" y="238"/>
                  </a:lnTo>
                  <a:lnTo>
                    <a:pt x="457" y="264"/>
                  </a:lnTo>
                  <a:lnTo>
                    <a:pt x="410" y="294"/>
                  </a:lnTo>
                  <a:lnTo>
                    <a:pt x="368" y="328"/>
                  </a:lnTo>
                  <a:lnTo>
                    <a:pt x="329" y="367"/>
                  </a:lnTo>
                  <a:lnTo>
                    <a:pt x="294" y="410"/>
                  </a:lnTo>
                  <a:lnTo>
                    <a:pt x="264" y="456"/>
                  </a:lnTo>
                  <a:lnTo>
                    <a:pt x="238" y="506"/>
                  </a:lnTo>
                  <a:lnTo>
                    <a:pt x="218" y="558"/>
                  </a:lnTo>
                  <a:lnTo>
                    <a:pt x="203" y="612"/>
                  </a:lnTo>
                  <a:lnTo>
                    <a:pt x="194" y="668"/>
                  </a:lnTo>
                  <a:lnTo>
                    <a:pt x="191" y="728"/>
                  </a:lnTo>
                  <a:lnTo>
                    <a:pt x="194" y="786"/>
                  </a:lnTo>
                  <a:lnTo>
                    <a:pt x="203" y="843"/>
                  </a:lnTo>
                  <a:lnTo>
                    <a:pt x="218" y="897"/>
                  </a:lnTo>
                  <a:lnTo>
                    <a:pt x="238" y="949"/>
                  </a:lnTo>
                  <a:lnTo>
                    <a:pt x="264" y="998"/>
                  </a:lnTo>
                  <a:lnTo>
                    <a:pt x="294" y="1044"/>
                  </a:lnTo>
                  <a:lnTo>
                    <a:pt x="329" y="1087"/>
                  </a:lnTo>
                  <a:lnTo>
                    <a:pt x="368" y="1126"/>
                  </a:lnTo>
                  <a:lnTo>
                    <a:pt x="410" y="1161"/>
                  </a:lnTo>
                  <a:lnTo>
                    <a:pt x="457" y="1191"/>
                  </a:lnTo>
                  <a:lnTo>
                    <a:pt x="506" y="1216"/>
                  </a:lnTo>
                  <a:lnTo>
                    <a:pt x="558" y="1237"/>
                  </a:lnTo>
                  <a:lnTo>
                    <a:pt x="613" y="1252"/>
                  </a:lnTo>
                  <a:lnTo>
                    <a:pt x="669" y="1262"/>
                  </a:lnTo>
                  <a:lnTo>
                    <a:pt x="727" y="1265"/>
                  </a:lnTo>
                  <a:lnTo>
                    <a:pt x="786" y="1262"/>
                  </a:lnTo>
                  <a:lnTo>
                    <a:pt x="843" y="1252"/>
                  </a:lnTo>
                  <a:lnTo>
                    <a:pt x="897" y="1237"/>
                  </a:lnTo>
                  <a:lnTo>
                    <a:pt x="950" y="1216"/>
                  </a:lnTo>
                  <a:lnTo>
                    <a:pt x="999" y="1191"/>
                  </a:lnTo>
                  <a:lnTo>
                    <a:pt x="1045" y="1161"/>
                  </a:lnTo>
                  <a:lnTo>
                    <a:pt x="1088" y="1126"/>
                  </a:lnTo>
                  <a:lnTo>
                    <a:pt x="1126" y="1087"/>
                  </a:lnTo>
                  <a:lnTo>
                    <a:pt x="1161" y="1044"/>
                  </a:lnTo>
                  <a:lnTo>
                    <a:pt x="1191" y="998"/>
                  </a:lnTo>
                  <a:lnTo>
                    <a:pt x="1217" y="949"/>
                  </a:lnTo>
                  <a:lnTo>
                    <a:pt x="1237" y="897"/>
                  </a:lnTo>
                  <a:lnTo>
                    <a:pt x="1253" y="843"/>
                  </a:lnTo>
                  <a:lnTo>
                    <a:pt x="1262" y="786"/>
                  </a:lnTo>
                  <a:lnTo>
                    <a:pt x="1265" y="728"/>
                  </a:lnTo>
                  <a:lnTo>
                    <a:pt x="1262" y="668"/>
                  </a:lnTo>
                  <a:lnTo>
                    <a:pt x="1253" y="612"/>
                  </a:lnTo>
                  <a:lnTo>
                    <a:pt x="1237" y="558"/>
                  </a:lnTo>
                  <a:lnTo>
                    <a:pt x="1217" y="506"/>
                  </a:lnTo>
                  <a:lnTo>
                    <a:pt x="1191" y="456"/>
                  </a:lnTo>
                  <a:lnTo>
                    <a:pt x="1161" y="410"/>
                  </a:lnTo>
                  <a:lnTo>
                    <a:pt x="1126" y="367"/>
                  </a:lnTo>
                  <a:lnTo>
                    <a:pt x="1088" y="328"/>
                  </a:lnTo>
                  <a:lnTo>
                    <a:pt x="1045" y="294"/>
                  </a:lnTo>
                  <a:lnTo>
                    <a:pt x="999" y="264"/>
                  </a:lnTo>
                  <a:lnTo>
                    <a:pt x="950" y="238"/>
                  </a:lnTo>
                  <a:lnTo>
                    <a:pt x="897" y="218"/>
                  </a:lnTo>
                  <a:lnTo>
                    <a:pt x="843" y="202"/>
                  </a:lnTo>
                  <a:lnTo>
                    <a:pt x="786" y="193"/>
                  </a:lnTo>
                  <a:lnTo>
                    <a:pt x="727" y="190"/>
                  </a:lnTo>
                  <a:close/>
                  <a:moveTo>
                    <a:pt x="727" y="0"/>
                  </a:moveTo>
                  <a:lnTo>
                    <a:pt x="794" y="3"/>
                  </a:lnTo>
                  <a:lnTo>
                    <a:pt x="859" y="12"/>
                  </a:lnTo>
                  <a:lnTo>
                    <a:pt x="921" y="26"/>
                  </a:lnTo>
                  <a:lnTo>
                    <a:pt x="981" y="46"/>
                  </a:lnTo>
                  <a:lnTo>
                    <a:pt x="1039" y="70"/>
                  </a:lnTo>
                  <a:lnTo>
                    <a:pt x="1094" y="99"/>
                  </a:lnTo>
                  <a:lnTo>
                    <a:pt x="1147" y="133"/>
                  </a:lnTo>
                  <a:lnTo>
                    <a:pt x="1196" y="171"/>
                  </a:lnTo>
                  <a:lnTo>
                    <a:pt x="1242" y="213"/>
                  </a:lnTo>
                  <a:lnTo>
                    <a:pt x="1284" y="259"/>
                  </a:lnTo>
                  <a:lnTo>
                    <a:pt x="1321" y="308"/>
                  </a:lnTo>
                  <a:lnTo>
                    <a:pt x="1355" y="360"/>
                  </a:lnTo>
                  <a:lnTo>
                    <a:pt x="1385" y="416"/>
                  </a:lnTo>
                  <a:lnTo>
                    <a:pt x="1409" y="474"/>
                  </a:lnTo>
                  <a:lnTo>
                    <a:pt x="1429" y="534"/>
                  </a:lnTo>
                  <a:lnTo>
                    <a:pt x="1443" y="597"/>
                  </a:lnTo>
                  <a:lnTo>
                    <a:pt x="1451" y="661"/>
                  </a:lnTo>
                  <a:lnTo>
                    <a:pt x="1455" y="728"/>
                  </a:lnTo>
                  <a:lnTo>
                    <a:pt x="1451" y="793"/>
                  </a:lnTo>
                  <a:lnTo>
                    <a:pt x="1443" y="858"/>
                  </a:lnTo>
                  <a:lnTo>
                    <a:pt x="1429" y="920"/>
                  </a:lnTo>
                  <a:lnTo>
                    <a:pt x="1409" y="981"/>
                  </a:lnTo>
                  <a:lnTo>
                    <a:pt x="1385" y="1039"/>
                  </a:lnTo>
                  <a:lnTo>
                    <a:pt x="1355" y="1095"/>
                  </a:lnTo>
                  <a:lnTo>
                    <a:pt x="1321" y="1147"/>
                  </a:lnTo>
                  <a:lnTo>
                    <a:pt x="1284" y="1196"/>
                  </a:lnTo>
                  <a:lnTo>
                    <a:pt x="1242" y="1242"/>
                  </a:lnTo>
                  <a:lnTo>
                    <a:pt x="1196" y="1284"/>
                  </a:lnTo>
                  <a:lnTo>
                    <a:pt x="1147" y="1322"/>
                  </a:lnTo>
                  <a:lnTo>
                    <a:pt x="1094" y="1356"/>
                  </a:lnTo>
                  <a:lnTo>
                    <a:pt x="1039" y="1384"/>
                  </a:lnTo>
                  <a:lnTo>
                    <a:pt x="981" y="1409"/>
                  </a:lnTo>
                  <a:lnTo>
                    <a:pt x="921" y="1428"/>
                  </a:lnTo>
                  <a:lnTo>
                    <a:pt x="859" y="1443"/>
                  </a:lnTo>
                  <a:lnTo>
                    <a:pt x="794" y="1452"/>
                  </a:lnTo>
                  <a:lnTo>
                    <a:pt x="727" y="1455"/>
                  </a:lnTo>
                  <a:lnTo>
                    <a:pt x="662" y="1452"/>
                  </a:lnTo>
                  <a:lnTo>
                    <a:pt x="597" y="1443"/>
                  </a:lnTo>
                  <a:lnTo>
                    <a:pt x="535" y="1428"/>
                  </a:lnTo>
                  <a:lnTo>
                    <a:pt x="475" y="1409"/>
                  </a:lnTo>
                  <a:lnTo>
                    <a:pt x="416" y="1384"/>
                  </a:lnTo>
                  <a:lnTo>
                    <a:pt x="361" y="1356"/>
                  </a:lnTo>
                  <a:lnTo>
                    <a:pt x="309" y="1322"/>
                  </a:lnTo>
                  <a:lnTo>
                    <a:pt x="260" y="1284"/>
                  </a:lnTo>
                  <a:lnTo>
                    <a:pt x="213" y="1242"/>
                  </a:lnTo>
                  <a:lnTo>
                    <a:pt x="171" y="1196"/>
                  </a:lnTo>
                  <a:lnTo>
                    <a:pt x="134" y="1147"/>
                  </a:lnTo>
                  <a:lnTo>
                    <a:pt x="100" y="1095"/>
                  </a:lnTo>
                  <a:lnTo>
                    <a:pt x="70" y="1039"/>
                  </a:lnTo>
                  <a:lnTo>
                    <a:pt x="46" y="981"/>
                  </a:lnTo>
                  <a:lnTo>
                    <a:pt x="26" y="920"/>
                  </a:lnTo>
                  <a:lnTo>
                    <a:pt x="12" y="858"/>
                  </a:lnTo>
                  <a:lnTo>
                    <a:pt x="4" y="793"/>
                  </a:lnTo>
                  <a:lnTo>
                    <a:pt x="0" y="728"/>
                  </a:lnTo>
                  <a:lnTo>
                    <a:pt x="4" y="661"/>
                  </a:lnTo>
                  <a:lnTo>
                    <a:pt x="12" y="597"/>
                  </a:lnTo>
                  <a:lnTo>
                    <a:pt x="26" y="534"/>
                  </a:lnTo>
                  <a:lnTo>
                    <a:pt x="46" y="474"/>
                  </a:lnTo>
                  <a:lnTo>
                    <a:pt x="70" y="416"/>
                  </a:lnTo>
                  <a:lnTo>
                    <a:pt x="100" y="360"/>
                  </a:lnTo>
                  <a:lnTo>
                    <a:pt x="134" y="308"/>
                  </a:lnTo>
                  <a:lnTo>
                    <a:pt x="171" y="259"/>
                  </a:lnTo>
                  <a:lnTo>
                    <a:pt x="213" y="213"/>
                  </a:lnTo>
                  <a:lnTo>
                    <a:pt x="260" y="171"/>
                  </a:lnTo>
                  <a:lnTo>
                    <a:pt x="309" y="133"/>
                  </a:lnTo>
                  <a:lnTo>
                    <a:pt x="361" y="99"/>
                  </a:lnTo>
                  <a:lnTo>
                    <a:pt x="416" y="70"/>
                  </a:lnTo>
                  <a:lnTo>
                    <a:pt x="475" y="46"/>
                  </a:lnTo>
                  <a:lnTo>
                    <a:pt x="535" y="26"/>
                  </a:lnTo>
                  <a:lnTo>
                    <a:pt x="597" y="12"/>
                  </a:lnTo>
                  <a:lnTo>
                    <a:pt x="662" y="3"/>
                  </a:lnTo>
                  <a:lnTo>
                    <a:pt x="727" y="0"/>
                  </a:lnTo>
                  <a:close/>
                </a:path>
              </a:pathLst>
            </a:custGeom>
            <a:grpFill/>
            <a:ln w="0">
              <a:noFill/>
              <a:prstDash val="solid"/>
              <a:round/>
            </a:ln>
          </p:spPr>
          <p:txBody>
            <a:bodyPr vert="horz" wrap="square" lIns="91440" tIns="45720" rIns="91440" bIns="45720" numCol="1" anchor="t" anchorCtr="0" compatLnSpc="1"/>
            <a:lstStyle/>
            <a:p>
              <a:endParaRPr lang="en-US"/>
            </a:p>
          </p:txBody>
        </p:sp>
      </p:grpSp>
      <p:sp>
        <p:nvSpPr>
          <p:cNvPr id="80" name="Freeform 29"/>
          <p:cNvSpPr>
            <a:spLocks noEditPoints="1"/>
          </p:cNvSpPr>
          <p:nvPr/>
        </p:nvSpPr>
        <p:spPr bwMode="auto">
          <a:xfrm>
            <a:off x="6813306" y="2707412"/>
            <a:ext cx="448336" cy="480661"/>
          </a:xfrm>
          <a:custGeom>
            <a:avLst/>
            <a:gdLst>
              <a:gd name="T0" fmla="*/ 2558 w 3187"/>
              <a:gd name="T1" fmla="*/ 2917 h 3426"/>
              <a:gd name="T2" fmla="*/ 2525 w 3187"/>
              <a:gd name="T3" fmla="*/ 3108 h 3426"/>
              <a:gd name="T4" fmla="*/ 2672 w 3187"/>
              <a:gd name="T5" fmla="*/ 3232 h 3426"/>
              <a:gd name="T6" fmla="*/ 2855 w 3187"/>
              <a:gd name="T7" fmla="*/ 3166 h 3426"/>
              <a:gd name="T8" fmla="*/ 2888 w 3187"/>
              <a:gd name="T9" fmla="*/ 2973 h 3426"/>
              <a:gd name="T10" fmla="*/ 2741 w 3187"/>
              <a:gd name="T11" fmla="*/ 2850 h 3426"/>
              <a:gd name="T12" fmla="*/ 1063 w 3187"/>
              <a:gd name="T13" fmla="*/ 2893 h 3426"/>
              <a:gd name="T14" fmla="*/ 997 w 3187"/>
              <a:gd name="T15" fmla="*/ 3075 h 3426"/>
              <a:gd name="T16" fmla="*/ 1120 w 3187"/>
              <a:gd name="T17" fmla="*/ 3222 h 3426"/>
              <a:gd name="T18" fmla="*/ 1313 w 3187"/>
              <a:gd name="T19" fmla="*/ 3189 h 3426"/>
              <a:gd name="T20" fmla="*/ 1378 w 3187"/>
              <a:gd name="T21" fmla="*/ 3006 h 3426"/>
              <a:gd name="T22" fmla="*/ 1255 w 3187"/>
              <a:gd name="T23" fmla="*/ 2860 h 3426"/>
              <a:gd name="T24" fmla="*/ 722 w 3187"/>
              <a:gd name="T25" fmla="*/ 1936 h 3426"/>
              <a:gd name="T26" fmla="*/ 872 w 3187"/>
              <a:gd name="T27" fmla="*/ 2062 h 3426"/>
              <a:gd name="T28" fmla="*/ 2926 w 3187"/>
              <a:gd name="T29" fmla="*/ 2018 h 3426"/>
              <a:gd name="T30" fmla="*/ 2997 w 3187"/>
              <a:gd name="T31" fmla="*/ 1154 h 3426"/>
              <a:gd name="T32" fmla="*/ 656 w 3187"/>
              <a:gd name="T33" fmla="*/ 229 h 3426"/>
              <a:gd name="T34" fmla="*/ 668 w 3187"/>
              <a:gd name="T35" fmla="*/ 236 h 3426"/>
              <a:gd name="T36" fmla="*/ 680 w 3187"/>
              <a:gd name="T37" fmla="*/ 245 h 3426"/>
              <a:gd name="T38" fmla="*/ 694 w 3187"/>
              <a:gd name="T39" fmla="*/ 263 h 3426"/>
              <a:gd name="T40" fmla="*/ 700 w 3187"/>
              <a:gd name="T41" fmla="*/ 272 h 3426"/>
              <a:gd name="T42" fmla="*/ 704 w 3187"/>
              <a:gd name="T43" fmla="*/ 281 h 3426"/>
              <a:gd name="T44" fmla="*/ 707 w 3187"/>
              <a:gd name="T45" fmla="*/ 294 h 3426"/>
              <a:gd name="T46" fmla="*/ 710 w 3187"/>
              <a:gd name="T47" fmla="*/ 308 h 3426"/>
              <a:gd name="T48" fmla="*/ 3109 w 3187"/>
              <a:gd name="T49" fmla="*/ 979 h 3426"/>
              <a:gd name="T50" fmla="*/ 3119 w 3187"/>
              <a:gd name="T51" fmla="*/ 981 h 3426"/>
              <a:gd name="T52" fmla="*/ 3139 w 3187"/>
              <a:gd name="T53" fmla="*/ 990 h 3426"/>
              <a:gd name="T54" fmla="*/ 3151 w 3187"/>
              <a:gd name="T55" fmla="*/ 998 h 3426"/>
              <a:gd name="T56" fmla="*/ 3161 w 3187"/>
              <a:gd name="T57" fmla="*/ 1005 h 3426"/>
              <a:gd name="T58" fmla="*/ 3166 w 3187"/>
              <a:gd name="T59" fmla="*/ 1012 h 3426"/>
              <a:gd name="T60" fmla="*/ 3172 w 3187"/>
              <a:gd name="T61" fmla="*/ 1022 h 3426"/>
              <a:gd name="T62" fmla="*/ 3180 w 3187"/>
              <a:gd name="T63" fmla="*/ 1035 h 3426"/>
              <a:gd name="T64" fmla="*/ 3185 w 3187"/>
              <a:gd name="T65" fmla="*/ 1049 h 3426"/>
              <a:gd name="T66" fmla="*/ 3187 w 3187"/>
              <a:gd name="T67" fmla="*/ 1060 h 3426"/>
              <a:gd name="T68" fmla="*/ 3161 w 3187"/>
              <a:gd name="T69" fmla="*/ 2007 h 3426"/>
              <a:gd name="T70" fmla="*/ 2981 w 3187"/>
              <a:gd name="T71" fmla="*/ 2210 h 3426"/>
              <a:gd name="T72" fmla="*/ 865 w 3187"/>
              <a:gd name="T73" fmla="*/ 2253 h 3426"/>
              <a:gd name="T74" fmla="*/ 712 w 3187"/>
              <a:gd name="T75" fmla="*/ 2495 h 3426"/>
              <a:gd name="T76" fmla="*/ 838 w 3187"/>
              <a:gd name="T77" fmla="*/ 2646 h 3426"/>
              <a:gd name="T78" fmla="*/ 2844 w 3187"/>
              <a:gd name="T79" fmla="*/ 2683 h 3426"/>
              <a:gd name="T80" fmla="*/ 3045 w 3187"/>
              <a:gd name="T81" fmla="*/ 2862 h 3426"/>
              <a:gd name="T82" fmla="*/ 3078 w 3187"/>
              <a:gd name="T83" fmla="*/ 3136 h 3426"/>
              <a:gd name="T84" fmla="*/ 2925 w 3187"/>
              <a:gd name="T85" fmla="*/ 3356 h 3426"/>
              <a:gd name="T86" fmla="*/ 2657 w 3187"/>
              <a:gd name="T87" fmla="*/ 3423 h 3426"/>
              <a:gd name="T88" fmla="*/ 2418 w 3187"/>
              <a:gd name="T89" fmla="*/ 3296 h 3426"/>
              <a:gd name="T90" fmla="*/ 2321 w 3187"/>
              <a:gd name="T91" fmla="*/ 3042 h 3426"/>
              <a:gd name="T92" fmla="*/ 1518 w 3187"/>
              <a:gd name="T93" fmla="*/ 2848 h 3426"/>
              <a:gd name="T94" fmla="*/ 1568 w 3187"/>
              <a:gd name="T95" fmla="*/ 3090 h 3426"/>
              <a:gd name="T96" fmla="*/ 1442 w 3187"/>
              <a:gd name="T97" fmla="*/ 3328 h 3426"/>
              <a:gd name="T98" fmla="*/ 1187 w 3187"/>
              <a:gd name="T99" fmla="*/ 3426 h 3426"/>
              <a:gd name="T100" fmla="*/ 932 w 3187"/>
              <a:gd name="T101" fmla="*/ 3329 h 3426"/>
              <a:gd name="T102" fmla="*/ 806 w 3187"/>
              <a:gd name="T103" fmla="*/ 3090 h 3426"/>
              <a:gd name="T104" fmla="*/ 858 w 3187"/>
              <a:gd name="T105" fmla="*/ 2845 h 3426"/>
              <a:gd name="T106" fmla="*/ 617 w 3187"/>
              <a:gd name="T107" fmla="*/ 2717 h 3426"/>
              <a:gd name="T108" fmla="*/ 519 w 3187"/>
              <a:gd name="T109" fmla="*/ 2459 h 3426"/>
              <a:gd name="T110" fmla="*/ 3 w 3187"/>
              <a:gd name="T111" fmla="*/ 122 h 3426"/>
              <a:gd name="T112" fmla="*/ 49 w 3187"/>
              <a:gd name="T113" fmla="*/ 12 h 3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87" h="3426">
                <a:moveTo>
                  <a:pt x="2707" y="2847"/>
                </a:moveTo>
                <a:lnTo>
                  <a:pt x="2672" y="2850"/>
                </a:lnTo>
                <a:lnTo>
                  <a:pt x="2639" y="2860"/>
                </a:lnTo>
                <a:lnTo>
                  <a:pt x="2608" y="2874"/>
                </a:lnTo>
                <a:lnTo>
                  <a:pt x="2582" y="2893"/>
                </a:lnTo>
                <a:lnTo>
                  <a:pt x="2558" y="2917"/>
                </a:lnTo>
                <a:lnTo>
                  <a:pt x="2539" y="2943"/>
                </a:lnTo>
                <a:lnTo>
                  <a:pt x="2525" y="2973"/>
                </a:lnTo>
                <a:lnTo>
                  <a:pt x="2515" y="3007"/>
                </a:lnTo>
                <a:lnTo>
                  <a:pt x="2512" y="3041"/>
                </a:lnTo>
                <a:lnTo>
                  <a:pt x="2515" y="3075"/>
                </a:lnTo>
                <a:lnTo>
                  <a:pt x="2525" y="3108"/>
                </a:lnTo>
                <a:lnTo>
                  <a:pt x="2539" y="3138"/>
                </a:lnTo>
                <a:lnTo>
                  <a:pt x="2558" y="3165"/>
                </a:lnTo>
                <a:lnTo>
                  <a:pt x="2582" y="3189"/>
                </a:lnTo>
                <a:lnTo>
                  <a:pt x="2608" y="3208"/>
                </a:lnTo>
                <a:lnTo>
                  <a:pt x="2639" y="3222"/>
                </a:lnTo>
                <a:lnTo>
                  <a:pt x="2672" y="3232"/>
                </a:lnTo>
                <a:lnTo>
                  <a:pt x="2707" y="3235"/>
                </a:lnTo>
                <a:lnTo>
                  <a:pt x="2741" y="3232"/>
                </a:lnTo>
                <a:lnTo>
                  <a:pt x="2773" y="3222"/>
                </a:lnTo>
                <a:lnTo>
                  <a:pt x="2804" y="3208"/>
                </a:lnTo>
                <a:lnTo>
                  <a:pt x="2831" y="3189"/>
                </a:lnTo>
                <a:lnTo>
                  <a:pt x="2855" y="3166"/>
                </a:lnTo>
                <a:lnTo>
                  <a:pt x="2874" y="3139"/>
                </a:lnTo>
                <a:lnTo>
                  <a:pt x="2888" y="3109"/>
                </a:lnTo>
                <a:lnTo>
                  <a:pt x="2898" y="3075"/>
                </a:lnTo>
                <a:lnTo>
                  <a:pt x="2901" y="3041"/>
                </a:lnTo>
                <a:lnTo>
                  <a:pt x="2898" y="3006"/>
                </a:lnTo>
                <a:lnTo>
                  <a:pt x="2888" y="2973"/>
                </a:lnTo>
                <a:lnTo>
                  <a:pt x="2874" y="2943"/>
                </a:lnTo>
                <a:lnTo>
                  <a:pt x="2855" y="2916"/>
                </a:lnTo>
                <a:lnTo>
                  <a:pt x="2831" y="2893"/>
                </a:lnTo>
                <a:lnTo>
                  <a:pt x="2804" y="2874"/>
                </a:lnTo>
                <a:lnTo>
                  <a:pt x="2773" y="2860"/>
                </a:lnTo>
                <a:lnTo>
                  <a:pt x="2741" y="2850"/>
                </a:lnTo>
                <a:lnTo>
                  <a:pt x="2707" y="2847"/>
                </a:lnTo>
                <a:close/>
                <a:moveTo>
                  <a:pt x="1188" y="2847"/>
                </a:moveTo>
                <a:lnTo>
                  <a:pt x="1153" y="2850"/>
                </a:lnTo>
                <a:lnTo>
                  <a:pt x="1120" y="2860"/>
                </a:lnTo>
                <a:lnTo>
                  <a:pt x="1090" y="2874"/>
                </a:lnTo>
                <a:lnTo>
                  <a:pt x="1063" y="2893"/>
                </a:lnTo>
                <a:lnTo>
                  <a:pt x="1040" y="2917"/>
                </a:lnTo>
                <a:lnTo>
                  <a:pt x="1020" y="2943"/>
                </a:lnTo>
                <a:lnTo>
                  <a:pt x="1007" y="2973"/>
                </a:lnTo>
                <a:lnTo>
                  <a:pt x="997" y="3007"/>
                </a:lnTo>
                <a:lnTo>
                  <a:pt x="994" y="3041"/>
                </a:lnTo>
                <a:lnTo>
                  <a:pt x="997" y="3075"/>
                </a:lnTo>
                <a:lnTo>
                  <a:pt x="1007" y="3108"/>
                </a:lnTo>
                <a:lnTo>
                  <a:pt x="1020" y="3138"/>
                </a:lnTo>
                <a:lnTo>
                  <a:pt x="1040" y="3165"/>
                </a:lnTo>
                <a:lnTo>
                  <a:pt x="1063" y="3189"/>
                </a:lnTo>
                <a:lnTo>
                  <a:pt x="1090" y="3208"/>
                </a:lnTo>
                <a:lnTo>
                  <a:pt x="1120" y="3222"/>
                </a:lnTo>
                <a:lnTo>
                  <a:pt x="1153" y="3232"/>
                </a:lnTo>
                <a:lnTo>
                  <a:pt x="1188" y="3235"/>
                </a:lnTo>
                <a:lnTo>
                  <a:pt x="1223" y="3232"/>
                </a:lnTo>
                <a:lnTo>
                  <a:pt x="1255" y="3222"/>
                </a:lnTo>
                <a:lnTo>
                  <a:pt x="1285" y="3208"/>
                </a:lnTo>
                <a:lnTo>
                  <a:pt x="1313" y="3189"/>
                </a:lnTo>
                <a:lnTo>
                  <a:pt x="1336" y="3166"/>
                </a:lnTo>
                <a:lnTo>
                  <a:pt x="1355" y="3139"/>
                </a:lnTo>
                <a:lnTo>
                  <a:pt x="1370" y="3109"/>
                </a:lnTo>
                <a:lnTo>
                  <a:pt x="1378" y="3075"/>
                </a:lnTo>
                <a:lnTo>
                  <a:pt x="1381" y="3041"/>
                </a:lnTo>
                <a:lnTo>
                  <a:pt x="1378" y="3006"/>
                </a:lnTo>
                <a:lnTo>
                  <a:pt x="1370" y="2973"/>
                </a:lnTo>
                <a:lnTo>
                  <a:pt x="1355" y="2943"/>
                </a:lnTo>
                <a:lnTo>
                  <a:pt x="1336" y="2916"/>
                </a:lnTo>
                <a:lnTo>
                  <a:pt x="1313" y="2893"/>
                </a:lnTo>
                <a:lnTo>
                  <a:pt x="1285" y="2874"/>
                </a:lnTo>
                <a:lnTo>
                  <a:pt x="1255" y="2860"/>
                </a:lnTo>
                <a:lnTo>
                  <a:pt x="1223" y="2850"/>
                </a:lnTo>
                <a:lnTo>
                  <a:pt x="1188" y="2847"/>
                </a:lnTo>
                <a:close/>
                <a:moveTo>
                  <a:pt x="709" y="840"/>
                </a:moveTo>
                <a:lnTo>
                  <a:pt x="709" y="1867"/>
                </a:lnTo>
                <a:lnTo>
                  <a:pt x="712" y="1903"/>
                </a:lnTo>
                <a:lnTo>
                  <a:pt x="722" y="1936"/>
                </a:lnTo>
                <a:lnTo>
                  <a:pt x="736" y="1967"/>
                </a:lnTo>
                <a:lnTo>
                  <a:pt x="756" y="1994"/>
                </a:lnTo>
                <a:lnTo>
                  <a:pt x="780" y="2018"/>
                </a:lnTo>
                <a:lnTo>
                  <a:pt x="807" y="2038"/>
                </a:lnTo>
                <a:lnTo>
                  <a:pt x="838" y="2053"/>
                </a:lnTo>
                <a:lnTo>
                  <a:pt x="872" y="2062"/>
                </a:lnTo>
                <a:lnTo>
                  <a:pt x="907" y="2065"/>
                </a:lnTo>
                <a:lnTo>
                  <a:pt x="2798" y="2065"/>
                </a:lnTo>
                <a:lnTo>
                  <a:pt x="2834" y="2062"/>
                </a:lnTo>
                <a:lnTo>
                  <a:pt x="2867" y="2053"/>
                </a:lnTo>
                <a:lnTo>
                  <a:pt x="2899" y="2038"/>
                </a:lnTo>
                <a:lnTo>
                  <a:pt x="2926" y="2018"/>
                </a:lnTo>
                <a:lnTo>
                  <a:pt x="2950" y="1994"/>
                </a:lnTo>
                <a:lnTo>
                  <a:pt x="2970" y="1967"/>
                </a:lnTo>
                <a:lnTo>
                  <a:pt x="2984" y="1936"/>
                </a:lnTo>
                <a:lnTo>
                  <a:pt x="2994" y="1902"/>
                </a:lnTo>
                <a:lnTo>
                  <a:pt x="2997" y="1866"/>
                </a:lnTo>
                <a:lnTo>
                  <a:pt x="2997" y="1154"/>
                </a:lnTo>
                <a:lnTo>
                  <a:pt x="709" y="840"/>
                </a:lnTo>
                <a:close/>
                <a:moveTo>
                  <a:pt x="89" y="0"/>
                </a:moveTo>
                <a:lnTo>
                  <a:pt x="111" y="2"/>
                </a:lnTo>
                <a:lnTo>
                  <a:pt x="132" y="9"/>
                </a:lnTo>
                <a:lnTo>
                  <a:pt x="652" y="226"/>
                </a:lnTo>
                <a:lnTo>
                  <a:pt x="656" y="229"/>
                </a:lnTo>
                <a:lnTo>
                  <a:pt x="661" y="231"/>
                </a:lnTo>
                <a:lnTo>
                  <a:pt x="662" y="232"/>
                </a:lnTo>
                <a:lnTo>
                  <a:pt x="663" y="232"/>
                </a:lnTo>
                <a:lnTo>
                  <a:pt x="664" y="233"/>
                </a:lnTo>
                <a:lnTo>
                  <a:pt x="666" y="234"/>
                </a:lnTo>
                <a:lnTo>
                  <a:pt x="668" y="236"/>
                </a:lnTo>
                <a:lnTo>
                  <a:pt x="670" y="237"/>
                </a:lnTo>
                <a:lnTo>
                  <a:pt x="672" y="239"/>
                </a:lnTo>
                <a:lnTo>
                  <a:pt x="674" y="240"/>
                </a:lnTo>
                <a:lnTo>
                  <a:pt x="676" y="241"/>
                </a:lnTo>
                <a:lnTo>
                  <a:pt x="678" y="243"/>
                </a:lnTo>
                <a:lnTo>
                  <a:pt x="680" y="245"/>
                </a:lnTo>
                <a:lnTo>
                  <a:pt x="682" y="247"/>
                </a:lnTo>
                <a:lnTo>
                  <a:pt x="689" y="254"/>
                </a:lnTo>
                <a:lnTo>
                  <a:pt x="690" y="256"/>
                </a:lnTo>
                <a:lnTo>
                  <a:pt x="691" y="258"/>
                </a:lnTo>
                <a:lnTo>
                  <a:pt x="693" y="262"/>
                </a:lnTo>
                <a:lnTo>
                  <a:pt x="694" y="263"/>
                </a:lnTo>
                <a:lnTo>
                  <a:pt x="695" y="265"/>
                </a:lnTo>
                <a:lnTo>
                  <a:pt x="698" y="267"/>
                </a:lnTo>
                <a:lnTo>
                  <a:pt x="699" y="269"/>
                </a:lnTo>
                <a:lnTo>
                  <a:pt x="699" y="270"/>
                </a:lnTo>
                <a:lnTo>
                  <a:pt x="700" y="271"/>
                </a:lnTo>
                <a:lnTo>
                  <a:pt x="700" y="272"/>
                </a:lnTo>
                <a:lnTo>
                  <a:pt x="701" y="274"/>
                </a:lnTo>
                <a:lnTo>
                  <a:pt x="702" y="275"/>
                </a:lnTo>
                <a:lnTo>
                  <a:pt x="703" y="278"/>
                </a:lnTo>
                <a:lnTo>
                  <a:pt x="703" y="279"/>
                </a:lnTo>
                <a:lnTo>
                  <a:pt x="704" y="280"/>
                </a:lnTo>
                <a:lnTo>
                  <a:pt x="704" y="281"/>
                </a:lnTo>
                <a:lnTo>
                  <a:pt x="706" y="287"/>
                </a:lnTo>
                <a:lnTo>
                  <a:pt x="706" y="288"/>
                </a:lnTo>
                <a:lnTo>
                  <a:pt x="706" y="289"/>
                </a:lnTo>
                <a:lnTo>
                  <a:pt x="706" y="290"/>
                </a:lnTo>
                <a:lnTo>
                  <a:pt x="707" y="292"/>
                </a:lnTo>
                <a:lnTo>
                  <a:pt x="707" y="294"/>
                </a:lnTo>
                <a:lnTo>
                  <a:pt x="708" y="296"/>
                </a:lnTo>
                <a:lnTo>
                  <a:pt x="708" y="299"/>
                </a:lnTo>
                <a:lnTo>
                  <a:pt x="708" y="303"/>
                </a:lnTo>
                <a:lnTo>
                  <a:pt x="709" y="304"/>
                </a:lnTo>
                <a:lnTo>
                  <a:pt x="709" y="305"/>
                </a:lnTo>
                <a:lnTo>
                  <a:pt x="710" y="308"/>
                </a:lnTo>
                <a:lnTo>
                  <a:pt x="710" y="312"/>
                </a:lnTo>
                <a:lnTo>
                  <a:pt x="710" y="315"/>
                </a:lnTo>
                <a:lnTo>
                  <a:pt x="710" y="649"/>
                </a:lnTo>
                <a:lnTo>
                  <a:pt x="3105" y="979"/>
                </a:lnTo>
                <a:lnTo>
                  <a:pt x="3108" y="979"/>
                </a:lnTo>
                <a:lnTo>
                  <a:pt x="3109" y="979"/>
                </a:lnTo>
                <a:lnTo>
                  <a:pt x="3111" y="979"/>
                </a:lnTo>
                <a:lnTo>
                  <a:pt x="3112" y="979"/>
                </a:lnTo>
                <a:lnTo>
                  <a:pt x="3114" y="980"/>
                </a:lnTo>
                <a:lnTo>
                  <a:pt x="3116" y="980"/>
                </a:lnTo>
                <a:lnTo>
                  <a:pt x="3118" y="981"/>
                </a:lnTo>
                <a:lnTo>
                  <a:pt x="3119" y="981"/>
                </a:lnTo>
                <a:lnTo>
                  <a:pt x="3121" y="981"/>
                </a:lnTo>
                <a:lnTo>
                  <a:pt x="3122" y="982"/>
                </a:lnTo>
                <a:lnTo>
                  <a:pt x="3124" y="983"/>
                </a:lnTo>
                <a:lnTo>
                  <a:pt x="3126" y="983"/>
                </a:lnTo>
                <a:lnTo>
                  <a:pt x="3130" y="985"/>
                </a:lnTo>
                <a:lnTo>
                  <a:pt x="3139" y="990"/>
                </a:lnTo>
                <a:lnTo>
                  <a:pt x="3141" y="992"/>
                </a:lnTo>
                <a:lnTo>
                  <a:pt x="3144" y="993"/>
                </a:lnTo>
                <a:lnTo>
                  <a:pt x="3145" y="994"/>
                </a:lnTo>
                <a:lnTo>
                  <a:pt x="3147" y="995"/>
                </a:lnTo>
                <a:lnTo>
                  <a:pt x="3149" y="996"/>
                </a:lnTo>
                <a:lnTo>
                  <a:pt x="3151" y="998"/>
                </a:lnTo>
                <a:lnTo>
                  <a:pt x="3152" y="999"/>
                </a:lnTo>
                <a:lnTo>
                  <a:pt x="3153" y="1000"/>
                </a:lnTo>
                <a:lnTo>
                  <a:pt x="3154" y="1001"/>
                </a:lnTo>
                <a:lnTo>
                  <a:pt x="3159" y="1004"/>
                </a:lnTo>
                <a:lnTo>
                  <a:pt x="3160" y="1005"/>
                </a:lnTo>
                <a:lnTo>
                  <a:pt x="3161" y="1005"/>
                </a:lnTo>
                <a:lnTo>
                  <a:pt x="3161" y="1007"/>
                </a:lnTo>
                <a:lnTo>
                  <a:pt x="3162" y="1008"/>
                </a:lnTo>
                <a:lnTo>
                  <a:pt x="3163" y="1009"/>
                </a:lnTo>
                <a:lnTo>
                  <a:pt x="3164" y="1010"/>
                </a:lnTo>
                <a:lnTo>
                  <a:pt x="3165" y="1011"/>
                </a:lnTo>
                <a:lnTo>
                  <a:pt x="3166" y="1012"/>
                </a:lnTo>
                <a:lnTo>
                  <a:pt x="3167" y="1013"/>
                </a:lnTo>
                <a:lnTo>
                  <a:pt x="3168" y="1016"/>
                </a:lnTo>
                <a:lnTo>
                  <a:pt x="3169" y="1017"/>
                </a:lnTo>
                <a:lnTo>
                  <a:pt x="3169" y="1018"/>
                </a:lnTo>
                <a:lnTo>
                  <a:pt x="3171" y="1020"/>
                </a:lnTo>
                <a:lnTo>
                  <a:pt x="3172" y="1022"/>
                </a:lnTo>
                <a:lnTo>
                  <a:pt x="3173" y="1023"/>
                </a:lnTo>
                <a:lnTo>
                  <a:pt x="3174" y="1025"/>
                </a:lnTo>
                <a:lnTo>
                  <a:pt x="3176" y="1029"/>
                </a:lnTo>
                <a:lnTo>
                  <a:pt x="3177" y="1031"/>
                </a:lnTo>
                <a:lnTo>
                  <a:pt x="3179" y="1033"/>
                </a:lnTo>
                <a:lnTo>
                  <a:pt x="3180" y="1035"/>
                </a:lnTo>
                <a:lnTo>
                  <a:pt x="3181" y="1037"/>
                </a:lnTo>
                <a:lnTo>
                  <a:pt x="3182" y="1040"/>
                </a:lnTo>
                <a:lnTo>
                  <a:pt x="3183" y="1042"/>
                </a:lnTo>
                <a:lnTo>
                  <a:pt x="3183" y="1044"/>
                </a:lnTo>
                <a:lnTo>
                  <a:pt x="3184" y="1046"/>
                </a:lnTo>
                <a:lnTo>
                  <a:pt x="3185" y="1049"/>
                </a:lnTo>
                <a:lnTo>
                  <a:pt x="3185" y="1051"/>
                </a:lnTo>
                <a:lnTo>
                  <a:pt x="3186" y="1053"/>
                </a:lnTo>
                <a:lnTo>
                  <a:pt x="3186" y="1055"/>
                </a:lnTo>
                <a:lnTo>
                  <a:pt x="3186" y="1057"/>
                </a:lnTo>
                <a:lnTo>
                  <a:pt x="3187" y="1058"/>
                </a:lnTo>
                <a:lnTo>
                  <a:pt x="3187" y="1060"/>
                </a:lnTo>
                <a:lnTo>
                  <a:pt x="3187" y="1062"/>
                </a:lnTo>
                <a:lnTo>
                  <a:pt x="3187" y="1065"/>
                </a:lnTo>
                <a:lnTo>
                  <a:pt x="3187" y="1867"/>
                </a:lnTo>
                <a:lnTo>
                  <a:pt x="3184" y="1915"/>
                </a:lnTo>
                <a:lnTo>
                  <a:pt x="3175" y="1962"/>
                </a:lnTo>
                <a:lnTo>
                  <a:pt x="3161" y="2007"/>
                </a:lnTo>
                <a:lnTo>
                  <a:pt x="3142" y="2050"/>
                </a:lnTo>
                <a:lnTo>
                  <a:pt x="3117" y="2088"/>
                </a:lnTo>
                <a:lnTo>
                  <a:pt x="3089" y="2125"/>
                </a:lnTo>
                <a:lnTo>
                  <a:pt x="3056" y="2157"/>
                </a:lnTo>
                <a:lnTo>
                  <a:pt x="3020" y="2185"/>
                </a:lnTo>
                <a:lnTo>
                  <a:pt x="2981" y="2210"/>
                </a:lnTo>
                <a:lnTo>
                  <a:pt x="2938" y="2229"/>
                </a:lnTo>
                <a:lnTo>
                  <a:pt x="2893" y="2244"/>
                </a:lnTo>
                <a:lnTo>
                  <a:pt x="2846" y="2252"/>
                </a:lnTo>
                <a:lnTo>
                  <a:pt x="2798" y="2255"/>
                </a:lnTo>
                <a:lnTo>
                  <a:pt x="907" y="2255"/>
                </a:lnTo>
                <a:lnTo>
                  <a:pt x="865" y="2253"/>
                </a:lnTo>
                <a:lnTo>
                  <a:pt x="823" y="2247"/>
                </a:lnTo>
                <a:lnTo>
                  <a:pt x="783" y="2235"/>
                </a:lnTo>
                <a:lnTo>
                  <a:pt x="745" y="2221"/>
                </a:lnTo>
                <a:lnTo>
                  <a:pt x="709" y="2202"/>
                </a:lnTo>
                <a:lnTo>
                  <a:pt x="709" y="2459"/>
                </a:lnTo>
                <a:lnTo>
                  <a:pt x="712" y="2495"/>
                </a:lnTo>
                <a:lnTo>
                  <a:pt x="722" y="2528"/>
                </a:lnTo>
                <a:lnTo>
                  <a:pt x="736" y="2559"/>
                </a:lnTo>
                <a:lnTo>
                  <a:pt x="756" y="2588"/>
                </a:lnTo>
                <a:lnTo>
                  <a:pt x="780" y="2612"/>
                </a:lnTo>
                <a:lnTo>
                  <a:pt x="807" y="2630"/>
                </a:lnTo>
                <a:lnTo>
                  <a:pt x="838" y="2646"/>
                </a:lnTo>
                <a:lnTo>
                  <a:pt x="872" y="2655"/>
                </a:lnTo>
                <a:lnTo>
                  <a:pt x="907" y="2658"/>
                </a:lnTo>
                <a:lnTo>
                  <a:pt x="2705" y="2658"/>
                </a:lnTo>
                <a:lnTo>
                  <a:pt x="2754" y="2661"/>
                </a:lnTo>
                <a:lnTo>
                  <a:pt x="2801" y="2670"/>
                </a:lnTo>
                <a:lnTo>
                  <a:pt x="2844" y="2683"/>
                </a:lnTo>
                <a:lnTo>
                  <a:pt x="2886" y="2703"/>
                </a:lnTo>
                <a:lnTo>
                  <a:pt x="2925" y="2727"/>
                </a:lnTo>
                <a:lnTo>
                  <a:pt x="2960" y="2755"/>
                </a:lnTo>
                <a:lnTo>
                  <a:pt x="2993" y="2787"/>
                </a:lnTo>
                <a:lnTo>
                  <a:pt x="3021" y="2823"/>
                </a:lnTo>
                <a:lnTo>
                  <a:pt x="3045" y="2862"/>
                </a:lnTo>
                <a:lnTo>
                  <a:pt x="3064" y="2903"/>
                </a:lnTo>
                <a:lnTo>
                  <a:pt x="3078" y="2947"/>
                </a:lnTo>
                <a:lnTo>
                  <a:pt x="3087" y="2994"/>
                </a:lnTo>
                <a:lnTo>
                  <a:pt x="3090" y="3042"/>
                </a:lnTo>
                <a:lnTo>
                  <a:pt x="3087" y="3090"/>
                </a:lnTo>
                <a:lnTo>
                  <a:pt x="3078" y="3136"/>
                </a:lnTo>
                <a:lnTo>
                  <a:pt x="3064" y="3180"/>
                </a:lnTo>
                <a:lnTo>
                  <a:pt x="3045" y="3221"/>
                </a:lnTo>
                <a:lnTo>
                  <a:pt x="3021" y="3261"/>
                </a:lnTo>
                <a:lnTo>
                  <a:pt x="2993" y="3296"/>
                </a:lnTo>
                <a:lnTo>
                  <a:pt x="2960" y="3328"/>
                </a:lnTo>
                <a:lnTo>
                  <a:pt x="2925" y="3356"/>
                </a:lnTo>
                <a:lnTo>
                  <a:pt x="2886" y="3380"/>
                </a:lnTo>
                <a:lnTo>
                  <a:pt x="2844" y="3400"/>
                </a:lnTo>
                <a:lnTo>
                  <a:pt x="2801" y="3413"/>
                </a:lnTo>
                <a:lnTo>
                  <a:pt x="2754" y="3423"/>
                </a:lnTo>
                <a:lnTo>
                  <a:pt x="2705" y="3426"/>
                </a:lnTo>
                <a:lnTo>
                  <a:pt x="2657" y="3423"/>
                </a:lnTo>
                <a:lnTo>
                  <a:pt x="2612" y="3413"/>
                </a:lnTo>
                <a:lnTo>
                  <a:pt x="2568" y="3400"/>
                </a:lnTo>
                <a:lnTo>
                  <a:pt x="2526" y="3380"/>
                </a:lnTo>
                <a:lnTo>
                  <a:pt x="2486" y="3357"/>
                </a:lnTo>
                <a:lnTo>
                  <a:pt x="2451" y="3329"/>
                </a:lnTo>
                <a:lnTo>
                  <a:pt x="2418" y="3296"/>
                </a:lnTo>
                <a:lnTo>
                  <a:pt x="2390" y="3261"/>
                </a:lnTo>
                <a:lnTo>
                  <a:pt x="2367" y="3222"/>
                </a:lnTo>
                <a:lnTo>
                  <a:pt x="2347" y="3181"/>
                </a:lnTo>
                <a:lnTo>
                  <a:pt x="2334" y="3136"/>
                </a:lnTo>
                <a:lnTo>
                  <a:pt x="2324" y="3090"/>
                </a:lnTo>
                <a:lnTo>
                  <a:pt x="2321" y="3042"/>
                </a:lnTo>
                <a:lnTo>
                  <a:pt x="2323" y="3000"/>
                </a:lnTo>
                <a:lnTo>
                  <a:pt x="2331" y="2960"/>
                </a:lnTo>
                <a:lnTo>
                  <a:pt x="2341" y="2920"/>
                </a:lnTo>
                <a:lnTo>
                  <a:pt x="2356" y="2884"/>
                </a:lnTo>
                <a:lnTo>
                  <a:pt x="2374" y="2848"/>
                </a:lnTo>
                <a:lnTo>
                  <a:pt x="1518" y="2848"/>
                </a:lnTo>
                <a:lnTo>
                  <a:pt x="1537" y="2883"/>
                </a:lnTo>
                <a:lnTo>
                  <a:pt x="1552" y="2920"/>
                </a:lnTo>
                <a:lnTo>
                  <a:pt x="1562" y="2960"/>
                </a:lnTo>
                <a:lnTo>
                  <a:pt x="1569" y="3000"/>
                </a:lnTo>
                <a:lnTo>
                  <a:pt x="1572" y="3042"/>
                </a:lnTo>
                <a:lnTo>
                  <a:pt x="1568" y="3090"/>
                </a:lnTo>
                <a:lnTo>
                  <a:pt x="1560" y="3136"/>
                </a:lnTo>
                <a:lnTo>
                  <a:pt x="1545" y="3180"/>
                </a:lnTo>
                <a:lnTo>
                  <a:pt x="1527" y="3221"/>
                </a:lnTo>
                <a:lnTo>
                  <a:pt x="1503" y="3261"/>
                </a:lnTo>
                <a:lnTo>
                  <a:pt x="1474" y="3296"/>
                </a:lnTo>
                <a:lnTo>
                  <a:pt x="1442" y="3328"/>
                </a:lnTo>
                <a:lnTo>
                  <a:pt x="1407" y="3356"/>
                </a:lnTo>
                <a:lnTo>
                  <a:pt x="1368" y="3380"/>
                </a:lnTo>
                <a:lnTo>
                  <a:pt x="1326" y="3400"/>
                </a:lnTo>
                <a:lnTo>
                  <a:pt x="1281" y="3413"/>
                </a:lnTo>
                <a:lnTo>
                  <a:pt x="1235" y="3423"/>
                </a:lnTo>
                <a:lnTo>
                  <a:pt x="1187" y="3426"/>
                </a:lnTo>
                <a:lnTo>
                  <a:pt x="1139" y="3423"/>
                </a:lnTo>
                <a:lnTo>
                  <a:pt x="1092" y="3413"/>
                </a:lnTo>
                <a:lnTo>
                  <a:pt x="1048" y="3400"/>
                </a:lnTo>
                <a:lnTo>
                  <a:pt x="1007" y="3380"/>
                </a:lnTo>
                <a:lnTo>
                  <a:pt x="968" y="3357"/>
                </a:lnTo>
                <a:lnTo>
                  <a:pt x="932" y="3329"/>
                </a:lnTo>
                <a:lnTo>
                  <a:pt x="900" y="3296"/>
                </a:lnTo>
                <a:lnTo>
                  <a:pt x="872" y="3261"/>
                </a:lnTo>
                <a:lnTo>
                  <a:pt x="848" y="3222"/>
                </a:lnTo>
                <a:lnTo>
                  <a:pt x="829" y="3181"/>
                </a:lnTo>
                <a:lnTo>
                  <a:pt x="814" y="3136"/>
                </a:lnTo>
                <a:lnTo>
                  <a:pt x="806" y="3090"/>
                </a:lnTo>
                <a:lnTo>
                  <a:pt x="803" y="3042"/>
                </a:lnTo>
                <a:lnTo>
                  <a:pt x="805" y="2999"/>
                </a:lnTo>
                <a:lnTo>
                  <a:pt x="812" y="2958"/>
                </a:lnTo>
                <a:lnTo>
                  <a:pt x="824" y="2918"/>
                </a:lnTo>
                <a:lnTo>
                  <a:pt x="838" y="2880"/>
                </a:lnTo>
                <a:lnTo>
                  <a:pt x="858" y="2845"/>
                </a:lnTo>
                <a:lnTo>
                  <a:pt x="811" y="2836"/>
                </a:lnTo>
                <a:lnTo>
                  <a:pt x="766" y="2821"/>
                </a:lnTo>
                <a:lnTo>
                  <a:pt x="725" y="2801"/>
                </a:lnTo>
                <a:lnTo>
                  <a:pt x="685" y="2777"/>
                </a:lnTo>
                <a:lnTo>
                  <a:pt x="649" y="2749"/>
                </a:lnTo>
                <a:lnTo>
                  <a:pt x="617" y="2717"/>
                </a:lnTo>
                <a:lnTo>
                  <a:pt x="588" y="2680"/>
                </a:lnTo>
                <a:lnTo>
                  <a:pt x="564" y="2642"/>
                </a:lnTo>
                <a:lnTo>
                  <a:pt x="545" y="2599"/>
                </a:lnTo>
                <a:lnTo>
                  <a:pt x="530" y="2555"/>
                </a:lnTo>
                <a:lnTo>
                  <a:pt x="522" y="2508"/>
                </a:lnTo>
                <a:lnTo>
                  <a:pt x="519" y="2459"/>
                </a:lnTo>
                <a:lnTo>
                  <a:pt x="519" y="378"/>
                </a:lnTo>
                <a:lnTo>
                  <a:pt x="57" y="184"/>
                </a:lnTo>
                <a:lnTo>
                  <a:pt x="39" y="172"/>
                </a:lnTo>
                <a:lnTo>
                  <a:pt x="23" y="159"/>
                </a:lnTo>
                <a:lnTo>
                  <a:pt x="10" y="141"/>
                </a:lnTo>
                <a:lnTo>
                  <a:pt x="3" y="122"/>
                </a:lnTo>
                <a:lnTo>
                  <a:pt x="0" y="101"/>
                </a:lnTo>
                <a:lnTo>
                  <a:pt x="1" y="79"/>
                </a:lnTo>
                <a:lnTo>
                  <a:pt x="7" y="59"/>
                </a:lnTo>
                <a:lnTo>
                  <a:pt x="18" y="40"/>
                </a:lnTo>
                <a:lnTo>
                  <a:pt x="32" y="24"/>
                </a:lnTo>
                <a:lnTo>
                  <a:pt x="49" y="12"/>
                </a:lnTo>
                <a:lnTo>
                  <a:pt x="69" y="4"/>
                </a:lnTo>
                <a:lnTo>
                  <a:pt x="89" y="0"/>
                </a:lnTo>
                <a:close/>
              </a:path>
            </a:pathLst>
          </a:custGeom>
          <a:solidFill>
            <a:schemeClr val="bg1"/>
          </a:solidFill>
          <a:ln w="0">
            <a:noFill/>
            <a:prstDash val="solid"/>
            <a:round/>
          </a:ln>
        </p:spPr>
        <p:txBody>
          <a:bodyPr vert="horz" wrap="square" lIns="91440" tIns="45720" rIns="91440" bIns="45720" numCol="1" anchor="t" anchorCtr="0" compatLnSpc="1"/>
          <a:lstStyle/>
          <a:p>
            <a:endParaRPr lang="en-US"/>
          </a:p>
        </p:txBody>
      </p:sp>
      <p:grpSp>
        <p:nvGrpSpPr>
          <p:cNvPr id="81" name="Group 14"/>
          <p:cNvGrpSpPr/>
          <p:nvPr/>
        </p:nvGrpSpPr>
        <p:grpSpPr>
          <a:xfrm>
            <a:off x="6846142" y="4614195"/>
            <a:ext cx="436983" cy="512584"/>
            <a:chOff x="1671638" y="5013325"/>
            <a:chExt cx="458787" cy="538162"/>
          </a:xfrm>
          <a:solidFill>
            <a:schemeClr val="bg1"/>
          </a:solidFill>
        </p:grpSpPr>
        <p:sp>
          <p:nvSpPr>
            <p:cNvPr id="82" name="Freeform 211"/>
            <p:cNvSpPr>
              <a:spLocks noEditPoints="1"/>
            </p:cNvSpPr>
            <p:nvPr/>
          </p:nvSpPr>
          <p:spPr bwMode="auto">
            <a:xfrm>
              <a:off x="1784350" y="5013325"/>
              <a:ext cx="233362" cy="290512"/>
            </a:xfrm>
            <a:custGeom>
              <a:avLst/>
              <a:gdLst>
                <a:gd name="T0" fmla="*/ 662 w 1465"/>
                <a:gd name="T1" fmla="*/ 193 h 1829"/>
                <a:gd name="T2" fmla="*/ 555 w 1465"/>
                <a:gd name="T3" fmla="*/ 214 h 1829"/>
                <a:gd name="T4" fmla="*/ 441 w 1465"/>
                <a:gd name="T5" fmla="*/ 263 h 1829"/>
                <a:gd name="T6" fmla="*/ 332 w 1465"/>
                <a:gd name="T7" fmla="*/ 351 h 1829"/>
                <a:gd name="T8" fmla="*/ 247 w 1465"/>
                <a:gd name="T9" fmla="*/ 489 h 1829"/>
                <a:gd name="T10" fmla="*/ 199 w 1465"/>
                <a:gd name="T11" fmla="*/ 688 h 1829"/>
                <a:gd name="T12" fmla="*/ 193 w 1465"/>
                <a:gd name="T13" fmla="*/ 755 h 1829"/>
                <a:gd name="T14" fmla="*/ 190 w 1465"/>
                <a:gd name="T15" fmla="*/ 808 h 1829"/>
                <a:gd name="T16" fmla="*/ 190 w 1465"/>
                <a:gd name="T17" fmla="*/ 943 h 1829"/>
                <a:gd name="T18" fmla="*/ 209 w 1465"/>
                <a:gd name="T19" fmla="*/ 1123 h 1829"/>
                <a:gd name="T20" fmla="*/ 264 w 1465"/>
                <a:gd name="T21" fmla="*/ 1317 h 1829"/>
                <a:gd name="T22" fmla="*/ 367 w 1465"/>
                <a:gd name="T23" fmla="*/ 1489 h 1829"/>
                <a:gd name="T24" fmla="*/ 523 w 1465"/>
                <a:gd name="T25" fmla="*/ 1601 h 1829"/>
                <a:gd name="T26" fmla="*/ 729 w 1465"/>
                <a:gd name="T27" fmla="*/ 1639 h 1829"/>
                <a:gd name="T28" fmla="*/ 895 w 1465"/>
                <a:gd name="T29" fmla="*/ 1617 h 1829"/>
                <a:gd name="T30" fmla="*/ 1063 w 1465"/>
                <a:gd name="T31" fmla="*/ 1524 h 1829"/>
                <a:gd name="T32" fmla="*/ 1181 w 1465"/>
                <a:gd name="T33" fmla="*/ 1363 h 1829"/>
                <a:gd name="T34" fmla="*/ 1246 w 1465"/>
                <a:gd name="T35" fmla="*/ 1172 h 1829"/>
                <a:gd name="T36" fmla="*/ 1272 w 1465"/>
                <a:gd name="T37" fmla="*/ 985 h 1829"/>
                <a:gd name="T38" fmla="*/ 1276 w 1465"/>
                <a:gd name="T39" fmla="*/ 836 h 1829"/>
                <a:gd name="T40" fmla="*/ 1272 w 1465"/>
                <a:gd name="T41" fmla="*/ 759 h 1829"/>
                <a:gd name="T42" fmla="*/ 1270 w 1465"/>
                <a:gd name="T43" fmla="*/ 748 h 1829"/>
                <a:gd name="T44" fmla="*/ 1234 w 1465"/>
                <a:gd name="T45" fmla="*/ 534 h 1829"/>
                <a:gd name="T46" fmla="*/ 1156 w 1465"/>
                <a:gd name="T47" fmla="*/ 383 h 1829"/>
                <a:gd name="T48" fmla="*/ 1052 w 1465"/>
                <a:gd name="T49" fmla="*/ 282 h 1829"/>
                <a:gd name="T50" fmla="*/ 934 w 1465"/>
                <a:gd name="T51" fmla="*/ 223 h 1829"/>
                <a:gd name="T52" fmla="*/ 817 w 1465"/>
                <a:gd name="T53" fmla="*/ 197 h 1829"/>
                <a:gd name="T54" fmla="*/ 728 w 1465"/>
                <a:gd name="T55" fmla="*/ 190 h 1829"/>
                <a:gd name="T56" fmla="*/ 878 w 1465"/>
                <a:gd name="T57" fmla="*/ 13 h 1829"/>
                <a:gd name="T58" fmla="*/ 1119 w 1465"/>
                <a:gd name="T59" fmla="*/ 99 h 1829"/>
                <a:gd name="T60" fmla="*/ 1225 w 1465"/>
                <a:gd name="T61" fmla="*/ 176 h 1829"/>
                <a:gd name="T62" fmla="*/ 1326 w 1465"/>
                <a:gd name="T63" fmla="*/ 292 h 1829"/>
                <a:gd name="T64" fmla="*/ 1407 w 1465"/>
                <a:gd name="T65" fmla="*/ 454 h 1829"/>
                <a:gd name="T66" fmla="*/ 1455 w 1465"/>
                <a:gd name="T67" fmla="*/ 673 h 1829"/>
                <a:gd name="T68" fmla="*/ 1463 w 1465"/>
                <a:gd name="T69" fmla="*/ 789 h 1829"/>
                <a:gd name="T70" fmla="*/ 1464 w 1465"/>
                <a:gd name="T71" fmla="*/ 933 h 1829"/>
                <a:gd name="T72" fmla="*/ 1445 w 1465"/>
                <a:gd name="T73" fmla="*/ 1134 h 1829"/>
                <a:gd name="T74" fmla="*/ 1388 w 1465"/>
                <a:gd name="T75" fmla="*/ 1356 h 1829"/>
                <a:gd name="T76" fmla="*/ 1277 w 1465"/>
                <a:gd name="T77" fmla="*/ 1568 h 1829"/>
                <a:gd name="T78" fmla="*/ 1102 w 1465"/>
                <a:gd name="T79" fmla="*/ 1731 h 1829"/>
                <a:gd name="T80" fmla="*/ 874 w 1465"/>
                <a:gd name="T81" fmla="*/ 1817 h 1829"/>
                <a:gd name="T82" fmla="*/ 653 w 1465"/>
                <a:gd name="T83" fmla="*/ 1826 h 1829"/>
                <a:gd name="T84" fmla="*/ 415 w 1465"/>
                <a:gd name="T85" fmla="*/ 1760 h 1829"/>
                <a:gd name="T86" fmla="*/ 226 w 1465"/>
                <a:gd name="T87" fmla="*/ 1615 h 1829"/>
                <a:gd name="T88" fmla="*/ 99 w 1465"/>
                <a:gd name="T89" fmla="*/ 1412 h 1829"/>
                <a:gd name="T90" fmla="*/ 31 w 1465"/>
                <a:gd name="T91" fmla="*/ 1189 h 1829"/>
                <a:gd name="T92" fmla="*/ 3 w 1465"/>
                <a:gd name="T93" fmla="*/ 980 h 1829"/>
                <a:gd name="T94" fmla="*/ 1 w 1465"/>
                <a:gd name="T95" fmla="*/ 818 h 1829"/>
                <a:gd name="T96" fmla="*/ 6 w 1465"/>
                <a:gd name="T97" fmla="*/ 737 h 1829"/>
                <a:gd name="T98" fmla="*/ 42 w 1465"/>
                <a:gd name="T99" fmla="*/ 502 h 1829"/>
                <a:gd name="T100" fmla="*/ 118 w 1465"/>
                <a:gd name="T101" fmla="*/ 325 h 1829"/>
                <a:gd name="T102" fmla="*/ 216 w 1465"/>
                <a:gd name="T103" fmla="*/ 198 h 1829"/>
                <a:gd name="T104" fmla="*/ 324 w 1465"/>
                <a:gd name="T105" fmla="*/ 112 h 1829"/>
                <a:gd name="T106" fmla="*/ 514 w 1465"/>
                <a:gd name="T107" fmla="*/ 29 h 1829"/>
                <a:gd name="T108" fmla="*/ 696 w 1465"/>
                <a:gd name="T109" fmla="*/ 0 h 1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65" h="1829">
                  <a:moveTo>
                    <a:pt x="728" y="190"/>
                  </a:moveTo>
                  <a:lnTo>
                    <a:pt x="708" y="190"/>
                  </a:lnTo>
                  <a:lnTo>
                    <a:pt x="685" y="191"/>
                  </a:lnTo>
                  <a:lnTo>
                    <a:pt x="662" y="193"/>
                  </a:lnTo>
                  <a:lnTo>
                    <a:pt x="637" y="197"/>
                  </a:lnTo>
                  <a:lnTo>
                    <a:pt x="610" y="201"/>
                  </a:lnTo>
                  <a:lnTo>
                    <a:pt x="583" y="207"/>
                  </a:lnTo>
                  <a:lnTo>
                    <a:pt x="555" y="214"/>
                  </a:lnTo>
                  <a:lnTo>
                    <a:pt x="526" y="223"/>
                  </a:lnTo>
                  <a:lnTo>
                    <a:pt x="497" y="234"/>
                  </a:lnTo>
                  <a:lnTo>
                    <a:pt x="469" y="247"/>
                  </a:lnTo>
                  <a:lnTo>
                    <a:pt x="441" y="263"/>
                  </a:lnTo>
                  <a:lnTo>
                    <a:pt x="412" y="280"/>
                  </a:lnTo>
                  <a:lnTo>
                    <a:pt x="385" y="301"/>
                  </a:lnTo>
                  <a:lnTo>
                    <a:pt x="358" y="325"/>
                  </a:lnTo>
                  <a:lnTo>
                    <a:pt x="332" y="351"/>
                  </a:lnTo>
                  <a:lnTo>
                    <a:pt x="308" y="380"/>
                  </a:lnTo>
                  <a:lnTo>
                    <a:pt x="286" y="413"/>
                  </a:lnTo>
                  <a:lnTo>
                    <a:pt x="266" y="449"/>
                  </a:lnTo>
                  <a:lnTo>
                    <a:pt x="247" y="489"/>
                  </a:lnTo>
                  <a:lnTo>
                    <a:pt x="231" y="532"/>
                  </a:lnTo>
                  <a:lnTo>
                    <a:pt x="218" y="580"/>
                  </a:lnTo>
                  <a:lnTo>
                    <a:pt x="206" y="632"/>
                  </a:lnTo>
                  <a:lnTo>
                    <a:pt x="199" y="688"/>
                  </a:lnTo>
                  <a:lnTo>
                    <a:pt x="194" y="748"/>
                  </a:lnTo>
                  <a:lnTo>
                    <a:pt x="194" y="750"/>
                  </a:lnTo>
                  <a:lnTo>
                    <a:pt x="194" y="752"/>
                  </a:lnTo>
                  <a:lnTo>
                    <a:pt x="193" y="755"/>
                  </a:lnTo>
                  <a:lnTo>
                    <a:pt x="193" y="759"/>
                  </a:lnTo>
                  <a:lnTo>
                    <a:pt x="192" y="769"/>
                  </a:lnTo>
                  <a:lnTo>
                    <a:pt x="191" y="786"/>
                  </a:lnTo>
                  <a:lnTo>
                    <a:pt x="190" y="808"/>
                  </a:lnTo>
                  <a:lnTo>
                    <a:pt x="189" y="836"/>
                  </a:lnTo>
                  <a:lnTo>
                    <a:pt x="189" y="867"/>
                  </a:lnTo>
                  <a:lnTo>
                    <a:pt x="189" y="903"/>
                  </a:lnTo>
                  <a:lnTo>
                    <a:pt x="190" y="943"/>
                  </a:lnTo>
                  <a:lnTo>
                    <a:pt x="193" y="985"/>
                  </a:lnTo>
                  <a:lnTo>
                    <a:pt x="197" y="1029"/>
                  </a:lnTo>
                  <a:lnTo>
                    <a:pt x="202" y="1076"/>
                  </a:lnTo>
                  <a:lnTo>
                    <a:pt x="209" y="1123"/>
                  </a:lnTo>
                  <a:lnTo>
                    <a:pt x="220" y="1172"/>
                  </a:lnTo>
                  <a:lnTo>
                    <a:pt x="231" y="1221"/>
                  </a:lnTo>
                  <a:lnTo>
                    <a:pt x="246" y="1269"/>
                  </a:lnTo>
                  <a:lnTo>
                    <a:pt x="264" y="1317"/>
                  </a:lnTo>
                  <a:lnTo>
                    <a:pt x="285" y="1363"/>
                  </a:lnTo>
                  <a:lnTo>
                    <a:pt x="308" y="1408"/>
                  </a:lnTo>
                  <a:lnTo>
                    <a:pt x="336" y="1450"/>
                  </a:lnTo>
                  <a:lnTo>
                    <a:pt x="367" y="1489"/>
                  </a:lnTo>
                  <a:lnTo>
                    <a:pt x="401" y="1524"/>
                  </a:lnTo>
                  <a:lnTo>
                    <a:pt x="440" y="1554"/>
                  </a:lnTo>
                  <a:lnTo>
                    <a:pt x="480" y="1580"/>
                  </a:lnTo>
                  <a:lnTo>
                    <a:pt x="523" y="1601"/>
                  </a:lnTo>
                  <a:lnTo>
                    <a:pt x="570" y="1617"/>
                  </a:lnTo>
                  <a:lnTo>
                    <a:pt x="619" y="1630"/>
                  </a:lnTo>
                  <a:lnTo>
                    <a:pt x="672" y="1637"/>
                  </a:lnTo>
                  <a:lnTo>
                    <a:pt x="729" y="1639"/>
                  </a:lnTo>
                  <a:lnTo>
                    <a:pt x="736" y="1639"/>
                  </a:lnTo>
                  <a:lnTo>
                    <a:pt x="792" y="1637"/>
                  </a:lnTo>
                  <a:lnTo>
                    <a:pt x="846" y="1630"/>
                  </a:lnTo>
                  <a:lnTo>
                    <a:pt x="895" y="1617"/>
                  </a:lnTo>
                  <a:lnTo>
                    <a:pt x="942" y="1601"/>
                  </a:lnTo>
                  <a:lnTo>
                    <a:pt x="985" y="1580"/>
                  </a:lnTo>
                  <a:lnTo>
                    <a:pt x="1025" y="1554"/>
                  </a:lnTo>
                  <a:lnTo>
                    <a:pt x="1063" y="1524"/>
                  </a:lnTo>
                  <a:lnTo>
                    <a:pt x="1098" y="1489"/>
                  </a:lnTo>
                  <a:lnTo>
                    <a:pt x="1130" y="1450"/>
                  </a:lnTo>
                  <a:lnTo>
                    <a:pt x="1156" y="1408"/>
                  </a:lnTo>
                  <a:lnTo>
                    <a:pt x="1181" y="1363"/>
                  </a:lnTo>
                  <a:lnTo>
                    <a:pt x="1202" y="1317"/>
                  </a:lnTo>
                  <a:lnTo>
                    <a:pt x="1219" y="1269"/>
                  </a:lnTo>
                  <a:lnTo>
                    <a:pt x="1234" y="1221"/>
                  </a:lnTo>
                  <a:lnTo>
                    <a:pt x="1246" y="1172"/>
                  </a:lnTo>
                  <a:lnTo>
                    <a:pt x="1256" y="1123"/>
                  </a:lnTo>
                  <a:lnTo>
                    <a:pt x="1263" y="1076"/>
                  </a:lnTo>
                  <a:lnTo>
                    <a:pt x="1269" y="1029"/>
                  </a:lnTo>
                  <a:lnTo>
                    <a:pt x="1272" y="985"/>
                  </a:lnTo>
                  <a:lnTo>
                    <a:pt x="1275" y="943"/>
                  </a:lnTo>
                  <a:lnTo>
                    <a:pt x="1276" y="903"/>
                  </a:lnTo>
                  <a:lnTo>
                    <a:pt x="1276" y="868"/>
                  </a:lnTo>
                  <a:lnTo>
                    <a:pt x="1276" y="836"/>
                  </a:lnTo>
                  <a:lnTo>
                    <a:pt x="1275" y="808"/>
                  </a:lnTo>
                  <a:lnTo>
                    <a:pt x="1274" y="787"/>
                  </a:lnTo>
                  <a:lnTo>
                    <a:pt x="1272" y="769"/>
                  </a:lnTo>
                  <a:lnTo>
                    <a:pt x="1272" y="759"/>
                  </a:lnTo>
                  <a:lnTo>
                    <a:pt x="1271" y="755"/>
                  </a:lnTo>
                  <a:lnTo>
                    <a:pt x="1271" y="752"/>
                  </a:lnTo>
                  <a:lnTo>
                    <a:pt x="1271" y="750"/>
                  </a:lnTo>
                  <a:lnTo>
                    <a:pt x="1270" y="748"/>
                  </a:lnTo>
                  <a:lnTo>
                    <a:pt x="1266" y="688"/>
                  </a:lnTo>
                  <a:lnTo>
                    <a:pt x="1259" y="634"/>
                  </a:lnTo>
                  <a:lnTo>
                    <a:pt x="1247" y="582"/>
                  </a:lnTo>
                  <a:lnTo>
                    <a:pt x="1234" y="534"/>
                  </a:lnTo>
                  <a:lnTo>
                    <a:pt x="1218" y="491"/>
                  </a:lnTo>
                  <a:lnTo>
                    <a:pt x="1200" y="452"/>
                  </a:lnTo>
                  <a:lnTo>
                    <a:pt x="1179" y="416"/>
                  </a:lnTo>
                  <a:lnTo>
                    <a:pt x="1156" y="383"/>
                  </a:lnTo>
                  <a:lnTo>
                    <a:pt x="1133" y="353"/>
                  </a:lnTo>
                  <a:lnTo>
                    <a:pt x="1107" y="327"/>
                  </a:lnTo>
                  <a:lnTo>
                    <a:pt x="1080" y="303"/>
                  </a:lnTo>
                  <a:lnTo>
                    <a:pt x="1052" y="282"/>
                  </a:lnTo>
                  <a:lnTo>
                    <a:pt x="1023" y="265"/>
                  </a:lnTo>
                  <a:lnTo>
                    <a:pt x="994" y="248"/>
                  </a:lnTo>
                  <a:lnTo>
                    <a:pt x="964" y="235"/>
                  </a:lnTo>
                  <a:lnTo>
                    <a:pt x="934" y="223"/>
                  </a:lnTo>
                  <a:lnTo>
                    <a:pt x="904" y="214"/>
                  </a:lnTo>
                  <a:lnTo>
                    <a:pt x="874" y="207"/>
                  </a:lnTo>
                  <a:lnTo>
                    <a:pt x="846" y="201"/>
                  </a:lnTo>
                  <a:lnTo>
                    <a:pt x="817" y="197"/>
                  </a:lnTo>
                  <a:lnTo>
                    <a:pt x="789" y="193"/>
                  </a:lnTo>
                  <a:lnTo>
                    <a:pt x="762" y="191"/>
                  </a:lnTo>
                  <a:lnTo>
                    <a:pt x="736" y="190"/>
                  </a:lnTo>
                  <a:lnTo>
                    <a:pt x="728" y="190"/>
                  </a:lnTo>
                  <a:close/>
                  <a:moveTo>
                    <a:pt x="729" y="0"/>
                  </a:moveTo>
                  <a:lnTo>
                    <a:pt x="740" y="0"/>
                  </a:lnTo>
                  <a:lnTo>
                    <a:pt x="810" y="4"/>
                  </a:lnTo>
                  <a:lnTo>
                    <a:pt x="878" y="13"/>
                  </a:lnTo>
                  <a:lnTo>
                    <a:pt x="942" y="27"/>
                  </a:lnTo>
                  <a:lnTo>
                    <a:pt x="1004" y="47"/>
                  </a:lnTo>
                  <a:lnTo>
                    <a:pt x="1062" y="70"/>
                  </a:lnTo>
                  <a:lnTo>
                    <a:pt x="1119" y="99"/>
                  </a:lnTo>
                  <a:lnTo>
                    <a:pt x="1145" y="115"/>
                  </a:lnTo>
                  <a:lnTo>
                    <a:pt x="1171" y="132"/>
                  </a:lnTo>
                  <a:lnTo>
                    <a:pt x="1198" y="153"/>
                  </a:lnTo>
                  <a:lnTo>
                    <a:pt x="1225" y="176"/>
                  </a:lnTo>
                  <a:lnTo>
                    <a:pt x="1250" y="201"/>
                  </a:lnTo>
                  <a:lnTo>
                    <a:pt x="1276" y="228"/>
                  </a:lnTo>
                  <a:lnTo>
                    <a:pt x="1302" y="259"/>
                  </a:lnTo>
                  <a:lnTo>
                    <a:pt x="1326" y="292"/>
                  </a:lnTo>
                  <a:lnTo>
                    <a:pt x="1349" y="327"/>
                  </a:lnTo>
                  <a:lnTo>
                    <a:pt x="1370" y="366"/>
                  </a:lnTo>
                  <a:lnTo>
                    <a:pt x="1390" y="408"/>
                  </a:lnTo>
                  <a:lnTo>
                    <a:pt x="1407" y="454"/>
                  </a:lnTo>
                  <a:lnTo>
                    <a:pt x="1423" y="503"/>
                  </a:lnTo>
                  <a:lnTo>
                    <a:pt x="1436" y="556"/>
                  </a:lnTo>
                  <a:lnTo>
                    <a:pt x="1447" y="613"/>
                  </a:lnTo>
                  <a:lnTo>
                    <a:pt x="1455" y="673"/>
                  </a:lnTo>
                  <a:lnTo>
                    <a:pt x="1460" y="737"/>
                  </a:lnTo>
                  <a:lnTo>
                    <a:pt x="1460" y="747"/>
                  </a:lnTo>
                  <a:lnTo>
                    <a:pt x="1462" y="765"/>
                  </a:lnTo>
                  <a:lnTo>
                    <a:pt x="1463" y="789"/>
                  </a:lnTo>
                  <a:lnTo>
                    <a:pt x="1464" y="818"/>
                  </a:lnTo>
                  <a:lnTo>
                    <a:pt x="1465" y="852"/>
                  </a:lnTo>
                  <a:lnTo>
                    <a:pt x="1465" y="891"/>
                  </a:lnTo>
                  <a:lnTo>
                    <a:pt x="1464" y="933"/>
                  </a:lnTo>
                  <a:lnTo>
                    <a:pt x="1462" y="980"/>
                  </a:lnTo>
                  <a:lnTo>
                    <a:pt x="1458" y="1028"/>
                  </a:lnTo>
                  <a:lnTo>
                    <a:pt x="1453" y="1080"/>
                  </a:lnTo>
                  <a:lnTo>
                    <a:pt x="1445" y="1134"/>
                  </a:lnTo>
                  <a:lnTo>
                    <a:pt x="1435" y="1189"/>
                  </a:lnTo>
                  <a:lnTo>
                    <a:pt x="1422" y="1244"/>
                  </a:lnTo>
                  <a:lnTo>
                    <a:pt x="1406" y="1300"/>
                  </a:lnTo>
                  <a:lnTo>
                    <a:pt x="1388" y="1356"/>
                  </a:lnTo>
                  <a:lnTo>
                    <a:pt x="1366" y="1412"/>
                  </a:lnTo>
                  <a:lnTo>
                    <a:pt x="1340" y="1465"/>
                  </a:lnTo>
                  <a:lnTo>
                    <a:pt x="1311" y="1517"/>
                  </a:lnTo>
                  <a:lnTo>
                    <a:pt x="1277" y="1568"/>
                  </a:lnTo>
                  <a:lnTo>
                    <a:pt x="1239" y="1615"/>
                  </a:lnTo>
                  <a:lnTo>
                    <a:pt x="1197" y="1659"/>
                  </a:lnTo>
                  <a:lnTo>
                    <a:pt x="1150" y="1698"/>
                  </a:lnTo>
                  <a:lnTo>
                    <a:pt x="1102" y="1731"/>
                  </a:lnTo>
                  <a:lnTo>
                    <a:pt x="1049" y="1760"/>
                  </a:lnTo>
                  <a:lnTo>
                    <a:pt x="994" y="1784"/>
                  </a:lnTo>
                  <a:lnTo>
                    <a:pt x="936" y="1803"/>
                  </a:lnTo>
                  <a:lnTo>
                    <a:pt x="874" y="1817"/>
                  </a:lnTo>
                  <a:lnTo>
                    <a:pt x="810" y="1826"/>
                  </a:lnTo>
                  <a:lnTo>
                    <a:pt x="743" y="1829"/>
                  </a:lnTo>
                  <a:lnTo>
                    <a:pt x="721" y="1829"/>
                  </a:lnTo>
                  <a:lnTo>
                    <a:pt x="653" y="1826"/>
                  </a:lnTo>
                  <a:lnTo>
                    <a:pt x="589" y="1817"/>
                  </a:lnTo>
                  <a:lnTo>
                    <a:pt x="528" y="1803"/>
                  </a:lnTo>
                  <a:lnTo>
                    <a:pt x="471" y="1784"/>
                  </a:lnTo>
                  <a:lnTo>
                    <a:pt x="415" y="1760"/>
                  </a:lnTo>
                  <a:lnTo>
                    <a:pt x="363" y="1731"/>
                  </a:lnTo>
                  <a:lnTo>
                    <a:pt x="315" y="1698"/>
                  </a:lnTo>
                  <a:lnTo>
                    <a:pt x="268" y="1659"/>
                  </a:lnTo>
                  <a:lnTo>
                    <a:pt x="226" y="1615"/>
                  </a:lnTo>
                  <a:lnTo>
                    <a:pt x="188" y="1568"/>
                  </a:lnTo>
                  <a:lnTo>
                    <a:pt x="155" y="1517"/>
                  </a:lnTo>
                  <a:lnTo>
                    <a:pt x="125" y="1465"/>
                  </a:lnTo>
                  <a:lnTo>
                    <a:pt x="99" y="1412"/>
                  </a:lnTo>
                  <a:lnTo>
                    <a:pt x="77" y="1356"/>
                  </a:lnTo>
                  <a:lnTo>
                    <a:pt x="58" y="1300"/>
                  </a:lnTo>
                  <a:lnTo>
                    <a:pt x="43" y="1244"/>
                  </a:lnTo>
                  <a:lnTo>
                    <a:pt x="31" y="1189"/>
                  </a:lnTo>
                  <a:lnTo>
                    <a:pt x="20" y="1134"/>
                  </a:lnTo>
                  <a:lnTo>
                    <a:pt x="13" y="1080"/>
                  </a:lnTo>
                  <a:lnTo>
                    <a:pt x="7" y="1028"/>
                  </a:lnTo>
                  <a:lnTo>
                    <a:pt x="3" y="980"/>
                  </a:lnTo>
                  <a:lnTo>
                    <a:pt x="1" y="933"/>
                  </a:lnTo>
                  <a:lnTo>
                    <a:pt x="0" y="891"/>
                  </a:lnTo>
                  <a:lnTo>
                    <a:pt x="0" y="852"/>
                  </a:lnTo>
                  <a:lnTo>
                    <a:pt x="1" y="818"/>
                  </a:lnTo>
                  <a:lnTo>
                    <a:pt x="2" y="789"/>
                  </a:lnTo>
                  <a:lnTo>
                    <a:pt x="3" y="765"/>
                  </a:lnTo>
                  <a:lnTo>
                    <a:pt x="5" y="747"/>
                  </a:lnTo>
                  <a:lnTo>
                    <a:pt x="6" y="737"/>
                  </a:lnTo>
                  <a:lnTo>
                    <a:pt x="10" y="672"/>
                  </a:lnTo>
                  <a:lnTo>
                    <a:pt x="18" y="612"/>
                  </a:lnTo>
                  <a:lnTo>
                    <a:pt x="29" y="555"/>
                  </a:lnTo>
                  <a:lnTo>
                    <a:pt x="42" y="502"/>
                  </a:lnTo>
                  <a:lnTo>
                    <a:pt x="58" y="453"/>
                  </a:lnTo>
                  <a:lnTo>
                    <a:pt x="76" y="406"/>
                  </a:lnTo>
                  <a:lnTo>
                    <a:pt x="97" y="364"/>
                  </a:lnTo>
                  <a:lnTo>
                    <a:pt x="118" y="325"/>
                  </a:lnTo>
                  <a:lnTo>
                    <a:pt x="141" y="289"/>
                  </a:lnTo>
                  <a:lnTo>
                    <a:pt x="166" y="255"/>
                  </a:lnTo>
                  <a:lnTo>
                    <a:pt x="191" y="225"/>
                  </a:lnTo>
                  <a:lnTo>
                    <a:pt x="216" y="198"/>
                  </a:lnTo>
                  <a:lnTo>
                    <a:pt x="243" y="173"/>
                  </a:lnTo>
                  <a:lnTo>
                    <a:pt x="270" y="150"/>
                  </a:lnTo>
                  <a:lnTo>
                    <a:pt x="297" y="130"/>
                  </a:lnTo>
                  <a:lnTo>
                    <a:pt x="324" y="112"/>
                  </a:lnTo>
                  <a:lnTo>
                    <a:pt x="351" y="96"/>
                  </a:lnTo>
                  <a:lnTo>
                    <a:pt x="406" y="68"/>
                  </a:lnTo>
                  <a:lnTo>
                    <a:pt x="460" y="46"/>
                  </a:lnTo>
                  <a:lnTo>
                    <a:pt x="514" y="29"/>
                  </a:lnTo>
                  <a:lnTo>
                    <a:pt x="566" y="17"/>
                  </a:lnTo>
                  <a:lnTo>
                    <a:pt x="613" y="8"/>
                  </a:lnTo>
                  <a:lnTo>
                    <a:pt x="658" y="3"/>
                  </a:lnTo>
                  <a:lnTo>
                    <a:pt x="696" y="0"/>
                  </a:lnTo>
                  <a:lnTo>
                    <a:pt x="729" y="0"/>
                  </a:lnTo>
                  <a:close/>
                </a:path>
              </a:pathLst>
            </a:custGeom>
            <a:grpFill/>
            <a:ln w="0">
              <a:noFill/>
              <a:prstDash val="solid"/>
              <a:round/>
            </a:ln>
          </p:spPr>
          <p:txBody>
            <a:bodyPr vert="horz" wrap="square" lIns="91440" tIns="45720" rIns="91440" bIns="45720" numCol="1" anchor="t" anchorCtr="0" compatLnSpc="1"/>
            <a:lstStyle/>
            <a:p>
              <a:endParaRPr lang="en-US"/>
            </a:p>
          </p:txBody>
        </p:sp>
        <p:sp>
          <p:nvSpPr>
            <p:cNvPr id="83" name="Freeform 212"/>
            <p:cNvSpPr/>
            <p:nvPr/>
          </p:nvSpPr>
          <p:spPr bwMode="auto">
            <a:xfrm>
              <a:off x="1671638" y="5302250"/>
              <a:ext cx="458787" cy="249237"/>
            </a:xfrm>
            <a:custGeom>
              <a:avLst/>
              <a:gdLst>
                <a:gd name="T0" fmla="*/ 1041 w 2887"/>
                <a:gd name="T1" fmla="*/ 40 h 1572"/>
                <a:gd name="T2" fmla="*/ 1047 w 2887"/>
                <a:gd name="T3" fmla="*/ 141 h 1572"/>
                <a:gd name="T4" fmla="*/ 994 w 2887"/>
                <a:gd name="T5" fmla="*/ 189 h 1572"/>
                <a:gd name="T6" fmla="*/ 876 w 2887"/>
                <a:gd name="T7" fmla="*/ 260 h 1572"/>
                <a:gd name="T8" fmla="*/ 681 w 2887"/>
                <a:gd name="T9" fmla="*/ 358 h 1572"/>
                <a:gd name="T10" fmla="*/ 432 w 2887"/>
                <a:gd name="T11" fmla="*/ 451 h 1572"/>
                <a:gd name="T12" fmla="*/ 269 w 2887"/>
                <a:gd name="T13" fmla="*/ 541 h 1572"/>
                <a:gd name="T14" fmla="*/ 207 w 2887"/>
                <a:gd name="T15" fmla="*/ 688 h 1572"/>
                <a:gd name="T16" fmla="*/ 190 w 2887"/>
                <a:gd name="T17" fmla="*/ 860 h 1572"/>
                <a:gd name="T18" fmla="*/ 192 w 2887"/>
                <a:gd name="T19" fmla="*/ 988 h 1572"/>
                <a:gd name="T20" fmla="*/ 251 w 2887"/>
                <a:gd name="T21" fmla="*/ 1119 h 1572"/>
                <a:gd name="T22" fmla="*/ 462 w 2887"/>
                <a:gd name="T23" fmla="*/ 1211 h 1572"/>
                <a:gd name="T24" fmla="*/ 794 w 2887"/>
                <a:gd name="T25" fmla="*/ 1311 h 1572"/>
                <a:gd name="T26" fmla="*/ 1237 w 2887"/>
                <a:gd name="T27" fmla="*/ 1376 h 1572"/>
                <a:gd name="T28" fmla="*/ 1748 w 2887"/>
                <a:gd name="T29" fmla="*/ 1368 h 1572"/>
                <a:gd name="T30" fmla="*/ 2170 w 2887"/>
                <a:gd name="T31" fmla="*/ 1293 h 1572"/>
                <a:gd name="T32" fmla="*/ 2479 w 2887"/>
                <a:gd name="T33" fmla="*/ 1191 h 1572"/>
                <a:gd name="T34" fmla="*/ 2662 w 2887"/>
                <a:gd name="T35" fmla="*/ 1107 h 1572"/>
                <a:gd name="T36" fmla="*/ 2697 w 2887"/>
                <a:gd name="T37" fmla="*/ 950 h 1572"/>
                <a:gd name="T38" fmla="*/ 2694 w 2887"/>
                <a:gd name="T39" fmla="*/ 791 h 1572"/>
                <a:gd name="T40" fmla="*/ 2663 w 2887"/>
                <a:gd name="T41" fmla="*/ 625 h 1572"/>
                <a:gd name="T42" fmla="*/ 2572 w 2887"/>
                <a:gd name="T43" fmla="*/ 498 h 1572"/>
                <a:gd name="T44" fmla="*/ 2350 w 2887"/>
                <a:gd name="T45" fmla="*/ 416 h 1572"/>
                <a:gd name="T46" fmla="*/ 2119 w 2887"/>
                <a:gd name="T47" fmla="*/ 318 h 1572"/>
                <a:gd name="T48" fmla="*/ 1953 w 2887"/>
                <a:gd name="T49" fmla="*/ 227 h 1572"/>
                <a:gd name="T50" fmla="*/ 1873 w 2887"/>
                <a:gd name="T51" fmla="*/ 176 h 1572"/>
                <a:gd name="T52" fmla="*/ 1828 w 2887"/>
                <a:gd name="T53" fmla="*/ 101 h 1572"/>
                <a:gd name="T54" fmla="*/ 1877 w 2887"/>
                <a:gd name="T55" fmla="*/ 12 h 1572"/>
                <a:gd name="T56" fmla="*/ 1977 w 2887"/>
                <a:gd name="T57" fmla="*/ 18 h 1572"/>
                <a:gd name="T58" fmla="*/ 2035 w 2887"/>
                <a:gd name="T59" fmla="*/ 55 h 1572"/>
                <a:gd name="T60" fmla="*/ 2188 w 2887"/>
                <a:gd name="T61" fmla="*/ 141 h 1572"/>
                <a:gd name="T62" fmla="*/ 2408 w 2887"/>
                <a:gd name="T63" fmla="*/ 236 h 1572"/>
                <a:gd name="T64" fmla="*/ 2568 w 2887"/>
                <a:gd name="T65" fmla="*/ 285 h 1572"/>
                <a:gd name="T66" fmla="*/ 2745 w 2887"/>
                <a:gd name="T67" fmla="*/ 399 h 1572"/>
                <a:gd name="T68" fmla="*/ 2839 w 2887"/>
                <a:gd name="T69" fmla="*/ 557 h 1572"/>
                <a:gd name="T70" fmla="*/ 2878 w 2887"/>
                <a:gd name="T71" fmla="*/ 721 h 1572"/>
                <a:gd name="T72" fmla="*/ 2886 w 2887"/>
                <a:gd name="T73" fmla="*/ 855 h 1572"/>
                <a:gd name="T74" fmla="*/ 2887 w 2887"/>
                <a:gd name="T75" fmla="*/ 907 h 1572"/>
                <a:gd name="T76" fmla="*/ 2879 w 2887"/>
                <a:gd name="T77" fmla="*/ 1064 h 1572"/>
                <a:gd name="T78" fmla="*/ 2844 w 2887"/>
                <a:gd name="T79" fmla="*/ 1209 h 1572"/>
                <a:gd name="T80" fmla="*/ 2788 w 2887"/>
                <a:gd name="T81" fmla="*/ 1253 h 1572"/>
                <a:gd name="T82" fmla="*/ 2651 w 2887"/>
                <a:gd name="T83" fmla="*/ 1324 h 1572"/>
                <a:gd name="T84" fmla="*/ 2411 w 2887"/>
                <a:gd name="T85" fmla="*/ 1419 h 1572"/>
                <a:gd name="T86" fmla="*/ 2071 w 2887"/>
                <a:gd name="T87" fmla="*/ 1510 h 1572"/>
                <a:gd name="T88" fmla="*/ 1640 w 2887"/>
                <a:gd name="T89" fmla="*/ 1567 h 1572"/>
                <a:gd name="T90" fmla="*/ 1143 w 2887"/>
                <a:gd name="T91" fmla="*/ 1558 h 1572"/>
                <a:gd name="T92" fmla="*/ 718 w 2887"/>
                <a:gd name="T93" fmla="*/ 1488 h 1572"/>
                <a:gd name="T94" fmla="*/ 392 w 2887"/>
                <a:gd name="T95" fmla="*/ 1389 h 1572"/>
                <a:gd name="T96" fmla="*/ 177 w 2887"/>
                <a:gd name="T97" fmla="*/ 1295 h 1572"/>
                <a:gd name="T98" fmla="*/ 77 w 2887"/>
                <a:gd name="T99" fmla="*/ 1239 h 1572"/>
                <a:gd name="T100" fmla="*/ 27 w 2887"/>
                <a:gd name="T101" fmla="*/ 1164 h 1572"/>
                <a:gd name="T102" fmla="*/ 3 w 2887"/>
                <a:gd name="T103" fmla="*/ 994 h 1572"/>
                <a:gd name="T104" fmla="*/ 0 w 2887"/>
                <a:gd name="T105" fmla="*/ 873 h 1572"/>
                <a:gd name="T106" fmla="*/ 4 w 2887"/>
                <a:gd name="T107" fmla="*/ 780 h 1572"/>
                <a:gd name="T108" fmla="*/ 27 w 2887"/>
                <a:gd name="T109" fmla="*/ 624 h 1572"/>
                <a:gd name="T110" fmla="*/ 95 w 2887"/>
                <a:gd name="T111" fmla="*/ 459 h 1572"/>
                <a:gd name="T112" fmla="*/ 237 w 2887"/>
                <a:gd name="T113" fmla="*/ 322 h 1572"/>
                <a:gd name="T114" fmla="*/ 379 w 2887"/>
                <a:gd name="T115" fmla="*/ 269 h 1572"/>
                <a:gd name="T116" fmla="*/ 619 w 2887"/>
                <a:gd name="T117" fmla="*/ 179 h 1572"/>
                <a:gd name="T118" fmla="*/ 800 w 2887"/>
                <a:gd name="T119" fmla="*/ 85 h 1572"/>
                <a:gd name="T120" fmla="*/ 900 w 2887"/>
                <a:gd name="T121" fmla="*/ 24 h 1572"/>
                <a:gd name="T122" fmla="*/ 970 w 2887"/>
                <a:gd name="T123" fmla="*/ 0 h 1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87" h="1572">
                  <a:moveTo>
                    <a:pt x="970" y="0"/>
                  </a:moveTo>
                  <a:lnTo>
                    <a:pt x="991" y="3"/>
                  </a:lnTo>
                  <a:lnTo>
                    <a:pt x="1010" y="11"/>
                  </a:lnTo>
                  <a:lnTo>
                    <a:pt x="1027" y="24"/>
                  </a:lnTo>
                  <a:lnTo>
                    <a:pt x="1041" y="40"/>
                  </a:lnTo>
                  <a:lnTo>
                    <a:pt x="1053" y="59"/>
                  </a:lnTo>
                  <a:lnTo>
                    <a:pt x="1058" y="80"/>
                  </a:lnTo>
                  <a:lnTo>
                    <a:pt x="1059" y="100"/>
                  </a:lnTo>
                  <a:lnTo>
                    <a:pt x="1055" y="121"/>
                  </a:lnTo>
                  <a:lnTo>
                    <a:pt x="1047" y="141"/>
                  </a:lnTo>
                  <a:lnTo>
                    <a:pt x="1035" y="158"/>
                  </a:lnTo>
                  <a:lnTo>
                    <a:pt x="1018" y="173"/>
                  </a:lnTo>
                  <a:lnTo>
                    <a:pt x="1014" y="175"/>
                  </a:lnTo>
                  <a:lnTo>
                    <a:pt x="1006" y="181"/>
                  </a:lnTo>
                  <a:lnTo>
                    <a:pt x="994" y="189"/>
                  </a:lnTo>
                  <a:lnTo>
                    <a:pt x="977" y="199"/>
                  </a:lnTo>
                  <a:lnTo>
                    <a:pt x="956" y="212"/>
                  </a:lnTo>
                  <a:lnTo>
                    <a:pt x="934" y="226"/>
                  </a:lnTo>
                  <a:lnTo>
                    <a:pt x="906" y="243"/>
                  </a:lnTo>
                  <a:lnTo>
                    <a:pt x="876" y="260"/>
                  </a:lnTo>
                  <a:lnTo>
                    <a:pt x="842" y="279"/>
                  </a:lnTo>
                  <a:lnTo>
                    <a:pt x="806" y="298"/>
                  </a:lnTo>
                  <a:lnTo>
                    <a:pt x="766" y="317"/>
                  </a:lnTo>
                  <a:lnTo>
                    <a:pt x="725" y="338"/>
                  </a:lnTo>
                  <a:lnTo>
                    <a:pt x="681" y="358"/>
                  </a:lnTo>
                  <a:lnTo>
                    <a:pt x="635" y="378"/>
                  </a:lnTo>
                  <a:lnTo>
                    <a:pt x="587" y="398"/>
                  </a:lnTo>
                  <a:lnTo>
                    <a:pt x="536" y="416"/>
                  </a:lnTo>
                  <a:lnTo>
                    <a:pt x="484" y="434"/>
                  </a:lnTo>
                  <a:lnTo>
                    <a:pt x="432" y="451"/>
                  </a:lnTo>
                  <a:lnTo>
                    <a:pt x="377" y="466"/>
                  </a:lnTo>
                  <a:lnTo>
                    <a:pt x="344" y="479"/>
                  </a:lnTo>
                  <a:lnTo>
                    <a:pt x="315" y="497"/>
                  </a:lnTo>
                  <a:lnTo>
                    <a:pt x="290" y="518"/>
                  </a:lnTo>
                  <a:lnTo>
                    <a:pt x="269" y="541"/>
                  </a:lnTo>
                  <a:lnTo>
                    <a:pt x="251" y="566"/>
                  </a:lnTo>
                  <a:lnTo>
                    <a:pt x="237" y="594"/>
                  </a:lnTo>
                  <a:lnTo>
                    <a:pt x="224" y="624"/>
                  </a:lnTo>
                  <a:lnTo>
                    <a:pt x="214" y="655"/>
                  </a:lnTo>
                  <a:lnTo>
                    <a:pt x="207" y="688"/>
                  </a:lnTo>
                  <a:lnTo>
                    <a:pt x="200" y="721"/>
                  </a:lnTo>
                  <a:lnTo>
                    <a:pt x="196" y="755"/>
                  </a:lnTo>
                  <a:lnTo>
                    <a:pt x="193" y="791"/>
                  </a:lnTo>
                  <a:lnTo>
                    <a:pt x="191" y="825"/>
                  </a:lnTo>
                  <a:lnTo>
                    <a:pt x="190" y="860"/>
                  </a:lnTo>
                  <a:lnTo>
                    <a:pt x="189" y="868"/>
                  </a:lnTo>
                  <a:lnTo>
                    <a:pt x="189" y="877"/>
                  </a:lnTo>
                  <a:lnTo>
                    <a:pt x="189" y="911"/>
                  </a:lnTo>
                  <a:lnTo>
                    <a:pt x="190" y="949"/>
                  </a:lnTo>
                  <a:lnTo>
                    <a:pt x="192" y="988"/>
                  </a:lnTo>
                  <a:lnTo>
                    <a:pt x="195" y="1027"/>
                  </a:lnTo>
                  <a:lnTo>
                    <a:pt x="198" y="1063"/>
                  </a:lnTo>
                  <a:lnTo>
                    <a:pt x="203" y="1094"/>
                  </a:lnTo>
                  <a:lnTo>
                    <a:pt x="225" y="1106"/>
                  </a:lnTo>
                  <a:lnTo>
                    <a:pt x="251" y="1119"/>
                  </a:lnTo>
                  <a:lnTo>
                    <a:pt x="283" y="1136"/>
                  </a:lnTo>
                  <a:lnTo>
                    <a:pt x="320" y="1152"/>
                  </a:lnTo>
                  <a:lnTo>
                    <a:pt x="362" y="1172"/>
                  </a:lnTo>
                  <a:lnTo>
                    <a:pt x="409" y="1191"/>
                  </a:lnTo>
                  <a:lnTo>
                    <a:pt x="462" y="1211"/>
                  </a:lnTo>
                  <a:lnTo>
                    <a:pt x="519" y="1232"/>
                  </a:lnTo>
                  <a:lnTo>
                    <a:pt x="580" y="1252"/>
                  </a:lnTo>
                  <a:lnTo>
                    <a:pt x="647" y="1273"/>
                  </a:lnTo>
                  <a:lnTo>
                    <a:pt x="719" y="1293"/>
                  </a:lnTo>
                  <a:lnTo>
                    <a:pt x="794" y="1311"/>
                  </a:lnTo>
                  <a:lnTo>
                    <a:pt x="875" y="1328"/>
                  </a:lnTo>
                  <a:lnTo>
                    <a:pt x="959" y="1343"/>
                  </a:lnTo>
                  <a:lnTo>
                    <a:pt x="1047" y="1357"/>
                  </a:lnTo>
                  <a:lnTo>
                    <a:pt x="1140" y="1368"/>
                  </a:lnTo>
                  <a:lnTo>
                    <a:pt x="1237" y="1376"/>
                  </a:lnTo>
                  <a:lnTo>
                    <a:pt x="1339" y="1382"/>
                  </a:lnTo>
                  <a:lnTo>
                    <a:pt x="1444" y="1383"/>
                  </a:lnTo>
                  <a:lnTo>
                    <a:pt x="1549" y="1382"/>
                  </a:lnTo>
                  <a:lnTo>
                    <a:pt x="1651" y="1376"/>
                  </a:lnTo>
                  <a:lnTo>
                    <a:pt x="1748" y="1368"/>
                  </a:lnTo>
                  <a:lnTo>
                    <a:pt x="1841" y="1357"/>
                  </a:lnTo>
                  <a:lnTo>
                    <a:pt x="1929" y="1343"/>
                  </a:lnTo>
                  <a:lnTo>
                    <a:pt x="2014" y="1328"/>
                  </a:lnTo>
                  <a:lnTo>
                    <a:pt x="2095" y="1311"/>
                  </a:lnTo>
                  <a:lnTo>
                    <a:pt x="2170" y="1293"/>
                  </a:lnTo>
                  <a:lnTo>
                    <a:pt x="2241" y="1273"/>
                  </a:lnTo>
                  <a:lnTo>
                    <a:pt x="2307" y="1253"/>
                  </a:lnTo>
                  <a:lnTo>
                    <a:pt x="2369" y="1233"/>
                  </a:lnTo>
                  <a:lnTo>
                    <a:pt x="2426" y="1212"/>
                  </a:lnTo>
                  <a:lnTo>
                    <a:pt x="2479" y="1191"/>
                  </a:lnTo>
                  <a:lnTo>
                    <a:pt x="2525" y="1172"/>
                  </a:lnTo>
                  <a:lnTo>
                    <a:pt x="2568" y="1153"/>
                  </a:lnTo>
                  <a:lnTo>
                    <a:pt x="2604" y="1136"/>
                  </a:lnTo>
                  <a:lnTo>
                    <a:pt x="2636" y="1120"/>
                  </a:lnTo>
                  <a:lnTo>
                    <a:pt x="2662" y="1107"/>
                  </a:lnTo>
                  <a:lnTo>
                    <a:pt x="2682" y="1094"/>
                  </a:lnTo>
                  <a:lnTo>
                    <a:pt x="2688" y="1063"/>
                  </a:lnTo>
                  <a:lnTo>
                    <a:pt x="2692" y="1027"/>
                  </a:lnTo>
                  <a:lnTo>
                    <a:pt x="2695" y="989"/>
                  </a:lnTo>
                  <a:lnTo>
                    <a:pt x="2697" y="950"/>
                  </a:lnTo>
                  <a:lnTo>
                    <a:pt x="2697" y="911"/>
                  </a:lnTo>
                  <a:lnTo>
                    <a:pt x="2698" y="877"/>
                  </a:lnTo>
                  <a:lnTo>
                    <a:pt x="2697" y="860"/>
                  </a:lnTo>
                  <a:lnTo>
                    <a:pt x="2696" y="826"/>
                  </a:lnTo>
                  <a:lnTo>
                    <a:pt x="2694" y="791"/>
                  </a:lnTo>
                  <a:lnTo>
                    <a:pt x="2691" y="756"/>
                  </a:lnTo>
                  <a:lnTo>
                    <a:pt x="2687" y="722"/>
                  </a:lnTo>
                  <a:lnTo>
                    <a:pt x="2680" y="688"/>
                  </a:lnTo>
                  <a:lnTo>
                    <a:pt x="2673" y="656"/>
                  </a:lnTo>
                  <a:lnTo>
                    <a:pt x="2663" y="625"/>
                  </a:lnTo>
                  <a:lnTo>
                    <a:pt x="2650" y="595"/>
                  </a:lnTo>
                  <a:lnTo>
                    <a:pt x="2636" y="567"/>
                  </a:lnTo>
                  <a:lnTo>
                    <a:pt x="2617" y="541"/>
                  </a:lnTo>
                  <a:lnTo>
                    <a:pt x="2597" y="519"/>
                  </a:lnTo>
                  <a:lnTo>
                    <a:pt x="2572" y="498"/>
                  </a:lnTo>
                  <a:lnTo>
                    <a:pt x="2543" y="481"/>
                  </a:lnTo>
                  <a:lnTo>
                    <a:pt x="2510" y="466"/>
                  </a:lnTo>
                  <a:lnTo>
                    <a:pt x="2455" y="452"/>
                  </a:lnTo>
                  <a:lnTo>
                    <a:pt x="2401" y="435"/>
                  </a:lnTo>
                  <a:lnTo>
                    <a:pt x="2350" y="416"/>
                  </a:lnTo>
                  <a:lnTo>
                    <a:pt x="2300" y="398"/>
                  </a:lnTo>
                  <a:lnTo>
                    <a:pt x="2252" y="379"/>
                  </a:lnTo>
                  <a:lnTo>
                    <a:pt x="2205" y="359"/>
                  </a:lnTo>
                  <a:lnTo>
                    <a:pt x="2162" y="339"/>
                  </a:lnTo>
                  <a:lnTo>
                    <a:pt x="2119" y="318"/>
                  </a:lnTo>
                  <a:lnTo>
                    <a:pt x="2080" y="299"/>
                  </a:lnTo>
                  <a:lnTo>
                    <a:pt x="2044" y="279"/>
                  </a:lnTo>
                  <a:lnTo>
                    <a:pt x="2011" y="261"/>
                  </a:lnTo>
                  <a:lnTo>
                    <a:pt x="1980" y="244"/>
                  </a:lnTo>
                  <a:lnTo>
                    <a:pt x="1953" y="227"/>
                  </a:lnTo>
                  <a:lnTo>
                    <a:pt x="1929" y="213"/>
                  </a:lnTo>
                  <a:lnTo>
                    <a:pt x="1910" y="200"/>
                  </a:lnTo>
                  <a:lnTo>
                    <a:pt x="1893" y="190"/>
                  </a:lnTo>
                  <a:lnTo>
                    <a:pt x="1881" y="182"/>
                  </a:lnTo>
                  <a:lnTo>
                    <a:pt x="1873" y="176"/>
                  </a:lnTo>
                  <a:lnTo>
                    <a:pt x="1868" y="173"/>
                  </a:lnTo>
                  <a:lnTo>
                    <a:pt x="1852" y="158"/>
                  </a:lnTo>
                  <a:lnTo>
                    <a:pt x="1840" y="142"/>
                  </a:lnTo>
                  <a:lnTo>
                    <a:pt x="1831" y="122"/>
                  </a:lnTo>
                  <a:lnTo>
                    <a:pt x="1828" y="101"/>
                  </a:lnTo>
                  <a:lnTo>
                    <a:pt x="1829" y="81"/>
                  </a:lnTo>
                  <a:lnTo>
                    <a:pt x="1834" y="60"/>
                  </a:lnTo>
                  <a:lnTo>
                    <a:pt x="1845" y="41"/>
                  </a:lnTo>
                  <a:lnTo>
                    <a:pt x="1859" y="25"/>
                  </a:lnTo>
                  <a:lnTo>
                    <a:pt x="1877" y="12"/>
                  </a:lnTo>
                  <a:lnTo>
                    <a:pt x="1896" y="4"/>
                  </a:lnTo>
                  <a:lnTo>
                    <a:pt x="1917" y="1"/>
                  </a:lnTo>
                  <a:lnTo>
                    <a:pt x="1938" y="2"/>
                  </a:lnTo>
                  <a:lnTo>
                    <a:pt x="1957" y="7"/>
                  </a:lnTo>
                  <a:lnTo>
                    <a:pt x="1977" y="18"/>
                  </a:lnTo>
                  <a:lnTo>
                    <a:pt x="1980" y="20"/>
                  </a:lnTo>
                  <a:lnTo>
                    <a:pt x="1987" y="25"/>
                  </a:lnTo>
                  <a:lnTo>
                    <a:pt x="2000" y="32"/>
                  </a:lnTo>
                  <a:lnTo>
                    <a:pt x="2015" y="42"/>
                  </a:lnTo>
                  <a:lnTo>
                    <a:pt x="2035" y="55"/>
                  </a:lnTo>
                  <a:lnTo>
                    <a:pt x="2060" y="69"/>
                  </a:lnTo>
                  <a:lnTo>
                    <a:pt x="2086" y="86"/>
                  </a:lnTo>
                  <a:lnTo>
                    <a:pt x="2117" y="102"/>
                  </a:lnTo>
                  <a:lnTo>
                    <a:pt x="2150" y="121"/>
                  </a:lnTo>
                  <a:lnTo>
                    <a:pt x="2188" y="141"/>
                  </a:lnTo>
                  <a:lnTo>
                    <a:pt x="2227" y="159"/>
                  </a:lnTo>
                  <a:lnTo>
                    <a:pt x="2269" y="179"/>
                  </a:lnTo>
                  <a:lnTo>
                    <a:pt x="2313" y="198"/>
                  </a:lnTo>
                  <a:lnTo>
                    <a:pt x="2359" y="218"/>
                  </a:lnTo>
                  <a:lnTo>
                    <a:pt x="2408" y="236"/>
                  </a:lnTo>
                  <a:lnTo>
                    <a:pt x="2457" y="253"/>
                  </a:lnTo>
                  <a:lnTo>
                    <a:pt x="2508" y="269"/>
                  </a:lnTo>
                  <a:lnTo>
                    <a:pt x="2561" y="283"/>
                  </a:lnTo>
                  <a:lnTo>
                    <a:pt x="2564" y="284"/>
                  </a:lnTo>
                  <a:lnTo>
                    <a:pt x="2568" y="285"/>
                  </a:lnTo>
                  <a:lnTo>
                    <a:pt x="2611" y="303"/>
                  </a:lnTo>
                  <a:lnTo>
                    <a:pt x="2650" y="323"/>
                  </a:lnTo>
                  <a:lnTo>
                    <a:pt x="2685" y="346"/>
                  </a:lnTo>
                  <a:lnTo>
                    <a:pt x="2718" y="371"/>
                  </a:lnTo>
                  <a:lnTo>
                    <a:pt x="2745" y="399"/>
                  </a:lnTo>
                  <a:lnTo>
                    <a:pt x="2770" y="428"/>
                  </a:lnTo>
                  <a:lnTo>
                    <a:pt x="2791" y="459"/>
                  </a:lnTo>
                  <a:lnTo>
                    <a:pt x="2810" y="491"/>
                  </a:lnTo>
                  <a:lnTo>
                    <a:pt x="2826" y="524"/>
                  </a:lnTo>
                  <a:lnTo>
                    <a:pt x="2839" y="557"/>
                  </a:lnTo>
                  <a:lnTo>
                    <a:pt x="2851" y="590"/>
                  </a:lnTo>
                  <a:lnTo>
                    <a:pt x="2860" y="624"/>
                  </a:lnTo>
                  <a:lnTo>
                    <a:pt x="2867" y="657"/>
                  </a:lnTo>
                  <a:lnTo>
                    <a:pt x="2872" y="690"/>
                  </a:lnTo>
                  <a:lnTo>
                    <a:pt x="2878" y="721"/>
                  </a:lnTo>
                  <a:lnTo>
                    <a:pt x="2881" y="751"/>
                  </a:lnTo>
                  <a:lnTo>
                    <a:pt x="2883" y="780"/>
                  </a:lnTo>
                  <a:lnTo>
                    <a:pt x="2884" y="807"/>
                  </a:lnTo>
                  <a:lnTo>
                    <a:pt x="2885" y="832"/>
                  </a:lnTo>
                  <a:lnTo>
                    <a:pt x="2886" y="855"/>
                  </a:lnTo>
                  <a:lnTo>
                    <a:pt x="2886" y="864"/>
                  </a:lnTo>
                  <a:lnTo>
                    <a:pt x="2887" y="872"/>
                  </a:lnTo>
                  <a:lnTo>
                    <a:pt x="2887" y="874"/>
                  </a:lnTo>
                  <a:lnTo>
                    <a:pt x="2887" y="888"/>
                  </a:lnTo>
                  <a:lnTo>
                    <a:pt x="2887" y="907"/>
                  </a:lnTo>
                  <a:lnTo>
                    <a:pt x="2886" y="933"/>
                  </a:lnTo>
                  <a:lnTo>
                    <a:pt x="2886" y="962"/>
                  </a:lnTo>
                  <a:lnTo>
                    <a:pt x="2884" y="994"/>
                  </a:lnTo>
                  <a:lnTo>
                    <a:pt x="2882" y="1029"/>
                  </a:lnTo>
                  <a:lnTo>
                    <a:pt x="2879" y="1064"/>
                  </a:lnTo>
                  <a:lnTo>
                    <a:pt x="2875" y="1099"/>
                  </a:lnTo>
                  <a:lnTo>
                    <a:pt x="2868" y="1133"/>
                  </a:lnTo>
                  <a:lnTo>
                    <a:pt x="2861" y="1165"/>
                  </a:lnTo>
                  <a:lnTo>
                    <a:pt x="2853" y="1191"/>
                  </a:lnTo>
                  <a:lnTo>
                    <a:pt x="2844" y="1209"/>
                  </a:lnTo>
                  <a:lnTo>
                    <a:pt x="2831" y="1225"/>
                  </a:lnTo>
                  <a:lnTo>
                    <a:pt x="2817" y="1236"/>
                  </a:lnTo>
                  <a:lnTo>
                    <a:pt x="2812" y="1239"/>
                  </a:lnTo>
                  <a:lnTo>
                    <a:pt x="2802" y="1245"/>
                  </a:lnTo>
                  <a:lnTo>
                    <a:pt x="2788" y="1253"/>
                  </a:lnTo>
                  <a:lnTo>
                    <a:pt x="2769" y="1264"/>
                  </a:lnTo>
                  <a:lnTo>
                    <a:pt x="2746" y="1276"/>
                  </a:lnTo>
                  <a:lnTo>
                    <a:pt x="2720" y="1291"/>
                  </a:lnTo>
                  <a:lnTo>
                    <a:pt x="2688" y="1306"/>
                  </a:lnTo>
                  <a:lnTo>
                    <a:pt x="2651" y="1324"/>
                  </a:lnTo>
                  <a:lnTo>
                    <a:pt x="2612" y="1341"/>
                  </a:lnTo>
                  <a:lnTo>
                    <a:pt x="2568" y="1360"/>
                  </a:lnTo>
                  <a:lnTo>
                    <a:pt x="2519" y="1380"/>
                  </a:lnTo>
                  <a:lnTo>
                    <a:pt x="2467" y="1399"/>
                  </a:lnTo>
                  <a:lnTo>
                    <a:pt x="2411" y="1419"/>
                  </a:lnTo>
                  <a:lnTo>
                    <a:pt x="2351" y="1438"/>
                  </a:lnTo>
                  <a:lnTo>
                    <a:pt x="2287" y="1458"/>
                  </a:lnTo>
                  <a:lnTo>
                    <a:pt x="2219" y="1477"/>
                  </a:lnTo>
                  <a:lnTo>
                    <a:pt x="2146" y="1494"/>
                  </a:lnTo>
                  <a:lnTo>
                    <a:pt x="2071" y="1510"/>
                  </a:lnTo>
                  <a:lnTo>
                    <a:pt x="1992" y="1525"/>
                  </a:lnTo>
                  <a:lnTo>
                    <a:pt x="1910" y="1539"/>
                  </a:lnTo>
                  <a:lnTo>
                    <a:pt x="1823" y="1550"/>
                  </a:lnTo>
                  <a:lnTo>
                    <a:pt x="1734" y="1559"/>
                  </a:lnTo>
                  <a:lnTo>
                    <a:pt x="1640" y="1567"/>
                  </a:lnTo>
                  <a:lnTo>
                    <a:pt x="1544" y="1571"/>
                  </a:lnTo>
                  <a:lnTo>
                    <a:pt x="1444" y="1572"/>
                  </a:lnTo>
                  <a:lnTo>
                    <a:pt x="1341" y="1571"/>
                  </a:lnTo>
                  <a:lnTo>
                    <a:pt x="1240" y="1566"/>
                  </a:lnTo>
                  <a:lnTo>
                    <a:pt x="1143" y="1558"/>
                  </a:lnTo>
                  <a:lnTo>
                    <a:pt x="1050" y="1548"/>
                  </a:lnTo>
                  <a:lnTo>
                    <a:pt x="962" y="1536"/>
                  </a:lnTo>
                  <a:lnTo>
                    <a:pt x="876" y="1522"/>
                  </a:lnTo>
                  <a:lnTo>
                    <a:pt x="795" y="1506"/>
                  </a:lnTo>
                  <a:lnTo>
                    <a:pt x="718" y="1488"/>
                  </a:lnTo>
                  <a:lnTo>
                    <a:pt x="645" y="1469"/>
                  </a:lnTo>
                  <a:lnTo>
                    <a:pt x="575" y="1450"/>
                  </a:lnTo>
                  <a:lnTo>
                    <a:pt x="510" y="1430"/>
                  </a:lnTo>
                  <a:lnTo>
                    <a:pt x="449" y="1409"/>
                  </a:lnTo>
                  <a:lnTo>
                    <a:pt x="392" y="1389"/>
                  </a:lnTo>
                  <a:lnTo>
                    <a:pt x="341" y="1368"/>
                  </a:lnTo>
                  <a:lnTo>
                    <a:pt x="293" y="1349"/>
                  </a:lnTo>
                  <a:lnTo>
                    <a:pt x="250" y="1330"/>
                  </a:lnTo>
                  <a:lnTo>
                    <a:pt x="211" y="1311"/>
                  </a:lnTo>
                  <a:lnTo>
                    <a:pt x="177" y="1295"/>
                  </a:lnTo>
                  <a:lnTo>
                    <a:pt x="148" y="1279"/>
                  </a:lnTo>
                  <a:lnTo>
                    <a:pt x="123" y="1266"/>
                  </a:lnTo>
                  <a:lnTo>
                    <a:pt x="103" y="1254"/>
                  </a:lnTo>
                  <a:lnTo>
                    <a:pt x="88" y="1246"/>
                  </a:lnTo>
                  <a:lnTo>
                    <a:pt x="77" y="1239"/>
                  </a:lnTo>
                  <a:lnTo>
                    <a:pt x="72" y="1236"/>
                  </a:lnTo>
                  <a:lnTo>
                    <a:pt x="57" y="1225"/>
                  </a:lnTo>
                  <a:lnTo>
                    <a:pt x="44" y="1209"/>
                  </a:lnTo>
                  <a:lnTo>
                    <a:pt x="36" y="1191"/>
                  </a:lnTo>
                  <a:lnTo>
                    <a:pt x="27" y="1164"/>
                  </a:lnTo>
                  <a:lnTo>
                    <a:pt x="20" y="1133"/>
                  </a:lnTo>
                  <a:lnTo>
                    <a:pt x="13" y="1098"/>
                  </a:lnTo>
                  <a:lnTo>
                    <a:pt x="8" y="1063"/>
                  </a:lnTo>
                  <a:lnTo>
                    <a:pt x="5" y="1028"/>
                  </a:lnTo>
                  <a:lnTo>
                    <a:pt x="3" y="994"/>
                  </a:lnTo>
                  <a:lnTo>
                    <a:pt x="1" y="961"/>
                  </a:lnTo>
                  <a:lnTo>
                    <a:pt x="0" y="932"/>
                  </a:lnTo>
                  <a:lnTo>
                    <a:pt x="0" y="907"/>
                  </a:lnTo>
                  <a:lnTo>
                    <a:pt x="0" y="887"/>
                  </a:lnTo>
                  <a:lnTo>
                    <a:pt x="0" y="873"/>
                  </a:lnTo>
                  <a:lnTo>
                    <a:pt x="0" y="871"/>
                  </a:lnTo>
                  <a:lnTo>
                    <a:pt x="1" y="854"/>
                  </a:lnTo>
                  <a:lnTo>
                    <a:pt x="1" y="832"/>
                  </a:lnTo>
                  <a:lnTo>
                    <a:pt x="2" y="807"/>
                  </a:lnTo>
                  <a:lnTo>
                    <a:pt x="4" y="780"/>
                  </a:lnTo>
                  <a:lnTo>
                    <a:pt x="6" y="751"/>
                  </a:lnTo>
                  <a:lnTo>
                    <a:pt x="9" y="721"/>
                  </a:lnTo>
                  <a:lnTo>
                    <a:pt x="13" y="689"/>
                  </a:lnTo>
                  <a:lnTo>
                    <a:pt x="20" y="657"/>
                  </a:lnTo>
                  <a:lnTo>
                    <a:pt x="27" y="624"/>
                  </a:lnTo>
                  <a:lnTo>
                    <a:pt x="36" y="590"/>
                  </a:lnTo>
                  <a:lnTo>
                    <a:pt x="48" y="557"/>
                  </a:lnTo>
                  <a:lnTo>
                    <a:pt x="61" y="523"/>
                  </a:lnTo>
                  <a:lnTo>
                    <a:pt x="76" y="491"/>
                  </a:lnTo>
                  <a:lnTo>
                    <a:pt x="95" y="459"/>
                  </a:lnTo>
                  <a:lnTo>
                    <a:pt x="117" y="428"/>
                  </a:lnTo>
                  <a:lnTo>
                    <a:pt x="142" y="399"/>
                  </a:lnTo>
                  <a:lnTo>
                    <a:pt x="169" y="371"/>
                  </a:lnTo>
                  <a:lnTo>
                    <a:pt x="200" y="345"/>
                  </a:lnTo>
                  <a:lnTo>
                    <a:pt x="237" y="322"/>
                  </a:lnTo>
                  <a:lnTo>
                    <a:pt x="276" y="302"/>
                  </a:lnTo>
                  <a:lnTo>
                    <a:pt x="319" y="285"/>
                  </a:lnTo>
                  <a:lnTo>
                    <a:pt x="322" y="284"/>
                  </a:lnTo>
                  <a:lnTo>
                    <a:pt x="326" y="283"/>
                  </a:lnTo>
                  <a:lnTo>
                    <a:pt x="379" y="269"/>
                  </a:lnTo>
                  <a:lnTo>
                    <a:pt x="430" y="252"/>
                  </a:lnTo>
                  <a:lnTo>
                    <a:pt x="479" y="236"/>
                  </a:lnTo>
                  <a:lnTo>
                    <a:pt x="528" y="217"/>
                  </a:lnTo>
                  <a:lnTo>
                    <a:pt x="574" y="197"/>
                  </a:lnTo>
                  <a:lnTo>
                    <a:pt x="619" y="179"/>
                  </a:lnTo>
                  <a:lnTo>
                    <a:pt x="660" y="159"/>
                  </a:lnTo>
                  <a:lnTo>
                    <a:pt x="699" y="140"/>
                  </a:lnTo>
                  <a:lnTo>
                    <a:pt x="736" y="120"/>
                  </a:lnTo>
                  <a:lnTo>
                    <a:pt x="769" y="102"/>
                  </a:lnTo>
                  <a:lnTo>
                    <a:pt x="800" y="85"/>
                  </a:lnTo>
                  <a:lnTo>
                    <a:pt x="827" y="69"/>
                  </a:lnTo>
                  <a:lnTo>
                    <a:pt x="851" y="55"/>
                  </a:lnTo>
                  <a:lnTo>
                    <a:pt x="872" y="42"/>
                  </a:lnTo>
                  <a:lnTo>
                    <a:pt x="887" y="32"/>
                  </a:lnTo>
                  <a:lnTo>
                    <a:pt x="900" y="24"/>
                  </a:lnTo>
                  <a:lnTo>
                    <a:pt x="907" y="19"/>
                  </a:lnTo>
                  <a:lnTo>
                    <a:pt x="910" y="17"/>
                  </a:lnTo>
                  <a:lnTo>
                    <a:pt x="929" y="6"/>
                  </a:lnTo>
                  <a:lnTo>
                    <a:pt x="949" y="1"/>
                  </a:lnTo>
                  <a:lnTo>
                    <a:pt x="970" y="0"/>
                  </a:lnTo>
                  <a:close/>
                </a:path>
              </a:pathLst>
            </a:custGeom>
            <a:grpFill/>
            <a:ln w="0">
              <a:noFill/>
              <a:prstDash val="solid"/>
              <a:round/>
            </a:ln>
          </p:spPr>
          <p:txBody>
            <a:bodyPr vert="horz" wrap="square" lIns="91440" tIns="45720" rIns="91440" bIns="45720" numCol="1" anchor="t" anchorCtr="0" compatLnSpc="1"/>
            <a:lstStyle/>
            <a:p>
              <a:endParaRPr lang="en-US"/>
            </a:p>
          </p:txBody>
        </p:sp>
      </p:grpSp>
      <p:sp>
        <p:nvSpPr>
          <p:cNvPr id="84" name="Freeform 206"/>
          <p:cNvSpPr>
            <a:spLocks noEditPoints="1"/>
          </p:cNvSpPr>
          <p:nvPr/>
        </p:nvSpPr>
        <p:spPr bwMode="auto">
          <a:xfrm>
            <a:off x="4898192" y="4726595"/>
            <a:ext cx="446259" cy="400184"/>
          </a:xfrm>
          <a:custGeom>
            <a:avLst/>
            <a:gdLst>
              <a:gd name="T0" fmla="*/ 194 w 3394"/>
              <a:gd name="T1" fmla="*/ 2074 h 3044"/>
              <a:gd name="T2" fmla="*/ 235 w 3394"/>
              <a:gd name="T3" fmla="*/ 2172 h 3044"/>
              <a:gd name="T4" fmla="*/ 314 w 3394"/>
              <a:gd name="T5" fmla="*/ 2239 h 3044"/>
              <a:gd name="T6" fmla="*/ 418 w 3394"/>
              <a:gd name="T7" fmla="*/ 2265 h 3044"/>
              <a:gd name="T8" fmla="*/ 3048 w 3394"/>
              <a:gd name="T9" fmla="*/ 2254 h 3044"/>
              <a:gd name="T10" fmla="*/ 3136 w 3394"/>
              <a:gd name="T11" fmla="*/ 2198 h 3044"/>
              <a:gd name="T12" fmla="*/ 3192 w 3394"/>
              <a:gd name="T13" fmla="*/ 2109 h 3044"/>
              <a:gd name="T14" fmla="*/ 3203 w 3394"/>
              <a:gd name="T15" fmla="*/ 1961 h 3044"/>
              <a:gd name="T16" fmla="*/ 381 w 3394"/>
              <a:gd name="T17" fmla="*/ 194 h 3044"/>
              <a:gd name="T18" fmla="*/ 283 w 3394"/>
              <a:gd name="T19" fmla="*/ 235 h 3044"/>
              <a:gd name="T20" fmla="*/ 215 w 3394"/>
              <a:gd name="T21" fmla="*/ 314 h 3044"/>
              <a:gd name="T22" fmla="*/ 191 w 3394"/>
              <a:gd name="T23" fmla="*/ 419 h 3044"/>
              <a:gd name="T24" fmla="*/ 3204 w 3394"/>
              <a:gd name="T25" fmla="*/ 419 h 3044"/>
              <a:gd name="T26" fmla="*/ 3178 w 3394"/>
              <a:gd name="T27" fmla="*/ 314 h 3044"/>
              <a:gd name="T28" fmla="*/ 3110 w 3394"/>
              <a:gd name="T29" fmla="*/ 235 h 3044"/>
              <a:gd name="T30" fmla="*/ 3013 w 3394"/>
              <a:gd name="T31" fmla="*/ 194 h 3044"/>
              <a:gd name="T32" fmla="*/ 418 w 3394"/>
              <a:gd name="T33" fmla="*/ 0 h 3044"/>
              <a:gd name="T34" fmla="*/ 3079 w 3394"/>
              <a:gd name="T35" fmla="*/ 14 h 3044"/>
              <a:gd name="T36" fmla="*/ 3215 w 3394"/>
              <a:gd name="T37" fmla="*/ 75 h 3044"/>
              <a:gd name="T38" fmla="*/ 3319 w 3394"/>
              <a:gd name="T39" fmla="*/ 179 h 3044"/>
              <a:gd name="T40" fmla="*/ 3380 w 3394"/>
              <a:gd name="T41" fmla="*/ 316 h 3044"/>
              <a:gd name="T42" fmla="*/ 3394 w 3394"/>
              <a:gd name="T43" fmla="*/ 2037 h 3044"/>
              <a:gd name="T44" fmla="*/ 3365 w 3394"/>
              <a:gd name="T45" fmla="*/ 2188 h 3044"/>
              <a:gd name="T46" fmla="*/ 3288 w 3394"/>
              <a:gd name="T47" fmla="*/ 2314 h 3044"/>
              <a:gd name="T48" fmla="*/ 3171 w 3394"/>
              <a:gd name="T49" fmla="*/ 2406 h 3044"/>
              <a:gd name="T50" fmla="*/ 3027 w 3394"/>
              <a:gd name="T51" fmla="*/ 2451 h 3044"/>
              <a:gd name="T52" fmla="*/ 1792 w 3394"/>
              <a:gd name="T53" fmla="*/ 2853 h 3044"/>
              <a:gd name="T54" fmla="*/ 2423 w 3394"/>
              <a:gd name="T55" fmla="*/ 2864 h 3044"/>
              <a:gd name="T56" fmla="*/ 2468 w 3394"/>
              <a:gd name="T57" fmla="*/ 2907 h 3044"/>
              <a:gd name="T58" fmla="*/ 2475 w 3394"/>
              <a:gd name="T59" fmla="*/ 2971 h 3044"/>
              <a:gd name="T60" fmla="*/ 2442 w 3394"/>
              <a:gd name="T61" fmla="*/ 3023 h 3044"/>
              <a:gd name="T62" fmla="*/ 2382 w 3394"/>
              <a:gd name="T63" fmla="*/ 3044 h 3044"/>
              <a:gd name="T64" fmla="*/ 970 w 3394"/>
              <a:gd name="T65" fmla="*/ 3034 h 3044"/>
              <a:gd name="T66" fmla="*/ 926 w 3394"/>
              <a:gd name="T67" fmla="*/ 2990 h 3044"/>
              <a:gd name="T68" fmla="*/ 919 w 3394"/>
              <a:gd name="T69" fmla="*/ 2926 h 3044"/>
              <a:gd name="T70" fmla="*/ 952 w 3394"/>
              <a:gd name="T71" fmla="*/ 2875 h 3044"/>
              <a:gd name="T72" fmla="*/ 1012 w 3394"/>
              <a:gd name="T73" fmla="*/ 2853 h 3044"/>
              <a:gd name="T74" fmla="*/ 418 w 3394"/>
              <a:gd name="T75" fmla="*/ 2455 h 3044"/>
              <a:gd name="T76" fmla="*/ 267 w 3394"/>
              <a:gd name="T77" fmla="*/ 2427 h 3044"/>
              <a:gd name="T78" fmla="*/ 140 w 3394"/>
              <a:gd name="T79" fmla="*/ 2349 h 3044"/>
              <a:gd name="T80" fmla="*/ 49 w 3394"/>
              <a:gd name="T81" fmla="*/ 2233 h 3044"/>
              <a:gd name="T82" fmla="*/ 3 w 3394"/>
              <a:gd name="T83" fmla="*/ 2089 h 3044"/>
              <a:gd name="T84" fmla="*/ 3 w 3394"/>
              <a:gd name="T85" fmla="*/ 366 h 3044"/>
              <a:gd name="T86" fmla="*/ 49 w 3394"/>
              <a:gd name="T87" fmla="*/ 222 h 3044"/>
              <a:gd name="T88" fmla="*/ 141 w 3394"/>
              <a:gd name="T89" fmla="*/ 106 h 3044"/>
              <a:gd name="T90" fmla="*/ 268 w 3394"/>
              <a:gd name="T91" fmla="*/ 29 h 3044"/>
              <a:gd name="T92" fmla="*/ 418 w 3394"/>
              <a:gd name="T93" fmla="*/ 0 h 3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394" h="3044">
                <a:moveTo>
                  <a:pt x="191" y="1961"/>
                </a:moveTo>
                <a:lnTo>
                  <a:pt x="191" y="2037"/>
                </a:lnTo>
                <a:lnTo>
                  <a:pt x="194" y="2074"/>
                </a:lnTo>
                <a:lnTo>
                  <a:pt x="202" y="2109"/>
                </a:lnTo>
                <a:lnTo>
                  <a:pt x="216" y="2142"/>
                </a:lnTo>
                <a:lnTo>
                  <a:pt x="235" y="2172"/>
                </a:lnTo>
                <a:lnTo>
                  <a:pt x="258" y="2198"/>
                </a:lnTo>
                <a:lnTo>
                  <a:pt x="284" y="2221"/>
                </a:lnTo>
                <a:lnTo>
                  <a:pt x="314" y="2239"/>
                </a:lnTo>
                <a:lnTo>
                  <a:pt x="346" y="2254"/>
                </a:lnTo>
                <a:lnTo>
                  <a:pt x="381" y="2262"/>
                </a:lnTo>
                <a:lnTo>
                  <a:pt x="418" y="2265"/>
                </a:lnTo>
                <a:lnTo>
                  <a:pt x="2976" y="2265"/>
                </a:lnTo>
                <a:lnTo>
                  <a:pt x="3013" y="2262"/>
                </a:lnTo>
                <a:lnTo>
                  <a:pt x="3048" y="2254"/>
                </a:lnTo>
                <a:lnTo>
                  <a:pt x="3080" y="2239"/>
                </a:lnTo>
                <a:lnTo>
                  <a:pt x="3109" y="2221"/>
                </a:lnTo>
                <a:lnTo>
                  <a:pt x="3136" y="2198"/>
                </a:lnTo>
                <a:lnTo>
                  <a:pt x="3159" y="2172"/>
                </a:lnTo>
                <a:lnTo>
                  <a:pt x="3177" y="2142"/>
                </a:lnTo>
                <a:lnTo>
                  <a:pt x="3192" y="2109"/>
                </a:lnTo>
                <a:lnTo>
                  <a:pt x="3200" y="2074"/>
                </a:lnTo>
                <a:lnTo>
                  <a:pt x="3203" y="2037"/>
                </a:lnTo>
                <a:lnTo>
                  <a:pt x="3203" y="1961"/>
                </a:lnTo>
                <a:lnTo>
                  <a:pt x="191" y="1961"/>
                </a:lnTo>
                <a:close/>
                <a:moveTo>
                  <a:pt x="418" y="190"/>
                </a:moveTo>
                <a:lnTo>
                  <a:pt x="381" y="194"/>
                </a:lnTo>
                <a:lnTo>
                  <a:pt x="346" y="202"/>
                </a:lnTo>
                <a:lnTo>
                  <a:pt x="313" y="216"/>
                </a:lnTo>
                <a:lnTo>
                  <a:pt x="283" y="235"/>
                </a:lnTo>
                <a:lnTo>
                  <a:pt x="258" y="257"/>
                </a:lnTo>
                <a:lnTo>
                  <a:pt x="234" y="284"/>
                </a:lnTo>
                <a:lnTo>
                  <a:pt x="215" y="314"/>
                </a:lnTo>
                <a:lnTo>
                  <a:pt x="202" y="347"/>
                </a:lnTo>
                <a:lnTo>
                  <a:pt x="194" y="382"/>
                </a:lnTo>
                <a:lnTo>
                  <a:pt x="191" y="419"/>
                </a:lnTo>
                <a:lnTo>
                  <a:pt x="191" y="1771"/>
                </a:lnTo>
                <a:lnTo>
                  <a:pt x="3204" y="1771"/>
                </a:lnTo>
                <a:lnTo>
                  <a:pt x="3204" y="419"/>
                </a:lnTo>
                <a:lnTo>
                  <a:pt x="3201" y="382"/>
                </a:lnTo>
                <a:lnTo>
                  <a:pt x="3193" y="347"/>
                </a:lnTo>
                <a:lnTo>
                  <a:pt x="3178" y="314"/>
                </a:lnTo>
                <a:lnTo>
                  <a:pt x="3160" y="284"/>
                </a:lnTo>
                <a:lnTo>
                  <a:pt x="3137" y="257"/>
                </a:lnTo>
                <a:lnTo>
                  <a:pt x="3110" y="235"/>
                </a:lnTo>
                <a:lnTo>
                  <a:pt x="3081" y="216"/>
                </a:lnTo>
                <a:lnTo>
                  <a:pt x="3048" y="202"/>
                </a:lnTo>
                <a:lnTo>
                  <a:pt x="3013" y="194"/>
                </a:lnTo>
                <a:lnTo>
                  <a:pt x="2976" y="190"/>
                </a:lnTo>
                <a:lnTo>
                  <a:pt x="418" y="190"/>
                </a:lnTo>
                <a:close/>
                <a:moveTo>
                  <a:pt x="418" y="0"/>
                </a:moveTo>
                <a:lnTo>
                  <a:pt x="2976" y="0"/>
                </a:lnTo>
                <a:lnTo>
                  <a:pt x="3028" y="3"/>
                </a:lnTo>
                <a:lnTo>
                  <a:pt x="3079" y="14"/>
                </a:lnTo>
                <a:lnTo>
                  <a:pt x="3126" y="29"/>
                </a:lnTo>
                <a:lnTo>
                  <a:pt x="3172" y="50"/>
                </a:lnTo>
                <a:lnTo>
                  <a:pt x="3215" y="75"/>
                </a:lnTo>
                <a:lnTo>
                  <a:pt x="3253" y="106"/>
                </a:lnTo>
                <a:lnTo>
                  <a:pt x="3288" y="141"/>
                </a:lnTo>
                <a:lnTo>
                  <a:pt x="3319" y="179"/>
                </a:lnTo>
                <a:lnTo>
                  <a:pt x="3344" y="222"/>
                </a:lnTo>
                <a:lnTo>
                  <a:pt x="3366" y="268"/>
                </a:lnTo>
                <a:lnTo>
                  <a:pt x="3380" y="316"/>
                </a:lnTo>
                <a:lnTo>
                  <a:pt x="3391" y="366"/>
                </a:lnTo>
                <a:lnTo>
                  <a:pt x="3394" y="419"/>
                </a:lnTo>
                <a:lnTo>
                  <a:pt x="3394" y="2037"/>
                </a:lnTo>
                <a:lnTo>
                  <a:pt x="3391" y="2089"/>
                </a:lnTo>
                <a:lnTo>
                  <a:pt x="3380" y="2140"/>
                </a:lnTo>
                <a:lnTo>
                  <a:pt x="3365" y="2188"/>
                </a:lnTo>
                <a:lnTo>
                  <a:pt x="3344" y="2233"/>
                </a:lnTo>
                <a:lnTo>
                  <a:pt x="3319" y="2275"/>
                </a:lnTo>
                <a:lnTo>
                  <a:pt x="3288" y="2314"/>
                </a:lnTo>
                <a:lnTo>
                  <a:pt x="3253" y="2349"/>
                </a:lnTo>
                <a:lnTo>
                  <a:pt x="3214" y="2380"/>
                </a:lnTo>
                <a:lnTo>
                  <a:pt x="3171" y="2406"/>
                </a:lnTo>
                <a:lnTo>
                  <a:pt x="3126" y="2427"/>
                </a:lnTo>
                <a:lnTo>
                  <a:pt x="3078" y="2442"/>
                </a:lnTo>
                <a:lnTo>
                  <a:pt x="3027" y="2451"/>
                </a:lnTo>
                <a:lnTo>
                  <a:pt x="2976" y="2455"/>
                </a:lnTo>
                <a:lnTo>
                  <a:pt x="1792" y="2455"/>
                </a:lnTo>
                <a:lnTo>
                  <a:pt x="1792" y="2853"/>
                </a:lnTo>
                <a:lnTo>
                  <a:pt x="2382" y="2853"/>
                </a:lnTo>
                <a:lnTo>
                  <a:pt x="2404" y="2857"/>
                </a:lnTo>
                <a:lnTo>
                  <a:pt x="2423" y="2864"/>
                </a:lnTo>
                <a:lnTo>
                  <a:pt x="2442" y="2875"/>
                </a:lnTo>
                <a:lnTo>
                  <a:pt x="2456" y="2889"/>
                </a:lnTo>
                <a:lnTo>
                  <a:pt x="2468" y="2907"/>
                </a:lnTo>
                <a:lnTo>
                  <a:pt x="2475" y="2926"/>
                </a:lnTo>
                <a:lnTo>
                  <a:pt x="2477" y="2949"/>
                </a:lnTo>
                <a:lnTo>
                  <a:pt x="2475" y="2971"/>
                </a:lnTo>
                <a:lnTo>
                  <a:pt x="2468" y="2990"/>
                </a:lnTo>
                <a:lnTo>
                  <a:pt x="2456" y="3009"/>
                </a:lnTo>
                <a:lnTo>
                  <a:pt x="2442" y="3023"/>
                </a:lnTo>
                <a:lnTo>
                  <a:pt x="2423" y="3034"/>
                </a:lnTo>
                <a:lnTo>
                  <a:pt x="2404" y="3042"/>
                </a:lnTo>
                <a:lnTo>
                  <a:pt x="2382" y="3044"/>
                </a:lnTo>
                <a:lnTo>
                  <a:pt x="1012" y="3044"/>
                </a:lnTo>
                <a:lnTo>
                  <a:pt x="990" y="3042"/>
                </a:lnTo>
                <a:lnTo>
                  <a:pt x="970" y="3034"/>
                </a:lnTo>
                <a:lnTo>
                  <a:pt x="952" y="3023"/>
                </a:lnTo>
                <a:lnTo>
                  <a:pt x="938" y="3009"/>
                </a:lnTo>
                <a:lnTo>
                  <a:pt x="926" y="2990"/>
                </a:lnTo>
                <a:lnTo>
                  <a:pt x="919" y="2971"/>
                </a:lnTo>
                <a:lnTo>
                  <a:pt x="917" y="2949"/>
                </a:lnTo>
                <a:lnTo>
                  <a:pt x="919" y="2926"/>
                </a:lnTo>
                <a:lnTo>
                  <a:pt x="926" y="2907"/>
                </a:lnTo>
                <a:lnTo>
                  <a:pt x="938" y="2889"/>
                </a:lnTo>
                <a:lnTo>
                  <a:pt x="952" y="2875"/>
                </a:lnTo>
                <a:lnTo>
                  <a:pt x="970" y="2864"/>
                </a:lnTo>
                <a:lnTo>
                  <a:pt x="990" y="2857"/>
                </a:lnTo>
                <a:lnTo>
                  <a:pt x="1012" y="2853"/>
                </a:lnTo>
                <a:lnTo>
                  <a:pt x="1602" y="2853"/>
                </a:lnTo>
                <a:lnTo>
                  <a:pt x="1602" y="2455"/>
                </a:lnTo>
                <a:lnTo>
                  <a:pt x="418" y="2455"/>
                </a:lnTo>
                <a:lnTo>
                  <a:pt x="366" y="2451"/>
                </a:lnTo>
                <a:lnTo>
                  <a:pt x="315" y="2442"/>
                </a:lnTo>
                <a:lnTo>
                  <a:pt x="267" y="2427"/>
                </a:lnTo>
                <a:lnTo>
                  <a:pt x="222" y="2406"/>
                </a:lnTo>
                <a:lnTo>
                  <a:pt x="179" y="2380"/>
                </a:lnTo>
                <a:lnTo>
                  <a:pt x="140" y="2349"/>
                </a:lnTo>
                <a:lnTo>
                  <a:pt x="106" y="2314"/>
                </a:lnTo>
                <a:lnTo>
                  <a:pt x="75" y="2275"/>
                </a:lnTo>
                <a:lnTo>
                  <a:pt x="49" y="2233"/>
                </a:lnTo>
                <a:lnTo>
                  <a:pt x="28" y="2188"/>
                </a:lnTo>
                <a:lnTo>
                  <a:pt x="12" y="2140"/>
                </a:lnTo>
                <a:lnTo>
                  <a:pt x="3" y="2089"/>
                </a:lnTo>
                <a:lnTo>
                  <a:pt x="0" y="2037"/>
                </a:lnTo>
                <a:lnTo>
                  <a:pt x="0" y="419"/>
                </a:lnTo>
                <a:lnTo>
                  <a:pt x="3" y="366"/>
                </a:lnTo>
                <a:lnTo>
                  <a:pt x="12" y="316"/>
                </a:lnTo>
                <a:lnTo>
                  <a:pt x="28" y="268"/>
                </a:lnTo>
                <a:lnTo>
                  <a:pt x="49" y="222"/>
                </a:lnTo>
                <a:lnTo>
                  <a:pt x="75" y="179"/>
                </a:lnTo>
                <a:lnTo>
                  <a:pt x="106" y="141"/>
                </a:lnTo>
                <a:lnTo>
                  <a:pt x="141" y="106"/>
                </a:lnTo>
                <a:lnTo>
                  <a:pt x="179" y="75"/>
                </a:lnTo>
                <a:lnTo>
                  <a:pt x="223" y="50"/>
                </a:lnTo>
                <a:lnTo>
                  <a:pt x="268" y="29"/>
                </a:lnTo>
                <a:lnTo>
                  <a:pt x="315" y="14"/>
                </a:lnTo>
                <a:lnTo>
                  <a:pt x="366" y="3"/>
                </a:lnTo>
                <a:lnTo>
                  <a:pt x="418" y="0"/>
                </a:lnTo>
                <a:close/>
              </a:path>
            </a:pathLst>
          </a:custGeom>
          <a:solidFill>
            <a:schemeClr val="bg1"/>
          </a:solidFill>
          <a:ln w="0">
            <a:noFill/>
            <a:prstDash val="solid"/>
            <a:round/>
          </a:ln>
        </p:spPr>
        <p:txBody>
          <a:bodyPr vert="horz" wrap="square" lIns="91440" tIns="45720" rIns="91440" bIns="45720" numCol="1" anchor="t" anchorCtr="0" compatLnSpc="1"/>
          <a:lstStyle/>
          <a:p>
            <a:endParaRPr lang="en-US"/>
          </a:p>
        </p:txBody>
      </p:sp>
      <p:sp>
        <p:nvSpPr>
          <p:cNvPr id="85" name="文本框 84"/>
          <p:cNvSpPr txBox="1"/>
          <p:nvPr/>
        </p:nvSpPr>
        <p:spPr>
          <a:xfrm>
            <a:off x="1805799" y="2545512"/>
            <a:ext cx="2018339" cy="369332"/>
          </a:xfrm>
          <a:prstGeom prst="rect">
            <a:avLst/>
          </a:prstGeom>
          <a:noFill/>
        </p:spPr>
        <p:txBody>
          <a:bodyPr wrap="square" rtlCol="0">
            <a:spAutoFit/>
            <a:scene3d>
              <a:camera prst="orthographicFront"/>
              <a:lightRig rig="threePt" dir="t"/>
            </a:scene3d>
            <a:sp3d contourW="12700"/>
          </a:bodyPr>
          <a:lstStyle/>
          <a:p>
            <a:pPr algn="r"/>
            <a:r>
              <a:rPr lang="zh-CN" altLang="en-US" b="1" smtClean="0">
                <a:solidFill>
                  <a:schemeClr val="tx1">
                    <a:lumMod val="75000"/>
                    <a:lumOff val="25000"/>
                  </a:schemeClr>
                </a:solidFill>
                <a:latin typeface="微软雅黑" panose="020B0503020204020204" pitchFamily="34" charset="-122"/>
                <a:ea typeface="微软雅黑" panose="020B0503020204020204" pitchFamily="34" charset="-122"/>
              </a:rPr>
              <a:t>课题研究</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6" name="文本框 85"/>
          <p:cNvSpPr txBox="1"/>
          <p:nvPr/>
        </p:nvSpPr>
        <p:spPr>
          <a:xfrm>
            <a:off x="1176950" y="2930630"/>
            <a:ext cx="2650148" cy="575945"/>
          </a:xfrm>
          <a:prstGeom prst="rect">
            <a:avLst/>
          </a:prstGeom>
          <a:noFill/>
        </p:spPr>
        <p:txBody>
          <a:bodyPr wrap="square" rtlCol="0">
            <a:spAutoFit/>
            <a:scene3d>
              <a:camera prst="orthographicFront"/>
              <a:lightRig rig="threePt" dir="t"/>
            </a:scene3d>
            <a:sp3d contourW="12700"/>
          </a:bodyPr>
          <a:lstStyle/>
          <a:p>
            <a:pPr algn="r">
              <a:spcBef>
                <a:spcPct val="20000"/>
              </a:spcBef>
            </a:pPr>
            <a:r>
              <a:rPr lang="zh-CN" altLang="en-US" sz="1050" smtClean="0">
                <a:solidFill>
                  <a:srgbClr val="404040"/>
                </a:solidFill>
                <a:latin typeface="微软雅黑" panose="020B0503020204020204" pitchFamily="34" charset="-122"/>
                <a:ea typeface="微软雅黑" panose="020B0503020204020204" pitchFamily="34" charset="-122"/>
              </a:rPr>
              <a:t>单击添加文本内容</a:t>
            </a:r>
            <a:r>
              <a:rPr lang="zh-CN" altLang="zh-CN" sz="1050" smtClean="0">
                <a:solidFill>
                  <a:srgbClr val="404040"/>
                </a:solidFill>
                <a:latin typeface="微软雅黑" panose="020B0503020204020204" pitchFamily="34" charset="-122"/>
                <a:ea typeface="微软雅黑" panose="020B0503020204020204" pitchFamily="34" charset="-122"/>
              </a:rPr>
              <a:t>。</a:t>
            </a:r>
            <a:r>
              <a:rPr lang="zh-CN" altLang="en-US" sz="1050" smtClean="0">
                <a:solidFill>
                  <a:srgbClr val="404040"/>
                </a:solidFill>
                <a:latin typeface="微软雅黑" panose="020B0503020204020204" pitchFamily="34" charset="-122"/>
                <a:ea typeface="微软雅黑" panose="020B0503020204020204" pitchFamily="34" charset="-122"/>
              </a:rPr>
              <a:t>管理资源吧PPT模板免费下载。</a:t>
            </a:r>
            <a:r>
              <a:rPr lang="zh-CN" altLang="en-US" sz="1050" smtClean="0">
                <a:solidFill>
                  <a:srgbClr val="404040"/>
                </a:solidFill>
                <a:latin typeface="微软雅黑" panose="020B0503020204020204" pitchFamily="34" charset="-122"/>
                <a:ea typeface="微软雅黑" panose="020B0503020204020204" pitchFamily="34" charset="-122"/>
                <a:sym typeface="Arial" panose="020B0604020202020204" pitchFamily="34" charset="0"/>
              </a:rPr>
              <a:t>单击此处可编辑内容，单击此处可编辑内容</a:t>
            </a:r>
            <a:endParaRPr lang="en-US" altLang="zh-CN" sz="105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7" name="文本框 86"/>
          <p:cNvSpPr txBox="1"/>
          <p:nvPr/>
        </p:nvSpPr>
        <p:spPr>
          <a:xfrm>
            <a:off x="1805799" y="4429529"/>
            <a:ext cx="2018339" cy="369332"/>
          </a:xfrm>
          <a:prstGeom prst="rect">
            <a:avLst/>
          </a:prstGeom>
          <a:noFill/>
        </p:spPr>
        <p:txBody>
          <a:bodyPr wrap="square" rtlCol="0">
            <a:spAutoFit/>
            <a:scene3d>
              <a:camera prst="orthographicFront"/>
              <a:lightRig rig="threePt" dir="t"/>
            </a:scene3d>
            <a:sp3d contourW="12700"/>
          </a:bodyPr>
          <a:lstStyle/>
          <a:p>
            <a:pPr algn="r"/>
            <a:r>
              <a:rPr lang="zh-CN" altLang="en-US" b="1" smtClean="0">
                <a:solidFill>
                  <a:schemeClr val="tx1">
                    <a:lumMod val="75000"/>
                    <a:lumOff val="25000"/>
                  </a:schemeClr>
                </a:solidFill>
                <a:latin typeface="微软雅黑" panose="020B0503020204020204" pitchFamily="34" charset="-122"/>
                <a:ea typeface="微软雅黑" panose="020B0503020204020204" pitchFamily="34" charset="-122"/>
              </a:rPr>
              <a:t>撰写论文</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8" name="文本框 87"/>
          <p:cNvSpPr txBox="1"/>
          <p:nvPr/>
        </p:nvSpPr>
        <p:spPr>
          <a:xfrm>
            <a:off x="1176950" y="4814647"/>
            <a:ext cx="2650148" cy="575945"/>
          </a:xfrm>
          <a:prstGeom prst="rect">
            <a:avLst/>
          </a:prstGeom>
          <a:noFill/>
        </p:spPr>
        <p:txBody>
          <a:bodyPr wrap="square" rtlCol="0">
            <a:spAutoFit/>
            <a:scene3d>
              <a:camera prst="orthographicFront"/>
              <a:lightRig rig="threePt" dir="t"/>
            </a:scene3d>
            <a:sp3d contourW="12700"/>
          </a:bodyPr>
          <a:lstStyle/>
          <a:p>
            <a:pPr algn="r">
              <a:spcBef>
                <a:spcPct val="20000"/>
              </a:spcBef>
            </a:pPr>
            <a:r>
              <a:rPr lang="zh-CN" altLang="en-US" sz="1050" smtClean="0">
                <a:solidFill>
                  <a:srgbClr val="404040"/>
                </a:solidFill>
                <a:latin typeface="微软雅黑" panose="020B0503020204020204" pitchFamily="34" charset="-122"/>
                <a:ea typeface="微软雅黑" panose="020B0503020204020204" pitchFamily="34" charset="-122"/>
              </a:rPr>
              <a:t>单击添加文本内容</a:t>
            </a:r>
            <a:r>
              <a:rPr lang="zh-CN" altLang="zh-CN" sz="1050" smtClean="0">
                <a:solidFill>
                  <a:srgbClr val="404040"/>
                </a:solidFill>
                <a:latin typeface="微软雅黑" panose="020B0503020204020204" pitchFamily="34" charset="-122"/>
                <a:ea typeface="微软雅黑" panose="020B0503020204020204" pitchFamily="34" charset="-122"/>
              </a:rPr>
              <a:t>。</a:t>
            </a:r>
            <a:r>
              <a:rPr lang="zh-CN" altLang="en-US" sz="1050" smtClean="0">
                <a:solidFill>
                  <a:srgbClr val="404040"/>
                </a:solidFill>
                <a:latin typeface="微软雅黑" panose="020B0503020204020204" pitchFamily="34" charset="-122"/>
                <a:ea typeface="微软雅黑" panose="020B0503020204020204" pitchFamily="34" charset="-122"/>
              </a:rPr>
              <a:t>管理资源吧PPT模板免费下载。</a:t>
            </a:r>
            <a:r>
              <a:rPr lang="zh-CN" altLang="en-US" sz="1050" smtClean="0">
                <a:solidFill>
                  <a:srgbClr val="404040"/>
                </a:solidFill>
                <a:latin typeface="微软雅黑" panose="020B0503020204020204" pitchFamily="34" charset="-122"/>
                <a:ea typeface="微软雅黑" panose="020B0503020204020204" pitchFamily="34" charset="-122"/>
                <a:sym typeface="Arial" panose="020B0604020202020204" pitchFamily="34" charset="0"/>
              </a:rPr>
              <a:t>单击此处可编辑内容，单击此处可编辑内容</a:t>
            </a:r>
            <a:endParaRPr lang="en-US" altLang="zh-CN" sz="105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9" name="文本框 88"/>
          <p:cNvSpPr txBox="1"/>
          <p:nvPr/>
        </p:nvSpPr>
        <p:spPr>
          <a:xfrm>
            <a:off x="8377110" y="2545512"/>
            <a:ext cx="2018339" cy="369332"/>
          </a:xfrm>
          <a:prstGeom prst="rect">
            <a:avLst/>
          </a:prstGeom>
          <a:noFill/>
        </p:spPr>
        <p:txBody>
          <a:bodyPr wrap="square" rtlCol="0">
            <a:spAutoFit/>
            <a:scene3d>
              <a:camera prst="orthographicFront"/>
              <a:lightRig rig="threePt" dir="t"/>
            </a:scene3d>
            <a:sp3d contourW="12700"/>
          </a:bodyPr>
          <a:lstStyle/>
          <a:p>
            <a:r>
              <a:rPr lang="zh-CN" altLang="en-US" b="1" smtClean="0">
                <a:solidFill>
                  <a:schemeClr val="tx1">
                    <a:lumMod val="75000"/>
                    <a:lumOff val="25000"/>
                  </a:schemeClr>
                </a:solidFill>
                <a:latin typeface="微软雅黑" panose="020B0503020204020204" pitchFamily="34" charset="-122"/>
                <a:ea typeface="微软雅黑" panose="020B0503020204020204" pitchFamily="34" charset="-122"/>
              </a:rPr>
              <a:t>实验论证</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0" name="文本框 89"/>
          <p:cNvSpPr txBox="1"/>
          <p:nvPr/>
        </p:nvSpPr>
        <p:spPr>
          <a:xfrm>
            <a:off x="8356044" y="2930630"/>
            <a:ext cx="2589596" cy="575945"/>
          </a:xfrm>
          <a:prstGeom prst="rect">
            <a:avLst/>
          </a:prstGeom>
          <a:noFill/>
        </p:spPr>
        <p:txBody>
          <a:bodyPr wrap="square" rtlCol="0">
            <a:spAutoFit/>
            <a:scene3d>
              <a:camera prst="orthographicFront"/>
              <a:lightRig rig="threePt" dir="t"/>
            </a:scene3d>
            <a:sp3d contourW="12700"/>
          </a:bodyPr>
          <a:lstStyle/>
          <a:p>
            <a:pPr>
              <a:spcBef>
                <a:spcPct val="20000"/>
              </a:spcBef>
            </a:pPr>
            <a:r>
              <a:rPr lang="zh-CN" altLang="en-US" sz="1050" smtClean="0">
                <a:solidFill>
                  <a:srgbClr val="404040"/>
                </a:solidFill>
                <a:latin typeface="微软雅黑" panose="020B0503020204020204" pitchFamily="34" charset="-122"/>
                <a:ea typeface="微软雅黑" panose="020B0503020204020204" pitchFamily="34" charset="-122"/>
              </a:rPr>
              <a:t>单击添加文本内容</a:t>
            </a:r>
            <a:r>
              <a:rPr lang="zh-CN" altLang="zh-CN" sz="1050" smtClean="0">
                <a:solidFill>
                  <a:srgbClr val="404040"/>
                </a:solidFill>
                <a:latin typeface="微软雅黑" panose="020B0503020204020204" pitchFamily="34" charset="-122"/>
                <a:ea typeface="微软雅黑" panose="020B0503020204020204" pitchFamily="34" charset="-122"/>
              </a:rPr>
              <a:t>。</a:t>
            </a:r>
            <a:r>
              <a:rPr lang="zh-CN" altLang="en-US" sz="1050" smtClean="0">
                <a:solidFill>
                  <a:srgbClr val="404040"/>
                </a:solidFill>
                <a:latin typeface="微软雅黑" panose="020B0503020204020204" pitchFamily="34" charset="-122"/>
                <a:ea typeface="微软雅黑" panose="020B0503020204020204" pitchFamily="34" charset="-122"/>
              </a:rPr>
              <a:t>管理资源吧PPT模板免费下载。</a:t>
            </a:r>
            <a:r>
              <a:rPr lang="zh-CN" altLang="en-US" sz="1050" smtClean="0">
                <a:solidFill>
                  <a:srgbClr val="404040"/>
                </a:solidFill>
                <a:latin typeface="微软雅黑" panose="020B0503020204020204" pitchFamily="34" charset="-122"/>
                <a:ea typeface="微软雅黑" panose="020B0503020204020204" pitchFamily="34" charset="-122"/>
                <a:sym typeface="Arial" panose="020B0604020202020204" pitchFamily="34" charset="0"/>
              </a:rPr>
              <a:t>单击此处可编辑内容，单击此处可编辑内容</a:t>
            </a:r>
            <a:endParaRPr lang="en-US" altLang="zh-CN" sz="105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1" name="文本框 90"/>
          <p:cNvSpPr txBox="1"/>
          <p:nvPr/>
        </p:nvSpPr>
        <p:spPr>
          <a:xfrm>
            <a:off x="8377110" y="4429529"/>
            <a:ext cx="2018339" cy="369332"/>
          </a:xfrm>
          <a:prstGeom prst="rect">
            <a:avLst/>
          </a:prstGeom>
          <a:noFill/>
        </p:spPr>
        <p:txBody>
          <a:bodyPr wrap="square" rtlCol="0">
            <a:spAutoFit/>
            <a:scene3d>
              <a:camera prst="orthographicFront"/>
              <a:lightRig rig="threePt" dir="t"/>
            </a:scene3d>
            <a:sp3d contourW="12700"/>
          </a:bodyPr>
          <a:lstStyle/>
          <a:p>
            <a:r>
              <a:rPr lang="zh-CN" altLang="en-US" b="1" smtClean="0">
                <a:solidFill>
                  <a:schemeClr val="tx1">
                    <a:lumMod val="75000"/>
                    <a:lumOff val="25000"/>
                  </a:schemeClr>
                </a:solidFill>
                <a:latin typeface="微软雅黑" panose="020B0503020204020204" pitchFamily="34" charset="-122"/>
                <a:ea typeface="微软雅黑" panose="020B0503020204020204" pitchFamily="34" charset="-122"/>
              </a:rPr>
              <a:t>调查调整</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2" name="文本框 91"/>
          <p:cNvSpPr txBox="1"/>
          <p:nvPr/>
        </p:nvSpPr>
        <p:spPr>
          <a:xfrm>
            <a:off x="8356044" y="4814647"/>
            <a:ext cx="2589596" cy="575945"/>
          </a:xfrm>
          <a:prstGeom prst="rect">
            <a:avLst/>
          </a:prstGeom>
          <a:noFill/>
        </p:spPr>
        <p:txBody>
          <a:bodyPr wrap="square" rtlCol="0">
            <a:spAutoFit/>
            <a:scene3d>
              <a:camera prst="orthographicFront"/>
              <a:lightRig rig="threePt" dir="t"/>
            </a:scene3d>
            <a:sp3d contourW="12700"/>
          </a:bodyPr>
          <a:lstStyle/>
          <a:p>
            <a:pPr>
              <a:spcBef>
                <a:spcPct val="20000"/>
              </a:spcBef>
            </a:pPr>
            <a:r>
              <a:rPr lang="zh-CN" altLang="en-US" sz="1050" smtClean="0">
                <a:solidFill>
                  <a:srgbClr val="404040"/>
                </a:solidFill>
                <a:latin typeface="微软雅黑" panose="020B0503020204020204" pitchFamily="34" charset="-122"/>
                <a:ea typeface="微软雅黑" panose="020B0503020204020204" pitchFamily="34" charset="-122"/>
              </a:rPr>
              <a:t>单击添加文本内容</a:t>
            </a:r>
            <a:r>
              <a:rPr lang="zh-CN" altLang="zh-CN" sz="1050" smtClean="0">
                <a:solidFill>
                  <a:srgbClr val="404040"/>
                </a:solidFill>
                <a:latin typeface="微软雅黑" panose="020B0503020204020204" pitchFamily="34" charset="-122"/>
                <a:ea typeface="微软雅黑" panose="020B0503020204020204" pitchFamily="34" charset="-122"/>
              </a:rPr>
              <a:t>。</a:t>
            </a:r>
            <a:r>
              <a:rPr lang="zh-CN" altLang="en-US" sz="1050" smtClean="0">
                <a:solidFill>
                  <a:srgbClr val="404040"/>
                </a:solidFill>
                <a:latin typeface="微软雅黑" panose="020B0503020204020204" pitchFamily="34" charset="-122"/>
                <a:ea typeface="微软雅黑" panose="020B0503020204020204" pitchFamily="34" charset="-122"/>
              </a:rPr>
              <a:t>管理资源吧PPT模板免费下载。</a:t>
            </a:r>
            <a:r>
              <a:rPr lang="zh-CN" altLang="en-US" sz="1050" smtClean="0">
                <a:solidFill>
                  <a:srgbClr val="404040"/>
                </a:solidFill>
                <a:latin typeface="微软雅黑" panose="020B0503020204020204" pitchFamily="34" charset="-122"/>
                <a:ea typeface="微软雅黑" panose="020B0503020204020204" pitchFamily="34" charset="-122"/>
                <a:sym typeface="Arial" panose="020B0604020202020204" pitchFamily="34" charset="0"/>
              </a:rPr>
              <a:t>单击此处可编辑内容，单击此处可编辑内容</a:t>
            </a:r>
            <a:endParaRPr lang="en-US" altLang="zh-CN" sz="105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1" name="图文框 30"/>
          <p:cNvSpPr/>
          <p:nvPr/>
        </p:nvSpPr>
        <p:spPr>
          <a:xfrm>
            <a:off x="0" y="0"/>
            <a:ext cx="12192000" cy="6858000"/>
          </a:xfrm>
          <a:prstGeom prst="frame">
            <a:avLst>
              <a:gd name="adj1" fmla="val 3611"/>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文本框 31"/>
          <p:cNvSpPr txBox="1"/>
          <p:nvPr/>
        </p:nvSpPr>
        <p:spPr>
          <a:xfrm>
            <a:off x="846738" y="587321"/>
            <a:ext cx="3538593" cy="584775"/>
          </a:xfrm>
          <a:prstGeom prst="rect">
            <a:avLst/>
          </a:prstGeom>
          <a:noFill/>
        </p:spPr>
        <p:txBody>
          <a:bodyPr wrap="square" rtlCol="0">
            <a:spAutoFit/>
          </a:bodyPr>
          <a:lstStyle/>
          <a:p>
            <a:r>
              <a:rPr lang="zh-CN" altLang="en-US" sz="3200" b="1" dirty="0" smtClean="0">
                <a:solidFill>
                  <a:srgbClr val="404040"/>
                </a:solidFill>
                <a:latin typeface="微软雅黑" panose="020B0503020204020204" pitchFamily="34" charset="-122"/>
                <a:ea typeface="微软雅黑" panose="020B0503020204020204" pitchFamily="34" charset="-122"/>
              </a:rPr>
              <a:t>研究的方法及过程</a:t>
            </a:r>
            <a:endParaRPr lang="zh-CN" altLang="en-US" sz="3200" b="1" dirty="0" smtClean="0">
              <a:solidFill>
                <a:srgbClr val="404040"/>
              </a:solidFill>
              <a:latin typeface="微软雅黑" panose="020B0503020204020204" pitchFamily="34" charset="-122"/>
              <a:ea typeface="微软雅黑" panose="020B0503020204020204" pitchFamily="34" charset="-122"/>
            </a:endParaRPr>
          </a:p>
        </p:txBody>
      </p:sp>
      <p:sp>
        <p:nvSpPr>
          <p:cNvPr id="33" name="文本框 16"/>
          <p:cNvSpPr txBox="1">
            <a:spLocks noChangeArrowheads="1"/>
          </p:cNvSpPr>
          <p:nvPr/>
        </p:nvSpPr>
        <p:spPr bwMode="auto">
          <a:xfrm>
            <a:off x="882928" y="1121663"/>
            <a:ext cx="3384708" cy="244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a:buNone/>
            </a:pPr>
            <a:r>
              <a:rPr lang="zh-CN" altLang="en-US" sz="1100" smtClean="0">
                <a:solidFill>
                  <a:srgbClr val="7F7F7F"/>
                </a:solidFill>
                <a:latin typeface="微软雅黑" panose="020B0503020204020204" pitchFamily="34" charset="-122"/>
                <a:ea typeface="微软雅黑" panose="020B0503020204020204" pitchFamily="34" charset="-122"/>
              </a:rPr>
              <a:t>在此添加标题补充内容，建议使用微软雅黑</a:t>
            </a:r>
            <a:endParaRPr lang="zh-CN" altLang="en-US" sz="1100" dirty="0">
              <a:solidFill>
                <a:srgbClr val="7F7F7F"/>
              </a:solidFill>
              <a:latin typeface="微软雅黑" panose="020B0503020204020204" pitchFamily="34" charset="-122"/>
              <a:ea typeface="微软雅黑" panose="020B0503020204020204" pitchFamily="34" charset="-122"/>
            </a:endParaRPr>
          </a:p>
        </p:txBody>
      </p:sp>
      <p:sp>
        <p:nvSpPr>
          <p:cNvPr id="34" name="矩形 33"/>
          <p:cNvSpPr/>
          <p:nvPr/>
        </p:nvSpPr>
        <p:spPr>
          <a:xfrm>
            <a:off x="680784" y="651187"/>
            <a:ext cx="147849" cy="669957"/>
          </a:xfrm>
          <a:prstGeom prst="rect">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7"/>
          <p:cNvSpPr/>
          <p:nvPr/>
        </p:nvSpPr>
        <p:spPr>
          <a:xfrm>
            <a:off x="1635484" y="2329647"/>
            <a:ext cx="2403536" cy="3499654"/>
          </a:xfrm>
          <a:prstGeom prst="rect">
            <a:avLst/>
          </a:prstGeom>
          <a:solidFill>
            <a:srgbClr val="D58590"/>
          </a:solidFill>
          <a:ln>
            <a:noFill/>
          </a:ln>
          <a:effectLst>
            <a:outerShdw blurRad="254000" dist="38100" dir="3300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16"/>
          <p:cNvGrpSpPr/>
          <p:nvPr/>
        </p:nvGrpSpPr>
        <p:grpSpPr>
          <a:xfrm>
            <a:off x="2718299" y="2302349"/>
            <a:ext cx="206906" cy="113348"/>
            <a:chOff x="5664198" y="5210176"/>
            <a:chExt cx="547688" cy="300037"/>
          </a:xfrm>
        </p:grpSpPr>
        <p:sp>
          <p:nvSpPr>
            <p:cNvPr id="5" name="Freeform 12"/>
            <p:cNvSpPr/>
            <p:nvPr/>
          </p:nvSpPr>
          <p:spPr bwMode="auto">
            <a:xfrm>
              <a:off x="5664198" y="5210176"/>
              <a:ext cx="547688" cy="300037"/>
            </a:xfrm>
            <a:custGeom>
              <a:avLst/>
              <a:gdLst>
                <a:gd name="T0" fmla="*/ 143 w 143"/>
                <a:gd name="T1" fmla="*/ 4 h 80"/>
                <a:gd name="T2" fmla="*/ 138 w 143"/>
                <a:gd name="T3" fmla="*/ 0 h 80"/>
                <a:gd name="T4" fmla="*/ 5 w 143"/>
                <a:gd name="T5" fmla="*/ 0 h 80"/>
                <a:gd name="T6" fmla="*/ 0 w 143"/>
                <a:gd name="T7" fmla="*/ 4 h 80"/>
                <a:gd name="T8" fmla="*/ 0 w 143"/>
                <a:gd name="T9" fmla="*/ 75 h 80"/>
                <a:gd name="T10" fmla="*/ 5 w 143"/>
                <a:gd name="T11" fmla="*/ 80 h 80"/>
                <a:gd name="T12" fmla="*/ 24 w 143"/>
                <a:gd name="T13" fmla="*/ 80 h 80"/>
                <a:gd name="T14" fmla="*/ 24 w 143"/>
                <a:gd name="T15" fmla="*/ 79 h 80"/>
                <a:gd name="T16" fmla="*/ 35 w 143"/>
                <a:gd name="T17" fmla="*/ 68 h 80"/>
                <a:gd name="T18" fmla="*/ 46 w 143"/>
                <a:gd name="T19" fmla="*/ 79 h 80"/>
                <a:gd name="T20" fmla="*/ 46 w 143"/>
                <a:gd name="T21" fmla="*/ 80 h 80"/>
                <a:gd name="T22" fmla="*/ 99 w 143"/>
                <a:gd name="T23" fmla="*/ 80 h 80"/>
                <a:gd name="T24" fmla="*/ 99 w 143"/>
                <a:gd name="T25" fmla="*/ 79 h 80"/>
                <a:gd name="T26" fmla="*/ 110 w 143"/>
                <a:gd name="T27" fmla="*/ 68 h 80"/>
                <a:gd name="T28" fmla="*/ 121 w 143"/>
                <a:gd name="T29" fmla="*/ 79 h 80"/>
                <a:gd name="T30" fmla="*/ 121 w 143"/>
                <a:gd name="T31" fmla="*/ 80 h 80"/>
                <a:gd name="T32" fmla="*/ 138 w 143"/>
                <a:gd name="T33" fmla="*/ 80 h 80"/>
                <a:gd name="T34" fmla="*/ 143 w 143"/>
                <a:gd name="T35" fmla="*/ 75 h 80"/>
                <a:gd name="T36" fmla="*/ 143 w 143"/>
                <a:gd name="T37"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3" h="80">
                  <a:moveTo>
                    <a:pt x="143" y="4"/>
                  </a:moveTo>
                  <a:cubicBezTo>
                    <a:pt x="143" y="2"/>
                    <a:pt x="140" y="0"/>
                    <a:pt x="138" y="0"/>
                  </a:cubicBezTo>
                  <a:cubicBezTo>
                    <a:pt x="5" y="0"/>
                    <a:pt x="5" y="0"/>
                    <a:pt x="5" y="0"/>
                  </a:cubicBezTo>
                  <a:cubicBezTo>
                    <a:pt x="2" y="0"/>
                    <a:pt x="0" y="2"/>
                    <a:pt x="0" y="4"/>
                  </a:cubicBezTo>
                  <a:cubicBezTo>
                    <a:pt x="0" y="75"/>
                    <a:pt x="0" y="75"/>
                    <a:pt x="0" y="75"/>
                  </a:cubicBezTo>
                  <a:cubicBezTo>
                    <a:pt x="0" y="78"/>
                    <a:pt x="2" y="80"/>
                    <a:pt x="5" y="80"/>
                  </a:cubicBezTo>
                  <a:cubicBezTo>
                    <a:pt x="24" y="80"/>
                    <a:pt x="24" y="80"/>
                    <a:pt x="24" y="80"/>
                  </a:cubicBezTo>
                  <a:cubicBezTo>
                    <a:pt x="24" y="79"/>
                    <a:pt x="24" y="79"/>
                    <a:pt x="24" y="79"/>
                  </a:cubicBezTo>
                  <a:cubicBezTo>
                    <a:pt x="24" y="73"/>
                    <a:pt x="29" y="68"/>
                    <a:pt x="35" y="68"/>
                  </a:cubicBezTo>
                  <a:cubicBezTo>
                    <a:pt x="41" y="68"/>
                    <a:pt x="46" y="73"/>
                    <a:pt x="46" y="79"/>
                  </a:cubicBezTo>
                  <a:cubicBezTo>
                    <a:pt x="46" y="79"/>
                    <a:pt x="46" y="79"/>
                    <a:pt x="46" y="80"/>
                  </a:cubicBezTo>
                  <a:cubicBezTo>
                    <a:pt x="99" y="80"/>
                    <a:pt x="99" y="80"/>
                    <a:pt x="99" y="80"/>
                  </a:cubicBezTo>
                  <a:cubicBezTo>
                    <a:pt x="99" y="79"/>
                    <a:pt x="99" y="79"/>
                    <a:pt x="99" y="79"/>
                  </a:cubicBezTo>
                  <a:cubicBezTo>
                    <a:pt x="99" y="73"/>
                    <a:pt x="104" y="68"/>
                    <a:pt x="110" y="68"/>
                  </a:cubicBezTo>
                  <a:cubicBezTo>
                    <a:pt x="116" y="68"/>
                    <a:pt x="121" y="73"/>
                    <a:pt x="121" y="79"/>
                  </a:cubicBezTo>
                  <a:cubicBezTo>
                    <a:pt x="121" y="79"/>
                    <a:pt x="121" y="79"/>
                    <a:pt x="121" y="80"/>
                  </a:cubicBezTo>
                  <a:cubicBezTo>
                    <a:pt x="138" y="80"/>
                    <a:pt x="138" y="80"/>
                    <a:pt x="138" y="80"/>
                  </a:cubicBezTo>
                  <a:cubicBezTo>
                    <a:pt x="140" y="80"/>
                    <a:pt x="143" y="78"/>
                    <a:pt x="143" y="75"/>
                  </a:cubicBezTo>
                  <a:lnTo>
                    <a:pt x="143" y="4"/>
                  </a:lnTo>
                  <a:close/>
                </a:path>
              </a:pathLst>
            </a:custGeom>
            <a:solidFill>
              <a:srgbClr val="4142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 name="Freeform 13"/>
            <p:cNvSpPr/>
            <p:nvPr/>
          </p:nvSpPr>
          <p:spPr bwMode="auto">
            <a:xfrm>
              <a:off x="6005509" y="5210176"/>
              <a:ext cx="79374" cy="258762"/>
            </a:xfrm>
            <a:custGeom>
              <a:avLst/>
              <a:gdLst>
                <a:gd name="T0" fmla="*/ 2 w 21"/>
                <a:gd name="T1" fmla="*/ 0 h 69"/>
                <a:gd name="T2" fmla="*/ 0 w 21"/>
                <a:gd name="T3" fmla="*/ 9 h 69"/>
                <a:gd name="T4" fmla="*/ 16 w 21"/>
                <a:gd name="T5" fmla="*/ 69 h 69"/>
                <a:gd name="T6" fmla="*/ 21 w 21"/>
                <a:gd name="T7" fmla="*/ 68 h 69"/>
                <a:gd name="T8" fmla="*/ 21 w 21"/>
                <a:gd name="T9" fmla="*/ 68 h 69"/>
                <a:gd name="T10" fmla="*/ 6 w 21"/>
                <a:gd name="T11" fmla="*/ 8 h 69"/>
                <a:gd name="T12" fmla="*/ 8 w 21"/>
                <a:gd name="T13" fmla="*/ 0 h 69"/>
                <a:gd name="T14" fmla="*/ 2 w 21"/>
                <a:gd name="T15" fmla="*/ 0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69">
                  <a:moveTo>
                    <a:pt x="2" y="0"/>
                  </a:moveTo>
                  <a:cubicBezTo>
                    <a:pt x="0" y="3"/>
                    <a:pt x="0" y="6"/>
                    <a:pt x="0" y="9"/>
                  </a:cubicBezTo>
                  <a:cubicBezTo>
                    <a:pt x="16" y="69"/>
                    <a:pt x="16" y="69"/>
                    <a:pt x="16" y="69"/>
                  </a:cubicBezTo>
                  <a:cubicBezTo>
                    <a:pt x="17" y="68"/>
                    <a:pt x="19" y="68"/>
                    <a:pt x="21" y="68"/>
                  </a:cubicBezTo>
                  <a:cubicBezTo>
                    <a:pt x="21" y="68"/>
                    <a:pt x="21" y="68"/>
                    <a:pt x="21" y="68"/>
                  </a:cubicBezTo>
                  <a:cubicBezTo>
                    <a:pt x="6" y="8"/>
                    <a:pt x="6" y="8"/>
                    <a:pt x="6" y="8"/>
                  </a:cubicBezTo>
                  <a:cubicBezTo>
                    <a:pt x="6" y="5"/>
                    <a:pt x="6" y="2"/>
                    <a:pt x="8" y="0"/>
                  </a:cubicBezTo>
                  <a:lnTo>
                    <a:pt x="2" y="0"/>
                  </a:lnTo>
                  <a:close/>
                </a:path>
              </a:pathLst>
            </a:custGeom>
            <a:solidFill>
              <a:srgbClr val="2828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 name="Freeform 14"/>
            <p:cNvSpPr/>
            <p:nvPr/>
          </p:nvSpPr>
          <p:spPr bwMode="auto">
            <a:xfrm>
              <a:off x="5786435" y="5210176"/>
              <a:ext cx="84139" cy="255588"/>
            </a:xfrm>
            <a:custGeom>
              <a:avLst/>
              <a:gdLst>
                <a:gd name="T0" fmla="*/ 0 w 22"/>
                <a:gd name="T1" fmla="*/ 68 h 68"/>
                <a:gd name="T2" fmla="*/ 3 w 22"/>
                <a:gd name="T3" fmla="*/ 68 h 68"/>
                <a:gd name="T4" fmla="*/ 6 w 22"/>
                <a:gd name="T5" fmla="*/ 68 h 68"/>
                <a:gd name="T6" fmla="*/ 22 w 22"/>
                <a:gd name="T7" fmla="*/ 9 h 68"/>
                <a:gd name="T8" fmla="*/ 22 w 22"/>
                <a:gd name="T9" fmla="*/ 8 h 68"/>
                <a:gd name="T10" fmla="*/ 20 w 22"/>
                <a:gd name="T11" fmla="*/ 0 h 68"/>
                <a:gd name="T12" fmla="*/ 14 w 22"/>
                <a:gd name="T13" fmla="*/ 0 h 68"/>
                <a:gd name="T14" fmla="*/ 14 w 22"/>
                <a:gd name="T15" fmla="*/ 0 h 68"/>
                <a:gd name="T16" fmla="*/ 16 w 22"/>
                <a:gd name="T17" fmla="*/ 8 h 68"/>
                <a:gd name="T18" fmla="*/ 0 w 22"/>
                <a:gd name="T19"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68">
                  <a:moveTo>
                    <a:pt x="0" y="68"/>
                  </a:moveTo>
                  <a:cubicBezTo>
                    <a:pt x="1" y="68"/>
                    <a:pt x="2" y="68"/>
                    <a:pt x="3" y="68"/>
                  </a:cubicBezTo>
                  <a:cubicBezTo>
                    <a:pt x="4" y="68"/>
                    <a:pt x="5" y="68"/>
                    <a:pt x="6" y="68"/>
                  </a:cubicBezTo>
                  <a:cubicBezTo>
                    <a:pt x="22" y="9"/>
                    <a:pt x="22" y="9"/>
                    <a:pt x="22" y="9"/>
                  </a:cubicBezTo>
                  <a:cubicBezTo>
                    <a:pt x="22" y="8"/>
                    <a:pt x="22" y="8"/>
                    <a:pt x="22" y="8"/>
                  </a:cubicBezTo>
                  <a:cubicBezTo>
                    <a:pt x="22" y="6"/>
                    <a:pt x="22" y="3"/>
                    <a:pt x="20" y="0"/>
                  </a:cubicBezTo>
                  <a:cubicBezTo>
                    <a:pt x="14" y="0"/>
                    <a:pt x="14" y="0"/>
                    <a:pt x="14" y="0"/>
                  </a:cubicBezTo>
                  <a:cubicBezTo>
                    <a:pt x="14" y="0"/>
                    <a:pt x="14" y="0"/>
                    <a:pt x="14" y="0"/>
                  </a:cubicBezTo>
                  <a:cubicBezTo>
                    <a:pt x="16" y="2"/>
                    <a:pt x="16" y="5"/>
                    <a:pt x="16" y="8"/>
                  </a:cubicBezTo>
                  <a:lnTo>
                    <a:pt x="0" y="68"/>
                  </a:lnTo>
                  <a:close/>
                </a:path>
              </a:pathLst>
            </a:custGeom>
            <a:solidFill>
              <a:srgbClr val="2828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16" name="椭圆 15"/>
          <p:cNvSpPr/>
          <p:nvPr/>
        </p:nvSpPr>
        <p:spPr>
          <a:xfrm>
            <a:off x="2408887" y="2942399"/>
            <a:ext cx="804280" cy="8042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edestrian-man_76859"/>
          <p:cNvSpPr>
            <a:spLocks noChangeAspect="1"/>
          </p:cNvSpPr>
          <p:nvPr/>
        </p:nvSpPr>
        <p:spPr bwMode="auto">
          <a:xfrm>
            <a:off x="2662442" y="3038815"/>
            <a:ext cx="287569" cy="612717"/>
          </a:xfrm>
          <a:custGeom>
            <a:avLst/>
            <a:gdLst>
              <a:gd name="connsiteX0" fmla="*/ 104496 w 279914"/>
              <a:gd name="connsiteY0" fmla="*/ 143708 h 596405"/>
              <a:gd name="connsiteX1" fmla="*/ 127925 w 279914"/>
              <a:gd name="connsiteY1" fmla="*/ 143708 h 596405"/>
              <a:gd name="connsiteX2" fmla="*/ 186257 w 279914"/>
              <a:gd name="connsiteY2" fmla="*/ 143708 h 596405"/>
              <a:gd name="connsiteX3" fmla="*/ 205383 w 279914"/>
              <a:gd name="connsiteY3" fmla="*/ 162809 h 596405"/>
              <a:gd name="connsiteX4" fmla="*/ 205383 w 279914"/>
              <a:gd name="connsiteY4" fmla="*/ 164720 h 596405"/>
              <a:gd name="connsiteX5" fmla="*/ 207774 w 279914"/>
              <a:gd name="connsiteY5" fmla="*/ 233006 h 596405"/>
              <a:gd name="connsiteX6" fmla="*/ 214946 w 279914"/>
              <a:gd name="connsiteY6" fmla="*/ 251152 h 596405"/>
              <a:gd name="connsiteX7" fmla="*/ 274713 w 279914"/>
              <a:gd name="connsiteY7" fmla="*/ 317051 h 596405"/>
              <a:gd name="connsiteX8" fmla="*/ 274713 w 279914"/>
              <a:gd name="connsiteY8" fmla="*/ 344270 h 596405"/>
              <a:gd name="connsiteX9" fmla="*/ 268019 w 279914"/>
              <a:gd name="connsiteY9" fmla="*/ 351433 h 596405"/>
              <a:gd name="connsiteX10" fmla="*/ 254631 w 279914"/>
              <a:gd name="connsiteY10" fmla="*/ 357163 h 596405"/>
              <a:gd name="connsiteX11" fmla="*/ 241243 w 279914"/>
              <a:gd name="connsiteY11" fmla="*/ 351433 h 596405"/>
              <a:gd name="connsiteX12" fmla="*/ 205383 w 279914"/>
              <a:gd name="connsiteY12" fmla="*/ 314186 h 596405"/>
              <a:gd name="connsiteX13" fmla="*/ 205383 w 279914"/>
              <a:gd name="connsiteY13" fmla="*/ 345225 h 596405"/>
              <a:gd name="connsiteX14" fmla="*/ 206339 w 279914"/>
              <a:gd name="connsiteY14" fmla="*/ 346658 h 596405"/>
              <a:gd name="connsiteX15" fmla="*/ 226421 w 279914"/>
              <a:gd name="connsiteY15" fmla="*/ 392023 h 596405"/>
              <a:gd name="connsiteX16" fmla="*/ 240287 w 279914"/>
              <a:gd name="connsiteY16" fmla="*/ 442641 h 596405"/>
              <a:gd name="connsiteX17" fmla="*/ 254631 w 279914"/>
              <a:gd name="connsiteY17" fmla="*/ 556293 h 596405"/>
              <a:gd name="connsiteX18" fmla="*/ 228334 w 279914"/>
              <a:gd name="connsiteY18" fmla="*/ 594495 h 596405"/>
              <a:gd name="connsiteX19" fmla="*/ 224030 w 279914"/>
              <a:gd name="connsiteY19" fmla="*/ 595450 h 596405"/>
              <a:gd name="connsiteX20" fmla="*/ 216858 w 279914"/>
              <a:gd name="connsiteY20" fmla="*/ 596405 h 596405"/>
              <a:gd name="connsiteX21" fmla="*/ 189126 w 279914"/>
              <a:gd name="connsiteY21" fmla="*/ 570619 h 596405"/>
              <a:gd name="connsiteX22" fmla="*/ 179085 w 279914"/>
              <a:gd name="connsiteY22" fmla="*/ 477501 h 596405"/>
              <a:gd name="connsiteX23" fmla="*/ 167132 w 279914"/>
              <a:gd name="connsiteY23" fmla="*/ 430225 h 596405"/>
              <a:gd name="connsiteX24" fmla="*/ 146572 w 279914"/>
              <a:gd name="connsiteY24" fmla="*/ 379607 h 596405"/>
              <a:gd name="connsiteX25" fmla="*/ 88239 w 279914"/>
              <a:gd name="connsiteY25" fmla="*/ 562023 h 596405"/>
              <a:gd name="connsiteX26" fmla="*/ 56681 w 279914"/>
              <a:gd name="connsiteY26" fmla="*/ 584945 h 596405"/>
              <a:gd name="connsiteX27" fmla="*/ 48075 w 279914"/>
              <a:gd name="connsiteY27" fmla="*/ 583989 h 596405"/>
              <a:gd name="connsiteX28" fmla="*/ 43772 w 279914"/>
              <a:gd name="connsiteY28" fmla="*/ 582557 h 596405"/>
              <a:gd name="connsiteX29" fmla="*/ 24646 w 279914"/>
              <a:gd name="connsiteY29" fmla="*/ 567754 h 596405"/>
              <a:gd name="connsiteX30" fmla="*/ 22734 w 279914"/>
              <a:gd name="connsiteY30" fmla="*/ 543877 h 596405"/>
              <a:gd name="connsiteX31" fmla="*/ 84892 w 279914"/>
              <a:gd name="connsiteY31" fmla="*/ 348568 h 596405"/>
              <a:gd name="connsiteX32" fmla="*/ 85370 w 279914"/>
              <a:gd name="connsiteY32" fmla="*/ 347135 h 596405"/>
              <a:gd name="connsiteX33" fmla="*/ 85370 w 279914"/>
              <a:gd name="connsiteY33" fmla="*/ 273596 h 596405"/>
              <a:gd name="connsiteX34" fmla="*/ 48553 w 279914"/>
              <a:gd name="connsiteY34" fmla="*/ 347135 h 596405"/>
              <a:gd name="connsiteX35" fmla="*/ 30862 w 279914"/>
              <a:gd name="connsiteY35" fmla="*/ 357641 h 596405"/>
              <a:gd name="connsiteX36" fmla="*/ 22734 w 279914"/>
              <a:gd name="connsiteY36" fmla="*/ 356208 h 596405"/>
              <a:gd name="connsiteX37" fmla="*/ 11258 w 279914"/>
              <a:gd name="connsiteY37" fmla="*/ 350956 h 596405"/>
              <a:gd name="connsiteX38" fmla="*/ 1217 w 279914"/>
              <a:gd name="connsiteY38" fmla="*/ 340450 h 596405"/>
              <a:gd name="connsiteX39" fmla="*/ 1695 w 279914"/>
              <a:gd name="connsiteY39" fmla="*/ 325647 h 596405"/>
              <a:gd name="connsiteX40" fmla="*/ 80588 w 279914"/>
              <a:gd name="connsiteY40" fmla="*/ 158512 h 596405"/>
              <a:gd name="connsiteX41" fmla="*/ 104496 w 279914"/>
              <a:gd name="connsiteY41" fmla="*/ 143708 h 596405"/>
              <a:gd name="connsiteX42" fmla="*/ 150882 w 279914"/>
              <a:gd name="connsiteY42" fmla="*/ 0 h 596405"/>
              <a:gd name="connsiteX43" fmla="*/ 214484 w 279914"/>
              <a:gd name="connsiteY43" fmla="*/ 63755 h 596405"/>
              <a:gd name="connsiteX44" fmla="*/ 150882 w 279914"/>
              <a:gd name="connsiteY44" fmla="*/ 127510 h 596405"/>
              <a:gd name="connsiteX45" fmla="*/ 87280 w 279914"/>
              <a:gd name="connsiteY45" fmla="*/ 63755 h 596405"/>
              <a:gd name="connsiteX46" fmla="*/ 150882 w 279914"/>
              <a:gd name="connsiteY46" fmla="*/ 0 h 59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79914" h="596405">
                <a:moveTo>
                  <a:pt x="104496" y="143708"/>
                </a:moveTo>
                <a:lnTo>
                  <a:pt x="127925" y="143708"/>
                </a:lnTo>
                <a:lnTo>
                  <a:pt x="186257" y="143708"/>
                </a:lnTo>
                <a:cubicBezTo>
                  <a:pt x="196777" y="143708"/>
                  <a:pt x="205383" y="152304"/>
                  <a:pt x="205383" y="162809"/>
                </a:cubicBezTo>
                <a:lnTo>
                  <a:pt x="205383" y="164720"/>
                </a:lnTo>
                <a:lnTo>
                  <a:pt x="207774" y="233006"/>
                </a:lnTo>
                <a:cubicBezTo>
                  <a:pt x="207774" y="238259"/>
                  <a:pt x="211121" y="246854"/>
                  <a:pt x="214946" y="251152"/>
                </a:cubicBezTo>
                <a:lnTo>
                  <a:pt x="274713" y="317051"/>
                </a:lnTo>
                <a:cubicBezTo>
                  <a:pt x="281885" y="324692"/>
                  <a:pt x="281407" y="336630"/>
                  <a:pt x="274713" y="344270"/>
                </a:cubicBezTo>
                <a:lnTo>
                  <a:pt x="268019" y="351433"/>
                </a:lnTo>
                <a:cubicBezTo>
                  <a:pt x="264672" y="355253"/>
                  <a:pt x="259891" y="357163"/>
                  <a:pt x="254631" y="357163"/>
                </a:cubicBezTo>
                <a:cubicBezTo>
                  <a:pt x="249372" y="357163"/>
                  <a:pt x="244590" y="355253"/>
                  <a:pt x="241243" y="351433"/>
                </a:cubicBezTo>
                <a:lnTo>
                  <a:pt x="205383" y="314186"/>
                </a:lnTo>
                <a:lnTo>
                  <a:pt x="205383" y="345225"/>
                </a:lnTo>
                <a:cubicBezTo>
                  <a:pt x="205861" y="345703"/>
                  <a:pt x="206339" y="346180"/>
                  <a:pt x="206339" y="346658"/>
                </a:cubicBezTo>
                <a:lnTo>
                  <a:pt x="226421" y="392023"/>
                </a:lnTo>
                <a:cubicBezTo>
                  <a:pt x="232159" y="405394"/>
                  <a:pt x="238375" y="428315"/>
                  <a:pt x="240287" y="442641"/>
                </a:cubicBezTo>
                <a:lnTo>
                  <a:pt x="254631" y="556293"/>
                </a:lnTo>
                <a:cubicBezTo>
                  <a:pt x="257022" y="573006"/>
                  <a:pt x="245069" y="590197"/>
                  <a:pt x="228334" y="594495"/>
                </a:cubicBezTo>
                <a:lnTo>
                  <a:pt x="224030" y="595450"/>
                </a:lnTo>
                <a:cubicBezTo>
                  <a:pt x="221640" y="595928"/>
                  <a:pt x="219249" y="596405"/>
                  <a:pt x="216858" y="596405"/>
                </a:cubicBezTo>
                <a:cubicBezTo>
                  <a:pt x="202514" y="596405"/>
                  <a:pt x="190561" y="585422"/>
                  <a:pt x="189126" y="570619"/>
                </a:cubicBezTo>
                <a:lnTo>
                  <a:pt x="179085" y="477501"/>
                </a:lnTo>
                <a:cubicBezTo>
                  <a:pt x="177651" y="464130"/>
                  <a:pt x="172391" y="442641"/>
                  <a:pt x="167132" y="430225"/>
                </a:cubicBezTo>
                <a:lnTo>
                  <a:pt x="146572" y="379607"/>
                </a:lnTo>
                <a:lnTo>
                  <a:pt x="88239" y="562023"/>
                </a:lnTo>
                <a:cubicBezTo>
                  <a:pt x="83935" y="575394"/>
                  <a:pt x="71026" y="584945"/>
                  <a:pt x="56681" y="584945"/>
                </a:cubicBezTo>
                <a:cubicBezTo>
                  <a:pt x="53813" y="584945"/>
                  <a:pt x="50944" y="584467"/>
                  <a:pt x="48075" y="583989"/>
                </a:cubicBezTo>
                <a:lnTo>
                  <a:pt x="43772" y="582557"/>
                </a:lnTo>
                <a:cubicBezTo>
                  <a:pt x="35643" y="580647"/>
                  <a:pt x="28949" y="574916"/>
                  <a:pt x="24646" y="567754"/>
                </a:cubicBezTo>
                <a:cubicBezTo>
                  <a:pt x="20821" y="560113"/>
                  <a:pt x="19865" y="551995"/>
                  <a:pt x="22734" y="543877"/>
                </a:cubicBezTo>
                <a:lnTo>
                  <a:pt x="84892" y="348568"/>
                </a:lnTo>
                <a:cubicBezTo>
                  <a:pt x="85370" y="348090"/>
                  <a:pt x="85370" y="347613"/>
                  <a:pt x="85370" y="347135"/>
                </a:cubicBezTo>
                <a:lnTo>
                  <a:pt x="85370" y="273596"/>
                </a:lnTo>
                <a:lnTo>
                  <a:pt x="48553" y="347135"/>
                </a:lnTo>
                <a:cubicBezTo>
                  <a:pt x="45206" y="353343"/>
                  <a:pt x="38512" y="357641"/>
                  <a:pt x="30862" y="357641"/>
                </a:cubicBezTo>
                <a:cubicBezTo>
                  <a:pt x="27993" y="357641"/>
                  <a:pt x="25602" y="357163"/>
                  <a:pt x="22734" y="356208"/>
                </a:cubicBezTo>
                <a:lnTo>
                  <a:pt x="11258" y="350956"/>
                </a:lnTo>
                <a:cubicBezTo>
                  <a:pt x="6477" y="349045"/>
                  <a:pt x="3130" y="345225"/>
                  <a:pt x="1217" y="340450"/>
                </a:cubicBezTo>
                <a:cubicBezTo>
                  <a:pt x="-695" y="335675"/>
                  <a:pt x="-217" y="330422"/>
                  <a:pt x="1695" y="325647"/>
                </a:cubicBezTo>
                <a:lnTo>
                  <a:pt x="80588" y="158512"/>
                </a:lnTo>
                <a:cubicBezTo>
                  <a:pt x="84892" y="150394"/>
                  <a:pt x="95411" y="143708"/>
                  <a:pt x="104496" y="143708"/>
                </a:cubicBezTo>
                <a:close/>
                <a:moveTo>
                  <a:pt x="150882" y="0"/>
                </a:moveTo>
                <a:cubicBezTo>
                  <a:pt x="186008" y="0"/>
                  <a:pt x="214484" y="28544"/>
                  <a:pt x="214484" y="63755"/>
                </a:cubicBezTo>
                <a:cubicBezTo>
                  <a:pt x="214484" y="98966"/>
                  <a:pt x="186008" y="127510"/>
                  <a:pt x="150882" y="127510"/>
                </a:cubicBezTo>
                <a:cubicBezTo>
                  <a:pt x="115756" y="127510"/>
                  <a:pt x="87280" y="98966"/>
                  <a:pt x="87280" y="63755"/>
                </a:cubicBezTo>
                <a:cubicBezTo>
                  <a:pt x="87280" y="28544"/>
                  <a:pt x="115756" y="0"/>
                  <a:pt x="150882" y="0"/>
                </a:cubicBezTo>
                <a:close/>
              </a:path>
            </a:pathLst>
          </a:custGeom>
          <a:solidFill>
            <a:srgbClr val="D58590"/>
          </a:solidFill>
          <a:ln>
            <a:noFill/>
          </a:ln>
        </p:spPr>
      </p:sp>
      <p:sp>
        <p:nvSpPr>
          <p:cNvPr id="17" name="0"/>
          <p:cNvSpPr txBox="1">
            <a:spLocks noChangeArrowheads="1"/>
          </p:cNvSpPr>
          <p:nvPr/>
        </p:nvSpPr>
        <p:spPr bwMode="auto">
          <a:xfrm>
            <a:off x="1932690" y="4533725"/>
            <a:ext cx="1878814" cy="73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200" smtClean="0">
                <a:solidFill>
                  <a:schemeClr val="bg1"/>
                </a:solidFill>
                <a:latin typeface="微软雅黑" panose="020B0503020204020204" pitchFamily="34" charset="-122"/>
              </a:rPr>
              <a:t>单击添加项目内容</a:t>
            </a:r>
            <a:r>
              <a:rPr lang="zh-CN" altLang="zh-CN" sz="1200" smtClean="0">
                <a:solidFill>
                  <a:schemeClr val="bg1"/>
                </a:solidFill>
                <a:latin typeface="微软雅黑" panose="020B0503020204020204" pitchFamily="34" charset="-122"/>
              </a:rPr>
              <a:t>。</a:t>
            </a:r>
            <a:r>
              <a:rPr lang="zh-CN" altLang="en-US" sz="1200">
                <a:solidFill>
                  <a:schemeClr val="bg1"/>
                </a:solidFill>
                <a:latin typeface="微软雅黑" panose="020B0503020204020204" pitchFamily="34" charset="-122"/>
              </a:rPr>
              <a:t>管理资源吧PPT模板免费下载。</a:t>
            </a:r>
            <a:r>
              <a:rPr lang="zh-CN" altLang="en-US" sz="1200" dirty="0" smtClean="0">
                <a:solidFill>
                  <a:schemeClr val="bg1"/>
                </a:solidFill>
                <a:latin typeface="微软雅黑" panose="020B0503020204020204" pitchFamily="34" charset="-122"/>
                <a:sym typeface="Arial" panose="020B0604020202020204" pitchFamily="34" charset="0"/>
              </a:rPr>
              <a:t>单击此处可</a:t>
            </a:r>
            <a:r>
              <a:rPr lang="zh-CN" altLang="en-US" sz="1200" smtClean="0">
                <a:solidFill>
                  <a:schemeClr val="bg1"/>
                </a:solidFill>
                <a:latin typeface="微软雅黑" panose="020B0503020204020204" pitchFamily="34" charset="-122"/>
                <a:sym typeface="Arial" panose="020B0604020202020204" pitchFamily="34" charset="0"/>
              </a:rPr>
              <a:t>编辑</a:t>
            </a:r>
            <a:r>
              <a:rPr lang="zh-CN" altLang="en-US" sz="1200">
                <a:solidFill>
                  <a:schemeClr val="bg1"/>
                </a:solidFill>
                <a:latin typeface="微软雅黑" panose="020B0503020204020204" pitchFamily="34" charset="-122"/>
                <a:sym typeface="Arial" panose="020B0604020202020204" pitchFamily="34" charset="0"/>
              </a:rPr>
              <a:t>内容，单击此处可编辑内容</a:t>
            </a:r>
            <a:r>
              <a:rPr lang="zh-CN" altLang="en-US" sz="1200" smtClean="0">
                <a:solidFill>
                  <a:schemeClr val="bg1"/>
                </a:solidFill>
                <a:latin typeface="微软雅黑" panose="020B0503020204020204" pitchFamily="34" charset="-122"/>
                <a:sym typeface="Arial" panose="020B0604020202020204" pitchFamily="34" charset="0"/>
              </a:rPr>
              <a:t>。</a:t>
            </a:r>
            <a:endParaRPr lang="en-US" altLang="zh-CN" sz="1200">
              <a:solidFill>
                <a:schemeClr val="bg1"/>
              </a:solidFill>
              <a:latin typeface="微软雅黑" panose="020B0503020204020204" pitchFamily="34" charset="-122"/>
              <a:sym typeface="Arial" panose="020B0604020202020204" pitchFamily="34" charset="0"/>
            </a:endParaRPr>
          </a:p>
        </p:txBody>
      </p:sp>
      <p:sp>
        <p:nvSpPr>
          <p:cNvPr id="18" name="TextBox 51"/>
          <p:cNvSpPr txBox="1"/>
          <p:nvPr/>
        </p:nvSpPr>
        <p:spPr>
          <a:xfrm>
            <a:off x="2236871" y="4092883"/>
            <a:ext cx="1205177" cy="270459"/>
          </a:xfrm>
          <a:prstGeom prst="rect">
            <a:avLst/>
          </a:prstGeom>
          <a:noFill/>
        </p:spPr>
        <p:txBody>
          <a:bodyPr wrap="square" lIns="0" tIns="0" rIns="0" bIns="0" rtlCol="0">
            <a:spAutoFit/>
          </a:bodyPr>
          <a:lstStyle/>
          <a:p>
            <a:pPr algn="ctr">
              <a:lnSpc>
                <a:spcPct val="120000"/>
              </a:lnSpc>
            </a:pPr>
            <a:r>
              <a:rPr lang="zh-CN" altLang="en-US" sz="1600" b="1"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实地研究</a:t>
            </a:r>
            <a:endParaRPr lang="en-US"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Rectangle 17"/>
          <p:cNvSpPr/>
          <p:nvPr/>
        </p:nvSpPr>
        <p:spPr>
          <a:xfrm>
            <a:off x="4912338" y="2329647"/>
            <a:ext cx="2403536" cy="3499654"/>
          </a:xfrm>
          <a:prstGeom prst="rect">
            <a:avLst/>
          </a:prstGeom>
          <a:solidFill>
            <a:srgbClr val="D58590"/>
          </a:solidFill>
          <a:ln>
            <a:noFill/>
          </a:ln>
          <a:effectLst>
            <a:outerShdw blurRad="254000" dist="38100" dir="3300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6"/>
          <p:cNvGrpSpPr/>
          <p:nvPr/>
        </p:nvGrpSpPr>
        <p:grpSpPr>
          <a:xfrm>
            <a:off x="5995153" y="2302349"/>
            <a:ext cx="206906" cy="113348"/>
            <a:chOff x="5664198" y="5210176"/>
            <a:chExt cx="547688" cy="300037"/>
          </a:xfrm>
        </p:grpSpPr>
        <p:sp>
          <p:nvSpPr>
            <p:cNvPr id="21" name="Freeform 12"/>
            <p:cNvSpPr/>
            <p:nvPr/>
          </p:nvSpPr>
          <p:spPr bwMode="auto">
            <a:xfrm>
              <a:off x="5664198" y="5210176"/>
              <a:ext cx="547688" cy="300037"/>
            </a:xfrm>
            <a:custGeom>
              <a:avLst/>
              <a:gdLst>
                <a:gd name="T0" fmla="*/ 143 w 143"/>
                <a:gd name="T1" fmla="*/ 4 h 80"/>
                <a:gd name="T2" fmla="*/ 138 w 143"/>
                <a:gd name="T3" fmla="*/ 0 h 80"/>
                <a:gd name="T4" fmla="*/ 5 w 143"/>
                <a:gd name="T5" fmla="*/ 0 h 80"/>
                <a:gd name="T6" fmla="*/ 0 w 143"/>
                <a:gd name="T7" fmla="*/ 4 h 80"/>
                <a:gd name="T8" fmla="*/ 0 w 143"/>
                <a:gd name="T9" fmla="*/ 75 h 80"/>
                <a:gd name="T10" fmla="*/ 5 w 143"/>
                <a:gd name="T11" fmla="*/ 80 h 80"/>
                <a:gd name="T12" fmla="*/ 24 w 143"/>
                <a:gd name="T13" fmla="*/ 80 h 80"/>
                <a:gd name="T14" fmla="*/ 24 w 143"/>
                <a:gd name="T15" fmla="*/ 79 h 80"/>
                <a:gd name="T16" fmla="*/ 35 w 143"/>
                <a:gd name="T17" fmla="*/ 68 h 80"/>
                <a:gd name="T18" fmla="*/ 46 w 143"/>
                <a:gd name="T19" fmla="*/ 79 h 80"/>
                <a:gd name="T20" fmla="*/ 46 w 143"/>
                <a:gd name="T21" fmla="*/ 80 h 80"/>
                <a:gd name="T22" fmla="*/ 99 w 143"/>
                <a:gd name="T23" fmla="*/ 80 h 80"/>
                <a:gd name="T24" fmla="*/ 99 w 143"/>
                <a:gd name="T25" fmla="*/ 79 h 80"/>
                <a:gd name="T26" fmla="*/ 110 w 143"/>
                <a:gd name="T27" fmla="*/ 68 h 80"/>
                <a:gd name="T28" fmla="*/ 121 w 143"/>
                <a:gd name="T29" fmla="*/ 79 h 80"/>
                <a:gd name="T30" fmla="*/ 121 w 143"/>
                <a:gd name="T31" fmla="*/ 80 h 80"/>
                <a:gd name="T32" fmla="*/ 138 w 143"/>
                <a:gd name="T33" fmla="*/ 80 h 80"/>
                <a:gd name="T34" fmla="*/ 143 w 143"/>
                <a:gd name="T35" fmla="*/ 75 h 80"/>
                <a:gd name="T36" fmla="*/ 143 w 143"/>
                <a:gd name="T37"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3" h="80">
                  <a:moveTo>
                    <a:pt x="143" y="4"/>
                  </a:moveTo>
                  <a:cubicBezTo>
                    <a:pt x="143" y="2"/>
                    <a:pt x="140" y="0"/>
                    <a:pt x="138" y="0"/>
                  </a:cubicBezTo>
                  <a:cubicBezTo>
                    <a:pt x="5" y="0"/>
                    <a:pt x="5" y="0"/>
                    <a:pt x="5" y="0"/>
                  </a:cubicBezTo>
                  <a:cubicBezTo>
                    <a:pt x="2" y="0"/>
                    <a:pt x="0" y="2"/>
                    <a:pt x="0" y="4"/>
                  </a:cubicBezTo>
                  <a:cubicBezTo>
                    <a:pt x="0" y="75"/>
                    <a:pt x="0" y="75"/>
                    <a:pt x="0" y="75"/>
                  </a:cubicBezTo>
                  <a:cubicBezTo>
                    <a:pt x="0" y="78"/>
                    <a:pt x="2" y="80"/>
                    <a:pt x="5" y="80"/>
                  </a:cubicBezTo>
                  <a:cubicBezTo>
                    <a:pt x="24" y="80"/>
                    <a:pt x="24" y="80"/>
                    <a:pt x="24" y="80"/>
                  </a:cubicBezTo>
                  <a:cubicBezTo>
                    <a:pt x="24" y="79"/>
                    <a:pt x="24" y="79"/>
                    <a:pt x="24" y="79"/>
                  </a:cubicBezTo>
                  <a:cubicBezTo>
                    <a:pt x="24" y="73"/>
                    <a:pt x="29" y="68"/>
                    <a:pt x="35" y="68"/>
                  </a:cubicBezTo>
                  <a:cubicBezTo>
                    <a:pt x="41" y="68"/>
                    <a:pt x="46" y="73"/>
                    <a:pt x="46" y="79"/>
                  </a:cubicBezTo>
                  <a:cubicBezTo>
                    <a:pt x="46" y="79"/>
                    <a:pt x="46" y="79"/>
                    <a:pt x="46" y="80"/>
                  </a:cubicBezTo>
                  <a:cubicBezTo>
                    <a:pt x="99" y="80"/>
                    <a:pt x="99" y="80"/>
                    <a:pt x="99" y="80"/>
                  </a:cubicBezTo>
                  <a:cubicBezTo>
                    <a:pt x="99" y="79"/>
                    <a:pt x="99" y="79"/>
                    <a:pt x="99" y="79"/>
                  </a:cubicBezTo>
                  <a:cubicBezTo>
                    <a:pt x="99" y="73"/>
                    <a:pt x="104" y="68"/>
                    <a:pt x="110" y="68"/>
                  </a:cubicBezTo>
                  <a:cubicBezTo>
                    <a:pt x="116" y="68"/>
                    <a:pt x="121" y="73"/>
                    <a:pt x="121" y="79"/>
                  </a:cubicBezTo>
                  <a:cubicBezTo>
                    <a:pt x="121" y="79"/>
                    <a:pt x="121" y="79"/>
                    <a:pt x="121" y="80"/>
                  </a:cubicBezTo>
                  <a:cubicBezTo>
                    <a:pt x="138" y="80"/>
                    <a:pt x="138" y="80"/>
                    <a:pt x="138" y="80"/>
                  </a:cubicBezTo>
                  <a:cubicBezTo>
                    <a:pt x="140" y="80"/>
                    <a:pt x="143" y="78"/>
                    <a:pt x="143" y="75"/>
                  </a:cubicBezTo>
                  <a:lnTo>
                    <a:pt x="143" y="4"/>
                  </a:lnTo>
                  <a:close/>
                </a:path>
              </a:pathLst>
            </a:custGeom>
            <a:solidFill>
              <a:srgbClr val="4142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2" name="Freeform 13"/>
            <p:cNvSpPr/>
            <p:nvPr/>
          </p:nvSpPr>
          <p:spPr bwMode="auto">
            <a:xfrm>
              <a:off x="6005509" y="5210176"/>
              <a:ext cx="79374" cy="258762"/>
            </a:xfrm>
            <a:custGeom>
              <a:avLst/>
              <a:gdLst>
                <a:gd name="T0" fmla="*/ 2 w 21"/>
                <a:gd name="T1" fmla="*/ 0 h 69"/>
                <a:gd name="T2" fmla="*/ 0 w 21"/>
                <a:gd name="T3" fmla="*/ 9 h 69"/>
                <a:gd name="T4" fmla="*/ 16 w 21"/>
                <a:gd name="T5" fmla="*/ 69 h 69"/>
                <a:gd name="T6" fmla="*/ 21 w 21"/>
                <a:gd name="T7" fmla="*/ 68 h 69"/>
                <a:gd name="T8" fmla="*/ 21 w 21"/>
                <a:gd name="T9" fmla="*/ 68 h 69"/>
                <a:gd name="T10" fmla="*/ 6 w 21"/>
                <a:gd name="T11" fmla="*/ 8 h 69"/>
                <a:gd name="T12" fmla="*/ 8 w 21"/>
                <a:gd name="T13" fmla="*/ 0 h 69"/>
                <a:gd name="T14" fmla="*/ 2 w 21"/>
                <a:gd name="T15" fmla="*/ 0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69">
                  <a:moveTo>
                    <a:pt x="2" y="0"/>
                  </a:moveTo>
                  <a:cubicBezTo>
                    <a:pt x="0" y="3"/>
                    <a:pt x="0" y="6"/>
                    <a:pt x="0" y="9"/>
                  </a:cubicBezTo>
                  <a:cubicBezTo>
                    <a:pt x="16" y="69"/>
                    <a:pt x="16" y="69"/>
                    <a:pt x="16" y="69"/>
                  </a:cubicBezTo>
                  <a:cubicBezTo>
                    <a:pt x="17" y="68"/>
                    <a:pt x="19" y="68"/>
                    <a:pt x="21" y="68"/>
                  </a:cubicBezTo>
                  <a:cubicBezTo>
                    <a:pt x="21" y="68"/>
                    <a:pt x="21" y="68"/>
                    <a:pt x="21" y="68"/>
                  </a:cubicBezTo>
                  <a:cubicBezTo>
                    <a:pt x="6" y="8"/>
                    <a:pt x="6" y="8"/>
                    <a:pt x="6" y="8"/>
                  </a:cubicBezTo>
                  <a:cubicBezTo>
                    <a:pt x="6" y="5"/>
                    <a:pt x="6" y="2"/>
                    <a:pt x="8" y="0"/>
                  </a:cubicBezTo>
                  <a:lnTo>
                    <a:pt x="2" y="0"/>
                  </a:lnTo>
                  <a:close/>
                </a:path>
              </a:pathLst>
            </a:custGeom>
            <a:solidFill>
              <a:srgbClr val="2828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3" name="Freeform 14"/>
            <p:cNvSpPr/>
            <p:nvPr/>
          </p:nvSpPr>
          <p:spPr bwMode="auto">
            <a:xfrm>
              <a:off x="5786435" y="5210176"/>
              <a:ext cx="84139" cy="255588"/>
            </a:xfrm>
            <a:custGeom>
              <a:avLst/>
              <a:gdLst>
                <a:gd name="T0" fmla="*/ 0 w 22"/>
                <a:gd name="T1" fmla="*/ 68 h 68"/>
                <a:gd name="T2" fmla="*/ 3 w 22"/>
                <a:gd name="T3" fmla="*/ 68 h 68"/>
                <a:gd name="T4" fmla="*/ 6 w 22"/>
                <a:gd name="T5" fmla="*/ 68 h 68"/>
                <a:gd name="T6" fmla="*/ 22 w 22"/>
                <a:gd name="T7" fmla="*/ 9 h 68"/>
                <a:gd name="T8" fmla="*/ 22 w 22"/>
                <a:gd name="T9" fmla="*/ 8 h 68"/>
                <a:gd name="T10" fmla="*/ 20 w 22"/>
                <a:gd name="T11" fmla="*/ 0 h 68"/>
                <a:gd name="T12" fmla="*/ 14 w 22"/>
                <a:gd name="T13" fmla="*/ 0 h 68"/>
                <a:gd name="T14" fmla="*/ 14 w 22"/>
                <a:gd name="T15" fmla="*/ 0 h 68"/>
                <a:gd name="T16" fmla="*/ 16 w 22"/>
                <a:gd name="T17" fmla="*/ 8 h 68"/>
                <a:gd name="T18" fmla="*/ 0 w 22"/>
                <a:gd name="T19"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68">
                  <a:moveTo>
                    <a:pt x="0" y="68"/>
                  </a:moveTo>
                  <a:cubicBezTo>
                    <a:pt x="1" y="68"/>
                    <a:pt x="2" y="68"/>
                    <a:pt x="3" y="68"/>
                  </a:cubicBezTo>
                  <a:cubicBezTo>
                    <a:pt x="4" y="68"/>
                    <a:pt x="5" y="68"/>
                    <a:pt x="6" y="68"/>
                  </a:cubicBezTo>
                  <a:cubicBezTo>
                    <a:pt x="22" y="9"/>
                    <a:pt x="22" y="9"/>
                    <a:pt x="22" y="9"/>
                  </a:cubicBezTo>
                  <a:cubicBezTo>
                    <a:pt x="22" y="8"/>
                    <a:pt x="22" y="8"/>
                    <a:pt x="22" y="8"/>
                  </a:cubicBezTo>
                  <a:cubicBezTo>
                    <a:pt x="22" y="6"/>
                    <a:pt x="22" y="3"/>
                    <a:pt x="20" y="0"/>
                  </a:cubicBezTo>
                  <a:cubicBezTo>
                    <a:pt x="14" y="0"/>
                    <a:pt x="14" y="0"/>
                    <a:pt x="14" y="0"/>
                  </a:cubicBezTo>
                  <a:cubicBezTo>
                    <a:pt x="14" y="0"/>
                    <a:pt x="14" y="0"/>
                    <a:pt x="14" y="0"/>
                  </a:cubicBezTo>
                  <a:cubicBezTo>
                    <a:pt x="16" y="2"/>
                    <a:pt x="16" y="5"/>
                    <a:pt x="16" y="8"/>
                  </a:cubicBezTo>
                  <a:lnTo>
                    <a:pt x="0" y="68"/>
                  </a:lnTo>
                  <a:close/>
                </a:path>
              </a:pathLst>
            </a:custGeom>
            <a:solidFill>
              <a:srgbClr val="2828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25" name="椭圆 24"/>
          <p:cNvSpPr/>
          <p:nvPr/>
        </p:nvSpPr>
        <p:spPr>
          <a:xfrm>
            <a:off x="5685741" y="2942399"/>
            <a:ext cx="804280" cy="8042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0"/>
          <p:cNvSpPr txBox="1">
            <a:spLocks noChangeArrowheads="1"/>
          </p:cNvSpPr>
          <p:nvPr/>
        </p:nvSpPr>
        <p:spPr bwMode="auto">
          <a:xfrm>
            <a:off x="5209544" y="4533725"/>
            <a:ext cx="1878814" cy="73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200" smtClean="0">
                <a:solidFill>
                  <a:schemeClr val="bg1"/>
                </a:solidFill>
                <a:latin typeface="微软雅黑" panose="020B0503020204020204" pitchFamily="34" charset="-122"/>
              </a:rPr>
              <a:t>单击添加项目内容</a:t>
            </a:r>
            <a:r>
              <a:rPr lang="zh-CN" altLang="zh-CN" sz="1200" smtClean="0">
                <a:solidFill>
                  <a:schemeClr val="bg1"/>
                </a:solidFill>
                <a:latin typeface="微软雅黑" panose="020B0503020204020204" pitchFamily="34" charset="-122"/>
              </a:rPr>
              <a:t>。</a:t>
            </a:r>
            <a:r>
              <a:rPr lang="zh-CN" altLang="en-US" sz="1200">
                <a:solidFill>
                  <a:schemeClr val="bg1"/>
                </a:solidFill>
                <a:latin typeface="微软雅黑" panose="020B0503020204020204" pitchFamily="34" charset="-122"/>
              </a:rPr>
              <a:t>管理资源吧PPT模板免费下载。</a:t>
            </a:r>
            <a:r>
              <a:rPr lang="zh-CN" altLang="en-US" sz="1200" dirty="0" smtClean="0">
                <a:solidFill>
                  <a:schemeClr val="bg1"/>
                </a:solidFill>
                <a:latin typeface="微软雅黑" panose="020B0503020204020204" pitchFamily="34" charset="-122"/>
                <a:sym typeface="Arial" panose="020B0604020202020204" pitchFamily="34" charset="0"/>
              </a:rPr>
              <a:t>单击此处可</a:t>
            </a:r>
            <a:r>
              <a:rPr lang="zh-CN" altLang="en-US" sz="1200" smtClean="0">
                <a:solidFill>
                  <a:schemeClr val="bg1"/>
                </a:solidFill>
                <a:latin typeface="微软雅黑" panose="020B0503020204020204" pitchFamily="34" charset="-122"/>
                <a:sym typeface="Arial" panose="020B0604020202020204" pitchFamily="34" charset="0"/>
              </a:rPr>
              <a:t>编辑</a:t>
            </a:r>
            <a:r>
              <a:rPr lang="zh-CN" altLang="en-US" sz="1200">
                <a:solidFill>
                  <a:schemeClr val="bg1"/>
                </a:solidFill>
                <a:latin typeface="微软雅黑" panose="020B0503020204020204" pitchFamily="34" charset="-122"/>
                <a:sym typeface="Arial" panose="020B0604020202020204" pitchFamily="34" charset="0"/>
              </a:rPr>
              <a:t>内容，单击此处可编辑内容</a:t>
            </a:r>
            <a:r>
              <a:rPr lang="zh-CN" altLang="en-US" sz="1200" smtClean="0">
                <a:solidFill>
                  <a:schemeClr val="bg1"/>
                </a:solidFill>
                <a:latin typeface="微软雅黑" panose="020B0503020204020204" pitchFamily="34" charset="-122"/>
                <a:sym typeface="Arial" panose="020B0604020202020204" pitchFamily="34" charset="0"/>
              </a:rPr>
              <a:t>。</a:t>
            </a:r>
            <a:endParaRPr lang="en-US" altLang="zh-CN" sz="1200">
              <a:solidFill>
                <a:schemeClr val="bg1"/>
              </a:solidFill>
              <a:latin typeface="微软雅黑" panose="020B0503020204020204" pitchFamily="34" charset="-122"/>
              <a:sym typeface="Arial" panose="020B0604020202020204" pitchFamily="34" charset="0"/>
            </a:endParaRPr>
          </a:p>
        </p:txBody>
      </p:sp>
      <p:sp>
        <p:nvSpPr>
          <p:cNvPr id="28" name="TextBox 51"/>
          <p:cNvSpPr txBox="1"/>
          <p:nvPr/>
        </p:nvSpPr>
        <p:spPr>
          <a:xfrm>
            <a:off x="5513725" y="4092883"/>
            <a:ext cx="1205177" cy="270459"/>
          </a:xfrm>
          <a:prstGeom prst="rect">
            <a:avLst/>
          </a:prstGeom>
          <a:noFill/>
        </p:spPr>
        <p:txBody>
          <a:bodyPr wrap="square" lIns="0" tIns="0" rIns="0" bIns="0" rtlCol="0">
            <a:spAutoFit/>
          </a:bodyPr>
          <a:lstStyle/>
          <a:p>
            <a:pPr algn="ctr">
              <a:lnSpc>
                <a:spcPct val="120000"/>
              </a:lnSpc>
            </a:pPr>
            <a:r>
              <a:rPr lang="zh-CN" altLang="en-US" sz="1600" b="1"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调查研究</a:t>
            </a:r>
            <a:endParaRPr lang="en-US"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5" name="search-magnifier_57477"/>
          <p:cNvSpPr>
            <a:spLocks noChangeAspect="1"/>
          </p:cNvSpPr>
          <p:nvPr/>
        </p:nvSpPr>
        <p:spPr bwMode="auto">
          <a:xfrm>
            <a:off x="5856474" y="3065974"/>
            <a:ext cx="497157" cy="496419"/>
          </a:xfrm>
          <a:custGeom>
            <a:avLst/>
            <a:gdLst>
              <a:gd name="connsiteX0" fmla="*/ 314908 w 606774"/>
              <a:gd name="connsiteY0" fmla="*/ 144967 h 605874"/>
              <a:gd name="connsiteX1" fmla="*/ 332463 w 606774"/>
              <a:gd name="connsiteY1" fmla="*/ 152733 h 605874"/>
              <a:gd name="connsiteX2" fmla="*/ 371086 w 606774"/>
              <a:gd name="connsiteY2" fmla="*/ 248648 h 605874"/>
              <a:gd name="connsiteX3" fmla="*/ 345943 w 606774"/>
              <a:gd name="connsiteY3" fmla="*/ 273652 h 605874"/>
              <a:gd name="connsiteX4" fmla="*/ 320895 w 606774"/>
              <a:gd name="connsiteY4" fmla="*/ 248648 h 605874"/>
              <a:gd name="connsiteX5" fmla="*/ 296038 w 606774"/>
              <a:gd name="connsiteY5" fmla="*/ 187281 h 605874"/>
              <a:gd name="connsiteX6" fmla="*/ 296994 w 606774"/>
              <a:gd name="connsiteY6" fmla="*/ 151874 h 605874"/>
              <a:gd name="connsiteX7" fmla="*/ 314908 w 606774"/>
              <a:gd name="connsiteY7" fmla="*/ 144967 h 605874"/>
              <a:gd name="connsiteX8" fmla="*/ 226175 w 606774"/>
              <a:gd name="connsiteY8" fmla="*/ 107542 h 605874"/>
              <a:gd name="connsiteX9" fmla="*/ 262324 w 606774"/>
              <a:gd name="connsiteY9" fmla="*/ 111934 h 605874"/>
              <a:gd name="connsiteX10" fmla="*/ 280590 w 606774"/>
              <a:gd name="connsiteY10" fmla="*/ 142386 h 605874"/>
              <a:gd name="connsiteX11" fmla="*/ 256203 w 606774"/>
              <a:gd name="connsiteY11" fmla="*/ 161383 h 605874"/>
              <a:gd name="connsiteX12" fmla="*/ 250083 w 606774"/>
              <a:gd name="connsiteY12" fmla="*/ 160620 h 605874"/>
              <a:gd name="connsiteX13" fmla="*/ 226175 w 606774"/>
              <a:gd name="connsiteY13" fmla="*/ 157660 h 605874"/>
              <a:gd name="connsiteX14" fmla="*/ 201023 w 606774"/>
              <a:gd name="connsiteY14" fmla="*/ 132553 h 605874"/>
              <a:gd name="connsiteX15" fmla="*/ 226175 w 606774"/>
              <a:gd name="connsiteY15" fmla="*/ 107542 h 605874"/>
              <a:gd name="connsiteX16" fmla="*/ 240497 w 606774"/>
              <a:gd name="connsiteY16" fmla="*/ 82367 h 605874"/>
              <a:gd name="connsiteX17" fmla="*/ 128649 w 606774"/>
              <a:gd name="connsiteY17" fmla="*/ 128562 h 605874"/>
              <a:gd name="connsiteX18" fmla="*/ 128649 w 606774"/>
              <a:gd name="connsiteY18" fmla="*/ 351709 h 605874"/>
              <a:gd name="connsiteX19" fmla="*/ 240497 w 606774"/>
              <a:gd name="connsiteY19" fmla="*/ 397999 h 605874"/>
              <a:gd name="connsiteX20" fmla="*/ 352249 w 606774"/>
              <a:gd name="connsiteY20" fmla="*/ 351709 h 605874"/>
              <a:gd name="connsiteX21" fmla="*/ 398518 w 606774"/>
              <a:gd name="connsiteY21" fmla="*/ 240136 h 605874"/>
              <a:gd name="connsiteX22" fmla="*/ 352249 w 606774"/>
              <a:gd name="connsiteY22" fmla="*/ 128562 h 605874"/>
              <a:gd name="connsiteX23" fmla="*/ 240497 w 606774"/>
              <a:gd name="connsiteY23" fmla="*/ 82367 h 605874"/>
              <a:gd name="connsiteX24" fmla="*/ 240497 w 606774"/>
              <a:gd name="connsiteY24" fmla="*/ 0 h 605874"/>
              <a:gd name="connsiteX25" fmla="*/ 410563 w 606774"/>
              <a:gd name="connsiteY25" fmla="*/ 70341 h 605874"/>
              <a:gd name="connsiteX26" fmla="*/ 481018 w 606774"/>
              <a:gd name="connsiteY26" fmla="*/ 240136 h 605874"/>
              <a:gd name="connsiteX27" fmla="*/ 439624 w 606774"/>
              <a:gd name="connsiteY27" fmla="*/ 374806 h 605874"/>
              <a:gd name="connsiteX28" fmla="*/ 593439 w 606774"/>
              <a:gd name="connsiteY28" fmla="*/ 528374 h 605874"/>
              <a:gd name="connsiteX29" fmla="*/ 593439 w 606774"/>
              <a:gd name="connsiteY29" fmla="*/ 592608 h 605874"/>
              <a:gd name="connsiteX30" fmla="*/ 561319 w 606774"/>
              <a:gd name="connsiteY30" fmla="*/ 605874 h 605874"/>
              <a:gd name="connsiteX31" fmla="*/ 529103 w 606774"/>
              <a:gd name="connsiteY31" fmla="*/ 592608 h 605874"/>
              <a:gd name="connsiteX32" fmla="*/ 375384 w 606774"/>
              <a:gd name="connsiteY32" fmla="*/ 439039 h 605874"/>
              <a:gd name="connsiteX33" fmla="*/ 240497 w 606774"/>
              <a:gd name="connsiteY33" fmla="*/ 480271 h 605874"/>
              <a:gd name="connsiteX34" fmla="*/ 70335 w 606774"/>
              <a:gd name="connsiteY34" fmla="*/ 409929 h 605874"/>
              <a:gd name="connsiteX35" fmla="*/ 70335 w 606774"/>
              <a:gd name="connsiteY35" fmla="*/ 70341 h 605874"/>
              <a:gd name="connsiteX36" fmla="*/ 240497 w 606774"/>
              <a:gd name="connsiteY36" fmla="*/ 0 h 605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6774" h="605874">
                <a:moveTo>
                  <a:pt x="314908" y="144967"/>
                </a:moveTo>
                <a:cubicBezTo>
                  <a:pt x="321325" y="145122"/>
                  <a:pt x="327683" y="147723"/>
                  <a:pt x="332463" y="152733"/>
                </a:cubicBezTo>
                <a:cubicBezTo>
                  <a:pt x="357319" y="178883"/>
                  <a:pt x="371086" y="212954"/>
                  <a:pt x="371086" y="248648"/>
                </a:cubicBezTo>
                <a:cubicBezTo>
                  <a:pt x="371086" y="262486"/>
                  <a:pt x="359805" y="273652"/>
                  <a:pt x="345943" y="273652"/>
                </a:cubicBezTo>
                <a:cubicBezTo>
                  <a:pt x="332080" y="273652"/>
                  <a:pt x="320895" y="262486"/>
                  <a:pt x="320895" y="248648"/>
                </a:cubicBezTo>
                <a:cubicBezTo>
                  <a:pt x="320895" y="225838"/>
                  <a:pt x="312100" y="204078"/>
                  <a:pt x="296038" y="187281"/>
                </a:cubicBezTo>
                <a:cubicBezTo>
                  <a:pt x="286478" y="177260"/>
                  <a:pt x="286956" y="161418"/>
                  <a:pt x="296994" y="151874"/>
                </a:cubicBezTo>
                <a:cubicBezTo>
                  <a:pt x="302013" y="147102"/>
                  <a:pt x="308491" y="144812"/>
                  <a:pt x="314908" y="144967"/>
                </a:cubicBezTo>
                <a:close/>
                <a:moveTo>
                  <a:pt x="226175" y="107542"/>
                </a:moveTo>
                <a:cubicBezTo>
                  <a:pt x="238416" y="107542"/>
                  <a:pt x="250561" y="108974"/>
                  <a:pt x="262324" y="111934"/>
                </a:cubicBezTo>
                <a:cubicBezTo>
                  <a:pt x="275808" y="115275"/>
                  <a:pt x="283937" y="128926"/>
                  <a:pt x="280590" y="142386"/>
                </a:cubicBezTo>
                <a:cubicBezTo>
                  <a:pt x="277721" y="153746"/>
                  <a:pt x="267488" y="161383"/>
                  <a:pt x="256203" y="161383"/>
                </a:cubicBezTo>
                <a:cubicBezTo>
                  <a:pt x="254195" y="161383"/>
                  <a:pt x="252187" y="161097"/>
                  <a:pt x="250083" y="160620"/>
                </a:cubicBezTo>
                <a:cubicBezTo>
                  <a:pt x="242337" y="158615"/>
                  <a:pt x="234303" y="157660"/>
                  <a:pt x="226175" y="157660"/>
                </a:cubicBezTo>
                <a:cubicBezTo>
                  <a:pt x="212308" y="157660"/>
                  <a:pt x="201023" y="146396"/>
                  <a:pt x="201023" y="132553"/>
                </a:cubicBezTo>
                <a:cubicBezTo>
                  <a:pt x="201023" y="118711"/>
                  <a:pt x="212308" y="107542"/>
                  <a:pt x="226175" y="107542"/>
                </a:cubicBezTo>
                <a:close/>
                <a:moveTo>
                  <a:pt x="240497" y="82367"/>
                </a:moveTo>
                <a:cubicBezTo>
                  <a:pt x="198243" y="82367"/>
                  <a:pt x="158571" y="98784"/>
                  <a:pt x="128649" y="128562"/>
                </a:cubicBezTo>
                <a:cubicBezTo>
                  <a:pt x="67085" y="190123"/>
                  <a:pt x="67085" y="290243"/>
                  <a:pt x="128649" y="351709"/>
                </a:cubicBezTo>
                <a:cubicBezTo>
                  <a:pt x="158571" y="381583"/>
                  <a:pt x="198243" y="397999"/>
                  <a:pt x="240497" y="397999"/>
                </a:cubicBezTo>
                <a:cubicBezTo>
                  <a:pt x="282655" y="397999"/>
                  <a:pt x="322328" y="381583"/>
                  <a:pt x="352249" y="351709"/>
                </a:cubicBezTo>
                <a:cubicBezTo>
                  <a:pt x="382075" y="321930"/>
                  <a:pt x="398518" y="282321"/>
                  <a:pt x="398518" y="240136"/>
                </a:cubicBezTo>
                <a:cubicBezTo>
                  <a:pt x="398518" y="198045"/>
                  <a:pt x="382075" y="158341"/>
                  <a:pt x="352249" y="128562"/>
                </a:cubicBezTo>
                <a:cubicBezTo>
                  <a:pt x="322328" y="98784"/>
                  <a:pt x="282655" y="82367"/>
                  <a:pt x="240497" y="82367"/>
                </a:cubicBezTo>
                <a:close/>
                <a:moveTo>
                  <a:pt x="240497" y="0"/>
                </a:moveTo>
                <a:cubicBezTo>
                  <a:pt x="304738" y="0"/>
                  <a:pt x="365155" y="25006"/>
                  <a:pt x="410563" y="70341"/>
                </a:cubicBezTo>
                <a:cubicBezTo>
                  <a:pt x="455971" y="115678"/>
                  <a:pt x="481018" y="175998"/>
                  <a:pt x="481018" y="240136"/>
                </a:cubicBezTo>
                <a:cubicBezTo>
                  <a:pt x="481018" y="288907"/>
                  <a:pt x="466487" y="335388"/>
                  <a:pt x="439624" y="374806"/>
                </a:cubicBezTo>
                <a:lnTo>
                  <a:pt x="593439" y="528374"/>
                </a:lnTo>
                <a:cubicBezTo>
                  <a:pt x="611220" y="546127"/>
                  <a:pt x="611220" y="574855"/>
                  <a:pt x="593439" y="592608"/>
                </a:cubicBezTo>
                <a:cubicBezTo>
                  <a:pt x="584549" y="601484"/>
                  <a:pt x="572886" y="605874"/>
                  <a:pt x="561319" y="605874"/>
                </a:cubicBezTo>
                <a:cubicBezTo>
                  <a:pt x="549656" y="605874"/>
                  <a:pt x="537993" y="601484"/>
                  <a:pt x="529103" y="592608"/>
                </a:cubicBezTo>
                <a:lnTo>
                  <a:pt x="375384" y="439039"/>
                </a:lnTo>
                <a:cubicBezTo>
                  <a:pt x="335807" y="465859"/>
                  <a:pt x="289251" y="480271"/>
                  <a:pt x="240497" y="480271"/>
                </a:cubicBezTo>
                <a:cubicBezTo>
                  <a:pt x="176256" y="480271"/>
                  <a:pt x="115839" y="455360"/>
                  <a:pt x="70335" y="409929"/>
                </a:cubicBezTo>
                <a:cubicBezTo>
                  <a:pt x="-23445" y="316299"/>
                  <a:pt x="-23445" y="163972"/>
                  <a:pt x="70335" y="70341"/>
                </a:cubicBezTo>
                <a:cubicBezTo>
                  <a:pt x="115839" y="25006"/>
                  <a:pt x="176256" y="0"/>
                  <a:pt x="240497" y="0"/>
                </a:cubicBezTo>
                <a:close/>
              </a:path>
            </a:pathLst>
          </a:custGeom>
          <a:solidFill>
            <a:srgbClr val="D58590"/>
          </a:solidFill>
          <a:ln>
            <a:noFill/>
          </a:ln>
        </p:spPr>
      </p:sp>
      <p:sp>
        <p:nvSpPr>
          <p:cNvPr id="29" name="Rectangle 17"/>
          <p:cNvSpPr/>
          <p:nvPr/>
        </p:nvSpPr>
        <p:spPr>
          <a:xfrm>
            <a:off x="8214807" y="2302349"/>
            <a:ext cx="2403536" cy="3499654"/>
          </a:xfrm>
          <a:prstGeom prst="rect">
            <a:avLst/>
          </a:prstGeom>
          <a:solidFill>
            <a:srgbClr val="D58590"/>
          </a:solidFill>
          <a:ln>
            <a:noFill/>
          </a:ln>
          <a:effectLst>
            <a:outerShdw blurRad="254000" dist="38100" dir="3300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16"/>
          <p:cNvGrpSpPr/>
          <p:nvPr/>
        </p:nvGrpSpPr>
        <p:grpSpPr>
          <a:xfrm>
            <a:off x="9297622" y="2275051"/>
            <a:ext cx="206906" cy="113348"/>
            <a:chOff x="5664198" y="5210176"/>
            <a:chExt cx="547688" cy="300037"/>
          </a:xfrm>
        </p:grpSpPr>
        <p:sp>
          <p:nvSpPr>
            <p:cNvPr id="31" name="Freeform 12"/>
            <p:cNvSpPr/>
            <p:nvPr/>
          </p:nvSpPr>
          <p:spPr bwMode="auto">
            <a:xfrm>
              <a:off x="5664198" y="5210176"/>
              <a:ext cx="547688" cy="300037"/>
            </a:xfrm>
            <a:custGeom>
              <a:avLst/>
              <a:gdLst>
                <a:gd name="T0" fmla="*/ 143 w 143"/>
                <a:gd name="T1" fmla="*/ 4 h 80"/>
                <a:gd name="T2" fmla="*/ 138 w 143"/>
                <a:gd name="T3" fmla="*/ 0 h 80"/>
                <a:gd name="T4" fmla="*/ 5 w 143"/>
                <a:gd name="T5" fmla="*/ 0 h 80"/>
                <a:gd name="T6" fmla="*/ 0 w 143"/>
                <a:gd name="T7" fmla="*/ 4 h 80"/>
                <a:gd name="T8" fmla="*/ 0 w 143"/>
                <a:gd name="T9" fmla="*/ 75 h 80"/>
                <a:gd name="T10" fmla="*/ 5 w 143"/>
                <a:gd name="T11" fmla="*/ 80 h 80"/>
                <a:gd name="T12" fmla="*/ 24 w 143"/>
                <a:gd name="T13" fmla="*/ 80 h 80"/>
                <a:gd name="T14" fmla="*/ 24 w 143"/>
                <a:gd name="T15" fmla="*/ 79 h 80"/>
                <a:gd name="T16" fmla="*/ 35 w 143"/>
                <a:gd name="T17" fmla="*/ 68 h 80"/>
                <a:gd name="T18" fmla="*/ 46 w 143"/>
                <a:gd name="T19" fmla="*/ 79 h 80"/>
                <a:gd name="T20" fmla="*/ 46 w 143"/>
                <a:gd name="T21" fmla="*/ 80 h 80"/>
                <a:gd name="T22" fmla="*/ 99 w 143"/>
                <a:gd name="T23" fmla="*/ 80 h 80"/>
                <a:gd name="T24" fmla="*/ 99 w 143"/>
                <a:gd name="T25" fmla="*/ 79 h 80"/>
                <a:gd name="T26" fmla="*/ 110 w 143"/>
                <a:gd name="T27" fmla="*/ 68 h 80"/>
                <a:gd name="T28" fmla="*/ 121 w 143"/>
                <a:gd name="T29" fmla="*/ 79 h 80"/>
                <a:gd name="T30" fmla="*/ 121 w 143"/>
                <a:gd name="T31" fmla="*/ 80 h 80"/>
                <a:gd name="T32" fmla="*/ 138 w 143"/>
                <a:gd name="T33" fmla="*/ 80 h 80"/>
                <a:gd name="T34" fmla="*/ 143 w 143"/>
                <a:gd name="T35" fmla="*/ 75 h 80"/>
                <a:gd name="T36" fmla="*/ 143 w 143"/>
                <a:gd name="T37"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3" h="80">
                  <a:moveTo>
                    <a:pt x="143" y="4"/>
                  </a:moveTo>
                  <a:cubicBezTo>
                    <a:pt x="143" y="2"/>
                    <a:pt x="140" y="0"/>
                    <a:pt x="138" y="0"/>
                  </a:cubicBezTo>
                  <a:cubicBezTo>
                    <a:pt x="5" y="0"/>
                    <a:pt x="5" y="0"/>
                    <a:pt x="5" y="0"/>
                  </a:cubicBezTo>
                  <a:cubicBezTo>
                    <a:pt x="2" y="0"/>
                    <a:pt x="0" y="2"/>
                    <a:pt x="0" y="4"/>
                  </a:cubicBezTo>
                  <a:cubicBezTo>
                    <a:pt x="0" y="75"/>
                    <a:pt x="0" y="75"/>
                    <a:pt x="0" y="75"/>
                  </a:cubicBezTo>
                  <a:cubicBezTo>
                    <a:pt x="0" y="78"/>
                    <a:pt x="2" y="80"/>
                    <a:pt x="5" y="80"/>
                  </a:cubicBezTo>
                  <a:cubicBezTo>
                    <a:pt x="24" y="80"/>
                    <a:pt x="24" y="80"/>
                    <a:pt x="24" y="80"/>
                  </a:cubicBezTo>
                  <a:cubicBezTo>
                    <a:pt x="24" y="79"/>
                    <a:pt x="24" y="79"/>
                    <a:pt x="24" y="79"/>
                  </a:cubicBezTo>
                  <a:cubicBezTo>
                    <a:pt x="24" y="73"/>
                    <a:pt x="29" y="68"/>
                    <a:pt x="35" y="68"/>
                  </a:cubicBezTo>
                  <a:cubicBezTo>
                    <a:pt x="41" y="68"/>
                    <a:pt x="46" y="73"/>
                    <a:pt x="46" y="79"/>
                  </a:cubicBezTo>
                  <a:cubicBezTo>
                    <a:pt x="46" y="79"/>
                    <a:pt x="46" y="79"/>
                    <a:pt x="46" y="80"/>
                  </a:cubicBezTo>
                  <a:cubicBezTo>
                    <a:pt x="99" y="80"/>
                    <a:pt x="99" y="80"/>
                    <a:pt x="99" y="80"/>
                  </a:cubicBezTo>
                  <a:cubicBezTo>
                    <a:pt x="99" y="79"/>
                    <a:pt x="99" y="79"/>
                    <a:pt x="99" y="79"/>
                  </a:cubicBezTo>
                  <a:cubicBezTo>
                    <a:pt x="99" y="73"/>
                    <a:pt x="104" y="68"/>
                    <a:pt x="110" y="68"/>
                  </a:cubicBezTo>
                  <a:cubicBezTo>
                    <a:pt x="116" y="68"/>
                    <a:pt x="121" y="73"/>
                    <a:pt x="121" y="79"/>
                  </a:cubicBezTo>
                  <a:cubicBezTo>
                    <a:pt x="121" y="79"/>
                    <a:pt x="121" y="79"/>
                    <a:pt x="121" y="80"/>
                  </a:cubicBezTo>
                  <a:cubicBezTo>
                    <a:pt x="138" y="80"/>
                    <a:pt x="138" y="80"/>
                    <a:pt x="138" y="80"/>
                  </a:cubicBezTo>
                  <a:cubicBezTo>
                    <a:pt x="140" y="80"/>
                    <a:pt x="143" y="78"/>
                    <a:pt x="143" y="75"/>
                  </a:cubicBezTo>
                  <a:lnTo>
                    <a:pt x="143" y="4"/>
                  </a:lnTo>
                  <a:close/>
                </a:path>
              </a:pathLst>
            </a:custGeom>
            <a:solidFill>
              <a:srgbClr val="4142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2" name="Freeform 13"/>
            <p:cNvSpPr/>
            <p:nvPr/>
          </p:nvSpPr>
          <p:spPr bwMode="auto">
            <a:xfrm>
              <a:off x="6005509" y="5210176"/>
              <a:ext cx="79374" cy="258762"/>
            </a:xfrm>
            <a:custGeom>
              <a:avLst/>
              <a:gdLst>
                <a:gd name="T0" fmla="*/ 2 w 21"/>
                <a:gd name="T1" fmla="*/ 0 h 69"/>
                <a:gd name="T2" fmla="*/ 0 w 21"/>
                <a:gd name="T3" fmla="*/ 9 h 69"/>
                <a:gd name="T4" fmla="*/ 16 w 21"/>
                <a:gd name="T5" fmla="*/ 69 h 69"/>
                <a:gd name="T6" fmla="*/ 21 w 21"/>
                <a:gd name="T7" fmla="*/ 68 h 69"/>
                <a:gd name="T8" fmla="*/ 21 w 21"/>
                <a:gd name="T9" fmla="*/ 68 h 69"/>
                <a:gd name="T10" fmla="*/ 6 w 21"/>
                <a:gd name="T11" fmla="*/ 8 h 69"/>
                <a:gd name="T12" fmla="*/ 8 w 21"/>
                <a:gd name="T13" fmla="*/ 0 h 69"/>
                <a:gd name="T14" fmla="*/ 2 w 21"/>
                <a:gd name="T15" fmla="*/ 0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69">
                  <a:moveTo>
                    <a:pt x="2" y="0"/>
                  </a:moveTo>
                  <a:cubicBezTo>
                    <a:pt x="0" y="3"/>
                    <a:pt x="0" y="6"/>
                    <a:pt x="0" y="9"/>
                  </a:cubicBezTo>
                  <a:cubicBezTo>
                    <a:pt x="16" y="69"/>
                    <a:pt x="16" y="69"/>
                    <a:pt x="16" y="69"/>
                  </a:cubicBezTo>
                  <a:cubicBezTo>
                    <a:pt x="17" y="68"/>
                    <a:pt x="19" y="68"/>
                    <a:pt x="21" y="68"/>
                  </a:cubicBezTo>
                  <a:cubicBezTo>
                    <a:pt x="21" y="68"/>
                    <a:pt x="21" y="68"/>
                    <a:pt x="21" y="68"/>
                  </a:cubicBezTo>
                  <a:cubicBezTo>
                    <a:pt x="6" y="8"/>
                    <a:pt x="6" y="8"/>
                    <a:pt x="6" y="8"/>
                  </a:cubicBezTo>
                  <a:cubicBezTo>
                    <a:pt x="6" y="5"/>
                    <a:pt x="6" y="2"/>
                    <a:pt x="8" y="0"/>
                  </a:cubicBezTo>
                  <a:lnTo>
                    <a:pt x="2" y="0"/>
                  </a:lnTo>
                  <a:close/>
                </a:path>
              </a:pathLst>
            </a:custGeom>
            <a:solidFill>
              <a:srgbClr val="2828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3" name="Freeform 14"/>
            <p:cNvSpPr/>
            <p:nvPr/>
          </p:nvSpPr>
          <p:spPr bwMode="auto">
            <a:xfrm>
              <a:off x="5786435" y="5210176"/>
              <a:ext cx="84139" cy="255588"/>
            </a:xfrm>
            <a:custGeom>
              <a:avLst/>
              <a:gdLst>
                <a:gd name="T0" fmla="*/ 0 w 22"/>
                <a:gd name="T1" fmla="*/ 68 h 68"/>
                <a:gd name="T2" fmla="*/ 3 w 22"/>
                <a:gd name="T3" fmla="*/ 68 h 68"/>
                <a:gd name="T4" fmla="*/ 6 w 22"/>
                <a:gd name="T5" fmla="*/ 68 h 68"/>
                <a:gd name="T6" fmla="*/ 22 w 22"/>
                <a:gd name="T7" fmla="*/ 9 h 68"/>
                <a:gd name="T8" fmla="*/ 22 w 22"/>
                <a:gd name="T9" fmla="*/ 8 h 68"/>
                <a:gd name="T10" fmla="*/ 20 w 22"/>
                <a:gd name="T11" fmla="*/ 0 h 68"/>
                <a:gd name="T12" fmla="*/ 14 w 22"/>
                <a:gd name="T13" fmla="*/ 0 h 68"/>
                <a:gd name="T14" fmla="*/ 14 w 22"/>
                <a:gd name="T15" fmla="*/ 0 h 68"/>
                <a:gd name="T16" fmla="*/ 16 w 22"/>
                <a:gd name="T17" fmla="*/ 8 h 68"/>
                <a:gd name="T18" fmla="*/ 0 w 22"/>
                <a:gd name="T19"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68">
                  <a:moveTo>
                    <a:pt x="0" y="68"/>
                  </a:moveTo>
                  <a:cubicBezTo>
                    <a:pt x="1" y="68"/>
                    <a:pt x="2" y="68"/>
                    <a:pt x="3" y="68"/>
                  </a:cubicBezTo>
                  <a:cubicBezTo>
                    <a:pt x="4" y="68"/>
                    <a:pt x="5" y="68"/>
                    <a:pt x="6" y="68"/>
                  </a:cubicBezTo>
                  <a:cubicBezTo>
                    <a:pt x="22" y="9"/>
                    <a:pt x="22" y="9"/>
                    <a:pt x="22" y="9"/>
                  </a:cubicBezTo>
                  <a:cubicBezTo>
                    <a:pt x="22" y="8"/>
                    <a:pt x="22" y="8"/>
                    <a:pt x="22" y="8"/>
                  </a:cubicBezTo>
                  <a:cubicBezTo>
                    <a:pt x="22" y="6"/>
                    <a:pt x="22" y="3"/>
                    <a:pt x="20" y="0"/>
                  </a:cubicBezTo>
                  <a:cubicBezTo>
                    <a:pt x="14" y="0"/>
                    <a:pt x="14" y="0"/>
                    <a:pt x="14" y="0"/>
                  </a:cubicBezTo>
                  <a:cubicBezTo>
                    <a:pt x="14" y="0"/>
                    <a:pt x="14" y="0"/>
                    <a:pt x="14" y="0"/>
                  </a:cubicBezTo>
                  <a:cubicBezTo>
                    <a:pt x="16" y="2"/>
                    <a:pt x="16" y="5"/>
                    <a:pt x="16" y="8"/>
                  </a:cubicBezTo>
                  <a:lnTo>
                    <a:pt x="0" y="68"/>
                  </a:lnTo>
                  <a:close/>
                </a:path>
              </a:pathLst>
            </a:custGeom>
            <a:solidFill>
              <a:srgbClr val="2828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35" name="椭圆 34"/>
          <p:cNvSpPr/>
          <p:nvPr/>
        </p:nvSpPr>
        <p:spPr>
          <a:xfrm>
            <a:off x="8988210" y="2915101"/>
            <a:ext cx="804280" cy="8042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0"/>
          <p:cNvSpPr txBox="1">
            <a:spLocks noChangeArrowheads="1"/>
          </p:cNvSpPr>
          <p:nvPr/>
        </p:nvSpPr>
        <p:spPr bwMode="auto">
          <a:xfrm>
            <a:off x="8512013" y="4506427"/>
            <a:ext cx="1878814" cy="73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200" smtClean="0">
                <a:solidFill>
                  <a:schemeClr val="bg1"/>
                </a:solidFill>
                <a:latin typeface="微软雅黑" panose="020B0503020204020204" pitchFamily="34" charset="-122"/>
              </a:rPr>
              <a:t>单击添加项目内容</a:t>
            </a:r>
            <a:r>
              <a:rPr lang="zh-CN" altLang="zh-CN" sz="1200" smtClean="0">
                <a:solidFill>
                  <a:schemeClr val="bg1"/>
                </a:solidFill>
                <a:latin typeface="微软雅黑" panose="020B0503020204020204" pitchFamily="34" charset="-122"/>
              </a:rPr>
              <a:t>。</a:t>
            </a:r>
            <a:r>
              <a:rPr lang="zh-CN" altLang="en-US" sz="1200">
                <a:solidFill>
                  <a:schemeClr val="bg1"/>
                </a:solidFill>
                <a:latin typeface="微软雅黑" panose="020B0503020204020204" pitchFamily="34" charset="-122"/>
              </a:rPr>
              <a:t>管理资源吧PPT模板免费下载。</a:t>
            </a:r>
            <a:r>
              <a:rPr lang="zh-CN" altLang="en-US" sz="1200" dirty="0" smtClean="0">
                <a:solidFill>
                  <a:schemeClr val="bg1"/>
                </a:solidFill>
                <a:latin typeface="微软雅黑" panose="020B0503020204020204" pitchFamily="34" charset="-122"/>
                <a:sym typeface="Arial" panose="020B0604020202020204" pitchFamily="34" charset="0"/>
              </a:rPr>
              <a:t>单击此处可</a:t>
            </a:r>
            <a:r>
              <a:rPr lang="zh-CN" altLang="en-US" sz="1200" smtClean="0">
                <a:solidFill>
                  <a:schemeClr val="bg1"/>
                </a:solidFill>
                <a:latin typeface="微软雅黑" panose="020B0503020204020204" pitchFamily="34" charset="-122"/>
                <a:sym typeface="Arial" panose="020B0604020202020204" pitchFamily="34" charset="0"/>
              </a:rPr>
              <a:t>编辑</a:t>
            </a:r>
            <a:r>
              <a:rPr lang="zh-CN" altLang="en-US" sz="1200">
                <a:solidFill>
                  <a:schemeClr val="bg1"/>
                </a:solidFill>
                <a:latin typeface="微软雅黑" panose="020B0503020204020204" pitchFamily="34" charset="-122"/>
                <a:sym typeface="Arial" panose="020B0604020202020204" pitchFamily="34" charset="0"/>
              </a:rPr>
              <a:t>内容，单击此处可编辑内容</a:t>
            </a:r>
            <a:r>
              <a:rPr lang="zh-CN" altLang="en-US" sz="1200" smtClean="0">
                <a:solidFill>
                  <a:schemeClr val="bg1"/>
                </a:solidFill>
                <a:latin typeface="微软雅黑" panose="020B0503020204020204" pitchFamily="34" charset="-122"/>
                <a:sym typeface="Arial" panose="020B0604020202020204" pitchFamily="34" charset="0"/>
              </a:rPr>
              <a:t>。</a:t>
            </a:r>
            <a:endParaRPr lang="en-US" altLang="zh-CN" sz="1200">
              <a:solidFill>
                <a:schemeClr val="bg1"/>
              </a:solidFill>
              <a:latin typeface="微软雅黑" panose="020B0503020204020204" pitchFamily="34" charset="-122"/>
              <a:sym typeface="Arial" panose="020B0604020202020204" pitchFamily="34" charset="0"/>
            </a:endParaRPr>
          </a:p>
        </p:txBody>
      </p:sp>
      <p:sp>
        <p:nvSpPr>
          <p:cNvPr id="37" name="TextBox 51"/>
          <p:cNvSpPr txBox="1"/>
          <p:nvPr/>
        </p:nvSpPr>
        <p:spPr>
          <a:xfrm>
            <a:off x="8816194" y="4065585"/>
            <a:ext cx="1205177" cy="270459"/>
          </a:xfrm>
          <a:prstGeom prst="rect">
            <a:avLst/>
          </a:prstGeom>
          <a:noFill/>
        </p:spPr>
        <p:txBody>
          <a:bodyPr wrap="square" lIns="0" tIns="0" rIns="0" bIns="0" rtlCol="0">
            <a:spAutoFit/>
          </a:bodyPr>
          <a:lstStyle/>
          <a:p>
            <a:pPr algn="ctr">
              <a:lnSpc>
                <a:spcPct val="120000"/>
              </a:lnSpc>
            </a:pPr>
            <a:r>
              <a:rPr lang="zh-CN" altLang="en-US" sz="1600" b="1"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文献研究</a:t>
            </a:r>
            <a:endParaRPr lang="en-US"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three-book-stacks_21559"/>
          <p:cNvSpPr>
            <a:spLocks noChangeAspect="1"/>
          </p:cNvSpPr>
          <p:nvPr/>
        </p:nvSpPr>
        <p:spPr bwMode="auto">
          <a:xfrm>
            <a:off x="9121441" y="3057323"/>
            <a:ext cx="559268" cy="505070"/>
          </a:xfrm>
          <a:custGeom>
            <a:avLst/>
            <a:gdLst>
              <a:gd name="T0" fmla="*/ 0 w 783"/>
              <a:gd name="T1" fmla="*/ 251 h 708"/>
              <a:gd name="T2" fmla="*/ 0 w 783"/>
              <a:gd name="T3" fmla="*/ 327 h 708"/>
              <a:gd name="T4" fmla="*/ 0 w 783"/>
              <a:gd name="T5" fmla="*/ 372 h 708"/>
              <a:gd name="T6" fmla="*/ 0 w 783"/>
              <a:gd name="T7" fmla="*/ 449 h 708"/>
              <a:gd name="T8" fmla="*/ 0 w 783"/>
              <a:gd name="T9" fmla="*/ 494 h 708"/>
              <a:gd name="T10" fmla="*/ 0 w 783"/>
              <a:gd name="T11" fmla="*/ 570 h 708"/>
              <a:gd name="T12" fmla="*/ 783 w 783"/>
              <a:gd name="T13" fmla="*/ 458 h 708"/>
              <a:gd name="T14" fmla="*/ 783 w 783"/>
              <a:gd name="T15" fmla="*/ 381 h 708"/>
              <a:gd name="T16" fmla="*/ 783 w 783"/>
              <a:gd name="T17" fmla="*/ 319 h 708"/>
              <a:gd name="T18" fmla="*/ 783 w 783"/>
              <a:gd name="T19" fmla="*/ 242 h 708"/>
              <a:gd name="T20" fmla="*/ 771 w 783"/>
              <a:gd name="T21" fmla="*/ 193 h 708"/>
              <a:gd name="T22" fmla="*/ 38 w 783"/>
              <a:gd name="T23" fmla="*/ 254 h 708"/>
              <a:gd name="T24" fmla="*/ 19 w 783"/>
              <a:gd name="T25" fmla="*/ 327 h 708"/>
              <a:gd name="T26" fmla="*/ 19 w 783"/>
              <a:gd name="T27" fmla="*/ 270 h 708"/>
              <a:gd name="T28" fmla="*/ 30 w 783"/>
              <a:gd name="T29" fmla="*/ 316 h 708"/>
              <a:gd name="T30" fmla="*/ 19 w 783"/>
              <a:gd name="T31" fmla="*/ 327 h 708"/>
              <a:gd name="T32" fmla="*/ 42 w 783"/>
              <a:gd name="T33" fmla="*/ 359 h 708"/>
              <a:gd name="T34" fmla="*/ 19 w 783"/>
              <a:gd name="T35" fmla="*/ 437 h 708"/>
              <a:gd name="T36" fmla="*/ 30 w 783"/>
              <a:gd name="T37" fmla="*/ 400 h 708"/>
              <a:gd name="T38" fmla="*/ 30 w 783"/>
              <a:gd name="T39" fmla="*/ 459 h 708"/>
              <a:gd name="T40" fmla="*/ 38 w 783"/>
              <a:gd name="T41" fmla="*/ 497 h 708"/>
              <a:gd name="T42" fmla="*/ 19 w 783"/>
              <a:gd name="T43" fmla="*/ 570 h 708"/>
              <a:gd name="T44" fmla="*/ 19 w 783"/>
              <a:gd name="T45" fmla="*/ 513 h 708"/>
              <a:gd name="T46" fmla="*/ 30 w 783"/>
              <a:gd name="T47" fmla="*/ 559 h 708"/>
              <a:gd name="T48" fmla="*/ 19 w 783"/>
              <a:gd name="T49" fmla="*/ 570 h 708"/>
              <a:gd name="T50" fmla="*/ 42 w 783"/>
              <a:gd name="T51" fmla="*/ 544 h 708"/>
              <a:gd name="T52" fmla="*/ 74 w 783"/>
              <a:gd name="T53" fmla="*/ 532 h 708"/>
              <a:gd name="T54" fmla="*/ 758 w 783"/>
              <a:gd name="T55" fmla="*/ 391 h 708"/>
              <a:gd name="T56" fmla="*/ 758 w 783"/>
              <a:gd name="T57" fmla="*/ 448 h 708"/>
              <a:gd name="T58" fmla="*/ 734 w 783"/>
              <a:gd name="T59" fmla="*/ 347 h 708"/>
              <a:gd name="T60" fmla="*/ 656 w 783"/>
              <a:gd name="T61" fmla="*/ 393 h 708"/>
              <a:gd name="T62" fmla="*/ 127 w 783"/>
              <a:gd name="T63" fmla="*/ 493 h 708"/>
              <a:gd name="T64" fmla="*/ 48 w 783"/>
              <a:gd name="T65" fmla="*/ 466 h 708"/>
              <a:gd name="T66" fmla="*/ 42 w 783"/>
              <a:gd name="T67" fmla="*/ 423 h 708"/>
              <a:gd name="T68" fmla="*/ 75 w 783"/>
              <a:gd name="T69" fmla="*/ 411 h 708"/>
              <a:gd name="T70" fmla="*/ 145 w 783"/>
              <a:gd name="T71" fmla="*/ 435 h 708"/>
              <a:gd name="T72" fmla="*/ 583 w 783"/>
              <a:gd name="T73" fmla="*/ 372 h 708"/>
              <a:gd name="T74" fmla="*/ 665 w 783"/>
              <a:gd name="T75" fmla="*/ 324 h 708"/>
              <a:gd name="T76" fmla="*/ 758 w 783"/>
              <a:gd name="T77" fmla="*/ 269 h 708"/>
              <a:gd name="T78" fmla="*/ 758 w 783"/>
              <a:gd name="T79" fmla="*/ 326 h 708"/>
              <a:gd name="T80" fmla="*/ 726 w 783"/>
              <a:gd name="T81" fmla="*/ 223 h 708"/>
              <a:gd name="T82" fmla="*/ 723 w 783"/>
              <a:gd name="T83" fmla="*/ 232 h 708"/>
              <a:gd name="T84" fmla="*/ 602 w 783"/>
              <a:gd name="T85" fmla="*/ 302 h 708"/>
              <a:gd name="T86" fmla="*/ 522 w 783"/>
              <a:gd name="T87" fmla="*/ 349 h 708"/>
              <a:gd name="T88" fmla="*/ 207 w 783"/>
              <a:gd name="T89" fmla="*/ 399 h 708"/>
              <a:gd name="T90" fmla="*/ 135 w 783"/>
              <a:gd name="T91" fmla="*/ 374 h 708"/>
              <a:gd name="T92" fmla="*/ 54 w 783"/>
              <a:gd name="T93" fmla="*/ 346 h 708"/>
              <a:gd name="T94" fmla="*/ 42 w 783"/>
              <a:gd name="T95" fmla="*/ 309 h 708"/>
              <a:gd name="T96" fmla="*/ 67 w 783"/>
              <a:gd name="T97" fmla="*/ 287 h 708"/>
              <a:gd name="T98" fmla="*/ 129 w 783"/>
              <a:gd name="T99" fmla="*/ 308 h 708"/>
              <a:gd name="T100" fmla="*/ 249 w 783"/>
              <a:gd name="T101" fmla="*/ 349 h 708"/>
              <a:gd name="T102" fmla="*/ 322 w 783"/>
              <a:gd name="T103" fmla="*/ 374 h 708"/>
              <a:gd name="T104" fmla="*/ 463 w 783"/>
              <a:gd name="T105" fmla="*/ 320 h 708"/>
              <a:gd name="T106" fmla="*/ 534 w 783"/>
              <a:gd name="T107" fmla="*/ 279 h 708"/>
              <a:gd name="T108" fmla="*/ 660 w 783"/>
              <a:gd name="T109" fmla="*/ 205 h 708"/>
              <a:gd name="T110" fmla="*/ 716 w 783"/>
              <a:gd name="T111" fmla="*/ 172 h 708"/>
              <a:gd name="T112" fmla="*/ 758 w 783"/>
              <a:gd name="T113" fmla="*/ 195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83" h="708">
                <a:moveTo>
                  <a:pt x="783" y="138"/>
                </a:moveTo>
                <a:lnTo>
                  <a:pt x="783" y="121"/>
                </a:lnTo>
                <a:lnTo>
                  <a:pt x="431" y="0"/>
                </a:lnTo>
                <a:lnTo>
                  <a:pt x="0" y="251"/>
                </a:lnTo>
                <a:lnTo>
                  <a:pt x="0" y="255"/>
                </a:lnTo>
                <a:lnTo>
                  <a:pt x="0" y="264"/>
                </a:lnTo>
                <a:lnTo>
                  <a:pt x="0" y="268"/>
                </a:lnTo>
                <a:lnTo>
                  <a:pt x="0" y="327"/>
                </a:lnTo>
                <a:lnTo>
                  <a:pt x="0" y="340"/>
                </a:lnTo>
                <a:lnTo>
                  <a:pt x="0" y="344"/>
                </a:lnTo>
                <a:lnTo>
                  <a:pt x="30" y="355"/>
                </a:lnTo>
                <a:lnTo>
                  <a:pt x="0" y="372"/>
                </a:lnTo>
                <a:lnTo>
                  <a:pt x="0" y="376"/>
                </a:lnTo>
                <a:lnTo>
                  <a:pt x="0" y="385"/>
                </a:lnTo>
                <a:lnTo>
                  <a:pt x="0" y="389"/>
                </a:lnTo>
                <a:lnTo>
                  <a:pt x="0" y="449"/>
                </a:lnTo>
                <a:lnTo>
                  <a:pt x="0" y="462"/>
                </a:lnTo>
                <a:lnTo>
                  <a:pt x="0" y="466"/>
                </a:lnTo>
                <a:lnTo>
                  <a:pt x="30" y="476"/>
                </a:lnTo>
                <a:lnTo>
                  <a:pt x="0" y="494"/>
                </a:lnTo>
                <a:lnTo>
                  <a:pt x="0" y="498"/>
                </a:lnTo>
                <a:lnTo>
                  <a:pt x="0" y="507"/>
                </a:lnTo>
                <a:lnTo>
                  <a:pt x="0" y="511"/>
                </a:lnTo>
                <a:lnTo>
                  <a:pt x="0" y="570"/>
                </a:lnTo>
                <a:lnTo>
                  <a:pt x="0" y="583"/>
                </a:lnTo>
                <a:lnTo>
                  <a:pt x="0" y="588"/>
                </a:lnTo>
                <a:lnTo>
                  <a:pt x="351" y="708"/>
                </a:lnTo>
                <a:lnTo>
                  <a:pt x="783" y="458"/>
                </a:lnTo>
                <a:lnTo>
                  <a:pt x="783" y="441"/>
                </a:lnTo>
                <a:lnTo>
                  <a:pt x="771" y="436"/>
                </a:lnTo>
                <a:lnTo>
                  <a:pt x="771" y="388"/>
                </a:lnTo>
                <a:lnTo>
                  <a:pt x="783" y="381"/>
                </a:lnTo>
                <a:lnTo>
                  <a:pt x="783" y="364"/>
                </a:lnTo>
                <a:lnTo>
                  <a:pt x="753" y="354"/>
                </a:lnTo>
                <a:lnTo>
                  <a:pt x="783" y="336"/>
                </a:lnTo>
                <a:lnTo>
                  <a:pt x="783" y="319"/>
                </a:lnTo>
                <a:lnTo>
                  <a:pt x="771" y="315"/>
                </a:lnTo>
                <a:lnTo>
                  <a:pt x="771" y="267"/>
                </a:lnTo>
                <a:lnTo>
                  <a:pt x="783" y="260"/>
                </a:lnTo>
                <a:lnTo>
                  <a:pt x="783" y="242"/>
                </a:lnTo>
                <a:lnTo>
                  <a:pt x="753" y="232"/>
                </a:lnTo>
                <a:lnTo>
                  <a:pt x="783" y="215"/>
                </a:lnTo>
                <a:lnTo>
                  <a:pt x="783" y="198"/>
                </a:lnTo>
                <a:lnTo>
                  <a:pt x="771" y="193"/>
                </a:lnTo>
                <a:lnTo>
                  <a:pt x="771" y="145"/>
                </a:lnTo>
                <a:lnTo>
                  <a:pt x="783" y="138"/>
                </a:lnTo>
                <a:close/>
                <a:moveTo>
                  <a:pt x="448" y="16"/>
                </a:moveTo>
                <a:lnTo>
                  <a:pt x="38" y="254"/>
                </a:lnTo>
                <a:lnTo>
                  <a:pt x="22" y="248"/>
                </a:lnTo>
                <a:lnTo>
                  <a:pt x="432" y="10"/>
                </a:lnTo>
                <a:lnTo>
                  <a:pt x="448" y="16"/>
                </a:lnTo>
                <a:close/>
                <a:moveTo>
                  <a:pt x="19" y="327"/>
                </a:moveTo>
                <a:lnTo>
                  <a:pt x="19" y="323"/>
                </a:lnTo>
                <a:lnTo>
                  <a:pt x="19" y="316"/>
                </a:lnTo>
                <a:lnTo>
                  <a:pt x="19" y="274"/>
                </a:lnTo>
                <a:lnTo>
                  <a:pt x="19" y="270"/>
                </a:lnTo>
                <a:lnTo>
                  <a:pt x="30" y="274"/>
                </a:lnTo>
                <a:lnTo>
                  <a:pt x="30" y="278"/>
                </a:lnTo>
                <a:lnTo>
                  <a:pt x="30" y="309"/>
                </a:lnTo>
                <a:lnTo>
                  <a:pt x="30" y="316"/>
                </a:lnTo>
                <a:lnTo>
                  <a:pt x="30" y="331"/>
                </a:lnTo>
                <a:lnTo>
                  <a:pt x="30" y="337"/>
                </a:lnTo>
                <a:lnTo>
                  <a:pt x="19" y="334"/>
                </a:lnTo>
                <a:lnTo>
                  <a:pt x="19" y="327"/>
                </a:lnTo>
                <a:close/>
                <a:moveTo>
                  <a:pt x="57" y="364"/>
                </a:moveTo>
                <a:lnTo>
                  <a:pt x="38" y="375"/>
                </a:lnTo>
                <a:lnTo>
                  <a:pt x="22" y="370"/>
                </a:lnTo>
                <a:lnTo>
                  <a:pt x="42" y="359"/>
                </a:lnTo>
                <a:lnTo>
                  <a:pt x="57" y="364"/>
                </a:lnTo>
                <a:close/>
                <a:moveTo>
                  <a:pt x="19" y="449"/>
                </a:moveTo>
                <a:lnTo>
                  <a:pt x="19" y="444"/>
                </a:lnTo>
                <a:lnTo>
                  <a:pt x="19" y="437"/>
                </a:lnTo>
                <a:lnTo>
                  <a:pt x="19" y="396"/>
                </a:lnTo>
                <a:lnTo>
                  <a:pt x="19" y="392"/>
                </a:lnTo>
                <a:lnTo>
                  <a:pt x="30" y="395"/>
                </a:lnTo>
                <a:lnTo>
                  <a:pt x="30" y="400"/>
                </a:lnTo>
                <a:lnTo>
                  <a:pt x="30" y="431"/>
                </a:lnTo>
                <a:lnTo>
                  <a:pt x="30" y="438"/>
                </a:lnTo>
                <a:lnTo>
                  <a:pt x="30" y="452"/>
                </a:lnTo>
                <a:lnTo>
                  <a:pt x="30" y="459"/>
                </a:lnTo>
                <a:lnTo>
                  <a:pt x="19" y="455"/>
                </a:lnTo>
                <a:lnTo>
                  <a:pt x="19" y="449"/>
                </a:lnTo>
                <a:close/>
                <a:moveTo>
                  <a:pt x="57" y="486"/>
                </a:moveTo>
                <a:lnTo>
                  <a:pt x="38" y="497"/>
                </a:lnTo>
                <a:lnTo>
                  <a:pt x="22" y="491"/>
                </a:lnTo>
                <a:lnTo>
                  <a:pt x="42" y="480"/>
                </a:lnTo>
                <a:lnTo>
                  <a:pt x="57" y="486"/>
                </a:lnTo>
                <a:close/>
                <a:moveTo>
                  <a:pt x="19" y="570"/>
                </a:moveTo>
                <a:lnTo>
                  <a:pt x="19" y="566"/>
                </a:lnTo>
                <a:lnTo>
                  <a:pt x="19" y="559"/>
                </a:lnTo>
                <a:lnTo>
                  <a:pt x="19" y="517"/>
                </a:lnTo>
                <a:lnTo>
                  <a:pt x="19" y="513"/>
                </a:lnTo>
                <a:lnTo>
                  <a:pt x="30" y="517"/>
                </a:lnTo>
                <a:lnTo>
                  <a:pt x="30" y="521"/>
                </a:lnTo>
                <a:lnTo>
                  <a:pt x="30" y="552"/>
                </a:lnTo>
                <a:lnTo>
                  <a:pt x="30" y="559"/>
                </a:lnTo>
                <a:lnTo>
                  <a:pt x="30" y="574"/>
                </a:lnTo>
                <a:lnTo>
                  <a:pt x="30" y="581"/>
                </a:lnTo>
                <a:lnTo>
                  <a:pt x="19" y="577"/>
                </a:lnTo>
                <a:lnTo>
                  <a:pt x="19" y="570"/>
                </a:lnTo>
                <a:close/>
                <a:moveTo>
                  <a:pt x="42" y="585"/>
                </a:moveTo>
                <a:lnTo>
                  <a:pt x="42" y="578"/>
                </a:lnTo>
                <a:lnTo>
                  <a:pt x="42" y="552"/>
                </a:lnTo>
                <a:lnTo>
                  <a:pt x="42" y="544"/>
                </a:lnTo>
                <a:lnTo>
                  <a:pt x="42" y="525"/>
                </a:lnTo>
                <a:lnTo>
                  <a:pt x="42" y="521"/>
                </a:lnTo>
                <a:lnTo>
                  <a:pt x="67" y="529"/>
                </a:lnTo>
                <a:lnTo>
                  <a:pt x="74" y="532"/>
                </a:lnTo>
                <a:lnTo>
                  <a:pt x="351" y="627"/>
                </a:lnTo>
                <a:lnTo>
                  <a:pt x="709" y="419"/>
                </a:lnTo>
                <a:lnTo>
                  <a:pt x="716" y="415"/>
                </a:lnTo>
                <a:lnTo>
                  <a:pt x="758" y="391"/>
                </a:lnTo>
                <a:lnTo>
                  <a:pt x="758" y="395"/>
                </a:lnTo>
                <a:lnTo>
                  <a:pt x="758" y="431"/>
                </a:lnTo>
                <a:lnTo>
                  <a:pt x="758" y="438"/>
                </a:lnTo>
                <a:lnTo>
                  <a:pt x="758" y="448"/>
                </a:lnTo>
                <a:lnTo>
                  <a:pt x="758" y="455"/>
                </a:lnTo>
                <a:lnTo>
                  <a:pt x="351" y="691"/>
                </a:lnTo>
                <a:lnTo>
                  <a:pt x="42" y="585"/>
                </a:lnTo>
                <a:close/>
                <a:moveTo>
                  <a:pt x="734" y="347"/>
                </a:moveTo>
                <a:lnTo>
                  <a:pt x="734" y="347"/>
                </a:lnTo>
                <a:lnTo>
                  <a:pt x="729" y="350"/>
                </a:lnTo>
                <a:lnTo>
                  <a:pt x="723" y="354"/>
                </a:lnTo>
                <a:lnTo>
                  <a:pt x="656" y="393"/>
                </a:lnTo>
                <a:lnTo>
                  <a:pt x="649" y="397"/>
                </a:lnTo>
                <a:lnTo>
                  <a:pt x="351" y="570"/>
                </a:lnTo>
                <a:lnTo>
                  <a:pt x="135" y="495"/>
                </a:lnTo>
                <a:lnTo>
                  <a:pt x="127" y="493"/>
                </a:lnTo>
                <a:lnTo>
                  <a:pt x="76" y="475"/>
                </a:lnTo>
                <a:lnTo>
                  <a:pt x="60" y="469"/>
                </a:lnTo>
                <a:lnTo>
                  <a:pt x="54" y="467"/>
                </a:lnTo>
                <a:lnTo>
                  <a:pt x="48" y="466"/>
                </a:lnTo>
                <a:lnTo>
                  <a:pt x="42" y="463"/>
                </a:lnTo>
                <a:lnTo>
                  <a:pt x="42" y="457"/>
                </a:lnTo>
                <a:lnTo>
                  <a:pt x="42" y="430"/>
                </a:lnTo>
                <a:lnTo>
                  <a:pt x="42" y="423"/>
                </a:lnTo>
                <a:lnTo>
                  <a:pt x="42" y="404"/>
                </a:lnTo>
                <a:lnTo>
                  <a:pt x="42" y="400"/>
                </a:lnTo>
                <a:lnTo>
                  <a:pt x="67" y="408"/>
                </a:lnTo>
                <a:lnTo>
                  <a:pt x="75" y="411"/>
                </a:lnTo>
                <a:lnTo>
                  <a:pt x="117" y="425"/>
                </a:lnTo>
                <a:lnTo>
                  <a:pt x="123" y="427"/>
                </a:lnTo>
                <a:lnTo>
                  <a:pt x="129" y="429"/>
                </a:lnTo>
                <a:lnTo>
                  <a:pt x="145" y="435"/>
                </a:lnTo>
                <a:lnTo>
                  <a:pt x="194" y="452"/>
                </a:lnTo>
                <a:lnTo>
                  <a:pt x="202" y="454"/>
                </a:lnTo>
                <a:lnTo>
                  <a:pt x="352" y="506"/>
                </a:lnTo>
                <a:lnTo>
                  <a:pt x="583" y="372"/>
                </a:lnTo>
                <a:lnTo>
                  <a:pt x="589" y="367"/>
                </a:lnTo>
                <a:lnTo>
                  <a:pt x="654" y="330"/>
                </a:lnTo>
                <a:lnTo>
                  <a:pt x="660" y="327"/>
                </a:lnTo>
                <a:lnTo>
                  <a:pt x="665" y="324"/>
                </a:lnTo>
                <a:lnTo>
                  <a:pt x="665" y="324"/>
                </a:lnTo>
                <a:lnTo>
                  <a:pt x="709" y="298"/>
                </a:lnTo>
                <a:lnTo>
                  <a:pt x="716" y="294"/>
                </a:lnTo>
                <a:lnTo>
                  <a:pt x="758" y="269"/>
                </a:lnTo>
                <a:lnTo>
                  <a:pt x="758" y="274"/>
                </a:lnTo>
                <a:lnTo>
                  <a:pt x="758" y="310"/>
                </a:lnTo>
                <a:lnTo>
                  <a:pt x="758" y="317"/>
                </a:lnTo>
                <a:lnTo>
                  <a:pt x="758" y="326"/>
                </a:lnTo>
                <a:lnTo>
                  <a:pt x="758" y="333"/>
                </a:lnTo>
                <a:lnTo>
                  <a:pt x="734" y="347"/>
                </a:lnTo>
                <a:close/>
                <a:moveTo>
                  <a:pt x="734" y="226"/>
                </a:moveTo>
                <a:lnTo>
                  <a:pt x="726" y="223"/>
                </a:lnTo>
                <a:lnTo>
                  <a:pt x="726" y="223"/>
                </a:lnTo>
                <a:lnTo>
                  <a:pt x="734" y="226"/>
                </a:lnTo>
                <a:lnTo>
                  <a:pt x="729" y="229"/>
                </a:lnTo>
                <a:lnTo>
                  <a:pt x="723" y="232"/>
                </a:lnTo>
                <a:lnTo>
                  <a:pt x="656" y="271"/>
                </a:lnTo>
                <a:lnTo>
                  <a:pt x="649" y="275"/>
                </a:lnTo>
                <a:lnTo>
                  <a:pt x="603" y="302"/>
                </a:lnTo>
                <a:lnTo>
                  <a:pt x="602" y="302"/>
                </a:lnTo>
                <a:lnTo>
                  <a:pt x="597" y="305"/>
                </a:lnTo>
                <a:lnTo>
                  <a:pt x="592" y="308"/>
                </a:lnTo>
                <a:lnTo>
                  <a:pt x="529" y="345"/>
                </a:lnTo>
                <a:lnTo>
                  <a:pt x="522" y="349"/>
                </a:lnTo>
                <a:lnTo>
                  <a:pt x="351" y="448"/>
                </a:lnTo>
                <a:lnTo>
                  <a:pt x="263" y="418"/>
                </a:lnTo>
                <a:lnTo>
                  <a:pt x="255" y="415"/>
                </a:lnTo>
                <a:lnTo>
                  <a:pt x="207" y="399"/>
                </a:lnTo>
                <a:lnTo>
                  <a:pt x="192" y="393"/>
                </a:lnTo>
                <a:lnTo>
                  <a:pt x="186" y="391"/>
                </a:lnTo>
                <a:lnTo>
                  <a:pt x="180" y="389"/>
                </a:lnTo>
                <a:lnTo>
                  <a:pt x="135" y="374"/>
                </a:lnTo>
                <a:lnTo>
                  <a:pt x="127" y="371"/>
                </a:lnTo>
                <a:lnTo>
                  <a:pt x="76" y="353"/>
                </a:lnTo>
                <a:lnTo>
                  <a:pt x="60" y="348"/>
                </a:lnTo>
                <a:lnTo>
                  <a:pt x="54" y="346"/>
                </a:lnTo>
                <a:lnTo>
                  <a:pt x="48" y="344"/>
                </a:lnTo>
                <a:lnTo>
                  <a:pt x="42" y="342"/>
                </a:lnTo>
                <a:lnTo>
                  <a:pt x="42" y="335"/>
                </a:lnTo>
                <a:lnTo>
                  <a:pt x="42" y="309"/>
                </a:lnTo>
                <a:lnTo>
                  <a:pt x="42" y="302"/>
                </a:lnTo>
                <a:lnTo>
                  <a:pt x="42" y="283"/>
                </a:lnTo>
                <a:lnTo>
                  <a:pt x="42" y="278"/>
                </a:lnTo>
                <a:lnTo>
                  <a:pt x="67" y="287"/>
                </a:lnTo>
                <a:lnTo>
                  <a:pt x="74" y="289"/>
                </a:lnTo>
                <a:lnTo>
                  <a:pt x="117" y="304"/>
                </a:lnTo>
                <a:lnTo>
                  <a:pt x="123" y="306"/>
                </a:lnTo>
                <a:lnTo>
                  <a:pt x="129" y="308"/>
                </a:lnTo>
                <a:lnTo>
                  <a:pt x="145" y="313"/>
                </a:lnTo>
                <a:lnTo>
                  <a:pt x="194" y="330"/>
                </a:lnTo>
                <a:lnTo>
                  <a:pt x="202" y="333"/>
                </a:lnTo>
                <a:lnTo>
                  <a:pt x="249" y="349"/>
                </a:lnTo>
                <a:lnTo>
                  <a:pt x="255" y="351"/>
                </a:lnTo>
                <a:lnTo>
                  <a:pt x="261" y="353"/>
                </a:lnTo>
                <a:lnTo>
                  <a:pt x="276" y="359"/>
                </a:lnTo>
                <a:lnTo>
                  <a:pt x="322" y="374"/>
                </a:lnTo>
                <a:lnTo>
                  <a:pt x="329" y="377"/>
                </a:lnTo>
                <a:lnTo>
                  <a:pt x="351" y="384"/>
                </a:lnTo>
                <a:lnTo>
                  <a:pt x="456" y="324"/>
                </a:lnTo>
                <a:lnTo>
                  <a:pt x="463" y="320"/>
                </a:lnTo>
                <a:lnTo>
                  <a:pt x="523" y="285"/>
                </a:lnTo>
                <a:lnTo>
                  <a:pt x="528" y="282"/>
                </a:lnTo>
                <a:lnTo>
                  <a:pt x="533" y="279"/>
                </a:lnTo>
                <a:lnTo>
                  <a:pt x="534" y="279"/>
                </a:lnTo>
                <a:lnTo>
                  <a:pt x="583" y="250"/>
                </a:lnTo>
                <a:lnTo>
                  <a:pt x="589" y="246"/>
                </a:lnTo>
                <a:lnTo>
                  <a:pt x="654" y="208"/>
                </a:lnTo>
                <a:lnTo>
                  <a:pt x="660" y="205"/>
                </a:lnTo>
                <a:lnTo>
                  <a:pt x="665" y="202"/>
                </a:lnTo>
                <a:lnTo>
                  <a:pt x="665" y="202"/>
                </a:lnTo>
                <a:lnTo>
                  <a:pt x="709" y="177"/>
                </a:lnTo>
                <a:lnTo>
                  <a:pt x="716" y="172"/>
                </a:lnTo>
                <a:lnTo>
                  <a:pt x="758" y="148"/>
                </a:lnTo>
                <a:lnTo>
                  <a:pt x="758" y="152"/>
                </a:lnTo>
                <a:lnTo>
                  <a:pt x="758" y="189"/>
                </a:lnTo>
                <a:lnTo>
                  <a:pt x="758" y="195"/>
                </a:lnTo>
                <a:lnTo>
                  <a:pt x="758" y="205"/>
                </a:lnTo>
                <a:lnTo>
                  <a:pt x="758" y="212"/>
                </a:lnTo>
                <a:lnTo>
                  <a:pt x="734" y="226"/>
                </a:lnTo>
                <a:close/>
              </a:path>
            </a:pathLst>
          </a:custGeom>
          <a:solidFill>
            <a:srgbClr val="D58590"/>
          </a:solidFill>
          <a:ln>
            <a:noFill/>
          </a:ln>
        </p:spPr>
      </p:sp>
      <p:sp>
        <p:nvSpPr>
          <p:cNvPr id="38" name="图文框 37"/>
          <p:cNvSpPr/>
          <p:nvPr/>
        </p:nvSpPr>
        <p:spPr>
          <a:xfrm>
            <a:off x="0" y="0"/>
            <a:ext cx="12192000" cy="6858000"/>
          </a:xfrm>
          <a:prstGeom prst="frame">
            <a:avLst>
              <a:gd name="adj1" fmla="val 3611"/>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4" name="文本框 43"/>
          <p:cNvSpPr txBox="1"/>
          <p:nvPr/>
        </p:nvSpPr>
        <p:spPr>
          <a:xfrm>
            <a:off x="846738" y="587321"/>
            <a:ext cx="3538593" cy="584775"/>
          </a:xfrm>
          <a:prstGeom prst="rect">
            <a:avLst/>
          </a:prstGeom>
          <a:noFill/>
        </p:spPr>
        <p:txBody>
          <a:bodyPr wrap="square" rtlCol="0">
            <a:spAutoFit/>
          </a:bodyPr>
          <a:lstStyle/>
          <a:p>
            <a:r>
              <a:rPr lang="zh-CN" altLang="en-US" sz="3200" b="1" dirty="0" smtClean="0">
                <a:solidFill>
                  <a:srgbClr val="404040"/>
                </a:solidFill>
                <a:latin typeface="微软雅黑" panose="020B0503020204020204" pitchFamily="34" charset="-122"/>
                <a:ea typeface="微软雅黑" panose="020B0503020204020204" pitchFamily="34" charset="-122"/>
              </a:rPr>
              <a:t>研究的方法及过程</a:t>
            </a:r>
            <a:endParaRPr lang="zh-CN" altLang="en-US" sz="3200" b="1" dirty="0" smtClean="0">
              <a:solidFill>
                <a:srgbClr val="404040"/>
              </a:solidFill>
              <a:latin typeface="微软雅黑" panose="020B0503020204020204" pitchFamily="34" charset="-122"/>
              <a:ea typeface="微软雅黑" panose="020B0503020204020204" pitchFamily="34" charset="-122"/>
            </a:endParaRPr>
          </a:p>
        </p:txBody>
      </p:sp>
      <p:sp>
        <p:nvSpPr>
          <p:cNvPr id="45" name="文本框 16"/>
          <p:cNvSpPr txBox="1">
            <a:spLocks noChangeArrowheads="1"/>
          </p:cNvSpPr>
          <p:nvPr/>
        </p:nvSpPr>
        <p:spPr bwMode="auto">
          <a:xfrm>
            <a:off x="882928" y="1121663"/>
            <a:ext cx="3384708" cy="244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a:buNone/>
            </a:pPr>
            <a:r>
              <a:rPr lang="zh-CN" altLang="en-US" sz="1100" smtClean="0">
                <a:solidFill>
                  <a:srgbClr val="7F7F7F"/>
                </a:solidFill>
                <a:latin typeface="微软雅黑" panose="020B0503020204020204" pitchFamily="34" charset="-122"/>
                <a:ea typeface="微软雅黑" panose="020B0503020204020204" pitchFamily="34" charset="-122"/>
              </a:rPr>
              <a:t>在此添加标题补充内容，建议使用微软雅黑</a:t>
            </a:r>
            <a:endParaRPr lang="zh-CN" altLang="en-US" sz="1100" dirty="0">
              <a:solidFill>
                <a:srgbClr val="7F7F7F"/>
              </a:solidFill>
              <a:latin typeface="微软雅黑" panose="020B0503020204020204" pitchFamily="34" charset="-122"/>
              <a:ea typeface="微软雅黑" panose="020B0503020204020204" pitchFamily="34" charset="-122"/>
            </a:endParaRPr>
          </a:p>
        </p:txBody>
      </p:sp>
      <p:sp>
        <p:nvSpPr>
          <p:cNvPr id="46" name="矩形 45"/>
          <p:cNvSpPr/>
          <p:nvPr/>
        </p:nvSpPr>
        <p:spPr>
          <a:xfrm>
            <a:off x="680784" y="651187"/>
            <a:ext cx="147849" cy="669957"/>
          </a:xfrm>
          <a:prstGeom prst="rect">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fade">
                                      <p:cBhvr>
                                        <p:cTn id="1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8" grpId="0"/>
      <p:bldP spid="3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0" y="5823934"/>
            <a:ext cx="2127278" cy="244888"/>
            <a:chOff x="0" y="5393632"/>
            <a:chExt cx="2127278" cy="244888"/>
          </a:xfrm>
          <a:solidFill>
            <a:srgbClr val="D58590"/>
          </a:solidFill>
        </p:grpSpPr>
        <p:sp>
          <p:nvSpPr>
            <p:cNvPr id="12" name="Freeform 78"/>
            <p:cNvSpPr/>
            <p:nvPr/>
          </p:nvSpPr>
          <p:spPr bwMode="auto">
            <a:xfrm>
              <a:off x="0" y="5393632"/>
              <a:ext cx="2022537" cy="244888"/>
            </a:xfrm>
            <a:custGeom>
              <a:avLst/>
              <a:gdLst>
                <a:gd name="T0" fmla="*/ 1288 w 1371"/>
                <a:gd name="T1" fmla="*/ 0 h 166"/>
                <a:gd name="T2" fmla="*/ 0 w 1371"/>
                <a:gd name="T3" fmla="*/ 0 h 166"/>
                <a:gd name="T4" fmla="*/ 0 w 1371"/>
                <a:gd name="T5" fmla="*/ 166 h 166"/>
                <a:gd name="T6" fmla="*/ 1288 w 1371"/>
                <a:gd name="T7" fmla="*/ 166 h 166"/>
                <a:gd name="T8" fmla="*/ 1371 w 1371"/>
                <a:gd name="T9" fmla="*/ 83 h 166"/>
                <a:gd name="T10" fmla="*/ 1288 w 1371"/>
                <a:gd name="T11" fmla="*/ 0 h 166"/>
              </a:gdLst>
              <a:ahLst/>
              <a:cxnLst>
                <a:cxn ang="0">
                  <a:pos x="T0" y="T1"/>
                </a:cxn>
                <a:cxn ang="0">
                  <a:pos x="T2" y="T3"/>
                </a:cxn>
                <a:cxn ang="0">
                  <a:pos x="T4" y="T5"/>
                </a:cxn>
                <a:cxn ang="0">
                  <a:pos x="T6" y="T7"/>
                </a:cxn>
                <a:cxn ang="0">
                  <a:pos x="T8" y="T9"/>
                </a:cxn>
                <a:cxn ang="0">
                  <a:pos x="T10" y="T11"/>
                </a:cxn>
              </a:cxnLst>
              <a:rect l="0" t="0" r="r" b="b"/>
              <a:pathLst>
                <a:path w="1371" h="166">
                  <a:moveTo>
                    <a:pt x="1288" y="0"/>
                  </a:moveTo>
                  <a:lnTo>
                    <a:pt x="0" y="0"/>
                  </a:lnTo>
                  <a:lnTo>
                    <a:pt x="0" y="166"/>
                  </a:lnTo>
                  <a:lnTo>
                    <a:pt x="1288" y="166"/>
                  </a:lnTo>
                  <a:lnTo>
                    <a:pt x="1371" y="83"/>
                  </a:lnTo>
                  <a:lnTo>
                    <a:pt x="128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3" name="Freeform 79"/>
            <p:cNvSpPr/>
            <p:nvPr/>
          </p:nvSpPr>
          <p:spPr bwMode="auto">
            <a:xfrm>
              <a:off x="1956152" y="5393632"/>
              <a:ext cx="171126" cy="244888"/>
            </a:xfrm>
            <a:custGeom>
              <a:avLst/>
              <a:gdLst>
                <a:gd name="T0" fmla="*/ 0 w 116"/>
                <a:gd name="T1" fmla="*/ 166 h 166"/>
                <a:gd name="T2" fmla="*/ 80 w 116"/>
                <a:gd name="T3" fmla="*/ 83 h 166"/>
                <a:gd name="T4" fmla="*/ 0 w 116"/>
                <a:gd name="T5" fmla="*/ 0 h 166"/>
                <a:gd name="T6" fmla="*/ 116 w 116"/>
                <a:gd name="T7" fmla="*/ 0 h 166"/>
                <a:gd name="T8" fmla="*/ 116 w 116"/>
                <a:gd name="T9" fmla="*/ 166 h 166"/>
                <a:gd name="T10" fmla="*/ 0 w 116"/>
                <a:gd name="T11" fmla="*/ 166 h 166"/>
                <a:gd name="T12" fmla="*/ 0 w 116"/>
                <a:gd name="T13" fmla="*/ 166 h 166"/>
                <a:gd name="T14" fmla="*/ 0 w 116"/>
                <a:gd name="T15" fmla="*/ 166 h 1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66">
                  <a:moveTo>
                    <a:pt x="0" y="166"/>
                  </a:moveTo>
                  <a:lnTo>
                    <a:pt x="80" y="83"/>
                  </a:lnTo>
                  <a:lnTo>
                    <a:pt x="0" y="0"/>
                  </a:lnTo>
                  <a:lnTo>
                    <a:pt x="116" y="0"/>
                  </a:lnTo>
                  <a:lnTo>
                    <a:pt x="116" y="166"/>
                  </a:lnTo>
                  <a:lnTo>
                    <a:pt x="0" y="166"/>
                  </a:lnTo>
                  <a:lnTo>
                    <a:pt x="0" y="166"/>
                  </a:lnTo>
                  <a:lnTo>
                    <a:pt x="0" y="1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14" name="Freeform 80"/>
          <p:cNvSpPr/>
          <p:nvPr/>
        </p:nvSpPr>
        <p:spPr bwMode="auto">
          <a:xfrm>
            <a:off x="2127278" y="5049439"/>
            <a:ext cx="243413" cy="1022333"/>
          </a:xfrm>
          <a:custGeom>
            <a:avLst/>
            <a:gdLst>
              <a:gd name="T0" fmla="*/ 165 w 165"/>
              <a:gd name="T1" fmla="*/ 530 h 693"/>
              <a:gd name="T2" fmla="*/ 0 w 165"/>
              <a:gd name="T3" fmla="*/ 693 h 693"/>
              <a:gd name="T4" fmla="*/ 0 w 165"/>
              <a:gd name="T5" fmla="*/ 163 h 693"/>
              <a:gd name="T6" fmla="*/ 165 w 165"/>
              <a:gd name="T7" fmla="*/ 0 h 693"/>
              <a:gd name="T8" fmla="*/ 165 w 165"/>
              <a:gd name="T9" fmla="*/ 530 h 693"/>
              <a:gd name="T10" fmla="*/ 165 w 165"/>
              <a:gd name="T11" fmla="*/ 530 h 693"/>
              <a:gd name="T12" fmla="*/ 165 w 165"/>
              <a:gd name="T13" fmla="*/ 530 h 693"/>
            </a:gdLst>
            <a:ahLst/>
            <a:cxnLst>
              <a:cxn ang="0">
                <a:pos x="T0" y="T1"/>
              </a:cxn>
              <a:cxn ang="0">
                <a:pos x="T2" y="T3"/>
              </a:cxn>
              <a:cxn ang="0">
                <a:pos x="T4" y="T5"/>
              </a:cxn>
              <a:cxn ang="0">
                <a:pos x="T6" y="T7"/>
              </a:cxn>
              <a:cxn ang="0">
                <a:pos x="T8" y="T9"/>
              </a:cxn>
              <a:cxn ang="0">
                <a:pos x="T10" y="T11"/>
              </a:cxn>
              <a:cxn ang="0">
                <a:pos x="T12" y="T13"/>
              </a:cxn>
            </a:cxnLst>
            <a:rect l="0" t="0" r="r" b="b"/>
            <a:pathLst>
              <a:path w="165" h="693">
                <a:moveTo>
                  <a:pt x="165" y="530"/>
                </a:moveTo>
                <a:lnTo>
                  <a:pt x="0" y="693"/>
                </a:lnTo>
                <a:lnTo>
                  <a:pt x="0" y="163"/>
                </a:lnTo>
                <a:lnTo>
                  <a:pt x="165" y="0"/>
                </a:lnTo>
                <a:lnTo>
                  <a:pt x="165" y="530"/>
                </a:lnTo>
                <a:lnTo>
                  <a:pt x="165" y="530"/>
                </a:lnTo>
                <a:lnTo>
                  <a:pt x="165" y="530"/>
                </a:lnTo>
                <a:close/>
              </a:path>
            </a:pathLst>
          </a:custGeom>
          <a:solidFill>
            <a:srgbClr val="404040"/>
          </a:solidFill>
          <a:ln>
            <a:noFill/>
          </a:ln>
        </p:spPr>
        <p:txBody>
          <a:bodyPr vert="horz" wrap="square" lIns="91440" tIns="45720" rIns="91440" bIns="45720" numCol="1" anchor="t" anchorCtr="0" compatLnSpc="1"/>
          <a:lstStyle/>
          <a:p>
            <a:endParaRPr lang="en-US"/>
          </a:p>
        </p:txBody>
      </p:sp>
      <p:grpSp>
        <p:nvGrpSpPr>
          <p:cNvPr id="15" name="Group 14"/>
          <p:cNvGrpSpPr/>
          <p:nvPr/>
        </p:nvGrpSpPr>
        <p:grpSpPr>
          <a:xfrm>
            <a:off x="2127278" y="5049439"/>
            <a:ext cx="2015162" cy="240462"/>
            <a:chOff x="2127278" y="4619137"/>
            <a:chExt cx="2015162" cy="240462"/>
          </a:xfrm>
          <a:solidFill>
            <a:srgbClr val="D58590"/>
          </a:solidFill>
        </p:grpSpPr>
        <p:sp>
          <p:nvSpPr>
            <p:cNvPr id="16" name="Freeform 81"/>
            <p:cNvSpPr/>
            <p:nvPr/>
          </p:nvSpPr>
          <p:spPr bwMode="auto">
            <a:xfrm>
              <a:off x="2127278" y="4619137"/>
              <a:ext cx="1907469" cy="240462"/>
            </a:xfrm>
            <a:custGeom>
              <a:avLst/>
              <a:gdLst>
                <a:gd name="T0" fmla="*/ 1210 w 1293"/>
                <a:gd name="T1" fmla="*/ 0 h 163"/>
                <a:gd name="T2" fmla="*/ 165 w 1293"/>
                <a:gd name="T3" fmla="*/ 0 h 163"/>
                <a:gd name="T4" fmla="*/ 0 w 1293"/>
                <a:gd name="T5" fmla="*/ 163 h 163"/>
                <a:gd name="T6" fmla="*/ 1210 w 1293"/>
                <a:gd name="T7" fmla="*/ 163 h 163"/>
                <a:gd name="T8" fmla="*/ 1293 w 1293"/>
                <a:gd name="T9" fmla="*/ 80 h 163"/>
                <a:gd name="T10" fmla="*/ 1210 w 1293"/>
                <a:gd name="T11" fmla="*/ 0 h 163"/>
                <a:gd name="T12" fmla="*/ 1210 w 1293"/>
                <a:gd name="T13" fmla="*/ 0 h 163"/>
              </a:gdLst>
              <a:ahLst/>
              <a:cxnLst>
                <a:cxn ang="0">
                  <a:pos x="T0" y="T1"/>
                </a:cxn>
                <a:cxn ang="0">
                  <a:pos x="T2" y="T3"/>
                </a:cxn>
                <a:cxn ang="0">
                  <a:pos x="T4" y="T5"/>
                </a:cxn>
                <a:cxn ang="0">
                  <a:pos x="T6" y="T7"/>
                </a:cxn>
                <a:cxn ang="0">
                  <a:pos x="T8" y="T9"/>
                </a:cxn>
                <a:cxn ang="0">
                  <a:pos x="T10" y="T11"/>
                </a:cxn>
                <a:cxn ang="0">
                  <a:pos x="T12" y="T13"/>
                </a:cxn>
              </a:cxnLst>
              <a:rect l="0" t="0" r="r" b="b"/>
              <a:pathLst>
                <a:path w="1293" h="163">
                  <a:moveTo>
                    <a:pt x="1210" y="0"/>
                  </a:moveTo>
                  <a:lnTo>
                    <a:pt x="165" y="0"/>
                  </a:lnTo>
                  <a:lnTo>
                    <a:pt x="0" y="163"/>
                  </a:lnTo>
                  <a:lnTo>
                    <a:pt x="1210" y="163"/>
                  </a:lnTo>
                  <a:lnTo>
                    <a:pt x="1293" y="80"/>
                  </a:lnTo>
                  <a:lnTo>
                    <a:pt x="1210" y="0"/>
                  </a:lnTo>
                  <a:lnTo>
                    <a:pt x="12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7" name="Freeform 82"/>
            <p:cNvSpPr/>
            <p:nvPr/>
          </p:nvSpPr>
          <p:spPr bwMode="auto">
            <a:xfrm>
              <a:off x="3968363" y="4619137"/>
              <a:ext cx="174077" cy="240462"/>
            </a:xfrm>
            <a:custGeom>
              <a:avLst/>
              <a:gdLst>
                <a:gd name="T0" fmla="*/ 0 w 118"/>
                <a:gd name="T1" fmla="*/ 163 h 163"/>
                <a:gd name="T2" fmla="*/ 83 w 118"/>
                <a:gd name="T3" fmla="*/ 80 h 163"/>
                <a:gd name="T4" fmla="*/ 0 w 118"/>
                <a:gd name="T5" fmla="*/ 0 h 163"/>
                <a:gd name="T6" fmla="*/ 118 w 118"/>
                <a:gd name="T7" fmla="*/ 0 h 163"/>
                <a:gd name="T8" fmla="*/ 118 w 118"/>
                <a:gd name="T9" fmla="*/ 163 h 163"/>
                <a:gd name="T10" fmla="*/ 0 w 118"/>
                <a:gd name="T11" fmla="*/ 163 h 163"/>
                <a:gd name="T12" fmla="*/ 0 w 118"/>
                <a:gd name="T13" fmla="*/ 163 h 163"/>
                <a:gd name="T14" fmla="*/ 0 w 118"/>
                <a:gd name="T15" fmla="*/ 163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63">
                  <a:moveTo>
                    <a:pt x="0" y="163"/>
                  </a:moveTo>
                  <a:lnTo>
                    <a:pt x="83" y="80"/>
                  </a:lnTo>
                  <a:lnTo>
                    <a:pt x="0" y="0"/>
                  </a:lnTo>
                  <a:lnTo>
                    <a:pt x="118" y="0"/>
                  </a:lnTo>
                  <a:lnTo>
                    <a:pt x="118" y="163"/>
                  </a:lnTo>
                  <a:lnTo>
                    <a:pt x="0" y="163"/>
                  </a:lnTo>
                  <a:lnTo>
                    <a:pt x="0" y="163"/>
                  </a:lnTo>
                  <a:lnTo>
                    <a:pt x="0" y="1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18" name="Freeform 83"/>
          <p:cNvSpPr/>
          <p:nvPr/>
        </p:nvSpPr>
        <p:spPr bwMode="auto">
          <a:xfrm>
            <a:off x="4142439" y="4266093"/>
            <a:ext cx="237512" cy="1026759"/>
          </a:xfrm>
          <a:custGeom>
            <a:avLst/>
            <a:gdLst>
              <a:gd name="T0" fmla="*/ 161 w 161"/>
              <a:gd name="T1" fmla="*/ 533 h 696"/>
              <a:gd name="T2" fmla="*/ 0 w 161"/>
              <a:gd name="T3" fmla="*/ 696 h 696"/>
              <a:gd name="T4" fmla="*/ 0 w 161"/>
              <a:gd name="T5" fmla="*/ 166 h 696"/>
              <a:gd name="T6" fmla="*/ 161 w 161"/>
              <a:gd name="T7" fmla="*/ 0 h 696"/>
              <a:gd name="T8" fmla="*/ 161 w 161"/>
              <a:gd name="T9" fmla="*/ 533 h 696"/>
              <a:gd name="T10" fmla="*/ 161 w 161"/>
              <a:gd name="T11" fmla="*/ 533 h 696"/>
              <a:gd name="T12" fmla="*/ 161 w 161"/>
              <a:gd name="T13" fmla="*/ 533 h 696"/>
            </a:gdLst>
            <a:ahLst/>
            <a:cxnLst>
              <a:cxn ang="0">
                <a:pos x="T0" y="T1"/>
              </a:cxn>
              <a:cxn ang="0">
                <a:pos x="T2" y="T3"/>
              </a:cxn>
              <a:cxn ang="0">
                <a:pos x="T4" y="T5"/>
              </a:cxn>
              <a:cxn ang="0">
                <a:pos x="T6" y="T7"/>
              </a:cxn>
              <a:cxn ang="0">
                <a:pos x="T8" y="T9"/>
              </a:cxn>
              <a:cxn ang="0">
                <a:pos x="T10" y="T11"/>
              </a:cxn>
              <a:cxn ang="0">
                <a:pos x="T12" y="T13"/>
              </a:cxn>
            </a:cxnLst>
            <a:rect l="0" t="0" r="r" b="b"/>
            <a:pathLst>
              <a:path w="161" h="696">
                <a:moveTo>
                  <a:pt x="161" y="533"/>
                </a:moveTo>
                <a:lnTo>
                  <a:pt x="0" y="696"/>
                </a:lnTo>
                <a:lnTo>
                  <a:pt x="0" y="166"/>
                </a:lnTo>
                <a:lnTo>
                  <a:pt x="161" y="0"/>
                </a:lnTo>
                <a:lnTo>
                  <a:pt x="161" y="533"/>
                </a:lnTo>
                <a:lnTo>
                  <a:pt x="161" y="533"/>
                </a:lnTo>
                <a:lnTo>
                  <a:pt x="161" y="533"/>
                </a:lnTo>
                <a:close/>
              </a:path>
            </a:pathLst>
          </a:custGeom>
          <a:solidFill>
            <a:srgbClr val="404040"/>
          </a:solidFill>
          <a:ln>
            <a:noFill/>
          </a:ln>
        </p:spPr>
        <p:txBody>
          <a:bodyPr vert="horz" wrap="square" lIns="91440" tIns="45720" rIns="91440" bIns="45720" numCol="1" anchor="t" anchorCtr="0" compatLnSpc="1"/>
          <a:lstStyle/>
          <a:p>
            <a:endParaRPr lang="en-US"/>
          </a:p>
        </p:txBody>
      </p:sp>
      <p:grpSp>
        <p:nvGrpSpPr>
          <p:cNvPr id="19" name="Group 18"/>
          <p:cNvGrpSpPr/>
          <p:nvPr/>
        </p:nvGrpSpPr>
        <p:grpSpPr>
          <a:xfrm>
            <a:off x="4139489" y="4266093"/>
            <a:ext cx="2012211" cy="244888"/>
            <a:chOff x="4139489" y="3835791"/>
            <a:chExt cx="2012211" cy="244888"/>
          </a:xfrm>
          <a:solidFill>
            <a:srgbClr val="D58590"/>
          </a:solidFill>
        </p:grpSpPr>
        <p:sp>
          <p:nvSpPr>
            <p:cNvPr id="20" name="Freeform 84"/>
            <p:cNvSpPr/>
            <p:nvPr/>
          </p:nvSpPr>
          <p:spPr bwMode="auto">
            <a:xfrm>
              <a:off x="4139489" y="3835791"/>
              <a:ext cx="1904519" cy="244888"/>
            </a:xfrm>
            <a:custGeom>
              <a:avLst/>
              <a:gdLst>
                <a:gd name="T0" fmla="*/ 1208 w 1291"/>
                <a:gd name="T1" fmla="*/ 0 h 166"/>
                <a:gd name="T2" fmla="*/ 163 w 1291"/>
                <a:gd name="T3" fmla="*/ 0 h 166"/>
                <a:gd name="T4" fmla="*/ 0 w 1291"/>
                <a:gd name="T5" fmla="*/ 166 h 166"/>
                <a:gd name="T6" fmla="*/ 1208 w 1291"/>
                <a:gd name="T7" fmla="*/ 166 h 166"/>
                <a:gd name="T8" fmla="*/ 1291 w 1291"/>
                <a:gd name="T9" fmla="*/ 83 h 166"/>
                <a:gd name="T10" fmla="*/ 1208 w 1291"/>
                <a:gd name="T11" fmla="*/ 0 h 166"/>
                <a:gd name="T12" fmla="*/ 1208 w 1291"/>
                <a:gd name="T13" fmla="*/ 0 h 166"/>
              </a:gdLst>
              <a:ahLst/>
              <a:cxnLst>
                <a:cxn ang="0">
                  <a:pos x="T0" y="T1"/>
                </a:cxn>
                <a:cxn ang="0">
                  <a:pos x="T2" y="T3"/>
                </a:cxn>
                <a:cxn ang="0">
                  <a:pos x="T4" y="T5"/>
                </a:cxn>
                <a:cxn ang="0">
                  <a:pos x="T6" y="T7"/>
                </a:cxn>
                <a:cxn ang="0">
                  <a:pos x="T8" y="T9"/>
                </a:cxn>
                <a:cxn ang="0">
                  <a:pos x="T10" y="T11"/>
                </a:cxn>
                <a:cxn ang="0">
                  <a:pos x="T12" y="T13"/>
                </a:cxn>
              </a:cxnLst>
              <a:rect l="0" t="0" r="r" b="b"/>
              <a:pathLst>
                <a:path w="1291" h="166">
                  <a:moveTo>
                    <a:pt x="1208" y="0"/>
                  </a:moveTo>
                  <a:lnTo>
                    <a:pt x="163" y="0"/>
                  </a:lnTo>
                  <a:lnTo>
                    <a:pt x="0" y="166"/>
                  </a:lnTo>
                  <a:lnTo>
                    <a:pt x="1208" y="166"/>
                  </a:lnTo>
                  <a:lnTo>
                    <a:pt x="1291" y="83"/>
                  </a:lnTo>
                  <a:lnTo>
                    <a:pt x="1208" y="0"/>
                  </a:lnTo>
                  <a:lnTo>
                    <a:pt x="120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1" name="Freeform 85"/>
            <p:cNvSpPr/>
            <p:nvPr/>
          </p:nvSpPr>
          <p:spPr bwMode="auto">
            <a:xfrm>
              <a:off x="5977623" y="3835791"/>
              <a:ext cx="174077" cy="244888"/>
            </a:xfrm>
            <a:custGeom>
              <a:avLst/>
              <a:gdLst>
                <a:gd name="T0" fmla="*/ 0 w 118"/>
                <a:gd name="T1" fmla="*/ 166 h 166"/>
                <a:gd name="T2" fmla="*/ 83 w 118"/>
                <a:gd name="T3" fmla="*/ 83 h 166"/>
                <a:gd name="T4" fmla="*/ 0 w 118"/>
                <a:gd name="T5" fmla="*/ 0 h 166"/>
                <a:gd name="T6" fmla="*/ 118 w 118"/>
                <a:gd name="T7" fmla="*/ 0 h 166"/>
                <a:gd name="T8" fmla="*/ 118 w 118"/>
                <a:gd name="T9" fmla="*/ 166 h 166"/>
                <a:gd name="T10" fmla="*/ 0 w 118"/>
                <a:gd name="T11" fmla="*/ 166 h 166"/>
                <a:gd name="T12" fmla="*/ 0 w 118"/>
                <a:gd name="T13" fmla="*/ 166 h 166"/>
                <a:gd name="T14" fmla="*/ 0 w 118"/>
                <a:gd name="T15" fmla="*/ 166 h 1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66">
                  <a:moveTo>
                    <a:pt x="0" y="166"/>
                  </a:moveTo>
                  <a:lnTo>
                    <a:pt x="83" y="83"/>
                  </a:lnTo>
                  <a:lnTo>
                    <a:pt x="0" y="0"/>
                  </a:lnTo>
                  <a:lnTo>
                    <a:pt x="118" y="0"/>
                  </a:lnTo>
                  <a:lnTo>
                    <a:pt x="118" y="166"/>
                  </a:lnTo>
                  <a:lnTo>
                    <a:pt x="0" y="166"/>
                  </a:lnTo>
                  <a:lnTo>
                    <a:pt x="0" y="166"/>
                  </a:lnTo>
                  <a:lnTo>
                    <a:pt x="0" y="1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22" name="Freeform 86"/>
          <p:cNvSpPr/>
          <p:nvPr/>
        </p:nvSpPr>
        <p:spPr bwMode="auto">
          <a:xfrm>
            <a:off x="6151700" y="3487173"/>
            <a:ext cx="240462" cy="1026759"/>
          </a:xfrm>
          <a:custGeom>
            <a:avLst/>
            <a:gdLst>
              <a:gd name="T0" fmla="*/ 163 w 163"/>
              <a:gd name="T1" fmla="*/ 533 h 696"/>
              <a:gd name="T2" fmla="*/ 0 w 163"/>
              <a:gd name="T3" fmla="*/ 696 h 696"/>
              <a:gd name="T4" fmla="*/ 0 w 163"/>
              <a:gd name="T5" fmla="*/ 166 h 696"/>
              <a:gd name="T6" fmla="*/ 163 w 163"/>
              <a:gd name="T7" fmla="*/ 0 h 696"/>
              <a:gd name="T8" fmla="*/ 163 w 163"/>
              <a:gd name="T9" fmla="*/ 533 h 696"/>
              <a:gd name="T10" fmla="*/ 163 w 163"/>
              <a:gd name="T11" fmla="*/ 533 h 696"/>
              <a:gd name="T12" fmla="*/ 163 w 163"/>
              <a:gd name="T13" fmla="*/ 533 h 696"/>
            </a:gdLst>
            <a:ahLst/>
            <a:cxnLst>
              <a:cxn ang="0">
                <a:pos x="T0" y="T1"/>
              </a:cxn>
              <a:cxn ang="0">
                <a:pos x="T2" y="T3"/>
              </a:cxn>
              <a:cxn ang="0">
                <a:pos x="T4" y="T5"/>
              </a:cxn>
              <a:cxn ang="0">
                <a:pos x="T6" y="T7"/>
              </a:cxn>
              <a:cxn ang="0">
                <a:pos x="T8" y="T9"/>
              </a:cxn>
              <a:cxn ang="0">
                <a:pos x="T10" y="T11"/>
              </a:cxn>
              <a:cxn ang="0">
                <a:pos x="T12" y="T13"/>
              </a:cxn>
            </a:cxnLst>
            <a:rect l="0" t="0" r="r" b="b"/>
            <a:pathLst>
              <a:path w="163" h="696">
                <a:moveTo>
                  <a:pt x="163" y="533"/>
                </a:moveTo>
                <a:lnTo>
                  <a:pt x="0" y="696"/>
                </a:lnTo>
                <a:lnTo>
                  <a:pt x="0" y="166"/>
                </a:lnTo>
                <a:lnTo>
                  <a:pt x="163" y="0"/>
                </a:lnTo>
                <a:lnTo>
                  <a:pt x="163" y="533"/>
                </a:lnTo>
                <a:lnTo>
                  <a:pt x="163" y="533"/>
                </a:lnTo>
                <a:lnTo>
                  <a:pt x="163" y="533"/>
                </a:lnTo>
                <a:close/>
              </a:path>
            </a:pathLst>
          </a:custGeom>
          <a:solidFill>
            <a:srgbClr val="404040"/>
          </a:solidFill>
          <a:ln>
            <a:noFill/>
          </a:ln>
        </p:spPr>
        <p:txBody>
          <a:bodyPr vert="horz" wrap="square" lIns="91440" tIns="45720" rIns="91440" bIns="45720" numCol="1" anchor="t" anchorCtr="0" compatLnSpc="1"/>
          <a:lstStyle/>
          <a:p>
            <a:endParaRPr lang="en-US"/>
          </a:p>
        </p:txBody>
      </p:sp>
      <p:grpSp>
        <p:nvGrpSpPr>
          <p:cNvPr id="23" name="Group 22"/>
          <p:cNvGrpSpPr/>
          <p:nvPr/>
        </p:nvGrpSpPr>
        <p:grpSpPr>
          <a:xfrm>
            <a:off x="6151700" y="3487173"/>
            <a:ext cx="2012210" cy="241937"/>
            <a:chOff x="6151700" y="3056871"/>
            <a:chExt cx="2012210" cy="241937"/>
          </a:xfrm>
          <a:solidFill>
            <a:srgbClr val="D58590"/>
          </a:solidFill>
        </p:grpSpPr>
        <p:sp>
          <p:nvSpPr>
            <p:cNvPr id="24" name="Freeform 87"/>
            <p:cNvSpPr/>
            <p:nvPr/>
          </p:nvSpPr>
          <p:spPr bwMode="auto">
            <a:xfrm>
              <a:off x="6151700" y="3056871"/>
              <a:ext cx="1904519" cy="241937"/>
            </a:xfrm>
            <a:custGeom>
              <a:avLst/>
              <a:gdLst>
                <a:gd name="T0" fmla="*/ 1208 w 1291"/>
                <a:gd name="T1" fmla="*/ 0 h 164"/>
                <a:gd name="T2" fmla="*/ 163 w 1291"/>
                <a:gd name="T3" fmla="*/ 0 h 164"/>
                <a:gd name="T4" fmla="*/ 0 w 1291"/>
                <a:gd name="T5" fmla="*/ 164 h 164"/>
                <a:gd name="T6" fmla="*/ 1208 w 1291"/>
                <a:gd name="T7" fmla="*/ 164 h 164"/>
                <a:gd name="T8" fmla="*/ 1291 w 1291"/>
                <a:gd name="T9" fmla="*/ 83 h 164"/>
                <a:gd name="T10" fmla="*/ 1208 w 1291"/>
                <a:gd name="T11" fmla="*/ 0 h 164"/>
                <a:gd name="T12" fmla="*/ 1208 w 1291"/>
                <a:gd name="T13" fmla="*/ 0 h 164"/>
              </a:gdLst>
              <a:ahLst/>
              <a:cxnLst>
                <a:cxn ang="0">
                  <a:pos x="T0" y="T1"/>
                </a:cxn>
                <a:cxn ang="0">
                  <a:pos x="T2" y="T3"/>
                </a:cxn>
                <a:cxn ang="0">
                  <a:pos x="T4" y="T5"/>
                </a:cxn>
                <a:cxn ang="0">
                  <a:pos x="T6" y="T7"/>
                </a:cxn>
                <a:cxn ang="0">
                  <a:pos x="T8" y="T9"/>
                </a:cxn>
                <a:cxn ang="0">
                  <a:pos x="T10" y="T11"/>
                </a:cxn>
                <a:cxn ang="0">
                  <a:pos x="T12" y="T13"/>
                </a:cxn>
              </a:cxnLst>
              <a:rect l="0" t="0" r="r" b="b"/>
              <a:pathLst>
                <a:path w="1291" h="164">
                  <a:moveTo>
                    <a:pt x="1208" y="0"/>
                  </a:moveTo>
                  <a:lnTo>
                    <a:pt x="163" y="0"/>
                  </a:lnTo>
                  <a:lnTo>
                    <a:pt x="0" y="164"/>
                  </a:lnTo>
                  <a:lnTo>
                    <a:pt x="1208" y="164"/>
                  </a:lnTo>
                  <a:lnTo>
                    <a:pt x="1291" y="83"/>
                  </a:lnTo>
                  <a:lnTo>
                    <a:pt x="1208" y="0"/>
                  </a:lnTo>
                  <a:lnTo>
                    <a:pt x="120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5" name="Freeform 88"/>
            <p:cNvSpPr/>
            <p:nvPr/>
          </p:nvSpPr>
          <p:spPr bwMode="auto">
            <a:xfrm>
              <a:off x="7989833" y="3056871"/>
              <a:ext cx="174077" cy="241937"/>
            </a:xfrm>
            <a:custGeom>
              <a:avLst/>
              <a:gdLst>
                <a:gd name="T0" fmla="*/ 0 w 118"/>
                <a:gd name="T1" fmla="*/ 164 h 164"/>
                <a:gd name="T2" fmla="*/ 83 w 118"/>
                <a:gd name="T3" fmla="*/ 83 h 164"/>
                <a:gd name="T4" fmla="*/ 0 w 118"/>
                <a:gd name="T5" fmla="*/ 0 h 164"/>
                <a:gd name="T6" fmla="*/ 118 w 118"/>
                <a:gd name="T7" fmla="*/ 0 h 164"/>
                <a:gd name="T8" fmla="*/ 118 w 118"/>
                <a:gd name="T9" fmla="*/ 164 h 164"/>
                <a:gd name="T10" fmla="*/ 0 w 118"/>
                <a:gd name="T11" fmla="*/ 164 h 164"/>
                <a:gd name="T12" fmla="*/ 0 w 118"/>
                <a:gd name="T13" fmla="*/ 164 h 164"/>
                <a:gd name="T14" fmla="*/ 0 w 118"/>
                <a:gd name="T15" fmla="*/ 164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64">
                  <a:moveTo>
                    <a:pt x="0" y="164"/>
                  </a:moveTo>
                  <a:lnTo>
                    <a:pt x="83" y="83"/>
                  </a:lnTo>
                  <a:lnTo>
                    <a:pt x="0" y="0"/>
                  </a:lnTo>
                  <a:lnTo>
                    <a:pt x="118" y="0"/>
                  </a:lnTo>
                  <a:lnTo>
                    <a:pt x="118" y="164"/>
                  </a:lnTo>
                  <a:lnTo>
                    <a:pt x="0" y="164"/>
                  </a:lnTo>
                  <a:lnTo>
                    <a:pt x="0" y="164"/>
                  </a:lnTo>
                  <a:lnTo>
                    <a:pt x="0" y="1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26" name="Freeform 89"/>
          <p:cNvSpPr/>
          <p:nvPr/>
        </p:nvSpPr>
        <p:spPr bwMode="auto">
          <a:xfrm>
            <a:off x="8163910" y="2708252"/>
            <a:ext cx="240462" cy="1026759"/>
          </a:xfrm>
          <a:custGeom>
            <a:avLst/>
            <a:gdLst>
              <a:gd name="T0" fmla="*/ 163 w 163"/>
              <a:gd name="T1" fmla="*/ 533 h 696"/>
              <a:gd name="T2" fmla="*/ 0 w 163"/>
              <a:gd name="T3" fmla="*/ 696 h 696"/>
              <a:gd name="T4" fmla="*/ 0 w 163"/>
              <a:gd name="T5" fmla="*/ 164 h 696"/>
              <a:gd name="T6" fmla="*/ 163 w 163"/>
              <a:gd name="T7" fmla="*/ 0 h 696"/>
              <a:gd name="T8" fmla="*/ 163 w 163"/>
              <a:gd name="T9" fmla="*/ 533 h 696"/>
              <a:gd name="T10" fmla="*/ 163 w 163"/>
              <a:gd name="T11" fmla="*/ 533 h 696"/>
              <a:gd name="T12" fmla="*/ 163 w 163"/>
              <a:gd name="T13" fmla="*/ 533 h 696"/>
            </a:gdLst>
            <a:ahLst/>
            <a:cxnLst>
              <a:cxn ang="0">
                <a:pos x="T0" y="T1"/>
              </a:cxn>
              <a:cxn ang="0">
                <a:pos x="T2" y="T3"/>
              </a:cxn>
              <a:cxn ang="0">
                <a:pos x="T4" y="T5"/>
              </a:cxn>
              <a:cxn ang="0">
                <a:pos x="T6" y="T7"/>
              </a:cxn>
              <a:cxn ang="0">
                <a:pos x="T8" y="T9"/>
              </a:cxn>
              <a:cxn ang="0">
                <a:pos x="T10" y="T11"/>
              </a:cxn>
              <a:cxn ang="0">
                <a:pos x="T12" y="T13"/>
              </a:cxn>
            </a:cxnLst>
            <a:rect l="0" t="0" r="r" b="b"/>
            <a:pathLst>
              <a:path w="163" h="696">
                <a:moveTo>
                  <a:pt x="163" y="533"/>
                </a:moveTo>
                <a:lnTo>
                  <a:pt x="0" y="696"/>
                </a:lnTo>
                <a:lnTo>
                  <a:pt x="0" y="164"/>
                </a:lnTo>
                <a:lnTo>
                  <a:pt x="163" y="0"/>
                </a:lnTo>
                <a:lnTo>
                  <a:pt x="163" y="533"/>
                </a:lnTo>
                <a:lnTo>
                  <a:pt x="163" y="533"/>
                </a:lnTo>
                <a:lnTo>
                  <a:pt x="163" y="533"/>
                </a:lnTo>
                <a:close/>
              </a:path>
            </a:pathLst>
          </a:custGeom>
          <a:solidFill>
            <a:srgbClr val="404040"/>
          </a:solidFill>
          <a:ln>
            <a:noFill/>
          </a:ln>
        </p:spPr>
        <p:txBody>
          <a:bodyPr vert="horz" wrap="square" lIns="91440" tIns="45720" rIns="91440" bIns="45720" numCol="1" anchor="t" anchorCtr="0" compatLnSpc="1"/>
          <a:lstStyle/>
          <a:p>
            <a:endParaRPr lang="en-US"/>
          </a:p>
        </p:txBody>
      </p:sp>
      <p:grpSp>
        <p:nvGrpSpPr>
          <p:cNvPr id="27" name="Group 26"/>
          <p:cNvGrpSpPr/>
          <p:nvPr/>
        </p:nvGrpSpPr>
        <p:grpSpPr>
          <a:xfrm>
            <a:off x="8163910" y="2708252"/>
            <a:ext cx="2012211" cy="241937"/>
            <a:chOff x="8163910" y="2277950"/>
            <a:chExt cx="2012211" cy="241937"/>
          </a:xfrm>
          <a:solidFill>
            <a:srgbClr val="D58590"/>
          </a:solidFill>
        </p:grpSpPr>
        <p:sp>
          <p:nvSpPr>
            <p:cNvPr id="28" name="Freeform 90"/>
            <p:cNvSpPr/>
            <p:nvPr/>
          </p:nvSpPr>
          <p:spPr bwMode="auto">
            <a:xfrm>
              <a:off x="8163910" y="2277950"/>
              <a:ext cx="1904519" cy="241937"/>
            </a:xfrm>
            <a:custGeom>
              <a:avLst/>
              <a:gdLst>
                <a:gd name="T0" fmla="*/ 1208 w 1291"/>
                <a:gd name="T1" fmla="*/ 0 h 164"/>
                <a:gd name="T2" fmla="*/ 163 w 1291"/>
                <a:gd name="T3" fmla="*/ 0 h 164"/>
                <a:gd name="T4" fmla="*/ 0 w 1291"/>
                <a:gd name="T5" fmla="*/ 164 h 164"/>
                <a:gd name="T6" fmla="*/ 1208 w 1291"/>
                <a:gd name="T7" fmla="*/ 164 h 164"/>
                <a:gd name="T8" fmla="*/ 1291 w 1291"/>
                <a:gd name="T9" fmla="*/ 83 h 164"/>
                <a:gd name="T10" fmla="*/ 1208 w 1291"/>
                <a:gd name="T11" fmla="*/ 0 h 164"/>
                <a:gd name="T12" fmla="*/ 1208 w 1291"/>
                <a:gd name="T13" fmla="*/ 0 h 164"/>
              </a:gdLst>
              <a:ahLst/>
              <a:cxnLst>
                <a:cxn ang="0">
                  <a:pos x="T0" y="T1"/>
                </a:cxn>
                <a:cxn ang="0">
                  <a:pos x="T2" y="T3"/>
                </a:cxn>
                <a:cxn ang="0">
                  <a:pos x="T4" y="T5"/>
                </a:cxn>
                <a:cxn ang="0">
                  <a:pos x="T6" y="T7"/>
                </a:cxn>
                <a:cxn ang="0">
                  <a:pos x="T8" y="T9"/>
                </a:cxn>
                <a:cxn ang="0">
                  <a:pos x="T10" y="T11"/>
                </a:cxn>
                <a:cxn ang="0">
                  <a:pos x="T12" y="T13"/>
                </a:cxn>
              </a:cxnLst>
              <a:rect l="0" t="0" r="r" b="b"/>
              <a:pathLst>
                <a:path w="1291" h="164">
                  <a:moveTo>
                    <a:pt x="1208" y="0"/>
                  </a:moveTo>
                  <a:lnTo>
                    <a:pt x="163" y="0"/>
                  </a:lnTo>
                  <a:lnTo>
                    <a:pt x="0" y="164"/>
                  </a:lnTo>
                  <a:lnTo>
                    <a:pt x="1208" y="164"/>
                  </a:lnTo>
                  <a:lnTo>
                    <a:pt x="1291" y="83"/>
                  </a:lnTo>
                  <a:lnTo>
                    <a:pt x="1208" y="0"/>
                  </a:lnTo>
                  <a:lnTo>
                    <a:pt x="120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9" name="Freeform 91"/>
            <p:cNvSpPr/>
            <p:nvPr/>
          </p:nvSpPr>
          <p:spPr bwMode="auto">
            <a:xfrm>
              <a:off x="10002044" y="2277950"/>
              <a:ext cx="174077" cy="241937"/>
            </a:xfrm>
            <a:custGeom>
              <a:avLst/>
              <a:gdLst>
                <a:gd name="T0" fmla="*/ 0 w 118"/>
                <a:gd name="T1" fmla="*/ 164 h 164"/>
                <a:gd name="T2" fmla="*/ 83 w 118"/>
                <a:gd name="T3" fmla="*/ 83 h 164"/>
                <a:gd name="T4" fmla="*/ 0 w 118"/>
                <a:gd name="T5" fmla="*/ 0 h 164"/>
                <a:gd name="T6" fmla="*/ 118 w 118"/>
                <a:gd name="T7" fmla="*/ 0 h 164"/>
                <a:gd name="T8" fmla="*/ 118 w 118"/>
                <a:gd name="T9" fmla="*/ 164 h 164"/>
                <a:gd name="T10" fmla="*/ 0 w 118"/>
                <a:gd name="T11" fmla="*/ 164 h 164"/>
                <a:gd name="T12" fmla="*/ 0 w 118"/>
                <a:gd name="T13" fmla="*/ 164 h 164"/>
                <a:gd name="T14" fmla="*/ 0 w 118"/>
                <a:gd name="T15" fmla="*/ 164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64">
                  <a:moveTo>
                    <a:pt x="0" y="164"/>
                  </a:moveTo>
                  <a:lnTo>
                    <a:pt x="83" y="83"/>
                  </a:lnTo>
                  <a:lnTo>
                    <a:pt x="0" y="0"/>
                  </a:lnTo>
                  <a:lnTo>
                    <a:pt x="118" y="0"/>
                  </a:lnTo>
                  <a:lnTo>
                    <a:pt x="118" y="164"/>
                  </a:lnTo>
                  <a:lnTo>
                    <a:pt x="0" y="164"/>
                  </a:lnTo>
                  <a:lnTo>
                    <a:pt x="0" y="164"/>
                  </a:lnTo>
                  <a:lnTo>
                    <a:pt x="0" y="1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30" name="Freeform 92"/>
          <p:cNvSpPr/>
          <p:nvPr/>
        </p:nvSpPr>
        <p:spPr bwMode="auto">
          <a:xfrm>
            <a:off x="10176121" y="1921956"/>
            <a:ext cx="241937" cy="1028234"/>
          </a:xfrm>
          <a:custGeom>
            <a:avLst/>
            <a:gdLst>
              <a:gd name="T0" fmla="*/ 164 w 164"/>
              <a:gd name="T1" fmla="*/ 533 h 697"/>
              <a:gd name="T2" fmla="*/ 0 w 164"/>
              <a:gd name="T3" fmla="*/ 697 h 697"/>
              <a:gd name="T4" fmla="*/ 0 w 164"/>
              <a:gd name="T5" fmla="*/ 166 h 697"/>
              <a:gd name="T6" fmla="*/ 164 w 164"/>
              <a:gd name="T7" fmla="*/ 0 h 697"/>
              <a:gd name="T8" fmla="*/ 164 w 164"/>
              <a:gd name="T9" fmla="*/ 533 h 697"/>
              <a:gd name="T10" fmla="*/ 164 w 164"/>
              <a:gd name="T11" fmla="*/ 533 h 697"/>
              <a:gd name="T12" fmla="*/ 164 w 164"/>
              <a:gd name="T13" fmla="*/ 533 h 697"/>
            </a:gdLst>
            <a:ahLst/>
            <a:cxnLst>
              <a:cxn ang="0">
                <a:pos x="T0" y="T1"/>
              </a:cxn>
              <a:cxn ang="0">
                <a:pos x="T2" y="T3"/>
              </a:cxn>
              <a:cxn ang="0">
                <a:pos x="T4" y="T5"/>
              </a:cxn>
              <a:cxn ang="0">
                <a:pos x="T6" y="T7"/>
              </a:cxn>
              <a:cxn ang="0">
                <a:pos x="T8" y="T9"/>
              </a:cxn>
              <a:cxn ang="0">
                <a:pos x="T10" y="T11"/>
              </a:cxn>
              <a:cxn ang="0">
                <a:pos x="T12" y="T13"/>
              </a:cxn>
            </a:cxnLst>
            <a:rect l="0" t="0" r="r" b="b"/>
            <a:pathLst>
              <a:path w="164" h="697">
                <a:moveTo>
                  <a:pt x="164" y="533"/>
                </a:moveTo>
                <a:lnTo>
                  <a:pt x="0" y="697"/>
                </a:lnTo>
                <a:lnTo>
                  <a:pt x="0" y="166"/>
                </a:lnTo>
                <a:lnTo>
                  <a:pt x="164" y="0"/>
                </a:lnTo>
                <a:lnTo>
                  <a:pt x="164" y="533"/>
                </a:lnTo>
                <a:lnTo>
                  <a:pt x="164" y="533"/>
                </a:lnTo>
                <a:lnTo>
                  <a:pt x="164" y="533"/>
                </a:lnTo>
                <a:close/>
              </a:path>
            </a:pathLst>
          </a:custGeom>
          <a:solidFill>
            <a:srgbClr val="404040"/>
          </a:solidFill>
          <a:ln>
            <a:noFill/>
          </a:ln>
        </p:spPr>
        <p:txBody>
          <a:bodyPr vert="horz" wrap="square" lIns="91440" tIns="45720" rIns="91440" bIns="45720" numCol="1" anchor="t" anchorCtr="0" compatLnSpc="1"/>
          <a:lstStyle/>
          <a:p>
            <a:endParaRPr lang="en-US"/>
          </a:p>
        </p:txBody>
      </p:sp>
      <p:sp>
        <p:nvSpPr>
          <p:cNvPr id="31" name="Freeform 93"/>
          <p:cNvSpPr/>
          <p:nvPr/>
        </p:nvSpPr>
        <p:spPr bwMode="auto">
          <a:xfrm>
            <a:off x="10176121" y="1921956"/>
            <a:ext cx="2016636" cy="244888"/>
          </a:xfrm>
          <a:custGeom>
            <a:avLst/>
            <a:gdLst>
              <a:gd name="T0" fmla="*/ 1367 w 1367"/>
              <a:gd name="T1" fmla="*/ 0 h 166"/>
              <a:gd name="T2" fmla="*/ 164 w 1367"/>
              <a:gd name="T3" fmla="*/ 0 h 166"/>
              <a:gd name="T4" fmla="*/ 0 w 1367"/>
              <a:gd name="T5" fmla="*/ 166 h 166"/>
              <a:gd name="T6" fmla="*/ 1367 w 1367"/>
              <a:gd name="T7" fmla="*/ 166 h 166"/>
              <a:gd name="T8" fmla="*/ 1367 w 1367"/>
              <a:gd name="T9" fmla="*/ 0 h 166"/>
            </a:gdLst>
            <a:ahLst/>
            <a:cxnLst>
              <a:cxn ang="0">
                <a:pos x="T0" y="T1"/>
              </a:cxn>
              <a:cxn ang="0">
                <a:pos x="T2" y="T3"/>
              </a:cxn>
              <a:cxn ang="0">
                <a:pos x="T4" y="T5"/>
              </a:cxn>
              <a:cxn ang="0">
                <a:pos x="T6" y="T7"/>
              </a:cxn>
              <a:cxn ang="0">
                <a:pos x="T8" y="T9"/>
              </a:cxn>
            </a:cxnLst>
            <a:rect l="0" t="0" r="r" b="b"/>
            <a:pathLst>
              <a:path w="1367" h="166">
                <a:moveTo>
                  <a:pt x="1367" y="0"/>
                </a:moveTo>
                <a:lnTo>
                  <a:pt x="164" y="0"/>
                </a:lnTo>
                <a:lnTo>
                  <a:pt x="0" y="166"/>
                </a:lnTo>
                <a:lnTo>
                  <a:pt x="1367" y="166"/>
                </a:lnTo>
                <a:lnTo>
                  <a:pt x="1367" y="0"/>
                </a:lnTo>
                <a:close/>
              </a:path>
            </a:pathLst>
          </a:custGeom>
          <a:solidFill>
            <a:srgbClr val="D58590"/>
          </a:solidFill>
          <a:ln>
            <a:noFill/>
          </a:ln>
        </p:spPr>
        <p:txBody>
          <a:bodyPr vert="horz" wrap="square" lIns="91440" tIns="45720" rIns="91440" bIns="45720" numCol="1" anchor="t" anchorCtr="0" compatLnSpc="1"/>
          <a:lstStyle/>
          <a:p>
            <a:endParaRPr lang="en-US"/>
          </a:p>
        </p:txBody>
      </p:sp>
      <p:sp>
        <p:nvSpPr>
          <p:cNvPr id="62" name="Oval 61"/>
          <p:cNvSpPr/>
          <p:nvPr/>
        </p:nvSpPr>
        <p:spPr>
          <a:xfrm>
            <a:off x="2900977" y="4218171"/>
            <a:ext cx="681318" cy="681318"/>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4893114" y="3448290"/>
            <a:ext cx="681318" cy="681318"/>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6885251" y="2678409"/>
            <a:ext cx="681318" cy="681318"/>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8877388" y="1908528"/>
            <a:ext cx="681318" cy="681318"/>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Freeform 65"/>
          <p:cNvSpPr>
            <a:spLocks noEditPoints="1"/>
          </p:cNvSpPr>
          <p:nvPr/>
        </p:nvSpPr>
        <p:spPr bwMode="auto">
          <a:xfrm>
            <a:off x="3072076" y="4344720"/>
            <a:ext cx="339121" cy="428220"/>
          </a:xfrm>
          <a:custGeom>
            <a:avLst/>
            <a:gdLst>
              <a:gd name="T0" fmla="*/ 110 w 158"/>
              <a:gd name="T1" fmla="*/ 184 h 199"/>
              <a:gd name="T2" fmla="*/ 115 w 158"/>
              <a:gd name="T3" fmla="*/ 199 h 199"/>
              <a:gd name="T4" fmla="*/ 37 w 158"/>
              <a:gd name="T5" fmla="*/ 199 h 199"/>
              <a:gd name="T6" fmla="*/ 32 w 158"/>
              <a:gd name="T7" fmla="*/ 184 h 199"/>
              <a:gd name="T8" fmla="*/ 41 w 158"/>
              <a:gd name="T9" fmla="*/ 184 h 199"/>
              <a:gd name="T10" fmla="*/ 36 w 158"/>
              <a:gd name="T11" fmla="*/ 173 h 199"/>
              <a:gd name="T12" fmla="*/ 62 w 158"/>
              <a:gd name="T13" fmla="*/ 173 h 199"/>
              <a:gd name="T14" fmla="*/ 7 w 158"/>
              <a:gd name="T15" fmla="*/ 18 h 199"/>
              <a:gd name="T16" fmla="*/ 0 w 158"/>
              <a:gd name="T17" fmla="*/ 9 h 199"/>
              <a:gd name="T18" fmla="*/ 9 w 158"/>
              <a:gd name="T19" fmla="*/ 0 h 199"/>
              <a:gd name="T20" fmla="*/ 18 w 158"/>
              <a:gd name="T21" fmla="*/ 9 h 199"/>
              <a:gd name="T22" fmla="*/ 15 w 158"/>
              <a:gd name="T23" fmla="*/ 15 h 199"/>
              <a:gd name="T24" fmla="*/ 71 w 158"/>
              <a:gd name="T25" fmla="*/ 173 h 199"/>
              <a:gd name="T26" fmla="*/ 97 w 158"/>
              <a:gd name="T27" fmla="*/ 173 h 199"/>
              <a:gd name="T28" fmla="*/ 101 w 158"/>
              <a:gd name="T29" fmla="*/ 184 h 199"/>
              <a:gd name="T30" fmla="*/ 110 w 158"/>
              <a:gd name="T31" fmla="*/ 184 h 199"/>
              <a:gd name="T32" fmla="*/ 75 w 158"/>
              <a:gd name="T33" fmla="*/ 73 h 199"/>
              <a:gd name="T34" fmla="*/ 58 w 158"/>
              <a:gd name="T35" fmla="*/ 27 h 199"/>
              <a:gd name="T36" fmla="*/ 72 w 158"/>
              <a:gd name="T37" fmla="*/ 19 h 199"/>
              <a:gd name="T38" fmla="*/ 20 w 158"/>
              <a:gd name="T39" fmla="*/ 19 h 199"/>
              <a:gd name="T40" fmla="*/ 39 w 158"/>
              <a:gd name="T41" fmla="*/ 73 h 199"/>
              <a:gd name="T42" fmla="*/ 75 w 158"/>
              <a:gd name="T43" fmla="*/ 73 h 199"/>
              <a:gd name="T44" fmla="*/ 66 w 158"/>
              <a:gd name="T45" fmla="*/ 33 h 199"/>
              <a:gd name="T46" fmla="*/ 85 w 158"/>
              <a:gd name="T47" fmla="*/ 87 h 199"/>
              <a:gd name="T48" fmla="*/ 158 w 158"/>
              <a:gd name="T49" fmla="*/ 87 h 199"/>
              <a:gd name="T50" fmla="*/ 124 w 158"/>
              <a:gd name="T51" fmla="*/ 60 h 199"/>
              <a:gd name="T52" fmla="*/ 139 w 158"/>
              <a:gd name="T53" fmla="*/ 33 h 199"/>
              <a:gd name="T54" fmla="*/ 66 w 158"/>
              <a:gd name="T55" fmla="*/ 33 h 199"/>
              <a:gd name="T56" fmla="*/ 84 w 158"/>
              <a:gd name="T57" fmla="*/ 28 h 199"/>
              <a:gd name="T58" fmla="*/ 81 w 158"/>
              <a:gd name="T59" fmla="*/ 19 h 199"/>
              <a:gd name="T60" fmla="*/ 66 w 158"/>
              <a:gd name="T61" fmla="*/ 28 h 199"/>
              <a:gd name="T62" fmla="*/ 84 w 158"/>
              <a:gd name="T63" fmla="*/ 2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8" h="199">
                <a:moveTo>
                  <a:pt x="110" y="184"/>
                </a:moveTo>
                <a:cubicBezTo>
                  <a:pt x="115" y="199"/>
                  <a:pt x="115" y="199"/>
                  <a:pt x="115" y="199"/>
                </a:cubicBezTo>
                <a:cubicBezTo>
                  <a:pt x="37" y="199"/>
                  <a:pt x="37" y="199"/>
                  <a:pt x="37" y="199"/>
                </a:cubicBezTo>
                <a:cubicBezTo>
                  <a:pt x="32" y="184"/>
                  <a:pt x="32" y="184"/>
                  <a:pt x="32" y="184"/>
                </a:cubicBezTo>
                <a:cubicBezTo>
                  <a:pt x="41" y="184"/>
                  <a:pt x="41" y="184"/>
                  <a:pt x="41" y="184"/>
                </a:cubicBezTo>
                <a:cubicBezTo>
                  <a:pt x="36" y="173"/>
                  <a:pt x="36" y="173"/>
                  <a:pt x="36" y="173"/>
                </a:cubicBezTo>
                <a:cubicBezTo>
                  <a:pt x="62" y="173"/>
                  <a:pt x="62" y="173"/>
                  <a:pt x="62" y="173"/>
                </a:cubicBezTo>
                <a:cubicBezTo>
                  <a:pt x="7" y="18"/>
                  <a:pt x="7" y="18"/>
                  <a:pt x="7" y="18"/>
                </a:cubicBezTo>
                <a:cubicBezTo>
                  <a:pt x="3" y="17"/>
                  <a:pt x="0" y="13"/>
                  <a:pt x="0" y="9"/>
                </a:cubicBezTo>
                <a:cubicBezTo>
                  <a:pt x="0" y="4"/>
                  <a:pt x="4" y="0"/>
                  <a:pt x="9" y="0"/>
                </a:cubicBezTo>
                <a:cubicBezTo>
                  <a:pt x="14" y="0"/>
                  <a:pt x="18" y="4"/>
                  <a:pt x="18" y="9"/>
                </a:cubicBezTo>
                <a:cubicBezTo>
                  <a:pt x="18" y="11"/>
                  <a:pt x="17" y="14"/>
                  <a:pt x="15" y="15"/>
                </a:cubicBezTo>
                <a:cubicBezTo>
                  <a:pt x="71" y="173"/>
                  <a:pt x="71" y="173"/>
                  <a:pt x="71" y="173"/>
                </a:cubicBezTo>
                <a:cubicBezTo>
                  <a:pt x="97" y="173"/>
                  <a:pt x="97" y="173"/>
                  <a:pt x="97" y="173"/>
                </a:cubicBezTo>
                <a:cubicBezTo>
                  <a:pt x="101" y="184"/>
                  <a:pt x="101" y="184"/>
                  <a:pt x="101" y="184"/>
                </a:cubicBezTo>
                <a:lnTo>
                  <a:pt x="110" y="184"/>
                </a:lnTo>
                <a:close/>
                <a:moveTo>
                  <a:pt x="75" y="73"/>
                </a:moveTo>
                <a:cubicBezTo>
                  <a:pt x="58" y="27"/>
                  <a:pt x="58" y="27"/>
                  <a:pt x="58" y="27"/>
                </a:cubicBezTo>
                <a:cubicBezTo>
                  <a:pt x="72" y="19"/>
                  <a:pt x="72" y="19"/>
                  <a:pt x="72" y="19"/>
                </a:cubicBezTo>
                <a:cubicBezTo>
                  <a:pt x="20" y="19"/>
                  <a:pt x="20" y="19"/>
                  <a:pt x="20" y="19"/>
                </a:cubicBezTo>
                <a:cubicBezTo>
                  <a:pt x="39" y="73"/>
                  <a:pt x="39" y="73"/>
                  <a:pt x="39" y="73"/>
                </a:cubicBezTo>
                <a:lnTo>
                  <a:pt x="75" y="73"/>
                </a:lnTo>
                <a:close/>
                <a:moveTo>
                  <a:pt x="66" y="33"/>
                </a:moveTo>
                <a:cubicBezTo>
                  <a:pt x="85" y="87"/>
                  <a:pt x="85" y="87"/>
                  <a:pt x="85" y="87"/>
                </a:cubicBezTo>
                <a:cubicBezTo>
                  <a:pt x="158" y="87"/>
                  <a:pt x="158" y="87"/>
                  <a:pt x="158" y="87"/>
                </a:cubicBezTo>
                <a:cubicBezTo>
                  <a:pt x="124" y="60"/>
                  <a:pt x="124" y="60"/>
                  <a:pt x="124" y="60"/>
                </a:cubicBezTo>
                <a:cubicBezTo>
                  <a:pt x="139" y="33"/>
                  <a:pt x="139" y="33"/>
                  <a:pt x="139" y="33"/>
                </a:cubicBezTo>
                <a:lnTo>
                  <a:pt x="66" y="33"/>
                </a:lnTo>
                <a:close/>
                <a:moveTo>
                  <a:pt x="84" y="28"/>
                </a:moveTo>
                <a:cubicBezTo>
                  <a:pt x="81" y="19"/>
                  <a:pt x="81" y="19"/>
                  <a:pt x="81" y="19"/>
                </a:cubicBezTo>
                <a:cubicBezTo>
                  <a:pt x="66" y="28"/>
                  <a:pt x="66" y="28"/>
                  <a:pt x="66" y="28"/>
                </a:cubicBezTo>
                <a:lnTo>
                  <a:pt x="84" y="28"/>
                </a:ln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67" name="Freeform 66"/>
          <p:cNvSpPr/>
          <p:nvPr/>
        </p:nvSpPr>
        <p:spPr bwMode="auto">
          <a:xfrm>
            <a:off x="5039561" y="3619813"/>
            <a:ext cx="361536" cy="327285"/>
          </a:xfrm>
          <a:custGeom>
            <a:avLst/>
            <a:gdLst>
              <a:gd name="T0" fmla="*/ 161 w 161"/>
              <a:gd name="T1" fmla="*/ 27 h 145"/>
              <a:gd name="T2" fmla="*/ 139 w 161"/>
              <a:gd name="T3" fmla="*/ 49 h 145"/>
              <a:gd name="T4" fmla="*/ 123 w 161"/>
              <a:gd name="T5" fmla="*/ 42 h 145"/>
              <a:gd name="T6" fmla="*/ 93 w 161"/>
              <a:gd name="T7" fmla="*/ 62 h 145"/>
              <a:gd name="T8" fmla="*/ 94 w 161"/>
              <a:gd name="T9" fmla="*/ 68 h 145"/>
              <a:gd name="T10" fmla="*/ 92 w 161"/>
              <a:gd name="T11" fmla="*/ 75 h 145"/>
              <a:gd name="T12" fmla="*/ 123 w 161"/>
              <a:gd name="T13" fmla="*/ 106 h 145"/>
              <a:gd name="T14" fmla="*/ 132 w 161"/>
              <a:gd name="T15" fmla="*/ 103 h 145"/>
              <a:gd name="T16" fmla="*/ 149 w 161"/>
              <a:gd name="T17" fmla="*/ 120 h 145"/>
              <a:gd name="T18" fmla="*/ 132 w 161"/>
              <a:gd name="T19" fmla="*/ 136 h 145"/>
              <a:gd name="T20" fmla="*/ 116 w 161"/>
              <a:gd name="T21" fmla="*/ 120 h 145"/>
              <a:gd name="T22" fmla="*/ 119 w 161"/>
              <a:gd name="T23" fmla="*/ 110 h 145"/>
              <a:gd name="T24" fmla="*/ 88 w 161"/>
              <a:gd name="T25" fmla="*/ 79 h 145"/>
              <a:gd name="T26" fmla="*/ 80 w 161"/>
              <a:gd name="T27" fmla="*/ 81 h 145"/>
              <a:gd name="T28" fmla="*/ 75 w 161"/>
              <a:gd name="T29" fmla="*/ 81 h 145"/>
              <a:gd name="T30" fmla="*/ 52 w 161"/>
              <a:gd name="T31" fmla="*/ 115 h 145"/>
              <a:gd name="T32" fmla="*/ 58 w 161"/>
              <a:gd name="T33" fmla="*/ 127 h 145"/>
              <a:gd name="T34" fmla="*/ 41 w 161"/>
              <a:gd name="T35" fmla="*/ 145 h 145"/>
              <a:gd name="T36" fmla="*/ 24 w 161"/>
              <a:gd name="T37" fmla="*/ 127 h 145"/>
              <a:gd name="T38" fmla="*/ 41 w 161"/>
              <a:gd name="T39" fmla="*/ 110 h 145"/>
              <a:gd name="T40" fmla="*/ 48 w 161"/>
              <a:gd name="T41" fmla="*/ 112 h 145"/>
              <a:gd name="T42" fmla="*/ 71 w 161"/>
              <a:gd name="T43" fmla="*/ 78 h 145"/>
              <a:gd name="T44" fmla="*/ 67 w 161"/>
              <a:gd name="T45" fmla="*/ 72 h 145"/>
              <a:gd name="T46" fmla="*/ 30 w 161"/>
              <a:gd name="T47" fmla="*/ 76 h 145"/>
              <a:gd name="T48" fmla="*/ 16 w 161"/>
              <a:gd name="T49" fmla="*/ 90 h 145"/>
              <a:gd name="T50" fmla="*/ 0 w 161"/>
              <a:gd name="T51" fmla="*/ 75 h 145"/>
              <a:gd name="T52" fmla="*/ 16 w 161"/>
              <a:gd name="T53" fmla="*/ 60 h 145"/>
              <a:gd name="T54" fmla="*/ 30 w 161"/>
              <a:gd name="T55" fmla="*/ 71 h 145"/>
              <a:gd name="T56" fmla="*/ 67 w 161"/>
              <a:gd name="T57" fmla="*/ 66 h 145"/>
              <a:gd name="T58" fmla="*/ 72 w 161"/>
              <a:gd name="T59" fmla="*/ 58 h 145"/>
              <a:gd name="T60" fmla="*/ 54 w 161"/>
              <a:gd name="T61" fmla="*/ 26 h 145"/>
              <a:gd name="T62" fmla="*/ 49 w 161"/>
              <a:gd name="T63" fmla="*/ 27 h 145"/>
              <a:gd name="T64" fmla="*/ 36 w 161"/>
              <a:gd name="T65" fmla="*/ 13 h 145"/>
              <a:gd name="T66" fmla="*/ 49 w 161"/>
              <a:gd name="T67" fmla="*/ 0 h 145"/>
              <a:gd name="T68" fmla="*/ 63 w 161"/>
              <a:gd name="T69" fmla="*/ 13 h 145"/>
              <a:gd name="T70" fmla="*/ 58 w 161"/>
              <a:gd name="T71" fmla="*/ 23 h 145"/>
              <a:gd name="T72" fmla="*/ 76 w 161"/>
              <a:gd name="T73" fmla="*/ 55 h 145"/>
              <a:gd name="T74" fmla="*/ 80 w 161"/>
              <a:gd name="T75" fmla="*/ 55 h 145"/>
              <a:gd name="T76" fmla="*/ 90 w 161"/>
              <a:gd name="T77" fmla="*/ 58 h 145"/>
              <a:gd name="T78" fmla="*/ 120 w 161"/>
              <a:gd name="T79" fmla="*/ 37 h 145"/>
              <a:gd name="T80" fmla="*/ 117 w 161"/>
              <a:gd name="T81" fmla="*/ 27 h 145"/>
              <a:gd name="T82" fmla="*/ 139 w 161"/>
              <a:gd name="T83" fmla="*/ 4 h 145"/>
              <a:gd name="T84" fmla="*/ 161 w 161"/>
              <a:gd name="T85" fmla="*/ 2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1" h="145">
                <a:moveTo>
                  <a:pt x="161" y="27"/>
                </a:moveTo>
                <a:cubicBezTo>
                  <a:pt x="161" y="39"/>
                  <a:pt x="151" y="49"/>
                  <a:pt x="139" y="49"/>
                </a:cubicBezTo>
                <a:cubicBezTo>
                  <a:pt x="133" y="49"/>
                  <a:pt x="127" y="46"/>
                  <a:pt x="123" y="42"/>
                </a:cubicBezTo>
                <a:cubicBezTo>
                  <a:pt x="123" y="42"/>
                  <a:pt x="123" y="42"/>
                  <a:pt x="93" y="62"/>
                </a:cubicBezTo>
                <a:cubicBezTo>
                  <a:pt x="93" y="64"/>
                  <a:pt x="94" y="66"/>
                  <a:pt x="94" y="68"/>
                </a:cubicBezTo>
                <a:cubicBezTo>
                  <a:pt x="94" y="71"/>
                  <a:pt x="93" y="73"/>
                  <a:pt x="92" y="75"/>
                </a:cubicBezTo>
                <a:cubicBezTo>
                  <a:pt x="92" y="75"/>
                  <a:pt x="92" y="75"/>
                  <a:pt x="123" y="106"/>
                </a:cubicBezTo>
                <a:cubicBezTo>
                  <a:pt x="125" y="104"/>
                  <a:pt x="129" y="103"/>
                  <a:pt x="132" y="103"/>
                </a:cubicBezTo>
                <a:cubicBezTo>
                  <a:pt x="141" y="103"/>
                  <a:pt x="149" y="110"/>
                  <a:pt x="149" y="120"/>
                </a:cubicBezTo>
                <a:cubicBezTo>
                  <a:pt x="149" y="129"/>
                  <a:pt x="141" y="136"/>
                  <a:pt x="132" y="136"/>
                </a:cubicBezTo>
                <a:cubicBezTo>
                  <a:pt x="123" y="136"/>
                  <a:pt x="116" y="129"/>
                  <a:pt x="116" y="120"/>
                </a:cubicBezTo>
                <a:cubicBezTo>
                  <a:pt x="116" y="116"/>
                  <a:pt x="117" y="113"/>
                  <a:pt x="119" y="110"/>
                </a:cubicBezTo>
                <a:cubicBezTo>
                  <a:pt x="119" y="110"/>
                  <a:pt x="119" y="110"/>
                  <a:pt x="88" y="79"/>
                </a:cubicBezTo>
                <a:cubicBezTo>
                  <a:pt x="86" y="81"/>
                  <a:pt x="83" y="81"/>
                  <a:pt x="80" y="81"/>
                </a:cubicBezTo>
                <a:cubicBezTo>
                  <a:pt x="79" y="81"/>
                  <a:pt x="77" y="81"/>
                  <a:pt x="75" y="81"/>
                </a:cubicBezTo>
                <a:cubicBezTo>
                  <a:pt x="75" y="81"/>
                  <a:pt x="75" y="81"/>
                  <a:pt x="52" y="115"/>
                </a:cubicBezTo>
                <a:cubicBezTo>
                  <a:pt x="56" y="118"/>
                  <a:pt x="58" y="123"/>
                  <a:pt x="58" y="127"/>
                </a:cubicBezTo>
                <a:cubicBezTo>
                  <a:pt x="58" y="137"/>
                  <a:pt x="50" y="145"/>
                  <a:pt x="41" y="145"/>
                </a:cubicBezTo>
                <a:cubicBezTo>
                  <a:pt x="31" y="145"/>
                  <a:pt x="24" y="137"/>
                  <a:pt x="24" y="127"/>
                </a:cubicBezTo>
                <a:cubicBezTo>
                  <a:pt x="24" y="118"/>
                  <a:pt x="31" y="110"/>
                  <a:pt x="41" y="110"/>
                </a:cubicBezTo>
                <a:cubicBezTo>
                  <a:pt x="43" y="110"/>
                  <a:pt x="46" y="111"/>
                  <a:pt x="48" y="112"/>
                </a:cubicBezTo>
                <a:cubicBezTo>
                  <a:pt x="48" y="112"/>
                  <a:pt x="48" y="112"/>
                  <a:pt x="71" y="78"/>
                </a:cubicBezTo>
                <a:cubicBezTo>
                  <a:pt x="69" y="76"/>
                  <a:pt x="68" y="74"/>
                  <a:pt x="67" y="72"/>
                </a:cubicBezTo>
                <a:cubicBezTo>
                  <a:pt x="67" y="72"/>
                  <a:pt x="67" y="72"/>
                  <a:pt x="30" y="76"/>
                </a:cubicBezTo>
                <a:cubicBezTo>
                  <a:pt x="30" y="84"/>
                  <a:pt x="23" y="90"/>
                  <a:pt x="16" y="90"/>
                </a:cubicBezTo>
                <a:cubicBezTo>
                  <a:pt x="7" y="90"/>
                  <a:pt x="0" y="83"/>
                  <a:pt x="0" y="75"/>
                </a:cubicBezTo>
                <a:cubicBezTo>
                  <a:pt x="0" y="66"/>
                  <a:pt x="7" y="60"/>
                  <a:pt x="16" y="60"/>
                </a:cubicBezTo>
                <a:cubicBezTo>
                  <a:pt x="22" y="60"/>
                  <a:pt x="28" y="64"/>
                  <a:pt x="30" y="71"/>
                </a:cubicBezTo>
                <a:cubicBezTo>
                  <a:pt x="30" y="71"/>
                  <a:pt x="30" y="71"/>
                  <a:pt x="67" y="66"/>
                </a:cubicBezTo>
                <a:cubicBezTo>
                  <a:pt x="67" y="63"/>
                  <a:pt x="69" y="60"/>
                  <a:pt x="72" y="58"/>
                </a:cubicBezTo>
                <a:cubicBezTo>
                  <a:pt x="72" y="58"/>
                  <a:pt x="72" y="58"/>
                  <a:pt x="54" y="26"/>
                </a:cubicBezTo>
                <a:cubicBezTo>
                  <a:pt x="52" y="26"/>
                  <a:pt x="51" y="27"/>
                  <a:pt x="49" y="27"/>
                </a:cubicBezTo>
                <a:cubicBezTo>
                  <a:pt x="42" y="27"/>
                  <a:pt x="36" y="20"/>
                  <a:pt x="36" y="13"/>
                </a:cubicBezTo>
                <a:cubicBezTo>
                  <a:pt x="36" y="5"/>
                  <a:pt x="42" y="0"/>
                  <a:pt x="49" y="0"/>
                </a:cubicBezTo>
                <a:cubicBezTo>
                  <a:pt x="57" y="0"/>
                  <a:pt x="63" y="5"/>
                  <a:pt x="63" y="13"/>
                </a:cubicBezTo>
                <a:cubicBezTo>
                  <a:pt x="63" y="17"/>
                  <a:pt x="61" y="21"/>
                  <a:pt x="58" y="23"/>
                </a:cubicBezTo>
                <a:cubicBezTo>
                  <a:pt x="58" y="23"/>
                  <a:pt x="58" y="23"/>
                  <a:pt x="76" y="55"/>
                </a:cubicBezTo>
                <a:cubicBezTo>
                  <a:pt x="77" y="55"/>
                  <a:pt x="79" y="55"/>
                  <a:pt x="80" y="55"/>
                </a:cubicBezTo>
                <a:cubicBezTo>
                  <a:pt x="84" y="55"/>
                  <a:pt x="87" y="56"/>
                  <a:pt x="90" y="58"/>
                </a:cubicBezTo>
                <a:cubicBezTo>
                  <a:pt x="90" y="58"/>
                  <a:pt x="90" y="58"/>
                  <a:pt x="120" y="37"/>
                </a:cubicBezTo>
                <a:cubicBezTo>
                  <a:pt x="118" y="34"/>
                  <a:pt x="117" y="30"/>
                  <a:pt x="117" y="27"/>
                </a:cubicBezTo>
                <a:cubicBezTo>
                  <a:pt x="117" y="14"/>
                  <a:pt x="127" y="4"/>
                  <a:pt x="139" y="4"/>
                </a:cubicBezTo>
                <a:cubicBezTo>
                  <a:pt x="151" y="4"/>
                  <a:pt x="161" y="14"/>
                  <a:pt x="161" y="27"/>
                </a:cubicBez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68" name="Freeform 67"/>
          <p:cNvSpPr>
            <a:spLocks noEditPoints="1"/>
          </p:cNvSpPr>
          <p:nvPr/>
        </p:nvSpPr>
        <p:spPr bwMode="auto">
          <a:xfrm>
            <a:off x="7011801" y="2819051"/>
            <a:ext cx="428219" cy="400035"/>
          </a:xfrm>
          <a:custGeom>
            <a:avLst/>
            <a:gdLst>
              <a:gd name="T0" fmla="*/ 22 w 199"/>
              <a:gd name="T1" fmla="*/ 84 h 186"/>
              <a:gd name="T2" fmla="*/ 10 w 199"/>
              <a:gd name="T3" fmla="*/ 69 h 186"/>
              <a:gd name="T4" fmla="*/ 60 w 199"/>
              <a:gd name="T5" fmla="*/ 0 h 186"/>
              <a:gd name="T6" fmla="*/ 71 w 199"/>
              <a:gd name="T7" fmla="*/ 37 h 186"/>
              <a:gd name="T8" fmla="*/ 38 w 199"/>
              <a:gd name="T9" fmla="*/ 82 h 186"/>
              <a:gd name="T10" fmla="*/ 49 w 199"/>
              <a:gd name="T11" fmla="*/ 101 h 186"/>
              <a:gd name="T12" fmla="*/ 39 w 199"/>
              <a:gd name="T13" fmla="*/ 111 h 186"/>
              <a:gd name="T14" fmla="*/ 32 w 199"/>
              <a:gd name="T15" fmla="*/ 92 h 186"/>
              <a:gd name="T16" fmla="*/ 128 w 199"/>
              <a:gd name="T17" fmla="*/ 82 h 186"/>
              <a:gd name="T18" fmla="*/ 68 w 199"/>
              <a:gd name="T19" fmla="*/ 97 h 186"/>
              <a:gd name="T20" fmla="*/ 71 w 199"/>
              <a:gd name="T21" fmla="*/ 101 h 186"/>
              <a:gd name="T22" fmla="*/ 81 w 199"/>
              <a:gd name="T23" fmla="*/ 120 h 186"/>
              <a:gd name="T24" fmla="*/ 100 w 199"/>
              <a:gd name="T25" fmla="*/ 130 h 186"/>
              <a:gd name="T26" fmla="*/ 119 w 199"/>
              <a:gd name="T27" fmla="*/ 140 h 186"/>
              <a:gd name="T28" fmla="*/ 103 w 199"/>
              <a:gd name="T29" fmla="*/ 178 h 186"/>
              <a:gd name="T30" fmla="*/ 124 w 199"/>
              <a:gd name="T31" fmla="*/ 170 h 186"/>
              <a:gd name="T32" fmla="*/ 143 w 199"/>
              <a:gd name="T33" fmla="*/ 160 h 186"/>
              <a:gd name="T34" fmla="*/ 159 w 199"/>
              <a:gd name="T35" fmla="*/ 143 h 186"/>
              <a:gd name="T36" fmla="*/ 168 w 199"/>
              <a:gd name="T37" fmla="*/ 122 h 186"/>
              <a:gd name="T38" fmla="*/ 116 w 199"/>
              <a:gd name="T39" fmla="*/ 143 h 186"/>
              <a:gd name="T40" fmla="*/ 94 w 199"/>
              <a:gd name="T41" fmla="*/ 150 h 186"/>
              <a:gd name="T42" fmla="*/ 80 w 199"/>
              <a:gd name="T43" fmla="*/ 135 h 186"/>
              <a:gd name="T44" fmla="*/ 77 w 199"/>
              <a:gd name="T45" fmla="*/ 123 h 186"/>
              <a:gd name="T46" fmla="*/ 65 w 199"/>
              <a:gd name="T47" fmla="*/ 121 h 186"/>
              <a:gd name="T48" fmla="*/ 51 w 199"/>
              <a:gd name="T49" fmla="*/ 106 h 186"/>
              <a:gd name="T50" fmla="*/ 29 w 199"/>
              <a:gd name="T51" fmla="*/ 143 h 186"/>
              <a:gd name="T52" fmla="*/ 41 w 199"/>
              <a:gd name="T53" fmla="*/ 145 h 186"/>
              <a:gd name="T54" fmla="*/ 55 w 199"/>
              <a:gd name="T55" fmla="*/ 160 h 186"/>
              <a:gd name="T56" fmla="*/ 58 w 199"/>
              <a:gd name="T57" fmla="*/ 172 h 186"/>
              <a:gd name="T58" fmla="*/ 79 w 199"/>
              <a:gd name="T59" fmla="*/ 165 h 186"/>
              <a:gd name="T60" fmla="*/ 94 w 199"/>
              <a:gd name="T61" fmla="*/ 180 h 186"/>
              <a:gd name="T62" fmla="*/ 116 w 199"/>
              <a:gd name="T63" fmla="*/ 143 h 186"/>
              <a:gd name="T64" fmla="*/ 119 w 199"/>
              <a:gd name="T65" fmla="*/ 23 h 186"/>
              <a:gd name="T66" fmla="*/ 59 w 199"/>
              <a:gd name="T67" fmla="*/ 54 h 186"/>
              <a:gd name="T68" fmla="*/ 64 w 199"/>
              <a:gd name="T69" fmla="*/ 92 h 186"/>
              <a:gd name="T70" fmla="*/ 103 w 199"/>
              <a:gd name="T71" fmla="*/ 80 h 186"/>
              <a:gd name="T72" fmla="*/ 160 w 199"/>
              <a:gd name="T73" fmla="*/ 110 h 186"/>
              <a:gd name="T74" fmla="*/ 178 w 199"/>
              <a:gd name="T75" fmla="*/ 83 h 186"/>
              <a:gd name="T76" fmla="*/ 142 w 199"/>
              <a:gd name="T77" fmla="*/ 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9" h="186">
                <a:moveTo>
                  <a:pt x="27" y="88"/>
                </a:moveTo>
                <a:cubicBezTo>
                  <a:pt x="25" y="87"/>
                  <a:pt x="23" y="86"/>
                  <a:pt x="22" y="84"/>
                </a:cubicBezTo>
                <a:cubicBezTo>
                  <a:pt x="20" y="82"/>
                  <a:pt x="18" y="80"/>
                  <a:pt x="17" y="78"/>
                </a:cubicBezTo>
                <a:cubicBezTo>
                  <a:pt x="15" y="75"/>
                  <a:pt x="13" y="72"/>
                  <a:pt x="10" y="69"/>
                </a:cubicBezTo>
                <a:cubicBezTo>
                  <a:pt x="0" y="60"/>
                  <a:pt x="0" y="60"/>
                  <a:pt x="0" y="60"/>
                </a:cubicBezTo>
                <a:cubicBezTo>
                  <a:pt x="60" y="0"/>
                  <a:pt x="60" y="0"/>
                  <a:pt x="60" y="0"/>
                </a:cubicBezTo>
                <a:cubicBezTo>
                  <a:pt x="88" y="27"/>
                  <a:pt x="88" y="27"/>
                  <a:pt x="88" y="27"/>
                </a:cubicBezTo>
                <a:cubicBezTo>
                  <a:pt x="84" y="29"/>
                  <a:pt x="77" y="33"/>
                  <a:pt x="71" y="37"/>
                </a:cubicBezTo>
                <a:cubicBezTo>
                  <a:pt x="54" y="48"/>
                  <a:pt x="53" y="50"/>
                  <a:pt x="53" y="53"/>
                </a:cubicBezTo>
                <a:cubicBezTo>
                  <a:pt x="52" y="56"/>
                  <a:pt x="45" y="74"/>
                  <a:pt x="38" y="82"/>
                </a:cubicBezTo>
                <a:cubicBezTo>
                  <a:pt x="36" y="86"/>
                  <a:pt x="35" y="90"/>
                  <a:pt x="37" y="93"/>
                </a:cubicBezTo>
                <a:cubicBezTo>
                  <a:pt x="39" y="97"/>
                  <a:pt x="44" y="100"/>
                  <a:pt x="49" y="101"/>
                </a:cubicBezTo>
                <a:cubicBezTo>
                  <a:pt x="49" y="101"/>
                  <a:pt x="48" y="102"/>
                  <a:pt x="47" y="103"/>
                </a:cubicBezTo>
                <a:cubicBezTo>
                  <a:pt x="39" y="111"/>
                  <a:pt x="39" y="111"/>
                  <a:pt x="39" y="111"/>
                </a:cubicBezTo>
                <a:cubicBezTo>
                  <a:pt x="37" y="108"/>
                  <a:pt x="36" y="104"/>
                  <a:pt x="35" y="100"/>
                </a:cubicBezTo>
                <a:cubicBezTo>
                  <a:pt x="34" y="97"/>
                  <a:pt x="33" y="93"/>
                  <a:pt x="32" y="92"/>
                </a:cubicBezTo>
                <a:cubicBezTo>
                  <a:pt x="31" y="90"/>
                  <a:pt x="29" y="89"/>
                  <a:pt x="27" y="88"/>
                </a:cubicBezTo>
                <a:moveTo>
                  <a:pt x="128" y="82"/>
                </a:moveTo>
                <a:cubicBezTo>
                  <a:pt x="106" y="90"/>
                  <a:pt x="88" y="86"/>
                  <a:pt x="83" y="83"/>
                </a:cubicBezTo>
                <a:cubicBezTo>
                  <a:pt x="80" y="87"/>
                  <a:pt x="75" y="92"/>
                  <a:pt x="68" y="97"/>
                </a:cubicBezTo>
                <a:cubicBezTo>
                  <a:pt x="67" y="97"/>
                  <a:pt x="67" y="98"/>
                  <a:pt x="66" y="98"/>
                </a:cubicBezTo>
                <a:cubicBezTo>
                  <a:pt x="68" y="99"/>
                  <a:pt x="69" y="100"/>
                  <a:pt x="71" y="101"/>
                </a:cubicBezTo>
                <a:cubicBezTo>
                  <a:pt x="75" y="105"/>
                  <a:pt x="75" y="111"/>
                  <a:pt x="74" y="116"/>
                </a:cubicBezTo>
                <a:cubicBezTo>
                  <a:pt x="76" y="117"/>
                  <a:pt x="79" y="118"/>
                  <a:pt x="81" y="120"/>
                </a:cubicBezTo>
                <a:cubicBezTo>
                  <a:pt x="82" y="122"/>
                  <a:pt x="84" y="124"/>
                  <a:pt x="84" y="127"/>
                </a:cubicBezTo>
                <a:cubicBezTo>
                  <a:pt x="90" y="125"/>
                  <a:pt x="96" y="126"/>
                  <a:pt x="100" y="130"/>
                </a:cubicBezTo>
                <a:cubicBezTo>
                  <a:pt x="102" y="132"/>
                  <a:pt x="103" y="134"/>
                  <a:pt x="103" y="137"/>
                </a:cubicBezTo>
                <a:cubicBezTo>
                  <a:pt x="109" y="135"/>
                  <a:pt x="115" y="136"/>
                  <a:pt x="119" y="140"/>
                </a:cubicBezTo>
                <a:cubicBezTo>
                  <a:pt x="125" y="146"/>
                  <a:pt x="124" y="156"/>
                  <a:pt x="117" y="163"/>
                </a:cubicBezTo>
                <a:cubicBezTo>
                  <a:pt x="103" y="178"/>
                  <a:pt x="103" y="178"/>
                  <a:pt x="103" y="178"/>
                </a:cubicBezTo>
                <a:cubicBezTo>
                  <a:pt x="108" y="183"/>
                  <a:pt x="116" y="184"/>
                  <a:pt x="121" y="179"/>
                </a:cubicBezTo>
                <a:cubicBezTo>
                  <a:pt x="123" y="177"/>
                  <a:pt x="124" y="173"/>
                  <a:pt x="124" y="170"/>
                </a:cubicBezTo>
                <a:cubicBezTo>
                  <a:pt x="129" y="173"/>
                  <a:pt x="136" y="173"/>
                  <a:pt x="140" y="169"/>
                </a:cubicBezTo>
                <a:cubicBezTo>
                  <a:pt x="143" y="167"/>
                  <a:pt x="143" y="163"/>
                  <a:pt x="143" y="160"/>
                </a:cubicBezTo>
                <a:cubicBezTo>
                  <a:pt x="148" y="163"/>
                  <a:pt x="155" y="163"/>
                  <a:pt x="159" y="159"/>
                </a:cubicBezTo>
                <a:cubicBezTo>
                  <a:pt x="163" y="155"/>
                  <a:pt x="163" y="149"/>
                  <a:pt x="159" y="143"/>
                </a:cubicBezTo>
                <a:cubicBezTo>
                  <a:pt x="163" y="144"/>
                  <a:pt x="167" y="143"/>
                  <a:pt x="169" y="140"/>
                </a:cubicBezTo>
                <a:cubicBezTo>
                  <a:pt x="174" y="136"/>
                  <a:pt x="174" y="128"/>
                  <a:pt x="168" y="122"/>
                </a:cubicBezTo>
                <a:lnTo>
                  <a:pt x="128" y="82"/>
                </a:lnTo>
                <a:close/>
                <a:moveTo>
                  <a:pt x="116" y="143"/>
                </a:moveTo>
                <a:cubicBezTo>
                  <a:pt x="112" y="139"/>
                  <a:pt x="104" y="140"/>
                  <a:pt x="99" y="145"/>
                </a:cubicBezTo>
                <a:cubicBezTo>
                  <a:pt x="94" y="150"/>
                  <a:pt x="94" y="150"/>
                  <a:pt x="94" y="150"/>
                </a:cubicBezTo>
                <a:cubicBezTo>
                  <a:pt x="99" y="145"/>
                  <a:pt x="100" y="137"/>
                  <a:pt x="96" y="133"/>
                </a:cubicBezTo>
                <a:cubicBezTo>
                  <a:pt x="92" y="129"/>
                  <a:pt x="85" y="130"/>
                  <a:pt x="80" y="135"/>
                </a:cubicBezTo>
                <a:cubicBezTo>
                  <a:pt x="75" y="140"/>
                  <a:pt x="75" y="140"/>
                  <a:pt x="75" y="140"/>
                </a:cubicBezTo>
                <a:cubicBezTo>
                  <a:pt x="80" y="135"/>
                  <a:pt x="81" y="127"/>
                  <a:pt x="77" y="123"/>
                </a:cubicBezTo>
                <a:cubicBezTo>
                  <a:pt x="73" y="119"/>
                  <a:pt x="66" y="120"/>
                  <a:pt x="61" y="125"/>
                </a:cubicBezTo>
                <a:cubicBezTo>
                  <a:pt x="65" y="121"/>
                  <a:pt x="65" y="121"/>
                  <a:pt x="65" y="121"/>
                </a:cubicBezTo>
                <a:cubicBezTo>
                  <a:pt x="70" y="116"/>
                  <a:pt x="71" y="108"/>
                  <a:pt x="67" y="104"/>
                </a:cubicBezTo>
                <a:cubicBezTo>
                  <a:pt x="63" y="100"/>
                  <a:pt x="56" y="101"/>
                  <a:pt x="51" y="106"/>
                </a:cubicBezTo>
                <a:cubicBezTo>
                  <a:pt x="31" y="126"/>
                  <a:pt x="31" y="126"/>
                  <a:pt x="31" y="126"/>
                </a:cubicBezTo>
                <a:cubicBezTo>
                  <a:pt x="26" y="131"/>
                  <a:pt x="25" y="139"/>
                  <a:pt x="29" y="143"/>
                </a:cubicBezTo>
                <a:cubicBezTo>
                  <a:pt x="32" y="146"/>
                  <a:pt x="38" y="146"/>
                  <a:pt x="43" y="143"/>
                </a:cubicBezTo>
                <a:cubicBezTo>
                  <a:pt x="41" y="145"/>
                  <a:pt x="41" y="145"/>
                  <a:pt x="41" y="145"/>
                </a:cubicBezTo>
                <a:cubicBezTo>
                  <a:pt x="36" y="150"/>
                  <a:pt x="35" y="158"/>
                  <a:pt x="39" y="162"/>
                </a:cubicBezTo>
                <a:cubicBezTo>
                  <a:pt x="43" y="166"/>
                  <a:pt x="50" y="165"/>
                  <a:pt x="55" y="160"/>
                </a:cubicBezTo>
                <a:cubicBezTo>
                  <a:pt x="60" y="155"/>
                  <a:pt x="60" y="155"/>
                  <a:pt x="60" y="155"/>
                </a:cubicBezTo>
                <a:cubicBezTo>
                  <a:pt x="55" y="160"/>
                  <a:pt x="54" y="168"/>
                  <a:pt x="58" y="172"/>
                </a:cubicBezTo>
                <a:cubicBezTo>
                  <a:pt x="62" y="176"/>
                  <a:pt x="70" y="175"/>
                  <a:pt x="75" y="170"/>
                </a:cubicBezTo>
                <a:cubicBezTo>
                  <a:pt x="79" y="165"/>
                  <a:pt x="79" y="165"/>
                  <a:pt x="79" y="165"/>
                </a:cubicBezTo>
                <a:cubicBezTo>
                  <a:pt x="74" y="170"/>
                  <a:pt x="73" y="178"/>
                  <a:pt x="77" y="182"/>
                </a:cubicBezTo>
                <a:cubicBezTo>
                  <a:pt x="81" y="186"/>
                  <a:pt x="89" y="185"/>
                  <a:pt x="94" y="180"/>
                </a:cubicBezTo>
                <a:cubicBezTo>
                  <a:pt x="114" y="160"/>
                  <a:pt x="114" y="160"/>
                  <a:pt x="114" y="160"/>
                </a:cubicBezTo>
                <a:cubicBezTo>
                  <a:pt x="119" y="155"/>
                  <a:pt x="120" y="147"/>
                  <a:pt x="116" y="143"/>
                </a:cubicBezTo>
                <a:moveTo>
                  <a:pt x="142" y="1"/>
                </a:moveTo>
                <a:cubicBezTo>
                  <a:pt x="119" y="23"/>
                  <a:pt x="119" y="23"/>
                  <a:pt x="119" y="23"/>
                </a:cubicBezTo>
                <a:cubicBezTo>
                  <a:pt x="113" y="29"/>
                  <a:pt x="94" y="32"/>
                  <a:pt x="92" y="33"/>
                </a:cubicBezTo>
                <a:cubicBezTo>
                  <a:pt x="89" y="33"/>
                  <a:pt x="59" y="52"/>
                  <a:pt x="59" y="54"/>
                </a:cubicBezTo>
                <a:cubicBezTo>
                  <a:pt x="59" y="56"/>
                  <a:pt x="51" y="76"/>
                  <a:pt x="44" y="86"/>
                </a:cubicBezTo>
                <a:cubicBezTo>
                  <a:pt x="39" y="93"/>
                  <a:pt x="54" y="98"/>
                  <a:pt x="64" y="92"/>
                </a:cubicBezTo>
                <a:cubicBezTo>
                  <a:pt x="76" y="83"/>
                  <a:pt x="82" y="74"/>
                  <a:pt x="82" y="74"/>
                </a:cubicBezTo>
                <a:cubicBezTo>
                  <a:pt x="82" y="74"/>
                  <a:pt x="88" y="79"/>
                  <a:pt x="103" y="80"/>
                </a:cubicBezTo>
                <a:cubicBezTo>
                  <a:pt x="120" y="81"/>
                  <a:pt x="130" y="77"/>
                  <a:pt x="130" y="77"/>
                </a:cubicBezTo>
                <a:cubicBezTo>
                  <a:pt x="160" y="110"/>
                  <a:pt x="160" y="110"/>
                  <a:pt x="160" y="110"/>
                </a:cubicBezTo>
                <a:cubicBezTo>
                  <a:pt x="163" y="103"/>
                  <a:pt x="165" y="94"/>
                  <a:pt x="167" y="91"/>
                </a:cubicBezTo>
                <a:cubicBezTo>
                  <a:pt x="170" y="87"/>
                  <a:pt x="174" y="87"/>
                  <a:pt x="178" y="83"/>
                </a:cubicBezTo>
                <a:cubicBezTo>
                  <a:pt x="181" y="79"/>
                  <a:pt x="194" y="63"/>
                  <a:pt x="199" y="58"/>
                </a:cubicBezTo>
                <a:lnTo>
                  <a:pt x="142" y="1"/>
                </a:ln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69" name="Freeform 68"/>
          <p:cNvSpPr>
            <a:spLocks noEditPoints="1"/>
          </p:cNvSpPr>
          <p:nvPr/>
        </p:nvSpPr>
        <p:spPr bwMode="auto">
          <a:xfrm>
            <a:off x="8994392" y="2034168"/>
            <a:ext cx="447311" cy="430038"/>
          </a:xfrm>
          <a:custGeom>
            <a:avLst/>
            <a:gdLst>
              <a:gd name="T0" fmla="*/ 190 w 208"/>
              <a:gd name="T1" fmla="*/ 100 h 200"/>
              <a:gd name="T2" fmla="*/ 188 w 208"/>
              <a:gd name="T3" fmla="*/ 100 h 200"/>
              <a:gd name="T4" fmla="*/ 161 w 208"/>
              <a:gd name="T5" fmla="*/ 24 h 200"/>
              <a:gd name="T6" fmla="*/ 104 w 208"/>
              <a:gd name="T7" fmla="*/ 0 h 200"/>
              <a:gd name="T8" fmla="*/ 47 w 208"/>
              <a:gd name="T9" fmla="*/ 24 h 200"/>
              <a:gd name="T10" fmla="*/ 20 w 208"/>
              <a:gd name="T11" fmla="*/ 100 h 200"/>
              <a:gd name="T12" fmla="*/ 18 w 208"/>
              <a:gd name="T13" fmla="*/ 100 h 200"/>
              <a:gd name="T14" fmla="*/ 14 w 208"/>
              <a:gd name="T15" fmla="*/ 101 h 200"/>
              <a:gd name="T16" fmla="*/ 14 w 208"/>
              <a:gd name="T17" fmla="*/ 170 h 200"/>
              <a:gd name="T18" fmla="*/ 18 w 208"/>
              <a:gd name="T19" fmla="*/ 171 h 200"/>
              <a:gd name="T20" fmla="*/ 42 w 208"/>
              <a:gd name="T21" fmla="*/ 171 h 200"/>
              <a:gd name="T22" fmla="*/ 48 w 208"/>
              <a:gd name="T23" fmla="*/ 106 h 200"/>
              <a:gd name="T24" fmla="*/ 32 w 208"/>
              <a:gd name="T25" fmla="*/ 100 h 200"/>
              <a:gd name="T26" fmla="*/ 55 w 208"/>
              <a:gd name="T27" fmla="*/ 33 h 200"/>
              <a:gd name="T28" fmla="*/ 104 w 208"/>
              <a:gd name="T29" fmla="*/ 16 h 200"/>
              <a:gd name="T30" fmla="*/ 153 w 208"/>
              <a:gd name="T31" fmla="*/ 33 h 200"/>
              <a:gd name="T32" fmla="*/ 176 w 208"/>
              <a:gd name="T33" fmla="*/ 100 h 200"/>
              <a:gd name="T34" fmla="*/ 160 w 208"/>
              <a:gd name="T35" fmla="*/ 106 h 200"/>
              <a:gd name="T36" fmla="*/ 164 w 208"/>
              <a:gd name="T37" fmla="*/ 171 h 200"/>
              <a:gd name="T38" fmla="*/ 121 w 208"/>
              <a:gd name="T39" fmla="*/ 188 h 200"/>
              <a:gd name="T40" fmla="*/ 92 w 208"/>
              <a:gd name="T41" fmla="*/ 184 h 200"/>
              <a:gd name="T42" fmla="*/ 92 w 208"/>
              <a:gd name="T43" fmla="*/ 200 h 200"/>
              <a:gd name="T44" fmla="*/ 121 w 208"/>
              <a:gd name="T45" fmla="*/ 196 h 200"/>
              <a:gd name="T46" fmla="*/ 176 w 208"/>
              <a:gd name="T47" fmla="*/ 171 h 200"/>
              <a:gd name="T48" fmla="*/ 190 w 208"/>
              <a:gd name="T49" fmla="*/ 171 h 200"/>
              <a:gd name="T50" fmla="*/ 190 w 208"/>
              <a:gd name="T51" fmla="*/ 171 h 200"/>
              <a:gd name="T52" fmla="*/ 208 w 208"/>
              <a:gd name="T53" fmla="*/ 135 h 200"/>
              <a:gd name="T54" fmla="*/ 36 w 208"/>
              <a:gd name="T55" fmla="*/ 159 h 200"/>
              <a:gd name="T56" fmla="*/ 24 w 208"/>
              <a:gd name="T57" fmla="*/ 112 h 200"/>
              <a:gd name="T58" fmla="*/ 36 w 208"/>
              <a:gd name="T59" fmla="*/ 159 h 200"/>
              <a:gd name="T60" fmla="*/ 172 w 208"/>
              <a:gd name="T61" fmla="*/ 159 h 200"/>
              <a:gd name="T62" fmla="*/ 184 w 208"/>
              <a:gd name="T63" fmla="*/ 11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8" h="200">
                <a:moveTo>
                  <a:pt x="194" y="101"/>
                </a:moveTo>
                <a:cubicBezTo>
                  <a:pt x="193" y="100"/>
                  <a:pt x="192" y="100"/>
                  <a:pt x="190" y="100"/>
                </a:cubicBezTo>
                <a:cubicBezTo>
                  <a:pt x="190" y="100"/>
                  <a:pt x="190" y="100"/>
                  <a:pt x="190" y="100"/>
                </a:cubicBezTo>
                <a:cubicBezTo>
                  <a:pt x="188" y="100"/>
                  <a:pt x="188" y="100"/>
                  <a:pt x="188" y="100"/>
                </a:cubicBezTo>
                <a:cubicBezTo>
                  <a:pt x="188" y="85"/>
                  <a:pt x="188" y="85"/>
                  <a:pt x="188" y="85"/>
                </a:cubicBezTo>
                <a:cubicBezTo>
                  <a:pt x="188" y="61"/>
                  <a:pt x="177" y="39"/>
                  <a:pt x="161" y="24"/>
                </a:cubicBezTo>
                <a:cubicBezTo>
                  <a:pt x="161" y="22"/>
                  <a:pt x="160" y="20"/>
                  <a:pt x="158" y="19"/>
                </a:cubicBezTo>
                <a:cubicBezTo>
                  <a:pt x="143" y="6"/>
                  <a:pt x="124" y="0"/>
                  <a:pt x="104" y="0"/>
                </a:cubicBezTo>
                <a:cubicBezTo>
                  <a:pt x="84" y="0"/>
                  <a:pt x="65" y="6"/>
                  <a:pt x="50" y="19"/>
                </a:cubicBezTo>
                <a:cubicBezTo>
                  <a:pt x="48" y="20"/>
                  <a:pt x="47" y="22"/>
                  <a:pt x="47" y="24"/>
                </a:cubicBezTo>
                <a:cubicBezTo>
                  <a:pt x="30" y="39"/>
                  <a:pt x="20" y="61"/>
                  <a:pt x="20" y="85"/>
                </a:cubicBezTo>
                <a:cubicBezTo>
                  <a:pt x="20" y="100"/>
                  <a:pt x="20" y="100"/>
                  <a:pt x="20" y="100"/>
                </a:cubicBezTo>
                <a:cubicBezTo>
                  <a:pt x="18" y="100"/>
                  <a:pt x="18" y="100"/>
                  <a:pt x="18" y="100"/>
                </a:cubicBezTo>
                <a:cubicBezTo>
                  <a:pt x="18" y="100"/>
                  <a:pt x="18" y="100"/>
                  <a:pt x="18" y="100"/>
                </a:cubicBezTo>
                <a:cubicBezTo>
                  <a:pt x="18" y="100"/>
                  <a:pt x="18" y="100"/>
                  <a:pt x="18" y="100"/>
                </a:cubicBezTo>
                <a:cubicBezTo>
                  <a:pt x="16" y="100"/>
                  <a:pt x="15" y="100"/>
                  <a:pt x="14" y="101"/>
                </a:cubicBezTo>
                <a:cubicBezTo>
                  <a:pt x="12" y="102"/>
                  <a:pt x="0" y="114"/>
                  <a:pt x="0" y="135"/>
                </a:cubicBezTo>
                <a:cubicBezTo>
                  <a:pt x="0" y="157"/>
                  <a:pt x="12" y="168"/>
                  <a:pt x="14" y="170"/>
                </a:cubicBezTo>
                <a:cubicBezTo>
                  <a:pt x="15" y="170"/>
                  <a:pt x="16" y="171"/>
                  <a:pt x="18" y="171"/>
                </a:cubicBezTo>
                <a:cubicBezTo>
                  <a:pt x="18" y="171"/>
                  <a:pt x="18" y="171"/>
                  <a:pt x="18" y="171"/>
                </a:cubicBezTo>
                <a:cubicBezTo>
                  <a:pt x="18" y="171"/>
                  <a:pt x="18" y="171"/>
                  <a:pt x="18" y="171"/>
                </a:cubicBezTo>
                <a:cubicBezTo>
                  <a:pt x="42" y="171"/>
                  <a:pt x="42" y="171"/>
                  <a:pt x="42" y="171"/>
                </a:cubicBezTo>
                <a:cubicBezTo>
                  <a:pt x="45" y="171"/>
                  <a:pt x="48" y="168"/>
                  <a:pt x="48" y="165"/>
                </a:cubicBezTo>
                <a:cubicBezTo>
                  <a:pt x="48" y="106"/>
                  <a:pt x="48" y="106"/>
                  <a:pt x="48" y="106"/>
                </a:cubicBezTo>
                <a:cubicBezTo>
                  <a:pt x="48" y="102"/>
                  <a:pt x="45" y="100"/>
                  <a:pt x="42" y="100"/>
                </a:cubicBezTo>
                <a:cubicBezTo>
                  <a:pt x="32" y="100"/>
                  <a:pt x="32" y="100"/>
                  <a:pt x="32" y="100"/>
                </a:cubicBezTo>
                <a:cubicBezTo>
                  <a:pt x="32" y="85"/>
                  <a:pt x="32" y="85"/>
                  <a:pt x="32" y="85"/>
                </a:cubicBezTo>
                <a:cubicBezTo>
                  <a:pt x="32" y="65"/>
                  <a:pt x="41" y="46"/>
                  <a:pt x="55" y="33"/>
                </a:cubicBezTo>
                <a:cubicBezTo>
                  <a:pt x="57" y="33"/>
                  <a:pt x="58" y="32"/>
                  <a:pt x="60" y="31"/>
                </a:cubicBezTo>
                <a:cubicBezTo>
                  <a:pt x="72" y="21"/>
                  <a:pt x="88" y="16"/>
                  <a:pt x="104" y="16"/>
                </a:cubicBezTo>
                <a:cubicBezTo>
                  <a:pt x="120" y="16"/>
                  <a:pt x="135" y="21"/>
                  <a:pt x="148" y="31"/>
                </a:cubicBezTo>
                <a:cubicBezTo>
                  <a:pt x="149" y="32"/>
                  <a:pt x="151" y="33"/>
                  <a:pt x="153" y="33"/>
                </a:cubicBezTo>
                <a:cubicBezTo>
                  <a:pt x="167" y="46"/>
                  <a:pt x="176" y="65"/>
                  <a:pt x="176" y="85"/>
                </a:cubicBezTo>
                <a:cubicBezTo>
                  <a:pt x="176" y="100"/>
                  <a:pt x="176" y="100"/>
                  <a:pt x="176" y="100"/>
                </a:cubicBezTo>
                <a:cubicBezTo>
                  <a:pt x="166" y="100"/>
                  <a:pt x="166" y="100"/>
                  <a:pt x="166" y="100"/>
                </a:cubicBezTo>
                <a:cubicBezTo>
                  <a:pt x="163" y="100"/>
                  <a:pt x="160" y="102"/>
                  <a:pt x="160" y="106"/>
                </a:cubicBezTo>
                <a:cubicBezTo>
                  <a:pt x="160" y="165"/>
                  <a:pt x="160" y="165"/>
                  <a:pt x="160" y="165"/>
                </a:cubicBezTo>
                <a:cubicBezTo>
                  <a:pt x="160" y="168"/>
                  <a:pt x="162" y="170"/>
                  <a:pt x="164" y="171"/>
                </a:cubicBezTo>
                <a:cubicBezTo>
                  <a:pt x="154" y="178"/>
                  <a:pt x="138" y="188"/>
                  <a:pt x="122" y="188"/>
                </a:cubicBezTo>
                <a:cubicBezTo>
                  <a:pt x="121" y="188"/>
                  <a:pt x="121" y="188"/>
                  <a:pt x="121" y="188"/>
                </a:cubicBezTo>
                <a:cubicBezTo>
                  <a:pt x="120" y="186"/>
                  <a:pt x="117" y="184"/>
                  <a:pt x="114" y="184"/>
                </a:cubicBezTo>
                <a:cubicBezTo>
                  <a:pt x="92" y="184"/>
                  <a:pt x="92" y="184"/>
                  <a:pt x="92" y="184"/>
                </a:cubicBezTo>
                <a:cubicBezTo>
                  <a:pt x="87" y="184"/>
                  <a:pt x="84" y="188"/>
                  <a:pt x="84" y="192"/>
                </a:cubicBezTo>
                <a:cubicBezTo>
                  <a:pt x="84" y="197"/>
                  <a:pt x="87" y="200"/>
                  <a:pt x="92" y="200"/>
                </a:cubicBezTo>
                <a:cubicBezTo>
                  <a:pt x="114" y="200"/>
                  <a:pt x="114" y="200"/>
                  <a:pt x="114" y="200"/>
                </a:cubicBezTo>
                <a:cubicBezTo>
                  <a:pt x="117" y="200"/>
                  <a:pt x="120" y="199"/>
                  <a:pt x="121" y="196"/>
                </a:cubicBezTo>
                <a:cubicBezTo>
                  <a:pt x="122" y="196"/>
                  <a:pt x="122" y="196"/>
                  <a:pt x="122" y="196"/>
                </a:cubicBezTo>
                <a:cubicBezTo>
                  <a:pt x="145" y="196"/>
                  <a:pt x="168" y="178"/>
                  <a:pt x="176" y="171"/>
                </a:cubicBezTo>
                <a:cubicBezTo>
                  <a:pt x="190" y="171"/>
                  <a:pt x="190" y="171"/>
                  <a:pt x="190" y="171"/>
                </a:cubicBezTo>
                <a:cubicBezTo>
                  <a:pt x="190" y="171"/>
                  <a:pt x="190" y="171"/>
                  <a:pt x="190" y="171"/>
                </a:cubicBezTo>
                <a:cubicBezTo>
                  <a:pt x="190" y="171"/>
                  <a:pt x="190" y="171"/>
                  <a:pt x="190" y="171"/>
                </a:cubicBezTo>
                <a:cubicBezTo>
                  <a:pt x="190" y="171"/>
                  <a:pt x="190" y="171"/>
                  <a:pt x="190" y="171"/>
                </a:cubicBezTo>
                <a:cubicBezTo>
                  <a:pt x="192" y="171"/>
                  <a:pt x="193" y="170"/>
                  <a:pt x="194" y="170"/>
                </a:cubicBezTo>
                <a:cubicBezTo>
                  <a:pt x="195" y="168"/>
                  <a:pt x="208" y="157"/>
                  <a:pt x="208" y="135"/>
                </a:cubicBezTo>
                <a:cubicBezTo>
                  <a:pt x="208" y="114"/>
                  <a:pt x="195" y="102"/>
                  <a:pt x="194" y="101"/>
                </a:cubicBezTo>
                <a:moveTo>
                  <a:pt x="36" y="159"/>
                </a:moveTo>
                <a:cubicBezTo>
                  <a:pt x="24" y="159"/>
                  <a:pt x="24" y="159"/>
                  <a:pt x="24" y="159"/>
                </a:cubicBezTo>
                <a:cubicBezTo>
                  <a:pt x="24" y="112"/>
                  <a:pt x="24" y="112"/>
                  <a:pt x="24" y="112"/>
                </a:cubicBezTo>
                <a:cubicBezTo>
                  <a:pt x="36" y="112"/>
                  <a:pt x="36" y="112"/>
                  <a:pt x="36" y="112"/>
                </a:cubicBezTo>
                <a:lnTo>
                  <a:pt x="36" y="159"/>
                </a:lnTo>
                <a:close/>
                <a:moveTo>
                  <a:pt x="184" y="159"/>
                </a:moveTo>
                <a:cubicBezTo>
                  <a:pt x="172" y="159"/>
                  <a:pt x="172" y="159"/>
                  <a:pt x="172" y="159"/>
                </a:cubicBezTo>
                <a:cubicBezTo>
                  <a:pt x="172" y="112"/>
                  <a:pt x="172" y="112"/>
                  <a:pt x="172" y="112"/>
                </a:cubicBezTo>
                <a:cubicBezTo>
                  <a:pt x="184" y="112"/>
                  <a:pt x="184" y="112"/>
                  <a:pt x="184" y="112"/>
                </a:cubicBezTo>
                <a:lnTo>
                  <a:pt x="184" y="159"/>
                </a:ln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76" name="0"/>
          <p:cNvSpPr txBox="1">
            <a:spLocks noChangeArrowheads="1"/>
          </p:cNvSpPr>
          <p:nvPr/>
        </p:nvSpPr>
        <p:spPr bwMode="auto">
          <a:xfrm>
            <a:off x="2470880" y="5787722"/>
            <a:ext cx="1600079" cy="507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r>
              <a:rPr lang="zh-CN" altLang="zh-CN" sz="1100" dirty="0">
                <a:solidFill>
                  <a:srgbClr val="404040"/>
                </a:solidFill>
                <a:latin typeface="微软雅黑" panose="020B0503020204020204" pitchFamily="34" charset="-122"/>
              </a:rPr>
              <a:t>管理资源吧PPT模板免费下载。</a:t>
            </a:r>
            <a:r>
              <a:rPr lang="zh-CN" altLang="en-US" sz="1100" smtClean="0">
                <a:solidFill>
                  <a:srgbClr val="404040"/>
                </a:solidFill>
                <a:latin typeface="微软雅黑" panose="020B0503020204020204" pitchFamily="34" charset="-122"/>
                <a:sym typeface="Arial" panose="020B0604020202020204" pitchFamily="34" charset="0"/>
              </a:rPr>
              <a:t>建议</a:t>
            </a:r>
            <a:r>
              <a:rPr lang="zh-CN" altLang="en-US" sz="1100" dirty="0">
                <a:solidFill>
                  <a:srgbClr val="404040"/>
                </a:solidFill>
                <a:latin typeface="微软雅黑" panose="020B0503020204020204" pitchFamily="34" charset="-122"/>
                <a:sym typeface="Arial" panose="020B0604020202020204" pitchFamily="34" charset="0"/>
              </a:rPr>
              <a:t>您在展示时采用微软雅黑</a:t>
            </a:r>
            <a:r>
              <a:rPr lang="zh-CN" altLang="en-US" sz="1100" dirty="0" smtClean="0">
                <a:solidFill>
                  <a:srgbClr val="404040"/>
                </a:solidFill>
                <a:latin typeface="微软雅黑" panose="020B0503020204020204" pitchFamily="34" charset="-122"/>
                <a:sym typeface="Arial" panose="020B0604020202020204" pitchFamily="34" charset="0"/>
              </a:rPr>
              <a:t>字体</a:t>
            </a:r>
            <a:r>
              <a:rPr lang="zh-CN" altLang="en-US" sz="1100" dirty="0">
                <a:solidFill>
                  <a:srgbClr val="404040"/>
                </a:solidFill>
                <a:latin typeface="微软雅黑" panose="020B0503020204020204" pitchFamily="34" charset="-122"/>
                <a:sym typeface="Arial" panose="020B0604020202020204" pitchFamily="34" charset="0"/>
              </a:rPr>
              <a:t>。</a:t>
            </a:r>
            <a:endParaRPr lang="zh-CN" altLang="zh-CN" sz="1100" dirty="0">
              <a:solidFill>
                <a:srgbClr val="404040"/>
              </a:solidFill>
              <a:latin typeface="微软雅黑" panose="020B0503020204020204" pitchFamily="34" charset="-122"/>
            </a:endParaRPr>
          </a:p>
        </p:txBody>
      </p:sp>
      <p:sp>
        <p:nvSpPr>
          <p:cNvPr id="77" name="0"/>
          <p:cNvSpPr txBox="1">
            <a:spLocks noChangeArrowheads="1"/>
          </p:cNvSpPr>
          <p:nvPr/>
        </p:nvSpPr>
        <p:spPr bwMode="auto">
          <a:xfrm>
            <a:off x="2751105" y="5419841"/>
            <a:ext cx="1114724"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20000"/>
              </a:lnSpc>
              <a:spcBef>
                <a:spcPct val="20000"/>
              </a:spcBef>
            </a:pPr>
            <a:r>
              <a:rPr lang="zh-CN" altLang="en-US" sz="1600" b="1" smtClean="0">
                <a:solidFill>
                  <a:schemeClr val="tx1">
                    <a:lumMod val="75000"/>
                    <a:lumOff val="25000"/>
                  </a:schemeClr>
                </a:solidFill>
                <a:sym typeface="Arial" panose="020B0604020202020204" pitchFamily="34" charset="0"/>
              </a:rPr>
              <a:t>研究</a:t>
            </a:r>
            <a:r>
              <a:rPr lang="zh-CN" altLang="en-US" sz="1600" b="1">
                <a:solidFill>
                  <a:schemeClr val="tx1">
                    <a:lumMod val="75000"/>
                    <a:lumOff val="25000"/>
                  </a:schemeClr>
                </a:solidFill>
                <a:sym typeface="Arial" panose="020B0604020202020204" pitchFamily="34" charset="0"/>
              </a:rPr>
              <a:t>过程</a:t>
            </a:r>
            <a:endParaRPr lang="en-US" altLang="zh-CN" sz="1600" b="1" dirty="0">
              <a:solidFill>
                <a:schemeClr val="tx1">
                  <a:lumMod val="75000"/>
                  <a:lumOff val="25000"/>
                </a:schemeClr>
              </a:solidFill>
              <a:sym typeface="Arial" panose="020B0604020202020204" pitchFamily="34" charset="0"/>
            </a:endParaRPr>
          </a:p>
        </p:txBody>
      </p:sp>
      <p:sp>
        <p:nvSpPr>
          <p:cNvPr id="78" name="0"/>
          <p:cNvSpPr txBox="1">
            <a:spLocks noChangeArrowheads="1"/>
          </p:cNvSpPr>
          <p:nvPr/>
        </p:nvSpPr>
        <p:spPr bwMode="auto">
          <a:xfrm>
            <a:off x="4495921" y="5034472"/>
            <a:ext cx="1600079" cy="507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r>
              <a:rPr lang="zh-CN" altLang="zh-CN" sz="1100" dirty="0">
                <a:solidFill>
                  <a:srgbClr val="404040"/>
                </a:solidFill>
                <a:latin typeface="微软雅黑" panose="020B0503020204020204" pitchFamily="34" charset="-122"/>
              </a:rPr>
              <a:t>管理资源吧PPT模板免费下载。</a:t>
            </a:r>
            <a:r>
              <a:rPr lang="zh-CN" altLang="en-US" sz="1100" smtClean="0">
                <a:solidFill>
                  <a:srgbClr val="404040"/>
                </a:solidFill>
                <a:latin typeface="微软雅黑" panose="020B0503020204020204" pitchFamily="34" charset="-122"/>
                <a:sym typeface="Arial" panose="020B0604020202020204" pitchFamily="34" charset="0"/>
              </a:rPr>
              <a:t>建议</a:t>
            </a:r>
            <a:r>
              <a:rPr lang="zh-CN" altLang="en-US" sz="1100" dirty="0">
                <a:solidFill>
                  <a:srgbClr val="404040"/>
                </a:solidFill>
                <a:latin typeface="微软雅黑" panose="020B0503020204020204" pitchFamily="34" charset="-122"/>
                <a:sym typeface="Arial" panose="020B0604020202020204" pitchFamily="34" charset="0"/>
              </a:rPr>
              <a:t>您在展示时采用微软雅黑</a:t>
            </a:r>
            <a:r>
              <a:rPr lang="zh-CN" altLang="en-US" sz="1100" dirty="0" smtClean="0">
                <a:solidFill>
                  <a:srgbClr val="404040"/>
                </a:solidFill>
                <a:latin typeface="微软雅黑" panose="020B0503020204020204" pitchFamily="34" charset="-122"/>
                <a:sym typeface="Arial" panose="020B0604020202020204" pitchFamily="34" charset="0"/>
              </a:rPr>
              <a:t>字</a:t>
            </a:r>
            <a:r>
              <a:rPr lang="zh-CN" altLang="en-US" sz="1100" smtClean="0">
                <a:solidFill>
                  <a:srgbClr val="404040"/>
                </a:solidFill>
                <a:latin typeface="微软雅黑" panose="020B0503020204020204" pitchFamily="34" charset="-122"/>
                <a:sym typeface="Arial" panose="020B0604020202020204" pitchFamily="34" charset="0"/>
              </a:rPr>
              <a:t>体。</a:t>
            </a:r>
            <a:r>
              <a:rPr lang="en-US" altLang="zh-CN" sz="1100" smtClean="0">
                <a:solidFill>
                  <a:srgbClr val="404040"/>
                </a:solidFill>
                <a:latin typeface="微软雅黑" panose="020B0503020204020204" pitchFamily="34" charset="-122"/>
                <a:sym typeface="Arial" panose="020B0604020202020204" pitchFamily="34" charset="0"/>
              </a:rPr>
              <a:t>0</a:t>
            </a:r>
            <a:endParaRPr lang="zh-CN" altLang="zh-CN" sz="1100" dirty="0">
              <a:solidFill>
                <a:srgbClr val="404040"/>
              </a:solidFill>
              <a:latin typeface="微软雅黑" panose="020B0503020204020204" pitchFamily="34" charset="-122"/>
            </a:endParaRPr>
          </a:p>
        </p:txBody>
      </p:sp>
      <p:sp>
        <p:nvSpPr>
          <p:cNvPr id="79" name="0"/>
          <p:cNvSpPr txBox="1">
            <a:spLocks noChangeArrowheads="1"/>
          </p:cNvSpPr>
          <p:nvPr/>
        </p:nvSpPr>
        <p:spPr bwMode="auto">
          <a:xfrm>
            <a:off x="4776146" y="4666591"/>
            <a:ext cx="1114724"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20000"/>
              </a:lnSpc>
              <a:spcBef>
                <a:spcPct val="20000"/>
              </a:spcBef>
            </a:pPr>
            <a:r>
              <a:rPr lang="zh-CN" altLang="en-US" sz="1600" b="1" smtClean="0">
                <a:solidFill>
                  <a:schemeClr val="tx1">
                    <a:lumMod val="75000"/>
                    <a:lumOff val="25000"/>
                  </a:schemeClr>
                </a:solidFill>
                <a:sym typeface="Arial" panose="020B0604020202020204" pitchFamily="34" charset="0"/>
              </a:rPr>
              <a:t>研究</a:t>
            </a:r>
            <a:r>
              <a:rPr lang="zh-CN" altLang="en-US" sz="1600" b="1">
                <a:solidFill>
                  <a:schemeClr val="tx1">
                    <a:lumMod val="75000"/>
                    <a:lumOff val="25000"/>
                  </a:schemeClr>
                </a:solidFill>
                <a:sym typeface="Arial" panose="020B0604020202020204" pitchFamily="34" charset="0"/>
              </a:rPr>
              <a:t>过程</a:t>
            </a:r>
            <a:endParaRPr lang="en-US" altLang="zh-CN" sz="1600" b="1" dirty="0">
              <a:solidFill>
                <a:schemeClr val="tx1">
                  <a:lumMod val="75000"/>
                  <a:lumOff val="25000"/>
                </a:schemeClr>
              </a:solidFill>
              <a:sym typeface="Arial" panose="020B0604020202020204" pitchFamily="34" charset="0"/>
            </a:endParaRPr>
          </a:p>
        </p:txBody>
      </p:sp>
      <p:sp>
        <p:nvSpPr>
          <p:cNvPr id="80" name="0"/>
          <p:cNvSpPr txBox="1">
            <a:spLocks noChangeArrowheads="1"/>
          </p:cNvSpPr>
          <p:nvPr/>
        </p:nvSpPr>
        <p:spPr bwMode="auto">
          <a:xfrm>
            <a:off x="6545121" y="4230949"/>
            <a:ext cx="1600079" cy="507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r>
              <a:rPr lang="zh-CN" altLang="zh-CN" sz="1100" dirty="0">
                <a:solidFill>
                  <a:srgbClr val="404040"/>
                </a:solidFill>
                <a:latin typeface="微软雅黑" panose="020B0503020204020204" pitchFamily="34" charset="-122"/>
              </a:rPr>
              <a:t>管理资源吧PPT模板免费下载。</a:t>
            </a:r>
            <a:r>
              <a:rPr lang="zh-CN" altLang="en-US" sz="1100" smtClean="0">
                <a:solidFill>
                  <a:srgbClr val="404040"/>
                </a:solidFill>
                <a:latin typeface="微软雅黑" panose="020B0503020204020204" pitchFamily="34" charset="-122"/>
                <a:sym typeface="Arial" panose="020B0604020202020204" pitchFamily="34" charset="0"/>
              </a:rPr>
              <a:t>建议</a:t>
            </a:r>
            <a:r>
              <a:rPr lang="zh-CN" altLang="en-US" sz="1100" dirty="0">
                <a:solidFill>
                  <a:srgbClr val="404040"/>
                </a:solidFill>
                <a:latin typeface="微软雅黑" panose="020B0503020204020204" pitchFamily="34" charset="-122"/>
                <a:sym typeface="Arial" panose="020B0604020202020204" pitchFamily="34" charset="0"/>
              </a:rPr>
              <a:t>您在展示时采用微软雅黑</a:t>
            </a:r>
            <a:r>
              <a:rPr lang="zh-CN" altLang="en-US" sz="1100" dirty="0" smtClean="0">
                <a:solidFill>
                  <a:srgbClr val="404040"/>
                </a:solidFill>
                <a:latin typeface="微软雅黑" panose="020B0503020204020204" pitchFamily="34" charset="-122"/>
                <a:sym typeface="Arial" panose="020B0604020202020204" pitchFamily="34" charset="0"/>
              </a:rPr>
              <a:t>字体</a:t>
            </a:r>
            <a:r>
              <a:rPr lang="zh-CN" altLang="en-US" sz="1100" dirty="0">
                <a:solidFill>
                  <a:srgbClr val="404040"/>
                </a:solidFill>
                <a:latin typeface="微软雅黑" panose="020B0503020204020204" pitchFamily="34" charset="-122"/>
                <a:sym typeface="Arial" panose="020B0604020202020204" pitchFamily="34" charset="0"/>
              </a:rPr>
              <a:t>。</a:t>
            </a:r>
            <a:endParaRPr lang="zh-CN" altLang="zh-CN" sz="1100" dirty="0">
              <a:solidFill>
                <a:srgbClr val="404040"/>
              </a:solidFill>
              <a:latin typeface="微软雅黑" panose="020B0503020204020204" pitchFamily="34" charset="-122"/>
            </a:endParaRPr>
          </a:p>
        </p:txBody>
      </p:sp>
      <p:sp>
        <p:nvSpPr>
          <p:cNvPr id="81" name="0"/>
          <p:cNvSpPr txBox="1">
            <a:spLocks noChangeArrowheads="1"/>
          </p:cNvSpPr>
          <p:nvPr/>
        </p:nvSpPr>
        <p:spPr bwMode="auto">
          <a:xfrm>
            <a:off x="6825346" y="3863068"/>
            <a:ext cx="1114724"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20000"/>
              </a:lnSpc>
              <a:spcBef>
                <a:spcPct val="20000"/>
              </a:spcBef>
            </a:pPr>
            <a:r>
              <a:rPr lang="zh-CN" altLang="en-US" sz="1600" b="1" smtClean="0">
                <a:solidFill>
                  <a:schemeClr val="tx1">
                    <a:lumMod val="75000"/>
                    <a:lumOff val="25000"/>
                  </a:schemeClr>
                </a:solidFill>
                <a:sym typeface="Arial" panose="020B0604020202020204" pitchFamily="34" charset="0"/>
              </a:rPr>
              <a:t>研究</a:t>
            </a:r>
            <a:r>
              <a:rPr lang="zh-CN" altLang="en-US" sz="1600" b="1">
                <a:solidFill>
                  <a:schemeClr val="tx1">
                    <a:lumMod val="75000"/>
                    <a:lumOff val="25000"/>
                  </a:schemeClr>
                </a:solidFill>
                <a:sym typeface="Arial" panose="020B0604020202020204" pitchFamily="34" charset="0"/>
              </a:rPr>
              <a:t>过程</a:t>
            </a:r>
            <a:endParaRPr lang="en-US" altLang="zh-CN" sz="1600" b="1" dirty="0">
              <a:solidFill>
                <a:schemeClr val="tx1">
                  <a:lumMod val="75000"/>
                  <a:lumOff val="25000"/>
                </a:schemeClr>
              </a:solidFill>
              <a:sym typeface="Arial" panose="020B0604020202020204" pitchFamily="34" charset="0"/>
            </a:endParaRPr>
          </a:p>
        </p:txBody>
      </p:sp>
      <p:sp>
        <p:nvSpPr>
          <p:cNvPr id="82" name="0"/>
          <p:cNvSpPr txBox="1">
            <a:spLocks noChangeArrowheads="1"/>
          </p:cNvSpPr>
          <p:nvPr/>
        </p:nvSpPr>
        <p:spPr bwMode="auto">
          <a:xfrm>
            <a:off x="8501196" y="3497497"/>
            <a:ext cx="1600079" cy="507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r>
              <a:rPr lang="zh-CN" altLang="zh-CN" sz="1100" dirty="0">
                <a:solidFill>
                  <a:srgbClr val="404040"/>
                </a:solidFill>
                <a:latin typeface="微软雅黑" panose="020B0503020204020204" pitchFamily="34" charset="-122"/>
              </a:rPr>
              <a:t>管理资源吧PPT模板免费下载。</a:t>
            </a:r>
            <a:r>
              <a:rPr lang="zh-CN" altLang="en-US" sz="1100" smtClean="0">
                <a:solidFill>
                  <a:srgbClr val="404040"/>
                </a:solidFill>
                <a:latin typeface="微软雅黑" panose="020B0503020204020204" pitchFamily="34" charset="-122"/>
                <a:sym typeface="Arial" panose="020B0604020202020204" pitchFamily="34" charset="0"/>
              </a:rPr>
              <a:t>建议</a:t>
            </a:r>
            <a:r>
              <a:rPr lang="zh-CN" altLang="en-US" sz="1100" dirty="0">
                <a:solidFill>
                  <a:srgbClr val="404040"/>
                </a:solidFill>
                <a:latin typeface="微软雅黑" panose="020B0503020204020204" pitchFamily="34" charset="-122"/>
                <a:sym typeface="Arial" panose="020B0604020202020204" pitchFamily="34" charset="0"/>
              </a:rPr>
              <a:t>您在展示时采用微软雅黑</a:t>
            </a:r>
            <a:r>
              <a:rPr lang="zh-CN" altLang="en-US" sz="1100" dirty="0" smtClean="0">
                <a:solidFill>
                  <a:srgbClr val="404040"/>
                </a:solidFill>
                <a:latin typeface="微软雅黑" panose="020B0503020204020204" pitchFamily="34" charset="-122"/>
                <a:sym typeface="Arial" panose="020B0604020202020204" pitchFamily="34" charset="0"/>
              </a:rPr>
              <a:t>字</a:t>
            </a:r>
            <a:r>
              <a:rPr lang="zh-CN" altLang="en-US" sz="1100" smtClean="0">
                <a:solidFill>
                  <a:srgbClr val="404040"/>
                </a:solidFill>
                <a:latin typeface="微软雅黑" panose="020B0503020204020204" pitchFamily="34" charset="-122"/>
                <a:sym typeface="Arial" panose="020B0604020202020204" pitchFamily="34" charset="0"/>
              </a:rPr>
              <a:t>体。</a:t>
            </a:r>
            <a:endParaRPr lang="zh-CN" altLang="zh-CN" sz="1100" dirty="0">
              <a:solidFill>
                <a:srgbClr val="404040"/>
              </a:solidFill>
              <a:latin typeface="微软雅黑" panose="020B0503020204020204" pitchFamily="34" charset="-122"/>
            </a:endParaRPr>
          </a:p>
        </p:txBody>
      </p:sp>
      <p:sp>
        <p:nvSpPr>
          <p:cNvPr id="83" name="0"/>
          <p:cNvSpPr txBox="1">
            <a:spLocks noChangeArrowheads="1"/>
          </p:cNvSpPr>
          <p:nvPr/>
        </p:nvSpPr>
        <p:spPr bwMode="auto">
          <a:xfrm>
            <a:off x="8781421" y="3129616"/>
            <a:ext cx="1114724"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20000"/>
              </a:lnSpc>
              <a:spcBef>
                <a:spcPct val="20000"/>
              </a:spcBef>
            </a:pPr>
            <a:r>
              <a:rPr lang="zh-CN" altLang="en-US" sz="1600" b="1" smtClean="0">
                <a:solidFill>
                  <a:schemeClr val="tx1">
                    <a:lumMod val="75000"/>
                    <a:lumOff val="25000"/>
                  </a:schemeClr>
                </a:solidFill>
                <a:sym typeface="Arial" panose="020B0604020202020204" pitchFamily="34" charset="0"/>
              </a:rPr>
              <a:t>研究</a:t>
            </a:r>
            <a:r>
              <a:rPr lang="zh-CN" altLang="en-US" sz="1600" b="1">
                <a:solidFill>
                  <a:schemeClr val="tx1">
                    <a:lumMod val="75000"/>
                    <a:lumOff val="25000"/>
                  </a:schemeClr>
                </a:solidFill>
                <a:sym typeface="Arial" panose="020B0604020202020204" pitchFamily="34" charset="0"/>
              </a:rPr>
              <a:t>过程</a:t>
            </a:r>
            <a:endParaRPr lang="en-US" altLang="zh-CN" sz="1600" b="1" dirty="0">
              <a:solidFill>
                <a:schemeClr val="tx1">
                  <a:lumMod val="75000"/>
                  <a:lumOff val="25000"/>
                </a:schemeClr>
              </a:solidFill>
              <a:sym typeface="Arial" panose="020B0604020202020204" pitchFamily="34" charset="0"/>
            </a:endParaRPr>
          </a:p>
        </p:txBody>
      </p:sp>
      <p:sp>
        <p:nvSpPr>
          <p:cNvPr id="84" name="0"/>
          <p:cNvSpPr txBox="1">
            <a:spLocks noChangeArrowheads="1"/>
          </p:cNvSpPr>
          <p:nvPr/>
        </p:nvSpPr>
        <p:spPr bwMode="auto">
          <a:xfrm>
            <a:off x="10505368" y="2739007"/>
            <a:ext cx="1600079" cy="507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r>
              <a:rPr lang="zh-CN" altLang="zh-CN" sz="1100" dirty="0">
                <a:solidFill>
                  <a:srgbClr val="404040"/>
                </a:solidFill>
                <a:latin typeface="微软雅黑" panose="020B0503020204020204" pitchFamily="34" charset="-122"/>
              </a:rPr>
              <a:t>管理资源吧PPT模板免费下载。</a:t>
            </a:r>
            <a:r>
              <a:rPr lang="zh-CN" altLang="en-US" sz="1100" smtClean="0">
                <a:solidFill>
                  <a:srgbClr val="404040"/>
                </a:solidFill>
                <a:latin typeface="微软雅黑" panose="020B0503020204020204" pitchFamily="34" charset="-122"/>
                <a:sym typeface="Arial" panose="020B0604020202020204" pitchFamily="34" charset="0"/>
              </a:rPr>
              <a:t>建议</a:t>
            </a:r>
            <a:r>
              <a:rPr lang="zh-CN" altLang="en-US" sz="1100" dirty="0">
                <a:solidFill>
                  <a:srgbClr val="404040"/>
                </a:solidFill>
                <a:latin typeface="微软雅黑" panose="020B0503020204020204" pitchFamily="34" charset="-122"/>
                <a:sym typeface="Arial" panose="020B0604020202020204" pitchFamily="34" charset="0"/>
              </a:rPr>
              <a:t>您在展示时采用微软雅黑</a:t>
            </a:r>
            <a:r>
              <a:rPr lang="zh-CN" altLang="en-US" sz="1100" dirty="0" smtClean="0">
                <a:solidFill>
                  <a:srgbClr val="404040"/>
                </a:solidFill>
                <a:latin typeface="微软雅黑" panose="020B0503020204020204" pitchFamily="34" charset="-122"/>
                <a:sym typeface="Arial" panose="020B0604020202020204" pitchFamily="34" charset="0"/>
              </a:rPr>
              <a:t>字体</a:t>
            </a:r>
            <a:r>
              <a:rPr lang="zh-CN" altLang="en-US" sz="1100" dirty="0">
                <a:solidFill>
                  <a:srgbClr val="404040"/>
                </a:solidFill>
                <a:latin typeface="微软雅黑" panose="020B0503020204020204" pitchFamily="34" charset="-122"/>
                <a:sym typeface="Arial" panose="020B0604020202020204" pitchFamily="34" charset="0"/>
              </a:rPr>
              <a:t>。</a:t>
            </a:r>
            <a:endParaRPr lang="zh-CN" altLang="zh-CN" sz="1100" dirty="0">
              <a:solidFill>
                <a:srgbClr val="404040"/>
              </a:solidFill>
              <a:latin typeface="微软雅黑" panose="020B0503020204020204" pitchFamily="34" charset="-122"/>
            </a:endParaRPr>
          </a:p>
        </p:txBody>
      </p:sp>
      <p:sp>
        <p:nvSpPr>
          <p:cNvPr id="85" name="0"/>
          <p:cNvSpPr txBox="1">
            <a:spLocks noChangeArrowheads="1"/>
          </p:cNvSpPr>
          <p:nvPr/>
        </p:nvSpPr>
        <p:spPr bwMode="auto">
          <a:xfrm>
            <a:off x="10785593" y="2371126"/>
            <a:ext cx="1114724"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20000"/>
              </a:lnSpc>
              <a:spcBef>
                <a:spcPct val="20000"/>
              </a:spcBef>
            </a:pPr>
            <a:r>
              <a:rPr lang="zh-CN" altLang="en-US" sz="1600" b="1" smtClean="0">
                <a:solidFill>
                  <a:schemeClr val="tx1">
                    <a:lumMod val="75000"/>
                    <a:lumOff val="25000"/>
                  </a:schemeClr>
                </a:solidFill>
                <a:sym typeface="Arial" panose="020B0604020202020204" pitchFamily="34" charset="0"/>
              </a:rPr>
              <a:t>研究</a:t>
            </a:r>
            <a:r>
              <a:rPr lang="zh-CN" altLang="en-US" sz="1600" b="1">
                <a:solidFill>
                  <a:schemeClr val="tx1">
                    <a:lumMod val="75000"/>
                    <a:lumOff val="25000"/>
                  </a:schemeClr>
                </a:solidFill>
                <a:sym typeface="Arial" panose="020B0604020202020204" pitchFamily="34" charset="0"/>
              </a:rPr>
              <a:t>过程</a:t>
            </a:r>
            <a:endParaRPr lang="en-US" altLang="zh-CN" sz="1600" b="1" dirty="0">
              <a:solidFill>
                <a:schemeClr val="tx1">
                  <a:lumMod val="75000"/>
                  <a:lumOff val="25000"/>
                </a:schemeClr>
              </a:solidFill>
              <a:sym typeface="Arial" panose="020B0604020202020204" pitchFamily="34" charset="0"/>
            </a:endParaRPr>
          </a:p>
        </p:txBody>
      </p:sp>
      <p:sp>
        <p:nvSpPr>
          <p:cNvPr id="46" name="图文框 45"/>
          <p:cNvSpPr/>
          <p:nvPr/>
        </p:nvSpPr>
        <p:spPr>
          <a:xfrm>
            <a:off x="0" y="0"/>
            <a:ext cx="12192000" cy="6858000"/>
          </a:xfrm>
          <a:prstGeom prst="frame">
            <a:avLst>
              <a:gd name="adj1" fmla="val 3611"/>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7" name="文本框 46"/>
          <p:cNvSpPr txBox="1"/>
          <p:nvPr/>
        </p:nvSpPr>
        <p:spPr>
          <a:xfrm>
            <a:off x="846738" y="587321"/>
            <a:ext cx="3538593" cy="584775"/>
          </a:xfrm>
          <a:prstGeom prst="rect">
            <a:avLst/>
          </a:prstGeom>
          <a:noFill/>
        </p:spPr>
        <p:txBody>
          <a:bodyPr wrap="square" rtlCol="0">
            <a:spAutoFit/>
          </a:bodyPr>
          <a:lstStyle/>
          <a:p>
            <a:r>
              <a:rPr lang="zh-CN" altLang="en-US" sz="3200" b="1" dirty="0" smtClean="0">
                <a:solidFill>
                  <a:srgbClr val="404040"/>
                </a:solidFill>
                <a:latin typeface="微软雅黑" panose="020B0503020204020204" pitchFamily="34" charset="-122"/>
                <a:ea typeface="微软雅黑" panose="020B0503020204020204" pitchFamily="34" charset="-122"/>
              </a:rPr>
              <a:t>研究的方法及过程</a:t>
            </a:r>
            <a:endParaRPr lang="zh-CN" altLang="en-US" sz="3200" b="1" dirty="0" smtClean="0">
              <a:solidFill>
                <a:srgbClr val="404040"/>
              </a:solidFill>
              <a:latin typeface="微软雅黑" panose="020B0503020204020204" pitchFamily="34" charset="-122"/>
              <a:ea typeface="微软雅黑" panose="020B0503020204020204" pitchFamily="34" charset="-122"/>
            </a:endParaRPr>
          </a:p>
        </p:txBody>
      </p:sp>
      <p:sp>
        <p:nvSpPr>
          <p:cNvPr id="48" name="文本框 16"/>
          <p:cNvSpPr txBox="1">
            <a:spLocks noChangeArrowheads="1"/>
          </p:cNvSpPr>
          <p:nvPr/>
        </p:nvSpPr>
        <p:spPr bwMode="auto">
          <a:xfrm>
            <a:off x="882928" y="1121663"/>
            <a:ext cx="3384708" cy="244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a:buNone/>
            </a:pPr>
            <a:r>
              <a:rPr lang="zh-CN" altLang="en-US" sz="1100" smtClean="0">
                <a:solidFill>
                  <a:srgbClr val="7F7F7F"/>
                </a:solidFill>
                <a:latin typeface="微软雅黑" panose="020B0503020204020204" pitchFamily="34" charset="-122"/>
                <a:ea typeface="微软雅黑" panose="020B0503020204020204" pitchFamily="34" charset="-122"/>
              </a:rPr>
              <a:t>在此添加标题补充内容，建议使用微软雅黑</a:t>
            </a:r>
            <a:endParaRPr lang="zh-CN" altLang="en-US" sz="1100" dirty="0">
              <a:solidFill>
                <a:srgbClr val="7F7F7F"/>
              </a:solidFill>
              <a:latin typeface="微软雅黑" panose="020B0503020204020204" pitchFamily="34" charset="-122"/>
              <a:ea typeface="微软雅黑" panose="020B0503020204020204" pitchFamily="34" charset="-122"/>
            </a:endParaRPr>
          </a:p>
        </p:txBody>
      </p:sp>
      <p:sp>
        <p:nvSpPr>
          <p:cNvPr id="49" name="矩形 48"/>
          <p:cNvSpPr/>
          <p:nvPr/>
        </p:nvSpPr>
        <p:spPr>
          <a:xfrm>
            <a:off x="680784" y="651187"/>
            <a:ext cx="147849" cy="669957"/>
          </a:xfrm>
          <a:prstGeom prst="rect">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22" presetClass="entr" presetSubtype="4" fill="hold" grpId="0" nodeType="withEffect">
                                  <p:stCondLst>
                                    <p:cond delay="400"/>
                                  </p:stCondLst>
                                  <p:childTnLst>
                                    <p:set>
                                      <p:cBhvr>
                                        <p:cTn id="9" dur="1" fill="hold">
                                          <p:stCondLst>
                                            <p:cond delay="0"/>
                                          </p:stCondLst>
                                        </p:cTn>
                                        <p:tgtEl>
                                          <p:spTgt spid="14"/>
                                        </p:tgtEl>
                                        <p:attrNameLst>
                                          <p:attrName>style.visibility</p:attrName>
                                        </p:attrNameLst>
                                      </p:cBhvr>
                                      <p:to>
                                        <p:strVal val="visible"/>
                                      </p:to>
                                    </p:set>
                                    <p:animEffect transition="in" filter="wipe(down)">
                                      <p:cBhvr>
                                        <p:cTn id="10" dur="500"/>
                                        <p:tgtEl>
                                          <p:spTgt spid="14"/>
                                        </p:tgtEl>
                                      </p:cBhvr>
                                    </p:animEffect>
                                  </p:childTnLst>
                                </p:cTn>
                              </p:par>
                              <p:par>
                                <p:cTn id="11" presetID="22" presetClass="entr" presetSubtype="8" fill="hold" nodeType="withEffect">
                                  <p:stCondLst>
                                    <p:cond delay="800"/>
                                  </p:stCondLst>
                                  <p:childTnLst>
                                    <p:set>
                                      <p:cBhvr>
                                        <p:cTn id="12" dur="1" fill="hold">
                                          <p:stCondLst>
                                            <p:cond delay="0"/>
                                          </p:stCondLst>
                                        </p:cTn>
                                        <p:tgtEl>
                                          <p:spTgt spid="15"/>
                                        </p:tgtEl>
                                        <p:attrNameLst>
                                          <p:attrName>style.visibility</p:attrName>
                                        </p:attrNameLst>
                                      </p:cBhvr>
                                      <p:to>
                                        <p:strVal val="visible"/>
                                      </p:to>
                                    </p:set>
                                    <p:animEffect transition="in" filter="wipe(left)">
                                      <p:cBhvr>
                                        <p:cTn id="13" dur="500"/>
                                        <p:tgtEl>
                                          <p:spTgt spid="15"/>
                                        </p:tgtEl>
                                      </p:cBhvr>
                                    </p:animEffect>
                                  </p:childTnLst>
                                </p:cTn>
                              </p:par>
                              <p:par>
                                <p:cTn id="14" presetID="22" presetClass="entr" presetSubtype="4" fill="hold" grpId="0" nodeType="withEffect">
                                  <p:stCondLst>
                                    <p:cond delay="1200"/>
                                  </p:stCondLst>
                                  <p:childTnLst>
                                    <p:set>
                                      <p:cBhvr>
                                        <p:cTn id="15" dur="1" fill="hold">
                                          <p:stCondLst>
                                            <p:cond delay="0"/>
                                          </p:stCondLst>
                                        </p:cTn>
                                        <p:tgtEl>
                                          <p:spTgt spid="18"/>
                                        </p:tgtEl>
                                        <p:attrNameLst>
                                          <p:attrName>style.visibility</p:attrName>
                                        </p:attrNameLst>
                                      </p:cBhvr>
                                      <p:to>
                                        <p:strVal val="visible"/>
                                      </p:to>
                                    </p:set>
                                    <p:animEffect transition="in" filter="wipe(down)">
                                      <p:cBhvr>
                                        <p:cTn id="16" dur="500"/>
                                        <p:tgtEl>
                                          <p:spTgt spid="18"/>
                                        </p:tgtEl>
                                      </p:cBhvr>
                                    </p:animEffect>
                                  </p:childTnLst>
                                </p:cTn>
                              </p:par>
                              <p:par>
                                <p:cTn id="17" presetID="22" presetClass="entr" presetSubtype="8" fill="hold" nodeType="withEffect">
                                  <p:stCondLst>
                                    <p:cond delay="160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par>
                                <p:cTn id="20" presetID="22" presetClass="entr" presetSubtype="4" fill="hold" grpId="0" nodeType="withEffect">
                                  <p:stCondLst>
                                    <p:cond delay="2000"/>
                                  </p:stCondLst>
                                  <p:childTnLst>
                                    <p:set>
                                      <p:cBhvr>
                                        <p:cTn id="21" dur="1" fill="hold">
                                          <p:stCondLst>
                                            <p:cond delay="0"/>
                                          </p:stCondLst>
                                        </p:cTn>
                                        <p:tgtEl>
                                          <p:spTgt spid="22"/>
                                        </p:tgtEl>
                                        <p:attrNameLst>
                                          <p:attrName>style.visibility</p:attrName>
                                        </p:attrNameLst>
                                      </p:cBhvr>
                                      <p:to>
                                        <p:strVal val="visible"/>
                                      </p:to>
                                    </p:set>
                                    <p:animEffect transition="in" filter="wipe(down)">
                                      <p:cBhvr>
                                        <p:cTn id="22" dur="500"/>
                                        <p:tgtEl>
                                          <p:spTgt spid="22"/>
                                        </p:tgtEl>
                                      </p:cBhvr>
                                    </p:animEffect>
                                  </p:childTnLst>
                                </p:cTn>
                              </p:par>
                              <p:par>
                                <p:cTn id="23" presetID="22" presetClass="entr" presetSubtype="8" fill="hold" nodeType="withEffect">
                                  <p:stCondLst>
                                    <p:cond delay="2400"/>
                                  </p:stCondLst>
                                  <p:childTnLst>
                                    <p:set>
                                      <p:cBhvr>
                                        <p:cTn id="24" dur="1" fill="hold">
                                          <p:stCondLst>
                                            <p:cond delay="0"/>
                                          </p:stCondLst>
                                        </p:cTn>
                                        <p:tgtEl>
                                          <p:spTgt spid="23"/>
                                        </p:tgtEl>
                                        <p:attrNameLst>
                                          <p:attrName>style.visibility</p:attrName>
                                        </p:attrNameLst>
                                      </p:cBhvr>
                                      <p:to>
                                        <p:strVal val="visible"/>
                                      </p:to>
                                    </p:set>
                                    <p:animEffect transition="in" filter="wipe(left)">
                                      <p:cBhvr>
                                        <p:cTn id="25" dur="500"/>
                                        <p:tgtEl>
                                          <p:spTgt spid="23"/>
                                        </p:tgtEl>
                                      </p:cBhvr>
                                    </p:animEffect>
                                  </p:childTnLst>
                                </p:cTn>
                              </p:par>
                              <p:par>
                                <p:cTn id="26" presetID="22" presetClass="entr" presetSubtype="4" fill="hold" grpId="0" nodeType="withEffect">
                                  <p:stCondLst>
                                    <p:cond delay="2800"/>
                                  </p:stCondLst>
                                  <p:childTnLst>
                                    <p:set>
                                      <p:cBhvr>
                                        <p:cTn id="27" dur="1" fill="hold">
                                          <p:stCondLst>
                                            <p:cond delay="0"/>
                                          </p:stCondLst>
                                        </p:cTn>
                                        <p:tgtEl>
                                          <p:spTgt spid="26"/>
                                        </p:tgtEl>
                                        <p:attrNameLst>
                                          <p:attrName>style.visibility</p:attrName>
                                        </p:attrNameLst>
                                      </p:cBhvr>
                                      <p:to>
                                        <p:strVal val="visible"/>
                                      </p:to>
                                    </p:set>
                                    <p:animEffect transition="in" filter="wipe(down)">
                                      <p:cBhvr>
                                        <p:cTn id="28" dur="500"/>
                                        <p:tgtEl>
                                          <p:spTgt spid="26"/>
                                        </p:tgtEl>
                                      </p:cBhvr>
                                    </p:animEffect>
                                  </p:childTnLst>
                                </p:cTn>
                              </p:par>
                              <p:par>
                                <p:cTn id="29" presetID="22" presetClass="entr" presetSubtype="8" fill="hold" nodeType="withEffect">
                                  <p:stCondLst>
                                    <p:cond delay="3200"/>
                                  </p:stCondLst>
                                  <p:childTnLst>
                                    <p:set>
                                      <p:cBhvr>
                                        <p:cTn id="30" dur="1" fill="hold">
                                          <p:stCondLst>
                                            <p:cond delay="0"/>
                                          </p:stCondLst>
                                        </p:cTn>
                                        <p:tgtEl>
                                          <p:spTgt spid="27"/>
                                        </p:tgtEl>
                                        <p:attrNameLst>
                                          <p:attrName>style.visibility</p:attrName>
                                        </p:attrNameLst>
                                      </p:cBhvr>
                                      <p:to>
                                        <p:strVal val="visible"/>
                                      </p:to>
                                    </p:set>
                                    <p:animEffect transition="in" filter="wipe(left)">
                                      <p:cBhvr>
                                        <p:cTn id="31" dur="500"/>
                                        <p:tgtEl>
                                          <p:spTgt spid="27"/>
                                        </p:tgtEl>
                                      </p:cBhvr>
                                    </p:animEffect>
                                  </p:childTnLst>
                                </p:cTn>
                              </p:par>
                              <p:par>
                                <p:cTn id="32" presetID="22" presetClass="entr" presetSubtype="4" fill="hold" grpId="0" nodeType="withEffect">
                                  <p:stCondLst>
                                    <p:cond delay="3600"/>
                                  </p:stCondLst>
                                  <p:childTnLst>
                                    <p:set>
                                      <p:cBhvr>
                                        <p:cTn id="33" dur="1" fill="hold">
                                          <p:stCondLst>
                                            <p:cond delay="0"/>
                                          </p:stCondLst>
                                        </p:cTn>
                                        <p:tgtEl>
                                          <p:spTgt spid="30"/>
                                        </p:tgtEl>
                                        <p:attrNameLst>
                                          <p:attrName>style.visibility</p:attrName>
                                        </p:attrNameLst>
                                      </p:cBhvr>
                                      <p:to>
                                        <p:strVal val="visible"/>
                                      </p:to>
                                    </p:set>
                                    <p:animEffect transition="in" filter="wipe(down)">
                                      <p:cBhvr>
                                        <p:cTn id="34" dur="500"/>
                                        <p:tgtEl>
                                          <p:spTgt spid="30"/>
                                        </p:tgtEl>
                                      </p:cBhvr>
                                    </p:animEffect>
                                  </p:childTnLst>
                                </p:cTn>
                              </p:par>
                              <p:par>
                                <p:cTn id="35" presetID="22" presetClass="entr" presetSubtype="8" fill="hold" grpId="0" nodeType="withEffect">
                                  <p:stCondLst>
                                    <p:cond delay="4000"/>
                                  </p:stCondLst>
                                  <p:childTnLst>
                                    <p:set>
                                      <p:cBhvr>
                                        <p:cTn id="36" dur="1" fill="hold">
                                          <p:stCondLst>
                                            <p:cond delay="0"/>
                                          </p:stCondLst>
                                        </p:cTn>
                                        <p:tgtEl>
                                          <p:spTgt spid="31"/>
                                        </p:tgtEl>
                                        <p:attrNameLst>
                                          <p:attrName>style.visibility</p:attrName>
                                        </p:attrNameLst>
                                      </p:cBhvr>
                                      <p:to>
                                        <p:strVal val="visible"/>
                                      </p:to>
                                    </p:set>
                                    <p:animEffect transition="in" filter="wipe(left)">
                                      <p:cBhvr>
                                        <p:cTn id="37" dur="500"/>
                                        <p:tgtEl>
                                          <p:spTgt spid="31"/>
                                        </p:tgtEl>
                                      </p:cBhvr>
                                    </p:animEffect>
                                  </p:childTnLst>
                                </p:cTn>
                              </p:par>
                            </p:childTnLst>
                          </p:cTn>
                        </p:par>
                        <p:par>
                          <p:cTn id="38" fill="hold">
                            <p:stCondLst>
                              <p:cond delay="500"/>
                            </p:stCondLst>
                            <p:childTnLst>
                              <p:par>
                                <p:cTn id="39" presetID="53" presetClass="entr" presetSubtype="16"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p:cTn id="41" dur="500" fill="hold"/>
                                        <p:tgtEl>
                                          <p:spTgt spid="62"/>
                                        </p:tgtEl>
                                        <p:attrNameLst>
                                          <p:attrName>ppt_w</p:attrName>
                                        </p:attrNameLst>
                                      </p:cBhvr>
                                      <p:tavLst>
                                        <p:tav tm="0">
                                          <p:val>
                                            <p:fltVal val="0"/>
                                          </p:val>
                                        </p:tav>
                                        <p:tav tm="100000">
                                          <p:val>
                                            <p:strVal val="#ppt_w"/>
                                          </p:val>
                                        </p:tav>
                                      </p:tavLst>
                                    </p:anim>
                                    <p:anim calcmode="lin" valueType="num">
                                      <p:cBhvr>
                                        <p:cTn id="42" dur="500" fill="hold"/>
                                        <p:tgtEl>
                                          <p:spTgt spid="62"/>
                                        </p:tgtEl>
                                        <p:attrNameLst>
                                          <p:attrName>ppt_h</p:attrName>
                                        </p:attrNameLst>
                                      </p:cBhvr>
                                      <p:tavLst>
                                        <p:tav tm="0">
                                          <p:val>
                                            <p:fltVal val="0"/>
                                          </p:val>
                                        </p:tav>
                                        <p:tav tm="100000">
                                          <p:val>
                                            <p:strVal val="#ppt_h"/>
                                          </p:val>
                                        </p:tav>
                                      </p:tavLst>
                                    </p:anim>
                                    <p:animEffect transition="in" filter="fade">
                                      <p:cBhvr>
                                        <p:cTn id="43" dur="500"/>
                                        <p:tgtEl>
                                          <p:spTgt spid="62"/>
                                        </p:tgtEl>
                                      </p:cBhvr>
                                    </p:animEffect>
                                  </p:childTnLst>
                                </p:cTn>
                              </p:par>
                            </p:childTnLst>
                          </p:cTn>
                        </p:par>
                        <p:par>
                          <p:cTn id="44" fill="hold">
                            <p:stCondLst>
                              <p:cond delay="1000"/>
                            </p:stCondLst>
                            <p:childTnLst>
                              <p:par>
                                <p:cTn id="45" presetID="10" presetClass="entr" presetSubtype="0" fill="hold" grpId="0" nodeType="afterEffect">
                                  <p:stCondLst>
                                    <p:cond delay="0"/>
                                  </p:stCondLst>
                                  <p:childTnLst>
                                    <p:set>
                                      <p:cBhvr>
                                        <p:cTn id="46" dur="1" fill="hold">
                                          <p:stCondLst>
                                            <p:cond delay="0"/>
                                          </p:stCondLst>
                                        </p:cTn>
                                        <p:tgtEl>
                                          <p:spTgt spid="66"/>
                                        </p:tgtEl>
                                        <p:attrNameLst>
                                          <p:attrName>style.visibility</p:attrName>
                                        </p:attrNameLst>
                                      </p:cBhvr>
                                      <p:to>
                                        <p:strVal val="visible"/>
                                      </p:to>
                                    </p:set>
                                    <p:animEffect transition="in" filter="fade">
                                      <p:cBhvr>
                                        <p:cTn id="47" dur="500"/>
                                        <p:tgtEl>
                                          <p:spTgt spid="66"/>
                                        </p:tgtEl>
                                      </p:cBhvr>
                                    </p:animEffect>
                                  </p:childTnLst>
                                </p:cTn>
                              </p:par>
                            </p:childTnLst>
                          </p:cTn>
                        </p:par>
                        <p:par>
                          <p:cTn id="48" fill="hold">
                            <p:stCondLst>
                              <p:cond delay="1500"/>
                            </p:stCondLst>
                            <p:childTnLst>
                              <p:par>
                                <p:cTn id="49" presetID="53" presetClass="entr" presetSubtype="16" fill="hold" grpId="0" nodeType="afterEffect">
                                  <p:stCondLst>
                                    <p:cond delay="0"/>
                                  </p:stCondLst>
                                  <p:childTnLst>
                                    <p:set>
                                      <p:cBhvr>
                                        <p:cTn id="50" dur="1" fill="hold">
                                          <p:stCondLst>
                                            <p:cond delay="0"/>
                                          </p:stCondLst>
                                        </p:cTn>
                                        <p:tgtEl>
                                          <p:spTgt spid="63"/>
                                        </p:tgtEl>
                                        <p:attrNameLst>
                                          <p:attrName>style.visibility</p:attrName>
                                        </p:attrNameLst>
                                      </p:cBhvr>
                                      <p:to>
                                        <p:strVal val="visible"/>
                                      </p:to>
                                    </p:set>
                                    <p:anim calcmode="lin" valueType="num">
                                      <p:cBhvr>
                                        <p:cTn id="51" dur="500" fill="hold"/>
                                        <p:tgtEl>
                                          <p:spTgt spid="63"/>
                                        </p:tgtEl>
                                        <p:attrNameLst>
                                          <p:attrName>ppt_w</p:attrName>
                                        </p:attrNameLst>
                                      </p:cBhvr>
                                      <p:tavLst>
                                        <p:tav tm="0">
                                          <p:val>
                                            <p:fltVal val="0"/>
                                          </p:val>
                                        </p:tav>
                                        <p:tav tm="100000">
                                          <p:val>
                                            <p:strVal val="#ppt_w"/>
                                          </p:val>
                                        </p:tav>
                                      </p:tavLst>
                                    </p:anim>
                                    <p:anim calcmode="lin" valueType="num">
                                      <p:cBhvr>
                                        <p:cTn id="52" dur="500" fill="hold"/>
                                        <p:tgtEl>
                                          <p:spTgt spid="63"/>
                                        </p:tgtEl>
                                        <p:attrNameLst>
                                          <p:attrName>ppt_h</p:attrName>
                                        </p:attrNameLst>
                                      </p:cBhvr>
                                      <p:tavLst>
                                        <p:tav tm="0">
                                          <p:val>
                                            <p:fltVal val="0"/>
                                          </p:val>
                                        </p:tav>
                                        <p:tav tm="100000">
                                          <p:val>
                                            <p:strVal val="#ppt_h"/>
                                          </p:val>
                                        </p:tav>
                                      </p:tavLst>
                                    </p:anim>
                                    <p:animEffect transition="in" filter="fade">
                                      <p:cBhvr>
                                        <p:cTn id="53" dur="500"/>
                                        <p:tgtEl>
                                          <p:spTgt spid="63"/>
                                        </p:tgtEl>
                                      </p:cBhvr>
                                    </p:animEffect>
                                  </p:childTnLst>
                                </p:cTn>
                              </p:par>
                            </p:childTnLst>
                          </p:cTn>
                        </p:par>
                        <p:par>
                          <p:cTn id="54" fill="hold">
                            <p:stCondLst>
                              <p:cond delay="2000"/>
                            </p:stCondLst>
                            <p:childTnLst>
                              <p:par>
                                <p:cTn id="55" presetID="10" presetClass="entr" presetSubtype="0" fill="hold" grpId="0" nodeType="after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fade">
                                      <p:cBhvr>
                                        <p:cTn id="57" dur="500"/>
                                        <p:tgtEl>
                                          <p:spTgt spid="67"/>
                                        </p:tgtEl>
                                      </p:cBhvr>
                                    </p:animEffect>
                                  </p:childTnLst>
                                </p:cTn>
                              </p:par>
                            </p:childTnLst>
                          </p:cTn>
                        </p:par>
                        <p:par>
                          <p:cTn id="58" fill="hold">
                            <p:stCondLst>
                              <p:cond delay="2500"/>
                            </p:stCondLst>
                            <p:childTnLst>
                              <p:par>
                                <p:cTn id="59" presetID="53" presetClass="entr" presetSubtype="16" fill="hold" grpId="0" nodeType="afterEffect">
                                  <p:stCondLst>
                                    <p:cond delay="0"/>
                                  </p:stCondLst>
                                  <p:childTnLst>
                                    <p:set>
                                      <p:cBhvr>
                                        <p:cTn id="60" dur="1" fill="hold">
                                          <p:stCondLst>
                                            <p:cond delay="0"/>
                                          </p:stCondLst>
                                        </p:cTn>
                                        <p:tgtEl>
                                          <p:spTgt spid="64"/>
                                        </p:tgtEl>
                                        <p:attrNameLst>
                                          <p:attrName>style.visibility</p:attrName>
                                        </p:attrNameLst>
                                      </p:cBhvr>
                                      <p:to>
                                        <p:strVal val="visible"/>
                                      </p:to>
                                    </p:set>
                                    <p:anim calcmode="lin" valueType="num">
                                      <p:cBhvr>
                                        <p:cTn id="61" dur="500" fill="hold"/>
                                        <p:tgtEl>
                                          <p:spTgt spid="64"/>
                                        </p:tgtEl>
                                        <p:attrNameLst>
                                          <p:attrName>ppt_w</p:attrName>
                                        </p:attrNameLst>
                                      </p:cBhvr>
                                      <p:tavLst>
                                        <p:tav tm="0">
                                          <p:val>
                                            <p:fltVal val="0"/>
                                          </p:val>
                                        </p:tav>
                                        <p:tav tm="100000">
                                          <p:val>
                                            <p:strVal val="#ppt_w"/>
                                          </p:val>
                                        </p:tav>
                                      </p:tavLst>
                                    </p:anim>
                                    <p:anim calcmode="lin" valueType="num">
                                      <p:cBhvr>
                                        <p:cTn id="62" dur="500" fill="hold"/>
                                        <p:tgtEl>
                                          <p:spTgt spid="64"/>
                                        </p:tgtEl>
                                        <p:attrNameLst>
                                          <p:attrName>ppt_h</p:attrName>
                                        </p:attrNameLst>
                                      </p:cBhvr>
                                      <p:tavLst>
                                        <p:tav tm="0">
                                          <p:val>
                                            <p:fltVal val="0"/>
                                          </p:val>
                                        </p:tav>
                                        <p:tav tm="100000">
                                          <p:val>
                                            <p:strVal val="#ppt_h"/>
                                          </p:val>
                                        </p:tav>
                                      </p:tavLst>
                                    </p:anim>
                                    <p:animEffect transition="in" filter="fade">
                                      <p:cBhvr>
                                        <p:cTn id="63" dur="500"/>
                                        <p:tgtEl>
                                          <p:spTgt spid="64"/>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68"/>
                                        </p:tgtEl>
                                        <p:attrNameLst>
                                          <p:attrName>style.visibility</p:attrName>
                                        </p:attrNameLst>
                                      </p:cBhvr>
                                      <p:to>
                                        <p:strVal val="visible"/>
                                      </p:to>
                                    </p:set>
                                    <p:animEffect transition="in" filter="fade">
                                      <p:cBhvr>
                                        <p:cTn id="67" dur="500"/>
                                        <p:tgtEl>
                                          <p:spTgt spid="68"/>
                                        </p:tgtEl>
                                      </p:cBhvr>
                                    </p:animEffect>
                                  </p:childTnLst>
                                </p:cTn>
                              </p:par>
                            </p:childTnLst>
                          </p:cTn>
                        </p:par>
                        <p:par>
                          <p:cTn id="68" fill="hold">
                            <p:stCondLst>
                              <p:cond delay="3500"/>
                            </p:stCondLst>
                            <p:childTnLst>
                              <p:par>
                                <p:cTn id="69" presetID="53" presetClass="entr" presetSubtype="16" fill="hold" grpId="0" nodeType="afterEffect">
                                  <p:stCondLst>
                                    <p:cond delay="0"/>
                                  </p:stCondLst>
                                  <p:childTnLst>
                                    <p:set>
                                      <p:cBhvr>
                                        <p:cTn id="70" dur="1" fill="hold">
                                          <p:stCondLst>
                                            <p:cond delay="0"/>
                                          </p:stCondLst>
                                        </p:cTn>
                                        <p:tgtEl>
                                          <p:spTgt spid="65"/>
                                        </p:tgtEl>
                                        <p:attrNameLst>
                                          <p:attrName>style.visibility</p:attrName>
                                        </p:attrNameLst>
                                      </p:cBhvr>
                                      <p:to>
                                        <p:strVal val="visible"/>
                                      </p:to>
                                    </p:set>
                                    <p:anim calcmode="lin" valueType="num">
                                      <p:cBhvr>
                                        <p:cTn id="71" dur="500" fill="hold"/>
                                        <p:tgtEl>
                                          <p:spTgt spid="65"/>
                                        </p:tgtEl>
                                        <p:attrNameLst>
                                          <p:attrName>ppt_w</p:attrName>
                                        </p:attrNameLst>
                                      </p:cBhvr>
                                      <p:tavLst>
                                        <p:tav tm="0">
                                          <p:val>
                                            <p:fltVal val="0"/>
                                          </p:val>
                                        </p:tav>
                                        <p:tav tm="100000">
                                          <p:val>
                                            <p:strVal val="#ppt_w"/>
                                          </p:val>
                                        </p:tav>
                                      </p:tavLst>
                                    </p:anim>
                                    <p:anim calcmode="lin" valueType="num">
                                      <p:cBhvr>
                                        <p:cTn id="72" dur="500" fill="hold"/>
                                        <p:tgtEl>
                                          <p:spTgt spid="65"/>
                                        </p:tgtEl>
                                        <p:attrNameLst>
                                          <p:attrName>ppt_h</p:attrName>
                                        </p:attrNameLst>
                                      </p:cBhvr>
                                      <p:tavLst>
                                        <p:tav tm="0">
                                          <p:val>
                                            <p:fltVal val="0"/>
                                          </p:val>
                                        </p:tav>
                                        <p:tav tm="100000">
                                          <p:val>
                                            <p:strVal val="#ppt_h"/>
                                          </p:val>
                                        </p:tav>
                                      </p:tavLst>
                                    </p:anim>
                                    <p:animEffect transition="in" filter="fade">
                                      <p:cBhvr>
                                        <p:cTn id="73" dur="500"/>
                                        <p:tgtEl>
                                          <p:spTgt spid="65"/>
                                        </p:tgtEl>
                                      </p:cBhvr>
                                    </p:animEffect>
                                  </p:childTnLst>
                                </p:cTn>
                              </p:par>
                            </p:childTnLst>
                          </p:cTn>
                        </p:par>
                        <p:par>
                          <p:cTn id="74" fill="hold">
                            <p:stCondLst>
                              <p:cond delay="4000"/>
                            </p:stCondLst>
                            <p:childTnLst>
                              <p:par>
                                <p:cTn id="75" presetID="10" presetClass="entr" presetSubtype="0" fill="hold" grpId="0" nodeType="afterEffect">
                                  <p:stCondLst>
                                    <p:cond delay="0"/>
                                  </p:stCondLst>
                                  <p:childTnLst>
                                    <p:set>
                                      <p:cBhvr>
                                        <p:cTn id="76" dur="1" fill="hold">
                                          <p:stCondLst>
                                            <p:cond delay="0"/>
                                          </p:stCondLst>
                                        </p:cTn>
                                        <p:tgtEl>
                                          <p:spTgt spid="69"/>
                                        </p:tgtEl>
                                        <p:attrNameLst>
                                          <p:attrName>style.visibility</p:attrName>
                                        </p:attrNameLst>
                                      </p:cBhvr>
                                      <p:to>
                                        <p:strVal val="visible"/>
                                      </p:to>
                                    </p:set>
                                    <p:animEffect transition="in" filter="fade">
                                      <p:cBhvr>
                                        <p:cTn id="7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P spid="22" grpId="0" animBg="1"/>
      <p:bldP spid="26" grpId="0" animBg="1"/>
      <p:bldP spid="30" grpId="0" animBg="1"/>
      <p:bldP spid="31" grpId="0" animBg="1"/>
      <p:bldP spid="62" grpId="0" animBg="1"/>
      <p:bldP spid="63" grpId="0" animBg="1"/>
      <p:bldP spid="64" grpId="0" animBg="1"/>
      <p:bldP spid="65" grpId="0" animBg="1"/>
      <p:bldP spid="66" grpId="0" animBg="1"/>
      <p:bldP spid="67" grpId="0" animBg="1"/>
      <p:bldP spid="68" grpId="0" animBg="1"/>
      <p:bldP spid="6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 name="Chart 61"/>
          <p:cNvGraphicFramePr/>
          <p:nvPr/>
        </p:nvGraphicFramePr>
        <p:xfrm>
          <a:off x="993035" y="1892175"/>
          <a:ext cx="2062098" cy="2182558"/>
        </p:xfrm>
        <a:graphic>
          <a:graphicData uri="http://schemas.openxmlformats.org/drawingml/2006/chart">
            <c:chart xmlns:c="http://schemas.openxmlformats.org/drawingml/2006/chart" xmlns:r="http://schemas.openxmlformats.org/officeDocument/2006/relationships" r:id="rId1"/>
          </a:graphicData>
        </a:graphic>
      </p:graphicFrame>
      <p:sp>
        <p:nvSpPr>
          <p:cNvPr id="68" name="TextBox 67"/>
          <p:cNvSpPr txBox="1"/>
          <p:nvPr/>
        </p:nvSpPr>
        <p:spPr>
          <a:xfrm>
            <a:off x="1671468" y="2773169"/>
            <a:ext cx="705230" cy="420564"/>
          </a:xfrm>
          <a:prstGeom prst="rect">
            <a:avLst/>
          </a:prstGeom>
          <a:noFill/>
        </p:spPr>
        <p:txBody>
          <a:bodyPr wrap="square" rtlCol="0" anchor="ctr">
            <a:spAutoFit/>
          </a:bodyPr>
          <a:lstStyle/>
          <a:p>
            <a:pPr algn="ctr"/>
            <a:r>
              <a:rPr lang="en-US" sz="2135" b="1" dirty="0">
                <a:solidFill>
                  <a:srgbClr val="D58590"/>
                </a:solidFill>
                <a:latin typeface="Impact" panose="020B0806030902050204" pitchFamily="34" charset="0"/>
              </a:rPr>
              <a:t>50%</a:t>
            </a:r>
            <a:endParaRPr lang="en-US" sz="1600" b="1" dirty="0">
              <a:solidFill>
                <a:srgbClr val="D58590"/>
              </a:solidFill>
              <a:latin typeface="Impact" panose="020B0806030902050204" pitchFamily="34" charset="0"/>
            </a:endParaRPr>
          </a:p>
        </p:txBody>
      </p:sp>
      <p:graphicFrame>
        <p:nvGraphicFramePr>
          <p:cNvPr id="36" name="Chart 35"/>
          <p:cNvGraphicFramePr/>
          <p:nvPr/>
        </p:nvGraphicFramePr>
        <p:xfrm>
          <a:off x="3703624" y="1892175"/>
          <a:ext cx="2062098" cy="2182558"/>
        </p:xfrm>
        <a:graphic>
          <a:graphicData uri="http://schemas.openxmlformats.org/drawingml/2006/chart">
            <c:chart xmlns:c="http://schemas.openxmlformats.org/drawingml/2006/chart" xmlns:r="http://schemas.openxmlformats.org/officeDocument/2006/relationships" r:id="rId2"/>
          </a:graphicData>
        </a:graphic>
      </p:graphicFrame>
      <p:sp>
        <p:nvSpPr>
          <p:cNvPr id="37" name="TextBox 36"/>
          <p:cNvSpPr txBox="1"/>
          <p:nvPr/>
        </p:nvSpPr>
        <p:spPr>
          <a:xfrm>
            <a:off x="4382058" y="2773169"/>
            <a:ext cx="705230" cy="420564"/>
          </a:xfrm>
          <a:prstGeom prst="rect">
            <a:avLst/>
          </a:prstGeom>
          <a:noFill/>
        </p:spPr>
        <p:txBody>
          <a:bodyPr wrap="square" rtlCol="0" anchor="ctr">
            <a:spAutoFit/>
          </a:bodyPr>
          <a:lstStyle/>
          <a:p>
            <a:pPr algn="ctr"/>
            <a:r>
              <a:rPr lang="en-US" sz="2135" b="1" dirty="0">
                <a:solidFill>
                  <a:srgbClr val="D58590"/>
                </a:solidFill>
                <a:latin typeface="Impact" panose="020B0806030902050204" pitchFamily="34" charset="0"/>
              </a:rPr>
              <a:t>70%</a:t>
            </a:r>
            <a:endParaRPr lang="en-US" sz="1600" b="1" dirty="0">
              <a:solidFill>
                <a:srgbClr val="D58590"/>
              </a:solidFill>
              <a:latin typeface="Impact" panose="020B0806030902050204" pitchFamily="34" charset="0"/>
            </a:endParaRPr>
          </a:p>
        </p:txBody>
      </p:sp>
      <p:graphicFrame>
        <p:nvGraphicFramePr>
          <p:cNvPr id="43" name="Chart 42"/>
          <p:cNvGraphicFramePr/>
          <p:nvPr/>
        </p:nvGraphicFramePr>
        <p:xfrm>
          <a:off x="6388514" y="1892175"/>
          <a:ext cx="2062098" cy="2182558"/>
        </p:xfrm>
        <a:graphic>
          <a:graphicData uri="http://schemas.openxmlformats.org/drawingml/2006/chart">
            <c:chart xmlns:c="http://schemas.openxmlformats.org/drawingml/2006/chart" xmlns:r="http://schemas.openxmlformats.org/officeDocument/2006/relationships" r:id="rId3"/>
          </a:graphicData>
        </a:graphic>
      </p:graphicFrame>
      <p:sp>
        <p:nvSpPr>
          <p:cNvPr id="44" name="TextBox 43"/>
          <p:cNvSpPr txBox="1"/>
          <p:nvPr/>
        </p:nvSpPr>
        <p:spPr>
          <a:xfrm>
            <a:off x="7066947" y="2773169"/>
            <a:ext cx="705230" cy="420564"/>
          </a:xfrm>
          <a:prstGeom prst="rect">
            <a:avLst/>
          </a:prstGeom>
          <a:noFill/>
        </p:spPr>
        <p:txBody>
          <a:bodyPr wrap="square" rtlCol="0" anchor="ctr">
            <a:spAutoFit/>
          </a:bodyPr>
          <a:lstStyle/>
          <a:p>
            <a:pPr algn="ctr"/>
            <a:r>
              <a:rPr lang="en-US" sz="2135" b="1" dirty="0">
                <a:solidFill>
                  <a:srgbClr val="D58590"/>
                </a:solidFill>
                <a:latin typeface="Impact" panose="020B0806030902050204" pitchFamily="34" charset="0"/>
              </a:rPr>
              <a:t>80%</a:t>
            </a:r>
            <a:endParaRPr lang="en-US" sz="1600" b="1" dirty="0">
              <a:solidFill>
                <a:srgbClr val="D58590"/>
              </a:solidFill>
              <a:latin typeface="Impact" panose="020B0806030902050204" pitchFamily="34" charset="0"/>
            </a:endParaRPr>
          </a:p>
        </p:txBody>
      </p:sp>
      <p:graphicFrame>
        <p:nvGraphicFramePr>
          <p:cNvPr id="54" name="Chart 53"/>
          <p:cNvGraphicFramePr/>
          <p:nvPr/>
        </p:nvGraphicFramePr>
        <p:xfrm>
          <a:off x="9105358" y="1892175"/>
          <a:ext cx="2062098" cy="2182558"/>
        </p:xfrm>
        <a:graphic>
          <a:graphicData uri="http://schemas.openxmlformats.org/drawingml/2006/chart">
            <c:chart xmlns:c="http://schemas.openxmlformats.org/drawingml/2006/chart" xmlns:r="http://schemas.openxmlformats.org/officeDocument/2006/relationships" r:id="rId4"/>
          </a:graphicData>
        </a:graphic>
      </p:graphicFrame>
      <p:sp>
        <p:nvSpPr>
          <p:cNvPr id="56" name="TextBox 55"/>
          <p:cNvSpPr txBox="1"/>
          <p:nvPr/>
        </p:nvSpPr>
        <p:spPr>
          <a:xfrm>
            <a:off x="9783791" y="2773169"/>
            <a:ext cx="705230" cy="420564"/>
          </a:xfrm>
          <a:prstGeom prst="rect">
            <a:avLst/>
          </a:prstGeom>
          <a:noFill/>
        </p:spPr>
        <p:txBody>
          <a:bodyPr wrap="square" rtlCol="0" anchor="ctr">
            <a:spAutoFit/>
          </a:bodyPr>
          <a:lstStyle/>
          <a:p>
            <a:pPr algn="ctr"/>
            <a:r>
              <a:rPr lang="en-US" sz="2135" b="1" dirty="0">
                <a:solidFill>
                  <a:srgbClr val="D58590"/>
                </a:solidFill>
                <a:latin typeface="Impact" panose="020B0806030902050204" pitchFamily="34" charset="0"/>
              </a:rPr>
              <a:t>40%</a:t>
            </a:r>
            <a:endParaRPr lang="en-US" sz="1600" b="1" dirty="0">
              <a:solidFill>
                <a:srgbClr val="D58590"/>
              </a:solidFill>
              <a:latin typeface="Impact" panose="020B0806030902050204" pitchFamily="34" charset="0"/>
            </a:endParaRPr>
          </a:p>
        </p:txBody>
      </p:sp>
      <p:sp>
        <p:nvSpPr>
          <p:cNvPr id="33" name="0"/>
          <p:cNvSpPr txBox="1">
            <a:spLocks noChangeArrowheads="1"/>
          </p:cNvSpPr>
          <p:nvPr/>
        </p:nvSpPr>
        <p:spPr bwMode="auto">
          <a:xfrm>
            <a:off x="3995076" y="4343925"/>
            <a:ext cx="150789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spcBef>
                <a:spcPct val="20000"/>
              </a:spcBef>
            </a:pPr>
            <a:r>
              <a:rPr lang="zh-CN" altLang="en-US" sz="1600" b="1" smtClean="0">
                <a:solidFill>
                  <a:srgbClr val="404040"/>
                </a:solidFill>
                <a:latin typeface="微软雅黑" panose="020B0503020204020204" pitchFamily="34" charset="-122"/>
                <a:sym typeface="Arial" panose="020B0604020202020204" pitchFamily="34" charset="0"/>
              </a:rPr>
              <a:t>调查对象</a:t>
            </a:r>
            <a:endParaRPr lang="en-US" altLang="zh-CN" sz="1600" b="1" dirty="0">
              <a:solidFill>
                <a:srgbClr val="404040"/>
              </a:solidFill>
              <a:latin typeface="微软雅黑" panose="020B0503020204020204" pitchFamily="34" charset="-122"/>
              <a:sym typeface="Arial" panose="020B0604020202020204" pitchFamily="34" charset="0"/>
            </a:endParaRPr>
          </a:p>
        </p:txBody>
      </p:sp>
      <p:sp>
        <p:nvSpPr>
          <p:cNvPr id="39" name="0"/>
          <p:cNvSpPr txBox="1">
            <a:spLocks noChangeArrowheads="1"/>
          </p:cNvSpPr>
          <p:nvPr/>
        </p:nvSpPr>
        <p:spPr bwMode="auto">
          <a:xfrm>
            <a:off x="3863584" y="4728706"/>
            <a:ext cx="1731952" cy="6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100" smtClean="0">
                <a:solidFill>
                  <a:srgbClr val="404040"/>
                </a:solidFill>
                <a:latin typeface="微软雅黑" panose="020B0503020204020204" pitchFamily="34" charset="-122"/>
              </a:rPr>
              <a:t>单击添加项目内容</a:t>
            </a:r>
            <a:r>
              <a:rPr lang="zh-CN" altLang="zh-CN" sz="1100" smtClean="0">
                <a:solidFill>
                  <a:srgbClr val="404040"/>
                </a:solidFill>
                <a:latin typeface="微软雅黑" panose="020B0503020204020204" pitchFamily="34" charset="-122"/>
              </a:rPr>
              <a:t>。</a:t>
            </a:r>
            <a:r>
              <a:rPr lang="zh-CN" altLang="en-US" sz="1100">
                <a:solidFill>
                  <a:srgbClr val="404040"/>
                </a:solidFill>
                <a:latin typeface="微软雅黑" panose="020B0503020204020204" pitchFamily="34" charset="-122"/>
              </a:rPr>
              <a:t>管理资源吧PPT模板免费下载。</a:t>
            </a:r>
            <a:r>
              <a:rPr lang="zh-CN" altLang="en-US" sz="1100" dirty="0" smtClean="0">
                <a:solidFill>
                  <a:srgbClr val="404040"/>
                </a:solidFill>
                <a:latin typeface="微软雅黑" panose="020B0503020204020204" pitchFamily="34" charset="-122"/>
                <a:sym typeface="Arial" panose="020B0604020202020204" pitchFamily="34" charset="0"/>
              </a:rPr>
              <a:t>单击此处可</a:t>
            </a:r>
            <a:r>
              <a:rPr lang="zh-CN" altLang="en-US" sz="1100" smtClean="0">
                <a:solidFill>
                  <a:srgbClr val="404040"/>
                </a:solidFill>
                <a:latin typeface="微软雅黑" panose="020B0503020204020204" pitchFamily="34" charset="-122"/>
                <a:sym typeface="Arial" panose="020B0604020202020204" pitchFamily="34" charset="0"/>
              </a:rPr>
              <a:t>编辑</a:t>
            </a:r>
            <a:r>
              <a:rPr lang="zh-CN" altLang="en-US" sz="1100">
                <a:solidFill>
                  <a:srgbClr val="404040"/>
                </a:solidFill>
                <a:latin typeface="微软雅黑" panose="020B0503020204020204" pitchFamily="34" charset="-122"/>
                <a:sym typeface="Arial" panose="020B0604020202020204" pitchFamily="34" charset="0"/>
              </a:rPr>
              <a:t>内容，单击此处可编辑内容</a:t>
            </a:r>
            <a:r>
              <a:rPr lang="zh-CN" altLang="en-US" sz="1100" smtClean="0">
                <a:solidFill>
                  <a:srgbClr val="404040"/>
                </a:solidFill>
                <a:latin typeface="微软雅黑" panose="020B0503020204020204" pitchFamily="34" charset="-122"/>
                <a:sym typeface="Arial" panose="020B0604020202020204" pitchFamily="34" charset="0"/>
              </a:rPr>
              <a:t>。</a:t>
            </a:r>
            <a:endParaRPr lang="en-US" altLang="zh-CN" sz="1100">
              <a:solidFill>
                <a:srgbClr val="404040"/>
              </a:solidFill>
              <a:latin typeface="微软雅黑" panose="020B0503020204020204" pitchFamily="34" charset="-122"/>
              <a:sym typeface="Arial" panose="020B0604020202020204" pitchFamily="34" charset="0"/>
            </a:endParaRPr>
          </a:p>
        </p:txBody>
      </p:sp>
      <p:sp>
        <p:nvSpPr>
          <p:cNvPr id="40" name="0"/>
          <p:cNvSpPr txBox="1">
            <a:spLocks noChangeArrowheads="1"/>
          </p:cNvSpPr>
          <p:nvPr/>
        </p:nvSpPr>
        <p:spPr bwMode="auto">
          <a:xfrm>
            <a:off x="6793116" y="4343925"/>
            <a:ext cx="150789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spcBef>
                <a:spcPct val="20000"/>
              </a:spcBef>
            </a:pPr>
            <a:r>
              <a:rPr lang="zh-CN" altLang="en-US" sz="1600" b="1" smtClean="0">
                <a:solidFill>
                  <a:srgbClr val="404040"/>
                </a:solidFill>
                <a:latin typeface="微软雅黑" panose="020B0503020204020204" pitchFamily="34" charset="-122"/>
                <a:sym typeface="Arial" panose="020B0604020202020204" pitchFamily="34" charset="0"/>
              </a:rPr>
              <a:t>调查对象</a:t>
            </a:r>
            <a:endParaRPr lang="en-US" altLang="zh-CN" sz="1600" b="1" dirty="0">
              <a:solidFill>
                <a:srgbClr val="404040"/>
              </a:solidFill>
              <a:latin typeface="微软雅黑" panose="020B0503020204020204" pitchFamily="34" charset="-122"/>
              <a:sym typeface="Arial" panose="020B0604020202020204" pitchFamily="34" charset="0"/>
            </a:endParaRPr>
          </a:p>
        </p:txBody>
      </p:sp>
      <p:sp>
        <p:nvSpPr>
          <p:cNvPr id="46" name="0"/>
          <p:cNvSpPr txBox="1">
            <a:spLocks noChangeArrowheads="1"/>
          </p:cNvSpPr>
          <p:nvPr/>
        </p:nvSpPr>
        <p:spPr bwMode="auto">
          <a:xfrm>
            <a:off x="6661624" y="4728706"/>
            <a:ext cx="1731952" cy="6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100" smtClean="0">
                <a:solidFill>
                  <a:srgbClr val="404040"/>
                </a:solidFill>
                <a:latin typeface="微软雅黑" panose="020B0503020204020204" pitchFamily="34" charset="-122"/>
              </a:rPr>
              <a:t>单击添加项目内容</a:t>
            </a:r>
            <a:r>
              <a:rPr lang="zh-CN" altLang="zh-CN" sz="1100" smtClean="0">
                <a:solidFill>
                  <a:srgbClr val="404040"/>
                </a:solidFill>
                <a:latin typeface="微软雅黑" panose="020B0503020204020204" pitchFamily="34" charset="-122"/>
              </a:rPr>
              <a:t>。</a:t>
            </a:r>
            <a:r>
              <a:rPr lang="zh-CN" altLang="en-US" sz="1100">
                <a:solidFill>
                  <a:srgbClr val="404040"/>
                </a:solidFill>
                <a:latin typeface="微软雅黑" panose="020B0503020204020204" pitchFamily="34" charset="-122"/>
              </a:rPr>
              <a:t>管理资源吧PPT模板免费下载。</a:t>
            </a:r>
            <a:r>
              <a:rPr lang="zh-CN" altLang="en-US" sz="1100" dirty="0" smtClean="0">
                <a:solidFill>
                  <a:srgbClr val="404040"/>
                </a:solidFill>
                <a:latin typeface="微软雅黑" panose="020B0503020204020204" pitchFamily="34" charset="-122"/>
                <a:sym typeface="Arial" panose="020B0604020202020204" pitchFamily="34" charset="0"/>
              </a:rPr>
              <a:t>单击此处可</a:t>
            </a:r>
            <a:r>
              <a:rPr lang="zh-CN" altLang="en-US" sz="1100" smtClean="0">
                <a:solidFill>
                  <a:srgbClr val="404040"/>
                </a:solidFill>
                <a:latin typeface="微软雅黑" panose="020B0503020204020204" pitchFamily="34" charset="-122"/>
                <a:sym typeface="Arial" panose="020B0604020202020204" pitchFamily="34" charset="0"/>
              </a:rPr>
              <a:t>编辑</a:t>
            </a:r>
            <a:r>
              <a:rPr lang="zh-CN" altLang="en-US" sz="1100">
                <a:solidFill>
                  <a:srgbClr val="404040"/>
                </a:solidFill>
                <a:latin typeface="微软雅黑" panose="020B0503020204020204" pitchFamily="34" charset="-122"/>
                <a:sym typeface="Arial" panose="020B0604020202020204" pitchFamily="34" charset="0"/>
              </a:rPr>
              <a:t>内容，单击此处可编辑内容</a:t>
            </a:r>
            <a:r>
              <a:rPr lang="zh-CN" altLang="en-US" sz="1100" smtClean="0">
                <a:solidFill>
                  <a:srgbClr val="404040"/>
                </a:solidFill>
                <a:latin typeface="微软雅黑" panose="020B0503020204020204" pitchFamily="34" charset="-122"/>
                <a:sym typeface="Arial" panose="020B0604020202020204" pitchFamily="34" charset="0"/>
              </a:rPr>
              <a:t>。</a:t>
            </a:r>
            <a:endParaRPr lang="en-US" altLang="zh-CN" sz="1100">
              <a:solidFill>
                <a:srgbClr val="404040"/>
              </a:solidFill>
              <a:latin typeface="微软雅黑" panose="020B0503020204020204" pitchFamily="34" charset="-122"/>
              <a:sym typeface="Arial" panose="020B0604020202020204" pitchFamily="34" charset="0"/>
            </a:endParaRPr>
          </a:p>
        </p:txBody>
      </p:sp>
      <p:sp>
        <p:nvSpPr>
          <p:cNvPr id="51" name="0"/>
          <p:cNvSpPr txBox="1">
            <a:spLocks noChangeArrowheads="1"/>
          </p:cNvSpPr>
          <p:nvPr/>
        </p:nvSpPr>
        <p:spPr bwMode="auto">
          <a:xfrm>
            <a:off x="9498593" y="4343925"/>
            <a:ext cx="150789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spcBef>
                <a:spcPct val="20000"/>
              </a:spcBef>
            </a:pPr>
            <a:r>
              <a:rPr lang="zh-CN" altLang="en-US" sz="1600" b="1" smtClean="0">
                <a:solidFill>
                  <a:srgbClr val="404040"/>
                </a:solidFill>
                <a:latin typeface="微软雅黑" panose="020B0503020204020204" pitchFamily="34" charset="-122"/>
                <a:sym typeface="Arial" panose="020B0604020202020204" pitchFamily="34" charset="0"/>
              </a:rPr>
              <a:t>调查对象</a:t>
            </a:r>
            <a:endParaRPr lang="en-US" altLang="zh-CN" sz="1600" b="1" dirty="0">
              <a:solidFill>
                <a:srgbClr val="404040"/>
              </a:solidFill>
              <a:latin typeface="微软雅黑" panose="020B0503020204020204" pitchFamily="34" charset="-122"/>
              <a:sym typeface="Arial" panose="020B0604020202020204" pitchFamily="34" charset="0"/>
            </a:endParaRPr>
          </a:p>
        </p:txBody>
      </p:sp>
      <p:sp>
        <p:nvSpPr>
          <p:cNvPr id="52" name="0"/>
          <p:cNvSpPr txBox="1">
            <a:spLocks noChangeArrowheads="1"/>
          </p:cNvSpPr>
          <p:nvPr/>
        </p:nvSpPr>
        <p:spPr bwMode="auto">
          <a:xfrm>
            <a:off x="9367101" y="4728706"/>
            <a:ext cx="1731952" cy="6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100" smtClean="0">
                <a:solidFill>
                  <a:srgbClr val="404040"/>
                </a:solidFill>
                <a:latin typeface="微软雅黑" panose="020B0503020204020204" pitchFamily="34" charset="-122"/>
              </a:rPr>
              <a:t>单击添加项目内容</a:t>
            </a:r>
            <a:r>
              <a:rPr lang="zh-CN" altLang="zh-CN" sz="1100" smtClean="0">
                <a:solidFill>
                  <a:srgbClr val="404040"/>
                </a:solidFill>
                <a:latin typeface="微软雅黑" panose="020B0503020204020204" pitchFamily="34" charset="-122"/>
              </a:rPr>
              <a:t>。</a:t>
            </a:r>
            <a:r>
              <a:rPr lang="zh-CN" altLang="en-US" sz="1100">
                <a:solidFill>
                  <a:srgbClr val="404040"/>
                </a:solidFill>
                <a:latin typeface="微软雅黑" panose="020B0503020204020204" pitchFamily="34" charset="-122"/>
              </a:rPr>
              <a:t>管理资源吧PPT模板免费下载。</a:t>
            </a:r>
            <a:r>
              <a:rPr lang="zh-CN" altLang="en-US" sz="1100" dirty="0" smtClean="0">
                <a:solidFill>
                  <a:srgbClr val="404040"/>
                </a:solidFill>
                <a:latin typeface="微软雅黑" panose="020B0503020204020204" pitchFamily="34" charset="-122"/>
                <a:sym typeface="Arial" panose="020B0604020202020204" pitchFamily="34" charset="0"/>
              </a:rPr>
              <a:t>单击此处可</a:t>
            </a:r>
            <a:r>
              <a:rPr lang="zh-CN" altLang="en-US" sz="1100" smtClean="0">
                <a:solidFill>
                  <a:srgbClr val="404040"/>
                </a:solidFill>
                <a:latin typeface="微软雅黑" panose="020B0503020204020204" pitchFamily="34" charset="-122"/>
                <a:sym typeface="Arial" panose="020B0604020202020204" pitchFamily="34" charset="0"/>
              </a:rPr>
              <a:t>编辑</a:t>
            </a:r>
            <a:r>
              <a:rPr lang="zh-CN" altLang="en-US" sz="1100">
                <a:solidFill>
                  <a:srgbClr val="404040"/>
                </a:solidFill>
                <a:latin typeface="微软雅黑" panose="020B0503020204020204" pitchFamily="34" charset="-122"/>
                <a:sym typeface="Arial" panose="020B0604020202020204" pitchFamily="34" charset="0"/>
              </a:rPr>
              <a:t>内容，单击此处可编辑内容</a:t>
            </a:r>
            <a:r>
              <a:rPr lang="zh-CN" altLang="en-US" sz="1100" smtClean="0">
                <a:solidFill>
                  <a:srgbClr val="404040"/>
                </a:solidFill>
                <a:latin typeface="微软雅黑" panose="020B0503020204020204" pitchFamily="34" charset="-122"/>
                <a:sym typeface="Arial" panose="020B0604020202020204" pitchFamily="34" charset="0"/>
              </a:rPr>
              <a:t>。</a:t>
            </a:r>
            <a:endParaRPr lang="en-US" altLang="zh-CN" sz="1100">
              <a:solidFill>
                <a:srgbClr val="404040"/>
              </a:solidFill>
              <a:latin typeface="微软雅黑" panose="020B0503020204020204" pitchFamily="34" charset="-122"/>
              <a:sym typeface="Arial" panose="020B0604020202020204" pitchFamily="34" charset="0"/>
            </a:endParaRPr>
          </a:p>
        </p:txBody>
      </p:sp>
      <p:sp>
        <p:nvSpPr>
          <p:cNvPr id="64" name="0"/>
          <p:cNvSpPr txBox="1">
            <a:spLocks noChangeArrowheads="1"/>
          </p:cNvSpPr>
          <p:nvPr/>
        </p:nvSpPr>
        <p:spPr bwMode="auto">
          <a:xfrm>
            <a:off x="1289599" y="4343925"/>
            <a:ext cx="150789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spcBef>
                <a:spcPct val="20000"/>
              </a:spcBef>
            </a:pPr>
            <a:r>
              <a:rPr lang="zh-CN" altLang="en-US" sz="1600" b="1" smtClean="0">
                <a:solidFill>
                  <a:srgbClr val="404040"/>
                </a:solidFill>
                <a:latin typeface="微软雅黑" panose="020B0503020204020204" pitchFamily="34" charset="-122"/>
                <a:sym typeface="Arial" panose="020B0604020202020204" pitchFamily="34" charset="0"/>
              </a:rPr>
              <a:t>调查对象</a:t>
            </a:r>
            <a:endParaRPr lang="en-US" altLang="zh-CN" sz="1600" b="1" dirty="0">
              <a:solidFill>
                <a:srgbClr val="404040"/>
              </a:solidFill>
              <a:latin typeface="微软雅黑" panose="020B0503020204020204" pitchFamily="34" charset="-122"/>
              <a:sym typeface="Arial" panose="020B0604020202020204" pitchFamily="34" charset="0"/>
            </a:endParaRPr>
          </a:p>
        </p:txBody>
      </p:sp>
      <p:sp>
        <p:nvSpPr>
          <p:cNvPr id="65" name="0"/>
          <p:cNvSpPr txBox="1">
            <a:spLocks noChangeArrowheads="1"/>
          </p:cNvSpPr>
          <p:nvPr/>
        </p:nvSpPr>
        <p:spPr bwMode="auto">
          <a:xfrm>
            <a:off x="1158107" y="4728706"/>
            <a:ext cx="1731952" cy="6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100" smtClean="0">
                <a:solidFill>
                  <a:srgbClr val="404040"/>
                </a:solidFill>
                <a:latin typeface="微软雅黑" panose="020B0503020204020204" pitchFamily="34" charset="-122"/>
              </a:rPr>
              <a:t>单击添加项目内容</a:t>
            </a:r>
            <a:r>
              <a:rPr lang="zh-CN" altLang="zh-CN" sz="1100" smtClean="0">
                <a:solidFill>
                  <a:srgbClr val="404040"/>
                </a:solidFill>
                <a:latin typeface="微软雅黑" panose="020B0503020204020204" pitchFamily="34" charset="-122"/>
              </a:rPr>
              <a:t>。</a:t>
            </a:r>
            <a:r>
              <a:rPr lang="zh-CN" altLang="en-US" sz="1100">
                <a:solidFill>
                  <a:srgbClr val="404040"/>
                </a:solidFill>
                <a:latin typeface="微软雅黑" panose="020B0503020204020204" pitchFamily="34" charset="-122"/>
              </a:rPr>
              <a:t>管理资源吧PPT模板免费下载。</a:t>
            </a:r>
            <a:r>
              <a:rPr lang="zh-CN" altLang="en-US" sz="1100" dirty="0" smtClean="0">
                <a:solidFill>
                  <a:srgbClr val="404040"/>
                </a:solidFill>
                <a:latin typeface="微软雅黑" panose="020B0503020204020204" pitchFamily="34" charset="-122"/>
                <a:sym typeface="Arial" panose="020B0604020202020204" pitchFamily="34" charset="0"/>
              </a:rPr>
              <a:t>单击此处可</a:t>
            </a:r>
            <a:r>
              <a:rPr lang="zh-CN" altLang="en-US" sz="1100" smtClean="0">
                <a:solidFill>
                  <a:srgbClr val="404040"/>
                </a:solidFill>
                <a:latin typeface="微软雅黑" panose="020B0503020204020204" pitchFamily="34" charset="-122"/>
                <a:sym typeface="Arial" panose="020B0604020202020204" pitchFamily="34" charset="0"/>
              </a:rPr>
              <a:t>编辑</a:t>
            </a:r>
            <a:r>
              <a:rPr lang="zh-CN" altLang="en-US" sz="1100">
                <a:solidFill>
                  <a:srgbClr val="404040"/>
                </a:solidFill>
                <a:latin typeface="微软雅黑" panose="020B0503020204020204" pitchFamily="34" charset="-122"/>
                <a:sym typeface="Arial" panose="020B0604020202020204" pitchFamily="34" charset="0"/>
              </a:rPr>
              <a:t>内容，单击此处可编辑内容</a:t>
            </a:r>
            <a:r>
              <a:rPr lang="zh-CN" altLang="en-US" sz="1100" smtClean="0">
                <a:solidFill>
                  <a:srgbClr val="404040"/>
                </a:solidFill>
                <a:latin typeface="微软雅黑" panose="020B0503020204020204" pitchFamily="34" charset="-122"/>
                <a:sym typeface="Arial" panose="020B0604020202020204" pitchFamily="34" charset="0"/>
              </a:rPr>
              <a:t>。</a:t>
            </a:r>
            <a:endParaRPr lang="en-US" altLang="zh-CN" sz="1100">
              <a:solidFill>
                <a:srgbClr val="404040"/>
              </a:solidFill>
              <a:latin typeface="微软雅黑" panose="020B0503020204020204" pitchFamily="34" charset="-122"/>
              <a:sym typeface="Arial" panose="020B0604020202020204" pitchFamily="34" charset="0"/>
            </a:endParaRPr>
          </a:p>
        </p:txBody>
      </p:sp>
      <p:sp>
        <p:nvSpPr>
          <p:cNvPr id="28" name="图文框 27"/>
          <p:cNvSpPr/>
          <p:nvPr/>
        </p:nvSpPr>
        <p:spPr>
          <a:xfrm>
            <a:off x="0" y="0"/>
            <a:ext cx="12192000" cy="6858000"/>
          </a:xfrm>
          <a:prstGeom prst="frame">
            <a:avLst>
              <a:gd name="adj1" fmla="val 3611"/>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文本框 28"/>
          <p:cNvSpPr txBox="1"/>
          <p:nvPr/>
        </p:nvSpPr>
        <p:spPr>
          <a:xfrm>
            <a:off x="846738" y="587321"/>
            <a:ext cx="3538593" cy="584775"/>
          </a:xfrm>
          <a:prstGeom prst="rect">
            <a:avLst/>
          </a:prstGeom>
          <a:noFill/>
        </p:spPr>
        <p:txBody>
          <a:bodyPr wrap="square" rtlCol="0">
            <a:spAutoFit/>
          </a:bodyPr>
          <a:lstStyle/>
          <a:p>
            <a:r>
              <a:rPr lang="zh-CN" altLang="en-US" sz="3200" b="1" dirty="0" smtClean="0">
                <a:solidFill>
                  <a:srgbClr val="404040"/>
                </a:solidFill>
                <a:latin typeface="微软雅黑" panose="020B0503020204020204" pitchFamily="34" charset="-122"/>
                <a:ea typeface="微软雅黑" panose="020B0503020204020204" pitchFamily="34" charset="-122"/>
              </a:rPr>
              <a:t>研究的方法及过程</a:t>
            </a:r>
            <a:endParaRPr lang="zh-CN" altLang="en-US" sz="3200" b="1" dirty="0" smtClean="0">
              <a:solidFill>
                <a:srgbClr val="404040"/>
              </a:solidFill>
              <a:latin typeface="微软雅黑" panose="020B0503020204020204" pitchFamily="34" charset="-122"/>
              <a:ea typeface="微软雅黑" panose="020B0503020204020204" pitchFamily="34" charset="-122"/>
            </a:endParaRPr>
          </a:p>
        </p:txBody>
      </p:sp>
      <p:sp>
        <p:nvSpPr>
          <p:cNvPr id="30" name="文本框 16"/>
          <p:cNvSpPr txBox="1">
            <a:spLocks noChangeArrowheads="1"/>
          </p:cNvSpPr>
          <p:nvPr/>
        </p:nvSpPr>
        <p:spPr bwMode="auto">
          <a:xfrm>
            <a:off x="882928" y="1121663"/>
            <a:ext cx="3384708" cy="244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a:buNone/>
            </a:pPr>
            <a:r>
              <a:rPr lang="zh-CN" altLang="en-US" sz="1100" smtClean="0">
                <a:solidFill>
                  <a:srgbClr val="7F7F7F"/>
                </a:solidFill>
                <a:latin typeface="微软雅黑" panose="020B0503020204020204" pitchFamily="34" charset="-122"/>
                <a:ea typeface="微软雅黑" panose="020B0503020204020204" pitchFamily="34" charset="-122"/>
              </a:rPr>
              <a:t>在此添加标题补充内容，建议使用微软雅黑</a:t>
            </a:r>
            <a:endParaRPr lang="zh-CN" altLang="en-US" sz="1100" dirty="0">
              <a:solidFill>
                <a:srgbClr val="7F7F7F"/>
              </a:solidFill>
              <a:latin typeface="微软雅黑" panose="020B0503020204020204" pitchFamily="34" charset="-122"/>
              <a:ea typeface="微软雅黑" panose="020B0503020204020204" pitchFamily="34" charset="-122"/>
            </a:endParaRPr>
          </a:p>
        </p:txBody>
      </p:sp>
      <p:sp>
        <p:nvSpPr>
          <p:cNvPr id="31" name="矩形 30"/>
          <p:cNvSpPr/>
          <p:nvPr/>
        </p:nvSpPr>
        <p:spPr>
          <a:xfrm>
            <a:off x="680784" y="651187"/>
            <a:ext cx="147849" cy="669957"/>
          </a:xfrm>
          <a:prstGeom prst="rect">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6000">
        <p:random/>
      </p:transition>
    </mc:Choice>
    <mc:Fallback>
      <p:transition spd="slow"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edge">
                                      <p:cBhvr>
                                        <p:cTn id="7" dur="2000"/>
                                        <p:tgtEl>
                                          <p:spTgt spid="62"/>
                                        </p:tgtEl>
                                      </p:cBhvr>
                                    </p:animEffect>
                                  </p:childTnLst>
                                </p:cTn>
                              </p:par>
                            </p:childTnLst>
                          </p:cTn>
                        </p:par>
                        <p:par>
                          <p:cTn id="8" fill="hold">
                            <p:stCondLst>
                              <p:cond delay="2000"/>
                            </p:stCondLst>
                            <p:childTnLst>
                              <p:par>
                                <p:cTn id="9" presetID="23" presetClass="entr" presetSubtype="16"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p:cTn id="11" dur="500" fill="hold"/>
                                        <p:tgtEl>
                                          <p:spTgt spid="68"/>
                                        </p:tgtEl>
                                        <p:attrNameLst>
                                          <p:attrName>ppt_w</p:attrName>
                                        </p:attrNameLst>
                                      </p:cBhvr>
                                      <p:tavLst>
                                        <p:tav tm="0">
                                          <p:val>
                                            <p:fltVal val="0"/>
                                          </p:val>
                                        </p:tav>
                                        <p:tav tm="100000">
                                          <p:val>
                                            <p:strVal val="#ppt_w"/>
                                          </p:val>
                                        </p:tav>
                                      </p:tavLst>
                                    </p:anim>
                                    <p:anim calcmode="lin" valueType="num">
                                      <p:cBhvr>
                                        <p:cTn id="12" dur="500" fill="hold"/>
                                        <p:tgtEl>
                                          <p:spTgt spid="68"/>
                                        </p:tgtEl>
                                        <p:attrNameLst>
                                          <p:attrName>ppt_h</p:attrName>
                                        </p:attrNameLst>
                                      </p:cBhvr>
                                      <p:tavLst>
                                        <p:tav tm="0">
                                          <p:val>
                                            <p:fltVal val="0"/>
                                          </p:val>
                                        </p:tav>
                                        <p:tav tm="100000">
                                          <p:val>
                                            <p:strVal val="#ppt_h"/>
                                          </p:val>
                                        </p:tav>
                                      </p:tavLst>
                                    </p:anim>
                                  </p:childTnLst>
                                </p:cTn>
                              </p:par>
                            </p:childTnLst>
                          </p:cTn>
                        </p:par>
                        <p:par>
                          <p:cTn id="13" fill="hold">
                            <p:stCondLst>
                              <p:cond delay="2500"/>
                            </p:stCondLst>
                            <p:childTnLst>
                              <p:par>
                                <p:cTn id="14" presetID="20" presetClass="entr" presetSubtype="0"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edge">
                                      <p:cBhvr>
                                        <p:cTn id="16" dur="2000"/>
                                        <p:tgtEl>
                                          <p:spTgt spid="36"/>
                                        </p:tgtEl>
                                      </p:cBhvr>
                                    </p:animEffect>
                                  </p:childTnLst>
                                </p:cTn>
                              </p:par>
                            </p:childTnLst>
                          </p:cTn>
                        </p:par>
                        <p:par>
                          <p:cTn id="17" fill="hold">
                            <p:stCondLst>
                              <p:cond delay="4500"/>
                            </p:stCondLst>
                            <p:childTnLst>
                              <p:par>
                                <p:cTn id="18" presetID="23" presetClass="entr" presetSubtype="16" fill="hold" grpId="0" nodeType="afterEffect">
                                  <p:stCondLst>
                                    <p:cond delay="0"/>
                                  </p:stCondLst>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ppt_w</p:attrName>
                                        </p:attrNameLst>
                                      </p:cBhvr>
                                      <p:tavLst>
                                        <p:tav tm="0">
                                          <p:val>
                                            <p:fltVal val="0"/>
                                          </p:val>
                                        </p:tav>
                                        <p:tav tm="100000">
                                          <p:val>
                                            <p:strVal val="#ppt_w"/>
                                          </p:val>
                                        </p:tav>
                                      </p:tavLst>
                                    </p:anim>
                                    <p:anim calcmode="lin" valueType="num">
                                      <p:cBhvr>
                                        <p:cTn id="21" dur="500" fill="hold"/>
                                        <p:tgtEl>
                                          <p:spTgt spid="37"/>
                                        </p:tgtEl>
                                        <p:attrNameLst>
                                          <p:attrName>ppt_h</p:attrName>
                                        </p:attrNameLst>
                                      </p:cBhvr>
                                      <p:tavLst>
                                        <p:tav tm="0">
                                          <p:val>
                                            <p:fltVal val="0"/>
                                          </p:val>
                                        </p:tav>
                                        <p:tav tm="100000">
                                          <p:val>
                                            <p:strVal val="#ppt_h"/>
                                          </p:val>
                                        </p:tav>
                                      </p:tavLst>
                                    </p:anim>
                                  </p:childTnLst>
                                </p:cTn>
                              </p:par>
                            </p:childTnLst>
                          </p:cTn>
                        </p:par>
                        <p:par>
                          <p:cTn id="22" fill="hold">
                            <p:stCondLst>
                              <p:cond delay="5000"/>
                            </p:stCondLst>
                            <p:childTnLst>
                              <p:par>
                                <p:cTn id="23" presetID="20" presetClass="entr" presetSubtype="0" fill="hold" grpId="0" nodeType="after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wedge">
                                      <p:cBhvr>
                                        <p:cTn id="25" dur="2000"/>
                                        <p:tgtEl>
                                          <p:spTgt spid="43"/>
                                        </p:tgtEl>
                                      </p:cBhvr>
                                    </p:animEffect>
                                  </p:childTnLst>
                                </p:cTn>
                              </p:par>
                            </p:childTnLst>
                          </p:cTn>
                        </p:par>
                        <p:par>
                          <p:cTn id="26" fill="hold">
                            <p:stCondLst>
                              <p:cond delay="7000"/>
                            </p:stCondLst>
                            <p:childTnLst>
                              <p:par>
                                <p:cTn id="27" presetID="23" presetClass="entr" presetSubtype="16" fill="hold" grpId="0" nodeType="afterEffect">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cBhvr>
                                        <p:cTn id="29" dur="500" fill="hold"/>
                                        <p:tgtEl>
                                          <p:spTgt spid="44"/>
                                        </p:tgtEl>
                                        <p:attrNameLst>
                                          <p:attrName>ppt_w</p:attrName>
                                        </p:attrNameLst>
                                      </p:cBhvr>
                                      <p:tavLst>
                                        <p:tav tm="0">
                                          <p:val>
                                            <p:fltVal val="0"/>
                                          </p:val>
                                        </p:tav>
                                        <p:tav tm="100000">
                                          <p:val>
                                            <p:strVal val="#ppt_w"/>
                                          </p:val>
                                        </p:tav>
                                      </p:tavLst>
                                    </p:anim>
                                    <p:anim calcmode="lin" valueType="num">
                                      <p:cBhvr>
                                        <p:cTn id="30" dur="500" fill="hold"/>
                                        <p:tgtEl>
                                          <p:spTgt spid="44"/>
                                        </p:tgtEl>
                                        <p:attrNameLst>
                                          <p:attrName>ppt_h</p:attrName>
                                        </p:attrNameLst>
                                      </p:cBhvr>
                                      <p:tavLst>
                                        <p:tav tm="0">
                                          <p:val>
                                            <p:fltVal val="0"/>
                                          </p:val>
                                        </p:tav>
                                        <p:tav tm="100000">
                                          <p:val>
                                            <p:strVal val="#ppt_h"/>
                                          </p:val>
                                        </p:tav>
                                      </p:tavLst>
                                    </p:anim>
                                  </p:childTnLst>
                                </p:cTn>
                              </p:par>
                            </p:childTnLst>
                          </p:cTn>
                        </p:par>
                        <p:par>
                          <p:cTn id="31" fill="hold">
                            <p:stCondLst>
                              <p:cond delay="7500"/>
                            </p:stCondLst>
                            <p:childTnLst>
                              <p:par>
                                <p:cTn id="32" presetID="20" presetClass="entr" presetSubtype="0" fill="hold" grpId="0"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wedge">
                                      <p:cBhvr>
                                        <p:cTn id="34" dur="2000"/>
                                        <p:tgtEl>
                                          <p:spTgt spid="54"/>
                                        </p:tgtEl>
                                      </p:cBhvr>
                                    </p:animEffect>
                                  </p:childTnLst>
                                </p:cTn>
                              </p:par>
                            </p:childTnLst>
                          </p:cTn>
                        </p:par>
                        <p:par>
                          <p:cTn id="35" fill="hold">
                            <p:stCondLst>
                              <p:cond delay="9500"/>
                            </p:stCondLst>
                            <p:childTnLst>
                              <p:par>
                                <p:cTn id="36" presetID="23" presetClass="entr" presetSubtype="16" fill="hold" grpId="0" nodeType="afterEffect">
                                  <p:stCondLst>
                                    <p:cond delay="0"/>
                                  </p:stCondLst>
                                  <p:childTnLst>
                                    <p:set>
                                      <p:cBhvr>
                                        <p:cTn id="37" dur="1" fill="hold">
                                          <p:stCondLst>
                                            <p:cond delay="0"/>
                                          </p:stCondLst>
                                        </p:cTn>
                                        <p:tgtEl>
                                          <p:spTgt spid="56"/>
                                        </p:tgtEl>
                                        <p:attrNameLst>
                                          <p:attrName>style.visibility</p:attrName>
                                        </p:attrNameLst>
                                      </p:cBhvr>
                                      <p:to>
                                        <p:strVal val="visible"/>
                                      </p:to>
                                    </p:set>
                                    <p:anim calcmode="lin" valueType="num">
                                      <p:cBhvr>
                                        <p:cTn id="38" dur="500" fill="hold"/>
                                        <p:tgtEl>
                                          <p:spTgt spid="56"/>
                                        </p:tgtEl>
                                        <p:attrNameLst>
                                          <p:attrName>ppt_w</p:attrName>
                                        </p:attrNameLst>
                                      </p:cBhvr>
                                      <p:tavLst>
                                        <p:tav tm="0">
                                          <p:val>
                                            <p:fltVal val="0"/>
                                          </p:val>
                                        </p:tav>
                                        <p:tav tm="100000">
                                          <p:val>
                                            <p:strVal val="#ppt_w"/>
                                          </p:val>
                                        </p:tav>
                                      </p:tavLst>
                                    </p:anim>
                                    <p:anim calcmode="lin" valueType="num">
                                      <p:cBhvr>
                                        <p:cTn id="39" dur="500" fill="hold"/>
                                        <p:tgtEl>
                                          <p:spTgt spid="5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2" grpId="0">
        <p:bldAsOne/>
      </p:bldGraphic>
      <p:bldP spid="68" grpId="0"/>
      <p:bldGraphic spid="36" grpId="0">
        <p:bldAsOne/>
      </p:bldGraphic>
      <p:bldP spid="37" grpId="0"/>
      <p:bldGraphic spid="43" grpId="0">
        <p:bldAsOne/>
      </p:bldGraphic>
      <p:bldP spid="44" grpId="0"/>
      <p:bldGraphic spid="54" grpId="0">
        <p:bldAsOne/>
      </p:bldGraphic>
      <p:bldP spid="5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5"/>
          <p:cNvSpPr/>
          <p:nvPr/>
        </p:nvSpPr>
        <p:spPr bwMode="auto">
          <a:xfrm>
            <a:off x="6851639" y="1678541"/>
            <a:ext cx="472087" cy="1218762"/>
          </a:xfrm>
          <a:custGeom>
            <a:avLst/>
            <a:gdLst>
              <a:gd name="T0" fmla="*/ 0 w 643"/>
              <a:gd name="T1" fmla="*/ 1660 h 1660"/>
              <a:gd name="T2" fmla="*/ 0 w 643"/>
              <a:gd name="T3" fmla="*/ 0 h 1660"/>
              <a:gd name="T4" fmla="*/ 643 w 643"/>
              <a:gd name="T5" fmla="*/ 301 h 1660"/>
              <a:gd name="T6" fmla="*/ 643 w 643"/>
              <a:gd name="T7" fmla="*/ 1359 h 1660"/>
              <a:gd name="T8" fmla="*/ 0 w 643"/>
              <a:gd name="T9" fmla="*/ 1660 h 1660"/>
            </a:gdLst>
            <a:ahLst/>
            <a:cxnLst>
              <a:cxn ang="0">
                <a:pos x="T0" y="T1"/>
              </a:cxn>
              <a:cxn ang="0">
                <a:pos x="T2" y="T3"/>
              </a:cxn>
              <a:cxn ang="0">
                <a:pos x="T4" y="T5"/>
              </a:cxn>
              <a:cxn ang="0">
                <a:pos x="T6" y="T7"/>
              </a:cxn>
              <a:cxn ang="0">
                <a:pos x="T8" y="T9"/>
              </a:cxn>
            </a:cxnLst>
            <a:rect l="0" t="0" r="r" b="b"/>
            <a:pathLst>
              <a:path w="643" h="1660">
                <a:moveTo>
                  <a:pt x="0" y="1660"/>
                </a:moveTo>
                <a:lnTo>
                  <a:pt x="0" y="0"/>
                </a:lnTo>
                <a:lnTo>
                  <a:pt x="643" y="301"/>
                </a:lnTo>
                <a:lnTo>
                  <a:pt x="643" y="1359"/>
                </a:lnTo>
                <a:lnTo>
                  <a:pt x="0" y="1660"/>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en-US"/>
          </a:p>
        </p:txBody>
      </p:sp>
      <p:sp>
        <p:nvSpPr>
          <p:cNvPr id="8" name="Freeform 6"/>
          <p:cNvSpPr/>
          <p:nvPr/>
        </p:nvSpPr>
        <p:spPr bwMode="auto">
          <a:xfrm>
            <a:off x="3936152" y="1896597"/>
            <a:ext cx="3387573" cy="782651"/>
          </a:xfrm>
          <a:custGeom>
            <a:avLst/>
            <a:gdLst>
              <a:gd name="T0" fmla="*/ 4614 w 4614"/>
              <a:gd name="T1" fmla="*/ 1066 h 1066"/>
              <a:gd name="T2" fmla="*/ 0 w 4614"/>
              <a:gd name="T3" fmla="*/ 1066 h 1066"/>
              <a:gd name="T4" fmla="*/ 291 w 4614"/>
              <a:gd name="T5" fmla="*/ 535 h 1066"/>
              <a:gd name="T6" fmla="*/ 0 w 4614"/>
              <a:gd name="T7" fmla="*/ 0 h 1066"/>
              <a:gd name="T8" fmla="*/ 4614 w 4614"/>
              <a:gd name="T9" fmla="*/ 0 h 1066"/>
              <a:gd name="T10" fmla="*/ 4614 w 4614"/>
              <a:gd name="T11" fmla="*/ 1066 h 1066"/>
            </a:gdLst>
            <a:ahLst/>
            <a:cxnLst>
              <a:cxn ang="0">
                <a:pos x="T0" y="T1"/>
              </a:cxn>
              <a:cxn ang="0">
                <a:pos x="T2" y="T3"/>
              </a:cxn>
              <a:cxn ang="0">
                <a:pos x="T4" y="T5"/>
              </a:cxn>
              <a:cxn ang="0">
                <a:pos x="T6" y="T7"/>
              </a:cxn>
              <a:cxn ang="0">
                <a:pos x="T8" y="T9"/>
              </a:cxn>
              <a:cxn ang="0">
                <a:pos x="T10" y="T11"/>
              </a:cxn>
            </a:cxnLst>
            <a:rect l="0" t="0" r="r" b="b"/>
            <a:pathLst>
              <a:path w="4614" h="1066">
                <a:moveTo>
                  <a:pt x="4614" y="1066"/>
                </a:moveTo>
                <a:lnTo>
                  <a:pt x="0" y="1066"/>
                </a:lnTo>
                <a:lnTo>
                  <a:pt x="291" y="535"/>
                </a:lnTo>
                <a:lnTo>
                  <a:pt x="0" y="0"/>
                </a:lnTo>
                <a:lnTo>
                  <a:pt x="4614" y="0"/>
                </a:lnTo>
                <a:lnTo>
                  <a:pt x="4614" y="1066"/>
                </a:lnTo>
                <a:close/>
              </a:path>
            </a:pathLst>
          </a:custGeom>
          <a:solidFill>
            <a:schemeClr val="bg1">
              <a:lumMod val="65000"/>
            </a:schemeClr>
          </a:solidFill>
          <a:ln>
            <a:noFill/>
          </a:ln>
        </p:spPr>
        <p:txBody>
          <a:bodyPr vert="horz" wrap="square" lIns="91440" tIns="45720" rIns="91440" bIns="45720" numCol="1" anchor="t" anchorCtr="0" compatLnSpc="1"/>
          <a:lstStyle/>
          <a:p>
            <a:endParaRPr lang="en-US"/>
          </a:p>
        </p:txBody>
      </p:sp>
      <p:sp>
        <p:nvSpPr>
          <p:cNvPr id="9" name="Freeform 7"/>
          <p:cNvSpPr/>
          <p:nvPr/>
        </p:nvSpPr>
        <p:spPr bwMode="auto">
          <a:xfrm>
            <a:off x="3936152" y="1896597"/>
            <a:ext cx="3387573" cy="782651"/>
          </a:xfrm>
          <a:custGeom>
            <a:avLst/>
            <a:gdLst>
              <a:gd name="T0" fmla="*/ 4614 w 4614"/>
              <a:gd name="T1" fmla="*/ 1066 h 1066"/>
              <a:gd name="T2" fmla="*/ 0 w 4614"/>
              <a:gd name="T3" fmla="*/ 1066 h 1066"/>
              <a:gd name="T4" fmla="*/ 291 w 4614"/>
              <a:gd name="T5" fmla="*/ 535 h 1066"/>
              <a:gd name="T6" fmla="*/ 0 w 4614"/>
              <a:gd name="T7" fmla="*/ 0 h 1066"/>
              <a:gd name="T8" fmla="*/ 4614 w 4614"/>
              <a:gd name="T9" fmla="*/ 0 h 1066"/>
              <a:gd name="T10" fmla="*/ 4614 w 4614"/>
              <a:gd name="T11" fmla="*/ 1066 h 1066"/>
            </a:gdLst>
            <a:ahLst/>
            <a:cxnLst>
              <a:cxn ang="0">
                <a:pos x="T0" y="T1"/>
              </a:cxn>
              <a:cxn ang="0">
                <a:pos x="T2" y="T3"/>
              </a:cxn>
              <a:cxn ang="0">
                <a:pos x="T4" y="T5"/>
              </a:cxn>
              <a:cxn ang="0">
                <a:pos x="T6" y="T7"/>
              </a:cxn>
              <a:cxn ang="0">
                <a:pos x="T8" y="T9"/>
              </a:cxn>
              <a:cxn ang="0">
                <a:pos x="T10" y="T11"/>
              </a:cxn>
            </a:cxnLst>
            <a:rect l="0" t="0" r="r" b="b"/>
            <a:pathLst>
              <a:path w="4614" h="1066">
                <a:moveTo>
                  <a:pt x="4614" y="1066"/>
                </a:moveTo>
                <a:lnTo>
                  <a:pt x="0" y="1066"/>
                </a:lnTo>
                <a:lnTo>
                  <a:pt x="291" y="535"/>
                </a:lnTo>
                <a:lnTo>
                  <a:pt x="0" y="0"/>
                </a:lnTo>
                <a:lnTo>
                  <a:pt x="4614" y="0"/>
                </a:lnTo>
                <a:lnTo>
                  <a:pt x="4614" y="10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 name="Freeform 8"/>
          <p:cNvSpPr/>
          <p:nvPr/>
        </p:nvSpPr>
        <p:spPr bwMode="auto">
          <a:xfrm>
            <a:off x="3936152" y="1896597"/>
            <a:ext cx="2599048" cy="782651"/>
          </a:xfrm>
          <a:custGeom>
            <a:avLst/>
            <a:gdLst>
              <a:gd name="T0" fmla="*/ 2012 w 3540"/>
              <a:gd name="T1" fmla="*/ 0 h 1066"/>
              <a:gd name="T2" fmla="*/ 0 w 3540"/>
              <a:gd name="T3" fmla="*/ 0 h 1066"/>
              <a:gd name="T4" fmla="*/ 291 w 3540"/>
              <a:gd name="T5" fmla="*/ 535 h 1066"/>
              <a:gd name="T6" fmla="*/ 0 w 3540"/>
              <a:gd name="T7" fmla="*/ 1066 h 1066"/>
              <a:gd name="T8" fmla="*/ 3540 w 3540"/>
              <a:gd name="T9" fmla="*/ 1066 h 1066"/>
              <a:gd name="T10" fmla="*/ 2012 w 3540"/>
              <a:gd name="T11" fmla="*/ 0 h 1066"/>
            </a:gdLst>
            <a:ahLst/>
            <a:cxnLst>
              <a:cxn ang="0">
                <a:pos x="T0" y="T1"/>
              </a:cxn>
              <a:cxn ang="0">
                <a:pos x="T2" y="T3"/>
              </a:cxn>
              <a:cxn ang="0">
                <a:pos x="T4" y="T5"/>
              </a:cxn>
              <a:cxn ang="0">
                <a:pos x="T6" y="T7"/>
              </a:cxn>
              <a:cxn ang="0">
                <a:pos x="T8" y="T9"/>
              </a:cxn>
              <a:cxn ang="0">
                <a:pos x="T10" y="T11"/>
              </a:cxn>
            </a:cxnLst>
            <a:rect l="0" t="0" r="r" b="b"/>
            <a:pathLst>
              <a:path w="3540" h="1066">
                <a:moveTo>
                  <a:pt x="2012" y="0"/>
                </a:moveTo>
                <a:lnTo>
                  <a:pt x="0" y="0"/>
                </a:lnTo>
                <a:lnTo>
                  <a:pt x="291" y="535"/>
                </a:lnTo>
                <a:lnTo>
                  <a:pt x="0" y="1066"/>
                </a:lnTo>
                <a:lnTo>
                  <a:pt x="3540" y="1066"/>
                </a:lnTo>
                <a:lnTo>
                  <a:pt x="2012" y="0"/>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en-US"/>
          </a:p>
        </p:txBody>
      </p:sp>
      <p:sp>
        <p:nvSpPr>
          <p:cNvPr id="11" name="Freeform 9"/>
          <p:cNvSpPr/>
          <p:nvPr/>
        </p:nvSpPr>
        <p:spPr bwMode="auto">
          <a:xfrm>
            <a:off x="3936152" y="1896597"/>
            <a:ext cx="2599048" cy="782651"/>
          </a:xfrm>
          <a:custGeom>
            <a:avLst/>
            <a:gdLst>
              <a:gd name="T0" fmla="*/ 2012 w 3540"/>
              <a:gd name="T1" fmla="*/ 0 h 1066"/>
              <a:gd name="T2" fmla="*/ 0 w 3540"/>
              <a:gd name="T3" fmla="*/ 0 h 1066"/>
              <a:gd name="T4" fmla="*/ 291 w 3540"/>
              <a:gd name="T5" fmla="*/ 535 h 1066"/>
              <a:gd name="T6" fmla="*/ 0 w 3540"/>
              <a:gd name="T7" fmla="*/ 1066 h 1066"/>
              <a:gd name="T8" fmla="*/ 3540 w 3540"/>
              <a:gd name="T9" fmla="*/ 1066 h 1066"/>
              <a:gd name="T10" fmla="*/ 2012 w 3540"/>
              <a:gd name="T11" fmla="*/ 0 h 1066"/>
            </a:gdLst>
            <a:ahLst/>
            <a:cxnLst>
              <a:cxn ang="0">
                <a:pos x="T0" y="T1"/>
              </a:cxn>
              <a:cxn ang="0">
                <a:pos x="T2" y="T3"/>
              </a:cxn>
              <a:cxn ang="0">
                <a:pos x="T4" y="T5"/>
              </a:cxn>
              <a:cxn ang="0">
                <a:pos x="T6" y="T7"/>
              </a:cxn>
              <a:cxn ang="0">
                <a:pos x="T8" y="T9"/>
              </a:cxn>
              <a:cxn ang="0">
                <a:pos x="T10" y="T11"/>
              </a:cxn>
            </a:cxnLst>
            <a:rect l="0" t="0" r="r" b="b"/>
            <a:pathLst>
              <a:path w="3540" h="1066">
                <a:moveTo>
                  <a:pt x="2012" y="0"/>
                </a:moveTo>
                <a:lnTo>
                  <a:pt x="0" y="0"/>
                </a:lnTo>
                <a:lnTo>
                  <a:pt x="291" y="535"/>
                </a:lnTo>
                <a:lnTo>
                  <a:pt x="0" y="1066"/>
                </a:lnTo>
                <a:lnTo>
                  <a:pt x="3540" y="1066"/>
                </a:lnTo>
                <a:lnTo>
                  <a:pt x="20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 name="Oval 10"/>
          <p:cNvSpPr>
            <a:spLocks noChangeArrowheads="1"/>
          </p:cNvSpPr>
          <p:nvPr/>
        </p:nvSpPr>
        <p:spPr bwMode="auto">
          <a:xfrm>
            <a:off x="3526472" y="1845203"/>
            <a:ext cx="857539" cy="858273"/>
          </a:xfrm>
          <a:prstGeom prst="ellipse">
            <a:avLst/>
          </a:prstGeom>
          <a:solidFill>
            <a:srgbClr val="D58590"/>
          </a:solidFill>
          <a:ln w="28575">
            <a:solidFill>
              <a:schemeClr val="bg1"/>
            </a:solidFill>
          </a:ln>
        </p:spPr>
        <p:txBody>
          <a:bodyPr vert="horz" wrap="square" lIns="91440" tIns="45720" rIns="91440" bIns="45720" numCol="1" anchor="t" anchorCtr="0" compatLnSpc="1"/>
          <a:lstStyle/>
          <a:p>
            <a:endParaRPr lang="en-US"/>
          </a:p>
        </p:txBody>
      </p:sp>
      <p:sp>
        <p:nvSpPr>
          <p:cNvPr id="16" name="Freeform 5"/>
          <p:cNvSpPr/>
          <p:nvPr/>
        </p:nvSpPr>
        <p:spPr bwMode="auto">
          <a:xfrm>
            <a:off x="5964753" y="2833734"/>
            <a:ext cx="472087" cy="1218762"/>
          </a:xfrm>
          <a:custGeom>
            <a:avLst/>
            <a:gdLst>
              <a:gd name="T0" fmla="*/ 0 w 643"/>
              <a:gd name="T1" fmla="*/ 1660 h 1660"/>
              <a:gd name="T2" fmla="*/ 0 w 643"/>
              <a:gd name="T3" fmla="*/ 0 h 1660"/>
              <a:gd name="T4" fmla="*/ 643 w 643"/>
              <a:gd name="T5" fmla="*/ 301 h 1660"/>
              <a:gd name="T6" fmla="*/ 643 w 643"/>
              <a:gd name="T7" fmla="*/ 1359 h 1660"/>
              <a:gd name="T8" fmla="*/ 0 w 643"/>
              <a:gd name="T9" fmla="*/ 1660 h 1660"/>
            </a:gdLst>
            <a:ahLst/>
            <a:cxnLst>
              <a:cxn ang="0">
                <a:pos x="T0" y="T1"/>
              </a:cxn>
              <a:cxn ang="0">
                <a:pos x="T2" y="T3"/>
              </a:cxn>
              <a:cxn ang="0">
                <a:pos x="T4" y="T5"/>
              </a:cxn>
              <a:cxn ang="0">
                <a:pos x="T6" y="T7"/>
              </a:cxn>
              <a:cxn ang="0">
                <a:pos x="T8" y="T9"/>
              </a:cxn>
            </a:cxnLst>
            <a:rect l="0" t="0" r="r" b="b"/>
            <a:pathLst>
              <a:path w="643" h="1660">
                <a:moveTo>
                  <a:pt x="0" y="1660"/>
                </a:moveTo>
                <a:lnTo>
                  <a:pt x="0" y="0"/>
                </a:lnTo>
                <a:lnTo>
                  <a:pt x="643" y="301"/>
                </a:lnTo>
                <a:lnTo>
                  <a:pt x="643" y="1359"/>
                </a:lnTo>
                <a:lnTo>
                  <a:pt x="0" y="1660"/>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en-US"/>
          </a:p>
        </p:txBody>
      </p:sp>
      <p:sp>
        <p:nvSpPr>
          <p:cNvPr id="17" name="Freeform 6"/>
          <p:cNvSpPr/>
          <p:nvPr/>
        </p:nvSpPr>
        <p:spPr bwMode="auto">
          <a:xfrm>
            <a:off x="3049266" y="3051790"/>
            <a:ext cx="3387573" cy="782651"/>
          </a:xfrm>
          <a:custGeom>
            <a:avLst/>
            <a:gdLst>
              <a:gd name="T0" fmla="*/ 4614 w 4614"/>
              <a:gd name="T1" fmla="*/ 1066 h 1066"/>
              <a:gd name="T2" fmla="*/ 0 w 4614"/>
              <a:gd name="T3" fmla="*/ 1066 h 1066"/>
              <a:gd name="T4" fmla="*/ 291 w 4614"/>
              <a:gd name="T5" fmla="*/ 535 h 1066"/>
              <a:gd name="T6" fmla="*/ 0 w 4614"/>
              <a:gd name="T7" fmla="*/ 0 h 1066"/>
              <a:gd name="T8" fmla="*/ 4614 w 4614"/>
              <a:gd name="T9" fmla="*/ 0 h 1066"/>
              <a:gd name="T10" fmla="*/ 4614 w 4614"/>
              <a:gd name="T11" fmla="*/ 1066 h 1066"/>
            </a:gdLst>
            <a:ahLst/>
            <a:cxnLst>
              <a:cxn ang="0">
                <a:pos x="T0" y="T1"/>
              </a:cxn>
              <a:cxn ang="0">
                <a:pos x="T2" y="T3"/>
              </a:cxn>
              <a:cxn ang="0">
                <a:pos x="T4" y="T5"/>
              </a:cxn>
              <a:cxn ang="0">
                <a:pos x="T6" y="T7"/>
              </a:cxn>
              <a:cxn ang="0">
                <a:pos x="T8" y="T9"/>
              </a:cxn>
              <a:cxn ang="0">
                <a:pos x="T10" y="T11"/>
              </a:cxn>
            </a:cxnLst>
            <a:rect l="0" t="0" r="r" b="b"/>
            <a:pathLst>
              <a:path w="4614" h="1066">
                <a:moveTo>
                  <a:pt x="4614" y="1066"/>
                </a:moveTo>
                <a:lnTo>
                  <a:pt x="0" y="1066"/>
                </a:lnTo>
                <a:lnTo>
                  <a:pt x="291" y="535"/>
                </a:lnTo>
                <a:lnTo>
                  <a:pt x="0" y="0"/>
                </a:lnTo>
                <a:lnTo>
                  <a:pt x="4614" y="0"/>
                </a:lnTo>
                <a:lnTo>
                  <a:pt x="4614" y="1066"/>
                </a:lnTo>
                <a:close/>
              </a:path>
            </a:pathLst>
          </a:custGeom>
          <a:solidFill>
            <a:schemeClr val="bg1">
              <a:lumMod val="65000"/>
            </a:schemeClr>
          </a:solidFill>
          <a:ln>
            <a:noFill/>
          </a:ln>
        </p:spPr>
        <p:txBody>
          <a:bodyPr vert="horz" wrap="square" lIns="91440" tIns="45720" rIns="91440" bIns="45720" numCol="1" anchor="t" anchorCtr="0" compatLnSpc="1"/>
          <a:lstStyle/>
          <a:p>
            <a:endParaRPr lang="en-US"/>
          </a:p>
        </p:txBody>
      </p:sp>
      <p:sp>
        <p:nvSpPr>
          <p:cNvPr id="18" name="Freeform 7"/>
          <p:cNvSpPr/>
          <p:nvPr/>
        </p:nvSpPr>
        <p:spPr bwMode="auto">
          <a:xfrm>
            <a:off x="3049266" y="3051790"/>
            <a:ext cx="3387573" cy="782651"/>
          </a:xfrm>
          <a:custGeom>
            <a:avLst/>
            <a:gdLst>
              <a:gd name="T0" fmla="*/ 4614 w 4614"/>
              <a:gd name="T1" fmla="*/ 1066 h 1066"/>
              <a:gd name="T2" fmla="*/ 0 w 4614"/>
              <a:gd name="T3" fmla="*/ 1066 h 1066"/>
              <a:gd name="T4" fmla="*/ 291 w 4614"/>
              <a:gd name="T5" fmla="*/ 535 h 1066"/>
              <a:gd name="T6" fmla="*/ 0 w 4614"/>
              <a:gd name="T7" fmla="*/ 0 h 1066"/>
              <a:gd name="T8" fmla="*/ 4614 w 4614"/>
              <a:gd name="T9" fmla="*/ 0 h 1066"/>
              <a:gd name="T10" fmla="*/ 4614 w 4614"/>
              <a:gd name="T11" fmla="*/ 1066 h 1066"/>
            </a:gdLst>
            <a:ahLst/>
            <a:cxnLst>
              <a:cxn ang="0">
                <a:pos x="T0" y="T1"/>
              </a:cxn>
              <a:cxn ang="0">
                <a:pos x="T2" y="T3"/>
              </a:cxn>
              <a:cxn ang="0">
                <a:pos x="T4" y="T5"/>
              </a:cxn>
              <a:cxn ang="0">
                <a:pos x="T6" y="T7"/>
              </a:cxn>
              <a:cxn ang="0">
                <a:pos x="T8" y="T9"/>
              </a:cxn>
              <a:cxn ang="0">
                <a:pos x="T10" y="T11"/>
              </a:cxn>
            </a:cxnLst>
            <a:rect l="0" t="0" r="r" b="b"/>
            <a:pathLst>
              <a:path w="4614" h="1066">
                <a:moveTo>
                  <a:pt x="4614" y="1066"/>
                </a:moveTo>
                <a:lnTo>
                  <a:pt x="0" y="1066"/>
                </a:lnTo>
                <a:lnTo>
                  <a:pt x="291" y="535"/>
                </a:lnTo>
                <a:lnTo>
                  <a:pt x="0" y="0"/>
                </a:lnTo>
                <a:lnTo>
                  <a:pt x="4614" y="0"/>
                </a:lnTo>
                <a:lnTo>
                  <a:pt x="4614" y="10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9" name="Freeform 8"/>
          <p:cNvSpPr/>
          <p:nvPr/>
        </p:nvSpPr>
        <p:spPr bwMode="auto">
          <a:xfrm>
            <a:off x="3049266" y="3051790"/>
            <a:ext cx="2599048" cy="782651"/>
          </a:xfrm>
          <a:custGeom>
            <a:avLst/>
            <a:gdLst>
              <a:gd name="T0" fmla="*/ 2012 w 3540"/>
              <a:gd name="T1" fmla="*/ 0 h 1066"/>
              <a:gd name="T2" fmla="*/ 0 w 3540"/>
              <a:gd name="T3" fmla="*/ 0 h 1066"/>
              <a:gd name="T4" fmla="*/ 291 w 3540"/>
              <a:gd name="T5" fmla="*/ 535 h 1066"/>
              <a:gd name="T6" fmla="*/ 0 w 3540"/>
              <a:gd name="T7" fmla="*/ 1066 h 1066"/>
              <a:gd name="T8" fmla="*/ 3540 w 3540"/>
              <a:gd name="T9" fmla="*/ 1066 h 1066"/>
              <a:gd name="T10" fmla="*/ 2012 w 3540"/>
              <a:gd name="T11" fmla="*/ 0 h 1066"/>
            </a:gdLst>
            <a:ahLst/>
            <a:cxnLst>
              <a:cxn ang="0">
                <a:pos x="T0" y="T1"/>
              </a:cxn>
              <a:cxn ang="0">
                <a:pos x="T2" y="T3"/>
              </a:cxn>
              <a:cxn ang="0">
                <a:pos x="T4" y="T5"/>
              </a:cxn>
              <a:cxn ang="0">
                <a:pos x="T6" y="T7"/>
              </a:cxn>
              <a:cxn ang="0">
                <a:pos x="T8" y="T9"/>
              </a:cxn>
              <a:cxn ang="0">
                <a:pos x="T10" y="T11"/>
              </a:cxn>
            </a:cxnLst>
            <a:rect l="0" t="0" r="r" b="b"/>
            <a:pathLst>
              <a:path w="3540" h="1066">
                <a:moveTo>
                  <a:pt x="2012" y="0"/>
                </a:moveTo>
                <a:lnTo>
                  <a:pt x="0" y="0"/>
                </a:lnTo>
                <a:lnTo>
                  <a:pt x="291" y="535"/>
                </a:lnTo>
                <a:lnTo>
                  <a:pt x="0" y="1066"/>
                </a:lnTo>
                <a:lnTo>
                  <a:pt x="3540" y="1066"/>
                </a:lnTo>
                <a:lnTo>
                  <a:pt x="2012" y="0"/>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en-US"/>
          </a:p>
        </p:txBody>
      </p:sp>
      <p:sp>
        <p:nvSpPr>
          <p:cNvPr id="20" name="Freeform 9"/>
          <p:cNvSpPr/>
          <p:nvPr/>
        </p:nvSpPr>
        <p:spPr bwMode="auto">
          <a:xfrm>
            <a:off x="3049266" y="3051790"/>
            <a:ext cx="2599048" cy="782651"/>
          </a:xfrm>
          <a:custGeom>
            <a:avLst/>
            <a:gdLst>
              <a:gd name="T0" fmla="*/ 2012 w 3540"/>
              <a:gd name="T1" fmla="*/ 0 h 1066"/>
              <a:gd name="T2" fmla="*/ 0 w 3540"/>
              <a:gd name="T3" fmla="*/ 0 h 1066"/>
              <a:gd name="T4" fmla="*/ 291 w 3540"/>
              <a:gd name="T5" fmla="*/ 535 h 1066"/>
              <a:gd name="T6" fmla="*/ 0 w 3540"/>
              <a:gd name="T7" fmla="*/ 1066 h 1066"/>
              <a:gd name="T8" fmla="*/ 3540 w 3540"/>
              <a:gd name="T9" fmla="*/ 1066 h 1066"/>
              <a:gd name="T10" fmla="*/ 2012 w 3540"/>
              <a:gd name="T11" fmla="*/ 0 h 1066"/>
            </a:gdLst>
            <a:ahLst/>
            <a:cxnLst>
              <a:cxn ang="0">
                <a:pos x="T0" y="T1"/>
              </a:cxn>
              <a:cxn ang="0">
                <a:pos x="T2" y="T3"/>
              </a:cxn>
              <a:cxn ang="0">
                <a:pos x="T4" y="T5"/>
              </a:cxn>
              <a:cxn ang="0">
                <a:pos x="T6" y="T7"/>
              </a:cxn>
              <a:cxn ang="0">
                <a:pos x="T8" y="T9"/>
              </a:cxn>
              <a:cxn ang="0">
                <a:pos x="T10" y="T11"/>
              </a:cxn>
            </a:cxnLst>
            <a:rect l="0" t="0" r="r" b="b"/>
            <a:pathLst>
              <a:path w="3540" h="1066">
                <a:moveTo>
                  <a:pt x="2012" y="0"/>
                </a:moveTo>
                <a:lnTo>
                  <a:pt x="0" y="0"/>
                </a:lnTo>
                <a:lnTo>
                  <a:pt x="291" y="535"/>
                </a:lnTo>
                <a:lnTo>
                  <a:pt x="0" y="1066"/>
                </a:lnTo>
                <a:lnTo>
                  <a:pt x="3540" y="1066"/>
                </a:lnTo>
                <a:lnTo>
                  <a:pt x="20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1" name="Oval 10"/>
          <p:cNvSpPr>
            <a:spLocks noChangeArrowheads="1"/>
          </p:cNvSpPr>
          <p:nvPr/>
        </p:nvSpPr>
        <p:spPr bwMode="auto">
          <a:xfrm>
            <a:off x="2639586" y="3000396"/>
            <a:ext cx="857540" cy="858273"/>
          </a:xfrm>
          <a:prstGeom prst="ellipse">
            <a:avLst/>
          </a:prstGeom>
          <a:solidFill>
            <a:srgbClr val="D58590"/>
          </a:solidFill>
          <a:ln w="28575">
            <a:solidFill>
              <a:schemeClr val="bg1"/>
            </a:solidFill>
          </a:ln>
        </p:spPr>
        <p:txBody>
          <a:bodyPr vert="horz" wrap="square" lIns="91440" tIns="45720" rIns="91440" bIns="45720" numCol="1" anchor="t" anchorCtr="0" compatLnSpc="1"/>
          <a:lstStyle/>
          <a:p>
            <a:endParaRPr lang="en-US"/>
          </a:p>
        </p:txBody>
      </p:sp>
      <p:sp>
        <p:nvSpPr>
          <p:cNvPr id="24" name="Freeform 5"/>
          <p:cNvSpPr/>
          <p:nvPr/>
        </p:nvSpPr>
        <p:spPr bwMode="auto">
          <a:xfrm>
            <a:off x="5077867" y="3988927"/>
            <a:ext cx="472088" cy="1218762"/>
          </a:xfrm>
          <a:custGeom>
            <a:avLst/>
            <a:gdLst>
              <a:gd name="T0" fmla="*/ 0 w 643"/>
              <a:gd name="T1" fmla="*/ 1660 h 1660"/>
              <a:gd name="T2" fmla="*/ 0 w 643"/>
              <a:gd name="T3" fmla="*/ 0 h 1660"/>
              <a:gd name="T4" fmla="*/ 643 w 643"/>
              <a:gd name="T5" fmla="*/ 301 h 1660"/>
              <a:gd name="T6" fmla="*/ 643 w 643"/>
              <a:gd name="T7" fmla="*/ 1359 h 1660"/>
              <a:gd name="T8" fmla="*/ 0 w 643"/>
              <a:gd name="T9" fmla="*/ 1660 h 1660"/>
            </a:gdLst>
            <a:ahLst/>
            <a:cxnLst>
              <a:cxn ang="0">
                <a:pos x="T0" y="T1"/>
              </a:cxn>
              <a:cxn ang="0">
                <a:pos x="T2" y="T3"/>
              </a:cxn>
              <a:cxn ang="0">
                <a:pos x="T4" y="T5"/>
              </a:cxn>
              <a:cxn ang="0">
                <a:pos x="T6" y="T7"/>
              </a:cxn>
              <a:cxn ang="0">
                <a:pos x="T8" y="T9"/>
              </a:cxn>
            </a:cxnLst>
            <a:rect l="0" t="0" r="r" b="b"/>
            <a:pathLst>
              <a:path w="643" h="1660">
                <a:moveTo>
                  <a:pt x="0" y="1660"/>
                </a:moveTo>
                <a:lnTo>
                  <a:pt x="0" y="0"/>
                </a:lnTo>
                <a:lnTo>
                  <a:pt x="643" y="301"/>
                </a:lnTo>
                <a:lnTo>
                  <a:pt x="643" y="1359"/>
                </a:lnTo>
                <a:lnTo>
                  <a:pt x="0" y="1660"/>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en-US"/>
          </a:p>
        </p:txBody>
      </p:sp>
      <p:sp>
        <p:nvSpPr>
          <p:cNvPr id="25" name="Freeform 6"/>
          <p:cNvSpPr/>
          <p:nvPr/>
        </p:nvSpPr>
        <p:spPr bwMode="auto">
          <a:xfrm>
            <a:off x="2162381" y="4206983"/>
            <a:ext cx="3387573" cy="782651"/>
          </a:xfrm>
          <a:custGeom>
            <a:avLst/>
            <a:gdLst>
              <a:gd name="T0" fmla="*/ 4614 w 4614"/>
              <a:gd name="T1" fmla="*/ 1066 h 1066"/>
              <a:gd name="T2" fmla="*/ 0 w 4614"/>
              <a:gd name="T3" fmla="*/ 1066 h 1066"/>
              <a:gd name="T4" fmla="*/ 291 w 4614"/>
              <a:gd name="T5" fmla="*/ 535 h 1066"/>
              <a:gd name="T6" fmla="*/ 0 w 4614"/>
              <a:gd name="T7" fmla="*/ 0 h 1066"/>
              <a:gd name="T8" fmla="*/ 4614 w 4614"/>
              <a:gd name="T9" fmla="*/ 0 h 1066"/>
              <a:gd name="T10" fmla="*/ 4614 w 4614"/>
              <a:gd name="T11" fmla="*/ 1066 h 1066"/>
            </a:gdLst>
            <a:ahLst/>
            <a:cxnLst>
              <a:cxn ang="0">
                <a:pos x="T0" y="T1"/>
              </a:cxn>
              <a:cxn ang="0">
                <a:pos x="T2" y="T3"/>
              </a:cxn>
              <a:cxn ang="0">
                <a:pos x="T4" y="T5"/>
              </a:cxn>
              <a:cxn ang="0">
                <a:pos x="T6" y="T7"/>
              </a:cxn>
              <a:cxn ang="0">
                <a:pos x="T8" y="T9"/>
              </a:cxn>
              <a:cxn ang="0">
                <a:pos x="T10" y="T11"/>
              </a:cxn>
            </a:cxnLst>
            <a:rect l="0" t="0" r="r" b="b"/>
            <a:pathLst>
              <a:path w="4614" h="1066">
                <a:moveTo>
                  <a:pt x="4614" y="1066"/>
                </a:moveTo>
                <a:lnTo>
                  <a:pt x="0" y="1066"/>
                </a:lnTo>
                <a:lnTo>
                  <a:pt x="291" y="535"/>
                </a:lnTo>
                <a:lnTo>
                  <a:pt x="0" y="0"/>
                </a:lnTo>
                <a:lnTo>
                  <a:pt x="4614" y="0"/>
                </a:lnTo>
                <a:lnTo>
                  <a:pt x="4614" y="1066"/>
                </a:lnTo>
                <a:close/>
              </a:path>
            </a:pathLst>
          </a:custGeom>
          <a:solidFill>
            <a:schemeClr val="bg1">
              <a:lumMod val="65000"/>
            </a:schemeClr>
          </a:solidFill>
          <a:ln>
            <a:noFill/>
          </a:ln>
        </p:spPr>
        <p:txBody>
          <a:bodyPr vert="horz" wrap="square" lIns="91440" tIns="45720" rIns="91440" bIns="45720" numCol="1" anchor="t" anchorCtr="0" compatLnSpc="1"/>
          <a:lstStyle/>
          <a:p>
            <a:endParaRPr lang="en-US"/>
          </a:p>
        </p:txBody>
      </p:sp>
      <p:sp>
        <p:nvSpPr>
          <p:cNvPr id="26" name="Freeform 7"/>
          <p:cNvSpPr/>
          <p:nvPr/>
        </p:nvSpPr>
        <p:spPr bwMode="auto">
          <a:xfrm>
            <a:off x="2162381" y="4206983"/>
            <a:ext cx="3387573" cy="782651"/>
          </a:xfrm>
          <a:custGeom>
            <a:avLst/>
            <a:gdLst>
              <a:gd name="T0" fmla="*/ 4614 w 4614"/>
              <a:gd name="T1" fmla="*/ 1066 h 1066"/>
              <a:gd name="T2" fmla="*/ 0 w 4614"/>
              <a:gd name="T3" fmla="*/ 1066 h 1066"/>
              <a:gd name="T4" fmla="*/ 291 w 4614"/>
              <a:gd name="T5" fmla="*/ 535 h 1066"/>
              <a:gd name="T6" fmla="*/ 0 w 4614"/>
              <a:gd name="T7" fmla="*/ 0 h 1066"/>
              <a:gd name="T8" fmla="*/ 4614 w 4614"/>
              <a:gd name="T9" fmla="*/ 0 h 1066"/>
              <a:gd name="T10" fmla="*/ 4614 w 4614"/>
              <a:gd name="T11" fmla="*/ 1066 h 1066"/>
            </a:gdLst>
            <a:ahLst/>
            <a:cxnLst>
              <a:cxn ang="0">
                <a:pos x="T0" y="T1"/>
              </a:cxn>
              <a:cxn ang="0">
                <a:pos x="T2" y="T3"/>
              </a:cxn>
              <a:cxn ang="0">
                <a:pos x="T4" y="T5"/>
              </a:cxn>
              <a:cxn ang="0">
                <a:pos x="T6" y="T7"/>
              </a:cxn>
              <a:cxn ang="0">
                <a:pos x="T8" y="T9"/>
              </a:cxn>
              <a:cxn ang="0">
                <a:pos x="T10" y="T11"/>
              </a:cxn>
            </a:cxnLst>
            <a:rect l="0" t="0" r="r" b="b"/>
            <a:pathLst>
              <a:path w="4614" h="1066">
                <a:moveTo>
                  <a:pt x="4614" y="1066"/>
                </a:moveTo>
                <a:lnTo>
                  <a:pt x="0" y="1066"/>
                </a:lnTo>
                <a:lnTo>
                  <a:pt x="291" y="535"/>
                </a:lnTo>
                <a:lnTo>
                  <a:pt x="0" y="0"/>
                </a:lnTo>
                <a:lnTo>
                  <a:pt x="4614" y="0"/>
                </a:lnTo>
                <a:lnTo>
                  <a:pt x="4614" y="10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7" name="Freeform 8"/>
          <p:cNvSpPr/>
          <p:nvPr/>
        </p:nvSpPr>
        <p:spPr bwMode="auto">
          <a:xfrm>
            <a:off x="2162381" y="4206983"/>
            <a:ext cx="2599048" cy="782651"/>
          </a:xfrm>
          <a:custGeom>
            <a:avLst/>
            <a:gdLst>
              <a:gd name="T0" fmla="*/ 2012 w 3540"/>
              <a:gd name="T1" fmla="*/ 0 h 1066"/>
              <a:gd name="T2" fmla="*/ 0 w 3540"/>
              <a:gd name="T3" fmla="*/ 0 h 1066"/>
              <a:gd name="T4" fmla="*/ 291 w 3540"/>
              <a:gd name="T5" fmla="*/ 535 h 1066"/>
              <a:gd name="T6" fmla="*/ 0 w 3540"/>
              <a:gd name="T7" fmla="*/ 1066 h 1066"/>
              <a:gd name="T8" fmla="*/ 3540 w 3540"/>
              <a:gd name="T9" fmla="*/ 1066 h 1066"/>
              <a:gd name="T10" fmla="*/ 2012 w 3540"/>
              <a:gd name="T11" fmla="*/ 0 h 1066"/>
            </a:gdLst>
            <a:ahLst/>
            <a:cxnLst>
              <a:cxn ang="0">
                <a:pos x="T0" y="T1"/>
              </a:cxn>
              <a:cxn ang="0">
                <a:pos x="T2" y="T3"/>
              </a:cxn>
              <a:cxn ang="0">
                <a:pos x="T4" y="T5"/>
              </a:cxn>
              <a:cxn ang="0">
                <a:pos x="T6" y="T7"/>
              </a:cxn>
              <a:cxn ang="0">
                <a:pos x="T8" y="T9"/>
              </a:cxn>
              <a:cxn ang="0">
                <a:pos x="T10" y="T11"/>
              </a:cxn>
            </a:cxnLst>
            <a:rect l="0" t="0" r="r" b="b"/>
            <a:pathLst>
              <a:path w="3540" h="1066">
                <a:moveTo>
                  <a:pt x="2012" y="0"/>
                </a:moveTo>
                <a:lnTo>
                  <a:pt x="0" y="0"/>
                </a:lnTo>
                <a:lnTo>
                  <a:pt x="291" y="535"/>
                </a:lnTo>
                <a:lnTo>
                  <a:pt x="0" y="1066"/>
                </a:lnTo>
                <a:lnTo>
                  <a:pt x="3540" y="1066"/>
                </a:lnTo>
                <a:lnTo>
                  <a:pt x="2012" y="0"/>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en-US"/>
          </a:p>
        </p:txBody>
      </p:sp>
      <p:sp>
        <p:nvSpPr>
          <p:cNvPr id="28" name="Freeform 9"/>
          <p:cNvSpPr/>
          <p:nvPr/>
        </p:nvSpPr>
        <p:spPr bwMode="auto">
          <a:xfrm>
            <a:off x="2162381" y="4206983"/>
            <a:ext cx="2599048" cy="782651"/>
          </a:xfrm>
          <a:custGeom>
            <a:avLst/>
            <a:gdLst>
              <a:gd name="T0" fmla="*/ 2012 w 3540"/>
              <a:gd name="T1" fmla="*/ 0 h 1066"/>
              <a:gd name="T2" fmla="*/ 0 w 3540"/>
              <a:gd name="T3" fmla="*/ 0 h 1066"/>
              <a:gd name="T4" fmla="*/ 291 w 3540"/>
              <a:gd name="T5" fmla="*/ 535 h 1066"/>
              <a:gd name="T6" fmla="*/ 0 w 3540"/>
              <a:gd name="T7" fmla="*/ 1066 h 1066"/>
              <a:gd name="T8" fmla="*/ 3540 w 3540"/>
              <a:gd name="T9" fmla="*/ 1066 h 1066"/>
              <a:gd name="T10" fmla="*/ 2012 w 3540"/>
              <a:gd name="T11" fmla="*/ 0 h 1066"/>
            </a:gdLst>
            <a:ahLst/>
            <a:cxnLst>
              <a:cxn ang="0">
                <a:pos x="T0" y="T1"/>
              </a:cxn>
              <a:cxn ang="0">
                <a:pos x="T2" y="T3"/>
              </a:cxn>
              <a:cxn ang="0">
                <a:pos x="T4" y="T5"/>
              </a:cxn>
              <a:cxn ang="0">
                <a:pos x="T6" y="T7"/>
              </a:cxn>
              <a:cxn ang="0">
                <a:pos x="T8" y="T9"/>
              </a:cxn>
              <a:cxn ang="0">
                <a:pos x="T10" y="T11"/>
              </a:cxn>
            </a:cxnLst>
            <a:rect l="0" t="0" r="r" b="b"/>
            <a:pathLst>
              <a:path w="3540" h="1066">
                <a:moveTo>
                  <a:pt x="2012" y="0"/>
                </a:moveTo>
                <a:lnTo>
                  <a:pt x="0" y="0"/>
                </a:lnTo>
                <a:lnTo>
                  <a:pt x="291" y="535"/>
                </a:lnTo>
                <a:lnTo>
                  <a:pt x="0" y="1066"/>
                </a:lnTo>
                <a:lnTo>
                  <a:pt x="3540" y="1066"/>
                </a:lnTo>
                <a:lnTo>
                  <a:pt x="20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9" name="Oval 10"/>
          <p:cNvSpPr>
            <a:spLocks noChangeArrowheads="1"/>
          </p:cNvSpPr>
          <p:nvPr/>
        </p:nvSpPr>
        <p:spPr bwMode="auto">
          <a:xfrm>
            <a:off x="1752701" y="4155589"/>
            <a:ext cx="857539" cy="858273"/>
          </a:xfrm>
          <a:prstGeom prst="ellipse">
            <a:avLst/>
          </a:prstGeom>
          <a:solidFill>
            <a:srgbClr val="D58590"/>
          </a:solidFill>
          <a:ln w="28575">
            <a:solidFill>
              <a:schemeClr val="bg1"/>
            </a:solidFill>
          </a:ln>
        </p:spPr>
        <p:txBody>
          <a:bodyPr vert="horz" wrap="square" lIns="91440" tIns="45720" rIns="91440" bIns="45720" numCol="1" anchor="t" anchorCtr="0" compatLnSpc="1"/>
          <a:lstStyle/>
          <a:p>
            <a:endParaRPr lang="en-US"/>
          </a:p>
        </p:txBody>
      </p:sp>
      <p:sp>
        <p:nvSpPr>
          <p:cNvPr id="33" name="Freeform 5"/>
          <p:cNvSpPr/>
          <p:nvPr/>
        </p:nvSpPr>
        <p:spPr bwMode="auto">
          <a:xfrm>
            <a:off x="4190982" y="5144119"/>
            <a:ext cx="472088" cy="1218762"/>
          </a:xfrm>
          <a:custGeom>
            <a:avLst/>
            <a:gdLst>
              <a:gd name="T0" fmla="*/ 0 w 643"/>
              <a:gd name="T1" fmla="*/ 1660 h 1660"/>
              <a:gd name="T2" fmla="*/ 0 w 643"/>
              <a:gd name="T3" fmla="*/ 0 h 1660"/>
              <a:gd name="T4" fmla="*/ 643 w 643"/>
              <a:gd name="T5" fmla="*/ 301 h 1660"/>
              <a:gd name="T6" fmla="*/ 643 w 643"/>
              <a:gd name="T7" fmla="*/ 1359 h 1660"/>
              <a:gd name="T8" fmla="*/ 0 w 643"/>
              <a:gd name="T9" fmla="*/ 1660 h 1660"/>
            </a:gdLst>
            <a:ahLst/>
            <a:cxnLst>
              <a:cxn ang="0">
                <a:pos x="T0" y="T1"/>
              </a:cxn>
              <a:cxn ang="0">
                <a:pos x="T2" y="T3"/>
              </a:cxn>
              <a:cxn ang="0">
                <a:pos x="T4" y="T5"/>
              </a:cxn>
              <a:cxn ang="0">
                <a:pos x="T6" y="T7"/>
              </a:cxn>
              <a:cxn ang="0">
                <a:pos x="T8" y="T9"/>
              </a:cxn>
            </a:cxnLst>
            <a:rect l="0" t="0" r="r" b="b"/>
            <a:pathLst>
              <a:path w="643" h="1660">
                <a:moveTo>
                  <a:pt x="0" y="1660"/>
                </a:moveTo>
                <a:lnTo>
                  <a:pt x="0" y="0"/>
                </a:lnTo>
                <a:lnTo>
                  <a:pt x="643" y="301"/>
                </a:lnTo>
                <a:lnTo>
                  <a:pt x="643" y="1359"/>
                </a:lnTo>
                <a:lnTo>
                  <a:pt x="0" y="1660"/>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en-US"/>
          </a:p>
        </p:txBody>
      </p:sp>
      <p:sp>
        <p:nvSpPr>
          <p:cNvPr id="34" name="Freeform 6"/>
          <p:cNvSpPr/>
          <p:nvPr/>
        </p:nvSpPr>
        <p:spPr bwMode="auto">
          <a:xfrm>
            <a:off x="1275496" y="5362175"/>
            <a:ext cx="3387573" cy="782651"/>
          </a:xfrm>
          <a:custGeom>
            <a:avLst/>
            <a:gdLst>
              <a:gd name="T0" fmla="*/ 4614 w 4614"/>
              <a:gd name="T1" fmla="*/ 1066 h 1066"/>
              <a:gd name="T2" fmla="*/ 0 w 4614"/>
              <a:gd name="T3" fmla="*/ 1066 h 1066"/>
              <a:gd name="T4" fmla="*/ 291 w 4614"/>
              <a:gd name="T5" fmla="*/ 535 h 1066"/>
              <a:gd name="T6" fmla="*/ 0 w 4614"/>
              <a:gd name="T7" fmla="*/ 0 h 1066"/>
              <a:gd name="T8" fmla="*/ 4614 w 4614"/>
              <a:gd name="T9" fmla="*/ 0 h 1066"/>
              <a:gd name="T10" fmla="*/ 4614 w 4614"/>
              <a:gd name="T11" fmla="*/ 1066 h 1066"/>
            </a:gdLst>
            <a:ahLst/>
            <a:cxnLst>
              <a:cxn ang="0">
                <a:pos x="T0" y="T1"/>
              </a:cxn>
              <a:cxn ang="0">
                <a:pos x="T2" y="T3"/>
              </a:cxn>
              <a:cxn ang="0">
                <a:pos x="T4" y="T5"/>
              </a:cxn>
              <a:cxn ang="0">
                <a:pos x="T6" y="T7"/>
              </a:cxn>
              <a:cxn ang="0">
                <a:pos x="T8" y="T9"/>
              </a:cxn>
              <a:cxn ang="0">
                <a:pos x="T10" y="T11"/>
              </a:cxn>
            </a:cxnLst>
            <a:rect l="0" t="0" r="r" b="b"/>
            <a:pathLst>
              <a:path w="4614" h="1066">
                <a:moveTo>
                  <a:pt x="4614" y="1066"/>
                </a:moveTo>
                <a:lnTo>
                  <a:pt x="0" y="1066"/>
                </a:lnTo>
                <a:lnTo>
                  <a:pt x="291" y="535"/>
                </a:lnTo>
                <a:lnTo>
                  <a:pt x="0" y="0"/>
                </a:lnTo>
                <a:lnTo>
                  <a:pt x="4614" y="0"/>
                </a:lnTo>
                <a:lnTo>
                  <a:pt x="4614" y="1066"/>
                </a:lnTo>
                <a:close/>
              </a:path>
            </a:pathLst>
          </a:custGeom>
          <a:solidFill>
            <a:schemeClr val="bg1">
              <a:lumMod val="65000"/>
            </a:schemeClr>
          </a:solidFill>
          <a:ln>
            <a:noFill/>
          </a:ln>
        </p:spPr>
        <p:txBody>
          <a:bodyPr vert="horz" wrap="square" lIns="91440" tIns="45720" rIns="91440" bIns="45720" numCol="1" anchor="t" anchorCtr="0" compatLnSpc="1"/>
          <a:lstStyle/>
          <a:p>
            <a:endParaRPr lang="en-US"/>
          </a:p>
        </p:txBody>
      </p:sp>
      <p:sp>
        <p:nvSpPr>
          <p:cNvPr id="35" name="Freeform 7"/>
          <p:cNvSpPr/>
          <p:nvPr/>
        </p:nvSpPr>
        <p:spPr bwMode="auto">
          <a:xfrm>
            <a:off x="1275496" y="5362175"/>
            <a:ext cx="3387573" cy="782651"/>
          </a:xfrm>
          <a:custGeom>
            <a:avLst/>
            <a:gdLst>
              <a:gd name="T0" fmla="*/ 4614 w 4614"/>
              <a:gd name="T1" fmla="*/ 1066 h 1066"/>
              <a:gd name="T2" fmla="*/ 0 w 4614"/>
              <a:gd name="T3" fmla="*/ 1066 h 1066"/>
              <a:gd name="T4" fmla="*/ 291 w 4614"/>
              <a:gd name="T5" fmla="*/ 535 h 1066"/>
              <a:gd name="T6" fmla="*/ 0 w 4614"/>
              <a:gd name="T7" fmla="*/ 0 h 1066"/>
              <a:gd name="T8" fmla="*/ 4614 w 4614"/>
              <a:gd name="T9" fmla="*/ 0 h 1066"/>
              <a:gd name="T10" fmla="*/ 4614 w 4614"/>
              <a:gd name="T11" fmla="*/ 1066 h 1066"/>
            </a:gdLst>
            <a:ahLst/>
            <a:cxnLst>
              <a:cxn ang="0">
                <a:pos x="T0" y="T1"/>
              </a:cxn>
              <a:cxn ang="0">
                <a:pos x="T2" y="T3"/>
              </a:cxn>
              <a:cxn ang="0">
                <a:pos x="T4" y="T5"/>
              </a:cxn>
              <a:cxn ang="0">
                <a:pos x="T6" y="T7"/>
              </a:cxn>
              <a:cxn ang="0">
                <a:pos x="T8" y="T9"/>
              </a:cxn>
              <a:cxn ang="0">
                <a:pos x="T10" y="T11"/>
              </a:cxn>
            </a:cxnLst>
            <a:rect l="0" t="0" r="r" b="b"/>
            <a:pathLst>
              <a:path w="4614" h="1066">
                <a:moveTo>
                  <a:pt x="4614" y="1066"/>
                </a:moveTo>
                <a:lnTo>
                  <a:pt x="0" y="1066"/>
                </a:lnTo>
                <a:lnTo>
                  <a:pt x="291" y="535"/>
                </a:lnTo>
                <a:lnTo>
                  <a:pt x="0" y="0"/>
                </a:lnTo>
                <a:lnTo>
                  <a:pt x="4614" y="0"/>
                </a:lnTo>
                <a:lnTo>
                  <a:pt x="4614" y="10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6" name="Freeform 8"/>
          <p:cNvSpPr/>
          <p:nvPr/>
        </p:nvSpPr>
        <p:spPr bwMode="auto">
          <a:xfrm>
            <a:off x="1275496" y="5362175"/>
            <a:ext cx="2599048" cy="782651"/>
          </a:xfrm>
          <a:custGeom>
            <a:avLst/>
            <a:gdLst>
              <a:gd name="T0" fmla="*/ 2012 w 3540"/>
              <a:gd name="T1" fmla="*/ 0 h 1066"/>
              <a:gd name="T2" fmla="*/ 0 w 3540"/>
              <a:gd name="T3" fmla="*/ 0 h 1066"/>
              <a:gd name="T4" fmla="*/ 291 w 3540"/>
              <a:gd name="T5" fmla="*/ 535 h 1066"/>
              <a:gd name="T6" fmla="*/ 0 w 3540"/>
              <a:gd name="T7" fmla="*/ 1066 h 1066"/>
              <a:gd name="T8" fmla="*/ 3540 w 3540"/>
              <a:gd name="T9" fmla="*/ 1066 h 1066"/>
              <a:gd name="T10" fmla="*/ 2012 w 3540"/>
              <a:gd name="T11" fmla="*/ 0 h 1066"/>
            </a:gdLst>
            <a:ahLst/>
            <a:cxnLst>
              <a:cxn ang="0">
                <a:pos x="T0" y="T1"/>
              </a:cxn>
              <a:cxn ang="0">
                <a:pos x="T2" y="T3"/>
              </a:cxn>
              <a:cxn ang="0">
                <a:pos x="T4" y="T5"/>
              </a:cxn>
              <a:cxn ang="0">
                <a:pos x="T6" y="T7"/>
              </a:cxn>
              <a:cxn ang="0">
                <a:pos x="T8" y="T9"/>
              </a:cxn>
              <a:cxn ang="0">
                <a:pos x="T10" y="T11"/>
              </a:cxn>
            </a:cxnLst>
            <a:rect l="0" t="0" r="r" b="b"/>
            <a:pathLst>
              <a:path w="3540" h="1066">
                <a:moveTo>
                  <a:pt x="2012" y="0"/>
                </a:moveTo>
                <a:lnTo>
                  <a:pt x="0" y="0"/>
                </a:lnTo>
                <a:lnTo>
                  <a:pt x="291" y="535"/>
                </a:lnTo>
                <a:lnTo>
                  <a:pt x="0" y="1066"/>
                </a:lnTo>
                <a:lnTo>
                  <a:pt x="3540" y="1066"/>
                </a:lnTo>
                <a:lnTo>
                  <a:pt x="2012" y="0"/>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en-US"/>
          </a:p>
        </p:txBody>
      </p:sp>
      <p:sp>
        <p:nvSpPr>
          <p:cNvPr id="37" name="Freeform 9"/>
          <p:cNvSpPr/>
          <p:nvPr/>
        </p:nvSpPr>
        <p:spPr bwMode="auto">
          <a:xfrm>
            <a:off x="1275496" y="5362175"/>
            <a:ext cx="2599048" cy="782651"/>
          </a:xfrm>
          <a:custGeom>
            <a:avLst/>
            <a:gdLst>
              <a:gd name="T0" fmla="*/ 2012 w 3540"/>
              <a:gd name="T1" fmla="*/ 0 h 1066"/>
              <a:gd name="T2" fmla="*/ 0 w 3540"/>
              <a:gd name="T3" fmla="*/ 0 h 1066"/>
              <a:gd name="T4" fmla="*/ 291 w 3540"/>
              <a:gd name="T5" fmla="*/ 535 h 1066"/>
              <a:gd name="T6" fmla="*/ 0 w 3540"/>
              <a:gd name="T7" fmla="*/ 1066 h 1066"/>
              <a:gd name="T8" fmla="*/ 3540 w 3540"/>
              <a:gd name="T9" fmla="*/ 1066 h 1066"/>
              <a:gd name="T10" fmla="*/ 2012 w 3540"/>
              <a:gd name="T11" fmla="*/ 0 h 1066"/>
            </a:gdLst>
            <a:ahLst/>
            <a:cxnLst>
              <a:cxn ang="0">
                <a:pos x="T0" y="T1"/>
              </a:cxn>
              <a:cxn ang="0">
                <a:pos x="T2" y="T3"/>
              </a:cxn>
              <a:cxn ang="0">
                <a:pos x="T4" y="T5"/>
              </a:cxn>
              <a:cxn ang="0">
                <a:pos x="T6" y="T7"/>
              </a:cxn>
              <a:cxn ang="0">
                <a:pos x="T8" y="T9"/>
              </a:cxn>
              <a:cxn ang="0">
                <a:pos x="T10" y="T11"/>
              </a:cxn>
            </a:cxnLst>
            <a:rect l="0" t="0" r="r" b="b"/>
            <a:pathLst>
              <a:path w="3540" h="1066">
                <a:moveTo>
                  <a:pt x="2012" y="0"/>
                </a:moveTo>
                <a:lnTo>
                  <a:pt x="0" y="0"/>
                </a:lnTo>
                <a:lnTo>
                  <a:pt x="291" y="535"/>
                </a:lnTo>
                <a:lnTo>
                  <a:pt x="0" y="1066"/>
                </a:lnTo>
                <a:lnTo>
                  <a:pt x="3540" y="1066"/>
                </a:lnTo>
                <a:lnTo>
                  <a:pt x="20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8" name="Oval 10"/>
          <p:cNvSpPr>
            <a:spLocks noChangeArrowheads="1"/>
          </p:cNvSpPr>
          <p:nvPr/>
        </p:nvSpPr>
        <p:spPr bwMode="auto">
          <a:xfrm>
            <a:off x="865816" y="5310782"/>
            <a:ext cx="857539" cy="858274"/>
          </a:xfrm>
          <a:prstGeom prst="ellipse">
            <a:avLst/>
          </a:prstGeom>
          <a:solidFill>
            <a:srgbClr val="D58590"/>
          </a:solidFill>
          <a:ln w="28575">
            <a:solidFill>
              <a:schemeClr val="bg1"/>
            </a:solidFill>
          </a:ln>
        </p:spPr>
        <p:txBody>
          <a:bodyPr vert="horz" wrap="square" lIns="91440" tIns="45720" rIns="91440" bIns="45720" numCol="1" anchor="t" anchorCtr="0" compatLnSpc="1"/>
          <a:lstStyle/>
          <a:p>
            <a:endParaRPr lang="en-US"/>
          </a:p>
        </p:txBody>
      </p:sp>
      <p:grpSp>
        <p:nvGrpSpPr>
          <p:cNvPr id="40" name="Group 39"/>
          <p:cNvGrpSpPr/>
          <p:nvPr/>
        </p:nvGrpSpPr>
        <p:grpSpPr>
          <a:xfrm>
            <a:off x="2789749" y="3128879"/>
            <a:ext cx="557213" cy="555625"/>
            <a:chOff x="1603375" y="1916113"/>
            <a:chExt cx="557213" cy="555625"/>
          </a:xfrm>
          <a:solidFill>
            <a:schemeClr val="bg1"/>
          </a:solidFill>
        </p:grpSpPr>
        <p:sp>
          <p:nvSpPr>
            <p:cNvPr id="41" name="Freeform 74"/>
            <p:cNvSpPr>
              <a:spLocks noEditPoints="1"/>
            </p:cNvSpPr>
            <p:nvPr/>
          </p:nvSpPr>
          <p:spPr bwMode="auto">
            <a:xfrm>
              <a:off x="1603375" y="1916113"/>
              <a:ext cx="557213" cy="555625"/>
            </a:xfrm>
            <a:custGeom>
              <a:avLst/>
              <a:gdLst>
                <a:gd name="T0" fmla="*/ 190 w 3510"/>
                <a:gd name="T1" fmla="*/ 3035 h 3500"/>
                <a:gd name="T2" fmla="*/ 203 w 3510"/>
                <a:gd name="T3" fmla="*/ 3200 h 3500"/>
                <a:gd name="T4" fmla="*/ 333 w 3510"/>
                <a:gd name="T5" fmla="*/ 3310 h 3500"/>
                <a:gd name="T6" fmla="*/ 497 w 3510"/>
                <a:gd name="T7" fmla="*/ 3297 h 3500"/>
                <a:gd name="T8" fmla="*/ 905 w 3510"/>
                <a:gd name="T9" fmla="*/ 2290 h 3500"/>
                <a:gd name="T10" fmla="*/ 2237 w 3510"/>
                <a:gd name="T11" fmla="*/ 180 h 3500"/>
                <a:gd name="T12" fmla="*/ 1892 w 3510"/>
                <a:gd name="T13" fmla="*/ 235 h 3500"/>
                <a:gd name="T14" fmla="*/ 1576 w 3510"/>
                <a:gd name="T15" fmla="*/ 401 h 3500"/>
                <a:gd name="T16" fmla="*/ 1319 w 3510"/>
                <a:gd name="T17" fmla="*/ 678 h 3500"/>
                <a:gd name="T18" fmla="*/ 1174 w 3510"/>
                <a:gd name="T19" fmla="*/ 1016 h 3500"/>
                <a:gd name="T20" fmla="*/ 1150 w 3510"/>
                <a:gd name="T21" fmla="*/ 1379 h 3500"/>
                <a:gd name="T22" fmla="*/ 1247 w 3510"/>
                <a:gd name="T23" fmla="*/ 1731 h 3500"/>
                <a:gd name="T24" fmla="*/ 1465 w 3510"/>
                <a:gd name="T25" fmla="*/ 2040 h 3500"/>
                <a:gd name="T26" fmla="*/ 1774 w 3510"/>
                <a:gd name="T27" fmla="*/ 2257 h 3500"/>
                <a:gd name="T28" fmla="*/ 2127 w 3510"/>
                <a:gd name="T29" fmla="*/ 2353 h 3500"/>
                <a:gd name="T30" fmla="*/ 2491 w 3510"/>
                <a:gd name="T31" fmla="*/ 2329 h 3500"/>
                <a:gd name="T32" fmla="*/ 2830 w 3510"/>
                <a:gd name="T33" fmla="*/ 2185 h 3500"/>
                <a:gd name="T34" fmla="*/ 3111 w 3510"/>
                <a:gd name="T35" fmla="*/ 1923 h 3500"/>
                <a:gd name="T36" fmla="*/ 3280 w 3510"/>
                <a:gd name="T37" fmla="*/ 1593 h 3500"/>
                <a:gd name="T38" fmla="*/ 3329 w 3510"/>
                <a:gd name="T39" fmla="*/ 1232 h 3500"/>
                <a:gd name="T40" fmla="*/ 3257 w 3510"/>
                <a:gd name="T41" fmla="*/ 876 h 3500"/>
                <a:gd name="T42" fmla="*/ 3063 w 3510"/>
                <a:gd name="T43" fmla="*/ 556 h 3500"/>
                <a:gd name="T44" fmla="*/ 2777 w 3510"/>
                <a:gd name="T45" fmla="*/ 321 h 3500"/>
                <a:gd name="T46" fmla="*/ 2446 w 3510"/>
                <a:gd name="T47" fmla="*/ 200 h 3500"/>
                <a:gd name="T48" fmla="*/ 2319 w 3510"/>
                <a:gd name="T49" fmla="*/ 2 h 3500"/>
                <a:gd name="T50" fmla="*/ 2717 w 3510"/>
                <a:gd name="T51" fmla="*/ 93 h 3500"/>
                <a:gd name="T52" fmla="*/ 3074 w 3510"/>
                <a:gd name="T53" fmla="*/ 312 h 3500"/>
                <a:gd name="T54" fmla="*/ 3344 w 3510"/>
                <a:gd name="T55" fmla="*/ 642 h 3500"/>
                <a:gd name="T56" fmla="*/ 3487 w 3510"/>
                <a:gd name="T57" fmla="*/ 1027 h 3500"/>
                <a:gd name="T58" fmla="*/ 3508 w 3510"/>
                <a:gd name="T59" fmla="*/ 1350 h 3500"/>
                <a:gd name="T60" fmla="*/ 3416 w 3510"/>
                <a:gd name="T61" fmla="*/ 1748 h 3500"/>
                <a:gd name="T62" fmla="*/ 3197 w 3510"/>
                <a:gd name="T63" fmla="*/ 2104 h 3500"/>
                <a:gd name="T64" fmla="*/ 2867 w 3510"/>
                <a:gd name="T65" fmla="*/ 2374 h 3500"/>
                <a:gd name="T66" fmla="*/ 2480 w 3510"/>
                <a:gd name="T67" fmla="*/ 2516 h 3500"/>
                <a:gd name="T68" fmla="*/ 2075 w 3510"/>
                <a:gd name="T69" fmla="*/ 2528 h 3500"/>
                <a:gd name="T70" fmla="*/ 1684 w 3510"/>
                <a:gd name="T71" fmla="*/ 2413 h 3500"/>
                <a:gd name="T72" fmla="*/ 1251 w 3510"/>
                <a:gd name="T73" fmla="*/ 2380 h 3500"/>
                <a:gd name="T74" fmla="*/ 1432 w 3510"/>
                <a:gd name="T75" fmla="*/ 2608 h 3500"/>
                <a:gd name="T76" fmla="*/ 647 w 3510"/>
                <a:gd name="T77" fmla="*/ 3414 h 3500"/>
                <a:gd name="T78" fmla="*/ 442 w 3510"/>
                <a:gd name="T79" fmla="*/ 3498 h 3500"/>
                <a:gd name="T80" fmla="*/ 229 w 3510"/>
                <a:gd name="T81" fmla="*/ 3462 h 3500"/>
                <a:gd name="T82" fmla="*/ 60 w 3510"/>
                <a:gd name="T83" fmla="*/ 3311 h 3500"/>
                <a:gd name="T84" fmla="*/ 0 w 3510"/>
                <a:gd name="T85" fmla="*/ 3102 h 3500"/>
                <a:gd name="T86" fmla="*/ 38 w 3510"/>
                <a:gd name="T87" fmla="*/ 2932 h 3500"/>
                <a:gd name="T88" fmla="*/ 857 w 3510"/>
                <a:gd name="T89" fmla="*/ 2085 h 3500"/>
                <a:gd name="T90" fmla="*/ 952 w 3510"/>
                <a:gd name="T91" fmla="*/ 2085 h 3500"/>
                <a:gd name="T92" fmla="*/ 1172 w 3510"/>
                <a:gd name="T93" fmla="*/ 1965 h 3500"/>
                <a:gd name="T94" fmla="*/ 1005 w 3510"/>
                <a:gd name="T95" fmla="*/ 1590 h 3500"/>
                <a:gd name="T96" fmla="*/ 967 w 3510"/>
                <a:gd name="T97" fmla="*/ 1187 h 3500"/>
                <a:gd name="T98" fmla="*/ 1057 w 3510"/>
                <a:gd name="T99" fmla="*/ 790 h 3500"/>
                <a:gd name="T100" fmla="*/ 1277 w 3510"/>
                <a:gd name="T101" fmla="*/ 435 h 3500"/>
                <a:gd name="T102" fmla="*/ 1608 w 3510"/>
                <a:gd name="T103" fmla="*/ 165 h 3500"/>
                <a:gd name="T104" fmla="*/ 1993 w 3510"/>
                <a:gd name="T105" fmla="*/ 23 h 3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510" h="3500">
                  <a:moveTo>
                    <a:pt x="649" y="2545"/>
                  </a:moveTo>
                  <a:lnTo>
                    <a:pt x="245" y="2947"/>
                  </a:lnTo>
                  <a:lnTo>
                    <a:pt x="221" y="2975"/>
                  </a:lnTo>
                  <a:lnTo>
                    <a:pt x="203" y="3005"/>
                  </a:lnTo>
                  <a:lnTo>
                    <a:pt x="190" y="3035"/>
                  </a:lnTo>
                  <a:lnTo>
                    <a:pt x="183" y="3068"/>
                  </a:lnTo>
                  <a:lnTo>
                    <a:pt x="181" y="3102"/>
                  </a:lnTo>
                  <a:lnTo>
                    <a:pt x="183" y="3135"/>
                  </a:lnTo>
                  <a:lnTo>
                    <a:pt x="190" y="3168"/>
                  </a:lnTo>
                  <a:lnTo>
                    <a:pt x="203" y="3200"/>
                  </a:lnTo>
                  <a:lnTo>
                    <a:pt x="221" y="3230"/>
                  </a:lnTo>
                  <a:lnTo>
                    <a:pt x="245" y="3256"/>
                  </a:lnTo>
                  <a:lnTo>
                    <a:pt x="271" y="3279"/>
                  </a:lnTo>
                  <a:lnTo>
                    <a:pt x="301" y="3297"/>
                  </a:lnTo>
                  <a:lnTo>
                    <a:pt x="333" y="3310"/>
                  </a:lnTo>
                  <a:lnTo>
                    <a:pt x="366" y="3318"/>
                  </a:lnTo>
                  <a:lnTo>
                    <a:pt x="399" y="3320"/>
                  </a:lnTo>
                  <a:lnTo>
                    <a:pt x="433" y="3318"/>
                  </a:lnTo>
                  <a:lnTo>
                    <a:pt x="466" y="3310"/>
                  </a:lnTo>
                  <a:lnTo>
                    <a:pt x="497" y="3297"/>
                  </a:lnTo>
                  <a:lnTo>
                    <a:pt x="527" y="3279"/>
                  </a:lnTo>
                  <a:lnTo>
                    <a:pt x="553" y="3256"/>
                  </a:lnTo>
                  <a:lnTo>
                    <a:pt x="957" y="2853"/>
                  </a:lnTo>
                  <a:lnTo>
                    <a:pt x="649" y="2545"/>
                  </a:lnTo>
                  <a:close/>
                  <a:moveTo>
                    <a:pt x="905" y="2290"/>
                  </a:moveTo>
                  <a:lnTo>
                    <a:pt x="776" y="2417"/>
                  </a:lnTo>
                  <a:lnTo>
                    <a:pt x="1086" y="2726"/>
                  </a:lnTo>
                  <a:lnTo>
                    <a:pt x="1214" y="2597"/>
                  </a:lnTo>
                  <a:lnTo>
                    <a:pt x="905" y="2290"/>
                  </a:lnTo>
                  <a:close/>
                  <a:moveTo>
                    <a:pt x="2237" y="180"/>
                  </a:moveTo>
                  <a:lnTo>
                    <a:pt x="2167" y="182"/>
                  </a:lnTo>
                  <a:lnTo>
                    <a:pt x="2097" y="189"/>
                  </a:lnTo>
                  <a:lnTo>
                    <a:pt x="2028" y="200"/>
                  </a:lnTo>
                  <a:lnTo>
                    <a:pt x="1959" y="215"/>
                  </a:lnTo>
                  <a:lnTo>
                    <a:pt x="1892" y="235"/>
                  </a:lnTo>
                  <a:lnTo>
                    <a:pt x="1825" y="260"/>
                  </a:lnTo>
                  <a:lnTo>
                    <a:pt x="1760" y="288"/>
                  </a:lnTo>
                  <a:lnTo>
                    <a:pt x="1698" y="321"/>
                  </a:lnTo>
                  <a:lnTo>
                    <a:pt x="1636" y="360"/>
                  </a:lnTo>
                  <a:lnTo>
                    <a:pt x="1576" y="401"/>
                  </a:lnTo>
                  <a:lnTo>
                    <a:pt x="1519" y="448"/>
                  </a:lnTo>
                  <a:lnTo>
                    <a:pt x="1465" y="498"/>
                  </a:lnTo>
                  <a:lnTo>
                    <a:pt x="1411" y="556"/>
                  </a:lnTo>
                  <a:lnTo>
                    <a:pt x="1363" y="615"/>
                  </a:lnTo>
                  <a:lnTo>
                    <a:pt x="1319" y="678"/>
                  </a:lnTo>
                  <a:lnTo>
                    <a:pt x="1281" y="741"/>
                  </a:lnTo>
                  <a:lnTo>
                    <a:pt x="1247" y="808"/>
                  </a:lnTo>
                  <a:lnTo>
                    <a:pt x="1218" y="876"/>
                  </a:lnTo>
                  <a:lnTo>
                    <a:pt x="1193" y="946"/>
                  </a:lnTo>
                  <a:lnTo>
                    <a:pt x="1174" y="1016"/>
                  </a:lnTo>
                  <a:lnTo>
                    <a:pt x="1159" y="1088"/>
                  </a:lnTo>
                  <a:lnTo>
                    <a:pt x="1150" y="1160"/>
                  </a:lnTo>
                  <a:lnTo>
                    <a:pt x="1146" y="1232"/>
                  </a:lnTo>
                  <a:lnTo>
                    <a:pt x="1146" y="1306"/>
                  </a:lnTo>
                  <a:lnTo>
                    <a:pt x="1150" y="1379"/>
                  </a:lnTo>
                  <a:lnTo>
                    <a:pt x="1159" y="1451"/>
                  </a:lnTo>
                  <a:lnTo>
                    <a:pt x="1174" y="1522"/>
                  </a:lnTo>
                  <a:lnTo>
                    <a:pt x="1193" y="1593"/>
                  </a:lnTo>
                  <a:lnTo>
                    <a:pt x="1218" y="1662"/>
                  </a:lnTo>
                  <a:lnTo>
                    <a:pt x="1247" y="1731"/>
                  </a:lnTo>
                  <a:lnTo>
                    <a:pt x="1281" y="1797"/>
                  </a:lnTo>
                  <a:lnTo>
                    <a:pt x="1319" y="1861"/>
                  </a:lnTo>
                  <a:lnTo>
                    <a:pt x="1363" y="1923"/>
                  </a:lnTo>
                  <a:lnTo>
                    <a:pt x="1411" y="1983"/>
                  </a:lnTo>
                  <a:lnTo>
                    <a:pt x="1465" y="2040"/>
                  </a:lnTo>
                  <a:lnTo>
                    <a:pt x="1521" y="2093"/>
                  </a:lnTo>
                  <a:lnTo>
                    <a:pt x="1582" y="2141"/>
                  </a:lnTo>
                  <a:lnTo>
                    <a:pt x="1643" y="2185"/>
                  </a:lnTo>
                  <a:lnTo>
                    <a:pt x="1708" y="2223"/>
                  </a:lnTo>
                  <a:lnTo>
                    <a:pt x="1774" y="2257"/>
                  </a:lnTo>
                  <a:lnTo>
                    <a:pt x="1843" y="2286"/>
                  </a:lnTo>
                  <a:lnTo>
                    <a:pt x="1912" y="2310"/>
                  </a:lnTo>
                  <a:lnTo>
                    <a:pt x="1984" y="2329"/>
                  </a:lnTo>
                  <a:lnTo>
                    <a:pt x="2055" y="2344"/>
                  </a:lnTo>
                  <a:lnTo>
                    <a:pt x="2127" y="2353"/>
                  </a:lnTo>
                  <a:lnTo>
                    <a:pt x="2201" y="2358"/>
                  </a:lnTo>
                  <a:lnTo>
                    <a:pt x="2274" y="2358"/>
                  </a:lnTo>
                  <a:lnTo>
                    <a:pt x="2346" y="2353"/>
                  </a:lnTo>
                  <a:lnTo>
                    <a:pt x="2419" y="2344"/>
                  </a:lnTo>
                  <a:lnTo>
                    <a:pt x="2491" y="2329"/>
                  </a:lnTo>
                  <a:lnTo>
                    <a:pt x="2561" y="2310"/>
                  </a:lnTo>
                  <a:lnTo>
                    <a:pt x="2631" y="2286"/>
                  </a:lnTo>
                  <a:lnTo>
                    <a:pt x="2700" y="2257"/>
                  </a:lnTo>
                  <a:lnTo>
                    <a:pt x="2767" y="2223"/>
                  </a:lnTo>
                  <a:lnTo>
                    <a:pt x="2830" y="2185"/>
                  </a:lnTo>
                  <a:lnTo>
                    <a:pt x="2893" y="2141"/>
                  </a:lnTo>
                  <a:lnTo>
                    <a:pt x="2953" y="2093"/>
                  </a:lnTo>
                  <a:lnTo>
                    <a:pt x="3010" y="2040"/>
                  </a:lnTo>
                  <a:lnTo>
                    <a:pt x="3063" y="1983"/>
                  </a:lnTo>
                  <a:lnTo>
                    <a:pt x="3111" y="1923"/>
                  </a:lnTo>
                  <a:lnTo>
                    <a:pt x="3155" y="1861"/>
                  </a:lnTo>
                  <a:lnTo>
                    <a:pt x="3193" y="1797"/>
                  </a:lnTo>
                  <a:lnTo>
                    <a:pt x="3227" y="1731"/>
                  </a:lnTo>
                  <a:lnTo>
                    <a:pt x="3257" y="1662"/>
                  </a:lnTo>
                  <a:lnTo>
                    <a:pt x="3280" y="1593"/>
                  </a:lnTo>
                  <a:lnTo>
                    <a:pt x="3299" y="1522"/>
                  </a:lnTo>
                  <a:lnTo>
                    <a:pt x="3314" y="1451"/>
                  </a:lnTo>
                  <a:lnTo>
                    <a:pt x="3324" y="1379"/>
                  </a:lnTo>
                  <a:lnTo>
                    <a:pt x="3329" y="1306"/>
                  </a:lnTo>
                  <a:lnTo>
                    <a:pt x="3329" y="1232"/>
                  </a:lnTo>
                  <a:lnTo>
                    <a:pt x="3324" y="1160"/>
                  </a:lnTo>
                  <a:lnTo>
                    <a:pt x="3314" y="1088"/>
                  </a:lnTo>
                  <a:lnTo>
                    <a:pt x="3299" y="1016"/>
                  </a:lnTo>
                  <a:lnTo>
                    <a:pt x="3280" y="946"/>
                  </a:lnTo>
                  <a:lnTo>
                    <a:pt x="3257" y="876"/>
                  </a:lnTo>
                  <a:lnTo>
                    <a:pt x="3227" y="808"/>
                  </a:lnTo>
                  <a:lnTo>
                    <a:pt x="3193" y="741"/>
                  </a:lnTo>
                  <a:lnTo>
                    <a:pt x="3155" y="678"/>
                  </a:lnTo>
                  <a:lnTo>
                    <a:pt x="3111" y="615"/>
                  </a:lnTo>
                  <a:lnTo>
                    <a:pt x="3063" y="556"/>
                  </a:lnTo>
                  <a:lnTo>
                    <a:pt x="3010" y="498"/>
                  </a:lnTo>
                  <a:lnTo>
                    <a:pt x="2955" y="448"/>
                  </a:lnTo>
                  <a:lnTo>
                    <a:pt x="2898" y="401"/>
                  </a:lnTo>
                  <a:lnTo>
                    <a:pt x="2839" y="360"/>
                  </a:lnTo>
                  <a:lnTo>
                    <a:pt x="2777" y="321"/>
                  </a:lnTo>
                  <a:lnTo>
                    <a:pt x="2713" y="288"/>
                  </a:lnTo>
                  <a:lnTo>
                    <a:pt x="2648" y="260"/>
                  </a:lnTo>
                  <a:lnTo>
                    <a:pt x="2583" y="235"/>
                  </a:lnTo>
                  <a:lnTo>
                    <a:pt x="2514" y="215"/>
                  </a:lnTo>
                  <a:lnTo>
                    <a:pt x="2446" y="200"/>
                  </a:lnTo>
                  <a:lnTo>
                    <a:pt x="2376" y="189"/>
                  </a:lnTo>
                  <a:lnTo>
                    <a:pt x="2307" y="182"/>
                  </a:lnTo>
                  <a:lnTo>
                    <a:pt x="2237" y="180"/>
                  </a:lnTo>
                  <a:close/>
                  <a:moveTo>
                    <a:pt x="2237" y="0"/>
                  </a:moveTo>
                  <a:lnTo>
                    <a:pt x="2319" y="2"/>
                  </a:lnTo>
                  <a:lnTo>
                    <a:pt x="2400" y="11"/>
                  </a:lnTo>
                  <a:lnTo>
                    <a:pt x="2480" y="23"/>
                  </a:lnTo>
                  <a:lnTo>
                    <a:pt x="2560" y="41"/>
                  </a:lnTo>
                  <a:lnTo>
                    <a:pt x="2639" y="65"/>
                  </a:lnTo>
                  <a:lnTo>
                    <a:pt x="2717" y="93"/>
                  </a:lnTo>
                  <a:lnTo>
                    <a:pt x="2792" y="126"/>
                  </a:lnTo>
                  <a:lnTo>
                    <a:pt x="2867" y="165"/>
                  </a:lnTo>
                  <a:lnTo>
                    <a:pt x="2938" y="209"/>
                  </a:lnTo>
                  <a:lnTo>
                    <a:pt x="3007" y="258"/>
                  </a:lnTo>
                  <a:lnTo>
                    <a:pt x="3074" y="312"/>
                  </a:lnTo>
                  <a:lnTo>
                    <a:pt x="3138" y="371"/>
                  </a:lnTo>
                  <a:lnTo>
                    <a:pt x="3197" y="435"/>
                  </a:lnTo>
                  <a:lnTo>
                    <a:pt x="3252" y="502"/>
                  </a:lnTo>
                  <a:lnTo>
                    <a:pt x="3300" y="571"/>
                  </a:lnTo>
                  <a:lnTo>
                    <a:pt x="3344" y="642"/>
                  </a:lnTo>
                  <a:lnTo>
                    <a:pt x="3383" y="716"/>
                  </a:lnTo>
                  <a:lnTo>
                    <a:pt x="3416" y="791"/>
                  </a:lnTo>
                  <a:lnTo>
                    <a:pt x="3445" y="869"/>
                  </a:lnTo>
                  <a:lnTo>
                    <a:pt x="3469" y="947"/>
                  </a:lnTo>
                  <a:lnTo>
                    <a:pt x="3487" y="1027"/>
                  </a:lnTo>
                  <a:lnTo>
                    <a:pt x="3499" y="1107"/>
                  </a:lnTo>
                  <a:lnTo>
                    <a:pt x="3508" y="1188"/>
                  </a:lnTo>
                  <a:lnTo>
                    <a:pt x="3510" y="1270"/>
                  </a:lnTo>
                  <a:lnTo>
                    <a:pt x="3510" y="1270"/>
                  </a:lnTo>
                  <a:lnTo>
                    <a:pt x="3508" y="1350"/>
                  </a:lnTo>
                  <a:lnTo>
                    <a:pt x="3499" y="1432"/>
                  </a:lnTo>
                  <a:lnTo>
                    <a:pt x="3487" y="1512"/>
                  </a:lnTo>
                  <a:lnTo>
                    <a:pt x="3469" y="1592"/>
                  </a:lnTo>
                  <a:lnTo>
                    <a:pt x="3445" y="1670"/>
                  </a:lnTo>
                  <a:lnTo>
                    <a:pt x="3416" y="1748"/>
                  </a:lnTo>
                  <a:lnTo>
                    <a:pt x="3383" y="1823"/>
                  </a:lnTo>
                  <a:lnTo>
                    <a:pt x="3344" y="1896"/>
                  </a:lnTo>
                  <a:lnTo>
                    <a:pt x="3300" y="1968"/>
                  </a:lnTo>
                  <a:lnTo>
                    <a:pt x="3252" y="2037"/>
                  </a:lnTo>
                  <a:lnTo>
                    <a:pt x="3197" y="2104"/>
                  </a:lnTo>
                  <a:lnTo>
                    <a:pt x="3138" y="2167"/>
                  </a:lnTo>
                  <a:lnTo>
                    <a:pt x="3074" y="2226"/>
                  </a:lnTo>
                  <a:lnTo>
                    <a:pt x="3007" y="2280"/>
                  </a:lnTo>
                  <a:lnTo>
                    <a:pt x="2938" y="2330"/>
                  </a:lnTo>
                  <a:lnTo>
                    <a:pt x="2867" y="2374"/>
                  </a:lnTo>
                  <a:lnTo>
                    <a:pt x="2792" y="2412"/>
                  </a:lnTo>
                  <a:lnTo>
                    <a:pt x="2717" y="2446"/>
                  </a:lnTo>
                  <a:lnTo>
                    <a:pt x="2639" y="2474"/>
                  </a:lnTo>
                  <a:lnTo>
                    <a:pt x="2560" y="2498"/>
                  </a:lnTo>
                  <a:lnTo>
                    <a:pt x="2480" y="2516"/>
                  </a:lnTo>
                  <a:lnTo>
                    <a:pt x="2400" y="2528"/>
                  </a:lnTo>
                  <a:lnTo>
                    <a:pt x="2319" y="2536"/>
                  </a:lnTo>
                  <a:lnTo>
                    <a:pt x="2237" y="2539"/>
                  </a:lnTo>
                  <a:lnTo>
                    <a:pt x="2156" y="2536"/>
                  </a:lnTo>
                  <a:lnTo>
                    <a:pt x="2075" y="2528"/>
                  </a:lnTo>
                  <a:lnTo>
                    <a:pt x="1994" y="2516"/>
                  </a:lnTo>
                  <a:lnTo>
                    <a:pt x="1915" y="2498"/>
                  </a:lnTo>
                  <a:lnTo>
                    <a:pt x="1837" y="2474"/>
                  </a:lnTo>
                  <a:lnTo>
                    <a:pt x="1759" y="2447"/>
                  </a:lnTo>
                  <a:lnTo>
                    <a:pt x="1684" y="2413"/>
                  </a:lnTo>
                  <a:lnTo>
                    <a:pt x="1610" y="2375"/>
                  </a:lnTo>
                  <a:lnTo>
                    <a:pt x="1538" y="2331"/>
                  </a:lnTo>
                  <a:lnTo>
                    <a:pt x="1469" y="2282"/>
                  </a:lnTo>
                  <a:lnTo>
                    <a:pt x="1403" y="2228"/>
                  </a:lnTo>
                  <a:lnTo>
                    <a:pt x="1251" y="2380"/>
                  </a:lnTo>
                  <a:lnTo>
                    <a:pt x="1405" y="2534"/>
                  </a:lnTo>
                  <a:lnTo>
                    <a:pt x="1419" y="2551"/>
                  </a:lnTo>
                  <a:lnTo>
                    <a:pt x="1427" y="2569"/>
                  </a:lnTo>
                  <a:lnTo>
                    <a:pt x="1432" y="2588"/>
                  </a:lnTo>
                  <a:lnTo>
                    <a:pt x="1432" y="2608"/>
                  </a:lnTo>
                  <a:lnTo>
                    <a:pt x="1427" y="2627"/>
                  </a:lnTo>
                  <a:lnTo>
                    <a:pt x="1419" y="2645"/>
                  </a:lnTo>
                  <a:lnTo>
                    <a:pt x="1405" y="2661"/>
                  </a:lnTo>
                  <a:lnTo>
                    <a:pt x="682" y="3383"/>
                  </a:lnTo>
                  <a:lnTo>
                    <a:pt x="647" y="3414"/>
                  </a:lnTo>
                  <a:lnTo>
                    <a:pt x="609" y="3441"/>
                  </a:lnTo>
                  <a:lnTo>
                    <a:pt x="570" y="3462"/>
                  </a:lnTo>
                  <a:lnTo>
                    <a:pt x="529" y="3479"/>
                  </a:lnTo>
                  <a:lnTo>
                    <a:pt x="486" y="3490"/>
                  </a:lnTo>
                  <a:lnTo>
                    <a:pt x="442" y="3498"/>
                  </a:lnTo>
                  <a:lnTo>
                    <a:pt x="399" y="3500"/>
                  </a:lnTo>
                  <a:lnTo>
                    <a:pt x="355" y="3498"/>
                  </a:lnTo>
                  <a:lnTo>
                    <a:pt x="312" y="3490"/>
                  </a:lnTo>
                  <a:lnTo>
                    <a:pt x="269" y="3479"/>
                  </a:lnTo>
                  <a:lnTo>
                    <a:pt x="229" y="3462"/>
                  </a:lnTo>
                  <a:lnTo>
                    <a:pt x="189" y="3441"/>
                  </a:lnTo>
                  <a:lnTo>
                    <a:pt x="151" y="3414"/>
                  </a:lnTo>
                  <a:lnTo>
                    <a:pt x="117" y="3383"/>
                  </a:lnTo>
                  <a:lnTo>
                    <a:pt x="86" y="3349"/>
                  </a:lnTo>
                  <a:lnTo>
                    <a:pt x="60" y="3311"/>
                  </a:lnTo>
                  <a:lnTo>
                    <a:pt x="38" y="3272"/>
                  </a:lnTo>
                  <a:lnTo>
                    <a:pt x="21" y="3232"/>
                  </a:lnTo>
                  <a:lnTo>
                    <a:pt x="10" y="3189"/>
                  </a:lnTo>
                  <a:lnTo>
                    <a:pt x="2" y="3146"/>
                  </a:lnTo>
                  <a:lnTo>
                    <a:pt x="0" y="3102"/>
                  </a:lnTo>
                  <a:lnTo>
                    <a:pt x="0" y="3102"/>
                  </a:lnTo>
                  <a:lnTo>
                    <a:pt x="2" y="3059"/>
                  </a:lnTo>
                  <a:lnTo>
                    <a:pt x="10" y="3015"/>
                  </a:lnTo>
                  <a:lnTo>
                    <a:pt x="21" y="2973"/>
                  </a:lnTo>
                  <a:lnTo>
                    <a:pt x="38" y="2932"/>
                  </a:lnTo>
                  <a:lnTo>
                    <a:pt x="60" y="2892"/>
                  </a:lnTo>
                  <a:lnTo>
                    <a:pt x="86" y="2855"/>
                  </a:lnTo>
                  <a:lnTo>
                    <a:pt x="117" y="2820"/>
                  </a:lnTo>
                  <a:lnTo>
                    <a:pt x="841" y="2099"/>
                  </a:lnTo>
                  <a:lnTo>
                    <a:pt x="857" y="2085"/>
                  </a:lnTo>
                  <a:lnTo>
                    <a:pt x="875" y="2077"/>
                  </a:lnTo>
                  <a:lnTo>
                    <a:pt x="895" y="2072"/>
                  </a:lnTo>
                  <a:lnTo>
                    <a:pt x="915" y="2072"/>
                  </a:lnTo>
                  <a:lnTo>
                    <a:pt x="934" y="2077"/>
                  </a:lnTo>
                  <a:lnTo>
                    <a:pt x="952" y="2085"/>
                  </a:lnTo>
                  <a:lnTo>
                    <a:pt x="969" y="2099"/>
                  </a:lnTo>
                  <a:lnTo>
                    <a:pt x="1123" y="2253"/>
                  </a:lnTo>
                  <a:lnTo>
                    <a:pt x="1275" y="2101"/>
                  </a:lnTo>
                  <a:lnTo>
                    <a:pt x="1221" y="2035"/>
                  </a:lnTo>
                  <a:lnTo>
                    <a:pt x="1172" y="1965"/>
                  </a:lnTo>
                  <a:lnTo>
                    <a:pt x="1129" y="1894"/>
                  </a:lnTo>
                  <a:lnTo>
                    <a:pt x="1090" y="1821"/>
                  </a:lnTo>
                  <a:lnTo>
                    <a:pt x="1056" y="1745"/>
                  </a:lnTo>
                  <a:lnTo>
                    <a:pt x="1029" y="1668"/>
                  </a:lnTo>
                  <a:lnTo>
                    <a:pt x="1005" y="1590"/>
                  </a:lnTo>
                  <a:lnTo>
                    <a:pt x="987" y="1510"/>
                  </a:lnTo>
                  <a:lnTo>
                    <a:pt x="974" y="1430"/>
                  </a:lnTo>
                  <a:lnTo>
                    <a:pt x="967" y="1349"/>
                  </a:lnTo>
                  <a:lnTo>
                    <a:pt x="964" y="1267"/>
                  </a:lnTo>
                  <a:lnTo>
                    <a:pt x="967" y="1187"/>
                  </a:lnTo>
                  <a:lnTo>
                    <a:pt x="974" y="1106"/>
                  </a:lnTo>
                  <a:lnTo>
                    <a:pt x="988" y="1026"/>
                  </a:lnTo>
                  <a:lnTo>
                    <a:pt x="1006" y="946"/>
                  </a:lnTo>
                  <a:lnTo>
                    <a:pt x="1030" y="868"/>
                  </a:lnTo>
                  <a:lnTo>
                    <a:pt x="1057" y="790"/>
                  </a:lnTo>
                  <a:lnTo>
                    <a:pt x="1091" y="715"/>
                  </a:lnTo>
                  <a:lnTo>
                    <a:pt x="1130" y="642"/>
                  </a:lnTo>
                  <a:lnTo>
                    <a:pt x="1174" y="570"/>
                  </a:lnTo>
                  <a:lnTo>
                    <a:pt x="1223" y="501"/>
                  </a:lnTo>
                  <a:lnTo>
                    <a:pt x="1277" y="435"/>
                  </a:lnTo>
                  <a:lnTo>
                    <a:pt x="1337" y="371"/>
                  </a:lnTo>
                  <a:lnTo>
                    <a:pt x="1400" y="312"/>
                  </a:lnTo>
                  <a:lnTo>
                    <a:pt x="1467" y="258"/>
                  </a:lnTo>
                  <a:lnTo>
                    <a:pt x="1536" y="209"/>
                  </a:lnTo>
                  <a:lnTo>
                    <a:pt x="1608" y="165"/>
                  </a:lnTo>
                  <a:lnTo>
                    <a:pt x="1682" y="126"/>
                  </a:lnTo>
                  <a:lnTo>
                    <a:pt x="1757" y="93"/>
                  </a:lnTo>
                  <a:lnTo>
                    <a:pt x="1835" y="65"/>
                  </a:lnTo>
                  <a:lnTo>
                    <a:pt x="1913" y="41"/>
                  </a:lnTo>
                  <a:lnTo>
                    <a:pt x="1993" y="23"/>
                  </a:lnTo>
                  <a:lnTo>
                    <a:pt x="2074" y="11"/>
                  </a:lnTo>
                  <a:lnTo>
                    <a:pt x="2156" y="2"/>
                  </a:lnTo>
                  <a:lnTo>
                    <a:pt x="2237" y="0"/>
                  </a:lnTo>
                  <a:close/>
                </a:path>
              </a:pathLst>
            </a:custGeom>
            <a:grpFill/>
            <a:ln w="0">
              <a:noFill/>
              <a:prstDash val="solid"/>
              <a:round/>
            </a:ln>
          </p:spPr>
          <p:txBody>
            <a:bodyPr vert="horz" wrap="square" lIns="91440" tIns="45720" rIns="91440" bIns="45720" numCol="1" anchor="t" anchorCtr="0" compatLnSpc="1"/>
            <a:lstStyle/>
            <a:p>
              <a:endParaRPr lang="en-US"/>
            </a:p>
          </p:txBody>
        </p:sp>
        <p:sp>
          <p:nvSpPr>
            <p:cNvPr id="42" name="Freeform 75"/>
            <p:cNvSpPr>
              <a:spLocks noEditPoints="1"/>
            </p:cNvSpPr>
            <p:nvPr/>
          </p:nvSpPr>
          <p:spPr bwMode="auto">
            <a:xfrm>
              <a:off x="1819275" y="1978026"/>
              <a:ext cx="279400" cy="279400"/>
            </a:xfrm>
            <a:custGeom>
              <a:avLst/>
              <a:gdLst>
                <a:gd name="T0" fmla="*/ 760 w 1765"/>
                <a:gd name="T1" fmla="*/ 191 h 1760"/>
                <a:gd name="T2" fmla="*/ 586 w 1765"/>
                <a:gd name="T3" fmla="*/ 246 h 1760"/>
                <a:gd name="T4" fmla="*/ 432 w 1765"/>
                <a:gd name="T5" fmla="*/ 344 h 1760"/>
                <a:gd name="T6" fmla="*/ 306 w 1765"/>
                <a:gd name="T7" fmla="*/ 480 h 1760"/>
                <a:gd name="T8" fmla="*/ 222 w 1765"/>
                <a:gd name="T9" fmla="*/ 641 h 1760"/>
                <a:gd name="T10" fmla="*/ 183 w 1765"/>
                <a:gd name="T11" fmla="*/ 819 h 1760"/>
                <a:gd name="T12" fmla="*/ 192 w 1765"/>
                <a:gd name="T13" fmla="*/ 1003 h 1760"/>
                <a:gd name="T14" fmla="*/ 246 w 1765"/>
                <a:gd name="T15" fmla="*/ 1175 h 1760"/>
                <a:gd name="T16" fmla="*/ 344 w 1765"/>
                <a:gd name="T17" fmla="*/ 1329 h 1760"/>
                <a:gd name="T18" fmla="*/ 481 w 1765"/>
                <a:gd name="T19" fmla="*/ 1454 h 1760"/>
                <a:gd name="T20" fmla="*/ 641 w 1765"/>
                <a:gd name="T21" fmla="*/ 1538 h 1760"/>
                <a:gd name="T22" fmla="*/ 820 w 1765"/>
                <a:gd name="T23" fmla="*/ 1577 h 1760"/>
                <a:gd name="T24" fmla="*/ 1005 w 1765"/>
                <a:gd name="T25" fmla="*/ 1569 h 1760"/>
                <a:gd name="T26" fmla="*/ 1179 w 1765"/>
                <a:gd name="T27" fmla="*/ 1515 h 1760"/>
                <a:gd name="T28" fmla="*/ 1333 w 1765"/>
                <a:gd name="T29" fmla="*/ 1417 h 1760"/>
                <a:gd name="T30" fmla="*/ 1457 w 1765"/>
                <a:gd name="T31" fmla="*/ 1280 h 1760"/>
                <a:gd name="T32" fmla="*/ 1541 w 1765"/>
                <a:gd name="T33" fmla="*/ 1120 h 1760"/>
                <a:gd name="T34" fmla="*/ 1581 w 1765"/>
                <a:gd name="T35" fmla="*/ 942 h 1760"/>
                <a:gd name="T36" fmla="*/ 1573 w 1765"/>
                <a:gd name="T37" fmla="*/ 758 h 1760"/>
                <a:gd name="T38" fmla="*/ 1518 w 1765"/>
                <a:gd name="T39" fmla="*/ 585 h 1760"/>
                <a:gd name="T40" fmla="*/ 1420 w 1765"/>
                <a:gd name="T41" fmla="*/ 431 h 1760"/>
                <a:gd name="T42" fmla="*/ 1284 w 1765"/>
                <a:gd name="T43" fmla="*/ 307 h 1760"/>
                <a:gd name="T44" fmla="*/ 1122 w 1765"/>
                <a:gd name="T45" fmla="*/ 223 h 1760"/>
                <a:gd name="T46" fmla="*/ 944 w 1765"/>
                <a:gd name="T47" fmla="*/ 184 h 1760"/>
                <a:gd name="T48" fmla="*/ 952 w 1765"/>
                <a:gd name="T49" fmla="*/ 3 h 1760"/>
                <a:gd name="T50" fmla="*/ 1155 w 1765"/>
                <a:gd name="T51" fmla="*/ 44 h 1760"/>
                <a:gd name="T52" fmla="*/ 1342 w 1765"/>
                <a:gd name="T53" fmla="*/ 130 h 1760"/>
                <a:gd name="T54" fmla="*/ 1506 w 1765"/>
                <a:gd name="T55" fmla="*/ 258 h 1760"/>
                <a:gd name="T56" fmla="*/ 1635 w 1765"/>
                <a:gd name="T57" fmla="*/ 421 h 1760"/>
                <a:gd name="T58" fmla="*/ 1721 w 1765"/>
                <a:gd name="T59" fmla="*/ 608 h 1760"/>
                <a:gd name="T60" fmla="*/ 1761 w 1765"/>
                <a:gd name="T61" fmla="*/ 811 h 1760"/>
                <a:gd name="T62" fmla="*/ 1753 w 1765"/>
                <a:gd name="T63" fmla="*/ 1019 h 1760"/>
                <a:gd name="T64" fmla="*/ 1698 w 1765"/>
                <a:gd name="T65" fmla="*/ 1217 h 1760"/>
                <a:gd name="T66" fmla="*/ 1597 w 1765"/>
                <a:gd name="T67" fmla="*/ 1396 h 1760"/>
                <a:gd name="T68" fmla="*/ 1454 w 1765"/>
                <a:gd name="T69" fmla="*/ 1550 h 1760"/>
                <a:gd name="T70" fmla="*/ 1282 w 1765"/>
                <a:gd name="T71" fmla="*/ 1664 h 1760"/>
                <a:gd name="T72" fmla="*/ 1089 w 1765"/>
                <a:gd name="T73" fmla="*/ 1735 h 1760"/>
                <a:gd name="T74" fmla="*/ 882 w 1765"/>
                <a:gd name="T75" fmla="*/ 1760 h 1760"/>
                <a:gd name="T76" fmla="*/ 674 w 1765"/>
                <a:gd name="T77" fmla="*/ 1735 h 1760"/>
                <a:gd name="T78" fmla="*/ 482 w 1765"/>
                <a:gd name="T79" fmla="*/ 1664 h 1760"/>
                <a:gd name="T80" fmla="*/ 310 w 1765"/>
                <a:gd name="T81" fmla="*/ 1550 h 1760"/>
                <a:gd name="T82" fmla="*/ 167 w 1765"/>
                <a:gd name="T83" fmla="*/ 1396 h 1760"/>
                <a:gd name="T84" fmla="*/ 67 w 1765"/>
                <a:gd name="T85" fmla="*/ 1217 h 1760"/>
                <a:gd name="T86" fmla="*/ 11 w 1765"/>
                <a:gd name="T87" fmla="*/ 1019 h 1760"/>
                <a:gd name="T88" fmla="*/ 2 w 1765"/>
                <a:gd name="T89" fmla="*/ 811 h 1760"/>
                <a:gd name="T90" fmla="*/ 43 w 1765"/>
                <a:gd name="T91" fmla="*/ 608 h 1760"/>
                <a:gd name="T92" fmla="*/ 129 w 1765"/>
                <a:gd name="T93" fmla="*/ 421 h 1760"/>
                <a:gd name="T94" fmla="*/ 259 w 1765"/>
                <a:gd name="T95" fmla="*/ 258 h 1760"/>
                <a:gd name="T96" fmla="*/ 422 w 1765"/>
                <a:gd name="T97" fmla="*/ 130 h 1760"/>
                <a:gd name="T98" fmla="*/ 608 w 1765"/>
                <a:gd name="T99" fmla="*/ 44 h 1760"/>
                <a:gd name="T100" fmla="*/ 812 w 1765"/>
                <a:gd name="T101" fmla="*/ 3 h 1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65" h="1760">
                  <a:moveTo>
                    <a:pt x="882" y="181"/>
                  </a:moveTo>
                  <a:lnTo>
                    <a:pt x="820" y="184"/>
                  </a:lnTo>
                  <a:lnTo>
                    <a:pt x="760" y="191"/>
                  </a:lnTo>
                  <a:lnTo>
                    <a:pt x="700" y="205"/>
                  </a:lnTo>
                  <a:lnTo>
                    <a:pt x="641" y="223"/>
                  </a:lnTo>
                  <a:lnTo>
                    <a:pt x="586" y="246"/>
                  </a:lnTo>
                  <a:lnTo>
                    <a:pt x="532" y="274"/>
                  </a:lnTo>
                  <a:lnTo>
                    <a:pt x="481" y="307"/>
                  </a:lnTo>
                  <a:lnTo>
                    <a:pt x="432" y="344"/>
                  </a:lnTo>
                  <a:lnTo>
                    <a:pt x="386" y="385"/>
                  </a:lnTo>
                  <a:lnTo>
                    <a:pt x="344" y="431"/>
                  </a:lnTo>
                  <a:lnTo>
                    <a:pt x="306" y="480"/>
                  </a:lnTo>
                  <a:lnTo>
                    <a:pt x="273" y="532"/>
                  </a:lnTo>
                  <a:lnTo>
                    <a:pt x="246" y="585"/>
                  </a:lnTo>
                  <a:lnTo>
                    <a:pt x="222" y="641"/>
                  </a:lnTo>
                  <a:lnTo>
                    <a:pt x="204" y="698"/>
                  </a:lnTo>
                  <a:lnTo>
                    <a:pt x="192" y="758"/>
                  </a:lnTo>
                  <a:lnTo>
                    <a:pt x="183" y="819"/>
                  </a:lnTo>
                  <a:lnTo>
                    <a:pt x="181" y="881"/>
                  </a:lnTo>
                  <a:lnTo>
                    <a:pt x="183" y="942"/>
                  </a:lnTo>
                  <a:lnTo>
                    <a:pt x="192" y="1003"/>
                  </a:lnTo>
                  <a:lnTo>
                    <a:pt x="204" y="1062"/>
                  </a:lnTo>
                  <a:lnTo>
                    <a:pt x="222" y="1120"/>
                  </a:lnTo>
                  <a:lnTo>
                    <a:pt x="246" y="1175"/>
                  </a:lnTo>
                  <a:lnTo>
                    <a:pt x="273" y="1229"/>
                  </a:lnTo>
                  <a:lnTo>
                    <a:pt x="306" y="1280"/>
                  </a:lnTo>
                  <a:lnTo>
                    <a:pt x="344" y="1329"/>
                  </a:lnTo>
                  <a:lnTo>
                    <a:pt x="386" y="1375"/>
                  </a:lnTo>
                  <a:lnTo>
                    <a:pt x="432" y="1417"/>
                  </a:lnTo>
                  <a:lnTo>
                    <a:pt x="481" y="1454"/>
                  </a:lnTo>
                  <a:lnTo>
                    <a:pt x="532" y="1487"/>
                  </a:lnTo>
                  <a:lnTo>
                    <a:pt x="586" y="1515"/>
                  </a:lnTo>
                  <a:lnTo>
                    <a:pt x="641" y="1538"/>
                  </a:lnTo>
                  <a:lnTo>
                    <a:pt x="700" y="1556"/>
                  </a:lnTo>
                  <a:lnTo>
                    <a:pt x="760" y="1569"/>
                  </a:lnTo>
                  <a:lnTo>
                    <a:pt x="820" y="1577"/>
                  </a:lnTo>
                  <a:lnTo>
                    <a:pt x="882" y="1579"/>
                  </a:lnTo>
                  <a:lnTo>
                    <a:pt x="944" y="1577"/>
                  </a:lnTo>
                  <a:lnTo>
                    <a:pt x="1005" y="1569"/>
                  </a:lnTo>
                  <a:lnTo>
                    <a:pt x="1065" y="1556"/>
                  </a:lnTo>
                  <a:lnTo>
                    <a:pt x="1122" y="1538"/>
                  </a:lnTo>
                  <a:lnTo>
                    <a:pt x="1179" y="1515"/>
                  </a:lnTo>
                  <a:lnTo>
                    <a:pt x="1232" y="1487"/>
                  </a:lnTo>
                  <a:lnTo>
                    <a:pt x="1284" y="1454"/>
                  </a:lnTo>
                  <a:lnTo>
                    <a:pt x="1333" y="1417"/>
                  </a:lnTo>
                  <a:lnTo>
                    <a:pt x="1379" y="1375"/>
                  </a:lnTo>
                  <a:lnTo>
                    <a:pt x="1420" y="1329"/>
                  </a:lnTo>
                  <a:lnTo>
                    <a:pt x="1457" y="1280"/>
                  </a:lnTo>
                  <a:lnTo>
                    <a:pt x="1490" y="1229"/>
                  </a:lnTo>
                  <a:lnTo>
                    <a:pt x="1518" y="1175"/>
                  </a:lnTo>
                  <a:lnTo>
                    <a:pt x="1541" y="1120"/>
                  </a:lnTo>
                  <a:lnTo>
                    <a:pt x="1559" y="1062"/>
                  </a:lnTo>
                  <a:lnTo>
                    <a:pt x="1573" y="1003"/>
                  </a:lnTo>
                  <a:lnTo>
                    <a:pt x="1581" y="942"/>
                  </a:lnTo>
                  <a:lnTo>
                    <a:pt x="1584" y="881"/>
                  </a:lnTo>
                  <a:lnTo>
                    <a:pt x="1581" y="819"/>
                  </a:lnTo>
                  <a:lnTo>
                    <a:pt x="1573" y="758"/>
                  </a:lnTo>
                  <a:lnTo>
                    <a:pt x="1559" y="698"/>
                  </a:lnTo>
                  <a:lnTo>
                    <a:pt x="1541" y="641"/>
                  </a:lnTo>
                  <a:lnTo>
                    <a:pt x="1518" y="585"/>
                  </a:lnTo>
                  <a:lnTo>
                    <a:pt x="1490" y="532"/>
                  </a:lnTo>
                  <a:lnTo>
                    <a:pt x="1457" y="480"/>
                  </a:lnTo>
                  <a:lnTo>
                    <a:pt x="1420" y="431"/>
                  </a:lnTo>
                  <a:lnTo>
                    <a:pt x="1379" y="385"/>
                  </a:lnTo>
                  <a:lnTo>
                    <a:pt x="1333" y="344"/>
                  </a:lnTo>
                  <a:lnTo>
                    <a:pt x="1284" y="307"/>
                  </a:lnTo>
                  <a:lnTo>
                    <a:pt x="1232" y="274"/>
                  </a:lnTo>
                  <a:lnTo>
                    <a:pt x="1179" y="246"/>
                  </a:lnTo>
                  <a:lnTo>
                    <a:pt x="1122" y="223"/>
                  </a:lnTo>
                  <a:lnTo>
                    <a:pt x="1065" y="205"/>
                  </a:lnTo>
                  <a:lnTo>
                    <a:pt x="1005" y="191"/>
                  </a:lnTo>
                  <a:lnTo>
                    <a:pt x="944" y="184"/>
                  </a:lnTo>
                  <a:lnTo>
                    <a:pt x="882" y="181"/>
                  </a:lnTo>
                  <a:close/>
                  <a:moveTo>
                    <a:pt x="882" y="0"/>
                  </a:moveTo>
                  <a:lnTo>
                    <a:pt x="952" y="3"/>
                  </a:lnTo>
                  <a:lnTo>
                    <a:pt x="1021" y="12"/>
                  </a:lnTo>
                  <a:lnTo>
                    <a:pt x="1089" y="25"/>
                  </a:lnTo>
                  <a:lnTo>
                    <a:pt x="1155" y="44"/>
                  </a:lnTo>
                  <a:lnTo>
                    <a:pt x="1220" y="67"/>
                  </a:lnTo>
                  <a:lnTo>
                    <a:pt x="1282" y="96"/>
                  </a:lnTo>
                  <a:lnTo>
                    <a:pt x="1342" y="130"/>
                  </a:lnTo>
                  <a:lnTo>
                    <a:pt x="1400" y="168"/>
                  </a:lnTo>
                  <a:lnTo>
                    <a:pt x="1454" y="211"/>
                  </a:lnTo>
                  <a:lnTo>
                    <a:pt x="1506" y="258"/>
                  </a:lnTo>
                  <a:lnTo>
                    <a:pt x="1553" y="310"/>
                  </a:lnTo>
                  <a:lnTo>
                    <a:pt x="1597" y="364"/>
                  </a:lnTo>
                  <a:lnTo>
                    <a:pt x="1635" y="421"/>
                  </a:lnTo>
                  <a:lnTo>
                    <a:pt x="1669" y="482"/>
                  </a:lnTo>
                  <a:lnTo>
                    <a:pt x="1698" y="543"/>
                  </a:lnTo>
                  <a:lnTo>
                    <a:pt x="1721" y="608"/>
                  </a:lnTo>
                  <a:lnTo>
                    <a:pt x="1740" y="674"/>
                  </a:lnTo>
                  <a:lnTo>
                    <a:pt x="1753" y="742"/>
                  </a:lnTo>
                  <a:lnTo>
                    <a:pt x="1761" y="811"/>
                  </a:lnTo>
                  <a:lnTo>
                    <a:pt x="1765" y="881"/>
                  </a:lnTo>
                  <a:lnTo>
                    <a:pt x="1761" y="951"/>
                  </a:lnTo>
                  <a:lnTo>
                    <a:pt x="1753" y="1019"/>
                  </a:lnTo>
                  <a:lnTo>
                    <a:pt x="1740" y="1087"/>
                  </a:lnTo>
                  <a:lnTo>
                    <a:pt x="1721" y="1153"/>
                  </a:lnTo>
                  <a:lnTo>
                    <a:pt x="1698" y="1217"/>
                  </a:lnTo>
                  <a:lnTo>
                    <a:pt x="1669" y="1279"/>
                  </a:lnTo>
                  <a:lnTo>
                    <a:pt x="1635" y="1339"/>
                  </a:lnTo>
                  <a:lnTo>
                    <a:pt x="1597" y="1396"/>
                  </a:lnTo>
                  <a:lnTo>
                    <a:pt x="1553" y="1451"/>
                  </a:lnTo>
                  <a:lnTo>
                    <a:pt x="1506" y="1502"/>
                  </a:lnTo>
                  <a:lnTo>
                    <a:pt x="1454" y="1550"/>
                  </a:lnTo>
                  <a:lnTo>
                    <a:pt x="1400" y="1593"/>
                  </a:lnTo>
                  <a:lnTo>
                    <a:pt x="1342" y="1631"/>
                  </a:lnTo>
                  <a:lnTo>
                    <a:pt x="1282" y="1664"/>
                  </a:lnTo>
                  <a:lnTo>
                    <a:pt x="1220" y="1693"/>
                  </a:lnTo>
                  <a:lnTo>
                    <a:pt x="1155" y="1717"/>
                  </a:lnTo>
                  <a:lnTo>
                    <a:pt x="1089" y="1735"/>
                  </a:lnTo>
                  <a:lnTo>
                    <a:pt x="1021" y="1749"/>
                  </a:lnTo>
                  <a:lnTo>
                    <a:pt x="952" y="1758"/>
                  </a:lnTo>
                  <a:lnTo>
                    <a:pt x="882" y="1760"/>
                  </a:lnTo>
                  <a:lnTo>
                    <a:pt x="812" y="1758"/>
                  </a:lnTo>
                  <a:lnTo>
                    <a:pt x="742" y="1749"/>
                  </a:lnTo>
                  <a:lnTo>
                    <a:pt x="674" y="1735"/>
                  </a:lnTo>
                  <a:lnTo>
                    <a:pt x="608" y="1717"/>
                  </a:lnTo>
                  <a:lnTo>
                    <a:pt x="545" y="1693"/>
                  </a:lnTo>
                  <a:lnTo>
                    <a:pt x="482" y="1664"/>
                  </a:lnTo>
                  <a:lnTo>
                    <a:pt x="422" y="1631"/>
                  </a:lnTo>
                  <a:lnTo>
                    <a:pt x="365" y="1593"/>
                  </a:lnTo>
                  <a:lnTo>
                    <a:pt x="310" y="1550"/>
                  </a:lnTo>
                  <a:lnTo>
                    <a:pt x="259" y="1502"/>
                  </a:lnTo>
                  <a:lnTo>
                    <a:pt x="211" y="1451"/>
                  </a:lnTo>
                  <a:lnTo>
                    <a:pt x="167" y="1396"/>
                  </a:lnTo>
                  <a:lnTo>
                    <a:pt x="129" y="1339"/>
                  </a:lnTo>
                  <a:lnTo>
                    <a:pt x="96" y="1279"/>
                  </a:lnTo>
                  <a:lnTo>
                    <a:pt x="67" y="1217"/>
                  </a:lnTo>
                  <a:lnTo>
                    <a:pt x="43" y="1153"/>
                  </a:lnTo>
                  <a:lnTo>
                    <a:pt x="25" y="1087"/>
                  </a:lnTo>
                  <a:lnTo>
                    <a:pt x="11" y="1019"/>
                  </a:lnTo>
                  <a:lnTo>
                    <a:pt x="2" y="951"/>
                  </a:lnTo>
                  <a:lnTo>
                    <a:pt x="0" y="881"/>
                  </a:lnTo>
                  <a:lnTo>
                    <a:pt x="2" y="811"/>
                  </a:lnTo>
                  <a:lnTo>
                    <a:pt x="11" y="742"/>
                  </a:lnTo>
                  <a:lnTo>
                    <a:pt x="25" y="674"/>
                  </a:lnTo>
                  <a:lnTo>
                    <a:pt x="43" y="608"/>
                  </a:lnTo>
                  <a:lnTo>
                    <a:pt x="67" y="543"/>
                  </a:lnTo>
                  <a:lnTo>
                    <a:pt x="96" y="482"/>
                  </a:lnTo>
                  <a:lnTo>
                    <a:pt x="129" y="421"/>
                  </a:lnTo>
                  <a:lnTo>
                    <a:pt x="167" y="364"/>
                  </a:lnTo>
                  <a:lnTo>
                    <a:pt x="211" y="310"/>
                  </a:lnTo>
                  <a:lnTo>
                    <a:pt x="259" y="258"/>
                  </a:lnTo>
                  <a:lnTo>
                    <a:pt x="310" y="211"/>
                  </a:lnTo>
                  <a:lnTo>
                    <a:pt x="365" y="168"/>
                  </a:lnTo>
                  <a:lnTo>
                    <a:pt x="422" y="130"/>
                  </a:lnTo>
                  <a:lnTo>
                    <a:pt x="482" y="96"/>
                  </a:lnTo>
                  <a:lnTo>
                    <a:pt x="545" y="67"/>
                  </a:lnTo>
                  <a:lnTo>
                    <a:pt x="608" y="44"/>
                  </a:lnTo>
                  <a:lnTo>
                    <a:pt x="674" y="25"/>
                  </a:lnTo>
                  <a:lnTo>
                    <a:pt x="742" y="12"/>
                  </a:lnTo>
                  <a:lnTo>
                    <a:pt x="812" y="3"/>
                  </a:lnTo>
                  <a:lnTo>
                    <a:pt x="882" y="0"/>
                  </a:lnTo>
                  <a:close/>
                </a:path>
              </a:pathLst>
            </a:custGeom>
            <a:grpFill/>
            <a:ln w="0">
              <a:noFill/>
              <a:prstDash val="solid"/>
              <a:round/>
            </a:ln>
          </p:spPr>
          <p:txBody>
            <a:bodyPr vert="horz" wrap="square" lIns="91440" tIns="45720" rIns="91440" bIns="45720" numCol="1" anchor="t" anchorCtr="0" compatLnSpc="1"/>
            <a:lstStyle/>
            <a:p>
              <a:endParaRPr lang="en-US"/>
            </a:p>
          </p:txBody>
        </p:sp>
        <p:sp>
          <p:nvSpPr>
            <p:cNvPr id="43" name="Freeform 76"/>
            <p:cNvSpPr/>
            <p:nvPr/>
          </p:nvSpPr>
          <p:spPr bwMode="auto">
            <a:xfrm>
              <a:off x="1900238" y="2060576"/>
              <a:ext cx="115888" cy="114300"/>
            </a:xfrm>
            <a:custGeom>
              <a:avLst/>
              <a:gdLst>
                <a:gd name="T0" fmla="*/ 363 w 726"/>
                <a:gd name="T1" fmla="*/ 0 h 723"/>
                <a:gd name="T2" fmla="*/ 387 w 726"/>
                <a:gd name="T3" fmla="*/ 3 h 723"/>
                <a:gd name="T4" fmla="*/ 409 w 726"/>
                <a:gd name="T5" fmla="*/ 12 h 723"/>
                <a:gd name="T6" fmla="*/ 427 w 726"/>
                <a:gd name="T7" fmla="*/ 26 h 723"/>
                <a:gd name="T8" fmla="*/ 442 w 726"/>
                <a:gd name="T9" fmla="*/ 44 h 723"/>
                <a:gd name="T10" fmla="*/ 450 w 726"/>
                <a:gd name="T11" fmla="*/ 66 h 723"/>
                <a:gd name="T12" fmla="*/ 453 w 726"/>
                <a:gd name="T13" fmla="*/ 90 h 723"/>
                <a:gd name="T14" fmla="*/ 453 w 726"/>
                <a:gd name="T15" fmla="*/ 271 h 723"/>
                <a:gd name="T16" fmla="*/ 635 w 726"/>
                <a:gd name="T17" fmla="*/ 271 h 723"/>
                <a:gd name="T18" fmla="*/ 660 w 726"/>
                <a:gd name="T19" fmla="*/ 275 h 723"/>
                <a:gd name="T20" fmla="*/ 681 w 726"/>
                <a:gd name="T21" fmla="*/ 283 h 723"/>
                <a:gd name="T22" fmla="*/ 699 w 726"/>
                <a:gd name="T23" fmla="*/ 298 h 723"/>
                <a:gd name="T24" fmla="*/ 714 w 726"/>
                <a:gd name="T25" fmla="*/ 316 h 723"/>
                <a:gd name="T26" fmla="*/ 722 w 726"/>
                <a:gd name="T27" fmla="*/ 337 h 723"/>
                <a:gd name="T28" fmla="*/ 726 w 726"/>
                <a:gd name="T29" fmla="*/ 362 h 723"/>
                <a:gd name="T30" fmla="*/ 722 w 726"/>
                <a:gd name="T31" fmla="*/ 385 h 723"/>
                <a:gd name="T32" fmla="*/ 714 w 726"/>
                <a:gd name="T33" fmla="*/ 407 h 723"/>
                <a:gd name="T34" fmla="*/ 699 w 726"/>
                <a:gd name="T35" fmla="*/ 425 h 723"/>
                <a:gd name="T36" fmla="*/ 681 w 726"/>
                <a:gd name="T37" fmla="*/ 439 h 723"/>
                <a:gd name="T38" fmla="*/ 660 w 726"/>
                <a:gd name="T39" fmla="*/ 449 h 723"/>
                <a:gd name="T40" fmla="*/ 635 w 726"/>
                <a:gd name="T41" fmla="*/ 452 h 723"/>
                <a:gd name="T42" fmla="*/ 453 w 726"/>
                <a:gd name="T43" fmla="*/ 452 h 723"/>
                <a:gd name="T44" fmla="*/ 453 w 726"/>
                <a:gd name="T45" fmla="*/ 633 h 723"/>
                <a:gd name="T46" fmla="*/ 450 w 726"/>
                <a:gd name="T47" fmla="*/ 656 h 723"/>
                <a:gd name="T48" fmla="*/ 442 w 726"/>
                <a:gd name="T49" fmla="*/ 679 h 723"/>
                <a:gd name="T50" fmla="*/ 427 w 726"/>
                <a:gd name="T51" fmla="*/ 697 h 723"/>
                <a:gd name="T52" fmla="*/ 409 w 726"/>
                <a:gd name="T53" fmla="*/ 710 h 723"/>
                <a:gd name="T54" fmla="*/ 387 w 726"/>
                <a:gd name="T55" fmla="*/ 720 h 723"/>
                <a:gd name="T56" fmla="*/ 363 w 726"/>
                <a:gd name="T57" fmla="*/ 723 h 723"/>
                <a:gd name="T58" fmla="*/ 339 w 726"/>
                <a:gd name="T59" fmla="*/ 720 h 723"/>
                <a:gd name="T60" fmla="*/ 317 w 726"/>
                <a:gd name="T61" fmla="*/ 710 h 723"/>
                <a:gd name="T62" fmla="*/ 299 w 726"/>
                <a:gd name="T63" fmla="*/ 697 h 723"/>
                <a:gd name="T64" fmla="*/ 285 w 726"/>
                <a:gd name="T65" fmla="*/ 679 h 723"/>
                <a:gd name="T66" fmla="*/ 276 w 726"/>
                <a:gd name="T67" fmla="*/ 656 h 723"/>
                <a:gd name="T68" fmla="*/ 272 w 726"/>
                <a:gd name="T69" fmla="*/ 633 h 723"/>
                <a:gd name="T70" fmla="*/ 272 w 726"/>
                <a:gd name="T71" fmla="*/ 452 h 723"/>
                <a:gd name="T72" fmla="*/ 91 w 726"/>
                <a:gd name="T73" fmla="*/ 452 h 723"/>
                <a:gd name="T74" fmla="*/ 67 w 726"/>
                <a:gd name="T75" fmla="*/ 449 h 723"/>
                <a:gd name="T76" fmla="*/ 45 w 726"/>
                <a:gd name="T77" fmla="*/ 439 h 723"/>
                <a:gd name="T78" fmla="*/ 27 w 726"/>
                <a:gd name="T79" fmla="*/ 425 h 723"/>
                <a:gd name="T80" fmla="*/ 13 w 726"/>
                <a:gd name="T81" fmla="*/ 407 h 723"/>
                <a:gd name="T82" fmla="*/ 3 w 726"/>
                <a:gd name="T83" fmla="*/ 385 h 723"/>
                <a:gd name="T84" fmla="*/ 0 w 726"/>
                <a:gd name="T85" fmla="*/ 362 h 723"/>
                <a:gd name="T86" fmla="*/ 3 w 726"/>
                <a:gd name="T87" fmla="*/ 337 h 723"/>
                <a:gd name="T88" fmla="*/ 13 w 726"/>
                <a:gd name="T89" fmla="*/ 316 h 723"/>
                <a:gd name="T90" fmla="*/ 27 w 726"/>
                <a:gd name="T91" fmla="*/ 298 h 723"/>
                <a:gd name="T92" fmla="*/ 45 w 726"/>
                <a:gd name="T93" fmla="*/ 283 h 723"/>
                <a:gd name="T94" fmla="*/ 67 w 726"/>
                <a:gd name="T95" fmla="*/ 275 h 723"/>
                <a:gd name="T96" fmla="*/ 91 w 726"/>
                <a:gd name="T97" fmla="*/ 271 h 723"/>
                <a:gd name="T98" fmla="*/ 272 w 726"/>
                <a:gd name="T99" fmla="*/ 271 h 723"/>
                <a:gd name="T100" fmla="*/ 272 w 726"/>
                <a:gd name="T101" fmla="*/ 90 h 723"/>
                <a:gd name="T102" fmla="*/ 276 w 726"/>
                <a:gd name="T103" fmla="*/ 66 h 723"/>
                <a:gd name="T104" fmla="*/ 285 w 726"/>
                <a:gd name="T105" fmla="*/ 44 h 723"/>
                <a:gd name="T106" fmla="*/ 299 w 726"/>
                <a:gd name="T107" fmla="*/ 26 h 723"/>
                <a:gd name="T108" fmla="*/ 317 w 726"/>
                <a:gd name="T109" fmla="*/ 12 h 723"/>
                <a:gd name="T110" fmla="*/ 339 w 726"/>
                <a:gd name="T111" fmla="*/ 3 h 723"/>
                <a:gd name="T112" fmla="*/ 363 w 726"/>
                <a:gd name="T113" fmla="*/ 0 h 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6" h="723">
                  <a:moveTo>
                    <a:pt x="363" y="0"/>
                  </a:moveTo>
                  <a:lnTo>
                    <a:pt x="387" y="3"/>
                  </a:lnTo>
                  <a:lnTo>
                    <a:pt x="409" y="12"/>
                  </a:lnTo>
                  <a:lnTo>
                    <a:pt x="427" y="26"/>
                  </a:lnTo>
                  <a:lnTo>
                    <a:pt x="442" y="44"/>
                  </a:lnTo>
                  <a:lnTo>
                    <a:pt x="450" y="66"/>
                  </a:lnTo>
                  <a:lnTo>
                    <a:pt x="453" y="90"/>
                  </a:lnTo>
                  <a:lnTo>
                    <a:pt x="453" y="271"/>
                  </a:lnTo>
                  <a:lnTo>
                    <a:pt x="635" y="271"/>
                  </a:lnTo>
                  <a:lnTo>
                    <a:pt x="660" y="275"/>
                  </a:lnTo>
                  <a:lnTo>
                    <a:pt x="681" y="283"/>
                  </a:lnTo>
                  <a:lnTo>
                    <a:pt x="699" y="298"/>
                  </a:lnTo>
                  <a:lnTo>
                    <a:pt x="714" y="316"/>
                  </a:lnTo>
                  <a:lnTo>
                    <a:pt x="722" y="337"/>
                  </a:lnTo>
                  <a:lnTo>
                    <a:pt x="726" y="362"/>
                  </a:lnTo>
                  <a:lnTo>
                    <a:pt x="722" y="385"/>
                  </a:lnTo>
                  <a:lnTo>
                    <a:pt x="714" y="407"/>
                  </a:lnTo>
                  <a:lnTo>
                    <a:pt x="699" y="425"/>
                  </a:lnTo>
                  <a:lnTo>
                    <a:pt x="681" y="439"/>
                  </a:lnTo>
                  <a:lnTo>
                    <a:pt x="660" y="449"/>
                  </a:lnTo>
                  <a:lnTo>
                    <a:pt x="635" y="452"/>
                  </a:lnTo>
                  <a:lnTo>
                    <a:pt x="453" y="452"/>
                  </a:lnTo>
                  <a:lnTo>
                    <a:pt x="453" y="633"/>
                  </a:lnTo>
                  <a:lnTo>
                    <a:pt x="450" y="656"/>
                  </a:lnTo>
                  <a:lnTo>
                    <a:pt x="442" y="679"/>
                  </a:lnTo>
                  <a:lnTo>
                    <a:pt x="427" y="697"/>
                  </a:lnTo>
                  <a:lnTo>
                    <a:pt x="409" y="710"/>
                  </a:lnTo>
                  <a:lnTo>
                    <a:pt x="387" y="720"/>
                  </a:lnTo>
                  <a:lnTo>
                    <a:pt x="363" y="723"/>
                  </a:lnTo>
                  <a:lnTo>
                    <a:pt x="339" y="720"/>
                  </a:lnTo>
                  <a:lnTo>
                    <a:pt x="317" y="710"/>
                  </a:lnTo>
                  <a:lnTo>
                    <a:pt x="299" y="697"/>
                  </a:lnTo>
                  <a:lnTo>
                    <a:pt x="285" y="679"/>
                  </a:lnTo>
                  <a:lnTo>
                    <a:pt x="276" y="656"/>
                  </a:lnTo>
                  <a:lnTo>
                    <a:pt x="272" y="633"/>
                  </a:lnTo>
                  <a:lnTo>
                    <a:pt x="272" y="452"/>
                  </a:lnTo>
                  <a:lnTo>
                    <a:pt x="91" y="452"/>
                  </a:lnTo>
                  <a:lnTo>
                    <a:pt x="67" y="449"/>
                  </a:lnTo>
                  <a:lnTo>
                    <a:pt x="45" y="439"/>
                  </a:lnTo>
                  <a:lnTo>
                    <a:pt x="27" y="425"/>
                  </a:lnTo>
                  <a:lnTo>
                    <a:pt x="13" y="407"/>
                  </a:lnTo>
                  <a:lnTo>
                    <a:pt x="3" y="385"/>
                  </a:lnTo>
                  <a:lnTo>
                    <a:pt x="0" y="362"/>
                  </a:lnTo>
                  <a:lnTo>
                    <a:pt x="3" y="337"/>
                  </a:lnTo>
                  <a:lnTo>
                    <a:pt x="13" y="316"/>
                  </a:lnTo>
                  <a:lnTo>
                    <a:pt x="27" y="298"/>
                  </a:lnTo>
                  <a:lnTo>
                    <a:pt x="45" y="283"/>
                  </a:lnTo>
                  <a:lnTo>
                    <a:pt x="67" y="275"/>
                  </a:lnTo>
                  <a:lnTo>
                    <a:pt x="91" y="271"/>
                  </a:lnTo>
                  <a:lnTo>
                    <a:pt x="272" y="271"/>
                  </a:lnTo>
                  <a:lnTo>
                    <a:pt x="272" y="90"/>
                  </a:lnTo>
                  <a:lnTo>
                    <a:pt x="276" y="66"/>
                  </a:lnTo>
                  <a:lnTo>
                    <a:pt x="285" y="44"/>
                  </a:lnTo>
                  <a:lnTo>
                    <a:pt x="299" y="26"/>
                  </a:lnTo>
                  <a:lnTo>
                    <a:pt x="317" y="12"/>
                  </a:lnTo>
                  <a:lnTo>
                    <a:pt x="339" y="3"/>
                  </a:lnTo>
                  <a:lnTo>
                    <a:pt x="363" y="0"/>
                  </a:lnTo>
                  <a:close/>
                </a:path>
              </a:pathLst>
            </a:custGeom>
            <a:grpFill/>
            <a:ln w="0">
              <a:noFill/>
              <a:prstDash val="solid"/>
              <a:round/>
            </a:ln>
          </p:spPr>
          <p:txBody>
            <a:bodyPr vert="horz" wrap="square" lIns="91440" tIns="45720" rIns="91440" bIns="45720" numCol="1" anchor="t" anchorCtr="0" compatLnSpc="1"/>
            <a:lstStyle/>
            <a:p>
              <a:endParaRPr lang="en-US"/>
            </a:p>
          </p:txBody>
        </p:sp>
      </p:grpSp>
      <p:grpSp>
        <p:nvGrpSpPr>
          <p:cNvPr id="44" name="Group 43"/>
          <p:cNvGrpSpPr/>
          <p:nvPr/>
        </p:nvGrpSpPr>
        <p:grpSpPr>
          <a:xfrm>
            <a:off x="1016772" y="5474894"/>
            <a:ext cx="555625" cy="557212"/>
            <a:chOff x="7216775" y="2687638"/>
            <a:chExt cx="555625" cy="557212"/>
          </a:xfrm>
          <a:solidFill>
            <a:schemeClr val="bg1"/>
          </a:solidFill>
        </p:grpSpPr>
        <p:sp>
          <p:nvSpPr>
            <p:cNvPr id="45" name="Freeform 123"/>
            <p:cNvSpPr>
              <a:spLocks noEditPoints="1"/>
            </p:cNvSpPr>
            <p:nvPr/>
          </p:nvSpPr>
          <p:spPr bwMode="auto">
            <a:xfrm>
              <a:off x="7216775" y="2687638"/>
              <a:ext cx="555625" cy="557212"/>
            </a:xfrm>
            <a:custGeom>
              <a:avLst/>
              <a:gdLst>
                <a:gd name="T0" fmla="*/ 1528 w 3500"/>
                <a:gd name="T1" fmla="*/ 438 h 3510"/>
                <a:gd name="T2" fmla="*/ 1195 w 3500"/>
                <a:gd name="T3" fmla="*/ 616 h 3510"/>
                <a:gd name="T4" fmla="*/ 924 w 3500"/>
                <a:gd name="T5" fmla="*/ 637 h 3510"/>
                <a:gd name="T6" fmla="*/ 512 w 3500"/>
                <a:gd name="T7" fmla="*/ 758 h 3510"/>
                <a:gd name="T8" fmla="*/ 671 w 3500"/>
                <a:gd name="T9" fmla="*/ 1072 h 3510"/>
                <a:gd name="T10" fmla="*/ 505 w 3500"/>
                <a:gd name="T11" fmla="*/ 1473 h 3510"/>
                <a:gd name="T12" fmla="*/ 172 w 3500"/>
                <a:gd name="T13" fmla="*/ 1582 h 3510"/>
                <a:gd name="T14" fmla="*/ 378 w 3500"/>
                <a:gd name="T15" fmla="*/ 1959 h 3510"/>
                <a:gd name="T16" fmla="*/ 555 w 3500"/>
                <a:gd name="T17" fmla="*/ 2168 h 3510"/>
                <a:gd name="T18" fmla="*/ 665 w 3500"/>
                <a:gd name="T19" fmla="*/ 2528 h 3510"/>
                <a:gd name="T20" fmla="*/ 739 w 3500"/>
                <a:gd name="T21" fmla="*/ 2991 h 3510"/>
                <a:gd name="T22" fmla="*/ 1007 w 3500"/>
                <a:gd name="T23" fmla="*/ 2837 h 3510"/>
                <a:gd name="T24" fmla="*/ 1413 w 3500"/>
                <a:gd name="T25" fmla="*/ 2977 h 3510"/>
                <a:gd name="T26" fmla="*/ 1559 w 3500"/>
                <a:gd name="T27" fmla="*/ 3231 h 3510"/>
                <a:gd name="T28" fmla="*/ 1926 w 3500"/>
                <a:gd name="T29" fmla="*/ 3329 h 3510"/>
                <a:gd name="T30" fmla="*/ 2058 w 3500"/>
                <a:gd name="T31" fmla="*/ 2988 h 3510"/>
                <a:gd name="T32" fmla="*/ 2462 w 3500"/>
                <a:gd name="T33" fmla="*/ 2835 h 3510"/>
                <a:gd name="T34" fmla="*/ 2753 w 3500"/>
                <a:gd name="T35" fmla="*/ 2996 h 3510"/>
                <a:gd name="T36" fmla="*/ 2848 w 3500"/>
                <a:gd name="T37" fmla="*/ 2557 h 3510"/>
                <a:gd name="T38" fmla="*/ 2918 w 3500"/>
                <a:gd name="T39" fmla="*/ 2240 h 3510"/>
                <a:gd name="T40" fmla="*/ 3092 w 3500"/>
                <a:gd name="T41" fmla="*/ 1967 h 3510"/>
                <a:gd name="T42" fmla="*/ 3335 w 3500"/>
                <a:gd name="T43" fmla="*/ 1589 h 3510"/>
                <a:gd name="T44" fmla="*/ 3014 w 3500"/>
                <a:gd name="T45" fmla="*/ 1497 h 3510"/>
                <a:gd name="T46" fmla="*/ 2837 w 3500"/>
                <a:gd name="T47" fmla="*/ 1101 h 3510"/>
                <a:gd name="T48" fmla="*/ 2985 w 3500"/>
                <a:gd name="T49" fmla="*/ 767 h 3510"/>
                <a:gd name="T50" fmla="*/ 2656 w 3500"/>
                <a:gd name="T51" fmla="*/ 576 h 3510"/>
                <a:gd name="T52" fmla="*/ 2374 w 3500"/>
                <a:gd name="T53" fmla="*/ 652 h 3510"/>
                <a:gd name="T54" fmla="*/ 1988 w 3500"/>
                <a:gd name="T55" fmla="*/ 465 h 3510"/>
                <a:gd name="T56" fmla="*/ 1907 w 3500"/>
                <a:gd name="T57" fmla="*/ 164 h 3510"/>
                <a:gd name="T58" fmla="*/ 2048 w 3500"/>
                <a:gd name="T59" fmla="*/ 68 h 3510"/>
                <a:gd name="T60" fmla="*/ 2122 w 3500"/>
                <a:gd name="T61" fmla="*/ 370 h 3510"/>
                <a:gd name="T62" fmla="*/ 2469 w 3500"/>
                <a:gd name="T63" fmla="*/ 512 h 3510"/>
                <a:gd name="T64" fmla="*/ 2775 w 3500"/>
                <a:gd name="T65" fmla="*/ 352 h 3510"/>
                <a:gd name="T66" fmla="*/ 3143 w 3500"/>
                <a:gd name="T67" fmla="*/ 699 h 3510"/>
                <a:gd name="T68" fmla="*/ 2994 w 3500"/>
                <a:gd name="T69" fmla="*/ 1026 h 3510"/>
                <a:gd name="T70" fmla="*/ 3128 w 3500"/>
                <a:gd name="T71" fmla="*/ 1378 h 3510"/>
                <a:gd name="T72" fmla="*/ 3406 w 3500"/>
                <a:gd name="T73" fmla="*/ 1437 h 3510"/>
                <a:gd name="T74" fmla="*/ 3497 w 3500"/>
                <a:gd name="T75" fmla="*/ 1945 h 3510"/>
                <a:gd name="T76" fmla="*/ 3244 w 3500"/>
                <a:gd name="T77" fmla="*/ 2108 h 3510"/>
                <a:gd name="T78" fmla="*/ 3069 w 3500"/>
                <a:gd name="T79" fmla="*/ 2303 h 3510"/>
                <a:gd name="T80" fmla="*/ 3132 w 3500"/>
                <a:gd name="T81" fmla="*/ 2671 h 3510"/>
                <a:gd name="T82" fmla="*/ 3098 w 3500"/>
                <a:gd name="T83" fmla="*/ 2885 h 3510"/>
                <a:gd name="T84" fmla="*/ 2690 w 3500"/>
                <a:gd name="T85" fmla="*/ 3152 h 3510"/>
                <a:gd name="T86" fmla="*/ 2377 w 3500"/>
                <a:gd name="T87" fmla="*/ 3042 h 3510"/>
                <a:gd name="T88" fmla="*/ 2116 w 3500"/>
                <a:gd name="T89" fmla="*/ 3153 h 3510"/>
                <a:gd name="T90" fmla="*/ 1971 w 3500"/>
                <a:gd name="T91" fmla="*/ 3498 h 3510"/>
                <a:gd name="T92" fmla="*/ 1452 w 3500"/>
                <a:gd name="T93" fmla="*/ 3442 h 3510"/>
                <a:gd name="T94" fmla="*/ 1378 w 3500"/>
                <a:gd name="T95" fmla="*/ 3140 h 3510"/>
                <a:gd name="T96" fmla="*/ 1031 w 3500"/>
                <a:gd name="T97" fmla="*/ 2998 h 3510"/>
                <a:gd name="T98" fmla="*/ 725 w 3500"/>
                <a:gd name="T99" fmla="*/ 3158 h 3510"/>
                <a:gd name="T100" fmla="*/ 357 w 3500"/>
                <a:gd name="T101" fmla="*/ 2811 h 3510"/>
                <a:gd name="T102" fmla="*/ 506 w 3500"/>
                <a:gd name="T103" fmla="*/ 2484 h 3510"/>
                <a:gd name="T104" fmla="*/ 372 w 3500"/>
                <a:gd name="T105" fmla="*/ 2132 h 3510"/>
                <a:gd name="T106" fmla="*/ 94 w 3500"/>
                <a:gd name="T107" fmla="*/ 2073 h 3510"/>
                <a:gd name="T108" fmla="*/ 3 w 3500"/>
                <a:gd name="T109" fmla="*/ 1565 h 3510"/>
                <a:gd name="T110" fmla="*/ 256 w 3500"/>
                <a:gd name="T111" fmla="*/ 1402 h 3510"/>
                <a:gd name="T112" fmla="*/ 431 w 3500"/>
                <a:gd name="T113" fmla="*/ 1207 h 3510"/>
                <a:gd name="T114" fmla="*/ 368 w 3500"/>
                <a:gd name="T115" fmla="*/ 839 h 3510"/>
                <a:gd name="T116" fmla="*/ 402 w 3500"/>
                <a:gd name="T117" fmla="*/ 625 h 3510"/>
                <a:gd name="T118" fmla="*/ 810 w 3500"/>
                <a:gd name="T119" fmla="*/ 358 h 3510"/>
                <a:gd name="T120" fmla="*/ 1123 w 3500"/>
                <a:gd name="T121" fmla="*/ 468 h 3510"/>
                <a:gd name="T122" fmla="*/ 1384 w 3500"/>
                <a:gd name="T123" fmla="*/ 357 h 3510"/>
                <a:gd name="T124" fmla="*/ 1529 w 3500"/>
                <a:gd name="T125" fmla="*/ 12 h 3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00" h="3510">
                  <a:moveTo>
                    <a:pt x="1593" y="164"/>
                  </a:moveTo>
                  <a:lnTo>
                    <a:pt x="1585" y="166"/>
                  </a:lnTo>
                  <a:lnTo>
                    <a:pt x="1577" y="172"/>
                  </a:lnTo>
                  <a:lnTo>
                    <a:pt x="1574" y="181"/>
                  </a:lnTo>
                  <a:lnTo>
                    <a:pt x="1559" y="280"/>
                  </a:lnTo>
                  <a:lnTo>
                    <a:pt x="1546" y="379"/>
                  </a:lnTo>
                  <a:lnTo>
                    <a:pt x="1539" y="410"/>
                  </a:lnTo>
                  <a:lnTo>
                    <a:pt x="1528" y="438"/>
                  </a:lnTo>
                  <a:lnTo>
                    <a:pt x="1512" y="465"/>
                  </a:lnTo>
                  <a:lnTo>
                    <a:pt x="1492" y="487"/>
                  </a:lnTo>
                  <a:lnTo>
                    <a:pt x="1469" y="506"/>
                  </a:lnTo>
                  <a:lnTo>
                    <a:pt x="1442" y="522"/>
                  </a:lnTo>
                  <a:lnTo>
                    <a:pt x="1413" y="533"/>
                  </a:lnTo>
                  <a:lnTo>
                    <a:pt x="1338" y="556"/>
                  </a:lnTo>
                  <a:lnTo>
                    <a:pt x="1266" y="584"/>
                  </a:lnTo>
                  <a:lnTo>
                    <a:pt x="1195" y="616"/>
                  </a:lnTo>
                  <a:lnTo>
                    <a:pt x="1126" y="652"/>
                  </a:lnTo>
                  <a:lnTo>
                    <a:pt x="1098" y="665"/>
                  </a:lnTo>
                  <a:lnTo>
                    <a:pt x="1069" y="673"/>
                  </a:lnTo>
                  <a:lnTo>
                    <a:pt x="1038" y="675"/>
                  </a:lnTo>
                  <a:lnTo>
                    <a:pt x="1009" y="673"/>
                  </a:lnTo>
                  <a:lnTo>
                    <a:pt x="979" y="667"/>
                  </a:lnTo>
                  <a:lnTo>
                    <a:pt x="950" y="654"/>
                  </a:lnTo>
                  <a:lnTo>
                    <a:pt x="924" y="637"/>
                  </a:lnTo>
                  <a:lnTo>
                    <a:pt x="844" y="576"/>
                  </a:lnTo>
                  <a:lnTo>
                    <a:pt x="765" y="517"/>
                  </a:lnTo>
                  <a:lnTo>
                    <a:pt x="756" y="514"/>
                  </a:lnTo>
                  <a:lnTo>
                    <a:pt x="747" y="514"/>
                  </a:lnTo>
                  <a:lnTo>
                    <a:pt x="739" y="519"/>
                  </a:lnTo>
                  <a:lnTo>
                    <a:pt x="518" y="741"/>
                  </a:lnTo>
                  <a:lnTo>
                    <a:pt x="512" y="749"/>
                  </a:lnTo>
                  <a:lnTo>
                    <a:pt x="512" y="758"/>
                  </a:lnTo>
                  <a:lnTo>
                    <a:pt x="515" y="767"/>
                  </a:lnTo>
                  <a:lnTo>
                    <a:pt x="575" y="847"/>
                  </a:lnTo>
                  <a:lnTo>
                    <a:pt x="635" y="926"/>
                  </a:lnTo>
                  <a:lnTo>
                    <a:pt x="652" y="953"/>
                  </a:lnTo>
                  <a:lnTo>
                    <a:pt x="665" y="982"/>
                  </a:lnTo>
                  <a:lnTo>
                    <a:pt x="671" y="1012"/>
                  </a:lnTo>
                  <a:lnTo>
                    <a:pt x="673" y="1041"/>
                  </a:lnTo>
                  <a:lnTo>
                    <a:pt x="671" y="1072"/>
                  </a:lnTo>
                  <a:lnTo>
                    <a:pt x="663" y="1101"/>
                  </a:lnTo>
                  <a:lnTo>
                    <a:pt x="650" y="1130"/>
                  </a:lnTo>
                  <a:lnTo>
                    <a:pt x="614" y="1199"/>
                  </a:lnTo>
                  <a:lnTo>
                    <a:pt x="582" y="1270"/>
                  </a:lnTo>
                  <a:lnTo>
                    <a:pt x="555" y="1342"/>
                  </a:lnTo>
                  <a:lnTo>
                    <a:pt x="531" y="1417"/>
                  </a:lnTo>
                  <a:lnTo>
                    <a:pt x="521" y="1447"/>
                  </a:lnTo>
                  <a:lnTo>
                    <a:pt x="505" y="1473"/>
                  </a:lnTo>
                  <a:lnTo>
                    <a:pt x="486" y="1497"/>
                  </a:lnTo>
                  <a:lnTo>
                    <a:pt x="463" y="1517"/>
                  </a:lnTo>
                  <a:lnTo>
                    <a:pt x="437" y="1533"/>
                  </a:lnTo>
                  <a:lnTo>
                    <a:pt x="408" y="1543"/>
                  </a:lnTo>
                  <a:lnTo>
                    <a:pt x="378" y="1551"/>
                  </a:lnTo>
                  <a:lnTo>
                    <a:pt x="279" y="1564"/>
                  </a:lnTo>
                  <a:lnTo>
                    <a:pt x="180" y="1578"/>
                  </a:lnTo>
                  <a:lnTo>
                    <a:pt x="172" y="1582"/>
                  </a:lnTo>
                  <a:lnTo>
                    <a:pt x="165" y="1589"/>
                  </a:lnTo>
                  <a:lnTo>
                    <a:pt x="163" y="1599"/>
                  </a:lnTo>
                  <a:lnTo>
                    <a:pt x="163" y="1912"/>
                  </a:lnTo>
                  <a:lnTo>
                    <a:pt x="165" y="1921"/>
                  </a:lnTo>
                  <a:lnTo>
                    <a:pt x="172" y="1928"/>
                  </a:lnTo>
                  <a:lnTo>
                    <a:pt x="180" y="1932"/>
                  </a:lnTo>
                  <a:lnTo>
                    <a:pt x="279" y="1946"/>
                  </a:lnTo>
                  <a:lnTo>
                    <a:pt x="378" y="1959"/>
                  </a:lnTo>
                  <a:lnTo>
                    <a:pt x="408" y="1967"/>
                  </a:lnTo>
                  <a:lnTo>
                    <a:pt x="437" y="1977"/>
                  </a:lnTo>
                  <a:lnTo>
                    <a:pt x="463" y="1993"/>
                  </a:lnTo>
                  <a:lnTo>
                    <a:pt x="486" y="2013"/>
                  </a:lnTo>
                  <a:lnTo>
                    <a:pt x="505" y="2037"/>
                  </a:lnTo>
                  <a:lnTo>
                    <a:pt x="521" y="2063"/>
                  </a:lnTo>
                  <a:lnTo>
                    <a:pt x="531" y="2093"/>
                  </a:lnTo>
                  <a:lnTo>
                    <a:pt x="555" y="2168"/>
                  </a:lnTo>
                  <a:lnTo>
                    <a:pt x="582" y="2240"/>
                  </a:lnTo>
                  <a:lnTo>
                    <a:pt x="614" y="2311"/>
                  </a:lnTo>
                  <a:lnTo>
                    <a:pt x="650" y="2380"/>
                  </a:lnTo>
                  <a:lnTo>
                    <a:pt x="663" y="2409"/>
                  </a:lnTo>
                  <a:lnTo>
                    <a:pt x="671" y="2438"/>
                  </a:lnTo>
                  <a:lnTo>
                    <a:pt x="673" y="2469"/>
                  </a:lnTo>
                  <a:lnTo>
                    <a:pt x="671" y="2498"/>
                  </a:lnTo>
                  <a:lnTo>
                    <a:pt x="665" y="2528"/>
                  </a:lnTo>
                  <a:lnTo>
                    <a:pt x="652" y="2557"/>
                  </a:lnTo>
                  <a:lnTo>
                    <a:pt x="635" y="2584"/>
                  </a:lnTo>
                  <a:lnTo>
                    <a:pt x="575" y="2663"/>
                  </a:lnTo>
                  <a:lnTo>
                    <a:pt x="515" y="2743"/>
                  </a:lnTo>
                  <a:lnTo>
                    <a:pt x="512" y="2752"/>
                  </a:lnTo>
                  <a:lnTo>
                    <a:pt x="512" y="2761"/>
                  </a:lnTo>
                  <a:lnTo>
                    <a:pt x="518" y="2769"/>
                  </a:lnTo>
                  <a:lnTo>
                    <a:pt x="739" y="2991"/>
                  </a:lnTo>
                  <a:lnTo>
                    <a:pt x="747" y="2996"/>
                  </a:lnTo>
                  <a:lnTo>
                    <a:pt x="756" y="2997"/>
                  </a:lnTo>
                  <a:lnTo>
                    <a:pt x="765" y="2993"/>
                  </a:lnTo>
                  <a:lnTo>
                    <a:pt x="844" y="2934"/>
                  </a:lnTo>
                  <a:lnTo>
                    <a:pt x="924" y="2873"/>
                  </a:lnTo>
                  <a:lnTo>
                    <a:pt x="950" y="2856"/>
                  </a:lnTo>
                  <a:lnTo>
                    <a:pt x="978" y="2844"/>
                  </a:lnTo>
                  <a:lnTo>
                    <a:pt x="1007" y="2837"/>
                  </a:lnTo>
                  <a:lnTo>
                    <a:pt x="1036" y="2835"/>
                  </a:lnTo>
                  <a:lnTo>
                    <a:pt x="1067" y="2837"/>
                  </a:lnTo>
                  <a:lnTo>
                    <a:pt x="1098" y="2845"/>
                  </a:lnTo>
                  <a:lnTo>
                    <a:pt x="1126" y="2858"/>
                  </a:lnTo>
                  <a:lnTo>
                    <a:pt x="1195" y="2894"/>
                  </a:lnTo>
                  <a:lnTo>
                    <a:pt x="1266" y="2926"/>
                  </a:lnTo>
                  <a:lnTo>
                    <a:pt x="1338" y="2954"/>
                  </a:lnTo>
                  <a:lnTo>
                    <a:pt x="1413" y="2977"/>
                  </a:lnTo>
                  <a:lnTo>
                    <a:pt x="1442" y="2988"/>
                  </a:lnTo>
                  <a:lnTo>
                    <a:pt x="1469" y="3004"/>
                  </a:lnTo>
                  <a:lnTo>
                    <a:pt x="1492" y="3023"/>
                  </a:lnTo>
                  <a:lnTo>
                    <a:pt x="1512" y="3045"/>
                  </a:lnTo>
                  <a:lnTo>
                    <a:pt x="1528" y="3072"/>
                  </a:lnTo>
                  <a:lnTo>
                    <a:pt x="1539" y="3101"/>
                  </a:lnTo>
                  <a:lnTo>
                    <a:pt x="1546" y="3131"/>
                  </a:lnTo>
                  <a:lnTo>
                    <a:pt x="1559" y="3231"/>
                  </a:lnTo>
                  <a:lnTo>
                    <a:pt x="1574" y="3329"/>
                  </a:lnTo>
                  <a:lnTo>
                    <a:pt x="1577" y="3338"/>
                  </a:lnTo>
                  <a:lnTo>
                    <a:pt x="1585" y="3344"/>
                  </a:lnTo>
                  <a:lnTo>
                    <a:pt x="1593" y="3346"/>
                  </a:lnTo>
                  <a:lnTo>
                    <a:pt x="1907" y="3346"/>
                  </a:lnTo>
                  <a:lnTo>
                    <a:pt x="1915" y="3344"/>
                  </a:lnTo>
                  <a:lnTo>
                    <a:pt x="1923" y="3338"/>
                  </a:lnTo>
                  <a:lnTo>
                    <a:pt x="1926" y="3329"/>
                  </a:lnTo>
                  <a:lnTo>
                    <a:pt x="1941" y="3230"/>
                  </a:lnTo>
                  <a:lnTo>
                    <a:pt x="1954" y="3131"/>
                  </a:lnTo>
                  <a:lnTo>
                    <a:pt x="1961" y="3101"/>
                  </a:lnTo>
                  <a:lnTo>
                    <a:pt x="1972" y="3072"/>
                  </a:lnTo>
                  <a:lnTo>
                    <a:pt x="1988" y="3045"/>
                  </a:lnTo>
                  <a:lnTo>
                    <a:pt x="2008" y="3023"/>
                  </a:lnTo>
                  <a:lnTo>
                    <a:pt x="2031" y="3004"/>
                  </a:lnTo>
                  <a:lnTo>
                    <a:pt x="2058" y="2988"/>
                  </a:lnTo>
                  <a:lnTo>
                    <a:pt x="2087" y="2977"/>
                  </a:lnTo>
                  <a:lnTo>
                    <a:pt x="2162" y="2954"/>
                  </a:lnTo>
                  <a:lnTo>
                    <a:pt x="2234" y="2926"/>
                  </a:lnTo>
                  <a:lnTo>
                    <a:pt x="2305" y="2894"/>
                  </a:lnTo>
                  <a:lnTo>
                    <a:pt x="2374" y="2858"/>
                  </a:lnTo>
                  <a:lnTo>
                    <a:pt x="2402" y="2845"/>
                  </a:lnTo>
                  <a:lnTo>
                    <a:pt x="2431" y="2837"/>
                  </a:lnTo>
                  <a:lnTo>
                    <a:pt x="2462" y="2835"/>
                  </a:lnTo>
                  <a:lnTo>
                    <a:pt x="2491" y="2837"/>
                  </a:lnTo>
                  <a:lnTo>
                    <a:pt x="2521" y="2843"/>
                  </a:lnTo>
                  <a:lnTo>
                    <a:pt x="2550" y="2856"/>
                  </a:lnTo>
                  <a:lnTo>
                    <a:pt x="2576" y="2873"/>
                  </a:lnTo>
                  <a:lnTo>
                    <a:pt x="2656" y="2934"/>
                  </a:lnTo>
                  <a:lnTo>
                    <a:pt x="2735" y="2993"/>
                  </a:lnTo>
                  <a:lnTo>
                    <a:pt x="2744" y="2997"/>
                  </a:lnTo>
                  <a:lnTo>
                    <a:pt x="2753" y="2996"/>
                  </a:lnTo>
                  <a:lnTo>
                    <a:pt x="2761" y="2991"/>
                  </a:lnTo>
                  <a:lnTo>
                    <a:pt x="2982" y="2769"/>
                  </a:lnTo>
                  <a:lnTo>
                    <a:pt x="2988" y="2761"/>
                  </a:lnTo>
                  <a:lnTo>
                    <a:pt x="2988" y="2752"/>
                  </a:lnTo>
                  <a:lnTo>
                    <a:pt x="2985" y="2743"/>
                  </a:lnTo>
                  <a:lnTo>
                    <a:pt x="2925" y="2663"/>
                  </a:lnTo>
                  <a:lnTo>
                    <a:pt x="2865" y="2584"/>
                  </a:lnTo>
                  <a:lnTo>
                    <a:pt x="2848" y="2557"/>
                  </a:lnTo>
                  <a:lnTo>
                    <a:pt x="2835" y="2528"/>
                  </a:lnTo>
                  <a:lnTo>
                    <a:pt x="2829" y="2498"/>
                  </a:lnTo>
                  <a:lnTo>
                    <a:pt x="2827" y="2469"/>
                  </a:lnTo>
                  <a:lnTo>
                    <a:pt x="2829" y="2438"/>
                  </a:lnTo>
                  <a:lnTo>
                    <a:pt x="2837" y="2409"/>
                  </a:lnTo>
                  <a:lnTo>
                    <a:pt x="2850" y="2380"/>
                  </a:lnTo>
                  <a:lnTo>
                    <a:pt x="2886" y="2311"/>
                  </a:lnTo>
                  <a:lnTo>
                    <a:pt x="2918" y="2240"/>
                  </a:lnTo>
                  <a:lnTo>
                    <a:pt x="2945" y="2168"/>
                  </a:lnTo>
                  <a:lnTo>
                    <a:pt x="2969" y="2093"/>
                  </a:lnTo>
                  <a:lnTo>
                    <a:pt x="2979" y="2063"/>
                  </a:lnTo>
                  <a:lnTo>
                    <a:pt x="2995" y="2037"/>
                  </a:lnTo>
                  <a:lnTo>
                    <a:pt x="3014" y="2013"/>
                  </a:lnTo>
                  <a:lnTo>
                    <a:pt x="3037" y="1993"/>
                  </a:lnTo>
                  <a:lnTo>
                    <a:pt x="3063" y="1977"/>
                  </a:lnTo>
                  <a:lnTo>
                    <a:pt x="3092" y="1967"/>
                  </a:lnTo>
                  <a:lnTo>
                    <a:pt x="3122" y="1959"/>
                  </a:lnTo>
                  <a:lnTo>
                    <a:pt x="3221" y="1946"/>
                  </a:lnTo>
                  <a:lnTo>
                    <a:pt x="3320" y="1932"/>
                  </a:lnTo>
                  <a:lnTo>
                    <a:pt x="3328" y="1928"/>
                  </a:lnTo>
                  <a:lnTo>
                    <a:pt x="3335" y="1921"/>
                  </a:lnTo>
                  <a:lnTo>
                    <a:pt x="3337" y="1912"/>
                  </a:lnTo>
                  <a:lnTo>
                    <a:pt x="3337" y="1598"/>
                  </a:lnTo>
                  <a:lnTo>
                    <a:pt x="3335" y="1589"/>
                  </a:lnTo>
                  <a:lnTo>
                    <a:pt x="3328" y="1582"/>
                  </a:lnTo>
                  <a:lnTo>
                    <a:pt x="3320" y="1578"/>
                  </a:lnTo>
                  <a:lnTo>
                    <a:pt x="3221" y="1564"/>
                  </a:lnTo>
                  <a:lnTo>
                    <a:pt x="3122" y="1551"/>
                  </a:lnTo>
                  <a:lnTo>
                    <a:pt x="3092" y="1543"/>
                  </a:lnTo>
                  <a:lnTo>
                    <a:pt x="3063" y="1533"/>
                  </a:lnTo>
                  <a:lnTo>
                    <a:pt x="3037" y="1517"/>
                  </a:lnTo>
                  <a:lnTo>
                    <a:pt x="3014" y="1497"/>
                  </a:lnTo>
                  <a:lnTo>
                    <a:pt x="2995" y="1473"/>
                  </a:lnTo>
                  <a:lnTo>
                    <a:pt x="2979" y="1447"/>
                  </a:lnTo>
                  <a:lnTo>
                    <a:pt x="2969" y="1417"/>
                  </a:lnTo>
                  <a:lnTo>
                    <a:pt x="2945" y="1342"/>
                  </a:lnTo>
                  <a:lnTo>
                    <a:pt x="2918" y="1270"/>
                  </a:lnTo>
                  <a:lnTo>
                    <a:pt x="2886" y="1199"/>
                  </a:lnTo>
                  <a:lnTo>
                    <a:pt x="2850" y="1130"/>
                  </a:lnTo>
                  <a:lnTo>
                    <a:pt x="2837" y="1101"/>
                  </a:lnTo>
                  <a:lnTo>
                    <a:pt x="2829" y="1072"/>
                  </a:lnTo>
                  <a:lnTo>
                    <a:pt x="2827" y="1041"/>
                  </a:lnTo>
                  <a:lnTo>
                    <a:pt x="2829" y="1012"/>
                  </a:lnTo>
                  <a:lnTo>
                    <a:pt x="2835" y="982"/>
                  </a:lnTo>
                  <a:lnTo>
                    <a:pt x="2848" y="953"/>
                  </a:lnTo>
                  <a:lnTo>
                    <a:pt x="2865" y="926"/>
                  </a:lnTo>
                  <a:lnTo>
                    <a:pt x="2925" y="847"/>
                  </a:lnTo>
                  <a:lnTo>
                    <a:pt x="2985" y="767"/>
                  </a:lnTo>
                  <a:lnTo>
                    <a:pt x="2988" y="758"/>
                  </a:lnTo>
                  <a:lnTo>
                    <a:pt x="2988" y="749"/>
                  </a:lnTo>
                  <a:lnTo>
                    <a:pt x="2982" y="741"/>
                  </a:lnTo>
                  <a:lnTo>
                    <a:pt x="2761" y="519"/>
                  </a:lnTo>
                  <a:lnTo>
                    <a:pt x="2753" y="514"/>
                  </a:lnTo>
                  <a:lnTo>
                    <a:pt x="2744" y="514"/>
                  </a:lnTo>
                  <a:lnTo>
                    <a:pt x="2735" y="517"/>
                  </a:lnTo>
                  <a:lnTo>
                    <a:pt x="2656" y="576"/>
                  </a:lnTo>
                  <a:lnTo>
                    <a:pt x="2576" y="637"/>
                  </a:lnTo>
                  <a:lnTo>
                    <a:pt x="2550" y="654"/>
                  </a:lnTo>
                  <a:lnTo>
                    <a:pt x="2521" y="667"/>
                  </a:lnTo>
                  <a:lnTo>
                    <a:pt x="2491" y="673"/>
                  </a:lnTo>
                  <a:lnTo>
                    <a:pt x="2462" y="675"/>
                  </a:lnTo>
                  <a:lnTo>
                    <a:pt x="2431" y="673"/>
                  </a:lnTo>
                  <a:lnTo>
                    <a:pt x="2402" y="665"/>
                  </a:lnTo>
                  <a:lnTo>
                    <a:pt x="2374" y="652"/>
                  </a:lnTo>
                  <a:lnTo>
                    <a:pt x="2305" y="616"/>
                  </a:lnTo>
                  <a:lnTo>
                    <a:pt x="2234" y="584"/>
                  </a:lnTo>
                  <a:lnTo>
                    <a:pt x="2162" y="556"/>
                  </a:lnTo>
                  <a:lnTo>
                    <a:pt x="2087" y="533"/>
                  </a:lnTo>
                  <a:lnTo>
                    <a:pt x="2058" y="522"/>
                  </a:lnTo>
                  <a:lnTo>
                    <a:pt x="2031" y="506"/>
                  </a:lnTo>
                  <a:lnTo>
                    <a:pt x="2008" y="487"/>
                  </a:lnTo>
                  <a:lnTo>
                    <a:pt x="1988" y="465"/>
                  </a:lnTo>
                  <a:lnTo>
                    <a:pt x="1972" y="438"/>
                  </a:lnTo>
                  <a:lnTo>
                    <a:pt x="1961" y="410"/>
                  </a:lnTo>
                  <a:lnTo>
                    <a:pt x="1954" y="379"/>
                  </a:lnTo>
                  <a:lnTo>
                    <a:pt x="1941" y="280"/>
                  </a:lnTo>
                  <a:lnTo>
                    <a:pt x="1926" y="181"/>
                  </a:lnTo>
                  <a:lnTo>
                    <a:pt x="1923" y="172"/>
                  </a:lnTo>
                  <a:lnTo>
                    <a:pt x="1915" y="166"/>
                  </a:lnTo>
                  <a:lnTo>
                    <a:pt x="1907" y="164"/>
                  </a:lnTo>
                  <a:lnTo>
                    <a:pt x="1593" y="164"/>
                  </a:lnTo>
                  <a:close/>
                  <a:moveTo>
                    <a:pt x="1593" y="0"/>
                  </a:moveTo>
                  <a:lnTo>
                    <a:pt x="1907" y="0"/>
                  </a:lnTo>
                  <a:lnTo>
                    <a:pt x="1940" y="3"/>
                  </a:lnTo>
                  <a:lnTo>
                    <a:pt x="1971" y="12"/>
                  </a:lnTo>
                  <a:lnTo>
                    <a:pt x="2000" y="26"/>
                  </a:lnTo>
                  <a:lnTo>
                    <a:pt x="2026" y="45"/>
                  </a:lnTo>
                  <a:lnTo>
                    <a:pt x="2048" y="68"/>
                  </a:lnTo>
                  <a:lnTo>
                    <a:pt x="2067" y="95"/>
                  </a:lnTo>
                  <a:lnTo>
                    <a:pt x="2080" y="124"/>
                  </a:lnTo>
                  <a:lnTo>
                    <a:pt x="2088" y="156"/>
                  </a:lnTo>
                  <a:lnTo>
                    <a:pt x="2102" y="256"/>
                  </a:lnTo>
                  <a:lnTo>
                    <a:pt x="2116" y="357"/>
                  </a:lnTo>
                  <a:lnTo>
                    <a:pt x="2117" y="363"/>
                  </a:lnTo>
                  <a:lnTo>
                    <a:pt x="2119" y="367"/>
                  </a:lnTo>
                  <a:lnTo>
                    <a:pt x="2122" y="370"/>
                  </a:lnTo>
                  <a:lnTo>
                    <a:pt x="2125" y="373"/>
                  </a:lnTo>
                  <a:lnTo>
                    <a:pt x="2130" y="374"/>
                  </a:lnTo>
                  <a:lnTo>
                    <a:pt x="2215" y="401"/>
                  </a:lnTo>
                  <a:lnTo>
                    <a:pt x="2296" y="432"/>
                  </a:lnTo>
                  <a:lnTo>
                    <a:pt x="2377" y="468"/>
                  </a:lnTo>
                  <a:lnTo>
                    <a:pt x="2454" y="509"/>
                  </a:lnTo>
                  <a:lnTo>
                    <a:pt x="2462" y="512"/>
                  </a:lnTo>
                  <a:lnTo>
                    <a:pt x="2469" y="512"/>
                  </a:lnTo>
                  <a:lnTo>
                    <a:pt x="2477" y="507"/>
                  </a:lnTo>
                  <a:lnTo>
                    <a:pt x="2557" y="446"/>
                  </a:lnTo>
                  <a:lnTo>
                    <a:pt x="2638" y="385"/>
                  </a:lnTo>
                  <a:lnTo>
                    <a:pt x="2663" y="369"/>
                  </a:lnTo>
                  <a:lnTo>
                    <a:pt x="2690" y="358"/>
                  </a:lnTo>
                  <a:lnTo>
                    <a:pt x="2718" y="352"/>
                  </a:lnTo>
                  <a:lnTo>
                    <a:pt x="2746" y="350"/>
                  </a:lnTo>
                  <a:lnTo>
                    <a:pt x="2775" y="352"/>
                  </a:lnTo>
                  <a:lnTo>
                    <a:pt x="2803" y="358"/>
                  </a:lnTo>
                  <a:lnTo>
                    <a:pt x="2830" y="369"/>
                  </a:lnTo>
                  <a:lnTo>
                    <a:pt x="2854" y="384"/>
                  </a:lnTo>
                  <a:lnTo>
                    <a:pt x="2876" y="403"/>
                  </a:lnTo>
                  <a:lnTo>
                    <a:pt x="3098" y="625"/>
                  </a:lnTo>
                  <a:lnTo>
                    <a:pt x="3117" y="648"/>
                  </a:lnTo>
                  <a:lnTo>
                    <a:pt x="3132" y="672"/>
                  </a:lnTo>
                  <a:lnTo>
                    <a:pt x="3143" y="699"/>
                  </a:lnTo>
                  <a:lnTo>
                    <a:pt x="3149" y="728"/>
                  </a:lnTo>
                  <a:lnTo>
                    <a:pt x="3151" y="756"/>
                  </a:lnTo>
                  <a:lnTo>
                    <a:pt x="3149" y="784"/>
                  </a:lnTo>
                  <a:lnTo>
                    <a:pt x="3143" y="813"/>
                  </a:lnTo>
                  <a:lnTo>
                    <a:pt x="3132" y="839"/>
                  </a:lnTo>
                  <a:lnTo>
                    <a:pt x="3116" y="865"/>
                  </a:lnTo>
                  <a:lnTo>
                    <a:pt x="3056" y="946"/>
                  </a:lnTo>
                  <a:lnTo>
                    <a:pt x="2994" y="1026"/>
                  </a:lnTo>
                  <a:lnTo>
                    <a:pt x="2990" y="1034"/>
                  </a:lnTo>
                  <a:lnTo>
                    <a:pt x="2990" y="1041"/>
                  </a:lnTo>
                  <a:lnTo>
                    <a:pt x="2992" y="1049"/>
                  </a:lnTo>
                  <a:lnTo>
                    <a:pt x="3033" y="1126"/>
                  </a:lnTo>
                  <a:lnTo>
                    <a:pt x="3069" y="1207"/>
                  </a:lnTo>
                  <a:lnTo>
                    <a:pt x="3100" y="1289"/>
                  </a:lnTo>
                  <a:lnTo>
                    <a:pt x="3127" y="1374"/>
                  </a:lnTo>
                  <a:lnTo>
                    <a:pt x="3128" y="1378"/>
                  </a:lnTo>
                  <a:lnTo>
                    <a:pt x="3131" y="1382"/>
                  </a:lnTo>
                  <a:lnTo>
                    <a:pt x="3134" y="1385"/>
                  </a:lnTo>
                  <a:lnTo>
                    <a:pt x="3138" y="1387"/>
                  </a:lnTo>
                  <a:lnTo>
                    <a:pt x="3144" y="1388"/>
                  </a:lnTo>
                  <a:lnTo>
                    <a:pt x="3244" y="1402"/>
                  </a:lnTo>
                  <a:lnTo>
                    <a:pt x="3344" y="1416"/>
                  </a:lnTo>
                  <a:lnTo>
                    <a:pt x="3376" y="1424"/>
                  </a:lnTo>
                  <a:lnTo>
                    <a:pt x="3406" y="1437"/>
                  </a:lnTo>
                  <a:lnTo>
                    <a:pt x="3432" y="1456"/>
                  </a:lnTo>
                  <a:lnTo>
                    <a:pt x="3455" y="1478"/>
                  </a:lnTo>
                  <a:lnTo>
                    <a:pt x="3475" y="1504"/>
                  </a:lnTo>
                  <a:lnTo>
                    <a:pt x="3488" y="1534"/>
                  </a:lnTo>
                  <a:lnTo>
                    <a:pt x="3497" y="1565"/>
                  </a:lnTo>
                  <a:lnTo>
                    <a:pt x="3500" y="1598"/>
                  </a:lnTo>
                  <a:lnTo>
                    <a:pt x="3500" y="1912"/>
                  </a:lnTo>
                  <a:lnTo>
                    <a:pt x="3497" y="1945"/>
                  </a:lnTo>
                  <a:lnTo>
                    <a:pt x="3488" y="1976"/>
                  </a:lnTo>
                  <a:lnTo>
                    <a:pt x="3475" y="2006"/>
                  </a:lnTo>
                  <a:lnTo>
                    <a:pt x="3455" y="2032"/>
                  </a:lnTo>
                  <a:lnTo>
                    <a:pt x="3432" y="2054"/>
                  </a:lnTo>
                  <a:lnTo>
                    <a:pt x="3406" y="2073"/>
                  </a:lnTo>
                  <a:lnTo>
                    <a:pt x="3376" y="2086"/>
                  </a:lnTo>
                  <a:lnTo>
                    <a:pt x="3344" y="2094"/>
                  </a:lnTo>
                  <a:lnTo>
                    <a:pt x="3244" y="2108"/>
                  </a:lnTo>
                  <a:lnTo>
                    <a:pt x="3144" y="2122"/>
                  </a:lnTo>
                  <a:lnTo>
                    <a:pt x="3138" y="2123"/>
                  </a:lnTo>
                  <a:lnTo>
                    <a:pt x="3134" y="2125"/>
                  </a:lnTo>
                  <a:lnTo>
                    <a:pt x="3131" y="2128"/>
                  </a:lnTo>
                  <a:lnTo>
                    <a:pt x="3128" y="2132"/>
                  </a:lnTo>
                  <a:lnTo>
                    <a:pt x="3127" y="2136"/>
                  </a:lnTo>
                  <a:lnTo>
                    <a:pt x="3100" y="2221"/>
                  </a:lnTo>
                  <a:lnTo>
                    <a:pt x="3069" y="2303"/>
                  </a:lnTo>
                  <a:lnTo>
                    <a:pt x="3033" y="2384"/>
                  </a:lnTo>
                  <a:lnTo>
                    <a:pt x="2992" y="2461"/>
                  </a:lnTo>
                  <a:lnTo>
                    <a:pt x="2990" y="2469"/>
                  </a:lnTo>
                  <a:lnTo>
                    <a:pt x="2990" y="2476"/>
                  </a:lnTo>
                  <a:lnTo>
                    <a:pt x="2994" y="2484"/>
                  </a:lnTo>
                  <a:lnTo>
                    <a:pt x="3056" y="2564"/>
                  </a:lnTo>
                  <a:lnTo>
                    <a:pt x="3116" y="2645"/>
                  </a:lnTo>
                  <a:lnTo>
                    <a:pt x="3132" y="2671"/>
                  </a:lnTo>
                  <a:lnTo>
                    <a:pt x="3143" y="2697"/>
                  </a:lnTo>
                  <a:lnTo>
                    <a:pt x="3149" y="2726"/>
                  </a:lnTo>
                  <a:lnTo>
                    <a:pt x="3151" y="2754"/>
                  </a:lnTo>
                  <a:lnTo>
                    <a:pt x="3149" y="2782"/>
                  </a:lnTo>
                  <a:lnTo>
                    <a:pt x="3143" y="2810"/>
                  </a:lnTo>
                  <a:lnTo>
                    <a:pt x="3132" y="2838"/>
                  </a:lnTo>
                  <a:lnTo>
                    <a:pt x="3117" y="2862"/>
                  </a:lnTo>
                  <a:lnTo>
                    <a:pt x="3098" y="2885"/>
                  </a:lnTo>
                  <a:lnTo>
                    <a:pt x="2876" y="3107"/>
                  </a:lnTo>
                  <a:lnTo>
                    <a:pt x="2854" y="3126"/>
                  </a:lnTo>
                  <a:lnTo>
                    <a:pt x="2830" y="3141"/>
                  </a:lnTo>
                  <a:lnTo>
                    <a:pt x="2802" y="3152"/>
                  </a:lnTo>
                  <a:lnTo>
                    <a:pt x="2775" y="3158"/>
                  </a:lnTo>
                  <a:lnTo>
                    <a:pt x="2746" y="3160"/>
                  </a:lnTo>
                  <a:lnTo>
                    <a:pt x="2718" y="3158"/>
                  </a:lnTo>
                  <a:lnTo>
                    <a:pt x="2690" y="3152"/>
                  </a:lnTo>
                  <a:lnTo>
                    <a:pt x="2663" y="3141"/>
                  </a:lnTo>
                  <a:lnTo>
                    <a:pt x="2638" y="3125"/>
                  </a:lnTo>
                  <a:lnTo>
                    <a:pt x="2557" y="3064"/>
                  </a:lnTo>
                  <a:lnTo>
                    <a:pt x="2477" y="3003"/>
                  </a:lnTo>
                  <a:lnTo>
                    <a:pt x="2469" y="2998"/>
                  </a:lnTo>
                  <a:lnTo>
                    <a:pt x="2462" y="2998"/>
                  </a:lnTo>
                  <a:lnTo>
                    <a:pt x="2454" y="3001"/>
                  </a:lnTo>
                  <a:lnTo>
                    <a:pt x="2377" y="3042"/>
                  </a:lnTo>
                  <a:lnTo>
                    <a:pt x="2296" y="3078"/>
                  </a:lnTo>
                  <a:lnTo>
                    <a:pt x="2215" y="3109"/>
                  </a:lnTo>
                  <a:lnTo>
                    <a:pt x="2130" y="3136"/>
                  </a:lnTo>
                  <a:lnTo>
                    <a:pt x="2125" y="3137"/>
                  </a:lnTo>
                  <a:lnTo>
                    <a:pt x="2122" y="3140"/>
                  </a:lnTo>
                  <a:lnTo>
                    <a:pt x="2119" y="3143"/>
                  </a:lnTo>
                  <a:lnTo>
                    <a:pt x="2117" y="3147"/>
                  </a:lnTo>
                  <a:lnTo>
                    <a:pt x="2116" y="3153"/>
                  </a:lnTo>
                  <a:lnTo>
                    <a:pt x="2102" y="3254"/>
                  </a:lnTo>
                  <a:lnTo>
                    <a:pt x="2088" y="3354"/>
                  </a:lnTo>
                  <a:lnTo>
                    <a:pt x="2080" y="3386"/>
                  </a:lnTo>
                  <a:lnTo>
                    <a:pt x="2067" y="3415"/>
                  </a:lnTo>
                  <a:lnTo>
                    <a:pt x="2048" y="3442"/>
                  </a:lnTo>
                  <a:lnTo>
                    <a:pt x="2026" y="3465"/>
                  </a:lnTo>
                  <a:lnTo>
                    <a:pt x="2000" y="3484"/>
                  </a:lnTo>
                  <a:lnTo>
                    <a:pt x="1971" y="3498"/>
                  </a:lnTo>
                  <a:lnTo>
                    <a:pt x="1940" y="3507"/>
                  </a:lnTo>
                  <a:lnTo>
                    <a:pt x="1907" y="3510"/>
                  </a:lnTo>
                  <a:lnTo>
                    <a:pt x="1593" y="3510"/>
                  </a:lnTo>
                  <a:lnTo>
                    <a:pt x="1560" y="3507"/>
                  </a:lnTo>
                  <a:lnTo>
                    <a:pt x="1529" y="3498"/>
                  </a:lnTo>
                  <a:lnTo>
                    <a:pt x="1500" y="3484"/>
                  </a:lnTo>
                  <a:lnTo>
                    <a:pt x="1474" y="3465"/>
                  </a:lnTo>
                  <a:lnTo>
                    <a:pt x="1452" y="3442"/>
                  </a:lnTo>
                  <a:lnTo>
                    <a:pt x="1433" y="3415"/>
                  </a:lnTo>
                  <a:lnTo>
                    <a:pt x="1420" y="3386"/>
                  </a:lnTo>
                  <a:lnTo>
                    <a:pt x="1412" y="3354"/>
                  </a:lnTo>
                  <a:lnTo>
                    <a:pt x="1398" y="3254"/>
                  </a:lnTo>
                  <a:lnTo>
                    <a:pt x="1384" y="3153"/>
                  </a:lnTo>
                  <a:lnTo>
                    <a:pt x="1383" y="3147"/>
                  </a:lnTo>
                  <a:lnTo>
                    <a:pt x="1381" y="3143"/>
                  </a:lnTo>
                  <a:lnTo>
                    <a:pt x="1378" y="3140"/>
                  </a:lnTo>
                  <a:lnTo>
                    <a:pt x="1375" y="3137"/>
                  </a:lnTo>
                  <a:lnTo>
                    <a:pt x="1370" y="3136"/>
                  </a:lnTo>
                  <a:lnTo>
                    <a:pt x="1285" y="3109"/>
                  </a:lnTo>
                  <a:lnTo>
                    <a:pt x="1204" y="3078"/>
                  </a:lnTo>
                  <a:lnTo>
                    <a:pt x="1123" y="3042"/>
                  </a:lnTo>
                  <a:lnTo>
                    <a:pt x="1046" y="3001"/>
                  </a:lnTo>
                  <a:lnTo>
                    <a:pt x="1038" y="2998"/>
                  </a:lnTo>
                  <a:lnTo>
                    <a:pt x="1031" y="2998"/>
                  </a:lnTo>
                  <a:lnTo>
                    <a:pt x="1023" y="3003"/>
                  </a:lnTo>
                  <a:lnTo>
                    <a:pt x="943" y="3064"/>
                  </a:lnTo>
                  <a:lnTo>
                    <a:pt x="862" y="3125"/>
                  </a:lnTo>
                  <a:lnTo>
                    <a:pt x="837" y="3141"/>
                  </a:lnTo>
                  <a:lnTo>
                    <a:pt x="810" y="3152"/>
                  </a:lnTo>
                  <a:lnTo>
                    <a:pt x="782" y="3158"/>
                  </a:lnTo>
                  <a:lnTo>
                    <a:pt x="754" y="3161"/>
                  </a:lnTo>
                  <a:lnTo>
                    <a:pt x="725" y="3158"/>
                  </a:lnTo>
                  <a:lnTo>
                    <a:pt x="697" y="3152"/>
                  </a:lnTo>
                  <a:lnTo>
                    <a:pt x="670" y="3141"/>
                  </a:lnTo>
                  <a:lnTo>
                    <a:pt x="646" y="3126"/>
                  </a:lnTo>
                  <a:lnTo>
                    <a:pt x="624" y="3107"/>
                  </a:lnTo>
                  <a:lnTo>
                    <a:pt x="402" y="2885"/>
                  </a:lnTo>
                  <a:lnTo>
                    <a:pt x="383" y="2862"/>
                  </a:lnTo>
                  <a:lnTo>
                    <a:pt x="368" y="2838"/>
                  </a:lnTo>
                  <a:lnTo>
                    <a:pt x="357" y="2811"/>
                  </a:lnTo>
                  <a:lnTo>
                    <a:pt x="351" y="2782"/>
                  </a:lnTo>
                  <a:lnTo>
                    <a:pt x="348" y="2754"/>
                  </a:lnTo>
                  <a:lnTo>
                    <a:pt x="351" y="2726"/>
                  </a:lnTo>
                  <a:lnTo>
                    <a:pt x="357" y="2697"/>
                  </a:lnTo>
                  <a:lnTo>
                    <a:pt x="368" y="2671"/>
                  </a:lnTo>
                  <a:lnTo>
                    <a:pt x="384" y="2645"/>
                  </a:lnTo>
                  <a:lnTo>
                    <a:pt x="444" y="2564"/>
                  </a:lnTo>
                  <a:lnTo>
                    <a:pt x="506" y="2484"/>
                  </a:lnTo>
                  <a:lnTo>
                    <a:pt x="510" y="2476"/>
                  </a:lnTo>
                  <a:lnTo>
                    <a:pt x="510" y="2469"/>
                  </a:lnTo>
                  <a:lnTo>
                    <a:pt x="508" y="2461"/>
                  </a:lnTo>
                  <a:lnTo>
                    <a:pt x="467" y="2384"/>
                  </a:lnTo>
                  <a:lnTo>
                    <a:pt x="431" y="2303"/>
                  </a:lnTo>
                  <a:lnTo>
                    <a:pt x="400" y="2221"/>
                  </a:lnTo>
                  <a:lnTo>
                    <a:pt x="373" y="2136"/>
                  </a:lnTo>
                  <a:lnTo>
                    <a:pt x="372" y="2132"/>
                  </a:lnTo>
                  <a:lnTo>
                    <a:pt x="369" y="2128"/>
                  </a:lnTo>
                  <a:lnTo>
                    <a:pt x="366" y="2125"/>
                  </a:lnTo>
                  <a:lnTo>
                    <a:pt x="362" y="2123"/>
                  </a:lnTo>
                  <a:lnTo>
                    <a:pt x="356" y="2122"/>
                  </a:lnTo>
                  <a:lnTo>
                    <a:pt x="256" y="2108"/>
                  </a:lnTo>
                  <a:lnTo>
                    <a:pt x="156" y="2094"/>
                  </a:lnTo>
                  <a:lnTo>
                    <a:pt x="124" y="2086"/>
                  </a:lnTo>
                  <a:lnTo>
                    <a:pt x="94" y="2073"/>
                  </a:lnTo>
                  <a:lnTo>
                    <a:pt x="68" y="2054"/>
                  </a:lnTo>
                  <a:lnTo>
                    <a:pt x="45" y="2032"/>
                  </a:lnTo>
                  <a:lnTo>
                    <a:pt x="25" y="2006"/>
                  </a:lnTo>
                  <a:lnTo>
                    <a:pt x="12" y="1976"/>
                  </a:lnTo>
                  <a:lnTo>
                    <a:pt x="3" y="1945"/>
                  </a:lnTo>
                  <a:lnTo>
                    <a:pt x="0" y="1912"/>
                  </a:lnTo>
                  <a:lnTo>
                    <a:pt x="0" y="1598"/>
                  </a:lnTo>
                  <a:lnTo>
                    <a:pt x="3" y="1565"/>
                  </a:lnTo>
                  <a:lnTo>
                    <a:pt x="12" y="1534"/>
                  </a:lnTo>
                  <a:lnTo>
                    <a:pt x="25" y="1504"/>
                  </a:lnTo>
                  <a:lnTo>
                    <a:pt x="45" y="1478"/>
                  </a:lnTo>
                  <a:lnTo>
                    <a:pt x="68" y="1456"/>
                  </a:lnTo>
                  <a:lnTo>
                    <a:pt x="94" y="1437"/>
                  </a:lnTo>
                  <a:lnTo>
                    <a:pt x="124" y="1424"/>
                  </a:lnTo>
                  <a:lnTo>
                    <a:pt x="156" y="1416"/>
                  </a:lnTo>
                  <a:lnTo>
                    <a:pt x="256" y="1402"/>
                  </a:lnTo>
                  <a:lnTo>
                    <a:pt x="356" y="1388"/>
                  </a:lnTo>
                  <a:lnTo>
                    <a:pt x="362" y="1387"/>
                  </a:lnTo>
                  <a:lnTo>
                    <a:pt x="366" y="1385"/>
                  </a:lnTo>
                  <a:lnTo>
                    <a:pt x="369" y="1382"/>
                  </a:lnTo>
                  <a:lnTo>
                    <a:pt x="372" y="1378"/>
                  </a:lnTo>
                  <a:lnTo>
                    <a:pt x="373" y="1374"/>
                  </a:lnTo>
                  <a:lnTo>
                    <a:pt x="400" y="1289"/>
                  </a:lnTo>
                  <a:lnTo>
                    <a:pt x="431" y="1207"/>
                  </a:lnTo>
                  <a:lnTo>
                    <a:pt x="467" y="1126"/>
                  </a:lnTo>
                  <a:lnTo>
                    <a:pt x="508" y="1049"/>
                  </a:lnTo>
                  <a:lnTo>
                    <a:pt x="510" y="1041"/>
                  </a:lnTo>
                  <a:lnTo>
                    <a:pt x="510" y="1034"/>
                  </a:lnTo>
                  <a:lnTo>
                    <a:pt x="506" y="1026"/>
                  </a:lnTo>
                  <a:lnTo>
                    <a:pt x="444" y="946"/>
                  </a:lnTo>
                  <a:lnTo>
                    <a:pt x="384" y="865"/>
                  </a:lnTo>
                  <a:lnTo>
                    <a:pt x="368" y="839"/>
                  </a:lnTo>
                  <a:lnTo>
                    <a:pt x="357" y="813"/>
                  </a:lnTo>
                  <a:lnTo>
                    <a:pt x="351" y="784"/>
                  </a:lnTo>
                  <a:lnTo>
                    <a:pt x="348" y="756"/>
                  </a:lnTo>
                  <a:lnTo>
                    <a:pt x="351" y="728"/>
                  </a:lnTo>
                  <a:lnTo>
                    <a:pt x="357" y="700"/>
                  </a:lnTo>
                  <a:lnTo>
                    <a:pt x="368" y="672"/>
                  </a:lnTo>
                  <a:lnTo>
                    <a:pt x="383" y="648"/>
                  </a:lnTo>
                  <a:lnTo>
                    <a:pt x="402" y="625"/>
                  </a:lnTo>
                  <a:lnTo>
                    <a:pt x="624" y="403"/>
                  </a:lnTo>
                  <a:lnTo>
                    <a:pt x="646" y="384"/>
                  </a:lnTo>
                  <a:lnTo>
                    <a:pt x="670" y="369"/>
                  </a:lnTo>
                  <a:lnTo>
                    <a:pt x="697" y="358"/>
                  </a:lnTo>
                  <a:lnTo>
                    <a:pt x="725" y="352"/>
                  </a:lnTo>
                  <a:lnTo>
                    <a:pt x="754" y="350"/>
                  </a:lnTo>
                  <a:lnTo>
                    <a:pt x="782" y="352"/>
                  </a:lnTo>
                  <a:lnTo>
                    <a:pt x="810" y="358"/>
                  </a:lnTo>
                  <a:lnTo>
                    <a:pt x="837" y="369"/>
                  </a:lnTo>
                  <a:lnTo>
                    <a:pt x="862" y="385"/>
                  </a:lnTo>
                  <a:lnTo>
                    <a:pt x="943" y="446"/>
                  </a:lnTo>
                  <a:lnTo>
                    <a:pt x="1023" y="507"/>
                  </a:lnTo>
                  <a:lnTo>
                    <a:pt x="1031" y="512"/>
                  </a:lnTo>
                  <a:lnTo>
                    <a:pt x="1038" y="512"/>
                  </a:lnTo>
                  <a:lnTo>
                    <a:pt x="1046" y="509"/>
                  </a:lnTo>
                  <a:lnTo>
                    <a:pt x="1123" y="468"/>
                  </a:lnTo>
                  <a:lnTo>
                    <a:pt x="1204" y="432"/>
                  </a:lnTo>
                  <a:lnTo>
                    <a:pt x="1285" y="401"/>
                  </a:lnTo>
                  <a:lnTo>
                    <a:pt x="1370" y="374"/>
                  </a:lnTo>
                  <a:lnTo>
                    <a:pt x="1375" y="373"/>
                  </a:lnTo>
                  <a:lnTo>
                    <a:pt x="1378" y="370"/>
                  </a:lnTo>
                  <a:lnTo>
                    <a:pt x="1381" y="367"/>
                  </a:lnTo>
                  <a:lnTo>
                    <a:pt x="1383" y="363"/>
                  </a:lnTo>
                  <a:lnTo>
                    <a:pt x="1384" y="357"/>
                  </a:lnTo>
                  <a:lnTo>
                    <a:pt x="1398" y="256"/>
                  </a:lnTo>
                  <a:lnTo>
                    <a:pt x="1412" y="156"/>
                  </a:lnTo>
                  <a:lnTo>
                    <a:pt x="1420" y="124"/>
                  </a:lnTo>
                  <a:lnTo>
                    <a:pt x="1433" y="95"/>
                  </a:lnTo>
                  <a:lnTo>
                    <a:pt x="1452" y="68"/>
                  </a:lnTo>
                  <a:lnTo>
                    <a:pt x="1474" y="45"/>
                  </a:lnTo>
                  <a:lnTo>
                    <a:pt x="1500" y="26"/>
                  </a:lnTo>
                  <a:lnTo>
                    <a:pt x="1529" y="12"/>
                  </a:lnTo>
                  <a:lnTo>
                    <a:pt x="1560" y="3"/>
                  </a:lnTo>
                  <a:lnTo>
                    <a:pt x="1593" y="0"/>
                  </a:lnTo>
                  <a:close/>
                </a:path>
              </a:pathLst>
            </a:custGeom>
            <a:grpFill/>
            <a:ln w="0">
              <a:noFill/>
              <a:prstDash val="solid"/>
              <a:round/>
            </a:ln>
          </p:spPr>
          <p:txBody>
            <a:bodyPr vert="horz" wrap="square" lIns="91440" tIns="45720" rIns="91440" bIns="45720" numCol="1" anchor="t" anchorCtr="0" compatLnSpc="1"/>
            <a:lstStyle/>
            <a:p>
              <a:endParaRPr lang="en-US"/>
            </a:p>
          </p:txBody>
        </p:sp>
        <p:sp>
          <p:nvSpPr>
            <p:cNvPr id="46" name="Freeform 124"/>
            <p:cNvSpPr>
              <a:spLocks noEditPoints="1"/>
            </p:cNvSpPr>
            <p:nvPr/>
          </p:nvSpPr>
          <p:spPr bwMode="auto">
            <a:xfrm>
              <a:off x="7373938" y="2844800"/>
              <a:ext cx="241300" cy="242887"/>
            </a:xfrm>
            <a:custGeom>
              <a:avLst/>
              <a:gdLst>
                <a:gd name="T0" fmla="*/ 639 w 1518"/>
                <a:gd name="T1" fmla="*/ 176 h 1524"/>
                <a:gd name="T2" fmla="*/ 475 w 1518"/>
                <a:gd name="T3" fmla="*/ 237 h 1524"/>
                <a:gd name="T4" fmla="*/ 338 w 1518"/>
                <a:gd name="T5" fmla="*/ 340 h 1524"/>
                <a:gd name="T6" fmla="*/ 235 w 1518"/>
                <a:gd name="T7" fmla="*/ 477 h 1524"/>
                <a:gd name="T8" fmla="*/ 175 w 1518"/>
                <a:gd name="T9" fmla="*/ 642 h 1524"/>
                <a:gd name="T10" fmla="*/ 166 w 1518"/>
                <a:gd name="T11" fmla="*/ 823 h 1524"/>
                <a:gd name="T12" fmla="*/ 210 w 1518"/>
                <a:gd name="T13" fmla="*/ 995 h 1524"/>
                <a:gd name="T14" fmla="*/ 299 w 1518"/>
                <a:gd name="T15" fmla="*/ 1142 h 1524"/>
                <a:gd name="T16" fmla="*/ 426 w 1518"/>
                <a:gd name="T17" fmla="*/ 1258 h 1524"/>
                <a:gd name="T18" fmla="*/ 582 w 1518"/>
                <a:gd name="T19" fmla="*/ 1333 h 1524"/>
                <a:gd name="T20" fmla="*/ 759 w 1518"/>
                <a:gd name="T21" fmla="*/ 1360 h 1524"/>
                <a:gd name="T22" fmla="*/ 936 w 1518"/>
                <a:gd name="T23" fmla="*/ 1333 h 1524"/>
                <a:gd name="T24" fmla="*/ 1092 w 1518"/>
                <a:gd name="T25" fmla="*/ 1258 h 1524"/>
                <a:gd name="T26" fmla="*/ 1219 w 1518"/>
                <a:gd name="T27" fmla="*/ 1142 h 1524"/>
                <a:gd name="T28" fmla="*/ 1308 w 1518"/>
                <a:gd name="T29" fmla="*/ 995 h 1524"/>
                <a:gd name="T30" fmla="*/ 1352 w 1518"/>
                <a:gd name="T31" fmla="*/ 823 h 1524"/>
                <a:gd name="T32" fmla="*/ 1343 w 1518"/>
                <a:gd name="T33" fmla="*/ 642 h 1524"/>
                <a:gd name="T34" fmla="*/ 1283 w 1518"/>
                <a:gd name="T35" fmla="*/ 477 h 1524"/>
                <a:gd name="T36" fmla="*/ 1180 w 1518"/>
                <a:gd name="T37" fmla="*/ 340 h 1524"/>
                <a:gd name="T38" fmla="*/ 1043 w 1518"/>
                <a:gd name="T39" fmla="*/ 237 h 1524"/>
                <a:gd name="T40" fmla="*/ 879 w 1518"/>
                <a:gd name="T41" fmla="*/ 176 h 1524"/>
                <a:gd name="T42" fmla="*/ 759 w 1518"/>
                <a:gd name="T43" fmla="*/ 0 h 1524"/>
                <a:gd name="T44" fmla="*/ 961 w 1518"/>
                <a:gd name="T45" fmla="*/ 27 h 1524"/>
                <a:gd name="T46" fmla="*/ 1142 w 1518"/>
                <a:gd name="T47" fmla="*/ 105 h 1524"/>
                <a:gd name="T48" fmla="*/ 1296 w 1518"/>
                <a:gd name="T49" fmla="*/ 224 h 1524"/>
                <a:gd name="T50" fmla="*/ 1414 w 1518"/>
                <a:gd name="T51" fmla="*/ 378 h 1524"/>
                <a:gd name="T52" fmla="*/ 1492 w 1518"/>
                <a:gd name="T53" fmla="*/ 560 h 1524"/>
                <a:gd name="T54" fmla="*/ 1518 w 1518"/>
                <a:gd name="T55" fmla="*/ 762 h 1524"/>
                <a:gd name="T56" fmla="*/ 1492 w 1518"/>
                <a:gd name="T57" fmla="*/ 964 h 1524"/>
                <a:gd name="T58" fmla="*/ 1414 w 1518"/>
                <a:gd name="T59" fmla="*/ 1146 h 1524"/>
                <a:gd name="T60" fmla="*/ 1296 w 1518"/>
                <a:gd name="T61" fmla="*/ 1300 h 1524"/>
                <a:gd name="T62" fmla="*/ 1142 w 1518"/>
                <a:gd name="T63" fmla="*/ 1419 h 1524"/>
                <a:gd name="T64" fmla="*/ 961 w 1518"/>
                <a:gd name="T65" fmla="*/ 1497 h 1524"/>
                <a:gd name="T66" fmla="*/ 759 w 1518"/>
                <a:gd name="T67" fmla="*/ 1524 h 1524"/>
                <a:gd name="T68" fmla="*/ 557 w 1518"/>
                <a:gd name="T69" fmla="*/ 1497 h 1524"/>
                <a:gd name="T70" fmla="*/ 376 w 1518"/>
                <a:gd name="T71" fmla="*/ 1419 h 1524"/>
                <a:gd name="T72" fmla="*/ 222 w 1518"/>
                <a:gd name="T73" fmla="*/ 1300 h 1524"/>
                <a:gd name="T74" fmla="*/ 104 w 1518"/>
                <a:gd name="T75" fmla="*/ 1146 h 1524"/>
                <a:gd name="T76" fmla="*/ 26 w 1518"/>
                <a:gd name="T77" fmla="*/ 964 h 1524"/>
                <a:gd name="T78" fmla="*/ 0 w 1518"/>
                <a:gd name="T79" fmla="*/ 762 h 1524"/>
                <a:gd name="T80" fmla="*/ 26 w 1518"/>
                <a:gd name="T81" fmla="*/ 560 h 1524"/>
                <a:gd name="T82" fmla="*/ 104 w 1518"/>
                <a:gd name="T83" fmla="*/ 378 h 1524"/>
                <a:gd name="T84" fmla="*/ 222 w 1518"/>
                <a:gd name="T85" fmla="*/ 224 h 1524"/>
                <a:gd name="T86" fmla="*/ 376 w 1518"/>
                <a:gd name="T87" fmla="*/ 105 h 1524"/>
                <a:gd name="T88" fmla="*/ 557 w 1518"/>
                <a:gd name="T89" fmla="*/ 27 h 1524"/>
                <a:gd name="T90" fmla="*/ 759 w 1518"/>
                <a:gd name="T91" fmla="*/ 0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18" h="1524">
                  <a:moveTo>
                    <a:pt x="759" y="164"/>
                  </a:moveTo>
                  <a:lnTo>
                    <a:pt x="699" y="167"/>
                  </a:lnTo>
                  <a:lnTo>
                    <a:pt x="639" y="176"/>
                  </a:lnTo>
                  <a:lnTo>
                    <a:pt x="582" y="191"/>
                  </a:lnTo>
                  <a:lnTo>
                    <a:pt x="527" y="211"/>
                  </a:lnTo>
                  <a:lnTo>
                    <a:pt x="475" y="237"/>
                  </a:lnTo>
                  <a:lnTo>
                    <a:pt x="426" y="266"/>
                  </a:lnTo>
                  <a:lnTo>
                    <a:pt x="380" y="300"/>
                  </a:lnTo>
                  <a:lnTo>
                    <a:pt x="338" y="340"/>
                  </a:lnTo>
                  <a:lnTo>
                    <a:pt x="299" y="382"/>
                  </a:lnTo>
                  <a:lnTo>
                    <a:pt x="265" y="428"/>
                  </a:lnTo>
                  <a:lnTo>
                    <a:pt x="235" y="477"/>
                  </a:lnTo>
                  <a:lnTo>
                    <a:pt x="210" y="529"/>
                  </a:lnTo>
                  <a:lnTo>
                    <a:pt x="189" y="584"/>
                  </a:lnTo>
                  <a:lnTo>
                    <a:pt x="175" y="642"/>
                  </a:lnTo>
                  <a:lnTo>
                    <a:pt x="166" y="701"/>
                  </a:lnTo>
                  <a:lnTo>
                    <a:pt x="163" y="762"/>
                  </a:lnTo>
                  <a:lnTo>
                    <a:pt x="166" y="823"/>
                  </a:lnTo>
                  <a:lnTo>
                    <a:pt x="175" y="882"/>
                  </a:lnTo>
                  <a:lnTo>
                    <a:pt x="189" y="940"/>
                  </a:lnTo>
                  <a:lnTo>
                    <a:pt x="210" y="995"/>
                  </a:lnTo>
                  <a:lnTo>
                    <a:pt x="235" y="1047"/>
                  </a:lnTo>
                  <a:lnTo>
                    <a:pt x="265" y="1096"/>
                  </a:lnTo>
                  <a:lnTo>
                    <a:pt x="299" y="1142"/>
                  </a:lnTo>
                  <a:lnTo>
                    <a:pt x="338" y="1184"/>
                  </a:lnTo>
                  <a:lnTo>
                    <a:pt x="380" y="1224"/>
                  </a:lnTo>
                  <a:lnTo>
                    <a:pt x="426" y="1258"/>
                  </a:lnTo>
                  <a:lnTo>
                    <a:pt x="475" y="1287"/>
                  </a:lnTo>
                  <a:lnTo>
                    <a:pt x="527" y="1313"/>
                  </a:lnTo>
                  <a:lnTo>
                    <a:pt x="582" y="1333"/>
                  </a:lnTo>
                  <a:lnTo>
                    <a:pt x="639" y="1348"/>
                  </a:lnTo>
                  <a:lnTo>
                    <a:pt x="699" y="1357"/>
                  </a:lnTo>
                  <a:lnTo>
                    <a:pt x="759" y="1360"/>
                  </a:lnTo>
                  <a:lnTo>
                    <a:pt x="819" y="1357"/>
                  </a:lnTo>
                  <a:lnTo>
                    <a:pt x="879" y="1348"/>
                  </a:lnTo>
                  <a:lnTo>
                    <a:pt x="936" y="1333"/>
                  </a:lnTo>
                  <a:lnTo>
                    <a:pt x="991" y="1313"/>
                  </a:lnTo>
                  <a:lnTo>
                    <a:pt x="1043" y="1287"/>
                  </a:lnTo>
                  <a:lnTo>
                    <a:pt x="1092" y="1258"/>
                  </a:lnTo>
                  <a:lnTo>
                    <a:pt x="1138" y="1224"/>
                  </a:lnTo>
                  <a:lnTo>
                    <a:pt x="1180" y="1184"/>
                  </a:lnTo>
                  <a:lnTo>
                    <a:pt x="1219" y="1142"/>
                  </a:lnTo>
                  <a:lnTo>
                    <a:pt x="1253" y="1096"/>
                  </a:lnTo>
                  <a:lnTo>
                    <a:pt x="1283" y="1047"/>
                  </a:lnTo>
                  <a:lnTo>
                    <a:pt x="1308" y="995"/>
                  </a:lnTo>
                  <a:lnTo>
                    <a:pt x="1329" y="940"/>
                  </a:lnTo>
                  <a:lnTo>
                    <a:pt x="1343" y="882"/>
                  </a:lnTo>
                  <a:lnTo>
                    <a:pt x="1352" y="823"/>
                  </a:lnTo>
                  <a:lnTo>
                    <a:pt x="1355" y="762"/>
                  </a:lnTo>
                  <a:lnTo>
                    <a:pt x="1352" y="701"/>
                  </a:lnTo>
                  <a:lnTo>
                    <a:pt x="1343" y="642"/>
                  </a:lnTo>
                  <a:lnTo>
                    <a:pt x="1329" y="584"/>
                  </a:lnTo>
                  <a:lnTo>
                    <a:pt x="1308" y="529"/>
                  </a:lnTo>
                  <a:lnTo>
                    <a:pt x="1283" y="477"/>
                  </a:lnTo>
                  <a:lnTo>
                    <a:pt x="1253" y="428"/>
                  </a:lnTo>
                  <a:lnTo>
                    <a:pt x="1219" y="382"/>
                  </a:lnTo>
                  <a:lnTo>
                    <a:pt x="1180" y="340"/>
                  </a:lnTo>
                  <a:lnTo>
                    <a:pt x="1138" y="300"/>
                  </a:lnTo>
                  <a:lnTo>
                    <a:pt x="1092" y="266"/>
                  </a:lnTo>
                  <a:lnTo>
                    <a:pt x="1043" y="237"/>
                  </a:lnTo>
                  <a:lnTo>
                    <a:pt x="991" y="211"/>
                  </a:lnTo>
                  <a:lnTo>
                    <a:pt x="936" y="191"/>
                  </a:lnTo>
                  <a:lnTo>
                    <a:pt x="879" y="176"/>
                  </a:lnTo>
                  <a:lnTo>
                    <a:pt x="819" y="167"/>
                  </a:lnTo>
                  <a:lnTo>
                    <a:pt x="759" y="164"/>
                  </a:lnTo>
                  <a:close/>
                  <a:moveTo>
                    <a:pt x="759" y="0"/>
                  </a:moveTo>
                  <a:lnTo>
                    <a:pt x="828" y="4"/>
                  </a:lnTo>
                  <a:lnTo>
                    <a:pt x="896" y="12"/>
                  </a:lnTo>
                  <a:lnTo>
                    <a:pt x="961" y="27"/>
                  </a:lnTo>
                  <a:lnTo>
                    <a:pt x="1024" y="48"/>
                  </a:lnTo>
                  <a:lnTo>
                    <a:pt x="1085" y="74"/>
                  </a:lnTo>
                  <a:lnTo>
                    <a:pt x="1142" y="105"/>
                  </a:lnTo>
                  <a:lnTo>
                    <a:pt x="1197" y="140"/>
                  </a:lnTo>
                  <a:lnTo>
                    <a:pt x="1248" y="179"/>
                  </a:lnTo>
                  <a:lnTo>
                    <a:pt x="1296" y="224"/>
                  </a:lnTo>
                  <a:lnTo>
                    <a:pt x="1340" y="272"/>
                  </a:lnTo>
                  <a:lnTo>
                    <a:pt x="1379" y="323"/>
                  </a:lnTo>
                  <a:lnTo>
                    <a:pt x="1414" y="378"/>
                  </a:lnTo>
                  <a:lnTo>
                    <a:pt x="1445" y="435"/>
                  </a:lnTo>
                  <a:lnTo>
                    <a:pt x="1471" y="496"/>
                  </a:lnTo>
                  <a:lnTo>
                    <a:pt x="1492" y="560"/>
                  </a:lnTo>
                  <a:lnTo>
                    <a:pt x="1507" y="625"/>
                  </a:lnTo>
                  <a:lnTo>
                    <a:pt x="1515" y="693"/>
                  </a:lnTo>
                  <a:lnTo>
                    <a:pt x="1518" y="762"/>
                  </a:lnTo>
                  <a:lnTo>
                    <a:pt x="1515" y="831"/>
                  </a:lnTo>
                  <a:lnTo>
                    <a:pt x="1507" y="899"/>
                  </a:lnTo>
                  <a:lnTo>
                    <a:pt x="1492" y="964"/>
                  </a:lnTo>
                  <a:lnTo>
                    <a:pt x="1471" y="1028"/>
                  </a:lnTo>
                  <a:lnTo>
                    <a:pt x="1445" y="1089"/>
                  </a:lnTo>
                  <a:lnTo>
                    <a:pt x="1414" y="1146"/>
                  </a:lnTo>
                  <a:lnTo>
                    <a:pt x="1379" y="1201"/>
                  </a:lnTo>
                  <a:lnTo>
                    <a:pt x="1340" y="1252"/>
                  </a:lnTo>
                  <a:lnTo>
                    <a:pt x="1296" y="1300"/>
                  </a:lnTo>
                  <a:lnTo>
                    <a:pt x="1248" y="1345"/>
                  </a:lnTo>
                  <a:lnTo>
                    <a:pt x="1197" y="1384"/>
                  </a:lnTo>
                  <a:lnTo>
                    <a:pt x="1142" y="1419"/>
                  </a:lnTo>
                  <a:lnTo>
                    <a:pt x="1085" y="1450"/>
                  </a:lnTo>
                  <a:lnTo>
                    <a:pt x="1024" y="1476"/>
                  </a:lnTo>
                  <a:lnTo>
                    <a:pt x="961" y="1497"/>
                  </a:lnTo>
                  <a:lnTo>
                    <a:pt x="896" y="1512"/>
                  </a:lnTo>
                  <a:lnTo>
                    <a:pt x="828" y="1520"/>
                  </a:lnTo>
                  <a:lnTo>
                    <a:pt x="759" y="1524"/>
                  </a:lnTo>
                  <a:lnTo>
                    <a:pt x="690" y="1520"/>
                  </a:lnTo>
                  <a:lnTo>
                    <a:pt x="622" y="1512"/>
                  </a:lnTo>
                  <a:lnTo>
                    <a:pt x="557" y="1497"/>
                  </a:lnTo>
                  <a:lnTo>
                    <a:pt x="494" y="1476"/>
                  </a:lnTo>
                  <a:lnTo>
                    <a:pt x="433" y="1450"/>
                  </a:lnTo>
                  <a:lnTo>
                    <a:pt x="376" y="1419"/>
                  </a:lnTo>
                  <a:lnTo>
                    <a:pt x="321" y="1384"/>
                  </a:lnTo>
                  <a:lnTo>
                    <a:pt x="270" y="1345"/>
                  </a:lnTo>
                  <a:lnTo>
                    <a:pt x="222" y="1300"/>
                  </a:lnTo>
                  <a:lnTo>
                    <a:pt x="178" y="1252"/>
                  </a:lnTo>
                  <a:lnTo>
                    <a:pt x="139" y="1201"/>
                  </a:lnTo>
                  <a:lnTo>
                    <a:pt x="104" y="1146"/>
                  </a:lnTo>
                  <a:lnTo>
                    <a:pt x="73" y="1089"/>
                  </a:lnTo>
                  <a:lnTo>
                    <a:pt x="47" y="1028"/>
                  </a:lnTo>
                  <a:lnTo>
                    <a:pt x="26" y="964"/>
                  </a:lnTo>
                  <a:lnTo>
                    <a:pt x="11" y="899"/>
                  </a:lnTo>
                  <a:lnTo>
                    <a:pt x="3" y="831"/>
                  </a:lnTo>
                  <a:lnTo>
                    <a:pt x="0" y="762"/>
                  </a:lnTo>
                  <a:lnTo>
                    <a:pt x="3" y="693"/>
                  </a:lnTo>
                  <a:lnTo>
                    <a:pt x="11" y="625"/>
                  </a:lnTo>
                  <a:lnTo>
                    <a:pt x="26" y="560"/>
                  </a:lnTo>
                  <a:lnTo>
                    <a:pt x="47" y="496"/>
                  </a:lnTo>
                  <a:lnTo>
                    <a:pt x="73" y="435"/>
                  </a:lnTo>
                  <a:lnTo>
                    <a:pt x="104" y="378"/>
                  </a:lnTo>
                  <a:lnTo>
                    <a:pt x="139" y="323"/>
                  </a:lnTo>
                  <a:lnTo>
                    <a:pt x="178" y="272"/>
                  </a:lnTo>
                  <a:lnTo>
                    <a:pt x="222" y="224"/>
                  </a:lnTo>
                  <a:lnTo>
                    <a:pt x="270" y="179"/>
                  </a:lnTo>
                  <a:lnTo>
                    <a:pt x="321" y="140"/>
                  </a:lnTo>
                  <a:lnTo>
                    <a:pt x="376" y="105"/>
                  </a:lnTo>
                  <a:lnTo>
                    <a:pt x="433" y="74"/>
                  </a:lnTo>
                  <a:lnTo>
                    <a:pt x="494" y="48"/>
                  </a:lnTo>
                  <a:lnTo>
                    <a:pt x="557" y="27"/>
                  </a:lnTo>
                  <a:lnTo>
                    <a:pt x="622" y="12"/>
                  </a:lnTo>
                  <a:lnTo>
                    <a:pt x="690" y="4"/>
                  </a:lnTo>
                  <a:lnTo>
                    <a:pt x="759" y="0"/>
                  </a:lnTo>
                  <a:close/>
                </a:path>
              </a:pathLst>
            </a:custGeom>
            <a:grpFill/>
            <a:ln w="0">
              <a:noFill/>
              <a:prstDash val="solid"/>
              <a:round/>
            </a:ln>
          </p:spPr>
          <p:txBody>
            <a:bodyPr vert="horz" wrap="square" lIns="91440" tIns="45720" rIns="91440" bIns="45720" numCol="1" anchor="t" anchorCtr="0" compatLnSpc="1"/>
            <a:lstStyle/>
            <a:p>
              <a:endParaRPr lang="en-US"/>
            </a:p>
          </p:txBody>
        </p:sp>
      </p:grpSp>
      <p:grpSp>
        <p:nvGrpSpPr>
          <p:cNvPr id="47" name="Group 46"/>
          <p:cNvGrpSpPr/>
          <p:nvPr/>
        </p:nvGrpSpPr>
        <p:grpSpPr>
          <a:xfrm>
            <a:off x="1933966" y="4320495"/>
            <a:ext cx="450850" cy="555625"/>
            <a:chOff x="4460875" y="2689225"/>
            <a:chExt cx="450850" cy="555625"/>
          </a:xfrm>
          <a:solidFill>
            <a:schemeClr val="bg1"/>
          </a:solidFill>
        </p:grpSpPr>
        <p:sp>
          <p:nvSpPr>
            <p:cNvPr id="48" name="Freeform 142"/>
            <p:cNvSpPr>
              <a:spLocks noEditPoints="1"/>
            </p:cNvSpPr>
            <p:nvPr/>
          </p:nvSpPr>
          <p:spPr bwMode="auto">
            <a:xfrm>
              <a:off x="4460875" y="2689225"/>
              <a:ext cx="450850" cy="555625"/>
            </a:xfrm>
            <a:custGeom>
              <a:avLst/>
              <a:gdLst>
                <a:gd name="T0" fmla="*/ 1329 w 2839"/>
                <a:gd name="T1" fmla="*/ 173 h 3503"/>
                <a:gd name="T2" fmla="*/ 168 w 2839"/>
                <a:gd name="T3" fmla="*/ 523 h 3503"/>
                <a:gd name="T4" fmla="*/ 160 w 2839"/>
                <a:gd name="T5" fmla="*/ 1492 h 3503"/>
                <a:gd name="T6" fmla="*/ 186 w 2839"/>
                <a:gd name="T7" fmla="*/ 1818 h 3503"/>
                <a:gd name="T8" fmla="*/ 265 w 2839"/>
                <a:gd name="T9" fmla="*/ 2133 h 3503"/>
                <a:gd name="T10" fmla="*/ 395 w 2839"/>
                <a:gd name="T11" fmla="*/ 2431 h 3503"/>
                <a:gd name="T12" fmla="*/ 571 w 2839"/>
                <a:gd name="T13" fmla="*/ 2704 h 3503"/>
                <a:gd name="T14" fmla="*/ 784 w 2839"/>
                <a:gd name="T15" fmla="*/ 2941 h 3503"/>
                <a:gd name="T16" fmla="*/ 1030 w 2839"/>
                <a:gd name="T17" fmla="*/ 3140 h 3503"/>
                <a:gd name="T18" fmla="*/ 1307 w 2839"/>
                <a:gd name="T19" fmla="*/ 3298 h 3503"/>
                <a:gd name="T20" fmla="*/ 1434 w 2839"/>
                <a:gd name="T21" fmla="*/ 3340 h 3503"/>
                <a:gd name="T22" fmla="*/ 1719 w 2839"/>
                <a:gd name="T23" fmla="*/ 3198 h 3503"/>
                <a:gd name="T24" fmla="*/ 1976 w 2839"/>
                <a:gd name="T25" fmla="*/ 3012 h 3503"/>
                <a:gd name="T26" fmla="*/ 2200 w 2839"/>
                <a:gd name="T27" fmla="*/ 2787 h 3503"/>
                <a:gd name="T28" fmla="*/ 2390 w 2839"/>
                <a:gd name="T29" fmla="*/ 2526 h 3503"/>
                <a:gd name="T30" fmla="*/ 2536 w 2839"/>
                <a:gd name="T31" fmla="*/ 2235 h 3503"/>
                <a:gd name="T32" fmla="*/ 2631 w 2839"/>
                <a:gd name="T33" fmla="*/ 1925 h 3503"/>
                <a:gd name="T34" fmla="*/ 2676 w 2839"/>
                <a:gd name="T35" fmla="*/ 1601 h 3503"/>
                <a:gd name="T36" fmla="*/ 2677 w 2839"/>
                <a:gd name="T37" fmla="*/ 534 h 3503"/>
                <a:gd name="T38" fmla="*/ 2651 w 2839"/>
                <a:gd name="T39" fmla="*/ 509 h 3503"/>
                <a:gd name="T40" fmla="*/ 1419 w 2839"/>
                <a:gd name="T41" fmla="*/ 159 h 3503"/>
                <a:gd name="T42" fmla="*/ 1501 w 2839"/>
                <a:gd name="T43" fmla="*/ 7 h 3503"/>
                <a:gd name="T44" fmla="*/ 2726 w 2839"/>
                <a:gd name="T45" fmla="*/ 367 h 3503"/>
                <a:gd name="T46" fmla="*/ 2798 w 2839"/>
                <a:gd name="T47" fmla="*/ 428 h 3503"/>
                <a:gd name="T48" fmla="*/ 2836 w 2839"/>
                <a:gd name="T49" fmla="*/ 514 h 3503"/>
                <a:gd name="T50" fmla="*/ 2836 w 2839"/>
                <a:gd name="T51" fmla="*/ 1600 h 3503"/>
                <a:gd name="T52" fmla="*/ 2795 w 2839"/>
                <a:gd name="T53" fmla="*/ 1921 h 3503"/>
                <a:gd name="T54" fmla="*/ 2708 w 2839"/>
                <a:gd name="T55" fmla="*/ 2231 h 3503"/>
                <a:gd name="T56" fmla="*/ 2575 w 2839"/>
                <a:gd name="T57" fmla="*/ 2523 h 3503"/>
                <a:gd name="T58" fmla="*/ 2400 w 2839"/>
                <a:gd name="T59" fmla="*/ 2795 h 3503"/>
                <a:gd name="T60" fmla="*/ 2192 w 2839"/>
                <a:gd name="T61" fmla="*/ 3031 h 3503"/>
                <a:gd name="T62" fmla="*/ 1953 w 2839"/>
                <a:gd name="T63" fmla="*/ 3234 h 3503"/>
                <a:gd name="T64" fmla="*/ 1685 w 2839"/>
                <a:gd name="T65" fmla="*/ 3400 h 3503"/>
                <a:gd name="T66" fmla="*/ 1470 w 2839"/>
                <a:gd name="T67" fmla="*/ 3497 h 3503"/>
                <a:gd name="T68" fmla="*/ 1394 w 2839"/>
                <a:gd name="T69" fmla="*/ 3501 h 3503"/>
                <a:gd name="T70" fmla="*/ 1247 w 2839"/>
                <a:gd name="T71" fmla="*/ 3446 h 3503"/>
                <a:gd name="T72" fmla="*/ 972 w 2839"/>
                <a:gd name="T73" fmla="*/ 3292 h 3503"/>
                <a:gd name="T74" fmla="*/ 724 w 2839"/>
                <a:gd name="T75" fmla="*/ 3102 h 3503"/>
                <a:gd name="T76" fmla="*/ 504 w 2839"/>
                <a:gd name="T77" fmla="*/ 2877 h 3503"/>
                <a:gd name="T78" fmla="*/ 317 w 2839"/>
                <a:gd name="T79" fmla="*/ 2617 h 3503"/>
                <a:gd name="T80" fmla="*/ 169 w 2839"/>
                <a:gd name="T81" fmla="*/ 2330 h 3503"/>
                <a:gd name="T82" fmla="*/ 67 w 2839"/>
                <a:gd name="T83" fmla="*/ 2026 h 3503"/>
                <a:gd name="T84" fmla="*/ 11 w 2839"/>
                <a:gd name="T85" fmla="*/ 1709 h 3503"/>
                <a:gd name="T86" fmla="*/ 0 w 2839"/>
                <a:gd name="T87" fmla="*/ 547 h 3503"/>
                <a:gd name="T88" fmla="*/ 23 w 2839"/>
                <a:gd name="T89" fmla="*/ 455 h 3503"/>
                <a:gd name="T90" fmla="*/ 85 w 2839"/>
                <a:gd name="T91" fmla="*/ 383 h 3503"/>
                <a:gd name="T92" fmla="*/ 1284 w 2839"/>
                <a:gd name="T93" fmla="*/ 20 h 3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9" h="3503">
                  <a:moveTo>
                    <a:pt x="1419" y="159"/>
                  </a:moveTo>
                  <a:lnTo>
                    <a:pt x="1374" y="162"/>
                  </a:lnTo>
                  <a:lnTo>
                    <a:pt x="1329" y="173"/>
                  </a:lnTo>
                  <a:lnTo>
                    <a:pt x="188" y="509"/>
                  </a:lnTo>
                  <a:lnTo>
                    <a:pt x="177" y="514"/>
                  </a:lnTo>
                  <a:lnTo>
                    <a:pt x="168" y="523"/>
                  </a:lnTo>
                  <a:lnTo>
                    <a:pt x="162" y="534"/>
                  </a:lnTo>
                  <a:lnTo>
                    <a:pt x="160" y="547"/>
                  </a:lnTo>
                  <a:lnTo>
                    <a:pt x="160" y="1492"/>
                  </a:lnTo>
                  <a:lnTo>
                    <a:pt x="163" y="1601"/>
                  </a:lnTo>
                  <a:lnTo>
                    <a:pt x="171" y="1710"/>
                  </a:lnTo>
                  <a:lnTo>
                    <a:pt x="186" y="1818"/>
                  </a:lnTo>
                  <a:lnTo>
                    <a:pt x="206" y="1925"/>
                  </a:lnTo>
                  <a:lnTo>
                    <a:pt x="233" y="2030"/>
                  </a:lnTo>
                  <a:lnTo>
                    <a:pt x="265" y="2133"/>
                  </a:lnTo>
                  <a:lnTo>
                    <a:pt x="303" y="2235"/>
                  </a:lnTo>
                  <a:lnTo>
                    <a:pt x="346" y="2334"/>
                  </a:lnTo>
                  <a:lnTo>
                    <a:pt x="395" y="2431"/>
                  </a:lnTo>
                  <a:lnTo>
                    <a:pt x="449" y="2526"/>
                  </a:lnTo>
                  <a:lnTo>
                    <a:pt x="509" y="2618"/>
                  </a:lnTo>
                  <a:lnTo>
                    <a:pt x="571" y="2704"/>
                  </a:lnTo>
                  <a:lnTo>
                    <a:pt x="638" y="2787"/>
                  </a:lnTo>
                  <a:lnTo>
                    <a:pt x="709" y="2867"/>
                  </a:lnTo>
                  <a:lnTo>
                    <a:pt x="784" y="2941"/>
                  </a:lnTo>
                  <a:lnTo>
                    <a:pt x="863" y="3012"/>
                  </a:lnTo>
                  <a:lnTo>
                    <a:pt x="945" y="3079"/>
                  </a:lnTo>
                  <a:lnTo>
                    <a:pt x="1030" y="3140"/>
                  </a:lnTo>
                  <a:lnTo>
                    <a:pt x="1119" y="3198"/>
                  </a:lnTo>
                  <a:lnTo>
                    <a:pt x="1211" y="3250"/>
                  </a:lnTo>
                  <a:lnTo>
                    <a:pt x="1307" y="3298"/>
                  </a:lnTo>
                  <a:lnTo>
                    <a:pt x="1405" y="3340"/>
                  </a:lnTo>
                  <a:lnTo>
                    <a:pt x="1419" y="3343"/>
                  </a:lnTo>
                  <a:lnTo>
                    <a:pt x="1434" y="3340"/>
                  </a:lnTo>
                  <a:lnTo>
                    <a:pt x="1532" y="3298"/>
                  </a:lnTo>
                  <a:lnTo>
                    <a:pt x="1627" y="3250"/>
                  </a:lnTo>
                  <a:lnTo>
                    <a:pt x="1719" y="3198"/>
                  </a:lnTo>
                  <a:lnTo>
                    <a:pt x="1808" y="3140"/>
                  </a:lnTo>
                  <a:lnTo>
                    <a:pt x="1894" y="3079"/>
                  </a:lnTo>
                  <a:lnTo>
                    <a:pt x="1976" y="3012"/>
                  </a:lnTo>
                  <a:lnTo>
                    <a:pt x="2055" y="2941"/>
                  </a:lnTo>
                  <a:lnTo>
                    <a:pt x="2129" y="2867"/>
                  </a:lnTo>
                  <a:lnTo>
                    <a:pt x="2200" y="2787"/>
                  </a:lnTo>
                  <a:lnTo>
                    <a:pt x="2267" y="2704"/>
                  </a:lnTo>
                  <a:lnTo>
                    <a:pt x="2330" y="2618"/>
                  </a:lnTo>
                  <a:lnTo>
                    <a:pt x="2390" y="2526"/>
                  </a:lnTo>
                  <a:lnTo>
                    <a:pt x="2444" y="2431"/>
                  </a:lnTo>
                  <a:lnTo>
                    <a:pt x="2493" y="2334"/>
                  </a:lnTo>
                  <a:lnTo>
                    <a:pt x="2536" y="2235"/>
                  </a:lnTo>
                  <a:lnTo>
                    <a:pt x="2574" y="2133"/>
                  </a:lnTo>
                  <a:lnTo>
                    <a:pt x="2606" y="2030"/>
                  </a:lnTo>
                  <a:lnTo>
                    <a:pt x="2631" y="1925"/>
                  </a:lnTo>
                  <a:lnTo>
                    <a:pt x="2653" y="1818"/>
                  </a:lnTo>
                  <a:lnTo>
                    <a:pt x="2668" y="1710"/>
                  </a:lnTo>
                  <a:lnTo>
                    <a:pt x="2676" y="1601"/>
                  </a:lnTo>
                  <a:lnTo>
                    <a:pt x="2679" y="1492"/>
                  </a:lnTo>
                  <a:lnTo>
                    <a:pt x="2679" y="547"/>
                  </a:lnTo>
                  <a:lnTo>
                    <a:pt x="2677" y="534"/>
                  </a:lnTo>
                  <a:lnTo>
                    <a:pt x="2671" y="523"/>
                  </a:lnTo>
                  <a:lnTo>
                    <a:pt x="2662" y="514"/>
                  </a:lnTo>
                  <a:lnTo>
                    <a:pt x="2651" y="509"/>
                  </a:lnTo>
                  <a:lnTo>
                    <a:pt x="1510" y="173"/>
                  </a:lnTo>
                  <a:lnTo>
                    <a:pt x="1465" y="162"/>
                  </a:lnTo>
                  <a:lnTo>
                    <a:pt x="1419" y="159"/>
                  </a:lnTo>
                  <a:close/>
                  <a:moveTo>
                    <a:pt x="1392" y="0"/>
                  </a:moveTo>
                  <a:lnTo>
                    <a:pt x="1447" y="0"/>
                  </a:lnTo>
                  <a:lnTo>
                    <a:pt x="1501" y="7"/>
                  </a:lnTo>
                  <a:lnTo>
                    <a:pt x="1555" y="20"/>
                  </a:lnTo>
                  <a:lnTo>
                    <a:pt x="2695" y="356"/>
                  </a:lnTo>
                  <a:lnTo>
                    <a:pt x="2726" y="367"/>
                  </a:lnTo>
                  <a:lnTo>
                    <a:pt x="2754" y="383"/>
                  </a:lnTo>
                  <a:lnTo>
                    <a:pt x="2777" y="404"/>
                  </a:lnTo>
                  <a:lnTo>
                    <a:pt x="2798" y="428"/>
                  </a:lnTo>
                  <a:lnTo>
                    <a:pt x="2815" y="455"/>
                  </a:lnTo>
                  <a:lnTo>
                    <a:pt x="2828" y="483"/>
                  </a:lnTo>
                  <a:lnTo>
                    <a:pt x="2836" y="514"/>
                  </a:lnTo>
                  <a:lnTo>
                    <a:pt x="2839" y="547"/>
                  </a:lnTo>
                  <a:lnTo>
                    <a:pt x="2839" y="1492"/>
                  </a:lnTo>
                  <a:lnTo>
                    <a:pt x="2836" y="1600"/>
                  </a:lnTo>
                  <a:lnTo>
                    <a:pt x="2827" y="1709"/>
                  </a:lnTo>
                  <a:lnTo>
                    <a:pt x="2814" y="1815"/>
                  </a:lnTo>
                  <a:lnTo>
                    <a:pt x="2795" y="1921"/>
                  </a:lnTo>
                  <a:lnTo>
                    <a:pt x="2772" y="2026"/>
                  </a:lnTo>
                  <a:lnTo>
                    <a:pt x="2743" y="2129"/>
                  </a:lnTo>
                  <a:lnTo>
                    <a:pt x="2708" y="2231"/>
                  </a:lnTo>
                  <a:lnTo>
                    <a:pt x="2669" y="2330"/>
                  </a:lnTo>
                  <a:lnTo>
                    <a:pt x="2625" y="2428"/>
                  </a:lnTo>
                  <a:lnTo>
                    <a:pt x="2575" y="2523"/>
                  </a:lnTo>
                  <a:lnTo>
                    <a:pt x="2521" y="2617"/>
                  </a:lnTo>
                  <a:lnTo>
                    <a:pt x="2462" y="2708"/>
                  </a:lnTo>
                  <a:lnTo>
                    <a:pt x="2400" y="2795"/>
                  </a:lnTo>
                  <a:lnTo>
                    <a:pt x="2335" y="2877"/>
                  </a:lnTo>
                  <a:lnTo>
                    <a:pt x="2264" y="2955"/>
                  </a:lnTo>
                  <a:lnTo>
                    <a:pt x="2192" y="3031"/>
                  </a:lnTo>
                  <a:lnTo>
                    <a:pt x="2115" y="3102"/>
                  </a:lnTo>
                  <a:lnTo>
                    <a:pt x="2035" y="3170"/>
                  </a:lnTo>
                  <a:lnTo>
                    <a:pt x="1953" y="3234"/>
                  </a:lnTo>
                  <a:lnTo>
                    <a:pt x="1866" y="3292"/>
                  </a:lnTo>
                  <a:lnTo>
                    <a:pt x="1778" y="3349"/>
                  </a:lnTo>
                  <a:lnTo>
                    <a:pt x="1685" y="3400"/>
                  </a:lnTo>
                  <a:lnTo>
                    <a:pt x="1592" y="3446"/>
                  </a:lnTo>
                  <a:lnTo>
                    <a:pt x="1495" y="3488"/>
                  </a:lnTo>
                  <a:lnTo>
                    <a:pt x="1470" y="3497"/>
                  </a:lnTo>
                  <a:lnTo>
                    <a:pt x="1445" y="3501"/>
                  </a:lnTo>
                  <a:lnTo>
                    <a:pt x="1419" y="3503"/>
                  </a:lnTo>
                  <a:lnTo>
                    <a:pt x="1394" y="3501"/>
                  </a:lnTo>
                  <a:lnTo>
                    <a:pt x="1368" y="3497"/>
                  </a:lnTo>
                  <a:lnTo>
                    <a:pt x="1344" y="3488"/>
                  </a:lnTo>
                  <a:lnTo>
                    <a:pt x="1247" y="3446"/>
                  </a:lnTo>
                  <a:lnTo>
                    <a:pt x="1152" y="3400"/>
                  </a:lnTo>
                  <a:lnTo>
                    <a:pt x="1061" y="3349"/>
                  </a:lnTo>
                  <a:lnTo>
                    <a:pt x="972" y="3292"/>
                  </a:lnTo>
                  <a:lnTo>
                    <a:pt x="886" y="3234"/>
                  </a:lnTo>
                  <a:lnTo>
                    <a:pt x="803" y="3170"/>
                  </a:lnTo>
                  <a:lnTo>
                    <a:pt x="724" y="3102"/>
                  </a:lnTo>
                  <a:lnTo>
                    <a:pt x="647" y="3031"/>
                  </a:lnTo>
                  <a:lnTo>
                    <a:pt x="573" y="2955"/>
                  </a:lnTo>
                  <a:lnTo>
                    <a:pt x="504" y="2877"/>
                  </a:lnTo>
                  <a:lnTo>
                    <a:pt x="438" y="2795"/>
                  </a:lnTo>
                  <a:lnTo>
                    <a:pt x="377" y="2708"/>
                  </a:lnTo>
                  <a:lnTo>
                    <a:pt x="317" y="2617"/>
                  </a:lnTo>
                  <a:lnTo>
                    <a:pt x="263" y="2523"/>
                  </a:lnTo>
                  <a:lnTo>
                    <a:pt x="214" y="2428"/>
                  </a:lnTo>
                  <a:lnTo>
                    <a:pt x="169" y="2330"/>
                  </a:lnTo>
                  <a:lnTo>
                    <a:pt x="130" y="2231"/>
                  </a:lnTo>
                  <a:lnTo>
                    <a:pt x="96" y="2129"/>
                  </a:lnTo>
                  <a:lnTo>
                    <a:pt x="67" y="2026"/>
                  </a:lnTo>
                  <a:lnTo>
                    <a:pt x="42" y="1921"/>
                  </a:lnTo>
                  <a:lnTo>
                    <a:pt x="24" y="1815"/>
                  </a:lnTo>
                  <a:lnTo>
                    <a:pt x="11" y="1709"/>
                  </a:lnTo>
                  <a:lnTo>
                    <a:pt x="3" y="1600"/>
                  </a:lnTo>
                  <a:lnTo>
                    <a:pt x="0" y="1492"/>
                  </a:lnTo>
                  <a:lnTo>
                    <a:pt x="0" y="547"/>
                  </a:lnTo>
                  <a:lnTo>
                    <a:pt x="3" y="514"/>
                  </a:lnTo>
                  <a:lnTo>
                    <a:pt x="11" y="483"/>
                  </a:lnTo>
                  <a:lnTo>
                    <a:pt x="23" y="455"/>
                  </a:lnTo>
                  <a:lnTo>
                    <a:pt x="40" y="428"/>
                  </a:lnTo>
                  <a:lnTo>
                    <a:pt x="61" y="404"/>
                  </a:lnTo>
                  <a:lnTo>
                    <a:pt x="85" y="383"/>
                  </a:lnTo>
                  <a:lnTo>
                    <a:pt x="113" y="367"/>
                  </a:lnTo>
                  <a:lnTo>
                    <a:pt x="144" y="356"/>
                  </a:lnTo>
                  <a:lnTo>
                    <a:pt x="1284" y="20"/>
                  </a:lnTo>
                  <a:lnTo>
                    <a:pt x="1337" y="7"/>
                  </a:lnTo>
                  <a:lnTo>
                    <a:pt x="1392" y="0"/>
                  </a:lnTo>
                  <a:close/>
                </a:path>
              </a:pathLst>
            </a:custGeom>
            <a:grpFill/>
            <a:ln w="0">
              <a:noFill/>
              <a:prstDash val="solid"/>
              <a:round/>
            </a:ln>
          </p:spPr>
          <p:txBody>
            <a:bodyPr vert="horz" wrap="square" lIns="91440" tIns="45720" rIns="91440" bIns="45720" numCol="1" anchor="t" anchorCtr="0" compatLnSpc="1"/>
            <a:lstStyle/>
            <a:p>
              <a:endParaRPr lang="en-US"/>
            </a:p>
          </p:txBody>
        </p:sp>
        <p:sp>
          <p:nvSpPr>
            <p:cNvPr id="49" name="Freeform 143"/>
            <p:cNvSpPr>
              <a:spLocks noEditPoints="1"/>
            </p:cNvSpPr>
            <p:nvPr/>
          </p:nvSpPr>
          <p:spPr bwMode="auto">
            <a:xfrm>
              <a:off x="4532313" y="2760663"/>
              <a:ext cx="307975" cy="406400"/>
            </a:xfrm>
            <a:custGeom>
              <a:avLst/>
              <a:gdLst>
                <a:gd name="T0" fmla="*/ 160 w 1940"/>
                <a:gd name="T1" fmla="*/ 398 h 2563"/>
                <a:gd name="T2" fmla="*/ 163 w 1940"/>
                <a:gd name="T3" fmla="*/ 1132 h 2563"/>
                <a:gd name="T4" fmla="*/ 186 w 1940"/>
                <a:gd name="T5" fmla="*/ 1321 h 2563"/>
                <a:gd name="T6" fmla="*/ 231 w 1940"/>
                <a:gd name="T7" fmla="*/ 1504 h 2563"/>
                <a:gd name="T8" fmla="*/ 299 w 1940"/>
                <a:gd name="T9" fmla="*/ 1679 h 2563"/>
                <a:gd name="T10" fmla="*/ 387 w 1940"/>
                <a:gd name="T11" fmla="*/ 1845 h 2563"/>
                <a:gd name="T12" fmla="*/ 494 w 1940"/>
                <a:gd name="T13" fmla="*/ 1997 h 2563"/>
                <a:gd name="T14" fmla="*/ 613 w 1940"/>
                <a:gd name="T15" fmla="*/ 2131 h 2563"/>
                <a:gd name="T16" fmla="*/ 747 w 1940"/>
                <a:gd name="T17" fmla="*/ 2250 h 2563"/>
                <a:gd name="T18" fmla="*/ 893 w 1940"/>
                <a:gd name="T19" fmla="*/ 2353 h 2563"/>
                <a:gd name="T20" fmla="*/ 1047 w 1940"/>
                <a:gd name="T21" fmla="*/ 2353 h 2563"/>
                <a:gd name="T22" fmla="*/ 1194 w 1940"/>
                <a:gd name="T23" fmla="*/ 2250 h 2563"/>
                <a:gd name="T24" fmla="*/ 1327 w 1940"/>
                <a:gd name="T25" fmla="*/ 2131 h 2563"/>
                <a:gd name="T26" fmla="*/ 1447 w 1940"/>
                <a:gd name="T27" fmla="*/ 1997 h 2563"/>
                <a:gd name="T28" fmla="*/ 1554 w 1940"/>
                <a:gd name="T29" fmla="*/ 1845 h 2563"/>
                <a:gd name="T30" fmla="*/ 1642 w 1940"/>
                <a:gd name="T31" fmla="*/ 1679 h 2563"/>
                <a:gd name="T32" fmla="*/ 1709 w 1940"/>
                <a:gd name="T33" fmla="*/ 1504 h 2563"/>
                <a:gd name="T34" fmla="*/ 1755 w 1940"/>
                <a:gd name="T35" fmla="*/ 1321 h 2563"/>
                <a:gd name="T36" fmla="*/ 1778 w 1940"/>
                <a:gd name="T37" fmla="*/ 1132 h 2563"/>
                <a:gd name="T38" fmla="*/ 1780 w 1940"/>
                <a:gd name="T39" fmla="*/ 398 h 2563"/>
                <a:gd name="T40" fmla="*/ 959 w 1940"/>
                <a:gd name="T41" fmla="*/ 0 h 2563"/>
                <a:gd name="T42" fmla="*/ 1004 w 1940"/>
                <a:gd name="T43" fmla="*/ 4 h 2563"/>
                <a:gd name="T44" fmla="*/ 1878 w 1940"/>
                <a:gd name="T45" fmla="*/ 264 h 2563"/>
                <a:gd name="T46" fmla="*/ 1916 w 1940"/>
                <a:gd name="T47" fmla="*/ 297 h 2563"/>
                <a:gd name="T48" fmla="*/ 1938 w 1940"/>
                <a:gd name="T49" fmla="*/ 343 h 2563"/>
                <a:gd name="T50" fmla="*/ 1940 w 1940"/>
                <a:gd name="T51" fmla="*/ 1038 h 2563"/>
                <a:gd name="T52" fmla="*/ 1929 w 1940"/>
                <a:gd name="T53" fmla="*/ 1228 h 2563"/>
                <a:gd name="T54" fmla="*/ 1898 w 1940"/>
                <a:gd name="T55" fmla="*/ 1415 h 2563"/>
                <a:gd name="T56" fmla="*/ 1846 w 1940"/>
                <a:gd name="T57" fmla="*/ 1596 h 2563"/>
                <a:gd name="T58" fmla="*/ 1775 w 1940"/>
                <a:gd name="T59" fmla="*/ 1771 h 2563"/>
                <a:gd name="T60" fmla="*/ 1684 w 1940"/>
                <a:gd name="T61" fmla="*/ 1936 h 2563"/>
                <a:gd name="T62" fmla="*/ 1577 w 1940"/>
                <a:gd name="T63" fmla="*/ 2090 h 2563"/>
                <a:gd name="T64" fmla="*/ 1458 w 1940"/>
                <a:gd name="T65" fmla="*/ 2226 h 2563"/>
                <a:gd name="T66" fmla="*/ 1325 w 1940"/>
                <a:gd name="T67" fmla="*/ 2349 h 2563"/>
                <a:gd name="T68" fmla="*/ 1181 w 1940"/>
                <a:gd name="T69" fmla="*/ 2457 h 2563"/>
                <a:gd name="T70" fmla="*/ 1026 w 1940"/>
                <a:gd name="T71" fmla="*/ 2549 h 2563"/>
                <a:gd name="T72" fmla="*/ 990 w 1940"/>
                <a:gd name="T73" fmla="*/ 2561 h 2563"/>
                <a:gd name="T74" fmla="*/ 951 w 1940"/>
                <a:gd name="T75" fmla="*/ 2561 h 2563"/>
                <a:gd name="T76" fmla="*/ 915 w 1940"/>
                <a:gd name="T77" fmla="*/ 2549 h 2563"/>
                <a:gd name="T78" fmla="*/ 760 w 1940"/>
                <a:gd name="T79" fmla="*/ 2457 h 2563"/>
                <a:gd name="T80" fmla="*/ 615 w 1940"/>
                <a:gd name="T81" fmla="*/ 2349 h 2563"/>
                <a:gd name="T82" fmla="*/ 483 w 1940"/>
                <a:gd name="T83" fmla="*/ 2226 h 2563"/>
                <a:gd name="T84" fmla="*/ 364 w 1940"/>
                <a:gd name="T85" fmla="*/ 2090 h 2563"/>
                <a:gd name="T86" fmla="*/ 256 w 1940"/>
                <a:gd name="T87" fmla="*/ 1936 h 2563"/>
                <a:gd name="T88" fmla="*/ 166 w 1940"/>
                <a:gd name="T89" fmla="*/ 1771 h 2563"/>
                <a:gd name="T90" fmla="*/ 94 w 1940"/>
                <a:gd name="T91" fmla="*/ 1596 h 2563"/>
                <a:gd name="T92" fmla="*/ 43 w 1940"/>
                <a:gd name="T93" fmla="*/ 1415 h 2563"/>
                <a:gd name="T94" fmla="*/ 11 w 1940"/>
                <a:gd name="T95" fmla="*/ 1228 h 2563"/>
                <a:gd name="T96" fmla="*/ 0 w 1940"/>
                <a:gd name="T97" fmla="*/ 1038 h 2563"/>
                <a:gd name="T98" fmla="*/ 3 w 1940"/>
                <a:gd name="T99" fmla="*/ 343 h 2563"/>
                <a:gd name="T100" fmla="*/ 24 w 1940"/>
                <a:gd name="T101" fmla="*/ 297 h 2563"/>
                <a:gd name="T102" fmla="*/ 63 w 1940"/>
                <a:gd name="T103" fmla="*/ 264 h 2563"/>
                <a:gd name="T104" fmla="*/ 936 w 1940"/>
                <a:gd name="T105" fmla="*/ 4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40" h="2563">
                  <a:moveTo>
                    <a:pt x="970" y="160"/>
                  </a:moveTo>
                  <a:lnTo>
                    <a:pt x="160" y="398"/>
                  </a:lnTo>
                  <a:lnTo>
                    <a:pt x="160" y="1038"/>
                  </a:lnTo>
                  <a:lnTo>
                    <a:pt x="163" y="1132"/>
                  </a:lnTo>
                  <a:lnTo>
                    <a:pt x="171" y="1227"/>
                  </a:lnTo>
                  <a:lnTo>
                    <a:pt x="186" y="1321"/>
                  </a:lnTo>
                  <a:lnTo>
                    <a:pt x="205" y="1413"/>
                  </a:lnTo>
                  <a:lnTo>
                    <a:pt x="231" y="1504"/>
                  </a:lnTo>
                  <a:lnTo>
                    <a:pt x="263" y="1592"/>
                  </a:lnTo>
                  <a:lnTo>
                    <a:pt x="299" y="1679"/>
                  </a:lnTo>
                  <a:lnTo>
                    <a:pt x="340" y="1763"/>
                  </a:lnTo>
                  <a:lnTo>
                    <a:pt x="387" y="1845"/>
                  </a:lnTo>
                  <a:lnTo>
                    <a:pt x="439" y="1925"/>
                  </a:lnTo>
                  <a:lnTo>
                    <a:pt x="494" y="1997"/>
                  </a:lnTo>
                  <a:lnTo>
                    <a:pt x="551" y="2065"/>
                  </a:lnTo>
                  <a:lnTo>
                    <a:pt x="613" y="2131"/>
                  </a:lnTo>
                  <a:lnTo>
                    <a:pt x="679" y="2193"/>
                  </a:lnTo>
                  <a:lnTo>
                    <a:pt x="747" y="2250"/>
                  </a:lnTo>
                  <a:lnTo>
                    <a:pt x="818" y="2303"/>
                  </a:lnTo>
                  <a:lnTo>
                    <a:pt x="893" y="2353"/>
                  </a:lnTo>
                  <a:lnTo>
                    <a:pt x="970" y="2398"/>
                  </a:lnTo>
                  <a:lnTo>
                    <a:pt x="1047" y="2353"/>
                  </a:lnTo>
                  <a:lnTo>
                    <a:pt x="1122" y="2303"/>
                  </a:lnTo>
                  <a:lnTo>
                    <a:pt x="1194" y="2250"/>
                  </a:lnTo>
                  <a:lnTo>
                    <a:pt x="1262" y="2193"/>
                  </a:lnTo>
                  <a:lnTo>
                    <a:pt x="1327" y="2131"/>
                  </a:lnTo>
                  <a:lnTo>
                    <a:pt x="1389" y="2065"/>
                  </a:lnTo>
                  <a:lnTo>
                    <a:pt x="1447" y="1997"/>
                  </a:lnTo>
                  <a:lnTo>
                    <a:pt x="1500" y="1925"/>
                  </a:lnTo>
                  <a:lnTo>
                    <a:pt x="1554" y="1845"/>
                  </a:lnTo>
                  <a:lnTo>
                    <a:pt x="1600" y="1763"/>
                  </a:lnTo>
                  <a:lnTo>
                    <a:pt x="1642" y="1679"/>
                  </a:lnTo>
                  <a:lnTo>
                    <a:pt x="1678" y="1592"/>
                  </a:lnTo>
                  <a:lnTo>
                    <a:pt x="1709" y="1504"/>
                  </a:lnTo>
                  <a:lnTo>
                    <a:pt x="1734" y="1413"/>
                  </a:lnTo>
                  <a:lnTo>
                    <a:pt x="1755" y="1321"/>
                  </a:lnTo>
                  <a:lnTo>
                    <a:pt x="1770" y="1227"/>
                  </a:lnTo>
                  <a:lnTo>
                    <a:pt x="1778" y="1132"/>
                  </a:lnTo>
                  <a:lnTo>
                    <a:pt x="1780" y="1038"/>
                  </a:lnTo>
                  <a:lnTo>
                    <a:pt x="1780" y="398"/>
                  </a:lnTo>
                  <a:lnTo>
                    <a:pt x="970" y="160"/>
                  </a:lnTo>
                  <a:close/>
                  <a:moveTo>
                    <a:pt x="959" y="0"/>
                  </a:moveTo>
                  <a:lnTo>
                    <a:pt x="982" y="0"/>
                  </a:lnTo>
                  <a:lnTo>
                    <a:pt x="1004" y="4"/>
                  </a:lnTo>
                  <a:lnTo>
                    <a:pt x="1855" y="255"/>
                  </a:lnTo>
                  <a:lnTo>
                    <a:pt x="1878" y="264"/>
                  </a:lnTo>
                  <a:lnTo>
                    <a:pt x="1899" y="279"/>
                  </a:lnTo>
                  <a:lnTo>
                    <a:pt x="1916" y="297"/>
                  </a:lnTo>
                  <a:lnTo>
                    <a:pt x="1929" y="320"/>
                  </a:lnTo>
                  <a:lnTo>
                    <a:pt x="1938" y="343"/>
                  </a:lnTo>
                  <a:lnTo>
                    <a:pt x="1940" y="369"/>
                  </a:lnTo>
                  <a:lnTo>
                    <a:pt x="1940" y="1038"/>
                  </a:lnTo>
                  <a:lnTo>
                    <a:pt x="1938" y="1133"/>
                  </a:lnTo>
                  <a:lnTo>
                    <a:pt x="1929" y="1228"/>
                  </a:lnTo>
                  <a:lnTo>
                    <a:pt x="1916" y="1322"/>
                  </a:lnTo>
                  <a:lnTo>
                    <a:pt x="1898" y="1415"/>
                  </a:lnTo>
                  <a:lnTo>
                    <a:pt x="1875" y="1507"/>
                  </a:lnTo>
                  <a:lnTo>
                    <a:pt x="1846" y="1596"/>
                  </a:lnTo>
                  <a:lnTo>
                    <a:pt x="1813" y="1684"/>
                  </a:lnTo>
                  <a:lnTo>
                    <a:pt x="1775" y="1771"/>
                  </a:lnTo>
                  <a:lnTo>
                    <a:pt x="1732" y="1855"/>
                  </a:lnTo>
                  <a:lnTo>
                    <a:pt x="1684" y="1936"/>
                  </a:lnTo>
                  <a:lnTo>
                    <a:pt x="1631" y="2016"/>
                  </a:lnTo>
                  <a:lnTo>
                    <a:pt x="1577" y="2090"/>
                  </a:lnTo>
                  <a:lnTo>
                    <a:pt x="1519" y="2159"/>
                  </a:lnTo>
                  <a:lnTo>
                    <a:pt x="1458" y="2226"/>
                  </a:lnTo>
                  <a:lnTo>
                    <a:pt x="1393" y="2289"/>
                  </a:lnTo>
                  <a:lnTo>
                    <a:pt x="1325" y="2349"/>
                  </a:lnTo>
                  <a:lnTo>
                    <a:pt x="1255" y="2404"/>
                  </a:lnTo>
                  <a:lnTo>
                    <a:pt x="1181" y="2457"/>
                  </a:lnTo>
                  <a:lnTo>
                    <a:pt x="1104" y="2505"/>
                  </a:lnTo>
                  <a:lnTo>
                    <a:pt x="1026" y="2549"/>
                  </a:lnTo>
                  <a:lnTo>
                    <a:pt x="1008" y="2557"/>
                  </a:lnTo>
                  <a:lnTo>
                    <a:pt x="990" y="2561"/>
                  </a:lnTo>
                  <a:lnTo>
                    <a:pt x="970" y="2563"/>
                  </a:lnTo>
                  <a:lnTo>
                    <a:pt x="951" y="2561"/>
                  </a:lnTo>
                  <a:lnTo>
                    <a:pt x="933" y="2557"/>
                  </a:lnTo>
                  <a:lnTo>
                    <a:pt x="915" y="2549"/>
                  </a:lnTo>
                  <a:lnTo>
                    <a:pt x="836" y="2505"/>
                  </a:lnTo>
                  <a:lnTo>
                    <a:pt x="760" y="2457"/>
                  </a:lnTo>
                  <a:lnTo>
                    <a:pt x="686" y="2404"/>
                  </a:lnTo>
                  <a:lnTo>
                    <a:pt x="615" y="2349"/>
                  </a:lnTo>
                  <a:lnTo>
                    <a:pt x="548" y="2289"/>
                  </a:lnTo>
                  <a:lnTo>
                    <a:pt x="483" y="2226"/>
                  </a:lnTo>
                  <a:lnTo>
                    <a:pt x="421" y="2159"/>
                  </a:lnTo>
                  <a:lnTo>
                    <a:pt x="364" y="2090"/>
                  </a:lnTo>
                  <a:lnTo>
                    <a:pt x="310" y="2016"/>
                  </a:lnTo>
                  <a:lnTo>
                    <a:pt x="256" y="1936"/>
                  </a:lnTo>
                  <a:lnTo>
                    <a:pt x="209" y="1855"/>
                  </a:lnTo>
                  <a:lnTo>
                    <a:pt x="166" y="1771"/>
                  </a:lnTo>
                  <a:lnTo>
                    <a:pt x="128" y="1684"/>
                  </a:lnTo>
                  <a:lnTo>
                    <a:pt x="94" y="1596"/>
                  </a:lnTo>
                  <a:lnTo>
                    <a:pt x="66" y="1507"/>
                  </a:lnTo>
                  <a:lnTo>
                    <a:pt x="43" y="1415"/>
                  </a:lnTo>
                  <a:lnTo>
                    <a:pt x="24" y="1322"/>
                  </a:lnTo>
                  <a:lnTo>
                    <a:pt x="11" y="1228"/>
                  </a:lnTo>
                  <a:lnTo>
                    <a:pt x="3" y="1133"/>
                  </a:lnTo>
                  <a:lnTo>
                    <a:pt x="0" y="1038"/>
                  </a:lnTo>
                  <a:lnTo>
                    <a:pt x="0" y="369"/>
                  </a:lnTo>
                  <a:lnTo>
                    <a:pt x="3" y="343"/>
                  </a:lnTo>
                  <a:lnTo>
                    <a:pt x="12" y="320"/>
                  </a:lnTo>
                  <a:lnTo>
                    <a:pt x="24" y="297"/>
                  </a:lnTo>
                  <a:lnTo>
                    <a:pt x="41" y="279"/>
                  </a:lnTo>
                  <a:lnTo>
                    <a:pt x="63" y="264"/>
                  </a:lnTo>
                  <a:lnTo>
                    <a:pt x="86" y="255"/>
                  </a:lnTo>
                  <a:lnTo>
                    <a:pt x="936" y="4"/>
                  </a:lnTo>
                  <a:lnTo>
                    <a:pt x="959" y="0"/>
                  </a:lnTo>
                  <a:close/>
                </a:path>
              </a:pathLst>
            </a:custGeom>
            <a:grpFill/>
            <a:ln w="0">
              <a:noFill/>
              <a:prstDash val="solid"/>
              <a:round/>
            </a:ln>
          </p:spPr>
          <p:txBody>
            <a:bodyPr vert="horz" wrap="square" lIns="91440" tIns="45720" rIns="91440" bIns="45720" numCol="1" anchor="t" anchorCtr="0" compatLnSpc="1"/>
            <a:lstStyle/>
            <a:p>
              <a:endParaRPr lang="en-US"/>
            </a:p>
          </p:txBody>
        </p:sp>
      </p:grpSp>
      <p:grpSp>
        <p:nvGrpSpPr>
          <p:cNvPr id="50" name="Group 49"/>
          <p:cNvGrpSpPr/>
          <p:nvPr/>
        </p:nvGrpSpPr>
        <p:grpSpPr>
          <a:xfrm>
            <a:off x="3787759" y="2014571"/>
            <a:ext cx="334963" cy="557212"/>
            <a:chOff x="3584575" y="2687638"/>
            <a:chExt cx="334963" cy="557212"/>
          </a:xfrm>
          <a:solidFill>
            <a:schemeClr val="bg1"/>
          </a:solidFill>
        </p:grpSpPr>
        <p:sp>
          <p:nvSpPr>
            <p:cNvPr id="51" name="Freeform 148"/>
            <p:cNvSpPr>
              <a:spLocks noEditPoints="1"/>
            </p:cNvSpPr>
            <p:nvPr/>
          </p:nvSpPr>
          <p:spPr bwMode="auto">
            <a:xfrm>
              <a:off x="3721100" y="3143250"/>
              <a:ext cx="61913" cy="61912"/>
            </a:xfrm>
            <a:custGeom>
              <a:avLst/>
              <a:gdLst>
                <a:gd name="T0" fmla="*/ 194 w 389"/>
                <a:gd name="T1" fmla="*/ 135 h 389"/>
                <a:gd name="T2" fmla="*/ 175 w 389"/>
                <a:gd name="T3" fmla="*/ 138 h 389"/>
                <a:gd name="T4" fmla="*/ 159 w 389"/>
                <a:gd name="T5" fmla="*/ 146 h 389"/>
                <a:gd name="T6" fmla="*/ 147 w 389"/>
                <a:gd name="T7" fmla="*/ 159 h 389"/>
                <a:gd name="T8" fmla="*/ 138 w 389"/>
                <a:gd name="T9" fmla="*/ 175 h 389"/>
                <a:gd name="T10" fmla="*/ 135 w 389"/>
                <a:gd name="T11" fmla="*/ 194 h 389"/>
                <a:gd name="T12" fmla="*/ 138 w 389"/>
                <a:gd name="T13" fmla="*/ 213 h 389"/>
                <a:gd name="T14" fmla="*/ 147 w 389"/>
                <a:gd name="T15" fmla="*/ 229 h 389"/>
                <a:gd name="T16" fmla="*/ 159 w 389"/>
                <a:gd name="T17" fmla="*/ 242 h 389"/>
                <a:gd name="T18" fmla="*/ 175 w 389"/>
                <a:gd name="T19" fmla="*/ 251 h 389"/>
                <a:gd name="T20" fmla="*/ 194 w 389"/>
                <a:gd name="T21" fmla="*/ 254 h 389"/>
                <a:gd name="T22" fmla="*/ 214 w 389"/>
                <a:gd name="T23" fmla="*/ 251 h 389"/>
                <a:gd name="T24" fmla="*/ 229 w 389"/>
                <a:gd name="T25" fmla="*/ 242 h 389"/>
                <a:gd name="T26" fmla="*/ 243 w 389"/>
                <a:gd name="T27" fmla="*/ 229 h 389"/>
                <a:gd name="T28" fmla="*/ 252 w 389"/>
                <a:gd name="T29" fmla="*/ 213 h 389"/>
                <a:gd name="T30" fmla="*/ 255 w 389"/>
                <a:gd name="T31" fmla="*/ 194 h 389"/>
                <a:gd name="T32" fmla="*/ 252 w 389"/>
                <a:gd name="T33" fmla="*/ 175 h 389"/>
                <a:gd name="T34" fmla="*/ 243 w 389"/>
                <a:gd name="T35" fmla="*/ 159 h 389"/>
                <a:gd name="T36" fmla="*/ 229 w 389"/>
                <a:gd name="T37" fmla="*/ 146 h 389"/>
                <a:gd name="T38" fmla="*/ 214 w 389"/>
                <a:gd name="T39" fmla="*/ 138 h 389"/>
                <a:gd name="T40" fmla="*/ 194 w 389"/>
                <a:gd name="T41" fmla="*/ 135 h 389"/>
                <a:gd name="T42" fmla="*/ 194 w 389"/>
                <a:gd name="T43" fmla="*/ 0 h 389"/>
                <a:gd name="T44" fmla="*/ 229 w 389"/>
                <a:gd name="T45" fmla="*/ 3 h 389"/>
                <a:gd name="T46" fmla="*/ 262 w 389"/>
                <a:gd name="T47" fmla="*/ 11 h 389"/>
                <a:gd name="T48" fmla="*/ 293 w 389"/>
                <a:gd name="T49" fmla="*/ 26 h 389"/>
                <a:gd name="T50" fmla="*/ 320 w 389"/>
                <a:gd name="T51" fmla="*/ 45 h 389"/>
                <a:gd name="T52" fmla="*/ 343 w 389"/>
                <a:gd name="T53" fmla="*/ 69 h 389"/>
                <a:gd name="T54" fmla="*/ 362 w 389"/>
                <a:gd name="T55" fmla="*/ 96 h 389"/>
                <a:gd name="T56" fmla="*/ 377 w 389"/>
                <a:gd name="T57" fmla="*/ 126 h 389"/>
                <a:gd name="T58" fmla="*/ 386 w 389"/>
                <a:gd name="T59" fmla="*/ 159 h 389"/>
                <a:gd name="T60" fmla="*/ 389 w 389"/>
                <a:gd name="T61" fmla="*/ 194 h 389"/>
                <a:gd name="T62" fmla="*/ 386 w 389"/>
                <a:gd name="T63" fmla="*/ 229 h 389"/>
                <a:gd name="T64" fmla="*/ 377 w 389"/>
                <a:gd name="T65" fmla="*/ 262 h 389"/>
                <a:gd name="T66" fmla="*/ 362 w 389"/>
                <a:gd name="T67" fmla="*/ 292 h 389"/>
                <a:gd name="T68" fmla="*/ 343 w 389"/>
                <a:gd name="T69" fmla="*/ 320 h 389"/>
                <a:gd name="T70" fmla="*/ 320 w 389"/>
                <a:gd name="T71" fmla="*/ 343 h 389"/>
                <a:gd name="T72" fmla="*/ 293 w 389"/>
                <a:gd name="T73" fmla="*/ 362 h 389"/>
                <a:gd name="T74" fmla="*/ 262 w 389"/>
                <a:gd name="T75" fmla="*/ 377 h 389"/>
                <a:gd name="T76" fmla="*/ 229 w 389"/>
                <a:gd name="T77" fmla="*/ 386 h 389"/>
                <a:gd name="T78" fmla="*/ 194 w 389"/>
                <a:gd name="T79" fmla="*/ 389 h 389"/>
                <a:gd name="T80" fmla="*/ 159 w 389"/>
                <a:gd name="T81" fmla="*/ 386 h 389"/>
                <a:gd name="T82" fmla="*/ 126 w 389"/>
                <a:gd name="T83" fmla="*/ 377 h 389"/>
                <a:gd name="T84" fmla="*/ 97 w 389"/>
                <a:gd name="T85" fmla="*/ 362 h 389"/>
                <a:gd name="T86" fmla="*/ 69 w 389"/>
                <a:gd name="T87" fmla="*/ 343 h 389"/>
                <a:gd name="T88" fmla="*/ 46 w 389"/>
                <a:gd name="T89" fmla="*/ 320 h 389"/>
                <a:gd name="T90" fmla="*/ 26 w 389"/>
                <a:gd name="T91" fmla="*/ 292 h 389"/>
                <a:gd name="T92" fmla="*/ 13 w 389"/>
                <a:gd name="T93" fmla="*/ 262 h 389"/>
                <a:gd name="T94" fmla="*/ 3 w 389"/>
                <a:gd name="T95" fmla="*/ 229 h 389"/>
                <a:gd name="T96" fmla="*/ 0 w 389"/>
                <a:gd name="T97" fmla="*/ 194 h 389"/>
                <a:gd name="T98" fmla="*/ 3 w 389"/>
                <a:gd name="T99" fmla="*/ 159 h 389"/>
                <a:gd name="T100" fmla="*/ 13 w 389"/>
                <a:gd name="T101" fmla="*/ 126 h 389"/>
                <a:gd name="T102" fmla="*/ 26 w 389"/>
                <a:gd name="T103" fmla="*/ 96 h 389"/>
                <a:gd name="T104" fmla="*/ 46 w 389"/>
                <a:gd name="T105" fmla="*/ 69 h 389"/>
                <a:gd name="T106" fmla="*/ 69 w 389"/>
                <a:gd name="T107" fmla="*/ 45 h 389"/>
                <a:gd name="T108" fmla="*/ 97 w 389"/>
                <a:gd name="T109" fmla="*/ 26 h 389"/>
                <a:gd name="T110" fmla="*/ 126 w 389"/>
                <a:gd name="T111" fmla="*/ 11 h 389"/>
                <a:gd name="T112" fmla="*/ 159 w 389"/>
                <a:gd name="T113" fmla="*/ 3 h 389"/>
                <a:gd name="T114" fmla="*/ 194 w 389"/>
                <a:gd name="T115" fmla="*/ 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9" h="389">
                  <a:moveTo>
                    <a:pt x="194" y="135"/>
                  </a:moveTo>
                  <a:lnTo>
                    <a:pt x="175" y="138"/>
                  </a:lnTo>
                  <a:lnTo>
                    <a:pt x="159" y="146"/>
                  </a:lnTo>
                  <a:lnTo>
                    <a:pt x="147" y="159"/>
                  </a:lnTo>
                  <a:lnTo>
                    <a:pt x="138" y="175"/>
                  </a:lnTo>
                  <a:lnTo>
                    <a:pt x="135" y="194"/>
                  </a:lnTo>
                  <a:lnTo>
                    <a:pt x="138" y="213"/>
                  </a:lnTo>
                  <a:lnTo>
                    <a:pt x="147" y="229"/>
                  </a:lnTo>
                  <a:lnTo>
                    <a:pt x="159" y="242"/>
                  </a:lnTo>
                  <a:lnTo>
                    <a:pt x="175" y="251"/>
                  </a:lnTo>
                  <a:lnTo>
                    <a:pt x="194" y="254"/>
                  </a:lnTo>
                  <a:lnTo>
                    <a:pt x="214" y="251"/>
                  </a:lnTo>
                  <a:lnTo>
                    <a:pt x="229" y="242"/>
                  </a:lnTo>
                  <a:lnTo>
                    <a:pt x="243" y="229"/>
                  </a:lnTo>
                  <a:lnTo>
                    <a:pt x="252" y="213"/>
                  </a:lnTo>
                  <a:lnTo>
                    <a:pt x="255" y="194"/>
                  </a:lnTo>
                  <a:lnTo>
                    <a:pt x="252" y="175"/>
                  </a:lnTo>
                  <a:lnTo>
                    <a:pt x="243" y="159"/>
                  </a:lnTo>
                  <a:lnTo>
                    <a:pt x="229" y="146"/>
                  </a:lnTo>
                  <a:lnTo>
                    <a:pt x="214" y="138"/>
                  </a:lnTo>
                  <a:lnTo>
                    <a:pt x="194" y="135"/>
                  </a:lnTo>
                  <a:close/>
                  <a:moveTo>
                    <a:pt x="194" y="0"/>
                  </a:moveTo>
                  <a:lnTo>
                    <a:pt x="229" y="3"/>
                  </a:lnTo>
                  <a:lnTo>
                    <a:pt x="262" y="11"/>
                  </a:lnTo>
                  <a:lnTo>
                    <a:pt x="293" y="26"/>
                  </a:lnTo>
                  <a:lnTo>
                    <a:pt x="320" y="45"/>
                  </a:lnTo>
                  <a:lnTo>
                    <a:pt x="343" y="69"/>
                  </a:lnTo>
                  <a:lnTo>
                    <a:pt x="362" y="96"/>
                  </a:lnTo>
                  <a:lnTo>
                    <a:pt x="377" y="126"/>
                  </a:lnTo>
                  <a:lnTo>
                    <a:pt x="386" y="159"/>
                  </a:lnTo>
                  <a:lnTo>
                    <a:pt x="389" y="194"/>
                  </a:lnTo>
                  <a:lnTo>
                    <a:pt x="386" y="229"/>
                  </a:lnTo>
                  <a:lnTo>
                    <a:pt x="377" y="262"/>
                  </a:lnTo>
                  <a:lnTo>
                    <a:pt x="362" y="292"/>
                  </a:lnTo>
                  <a:lnTo>
                    <a:pt x="343" y="320"/>
                  </a:lnTo>
                  <a:lnTo>
                    <a:pt x="320" y="343"/>
                  </a:lnTo>
                  <a:lnTo>
                    <a:pt x="293" y="362"/>
                  </a:lnTo>
                  <a:lnTo>
                    <a:pt x="262" y="377"/>
                  </a:lnTo>
                  <a:lnTo>
                    <a:pt x="229" y="386"/>
                  </a:lnTo>
                  <a:lnTo>
                    <a:pt x="194" y="389"/>
                  </a:lnTo>
                  <a:lnTo>
                    <a:pt x="159" y="386"/>
                  </a:lnTo>
                  <a:lnTo>
                    <a:pt x="126" y="377"/>
                  </a:lnTo>
                  <a:lnTo>
                    <a:pt x="97" y="362"/>
                  </a:lnTo>
                  <a:lnTo>
                    <a:pt x="69" y="343"/>
                  </a:lnTo>
                  <a:lnTo>
                    <a:pt x="46" y="320"/>
                  </a:lnTo>
                  <a:lnTo>
                    <a:pt x="26" y="292"/>
                  </a:lnTo>
                  <a:lnTo>
                    <a:pt x="13" y="262"/>
                  </a:lnTo>
                  <a:lnTo>
                    <a:pt x="3" y="229"/>
                  </a:lnTo>
                  <a:lnTo>
                    <a:pt x="0" y="194"/>
                  </a:lnTo>
                  <a:lnTo>
                    <a:pt x="3" y="159"/>
                  </a:lnTo>
                  <a:lnTo>
                    <a:pt x="13" y="126"/>
                  </a:lnTo>
                  <a:lnTo>
                    <a:pt x="26" y="96"/>
                  </a:lnTo>
                  <a:lnTo>
                    <a:pt x="46" y="69"/>
                  </a:lnTo>
                  <a:lnTo>
                    <a:pt x="69" y="45"/>
                  </a:lnTo>
                  <a:lnTo>
                    <a:pt x="97" y="26"/>
                  </a:lnTo>
                  <a:lnTo>
                    <a:pt x="126" y="11"/>
                  </a:lnTo>
                  <a:lnTo>
                    <a:pt x="159" y="3"/>
                  </a:lnTo>
                  <a:lnTo>
                    <a:pt x="194" y="0"/>
                  </a:lnTo>
                  <a:close/>
                </a:path>
              </a:pathLst>
            </a:custGeom>
            <a:grpFill/>
            <a:ln w="0">
              <a:noFill/>
              <a:prstDash val="solid"/>
              <a:round/>
            </a:ln>
          </p:spPr>
          <p:txBody>
            <a:bodyPr vert="horz" wrap="square" lIns="91440" tIns="45720" rIns="91440" bIns="45720" numCol="1" anchor="t" anchorCtr="0" compatLnSpc="1"/>
            <a:lstStyle/>
            <a:p>
              <a:endParaRPr lang="en-US"/>
            </a:p>
          </p:txBody>
        </p:sp>
        <p:sp>
          <p:nvSpPr>
            <p:cNvPr id="52" name="Freeform 149"/>
            <p:cNvSpPr/>
            <p:nvPr/>
          </p:nvSpPr>
          <p:spPr bwMode="auto">
            <a:xfrm>
              <a:off x="3736975" y="2732088"/>
              <a:ext cx="76200" cy="22225"/>
            </a:xfrm>
            <a:custGeom>
              <a:avLst/>
              <a:gdLst>
                <a:gd name="T0" fmla="*/ 71 w 487"/>
                <a:gd name="T1" fmla="*/ 0 h 142"/>
                <a:gd name="T2" fmla="*/ 416 w 487"/>
                <a:gd name="T3" fmla="*/ 0 h 142"/>
                <a:gd name="T4" fmla="*/ 434 w 487"/>
                <a:gd name="T5" fmla="*/ 2 h 142"/>
                <a:gd name="T6" fmla="*/ 451 w 487"/>
                <a:gd name="T7" fmla="*/ 9 h 142"/>
                <a:gd name="T8" fmla="*/ 466 w 487"/>
                <a:gd name="T9" fmla="*/ 20 h 142"/>
                <a:gd name="T10" fmla="*/ 477 w 487"/>
                <a:gd name="T11" fmla="*/ 35 h 142"/>
                <a:gd name="T12" fmla="*/ 484 w 487"/>
                <a:gd name="T13" fmla="*/ 52 h 142"/>
                <a:gd name="T14" fmla="*/ 487 w 487"/>
                <a:gd name="T15" fmla="*/ 71 h 142"/>
                <a:gd name="T16" fmla="*/ 484 w 487"/>
                <a:gd name="T17" fmla="*/ 89 h 142"/>
                <a:gd name="T18" fmla="*/ 477 w 487"/>
                <a:gd name="T19" fmla="*/ 106 h 142"/>
                <a:gd name="T20" fmla="*/ 466 w 487"/>
                <a:gd name="T21" fmla="*/ 121 h 142"/>
                <a:gd name="T22" fmla="*/ 451 w 487"/>
                <a:gd name="T23" fmla="*/ 132 h 142"/>
                <a:gd name="T24" fmla="*/ 434 w 487"/>
                <a:gd name="T25" fmla="*/ 139 h 142"/>
                <a:gd name="T26" fmla="*/ 416 w 487"/>
                <a:gd name="T27" fmla="*/ 142 h 142"/>
                <a:gd name="T28" fmla="*/ 71 w 487"/>
                <a:gd name="T29" fmla="*/ 142 h 142"/>
                <a:gd name="T30" fmla="*/ 52 w 487"/>
                <a:gd name="T31" fmla="*/ 139 h 142"/>
                <a:gd name="T32" fmla="*/ 35 w 487"/>
                <a:gd name="T33" fmla="*/ 132 h 142"/>
                <a:gd name="T34" fmla="*/ 20 w 487"/>
                <a:gd name="T35" fmla="*/ 121 h 142"/>
                <a:gd name="T36" fmla="*/ 9 w 487"/>
                <a:gd name="T37" fmla="*/ 106 h 142"/>
                <a:gd name="T38" fmla="*/ 2 w 487"/>
                <a:gd name="T39" fmla="*/ 89 h 142"/>
                <a:gd name="T40" fmla="*/ 0 w 487"/>
                <a:gd name="T41" fmla="*/ 71 h 142"/>
                <a:gd name="T42" fmla="*/ 2 w 487"/>
                <a:gd name="T43" fmla="*/ 52 h 142"/>
                <a:gd name="T44" fmla="*/ 9 w 487"/>
                <a:gd name="T45" fmla="*/ 35 h 142"/>
                <a:gd name="T46" fmla="*/ 20 w 487"/>
                <a:gd name="T47" fmla="*/ 20 h 142"/>
                <a:gd name="T48" fmla="*/ 35 w 487"/>
                <a:gd name="T49" fmla="*/ 9 h 142"/>
                <a:gd name="T50" fmla="*/ 52 w 487"/>
                <a:gd name="T51" fmla="*/ 2 h 142"/>
                <a:gd name="T52" fmla="*/ 71 w 487"/>
                <a:gd name="T53"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7" h="142">
                  <a:moveTo>
                    <a:pt x="71" y="0"/>
                  </a:moveTo>
                  <a:lnTo>
                    <a:pt x="416" y="0"/>
                  </a:lnTo>
                  <a:lnTo>
                    <a:pt x="434" y="2"/>
                  </a:lnTo>
                  <a:lnTo>
                    <a:pt x="451" y="9"/>
                  </a:lnTo>
                  <a:lnTo>
                    <a:pt x="466" y="20"/>
                  </a:lnTo>
                  <a:lnTo>
                    <a:pt x="477" y="35"/>
                  </a:lnTo>
                  <a:lnTo>
                    <a:pt x="484" y="52"/>
                  </a:lnTo>
                  <a:lnTo>
                    <a:pt x="487" y="71"/>
                  </a:lnTo>
                  <a:lnTo>
                    <a:pt x="484" y="89"/>
                  </a:lnTo>
                  <a:lnTo>
                    <a:pt x="477" y="106"/>
                  </a:lnTo>
                  <a:lnTo>
                    <a:pt x="466" y="121"/>
                  </a:lnTo>
                  <a:lnTo>
                    <a:pt x="451" y="132"/>
                  </a:lnTo>
                  <a:lnTo>
                    <a:pt x="434" y="139"/>
                  </a:lnTo>
                  <a:lnTo>
                    <a:pt x="416" y="142"/>
                  </a:lnTo>
                  <a:lnTo>
                    <a:pt x="71" y="142"/>
                  </a:lnTo>
                  <a:lnTo>
                    <a:pt x="52" y="139"/>
                  </a:lnTo>
                  <a:lnTo>
                    <a:pt x="35" y="132"/>
                  </a:lnTo>
                  <a:lnTo>
                    <a:pt x="20" y="121"/>
                  </a:lnTo>
                  <a:lnTo>
                    <a:pt x="9" y="106"/>
                  </a:lnTo>
                  <a:lnTo>
                    <a:pt x="2" y="89"/>
                  </a:lnTo>
                  <a:lnTo>
                    <a:pt x="0" y="71"/>
                  </a:lnTo>
                  <a:lnTo>
                    <a:pt x="2" y="52"/>
                  </a:lnTo>
                  <a:lnTo>
                    <a:pt x="9" y="35"/>
                  </a:lnTo>
                  <a:lnTo>
                    <a:pt x="20" y="20"/>
                  </a:lnTo>
                  <a:lnTo>
                    <a:pt x="35" y="9"/>
                  </a:lnTo>
                  <a:lnTo>
                    <a:pt x="52" y="2"/>
                  </a:lnTo>
                  <a:lnTo>
                    <a:pt x="71" y="0"/>
                  </a:lnTo>
                  <a:close/>
                </a:path>
              </a:pathLst>
            </a:custGeom>
            <a:grpFill/>
            <a:ln w="0">
              <a:noFill/>
              <a:prstDash val="solid"/>
              <a:round/>
            </a:ln>
          </p:spPr>
          <p:txBody>
            <a:bodyPr vert="horz" wrap="square" lIns="91440" tIns="45720" rIns="91440" bIns="45720" numCol="1" anchor="t" anchorCtr="0" compatLnSpc="1"/>
            <a:lstStyle/>
            <a:p>
              <a:endParaRPr lang="en-US"/>
            </a:p>
          </p:txBody>
        </p:sp>
        <p:sp>
          <p:nvSpPr>
            <p:cNvPr id="53" name="Freeform 150"/>
            <p:cNvSpPr/>
            <p:nvPr/>
          </p:nvSpPr>
          <p:spPr bwMode="auto">
            <a:xfrm>
              <a:off x="3700463" y="2732088"/>
              <a:ext cx="23813" cy="23812"/>
            </a:xfrm>
            <a:custGeom>
              <a:avLst/>
              <a:gdLst>
                <a:gd name="T0" fmla="*/ 74 w 148"/>
                <a:gd name="T1" fmla="*/ 0 h 150"/>
                <a:gd name="T2" fmla="*/ 94 w 148"/>
                <a:gd name="T3" fmla="*/ 4 h 150"/>
                <a:gd name="T4" fmla="*/ 112 w 148"/>
                <a:gd name="T5" fmla="*/ 11 h 150"/>
                <a:gd name="T6" fmla="*/ 127 w 148"/>
                <a:gd name="T7" fmla="*/ 23 h 150"/>
                <a:gd name="T8" fmla="*/ 139 w 148"/>
                <a:gd name="T9" fmla="*/ 38 h 150"/>
                <a:gd name="T10" fmla="*/ 146 w 148"/>
                <a:gd name="T11" fmla="*/ 56 h 150"/>
                <a:gd name="T12" fmla="*/ 148 w 148"/>
                <a:gd name="T13" fmla="*/ 75 h 150"/>
                <a:gd name="T14" fmla="*/ 146 w 148"/>
                <a:gd name="T15" fmla="*/ 95 h 150"/>
                <a:gd name="T16" fmla="*/ 139 w 148"/>
                <a:gd name="T17" fmla="*/ 113 h 150"/>
                <a:gd name="T18" fmla="*/ 127 w 148"/>
                <a:gd name="T19" fmla="*/ 128 h 150"/>
                <a:gd name="T20" fmla="*/ 112 w 148"/>
                <a:gd name="T21" fmla="*/ 140 h 150"/>
                <a:gd name="T22" fmla="*/ 94 w 148"/>
                <a:gd name="T23" fmla="*/ 147 h 150"/>
                <a:gd name="T24" fmla="*/ 74 w 148"/>
                <a:gd name="T25" fmla="*/ 150 h 150"/>
                <a:gd name="T26" fmla="*/ 55 w 148"/>
                <a:gd name="T27" fmla="*/ 147 h 150"/>
                <a:gd name="T28" fmla="*/ 37 w 148"/>
                <a:gd name="T29" fmla="*/ 140 h 150"/>
                <a:gd name="T30" fmla="*/ 22 w 148"/>
                <a:gd name="T31" fmla="*/ 128 h 150"/>
                <a:gd name="T32" fmla="*/ 10 w 148"/>
                <a:gd name="T33" fmla="*/ 113 h 150"/>
                <a:gd name="T34" fmla="*/ 2 w 148"/>
                <a:gd name="T35" fmla="*/ 95 h 150"/>
                <a:gd name="T36" fmla="*/ 0 w 148"/>
                <a:gd name="T37" fmla="*/ 75 h 150"/>
                <a:gd name="T38" fmla="*/ 2 w 148"/>
                <a:gd name="T39" fmla="*/ 56 h 150"/>
                <a:gd name="T40" fmla="*/ 10 w 148"/>
                <a:gd name="T41" fmla="*/ 38 h 150"/>
                <a:gd name="T42" fmla="*/ 22 w 148"/>
                <a:gd name="T43" fmla="*/ 23 h 150"/>
                <a:gd name="T44" fmla="*/ 37 w 148"/>
                <a:gd name="T45" fmla="*/ 11 h 150"/>
                <a:gd name="T46" fmla="*/ 55 w 148"/>
                <a:gd name="T47" fmla="*/ 4 h 150"/>
                <a:gd name="T48" fmla="*/ 74 w 148"/>
                <a:gd name="T4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8" h="150">
                  <a:moveTo>
                    <a:pt x="74" y="0"/>
                  </a:moveTo>
                  <a:lnTo>
                    <a:pt x="94" y="4"/>
                  </a:lnTo>
                  <a:lnTo>
                    <a:pt x="112" y="11"/>
                  </a:lnTo>
                  <a:lnTo>
                    <a:pt x="127" y="23"/>
                  </a:lnTo>
                  <a:lnTo>
                    <a:pt x="139" y="38"/>
                  </a:lnTo>
                  <a:lnTo>
                    <a:pt x="146" y="56"/>
                  </a:lnTo>
                  <a:lnTo>
                    <a:pt x="148" y="75"/>
                  </a:lnTo>
                  <a:lnTo>
                    <a:pt x="146" y="95"/>
                  </a:lnTo>
                  <a:lnTo>
                    <a:pt x="139" y="113"/>
                  </a:lnTo>
                  <a:lnTo>
                    <a:pt x="127" y="128"/>
                  </a:lnTo>
                  <a:lnTo>
                    <a:pt x="112" y="140"/>
                  </a:lnTo>
                  <a:lnTo>
                    <a:pt x="94" y="147"/>
                  </a:lnTo>
                  <a:lnTo>
                    <a:pt x="74" y="150"/>
                  </a:lnTo>
                  <a:lnTo>
                    <a:pt x="55" y="147"/>
                  </a:lnTo>
                  <a:lnTo>
                    <a:pt x="37" y="140"/>
                  </a:lnTo>
                  <a:lnTo>
                    <a:pt x="22" y="128"/>
                  </a:lnTo>
                  <a:lnTo>
                    <a:pt x="10" y="113"/>
                  </a:lnTo>
                  <a:lnTo>
                    <a:pt x="2" y="95"/>
                  </a:lnTo>
                  <a:lnTo>
                    <a:pt x="0" y="75"/>
                  </a:lnTo>
                  <a:lnTo>
                    <a:pt x="2" y="56"/>
                  </a:lnTo>
                  <a:lnTo>
                    <a:pt x="10" y="38"/>
                  </a:lnTo>
                  <a:lnTo>
                    <a:pt x="22" y="23"/>
                  </a:lnTo>
                  <a:lnTo>
                    <a:pt x="37" y="11"/>
                  </a:lnTo>
                  <a:lnTo>
                    <a:pt x="55" y="4"/>
                  </a:lnTo>
                  <a:lnTo>
                    <a:pt x="74" y="0"/>
                  </a:lnTo>
                  <a:close/>
                </a:path>
              </a:pathLst>
            </a:custGeom>
            <a:grpFill/>
            <a:ln w="0">
              <a:noFill/>
              <a:prstDash val="solid"/>
              <a:round/>
            </a:ln>
          </p:spPr>
          <p:txBody>
            <a:bodyPr vert="horz" wrap="square" lIns="91440" tIns="45720" rIns="91440" bIns="45720" numCol="1" anchor="t" anchorCtr="0" compatLnSpc="1"/>
            <a:lstStyle/>
            <a:p>
              <a:endParaRPr lang="en-US"/>
            </a:p>
          </p:txBody>
        </p:sp>
        <p:sp>
          <p:nvSpPr>
            <p:cNvPr id="54" name="Freeform 151"/>
            <p:cNvSpPr>
              <a:spLocks noEditPoints="1"/>
            </p:cNvSpPr>
            <p:nvPr/>
          </p:nvSpPr>
          <p:spPr bwMode="auto">
            <a:xfrm>
              <a:off x="3584575" y="2687638"/>
              <a:ext cx="334963" cy="557212"/>
            </a:xfrm>
            <a:custGeom>
              <a:avLst/>
              <a:gdLst>
                <a:gd name="T0" fmla="*/ 205 w 2109"/>
                <a:gd name="T1" fmla="*/ 152 h 3510"/>
                <a:gd name="T2" fmla="*/ 172 w 2109"/>
                <a:gd name="T3" fmla="*/ 172 h 3510"/>
                <a:gd name="T4" fmla="*/ 153 w 2109"/>
                <a:gd name="T5" fmla="*/ 205 h 3510"/>
                <a:gd name="T6" fmla="*/ 150 w 2109"/>
                <a:gd name="T7" fmla="*/ 3286 h 3510"/>
                <a:gd name="T8" fmla="*/ 160 w 2109"/>
                <a:gd name="T9" fmla="*/ 3323 h 3510"/>
                <a:gd name="T10" fmla="*/ 187 w 2109"/>
                <a:gd name="T11" fmla="*/ 3350 h 3510"/>
                <a:gd name="T12" fmla="*/ 225 w 2109"/>
                <a:gd name="T13" fmla="*/ 3360 h 3510"/>
                <a:gd name="T14" fmla="*/ 1904 w 2109"/>
                <a:gd name="T15" fmla="*/ 3358 h 3510"/>
                <a:gd name="T16" fmla="*/ 1938 w 2109"/>
                <a:gd name="T17" fmla="*/ 3338 h 3510"/>
                <a:gd name="T18" fmla="*/ 1957 w 2109"/>
                <a:gd name="T19" fmla="*/ 3305 h 3510"/>
                <a:gd name="T20" fmla="*/ 1959 w 2109"/>
                <a:gd name="T21" fmla="*/ 224 h 3510"/>
                <a:gd name="T22" fmla="*/ 1949 w 2109"/>
                <a:gd name="T23" fmla="*/ 187 h 3510"/>
                <a:gd name="T24" fmla="*/ 1922 w 2109"/>
                <a:gd name="T25" fmla="*/ 161 h 3510"/>
                <a:gd name="T26" fmla="*/ 1885 w 2109"/>
                <a:gd name="T27" fmla="*/ 150 h 3510"/>
                <a:gd name="T28" fmla="*/ 225 w 2109"/>
                <a:gd name="T29" fmla="*/ 0 h 3510"/>
                <a:gd name="T30" fmla="*/ 1921 w 2109"/>
                <a:gd name="T31" fmla="*/ 3 h 3510"/>
                <a:gd name="T32" fmla="*/ 1988 w 2109"/>
                <a:gd name="T33" fmla="*/ 26 h 3510"/>
                <a:gd name="T34" fmla="*/ 2043 w 2109"/>
                <a:gd name="T35" fmla="*/ 66 h 3510"/>
                <a:gd name="T36" fmla="*/ 2083 w 2109"/>
                <a:gd name="T37" fmla="*/ 121 h 3510"/>
                <a:gd name="T38" fmla="*/ 2106 w 2109"/>
                <a:gd name="T39" fmla="*/ 188 h 3510"/>
                <a:gd name="T40" fmla="*/ 2109 w 2109"/>
                <a:gd name="T41" fmla="*/ 3286 h 3510"/>
                <a:gd name="T42" fmla="*/ 2097 w 2109"/>
                <a:gd name="T43" fmla="*/ 3356 h 3510"/>
                <a:gd name="T44" fmla="*/ 2065 w 2109"/>
                <a:gd name="T45" fmla="*/ 3417 h 3510"/>
                <a:gd name="T46" fmla="*/ 2017 w 2109"/>
                <a:gd name="T47" fmla="*/ 3466 h 3510"/>
                <a:gd name="T48" fmla="*/ 1956 w 2109"/>
                <a:gd name="T49" fmla="*/ 3498 h 3510"/>
                <a:gd name="T50" fmla="*/ 1885 w 2109"/>
                <a:gd name="T51" fmla="*/ 3510 h 3510"/>
                <a:gd name="T52" fmla="*/ 188 w 2109"/>
                <a:gd name="T53" fmla="*/ 3507 h 3510"/>
                <a:gd name="T54" fmla="*/ 122 w 2109"/>
                <a:gd name="T55" fmla="*/ 3484 h 3510"/>
                <a:gd name="T56" fmla="*/ 66 w 2109"/>
                <a:gd name="T57" fmla="*/ 3444 h 3510"/>
                <a:gd name="T58" fmla="*/ 25 w 2109"/>
                <a:gd name="T59" fmla="*/ 3389 h 3510"/>
                <a:gd name="T60" fmla="*/ 3 w 2109"/>
                <a:gd name="T61" fmla="*/ 3322 h 3510"/>
                <a:gd name="T62" fmla="*/ 0 w 2109"/>
                <a:gd name="T63" fmla="*/ 224 h 3510"/>
                <a:gd name="T64" fmla="*/ 12 w 2109"/>
                <a:gd name="T65" fmla="*/ 154 h 3510"/>
                <a:gd name="T66" fmla="*/ 44 w 2109"/>
                <a:gd name="T67" fmla="*/ 93 h 3510"/>
                <a:gd name="T68" fmla="*/ 92 w 2109"/>
                <a:gd name="T69" fmla="*/ 44 h 3510"/>
                <a:gd name="T70" fmla="*/ 154 w 2109"/>
                <a:gd name="T71" fmla="*/ 12 h 3510"/>
                <a:gd name="T72" fmla="*/ 225 w 2109"/>
                <a:gd name="T73" fmla="*/ 0 h 3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09" h="3510">
                  <a:moveTo>
                    <a:pt x="225" y="150"/>
                  </a:moveTo>
                  <a:lnTo>
                    <a:pt x="205" y="152"/>
                  </a:lnTo>
                  <a:lnTo>
                    <a:pt x="187" y="161"/>
                  </a:lnTo>
                  <a:lnTo>
                    <a:pt x="172" y="172"/>
                  </a:lnTo>
                  <a:lnTo>
                    <a:pt x="160" y="187"/>
                  </a:lnTo>
                  <a:lnTo>
                    <a:pt x="153" y="205"/>
                  </a:lnTo>
                  <a:lnTo>
                    <a:pt x="150" y="224"/>
                  </a:lnTo>
                  <a:lnTo>
                    <a:pt x="150" y="3286"/>
                  </a:lnTo>
                  <a:lnTo>
                    <a:pt x="153" y="3305"/>
                  </a:lnTo>
                  <a:lnTo>
                    <a:pt x="160" y="3323"/>
                  </a:lnTo>
                  <a:lnTo>
                    <a:pt x="172" y="3338"/>
                  </a:lnTo>
                  <a:lnTo>
                    <a:pt x="187" y="3350"/>
                  </a:lnTo>
                  <a:lnTo>
                    <a:pt x="205" y="3358"/>
                  </a:lnTo>
                  <a:lnTo>
                    <a:pt x="225" y="3360"/>
                  </a:lnTo>
                  <a:lnTo>
                    <a:pt x="1885" y="3360"/>
                  </a:lnTo>
                  <a:lnTo>
                    <a:pt x="1904" y="3358"/>
                  </a:lnTo>
                  <a:lnTo>
                    <a:pt x="1922" y="3350"/>
                  </a:lnTo>
                  <a:lnTo>
                    <a:pt x="1938" y="3338"/>
                  </a:lnTo>
                  <a:lnTo>
                    <a:pt x="1949" y="3323"/>
                  </a:lnTo>
                  <a:lnTo>
                    <a:pt x="1957" y="3305"/>
                  </a:lnTo>
                  <a:lnTo>
                    <a:pt x="1959" y="3286"/>
                  </a:lnTo>
                  <a:lnTo>
                    <a:pt x="1959" y="224"/>
                  </a:lnTo>
                  <a:lnTo>
                    <a:pt x="1957" y="205"/>
                  </a:lnTo>
                  <a:lnTo>
                    <a:pt x="1949" y="187"/>
                  </a:lnTo>
                  <a:lnTo>
                    <a:pt x="1938" y="172"/>
                  </a:lnTo>
                  <a:lnTo>
                    <a:pt x="1922" y="161"/>
                  </a:lnTo>
                  <a:lnTo>
                    <a:pt x="1904" y="152"/>
                  </a:lnTo>
                  <a:lnTo>
                    <a:pt x="1885" y="150"/>
                  </a:lnTo>
                  <a:lnTo>
                    <a:pt x="225" y="150"/>
                  </a:lnTo>
                  <a:close/>
                  <a:moveTo>
                    <a:pt x="225" y="0"/>
                  </a:moveTo>
                  <a:lnTo>
                    <a:pt x="1885" y="0"/>
                  </a:lnTo>
                  <a:lnTo>
                    <a:pt x="1921" y="3"/>
                  </a:lnTo>
                  <a:lnTo>
                    <a:pt x="1956" y="12"/>
                  </a:lnTo>
                  <a:lnTo>
                    <a:pt x="1988" y="26"/>
                  </a:lnTo>
                  <a:lnTo>
                    <a:pt x="2017" y="44"/>
                  </a:lnTo>
                  <a:lnTo>
                    <a:pt x="2043" y="66"/>
                  </a:lnTo>
                  <a:lnTo>
                    <a:pt x="2065" y="93"/>
                  </a:lnTo>
                  <a:lnTo>
                    <a:pt x="2083" y="121"/>
                  </a:lnTo>
                  <a:lnTo>
                    <a:pt x="2097" y="154"/>
                  </a:lnTo>
                  <a:lnTo>
                    <a:pt x="2106" y="188"/>
                  </a:lnTo>
                  <a:lnTo>
                    <a:pt x="2109" y="224"/>
                  </a:lnTo>
                  <a:lnTo>
                    <a:pt x="2109" y="3286"/>
                  </a:lnTo>
                  <a:lnTo>
                    <a:pt x="2106" y="3322"/>
                  </a:lnTo>
                  <a:lnTo>
                    <a:pt x="2097" y="3356"/>
                  </a:lnTo>
                  <a:lnTo>
                    <a:pt x="2083" y="3389"/>
                  </a:lnTo>
                  <a:lnTo>
                    <a:pt x="2065" y="3417"/>
                  </a:lnTo>
                  <a:lnTo>
                    <a:pt x="2043" y="3444"/>
                  </a:lnTo>
                  <a:lnTo>
                    <a:pt x="2017" y="3466"/>
                  </a:lnTo>
                  <a:lnTo>
                    <a:pt x="1988" y="3484"/>
                  </a:lnTo>
                  <a:lnTo>
                    <a:pt x="1956" y="3498"/>
                  </a:lnTo>
                  <a:lnTo>
                    <a:pt x="1921" y="3507"/>
                  </a:lnTo>
                  <a:lnTo>
                    <a:pt x="1885" y="3510"/>
                  </a:lnTo>
                  <a:lnTo>
                    <a:pt x="225" y="3510"/>
                  </a:lnTo>
                  <a:lnTo>
                    <a:pt x="188" y="3507"/>
                  </a:lnTo>
                  <a:lnTo>
                    <a:pt x="154" y="3498"/>
                  </a:lnTo>
                  <a:lnTo>
                    <a:pt x="122" y="3484"/>
                  </a:lnTo>
                  <a:lnTo>
                    <a:pt x="92" y="3466"/>
                  </a:lnTo>
                  <a:lnTo>
                    <a:pt x="66" y="3444"/>
                  </a:lnTo>
                  <a:lnTo>
                    <a:pt x="44" y="3417"/>
                  </a:lnTo>
                  <a:lnTo>
                    <a:pt x="25" y="3389"/>
                  </a:lnTo>
                  <a:lnTo>
                    <a:pt x="12" y="3356"/>
                  </a:lnTo>
                  <a:lnTo>
                    <a:pt x="3" y="3322"/>
                  </a:lnTo>
                  <a:lnTo>
                    <a:pt x="0" y="3286"/>
                  </a:lnTo>
                  <a:lnTo>
                    <a:pt x="0" y="224"/>
                  </a:lnTo>
                  <a:lnTo>
                    <a:pt x="3" y="188"/>
                  </a:lnTo>
                  <a:lnTo>
                    <a:pt x="12" y="154"/>
                  </a:lnTo>
                  <a:lnTo>
                    <a:pt x="25" y="121"/>
                  </a:lnTo>
                  <a:lnTo>
                    <a:pt x="44" y="93"/>
                  </a:lnTo>
                  <a:lnTo>
                    <a:pt x="66" y="66"/>
                  </a:lnTo>
                  <a:lnTo>
                    <a:pt x="92" y="44"/>
                  </a:lnTo>
                  <a:lnTo>
                    <a:pt x="122" y="26"/>
                  </a:lnTo>
                  <a:lnTo>
                    <a:pt x="154" y="12"/>
                  </a:lnTo>
                  <a:lnTo>
                    <a:pt x="188" y="3"/>
                  </a:lnTo>
                  <a:lnTo>
                    <a:pt x="225" y="0"/>
                  </a:lnTo>
                  <a:close/>
                </a:path>
              </a:pathLst>
            </a:custGeom>
            <a:grpFill/>
            <a:ln w="0">
              <a:noFill/>
              <a:prstDash val="solid"/>
              <a:round/>
            </a:ln>
          </p:spPr>
          <p:txBody>
            <a:bodyPr vert="horz" wrap="square" lIns="91440" tIns="45720" rIns="91440" bIns="45720" numCol="1" anchor="t" anchorCtr="0" compatLnSpc="1"/>
            <a:lstStyle/>
            <a:p>
              <a:endParaRPr lang="en-US"/>
            </a:p>
          </p:txBody>
        </p:sp>
        <p:sp>
          <p:nvSpPr>
            <p:cNvPr id="55" name="Freeform 152"/>
            <p:cNvSpPr/>
            <p:nvPr/>
          </p:nvSpPr>
          <p:spPr bwMode="auto">
            <a:xfrm>
              <a:off x="3694113" y="2906713"/>
              <a:ext cx="80963" cy="80962"/>
            </a:xfrm>
            <a:custGeom>
              <a:avLst/>
              <a:gdLst>
                <a:gd name="T0" fmla="*/ 435 w 510"/>
                <a:gd name="T1" fmla="*/ 0 h 509"/>
                <a:gd name="T2" fmla="*/ 454 w 510"/>
                <a:gd name="T3" fmla="*/ 2 h 509"/>
                <a:gd name="T4" fmla="*/ 472 w 510"/>
                <a:gd name="T5" fmla="*/ 9 h 509"/>
                <a:gd name="T6" fmla="*/ 488 w 510"/>
                <a:gd name="T7" fmla="*/ 22 h 509"/>
                <a:gd name="T8" fmla="*/ 500 w 510"/>
                <a:gd name="T9" fmla="*/ 38 h 509"/>
                <a:gd name="T10" fmla="*/ 507 w 510"/>
                <a:gd name="T11" fmla="*/ 56 h 509"/>
                <a:gd name="T12" fmla="*/ 510 w 510"/>
                <a:gd name="T13" fmla="*/ 74 h 509"/>
                <a:gd name="T14" fmla="*/ 507 w 510"/>
                <a:gd name="T15" fmla="*/ 93 h 509"/>
                <a:gd name="T16" fmla="*/ 500 w 510"/>
                <a:gd name="T17" fmla="*/ 112 h 509"/>
                <a:gd name="T18" fmla="*/ 488 w 510"/>
                <a:gd name="T19" fmla="*/ 127 h 509"/>
                <a:gd name="T20" fmla="*/ 129 w 510"/>
                <a:gd name="T21" fmla="*/ 488 h 509"/>
                <a:gd name="T22" fmla="*/ 113 w 510"/>
                <a:gd name="T23" fmla="*/ 500 h 509"/>
                <a:gd name="T24" fmla="*/ 95 w 510"/>
                <a:gd name="T25" fmla="*/ 507 h 509"/>
                <a:gd name="T26" fmla="*/ 75 w 510"/>
                <a:gd name="T27" fmla="*/ 509 h 509"/>
                <a:gd name="T28" fmla="*/ 56 w 510"/>
                <a:gd name="T29" fmla="*/ 507 h 509"/>
                <a:gd name="T30" fmla="*/ 38 w 510"/>
                <a:gd name="T31" fmla="*/ 500 h 509"/>
                <a:gd name="T32" fmla="*/ 22 w 510"/>
                <a:gd name="T33" fmla="*/ 488 h 509"/>
                <a:gd name="T34" fmla="*/ 11 w 510"/>
                <a:gd name="T35" fmla="*/ 472 h 509"/>
                <a:gd name="T36" fmla="*/ 3 w 510"/>
                <a:gd name="T37" fmla="*/ 454 h 509"/>
                <a:gd name="T38" fmla="*/ 0 w 510"/>
                <a:gd name="T39" fmla="*/ 435 h 509"/>
                <a:gd name="T40" fmla="*/ 3 w 510"/>
                <a:gd name="T41" fmla="*/ 416 h 509"/>
                <a:gd name="T42" fmla="*/ 11 w 510"/>
                <a:gd name="T43" fmla="*/ 398 h 509"/>
                <a:gd name="T44" fmla="*/ 22 w 510"/>
                <a:gd name="T45" fmla="*/ 382 h 509"/>
                <a:gd name="T46" fmla="*/ 382 w 510"/>
                <a:gd name="T47" fmla="*/ 22 h 509"/>
                <a:gd name="T48" fmla="*/ 398 w 510"/>
                <a:gd name="T49" fmla="*/ 9 h 509"/>
                <a:gd name="T50" fmla="*/ 416 w 510"/>
                <a:gd name="T51" fmla="*/ 2 h 509"/>
                <a:gd name="T52" fmla="*/ 435 w 510"/>
                <a:gd name="T53" fmla="*/ 0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10" h="509">
                  <a:moveTo>
                    <a:pt x="435" y="0"/>
                  </a:moveTo>
                  <a:lnTo>
                    <a:pt x="454" y="2"/>
                  </a:lnTo>
                  <a:lnTo>
                    <a:pt x="472" y="9"/>
                  </a:lnTo>
                  <a:lnTo>
                    <a:pt x="488" y="22"/>
                  </a:lnTo>
                  <a:lnTo>
                    <a:pt x="500" y="38"/>
                  </a:lnTo>
                  <a:lnTo>
                    <a:pt x="507" y="56"/>
                  </a:lnTo>
                  <a:lnTo>
                    <a:pt x="510" y="74"/>
                  </a:lnTo>
                  <a:lnTo>
                    <a:pt x="507" y="93"/>
                  </a:lnTo>
                  <a:lnTo>
                    <a:pt x="500" y="112"/>
                  </a:lnTo>
                  <a:lnTo>
                    <a:pt x="488" y="127"/>
                  </a:lnTo>
                  <a:lnTo>
                    <a:pt x="129" y="488"/>
                  </a:lnTo>
                  <a:lnTo>
                    <a:pt x="113" y="500"/>
                  </a:lnTo>
                  <a:lnTo>
                    <a:pt x="95" y="507"/>
                  </a:lnTo>
                  <a:lnTo>
                    <a:pt x="75" y="509"/>
                  </a:lnTo>
                  <a:lnTo>
                    <a:pt x="56" y="507"/>
                  </a:lnTo>
                  <a:lnTo>
                    <a:pt x="38" y="500"/>
                  </a:lnTo>
                  <a:lnTo>
                    <a:pt x="22" y="488"/>
                  </a:lnTo>
                  <a:lnTo>
                    <a:pt x="11" y="472"/>
                  </a:lnTo>
                  <a:lnTo>
                    <a:pt x="3" y="454"/>
                  </a:lnTo>
                  <a:lnTo>
                    <a:pt x="0" y="435"/>
                  </a:lnTo>
                  <a:lnTo>
                    <a:pt x="3" y="416"/>
                  </a:lnTo>
                  <a:lnTo>
                    <a:pt x="11" y="398"/>
                  </a:lnTo>
                  <a:lnTo>
                    <a:pt x="22" y="382"/>
                  </a:lnTo>
                  <a:lnTo>
                    <a:pt x="382" y="22"/>
                  </a:lnTo>
                  <a:lnTo>
                    <a:pt x="398" y="9"/>
                  </a:lnTo>
                  <a:lnTo>
                    <a:pt x="416" y="2"/>
                  </a:lnTo>
                  <a:lnTo>
                    <a:pt x="435" y="0"/>
                  </a:lnTo>
                  <a:close/>
                </a:path>
              </a:pathLst>
            </a:custGeom>
            <a:grpFill/>
            <a:ln w="0">
              <a:noFill/>
              <a:prstDash val="solid"/>
              <a:round/>
            </a:ln>
          </p:spPr>
          <p:txBody>
            <a:bodyPr vert="horz" wrap="square" lIns="91440" tIns="45720" rIns="91440" bIns="45720" numCol="1" anchor="t" anchorCtr="0" compatLnSpc="1"/>
            <a:lstStyle/>
            <a:p>
              <a:endParaRPr lang="en-US"/>
            </a:p>
          </p:txBody>
        </p:sp>
        <p:sp>
          <p:nvSpPr>
            <p:cNvPr id="56" name="Freeform 153"/>
            <p:cNvSpPr/>
            <p:nvPr/>
          </p:nvSpPr>
          <p:spPr bwMode="auto">
            <a:xfrm>
              <a:off x="3762375" y="2940050"/>
              <a:ext cx="46038" cy="47625"/>
            </a:xfrm>
            <a:custGeom>
              <a:avLst/>
              <a:gdLst>
                <a:gd name="T0" fmla="*/ 219 w 294"/>
                <a:gd name="T1" fmla="*/ 0 h 294"/>
                <a:gd name="T2" fmla="*/ 239 w 294"/>
                <a:gd name="T3" fmla="*/ 2 h 294"/>
                <a:gd name="T4" fmla="*/ 256 w 294"/>
                <a:gd name="T5" fmla="*/ 10 h 294"/>
                <a:gd name="T6" fmla="*/ 273 w 294"/>
                <a:gd name="T7" fmla="*/ 23 h 294"/>
                <a:gd name="T8" fmla="*/ 284 w 294"/>
                <a:gd name="T9" fmla="*/ 39 h 294"/>
                <a:gd name="T10" fmla="*/ 292 w 294"/>
                <a:gd name="T11" fmla="*/ 57 h 294"/>
                <a:gd name="T12" fmla="*/ 294 w 294"/>
                <a:gd name="T13" fmla="*/ 75 h 294"/>
                <a:gd name="T14" fmla="*/ 292 w 294"/>
                <a:gd name="T15" fmla="*/ 94 h 294"/>
                <a:gd name="T16" fmla="*/ 284 w 294"/>
                <a:gd name="T17" fmla="*/ 112 h 294"/>
                <a:gd name="T18" fmla="*/ 273 w 294"/>
                <a:gd name="T19" fmla="*/ 128 h 294"/>
                <a:gd name="T20" fmla="*/ 129 w 294"/>
                <a:gd name="T21" fmla="*/ 272 h 294"/>
                <a:gd name="T22" fmla="*/ 113 w 294"/>
                <a:gd name="T23" fmla="*/ 284 h 294"/>
                <a:gd name="T24" fmla="*/ 95 w 294"/>
                <a:gd name="T25" fmla="*/ 291 h 294"/>
                <a:gd name="T26" fmla="*/ 76 w 294"/>
                <a:gd name="T27" fmla="*/ 294 h 294"/>
                <a:gd name="T28" fmla="*/ 57 w 294"/>
                <a:gd name="T29" fmla="*/ 291 h 294"/>
                <a:gd name="T30" fmla="*/ 39 w 294"/>
                <a:gd name="T31" fmla="*/ 284 h 294"/>
                <a:gd name="T32" fmla="*/ 23 w 294"/>
                <a:gd name="T33" fmla="*/ 272 h 294"/>
                <a:gd name="T34" fmla="*/ 11 w 294"/>
                <a:gd name="T35" fmla="*/ 256 h 294"/>
                <a:gd name="T36" fmla="*/ 4 w 294"/>
                <a:gd name="T37" fmla="*/ 238 h 294"/>
                <a:gd name="T38" fmla="*/ 0 w 294"/>
                <a:gd name="T39" fmla="*/ 218 h 294"/>
                <a:gd name="T40" fmla="*/ 4 w 294"/>
                <a:gd name="T41" fmla="*/ 199 h 294"/>
                <a:gd name="T42" fmla="*/ 11 w 294"/>
                <a:gd name="T43" fmla="*/ 181 h 294"/>
                <a:gd name="T44" fmla="*/ 23 w 294"/>
                <a:gd name="T45" fmla="*/ 165 h 294"/>
                <a:gd name="T46" fmla="*/ 166 w 294"/>
                <a:gd name="T47" fmla="*/ 23 h 294"/>
                <a:gd name="T48" fmla="*/ 182 w 294"/>
                <a:gd name="T49" fmla="*/ 10 h 294"/>
                <a:gd name="T50" fmla="*/ 200 w 294"/>
                <a:gd name="T51" fmla="*/ 2 h 294"/>
                <a:gd name="T52" fmla="*/ 219 w 294"/>
                <a:gd name="T53"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4" h="294">
                  <a:moveTo>
                    <a:pt x="219" y="0"/>
                  </a:moveTo>
                  <a:lnTo>
                    <a:pt x="239" y="2"/>
                  </a:lnTo>
                  <a:lnTo>
                    <a:pt x="256" y="10"/>
                  </a:lnTo>
                  <a:lnTo>
                    <a:pt x="273" y="23"/>
                  </a:lnTo>
                  <a:lnTo>
                    <a:pt x="284" y="39"/>
                  </a:lnTo>
                  <a:lnTo>
                    <a:pt x="292" y="57"/>
                  </a:lnTo>
                  <a:lnTo>
                    <a:pt x="294" y="75"/>
                  </a:lnTo>
                  <a:lnTo>
                    <a:pt x="292" y="94"/>
                  </a:lnTo>
                  <a:lnTo>
                    <a:pt x="284" y="112"/>
                  </a:lnTo>
                  <a:lnTo>
                    <a:pt x="273" y="128"/>
                  </a:lnTo>
                  <a:lnTo>
                    <a:pt x="129" y="272"/>
                  </a:lnTo>
                  <a:lnTo>
                    <a:pt x="113" y="284"/>
                  </a:lnTo>
                  <a:lnTo>
                    <a:pt x="95" y="291"/>
                  </a:lnTo>
                  <a:lnTo>
                    <a:pt x="76" y="294"/>
                  </a:lnTo>
                  <a:lnTo>
                    <a:pt x="57" y="291"/>
                  </a:lnTo>
                  <a:lnTo>
                    <a:pt x="39" y="284"/>
                  </a:lnTo>
                  <a:lnTo>
                    <a:pt x="23" y="272"/>
                  </a:lnTo>
                  <a:lnTo>
                    <a:pt x="11" y="256"/>
                  </a:lnTo>
                  <a:lnTo>
                    <a:pt x="4" y="238"/>
                  </a:lnTo>
                  <a:lnTo>
                    <a:pt x="0" y="218"/>
                  </a:lnTo>
                  <a:lnTo>
                    <a:pt x="4" y="199"/>
                  </a:lnTo>
                  <a:lnTo>
                    <a:pt x="11" y="181"/>
                  </a:lnTo>
                  <a:lnTo>
                    <a:pt x="23" y="165"/>
                  </a:lnTo>
                  <a:lnTo>
                    <a:pt x="166" y="23"/>
                  </a:lnTo>
                  <a:lnTo>
                    <a:pt x="182" y="10"/>
                  </a:lnTo>
                  <a:lnTo>
                    <a:pt x="200" y="2"/>
                  </a:lnTo>
                  <a:lnTo>
                    <a:pt x="219" y="0"/>
                  </a:lnTo>
                  <a:close/>
                </a:path>
              </a:pathLst>
            </a:custGeom>
            <a:grpFill/>
            <a:ln w="0">
              <a:noFill/>
              <a:prstDash val="solid"/>
              <a:round/>
            </a:ln>
          </p:spPr>
          <p:txBody>
            <a:bodyPr vert="horz" wrap="square" lIns="91440" tIns="45720" rIns="91440" bIns="45720" numCol="1" anchor="t" anchorCtr="0" compatLnSpc="1"/>
            <a:lstStyle/>
            <a:p>
              <a:endParaRPr lang="en-US"/>
            </a:p>
          </p:txBody>
        </p:sp>
        <p:sp>
          <p:nvSpPr>
            <p:cNvPr id="57" name="Freeform 154"/>
            <p:cNvSpPr>
              <a:spLocks noEditPoints="1"/>
            </p:cNvSpPr>
            <p:nvPr/>
          </p:nvSpPr>
          <p:spPr bwMode="auto">
            <a:xfrm>
              <a:off x="3633788" y="2774950"/>
              <a:ext cx="236538" cy="349250"/>
            </a:xfrm>
            <a:custGeom>
              <a:avLst/>
              <a:gdLst>
                <a:gd name="T0" fmla="*/ 135 w 1497"/>
                <a:gd name="T1" fmla="*/ 135 h 2201"/>
                <a:gd name="T2" fmla="*/ 135 w 1497"/>
                <a:gd name="T3" fmla="*/ 2066 h 2201"/>
                <a:gd name="T4" fmla="*/ 1362 w 1497"/>
                <a:gd name="T5" fmla="*/ 2066 h 2201"/>
                <a:gd name="T6" fmla="*/ 1362 w 1497"/>
                <a:gd name="T7" fmla="*/ 135 h 2201"/>
                <a:gd name="T8" fmla="*/ 135 w 1497"/>
                <a:gd name="T9" fmla="*/ 135 h 2201"/>
                <a:gd name="T10" fmla="*/ 68 w 1497"/>
                <a:gd name="T11" fmla="*/ 0 h 2201"/>
                <a:gd name="T12" fmla="*/ 1430 w 1497"/>
                <a:gd name="T13" fmla="*/ 0 h 2201"/>
                <a:gd name="T14" fmla="*/ 1448 w 1497"/>
                <a:gd name="T15" fmla="*/ 3 h 2201"/>
                <a:gd name="T16" fmla="*/ 1464 w 1497"/>
                <a:gd name="T17" fmla="*/ 10 h 2201"/>
                <a:gd name="T18" fmla="*/ 1478 w 1497"/>
                <a:gd name="T19" fmla="*/ 20 h 2201"/>
                <a:gd name="T20" fmla="*/ 1487 w 1497"/>
                <a:gd name="T21" fmla="*/ 34 h 2201"/>
                <a:gd name="T22" fmla="*/ 1495 w 1497"/>
                <a:gd name="T23" fmla="*/ 50 h 2201"/>
                <a:gd name="T24" fmla="*/ 1497 w 1497"/>
                <a:gd name="T25" fmla="*/ 68 h 2201"/>
                <a:gd name="T26" fmla="*/ 1497 w 1497"/>
                <a:gd name="T27" fmla="*/ 2134 h 2201"/>
                <a:gd name="T28" fmla="*/ 1495 w 1497"/>
                <a:gd name="T29" fmla="*/ 2151 h 2201"/>
                <a:gd name="T30" fmla="*/ 1487 w 1497"/>
                <a:gd name="T31" fmla="*/ 2168 h 2201"/>
                <a:gd name="T32" fmla="*/ 1478 w 1497"/>
                <a:gd name="T33" fmla="*/ 2181 h 2201"/>
                <a:gd name="T34" fmla="*/ 1464 w 1497"/>
                <a:gd name="T35" fmla="*/ 2191 h 2201"/>
                <a:gd name="T36" fmla="*/ 1448 w 1497"/>
                <a:gd name="T37" fmla="*/ 2199 h 2201"/>
                <a:gd name="T38" fmla="*/ 1430 w 1497"/>
                <a:gd name="T39" fmla="*/ 2201 h 2201"/>
                <a:gd name="T40" fmla="*/ 68 w 1497"/>
                <a:gd name="T41" fmla="*/ 2201 h 2201"/>
                <a:gd name="T42" fmla="*/ 50 w 1497"/>
                <a:gd name="T43" fmla="*/ 2199 h 2201"/>
                <a:gd name="T44" fmla="*/ 34 w 1497"/>
                <a:gd name="T45" fmla="*/ 2191 h 2201"/>
                <a:gd name="T46" fmla="*/ 20 w 1497"/>
                <a:gd name="T47" fmla="*/ 2181 h 2201"/>
                <a:gd name="T48" fmla="*/ 10 w 1497"/>
                <a:gd name="T49" fmla="*/ 2168 h 2201"/>
                <a:gd name="T50" fmla="*/ 3 w 1497"/>
                <a:gd name="T51" fmla="*/ 2151 h 2201"/>
                <a:gd name="T52" fmla="*/ 0 w 1497"/>
                <a:gd name="T53" fmla="*/ 2134 h 2201"/>
                <a:gd name="T54" fmla="*/ 0 w 1497"/>
                <a:gd name="T55" fmla="*/ 68 h 2201"/>
                <a:gd name="T56" fmla="*/ 3 w 1497"/>
                <a:gd name="T57" fmla="*/ 50 h 2201"/>
                <a:gd name="T58" fmla="*/ 10 w 1497"/>
                <a:gd name="T59" fmla="*/ 34 h 2201"/>
                <a:gd name="T60" fmla="*/ 20 w 1497"/>
                <a:gd name="T61" fmla="*/ 20 h 2201"/>
                <a:gd name="T62" fmla="*/ 34 w 1497"/>
                <a:gd name="T63" fmla="*/ 10 h 2201"/>
                <a:gd name="T64" fmla="*/ 50 w 1497"/>
                <a:gd name="T65" fmla="*/ 3 h 2201"/>
                <a:gd name="T66" fmla="*/ 68 w 1497"/>
                <a:gd name="T67" fmla="*/ 0 h 2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97" h="2201">
                  <a:moveTo>
                    <a:pt x="135" y="135"/>
                  </a:moveTo>
                  <a:lnTo>
                    <a:pt x="135" y="2066"/>
                  </a:lnTo>
                  <a:lnTo>
                    <a:pt x="1362" y="2066"/>
                  </a:lnTo>
                  <a:lnTo>
                    <a:pt x="1362" y="135"/>
                  </a:lnTo>
                  <a:lnTo>
                    <a:pt x="135" y="135"/>
                  </a:lnTo>
                  <a:close/>
                  <a:moveTo>
                    <a:pt x="68" y="0"/>
                  </a:moveTo>
                  <a:lnTo>
                    <a:pt x="1430" y="0"/>
                  </a:lnTo>
                  <a:lnTo>
                    <a:pt x="1448" y="3"/>
                  </a:lnTo>
                  <a:lnTo>
                    <a:pt x="1464" y="10"/>
                  </a:lnTo>
                  <a:lnTo>
                    <a:pt x="1478" y="20"/>
                  </a:lnTo>
                  <a:lnTo>
                    <a:pt x="1487" y="34"/>
                  </a:lnTo>
                  <a:lnTo>
                    <a:pt x="1495" y="50"/>
                  </a:lnTo>
                  <a:lnTo>
                    <a:pt x="1497" y="68"/>
                  </a:lnTo>
                  <a:lnTo>
                    <a:pt x="1497" y="2134"/>
                  </a:lnTo>
                  <a:lnTo>
                    <a:pt x="1495" y="2151"/>
                  </a:lnTo>
                  <a:lnTo>
                    <a:pt x="1487" y="2168"/>
                  </a:lnTo>
                  <a:lnTo>
                    <a:pt x="1478" y="2181"/>
                  </a:lnTo>
                  <a:lnTo>
                    <a:pt x="1464" y="2191"/>
                  </a:lnTo>
                  <a:lnTo>
                    <a:pt x="1448" y="2199"/>
                  </a:lnTo>
                  <a:lnTo>
                    <a:pt x="1430" y="2201"/>
                  </a:lnTo>
                  <a:lnTo>
                    <a:pt x="68" y="2201"/>
                  </a:lnTo>
                  <a:lnTo>
                    <a:pt x="50" y="2199"/>
                  </a:lnTo>
                  <a:lnTo>
                    <a:pt x="34" y="2191"/>
                  </a:lnTo>
                  <a:lnTo>
                    <a:pt x="20" y="2181"/>
                  </a:lnTo>
                  <a:lnTo>
                    <a:pt x="10" y="2168"/>
                  </a:lnTo>
                  <a:lnTo>
                    <a:pt x="3" y="2151"/>
                  </a:lnTo>
                  <a:lnTo>
                    <a:pt x="0" y="2134"/>
                  </a:lnTo>
                  <a:lnTo>
                    <a:pt x="0" y="68"/>
                  </a:lnTo>
                  <a:lnTo>
                    <a:pt x="3" y="50"/>
                  </a:lnTo>
                  <a:lnTo>
                    <a:pt x="10" y="34"/>
                  </a:lnTo>
                  <a:lnTo>
                    <a:pt x="20" y="20"/>
                  </a:lnTo>
                  <a:lnTo>
                    <a:pt x="34" y="10"/>
                  </a:lnTo>
                  <a:lnTo>
                    <a:pt x="50" y="3"/>
                  </a:lnTo>
                  <a:lnTo>
                    <a:pt x="68" y="0"/>
                  </a:lnTo>
                  <a:close/>
                </a:path>
              </a:pathLst>
            </a:custGeom>
            <a:grpFill/>
            <a:ln w="0">
              <a:noFill/>
              <a:prstDash val="solid"/>
              <a:round/>
            </a:ln>
          </p:spPr>
          <p:txBody>
            <a:bodyPr vert="horz" wrap="square" lIns="91440" tIns="45720" rIns="91440" bIns="45720" numCol="1" anchor="t" anchorCtr="0" compatLnSpc="1"/>
            <a:lstStyle/>
            <a:p>
              <a:endParaRPr lang="en-US"/>
            </a:p>
          </p:txBody>
        </p:sp>
      </p:grpSp>
      <p:sp>
        <p:nvSpPr>
          <p:cNvPr id="59" name="Inhaltsplatzhalter 4"/>
          <p:cNvSpPr txBox="1"/>
          <p:nvPr/>
        </p:nvSpPr>
        <p:spPr>
          <a:xfrm>
            <a:off x="4643860" y="2043960"/>
            <a:ext cx="885242" cy="430887"/>
          </a:xfrm>
          <a:prstGeom prst="rect">
            <a:avLst/>
          </a:prstGeom>
        </p:spPr>
        <p:txBody>
          <a:bodyPr wrap="square" lIns="0" tIns="0" rIns="0" bIns="0" anchor="ctr">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2800" dirty="0">
                <a:latin typeface="Impact" panose="020B0806030902050204" pitchFamily="34" charset="0"/>
              </a:rPr>
              <a:t>40%</a:t>
            </a:r>
            <a:endParaRPr lang="en-US" sz="2000" dirty="0">
              <a:latin typeface="Impact" panose="020B0806030902050204" pitchFamily="34" charset="0"/>
            </a:endParaRPr>
          </a:p>
        </p:txBody>
      </p:sp>
      <p:sp>
        <p:nvSpPr>
          <p:cNvPr id="61" name="Inhaltsplatzhalter 4"/>
          <p:cNvSpPr txBox="1"/>
          <p:nvPr/>
        </p:nvSpPr>
        <p:spPr>
          <a:xfrm>
            <a:off x="3758618" y="3221474"/>
            <a:ext cx="885242" cy="430887"/>
          </a:xfrm>
          <a:prstGeom prst="rect">
            <a:avLst/>
          </a:prstGeom>
        </p:spPr>
        <p:txBody>
          <a:bodyPr wrap="square" lIns="0" tIns="0" rIns="0" bIns="0" anchor="ctr">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2800" dirty="0">
                <a:latin typeface="Impact" panose="020B0806030902050204" pitchFamily="34" charset="0"/>
              </a:rPr>
              <a:t>50%</a:t>
            </a:r>
            <a:endParaRPr lang="en-US" sz="2000" dirty="0">
              <a:latin typeface="Impact" panose="020B0806030902050204" pitchFamily="34" charset="0"/>
            </a:endParaRPr>
          </a:p>
        </p:txBody>
      </p:sp>
      <p:sp>
        <p:nvSpPr>
          <p:cNvPr id="63" name="Inhaltsplatzhalter 4"/>
          <p:cNvSpPr txBox="1"/>
          <p:nvPr/>
        </p:nvSpPr>
        <p:spPr>
          <a:xfrm>
            <a:off x="2961969" y="4373230"/>
            <a:ext cx="885242" cy="430887"/>
          </a:xfrm>
          <a:prstGeom prst="rect">
            <a:avLst/>
          </a:prstGeom>
        </p:spPr>
        <p:txBody>
          <a:bodyPr wrap="square" lIns="0" tIns="0" rIns="0" bIns="0" anchor="ctr">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2800" dirty="0">
                <a:latin typeface="Impact" panose="020B0806030902050204" pitchFamily="34" charset="0"/>
              </a:rPr>
              <a:t>70%</a:t>
            </a:r>
            <a:endParaRPr lang="en-US" sz="2000" dirty="0">
              <a:latin typeface="Impact" panose="020B0806030902050204" pitchFamily="34" charset="0"/>
            </a:endParaRPr>
          </a:p>
        </p:txBody>
      </p:sp>
      <p:sp>
        <p:nvSpPr>
          <p:cNvPr id="65" name="Inhaltsplatzhalter 4"/>
          <p:cNvSpPr txBox="1"/>
          <p:nvPr/>
        </p:nvSpPr>
        <p:spPr>
          <a:xfrm>
            <a:off x="2083956" y="5524985"/>
            <a:ext cx="885242" cy="430887"/>
          </a:xfrm>
          <a:prstGeom prst="rect">
            <a:avLst/>
          </a:prstGeom>
        </p:spPr>
        <p:txBody>
          <a:bodyPr wrap="square" lIns="0" tIns="0" rIns="0" bIns="0" anchor="ctr">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2800" dirty="0">
                <a:latin typeface="Impact" panose="020B0806030902050204" pitchFamily="34" charset="0"/>
              </a:rPr>
              <a:t>50%</a:t>
            </a:r>
            <a:endParaRPr lang="en-US" sz="2000" dirty="0">
              <a:latin typeface="Impact" panose="020B0806030902050204" pitchFamily="34" charset="0"/>
            </a:endParaRPr>
          </a:p>
        </p:txBody>
      </p:sp>
      <p:sp>
        <p:nvSpPr>
          <p:cNvPr id="71" name="0"/>
          <p:cNvSpPr txBox="1">
            <a:spLocks noChangeArrowheads="1"/>
          </p:cNvSpPr>
          <p:nvPr/>
        </p:nvSpPr>
        <p:spPr bwMode="auto">
          <a:xfrm>
            <a:off x="7663804" y="2219386"/>
            <a:ext cx="3553442" cy="368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r>
              <a:rPr lang="zh-CN" altLang="zh-CN" sz="1200" dirty="0">
                <a:solidFill>
                  <a:srgbClr val="404040"/>
                </a:solidFill>
                <a:latin typeface="微软雅黑" panose="020B0503020204020204" pitchFamily="34" charset="-122"/>
              </a:rPr>
              <a:t>管理资源吧PPT模板免费下载。</a:t>
            </a:r>
            <a:r>
              <a:rPr lang="zh-CN" altLang="en-US" sz="1200" smtClean="0">
                <a:solidFill>
                  <a:srgbClr val="404040"/>
                </a:solidFill>
                <a:latin typeface="微软雅黑" panose="020B0503020204020204" pitchFamily="34" charset="-122"/>
                <a:sym typeface="Arial" panose="020B0604020202020204" pitchFamily="34" charset="0"/>
              </a:rPr>
              <a:t>建议</a:t>
            </a:r>
            <a:r>
              <a:rPr lang="zh-CN" altLang="en-US" sz="1200" dirty="0">
                <a:solidFill>
                  <a:srgbClr val="404040"/>
                </a:solidFill>
                <a:latin typeface="微软雅黑" panose="020B0503020204020204" pitchFamily="34" charset="-122"/>
                <a:sym typeface="Arial" panose="020B0604020202020204" pitchFamily="34" charset="0"/>
              </a:rPr>
              <a:t>您在展示时采用微软雅</a:t>
            </a:r>
            <a:r>
              <a:rPr lang="zh-CN" altLang="en-US" sz="1200">
                <a:solidFill>
                  <a:srgbClr val="404040"/>
                </a:solidFill>
                <a:latin typeface="微软雅黑" panose="020B0503020204020204" pitchFamily="34" charset="-122"/>
                <a:sym typeface="Arial" panose="020B0604020202020204" pitchFamily="34" charset="0"/>
              </a:rPr>
              <a:t>黑</a:t>
            </a:r>
            <a:r>
              <a:rPr lang="zh-CN" altLang="en-US" sz="1200" smtClean="0">
                <a:solidFill>
                  <a:srgbClr val="404040"/>
                </a:solidFill>
                <a:latin typeface="微软雅黑" panose="020B0503020204020204" pitchFamily="34" charset="-122"/>
                <a:sym typeface="Arial" panose="020B0604020202020204" pitchFamily="34" charset="0"/>
              </a:rPr>
              <a:t>字体。建议</a:t>
            </a:r>
            <a:r>
              <a:rPr lang="zh-CN" altLang="en-US" sz="1200">
                <a:solidFill>
                  <a:srgbClr val="404040"/>
                </a:solidFill>
                <a:latin typeface="微软雅黑" panose="020B0503020204020204" pitchFamily="34" charset="-122"/>
                <a:sym typeface="Arial" panose="020B0604020202020204" pitchFamily="34" charset="0"/>
              </a:rPr>
              <a:t>您在展示时采用微软雅黑字体</a:t>
            </a:r>
            <a:r>
              <a:rPr lang="zh-CN" altLang="en-US" sz="1200" smtClean="0">
                <a:solidFill>
                  <a:srgbClr val="404040"/>
                </a:solidFill>
                <a:latin typeface="微软雅黑" panose="020B0503020204020204" pitchFamily="34" charset="-122"/>
                <a:sym typeface="Arial" panose="020B0604020202020204" pitchFamily="34" charset="0"/>
              </a:rPr>
              <a:t>。</a:t>
            </a:r>
            <a:endParaRPr lang="zh-CN" altLang="zh-CN" sz="1200">
              <a:solidFill>
                <a:srgbClr val="404040"/>
              </a:solidFill>
              <a:latin typeface="微软雅黑" panose="020B0503020204020204" pitchFamily="34" charset="-122"/>
            </a:endParaRPr>
          </a:p>
        </p:txBody>
      </p:sp>
      <p:sp>
        <p:nvSpPr>
          <p:cNvPr id="72" name="0"/>
          <p:cNvSpPr txBox="1">
            <a:spLocks noChangeArrowheads="1"/>
          </p:cNvSpPr>
          <p:nvPr/>
        </p:nvSpPr>
        <p:spPr bwMode="auto">
          <a:xfrm>
            <a:off x="7594899" y="1851505"/>
            <a:ext cx="1114724" cy="362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20000"/>
              </a:lnSpc>
              <a:spcBef>
                <a:spcPct val="20000"/>
              </a:spcBef>
            </a:pPr>
            <a:r>
              <a:rPr lang="zh-CN" altLang="en-US" sz="1600" b="1">
                <a:solidFill>
                  <a:schemeClr val="tx1">
                    <a:lumMod val="75000"/>
                    <a:lumOff val="25000"/>
                  </a:schemeClr>
                </a:solidFill>
                <a:sym typeface="Arial" panose="020B0604020202020204" pitchFamily="34" charset="0"/>
              </a:rPr>
              <a:t>调查</a:t>
            </a:r>
            <a:r>
              <a:rPr lang="zh-CN" altLang="en-US" sz="1600" b="1" smtClean="0">
                <a:solidFill>
                  <a:schemeClr val="tx1">
                    <a:lumMod val="75000"/>
                    <a:lumOff val="25000"/>
                  </a:schemeClr>
                </a:solidFill>
                <a:sym typeface="Arial" panose="020B0604020202020204" pitchFamily="34" charset="0"/>
              </a:rPr>
              <a:t>对象</a:t>
            </a:r>
            <a:endParaRPr lang="en-US" altLang="zh-CN" sz="1600" b="1" dirty="0">
              <a:solidFill>
                <a:schemeClr val="tx1">
                  <a:lumMod val="75000"/>
                  <a:lumOff val="25000"/>
                </a:schemeClr>
              </a:solidFill>
              <a:sym typeface="Arial" panose="020B0604020202020204" pitchFamily="34" charset="0"/>
            </a:endParaRPr>
          </a:p>
        </p:txBody>
      </p:sp>
      <p:sp>
        <p:nvSpPr>
          <p:cNvPr id="73" name="0"/>
          <p:cNvSpPr txBox="1">
            <a:spLocks noChangeArrowheads="1"/>
          </p:cNvSpPr>
          <p:nvPr/>
        </p:nvSpPr>
        <p:spPr bwMode="auto">
          <a:xfrm>
            <a:off x="6835268" y="3454330"/>
            <a:ext cx="3553442" cy="368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r>
              <a:rPr lang="zh-CN" altLang="zh-CN" sz="1200" dirty="0">
                <a:solidFill>
                  <a:srgbClr val="404040"/>
                </a:solidFill>
                <a:latin typeface="微软雅黑" panose="020B0503020204020204" pitchFamily="34" charset="-122"/>
              </a:rPr>
              <a:t>管理资源吧PPT模板免费下载。</a:t>
            </a:r>
            <a:r>
              <a:rPr lang="zh-CN" altLang="en-US" sz="1200" smtClean="0">
                <a:solidFill>
                  <a:srgbClr val="404040"/>
                </a:solidFill>
                <a:latin typeface="微软雅黑" panose="020B0503020204020204" pitchFamily="34" charset="-122"/>
                <a:sym typeface="Arial" panose="020B0604020202020204" pitchFamily="34" charset="0"/>
              </a:rPr>
              <a:t>建议</a:t>
            </a:r>
            <a:r>
              <a:rPr lang="zh-CN" altLang="en-US" sz="1200" dirty="0">
                <a:solidFill>
                  <a:srgbClr val="404040"/>
                </a:solidFill>
                <a:latin typeface="微软雅黑" panose="020B0503020204020204" pitchFamily="34" charset="-122"/>
                <a:sym typeface="Arial" panose="020B0604020202020204" pitchFamily="34" charset="0"/>
              </a:rPr>
              <a:t>您在展示时采用微软雅</a:t>
            </a:r>
            <a:r>
              <a:rPr lang="zh-CN" altLang="en-US" sz="1200">
                <a:solidFill>
                  <a:srgbClr val="404040"/>
                </a:solidFill>
                <a:latin typeface="微软雅黑" panose="020B0503020204020204" pitchFamily="34" charset="-122"/>
                <a:sym typeface="Arial" panose="020B0604020202020204" pitchFamily="34" charset="0"/>
              </a:rPr>
              <a:t>黑</a:t>
            </a:r>
            <a:r>
              <a:rPr lang="zh-CN" altLang="en-US" sz="1200" smtClean="0">
                <a:solidFill>
                  <a:srgbClr val="404040"/>
                </a:solidFill>
                <a:latin typeface="微软雅黑" panose="020B0503020204020204" pitchFamily="34" charset="-122"/>
                <a:sym typeface="Arial" panose="020B0604020202020204" pitchFamily="34" charset="0"/>
              </a:rPr>
              <a:t>字体。建议</a:t>
            </a:r>
            <a:r>
              <a:rPr lang="zh-CN" altLang="en-US" sz="1200">
                <a:solidFill>
                  <a:srgbClr val="404040"/>
                </a:solidFill>
                <a:latin typeface="微软雅黑" panose="020B0503020204020204" pitchFamily="34" charset="-122"/>
                <a:sym typeface="Arial" panose="020B0604020202020204" pitchFamily="34" charset="0"/>
              </a:rPr>
              <a:t>您在展示时采用微软雅黑字体</a:t>
            </a:r>
            <a:r>
              <a:rPr lang="zh-CN" altLang="en-US" sz="1200" smtClean="0">
                <a:solidFill>
                  <a:srgbClr val="404040"/>
                </a:solidFill>
                <a:latin typeface="微软雅黑" panose="020B0503020204020204" pitchFamily="34" charset="-122"/>
                <a:sym typeface="Arial" panose="020B0604020202020204" pitchFamily="34" charset="0"/>
              </a:rPr>
              <a:t>。</a:t>
            </a:r>
            <a:endParaRPr lang="zh-CN" altLang="zh-CN" sz="1200">
              <a:solidFill>
                <a:srgbClr val="404040"/>
              </a:solidFill>
              <a:latin typeface="微软雅黑" panose="020B0503020204020204" pitchFamily="34" charset="-122"/>
            </a:endParaRPr>
          </a:p>
        </p:txBody>
      </p:sp>
      <p:sp>
        <p:nvSpPr>
          <p:cNvPr id="74" name="0"/>
          <p:cNvSpPr txBox="1">
            <a:spLocks noChangeArrowheads="1"/>
          </p:cNvSpPr>
          <p:nvPr/>
        </p:nvSpPr>
        <p:spPr bwMode="auto">
          <a:xfrm>
            <a:off x="6766363" y="3086449"/>
            <a:ext cx="1114724" cy="362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20000"/>
              </a:lnSpc>
              <a:spcBef>
                <a:spcPct val="20000"/>
              </a:spcBef>
            </a:pPr>
            <a:r>
              <a:rPr lang="zh-CN" altLang="en-US" sz="1600" b="1">
                <a:solidFill>
                  <a:schemeClr val="tx1">
                    <a:lumMod val="75000"/>
                    <a:lumOff val="25000"/>
                  </a:schemeClr>
                </a:solidFill>
                <a:sym typeface="Arial" panose="020B0604020202020204" pitchFamily="34" charset="0"/>
              </a:rPr>
              <a:t>调查</a:t>
            </a:r>
            <a:r>
              <a:rPr lang="zh-CN" altLang="en-US" sz="1600" b="1" smtClean="0">
                <a:solidFill>
                  <a:schemeClr val="tx1">
                    <a:lumMod val="75000"/>
                    <a:lumOff val="25000"/>
                  </a:schemeClr>
                </a:solidFill>
                <a:sym typeface="Arial" panose="020B0604020202020204" pitchFamily="34" charset="0"/>
              </a:rPr>
              <a:t>对象</a:t>
            </a:r>
            <a:endParaRPr lang="en-US" altLang="zh-CN" sz="1600" b="1" dirty="0">
              <a:solidFill>
                <a:schemeClr val="tx1">
                  <a:lumMod val="75000"/>
                  <a:lumOff val="25000"/>
                </a:schemeClr>
              </a:solidFill>
              <a:sym typeface="Arial" panose="020B0604020202020204" pitchFamily="34" charset="0"/>
            </a:endParaRPr>
          </a:p>
        </p:txBody>
      </p:sp>
      <p:sp>
        <p:nvSpPr>
          <p:cNvPr id="75" name="0"/>
          <p:cNvSpPr txBox="1">
            <a:spLocks noChangeArrowheads="1"/>
          </p:cNvSpPr>
          <p:nvPr/>
        </p:nvSpPr>
        <p:spPr bwMode="auto">
          <a:xfrm>
            <a:off x="5978108" y="4561889"/>
            <a:ext cx="3681940" cy="368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r>
              <a:rPr lang="zh-CN" altLang="zh-CN" sz="1200" dirty="0">
                <a:solidFill>
                  <a:srgbClr val="404040"/>
                </a:solidFill>
                <a:latin typeface="微软雅黑" panose="020B0503020204020204" pitchFamily="34" charset="-122"/>
              </a:rPr>
              <a:t>管理资源吧PPT模板免费下载。</a:t>
            </a:r>
            <a:r>
              <a:rPr lang="zh-CN" altLang="en-US" sz="1200" smtClean="0">
                <a:solidFill>
                  <a:srgbClr val="404040"/>
                </a:solidFill>
                <a:latin typeface="微软雅黑" panose="020B0503020204020204" pitchFamily="34" charset="-122"/>
                <a:sym typeface="Arial" panose="020B0604020202020204" pitchFamily="34" charset="0"/>
              </a:rPr>
              <a:t>建议</a:t>
            </a:r>
            <a:r>
              <a:rPr lang="zh-CN" altLang="en-US" sz="1200" dirty="0">
                <a:solidFill>
                  <a:srgbClr val="404040"/>
                </a:solidFill>
                <a:latin typeface="微软雅黑" panose="020B0503020204020204" pitchFamily="34" charset="-122"/>
                <a:sym typeface="Arial" panose="020B0604020202020204" pitchFamily="34" charset="0"/>
              </a:rPr>
              <a:t>您在展示时采用微软雅</a:t>
            </a:r>
            <a:r>
              <a:rPr lang="zh-CN" altLang="en-US" sz="1200">
                <a:solidFill>
                  <a:srgbClr val="404040"/>
                </a:solidFill>
                <a:latin typeface="微软雅黑" panose="020B0503020204020204" pitchFamily="34" charset="-122"/>
                <a:sym typeface="Arial" panose="020B0604020202020204" pitchFamily="34" charset="0"/>
              </a:rPr>
              <a:t>黑</a:t>
            </a:r>
            <a:r>
              <a:rPr lang="zh-CN" altLang="en-US" sz="1200" smtClean="0">
                <a:solidFill>
                  <a:srgbClr val="404040"/>
                </a:solidFill>
                <a:latin typeface="微软雅黑" panose="020B0503020204020204" pitchFamily="34" charset="-122"/>
                <a:sym typeface="Arial" panose="020B0604020202020204" pitchFamily="34" charset="0"/>
              </a:rPr>
              <a:t>字体。建议</a:t>
            </a:r>
            <a:r>
              <a:rPr lang="zh-CN" altLang="en-US" sz="1200">
                <a:solidFill>
                  <a:srgbClr val="404040"/>
                </a:solidFill>
                <a:latin typeface="微软雅黑" panose="020B0503020204020204" pitchFamily="34" charset="-122"/>
                <a:sym typeface="Arial" panose="020B0604020202020204" pitchFamily="34" charset="0"/>
              </a:rPr>
              <a:t>您在展示时采用微软雅黑字体</a:t>
            </a:r>
            <a:r>
              <a:rPr lang="zh-CN" altLang="en-US" sz="1200" smtClean="0">
                <a:solidFill>
                  <a:srgbClr val="404040"/>
                </a:solidFill>
                <a:latin typeface="微软雅黑" panose="020B0503020204020204" pitchFamily="34" charset="-122"/>
                <a:sym typeface="Arial" panose="020B0604020202020204" pitchFamily="34" charset="0"/>
              </a:rPr>
              <a:t>。</a:t>
            </a:r>
            <a:endParaRPr lang="zh-CN" altLang="zh-CN" sz="1200">
              <a:solidFill>
                <a:srgbClr val="404040"/>
              </a:solidFill>
              <a:latin typeface="微软雅黑" panose="020B0503020204020204" pitchFamily="34" charset="-122"/>
            </a:endParaRPr>
          </a:p>
        </p:txBody>
      </p:sp>
      <p:sp>
        <p:nvSpPr>
          <p:cNvPr id="76" name="0"/>
          <p:cNvSpPr txBox="1">
            <a:spLocks noChangeArrowheads="1"/>
          </p:cNvSpPr>
          <p:nvPr/>
        </p:nvSpPr>
        <p:spPr bwMode="auto">
          <a:xfrm>
            <a:off x="5909203" y="4194008"/>
            <a:ext cx="1114724" cy="362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20000"/>
              </a:lnSpc>
              <a:spcBef>
                <a:spcPct val="20000"/>
              </a:spcBef>
            </a:pPr>
            <a:r>
              <a:rPr lang="zh-CN" altLang="en-US" sz="1600" b="1">
                <a:solidFill>
                  <a:schemeClr val="tx1">
                    <a:lumMod val="75000"/>
                    <a:lumOff val="25000"/>
                  </a:schemeClr>
                </a:solidFill>
                <a:sym typeface="Arial" panose="020B0604020202020204" pitchFamily="34" charset="0"/>
              </a:rPr>
              <a:t>调查</a:t>
            </a:r>
            <a:r>
              <a:rPr lang="zh-CN" altLang="en-US" sz="1600" b="1" smtClean="0">
                <a:solidFill>
                  <a:schemeClr val="tx1">
                    <a:lumMod val="75000"/>
                    <a:lumOff val="25000"/>
                  </a:schemeClr>
                </a:solidFill>
                <a:sym typeface="Arial" panose="020B0604020202020204" pitchFamily="34" charset="0"/>
              </a:rPr>
              <a:t>对象</a:t>
            </a:r>
            <a:endParaRPr lang="en-US" altLang="zh-CN" sz="1600" b="1" dirty="0">
              <a:solidFill>
                <a:schemeClr val="tx1">
                  <a:lumMod val="75000"/>
                  <a:lumOff val="25000"/>
                </a:schemeClr>
              </a:solidFill>
              <a:sym typeface="Arial" panose="020B0604020202020204" pitchFamily="34" charset="0"/>
            </a:endParaRPr>
          </a:p>
        </p:txBody>
      </p:sp>
      <p:sp>
        <p:nvSpPr>
          <p:cNvPr id="77" name="0"/>
          <p:cNvSpPr txBox="1">
            <a:spLocks noChangeArrowheads="1"/>
          </p:cNvSpPr>
          <p:nvPr/>
        </p:nvSpPr>
        <p:spPr bwMode="auto">
          <a:xfrm>
            <a:off x="5149572" y="5733460"/>
            <a:ext cx="3553442" cy="368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r>
              <a:rPr lang="zh-CN" altLang="zh-CN" sz="1200" dirty="0">
                <a:solidFill>
                  <a:srgbClr val="404040"/>
                </a:solidFill>
                <a:latin typeface="微软雅黑" panose="020B0503020204020204" pitchFamily="34" charset="-122"/>
              </a:rPr>
              <a:t>管理资源吧PPT模板免费下载。</a:t>
            </a:r>
            <a:r>
              <a:rPr lang="zh-CN" altLang="en-US" sz="1200" smtClean="0">
                <a:solidFill>
                  <a:srgbClr val="404040"/>
                </a:solidFill>
                <a:latin typeface="微软雅黑" panose="020B0503020204020204" pitchFamily="34" charset="-122"/>
                <a:sym typeface="Arial" panose="020B0604020202020204" pitchFamily="34" charset="0"/>
              </a:rPr>
              <a:t>建议</a:t>
            </a:r>
            <a:r>
              <a:rPr lang="zh-CN" altLang="en-US" sz="1200" dirty="0">
                <a:solidFill>
                  <a:srgbClr val="404040"/>
                </a:solidFill>
                <a:latin typeface="微软雅黑" panose="020B0503020204020204" pitchFamily="34" charset="-122"/>
                <a:sym typeface="Arial" panose="020B0604020202020204" pitchFamily="34" charset="0"/>
              </a:rPr>
              <a:t>您在展示时采用微软雅</a:t>
            </a:r>
            <a:r>
              <a:rPr lang="zh-CN" altLang="en-US" sz="1200">
                <a:solidFill>
                  <a:srgbClr val="404040"/>
                </a:solidFill>
                <a:latin typeface="微软雅黑" panose="020B0503020204020204" pitchFamily="34" charset="-122"/>
                <a:sym typeface="Arial" panose="020B0604020202020204" pitchFamily="34" charset="0"/>
              </a:rPr>
              <a:t>黑</a:t>
            </a:r>
            <a:r>
              <a:rPr lang="zh-CN" altLang="en-US" sz="1200" smtClean="0">
                <a:solidFill>
                  <a:srgbClr val="404040"/>
                </a:solidFill>
                <a:latin typeface="微软雅黑" panose="020B0503020204020204" pitchFamily="34" charset="-122"/>
                <a:sym typeface="Arial" panose="020B0604020202020204" pitchFamily="34" charset="0"/>
              </a:rPr>
              <a:t>字体。建议</a:t>
            </a:r>
            <a:r>
              <a:rPr lang="zh-CN" altLang="en-US" sz="1200">
                <a:solidFill>
                  <a:srgbClr val="404040"/>
                </a:solidFill>
                <a:latin typeface="微软雅黑" panose="020B0503020204020204" pitchFamily="34" charset="-122"/>
                <a:sym typeface="Arial" panose="020B0604020202020204" pitchFamily="34" charset="0"/>
              </a:rPr>
              <a:t>您在展示时采用微软雅黑字体</a:t>
            </a:r>
            <a:r>
              <a:rPr lang="zh-CN" altLang="en-US" sz="1200" smtClean="0">
                <a:solidFill>
                  <a:srgbClr val="404040"/>
                </a:solidFill>
                <a:latin typeface="微软雅黑" panose="020B0503020204020204" pitchFamily="34" charset="-122"/>
                <a:sym typeface="Arial" panose="020B0604020202020204" pitchFamily="34" charset="0"/>
              </a:rPr>
              <a:t>。</a:t>
            </a:r>
            <a:endParaRPr lang="zh-CN" altLang="zh-CN" sz="1200">
              <a:solidFill>
                <a:srgbClr val="404040"/>
              </a:solidFill>
              <a:latin typeface="微软雅黑" panose="020B0503020204020204" pitchFamily="34" charset="-122"/>
            </a:endParaRPr>
          </a:p>
        </p:txBody>
      </p:sp>
      <p:sp>
        <p:nvSpPr>
          <p:cNvPr id="78" name="0"/>
          <p:cNvSpPr txBox="1">
            <a:spLocks noChangeArrowheads="1"/>
          </p:cNvSpPr>
          <p:nvPr/>
        </p:nvSpPr>
        <p:spPr bwMode="auto">
          <a:xfrm>
            <a:off x="5080667" y="5365579"/>
            <a:ext cx="1114724" cy="362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20000"/>
              </a:lnSpc>
              <a:spcBef>
                <a:spcPct val="20000"/>
              </a:spcBef>
            </a:pPr>
            <a:r>
              <a:rPr lang="zh-CN" altLang="en-US" sz="1600" b="1">
                <a:solidFill>
                  <a:schemeClr val="tx1">
                    <a:lumMod val="75000"/>
                    <a:lumOff val="25000"/>
                  </a:schemeClr>
                </a:solidFill>
                <a:sym typeface="Arial" panose="020B0604020202020204" pitchFamily="34" charset="0"/>
              </a:rPr>
              <a:t>调查</a:t>
            </a:r>
            <a:r>
              <a:rPr lang="zh-CN" altLang="en-US" sz="1600" b="1" smtClean="0">
                <a:solidFill>
                  <a:schemeClr val="tx1">
                    <a:lumMod val="75000"/>
                    <a:lumOff val="25000"/>
                  </a:schemeClr>
                </a:solidFill>
                <a:sym typeface="Arial" panose="020B0604020202020204" pitchFamily="34" charset="0"/>
              </a:rPr>
              <a:t>对象</a:t>
            </a:r>
            <a:endParaRPr lang="en-US" altLang="zh-CN" sz="1600" b="1" dirty="0">
              <a:solidFill>
                <a:schemeClr val="tx1">
                  <a:lumMod val="75000"/>
                  <a:lumOff val="25000"/>
                </a:schemeClr>
              </a:solidFill>
              <a:sym typeface="Arial" panose="020B0604020202020204" pitchFamily="34" charset="0"/>
            </a:endParaRPr>
          </a:p>
        </p:txBody>
      </p:sp>
      <p:sp>
        <p:nvSpPr>
          <p:cNvPr id="62" name="图文框 61"/>
          <p:cNvSpPr/>
          <p:nvPr/>
        </p:nvSpPr>
        <p:spPr>
          <a:xfrm>
            <a:off x="0" y="0"/>
            <a:ext cx="12192000" cy="6858000"/>
          </a:xfrm>
          <a:prstGeom prst="frame">
            <a:avLst>
              <a:gd name="adj1" fmla="val 3611"/>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文本框 63"/>
          <p:cNvSpPr txBox="1"/>
          <p:nvPr/>
        </p:nvSpPr>
        <p:spPr>
          <a:xfrm>
            <a:off x="846738" y="587321"/>
            <a:ext cx="3538593" cy="584775"/>
          </a:xfrm>
          <a:prstGeom prst="rect">
            <a:avLst/>
          </a:prstGeom>
          <a:noFill/>
        </p:spPr>
        <p:txBody>
          <a:bodyPr wrap="square" rtlCol="0">
            <a:spAutoFit/>
          </a:bodyPr>
          <a:lstStyle/>
          <a:p>
            <a:r>
              <a:rPr lang="zh-CN" altLang="en-US" sz="3200" b="1" dirty="0" smtClean="0">
                <a:solidFill>
                  <a:srgbClr val="404040"/>
                </a:solidFill>
                <a:latin typeface="微软雅黑" panose="020B0503020204020204" pitchFamily="34" charset="-122"/>
                <a:ea typeface="微软雅黑" panose="020B0503020204020204" pitchFamily="34" charset="-122"/>
              </a:rPr>
              <a:t>研究的方法及过程</a:t>
            </a:r>
            <a:endParaRPr lang="zh-CN" altLang="en-US" sz="3200" b="1" dirty="0" smtClean="0">
              <a:solidFill>
                <a:srgbClr val="404040"/>
              </a:solidFill>
              <a:latin typeface="微软雅黑" panose="020B0503020204020204" pitchFamily="34" charset="-122"/>
              <a:ea typeface="微软雅黑" panose="020B0503020204020204" pitchFamily="34" charset="-122"/>
            </a:endParaRPr>
          </a:p>
        </p:txBody>
      </p:sp>
      <p:sp>
        <p:nvSpPr>
          <p:cNvPr id="79" name="文本框 16"/>
          <p:cNvSpPr txBox="1">
            <a:spLocks noChangeArrowheads="1"/>
          </p:cNvSpPr>
          <p:nvPr/>
        </p:nvSpPr>
        <p:spPr bwMode="auto">
          <a:xfrm>
            <a:off x="882928" y="1121663"/>
            <a:ext cx="3384708" cy="244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a:buNone/>
            </a:pPr>
            <a:r>
              <a:rPr lang="zh-CN" altLang="en-US" sz="1100" smtClean="0">
                <a:solidFill>
                  <a:srgbClr val="7F7F7F"/>
                </a:solidFill>
                <a:latin typeface="微软雅黑" panose="020B0503020204020204" pitchFamily="34" charset="-122"/>
                <a:ea typeface="微软雅黑" panose="020B0503020204020204" pitchFamily="34" charset="-122"/>
              </a:rPr>
              <a:t>在此添加标题补充内容，建议使用微软雅黑</a:t>
            </a:r>
            <a:endParaRPr lang="zh-CN" altLang="en-US" sz="1100" dirty="0">
              <a:solidFill>
                <a:srgbClr val="7F7F7F"/>
              </a:solidFill>
              <a:latin typeface="微软雅黑" panose="020B0503020204020204" pitchFamily="34" charset="-122"/>
              <a:ea typeface="微软雅黑" panose="020B0503020204020204" pitchFamily="34" charset="-122"/>
            </a:endParaRPr>
          </a:p>
        </p:txBody>
      </p:sp>
      <p:sp>
        <p:nvSpPr>
          <p:cNvPr id="80" name="矩形 79"/>
          <p:cNvSpPr/>
          <p:nvPr/>
        </p:nvSpPr>
        <p:spPr>
          <a:xfrm>
            <a:off x="680784" y="651187"/>
            <a:ext cx="147849" cy="669957"/>
          </a:xfrm>
          <a:prstGeom prst="rect">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Effect transition="in" filter="fade">
                                      <p:cBhvr>
                                        <p:cTn id="9" dur="500"/>
                                        <p:tgtEl>
                                          <p:spTgt spid="50"/>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fltVal val="0"/>
                                          </p:val>
                                        </p:tav>
                                        <p:tav tm="100000">
                                          <p:val>
                                            <p:strVal val="#ppt_w"/>
                                          </p:val>
                                        </p:tav>
                                      </p:tavLst>
                                    </p:anim>
                                    <p:anim calcmode="lin" valueType="num">
                                      <p:cBhvr>
                                        <p:cTn id="14" dur="500" fill="hold"/>
                                        <p:tgtEl>
                                          <p:spTgt spid="59"/>
                                        </p:tgtEl>
                                        <p:attrNameLst>
                                          <p:attrName>ppt_h</p:attrName>
                                        </p:attrNameLst>
                                      </p:cBhvr>
                                      <p:tavLst>
                                        <p:tav tm="0">
                                          <p:val>
                                            <p:fltVal val="0"/>
                                          </p:val>
                                        </p:tav>
                                        <p:tav tm="100000">
                                          <p:val>
                                            <p:strVal val="#ppt_h"/>
                                          </p:val>
                                        </p:tav>
                                      </p:tavLst>
                                    </p:anim>
                                    <p:animEffect transition="in" filter="fade">
                                      <p:cBhvr>
                                        <p:cTn id="15" dur="500"/>
                                        <p:tgtEl>
                                          <p:spTgt spid="59"/>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61"/>
                                        </p:tgtEl>
                                        <p:attrNameLst>
                                          <p:attrName>style.visibility</p:attrName>
                                        </p:attrNameLst>
                                      </p:cBhvr>
                                      <p:to>
                                        <p:strVal val="visible"/>
                                      </p:to>
                                    </p:set>
                                    <p:anim calcmode="lin" valueType="num">
                                      <p:cBhvr>
                                        <p:cTn id="25" dur="500" fill="hold"/>
                                        <p:tgtEl>
                                          <p:spTgt spid="61"/>
                                        </p:tgtEl>
                                        <p:attrNameLst>
                                          <p:attrName>ppt_w</p:attrName>
                                        </p:attrNameLst>
                                      </p:cBhvr>
                                      <p:tavLst>
                                        <p:tav tm="0">
                                          <p:val>
                                            <p:fltVal val="0"/>
                                          </p:val>
                                        </p:tav>
                                        <p:tav tm="100000">
                                          <p:val>
                                            <p:strVal val="#ppt_w"/>
                                          </p:val>
                                        </p:tav>
                                      </p:tavLst>
                                    </p:anim>
                                    <p:anim calcmode="lin" valueType="num">
                                      <p:cBhvr>
                                        <p:cTn id="26" dur="500" fill="hold"/>
                                        <p:tgtEl>
                                          <p:spTgt spid="61"/>
                                        </p:tgtEl>
                                        <p:attrNameLst>
                                          <p:attrName>ppt_h</p:attrName>
                                        </p:attrNameLst>
                                      </p:cBhvr>
                                      <p:tavLst>
                                        <p:tav tm="0">
                                          <p:val>
                                            <p:fltVal val="0"/>
                                          </p:val>
                                        </p:tav>
                                        <p:tav tm="100000">
                                          <p:val>
                                            <p:strVal val="#ppt_h"/>
                                          </p:val>
                                        </p:tav>
                                      </p:tavLst>
                                    </p:anim>
                                    <p:animEffect transition="in" filter="fade">
                                      <p:cBhvr>
                                        <p:cTn id="27" dur="500"/>
                                        <p:tgtEl>
                                          <p:spTgt spid="61"/>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47"/>
                                        </p:tgtEl>
                                        <p:attrNameLst>
                                          <p:attrName>style.visibility</p:attrName>
                                        </p:attrNameLst>
                                      </p:cBhvr>
                                      <p:to>
                                        <p:strVal val="visible"/>
                                      </p:to>
                                    </p:set>
                                    <p:anim calcmode="lin" valueType="num">
                                      <p:cBhvr>
                                        <p:cTn id="31" dur="500" fill="hold"/>
                                        <p:tgtEl>
                                          <p:spTgt spid="47"/>
                                        </p:tgtEl>
                                        <p:attrNameLst>
                                          <p:attrName>ppt_w</p:attrName>
                                        </p:attrNameLst>
                                      </p:cBhvr>
                                      <p:tavLst>
                                        <p:tav tm="0">
                                          <p:val>
                                            <p:fltVal val="0"/>
                                          </p:val>
                                        </p:tav>
                                        <p:tav tm="100000">
                                          <p:val>
                                            <p:strVal val="#ppt_w"/>
                                          </p:val>
                                        </p:tav>
                                      </p:tavLst>
                                    </p:anim>
                                    <p:anim calcmode="lin" valueType="num">
                                      <p:cBhvr>
                                        <p:cTn id="32" dur="500" fill="hold"/>
                                        <p:tgtEl>
                                          <p:spTgt spid="47"/>
                                        </p:tgtEl>
                                        <p:attrNameLst>
                                          <p:attrName>ppt_h</p:attrName>
                                        </p:attrNameLst>
                                      </p:cBhvr>
                                      <p:tavLst>
                                        <p:tav tm="0">
                                          <p:val>
                                            <p:fltVal val="0"/>
                                          </p:val>
                                        </p:tav>
                                        <p:tav tm="100000">
                                          <p:val>
                                            <p:strVal val="#ppt_h"/>
                                          </p:val>
                                        </p:tav>
                                      </p:tavLst>
                                    </p:anim>
                                    <p:animEffect transition="in" filter="fade">
                                      <p:cBhvr>
                                        <p:cTn id="33" dur="500"/>
                                        <p:tgtEl>
                                          <p:spTgt spid="47"/>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63"/>
                                        </p:tgtEl>
                                        <p:attrNameLst>
                                          <p:attrName>style.visibility</p:attrName>
                                        </p:attrNameLst>
                                      </p:cBhvr>
                                      <p:to>
                                        <p:strVal val="visible"/>
                                      </p:to>
                                    </p:set>
                                    <p:anim calcmode="lin" valueType="num">
                                      <p:cBhvr>
                                        <p:cTn id="37" dur="500" fill="hold"/>
                                        <p:tgtEl>
                                          <p:spTgt spid="63"/>
                                        </p:tgtEl>
                                        <p:attrNameLst>
                                          <p:attrName>ppt_w</p:attrName>
                                        </p:attrNameLst>
                                      </p:cBhvr>
                                      <p:tavLst>
                                        <p:tav tm="0">
                                          <p:val>
                                            <p:fltVal val="0"/>
                                          </p:val>
                                        </p:tav>
                                        <p:tav tm="100000">
                                          <p:val>
                                            <p:strVal val="#ppt_w"/>
                                          </p:val>
                                        </p:tav>
                                      </p:tavLst>
                                    </p:anim>
                                    <p:anim calcmode="lin" valueType="num">
                                      <p:cBhvr>
                                        <p:cTn id="38" dur="500" fill="hold"/>
                                        <p:tgtEl>
                                          <p:spTgt spid="63"/>
                                        </p:tgtEl>
                                        <p:attrNameLst>
                                          <p:attrName>ppt_h</p:attrName>
                                        </p:attrNameLst>
                                      </p:cBhvr>
                                      <p:tavLst>
                                        <p:tav tm="0">
                                          <p:val>
                                            <p:fltVal val="0"/>
                                          </p:val>
                                        </p:tav>
                                        <p:tav tm="100000">
                                          <p:val>
                                            <p:strVal val="#ppt_h"/>
                                          </p:val>
                                        </p:tav>
                                      </p:tavLst>
                                    </p:anim>
                                    <p:animEffect transition="in" filter="fade">
                                      <p:cBhvr>
                                        <p:cTn id="39" dur="500"/>
                                        <p:tgtEl>
                                          <p:spTgt spid="63"/>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44"/>
                                        </p:tgtEl>
                                        <p:attrNameLst>
                                          <p:attrName>style.visibility</p:attrName>
                                        </p:attrNameLst>
                                      </p:cBhvr>
                                      <p:to>
                                        <p:strVal val="visible"/>
                                      </p:to>
                                    </p:set>
                                    <p:anim calcmode="lin" valueType="num">
                                      <p:cBhvr>
                                        <p:cTn id="43" dur="500" fill="hold"/>
                                        <p:tgtEl>
                                          <p:spTgt spid="44"/>
                                        </p:tgtEl>
                                        <p:attrNameLst>
                                          <p:attrName>ppt_w</p:attrName>
                                        </p:attrNameLst>
                                      </p:cBhvr>
                                      <p:tavLst>
                                        <p:tav tm="0">
                                          <p:val>
                                            <p:fltVal val="0"/>
                                          </p:val>
                                        </p:tav>
                                        <p:tav tm="100000">
                                          <p:val>
                                            <p:strVal val="#ppt_w"/>
                                          </p:val>
                                        </p:tav>
                                      </p:tavLst>
                                    </p:anim>
                                    <p:anim calcmode="lin" valueType="num">
                                      <p:cBhvr>
                                        <p:cTn id="44" dur="500" fill="hold"/>
                                        <p:tgtEl>
                                          <p:spTgt spid="44"/>
                                        </p:tgtEl>
                                        <p:attrNameLst>
                                          <p:attrName>ppt_h</p:attrName>
                                        </p:attrNameLst>
                                      </p:cBhvr>
                                      <p:tavLst>
                                        <p:tav tm="0">
                                          <p:val>
                                            <p:fltVal val="0"/>
                                          </p:val>
                                        </p:tav>
                                        <p:tav tm="100000">
                                          <p:val>
                                            <p:strVal val="#ppt_h"/>
                                          </p:val>
                                        </p:tav>
                                      </p:tavLst>
                                    </p:anim>
                                    <p:animEffect transition="in" filter="fade">
                                      <p:cBhvr>
                                        <p:cTn id="45" dur="500"/>
                                        <p:tgtEl>
                                          <p:spTgt spid="44"/>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65"/>
                                        </p:tgtEl>
                                        <p:attrNameLst>
                                          <p:attrName>style.visibility</p:attrName>
                                        </p:attrNameLst>
                                      </p:cBhvr>
                                      <p:to>
                                        <p:strVal val="visible"/>
                                      </p:to>
                                    </p:set>
                                    <p:anim calcmode="lin" valueType="num">
                                      <p:cBhvr>
                                        <p:cTn id="49" dur="500" fill="hold"/>
                                        <p:tgtEl>
                                          <p:spTgt spid="65"/>
                                        </p:tgtEl>
                                        <p:attrNameLst>
                                          <p:attrName>ppt_w</p:attrName>
                                        </p:attrNameLst>
                                      </p:cBhvr>
                                      <p:tavLst>
                                        <p:tav tm="0">
                                          <p:val>
                                            <p:fltVal val="0"/>
                                          </p:val>
                                        </p:tav>
                                        <p:tav tm="100000">
                                          <p:val>
                                            <p:strVal val="#ppt_w"/>
                                          </p:val>
                                        </p:tav>
                                      </p:tavLst>
                                    </p:anim>
                                    <p:anim calcmode="lin" valueType="num">
                                      <p:cBhvr>
                                        <p:cTn id="50" dur="500" fill="hold"/>
                                        <p:tgtEl>
                                          <p:spTgt spid="65"/>
                                        </p:tgtEl>
                                        <p:attrNameLst>
                                          <p:attrName>ppt_h</p:attrName>
                                        </p:attrNameLst>
                                      </p:cBhvr>
                                      <p:tavLst>
                                        <p:tav tm="0">
                                          <p:val>
                                            <p:fltVal val="0"/>
                                          </p:val>
                                        </p:tav>
                                        <p:tav tm="100000">
                                          <p:val>
                                            <p:strVal val="#ppt_h"/>
                                          </p:val>
                                        </p:tav>
                                      </p:tavLst>
                                    </p:anim>
                                    <p:animEffect transition="in" filter="fade">
                                      <p:cBhvr>
                                        <p:cTn id="5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1" grpId="0"/>
      <p:bldP spid="63" grpId="0"/>
      <p:bldP spid="6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05000" y="0"/>
            <a:ext cx="10287000" cy="6858000"/>
          </a:xfrm>
          <a:prstGeom prst="rect">
            <a:avLst/>
          </a:prstGeom>
        </p:spPr>
      </p:pic>
      <p:sp>
        <p:nvSpPr>
          <p:cNvPr id="6" name="矩形 5"/>
          <p:cNvSpPr/>
          <p:nvPr/>
        </p:nvSpPr>
        <p:spPr>
          <a:xfrm rot="16200000">
            <a:off x="830944" y="-830944"/>
            <a:ext cx="6872515" cy="8534400"/>
          </a:xfrm>
          <a:prstGeom prst="rect">
            <a:avLst/>
          </a:prstGeom>
          <a:gradFill>
            <a:gsLst>
              <a:gs pos="0">
                <a:srgbClr val="D58590"/>
              </a:gs>
              <a:gs pos="47000">
                <a:srgbClr val="D58590"/>
              </a:gs>
              <a:gs pos="80000">
                <a:srgbClr val="D58590">
                  <a:alpha val="50000"/>
                </a:srgbClr>
              </a:gs>
              <a:gs pos="100000">
                <a:srgbClr val="D5859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686760" y="3868730"/>
            <a:ext cx="3947540" cy="646331"/>
          </a:xfrm>
          <a:prstGeom prst="rect">
            <a:avLst/>
          </a:prstGeom>
          <a:noFill/>
        </p:spPr>
        <p:txBody>
          <a:bodyPr wrap="square" rtlCol="0">
            <a:spAutoFit/>
          </a:bodyPr>
          <a:lstStyle/>
          <a:p>
            <a:r>
              <a:rPr lang="zh-CN" altLang="en-US" sz="3600" b="1" dirty="0" smtClean="0">
                <a:solidFill>
                  <a:schemeClr val="bg1"/>
                </a:solidFill>
                <a:latin typeface="微软雅黑" panose="020B0503020204020204" pitchFamily="34" charset="-122"/>
                <a:ea typeface="微软雅黑" panose="020B0503020204020204" pitchFamily="34" charset="-122"/>
              </a:rPr>
              <a:t>研究的成果与运用</a:t>
            </a:r>
            <a:endParaRPr lang="zh-CN" altLang="en-US" sz="3600" b="1" dirty="0" smtClean="0">
              <a:solidFill>
                <a:schemeClr val="bg1"/>
              </a:solidFill>
              <a:latin typeface="微软雅黑" panose="020B0503020204020204" pitchFamily="34" charset="-122"/>
              <a:ea typeface="微软雅黑" panose="020B0503020204020204" pitchFamily="34" charset="-122"/>
            </a:endParaRPr>
          </a:p>
        </p:txBody>
      </p:sp>
      <p:sp>
        <p:nvSpPr>
          <p:cNvPr id="8" name="文本框 16"/>
          <p:cNvSpPr txBox="1">
            <a:spLocks noChangeArrowheads="1"/>
          </p:cNvSpPr>
          <p:nvPr/>
        </p:nvSpPr>
        <p:spPr bwMode="auto">
          <a:xfrm>
            <a:off x="701274" y="4872652"/>
            <a:ext cx="4889928" cy="613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buNone/>
            </a:pP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a:t>
            </a:r>
            <a:r>
              <a:rPr lang="zh-CN" altLang="en-US" sz="1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编辑标题补充内容，</a:t>
            </a: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建议您在展示时采用微软雅黑字体，本模版所有图形线条及其相应素材均可自由编辑、改色、</a:t>
            </a:r>
            <a:r>
              <a:rPr lang="zh-CN" altLang="en-US" sz="1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替换</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flipV="1">
            <a:off x="818517" y="4651006"/>
            <a:ext cx="720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bg1"/>
              </a:solidFill>
            </a:endParaRPr>
          </a:p>
        </p:txBody>
      </p:sp>
      <p:sp>
        <p:nvSpPr>
          <p:cNvPr id="10" name="文本框 9"/>
          <p:cNvSpPr txBox="1"/>
          <p:nvPr/>
        </p:nvSpPr>
        <p:spPr>
          <a:xfrm>
            <a:off x="672245" y="2134097"/>
            <a:ext cx="1587575" cy="1569660"/>
          </a:xfrm>
          <a:prstGeom prst="rect">
            <a:avLst/>
          </a:prstGeom>
          <a:noFill/>
        </p:spPr>
        <p:txBody>
          <a:bodyPr wrap="square" rtlCol="0">
            <a:spAutoFit/>
          </a:bodyPr>
          <a:lstStyle/>
          <a:p>
            <a:r>
              <a:rPr lang="en-US" altLang="zh-CN" sz="9600" dirty="0" smtClean="0">
                <a:solidFill>
                  <a:schemeClr val="bg1"/>
                </a:solidFill>
                <a:latin typeface="Impact" panose="020B0806030902050204" pitchFamily="34" charset="0"/>
                <a:ea typeface="微软雅黑" panose="020B0503020204020204" pitchFamily="34" charset="-122"/>
              </a:rPr>
              <a:t>03</a:t>
            </a:r>
            <a:endParaRPr lang="zh-CN" altLang="en-US" sz="9600" dirty="0">
              <a:solidFill>
                <a:schemeClr val="bg1"/>
              </a:solidFill>
              <a:latin typeface="Impact" panose="020B0806030902050204" pitchFamily="34" charset="0"/>
              <a:ea typeface="微软雅黑" panose="020B0503020204020204" pitchFamily="34" charset="-122"/>
            </a:endParaRPr>
          </a:p>
        </p:txBody>
      </p:sp>
      <p:grpSp>
        <p:nvGrpSpPr>
          <p:cNvPr id="11" name="组合 10"/>
          <p:cNvGrpSpPr/>
          <p:nvPr/>
        </p:nvGrpSpPr>
        <p:grpSpPr>
          <a:xfrm>
            <a:off x="709552" y="920782"/>
            <a:ext cx="1989137" cy="676277"/>
            <a:chOff x="130813" y="208243"/>
            <a:chExt cx="4216400" cy="1433513"/>
          </a:xfrm>
          <a:solidFill>
            <a:schemeClr val="bg1"/>
          </a:solidFill>
        </p:grpSpPr>
        <p:grpSp>
          <p:nvGrpSpPr>
            <p:cNvPr id="12" name="组合 11"/>
            <p:cNvGrpSpPr/>
            <p:nvPr/>
          </p:nvGrpSpPr>
          <p:grpSpPr>
            <a:xfrm>
              <a:off x="1804038" y="444781"/>
              <a:ext cx="2543175" cy="965200"/>
              <a:chOff x="960438" y="3736975"/>
              <a:chExt cx="2543175" cy="965200"/>
            </a:xfrm>
            <a:grpFill/>
          </p:grpSpPr>
          <p:sp>
            <p:nvSpPr>
              <p:cNvPr id="24" name="Freeform 5"/>
              <p:cNvSpPr/>
              <p:nvPr/>
            </p:nvSpPr>
            <p:spPr bwMode="auto">
              <a:xfrm>
                <a:off x="966788" y="3854450"/>
                <a:ext cx="573088" cy="647700"/>
              </a:xfrm>
              <a:custGeom>
                <a:avLst/>
                <a:gdLst>
                  <a:gd name="T0" fmla="*/ 139 w 152"/>
                  <a:gd name="T1" fmla="*/ 70 h 172"/>
                  <a:gd name="T2" fmla="*/ 120 w 152"/>
                  <a:gd name="T3" fmla="*/ 78 h 172"/>
                  <a:gd name="T4" fmla="*/ 130 w 152"/>
                  <a:gd name="T5" fmla="*/ 91 h 172"/>
                  <a:gd name="T6" fmla="*/ 124 w 152"/>
                  <a:gd name="T7" fmla="*/ 118 h 172"/>
                  <a:gd name="T8" fmla="*/ 136 w 152"/>
                  <a:gd name="T9" fmla="*/ 123 h 172"/>
                  <a:gd name="T10" fmla="*/ 140 w 152"/>
                  <a:gd name="T11" fmla="*/ 137 h 172"/>
                  <a:gd name="T12" fmla="*/ 139 w 152"/>
                  <a:gd name="T13" fmla="*/ 155 h 172"/>
                  <a:gd name="T14" fmla="*/ 119 w 152"/>
                  <a:gd name="T15" fmla="*/ 149 h 172"/>
                  <a:gd name="T16" fmla="*/ 94 w 152"/>
                  <a:gd name="T17" fmla="*/ 136 h 172"/>
                  <a:gd name="T18" fmla="*/ 73 w 152"/>
                  <a:gd name="T19" fmla="*/ 134 h 172"/>
                  <a:gd name="T20" fmla="*/ 69 w 152"/>
                  <a:gd name="T21" fmla="*/ 118 h 172"/>
                  <a:gd name="T22" fmla="*/ 93 w 152"/>
                  <a:gd name="T23" fmla="*/ 110 h 172"/>
                  <a:gd name="T24" fmla="*/ 105 w 152"/>
                  <a:gd name="T25" fmla="*/ 106 h 172"/>
                  <a:gd name="T26" fmla="*/ 110 w 152"/>
                  <a:gd name="T27" fmla="*/ 100 h 172"/>
                  <a:gd name="T28" fmla="*/ 98 w 152"/>
                  <a:gd name="T29" fmla="*/ 100 h 172"/>
                  <a:gd name="T30" fmla="*/ 86 w 152"/>
                  <a:gd name="T31" fmla="*/ 108 h 172"/>
                  <a:gd name="T32" fmla="*/ 81 w 152"/>
                  <a:gd name="T33" fmla="*/ 89 h 172"/>
                  <a:gd name="T34" fmla="*/ 100 w 152"/>
                  <a:gd name="T35" fmla="*/ 72 h 172"/>
                  <a:gd name="T36" fmla="*/ 123 w 152"/>
                  <a:gd name="T37" fmla="*/ 60 h 172"/>
                  <a:gd name="T38" fmla="*/ 110 w 152"/>
                  <a:gd name="T39" fmla="*/ 55 h 172"/>
                  <a:gd name="T40" fmla="*/ 90 w 152"/>
                  <a:gd name="T41" fmla="*/ 70 h 172"/>
                  <a:gd name="T42" fmla="*/ 79 w 152"/>
                  <a:gd name="T43" fmla="*/ 80 h 172"/>
                  <a:gd name="T44" fmla="*/ 67 w 152"/>
                  <a:gd name="T45" fmla="*/ 71 h 172"/>
                  <a:gd name="T46" fmla="*/ 73 w 152"/>
                  <a:gd name="T47" fmla="*/ 58 h 172"/>
                  <a:gd name="T48" fmla="*/ 87 w 152"/>
                  <a:gd name="T49" fmla="*/ 38 h 172"/>
                  <a:gd name="T50" fmla="*/ 91 w 152"/>
                  <a:gd name="T51" fmla="*/ 27 h 172"/>
                  <a:gd name="T52" fmla="*/ 80 w 152"/>
                  <a:gd name="T53" fmla="*/ 31 h 172"/>
                  <a:gd name="T54" fmla="*/ 59 w 152"/>
                  <a:gd name="T55" fmla="*/ 37 h 172"/>
                  <a:gd name="T56" fmla="*/ 53 w 152"/>
                  <a:gd name="T57" fmla="*/ 59 h 172"/>
                  <a:gd name="T58" fmla="*/ 49 w 152"/>
                  <a:gd name="T59" fmla="*/ 76 h 172"/>
                  <a:gd name="T60" fmla="*/ 43 w 152"/>
                  <a:gd name="T61" fmla="*/ 92 h 172"/>
                  <a:gd name="T62" fmla="*/ 40 w 152"/>
                  <a:gd name="T63" fmla="*/ 102 h 172"/>
                  <a:gd name="T64" fmla="*/ 36 w 152"/>
                  <a:gd name="T65" fmla="*/ 117 h 172"/>
                  <a:gd name="T66" fmla="*/ 32 w 152"/>
                  <a:gd name="T67" fmla="*/ 128 h 172"/>
                  <a:gd name="T68" fmla="*/ 21 w 152"/>
                  <a:gd name="T69" fmla="*/ 154 h 172"/>
                  <a:gd name="T70" fmla="*/ 12 w 152"/>
                  <a:gd name="T71" fmla="*/ 167 h 172"/>
                  <a:gd name="T72" fmla="*/ 0 w 152"/>
                  <a:gd name="T73" fmla="*/ 164 h 172"/>
                  <a:gd name="T74" fmla="*/ 11 w 152"/>
                  <a:gd name="T75" fmla="*/ 138 h 172"/>
                  <a:gd name="T76" fmla="*/ 18 w 152"/>
                  <a:gd name="T77" fmla="*/ 119 h 172"/>
                  <a:gd name="T78" fmla="*/ 24 w 152"/>
                  <a:gd name="T79" fmla="*/ 101 h 172"/>
                  <a:gd name="T80" fmla="*/ 27 w 152"/>
                  <a:gd name="T81" fmla="*/ 91 h 172"/>
                  <a:gd name="T82" fmla="*/ 31 w 152"/>
                  <a:gd name="T83" fmla="*/ 75 h 172"/>
                  <a:gd name="T84" fmla="*/ 37 w 152"/>
                  <a:gd name="T85" fmla="*/ 47 h 172"/>
                  <a:gd name="T86" fmla="*/ 42 w 152"/>
                  <a:gd name="T87" fmla="*/ 29 h 172"/>
                  <a:gd name="T88" fmla="*/ 61 w 152"/>
                  <a:gd name="T89" fmla="*/ 19 h 172"/>
                  <a:gd name="T90" fmla="*/ 79 w 152"/>
                  <a:gd name="T91" fmla="*/ 9 h 172"/>
                  <a:gd name="T92" fmla="*/ 93 w 152"/>
                  <a:gd name="T93" fmla="*/ 7 h 172"/>
                  <a:gd name="T94" fmla="*/ 104 w 152"/>
                  <a:gd name="T95" fmla="*/ 2 h 172"/>
                  <a:gd name="T96" fmla="*/ 119 w 152"/>
                  <a:gd name="T97" fmla="*/ 3 h 172"/>
                  <a:gd name="T98" fmla="*/ 132 w 152"/>
                  <a:gd name="T99" fmla="*/ 2 h 172"/>
                  <a:gd name="T100" fmla="*/ 129 w 152"/>
                  <a:gd name="T101" fmla="*/ 14 h 172"/>
                  <a:gd name="T102" fmla="*/ 112 w 152"/>
                  <a:gd name="T103" fmla="*/ 34 h 172"/>
                  <a:gd name="T104" fmla="*/ 123 w 152"/>
                  <a:gd name="T105" fmla="*/ 33 h 172"/>
                  <a:gd name="T106" fmla="*/ 150 w 152"/>
                  <a:gd name="T107" fmla="*/ 4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2" h="172">
                    <a:moveTo>
                      <a:pt x="151" y="50"/>
                    </a:moveTo>
                    <a:cubicBezTo>
                      <a:pt x="151" y="53"/>
                      <a:pt x="150" y="56"/>
                      <a:pt x="149" y="60"/>
                    </a:cubicBezTo>
                    <a:cubicBezTo>
                      <a:pt x="149" y="60"/>
                      <a:pt x="149" y="61"/>
                      <a:pt x="149" y="61"/>
                    </a:cubicBezTo>
                    <a:cubicBezTo>
                      <a:pt x="148" y="62"/>
                      <a:pt x="148" y="62"/>
                      <a:pt x="148" y="63"/>
                    </a:cubicBezTo>
                    <a:cubicBezTo>
                      <a:pt x="147" y="64"/>
                      <a:pt x="147" y="65"/>
                      <a:pt x="146" y="66"/>
                    </a:cubicBezTo>
                    <a:cubicBezTo>
                      <a:pt x="145" y="67"/>
                      <a:pt x="141" y="70"/>
                      <a:pt x="139" y="70"/>
                    </a:cubicBezTo>
                    <a:cubicBezTo>
                      <a:pt x="139" y="70"/>
                      <a:pt x="138" y="71"/>
                      <a:pt x="138" y="71"/>
                    </a:cubicBezTo>
                    <a:cubicBezTo>
                      <a:pt x="136" y="71"/>
                      <a:pt x="134" y="71"/>
                      <a:pt x="132" y="72"/>
                    </a:cubicBezTo>
                    <a:cubicBezTo>
                      <a:pt x="130" y="72"/>
                      <a:pt x="129" y="72"/>
                      <a:pt x="128" y="72"/>
                    </a:cubicBezTo>
                    <a:cubicBezTo>
                      <a:pt x="127" y="73"/>
                      <a:pt x="125" y="73"/>
                      <a:pt x="124" y="74"/>
                    </a:cubicBezTo>
                    <a:cubicBezTo>
                      <a:pt x="123" y="75"/>
                      <a:pt x="122" y="76"/>
                      <a:pt x="121" y="77"/>
                    </a:cubicBezTo>
                    <a:cubicBezTo>
                      <a:pt x="120" y="77"/>
                      <a:pt x="120" y="77"/>
                      <a:pt x="120" y="78"/>
                    </a:cubicBezTo>
                    <a:cubicBezTo>
                      <a:pt x="119" y="79"/>
                      <a:pt x="116" y="80"/>
                      <a:pt x="117" y="83"/>
                    </a:cubicBezTo>
                    <a:cubicBezTo>
                      <a:pt x="118" y="83"/>
                      <a:pt x="118" y="83"/>
                      <a:pt x="118" y="84"/>
                    </a:cubicBezTo>
                    <a:cubicBezTo>
                      <a:pt x="119" y="84"/>
                      <a:pt x="120" y="85"/>
                      <a:pt x="121" y="85"/>
                    </a:cubicBezTo>
                    <a:cubicBezTo>
                      <a:pt x="121" y="85"/>
                      <a:pt x="121" y="85"/>
                      <a:pt x="122" y="86"/>
                    </a:cubicBezTo>
                    <a:cubicBezTo>
                      <a:pt x="123" y="86"/>
                      <a:pt x="125" y="87"/>
                      <a:pt x="128" y="89"/>
                    </a:cubicBezTo>
                    <a:cubicBezTo>
                      <a:pt x="129" y="90"/>
                      <a:pt x="129" y="91"/>
                      <a:pt x="130" y="91"/>
                    </a:cubicBezTo>
                    <a:cubicBezTo>
                      <a:pt x="130" y="92"/>
                      <a:pt x="130" y="93"/>
                      <a:pt x="131" y="95"/>
                    </a:cubicBezTo>
                    <a:cubicBezTo>
                      <a:pt x="131" y="98"/>
                      <a:pt x="131" y="102"/>
                      <a:pt x="131" y="106"/>
                    </a:cubicBezTo>
                    <a:cubicBezTo>
                      <a:pt x="130" y="106"/>
                      <a:pt x="130" y="106"/>
                      <a:pt x="130" y="107"/>
                    </a:cubicBezTo>
                    <a:cubicBezTo>
                      <a:pt x="130" y="107"/>
                      <a:pt x="130" y="108"/>
                      <a:pt x="130" y="109"/>
                    </a:cubicBezTo>
                    <a:cubicBezTo>
                      <a:pt x="129" y="110"/>
                      <a:pt x="128" y="111"/>
                      <a:pt x="127" y="113"/>
                    </a:cubicBezTo>
                    <a:cubicBezTo>
                      <a:pt x="126" y="114"/>
                      <a:pt x="125" y="116"/>
                      <a:pt x="124" y="118"/>
                    </a:cubicBezTo>
                    <a:cubicBezTo>
                      <a:pt x="124" y="118"/>
                      <a:pt x="123" y="118"/>
                      <a:pt x="123" y="119"/>
                    </a:cubicBezTo>
                    <a:cubicBezTo>
                      <a:pt x="124" y="120"/>
                      <a:pt x="126" y="119"/>
                      <a:pt x="128" y="120"/>
                    </a:cubicBezTo>
                    <a:cubicBezTo>
                      <a:pt x="128" y="120"/>
                      <a:pt x="129" y="120"/>
                      <a:pt x="130" y="120"/>
                    </a:cubicBezTo>
                    <a:cubicBezTo>
                      <a:pt x="131" y="121"/>
                      <a:pt x="132" y="121"/>
                      <a:pt x="132" y="121"/>
                    </a:cubicBezTo>
                    <a:cubicBezTo>
                      <a:pt x="134" y="122"/>
                      <a:pt x="133" y="122"/>
                      <a:pt x="134" y="122"/>
                    </a:cubicBezTo>
                    <a:cubicBezTo>
                      <a:pt x="135" y="123"/>
                      <a:pt x="135" y="123"/>
                      <a:pt x="136" y="123"/>
                    </a:cubicBezTo>
                    <a:cubicBezTo>
                      <a:pt x="136" y="124"/>
                      <a:pt x="137" y="124"/>
                      <a:pt x="138" y="124"/>
                    </a:cubicBezTo>
                    <a:cubicBezTo>
                      <a:pt x="138" y="125"/>
                      <a:pt x="139" y="126"/>
                      <a:pt x="139" y="127"/>
                    </a:cubicBezTo>
                    <a:cubicBezTo>
                      <a:pt x="139" y="127"/>
                      <a:pt x="140" y="128"/>
                      <a:pt x="140" y="129"/>
                    </a:cubicBezTo>
                    <a:cubicBezTo>
                      <a:pt x="140" y="130"/>
                      <a:pt x="140" y="130"/>
                      <a:pt x="141" y="131"/>
                    </a:cubicBezTo>
                    <a:cubicBezTo>
                      <a:pt x="140" y="132"/>
                      <a:pt x="140" y="133"/>
                      <a:pt x="140" y="134"/>
                    </a:cubicBezTo>
                    <a:cubicBezTo>
                      <a:pt x="140" y="135"/>
                      <a:pt x="140" y="136"/>
                      <a:pt x="140" y="137"/>
                    </a:cubicBezTo>
                    <a:cubicBezTo>
                      <a:pt x="140" y="138"/>
                      <a:pt x="140" y="139"/>
                      <a:pt x="141" y="139"/>
                    </a:cubicBezTo>
                    <a:cubicBezTo>
                      <a:pt x="141" y="140"/>
                      <a:pt x="141" y="141"/>
                      <a:pt x="141" y="142"/>
                    </a:cubicBezTo>
                    <a:cubicBezTo>
                      <a:pt x="141" y="143"/>
                      <a:pt x="141" y="144"/>
                      <a:pt x="142" y="146"/>
                    </a:cubicBezTo>
                    <a:cubicBezTo>
                      <a:pt x="142" y="146"/>
                      <a:pt x="142" y="149"/>
                      <a:pt x="141" y="150"/>
                    </a:cubicBezTo>
                    <a:cubicBezTo>
                      <a:pt x="141" y="151"/>
                      <a:pt x="141" y="152"/>
                      <a:pt x="140" y="153"/>
                    </a:cubicBezTo>
                    <a:cubicBezTo>
                      <a:pt x="140" y="154"/>
                      <a:pt x="139" y="154"/>
                      <a:pt x="139" y="155"/>
                    </a:cubicBezTo>
                    <a:cubicBezTo>
                      <a:pt x="139" y="155"/>
                      <a:pt x="139" y="156"/>
                      <a:pt x="139" y="156"/>
                    </a:cubicBezTo>
                    <a:cubicBezTo>
                      <a:pt x="138" y="157"/>
                      <a:pt x="138" y="158"/>
                      <a:pt x="138" y="159"/>
                    </a:cubicBezTo>
                    <a:cubicBezTo>
                      <a:pt x="137" y="159"/>
                      <a:pt x="135" y="160"/>
                      <a:pt x="135" y="160"/>
                    </a:cubicBezTo>
                    <a:cubicBezTo>
                      <a:pt x="134" y="160"/>
                      <a:pt x="133" y="159"/>
                      <a:pt x="132" y="159"/>
                    </a:cubicBezTo>
                    <a:cubicBezTo>
                      <a:pt x="129" y="158"/>
                      <a:pt x="128" y="156"/>
                      <a:pt x="127" y="155"/>
                    </a:cubicBezTo>
                    <a:cubicBezTo>
                      <a:pt x="124" y="153"/>
                      <a:pt x="121" y="150"/>
                      <a:pt x="119" y="149"/>
                    </a:cubicBezTo>
                    <a:cubicBezTo>
                      <a:pt x="119" y="149"/>
                      <a:pt x="118" y="149"/>
                      <a:pt x="118" y="148"/>
                    </a:cubicBezTo>
                    <a:cubicBezTo>
                      <a:pt x="117" y="148"/>
                      <a:pt x="115" y="148"/>
                      <a:pt x="114" y="147"/>
                    </a:cubicBezTo>
                    <a:cubicBezTo>
                      <a:pt x="111" y="146"/>
                      <a:pt x="111" y="145"/>
                      <a:pt x="109" y="144"/>
                    </a:cubicBezTo>
                    <a:cubicBezTo>
                      <a:pt x="106" y="142"/>
                      <a:pt x="106" y="141"/>
                      <a:pt x="103" y="139"/>
                    </a:cubicBezTo>
                    <a:cubicBezTo>
                      <a:pt x="103" y="139"/>
                      <a:pt x="102" y="138"/>
                      <a:pt x="101" y="138"/>
                    </a:cubicBezTo>
                    <a:cubicBezTo>
                      <a:pt x="100" y="137"/>
                      <a:pt x="95" y="136"/>
                      <a:pt x="94" y="136"/>
                    </a:cubicBezTo>
                    <a:cubicBezTo>
                      <a:pt x="93" y="137"/>
                      <a:pt x="89" y="136"/>
                      <a:pt x="88" y="137"/>
                    </a:cubicBezTo>
                    <a:cubicBezTo>
                      <a:pt x="86" y="137"/>
                      <a:pt x="85" y="138"/>
                      <a:pt x="84" y="138"/>
                    </a:cubicBezTo>
                    <a:cubicBezTo>
                      <a:pt x="83" y="138"/>
                      <a:pt x="82" y="139"/>
                      <a:pt x="82" y="139"/>
                    </a:cubicBezTo>
                    <a:cubicBezTo>
                      <a:pt x="80" y="140"/>
                      <a:pt x="81" y="140"/>
                      <a:pt x="79" y="140"/>
                    </a:cubicBezTo>
                    <a:cubicBezTo>
                      <a:pt x="78" y="140"/>
                      <a:pt x="77" y="139"/>
                      <a:pt x="77" y="139"/>
                    </a:cubicBezTo>
                    <a:cubicBezTo>
                      <a:pt x="73" y="137"/>
                      <a:pt x="74" y="135"/>
                      <a:pt x="73" y="134"/>
                    </a:cubicBezTo>
                    <a:cubicBezTo>
                      <a:pt x="73" y="130"/>
                      <a:pt x="76" y="129"/>
                      <a:pt x="78" y="127"/>
                    </a:cubicBezTo>
                    <a:cubicBezTo>
                      <a:pt x="77" y="126"/>
                      <a:pt x="76" y="126"/>
                      <a:pt x="76" y="125"/>
                    </a:cubicBezTo>
                    <a:cubicBezTo>
                      <a:pt x="75" y="125"/>
                      <a:pt x="75" y="125"/>
                      <a:pt x="74" y="125"/>
                    </a:cubicBezTo>
                    <a:cubicBezTo>
                      <a:pt x="74" y="124"/>
                      <a:pt x="69" y="123"/>
                      <a:pt x="69" y="123"/>
                    </a:cubicBezTo>
                    <a:cubicBezTo>
                      <a:pt x="69" y="122"/>
                      <a:pt x="69" y="121"/>
                      <a:pt x="69" y="121"/>
                    </a:cubicBezTo>
                    <a:cubicBezTo>
                      <a:pt x="69" y="120"/>
                      <a:pt x="69" y="119"/>
                      <a:pt x="69" y="118"/>
                    </a:cubicBezTo>
                    <a:cubicBezTo>
                      <a:pt x="71" y="115"/>
                      <a:pt x="75" y="114"/>
                      <a:pt x="77" y="112"/>
                    </a:cubicBezTo>
                    <a:cubicBezTo>
                      <a:pt x="78" y="111"/>
                      <a:pt x="83" y="110"/>
                      <a:pt x="83" y="110"/>
                    </a:cubicBezTo>
                    <a:cubicBezTo>
                      <a:pt x="85" y="110"/>
                      <a:pt x="85" y="110"/>
                      <a:pt x="86" y="110"/>
                    </a:cubicBezTo>
                    <a:cubicBezTo>
                      <a:pt x="86" y="110"/>
                      <a:pt x="87" y="110"/>
                      <a:pt x="88" y="110"/>
                    </a:cubicBezTo>
                    <a:cubicBezTo>
                      <a:pt x="89" y="110"/>
                      <a:pt x="91" y="110"/>
                      <a:pt x="92" y="110"/>
                    </a:cubicBezTo>
                    <a:cubicBezTo>
                      <a:pt x="92" y="110"/>
                      <a:pt x="92" y="110"/>
                      <a:pt x="93" y="110"/>
                    </a:cubicBezTo>
                    <a:cubicBezTo>
                      <a:pt x="93" y="110"/>
                      <a:pt x="94" y="110"/>
                      <a:pt x="95" y="110"/>
                    </a:cubicBezTo>
                    <a:cubicBezTo>
                      <a:pt x="95" y="110"/>
                      <a:pt x="96" y="110"/>
                      <a:pt x="96" y="110"/>
                    </a:cubicBezTo>
                    <a:cubicBezTo>
                      <a:pt x="96" y="110"/>
                      <a:pt x="97" y="109"/>
                      <a:pt x="98" y="109"/>
                    </a:cubicBezTo>
                    <a:cubicBezTo>
                      <a:pt x="99" y="108"/>
                      <a:pt x="100" y="107"/>
                      <a:pt x="101" y="107"/>
                    </a:cubicBezTo>
                    <a:cubicBezTo>
                      <a:pt x="102" y="106"/>
                      <a:pt x="102" y="106"/>
                      <a:pt x="103" y="106"/>
                    </a:cubicBezTo>
                    <a:cubicBezTo>
                      <a:pt x="104" y="106"/>
                      <a:pt x="105" y="106"/>
                      <a:pt x="105" y="106"/>
                    </a:cubicBezTo>
                    <a:cubicBezTo>
                      <a:pt x="105" y="106"/>
                      <a:pt x="105" y="106"/>
                      <a:pt x="106" y="106"/>
                    </a:cubicBezTo>
                    <a:cubicBezTo>
                      <a:pt x="106" y="106"/>
                      <a:pt x="107" y="106"/>
                      <a:pt x="107" y="106"/>
                    </a:cubicBezTo>
                    <a:cubicBezTo>
                      <a:pt x="108" y="105"/>
                      <a:pt x="109" y="105"/>
                      <a:pt x="109" y="104"/>
                    </a:cubicBezTo>
                    <a:cubicBezTo>
                      <a:pt x="109" y="104"/>
                      <a:pt x="110" y="103"/>
                      <a:pt x="110" y="102"/>
                    </a:cubicBezTo>
                    <a:cubicBezTo>
                      <a:pt x="110" y="102"/>
                      <a:pt x="110" y="101"/>
                      <a:pt x="110" y="100"/>
                    </a:cubicBezTo>
                    <a:cubicBezTo>
                      <a:pt x="110" y="100"/>
                      <a:pt x="110" y="100"/>
                      <a:pt x="110" y="100"/>
                    </a:cubicBezTo>
                    <a:cubicBezTo>
                      <a:pt x="110" y="99"/>
                      <a:pt x="109" y="99"/>
                      <a:pt x="109" y="98"/>
                    </a:cubicBezTo>
                    <a:cubicBezTo>
                      <a:pt x="108" y="98"/>
                      <a:pt x="107" y="97"/>
                      <a:pt x="107" y="97"/>
                    </a:cubicBezTo>
                    <a:cubicBezTo>
                      <a:pt x="106" y="97"/>
                      <a:pt x="106" y="97"/>
                      <a:pt x="105" y="97"/>
                    </a:cubicBezTo>
                    <a:cubicBezTo>
                      <a:pt x="105" y="97"/>
                      <a:pt x="103" y="97"/>
                      <a:pt x="103" y="97"/>
                    </a:cubicBezTo>
                    <a:cubicBezTo>
                      <a:pt x="102" y="98"/>
                      <a:pt x="102" y="99"/>
                      <a:pt x="101" y="99"/>
                    </a:cubicBezTo>
                    <a:cubicBezTo>
                      <a:pt x="99" y="99"/>
                      <a:pt x="99" y="100"/>
                      <a:pt x="98" y="100"/>
                    </a:cubicBezTo>
                    <a:cubicBezTo>
                      <a:pt x="97" y="100"/>
                      <a:pt x="96" y="100"/>
                      <a:pt x="96" y="100"/>
                    </a:cubicBezTo>
                    <a:cubicBezTo>
                      <a:pt x="95" y="101"/>
                      <a:pt x="94" y="101"/>
                      <a:pt x="94" y="102"/>
                    </a:cubicBezTo>
                    <a:cubicBezTo>
                      <a:pt x="94" y="102"/>
                      <a:pt x="94" y="102"/>
                      <a:pt x="94" y="102"/>
                    </a:cubicBezTo>
                    <a:cubicBezTo>
                      <a:pt x="93" y="103"/>
                      <a:pt x="92" y="104"/>
                      <a:pt x="92" y="105"/>
                    </a:cubicBezTo>
                    <a:cubicBezTo>
                      <a:pt x="91" y="106"/>
                      <a:pt x="90" y="106"/>
                      <a:pt x="89" y="107"/>
                    </a:cubicBezTo>
                    <a:cubicBezTo>
                      <a:pt x="88" y="107"/>
                      <a:pt x="87" y="107"/>
                      <a:pt x="86" y="108"/>
                    </a:cubicBezTo>
                    <a:cubicBezTo>
                      <a:pt x="84" y="108"/>
                      <a:pt x="82" y="108"/>
                      <a:pt x="80" y="108"/>
                    </a:cubicBezTo>
                    <a:cubicBezTo>
                      <a:pt x="79" y="107"/>
                      <a:pt x="79" y="107"/>
                      <a:pt x="78" y="107"/>
                    </a:cubicBezTo>
                    <a:cubicBezTo>
                      <a:pt x="77" y="106"/>
                      <a:pt x="76" y="105"/>
                      <a:pt x="76" y="103"/>
                    </a:cubicBezTo>
                    <a:cubicBezTo>
                      <a:pt x="75" y="102"/>
                      <a:pt x="75" y="101"/>
                      <a:pt x="75" y="100"/>
                    </a:cubicBezTo>
                    <a:cubicBezTo>
                      <a:pt x="75" y="100"/>
                      <a:pt x="76" y="96"/>
                      <a:pt x="76" y="95"/>
                    </a:cubicBezTo>
                    <a:cubicBezTo>
                      <a:pt x="78" y="92"/>
                      <a:pt x="79" y="91"/>
                      <a:pt x="81" y="89"/>
                    </a:cubicBezTo>
                    <a:cubicBezTo>
                      <a:pt x="84" y="85"/>
                      <a:pt x="87" y="80"/>
                      <a:pt x="90" y="77"/>
                    </a:cubicBezTo>
                    <a:cubicBezTo>
                      <a:pt x="90" y="77"/>
                      <a:pt x="91" y="77"/>
                      <a:pt x="91" y="77"/>
                    </a:cubicBezTo>
                    <a:cubicBezTo>
                      <a:pt x="92" y="76"/>
                      <a:pt x="92" y="76"/>
                      <a:pt x="93" y="75"/>
                    </a:cubicBezTo>
                    <a:cubicBezTo>
                      <a:pt x="94" y="75"/>
                      <a:pt x="95" y="75"/>
                      <a:pt x="96" y="74"/>
                    </a:cubicBezTo>
                    <a:cubicBezTo>
                      <a:pt x="97" y="73"/>
                      <a:pt x="99" y="73"/>
                      <a:pt x="100" y="72"/>
                    </a:cubicBezTo>
                    <a:cubicBezTo>
                      <a:pt x="100" y="72"/>
                      <a:pt x="100" y="72"/>
                      <a:pt x="100" y="72"/>
                    </a:cubicBezTo>
                    <a:cubicBezTo>
                      <a:pt x="103" y="69"/>
                      <a:pt x="105" y="66"/>
                      <a:pt x="108" y="62"/>
                    </a:cubicBezTo>
                    <a:cubicBezTo>
                      <a:pt x="108" y="62"/>
                      <a:pt x="109" y="62"/>
                      <a:pt x="109" y="62"/>
                    </a:cubicBezTo>
                    <a:cubicBezTo>
                      <a:pt x="110" y="61"/>
                      <a:pt x="111" y="61"/>
                      <a:pt x="112" y="61"/>
                    </a:cubicBezTo>
                    <a:cubicBezTo>
                      <a:pt x="112" y="61"/>
                      <a:pt x="114" y="61"/>
                      <a:pt x="116" y="61"/>
                    </a:cubicBezTo>
                    <a:cubicBezTo>
                      <a:pt x="117" y="61"/>
                      <a:pt x="118" y="61"/>
                      <a:pt x="120" y="61"/>
                    </a:cubicBezTo>
                    <a:cubicBezTo>
                      <a:pt x="120" y="61"/>
                      <a:pt x="122" y="61"/>
                      <a:pt x="123" y="60"/>
                    </a:cubicBezTo>
                    <a:cubicBezTo>
                      <a:pt x="123" y="60"/>
                      <a:pt x="124" y="59"/>
                      <a:pt x="124" y="59"/>
                    </a:cubicBezTo>
                    <a:cubicBezTo>
                      <a:pt x="124" y="58"/>
                      <a:pt x="123" y="57"/>
                      <a:pt x="124" y="57"/>
                    </a:cubicBezTo>
                    <a:cubicBezTo>
                      <a:pt x="123" y="56"/>
                      <a:pt x="123" y="55"/>
                      <a:pt x="123" y="55"/>
                    </a:cubicBezTo>
                    <a:cubicBezTo>
                      <a:pt x="122" y="55"/>
                      <a:pt x="120" y="55"/>
                      <a:pt x="119" y="55"/>
                    </a:cubicBezTo>
                    <a:cubicBezTo>
                      <a:pt x="119" y="54"/>
                      <a:pt x="119" y="54"/>
                      <a:pt x="119" y="54"/>
                    </a:cubicBezTo>
                    <a:cubicBezTo>
                      <a:pt x="116" y="54"/>
                      <a:pt x="110" y="54"/>
                      <a:pt x="110" y="55"/>
                    </a:cubicBezTo>
                    <a:cubicBezTo>
                      <a:pt x="107" y="55"/>
                      <a:pt x="102" y="57"/>
                      <a:pt x="101" y="58"/>
                    </a:cubicBezTo>
                    <a:cubicBezTo>
                      <a:pt x="99" y="58"/>
                      <a:pt x="97" y="62"/>
                      <a:pt x="96" y="62"/>
                    </a:cubicBezTo>
                    <a:cubicBezTo>
                      <a:pt x="95" y="63"/>
                      <a:pt x="94" y="64"/>
                      <a:pt x="93" y="65"/>
                    </a:cubicBezTo>
                    <a:cubicBezTo>
                      <a:pt x="93" y="66"/>
                      <a:pt x="92" y="66"/>
                      <a:pt x="92" y="67"/>
                    </a:cubicBezTo>
                    <a:cubicBezTo>
                      <a:pt x="92" y="67"/>
                      <a:pt x="92" y="67"/>
                      <a:pt x="92" y="67"/>
                    </a:cubicBezTo>
                    <a:cubicBezTo>
                      <a:pt x="91" y="68"/>
                      <a:pt x="90" y="69"/>
                      <a:pt x="90" y="70"/>
                    </a:cubicBezTo>
                    <a:cubicBezTo>
                      <a:pt x="90" y="70"/>
                      <a:pt x="89" y="70"/>
                      <a:pt x="89" y="70"/>
                    </a:cubicBezTo>
                    <a:cubicBezTo>
                      <a:pt x="89" y="70"/>
                      <a:pt x="89" y="70"/>
                      <a:pt x="89" y="71"/>
                    </a:cubicBezTo>
                    <a:cubicBezTo>
                      <a:pt x="89" y="71"/>
                      <a:pt x="89" y="71"/>
                      <a:pt x="89" y="71"/>
                    </a:cubicBezTo>
                    <a:cubicBezTo>
                      <a:pt x="88" y="71"/>
                      <a:pt x="88" y="71"/>
                      <a:pt x="88" y="72"/>
                    </a:cubicBezTo>
                    <a:cubicBezTo>
                      <a:pt x="86" y="74"/>
                      <a:pt x="84" y="76"/>
                      <a:pt x="82" y="78"/>
                    </a:cubicBezTo>
                    <a:cubicBezTo>
                      <a:pt x="81" y="79"/>
                      <a:pt x="80" y="79"/>
                      <a:pt x="79" y="80"/>
                    </a:cubicBezTo>
                    <a:cubicBezTo>
                      <a:pt x="78" y="80"/>
                      <a:pt x="78" y="80"/>
                      <a:pt x="77" y="81"/>
                    </a:cubicBezTo>
                    <a:cubicBezTo>
                      <a:pt x="74" y="81"/>
                      <a:pt x="72" y="79"/>
                      <a:pt x="71" y="79"/>
                    </a:cubicBezTo>
                    <a:cubicBezTo>
                      <a:pt x="71" y="78"/>
                      <a:pt x="70" y="78"/>
                      <a:pt x="70" y="78"/>
                    </a:cubicBezTo>
                    <a:cubicBezTo>
                      <a:pt x="70" y="77"/>
                      <a:pt x="69" y="77"/>
                      <a:pt x="69" y="76"/>
                    </a:cubicBezTo>
                    <a:cubicBezTo>
                      <a:pt x="69" y="76"/>
                      <a:pt x="69" y="75"/>
                      <a:pt x="68" y="75"/>
                    </a:cubicBezTo>
                    <a:cubicBezTo>
                      <a:pt x="68" y="74"/>
                      <a:pt x="67" y="72"/>
                      <a:pt x="67" y="71"/>
                    </a:cubicBezTo>
                    <a:cubicBezTo>
                      <a:pt x="67" y="70"/>
                      <a:pt x="67" y="66"/>
                      <a:pt x="68" y="65"/>
                    </a:cubicBezTo>
                    <a:cubicBezTo>
                      <a:pt x="68" y="64"/>
                      <a:pt x="69" y="63"/>
                      <a:pt x="69" y="63"/>
                    </a:cubicBezTo>
                    <a:cubicBezTo>
                      <a:pt x="69" y="62"/>
                      <a:pt x="70" y="62"/>
                      <a:pt x="70" y="61"/>
                    </a:cubicBezTo>
                    <a:cubicBezTo>
                      <a:pt x="70" y="61"/>
                      <a:pt x="71" y="61"/>
                      <a:pt x="71" y="60"/>
                    </a:cubicBezTo>
                    <a:cubicBezTo>
                      <a:pt x="71" y="60"/>
                      <a:pt x="72" y="60"/>
                      <a:pt x="72" y="60"/>
                    </a:cubicBezTo>
                    <a:cubicBezTo>
                      <a:pt x="72" y="59"/>
                      <a:pt x="73" y="59"/>
                      <a:pt x="73" y="58"/>
                    </a:cubicBezTo>
                    <a:cubicBezTo>
                      <a:pt x="74" y="57"/>
                      <a:pt x="75" y="57"/>
                      <a:pt x="76" y="55"/>
                    </a:cubicBezTo>
                    <a:cubicBezTo>
                      <a:pt x="76" y="54"/>
                      <a:pt x="78" y="54"/>
                      <a:pt x="79" y="52"/>
                    </a:cubicBezTo>
                    <a:cubicBezTo>
                      <a:pt x="79" y="52"/>
                      <a:pt x="79" y="52"/>
                      <a:pt x="79" y="52"/>
                    </a:cubicBezTo>
                    <a:cubicBezTo>
                      <a:pt x="79" y="52"/>
                      <a:pt x="79" y="52"/>
                      <a:pt x="79" y="52"/>
                    </a:cubicBezTo>
                    <a:cubicBezTo>
                      <a:pt x="81" y="49"/>
                      <a:pt x="82" y="47"/>
                      <a:pt x="84" y="45"/>
                    </a:cubicBezTo>
                    <a:cubicBezTo>
                      <a:pt x="85" y="43"/>
                      <a:pt x="87" y="39"/>
                      <a:pt x="87" y="38"/>
                    </a:cubicBezTo>
                    <a:cubicBezTo>
                      <a:pt x="88" y="37"/>
                      <a:pt x="88" y="37"/>
                      <a:pt x="88" y="36"/>
                    </a:cubicBezTo>
                    <a:cubicBezTo>
                      <a:pt x="88" y="34"/>
                      <a:pt x="91" y="33"/>
                      <a:pt x="92" y="33"/>
                    </a:cubicBezTo>
                    <a:cubicBezTo>
                      <a:pt x="93" y="32"/>
                      <a:pt x="93" y="31"/>
                      <a:pt x="94" y="30"/>
                    </a:cubicBezTo>
                    <a:cubicBezTo>
                      <a:pt x="94" y="30"/>
                      <a:pt x="94" y="30"/>
                      <a:pt x="94" y="30"/>
                    </a:cubicBezTo>
                    <a:cubicBezTo>
                      <a:pt x="97" y="27"/>
                      <a:pt x="95" y="29"/>
                      <a:pt x="94" y="27"/>
                    </a:cubicBezTo>
                    <a:cubicBezTo>
                      <a:pt x="94" y="26"/>
                      <a:pt x="91" y="27"/>
                      <a:pt x="91" y="27"/>
                    </a:cubicBezTo>
                    <a:cubicBezTo>
                      <a:pt x="90" y="28"/>
                      <a:pt x="88" y="27"/>
                      <a:pt x="87" y="28"/>
                    </a:cubicBezTo>
                    <a:cubicBezTo>
                      <a:pt x="86" y="28"/>
                      <a:pt x="87" y="28"/>
                      <a:pt x="86" y="29"/>
                    </a:cubicBezTo>
                    <a:cubicBezTo>
                      <a:pt x="85" y="29"/>
                      <a:pt x="84" y="29"/>
                      <a:pt x="84" y="29"/>
                    </a:cubicBezTo>
                    <a:cubicBezTo>
                      <a:pt x="83" y="29"/>
                      <a:pt x="83" y="30"/>
                      <a:pt x="83" y="30"/>
                    </a:cubicBezTo>
                    <a:cubicBezTo>
                      <a:pt x="82" y="30"/>
                      <a:pt x="82" y="30"/>
                      <a:pt x="81" y="30"/>
                    </a:cubicBezTo>
                    <a:cubicBezTo>
                      <a:pt x="80" y="30"/>
                      <a:pt x="80" y="31"/>
                      <a:pt x="80" y="31"/>
                    </a:cubicBezTo>
                    <a:cubicBezTo>
                      <a:pt x="78" y="31"/>
                      <a:pt x="77" y="32"/>
                      <a:pt x="76" y="32"/>
                    </a:cubicBezTo>
                    <a:cubicBezTo>
                      <a:pt x="75" y="32"/>
                      <a:pt x="75" y="33"/>
                      <a:pt x="75" y="33"/>
                    </a:cubicBezTo>
                    <a:cubicBezTo>
                      <a:pt x="73" y="33"/>
                      <a:pt x="72" y="34"/>
                      <a:pt x="72" y="35"/>
                    </a:cubicBezTo>
                    <a:cubicBezTo>
                      <a:pt x="69" y="35"/>
                      <a:pt x="69" y="36"/>
                      <a:pt x="66" y="37"/>
                    </a:cubicBezTo>
                    <a:cubicBezTo>
                      <a:pt x="65" y="38"/>
                      <a:pt x="65" y="38"/>
                      <a:pt x="64" y="38"/>
                    </a:cubicBezTo>
                    <a:cubicBezTo>
                      <a:pt x="63" y="38"/>
                      <a:pt x="60" y="38"/>
                      <a:pt x="59" y="37"/>
                    </a:cubicBezTo>
                    <a:cubicBezTo>
                      <a:pt x="59" y="38"/>
                      <a:pt x="58" y="40"/>
                      <a:pt x="58" y="41"/>
                    </a:cubicBezTo>
                    <a:cubicBezTo>
                      <a:pt x="58" y="43"/>
                      <a:pt x="57" y="45"/>
                      <a:pt x="57" y="47"/>
                    </a:cubicBezTo>
                    <a:cubicBezTo>
                      <a:pt x="57" y="48"/>
                      <a:pt x="56" y="49"/>
                      <a:pt x="56" y="50"/>
                    </a:cubicBezTo>
                    <a:cubicBezTo>
                      <a:pt x="55" y="51"/>
                      <a:pt x="55" y="53"/>
                      <a:pt x="55" y="54"/>
                    </a:cubicBezTo>
                    <a:cubicBezTo>
                      <a:pt x="54" y="55"/>
                      <a:pt x="54" y="56"/>
                      <a:pt x="54" y="58"/>
                    </a:cubicBezTo>
                    <a:cubicBezTo>
                      <a:pt x="54" y="58"/>
                      <a:pt x="53" y="59"/>
                      <a:pt x="53" y="59"/>
                    </a:cubicBezTo>
                    <a:cubicBezTo>
                      <a:pt x="53" y="59"/>
                      <a:pt x="53" y="60"/>
                      <a:pt x="53" y="61"/>
                    </a:cubicBezTo>
                    <a:cubicBezTo>
                      <a:pt x="52" y="62"/>
                      <a:pt x="51" y="64"/>
                      <a:pt x="51" y="66"/>
                    </a:cubicBezTo>
                    <a:cubicBezTo>
                      <a:pt x="51" y="67"/>
                      <a:pt x="50" y="68"/>
                      <a:pt x="50" y="69"/>
                    </a:cubicBezTo>
                    <a:cubicBezTo>
                      <a:pt x="50" y="70"/>
                      <a:pt x="50" y="70"/>
                      <a:pt x="50" y="70"/>
                    </a:cubicBezTo>
                    <a:cubicBezTo>
                      <a:pt x="49" y="71"/>
                      <a:pt x="49" y="72"/>
                      <a:pt x="49" y="73"/>
                    </a:cubicBezTo>
                    <a:cubicBezTo>
                      <a:pt x="49" y="74"/>
                      <a:pt x="49" y="75"/>
                      <a:pt x="49" y="76"/>
                    </a:cubicBezTo>
                    <a:cubicBezTo>
                      <a:pt x="48" y="76"/>
                      <a:pt x="48" y="77"/>
                      <a:pt x="48" y="78"/>
                    </a:cubicBezTo>
                    <a:cubicBezTo>
                      <a:pt x="47" y="80"/>
                      <a:pt x="46" y="81"/>
                      <a:pt x="46" y="83"/>
                    </a:cubicBezTo>
                    <a:cubicBezTo>
                      <a:pt x="46" y="83"/>
                      <a:pt x="46" y="84"/>
                      <a:pt x="46" y="84"/>
                    </a:cubicBezTo>
                    <a:cubicBezTo>
                      <a:pt x="45" y="84"/>
                      <a:pt x="45" y="85"/>
                      <a:pt x="45" y="85"/>
                    </a:cubicBezTo>
                    <a:cubicBezTo>
                      <a:pt x="44" y="87"/>
                      <a:pt x="44" y="89"/>
                      <a:pt x="43" y="91"/>
                    </a:cubicBezTo>
                    <a:cubicBezTo>
                      <a:pt x="43" y="91"/>
                      <a:pt x="43" y="92"/>
                      <a:pt x="43" y="92"/>
                    </a:cubicBezTo>
                    <a:cubicBezTo>
                      <a:pt x="43" y="93"/>
                      <a:pt x="43" y="94"/>
                      <a:pt x="42" y="95"/>
                    </a:cubicBezTo>
                    <a:cubicBezTo>
                      <a:pt x="42" y="95"/>
                      <a:pt x="42" y="95"/>
                      <a:pt x="42" y="96"/>
                    </a:cubicBezTo>
                    <a:cubicBezTo>
                      <a:pt x="42" y="96"/>
                      <a:pt x="42" y="97"/>
                      <a:pt x="42" y="98"/>
                    </a:cubicBezTo>
                    <a:cubicBezTo>
                      <a:pt x="41" y="98"/>
                      <a:pt x="41" y="98"/>
                      <a:pt x="41" y="98"/>
                    </a:cubicBezTo>
                    <a:cubicBezTo>
                      <a:pt x="41" y="99"/>
                      <a:pt x="41" y="100"/>
                      <a:pt x="41" y="101"/>
                    </a:cubicBezTo>
                    <a:cubicBezTo>
                      <a:pt x="40" y="102"/>
                      <a:pt x="40" y="102"/>
                      <a:pt x="40" y="102"/>
                    </a:cubicBezTo>
                    <a:cubicBezTo>
                      <a:pt x="40" y="103"/>
                      <a:pt x="40" y="103"/>
                      <a:pt x="40" y="104"/>
                    </a:cubicBezTo>
                    <a:cubicBezTo>
                      <a:pt x="40" y="104"/>
                      <a:pt x="39" y="104"/>
                      <a:pt x="39" y="104"/>
                    </a:cubicBezTo>
                    <a:cubicBezTo>
                      <a:pt x="39" y="105"/>
                      <a:pt x="39" y="106"/>
                      <a:pt x="38" y="108"/>
                    </a:cubicBezTo>
                    <a:cubicBezTo>
                      <a:pt x="38" y="108"/>
                      <a:pt x="38" y="110"/>
                      <a:pt x="38" y="111"/>
                    </a:cubicBezTo>
                    <a:cubicBezTo>
                      <a:pt x="37" y="111"/>
                      <a:pt x="37" y="113"/>
                      <a:pt x="37" y="114"/>
                    </a:cubicBezTo>
                    <a:cubicBezTo>
                      <a:pt x="36" y="115"/>
                      <a:pt x="36" y="115"/>
                      <a:pt x="36" y="117"/>
                    </a:cubicBezTo>
                    <a:cubicBezTo>
                      <a:pt x="35" y="117"/>
                      <a:pt x="35" y="118"/>
                      <a:pt x="35" y="119"/>
                    </a:cubicBezTo>
                    <a:cubicBezTo>
                      <a:pt x="35" y="120"/>
                      <a:pt x="34" y="121"/>
                      <a:pt x="34" y="121"/>
                    </a:cubicBezTo>
                    <a:cubicBezTo>
                      <a:pt x="34" y="122"/>
                      <a:pt x="34" y="122"/>
                      <a:pt x="34" y="122"/>
                    </a:cubicBezTo>
                    <a:cubicBezTo>
                      <a:pt x="34" y="122"/>
                      <a:pt x="34" y="123"/>
                      <a:pt x="34" y="123"/>
                    </a:cubicBezTo>
                    <a:cubicBezTo>
                      <a:pt x="33" y="123"/>
                      <a:pt x="33" y="124"/>
                      <a:pt x="33" y="124"/>
                    </a:cubicBezTo>
                    <a:cubicBezTo>
                      <a:pt x="33" y="125"/>
                      <a:pt x="32" y="127"/>
                      <a:pt x="32" y="128"/>
                    </a:cubicBezTo>
                    <a:cubicBezTo>
                      <a:pt x="31" y="129"/>
                      <a:pt x="31" y="130"/>
                      <a:pt x="31" y="130"/>
                    </a:cubicBezTo>
                    <a:cubicBezTo>
                      <a:pt x="30" y="131"/>
                      <a:pt x="30" y="131"/>
                      <a:pt x="30" y="131"/>
                    </a:cubicBezTo>
                    <a:cubicBezTo>
                      <a:pt x="29" y="133"/>
                      <a:pt x="28" y="136"/>
                      <a:pt x="28" y="138"/>
                    </a:cubicBezTo>
                    <a:cubicBezTo>
                      <a:pt x="25" y="143"/>
                      <a:pt x="26" y="145"/>
                      <a:pt x="23" y="149"/>
                    </a:cubicBezTo>
                    <a:cubicBezTo>
                      <a:pt x="23" y="150"/>
                      <a:pt x="21" y="153"/>
                      <a:pt x="21" y="154"/>
                    </a:cubicBezTo>
                    <a:cubicBezTo>
                      <a:pt x="21" y="154"/>
                      <a:pt x="21" y="154"/>
                      <a:pt x="21" y="154"/>
                    </a:cubicBezTo>
                    <a:cubicBezTo>
                      <a:pt x="20" y="156"/>
                      <a:pt x="19" y="157"/>
                      <a:pt x="18" y="158"/>
                    </a:cubicBezTo>
                    <a:cubicBezTo>
                      <a:pt x="17" y="158"/>
                      <a:pt x="17" y="159"/>
                      <a:pt x="16" y="160"/>
                    </a:cubicBezTo>
                    <a:cubicBezTo>
                      <a:pt x="16" y="160"/>
                      <a:pt x="16" y="161"/>
                      <a:pt x="16" y="161"/>
                    </a:cubicBezTo>
                    <a:cubicBezTo>
                      <a:pt x="15" y="161"/>
                      <a:pt x="15" y="161"/>
                      <a:pt x="15" y="162"/>
                    </a:cubicBezTo>
                    <a:cubicBezTo>
                      <a:pt x="15" y="162"/>
                      <a:pt x="15" y="162"/>
                      <a:pt x="15" y="162"/>
                    </a:cubicBezTo>
                    <a:cubicBezTo>
                      <a:pt x="14" y="164"/>
                      <a:pt x="13" y="165"/>
                      <a:pt x="12" y="167"/>
                    </a:cubicBezTo>
                    <a:cubicBezTo>
                      <a:pt x="11" y="167"/>
                      <a:pt x="11" y="168"/>
                      <a:pt x="10" y="168"/>
                    </a:cubicBezTo>
                    <a:cubicBezTo>
                      <a:pt x="9" y="169"/>
                      <a:pt x="9" y="169"/>
                      <a:pt x="9" y="170"/>
                    </a:cubicBezTo>
                    <a:cubicBezTo>
                      <a:pt x="8" y="170"/>
                      <a:pt x="7" y="171"/>
                      <a:pt x="6" y="172"/>
                    </a:cubicBezTo>
                    <a:cubicBezTo>
                      <a:pt x="5" y="171"/>
                      <a:pt x="5" y="172"/>
                      <a:pt x="4" y="171"/>
                    </a:cubicBezTo>
                    <a:cubicBezTo>
                      <a:pt x="2" y="170"/>
                      <a:pt x="1" y="167"/>
                      <a:pt x="1" y="165"/>
                    </a:cubicBezTo>
                    <a:cubicBezTo>
                      <a:pt x="1" y="165"/>
                      <a:pt x="0" y="164"/>
                      <a:pt x="0" y="164"/>
                    </a:cubicBezTo>
                    <a:cubicBezTo>
                      <a:pt x="0" y="162"/>
                      <a:pt x="0" y="161"/>
                      <a:pt x="0" y="160"/>
                    </a:cubicBezTo>
                    <a:cubicBezTo>
                      <a:pt x="0" y="159"/>
                      <a:pt x="1" y="159"/>
                      <a:pt x="1" y="157"/>
                    </a:cubicBezTo>
                    <a:cubicBezTo>
                      <a:pt x="2" y="157"/>
                      <a:pt x="2" y="155"/>
                      <a:pt x="3" y="155"/>
                    </a:cubicBezTo>
                    <a:cubicBezTo>
                      <a:pt x="4" y="153"/>
                      <a:pt x="5" y="150"/>
                      <a:pt x="7" y="149"/>
                    </a:cubicBezTo>
                    <a:cubicBezTo>
                      <a:pt x="8" y="146"/>
                      <a:pt x="10" y="142"/>
                      <a:pt x="11" y="139"/>
                    </a:cubicBezTo>
                    <a:cubicBezTo>
                      <a:pt x="11" y="139"/>
                      <a:pt x="11" y="138"/>
                      <a:pt x="11" y="138"/>
                    </a:cubicBezTo>
                    <a:cubicBezTo>
                      <a:pt x="12" y="136"/>
                      <a:pt x="12" y="135"/>
                      <a:pt x="12" y="134"/>
                    </a:cubicBezTo>
                    <a:cubicBezTo>
                      <a:pt x="13" y="132"/>
                      <a:pt x="13" y="131"/>
                      <a:pt x="14" y="129"/>
                    </a:cubicBezTo>
                    <a:cubicBezTo>
                      <a:pt x="14" y="127"/>
                      <a:pt x="15" y="125"/>
                      <a:pt x="15" y="125"/>
                    </a:cubicBezTo>
                    <a:cubicBezTo>
                      <a:pt x="15" y="124"/>
                      <a:pt x="16" y="123"/>
                      <a:pt x="16" y="123"/>
                    </a:cubicBezTo>
                    <a:cubicBezTo>
                      <a:pt x="16" y="122"/>
                      <a:pt x="16" y="122"/>
                      <a:pt x="16" y="122"/>
                    </a:cubicBezTo>
                    <a:cubicBezTo>
                      <a:pt x="17" y="121"/>
                      <a:pt x="17" y="120"/>
                      <a:pt x="18" y="119"/>
                    </a:cubicBezTo>
                    <a:cubicBezTo>
                      <a:pt x="18" y="118"/>
                      <a:pt x="18" y="116"/>
                      <a:pt x="19" y="115"/>
                    </a:cubicBezTo>
                    <a:cubicBezTo>
                      <a:pt x="19" y="114"/>
                      <a:pt x="19" y="114"/>
                      <a:pt x="19" y="113"/>
                    </a:cubicBezTo>
                    <a:cubicBezTo>
                      <a:pt x="20" y="113"/>
                      <a:pt x="20" y="113"/>
                      <a:pt x="20" y="112"/>
                    </a:cubicBezTo>
                    <a:cubicBezTo>
                      <a:pt x="20" y="111"/>
                      <a:pt x="21" y="110"/>
                      <a:pt x="21" y="110"/>
                    </a:cubicBezTo>
                    <a:cubicBezTo>
                      <a:pt x="21" y="108"/>
                      <a:pt x="22" y="106"/>
                      <a:pt x="23" y="105"/>
                    </a:cubicBezTo>
                    <a:cubicBezTo>
                      <a:pt x="23" y="104"/>
                      <a:pt x="24" y="102"/>
                      <a:pt x="24" y="101"/>
                    </a:cubicBezTo>
                    <a:cubicBezTo>
                      <a:pt x="24" y="101"/>
                      <a:pt x="24" y="100"/>
                      <a:pt x="25" y="99"/>
                    </a:cubicBezTo>
                    <a:cubicBezTo>
                      <a:pt x="25" y="99"/>
                      <a:pt x="25" y="98"/>
                      <a:pt x="25" y="98"/>
                    </a:cubicBezTo>
                    <a:cubicBezTo>
                      <a:pt x="25" y="97"/>
                      <a:pt x="26" y="96"/>
                      <a:pt x="26" y="95"/>
                    </a:cubicBezTo>
                    <a:cubicBezTo>
                      <a:pt x="26" y="95"/>
                      <a:pt x="26" y="95"/>
                      <a:pt x="26" y="95"/>
                    </a:cubicBezTo>
                    <a:cubicBezTo>
                      <a:pt x="26" y="94"/>
                      <a:pt x="26" y="93"/>
                      <a:pt x="26" y="93"/>
                    </a:cubicBezTo>
                    <a:cubicBezTo>
                      <a:pt x="27" y="92"/>
                      <a:pt x="27" y="92"/>
                      <a:pt x="27" y="91"/>
                    </a:cubicBezTo>
                    <a:cubicBezTo>
                      <a:pt x="27" y="88"/>
                      <a:pt x="28" y="86"/>
                      <a:pt x="28" y="84"/>
                    </a:cubicBezTo>
                    <a:cubicBezTo>
                      <a:pt x="28" y="83"/>
                      <a:pt x="29" y="83"/>
                      <a:pt x="29" y="83"/>
                    </a:cubicBezTo>
                    <a:cubicBezTo>
                      <a:pt x="29" y="82"/>
                      <a:pt x="29" y="81"/>
                      <a:pt x="29" y="80"/>
                    </a:cubicBezTo>
                    <a:cubicBezTo>
                      <a:pt x="30" y="79"/>
                      <a:pt x="30" y="79"/>
                      <a:pt x="30" y="78"/>
                    </a:cubicBezTo>
                    <a:cubicBezTo>
                      <a:pt x="30" y="77"/>
                      <a:pt x="30" y="77"/>
                      <a:pt x="30" y="76"/>
                    </a:cubicBezTo>
                    <a:cubicBezTo>
                      <a:pt x="31" y="76"/>
                      <a:pt x="31" y="76"/>
                      <a:pt x="31" y="75"/>
                    </a:cubicBezTo>
                    <a:cubicBezTo>
                      <a:pt x="32" y="73"/>
                      <a:pt x="32" y="72"/>
                      <a:pt x="33" y="70"/>
                    </a:cubicBezTo>
                    <a:cubicBezTo>
                      <a:pt x="33" y="70"/>
                      <a:pt x="33" y="70"/>
                      <a:pt x="33" y="69"/>
                    </a:cubicBezTo>
                    <a:cubicBezTo>
                      <a:pt x="33" y="68"/>
                      <a:pt x="34" y="66"/>
                      <a:pt x="35" y="65"/>
                    </a:cubicBezTo>
                    <a:cubicBezTo>
                      <a:pt x="35" y="63"/>
                      <a:pt x="35" y="62"/>
                      <a:pt x="35" y="61"/>
                    </a:cubicBezTo>
                    <a:cubicBezTo>
                      <a:pt x="35" y="58"/>
                      <a:pt x="36" y="56"/>
                      <a:pt x="36" y="53"/>
                    </a:cubicBezTo>
                    <a:cubicBezTo>
                      <a:pt x="36" y="50"/>
                      <a:pt x="36" y="48"/>
                      <a:pt x="37" y="47"/>
                    </a:cubicBezTo>
                    <a:cubicBezTo>
                      <a:pt x="37" y="44"/>
                      <a:pt x="37" y="41"/>
                      <a:pt x="38" y="39"/>
                    </a:cubicBezTo>
                    <a:cubicBezTo>
                      <a:pt x="38" y="38"/>
                      <a:pt x="38" y="38"/>
                      <a:pt x="39" y="37"/>
                    </a:cubicBezTo>
                    <a:cubicBezTo>
                      <a:pt x="39" y="36"/>
                      <a:pt x="39" y="36"/>
                      <a:pt x="39" y="36"/>
                    </a:cubicBezTo>
                    <a:cubicBezTo>
                      <a:pt x="39" y="35"/>
                      <a:pt x="39" y="34"/>
                      <a:pt x="40" y="34"/>
                    </a:cubicBezTo>
                    <a:cubicBezTo>
                      <a:pt x="40" y="33"/>
                      <a:pt x="40" y="33"/>
                      <a:pt x="41" y="33"/>
                    </a:cubicBezTo>
                    <a:cubicBezTo>
                      <a:pt x="41" y="31"/>
                      <a:pt x="42" y="30"/>
                      <a:pt x="42" y="29"/>
                    </a:cubicBezTo>
                    <a:cubicBezTo>
                      <a:pt x="42" y="29"/>
                      <a:pt x="42" y="29"/>
                      <a:pt x="43" y="28"/>
                    </a:cubicBezTo>
                    <a:cubicBezTo>
                      <a:pt x="44" y="27"/>
                      <a:pt x="44" y="26"/>
                      <a:pt x="46" y="25"/>
                    </a:cubicBezTo>
                    <a:cubicBezTo>
                      <a:pt x="46" y="24"/>
                      <a:pt x="49" y="24"/>
                      <a:pt x="49" y="23"/>
                    </a:cubicBezTo>
                    <a:cubicBezTo>
                      <a:pt x="51" y="23"/>
                      <a:pt x="55" y="24"/>
                      <a:pt x="55" y="24"/>
                    </a:cubicBezTo>
                    <a:cubicBezTo>
                      <a:pt x="55" y="23"/>
                      <a:pt x="57" y="22"/>
                      <a:pt x="57" y="21"/>
                    </a:cubicBezTo>
                    <a:cubicBezTo>
                      <a:pt x="59" y="19"/>
                      <a:pt x="59" y="20"/>
                      <a:pt x="61" y="19"/>
                    </a:cubicBezTo>
                    <a:cubicBezTo>
                      <a:pt x="61" y="19"/>
                      <a:pt x="62" y="19"/>
                      <a:pt x="62" y="19"/>
                    </a:cubicBezTo>
                    <a:cubicBezTo>
                      <a:pt x="62" y="18"/>
                      <a:pt x="62" y="18"/>
                      <a:pt x="62" y="18"/>
                    </a:cubicBezTo>
                    <a:cubicBezTo>
                      <a:pt x="63" y="17"/>
                      <a:pt x="66" y="16"/>
                      <a:pt x="67" y="16"/>
                    </a:cubicBezTo>
                    <a:cubicBezTo>
                      <a:pt x="68" y="15"/>
                      <a:pt x="69" y="14"/>
                      <a:pt x="70" y="14"/>
                    </a:cubicBezTo>
                    <a:cubicBezTo>
                      <a:pt x="71" y="13"/>
                      <a:pt x="73" y="11"/>
                      <a:pt x="74" y="11"/>
                    </a:cubicBezTo>
                    <a:cubicBezTo>
                      <a:pt x="75" y="10"/>
                      <a:pt x="78" y="9"/>
                      <a:pt x="79" y="9"/>
                    </a:cubicBezTo>
                    <a:cubicBezTo>
                      <a:pt x="79" y="9"/>
                      <a:pt x="83" y="8"/>
                      <a:pt x="82" y="8"/>
                    </a:cubicBezTo>
                    <a:cubicBezTo>
                      <a:pt x="83" y="8"/>
                      <a:pt x="83" y="8"/>
                      <a:pt x="84" y="8"/>
                    </a:cubicBezTo>
                    <a:cubicBezTo>
                      <a:pt x="85" y="8"/>
                      <a:pt x="86" y="8"/>
                      <a:pt x="87" y="8"/>
                    </a:cubicBezTo>
                    <a:cubicBezTo>
                      <a:pt x="87" y="8"/>
                      <a:pt x="88" y="8"/>
                      <a:pt x="89" y="8"/>
                    </a:cubicBezTo>
                    <a:cubicBezTo>
                      <a:pt x="90" y="8"/>
                      <a:pt x="90" y="8"/>
                      <a:pt x="91" y="7"/>
                    </a:cubicBezTo>
                    <a:cubicBezTo>
                      <a:pt x="92" y="7"/>
                      <a:pt x="93" y="7"/>
                      <a:pt x="93" y="7"/>
                    </a:cubicBezTo>
                    <a:cubicBezTo>
                      <a:pt x="94" y="6"/>
                      <a:pt x="94" y="6"/>
                      <a:pt x="95" y="6"/>
                    </a:cubicBezTo>
                    <a:cubicBezTo>
                      <a:pt x="95" y="5"/>
                      <a:pt x="96" y="5"/>
                      <a:pt x="96" y="5"/>
                    </a:cubicBezTo>
                    <a:cubicBezTo>
                      <a:pt x="97" y="5"/>
                      <a:pt x="97" y="4"/>
                      <a:pt x="97" y="4"/>
                    </a:cubicBezTo>
                    <a:cubicBezTo>
                      <a:pt x="98" y="4"/>
                      <a:pt x="98" y="4"/>
                      <a:pt x="98" y="4"/>
                    </a:cubicBezTo>
                    <a:cubicBezTo>
                      <a:pt x="99" y="3"/>
                      <a:pt x="100" y="3"/>
                      <a:pt x="101" y="2"/>
                    </a:cubicBezTo>
                    <a:cubicBezTo>
                      <a:pt x="102" y="2"/>
                      <a:pt x="103" y="2"/>
                      <a:pt x="104" y="2"/>
                    </a:cubicBezTo>
                    <a:cubicBezTo>
                      <a:pt x="105" y="2"/>
                      <a:pt x="107" y="3"/>
                      <a:pt x="109" y="3"/>
                    </a:cubicBezTo>
                    <a:cubicBezTo>
                      <a:pt x="110" y="3"/>
                      <a:pt x="111" y="4"/>
                      <a:pt x="111" y="4"/>
                    </a:cubicBezTo>
                    <a:cubicBezTo>
                      <a:pt x="112" y="4"/>
                      <a:pt x="113" y="4"/>
                      <a:pt x="114" y="4"/>
                    </a:cubicBezTo>
                    <a:cubicBezTo>
                      <a:pt x="114" y="4"/>
                      <a:pt x="115" y="3"/>
                      <a:pt x="116" y="3"/>
                    </a:cubicBezTo>
                    <a:cubicBezTo>
                      <a:pt x="116" y="3"/>
                      <a:pt x="117" y="4"/>
                      <a:pt x="117" y="4"/>
                    </a:cubicBezTo>
                    <a:cubicBezTo>
                      <a:pt x="117" y="3"/>
                      <a:pt x="118" y="3"/>
                      <a:pt x="119" y="3"/>
                    </a:cubicBezTo>
                    <a:cubicBezTo>
                      <a:pt x="120" y="3"/>
                      <a:pt x="121" y="3"/>
                      <a:pt x="121" y="3"/>
                    </a:cubicBezTo>
                    <a:cubicBezTo>
                      <a:pt x="122" y="3"/>
                      <a:pt x="122" y="3"/>
                      <a:pt x="122" y="3"/>
                    </a:cubicBezTo>
                    <a:cubicBezTo>
                      <a:pt x="122" y="2"/>
                      <a:pt x="122" y="2"/>
                      <a:pt x="123" y="2"/>
                    </a:cubicBezTo>
                    <a:cubicBezTo>
                      <a:pt x="123" y="2"/>
                      <a:pt x="124" y="2"/>
                      <a:pt x="124" y="2"/>
                    </a:cubicBezTo>
                    <a:cubicBezTo>
                      <a:pt x="127" y="1"/>
                      <a:pt x="129" y="0"/>
                      <a:pt x="130" y="0"/>
                    </a:cubicBezTo>
                    <a:cubicBezTo>
                      <a:pt x="131" y="1"/>
                      <a:pt x="132" y="1"/>
                      <a:pt x="132" y="2"/>
                    </a:cubicBezTo>
                    <a:cubicBezTo>
                      <a:pt x="132" y="2"/>
                      <a:pt x="132" y="3"/>
                      <a:pt x="131" y="3"/>
                    </a:cubicBezTo>
                    <a:cubicBezTo>
                      <a:pt x="131" y="4"/>
                      <a:pt x="131" y="4"/>
                      <a:pt x="131" y="5"/>
                    </a:cubicBezTo>
                    <a:cubicBezTo>
                      <a:pt x="131" y="5"/>
                      <a:pt x="131" y="5"/>
                      <a:pt x="132" y="6"/>
                    </a:cubicBezTo>
                    <a:cubicBezTo>
                      <a:pt x="132" y="7"/>
                      <a:pt x="132" y="8"/>
                      <a:pt x="131" y="9"/>
                    </a:cubicBezTo>
                    <a:cubicBezTo>
                      <a:pt x="131" y="10"/>
                      <a:pt x="131" y="11"/>
                      <a:pt x="130" y="11"/>
                    </a:cubicBezTo>
                    <a:cubicBezTo>
                      <a:pt x="130" y="12"/>
                      <a:pt x="130" y="13"/>
                      <a:pt x="129" y="14"/>
                    </a:cubicBezTo>
                    <a:cubicBezTo>
                      <a:pt x="128" y="15"/>
                      <a:pt x="128" y="16"/>
                      <a:pt x="127" y="17"/>
                    </a:cubicBezTo>
                    <a:cubicBezTo>
                      <a:pt x="127" y="17"/>
                      <a:pt x="126" y="18"/>
                      <a:pt x="126" y="18"/>
                    </a:cubicBezTo>
                    <a:cubicBezTo>
                      <a:pt x="125" y="18"/>
                      <a:pt x="125" y="19"/>
                      <a:pt x="124" y="19"/>
                    </a:cubicBezTo>
                    <a:cubicBezTo>
                      <a:pt x="124" y="20"/>
                      <a:pt x="123" y="20"/>
                      <a:pt x="123" y="21"/>
                    </a:cubicBezTo>
                    <a:cubicBezTo>
                      <a:pt x="121" y="23"/>
                      <a:pt x="118" y="26"/>
                      <a:pt x="116" y="28"/>
                    </a:cubicBezTo>
                    <a:cubicBezTo>
                      <a:pt x="115" y="29"/>
                      <a:pt x="113" y="33"/>
                      <a:pt x="112" y="34"/>
                    </a:cubicBezTo>
                    <a:cubicBezTo>
                      <a:pt x="111" y="34"/>
                      <a:pt x="112" y="34"/>
                      <a:pt x="112" y="36"/>
                    </a:cubicBezTo>
                    <a:cubicBezTo>
                      <a:pt x="112" y="36"/>
                      <a:pt x="112" y="36"/>
                      <a:pt x="113" y="36"/>
                    </a:cubicBezTo>
                    <a:cubicBezTo>
                      <a:pt x="113" y="36"/>
                      <a:pt x="114" y="36"/>
                      <a:pt x="115" y="36"/>
                    </a:cubicBezTo>
                    <a:cubicBezTo>
                      <a:pt x="116" y="36"/>
                      <a:pt x="117" y="36"/>
                      <a:pt x="118" y="35"/>
                    </a:cubicBezTo>
                    <a:cubicBezTo>
                      <a:pt x="119" y="35"/>
                      <a:pt x="119" y="34"/>
                      <a:pt x="120" y="34"/>
                    </a:cubicBezTo>
                    <a:cubicBezTo>
                      <a:pt x="121" y="34"/>
                      <a:pt x="122" y="33"/>
                      <a:pt x="123" y="33"/>
                    </a:cubicBezTo>
                    <a:cubicBezTo>
                      <a:pt x="126" y="32"/>
                      <a:pt x="128" y="32"/>
                      <a:pt x="132" y="32"/>
                    </a:cubicBezTo>
                    <a:cubicBezTo>
                      <a:pt x="133" y="32"/>
                      <a:pt x="135" y="34"/>
                      <a:pt x="137" y="34"/>
                    </a:cubicBezTo>
                    <a:cubicBezTo>
                      <a:pt x="138" y="36"/>
                      <a:pt x="139" y="35"/>
                      <a:pt x="141" y="36"/>
                    </a:cubicBezTo>
                    <a:cubicBezTo>
                      <a:pt x="142" y="36"/>
                      <a:pt x="144" y="38"/>
                      <a:pt x="145" y="39"/>
                    </a:cubicBezTo>
                    <a:cubicBezTo>
                      <a:pt x="146" y="39"/>
                      <a:pt x="148" y="41"/>
                      <a:pt x="149" y="41"/>
                    </a:cubicBezTo>
                    <a:cubicBezTo>
                      <a:pt x="149" y="42"/>
                      <a:pt x="150" y="42"/>
                      <a:pt x="150" y="42"/>
                    </a:cubicBezTo>
                    <a:cubicBezTo>
                      <a:pt x="152" y="46"/>
                      <a:pt x="151" y="47"/>
                      <a:pt x="151"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6"/>
              <p:cNvSpPr/>
              <p:nvPr/>
            </p:nvSpPr>
            <p:spPr bwMode="auto">
              <a:xfrm>
                <a:off x="1731963" y="3989388"/>
                <a:ext cx="161925" cy="384175"/>
              </a:xfrm>
              <a:custGeom>
                <a:avLst/>
                <a:gdLst>
                  <a:gd name="T0" fmla="*/ 4 w 43"/>
                  <a:gd name="T1" fmla="*/ 101 h 102"/>
                  <a:gd name="T2" fmla="*/ 2 w 43"/>
                  <a:gd name="T3" fmla="*/ 100 h 102"/>
                  <a:gd name="T4" fmla="*/ 1 w 43"/>
                  <a:gd name="T5" fmla="*/ 97 h 102"/>
                  <a:gd name="T6" fmla="*/ 1 w 43"/>
                  <a:gd name="T7" fmla="*/ 89 h 102"/>
                  <a:gd name="T8" fmla="*/ 4 w 43"/>
                  <a:gd name="T9" fmla="*/ 75 h 102"/>
                  <a:gd name="T10" fmla="*/ 9 w 43"/>
                  <a:gd name="T11" fmla="*/ 65 h 102"/>
                  <a:gd name="T12" fmla="*/ 15 w 43"/>
                  <a:gd name="T13" fmla="*/ 52 h 102"/>
                  <a:gd name="T14" fmla="*/ 17 w 43"/>
                  <a:gd name="T15" fmla="*/ 45 h 102"/>
                  <a:gd name="T16" fmla="*/ 16 w 43"/>
                  <a:gd name="T17" fmla="*/ 42 h 102"/>
                  <a:gd name="T18" fmla="*/ 15 w 43"/>
                  <a:gd name="T19" fmla="*/ 40 h 102"/>
                  <a:gd name="T20" fmla="*/ 13 w 43"/>
                  <a:gd name="T21" fmla="*/ 37 h 102"/>
                  <a:gd name="T22" fmla="*/ 13 w 43"/>
                  <a:gd name="T23" fmla="*/ 27 h 102"/>
                  <a:gd name="T24" fmla="*/ 13 w 43"/>
                  <a:gd name="T25" fmla="*/ 23 h 102"/>
                  <a:gd name="T26" fmla="*/ 15 w 43"/>
                  <a:gd name="T27" fmla="*/ 16 h 102"/>
                  <a:gd name="T28" fmla="*/ 16 w 43"/>
                  <a:gd name="T29" fmla="*/ 13 h 102"/>
                  <a:gd name="T30" fmla="*/ 17 w 43"/>
                  <a:gd name="T31" fmla="*/ 10 h 102"/>
                  <a:gd name="T32" fmla="*/ 19 w 43"/>
                  <a:gd name="T33" fmla="*/ 8 h 102"/>
                  <a:gd name="T34" fmla="*/ 20 w 43"/>
                  <a:gd name="T35" fmla="*/ 6 h 102"/>
                  <a:gd name="T36" fmla="*/ 24 w 43"/>
                  <a:gd name="T37" fmla="*/ 3 h 102"/>
                  <a:gd name="T38" fmla="*/ 29 w 43"/>
                  <a:gd name="T39" fmla="*/ 0 h 102"/>
                  <a:gd name="T40" fmla="*/ 34 w 43"/>
                  <a:gd name="T41" fmla="*/ 1 h 102"/>
                  <a:gd name="T42" fmla="*/ 39 w 43"/>
                  <a:gd name="T43" fmla="*/ 8 h 102"/>
                  <a:gd name="T44" fmla="*/ 42 w 43"/>
                  <a:gd name="T45" fmla="*/ 16 h 102"/>
                  <a:gd name="T46" fmla="*/ 42 w 43"/>
                  <a:gd name="T47" fmla="*/ 22 h 102"/>
                  <a:gd name="T48" fmla="*/ 39 w 43"/>
                  <a:gd name="T49" fmla="*/ 26 h 102"/>
                  <a:gd name="T50" fmla="*/ 35 w 43"/>
                  <a:gd name="T51" fmla="*/ 31 h 102"/>
                  <a:gd name="T52" fmla="*/ 34 w 43"/>
                  <a:gd name="T53" fmla="*/ 42 h 102"/>
                  <a:gd name="T54" fmla="*/ 32 w 43"/>
                  <a:gd name="T55" fmla="*/ 52 h 102"/>
                  <a:gd name="T56" fmla="*/ 31 w 43"/>
                  <a:gd name="T57" fmla="*/ 57 h 102"/>
                  <a:gd name="T58" fmla="*/ 30 w 43"/>
                  <a:gd name="T59" fmla="*/ 63 h 102"/>
                  <a:gd name="T60" fmla="*/ 26 w 43"/>
                  <a:gd name="T61" fmla="*/ 75 h 102"/>
                  <a:gd name="T62" fmla="*/ 25 w 43"/>
                  <a:gd name="T63" fmla="*/ 77 h 102"/>
                  <a:gd name="T64" fmla="*/ 21 w 43"/>
                  <a:gd name="T65" fmla="*/ 86 h 102"/>
                  <a:gd name="T66" fmla="*/ 6 w 43"/>
                  <a:gd name="T67"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3" h="102">
                    <a:moveTo>
                      <a:pt x="6" y="102"/>
                    </a:moveTo>
                    <a:cubicBezTo>
                      <a:pt x="5" y="102"/>
                      <a:pt x="5" y="102"/>
                      <a:pt x="4" y="101"/>
                    </a:cubicBezTo>
                    <a:cubicBezTo>
                      <a:pt x="4" y="101"/>
                      <a:pt x="3" y="101"/>
                      <a:pt x="3" y="101"/>
                    </a:cubicBezTo>
                    <a:cubicBezTo>
                      <a:pt x="2" y="101"/>
                      <a:pt x="2" y="100"/>
                      <a:pt x="2" y="100"/>
                    </a:cubicBezTo>
                    <a:cubicBezTo>
                      <a:pt x="2" y="100"/>
                      <a:pt x="1" y="99"/>
                      <a:pt x="1" y="98"/>
                    </a:cubicBezTo>
                    <a:cubicBezTo>
                      <a:pt x="1" y="98"/>
                      <a:pt x="1" y="97"/>
                      <a:pt x="1" y="97"/>
                    </a:cubicBezTo>
                    <a:cubicBezTo>
                      <a:pt x="1" y="96"/>
                      <a:pt x="1" y="95"/>
                      <a:pt x="1" y="95"/>
                    </a:cubicBezTo>
                    <a:cubicBezTo>
                      <a:pt x="1" y="94"/>
                      <a:pt x="0" y="92"/>
                      <a:pt x="1" y="89"/>
                    </a:cubicBezTo>
                    <a:cubicBezTo>
                      <a:pt x="1" y="87"/>
                      <a:pt x="2" y="86"/>
                      <a:pt x="2" y="84"/>
                    </a:cubicBezTo>
                    <a:cubicBezTo>
                      <a:pt x="3" y="81"/>
                      <a:pt x="3" y="77"/>
                      <a:pt x="4" y="75"/>
                    </a:cubicBezTo>
                    <a:cubicBezTo>
                      <a:pt x="5" y="72"/>
                      <a:pt x="7" y="68"/>
                      <a:pt x="8" y="65"/>
                    </a:cubicBezTo>
                    <a:cubicBezTo>
                      <a:pt x="8" y="65"/>
                      <a:pt x="9" y="65"/>
                      <a:pt x="9" y="65"/>
                    </a:cubicBezTo>
                    <a:cubicBezTo>
                      <a:pt x="9" y="64"/>
                      <a:pt x="10" y="63"/>
                      <a:pt x="10" y="62"/>
                    </a:cubicBezTo>
                    <a:cubicBezTo>
                      <a:pt x="12" y="59"/>
                      <a:pt x="14" y="56"/>
                      <a:pt x="15" y="52"/>
                    </a:cubicBezTo>
                    <a:cubicBezTo>
                      <a:pt x="15" y="51"/>
                      <a:pt x="17" y="50"/>
                      <a:pt x="17" y="48"/>
                    </a:cubicBezTo>
                    <a:cubicBezTo>
                      <a:pt x="17" y="47"/>
                      <a:pt x="17" y="46"/>
                      <a:pt x="17" y="45"/>
                    </a:cubicBezTo>
                    <a:cubicBezTo>
                      <a:pt x="17" y="45"/>
                      <a:pt x="17" y="44"/>
                      <a:pt x="17" y="44"/>
                    </a:cubicBezTo>
                    <a:cubicBezTo>
                      <a:pt x="17" y="43"/>
                      <a:pt x="17" y="42"/>
                      <a:pt x="16" y="42"/>
                    </a:cubicBezTo>
                    <a:cubicBezTo>
                      <a:pt x="16" y="41"/>
                      <a:pt x="16" y="41"/>
                      <a:pt x="16" y="41"/>
                    </a:cubicBezTo>
                    <a:cubicBezTo>
                      <a:pt x="16" y="41"/>
                      <a:pt x="15" y="40"/>
                      <a:pt x="15" y="40"/>
                    </a:cubicBezTo>
                    <a:cubicBezTo>
                      <a:pt x="15" y="39"/>
                      <a:pt x="14" y="39"/>
                      <a:pt x="14" y="39"/>
                    </a:cubicBezTo>
                    <a:cubicBezTo>
                      <a:pt x="14" y="38"/>
                      <a:pt x="14" y="38"/>
                      <a:pt x="13" y="37"/>
                    </a:cubicBezTo>
                    <a:cubicBezTo>
                      <a:pt x="13" y="37"/>
                      <a:pt x="13" y="36"/>
                      <a:pt x="13" y="34"/>
                    </a:cubicBezTo>
                    <a:cubicBezTo>
                      <a:pt x="13" y="32"/>
                      <a:pt x="13" y="29"/>
                      <a:pt x="13" y="27"/>
                    </a:cubicBezTo>
                    <a:cubicBezTo>
                      <a:pt x="13" y="26"/>
                      <a:pt x="13" y="25"/>
                      <a:pt x="13" y="25"/>
                    </a:cubicBezTo>
                    <a:cubicBezTo>
                      <a:pt x="13" y="24"/>
                      <a:pt x="13" y="24"/>
                      <a:pt x="13" y="23"/>
                    </a:cubicBezTo>
                    <a:cubicBezTo>
                      <a:pt x="13" y="23"/>
                      <a:pt x="14" y="23"/>
                      <a:pt x="14" y="22"/>
                    </a:cubicBezTo>
                    <a:cubicBezTo>
                      <a:pt x="14" y="21"/>
                      <a:pt x="15" y="17"/>
                      <a:pt x="15" y="16"/>
                    </a:cubicBezTo>
                    <a:cubicBezTo>
                      <a:pt x="15" y="16"/>
                      <a:pt x="15" y="15"/>
                      <a:pt x="16" y="15"/>
                    </a:cubicBezTo>
                    <a:cubicBezTo>
                      <a:pt x="16" y="14"/>
                      <a:pt x="16" y="14"/>
                      <a:pt x="16" y="13"/>
                    </a:cubicBezTo>
                    <a:cubicBezTo>
                      <a:pt x="16" y="12"/>
                      <a:pt x="17" y="12"/>
                      <a:pt x="17" y="11"/>
                    </a:cubicBezTo>
                    <a:cubicBezTo>
                      <a:pt x="17" y="11"/>
                      <a:pt x="17" y="10"/>
                      <a:pt x="17" y="10"/>
                    </a:cubicBezTo>
                    <a:cubicBezTo>
                      <a:pt x="18" y="10"/>
                      <a:pt x="18" y="10"/>
                      <a:pt x="18" y="10"/>
                    </a:cubicBezTo>
                    <a:cubicBezTo>
                      <a:pt x="18" y="9"/>
                      <a:pt x="18" y="9"/>
                      <a:pt x="19" y="8"/>
                    </a:cubicBezTo>
                    <a:cubicBezTo>
                      <a:pt x="19" y="8"/>
                      <a:pt x="19" y="7"/>
                      <a:pt x="19" y="7"/>
                    </a:cubicBezTo>
                    <a:cubicBezTo>
                      <a:pt x="19" y="7"/>
                      <a:pt x="19" y="7"/>
                      <a:pt x="20" y="6"/>
                    </a:cubicBezTo>
                    <a:cubicBezTo>
                      <a:pt x="21" y="5"/>
                      <a:pt x="21" y="5"/>
                      <a:pt x="22" y="4"/>
                    </a:cubicBezTo>
                    <a:cubicBezTo>
                      <a:pt x="22" y="4"/>
                      <a:pt x="23" y="3"/>
                      <a:pt x="24" y="3"/>
                    </a:cubicBezTo>
                    <a:cubicBezTo>
                      <a:pt x="24" y="2"/>
                      <a:pt x="25" y="1"/>
                      <a:pt x="26" y="1"/>
                    </a:cubicBezTo>
                    <a:cubicBezTo>
                      <a:pt x="27" y="1"/>
                      <a:pt x="29" y="0"/>
                      <a:pt x="29" y="0"/>
                    </a:cubicBezTo>
                    <a:cubicBezTo>
                      <a:pt x="30" y="0"/>
                      <a:pt x="31" y="0"/>
                      <a:pt x="31" y="0"/>
                    </a:cubicBezTo>
                    <a:cubicBezTo>
                      <a:pt x="33" y="1"/>
                      <a:pt x="33" y="1"/>
                      <a:pt x="34" y="1"/>
                    </a:cubicBezTo>
                    <a:cubicBezTo>
                      <a:pt x="35" y="2"/>
                      <a:pt x="38" y="4"/>
                      <a:pt x="38" y="6"/>
                    </a:cubicBezTo>
                    <a:cubicBezTo>
                      <a:pt x="38" y="8"/>
                      <a:pt x="39" y="8"/>
                      <a:pt x="39" y="8"/>
                    </a:cubicBezTo>
                    <a:cubicBezTo>
                      <a:pt x="39" y="9"/>
                      <a:pt x="39" y="9"/>
                      <a:pt x="40" y="11"/>
                    </a:cubicBezTo>
                    <a:cubicBezTo>
                      <a:pt x="40" y="12"/>
                      <a:pt x="41" y="15"/>
                      <a:pt x="42" y="16"/>
                    </a:cubicBezTo>
                    <a:cubicBezTo>
                      <a:pt x="43" y="17"/>
                      <a:pt x="42" y="18"/>
                      <a:pt x="43" y="19"/>
                    </a:cubicBezTo>
                    <a:cubicBezTo>
                      <a:pt x="43" y="22"/>
                      <a:pt x="43" y="18"/>
                      <a:pt x="42" y="22"/>
                    </a:cubicBezTo>
                    <a:cubicBezTo>
                      <a:pt x="42" y="22"/>
                      <a:pt x="42" y="23"/>
                      <a:pt x="42" y="24"/>
                    </a:cubicBezTo>
                    <a:cubicBezTo>
                      <a:pt x="41" y="25"/>
                      <a:pt x="40" y="25"/>
                      <a:pt x="39" y="26"/>
                    </a:cubicBezTo>
                    <a:cubicBezTo>
                      <a:pt x="38" y="27"/>
                      <a:pt x="37" y="28"/>
                      <a:pt x="36" y="29"/>
                    </a:cubicBezTo>
                    <a:cubicBezTo>
                      <a:pt x="35" y="30"/>
                      <a:pt x="35" y="30"/>
                      <a:pt x="35" y="31"/>
                    </a:cubicBezTo>
                    <a:cubicBezTo>
                      <a:pt x="35" y="32"/>
                      <a:pt x="34" y="33"/>
                      <a:pt x="34" y="34"/>
                    </a:cubicBezTo>
                    <a:cubicBezTo>
                      <a:pt x="34" y="37"/>
                      <a:pt x="34" y="41"/>
                      <a:pt x="34" y="42"/>
                    </a:cubicBezTo>
                    <a:cubicBezTo>
                      <a:pt x="33" y="44"/>
                      <a:pt x="33" y="46"/>
                      <a:pt x="33" y="49"/>
                    </a:cubicBezTo>
                    <a:cubicBezTo>
                      <a:pt x="33" y="50"/>
                      <a:pt x="32" y="51"/>
                      <a:pt x="32" y="52"/>
                    </a:cubicBezTo>
                    <a:cubicBezTo>
                      <a:pt x="32" y="54"/>
                      <a:pt x="32" y="55"/>
                      <a:pt x="31" y="57"/>
                    </a:cubicBezTo>
                    <a:cubicBezTo>
                      <a:pt x="31" y="57"/>
                      <a:pt x="31" y="57"/>
                      <a:pt x="31" y="57"/>
                    </a:cubicBezTo>
                    <a:cubicBezTo>
                      <a:pt x="31" y="58"/>
                      <a:pt x="31" y="58"/>
                      <a:pt x="31" y="59"/>
                    </a:cubicBezTo>
                    <a:cubicBezTo>
                      <a:pt x="30" y="60"/>
                      <a:pt x="30" y="62"/>
                      <a:pt x="30" y="63"/>
                    </a:cubicBezTo>
                    <a:cubicBezTo>
                      <a:pt x="29" y="67"/>
                      <a:pt x="27" y="71"/>
                      <a:pt x="26" y="74"/>
                    </a:cubicBezTo>
                    <a:cubicBezTo>
                      <a:pt x="26" y="74"/>
                      <a:pt x="26" y="74"/>
                      <a:pt x="26" y="75"/>
                    </a:cubicBezTo>
                    <a:cubicBezTo>
                      <a:pt x="26" y="75"/>
                      <a:pt x="26" y="75"/>
                      <a:pt x="26" y="75"/>
                    </a:cubicBezTo>
                    <a:cubicBezTo>
                      <a:pt x="26" y="76"/>
                      <a:pt x="25" y="77"/>
                      <a:pt x="25" y="77"/>
                    </a:cubicBezTo>
                    <a:cubicBezTo>
                      <a:pt x="25" y="79"/>
                      <a:pt x="24" y="80"/>
                      <a:pt x="23" y="82"/>
                    </a:cubicBezTo>
                    <a:cubicBezTo>
                      <a:pt x="22" y="83"/>
                      <a:pt x="21" y="84"/>
                      <a:pt x="21" y="86"/>
                    </a:cubicBezTo>
                    <a:cubicBezTo>
                      <a:pt x="17" y="90"/>
                      <a:pt x="15" y="99"/>
                      <a:pt x="10" y="102"/>
                    </a:cubicBezTo>
                    <a:cubicBezTo>
                      <a:pt x="9" y="102"/>
                      <a:pt x="7" y="102"/>
                      <a:pt x="6"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7"/>
              <p:cNvSpPr/>
              <p:nvPr/>
            </p:nvSpPr>
            <p:spPr bwMode="auto">
              <a:xfrm>
                <a:off x="1917701" y="3873500"/>
                <a:ext cx="458788" cy="481013"/>
              </a:xfrm>
              <a:custGeom>
                <a:avLst/>
                <a:gdLst>
                  <a:gd name="T0" fmla="*/ 82 w 122"/>
                  <a:gd name="T1" fmla="*/ 4 h 128"/>
                  <a:gd name="T2" fmla="*/ 89 w 122"/>
                  <a:gd name="T3" fmla="*/ 10 h 128"/>
                  <a:gd name="T4" fmla="*/ 94 w 122"/>
                  <a:gd name="T5" fmla="*/ 15 h 128"/>
                  <a:gd name="T6" fmla="*/ 99 w 122"/>
                  <a:gd name="T7" fmla="*/ 19 h 128"/>
                  <a:gd name="T8" fmla="*/ 108 w 122"/>
                  <a:gd name="T9" fmla="*/ 28 h 128"/>
                  <a:gd name="T10" fmla="*/ 116 w 122"/>
                  <a:gd name="T11" fmla="*/ 36 h 128"/>
                  <a:gd name="T12" fmla="*/ 120 w 122"/>
                  <a:gd name="T13" fmla="*/ 42 h 128"/>
                  <a:gd name="T14" fmla="*/ 122 w 122"/>
                  <a:gd name="T15" fmla="*/ 60 h 128"/>
                  <a:gd name="T16" fmla="*/ 122 w 122"/>
                  <a:gd name="T17" fmla="*/ 68 h 128"/>
                  <a:gd name="T18" fmla="*/ 120 w 122"/>
                  <a:gd name="T19" fmla="*/ 79 h 128"/>
                  <a:gd name="T20" fmla="*/ 118 w 122"/>
                  <a:gd name="T21" fmla="*/ 87 h 128"/>
                  <a:gd name="T22" fmla="*/ 116 w 122"/>
                  <a:gd name="T23" fmla="*/ 96 h 128"/>
                  <a:gd name="T24" fmla="*/ 111 w 122"/>
                  <a:gd name="T25" fmla="*/ 108 h 128"/>
                  <a:gd name="T26" fmla="*/ 104 w 122"/>
                  <a:gd name="T27" fmla="*/ 114 h 128"/>
                  <a:gd name="T28" fmla="*/ 88 w 122"/>
                  <a:gd name="T29" fmla="*/ 125 h 128"/>
                  <a:gd name="T30" fmla="*/ 83 w 122"/>
                  <a:gd name="T31" fmla="*/ 128 h 128"/>
                  <a:gd name="T32" fmla="*/ 78 w 122"/>
                  <a:gd name="T33" fmla="*/ 128 h 128"/>
                  <a:gd name="T34" fmla="*/ 71 w 122"/>
                  <a:gd name="T35" fmla="*/ 124 h 128"/>
                  <a:gd name="T36" fmla="*/ 69 w 122"/>
                  <a:gd name="T37" fmla="*/ 118 h 128"/>
                  <a:gd name="T38" fmla="*/ 70 w 122"/>
                  <a:gd name="T39" fmla="*/ 115 h 128"/>
                  <a:gd name="T40" fmla="*/ 78 w 122"/>
                  <a:gd name="T41" fmla="*/ 107 h 128"/>
                  <a:gd name="T42" fmla="*/ 81 w 122"/>
                  <a:gd name="T43" fmla="*/ 105 h 128"/>
                  <a:gd name="T44" fmla="*/ 87 w 122"/>
                  <a:gd name="T45" fmla="*/ 101 h 128"/>
                  <a:gd name="T46" fmla="*/ 92 w 122"/>
                  <a:gd name="T47" fmla="*/ 93 h 128"/>
                  <a:gd name="T48" fmla="*/ 97 w 122"/>
                  <a:gd name="T49" fmla="*/ 78 h 128"/>
                  <a:gd name="T50" fmla="*/ 94 w 122"/>
                  <a:gd name="T51" fmla="*/ 48 h 128"/>
                  <a:gd name="T52" fmla="*/ 88 w 122"/>
                  <a:gd name="T53" fmla="*/ 41 h 128"/>
                  <a:gd name="T54" fmla="*/ 81 w 122"/>
                  <a:gd name="T55" fmla="*/ 34 h 128"/>
                  <a:gd name="T56" fmla="*/ 76 w 122"/>
                  <a:gd name="T57" fmla="*/ 29 h 128"/>
                  <a:gd name="T58" fmla="*/ 63 w 122"/>
                  <a:gd name="T59" fmla="*/ 25 h 128"/>
                  <a:gd name="T60" fmla="*/ 57 w 122"/>
                  <a:gd name="T61" fmla="*/ 27 h 128"/>
                  <a:gd name="T62" fmla="*/ 45 w 122"/>
                  <a:gd name="T63" fmla="*/ 34 h 128"/>
                  <a:gd name="T64" fmla="*/ 42 w 122"/>
                  <a:gd name="T65" fmla="*/ 36 h 128"/>
                  <a:gd name="T66" fmla="*/ 31 w 122"/>
                  <a:gd name="T67" fmla="*/ 45 h 128"/>
                  <a:gd name="T68" fmla="*/ 25 w 122"/>
                  <a:gd name="T69" fmla="*/ 48 h 128"/>
                  <a:gd name="T70" fmla="*/ 16 w 122"/>
                  <a:gd name="T71" fmla="*/ 49 h 128"/>
                  <a:gd name="T72" fmla="*/ 8 w 122"/>
                  <a:gd name="T73" fmla="*/ 46 h 128"/>
                  <a:gd name="T74" fmla="*/ 5 w 122"/>
                  <a:gd name="T75" fmla="*/ 44 h 128"/>
                  <a:gd name="T76" fmla="*/ 0 w 122"/>
                  <a:gd name="T77" fmla="*/ 36 h 128"/>
                  <a:gd name="T78" fmla="*/ 14 w 122"/>
                  <a:gd name="T79" fmla="*/ 23 h 128"/>
                  <a:gd name="T80" fmla="*/ 22 w 122"/>
                  <a:gd name="T81" fmla="*/ 23 h 128"/>
                  <a:gd name="T82" fmla="*/ 36 w 122"/>
                  <a:gd name="T83" fmla="*/ 16 h 128"/>
                  <a:gd name="T84" fmla="*/ 49 w 122"/>
                  <a:gd name="T85" fmla="*/ 9 h 128"/>
                  <a:gd name="T86" fmla="*/ 57 w 122"/>
                  <a:gd name="T87" fmla="*/ 5 h 128"/>
                  <a:gd name="T88" fmla="*/ 62 w 122"/>
                  <a:gd name="T89" fmla="*/ 2 h 128"/>
                  <a:gd name="T90" fmla="*/ 65 w 122"/>
                  <a:gd name="T91" fmla="*/ 1 h 128"/>
                  <a:gd name="T92" fmla="*/ 68 w 122"/>
                  <a:gd name="T93" fmla="*/ 1 h 128"/>
                  <a:gd name="T94" fmla="*/ 77 w 122"/>
                  <a:gd name="T95"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2" h="128">
                    <a:moveTo>
                      <a:pt x="77" y="1"/>
                    </a:moveTo>
                    <a:cubicBezTo>
                      <a:pt x="78" y="1"/>
                      <a:pt x="79" y="3"/>
                      <a:pt x="81" y="3"/>
                    </a:cubicBezTo>
                    <a:cubicBezTo>
                      <a:pt x="82" y="3"/>
                      <a:pt x="81" y="4"/>
                      <a:pt x="82" y="4"/>
                    </a:cubicBezTo>
                    <a:cubicBezTo>
                      <a:pt x="83" y="5"/>
                      <a:pt x="84" y="6"/>
                      <a:pt x="85" y="6"/>
                    </a:cubicBezTo>
                    <a:cubicBezTo>
                      <a:pt x="86" y="7"/>
                      <a:pt x="86" y="7"/>
                      <a:pt x="87" y="8"/>
                    </a:cubicBezTo>
                    <a:cubicBezTo>
                      <a:pt x="88" y="8"/>
                      <a:pt x="88" y="8"/>
                      <a:pt x="89" y="10"/>
                    </a:cubicBezTo>
                    <a:cubicBezTo>
                      <a:pt x="90" y="11"/>
                      <a:pt x="91" y="11"/>
                      <a:pt x="92" y="12"/>
                    </a:cubicBezTo>
                    <a:cubicBezTo>
                      <a:pt x="92" y="12"/>
                      <a:pt x="93" y="13"/>
                      <a:pt x="94" y="14"/>
                    </a:cubicBezTo>
                    <a:cubicBezTo>
                      <a:pt x="94" y="14"/>
                      <a:pt x="94" y="14"/>
                      <a:pt x="94" y="15"/>
                    </a:cubicBezTo>
                    <a:cubicBezTo>
                      <a:pt x="95" y="15"/>
                      <a:pt x="95" y="15"/>
                      <a:pt x="96" y="16"/>
                    </a:cubicBezTo>
                    <a:cubicBezTo>
                      <a:pt x="96" y="16"/>
                      <a:pt x="96" y="16"/>
                      <a:pt x="96" y="17"/>
                    </a:cubicBezTo>
                    <a:cubicBezTo>
                      <a:pt x="97" y="17"/>
                      <a:pt x="98" y="18"/>
                      <a:pt x="99" y="19"/>
                    </a:cubicBezTo>
                    <a:cubicBezTo>
                      <a:pt x="100" y="20"/>
                      <a:pt x="100" y="21"/>
                      <a:pt x="102" y="22"/>
                    </a:cubicBezTo>
                    <a:cubicBezTo>
                      <a:pt x="103" y="23"/>
                      <a:pt x="104" y="24"/>
                      <a:pt x="105" y="25"/>
                    </a:cubicBezTo>
                    <a:cubicBezTo>
                      <a:pt x="106" y="25"/>
                      <a:pt x="107" y="27"/>
                      <a:pt x="108" y="28"/>
                    </a:cubicBezTo>
                    <a:cubicBezTo>
                      <a:pt x="109" y="29"/>
                      <a:pt x="110" y="30"/>
                      <a:pt x="111" y="32"/>
                    </a:cubicBezTo>
                    <a:cubicBezTo>
                      <a:pt x="112" y="32"/>
                      <a:pt x="113" y="33"/>
                      <a:pt x="114" y="34"/>
                    </a:cubicBezTo>
                    <a:cubicBezTo>
                      <a:pt x="114" y="35"/>
                      <a:pt x="115" y="35"/>
                      <a:pt x="116" y="36"/>
                    </a:cubicBezTo>
                    <a:cubicBezTo>
                      <a:pt x="116" y="37"/>
                      <a:pt x="117" y="37"/>
                      <a:pt x="117" y="38"/>
                    </a:cubicBezTo>
                    <a:cubicBezTo>
                      <a:pt x="117" y="38"/>
                      <a:pt x="118" y="39"/>
                      <a:pt x="118" y="39"/>
                    </a:cubicBezTo>
                    <a:cubicBezTo>
                      <a:pt x="119" y="40"/>
                      <a:pt x="119" y="41"/>
                      <a:pt x="120" y="42"/>
                    </a:cubicBezTo>
                    <a:cubicBezTo>
                      <a:pt x="121" y="43"/>
                      <a:pt x="121" y="45"/>
                      <a:pt x="122" y="46"/>
                    </a:cubicBezTo>
                    <a:cubicBezTo>
                      <a:pt x="122" y="48"/>
                      <a:pt x="122" y="49"/>
                      <a:pt x="122" y="50"/>
                    </a:cubicBezTo>
                    <a:cubicBezTo>
                      <a:pt x="122" y="53"/>
                      <a:pt x="122" y="57"/>
                      <a:pt x="122" y="60"/>
                    </a:cubicBezTo>
                    <a:cubicBezTo>
                      <a:pt x="122" y="60"/>
                      <a:pt x="122" y="61"/>
                      <a:pt x="122" y="62"/>
                    </a:cubicBezTo>
                    <a:cubicBezTo>
                      <a:pt x="122" y="63"/>
                      <a:pt x="122" y="64"/>
                      <a:pt x="122" y="66"/>
                    </a:cubicBezTo>
                    <a:cubicBezTo>
                      <a:pt x="122" y="67"/>
                      <a:pt x="122" y="67"/>
                      <a:pt x="122" y="68"/>
                    </a:cubicBezTo>
                    <a:cubicBezTo>
                      <a:pt x="121" y="69"/>
                      <a:pt x="121" y="70"/>
                      <a:pt x="121" y="72"/>
                    </a:cubicBezTo>
                    <a:cubicBezTo>
                      <a:pt x="120" y="74"/>
                      <a:pt x="120" y="75"/>
                      <a:pt x="120" y="77"/>
                    </a:cubicBezTo>
                    <a:cubicBezTo>
                      <a:pt x="120" y="78"/>
                      <a:pt x="120" y="78"/>
                      <a:pt x="120" y="79"/>
                    </a:cubicBezTo>
                    <a:cubicBezTo>
                      <a:pt x="120" y="79"/>
                      <a:pt x="120" y="80"/>
                      <a:pt x="120" y="81"/>
                    </a:cubicBezTo>
                    <a:cubicBezTo>
                      <a:pt x="119" y="81"/>
                      <a:pt x="119" y="82"/>
                      <a:pt x="119" y="82"/>
                    </a:cubicBezTo>
                    <a:cubicBezTo>
                      <a:pt x="119" y="84"/>
                      <a:pt x="119" y="86"/>
                      <a:pt x="118" y="87"/>
                    </a:cubicBezTo>
                    <a:cubicBezTo>
                      <a:pt x="118" y="87"/>
                      <a:pt x="118" y="88"/>
                      <a:pt x="118" y="88"/>
                    </a:cubicBezTo>
                    <a:cubicBezTo>
                      <a:pt x="118" y="90"/>
                      <a:pt x="118" y="91"/>
                      <a:pt x="117" y="93"/>
                    </a:cubicBezTo>
                    <a:cubicBezTo>
                      <a:pt x="117" y="94"/>
                      <a:pt x="117" y="95"/>
                      <a:pt x="116" y="96"/>
                    </a:cubicBezTo>
                    <a:cubicBezTo>
                      <a:pt x="116" y="97"/>
                      <a:pt x="116" y="98"/>
                      <a:pt x="116" y="99"/>
                    </a:cubicBezTo>
                    <a:cubicBezTo>
                      <a:pt x="115" y="100"/>
                      <a:pt x="114" y="102"/>
                      <a:pt x="114" y="103"/>
                    </a:cubicBezTo>
                    <a:cubicBezTo>
                      <a:pt x="113" y="105"/>
                      <a:pt x="112" y="106"/>
                      <a:pt x="111" y="108"/>
                    </a:cubicBezTo>
                    <a:cubicBezTo>
                      <a:pt x="111" y="108"/>
                      <a:pt x="110" y="109"/>
                      <a:pt x="110" y="110"/>
                    </a:cubicBezTo>
                    <a:cubicBezTo>
                      <a:pt x="107" y="112"/>
                      <a:pt x="107" y="112"/>
                      <a:pt x="105" y="114"/>
                    </a:cubicBezTo>
                    <a:cubicBezTo>
                      <a:pt x="104" y="114"/>
                      <a:pt x="104" y="114"/>
                      <a:pt x="104" y="114"/>
                    </a:cubicBezTo>
                    <a:cubicBezTo>
                      <a:pt x="103" y="114"/>
                      <a:pt x="99" y="118"/>
                      <a:pt x="97" y="119"/>
                    </a:cubicBezTo>
                    <a:cubicBezTo>
                      <a:pt x="95" y="121"/>
                      <a:pt x="92" y="121"/>
                      <a:pt x="91" y="123"/>
                    </a:cubicBezTo>
                    <a:cubicBezTo>
                      <a:pt x="89" y="124"/>
                      <a:pt x="89" y="124"/>
                      <a:pt x="88" y="125"/>
                    </a:cubicBezTo>
                    <a:cubicBezTo>
                      <a:pt x="87" y="125"/>
                      <a:pt x="87" y="126"/>
                      <a:pt x="87" y="126"/>
                    </a:cubicBezTo>
                    <a:cubicBezTo>
                      <a:pt x="87" y="126"/>
                      <a:pt x="85" y="127"/>
                      <a:pt x="85" y="128"/>
                    </a:cubicBezTo>
                    <a:cubicBezTo>
                      <a:pt x="84" y="128"/>
                      <a:pt x="83" y="128"/>
                      <a:pt x="83" y="128"/>
                    </a:cubicBezTo>
                    <a:cubicBezTo>
                      <a:pt x="83" y="128"/>
                      <a:pt x="82" y="128"/>
                      <a:pt x="82" y="128"/>
                    </a:cubicBezTo>
                    <a:cubicBezTo>
                      <a:pt x="81" y="128"/>
                      <a:pt x="80" y="128"/>
                      <a:pt x="80" y="128"/>
                    </a:cubicBezTo>
                    <a:cubicBezTo>
                      <a:pt x="79" y="128"/>
                      <a:pt x="78" y="128"/>
                      <a:pt x="78" y="128"/>
                    </a:cubicBezTo>
                    <a:cubicBezTo>
                      <a:pt x="76" y="128"/>
                      <a:pt x="76" y="127"/>
                      <a:pt x="74" y="127"/>
                    </a:cubicBezTo>
                    <a:cubicBezTo>
                      <a:pt x="73" y="127"/>
                      <a:pt x="72" y="126"/>
                      <a:pt x="71" y="125"/>
                    </a:cubicBezTo>
                    <a:cubicBezTo>
                      <a:pt x="71" y="124"/>
                      <a:pt x="71" y="124"/>
                      <a:pt x="71" y="124"/>
                    </a:cubicBezTo>
                    <a:cubicBezTo>
                      <a:pt x="69" y="124"/>
                      <a:pt x="70" y="123"/>
                      <a:pt x="70" y="122"/>
                    </a:cubicBezTo>
                    <a:cubicBezTo>
                      <a:pt x="70" y="122"/>
                      <a:pt x="70" y="121"/>
                      <a:pt x="70" y="121"/>
                    </a:cubicBezTo>
                    <a:cubicBezTo>
                      <a:pt x="70" y="119"/>
                      <a:pt x="69" y="119"/>
                      <a:pt x="69" y="118"/>
                    </a:cubicBezTo>
                    <a:cubicBezTo>
                      <a:pt x="69" y="118"/>
                      <a:pt x="69" y="118"/>
                      <a:pt x="69" y="117"/>
                    </a:cubicBezTo>
                    <a:cubicBezTo>
                      <a:pt x="69" y="117"/>
                      <a:pt x="69" y="117"/>
                      <a:pt x="70" y="116"/>
                    </a:cubicBezTo>
                    <a:cubicBezTo>
                      <a:pt x="70" y="116"/>
                      <a:pt x="70" y="115"/>
                      <a:pt x="70" y="115"/>
                    </a:cubicBezTo>
                    <a:cubicBezTo>
                      <a:pt x="71" y="114"/>
                      <a:pt x="71" y="113"/>
                      <a:pt x="72" y="112"/>
                    </a:cubicBezTo>
                    <a:cubicBezTo>
                      <a:pt x="73" y="110"/>
                      <a:pt x="75" y="110"/>
                      <a:pt x="76" y="108"/>
                    </a:cubicBezTo>
                    <a:cubicBezTo>
                      <a:pt x="77" y="108"/>
                      <a:pt x="77" y="107"/>
                      <a:pt x="78" y="107"/>
                    </a:cubicBezTo>
                    <a:cubicBezTo>
                      <a:pt x="79" y="106"/>
                      <a:pt x="79" y="106"/>
                      <a:pt x="80" y="106"/>
                    </a:cubicBezTo>
                    <a:cubicBezTo>
                      <a:pt x="80" y="106"/>
                      <a:pt x="80" y="105"/>
                      <a:pt x="80" y="105"/>
                    </a:cubicBezTo>
                    <a:cubicBezTo>
                      <a:pt x="81" y="105"/>
                      <a:pt x="81" y="105"/>
                      <a:pt x="81" y="105"/>
                    </a:cubicBezTo>
                    <a:cubicBezTo>
                      <a:pt x="82" y="104"/>
                      <a:pt x="82" y="104"/>
                      <a:pt x="83" y="104"/>
                    </a:cubicBezTo>
                    <a:cubicBezTo>
                      <a:pt x="83" y="104"/>
                      <a:pt x="84" y="103"/>
                      <a:pt x="84" y="103"/>
                    </a:cubicBezTo>
                    <a:cubicBezTo>
                      <a:pt x="85" y="102"/>
                      <a:pt x="86" y="102"/>
                      <a:pt x="87" y="101"/>
                    </a:cubicBezTo>
                    <a:cubicBezTo>
                      <a:pt x="87" y="100"/>
                      <a:pt x="88" y="99"/>
                      <a:pt x="89" y="99"/>
                    </a:cubicBezTo>
                    <a:cubicBezTo>
                      <a:pt x="89" y="98"/>
                      <a:pt x="89" y="98"/>
                      <a:pt x="89" y="98"/>
                    </a:cubicBezTo>
                    <a:cubicBezTo>
                      <a:pt x="90" y="96"/>
                      <a:pt x="92" y="95"/>
                      <a:pt x="92" y="93"/>
                    </a:cubicBezTo>
                    <a:cubicBezTo>
                      <a:pt x="93" y="90"/>
                      <a:pt x="95" y="88"/>
                      <a:pt x="96" y="84"/>
                    </a:cubicBezTo>
                    <a:cubicBezTo>
                      <a:pt x="96" y="84"/>
                      <a:pt x="96" y="83"/>
                      <a:pt x="96" y="83"/>
                    </a:cubicBezTo>
                    <a:cubicBezTo>
                      <a:pt x="96" y="81"/>
                      <a:pt x="97" y="80"/>
                      <a:pt x="97" y="78"/>
                    </a:cubicBezTo>
                    <a:cubicBezTo>
                      <a:pt x="98" y="77"/>
                      <a:pt x="98" y="76"/>
                      <a:pt x="98" y="75"/>
                    </a:cubicBezTo>
                    <a:cubicBezTo>
                      <a:pt x="99" y="68"/>
                      <a:pt x="101" y="63"/>
                      <a:pt x="98" y="55"/>
                    </a:cubicBezTo>
                    <a:cubicBezTo>
                      <a:pt x="97" y="52"/>
                      <a:pt x="96" y="51"/>
                      <a:pt x="94" y="48"/>
                    </a:cubicBezTo>
                    <a:cubicBezTo>
                      <a:pt x="93" y="47"/>
                      <a:pt x="92" y="46"/>
                      <a:pt x="91" y="44"/>
                    </a:cubicBezTo>
                    <a:cubicBezTo>
                      <a:pt x="90" y="43"/>
                      <a:pt x="90" y="42"/>
                      <a:pt x="89" y="42"/>
                    </a:cubicBezTo>
                    <a:cubicBezTo>
                      <a:pt x="89" y="41"/>
                      <a:pt x="89" y="41"/>
                      <a:pt x="88" y="41"/>
                    </a:cubicBezTo>
                    <a:cubicBezTo>
                      <a:pt x="88" y="40"/>
                      <a:pt x="87" y="40"/>
                      <a:pt x="87" y="40"/>
                    </a:cubicBezTo>
                    <a:cubicBezTo>
                      <a:pt x="84" y="38"/>
                      <a:pt x="84" y="36"/>
                      <a:pt x="82" y="35"/>
                    </a:cubicBezTo>
                    <a:cubicBezTo>
                      <a:pt x="82" y="34"/>
                      <a:pt x="81" y="34"/>
                      <a:pt x="81" y="34"/>
                    </a:cubicBezTo>
                    <a:cubicBezTo>
                      <a:pt x="81" y="33"/>
                      <a:pt x="81" y="33"/>
                      <a:pt x="81" y="33"/>
                    </a:cubicBezTo>
                    <a:cubicBezTo>
                      <a:pt x="79" y="32"/>
                      <a:pt x="78" y="30"/>
                      <a:pt x="78" y="29"/>
                    </a:cubicBezTo>
                    <a:cubicBezTo>
                      <a:pt x="77" y="29"/>
                      <a:pt x="76" y="29"/>
                      <a:pt x="76" y="29"/>
                    </a:cubicBezTo>
                    <a:cubicBezTo>
                      <a:pt x="75" y="28"/>
                      <a:pt x="74" y="27"/>
                      <a:pt x="73" y="27"/>
                    </a:cubicBezTo>
                    <a:cubicBezTo>
                      <a:pt x="72" y="26"/>
                      <a:pt x="72" y="25"/>
                      <a:pt x="71" y="25"/>
                    </a:cubicBezTo>
                    <a:cubicBezTo>
                      <a:pt x="69" y="24"/>
                      <a:pt x="65" y="24"/>
                      <a:pt x="63" y="25"/>
                    </a:cubicBezTo>
                    <a:cubicBezTo>
                      <a:pt x="62" y="25"/>
                      <a:pt x="59" y="26"/>
                      <a:pt x="59" y="26"/>
                    </a:cubicBezTo>
                    <a:cubicBezTo>
                      <a:pt x="58" y="26"/>
                      <a:pt x="58" y="26"/>
                      <a:pt x="58" y="27"/>
                    </a:cubicBezTo>
                    <a:cubicBezTo>
                      <a:pt x="58" y="27"/>
                      <a:pt x="57" y="27"/>
                      <a:pt x="57" y="27"/>
                    </a:cubicBezTo>
                    <a:cubicBezTo>
                      <a:pt x="56" y="28"/>
                      <a:pt x="55" y="28"/>
                      <a:pt x="55" y="28"/>
                    </a:cubicBezTo>
                    <a:cubicBezTo>
                      <a:pt x="54" y="29"/>
                      <a:pt x="51" y="30"/>
                      <a:pt x="50" y="31"/>
                    </a:cubicBezTo>
                    <a:cubicBezTo>
                      <a:pt x="48" y="32"/>
                      <a:pt x="47" y="32"/>
                      <a:pt x="45" y="34"/>
                    </a:cubicBezTo>
                    <a:cubicBezTo>
                      <a:pt x="45" y="34"/>
                      <a:pt x="44" y="34"/>
                      <a:pt x="44" y="34"/>
                    </a:cubicBezTo>
                    <a:cubicBezTo>
                      <a:pt x="44" y="34"/>
                      <a:pt x="43" y="35"/>
                      <a:pt x="42" y="35"/>
                    </a:cubicBezTo>
                    <a:cubicBezTo>
                      <a:pt x="42" y="35"/>
                      <a:pt x="42" y="35"/>
                      <a:pt x="42" y="36"/>
                    </a:cubicBezTo>
                    <a:cubicBezTo>
                      <a:pt x="39" y="38"/>
                      <a:pt x="36" y="39"/>
                      <a:pt x="34" y="42"/>
                    </a:cubicBezTo>
                    <a:cubicBezTo>
                      <a:pt x="34" y="42"/>
                      <a:pt x="33" y="43"/>
                      <a:pt x="32" y="43"/>
                    </a:cubicBezTo>
                    <a:cubicBezTo>
                      <a:pt x="32" y="44"/>
                      <a:pt x="31" y="44"/>
                      <a:pt x="31" y="45"/>
                    </a:cubicBezTo>
                    <a:cubicBezTo>
                      <a:pt x="30" y="46"/>
                      <a:pt x="29" y="46"/>
                      <a:pt x="28" y="47"/>
                    </a:cubicBezTo>
                    <a:cubicBezTo>
                      <a:pt x="27" y="47"/>
                      <a:pt x="27" y="47"/>
                      <a:pt x="27" y="48"/>
                    </a:cubicBezTo>
                    <a:cubicBezTo>
                      <a:pt x="26" y="48"/>
                      <a:pt x="25" y="48"/>
                      <a:pt x="25" y="48"/>
                    </a:cubicBezTo>
                    <a:cubicBezTo>
                      <a:pt x="24" y="48"/>
                      <a:pt x="22" y="49"/>
                      <a:pt x="21" y="49"/>
                    </a:cubicBezTo>
                    <a:cubicBezTo>
                      <a:pt x="19" y="49"/>
                      <a:pt x="19" y="49"/>
                      <a:pt x="19" y="49"/>
                    </a:cubicBezTo>
                    <a:cubicBezTo>
                      <a:pt x="18" y="49"/>
                      <a:pt x="16" y="49"/>
                      <a:pt x="16" y="49"/>
                    </a:cubicBezTo>
                    <a:cubicBezTo>
                      <a:pt x="15" y="48"/>
                      <a:pt x="15" y="49"/>
                      <a:pt x="14" y="48"/>
                    </a:cubicBezTo>
                    <a:cubicBezTo>
                      <a:pt x="12" y="47"/>
                      <a:pt x="12" y="47"/>
                      <a:pt x="10" y="47"/>
                    </a:cubicBezTo>
                    <a:cubicBezTo>
                      <a:pt x="10" y="46"/>
                      <a:pt x="9" y="46"/>
                      <a:pt x="8" y="46"/>
                    </a:cubicBezTo>
                    <a:cubicBezTo>
                      <a:pt x="8" y="46"/>
                      <a:pt x="7" y="45"/>
                      <a:pt x="7" y="45"/>
                    </a:cubicBezTo>
                    <a:cubicBezTo>
                      <a:pt x="7" y="45"/>
                      <a:pt x="7" y="45"/>
                      <a:pt x="7" y="45"/>
                    </a:cubicBezTo>
                    <a:cubicBezTo>
                      <a:pt x="7" y="45"/>
                      <a:pt x="5" y="44"/>
                      <a:pt x="5" y="44"/>
                    </a:cubicBezTo>
                    <a:cubicBezTo>
                      <a:pt x="4" y="42"/>
                      <a:pt x="3" y="43"/>
                      <a:pt x="2" y="42"/>
                    </a:cubicBezTo>
                    <a:cubicBezTo>
                      <a:pt x="2" y="40"/>
                      <a:pt x="1" y="41"/>
                      <a:pt x="1" y="40"/>
                    </a:cubicBezTo>
                    <a:cubicBezTo>
                      <a:pt x="1" y="38"/>
                      <a:pt x="0" y="37"/>
                      <a:pt x="0" y="36"/>
                    </a:cubicBezTo>
                    <a:cubicBezTo>
                      <a:pt x="0" y="31"/>
                      <a:pt x="1" y="28"/>
                      <a:pt x="3" y="26"/>
                    </a:cubicBezTo>
                    <a:cubicBezTo>
                      <a:pt x="5" y="24"/>
                      <a:pt x="6" y="23"/>
                      <a:pt x="10" y="23"/>
                    </a:cubicBezTo>
                    <a:cubicBezTo>
                      <a:pt x="11" y="23"/>
                      <a:pt x="13" y="23"/>
                      <a:pt x="14" y="23"/>
                    </a:cubicBezTo>
                    <a:cubicBezTo>
                      <a:pt x="15" y="23"/>
                      <a:pt x="15" y="23"/>
                      <a:pt x="16" y="23"/>
                    </a:cubicBezTo>
                    <a:cubicBezTo>
                      <a:pt x="18" y="24"/>
                      <a:pt x="19" y="24"/>
                      <a:pt x="20" y="24"/>
                    </a:cubicBezTo>
                    <a:cubicBezTo>
                      <a:pt x="20" y="24"/>
                      <a:pt x="21" y="24"/>
                      <a:pt x="22" y="23"/>
                    </a:cubicBezTo>
                    <a:cubicBezTo>
                      <a:pt x="23" y="22"/>
                      <a:pt x="25" y="22"/>
                      <a:pt x="26" y="22"/>
                    </a:cubicBezTo>
                    <a:cubicBezTo>
                      <a:pt x="27" y="21"/>
                      <a:pt x="28" y="20"/>
                      <a:pt x="30" y="20"/>
                    </a:cubicBezTo>
                    <a:cubicBezTo>
                      <a:pt x="31" y="18"/>
                      <a:pt x="34" y="18"/>
                      <a:pt x="36" y="16"/>
                    </a:cubicBezTo>
                    <a:cubicBezTo>
                      <a:pt x="36" y="16"/>
                      <a:pt x="36" y="16"/>
                      <a:pt x="37" y="16"/>
                    </a:cubicBezTo>
                    <a:cubicBezTo>
                      <a:pt x="37" y="16"/>
                      <a:pt x="37" y="16"/>
                      <a:pt x="37" y="15"/>
                    </a:cubicBezTo>
                    <a:cubicBezTo>
                      <a:pt x="41" y="13"/>
                      <a:pt x="45" y="11"/>
                      <a:pt x="49" y="9"/>
                    </a:cubicBezTo>
                    <a:cubicBezTo>
                      <a:pt x="50" y="8"/>
                      <a:pt x="52" y="7"/>
                      <a:pt x="53" y="6"/>
                    </a:cubicBezTo>
                    <a:cubicBezTo>
                      <a:pt x="54" y="6"/>
                      <a:pt x="54" y="6"/>
                      <a:pt x="55" y="6"/>
                    </a:cubicBezTo>
                    <a:cubicBezTo>
                      <a:pt x="56" y="6"/>
                      <a:pt x="56" y="5"/>
                      <a:pt x="57" y="5"/>
                    </a:cubicBezTo>
                    <a:cubicBezTo>
                      <a:pt x="58" y="4"/>
                      <a:pt x="58" y="4"/>
                      <a:pt x="60" y="4"/>
                    </a:cubicBezTo>
                    <a:cubicBezTo>
                      <a:pt x="60" y="3"/>
                      <a:pt x="61" y="3"/>
                      <a:pt x="61" y="3"/>
                    </a:cubicBezTo>
                    <a:cubicBezTo>
                      <a:pt x="62" y="3"/>
                      <a:pt x="62" y="2"/>
                      <a:pt x="62" y="2"/>
                    </a:cubicBezTo>
                    <a:cubicBezTo>
                      <a:pt x="63" y="2"/>
                      <a:pt x="63" y="2"/>
                      <a:pt x="64" y="2"/>
                    </a:cubicBezTo>
                    <a:cubicBezTo>
                      <a:pt x="64" y="2"/>
                      <a:pt x="64" y="1"/>
                      <a:pt x="64" y="1"/>
                    </a:cubicBezTo>
                    <a:cubicBezTo>
                      <a:pt x="65" y="1"/>
                      <a:pt x="65" y="1"/>
                      <a:pt x="65" y="1"/>
                    </a:cubicBezTo>
                    <a:cubicBezTo>
                      <a:pt x="65" y="1"/>
                      <a:pt x="65" y="1"/>
                      <a:pt x="66" y="1"/>
                    </a:cubicBezTo>
                    <a:cubicBezTo>
                      <a:pt x="66" y="1"/>
                      <a:pt x="66" y="1"/>
                      <a:pt x="67" y="1"/>
                    </a:cubicBezTo>
                    <a:cubicBezTo>
                      <a:pt x="67" y="1"/>
                      <a:pt x="67" y="1"/>
                      <a:pt x="68" y="1"/>
                    </a:cubicBezTo>
                    <a:cubicBezTo>
                      <a:pt x="68" y="0"/>
                      <a:pt x="68" y="1"/>
                      <a:pt x="69" y="1"/>
                    </a:cubicBezTo>
                    <a:cubicBezTo>
                      <a:pt x="69" y="1"/>
                      <a:pt x="71" y="0"/>
                      <a:pt x="73" y="0"/>
                    </a:cubicBezTo>
                    <a:cubicBezTo>
                      <a:pt x="74" y="0"/>
                      <a:pt x="76" y="1"/>
                      <a:pt x="7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8"/>
              <p:cNvSpPr/>
              <p:nvPr/>
            </p:nvSpPr>
            <p:spPr bwMode="auto">
              <a:xfrm>
                <a:off x="3160713" y="4008438"/>
                <a:ext cx="241300" cy="433388"/>
              </a:xfrm>
              <a:custGeom>
                <a:avLst/>
                <a:gdLst>
                  <a:gd name="T0" fmla="*/ 20 w 64"/>
                  <a:gd name="T1" fmla="*/ 44 h 115"/>
                  <a:gd name="T2" fmla="*/ 20 w 64"/>
                  <a:gd name="T3" fmla="*/ 35 h 115"/>
                  <a:gd name="T4" fmla="*/ 22 w 64"/>
                  <a:gd name="T5" fmla="*/ 32 h 115"/>
                  <a:gd name="T6" fmla="*/ 22 w 64"/>
                  <a:gd name="T7" fmla="*/ 25 h 115"/>
                  <a:gd name="T8" fmla="*/ 15 w 64"/>
                  <a:gd name="T9" fmla="*/ 24 h 115"/>
                  <a:gd name="T10" fmla="*/ 9 w 64"/>
                  <a:gd name="T11" fmla="*/ 23 h 115"/>
                  <a:gd name="T12" fmla="*/ 2 w 64"/>
                  <a:gd name="T13" fmla="*/ 18 h 115"/>
                  <a:gd name="T14" fmla="*/ 0 w 64"/>
                  <a:gd name="T15" fmla="*/ 12 h 115"/>
                  <a:gd name="T16" fmla="*/ 1 w 64"/>
                  <a:gd name="T17" fmla="*/ 10 h 115"/>
                  <a:gd name="T18" fmla="*/ 10 w 64"/>
                  <a:gd name="T19" fmla="*/ 8 h 115"/>
                  <a:gd name="T20" fmla="*/ 14 w 64"/>
                  <a:gd name="T21" fmla="*/ 7 h 115"/>
                  <a:gd name="T22" fmla="*/ 20 w 64"/>
                  <a:gd name="T23" fmla="*/ 3 h 115"/>
                  <a:gd name="T24" fmla="*/ 27 w 64"/>
                  <a:gd name="T25" fmla="*/ 0 h 115"/>
                  <a:gd name="T26" fmla="*/ 35 w 64"/>
                  <a:gd name="T27" fmla="*/ 0 h 115"/>
                  <a:gd name="T28" fmla="*/ 42 w 64"/>
                  <a:gd name="T29" fmla="*/ 6 h 115"/>
                  <a:gd name="T30" fmla="*/ 46 w 64"/>
                  <a:gd name="T31" fmla="*/ 12 h 115"/>
                  <a:gd name="T32" fmla="*/ 46 w 64"/>
                  <a:gd name="T33" fmla="*/ 17 h 115"/>
                  <a:gd name="T34" fmla="*/ 45 w 64"/>
                  <a:gd name="T35" fmla="*/ 25 h 115"/>
                  <a:gd name="T36" fmla="*/ 41 w 64"/>
                  <a:gd name="T37" fmla="*/ 39 h 115"/>
                  <a:gd name="T38" fmla="*/ 40 w 64"/>
                  <a:gd name="T39" fmla="*/ 42 h 115"/>
                  <a:gd name="T40" fmla="*/ 41 w 64"/>
                  <a:gd name="T41" fmla="*/ 49 h 115"/>
                  <a:gd name="T42" fmla="*/ 50 w 64"/>
                  <a:gd name="T43" fmla="*/ 48 h 115"/>
                  <a:gd name="T44" fmla="*/ 55 w 64"/>
                  <a:gd name="T45" fmla="*/ 48 h 115"/>
                  <a:gd name="T46" fmla="*/ 62 w 64"/>
                  <a:gd name="T47" fmla="*/ 55 h 115"/>
                  <a:gd name="T48" fmla="*/ 64 w 64"/>
                  <a:gd name="T49" fmla="*/ 58 h 115"/>
                  <a:gd name="T50" fmla="*/ 63 w 64"/>
                  <a:gd name="T51" fmla="*/ 62 h 115"/>
                  <a:gd name="T52" fmla="*/ 61 w 64"/>
                  <a:gd name="T53" fmla="*/ 70 h 115"/>
                  <a:gd name="T54" fmla="*/ 62 w 64"/>
                  <a:gd name="T55" fmla="*/ 75 h 115"/>
                  <a:gd name="T56" fmla="*/ 60 w 64"/>
                  <a:gd name="T57" fmla="*/ 82 h 115"/>
                  <a:gd name="T58" fmla="*/ 56 w 64"/>
                  <a:gd name="T59" fmla="*/ 84 h 115"/>
                  <a:gd name="T60" fmla="*/ 50 w 64"/>
                  <a:gd name="T61" fmla="*/ 97 h 115"/>
                  <a:gd name="T62" fmla="*/ 49 w 64"/>
                  <a:gd name="T63" fmla="*/ 100 h 115"/>
                  <a:gd name="T64" fmla="*/ 47 w 64"/>
                  <a:gd name="T65" fmla="*/ 104 h 115"/>
                  <a:gd name="T66" fmla="*/ 43 w 64"/>
                  <a:gd name="T67" fmla="*/ 110 h 115"/>
                  <a:gd name="T68" fmla="*/ 38 w 64"/>
                  <a:gd name="T69" fmla="*/ 114 h 115"/>
                  <a:gd name="T70" fmla="*/ 31 w 64"/>
                  <a:gd name="T71" fmla="*/ 115 h 115"/>
                  <a:gd name="T72" fmla="*/ 26 w 64"/>
                  <a:gd name="T73" fmla="*/ 113 h 115"/>
                  <a:gd name="T74" fmla="*/ 20 w 64"/>
                  <a:gd name="T75" fmla="*/ 111 h 115"/>
                  <a:gd name="T76" fmla="*/ 17 w 64"/>
                  <a:gd name="T77" fmla="*/ 110 h 115"/>
                  <a:gd name="T78" fmla="*/ 15 w 64"/>
                  <a:gd name="T79" fmla="*/ 110 h 115"/>
                  <a:gd name="T80" fmla="*/ 7 w 64"/>
                  <a:gd name="T81" fmla="*/ 109 h 115"/>
                  <a:gd name="T82" fmla="*/ 5 w 64"/>
                  <a:gd name="T83" fmla="*/ 102 h 115"/>
                  <a:gd name="T84" fmla="*/ 8 w 64"/>
                  <a:gd name="T85" fmla="*/ 96 h 115"/>
                  <a:gd name="T86" fmla="*/ 15 w 64"/>
                  <a:gd name="T87" fmla="*/ 92 h 115"/>
                  <a:gd name="T88" fmla="*/ 21 w 64"/>
                  <a:gd name="T89" fmla="*/ 88 h 115"/>
                  <a:gd name="T90" fmla="*/ 24 w 64"/>
                  <a:gd name="T91" fmla="*/ 86 h 115"/>
                  <a:gd name="T92" fmla="*/ 24 w 64"/>
                  <a:gd name="T93" fmla="*/ 84 h 115"/>
                  <a:gd name="T94" fmla="*/ 20 w 64"/>
                  <a:gd name="T95" fmla="*/ 82 h 115"/>
                  <a:gd name="T96" fmla="*/ 18 w 64"/>
                  <a:gd name="T97" fmla="*/ 79 h 115"/>
                  <a:gd name="T98" fmla="*/ 13 w 64"/>
                  <a:gd name="T99" fmla="*/ 76 h 115"/>
                  <a:gd name="T100" fmla="*/ 9 w 64"/>
                  <a:gd name="T101" fmla="*/ 76 h 115"/>
                  <a:gd name="T102" fmla="*/ 6 w 64"/>
                  <a:gd name="T103" fmla="*/ 72 h 115"/>
                  <a:gd name="T104" fmla="*/ 6 w 64"/>
                  <a:gd name="T105" fmla="*/ 68 h 115"/>
                  <a:gd name="T106" fmla="*/ 9 w 64"/>
                  <a:gd name="T107" fmla="*/ 62 h 115"/>
                  <a:gd name="T108" fmla="*/ 10 w 64"/>
                  <a:gd name="T109" fmla="*/ 60 h 115"/>
                  <a:gd name="T110" fmla="*/ 14 w 64"/>
                  <a:gd name="T111" fmla="*/ 57 h 115"/>
                  <a:gd name="T112" fmla="*/ 21 w 64"/>
                  <a:gd name="T113" fmla="*/ 56 h 115"/>
                  <a:gd name="T114" fmla="*/ 21 w 64"/>
                  <a:gd name="T115" fmla="*/ 52 h 115"/>
                  <a:gd name="T116" fmla="*/ 20 w 64"/>
                  <a:gd name="T117" fmla="*/ 4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4" h="115">
                    <a:moveTo>
                      <a:pt x="20" y="45"/>
                    </a:moveTo>
                    <a:cubicBezTo>
                      <a:pt x="20" y="45"/>
                      <a:pt x="20" y="44"/>
                      <a:pt x="20" y="44"/>
                    </a:cubicBezTo>
                    <a:cubicBezTo>
                      <a:pt x="20" y="41"/>
                      <a:pt x="20" y="41"/>
                      <a:pt x="20" y="38"/>
                    </a:cubicBezTo>
                    <a:cubicBezTo>
                      <a:pt x="20" y="37"/>
                      <a:pt x="20" y="36"/>
                      <a:pt x="20" y="35"/>
                    </a:cubicBezTo>
                    <a:cubicBezTo>
                      <a:pt x="21" y="35"/>
                      <a:pt x="21" y="34"/>
                      <a:pt x="21" y="33"/>
                    </a:cubicBezTo>
                    <a:cubicBezTo>
                      <a:pt x="21" y="33"/>
                      <a:pt x="21" y="32"/>
                      <a:pt x="22" y="32"/>
                    </a:cubicBezTo>
                    <a:cubicBezTo>
                      <a:pt x="22" y="30"/>
                      <a:pt x="23" y="29"/>
                      <a:pt x="23" y="28"/>
                    </a:cubicBezTo>
                    <a:cubicBezTo>
                      <a:pt x="23" y="27"/>
                      <a:pt x="23" y="25"/>
                      <a:pt x="22" y="25"/>
                    </a:cubicBezTo>
                    <a:cubicBezTo>
                      <a:pt x="21" y="24"/>
                      <a:pt x="20" y="24"/>
                      <a:pt x="19" y="24"/>
                    </a:cubicBezTo>
                    <a:cubicBezTo>
                      <a:pt x="19" y="23"/>
                      <a:pt x="16" y="24"/>
                      <a:pt x="15" y="24"/>
                    </a:cubicBezTo>
                    <a:cubicBezTo>
                      <a:pt x="15" y="24"/>
                      <a:pt x="13" y="24"/>
                      <a:pt x="13" y="24"/>
                    </a:cubicBezTo>
                    <a:cubicBezTo>
                      <a:pt x="11" y="24"/>
                      <a:pt x="10" y="23"/>
                      <a:pt x="9" y="23"/>
                    </a:cubicBezTo>
                    <a:cubicBezTo>
                      <a:pt x="8" y="23"/>
                      <a:pt x="4" y="20"/>
                      <a:pt x="4" y="20"/>
                    </a:cubicBezTo>
                    <a:cubicBezTo>
                      <a:pt x="3" y="19"/>
                      <a:pt x="3" y="18"/>
                      <a:pt x="2" y="18"/>
                    </a:cubicBezTo>
                    <a:cubicBezTo>
                      <a:pt x="2" y="17"/>
                      <a:pt x="1" y="17"/>
                      <a:pt x="1" y="16"/>
                    </a:cubicBezTo>
                    <a:cubicBezTo>
                      <a:pt x="1" y="15"/>
                      <a:pt x="0" y="13"/>
                      <a:pt x="0" y="12"/>
                    </a:cubicBezTo>
                    <a:cubicBezTo>
                      <a:pt x="0" y="12"/>
                      <a:pt x="0" y="11"/>
                      <a:pt x="0" y="11"/>
                    </a:cubicBezTo>
                    <a:cubicBezTo>
                      <a:pt x="0" y="10"/>
                      <a:pt x="0" y="10"/>
                      <a:pt x="1" y="10"/>
                    </a:cubicBezTo>
                    <a:cubicBezTo>
                      <a:pt x="1" y="9"/>
                      <a:pt x="1" y="9"/>
                      <a:pt x="1" y="9"/>
                    </a:cubicBezTo>
                    <a:cubicBezTo>
                      <a:pt x="5" y="9"/>
                      <a:pt x="7" y="8"/>
                      <a:pt x="10" y="8"/>
                    </a:cubicBezTo>
                    <a:cubicBezTo>
                      <a:pt x="11" y="7"/>
                      <a:pt x="13" y="7"/>
                      <a:pt x="13" y="7"/>
                    </a:cubicBezTo>
                    <a:cubicBezTo>
                      <a:pt x="14" y="7"/>
                      <a:pt x="14" y="7"/>
                      <a:pt x="14" y="7"/>
                    </a:cubicBezTo>
                    <a:cubicBezTo>
                      <a:pt x="15" y="6"/>
                      <a:pt x="15" y="6"/>
                      <a:pt x="16" y="6"/>
                    </a:cubicBezTo>
                    <a:cubicBezTo>
                      <a:pt x="17" y="4"/>
                      <a:pt x="18" y="4"/>
                      <a:pt x="20" y="3"/>
                    </a:cubicBezTo>
                    <a:cubicBezTo>
                      <a:pt x="21" y="3"/>
                      <a:pt x="22" y="2"/>
                      <a:pt x="23" y="2"/>
                    </a:cubicBezTo>
                    <a:cubicBezTo>
                      <a:pt x="24" y="1"/>
                      <a:pt x="26" y="0"/>
                      <a:pt x="27" y="0"/>
                    </a:cubicBezTo>
                    <a:cubicBezTo>
                      <a:pt x="29" y="0"/>
                      <a:pt x="30" y="0"/>
                      <a:pt x="33" y="0"/>
                    </a:cubicBezTo>
                    <a:cubicBezTo>
                      <a:pt x="33" y="0"/>
                      <a:pt x="35" y="0"/>
                      <a:pt x="35" y="0"/>
                    </a:cubicBezTo>
                    <a:cubicBezTo>
                      <a:pt x="36" y="1"/>
                      <a:pt x="38" y="2"/>
                      <a:pt x="39" y="2"/>
                    </a:cubicBezTo>
                    <a:cubicBezTo>
                      <a:pt x="40" y="3"/>
                      <a:pt x="41" y="6"/>
                      <a:pt x="42" y="6"/>
                    </a:cubicBezTo>
                    <a:cubicBezTo>
                      <a:pt x="43" y="7"/>
                      <a:pt x="44" y="9"/>
                      <a:pt x="45" y="9"/>
                    </a:cubicBezTo>
                    <a:cubicBezTo>
                      <a:pt x="45" y="10"/>
                      <a:pt x="45" y="11"/>
                      <a:pt x="46" y="12"/>
                    </a:cubicBezTo>
                    <a:cubicBezTo>
                      <a:pt x="46" y="12"/>
                      <a:pt x="46" y="13"/>
                      <a:pt x="46" y="14"/>
                    </a:cubicBezTo>
                    <a:cubicBezTo>
                      <a:pt x="46" y="15"/>
                      <a:pt x="46" y="16"/>
                      <a:pt x="46" y="17"/>
                    </a:cubicBezTo>
                    <a:cubicBezTo>
                      <a:pt x="46" y="18"/>
                      <a:pt x="46" y="19"/>
                      <a:pt x="46" y="21"/>
                    </a:cubicBezTo>
                    <a:cubicBezTo>
                      <a:pt x="46" y="22"/>
                      <a:pt x="45" y="24"/>
                      <a:pt x="45" y="25"/>
                    </a:cubicBezTo>
                    <a:cubicBezTo>
                      <a:pt x="44" y="28"/>
                      <a:pt x="43" y="32"/>
                      <a:pt x="42" y="34"/>
                    </a:cubicBezTo>
                    <a:cubicBezTo>
                      <a:pt x="41" y="35"/>
                      <a:pt x="41" y="37"/>
                      <a:pt x="41" y="39"/>
                    </a:cubicBezTo>
                    <a:cubicBezTo>
                      <a:pt x="40" y="39"/>
                      <a:pt x="40" y="40"/>
                      <a:pt x="40" y="40"/>
                    </a:cubicBezTo>
                    <a:cubicBezTo>
                      <a:pt x="40" y="42"/>
                      <a:pt x="40" y="40"/>
                      <a:pt x="40" y="42"/>
                    </a:cubicBezTo>
                    <a:cubicBezTo>
                      <a:pt x="40" y="44"/>
                      <a:pt x="40" y="43"/>
                      <a:pt x="40" y="45"/>
                    </a:cubicBezTo>
                    <a:cubicBezTo>
                      <a:pt x="41" y="46"/>
                      <a:pt x="40" y="47"/>
                      <a:pt x="41" y="49"/>
                    </a:cubicBezTo>
                    <a:cubicBezTo>
                      <a:pt x="41" y="49"/>
                      <a:pt x="41" y="51"/>
                      <a:pt x="41" y="50"/>
                    </a:cubicBezTo>
                    <a:cubicBezTo>
                      <a:pt x="43" y="50"/>
                      <a:pt x="48" y="48"/>
                      <a:pt x="50" y="48"/>
                    </a:cubicBezTo>
                    <a:cubicBezTo>
                      <a:pt x="50" y="48"/>
                      <a:pt x="50" y="48"/>
                      <a:pt x="50" y="48"/>
                    </a:cubicBezTo>
                    <a:cubicBezTo>
                      <a:pt x="52" y="48"/>
                      <a:pt x="53" y="48"/>
                      <a:pt x="55" y="48"/>
                    </a:cubicBezTo>
                    <a:cubicBezTo>
                      <a:pt x="57" y="48"/>
                      <a:pt x="57" y="49"/>
                      <a:pt x="60" y="51"/>
                    </a:cubicBezTo>
                    <a:cubicBezTo>
                      <a:pt x="61" y="52"/>
                      <a:pt x="62" y="54"/>
                      <a:pt x="62" y="55"/>
                    </a:cubicBezTo>
                    <a:cubicBezTo>
                      <a:pt x="62" y="55"/>
                      <a:pt x="62" y="55"/>
                      <a:pt x="63" y="55"/>
                    </a:cubicBezTo>
                    <a:cubicBezTo>
                      <a:pt x="63" y="56"/>
                      <a:pt x="63" y="57"/>
                      <a:pt x="64" y="58"/>
                    </a:cubicBezTo>
                    <a:cubicBezTo>
                      <a:pt x="64" y="59"/>
                      <a:pt x="64" y="59"/>
                      <a:pt x="64" y="60"/>
                    </a:cubicBezTo>
                    <a:cubicBezTo>
                      <a:pt x="64" y="61"/>
                      <a:pt x="63" y="61"/>
                      <a:pt x="63" y="62"/>
                    </a:cubicBezTo>
                    <a:cubicBezTo>
                      <a:pt x="62" y="64"/>
                      <a:pt x="63" y="64"/>
                      <a:pt x="62" y="66"/>
                    </a:cubicBezTo>
                    <a:cubicBezTo>
                      <a:pt x="61" y="66"/>
                      <a:pt x="61" y="70"/>
                      <a:pt x="61" y="70"/>
                    </a:cubicBezTo>
                    <a:cubicBezTo>
                      <a:pt x="61" y="70"/>
                      <a:pt x="61" y="70"/>
                      <a:pt x="61" y="71"/>
                    </a:cubicBezTo>
                    <a:cubicBezTo>
                      <a:pt x="61" y="72"/>
                      <a:pt x="62" y="73"/>
                      <a:pt x="62" y="75"/>
                    </a:cubicBezTo>
                    <a:cubicBezTo>
                      <a:pt x="63" y="77"/>
                      <a:pt x="62" y="79"/>
                      <a:pt x="61" y="80"/>
                    </a:cubicBezTo>
                    <a:cubicBezTo>
                      <a:pt x="60" y="81"/>
                      <a:pt x="60" y="81"/>
                      <a:pt x="60" y="82"/>
                    </a:cubicBezTo>
                    <a:cubicBezTo>
                      <a:pt x="58" y="82"/>
                      <a:pt x="58" y="83"/>
                      <a:pt x="58" y="83"/>
                    </a:cubicBezTo>
                    <a:cubicBezTo>
                      <a:pt x="57" y="83"/>
                      <a:pt x="56" y="83"/>
                      <a:pt x="56" y="84"/>
                    </a:cubicBezTo>
                    <a:cubicBezTo>
                      <a:pt x="54" y="84"/>
                      <a:pt x="51" y="84"/>
                      <a:pt x="50" y="85"/>
                    </a:cubicBezTo>
                    <a:cubicBezTo>
                      <a:pt x="50" y="89"/>
                      <a:pt x="50" y="93"/>
                      <a:pt x="50" y="97"/>
                    </a:cubicBezTo>
                    <a:cubicBezTo>
                      <a:pt x="50" y="97"/>
                      <a:pt x="49" y="98"/>
                      <a:pt x="49" y="99"/>
                    </a:cubicBezTo>
                    <a:cubicBezTo>
                      <a:pt x="49" y="99"/>
                      <a:pt x="49" y="100"/>
                      <a:pt x="49" y="100"/>
                    </a:cubicBezTo>
                    <a:cubicBezTo>
                      <a:pt x="49" y="101"/>
                      <a:pt x="48" y="102"/>
                      <a:pt x="48" y="102"/>
                    </a:cubicBezTo>
                    <a:cubicBezTo>
                      <a:pt x="48" y="103"/>
                      <a:pt x="48" y="103"/>
                      <a:pt x="47" y="104"/>
                    </a:cubicBezTo>
                    <a:cubicBezTo>
                      <a:pt x="47" y="105"/>
                      <a:pt x="46" y="107"/>
                      <a:pt x="45" y="108"/>
                    </a:cubicBezTo>
                    <a:cubicBezTo>
                      <a:pt x="44" y="109"/>
                      <a:pt x="44" y="109"/>
                      <a:pt x="43" y="110"/>
                    </a:cubicBezTo>
                    <a:cubicBezTo>
                      <a:pt x="42" y="111"/>
                      <a:pt x="41" y="111"/>
                      <a:pt x="41" y="112"/>
                    </a:cubicBezTo>
                    <a:cubicBezTo>
                      <a:pt x="40" y="113"/>
                      <a:pt x="39" y="113"/>
                      <a:pt x="38" y="114"/>
                    </a:cubicBezTo>
                    <a:cubicBezTo>
                      <a:pt x="37" y="114"/>
                      <a:pt x="35" y="114"/>
                      <a:pt x="34" y="115"/>
                    </a:cubicBezTo>
                    <a:cubicBezTo>
                      <a:pt x="33" y="115"/>
                      <a:pt x="32" y="115"/>
                      <a:pt x="31" y="115"/>
                    </a:cubicBezTo>
                    <a:cubicBezTo>
                      <a:pt x="30" y="114"/>
                      <a:pt x="29" y="114"/>
                      <a:pt x="28" y="114"/>
                    </a:cubicBezTo>
                    <a:cubicBezTo>
                      <a:pt x="27" y="114"/>
                      <a:pt x="26" y="113"/>
                      <a:pt x="26" y="113"/>
                    </a:cubicBezTo>
                    <a:cubicBezTo>
                      <a:pt x="25" y="112"/>
                      <a:pt x="25" y="112"/>
                      <a:pt x="24" y="112"/>
                    </a:cubicBezTo>
                    <a:cubicBezTo>
                      <a:pt x="23" y="111"/>
                      <a:pt x="22" y="111"/>
                      <a:pt x="20" y="111"/>
                    </a:cubicBezTo>
                    <a:cubicBezTo>
                      <a:pt x="20" y="111"/>
                      <a:pt x="20" y="110"/>
                      <a:pt x="19" y="110"/>
                    </a:cubicBezTo>
                    <a:cubicBezTo>
                      <a:pt x="18" y="110"/>
                      <a:pt x="18" y="110"/>
                      <a:pt x="17" y="110"/>
                    </a:cubicBezTo>
                    <a:cubicBezTo>
                      <a:pt x="16" y="110"/>
                      <a:pt x="15" y="110"/>
                      <a:pt x="15" y="110"/>
                    </a:cubicBezTo>
                    <a:cubicBezTo>
                      <a:pt x="15" y="110"/>
                      <a:pt x="15" y="110"/>
                      <a:pt x="15" y="110"/>
                    </a:cubicBezTo>
                    <a:cubicBezTo>
                      <a:pt x="13" y="110"/>
                      <a:pt x="11" y="110"/>
                      <a:pt x="10" y="110"/>
                    </a:cubicBezTo>
                    <a:cubicBezTo>
                      <a:pt x="9" y="110"/>
                      <a:pt x="8" y="109"/>
                      <a:pt x="7" y="109"/>
                    </a:cubicBezTo>
                    <a:cubicBezTo>
                      <a:pt x="7" y="109"/>
                      <a:pt x="6" y="108"/>
                      <a:pt x="6" y="108"/>
                    </a:cubicBezTo>
                    <a:cubicBezTo>
                      <a:pt x="4" y="105"/>
                      <a:pt x="5" y="104"/>
                      <a:pt x="5" y="102"/>
                    </a:cubicBezTo>
                    <a:cubicBezTo>
                      <a:pt x="5" y="101"/>
                      <a:pt x="5" y="100"/>
                      <a:pt x="6" y="100"/>
                    </a:cubicBezTo>
                    <a:cubicBezTo>
                      <a:pt x="6" y="98"/>
                      <a:pt x="7" y="97"/>
                      <a:pt x="8" y="96"/>
                    </a:cubicBezTo>
                    <a:cubicBezTo>
                      <a:pt x="9" y="94"/>
                      <a:pt x="11" y="94"/>
                      <a:pt x="12" y="93"/>
                    </a:cubicBezTo>
                    <a:cubicBezTo>
                      <a:pt x="14" y="92"/>
                      <a:pt x="13" y="92"/>
                      <a:pt x="15" y="92"/>
                    </a:cubicBezTo>
                    <a:cubicBezTo>
                      <a:pt x="16" y="91"/>
                      <a:pt x="18" y="90"/>
                      <a:pt x="19" y="89"/>
                    </a:cubicBezTo>
                    <a:cubicBezTo>
                      <a:pt x="20" y="89"/>
                      <a:pt x="20" y="88"/>
                      <a:pt x="21" y="88"/>
                    </a:cubicBezTo>
                    <a:cubicBezTo>
                      <a:pt x="21" y="87"/>
                      <a:pt x="22" y="87"/>
                      <a:pt x="22" y="87"/>
                    </a:cubicBezTo>
                    <a:cubicBezTo>
                      <a:pt x="23" y="86"/>
                      <a:pt x="23" y="86"/>
                      <a:pt x="24" y="86"/>
                    </a:cubicBezTo>
                    <a:cubicBezTo>
                      <a:pt x="24" y="86"/>
                      <a:pt x="24" y="86"/>
                      <a:pt x="24" y="86"/>
                    </a:cubicBezTo>
                    <a:cubicBezTo>
                      <a:pt x="24" y="85"/>
                      <a:pt x="24" y="85"/>
                      <a:pt x="24" y="84"/>
                    </a:cubicBezTo>
                    <a:cubicBezTo>
                      <a:pt x="24" y="84"/>
                      <a:pt x="24" y="84"/>
                      <a:pt x="24" y="83"/>
                    </a:cubicBezTo>
                    <a:cubicBezTo>
                      <a:pt x="22" y="83"/>
                      <a:pt x="21" y="82"/>
                      <a:pt x="20" y="82"/>
                    </a:cubicBezTo>
                    <a:cubicBezTo>
                      <a:pt x="20" y="81"/>
                      <a:pt x="19" y="81"/>
                      <a:pt x="18" y="81"/>
                    </a:cubicBezTo>
                    <a:cubicBezTo>
                      <a:pt x="18" y="81"/>
                      <a:pt x="18" y="79"/>
                      <a:pt x="18" y="79"/>
                    </a:cubicBezTo>
                    <a:cubicBezTo>
                      <a:pt x="16" y="79"/>
                      <a:pt x="16" y="77"/>
                      <a:pt x="15" y="77"/>
                    </a:cubicBezTo>
                    <a:cubicBezTo>
                      <a:pt x="14" y="77"/>
                      <a:pt x="14" y="77"/>
                      <a:pt x="13" y="76"/>
                    </a:cubicBezTo>
                    <a:cubicBezTo>
                      <a:pt x="13" y="76"/>
                      <a:pt x="12" y="76"/>
                      <a:pt x="11" y="76"/>
                    </a:cubicBezTo>
                    <a:cubicBezTo>
                      <a:pt x="11" y="76"/>
                      <a:pt x="10" y="76"/>
                      <a:pt x="9" y="76"/>
                    </a:cubicBezTo>
                    <a:cubicBezTo>
                      <a:pt x="7" y="75"/>
                      <a:pt x="8" y="75"/>
                      <a:pt x="7" y="74"/>
                    </a:cubicBezTo>
                    <a:cubicBezTo>
                      <a:pt x="6" y="74"/>
                      <a:pt x="6" y="73"/>
                      <a:pt x="6" y="72"/>
                    </a:cubicBezTo>
                    <a:cubicBezTo>
                      <a:pt x="6" y="71"/>
                      <a:pt x="6" y="70"/>
                      <a:pt x="6" y="69"/>
                    </a:cubicBezTo>
                    <a:cubicBezTo>
                      <a:pt x="6" y="68"/>
                      <a:pt x="6" y="68"/>
                      <a:pt x="6" y="68"/>
                    </a:cubicBezTo>
                    <a:cubicBezTo>
                      <a:pt x="6" y="66"/>
                      <a:pt x="8" y="64"/>
                      <a:pt x="8" y="63"/>
                    </a:cubicBezTo>
                    <a:cubicBezTo>
                      <a:pt x="8" y="63"/>
                      <a:pt x="9" y="62"/>
                      <a:pt x="9" y="62"/>
                    </a:cubicBezTo>
                    <a:cubicBezTo>
                      <a:pt x="9" y="62"/>
                      <a:pt x="9" y="62"/>
                      <a:pt x="9" y="62"/>
                    </a:cubicBezTo>
                    <a:cubicBezTo>
                      <a:pt x="9" y="61"/>
                      <a:pt x="10" y="61"/>
                      <a:pt x="10" y="60"/>
                    </a:cubicBezTo>
                    <a:cubicBezTo>
                      <a:pt x="11" y="59"/>
                      <a:pt x="11" y="58"/>
                      <a:pt x="12" y="58"/>
                    </a:cubicBezTo>
                    <a:cubicBezTo>
                      <a:pt x="13" y="57"/>
                      <a:pt x="13" y="57"/>
                      <a:pt x="14" y="57"/>
                    </a:cubicBezTo>
                    <a:cubicBezTo>
                      <a:pt x="16" y="57"/>
                      <a:pt x="17" y="57"/>
                      <a:pt x="18" y="57"/>
                    </a:cubicBezTo>
                    <a:cubicBezTo>
                      <a:pt x="19" y="56"/>
                      <a:pt x="20" y="56"/>
                      <a:pt x="21" y="56"/>
                    </a:cubicBezTo>
                    <a:cubicBezTo>
                      <a:pt x="21" y="55"/>
                      <a:pt x="20" y="54"/>
                      <a:pt x="21" y="54"/>
                    </a:cubicBezTo>
                    <a:cubicBezTo>
                      <a:pt x="21" y="53"/>
                      <a:pt x="20" y="53"/>
                      <a:pt x="21" y="52"/>
                    </a:cubicBezTo>
                    <a:cubicBezTo>
                      <a:pt x="20" y="51"/>
                      <a:pt x="20" y="51"/>
                      <a:pt x="20" y="50"/>
                    </a:cubicBezTo>
                    <a:cubicBezTo>
                      <a:pt x="20" y="49"/>
                      <a:pt x="20" y="46"/>
                      <a:pt x="2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9"/>
              <p:cNvSpPr/>
              <p:nvPr/>
            </p:nvSpPr>
            <p:spPr bwMode="auto">
              <a:xfrm>
                <a:off x="3240088" y="3797300"/>
                <a:ext cx="255588" cy="192088"/>
              </a:xfrm>
              <a:custGeom>
                <a:avLst/>
                <a:gdLst>
                  <a:gd name="T0" fmla="*/ 11 w 68"/>
                  <a:gd name="T1" fmla="*/ 42 h 51"/>
                  <a:gd name="T2" fmla="*/ 16 w 68"/>
                  <a:gd name="T3" fmla="*/ 36 h 51"/>
                  <a:gd name="T4" fmla="*/ 21 w 68"/>
                  <a:gd name="T5" fmla="*/ 30 h 51"/>
                  <a:gd name="T6" fmla="*/ 22 w 68"/>
                  <a:gd name="T7" fmla="*/ 28 h 51"/>
                  <a:gd name="T8" fmla="*/ 23 w 68"/>
                  <a:gd name="T9" fmla="*/ 26 h 51"/>
                  <a:gd name="T10" fmla="*/ 20 w 68"/>
                  <a:gd name="T11" fmla="*/ 26 h 51"/>
                  <a:gd name="T12" fmla="*/ 17 w 68"/>
                  <a:gd name="T13" fmla="*/ 27 h 51"/>
                  <a:gd name="T14" fmla="*/ 15 w 68"/>
                  <a:gd name="T15" fmla="*/ 28 h 51"/>
                  <a:gd name="T16" fmla="*/ 10 w 68"/>
                  <a:gd name="T17" fmla="*/ 30 h 51"/>
                  <a:gd name="T18" fmla="*/ 6 w 68"/>
                  <a:gd name="T19" fmla="*/ 32 h 51"/>
                  <a:gd name="T20" fmla="*/ 2 w 68"/>
                  <a:gd name="T21" fmla="*/ 27 h 51"/>
                  <a:gd name="T22" fmla="*/ 1 w 68"/>
                  <a:gd name="T23" fmla="*/ 22 h 51"/>
                  <a:gd name="T24" fmla="*/ 0 w 68"/>
                  <a:gd name="T25" fmla="*/ 17 h 51"/>
                  <a:gd name="T26" fmla="*/ 4 w 68"/>
                  <a:gd name="T27" fmla="*/ 11 h 51"/>
                  <a:gd name="T28" fmla="*/ 5 w 68"/>
                  <a:gd name="T29" fmla="*/ 10 h 51"/>
                  <a:gd name="T30" fmla="*/ 7 w 68"/>
                  <a:gd name="T31" fmla="*/ 9 h 51"/>
                  <a:gd name="T32" fmla="*/ 15 w 68"/>
                  <a:gd name="T33" fmla="*/ 6 h 51"/>
                  <a:gd name="T34" fmla="*/ 29 w 68"/>
                  <a:gd name="T35" fmla="*/ 2 h 51"/>
                  <a:gd name="T36" fmla="*/ 35 w 68"/>
                  <a:gd name="T37" fmla="*/ 2 h 51"/>
                  <a:gd name="T38" fmla="*/ 44 w 68"/>
                  <a:gd name="T39" fmla="*/ 1 h 51"/>
                  <a:gd name="T40" fmla="*/ 57 w 68"/>
                  <a:gd name="T41" fmla="*/ 1 h 51"/>
                  <a:gd name="T42" fmla="*/ 59 w 68"/>
                  <a:gd name="T43" fmla="*/ 3 h 51"/>
                  <a:gd name="T44" fmla="*/ 60 w 68"/>
                  <a:gd name="T45" fmla="*/ 3 h 51"/>
                  <a:gd name="T46" fmla="*/ 64 w 68"/>
                  <a:gd name="T47" fmla="*/ 4 h 51"/>
                  <a:gd name="T48" fmla="*/ 68 w 68"/>
                  <a:gd name="T49" fmla="*/ 10 h 51"/>
                  <a:gd name="T50" fmla="*/ 68 w 68"/>
                  <a:gd name="T51" fmla="*/ 16 h 51"/>
                  <a:gd name="T52" fmla="*/ 66 w 68"/>
                  <a:gd name="T53" fmla="*/ 20 h 51"/>
                  <a:gd name="T54" fmla="*/ 64 w 68"/>
                  <a:gd name="T55" fmla="*/ 24 h 51"/>
                  <a:gd name="T56" fmla="*/ 61 w 68"/>
                  <a:gd name="T57" fmla="*/ 26 h 51"/>
                  <a:gd name="T58" fmla="*/ 56 w 68"/>
                  <a:gd name="T59" fmla="*/ 26 h 51"/>
                  <a:gd name="T60" fmla="*/ 53 w 68"/>
                  <a:gd name="T61" fmla="*/ 27 h 51"/>
                  <a:gd name="T62" fmla="*/ 46 w 68"/>
                  <a:gd name="T63" fmla="*/ 28 h 51"/>
                  <a:gd name="T64" fmla="*/ 43 w 68"/>
                  <a:gd name="T65" fmla="*/ 31 h 51"/>
                  <a:gd name="T66" fmla="*/ 37 w 68"/>
                  <a:gd name="T67" fmla="*/ 35 h 51"/>
                  <a:gd name="T68" fmla="*/ 31 w 68"/>
                  <a:gd name="T69" fmla="*/ 39 h 51"/>
                  <a:gd name="T70" fmla="*/ 28 w 68"/>
                  <a:gd name="T71" fmla="*/ 43 h 51"/>
                  <a:gd name="T72" fmla="*/ 23 w 68"/>
                  <a:gd name="T73" fmla="*/ 46 h 51"/>
                  <a:gd name="T74" fmla="*/ 21 w 68"/>
                  <a:gd name="T75" fmla="*/ 48 h 51"/>
                  <a:gd name="T76" fmla="*/ 17 w 68"/>
                  <a:gd name="T77" fmla="*/ 50 h 51"/>
                  <a:gd name="T78" fmla="*/ 11 w 68"/>
                  <a:gd name="T79" fmla="*/ 49 h 51"/>
                  <a:gd name="T80" fmla="*/ 10 w 68"/>
                  <a:gd name="T81" fmla="*/ 4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8" h="51">
                    <a:moveTo>
                      <a:pt x="10" y="44"/>
                    </a:moveTo>
                    <a:cubicBezTo>
                      <a:pt x="11" y="43"/>
                      <a:pt x="10" y="43"/>
                      <a:pt x="11" y="42"/>
                    </a:cubicBezTo>
                    <a:cubicBezTo>
                      <a:pt x="13" y="40"/>
                      <a:pt x="13" y="39"/>
                      <a:pt x="13" y="39"/>
                    </a:cubicBezTo>
                    <a:cubicBezTo>
                      <a:pt x="15" y="38"/>
                      <a:pt x="15" y="37"/>
                      <a:pt x="16" y="36"/>
                    </a:cubicBezTo>
                    <a:cubicBezTo>
                      <a:pt x="17" y="35"/>
                      <a:pt x="18" y="34"/>
                      <a:pt x="20" y="32"/>
                    </a:cubicBezTo>
                    <a:cubicBezTo>
                      <a:pt x="20" y="31"/>
                      <a:pt x="21" y="30"/>
                      <a:pt x="21" y="30"/>
                    </a:cubicBezTo>
                    <a:cubicBezTo>
                      <a:pt x="21" y="29"/>
                      <a:pt x="21" y="29"/>
                      <a:pt x="21" y="29"/>
                    </a:cubicBezTo>
                    <a:cubicBezTo>
                      <a:pt x="22" y="29"/>
                      <a:pt x="22" y="28"/>
                      <a:pt x="22" y="28"/>
                    </a:cubicBezTo>
                    <a:cubicBezTo>
                      <a:pt x="22" y="28"/>
                      <a:pt x="22" y="28"/>
                      <a:pt x="22" y="28"/>
                    </a:cubicBezTo>
                    <a:cubicBezTo>
                      <a:pt x="23" y="27"/>
                      <a:pt x="23" y="27"/>
                      <a:pt x="23" y="26"/>
                    </a:cubicBezTo>
                    <a:cubicBezTo>
                      <a:pt x="24" y="25"/>
                      <a:pt x="25" y="25"/>
                      <a:pt x="25" y="25"/>
                    </a:cubicBezTo>
                    <a:cubicBezTo>
                      <a:pt x="24" y="25"/>
                      <a:pt x="21" y="25"/>
                      <a:pt x="20" y="26"/>
                    </a:cubicBezTo>
                    <a:cubicBezTo>
                      <a:pt x="20" y="26"/>
                      <a:pt x="20" y="26"/>
                      <a:pt x="19" y="26"/>
                    </a:cubicBezTo>
                    <a:cubicBezTo>
                      <a:pt x="18" y="27"/>
                      <a:pt x="18" y="27"/>
                      <a:pt x="17" y="27"/>
                    </a:cubicBezTo>
                    <a:cubicBezTo>
                      <a:pt x="16" y="27"/>
                      <a:pt x="16" y="27"/>
                      <a:pt x="16" y="27"/>
                    </a:cubicBezTo>
                    <a:cubicBezTo>
                      <a:pt x="15" y="27"/>
                      <a:pt x="15" y="28"/>
                      <a:pt x="15" y="28"/>
                    </a:cubicBezTo>
                    <a:cubicBezTo>
                      <a:pt x="14" y="28"/>
                      <a:pt x="13" y="29"/>
                      <a:pt x="12" y="29"/>
                    </a:cubicBezTo>
                    <a:cubicBezTo>
                      <a:pt x="12" y="30"/>
                      <a:pt x="10" y="30"/>
                      <a:pt x="10" y="30"/>
                    </a:cubicBezTo>
                    <a:cubicBezTo>
                      <a:pt x="9" y="31"/>
                      <a:pt x="9" y="31"/>
                      <a:pt x="8" y="32"/>
                    </a:cubicBezTo>
                    <a:cubicBezTo>
                      <a:pt x="7" y="32"/>
                      <a:pt x="6" y="32"/>
                      <a:pt x="6" y="32"/>
                    </a:cubicBezTo>
                    <a:cubicBezTo>
                      <a:pt x="4" y="31"/>
                      <a:pt x="5" y="31"/>
                      <a:pt x="4" y="31"/>
                    </a:cubicBezTo>
                    <a:cubicBezTo>
                      <a:pt x="3" y="29"/>
                      <a:pt x="3" y="28"/>
                      <a:pt x="2" y="27"/>
                    </a:cubicBezTo>
                    <a:cubicBezTo>
                      <a:pt x="2" y="27"/>
                      <a:pt x="2" y="26"/>
                      <a:pt x="2" y="25"/>
                    </a:cubicBezTo>
                    <a:cubicBezTo>
                      <a:pt x="1" y="24"/>
                      <a:pt x="1" y="23"/>
                      <a:pt x="1" y="22"/>
                    </a:cubicBezTo>
                    <a:cubicBezTo>
                      <a:pt x="1" y="22"/>
                      <a:pt x="0" y="21"/>
                      <a:pt x="0" y="20"/>
                    </a:cubicBezTo>
                    <a:cubicBezTo>
                      <a:pt x="0" y="19"/>
                      <a:pt x="0" y="18"/>
                      <a:pt x="0" y="17"/>
                    </a:cubicBezTo>
                    <a:cubicBezTo>
                      <a:pt x="1" y="17"/>
                      <a:pt x="1" y="16"/>
                      <a:pt x="1" y="16"/>
                    </a:cubicBezTo>
                    <a:cubicBezTo>
                      <a:pt x="1" y="14"/>
                      <a:pt x="3" y="13"/>
                      <a:pt x="4" y="11"/>
                    </a:cubicBezTo>
                    <a:cubicBezTo>
                      <a:pt x="4" y="11"/>
                      <a:pt x="4" y="11"/>
                      <a:pt x="4" y="11"/>
                    </a:cubicBezTo>
                    <a:cubicBezTo>
                      <a:pt x="4" y="10"/>
                      <a:pt x="5" y="10"/>
                      <a:pt x="5" y="10"/>
                    </a:cubicBezTo>
                    <a:cubicBezTo>
                      <a:pt x="6" y="10"/>
                      <a:pt x="6" y="10"/>
                      <a:pt x="6" y="9"/>
                    </a:cubicBezTo>
                    <a:cubicBezTo>
                      <a:pt x="7" y="9"/>
                      <a:pt x="7" y="10"/>
                      <a:pt x="7" y="9"/>
                    </a:cubicBezTo>
                    <a:cubicBezTo>
                      <a:pt x="9" y="9"/>
                      <a:pt x="11" y="7"/>
                      <a:pt x="14" y="7"/>
                    </a:cubicBezTo>
                    <a:cubicBezTo>
                      <a:pt x="14" y="6"/>
                      <a:pt x="15" y="6"/>
                      <a:pt x="15" y="6"/>
                    </a:cubicBezTo>
                    <a:cubicBezTo>
                      <a:pt x="16" y="6"/>
                      <a:pt x="17" y="5"/>
                      <a:pt x="18" y="5"/>
                    </a:cubicBezTo>
                    <a:cubicBezTo>
                      <a:pt x="21" y="3"/>
                      <a:pt x="25" y="2"/>
                      <a:pt x="29" y="2"/>
                    </a:cubicBezTo>
                    <a:cubicBezTo>
                      <a:pt x="30" y="2"/>
                      <a:pt x="31" y="2"/>
                      <a:pt x="31" y="2"/>
                    </a:cubicBezTo>
                    <a:cubicBezTo>
                      <a:pt x="33" y="2"/>
                      <a:pt x="34" y="2"/>
                      <a:pt x="35" y="2"/>
                    </a:cubicBezTo>
                    <a:cubicBezTo>
                      <a:pt x="36" y="2"/>
                      <a:pt x="36" y="1"/>
                      <a:pt x="37" y="1"/>
                    </a:cubicBezTo>
                    <a:cubicBezTo>
                      <a:pt x="39" y="1"/>
                      <a:pt x="42" y="1"/>
                      <a:pt x="44" y="1"/>
                    </a:cubicBezTo>
                    <a:cubicBezTo>
                      <a:pt x="45" y="0"/>
                      <a:pt x="51" y="0"/>
                      <a:pt x="54" y="0"/>
                    </a:cubicBezTo>
                    <a:cubicBezTo>
                      <a:pt x="55" y="0"/>
                      <a:pt x="56" y="0"/>
                      <a:pt x="57" y="1"/>
                    </a:cubicBezTo>
                    <a:cubicBezTo>
                      <a:pt x="57" y="1"/>
                      <a:pt x="58" y="2"/>
                      <a:pt x="59" y="2"/>
                    </a:cubicBezTo>
                    <a:cubicBezTo>
                      <a:pt x="59" y="3"/>
                      <a:pt x="59" y="3"/>
                      <a:pt x="59" y="3"/>
                    </a:cubicBezTo>
                    <a:cubicBezTo>
                      <a:pt x="59" y="3"/>
                      <a:pt x="59" y="3"/>
                      <a:pt x="59" y="3"/>
                    </a:cubicBezTo>
                    <a:cubicBezTo>
                      <a:pt x="59" y="3"/>
                      <a:pt x="60" y="3"/>
                      <a:pt x="60" y="3"/>
                    </a:cubicBezTo>
                    <a:cubicBezTo>
                      <a:pt x="60" y="3"/>
                      <a:pt x="60" y="3"/>
                      <a:pt x="60" y="3"/>
                    </a:cubicBezTo>
                    <a:cubicBezTo>
                      <a:pt x="61" y="3"/>
                      <a:pt x="62" y="4"/>
                      <a:pt x="64" y="4"/>
                    </a:cubicBezTo>
                    <a:cubicBezTo>
                      <a:pt x="64" y="5"/>
                      <a:pt x="65" y="5"/>
                      <a:pt x="65" y="5"/>
                    </a:cubicBezTo>
                    <a:cubicBezTo>
                      <a:pt x="66" y="7"/>
                      <a:pt x="67" y="9"/>
                      <a:pt x="68" y="10"/>
                    </a:cubicBezTo>
                    <a:cubicBezTo>
                      <a:pt x="68" y="11"/>
                      <a:pt x="68" y="12"/>
                      <a:pt x="68" y="12"/>
                    </a:cubicBezTo>
                    <a:cubicBezTo>
                      <a:pt x="68" y="14"/>
                      <a:pt x="68" y="15"/>
                      <a:pt x="68" y="16"/>
                    </a:cubicBezTo>
                    <a:cubicBezTo>
                      <a:pt x="68" y="17"/>
                      <a:pt x="68" y="17"/>
                      <a:pt x="68" y="18"/>
                    </a:cubicBezTo>
                    <a:cubicBezTo>
                      <a:pt x="68" y="18"/>
                      <a:pt x="67" y="19"/>
                      <a:pt x="66" y="20"/>
                    </a:cubicBezTo>
                    <a:cubicBezTo>
                      <a:pt x="66" y="21"/>
                      <a:pt x="65" y="21"/>
                      <a:pt x="65" y="22"/>
                    </a:cubicBezTo>
                    <a:cubicBezTo>
                      <a:pt x="64" y="23"/>
                      <a:pt x="64" y="23"/>
                      <a:pt x="64" y="24"/>
                    </a:cubicBezTo>
                    <a:cubicBezTo>
                      <a:pt x="63" y="24"/>
                      <a:pt x="63" y="25"/>
                      <a:pt x="63" y="25"/>
                    </a:cubicBezTo>
                    <a:cubicBezTo>
                      <a:pt x="62" y="26"/>
                      <a:pt x="61" y="26"/>
                      <a:pt x="61" y="26"/>
                    </a:cubicBezTo>
                    <a:cubicBezTo>
                      <a:pt x="59" y="26"/>
                      <a:pt x="59" y="26"/>
                      <a:pt x="58" y="26"/>
                    </a:cubicBezTo>
                    <a:cubicBezTo>
                      <a:pt x="57" y="26"/>
                      <a:pt x="57" y="26"/>
                      <a:pt x="56" y="26"/>
                    </a:cubicBezTo>
                    <a:cubicBezTo>
                      <a:pt x="56" y="26"/>
                      <a:pt x="55" y="26"/>
                      <a:pt x="55" y="26"/>
                    </a:cubicBezTo>
                    <a:cubicBezTo>
                      <a:pt x="54" y="26"/>
                      <a:pt x="53" y="26"/>
                      <a:pt x="53" y="27"/>
                    </a:cubicBezTo>
                    <a:cubicBezTo>
                      <a:pt x="52" y="27"/>
                      <a:pt x="51" y="27"/>
                      <a:pt x="49" y="27"/>
                    </a:cubicBezTo>
                    <a:cubicBezTo>
                      <a:pt x="48" y="27"/>
                      <a:pt x="47" y="28"/>
                      <a:pt x="46" y="28"/>
                    </a:cubicBezTo>
                    <a:cubicBezTo>
                      <a:pt x="46" y="29"/>
                      <a:pt x="45" y="29"/>
                      <a:pt x="45" y="29"/>
                    </a:cubicBezTo>
                    <a:cubicBezTo>
                      <a:pt x="44" y="30"/>
                      <a:pt x="44" y="30"/>
                      <a:pt x="43" y="31"/>
                    </a:cubicBezTo>
                    <a:cubicBezTo>
                      <a:pt x="42" y="31"/>
                      <a:pt x="42" y="31"/>
                      <a:pt x="41" y="32"/>
                    </a:cubicBezTo>
                    <a:cubicBezTo>
                      <a:pt x="41" y="33"/>
                      <a:pt x="38" y="34"/>
                      <a:pt x="37" y="35"/>
                    </a:cubicBezTo>
                    <a:cubicBezTo>
                      <a:pt x="36" y="35"/>
                      <a:pt x="36" y="36"/>
                      <a:pt x="34" y="37"/>
                    </a:cubicBezTo>
                    <a:cubicBezTo>
                      <a:pt x="33" y="38"/>
                      <a:pt x="32" y="39"/>
                      <a:pt x="31" y="39"/>
                    </a:cubicBezTo>
                    <a:cubicBezTo>
                      <a:pt x="31" y="40"/>
                      <a:pt x="30" y="40"/>
                      <a:pt x="29" y="41"/>
                    </a:cubicBezTo>
                    <a:cubicBezTo>
                      <a:pt x="29" y="41"/>
                      <a:pt x="28" y="43"/>
                      <a:pt x="28" y="43"/>
                    </a:cubicBezTo>
                    <a:cubicBezTo>
                      <a:pt x="27" y="43"/>
                      <a:pt x="25" y="44"/>
                      <a:pt x="25" y="44"/>
                    </a:cubicBezTo>
                    <a:cubicBezTo>
                      <a:pt x="24" y="45"/>
                      <a:pt x="24" y="45"/>
                      <a:pt x="23" y="46"/>
                    </a:cubicBezTo>
                    <a:cubicBezTo>
                      <a:pt x="23" y="46"/>
                      <a:pt x="22" y="47"/>
                      <a:pt x="22" y="47"/>
                    </a:cubicBezTo>
                    <a:cubicBezTo>
                      <a:pt x="22" y="47"/>
                      <a:pt x="21" y="47"/>
                      <a:pt x="21" y="48"/>
                    </a:cubicBezTo>
                    <a:cubicBezTo>
                      <a:pt x="20" y="48"/>
                      <a:pt x="19" y="49"/>
                      <a:pt x="19" y="49"/>
                    </a:cubicBezTo>
                    <a:cubicBezTo>
                      <a:pt x="17" y="50"/>
                      <a:pt x="17" y="50"/>
                      <a:pt x="17" y="50"/>
                    </a:cubicBezTo>
                    <a:cubicBezTo>
                      <a:pt x="16" y="51"/>
                      <a:pt x="16" y="51"/>
                      <a:pt x="14" y="50"/>
                    </a:cubicBezTo>
                    <a:cubicBezTo>
                      <a:pt x="13" y="50"/>
                      <a:pt x="12" y="50"/>
                      <a:pt x="11" y="49"/>
                    </a:cubicBezTo>
                    <a:cubicBezTo>
                      <a:pt x="11" y="49"/>
                      <a:pt x="11" y="48"/>
                      <a:pt x="10" y="48"/>
                    </a:cubicBezTo>
                    <a:cubicBezTo>
                      <a:pt x="9" y="47"/>
                      <a:pt x="9" y="45"/>
                      <a:pt x="10"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0"/>
              <p:cNvSpPr/>
              <p:nvPr/>
            </p:nvSpPr>
            <p:spPr bwMode="auto">
              <a:xfrm>
                <a:off x="3119438" y="3854450"/>
                <a:ext cx="120650" cy="109538"/>
              </a:xfrm>
              <a:custGeom>
                <a:avLst/>
                <a:gdLst>
                  <a:gd name="T0" fmla="*/ 13 w 32"/>
                  <a:gd name="T1" fmla="*/ 29 h 29"/>
                  <a:gd name="T2" fmla="*/ 10 w 32"/>
                  <a:gd name="T3" fmla="*/ 28 h 29"/>
                  <a:gd name="T4" fmla="*/ 4 w 32"/>
                  <a:gd name="T5" fmla="*/ 25 h 29"/>
                  <a:gd name="T6" fmla="*/ 3 w 32"/>
                  <a:gd name="T7" fmla="*/ 23 h 29"/>
                  <a:gd name="T8" fmla="*/ 1 w 32"/>
                  <a:gd name="T9" fmla="*/ 19 h 29"/>
                  <a:gd name="T10" fmla="*/ 1 w 32"/>
                  <a:gd name="T11" fmla="*/ 19 h 29"/>
                  <a:gd name="T12" fmla="*/ 0 w 32"/>
                  <a:gd name="T13" fmla="*/ 12 h 29"/>
                  <a:gd name="T14" fmla="*/ 1 w 32"/>
                  <a:gd name="T15" fmla="*/ 10 h 29"/>
                  <a:gd name="T16" fmla="*/ 1 w 32"/>
                  <a:gd name="T17" fmla="*/ 9 h 29"/>
                  <a:gd name="T18" fmla="*/ 2 w 32"/>
                  <a:gd name="T19" fmla="*/ 6 h 29"/>
                  <a:gd name="T20" fmla="*/ 9 w 32"/>
                  <a:gd name="T21" fmla="*/ 1 h 29"/>
                  <a:gd name="T22" fmla="*/ 10 w 32"/>
                  <a:gd name="T23" fmla="*/ 0 h 29"/>
                  <a:gd name="T24" fmla="*/ 11 w 32"/>
                  <a:gd name="T25" fmla="*/ 0 h 29"/>
                  <a:gd name="T26" fmla="*/ 14 w 32"/>
                  <a:gd name="T27" fmla="*/ 0 h 29"/>
                  <a:gd name="T28" fmla="*/ 15 w 32"/>
                  <a:gd name="T29" fmla="*/ 0 h 29"/>
                  <a:gd name="T30" fmla="*/ 20 w 32"/>
                  <a:gd name="T31" fmla="*/ 2 h 29"/>
                  <a:gd name="T32" fmla="*/ 25 w 32"/>
                  <a:gd name="T33" fmla="*/ 7 h 29"/>
                  <a:gd name="T34" fmla="*/ 27 w 32"/>
                  <a:gd name="T35" fmla="*/ 9 h 29"/>
                  <a:gd name="T36" fmla="*/ 27 w 32"/>
                  <a:gd name="T37" fmla="*/ 9 h 29"/>
                  <a:gd name="T38" fmla="*/ 29 w 32"/>
                  <a:gd name="T39" fmla="*/ 12 h 29"/>
                  <a:gd name="T40" fmla="*/ 30 w 32"/>
                  <a:gd name="T41" fmla="*/ 13 h 29"/>
                  <a:gd name="T42" fmla="*/ 32 w 32"/>
                  <a:gd name="T43" fmla="*/ 17 h 29"/>
                  <a:gd name="T44" fmla="*/ 32 w 32"/>
                  <a:gd name="T45" fmla="*/ 19 h 29"/>
                  <a:gd name="T46" fmla="*/ 29 w 32"/>
                  <a:gd name="T47" fmla="*/ 23 h 29"/>
                  <a:gd name="T48" fmla="*/ 20 w 32"/>
                  <a:gd name="T49" fmla="*/ 28 h 29"/>
                  <a:gd name="T50" fmla="*/ 16 w 32"/>
                  <a:gd name="T51" fmla="*/ 29 h 29"/>
                  <a:gd name="T52" fmla="*/ 13 w 32"/>
                  <a:gd name="T53"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 h="29">
                    <a:moveTo>
                      <a:pt x="13" y="29"/>
                    </a:moveTo>
                    <a:cubicBezTo>
                      <a:pt x="11" y="29"/>
                      <a:pt x="10" y="29"/>
                      <a:pt x="10" y="28"/>
                    </a:cubicBezTo>
                    <a:cubicBezTo>
                      <a:pt x="8" y="27"/>
                      <a:pt x="6" y="26"/>
                      <a:pt x="4" y="25"/>
                    </a:cubicBezTo>
                    <a:cubicBezTo>
                      <a:pt x="4" y="25"/>
                      <a:pt x="3" y="24"/>
                      <a:pt x="3" y="23"/>
                    </a:cubicBezTo>
                    <a:cubicBezTo>
                      <a:pt x="2" y="22"/>
                      <a:pt x="1" y="20"/>
                      <a:pt x="1" y="19"/>
                    </a:cubicBezTo>
                    <a:cubicBezTo>
                      <a:pt x="1" y="19"/>
                      <a:pt x="1" y="19"/>
                      <a:pt x="1" y="19"/>
                    </a:cubicBezTo>
                    <a:cubicBezTo>
                      <a:pt x="1" y="17"/>
                      <a:pt x="0" y="13"/>
                      <a:pt x="0" y="12"/>
                    </a:cubicBezTo>
                    <a:cubicBezTo>
                      <a:pt x="0" y="11"/>
                      <a:pt x="0" y="10"/>
                      <a:pt x="1" y="10"/>
                    </a:cubicBezTo>
                    <a:cubicBezTo>
                      <a:pt x="1" y="10"/>
                      <a:pt x="1" y="9"/>
                      <a:pt x="1" y="9"/>
                    </a:cubicBezTo>
                    <a:cubicBezTo>
                      <a:pt x="1" y="8"/>
                      <a:pt x="2" y="7"/>
                      <a:pt x="2" y="6"/>
                    </a:cubicBezTo>
                    <a:cubicBezTo>
                      <a:pt x="4" y="3"/>
                      <a:pt x="6" y="3"/>
                      <a:pt x="9" y="1"/>
                    </a:cubicBezTo>
                    <a:cubicBezTo>
                      <a:pt x="9" y="1"/>
                      <a:pt x="10" y="0"/>
                      <a:pt x="10" y="0"/>
                    </a:cubicBezTo>
                    <a:cubicBezTo>
                      <a:pt x="10" y="0"/>
                      <a:pt x="10" y="0"/>
                      <a:pt x="11" y="0"/>
                    </a:cubicBezTo>
                    <a:cubicBezTo>
                      <a:pt x="12" y="0"/>
                      <a:pt x="13" y="0"/>
                      <a:pt x="14" y="0"/>
                    </a:cubicBezTo>
                    <a:cubicBezTo>
                      <a:pt x="15" y="0"/>
                      <a:pt x="15" y="0"/>
                      <a:pt x="15" y="0"/>
                    </a:cubicBezTo>
                    <a:cubicBezTo>
                      <a:pt x="17" y="0"/>
                      <a:pt x="18" y="1"/>
                      <a:pt x="20" y="2"/>
                    </a:cubicBezTo>
                    <a:cubicBezTo>
                      <a:pt x="22" y="4"/>
                      <a:pt x="23" y="5"/>
                      <a:pt x="25" y="7"/>
                    </a:cubicBezTo>
                    <a:cubicBezTo>
                      <a:pt x="25" y="7"/>
                      <a:pt x="26" y="8"/>
                      <a:pt x="27" y="9"/>
                    </a:cubicBezTo>
                    <a:cubicBezTo>
                      <a:pt x="27" y="9"/>
                      <a:pt x="27" y="9"/>
                      <a:pt x="27" y="9"/>
                    </a:cubicBezTo>
                    <a:cubicBezTo>
                      <a:pt x="28" y="10"/>
                      <a:pt x="28" y="11"/>
                      <a:pt x="29" y="12"/>
                    </a:cubicBezTo>
                    <a:cubicBezTo>
                      <a:pt x="29" y="13"/>
                      <a:pt x="29" y="13"/>
                      <a:pt x="30" y="13"/>
                    </a:cubicBezTo>
                    <a:cubicBezTo>
                      <a:pt x="30" y="14"/>
                      <a:pt x="31" y="14"/>
                      <a:pt x="32" y="17"/>
                    </a:cubicBezTo>
                    <a:cubicBezTo>
                      <a:pt x="31" y="17"/>
                      <a:pt x="32" y="18"/>
                      <a:pt x="32" y="19"/>
                    </a:cubicBezTo>
                    <a:cubicBezTo>
                      <a:pt x="31" y="19"/>
                      <a:pt x="32" y="22"/>
                      <a:pt x="29" y="23"/>
                    </a:cubicBezTo>
                    <a:cubicBezTo>
                      <a:pt x="26" y="23"/>
                      <a:pt x="22" y="27"/>
                      <a:pt x="20" y="28"/>
                    </a:cubicBezTo>
                    <a:cubicBezTo>
                      <a:pt x="18" y="29"/>
                      <a:pt x="17" y="29"/>
                      <a:pt x="16" y="29"/>
                    </a:cubicBezTo>
                    <a:cubicBezTo>
                      <a:pt x="15" y="29"/>
                      <a:pt x="14" y="29"/>
                      <a:pt x="13"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1"/>
              <p:cNvSpPr/>
              <p:nvPr/>
            </p:nvSpPr>
            <p:spPr bwMode="auto">
              <a:xfrm>
                <a:off x="1185863" y="3736975"/>
                <a:ext cx="282575" cy="103188"/>
              </a:xfrm>
              <a:custGeom>
                <a:avLst/>
                <a:gdLst>
                  <a:gd name="T0" fmla="*/ 44 w 75"/>
                  <a:gd name="T1" fmla="*/ 27 h 27"/>
                  <a:gd name="T2" fmla="*/ 41 w 75"/>
                  <a:gd name="T3" fmla="*/ 27 h 27"/>
                  <a:gd name="T4" fmla="*/ 39 w 75"/>
                  <a:gd name="T5" fmla="*/ 26 h 27"/>
                  <a:gd name="T6" fmla="*/ 36 w 75"/>
                  <a:gd name="T7" fmla="*/ 26 h 27"/>
                  <a:gd name="T8" fmla="*/ 35 w 75"/>
                  <a:gd name="T9" fmla="*/ 25 h 27"/>
                  <a:gd name="T10" fmla="*/ 33 w 75"/>
                  <a:gd name="T11" fmla="*/ 25 h 27"/>
                  <a:gd name="T12" fmla="*/ 30 w 75"/>
                  <a:gd name="T13" fmla="*/ 25 h 27"/>
                  <a:gd name="T14" fmla="*/ 25 w 75"/>
                  <a:gd name="T15" fmla="*/ 26 h 27"/>
                  <a:gd name="T16" fmla="*/ 17 w 75"/>
                  <a:gd name="T17" fmla="*/ 26 h 27"/>
                  <a:gd name="T18" fmla="*/ 15 w 75"/>
                  <a:gd name="T19" fmla="*/ 27 h 27"/>
                  <a:gd name="T20" fmla="*/ 12 w 75"/>
                  <a:gd name="T21" fmla="*/ 26 h 27"/>
                  <a:gd name="T22" fmla="*/ 9 w 75"/>
                  <a:gd name="T23" fmla="*/ 25 h 27"/>
                  <a:gd name="T24" fmla="*/ 5 w 75"/>
                  <a:gd name="T25" fmla="*/ 24 h 27"/>
                  <a:gd name="T26" fmla="*/ 5 w 75"/>
                  <a:gd name="T27" fmla="*/ 24 h 27"/>
                  <a:gd name="T28" fmla="*/ 3 w 75"/>
                  <a:gd name="T29" fmla="*/ 23 h 27"/>
                  <a:gd name="T30" fmla="*/ 1 w 75"/>
                  <a:gd name="T31" fmla="*/ 21 h 27"/>
                  <a:gd name="T32" fmla="*/ 0 w 75"/>
                  <a:gd name="T33" fmla="*/ 18 h 27"/>
                  <a:gd name="T34" fmla="*/ 0 w 75"/>
                  <a:gd name="T35" fmla="*/ 16 h 27"/>
                  <a:gd name="T36" fmla="*/ 1 w 75"/>
                  <a:gd name="T37" fmla="*/ 14 h 27"/>
                  <a:gd name="T38" fmla="*/ 5 w 75"/>
                  <a:gd name="T39" fmla="*/ 10 h 27"/>
                  <a:gd name="T40" fmla="*/ 6 w 75"/>
                  <a:gd name="T41" fmla="*/ 9 h 27"/>
                  <a:gd name="T42" fmla="*/ 6 w 75"/>
                  <a:gd name="T43" fmla="*/ 9 h 27"/>
                  <a:gd name="T44" fmla="*/ 11 w 75"/>
                  <a:gd name="T45" fmla="*/ 7 h 27"/>
                  <a:gd name="T46" fmla="*/ 11 w 75"/>
                  <a:gd name="T47" fmla="*/ 7 h 27"/>
                  <a:gd name="T48" fmla="*/ 14 w 75"/>
                  <a:gd name="T49" fmla="*/ 6 h 27"/>
                  <a:gd name="T50" fmla="*/ 16 w 75"/>
                  <a:gd name="T51" fmla="*/ 5 h 27"/>
                  <a:gd name="T52" fmla="*/ 18 w 75"/>
                  <a:gd name="T53" fmla="*/ 5 h 27"/>
                  <a:gd name="T54" fmla="*/ 21 w 75"/>
                  <a:gd name="T55" fmla="*/ 4 h 27"/>
                  <a:gd name="T56" fmla="*/ 23 w 75"/>
                  <a:gd name="T57" fmla="*/ 4 h 27"/>
                  <a:gd name="T58" fmla="*/ 25 w 75"/>
                  <a:gd name="T59" fmla="*/ 3 h 27"/>
                  <a:gd name="T60" fmla="*/ 26 w 75"/>
                  <a:gd name="T61" fmla="*/ 3 h 27"/>
                  <a:gd name="T62" fmla="*/ 35 w 75"/>
                  <a:gd name="T63" fmla="*/ 3 h 27"/>
                  <a:gd name="T64" fmla="*/ 35 w 75"/>
                  <a:gd name="T65" fmla="*/ 3 h 27"/>
                  <a:gd name="T66" fmla="*/ 44 w 75"/>
                  <a:gd name="T67" fmla="*/ 2 h 27"/>
                  <a:gd name="T68" fmla="*/ 48 w 75"/>
                  <a:gd name="T69" fmla="*/ 1 h 27"/>
                  <a:gd name="T70" fmla="*/ 60 w 75"/>
                  <a:gd name="T71" fmla="*/ 0 h 27"/>
                  <a:gd name="T72" fmla="*/ 62 w 75"/>
                  <a:gd name="T73" fmla="*/ 1 h 27"/>
                  <a:gd name="T74" fmla="*/ 64 w 75"/>
                  <a:gd name="T75" fmla="*/ 1 h 27"/>
                  <a:gd name="T76" fmla="*/ 65 w 75"/>
                  <a:gd name="T77" fmla="*/ 1 h 27"/>
                  <a:gd name="T78" fmla="*/ 66 w 75"/>
                  <a:gd name="T79" fmla="*/ 1 h 27"/>
                  <a:gd name="T80" fmla="*/ 69 w 75"/>
                  <a:gd name="T81" fmla="*/ 2 h 27"/>
                  <a:gd name="T82" fmla="*/ 72 w 75"/>
                  <a:gd name="T83" fmla="*/ 4 h 27"/>
                  <a:gd name="T84" fmla="*/ 74 w 75"/>
                  <a:gd name="T85" fmla="*/ 6 h 27"/>
                  <a:gd name="T86" fmla="*/ 74 w 75"/>
                  <a:gd name="T87" fmla="*/ 9 h 27"/>
                  <a:gd name="T88" fmla="*/ 75 w 75"/>
                  <a:gd name="T89" fmla="*/ 12 h 27"/>
                  <a:gd name="T90" fmla="*/ 74 w 75"/>
                  <a:gd name="T91" fmla="*/ 14 h 27"/>
                  <a:gd name="T92" fmla="*/ 74 w 75"/>
                  <a:gd name="T93" fmla="*/ 15 h 27"/>
                  <a:gd name="T94" fmla="*/ 74 w 75"/>
                  <a:gd name="T95" fmla="*/ 16 h 27"/>
                  <a:gd name="T96" fmla="*/ 73 w 75"/>
                  <a:gd name="T97" fmla="*/ 17 h 27"/>
                  <a:gd name="T98" fmla="*/ 71 w 75"/>
                  <a:gd name="T99" fmla="*/ 19 h 27"/>
                  <a:gd name="T100" fmla="*/ 69 w 75"/>
                  <a:gd name="T101" fmla="*/ 21 h 27"/>
                  <a:gd name="T102" fmla="*/ 63 w 75"/>
                  <a:gd name="T103" fmla="*/ 22 h 27"/>
                  <a:gd name="T104" fmla="*/ 62 w 75"/>
                  <a:gd name="T105" fmla="*/ 23 h 27"/>
                  <a:gd name="T106" fmla="*/ 58 w 75"/>
                  <a:gd name="T107" fmla="*/ 24 h 27"/>
                  <a:gd name="T108" fmla="*/ 55 w 75"/>
                  <a:gd name="T109" fmla="*/ 25 h 27"/>
                  <a:gd name="T110" fmla="*/ 53 w 75"/>
                  <a:gd name="T111" fmla="*/ 26 h 27"/>
                  <a:gd name="T112" fmla="*/ 52 w 75"/>
                  <a:gd name="T113" fmla="*/ 26 h 27"/>
                  <a:gd name="T114" fmla="*/ 47 w 75"/>
                  <a:gd name="T115" fmla="*/ 27 h 27"/>
                  <a:gd name="T116" fmla="*/ 44 w 75"/>
                  <a:gd name="T1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5" h="27">
                    <a:moveTo>
                      <a:pt x="44" y="27"/>
                    </a:moveTo>
                    <a:cubicBezTo>
                      <a:pt x="43" y="27"/>
                      <a:pt x="42" y="27"/>
                      <a:pt x="41" y="27"/>
                    </a:cubicBezTo>
                    <a:cubicBezTo>
                      <a:pt x="40" y="27"/>
                      <a:pt x="40" y="26"/>
                      <a:pt x="39" y="26"/>
                    </a:cubicBezTo>
                    <a:cubicBezTo>
                      <a:pt x="38" y="26"/>
                      <a:pt x="37" y="26"/>
                      <a:pt x="36" y="26"/>
                    </a:cubicBezTo>
                    <a:cubicBezTo>
                      <a:pt x="36" y="26"/>
                      <a:pt x="35" y="26"/>
                      <a:pt x="35" y="25"/>
                    </a:cubicBezTo>
                    <a:cubicBezTo>
                      <a:pt x="34" y="25"/>
                      <a:pt x="34" y="25"/>
                      <a:pt x="33" y="25"/>
                    </a:cubicBezTo>
                    <a:cubicBezTo>
                      <a:pt x="33" y="25"/>
                      <a:pt x="31" y="25"/>
                      <a:pt x="30" y="25"/>
                    </a:cubicBezTo>
                    <a:cubicBezTo>
                      <a:pt x="28" y="25"/>
                      <a:pt x="27" y="25"/>
                      <a:pt x="25" y="26"/>
                    </a:cubicBezTo>
                    <a:cubicBezTo>
                      <a:pt x="22" y="26"/>
                      <a:pt x="21" y="26"/>
                      <a:pt x="17" y="26"/>
                    </a:cubicBezTo>
                    <a:cubicBezTo>
                      <a:pt x="16" y="27"/>
                      <a:pt x="15" y="27"/>
                      <a:pt x="15" y="27"/>
                    </a:cubicBezTo>
                    <a:cubicBezTo>
                      <a:pt x="14" y="27"/>
                      <a:pt x="13" y="26"/>
                      <a:pt x="12" y="26"/>
                    </a:cubicBezTo>
                    <a:cubicBezTo>
                      <a:pt x="11" y="26"/>
                      <a:pt x="10" y="25"/>
                      <a:pt x="9" y="25"/>
                    </a:cubicBezTo>
                    <a:cubicBezTo>
                      <a:pt x="8" y="25"/>
                      <a:pt x="6" y="25"/>
                      <a:pt x="5" y="24"/>
                    </a:cubicBezTo>
                    <a:cubicBezTo>
                      <a:pt x="5" y="24"/>
                      <a:pt x="5" y="24"/>
                      <a:pt x="5" y="24"/>
                    </a:cubicBezTo>
                    <a:cubicBezTo>
                      <a:pt x="4" y="23"/>
                      <a:pt x="3" y="23"/>
                      <a:pt x="3" y="23"/>
                    </a:cubicBezTo>
                    <a:cubicBezTo>
                      <a:pt x="2" y="21"/>
                      <a:pt x="2" y="22"/>
                      <a:pt x="1" y="21"/>
                    </a:cubicBezTo>
                    <a:cubicBezTo>
                      <a:pt x="1" y="20"/>
                      <a:pt x="0" y="19"/>
                      <a:pt x="0" y="18"/>
                    </a:cubicBezTo>
                    <a:cubicBezTo>
                      <a:pt x="0" y="17"/>
                      <a:pt x="0" y="17"/>
                      <a:pt x="0" y="16"/>
                    </a:cubicBezTo>
                    <a:cubicBezTo>
                      <a:pt x="1" y="15"/>
                      <a:pt x="1" y="14"/>
                      <a:pt x="1" y="14"/>
                    </a:cubicBezTo>
                    <a:cubicBezTo>
                      <a:pt x="2" y="12"/>
                      <a:pt x="4" y="11"/>
                      <a:pt x="5" y="10"/>
                    </a:cubicBezTo>
                    <a:cubicBezTo>
                      <a:pt x="5" y="10"/>
                      <a:pt x="6" y="9"/>
                      <a:pt x="6" y="9"/>
                    </a:cubicBezTo>
                    <a:cubicBezTo>
                      <a:pt x="6" y="9"/>
                      <a:pt x="6" y="9"/>
                      <a:pt x="6" y="9"/>
                    </a:cubicBezTo>
                    <a:cubicBezTo>
                      <a:pt x="8" y="8"/>
                      <a:pt x="9" y="8"/>
                      <a:pt x="11" y="7"/>
                    </a:cubicBezTo>
                    <a:cubicBezTo>
                      <a:pt x="11" y="7"/>
                      <a:pt x="11" y="7"/>
                      <a:pt x="11" y="7"/>
                    </a:cubicBezTo>
                    <a:cubicBezTo>
                      <a:pt x="12" y="7"/>
                      <a:pt x="13" y="6"/>
                      <a:pt x="14" y="6"/>
                    </a:cubicBezTo>
                    <a:cubicBezTo>
                      <a:pt x="14" y="6"/>
                      <a:pt x="15" y="6"/>
                      <a:pt x="16" y="5"/>
                    </a:cubicBezTo>
                    <a:cubicBezTo>
                      <a:pt x="16" y="5"/>
                      <a:pt x="17" y="5"/>
                      <a:pt x="18" y="5"/>
                    </a:cubicBezTo>
                    <a:cubicBezTo>
                      <a:pt x="19" y="5"/>
                      <a:pt x="20" y="4"/>
                      <a:pt x="21" y="4"/>
                    </a:cubicBezTo>
                    <a:cubicBezTo>
                      <a:pt x="22" y="4"/>
                      <a:pt x="23" y="4"/>
                      <a:pt x="23" y="4"/>
                    </a:cubicBezTo>
                    <a:cubicBezTo>
                      <a:pt x="24" y="3"/>
                      <a:pt x="25" y="3"/>
                      <a:pt x="25" y="3"/>
                    </a:cubicBezTo>
                    <a:cubicBezTo>
                      <a:pt x="25" y="3"/>
                      <a:pt x="26" y="3"/>
                      <a:pt x="26" y="3"/>
                    </a:cubicBezTo>
                    <a:cubicBezTo>
                      <a:pt x="29" y="3"/>
                      <a:pt x="32" y="3"/>
                      <a:pt x="35" y="3"/>
                    </a:cubicBezTo>
                    <a:cubicBezTo>
                      <a:pt x="35" y="3"/>
                      <a:pt x="35" y="3"/>
                      <a:pt x="35" y="3"/>
                    </a:cubicBezTo>
                    <a:cubicBezTo>
                      <a:pt x="38" y="2"/>
                      <a:pt x="41" y="2"/>
                      <a:pt x="44" y="2"/>
                    </a:cubicBezTo>
                    <a:cubicBezTo>
                      <a:pt x="45" y="2"/>
                      <a:pt x="46" y="1"/>
                      <a:pt x="48" y="1"/>
                    </a:cubicBezTo>
                    <a:cubicBezTo>
                      <a:pt x="48" y="0"/>
                      <a:pt x="58" y="0"/>
                      <a:pt x="60" y="0"/>
                    </a:cubicBezTo>
                    <a:cubicBezTo>
                      <a:pt x="61" y="0"/>
                      <a:pt x="62" y="0"/>
                      <a:pt x="62" y="1"/>
                    </a:cubicBezTo>
                    <a:cubicBezTo>
                      <a:pt x="63" y="1"/>
                      <a:pt x="64" y="1"/>
                      <a:pt x="64" y="1"/>
                    </a:cubicBezTo>
                    <a:cubicBezTo>
                      <a:pt x="64" y="1"/>
                      <a:pt x="65" y="1"/>
                      <a:pt x="65" y="1"/>
                    </a:cubicBezTo>
                    <a:cubicBezTo>
                      <a:pt x="65" y="1"/>
                      <a:pt x="66" y="1"/>
                      <a:pt x="66" y="1"/>
                    </a:cubicBezTo>
                    <a:cubicBezTo>
                      <a:pt x="67" y="1"/>
                      <a:pt x="68" y="2"/>
                      <a:pt x="69" y="2"/>
                    </a:cubicBezTo>
                    <a:cubicBezTo>
                      <a:pt x="70" y="3"/>
                      <a:pt x="71" y="3"/>
                      <a:pt x="72" y="4"/>
                    </a:cubicBezTo>
                    <a:cubicBezTo>
                      <a:pt x="72" y="5"/>
                      <a:pt x="73" y="5"/>
                      <a:pt x="74" y="6"/>
                    </a:cubicBezTo>
                    <a:cubicBezTo>
                      <a:pt x="74" y="7"/>
                      <a:pt x="74" y="8"/>
                      <a:pt x="74" y="9"/>
                    </a:cubicBezTo>
                    <a:cubicBezTo>
                      <a:pt x="74" y="10"/>
                      <a:pt x="74" y="11"/>
                      <a:pt x="75" y="12"/>
                    </a:cubicBezTo>
                    <a:cubicBezTo>
                      <a:pt x="74" y="13"/>
                      <a:pt x="74" y="13"/>
                      <a:pt x="74" y="14"/>
                    </a:cubicBezTo>
                    <a:cubicBezTo>
                      <a:pt x="74" y="14"/>
                      <a:pt x="74" y="14"/>
                      <a:pt x="74" y="15"/>
                    </a:cubicBezTo>
                    <a:cubicBezTo>
                      <a:pt x="74" y="15"/>
                      <a:pt x="74" y="15"/>
                      <a:pt x="74" y="16"/>
                    </a:cubicBezTo>
                    <a:cubicBezTo>
                      <a:pt x="74" y="16"/>
                      <a:pt x="73" y="17"/>
                      <a:pt x="73" y="17"/>
                    </a:cubicBezTo>
                    <a:cubicBezTo>
                      <a:pt x="73" y="18"/>
                      <a:pt x="72" y="19"/>
                      <a:pt x="71" y="19"/>
                    </a:cubicBezTo>
                    <a:cubicBezTo>
                      <a:pt x="71" y="20"/>
                      <a:pt x="70" y="20"/>
                      <a:pt x="69" y="21"/>
                    </a:cubicBezTo>
                    <a:cubicBezTo>
                      <a:pt x="68" y="21"/>
                      <a:pt x="65" y="22"/>
                      <a:pt x="63" y="22"/>
                    </a:cubicBezTo>
                    <a:cubicBezTo>
                      <a:pt x="63" y="23"/>
                      <a:pt x="62" y="23"/>
                      <a:pt x="62" y="23"/>
                    </a:cubicBezTo>
                    <a:cubicBezTo>
                      <a:pt x="60" y="23"/>
                      <a:pt x="59" y="24"/>
                      <a:pt x="58" y="24"/>
                    </a:cubicBezTo>
                    <a:cubicBezTo>
                      <a:pt x="57" y="24"/>
                      <a:pt x="57" y="25"/>
                      <a:pt x="55" y="25"/>
                    </a:cubicBezTo>
                    <a:cubicBezTo>
                      <a:pt x="54" y="25"/>
                      <a:pt x="54" y="26"/>
                      <a:pt x="53" y="26"/>
                    </a:cubicBezTo>
                    <a:cubicBezTo>
                      <a:pt x="52" y="26"/>
                      <a:pt x="52" y="26"/>
                      <a:pt x="52" y="26"/>
                    </a:cubicBezTo>
                    <a:cubicBezTo>
                      <a:pt x="50" y="26"/>
                      <a:pt x="49" y="27"/>
                      <a:pt x="47" y="27"/>
                    </a:cubicBezTo>
                    <a:cubicBezTo>
                      <a:pt x="46" y="27"/>
                      <a:pt x="45" y="27"/>
                      <a:pt x="44"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2"/>
              <p:cNvSpPr/>
              <p:nvPr/>
            </p:nvSpPr>
            <p:spPr bwMode="auto">
              <a:xfrm>
                <a:off x="2760663" y="4167188"/>
                <a:ext cx="161925" cy="173038"/>
              </a:xfrm>
              <a:custGeom>
                <a:avLst/>
                <a:gdLst>
                  <a:gd name="T0" fmla="*/ 29 w 43"/>
                  <a:gd name="T1" fmla="*/ 46 h 46"/>
                  <a:gd name="T2" fmla="*/ 27 w 43"/>
                  <a:gd name="T3" fmla="*/ 45 h 46"/>
                  <a:gd name="T4" fmla="*/ 26 w 43"/>
                  <a:gd name="T5" fmla="*/ 44 h 46"/>
                  <a:gd name="T6" fmla="*/ 24 w 43"/>
                  <a:gd name="T7" fmla="*/ 40 h 46"/>
                  <a:gd name="T8" fmla="*/ 21 w 43"/>
                  <a:gd name="T9" fmla="*/ 35 h 46"/>
                  <a:gd name="T10" fmla="*/ 19 w 43"/>
                  <a:gd name="T11" fmla="*/ 31 h 46"/>
                  <a:gd name="T12" fmla="*/ 16 w 43"/>
                  <a:gd name="T13" fmla="*/ 26 h 46"/>
                  <a:gd name="T14" fmla="*/ 11 w 43"/>
                  <a:gd name="T15" fmla="*/ 21 h 46"/>
                  <a:gd name="T16" fmla="*/ 9 w 43"/>
                  <a:gd name="T17" fmla="*/ 20 h 46"/>
                  <a:gd name="T18" fmla="*/ 8 w 43"/>
                  <a:gd name="T19" fmla="*/ 18 h 46"/>
                  <a:gd name="T20" fmla="*/ 7 w 43"/>
                  <a:gd name="T21" fmla="*/ 18 h 46"/>
                  <a:gd name="T22" fmla="*/ 5 w 43"/>
                  <a:gd name="T23" fmla="*/ 17 h 46"/>
                  <a:gd name="T24" fmla="*/ 5 w 43"/>
                  <a:gd name="T25" fmla="*/ 16 h 46"/>
                  <a:gd name="T26" fmla="*/ 3 w 43"/>
                  <a:gd name="T27" fmla="*/ 14 h 46"/>
                  <a:gd name="T28" fmla="*/ 3 w 43"/>
                  <a:gd name="T29" fmla="*/ 14 h 46"/>
                  <a:gd name="T30" fmla="*/ 1 w 43"/>
                  <a:gd name="T31" fmla="*/ 12 h 46"/>
                  <a:gd name="T32" fmla="*/ 0 w 43"/>
                  <a:gd name="T33" fmla="*/ 10 h 46"/>
                  <a:gd name="T34" fmla="*/ 0 w 43"/>
                  <a:gd name="T35" fmla="*/ 9 h 46"/>
                  <a:gd name="T36" fmla="*/ 0 w 43"/>
                  <a:gd name="T37" fmla="*/ 6 h 46"/>
                  <a:gd name="T38" fmla="*/ 2 w 43"/>
                  <a:gd name="T39" fmla="*/ 3 h 46"/>
                  <a:gd name="T40" fmla="*/ 3 w 43"/>
                  <a:gd name="T41" fmla="*/ 1 h 46"/>
                  <a:gd name="T42" fmla="*/ 7 w 43"/>
                  <a:gd name="T43" fmla="*/ 0 h 46"/>
                  <a:gd name="T44" fmla="*/ 10 w 43"/>
                  <a:gd name="T45" fmla="*/ 0 h 46"/>
                  <a:gd name="T46" fmla="*/ 13 w 43"/>
                  <a:gd name="T47" fmla="*/ 1 h 46"/>
                  <a:gd name="T48" fmla="*/ 15 w 43"/>
                  <a:gd name="T49" fmla="*/ 2 h 46"/>
                  <a:gd name="T50" fmla="*/ 18 w 43"/>
                  <a:gd name="T51" fmla="*/ 3 h 46"/>
                  <a:gd name="T52" fmla="*/ 21 w 43"/>
                  <a:gd name="T53" fmla="*/ 3 h 46"/>
                  <a:gd name="T54" fmla="*/ 24 w 43"/>
                  <a:gd name="T55" fmla="*/ 4 h 46"/>
                  <a:gd name="T56" fmla="*/ 28 w 43"/>
                  <a:gd name="T57" fmla="*/ 4 h 46"/>
                  <a:gd name="T58" fmla="*/ 31 w 43"/>
                  <a:gd name="T59" fmla="*/ 5 h 46"/>
                  <a:gd name="T60" fmla="*/ 33 w 43"/>
                  <a:gd name="T61" fmla="*/ 7 h 46"/>
                  <a:gd name="T62" fmla="*/ 34 w 43"/>
                  <a:gd name="T63" fmla="*/ 7 h 46"/>
                  <a:gd name="T64" fmla="*/ 37 w 43"/>
                  <a:gd name="T65" fmla="*/ 8 h 46"/>
                  <a:gd name="T66" fmla="*/ 39 w 43"/>
                  <a:gd name="T67" fmla="*/ 9 h 46"/>
                  <a:gd name="T68" fmla="*/ 40 w 43"/>
                  <a:gd name="T69" fmla="*/ 11 h 46"/>
                  <a:gd name="T70" fmla="*/ 42 w 43"/>
                  <a:gd name="T71" fmla="*/ 13 h 46"/>
                  <a:gd name="T72" fmla="*/ 43 w 43"/>
                  <a:gd name="T73" fmla="*/ 16 h 46"/>
                  <a:gd name="T74" fmla="*/ 43 w 43"/>
                  <a:gd name="T75" fmla="*/ 19 h 46"/>
                  <a:gd name="T76" fmla="*/ 43 w 43"/>
                  <a:gd name="T77" fmla="*/ 22 h 46"/>
                  <a:gd name="T78" fmla="*/ 42 w 43"/>
                  <a:gd name="T79" fmla="*/ 25 h 46"/>
                  <a:gd name="T80" fmla="*/ 43 w 43"/>
                  <a:gd name="T81" fmla="*/ 28 h 46"/>
                  <a:gd name="T82" fmla="*/ 43 w 43"/>
                  <a:gd name="T83" fmla="*/ 30 h 46"/>
                  <a:gd name="T84" fmla="*/ 42 w 43"/>
                  <a:gd name="T85" fmla="*/ 35 h 46"/>
                  <a:gd name="T86" fmla="*/ 41 w 43"/>
                  <a:gd name="T87" fmla="*/ 38 h 46"/>
                  <a:gd name="T88" fmla="*/ 39 w 43"/>
                  <a:gd name="T89" fmla="*/ 40 h 46"/>
                  <a:gd name="T90" fmla="*/ 35 w 43"/>
                  <a:gd name="T91" fmla="*/ 45 h 46"/>
                  <a:gd name="T92" fmla="*/ 33 w 43"/>
                  <a:gd name="T93" fmla="*/ 46 h 46"/>
                  <a:gd name="T94" fmla="*/ 31 w 43"/>
                  <a:gd name="T95" fmla="*/ 46 h 46"/>
                  <a:gd name="T96" fmla="*/ 29 w 43"/>
                  <a:gd name="T9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3" h="46">
                    <a:moveTo>
                      <a:pt x="29" y="46"/>
                    </a:moveTo>
                    <a:cubicBezTo>
                      <a:pt x="28" y="46"/>
                      <a:pt x="29" y="46"/>
                      <a:pt x="27" y="45"/>
                    </a:cubicBezTo>
                    <a:cubicBezTo>
                      <a:pt x="27" y="45"/>
                      <a:pt x="26" y="44"/>
                      <a:pt x="26" y="44"/>
                    </a:cubicBezTo>
                    <a:cubicBezTo>
                      <a:pt x="25" y="43"/>
                      <a:pt x="24" y="41"/>
                      <a:pt x="24" y="40"/>
                    </a:cubicBezTo>
                    <a:cubicBezTo>
                      <a:pt x="23" y="38"/>
                      <a:pt x="22" y="37"/>
                      <a:pt x="21" y="35"/>
                    </a:cubicBezTo>
                    <a:cubicBezTo>
                      <a:pt x="21" y="34"/>
                      <a:pt x="19" y="31"/>
                      <a:pt x="19" y="31"/>
                    </a:cubicBezTo>
                    <a:cubicBezTo>
                      <a:pt x="18" y="29"/>
                      <a:pt x="17" y="27"/>
                      <a:pt x="16" y="26"/>
                    </a:cubicBezTo>
                    <a:cubicBezTo>
                      <a:pt x="14" y="24"/>
                      <a:pt x="13" y="22"/>
                      <a:pt x="11" y="21"/>
                    </a:cubicBezTo>
                    <a:cubicBezTo>
                      <a:pt x="10" y="20"/>
                      <a:pt x="10" y="20"/>
                      <a:pt x="9" y="20"/>
                    </a:cubicBezTo>
                    <a:cubicBezTo>
                      <a:pt x="9" y="19"/>
                      <a:pt x="8" y="19"/>
                      <a:pt x="8" y="18"/>
                    </a:cubicBezTo>
                    <a:cubicBezTo>
                      <a:pt x="7" y="18"/>
                      <a:pt x="7" y="18"/>
                      <a:pt x="7" y="18"/>
                    </a:cubicBezTo>
                    <a:cubicBezTo>
                      <a:pt x="6" y="17"/>
                      <a:pt x="5" y="17"/>
                      <a:pt x="5" y="17"/>
                    </a:cubicBezTo>
                    <a:cubicBezTo>
                      <a:pt x="5" y="16"/>
                      <a:pt x="5" y="16"/>
                      <a:pt x="5" y="16"/>
                    </a:cubicBezTo>
                    <a:cubicBezTo>
                      <a:pt x="5" y="16"/>
                      <a:pt x="3" y="15"/>
                      <a:pt x="3" y="14"/>
                    </a:cubicBezTo>
                    <a:cubicBezTo>
                      <a:pt x="3" y="14"/>
                      <a:pt x="3" y="14"/>
                      <a:pt x="3" y="14"/>
                    </a:cubicBezTo>
                    <a:cubicBezTo>
                      <a:pt x="2" y="13"/>
                      <a:pt x="1" y="13"/>
                      <a:pt x="1" y="12"/>
                    </a:cubicBezTo>
                    <a:cubicBezTo>
                      <a:pt x="0" y="11"/>
                      <a:pt x="1" y="11"/>
                      <a:pt x="0" y="10"/>
                    </a:cubicBezTo>
                    <a:cubicBezTo>
                      <a:pt x="0" y="10"/>
                      <a:pt x="0" y="9"/>
                      <a:pt x="0" y="9"/>
                    </a:cubicBezTo>
                    <a:cubicBezTo>
                      <a:pt x="0" y="8"/>
                      <a:pt x="0" y="7"/>
                      <a:pt x="0" y="6"/>
                    </a:cubicBezTo>
                    <a:cubicBezTo>
                      <a:pt x="0" y="6"/>
                      <a:pt x="1" y="4"/>
                      <a:pt x="2" y="3"/>
                    </a:cubicBezTo>
                    <a:cubicBezTo>
                      <a:pt x="2" y="2"/>
                      <a:pt x="2" y="2"/>
                      <a:pt x="3" y="1"/>
                    </a:cubicBezTo>
                    <a:cubicBezTo>
                      <a:pt x="3" y="1"/>
                      <a:pt x="5" y="0"/>
                      <a:pt x="7" y="0"/>
                    </a:cubicBezTo>
                    <a:cubicBezTo>
                      <a:pt x="8" y="0"/>
                      <a:pt x="9" y="0"/>
                      <a:pt x="10" y="0"/>
                    </a:cubicBezTo>
                    <a:cubicBezTo>
                      <a:pt x="11" y="0"/>
                      <a:pt x="12" y="1"/>
                      <a:pt x="13" y="1"/>
                    </a:cubicBezTo>
                    <a:cubicBezTo>
                      <a:pt x="14" y="1"/>
                      <a:pt x="14" y="1"/>
                      <a:pt x="15" y="2"/>
                    </a:cubicBezTo>
                    <a:cubicBezTo>
                      <a:pt x="16" y="2"/>
                      <a:pt x="18" y="3"/>
                      <a:pt x="18" y="3"/>
                    </a:cubicBezTo>
                    <a:cubicBezTo>
                      <a:pt x="19" y="3"/>
                      <a:pt x="20" y="3"/>
                      <a:pt x="21" y="3"/>
                    </a:cubicBezTo>
                    <a:cubicBezTo>
                      <a:pt x="22" y="3"/>
                      <a:pt x="23" y="3"/>
                      <a:pt x="24" y="4"/>
                    </a:cubicBezTo>
                    <a:cubicBezTo>
                      <a:pt x="26" y="4"/>
                      <a:pt x="26" y="4"/>
                      <a:pt x="28" y="4"/>
                    </a:cubicBezTo>
                    <a:cubicBezTo>
                      <a:pt x="28" y="4"/>
                      <a:pt x="30" y="5"/>
                      <a:pt x="31" y="5"/>
                    </a:cubicBezTo>
                    <a:cubicBezTo>
                      <a:pt x="32" y="6"/>
                      <a:pt x="33" y="6"/>
                      <a:pt x="33" y="7"/>
                    </a:cubicBezTo>
                    <a:cubicBezTo>
                      <a:pt x="34" y="7"/>
                      <a:pt x="34" y="7"/>
                      <a:pt x="34" y="7"/>
                    </a:cubicBezTo>
                    <a:cubicBezTo>
                      <a:pt x="35" y="7"/>
                      <a:pt x="36" y="8"/>
                      <a:pt x="37" y="8"/>
                    </a:cubicBezTo>
                    <a:cubicBezTo>
                      <a:pt x="37" y="9"/>
                      <a:pt x="38" y="9"/>
                      <a:pt x="39" y="9"/>
                    </a:cubicBezTo>
                    <a:cubicBezTo>
                      <a:pt x="40" y="10"/>
                      <a:pt x="39" y="10"/>
                      <a:pt x="40" y="11"/>
                    </a:cubicBezTo>
                    <a:cubicBezTo>
                      <a:pt x="42" y="11"/>
                      <a:pt x="42" y="12"/>
                      <a:pt x="42" y="13"/>
                    </a:cubicBezTo>
                    <a:cubicBezTo>
                      <a:pt x="43" y="14"/>
                      <a:pt x="43" y="15"/>
                      <a:pt x="43" y="16"/>
                    </a:cubicBezTo>
                    <a:cubicBezTo>
                      <a:pt x="43" y="17"/>
                      <a:pt x="43" y="18"/>
                      <a:pt x="43" y="19"/>
                    </a:cubicBezTo>
                    <a:cubicBezTo>
                      <a:pt x="43" y="19"/>
                      <a:pt x="43" y="21"/>
                      <a:pt x="43" y="22"/>
                    </a:cubicBezTo>
                    <a:cubicBezTo>
                      <a:pt x="42" y="23"/>
                      <a:pt x="43" y="24"/>
                      <a:pt x="42" y="25"/>
                    </a:cubicBezTo>
                    <a:cubicBezTo>
                      <a:pt x="42" y="26"/>
                      <a:pt x="42" y="28"/>
                      <a:pt x="43" y="28"/>
                    </a:cubicBezTo>
                    <a:cubicBezTo>
                      <a:pt x="43" y="28"/>
                      <a:pt x="43" y="30"/>
                      <a:pt x="43" y="30"/>
                    </a:cubicBezTo>
                    <a:cubicBezTo>
                      <a:pt x="43" y="32"/>
                      <a:pt x="42" y="34"/>
                      <a:pt x="42" y="35"/>
                    </a:cubicBezTo>
                    <a:cubicBezTo>
                      <a:pt x="42" y="37"/>
                      <a:pt x="41" y="37"/>
                      <a:pt x="41" y="38"/>
                    </a:cubicBezTo>
                    <a:cubicBezTo>
                      <a:pt x="40" y="38"/>
                      <a:pt x="41" y="38"/>
                      <a:pt x="39" y="40"/>
                    </a:cubicBezTo>
                    <a:cubicBezTo>
                      <a:pt x="39" y="40"/>
                      <a:pt x="36" y="44"/>
                      <a:pt x="35" y="45"/>
                    </a:cubicBezTo>
                    <a:cubicBezTo>
                      <a:pt x="35" y="45"/>
                      <a:pt x="33" y="46"/>
                      <a:pt x="33" y="46"/>
                    </a:cubicBezTo>
                    <a:cubicBezTo>
                      <a:pt x="33" y="46"/>
                      <a:pt x="32" y="46"/>
                      <a:pt x="31" y="46"/>
                    </a:cubicBezTo>
                    <a:cubicBezTo>
                      <a:pt x="31" y="46"/>
                      <a:pt x="30" y="46"/>
                      <a:pt x="29"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3"/>
              <p:cNvSpPr/>
              <p:nvPr/>
            </p:nvSpPr>
            <p:spPr bwMode="auto">
              <a:xfrm>
                <a:off x="2573338" y="3898900"/>
                <a:ext cx="323850" cy="395288"/>
              </a:xfrm>
              <a:custGeom>
                <a:avLst/>
                <a:gdLst>
                  <a:gd name="T0" fmla="*/ 6 w 86"/>
                  <a:gd name="T1" fmla="*/ 104 h 105"/>
                  <a:gd name="T2" fmla="*/ 2 w 86"/>
                  <a:gd name="T3" fmla="*/ 99 h 105"/>
                  <a:gd name="T4" fmla="*/ 2 w 86"/>
                  <a:gd name="T5" fmla="*/ 88 h 105"/>
                  <a:gd name="T6" fmla="*/ 8 w 86"/>
                  <a:gd name="T7" fmla="*/ 78 h 105"/>
                  <a:gd name="T8" fmla="*/ 15 w 86"/>
                  <a:gd name="T9" fmla="*/ 65 h 105"/>
                  <a:gd name="T10" fmla="*/ 16 w 86"/>
                  <a:gd name="T11" fmla="*/ 59 h 105"/>
                  <a:gd name="T12" fmla="*/ 13 w 86"/>
                  <a:gd name="T13" fmla="*/ 58 h 105"/>
                  <a:gd name="T14" fmla="*/ 7 w 86"/>
                  <a:gd name="T15" fmla="*/ 55 h 105"/>
                  <a:gd name="T16" fmla="*/ 3 w 86"/>
                  <a:gd name="T17" fmla="*/ 49 h 105"/>
                  <a:gd name="T18" fmla="*/ 4 w 86"/>
                  <a:gd name="T19" fmla="*/ 39 h 105"/>
                  <a:gd name="T20" fmla="*/ 9 w 86"/>
                  <a:gd name="T21" fmla="*/ 35 h 105"/>
                  <a:gd name="T22" fmla="*/ 13 w 86"/>
                  <a:gd name="T23" fmla="*/ 33 h 105"/>
                  <a:gd name="T24" fmla="*/ 26 w 86"/>
                  <a:gd name="T25" fmla="*/ 32 h 105"/>
                  <a:gd name="T26" fmla="*/ 28 w 86"/>
                  <a:gd name="T27" fmla="*/ 28 h 105"/>
                  <a:gd name="T28" fmla="*/ 27 w 86"/>
                  <a:gd name="T29" fmla="*/ 25 h 105"/>
                  <a:gd name="T30" fmla="*/ 24 w 86"/>
                  <a:gd name="T31" fmla="*/ 19 h 105"/>
                  <a:gd name="T32" fmla="*/ 28 w 86"/>
                  <a:gd name="T33" fmla="*/ 6 h 105"/>
                  <a:gd name="T34" fmla="*/ 32 w 86"/>
                  <a:gd name="T35" fmla="*/ 1 h 105"/>
                  <a:gd name="T36" fmla="*/ 40 w 86"/>
                  <a:gd name="T37" fmla="*/ 0 h 105"/>
                  <a:gd name="T38" fmla="*/ 44 w 86"/>
                  <a:gd name="T39" fmla="*/ 2 h 105"/>
                  <a:gd name="T40" fmla="*/ 51 w 86"/>
                  <a:gd name="T41" fmla="*/ 12 h 105"/>
                  <a:gd name="T42" fmla="*/ 52 w 86"/>
                  <a:gd name="T43" fmla="*/ 22 h 105"/>
                  <a:gd name="T44" fmla="*/ 55 w 86"/>
                  <a:gd name="T45" fmla="*/ 26 h 105"/>
                  <a:gd name="T46" fmla="*/ 58 w 86"/>
                  <a:gd name="T47" fmla="*/ 25 h 105"/>
                  <a:gd name="T48" fmla="*/ 61 w 86"/>
                  <a:gd name="T49" fmla="*/ 22 h 105"/>
                  <a:gd name="T50" fmla="*/ 64 w 86"/>
                  <a:gd name="T51" fmla="*/ 20 h 105"/>
                  <a:gd name="T52" fmla="*/ 67 w 86"/>
                  <a:gd name="T53" fmla="*/ 19 h 105"/>
                  <a:gd name="T54" fmla="*/ 71 w 86"/>
                  <a:gd name="T55" fmla="*/ 20 h 105"/>
                  <a:gd name="T56" fmla="*/ 74 w 86"/>
                  <a:gd name="T57" fmla="*/ 22 h 105"/>
                  <a:gd name="T58" fmla="*/ 76 w 86"/>
                  <a:gd name="T59" fmla="*/ 24 h 105"/>
                  <a:gd name="T60" fmla="*/ 78 w 86"/>
                  <a:gd name="T61" fmla="*/ 26 h 105"/>
                  <a:gd name="T62" fmla="*/ 82 w 86"/>
                  <a:gd name="T63" fmla="*/ 28 h 105"/>
                  <a:gd name="T64" fmla="*/ 86 w 86"/>
                  <a:gd name="T65" fmla="*/ 33 h 105"/>
                  <a:gd name="T66" fmla="*/ 85 w 86"/>
                  <a:gd name="T67" fmla="*/ 35 h 105"/>
                  <a:gd name="T68" fmla="*/ 85 w 86"/>
                  <a:gd name="T69" fmla="*/ 37 h 105"/>
                  <a:gd name="T70" fmla="*/ 85 w 86"/>
                  <a:gd name="T71" fmla="*/ 38 h 105"/>
                  <a:gd name="T72" fmla="*/ 84 w 86"/>
                  <a:gd name="T73" fmla="*/ 39 h 105"/>
                  <a:gd name="T74" fmla="*/ 80 w 86"/>
                  <a:gd name="T75" fmla="*/ 41 h 105"/>
                  <a:gd name="T76" fmla="*/ 78 w 86"/>
                  <a:gd name="T77" fmla="*/ 43 h 105"/>
                  <a:gd name="T78" fmla="*/ 76 w 86"/>
                  <a:gd name="T79" fmla="*/ 44 h 105"/>
                  <a:gd name="T80" fmla="*/ 70 w 86"/>
                  <a:gd name="T81" fmla="*/ 47 h 105"/>
                  <a:gd name="T82" fmla="*/ 66 w 86"/>
                  <a:gd name="T83" fmla="*/ 49 h 105"/>
                  <a:gd name="T84" fmla="*/ 51 w 86"/>
                  <a:gd name="T85" fmla="*/ 54 h 105"/>
                  <a:gd name="T86" fmla="*/ 46 w 86"/>
                  <a:gd name="T87" fmla="*/ 56 h 105"/>
                  <a:gd name="T88" fmla="*/ 41 w 86"/>
                  <a:gd name="T89" fmla="*/ 59 h 105"/>
                  <a:gd name="T90" fmla="*/ 37 w 86"/>
                  <a:gd name="T91" fmla="*/ 64 h 105"/>
                  <a:gd name="T92" fmla="*/ 36 w 86"/>
                  <a:gd name="T93" fmla="*/ 67 h 105"/>
                  <a:gd name="T94" fmla="*/ 35 w 86"/>
                  <a:gd name="T95" fmla="*/ 68 h 105"/>
                  <a:gd name="T96" fmla="*/ 32 w 86"/>
                  <a:gd name="T97" fmla="*/ 72 h 105"/>
                  <a:gd name="T98" fmla="*/ 29 w 86"/>
                  <a:gd name="T99" fmla="*/ 79 h 105"/>
                  <a:gd name="T100" fmla="*/ 25 w 86"/>
                  <a:gd name="T101" fmla="*/ 88 h 105"/>
                  <a:gd name="T102" fmla="*/ 19 w 86"/>
                  <a:gd name="T103" fmla="*/ 100 h 105"/>
                  <a:gd name="T104" fmla="*/ 12 w 86"/>
                  <a:gd name="T105" fmla="*/ 10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6" h="105">
                    <a:moveTo>
                      <a:pt x="9" y="105"/>
                    </a:moveTo>
                    <a:cubicBezTo>
                      <a:pt x="8" y="105"/>
                      <a:pt x="6" y="104"/>
                      <a:pt x="6" y="104"/>
                    </a:cubicBezTo>
                    <a:cubicBezTo>
                      <a:pt x="5" y="103"/>
                      <a:pt x="4" y="102"/>
                      <a:pt x="4" y="102"/>
                    </a:cubicBezTo>
                    <a:cubicBezTo>
                      <a:pt x="3" y="100"/>
                      <a:pt x="2" y="100"/>
                      <a:pt x="2" y="99"/>
                    </a:cubicBezTo>
                    <a:cubicBezTo>
                      <a:pt x="1" y="98"/>
                      <a:pt x="0" y="96"/>
                      <a:pt x="0" y="96"/>
                    </a:cubicBezTo>
                    <a:cubicBezTo>
                      <a:pt x="0" y="92"/>
                      <a:pt x="1" y="90"/>
                      <a:pt x="2" y="88"/>
                    </a:cubicBezTo>
                    <a:cubicBezTo>
                      <a:pt x="3" y="86"/>
                      <a:pt x="4" y="84"/>
                      <a:pt x="6" y="83"/>
                    </a:cubicBezTo>
                    <a:cubicBezTo>
                      <a:pt x="6" y="81"/>
                      <a:pt x="7" y="79"/>
                      <a:pt x="8" y="78"/>
                    </a:cubicBezTo>
                    <a:cubicBezTo>
                      <a:pt x="8" y="77"/>
                      <a:pt x="8" y="77"/>
                      <a:pt x="9" y="77"/>
                    </a:cubicBezTo>
                    <a:cubicBezTo>
                      <a:pt x="9" y="72"/>
                      <a:pt x="13" y="69"/>
                      <a:pt x="15" y="65"/>
                    </a:cubicBezTo>
                    <a:cubicBezTo>
                      <a:pt x="16" y="63"/>
                      <a:pt x="17" y="62"/>
                      <a:pt x="17" y="60"/>
                    </a:cubicBezTo>
                    <a:cubicBezTo>
                      <a:pt x="17" y="60"/>
                      <a:pt x="16" y="59"/>
                      <a:pt x="16" y="59"/>
                    </a:cubicBezTo>
                    <a:cubicBezTo>
                      <a:pt x="16" y="59"/>
                      <a:pt x="15" y="59"/>
                      <a:pt x="15" y="58"/>
                    </a:cubicBezTo>
                    <a:cubicBezTo>
                      <a:pt x="14" y="58"/>
                      <a:pt x="14" y="58"/>
                      <a:pt x="13" y="58"/>
                    </a:cubicBezTo>
                    <a:cubicBezTo>
                      <a:pt x="13" y="57"/>
                      <a:pt x="12" y="57"/>
                      <a:pt x="12" y="57"/>
                    </a:cubicBezTo>
                    <a:cubicBezTo>
                      <a:pt x="10" y="56"/>
                      <a:pt x="9" y="55"/>
                      <a:pt x="7" y="55"/>
                    </a:cubicBezTo>
                    <a:cubicBezTo>
                      <a:pt x="5" y="53"/>
                      <a:pt x="3" y="51"/>
                      <a:pt x="3" y="50"/>
                    </a:cubicBezTo>
                    <a:cubicBezTo>
                      <a:pt x="3" y="50"/>
                      <a:pt x="3" y="49"/>
                      <a:pt x="3" y="49"/>
                    </a:cubicBezTo>
                    <a:cubicBezTo>
                      <a:pt x="3" y="46"/>
                      <a:pt x="3" y="43"/>
                      <a:pt x="4" y="41"/>
                    </a:cubicBezTo>
                    <a:cubicBezTo>
                      <a:pt x="4" y="40"/>
                      <a:pt x="4" y="39"/>
                      <a:pt x="4" y="39"/>
                    </a:cubicBezTo>
                    <a:cubicBezTo>
                      <a:pt x="5" y="38"/>
                      <a:pt x="5" y="37"/>
                      <a:pt x="6" y="36"/>
                    </a:cubicBezTo>
                    <a:cubicBezTo>
                      <a:pt x="7" y="36"/>
                      <a:pt x="7" y="35"/>
                      <a:pt x="9" y="35"/>
                    </a:cubicBezTo>
                    <a:cubicBezTo>
                      <a:pt x="9" y="34"/>
                      <a:pt x="10" y="34"/>
                      <a:pt x="12" y="34"/>
                    </a:cubicBezTo>
                    <a:cubicBezTo>
                      <a:pt x="12" y="34"/>
                      <a:pt x="12" y="33"/>
                      <a:pt x="13" y="33"/>
                    </a:cubicBezTo>
                    <a:cubicBezTo>
                      <a:pt x="13" y="33"/>
                      <a:pt x="14" y="33"/>
                      <a:pt x="14" y="33"/>
                    </a:cubicBezTo>
                    <a:cubicBezTo>
                      <a:pt x="15" y="32"/>
                      <a:pt x="24" y="32"/>
                      <a:pt x="26" y="32"/>
                    </a:cubicBezTo>
                    <a:cubicBezTo>
                      <a:pt x="26" y="32"/>
                      <a:pt x="27" y="32"/>
                      <a:pt x="27" y="31"/>
                    </a:cubicBezTo>
                    <a:cubicBezTo>
                      <a:pt x="27" y="30"/>
                      <a:pt x="27" y="29"/>
                      <a:pt x="28" y="28"/>
                    </a:cubicBezTo>
                    <a:cubicBezTo>
                      <a:pt x="27" y="28"/>
                      <a:pt x="27" y="28"/>
                      <a:pt x="27" y="28"/>
                    </a:cubicBezTo>
                    <a:cubicBezTo>
                      <a:pt x="27" y="27"/>
                      <a:pt x="27" y="26"/>
                      <a:pt x="27" y="25"/>
                    </a:cubicBezTo>
                    <a:cubicBezTo>
                      <a:pt x="27" y="24"/>
                      <a:pt x="27" y="23"/>
                      <a:pt x="27" y="22"/>
                    </a:cubicBezTo>
                    <a:cubicBezTo>
                      <a:pt x="25" y="21"/>
                      <a:pt x="25" y="19"/>
                      <a:pt x="24" y="19"/>
                    </a:cubicBezTo>
                    <a:cubicBezTo>
                      <a:pt x="24" y="17"/>
                      <a:pt x="24" y="16"/>
                      <a:pt x="24" y="14"/>
                    </a:cubicBezTo>
                    <a:cubicBezTo>
                      <a:pt x="25" y="10"/>
                      <a:pt x="26" y="8"/>
                      <a:pt x="28" y="6"/>
                    </a:cubicBezTo>
                    <a:cubicBezTo>
                      <a:pt x="28" y="5"/>
                      <a:pt x="29" y="4"/>
                      <a:pt x="30" y="3"/>
                    </a:cubicBezTo>
                    <a:cubicBezTo>
                      <a:pt x="30" y="3"/>
                      <a:pt x="31" y="2"/>
                      <a:pt x="32" y="1"/>
                    </a:cubicBezTo>
                    <a:cubicBezTo>
                      <a:pt x="32" y="1"/>
                      <a:pt x="33" y="0"/>
                      <a:pt x="35" y="0"/>
                    </a:cubicBezTo>
                    <a:cubicBezTo>
                      <a:pt x="36" y="0"/>
                      <a:pt x="38" y="0"/>
                      <a:pt x="40" y="0"/>
                    </a:cubicBezTo>
                    <a:cubicBezTo>
                      <a:pt x="40" y="0"/>
                      <a:pt x="41" y="1"/>
                      <a:pt x="42" y="1"/>
                    </a:cubicBezTo>
                    <a:cubicBezTo>
                      <a:pt x="42" y="1"/>
                      <a:pt x="43" y="2"/>
                      <a:pt x="44" y="2"/>
                    </a:cubicBezTo>
                    <a:cubicBezTo>
                      <a:pt x="44" y="2"/>
                      <a:pt x="46" y="5"/>
                      <a:pt x="46" y="5"/>
                    </a:cubicBezTo>
                    <a:cubicBezTo>
                      <a:pt x="48" y="7"/>
                      <a:pt x="49" y="8"/>
                      <a:pt x="51" y="12"/>
                    </a:cubicBezTo>
                    <a:cubicBezTo>
                      <a:pt x="51" y="13"/>
                      <a:pt x="51" y="14"/>
                      <a:pt x="52" y="15"/>
                    </a:cubicBezTo>
                    <a:cubicBezTo>
                      <a:pt x="52" y="17"/>
                      <a:pt x="52" y="20"/>
                      <a:pt x="52" y="22"/>
                    </a:cubicBezTo>
                    <a:cubicBezTo>
                      <a:pt x="52" y="23"/>
                      <a:pt x="52" y="25"/>
                      <a:pt x="52" y="27"/>
                    </a:cubicBezTo>
                    <a:cubicBezTo>
                      <a:pt x="53" y="27"/>
                      <a:pt x="53" y="26"/>
                      <a:pt x="55" y="26"/>
                    </a:cubicBezTo>
                    <a:cubicBezTo>
                      <a:pt x="55" y="26"/>
                      <a:pt x="55" y="25"/>
                      <a:pt x="56" y="25"/>
                    </a:cubicBezTo>
                    <a:cubicBezTo>
                      <a:pt x="57" y="25"/>
                      <a:pt x="57" y="25"/>
                      <a:pt x="58" y="25"/>
                    </a:cubicBezTo>
                    <a:cubicBezTo>
                      <a:pt x="58" y="24"/>
                      <a:pt x="59" y="24"/>
                      <a:pt x="59" y="24"/>
                    </a:cubicBezTo>
                    <a:cubicBezTo>
                      <a:pt x="60" y="24"/>
                      <a:pt x="60" y="23"/>
                      <a:pt x="61" y="22"/>
                    </a:cubicBezTo>
                    <a:cubicBezTo>
                      <a:pt x="62" y="22"/>
                      <a:pt x="63" y="21"/>
                      <a:pt x="63" y="21"/>
                    </a:cubicBezTo>
                    <a:cubicBezTo>
                      <a:pt x="63" y="21"/>
                      <a:pt x="64" y="21"/>
                      <a:pt x="64" y="20"/>
                    </a:cubicBezTo>
                    <a:cubicBezTo>
                      <a:pt x="65" y="20"/>
                      <a:pt x="65" y="20"/>
                      <a:pt x="65" y="20"/>
                    </a:cubicBezTo>
                    <a:cubicBezTo>
                      <a:pt x="66" y="20"/>
                      <a:pt x="65" y="19"/>
                      <a:pt x="67" y="19"/>
                    </a:cubicBezTo>
                    <a:cubicBezTo>
                      <a:pt x="68" y="19"/>
                      <a:pt x="69" y="19"/>
                      <a:pt x="70" y="19"/>
                    </a:cubicBezTo>
                    <a:cubicBezTo>
                      <a:pt x="70" y="19"/>
                      <a:pt x="71" y="19"/>
                      <a:pt x="71" y="20"/>
                    </a:cubicBezTo>
                    <a:cubicBezTo>
                      <a:pt x="72" y="20"/>
                      <a:pt x="72" y="20"/>
                      <a:pt x="73" y="20"/>
                    </a:cubicBezTo>
                    <a:cubicBezTo>
                      <a:pt x="73" y="21"/>
                      <a:pt x="73" y="21"/>
                      <a:pt x="74" y="22"/>
                    </a:cubicBezTo>
                    <a:cubicBezTo>
                      <a:pt x="74" y="22"/>
                      <a:pt x="75" y="23"/>
                      <a:pt x="75" y="23"/>
                    </a:cubicBezTo>
                    <a:cubicBezTo>
                      <a:pt x="76" y="24"/>
                      <a:pt x="76" y="24"/>
                      <a:pt x="76" y="24"/>
                    </a:cubicBezTo>
                    <a:cubicBezTo>
                      <a:pt x="76" y="25"/>
                      <a:pt x="76" y="25"/>
                      <a:pt x="77" y="25"/>
                    </a:cubicBezTo>
                    <a:cubicBezTo>
                      <a:pt x="77" y="26"/>
                      <a:pt x="77" y="26"/>
                      <a:pt x="78" y="26"/>
                    </a:cubicBezTo>
                    <a:cubicBezTo>
                      <a:pt x="78" y="26"/>
                      <a:pt x="79" y="27"/>
                      <a:pt x="79" y="27"/>
                    </a:cubicBezTo>
                    <a:cubicBezTo>
                      <a:pt x="80" y="27"/>
                      <a:pt x="81" y="28"/>
                      <a:pt x="82" y="28"/>
                    </a:cubicBezTo>
                    <a:cubicBezTo>
                      <a:pt x="82" y="29"/>
                      <a:pt x="83" y="29"/>
                      <a:pt x="84" y="30"/>
                    </a:cubicBezTo>
                    <a:cubicBezTo>
                      <a:pt x="85" y="31"/>
                      <a:pt x="85" y="32"/>
                      <a:pt x="86" y="33"/>
                    </a:cubicBezTo>
                    <a:cubicBezTo>
                      <a:pt x="86" y="33"/>
                      <a:pt x="86" y="33"/>
                      <a:pt x="86" y="34"/>
                    </a:cubicBezTo>
                    <a:cubicBezTo>
                      <a:pt x="85" y="34"/>
                      <a:pt x="86" y="34"/>
                      <a:pt x="85" y="35"/>
                    </a:cubicBezTo>
                    <a:cubicBezTo>
                      <a:pt x="85" y="35"/>
                      <a:pt x="85" y="36"/>
                      <a:pt x="85" y="36"/>
                    </a:cubicBezTo>
                    <a:cubicBezTo>
                      <a:pt x="85" y="36"/>
                      <a:pt x="85" y="36"/>
                      <a:pt x="85" y="37"/>
                    </a:cubicBezTo>
                    <a:cubicBezTo>
                      <a:pt x="85" y="37"/>
                      <a:pt x="85" y="37"/>
                      <a:pt x="85" y="37"/>
                    </a:cubicBezTo>
                    <a:cubicBezTo>
                      <a:pt x="85" y="38"/>
                      <a:pt x="85" y="38"/>
                      <a:pt x="85" y="38"/>
                    </a:cubicBezTo>
                    <a:cubicBezTo>
                      <a:pt x="84" y="38"/>
                      <a:pt x="84" y="38"/>
                      <a:pt x="84" y="39"/>
                    </a:cubicBezTo>
                    <a:cubicBezTo>
                      <a:pt x="84" y="39"/>
                      <a:pt x="84" y="39"/>
                      <a:pt x="84" y="39"/>
                    </a:cubicBezTo>
                    <a:cubicBezTo>
                      <a:pt x="83" y="40"/>
                      <a:pt x="83" y="40"/>
                      <a:pt x="82" y="40"/>
                    </a:cubicBezTo>
                    <a:cubicBezTo>
                      <a:pt x="81" y="41"/>
                      <a:pt x="81" y="41"/>
                      <a:pt x="80" y="41"/>
                    </a:cubicBezTo>
                    <a:cubicBezTo>
                      <a:pt x="80" y="41"/>
                      <a:pt x="80" y="42"/>
                      <a:pt x="80" y="42"/>
                    </a:cubicBezTo>
                    <a:cubicBezTo>
                      <a:pt x="79" y="42"/>
                      <a:pt x="79" y="43"/>
                      <a:pt x="78" y="43"/>
                    </a:cubicBezTo>
                    <a:cubicBezTo>
                      <a:pt x="78" y="43"/>
                      <a:pt x="77" y="43"/>
                      <a:pt x="77" y="43"/>
                    </a:cubicBezTo>
                    <a:cubicBezTo>
                      <a:pt x="77" y="43"/>
                      <a:pt x="76" y="44"/>
                      <a:pt x="76" y="44"/>
                    </a:cubicBezTo>
                    <a:cubicBezTo>
                      <a:pt x="75" y="45"/>
                      <a:pt x="74" y="45"/>
                      <a:pt x="73" y="46"/>
                    </a:cubicBezTo>
                    <a:cubicBezTo>
                      <a:pt x="71" y="46"/>
                      <a:pt x="71" y="46"/>
                      <a:pt x="70" y="47"/>
                    </a:cubicBezTo>
                    <a:cubicBezTo>
                      <a:pt x="69" y="47"/>
                      <a:pt x="69" y="47"/>
                      <a:pt x="69" y="48"/>
                    </a:cubicBezTo>
                    <a:cubicBezTo>
                      <a:pt x="68" y="48"/>
                      <a:pt x="66" y="48"/>
                      <a:pt x="66" y="49"/>
                    </a:cubicBezTo>
                    <a:cubicBezTo>
                      <a:pt x="64" y="50"/>
                      <a:pt x="61" y="51"/>
                      <a:pt x="58" y="52"/>
                    </a:cubicBezTo>
                    <a:cubicBezTo>
                      <a:pt x="56" y="53"/>
                      <a:pt x="53" y="53"/>
                      <a:pt x="51" y="54"/>
                    </a:cubicBezTo>
                    <a:cubicBezTo>
                      <a:pt x="50" y="54"/>
                      <a:pt x="48" y="55"/>
                      <a:pt x="47" y="56"/>
                    </a:cubicBezTo>
                    <a:cubicBezTo>
                      <a:pt x="46" y="56"/>
                      <a:pt x="46" y="56"/>
                      <a:pt x="46" y="56"/>
                    </a:cubicBezTo>
                    <a:cubicBezTo>
                      <a:pt x="45" y="56"/>
                      <a:pt x="44" y="57"/>
                      <a:pt x="44" y="57"/>
                    </a:cubicBezTo>
                    <a:cubicBezTo>
                      <a:pt x="43" y="58"/>
                      <a:pt x="42" y="58"/>
                      <a:pt x="41" y="59"/>
                    </a:cubicBezTo>
                    <a:cubicBezTo>
                      <a:pt x="41" y="59"/>
                      <a:pt x="40" y="61"/>
                      <a:pt x="39" y="61"/>
                    </a:cubicBezTo>
                    <a:cubicBezTo>
                      <a:pt x="39" y="62"/>
                      <a:pt x="38" y="63"/>
                      <a:pt x="37" y="64"/>
                    </a:cubicBezTo>
                    <a:cubicBezTo>
                      <a:pt x="37" y="64"/>
                      <a:pt x="37" y="65"/>
                      <a:pt x="36" y="65"/>
                    </a:cubicBezTo>
                    <a:cubicBezTo>
                      <a:pt x="36" y="66"/>
                      <a:pt x="36" y="66"/>
                      <a:pt x="36" y="67"/>
                    </a:cubicBezTo>
                    <a:cubicBezTo>
                      <a:pt x="35" y="67"/>
                      <a:pt x="35" y="67"/>
                      <a:pt x="35" y="67"/>
                    </a:cubicBezTo>
                    <a:cubicBezTo>
                      <a:pt x="35" y="67"/>
                      <a:pt x="35" y="68"/>
                      <a:pt x="35" y="68"/>
                    </a:cubicBezTo>
                    <a:cubicBezTo>
                      <a:pt x="34" y="68"/>
                      <a:pt x="34" y="69"/>
                      <a:pt x="34" y="69"/>
                    </a:cubicBezTo>
                    <a:cubicBezTo>
                      <a:pt x="33" y="70"/>
                      <a:pt x="33" y="70"/>
                      <a:pt x="32" y="72"/>
                    </a:cubicBezTo>
                    <a:cubicBezTo>
                      <a:pt x="31" y="74"/>
                      <a:pt x="30" y="76"/>
                      <a:pt x="29" y="78"/>
                    </a:cubicBezTo>
                    <a:cubicBezTo>
                      <a:pt x="29" y="79"/>
                      <a:pt x="29" y="79"/>
                      <a:pt x="29" y="79"/>
                    </a:cubicBezTo>
                    <a:cubicBezTo>
                      <a:pt x="28" y="80"/>
                      <a:pt x="26" y="85"/>
                      <a:pt x="26" y="86"/>
                    </a:cubicBezTo>
                    <a:cubicBezTo>
                      <a:pt x="25" y="87"/>
                      <a:pt x="25" y="87"/>
                      <a:pt x="25" y="88"/>
                    </a:cubicBezTo>
                    <a:cubicBezTo>
                      <a:pt x="25" y="89"/>
                      <a:pt x="23" y="93"/>
                      <a:pt x="22" y="94"/>
                    </a:cubicBezTo>
                    <a:cubicBezTo>
                      <a:pt x="20" y="96"/>
                      <a:pt x="20" y="97"/>
                      <a:pt x="19" y="100"/>
                    </a:cubicBezTo>
                    <a:cubicBezTo>
                      <a:pt x="17" y="101"/>
                      <a:pt x="17" y="101"/>
                      <a:pt x="16" y="103"/>
                    </a:cubicBezTo>
                    <a:cubicBezTo>
                      <a:pt x="15" y="103"/>
                      <a:pt x="13" y="104"/>
                      <a:pt x="12" y="104"/>
                    </a:cubicBezTo>
                    <a:cubicBezTo>
                      <a:pt x="10" y="104"/>
                      <a:pt x="11" y="105"/>
                      <a:pt x="9"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4"/>
              <p:cNvSpPr>
                <a:spLocks noEditPoints="1"/>
              </p:cNvSpPr>
              <p:nvPr/>
            </p:nvSpPr>
            <p:spPr bwMode="auto">
              <a:xfrm>
                <a:off x="960438" y="4543425"/>
                <a:ext cx="2543175" cy="158750"/>
              </a:xfrm>
              <a:custGeom>
                <a:avLst/>
                <a:gdLst>
                  <a:gd name="T0" fmla="*/ 22 w 675"/>
                  <a:gd name="T1" fmla="*/ 17 h 42"/>
                  <a:gd name="T2" fmla="*/ 1 w 675"/>
                  <a:gd name="T3" fmla="*/ 2 h 42"/>
                  <a:gd name="T4" fmla="*/ 0 w 675"/>
                  <a:gd name="T5" fmla="*/ 41 h 42"/>
                  <a:gd name="T6" fmla="*/ 26 w 675"/>
                  <a:gd name="T7" fmla="*/ 32 h 42"/>
                  <a:gd name="T8" fmla="*/ 36 w 675"/>
                  <a:gd name="T9" fmla="*/ 36 h 42"/>
                  <a:gd name="T10" fmla="*/ 65 w 675"/>
                  <a:gd name="T11" fmla="*/ 41 h 42"/>
                  <a:gd name="T12" fmla="*/ 65 w 675"/>
                  <a:gd name="T13" fmla="*/ 1 h 42"/>
                  <a:gd name="T14" fmla="*/ 47 w 675"/>
                  <a:gd name="T15" fmla="*/ 40 h 42"/>
                  <a:gd name="T16" fmla="*/ 78 w 675"/>
                  <a:gd name="T17" fmla="*/ 30 h 42"/>
                  <a:gd name="T18" fmla="*/ 78 w 675"/>
                  <a:gd name="T19" fmla="*/ 37 h 42"/>
                  <a:gd name="T20" fmla="*/ 97 w 675"/>
                  <a:gd name="T21" fmla="*/ 40 h 42"/>
                  <a:gd name="T22" fmla="*/ 82 w 675"/>
                  <a:gd name="T23" fmla="*/ 26 h 42"/>
                  <a:gd name="T24" fmla="*/ 122 w 675"/>
                  <a:gd name="T25" fmla="*/ 3 h 42"/>
                  <a:gd name="T26" fmla="*/ 131 w 675"/>
                  <a:gd name="T27" fmla="*/ 40 h 42"/>
                  <a:gd name="T28" fmla="*/ 157 w 675"/>
                  <a:gd name="T29" fmla="*/ 7 h 42"/>
                  <a:gd name="T30" fmla="*/ 168 w 675"/>
                  <a:gd name="T31" fmla="*/ 40 h 42"/>
                  <a:gd name="T32" fmla="*/ 209 w 675"/>
                  <a:gd name="T33" fmla="*/ 31 h 42"/>
                  <a:gd name="T34" fmla="*/ 194 w 675"/>
                  <a:gd name="T35" fmla="*/ 22 h 42"/>
                  <a:gd name="T36" fmla="*/ 194 w 675"/>
                  <a:gd name="T37" fmla="*/ 19 h 42"/>
                  <a:gd name="T38" fmla="*/ 206 w 675"/>
                  <a:gd name="T39" fmla="*/ 10 h 42"/>
                  <a:gd name="T40" fmla="*/ 178 w 675"/>
                  <a:gd name="T41" fmla="*/ 39 h 42"/>
                  <a:gd name="T42" fmla="*/ 241 w 675"/>
                  <a:gd name="T43" fmla="*/ 2 h 42"/>
                  <a:gd name="T44" fmla="*/ 213 w 675"/>
                  <a:gd name="T45" fmla="*/ 2 h 42"/>
                  <a:gd name="T46" fmla="*/ 228 w 675"/>
                  <a:gd name="T47" fmla="*/ 40 h 42"/>
                  <a:gd name="T48" fmla="*/ 250 w 675"/>
                  <a:gd name="T49" fmla="*/ 10 h 42"/>
                  <a:gd name="T50" fmla="*/ 320 w 675"/>
                  <a:gd name="T51" fmla="*/ 4 h 42"/>
                  <a:gd name="T52" fmla="*/ 300 w 675"/>
                  <a:gd name="T53" fmla="*/ 3 h 42"/>
                  <a:gd name="T54" fmla="*/ 293 w 675"/>
                  <a:gd name="T55" fmla="*/ 27 h 42"/>
                  <a:gd name="T56" fmla="*/ 376 w 675"/>
                  <a:gd name="T57" fmla="*/ 1 h 42"/>
                  <a:gd name="T58" fmla="*/ 344 w 675"/>
                  <a:gd name="T59" fmla="*/ 1 h 42"/>
                  <a:gd name="T60" fmla="*/ 334 w 675"/>
                  <a:gd name="T61" fmla="*/ 41 h 42"/>
                  <a:gd name="T62" fmla="*/ 369 w 675"/>
                  <a:gd name="T63" fmla="*/ 41 h 42"/>
                  <a:gd name="T64" fmla="*/ 399 w 675"/>
                  <a:gd name="T65" fmla="*/ 41 h 42"/>
                  <a:gd name="T66" fmla="*/ 399 w 675"/>
                  <a:gd name="T67" fmla="*/ 1 h 42"/>
                  <a:gd name="T68" fmla="*/ 381 w 675"/>
                  <a:gd name="T69" fmla="*/ 40 h 42"/>
                  <a:gd name="T70" fmla="*/ 436 w 675"/>
                  <a:gd name="T71" fmla="*/ 9 h 42"/>
                  <a:gd name="T72" fmla="*/ 404 w 675"/>
                  <a:gd name="T73" fmla="*/ 1 h 42"/>
                  <a:gd name="T74" fmla="*/ 442 w 675"/>
                  <a:gd name="T75" fmla="*/ 3 h 42"/>
                  <a:gd name="T76" fmla="*/ 463 w 675"/>
                  <a:gd name="T77" fmla="*/ 39 h 42"/>
                  <a:gd name="T78" fmla="*/ 479 w 675"/>
                  <a:gd name="T79" fmla="*/ 13 h 42"/>
                  <a:gd name="T80" fmla="*/ 472 w 675"/>
                  <a:gd name="T81" fmla="*/ 3 h 42"/>
                  <a:gd name="T82" fmla="*/ 454 w 675"/>
                  <a:gd name="T83" fmla="*/ 3 h 42"/>
                  <a:gd name="T84" fmla="*/ 485 w 675"/>
                  <a:gd name="T85" fmla="*/ 31 h 42"/>
                  <a:gd name="T86" fmla="*/ 490 w 675"/>
                  <a:gd name="T87" fmla="*/ 2 h 42"/>
                  <a:gd name="T88" fmla="*/ 507 w 675"/>
                  <a:gd name="T89" fmla="*/ 41 h 42"/>
                  <a:gd name="T90" fmla="*/ 529 w 675"/>
                  <a:gd name="T91" fmla="*/ 41 h 42"/>
                  <a:gd name="T92" fmla="*/ 559 w 675"/>
                  <a:gd name="T93" fmla="*/ 0 h 42"/>
                  <a:gd name="T94" fmla="*/ 554 w 675"/>
                  <a:gd name="T95" fmla="*/ 28 h 42"/>
                  <a:gd name="T96" fmla="*/ 540 w 675"/>
                  <a:gd name="T97" fmla="*/ 40 h 42"/>
                  <a:gd name="T98" fmla="*/ 559 w 675"/>
                  <a:gd name="T99" fmla="*/ 13 h 42"/>
                  <a:gd name="T100" fmla="*/ 582 w 675"/>
                  <a:gd name="T101" fmla="*/ 35 h 42"/>
                  <a:gd name="T102" fmla="*/ 575 w 675"/>
                  <a:gd name="T103" fmla="*/ 3 h 42"/>
                  <a:gd name="T104" fmla="*/ 615 w 675"/>
                  <a:gd name="T105" fmla="*/ 39 h 42"/>
                  <a:gd name="T106" fmla="*/ 628 w 675"/>
                  <a:gd name="T107" fmla="*/ 1 h 42"/>
                  <a:gd name="T108" fmla="*/ 608 w 675"/>
                  <a:gd name="T109" fmla="*/ 34 h 42"/>
                  <a:gd name="T110" fmla="*/ 661 w 675"/>
                  <a:gd name="T111" fmla="*/ 1 h 42"/>
                  <a:gd name="T112" fmla="*/ 650 w 675"/>
                  <a:gd name="T113" fmla="*/ 2 h 42"/>
                  <a:gd name="T114" fmla="*/ 651 w 675"/>
                  <a:gd name="T115" fmla="*/ 23 h 42"/>
                  <a:gd name="T116" fmla="*/ 659 w 675"/>
                  <a:gd name="T117" fmla="*/ 3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75" h="42">
                    <a:moveTo>
                      <a:pt x="42" y="1"/>
                    </a:moveTo>
                    <a:cubicBezTo>
                      <a:pt x="27" y="1"/>
                      <a:pt x="27" y="1"/>
                      <a:pt x="27" y="1"/>
                    </a:cubicBezTo>
                    <a:cubicBezTo>
                      <a:pt x="27" y="2"/>
                      <a:pt x="27" y="2"/>
                      <a:pt x="27" y="2"/>
                    </a:cubicBezTo>
                    <a:cubicBezTo>
                      <a:pt x="28" y="2"/>
                      <a:pt x="28" y="2"/>
                      <a:pt x="28" y="2"/>
                    </a:cubicBezTo>
                    <a:cubicBezTo>
                      <a:pt x="31" y="3"/>
                      <a:pt x="32" y="3"/>
                      <a:pt x="32" y="4"/>
                    </a:cubicBezTo>
                    <a:cubicBezTo>
                      <a:pt x="32" y="5"/>
                      <a:pt x="31" y="7"/>
                      <a:pt x="29" y="8"/>
                    </a:cubicBezTo>
                    <a:cubicBezTo>
                      <a:pt x="22" y="17"/>
                      <a:pt x="22" y="17"/>
                      <a:pt x="22" y="17"/>
                    </a:cubicBezTo>
                    <a:cubicBezTo>
                      <a:pt x="20" y="13"/>
                      <a:pt x="20" y="13"/>
                      <a:pt x="20" y="13"/>
                    </a:cubicBezTo>
                    <a:cubicBezTo>
                      <a:pt x="16" y="8"/>
                      <a:pt x="14" y="5"/>
                      <a:pt x="15" y="4"/>
                    </a:cubicBezTo>
                    <a:cubicBezTo>
                      <a:pt x="14" y="3"/>
                      <a:pt x="16" y="2"/>
                      <a:pt x="19" y="2"/>
                    </a:cubicBezTo>
                    <a:cubicBezTo>
                      <a:pt x="19" y="2"/>
                      <a:pt x="19" y="2"/>
                      <a:pt x="19" y="2"/>
                    </a:cubicBezTo>
                    <a:cubicBezTo>
                      <a:pt x="19" y="1"/>
                      <a:pt x="19" y="1"/>
                      <a:pt x="19" y="1"/>
                    </a:cubicBezTo>
                    <a:cubicBezTo>
                      <a:pt x="1" y="1"/>
                      <a:pt x="1" y="1"/>
                      <a:pt x="1" y="1"/>
                    </a:cubicBezTo>
                    <a:cubicBezTo>
                      <a:pt x="1" y="2"/>
                      <a:pt x="1" y="2"/>
                      <a:pt x="1" y="2"/>
                    </a:cubicBezTo>
                    <a:cubicBezTo>
                      <a:pt x="3" y="2"/>
                      <a:pt x="5" y="3"/>
                      <a:pt x="6" y="4"/>
                    </a:cubicBezTo>
                    <a:cubicBezTo>
                      <a:pt x="7" y="5"/>
                      <a:pt x="9" y="8"/>
                      <a:pt x="12" y="12"/>
                    </a:cubicBezTo>
                    <a:cubicBezTo>
                      <a:pt x="19" y="22"/>
                      <a:pt x="19" y="22"/>
                      <a:pt x="19" y="22"/>
                    </a:cubicBezTo>
                    <a:cubicBezTo>
                      <a:pt x="9" y="33"/>
                      <a:pt x="9" y="33"/>
                      <a:pt x="9" y="33"/>
                    </a:cubicBezTo>
                    <a:cubicBezTo>
                      <a:pt x="6" y="37"/>
                      <a:pt x="5" y="39"/>
                      <a:pt x="4" y="39"/>
                    </a:cubicBezTo>
                    <a:cubicBezTo>
                      <a:pt x="3" y="40"/>
                      <a:pt x="2" y="40"/>
                      <a:pt x="0" y="40"/>
                    </a:cubicBezTo>
                    <a:cubicBezTo>
                      <a:pt x="0" y="41"/>
                      <a:pt x="0" y="41"/>
                      <a:pt x="0" y="41"/>
                    </a:cubicBezTo>
                    <a:cubicBezTo>
                      <a:pt x="14" y="41"/>
                      <a:pt x="14" y="41"/>
                      <a:pt x="14" y="41"/>
                    </a:cubicBezTo>
                    <a:cubicBezTo>
                      <a:pt x="14" y="40"/>
                      <a:pt x="14" y="40"/>
                      <a:pt x="14" y="40"/>
                    </a:cubicBezTo>
                    <a:cubicBezTo>
                      <a:pt x="11" y="40"/>
                      <a:pt x="10" y="39"/>
                      <a:pt x="10" y="38"/>
                    </a:cubicBezTo>
                    <a:cubicBezTo>
                      <a:pt x="10" y="37"/>
                      <a:pt x="11" y="36"/>
                      <a:pt x="12" y="33"/>
                    </a:cubicBezTo>
                    <a:cubicBezTo>
                      <a:pt x="13" y="33"/>
                      <a:pt x="13" y="33"/>
                      <a:pt x="13" y="33"/>
                    </a:cubicBezTo>
                    <a:cubicBezTo>
                      <a:pt x="20" y="24"/>
                      <a:pt x="20" y="24"/>
                      <a:pt x="20" y="24"/>
                    </a:cubicBezTo>
                    <a:cubicBezTo>
                      <a:pt x="26" y="32"/>
                      <a:pt x="26" y="32"/>
                      <a:pt x="26" y="32"/>
                    </a:cubicBezTo>
                    <a:cubicBezTo>
                      <a:pt x="28" y="35"/>
                      <a:pt x="29" y="37"/>
                      <a:pt x="29" y="38"/>
                    </a:cubicBezTo>
                    <a:cubicBezTo>
                      <a:pt x="29" y="39"/>
                      <a:pt x="28" y="40"/>
                      <a:pt x="25" y="40"/>
                    </a:cubicBezTo>
                    <a:cubicBezTo>
                      <a:pt x="25" y="40"/>
                      <a:pt x="25" y="40"/>
                      <a:pt x="24" y="40"/>
                    </a:cubicBezTo>
                    <a:cubicBezTo>
                      <a:pt x="24" y="41"/>
                      <a:pt x="24" y="41"/>
                      <a:pt x="24" y="41"/>
                    </a:cubicBezTo>
                    <a:cubicBezTo>
                      <a:pt x="42" y="41"/>
                      <a:pt x="42" y="41"/>
                      <a:pt x="42" y="41"/>
                    </a:cubicBezTo>
                    <a:cubicBezTo>
                      <a:pt x="42" y="40"/>
                      <a:pt x="42" y="40"/>
                      <a:pt x="42" y="40"/>
                    </a:cubicBezTo>
                    <a:cubicBezTo>
                      <a:pt x="40" y="40"/>
                      <a:pt x="38" y="39"/>
                      <a:pt x="36" y="36"/>
                    </a:cubicBezTo>
                    <a:cubicBezTo>
                      <a:pt x="24" y="19"/>
                      <a:pt x="24" y="19"/>
                      <a:pt x="24" y="19"/>
                    </a:cubicBezTo>
                    <a:cubicBezTo>
                      <a:pt x="33" y="8"/>
                      <a:pt x="33" y="8"/>
                      <a:pt x="33" y="8"/>
                    </a:cubicBezTo>
                    <a:cubicBezTo>
                      <a:pt x="35" y="6"/>
                      <a:pt x="36" y="4"/>
                      <a:pt x="37" y="3"/>
                    </a:cubicBezTo>
                    <a:cubicBezTo>
                      <a:pt x="38" y="3"/>
                      <a:pt x="40" y="2"/>
                      <a:pt x="42" y="2"/>
                    </a:cubicBezTo>
                    <a:cubicBezTo>
                      <a:pt x="42" y="1"/>
                      <a:pt x="42" y="1"/>
                      <a:pt x="42" y="1"/>
                    </a:cubicBezTo>
                    <a:close/>
                    <a:moveTo>
                      <a:pt x="47" y="41"/>
                    </a:moveTo>
                    <a:cubicBezTo>
                      <a:pt x="65" y="41"/>
                      <a:pt x="65" y="41"/>
                      <a:pt x="65" y="41"/>
                    </a:cubicBezTo>
                    <a:cubicBezTo>
                      <a:pt x="65" y="40"/>
                      <a:pt x="65" y="40"/>
                      <a:pt x="65" y="40"/>
                    </a:cubicBezTo>
                    <a:cubicBezTo>
                      <a:pt x="63" y="40"/>
                      <a:pt x="61" y="40"/>
                      <a:pt x="61" y="39"/>
                    </a:cubicBezTo>
                    <a:cubicBezTo>
                      <a:pt x="60" y="38"/>
                      <a:pt x="60" y="37"/>
                      <a:pt x="60" y="35"/>
                    </a:cubicBezTo>
                    <a:cubicBezTo>
                      <a:pt x="60" y="8"/>
                      <a:pt x="60" y="8"/>
                      <a:pt x="60" y="8"/>
                    </a:cubicBezTo>
                    <a:cubicBezTo>
                      <a:pt x="60" y="5"/>
                      <a:pt x="60" y="4"/>
                      <a:pt x="61" y="3"/>
                    </a:cubicBezTo>
                    <a:cubicBezTo>
                      <a:pt x="61" y="3"/>
                      <a:pt x="63" y="2"/>
                      <a:pt x="65" y="2"/>
                    </a:cubicBezTo>
                    <a:cubicBezTo>
                      <a:pt x="65" y="1"/>
                      <a:pt x="65" y="1"/>
                      <a:pt x="65" y="1"/>
                    </a:cubicBezTo>
                    <a:cubicBezTo>
                      <a:pt x="47" y="1"/>
                      <a:pt x="47" y="1"/>
                      <a:pt x="47" y="1"/>
                    </a:cubicBezTo>
                    <a:cubicBezTo>
                      <a:pt x="47" y="2"/>
                      <a:pt x="47" y="2"/>
                      <a:pt x="47" y="2"/>
                    </a:cubicBezTo>
                    <a:cubicBezTo>
                      <a:pt x="50" y="2"/>
                      <a:pt x="52" y="3"/>
                      <a:pt x="52" y="3"/>
                    </a:cubicBezTo>
                    <a:cubicBezTo>
                      <a:pt x="53" y="4"/>
                      <a:pt x="53" y="5"/>
                      <a:pt x="53" y="8"/>
                    </a:cubicBezTo>
                    <a:cubicBezTo>
                      <a:pt x="53" y="35"/>
                      <a:pt x="53" y="35"/>
                      <a:pt x="53" y="35"/>
                    </a:cubicBezTo>
                    <a:cubicBezTo>
                      <a:pt x="53" y="37"/>
                      <a:pt x="53" y="38"/>
                      <a:pt x="52" y="39"/>
                    </a:cubicBezTo>
                    <a:cubicBezTo>
                      <a:pt x="51" y="40"/>
                      <a:pt x="50" y="40"/>
                      <a:pt x="47" y="40"/>
                    </a:cubicBezTo>
                    <a:cubicBezTo>
                      <a:pt x="47" y="41"/>
                      <a:pt x="47" y="41"/>
                      <a:pt x="47" y="41"/>
                    </a:cubicBezTo>
                    <a:close/>
                    <a:moveTo>
                      <a:pt x="112" y="40"/>
                    </a:moveTo>
                    <a:cubicBezTo>
                      <a:pt x="111" y="40"/>
                      <a:pt x="110" y="40"/>
                      <a:pt x="109" y="39"/>
                    </a:cubicBezTo>
                    <a:cubicBezTo>
                      <a:pt x="109" y="38"/>
                      <a:pt x="108" y="37"/>
                      <a:pt x="107" y="35"/>
                    </a:cubicBezTo>
                    <a:cubicBezTo>
                      <a:pt x="92" y="0"/>
                      <a:pt x="92" y="0"/>
                      <a:pt x="92" y="0"/>
                    </a:cubicBezTo>
                    <a:cubicBezTo>
                      <a:pt x="90" y="0"/>
                      <a:pt x="90" y="0"/>
                      <a:pt x="90" y="0"/>
                    </a:cubicBezTo>
                    <a:cubicBezTo>
                      <a:pt x="78" y="30"/>
                      <a:pt x="78" y="30"/>
                      <a:pt x="78" y="30"/>
                    </a:cubicBezTo>
                    <a:cubicBezTo>
                      <a:pt x="78" y="30"/>
                      <a:pt x="78" y="31"/>
                      <a:pt x="77" y="31"/>
                    </a:cubicBezTo>
                    <a:cubicBezTo>
                      <a:pt x="76" y="35"/>
                      <a:pt x="74" y="38"/>
                      <a:pt x="73" y="39"/>
                    </a:cubicBezTo>
                    <a:cubicBezTo>
                      <a:pt x="72" y="40"/>
                      <a:pt x="71" y="40"/>
                      <a:pt x="70" y="40"/>
                    </a:cubicBezTo>
                    <a:cubicBezTo>
                      <a:pt x="70" y="41"/>
                      <a:pt x="70" y="41"/>
                      <a:pt x="70" y="41"/>
                    </a:cubicBezTo>
                    <a:cubicBezTo>
                      <a:pt x="82" y="41"/>
                      <a:pt x="82" y="41"/>
                      <a:pt x="82" y="41"/>
                    </a:cubicBezTo>
                    <a:cubicBezTo>
                      <a:pt x="82" y="40"/>
                      <a:pt x="82" y="40"/>
                      <a:pt x="82" y="40"/>
                    </a:cubicBezTo>
                    <a:cubicBezTo>
                      <a:pt x="80" y="40"/>
                      <a:pt x="78" y="39"/>
                      <a:pt x="78" y="37"/>
                    </a:cubicBezTo>
                    <a:cubicBezTo>
                      <a:pt x="78" y="37"/>
                      <a:pt x="78" y="36"/>
                      <a:pt x="79" y="35"/>
                    </a:cubicBezTo>
                    <a:cubicBezTo>
                      <a:pt x="82" y="28"/>
                      <a:pt x="82" y="28"/>
                      <a:pt x="82" y="28"/>
                    </a:cubicBezTo>
                    <a:cubicBezTo>
                      <a:pt x="97" y="28"/>
                      <a:pt x="97" y="28"/>
                      <a:pt x="97" y="28"/>
                    </a:cubicBezTo>
                    <a:cubicBezTo>
                      <a:pt x="100" y="34"/>
                      <a:pt x="100" y="34"/>
                      <a:pt x="100" y="34"/>
                    </a:cubicBezTo>
                    <a:cubicBezTo>
                      <a:pt x="100" y="34"/>
                      <a:pt x="100" y="34"/>
                      <a:pt x="100" y="35"/>
                    </a:cubicBezTo>
                    <a:cubicBezTo>
                      <a:pt x="101" y="36"/>
                      <a:pt x="101" y="37"/>
                      <a:pt x="101" y="38"/>
                    </a:cubicBezTo>
                    <a:cubicBezTo>
                      <a:pt x="101" y="39"/>
                      <a:pt x="100" y="40"/>
                      <a:pt x="97" y="40"/>
                    </a:cubicBezTo>
                    <a:cubicBezTo>
                      <a:pt x="97" y="41"/>
                      <a:pt x="97" y="41"/>
                      <a:pt x="97" y="41"/>
                    </a:cubicBezTo>
                    <a:cubicBezTo>
                      <a:pt x="112" y="41"/>
                      <a:pt x="112" y="41"/>
                      <a:pt x="112" y="41"/>
                    </a:cubicBezTo>
                    <a:cubicBezTo>
                      <a:pt x="112" y="40"/>
                      <a:pt x="112" y="40"/>
                      <a:pt x="112" y="40"/>
                    </a:cubicBezTo>
                    <a:close/>
                    <a:moveTo>
                      <a:pt x="82" y="26"/>
                    </a:moveTo>
                    <a:cubicBezTo>
                      <a:pt x="90" y="9"/>
                      <a:pt x="90" y="9"/>
                      <a:pt x="90" y="9"/>
                    </a:cubicBezTo>
                    <a:cubicBezTo>
                      <a:pt x="96" y="26"/>
                      <a:pt x="96" y="26"/>
                      <a:pt x="96" y="26"/>
                    </a:cubicBezTo>
                    <a:cubicBezTo>
                      <a:pt x="82" y="26"/>
                      <a:pt x="82" y="26"/>
                      <a:pt x="82" y="26"/>
                    </a:cubicBezTo>
                    <a:close/>
                    <a:moveTo>
                      <a:pt x="168" y="1"/>
                    </a:moveTo>
                    <a:cubicBezTo>
                      <a:pt x="156" y="1"/>
                      <a:pt x="156" y="1"/>
                      <a:pt x="156" y="1"/>
                    </a:cubicBezTo>
                    <a:cubicBezTo>
                      <a:pt x="143" y="32"/>
                      <a:pt x="143" y="32"/>
                      <a:pt x="143" y="32"/>
                    </a:cubicBezTo>
                    <a:cubicBezTo>
                      <a:pt x="129" y="1"/>
                      <a:pt x="129" y="1"/>
                      <a:pt x="129" y="1"/>
                    </a:cubicBezTo>
                    <a:cubicBezTo>
                      <a:pt x="117" y="1"/>
                      <a:pt x="117" y="1"/>
                      <a:pt x="117" y="1"/>
                    </a:cubicBezTo>
                    <a:cubicBezTo>
                      <a:pt x="117" y="2"/>
                      <a:pt x="117" y="2"/>
                      <a:pt x="117" y="2"/>
                    </a:cubicBezTo>
                    <a:cubicBezTo>
                      <a:pt x="119" y="2"/>
                      <a:pt x="121" y="3"/>
                      <a:pt x="122" y="3"/>
                    </a:cubicBezTo>
                    <a:cubicBezTo>
                      <a:pt x="122" y="4"/>
                      <a:pt x="123" y="5"/>
                      <a:pt x="123" y="8"/>
                    </a:cubicBezTo>
                    <a:cubicBezTo>
                      <a:pt x="123" y="32"/>
                      <a:pt x="123" y="32"/>
                      <a:pt x="123" y="32"/>
                    </a:cubicBezTo>
                    <a:cubicBezTo>
                      <a:pt x="123" y="35"/>
                      <a:pt x="122" y="37"/>
                      <a:pt x="121" y="38"/>
                    </a:cubicBezTo>
                    <a:cubicBezTo>
                      <a:pt x="121" y="39"/>
                      <a:pt x="119" y="40"/>
                      <a:pt x="117" y="40"/>
                    </a:cubicBezTo>
                    <a:cubicBezTo>
                      <a:pt x="117" y="41"/>
                      <a:pt x="117" y="41"/>
                      <a:pt x="117" y="41"/>
                    </a:cubicBezTo>
                    <a:cubicBezTo>
                      <a:pt x="131" y="41"/>
                      <a:pt x="131" y="41"/>
                      <a:pt x="131" y="41"/>
                    </a:cubicBezTo>
                    <a:cubicBezTo>
                      <a:pt x="131" y="40"/>
                      <a:pt x="131" y="40"/>
                      <a:pt x="131" y="40"/>
                    </a:cubicBezTo>
                    <a:cubicBezTo>
                      <a:pt x="129" y="40"/>
                      <a:pt x="127" y="39"/>
                      <a:pt x="126" y="38"/>
                    </a:cubicBezTo>
                    <a:cubicBezTo>
                      <a:pt x="126" y="37"/>
                      <a:pt x="125" y="35"/>
                      <a:pt x="125" y="32"/>
                    </a:cubicBezTo>
                    <a:cubicBezTo>
                      <a:pt x="125" y="8"/>
                      <a:pt x="125" y="8"/>
                      <a:pt x="125" y="8"/>
                    </a:cubicBezTo>
                    <a:cubicBezTo>
                      <a:pt x="125" y="8"/>
                      <a:pt x="125" y="8"/>
                      <a:pt x="125" y="8"/>
                    </a:cubicBezTo>
                    <a:cubicBezTo>
                      <a:pt x="140" y="41"/>
                      <a:pt x="140" y="41"/>
                      <a:pt x="140" y="41"/>
                    </a:cubicBezTo>
                    <a:cubicBezTo>
                      <a:pt x="141" y="41"/>
                      <a:pt x="141" y="41"/>
                      <a:pt x="141" y="41"/>
                    </a:cubicBezTo>
                    <a:cubicBezTo>
                      <a:pt x="157" y="7"/>
                      <a:pt x="157" y="7"/>
                      <a:pt x="157" y="7"/>
                    </a:cubicBezTo>
                    <a:cubicBezTo>
                      <a:pt x="157" y="7"/>
                      <a:pt x="157" y="7"/>
                      <a:pt x="157" y="7"/>
                    </a:cubicBezTo>
                    <a:cubicBezTo>
                      <a:pt x="157" y="34"/>
                      <a:pt x="157" y="34"/>
                      <a:pt x="157" y="34"/>
                    </a:cubicBezTo>
                    <a:cubicBezTo>
                      <a:pt x="157" y="36"/>
                      <a:pt x="157" y="38"/>
                      <a:pt x="156" y="39"/>
                    </a:cubicBezTo>
                    <a:cubicBezTo>
                      <a:pt x="155" y="39"/>
                      <a:pt x="154" y="40"/>
                      <a:pt x="151" y="40"/>
                    </a:cubicBezTo>
                    <a:cubicBezTo>
                      <a:pt x="151" y="41"/>
                      <a:pt x="151" y="41"/>
                      <a:pt x="151" y="41"/>
                    </a:cubicBezTo>
                    <a:cubicBezTo>
                      <a:pt x="168" y="41"/>
                      <a:pt x="168" y="41"/>
                      <a:pt x="168" y="41"/>
                    </a:cubicBezTo>
                    <a:cubicBezTo>
                      <a:pt x="168" y="40"/>
                      <a:pt x="168" y="40"/>
                      <a:pt x="168" y="40"/>
                    </a:cubicBezTo>
                    <a:cubicBezTo>
                      <a:pt x="166" y="40"/>
                      <a:pt x="165" y="39"/>
                      <a:pt x="164" y="39"/>
                    </a:cubicBezTo>
                    <a:cubicBezTo>
                      <a:pt x="163" y="38"/>
                      <a:pt x="163" y="37"/>
                      <a:pt x="163" y="35"/>
                    </a:cubicBezTo>
                    <a:cubicBezTo>
                      <a:pt x="163" y="8"/>
                      <a:pt x="163" y="8"/>
                      <a:pt x="163" y="8"/>
                    </a:cubicBezTo>
                    <a:cubicBezTo>
                      <a:pt x="163" y="6"/>
                      <a:pt x="163" y="4"/>
                      <a:pt x="164" y="3"/>
                    </a:cubicBezTo>
                    <a:cubicBezTo>
                      <a:pt x="165" y="3"/>
                      <a:pt x="166" y="2"/>
                      <a:pt x="168" y="2"/>
                    </a:cubicBezTo>
                    <a:cubicBezTo>
                      <a:pt x="168" y="1"/>
                      <a:pt x="168" y="1"/>
                      <a:pt x="168" y="1"/>
                    </a:cubicBezTo>
                    <a:close/>
                    <a:moveTo>
                      <a:pt x="209" y="31"/>
                    </a:moveTo>
                    <a:cubicBezTo>
                      <a:pt x="207" y="31"/>
                      <a:pt x="207" y="31"/>
                      <a:pt x="207" y="31"/>
                    </a:cubicBezTo>
                    <a:cubicBezTo>
                      <a:pt x="206" y="34"/>
                      <a:pt x="204" y="36"/>
                      <a:pt x="203" y="37"/>
                    </a:cubicBezTo>
                    <a:cubicBezTo>
                      <a:pt x="201" y="38"/>
                      <a:pt x="198" y="39"/>
                      <a:pt x="194" y="39"/>
                    </a:cubicBezTo>
                    <a:cubicBezTo>
                      <a:pt x="189" y="39"/>
                      <a:pt x="186" y="39"/>
                      <a:pt x="186" y="39"/>
                    </a:cubicBezTo>
                    <a:cubicBezTo>
                      <a:pt x="185" y="38"/>
                      <a:pt x="185" y="38"/>
                      <a:pt x="185" y="36"/>
                    </a:cubicBezTo>
                    <a:cubicBezTo>
                      <a:pt x="185" y="21"/>
                      <a:pt x="185" y="21"/>
                      <a:pt x="185" y="21"/>
                    </a:cubicBezTo>
                    <a:cubicBezTo>
                      <a:pt x="194" y="22"/>
                      <a:pt x="194" y="22"/>
                      <a:pt x="194" y="22"/>
                    </a:cubicBezTo>
                    <a:cubicBezTo>
                      <a:pt x="197" y="22"/>
                      <a:pt x="198" y="22"/>
                      <a:pt x="199" y="23"/>
                    </a:cubicBezTo>
                    <a:cubicBezTo>
                      <a:pt x="200" y="23"/>
                      <a:pt x="201" y="25"/>
                      <a:pt x="201" y="27"/>
                    </a:cubicBezTo>
                    <a:cubicBezTo>
                      <a:pt x="202" y="27"/>
                      <a:pt x="202" y="27"/>
                      <a:pt x="202" y="27"/>
                    </a:cubicBezTo>
                    <a:cubicBezTo>
                      <a:pt x="202" y="13"/>
                      <a:pt x="202" y="13"/>
                      <a:pt x="202" y="13"/>
                    </a:cubicBezTo>
                    <a:cubicBezTo>
                      <a:pt x="201" y="13"/>
                      <a:pt x="201" y="13"/>
                      <a:pt x="201" y="13"/>
                    </a:cubicBezTo>
                    <a:cubicBezTo>
                      <a:pt x="201" y="16"/>
                      <a:pt x="200" y="17"/>
                      <a:pt x="199" y="18"/>
                    </a:cubicBezTo>
                    <a:cubicBezTo>
                      <a:pt x="198" y="19"/>
                      <a:pt x="197" y="19"/>
                      <a:pt x="194" y="19"/>
                    </a:cubicBezTo>
                    <a:cubicBezTo>
                      <a:pt x="185" y="19"/>
                      <a:pt x="185" y="19"/>
                      <a:pt x="185" y="19"/>
                    </a:cubicBezTo>
                    <a:cubicBezTo>
                      <a:pt x="185" y="5"/>
                      <a:pt x="185" y="5"/>
                      <a:pt x="185" y="5"/>
                    </a:cubicBezTo>
                    <a:cubicBezTo>
                      <a:pt x="185" y="4"/>
                      <a:pt x="186" y="3"/>
                      <a:pt x="187" y="3"/>
                    </a:cubicBezTo>
                    <a:cubicBezTo>
                      <a:pt x="195" y="3"/>
                      <a:pt x="195" y="3"/>
                      <a:pt x="195" y="3"/>
                    </a:cubicBezTo>
                    <a:cubicBezTo>
                      <a:pt x="199" y="3"/>
                      <a:pt x="201" y="4"/>
                      <a:pt x="202" y="5"/>
                    </a:cubicBezTo>
                    <a:cubicBezTo>
                      <a:pt x="203" y="5"/>
                      <a:pt x="204" y="7"/>
                      <a:pt x="204" y="10"/>
                    </a:cubicBezTo>
                    <a:cubicBezTo>
                      <a:pt x="206" y="10"/>
                      <a:pt x="206" y="10"/>
                      <a:pt x="206" y="10"/>
                    </a:cubicBezTo>
                    <a:cubicBezTo>
                      <a:pt x="206" y="1"/>
                      <a:pt x="206" y="1"/>
                      <a:pt x="206" y="1"/>
                    </a:cubicBezTo>
                    <a:cubicBezTo>
                      <a:pt x="173" y="1"/>
                      <a:pt x="173" y="1"/>
                      <a:pt x="173" y="1"/>
                    </a:cubicBezTo>
                    <a:cubicBezTo>
                      <a:pt x="173" y="2"/>
                      <a:pt x="173" y="2"/>
                      <a:pt x="173" y="2"/>
                    </a:cubicBezTo>
                    <a:cubicBezTo>
                      <a:pt x="176" y="2"/>
                      <a:pt x="177" y="3"/>
                      <a:pt x="178" y="3"/>
                    </a:cubicBezTo>
                    <a:cubicBezTo>
                      <a:pt x="178" y="4"/>
                      <a:pt x="179" y="6"/>
                      <a:pt x="179" y="8"/>
                    </a:cubicBezTo>
                    <a:cubicBezTo>
                      <a:pt x="179" y="35"/>
                      <a:pt x="179" y="35"/>
                      <a:pt x="179" y="35"/>
                    </a:cubicBezTo>
                    <a:cubicBezTo>
                      <a:pt x="179" y="37"/>
                      <a:pt x="178" y="38"/>
                      <a:pt x="178" y="39"/>
                    </a:cubicBezTo>
                    <a:cubicBezTo>
                      <a:pt x="177" y="39"/>
                      <a:pt x="176" y="40"/>
                      <a:pt x="173" y="40"/>
                    </a:cubicBezTo>
                    <a:cubicBezTo>
                      <a:pt x="173" y="41"/>
                      <a:pt x="173" y="41"/>
                      <a:pt x="173" y="41"/>
                    </a:cubicBezTo>
                    <a:cubicBezTo>
                      <a:pt x="206" y="41"/>
                      <a:pt x="206" y="41"/>
                      <a:pt x="206" y="41"/>
                    </a:cubicBezTo>
                    <a:cubicBezTo>
                      <a:pt x="209" y="31"/>
                      <a:pt x="209" y="31"/>
                      <a:pt x="209" y="31"/>
                    </a:cubicBezTo>
                    <a:close/>
                    <a:moveTo>
                      <a:pt x="255" y="1"/>
                    </a:moveTo>
                    <a:cubicBezTo>
                      <a:pt x="241" y="1"/>
                      <a:pt x="241" y="1"/>
                      <a:pt x="241" y="1"/>
                    </a:cubicBezTo>
                    <a:cubicBezTo>
                      <a:pt x="241" y="2"/>
                      <a:pt x="241" y="2"/>
                      <a:pt x="241" y="2"/>
                    </a:cubicBezTo>
                    <a:cubicBezTo>
                      <a:pt x="244" y="2"/>
                      <a:pt x="245" y="3"/>
                      <a:pt x="246" y="4"/>
                    </a:cubicBezTo>
                    <a:cubicBezTo>
                      <a:pt x="247" y="5"/>
                      <a:pt x="247" y="7"/>
                      <a:pt x="247" y="10"/>
                    </a:cubicBezTo>
                    <a:cubicBezTo>
                      <a:pt x="247" y="30"/>
                      <a:pt x="247" y="30"/>
                      <a:pt x="247" y="30"/>
                    </a:cubicBezTo>
                    <a:cubicBezTo>
                      <a:pt x="247" y="30"/>
                      <a:pt x="247" y="30"/>
                      <a:pt x="247" y="30"/>
                    </a:cubicBezTo>
                    <a:cubicBezTo>
                      <a:pt x="224" y="1"/>
                      <a:pt x="224" y="1"/>
                      <a:pt x="224" y="1"/>
                    </a:cubicBezTo>
                    <a:cubicBezTo>
                      <a:pt x="213" y="1"/>
                      <a:pt x="213" y="1"/>
                      <a:pt x="213" y="1"/>
                    </a:cubicBezTo>
                    <a:cubicBezTo>
                      <a:pt x="213" y="2"/>
                      <a:pt x="213" y="2"/>
                      <a:pt x="213" y="2"/>
                    </a:cubicBezTo>
                    <a:cubicBezTo>
                      <a:pt x="215" y="2"/>
                      <a:pt x="217" y="3"/>
                      <a:pt x="219" y="5"/>
                    </a:cubicBezTo>
                    <a:cubicBezTo>
                      <a:pt x="219" y="32"/>
                      <a:pt x="219" y="32"/>
                      <a:pt x="219" y="32"/>
                    </a:cubicBezTo>
                    <a:cubicBezTo>
                      <a:pt x="219" y="35"/>
                      <a:pt x="219" y="37"/>
                      <a:pt x="218" y="38"/>
                    </a:cubicBezTo>
                    <a:cubicBezTo>
                      <a:pt x="217" y="39"/>
                      <a:pt x="216" y="40"/>
                      <a:pt x="213" y="40"/>
                    </a:cubicBezTo>
                    <a:cubicBezTo>
                      <a:pt x="213" y="41"/>
                      <a:pt x="213" y="41"/>
                      <a:pt x="213" y="41"/>
                    </a:cubicBezTo>
                    <a:cubicBezTo>
                      <a:pt x="228" y="41"/>
                      <a:pt x="228" y="41"/>
                      <a:pt x="228" y="41"/>
                    </a:cubicBezTo>
                    <a:cubicBezTo>
                      <a:pt x="228" y="40"/>
                      <a:pt x="228" y="40"/>
                      <a:pt x="228" y="40"/>
                    </a:cubicBezTo>
                    <a:cubicBezTo>
                      <a:pt x="225" y="40"/>
                      <a:pt x="224" y="39"/>
                      <a:pt x="223" y="38"/>
                    </a:cubicBezTo>
                    <a:cubicBezTo>
                      <a:pt x="222" y="37"/>
                      <a:pt x="222" y="35"/>
                      <a:pt x="222" y="32"/>
                    </a:cubicBezTo>
                    <a:cubicBezTo>
                      <a:pt x="222" y="9"/>
                      <a:pt x="222" y="9"/>
                      <a:pt x="222" y="9"/>
                    </a:cubicBezTo>
                    <a:cubicBezTo>
                      <a:pt x="222" y="9"/>
                      <a:pt x="222" y="9"/>
                      <a:pt x="222" y="9"/>
                    </a:cubicBezTo>
                    <a:cubicBezTo>
                      <a:pt x="249" y="41"/>
                      <a:pt x="249" y="41"/>
                      <a:pt x="249" y="41"/>
                    </a:cubicBezTo>
                    <a:cubicBezTo>
                      <a:pt x="250" y="41"/>
                      <a:pt x="250" y="41"/>
                      <a:pt x="250" y="41"/>
                    </a:cubicBezTo>
                    <a:cubicBezTo>
                      <a:pt x="250" y="10"/>
                      <a:pt x="250" y="10"/>
                      <a:pt x="250" y="10"/>
                    </a:cubicBezTo>
                    <a:cubicBezTo>
                      <a:pt x="250" y="7"/>
                      <a:pt x="250" y="5"/>
                      <a:pt x="251" y="4"/>
                    </a:cubicBezTo>
                    <a:cubicBezTo>
                      <a:pt x="251" y="3"/>
                      <a:pt x="253" y="2"/>
                      <a:pt x="255" y="2"/>
                    </a:cubicBezTo>
                    <a:cubicBezTo>
                      <a:pt x="255" y="1"/>
                      <a:pt x="255" y="1"/>
                      <a:pt x="255" y="1"/>
                    </a:cubicBezTo>
                    <a:close/>
                    <a:moveTo>
                      <a:pt x="329" y="1"/>
                    </a:moveTo>
                    <a:cubicBezTo>
                      <a:pt x="315" y="1"/>
                      <a:pt x="315" y="1"/>
                      <a:pt x="315" y="1"/>
                    </a:cubicBezTo>
                    <a:cubicBezTo>
                      <a:pt x="315" y="2"/>
                      <a:pt x="315" y="2"/>
                      <a:pt x="315" y="2"/>
                    </a:cubicBezTo>
                    <a:cubicBezTo>
                      <a:pt x="317" y="2"/>
                      <a:pt x="319" y="3"/>
                      <a:pt x="320" y="4"/>
                    </a:cubicBezTo>
                    <a:cubicBezTo>
                      <a:pt x="320" y="5"/>
                      <a:pt x="321" y="7"/>
                      <a:pt x="321" y="10"/>
                    </a:cubicBezTo>
                    <a:cubicBezTo>
                      <a:pt x="321" y="26"/>
                      <a:pt x="321" y="26"/>
                      <a:pt x="321" y="26"/>
                    </a:cubicBezTo>
                    <a:cubicBezTo>
                      <a:pt x="321" y="31"/>
                      <a:pt x="320" y="33"/>
                      <a:pt x="319" y="35"/>
                    </a:cubicBezTo>
                    <a:cubicBezTo>
                      <a:pt x="317" y="38"/>
                      <a:pt x="314" y="39"/>
                      <a:pt x="309" y="39"/>
                    </a:cubicBezTo>
                    <a:cubicBezTo>
                      <a:pt x="302" y="39"/>
                      <a:pt x="299" y="35"/>
                      <a:pt x="299" y="27"/>
                    </a:cubicBezTo>
                    <a:cubicBezTo>
                      <a:pt x="299" y="8"/>
                      <a:pt x="299" y="8"/>
                      <a:pt x="299" y="8"/>
                    </a:cubicBezTo>
                    <a:cubicBezTo>
                      <a:pt x="299" y="5"/>
                      <a:pt x="299" y="4"/>
                      <a:pt x="300" y="3"/>
                    </a:cubicBezTo>
                    <a:cubicBezTo>
                      <a:pt x="301" y="3"/>
                      <a:pt x="302" y="2"/>
                      <a:pt x="304" y="2"/>
                    </a:cubicBezTo>
                    <a:cubicBezTo>
                      <a:pt x="304" y="1"/>
                      <a:pt x="304" y="1"/>
                      <a:pt x="304" y="1"/>
                    </a:cubicBezTo>
                    <a:cubicBezTo>
                      <a:pt x="287" y="1"/>
                      <a:pt x="287" y="1"/>
                      <a:pt x="287" y="1"/>
                    </a:cubicBezTo>
                    <a:cubicBezTo>
                      <a:pt x="287" y="2"/>
                      <a:pt x="287" y="2"/>
                      <a:pt x="287" y="2"/>
                    </a:cubicBezTo>
                    <a:cubicBezTo>
                      <a:pt x="290" y="2"/>
                      <a:pt x="291" y="3"/>
                      <a:pt x="292" y="3"/>
                    </a:cubicBezTo>
                    <a:cubicBezTo>
                      <a:pt x="293" y="4"/>
                      <a:pt x="293" y="5"/>
                      <a:pt x="293" y="8"/>
                    </a:cubicBezTo>
                    <a:cubicBezTo>
                      <a:pt x="293" y="27"/>
                      <a:pt x="293" y="27"/>
                      <a:pt x="293" y="27"/>
                    </a:cubicBezTo>
                    <a:cubicBezTo>
                      <a:pt x="293" y="37"/>
                      <a:pt x="298" y="42"/>
                      <a:pt x="308" y="42"/>
                    </a:cubicBezTo>
                    <a:cubicBezTo>
                      <a:pt x="318" y="42"/>
                      <a:pt x="324" y="36"/>
                      <a:pt x="323" y="26"/>
                    </a:cubicBezTo>
                    <a:cubicBezTo>
                      <a:pt x="323" y="10"/>
                      <a:pt x="323" y="10"/>
                      <a:pt x="323" y="10"/>
                    </a:cubicBezTo>
                    <a:cubicBezTo>
                      <a:pt x="323" y="7"/>
                      <a:pt x="324" y="5"/>
                      <a:pt x="325" y="4"/>
                    </a:cubicBezTo>
                    <a:cubicBezTo>
                      <a:pt x="325" y="3"/>
                      <a:pt x="327" y="2"/>
                      <a:pt x="329" y="2"/>
                    </a:cubicBezTo>
                    <a:cubicBezTo>
                      <a:pt x="329" y="1"/>
                      <a:pt x="329" y="1"/>
                      <a:pt x="329" y="1"/>
                    </a:cubicBezTo>
                    <a:close/>
                    <a:moveTo>
                      <a:pt x="376" y="1"/>
                    </a:moveTo>
                    <a:cubicBezTo>
                      <a:pt x="362" y="1"/>
                      <a:pt x="362" y="1"/>
                      <a:pt x="362" y="1"/>
                    </a:cubicBezTo>
                    <a:cubicBezTo>
                      <a:pt x="362" y="2"/>
                      <a:pt x="362" y="2"/>
                      <a:pt x="362" y="2"/>
                    </a:cubicBezTo>
                    <a:cubicBezTo>
                      <a:pt x="364" y="2"/>
                      <a:pt x="366" y="3"/>
                      <a:pt x="366" y="4"/>
                    </a:cubicBezTo>
                    <a:cubicBezTo>
                      <a:pt x="367" y="5"/>
                      <a:pt x="367" y="7"/>
                      <a:pt x="367" y="10"/>
                    </a:cubicBezTo>
                    <a:cubicBezTo>
                      <a:pt x="367" y="30"/>
                      <a:pt x="367" y="30"/>
                      <a:pt x="367" y="30"/>
                    </a:cubicBezTo>
                    <a:cubicBezTo>
                      <a:pt x="367" y="30"/>
                      <a:pt x="367" y="30"/>
                      <a:pt x="367" y="30"/>
                    </a:cubicBezTo>
                    <a:cubicBezTo>
                      <a:pt x="344" y="1"/>
                      <a:pt x="344" y="1"/>
                      <a:pt x="344" y="1"/>
                    </a:cubicBezTo>
                    <a:cubicBezTo>
                      <a:pt x="334" y="1"/>
                      <a:pt x="334" y="1"/>
                      <a:pt x="334" y="1"/>
                    </a:cubicBezTo>
                    <a:cubicBezTo>
                      <a:pt x="334" y="2"/>
                      <a:pt x="334" y="2"/>
                      <a:pt x="334" y="2"/>
                    </a:cubicBezTo>
                    <a:cubicBezTo>
                      <a:pt x="336" y="2"/>
                      <a:pt x="338" y="3"/>
                      <a:pt x="340" y="5"/>
                    </a:cubicBezTo>
                    <a:cubicBezTo>
                      <a:pt x="340" y="32"/>
                      <a:pt x="340" y="32"/>
                      <a:pt x="340" y="32"/>
                    </a:cubicBezTo>
                    <a:cubicBezTo>
                      <a:pt x="340" y="35"/>
                      <a:pt x="339" y="37"/>
                      <a:pt x="338" y="38"/>
                    </a:cubicBezTo>
                    <a:cubicBezTo>
                      <a:pt x="338" y="39"/>
                      <a:pt x="336" y="40"/>
                      <a:pt x="334" y="40"/>
                    </a:cubicBezTo>
                    <a:cubicBezTo>
                      <a:pt x="334" y="41"/>
                      <a:pt x="334" y="41"/>
                      <a:pt x="334" y="41"/>
                    </a:cubicBezTo>
                    <a:cubicBezTo>
                      <a:pt x="348" y="41"/>
                      <a:pt x="348" y="41"/>
                      <a:pt x="348" y="41"/>
                    </a:cubicBezTo>
                    <a:cubicBezTo>
                      <a:pt x="348" y="40"/>
                      <a:pt x="348" y="40"/>
                      <a:pt x="348" y="40"/>
                    </a:cubicBezTo>
                    <a:cubicBezTo>
                      <a:pt x="346" y="40"/>
                      <a:pt x="344" y="39"/>
                      <a:pt x="343" y="38"/>
                    </a:cubicBezTo>
                    <a:cubicBezTo>
                      <a:pt x="343" y="37"/>
                      <a:pt x="342" y="35"/>
                      <a:pt x="342" y="32"/>
                    </a:cubicBezTo>
                    <a:cubicBezTo>
                      <a:pt x="342" y="9"/>
                      <a:pt x="342" y="9"/>
                      <a:pt x="342" y="9"/>
                    </a:cubicBezTo>
                    <a:cubicBezTo>
                      <a:pt x="342" y="9"/>
                      <a:pt x="342" y="9"/>
                      <a:pt x="342" y="9"/>
                    </a:cubicBezTo>
                    <a:cubicBezTo>
                      <a:pt x="369" y="41"/>
                      <a:pt x="369" y="41"/>
                      <a:pt x="369" y="41"/>
                    </a:cubicBezTo>
                    <a:cubicBezTo>
                      <a:pt x="370" y="41"/>
                      <a:pt x="370" y="41"/>
                      <a:pt x="370" y="41"/>
                    </a:cubicBezTo>
                    <a:cubicBezTo>
                      <a:pt x="370" y="10"/>
                      <a:pt x="370" y="10"/>
                      <a:pt x="370" y="10"/>
                    </a:cubicBezTo>
                    <a:cubicBezTo>
                      <a:pt x="370" y="7"/>
                      <a:pt x="371" y="5"/>
                      <a:pt x="371" y="4"/>
                    </a:cubicBezTo>
                    <a:cubicBezTo>
                      <a:pt x="372" y="3"/>
                      <a:pt x="373" y="2"/>
                      <a:pt x="376" y="2"/>
                    </a:cubicBezTo>
                    <a:cubicBezTo>
                      <a:pt x="376" y="1"/>
                      <a:pt x="376" y="1"/>
                      <a:pt x="376" y="1"/>
                    </a:cubicBezTo>
                    <a:close/>
                    <a:moveTo>
                      <a:pt x="381" y="41"/>
                    </a:moveTo>
                    <a:cubicBezTo>
                      <a:pt x="399" y="41"/>
                      <a:pt x="399" y="41"/>
                      <a:pt x="399" y="41"/>
                    </a:cubicBezTo>
                    <a:cubicBezTo>
                      <a:pt x="399" y="40"/>
                      <a:pt x="399" y="40"/>
                      <a:pt x="399" y="40"/>
                    </a:cubicBezTo>
                    <a:cubicBezTo>
                      <a:pt x="396" y="40"/>
                      <a:pt x="395" y="40"/>
                      <a:pt x="394" y="39"/>
                    </a:cubicBezTo>
                    <a:cubicBezTo>
                      <a:pt x="393" y="38"/>
                      <a:pt x="393" y="37"/>
                      <a:pt x="393" y="35"/>
                    </a:cubicBezTo>
                    <a:cubicBezTo>
                      <a:pt x="393" y="8"/>
                      <a:pt x="393" y="8"/>
                      <a:pt x="393" y="8"/>
                    </a:cubicBezTo>
                    <a:cubicBezTo>
                      <a:pt x="393" y="5"/>
                      <a:pt x="393" y="4"/>
                      <a:pt x="394" y="3"/>
                    </a:cubicBezTo>
                    <a:cubicBezTo>
                      <a:pt x="395" y="3"/>
                      <a:pt x="396" y="2"/>
                      <a:pt x="399" y="2"/>
                    </a:cubicBezTo>
                    <a:cubicBezTo>
                      <a:pt x="399" y="1"/>
                      <a:pt x="399" y="1"/>
                      <a:pt x="399" y="1"/>
                    </a:cubicBezTo>
                    <a:cubicBezTo>
                      <a:pt x="381" y="1"/>
                      <a:pt x="381" y="1"/>
                      <a:pt x="381" y="1"/>
                    </a:cubicBezTo>
                    <a:cubicBezTo>
                      <a:pt x="381" y="2"/>
                      <a:pt x="381" y="2"/>
                      <a:pt x="381" y="2"/>
                    </a:cubicBezTo>
                    <a:cubicBezTo>
                      <a:pt x="383" y="2"/>
                      <a:pt x="385" y="3"/>
                      <a:pt x="385" y="3"/>
                    </a:cubicBezTo>
                    <a:cubicBezTo>
                      <a:pt x="386" y="4"/>
                      <a:pt x="386" y="5"/>
                      <a:pt x="386" y="8"/>
                    </a:cubicBezTo>
                    <a:cubicBezTo>
                      <a:pt x="386" y="35"/>
                      <a:pt x="386" y="35"/>
                      <a:pt x="386" y="35"/>
                    </a:cubicBezTo>
                    <a:cubicBezTo>
                      <a:pt x="386" y="37"/>
                      <a:pt x="386" y="38"/>
                      <a:pt x="385" y="39"/>
                    </a:cubicBezTo>
                    <a:cubicBezTo>
                      <a:pt x="385" y="40"/>
                      <a:pt x="383" y="40"/>
                      <a:pt x="381" y="40"/>
                    </a:cubicBezTo>
                    <a:cubicBezTo>
                      <a:pt x="381" y="41"/>
                      <a:pt x="381" y="41"/>
                      <a:pt x="381" y="41"/>
                    </a:cubicBezTo>
                    <a:close/>
                    <a:moveTo>
                      <a:pt x="445" y="1"/>
                    </a:moveTo>
                    <a:cubicBezTo>
                      <a:pt x="433" y="1"/>
                      <a:pt x="433" y="1"/>
                      <a:pt x="433" y="1"/>
                    </a:cubicBezTo>
                    <a:cubicBezTo>
                      <a:pt x="433" y="2"/>
                      <a:pt x="433" y="2"/>
                      <a:pt x="433" y="2"/>
                    </a:cubicBezTo>
                    <a:cubicBezTo>
                      <a:pt x="436" y="2"/>
                      <a:pt x="437" y="3"/>
                      <a:pt x="437" y="5"/>
                    </a:cubicBezTo>
                    <a:cubicBezTo>
                      <a:pt x="437" y="6"/>
                      <a:pt x="437" y="7"/>
                      <a:pt x="436" y="8"/>
                    </a:cubicBezTo>
                    <a:cubicBezTo>
                      <a:pt x="436" y="9"/>
                      <a:pt x="436" y="9"/>
                      <a:pt x="436" y="9"/>
                    </a:cubicBezTo>
                    <a:cubicBezTo>
                      <a:pt x="427" y="32"/>
                      <a:pt x="427" y="32"/>
                      <a:pt x="427" y="32"/>
                    </a:cubicBezTo>
                    <a:cubicBezTo>
                      <a:pt x="418" y="11"/>
                      <a:pt x="418" y="11"/>
                      <a:pt x="418" y="11"/>
                    </a:cubicBezTo>
                    <a:cubicBezTo>
                      <a:pt x="417" y="10"/>
                      <a:pt x="417" y="9"/>
                      <a:pt x="416" y="8"/>
                    </a:cubicBezTo>
                    <a:cubicBezTo>
                      <a:pt x="416" y="6"/>
                      <a:pt x="415" y="5"/>
                      <a:pt x="415" y="5"/>
                    </a:cubicBezTo>
                    <a:cubicBezTo>
                      <a:pt x="415" y="3"/>
                      <a:pt x="416" y="2"/>
                      <a:pt x="420" y="2"/>
                    </a:cubicBezTo>
                    <a:cubicBezTo>
                      <a:pt x="420" y="1"/>
                      <a:pt x="420" y="1"/>
                      <a:pt x="420" y="1"/>
                    </a:cubicBezTo>
                    <a:cubicBezTo>
                      <a:pt x="404" y="1"/>
                      <a:pt x="404" y="1"/>
                      <a:pt x="404" y="1"/>
                    </a:cubicBezTo>
                    <a:cubicBezTo>
                      <a:pt x="404" y="2"/>
                      <a:pt x="404" y="2"/>
                      <a:pt x="404" y="2"/>
                    </a:cubicBezTo>
                    <a:cubicBezTo>
                      <a:pt x="405" y="2"/>
                      <a:pt x="406" y="3"/>
                      <a:pt x="407" y="4"/>
                    </a:cubicBezTo>
                    <a:cubicBezTo>
                      <a:pt x="408" y="4"/>
                      <a:pt x="409" y="6"/>
                      <a:pt x="410" y="9"/>
                    </a:cubicBezTo>
                    <a:cubicBezTo>
                      <a:pt x="425" y="41"/>
                      <a:pt x="425" y="41"/>
                      <a:pt x="425" y="41"/>
                    </a:cubicBezTo>
                    <a:cubicBezTo>
                      <a:pt x="426" y="41"/>
                      <a:pt x="426" y="41"/>
                      <a:pt x="426" y="41"/>
                    </a:cubicBezTo>
                    <a:cubicBezTo>
                      <a:pt x="439" y="8"/>
                      <a:pt x="439" y="8"/>
                      <a:pt x="439" y="8"/>
                    </a:cubicBezTo>
                    <a:cubicBezTo>
                      <a:pt x="440" y="5"/>
                      <a:pt x="441" y="4"/>
                      <a:pt x="442" y="3"/>
                    </a:cubicBezTo>
                    <a:cubicBezTo>
                      <a:pt x="442" y="3"/>
                      <a:pt x="443" y="2"/>
                      <a:pt x="445" y="2"/>
                    </a:cubicBezTo>
                    <a:cubicBezTo>
                      <a:pt x="445" y="1"/>
                      <a:pt x="445" y="1"/>
                      <a:pt x="445" y="1"/>
                    </a:cubicBezTo>
                    <a:close/>
                    <a:moveTo>
                      <a:pt x="485" y="31"/>
                    </a:moveTo>
                    <a:cubicBezTo>
                      <a:pt x="484" y="31"/>
                      <a:pt x="484" y="31"/>
                      <a:pt x="484" y="31"/>
                    </a:cubicBezTo>
                    <a:cubicBezTo>
                      <a:pt x="482" y="34"/>
                      <a:pt x="481" y="36"/>
                      <a:pt x="479" y="37"/>
                    </a:cubicBezTo>
                    <a:cubicBezTo>
                      <a:pt x="477" y="38"/>
                      <a:pt x="474" y="39"/>
                      <a:pt x="471" y="39"/>
                    </a:cubicBezTo>
                    <a:cubicBezTo>
                      <a:pt x="466" y="39"/>
                      <a:pt x="463" y="39"/>
                      <a:pt x="463" y="39"/>
                    </a:cubicBezTo>
                    <a:cubicBezTo>
                      <a:pt x="462" y="38"/>
                      <a:pt x="461" y="38"/>
                      <a:pt x="461" y="36"/>
                    </a:cubicBezTo>
                    <a:cubicBezTo>
                      <a:pt x="461" y="21"/>
                      <a:pt x="461" y="21"/>
                      <a:pt x="461" y="21"/>
                    </a:cubicBezTo>
                    <a:cubicBezTo>
                      <a:pt x="471" y="22"/>
                      <a:pt x="471" y="22"/>
                      <a:pt x="471" y="22"/>
                    </a:cubicBezTo>
                    <a:cubicBezTo>
                      <a:pt x="473" y="22"/>
                      <a:pt x="475" y="22"/>
                      <a:pt x="476" y="23"/>
                    </a:cubicBezTo>
                    <a:cubicBezTo>
                      <a:pt x="477" y="23"/>
                      <a:pt x="477" y="25"/>
                      <a:pt x="477" y="27"/>
                    </a:cubicBezTo>
                    <a:cubicBezTo>
                      <a:pt x="479" y="27"/>
                      <a:pt x="479" y="27"/>
                      <a:pt x="479" y="27"/>
                    </a:cubicBezTo>
                    <a:cubicBezTo>
                      <a:pt x="479" y="13"/>
                      <a:pt x="479" y="13"/>
                      <a:pt x="479" y="13"/>
                    </a:cubicBezTo>
                    <a:cubicBezTo>
                      <a:pt x="477" y="13"/>
                      <a:pt x="477" y="13"/>
                      <a:pt x="477" y="13"/>
                    </a:cubicBezTo>
                    <a:cubicBezTo>
                      <a:pt x="477" y="16"/>
                      <a:pt x="477" y="17"/>
                      <a:pt x="476" y="18"/>
                    </a:cubicBezTo>
                    <a:cubicBezTo>
                      <a:pt x="475" y="19"/>
                      <a:pt x="473" y="19"/>
                      <a:pt x="471" y="19"/>
                    </a:cubicBezTo>
                    <a:cubicBezTo>
                      <a:pt x="461" y="19"/>
                      <a:pt x="461" y="19"/>
                      <a:pt x="461" y="19"/>
                    </a:cubicBezTo>
                    <a:cubicBezTo>
                      <a:pt x="461" y="5"/>
                      <a:pt x="461" y="5"/>
                      <a:pt x="461" y="5"/>
                    </a:cubicBezTo>
                    <a:cubicBezTo>
                      <a:pt x="461" y="4"/>
                      <a:pt x="462" y="3"/>
                      <a:pt x="463" y="3"/>
                    </a:cubicBezTo>
                    <a:cubicBezTo>
                      <a:pt x="472" y="3"/>
                      <a:pt x="472" y="3"/>
                      <a:pt x="472" y="3"/>
                    </a:cubicBezTo>
                    <a:cubicBezTo>
                      <a:pt x="475" y="3"/>
                      <a:pt x="477" y="4"/>
                      <a:pt x="478" y="5"/>
                    </a:cubicBezTo>
                    <a:cubicBezTo>
                      <a:pt x="480" y="5"/>
                      <a:pt x="480" y="7"/>
                      <a:pt x="481" y="10"/>
                    </a:cubicBezTo>
                    <a:cubicBezTo>
                      <a:pt x="482" y="10"/>
                      <a:pt x="482" y="10"/>
                      <a:pt x="482" y="10"/>
                    </a:cubicBezTo>
                    <a:cubicBezTo>
                      <a:pt x="482" y="1"/>
                      <a:pt x="482" y="1"/>
                      <a:pt x="482" y="1"/>
                    </a:cubicBezTo>
                    <a:cubicBezTo>
                      <a:pt x="450" y="1"/>
                      <a:pt x="450" y="1"/>
                      <a:pt x="450" y="1"/>
                    </a:cubicBezTo>
                    <a:cubicBezTo>
                      <a:pt x="450" y="2"/>
                      <a:pt x="450" y="2"/>
                      <a:pt x="450" y="2"/>
                    </a:cubicBezTo>
                    <a:cubicBezTo>
                      <a:pt x="452" y="2"/>
                      <a:pt x="454" y="3"/>
                      <a:pt x="454" y="3"/>
                    </a:cubicBezTo>
                    <a:cubicBezTo>
                      <a:pt x="455" y="4"/>
                      <a:pt x="455" y="6"/>
                      <a:pt x="455" y="8"/>
                    </a:cubicBezTo>
                    <a:cubicBezTo>
                      <a:pt x="455" y="35"/>
                      <a:pt x="455" y="35"/>
                      <a:pt x="455" y="35"/>
                    </a:cubicBezTo>
                    <a:cubicBezTo>
                      <a:pt x="455" y="37"/>
                      <a:pt x="455" y="38"/>
                      <a:pt x="454" y="39"/>
                    </a:cubicBezTo>
                    <a:cubicBezTo>
                      <a:pt x="454" y="39"/>
                      <a:pt x="452" y="40"/>
                      <a:pt x="450" y="40"/>
                    </a:cubicBezTo>
                    <a:cubicBezTo>
                      <a:pt x="450" y="41"/>
                      <a:pt x="450" y="41"/>
                      <a:pt x="450" y="41"/>
                    </a:cubicBezTo>
                    <a:cubicBezTo>
                      <a:pt x="483" y="41"/>
                      <a:pt x="483" y="41"/>
                      <a:pt x="483" y="41"/>
                    </a:cubicBezTo>
                    <a:cubicBezTo>
                      <a:pt x="485" y="31"/>
                      <a:pt x="485" y="31"/>
                      <a:pt x="485" y="31"/>
                    </a:cubicBezTo>
                    <a:close/>
                    <a:moveTo>
                      <a:pt x="529" y="40"/>
                    </a:moveTo>
                    <a:cubicBezTo>
                      <a:pt x="527" y="40"/>
                      <a:pt x="525" y="39"/>
                      <a:pt x="524" y="37"/>
                    </a:cubicBezTo>
                    <a:cubicBezTo>
                      <a:pt x="511" y="22"/>
                      <a:pt x="511" y="22"/>
                      <a:pt x="511" y="22"/>
                    </a:cubicBezTo>
                    <a:cubicBezTo>
                      <a:pt x="519" y="21"/>
                      <a:pt x="522" y="17"/>
                      <a:pt x="522" y="12"/>
                    </a:cubicBezTo>
                    <a:cubicBezTo>
                      <a:pt x="522" y="5"/>
                      <a:pt x="517" y="1"/>
                      <a:pt x="507" y="1"/>
                    </a:cubicBezTo>
                    <a:cubicBezTo>
                      <a:pt x="490" y="1"/>
                      <a:pt x="490" y="1"/>
                      <a:pt x="490" y="1"/>
                    </a:cubicBezTo>
                    <a:cubicBezTo>
                      <a:pt x="490" y="2"/>
                      <a:pt x="490" y="2"/>
                      <a:pt x="490" y="2"/>
                    </a:cubicBezTo>
                    <a:cubicBezTo>
                      <a:pt x="493" y="2"/>
                      <a:pt x="494" y="3"/>
                      <a:pt x="494" y="3"/>
                    </a:cubicBezTo>
                    <a:cubicBezTo>
                      <a:pt x="495" y="4"/>
                      <a:pt x="495" y="5"/>
                      <a:pt x="495" y="8"/>
                    </a:cubicBezTo>
                    <a:cubicBezTo>
                      <a:pt x="495" y="34"/>
                      <a:pt x="495" y="34"/>
                      <a:pt x="495" y="34"/>
                    </a:cubicBezTo>
                    <a:cubicBezTo>
                      <a:pt x="495" y="37"/>
                      <a:pt x="495" y="38"/>
                      <a:pt x="494" y="39"/>
                    </a:cubicBezTo>
                    <a:cubicBezTo>
                      <a:pt x="494" y="39"/>
                      <a:pt x="493" y="40"/>
                      <a:pt x="490" y="40"/>
                    </a:cubicBezTo>
                    <a:cubicBezTo>
                      <a:pt x="490" y="41"/>
                      <a:pt x="490" y="41"/>
                      <a:pt x="490" y="41"/>
                    </a:cubicBezTo>
                    <a:cubicBezTo>
                      <a:pt x="507" y="41"/>
                      <a:pt x="507" y="41"/>
                      <a:pt x="507" y="41"/>
                    </a:cubicBezTo>
                    <a:cubicBezTo>
                      <a:pt x="507" y="40"/>
                      <a:pt x="507" y="40"/>
                      <a:pt x="507" y="40"/>
                    </a:cubicBezTo>
                    <a:cubicBezTo>
                      <a:pt x="505" y="40"/>
                      <a:pt x="503" y="39"/>
                      <a:pt x="502" y="39"/>
                    </a:cubicBezTo>
                    <a:cubicBezTo>
                      <a:pt x="502" y="38"/>
                      <a:pt x="502" y="37"/>
                      <a:pt x="502" y="35"/>
                    </a:cubicBezTo>
                    <a:cubicBezTo>
                      <a:pt x="502" y="23"/>
                      <a:pt x="502" y="23"/>
                      <a:pt x="502" y="23"/>
                    </a:cubicBezTo>
                    <a:cubicBezTo>
                      <a:pt x="505" y="23"/>
                      <a:pt x="505" y="23"/>
                      <a:pt x="505" y="23"/>
                    </a:cubicBezTo>
                    <a:cubicBezTo>
                      <a:pt x="519" y="41"/>
                      <a:pt x="519" y="41"/>
                      <a:pt x="519" y="41"/>
                    </a:cubicBezTo>
                    <a:cubicBezTo>
                      <a:pt x="529" y="41"/>
                      <a:pt x="529" y="41"/>
                      <a:pt x="529" y="41"/>
                    </a:cubicBezTo>
                    <a:cubicBezTo>
                      <a:pt x="529" y="40"/>
                      <a:pt x="529" y="40"/>
                      <a:pt x="529" y="40"/>
                    </a:cubicBezTo>
                    <a:close/>
                    <a:moveTo>
                      <a:pt x="502" y="5"/>
                    </a:moveTo>
                    <a:cubicBezTo>
                      <a:pt x="501" y="4"/>
                      <a:pt x="502" y="3"/>
                      <a:pt x="505" y="3"/>
                    </a:cubicBezTo>
                    <a:cubicBezTo>
                      <a:pt x="512" y="3"/>
                      <a:pt x="516" y="6"/>
                      <a:pt x="516" y="12"/>
                    </a:cubicBezTo>
                    <a:cubicBezTo>
                      <a:pt x="516" y="18"/>
                      <a:pt x="511" y="21"/>
                      <a:pt x="502" y="20"/>
                    </a:cubicBezTo>
                    <a:cubicBezTo>
                      <a:pt x="502" y="5"/>
                      <a:pt x="502" y="5"/>
                      <a:pt x="502" y="5"/>
                    </a:cubicBezTo>
                    <a:close/>
                    <a:moveTo>
                      <a:pt x="559" y="0"/>
                    </a:moveTo>
                    <a:cubicBezTo>
                      <a:pt x="558" y="0"/>
                      <a:pt x="558" y="0"/>
                      <a:pt x="558" y="0"/>
                    </a:cubicBezTo>
                    <a:cubicBezTo>
                      <a:pt x="558" y="2"/>
                      <a:pt x="557" y="2"/>
                      <a:pt x="556" y="2"/>
                    </a:cubicBezTo>
                    <a:cubicBezTo>
                      <a:pt x="556" y="2"/>
                      <a:pt x="555" y="2"/>
                      <a:pt x="554" y="2"/>
                    </a:cubicBezTo>
                    <a:cubicBezTo>
                      <a:pt x="551" y="1"/>
                      <a:pt x="549" y="0"/>
                      <a:pt x="548" y="0"/>
                    </a:cubicBezTo>
                    <a:cubicBezTo>
                      <a:pt x="541" y="1"/>
                      <a:pt x="537" y="4"/>
                      <a:pt x="537" y="10"/>
                    </a:cubicBezTo>
                    <a:cubicBezTo>
                      <a:pt x="536" y="15"/>
                      <a:pt x="540" y="19"/>
                      <a:pt x="546" y="23"/>
                    </a:cubicBezTo>
                    <a:cubicBezTo>
                      <a:pt x="550" y="25"/>
                      <a:pt x="553" y="27"/>
                      <a:pt x="554" y="28"/>
                    </a:cubicBezTo>
                    <a:cubicBezTo>
                      <a:pt x="556" y="29"/>
                      <a:pt x="556" y="31"/>
                      <a:pt x="556" y="33"/>
                    </a:cubicBezTo>
                    <a:cubicBezTo>
                      <a:pt x="556" y="37"/>
                      <a:pt x="553" y="40"/>
                      <a:pt x="549" y="40"/>
                    </a:cubicBezTo>
                    <a:cubicBezTo>
                      <a:pt x="543" y="40"/>
                      <a:pt x="539" y="36"/>
                      <a:pt x="536" y="29"/>
                    </a:cubicBezTo>
                    <a:cubicBezTo>
                      <a:pt x="535" y="29"/>
                      <a:pt x="535" y="29"/>
                      <a:pt x="535" y="29"/>
                    </a:cubicBezTo>
                    <a:cubicBezTo>
                      <a:pt x="537" y="41"/>
                      <a:pt x="537" y="41"/>
                      <a:pt x="537" y="41"/>
                    </a:cubicBezTo>
                    <a:cubicBezTo>
                      <a:pt x="538" y="41"/>
                      <a:pt x="538" y="41"/>
                      <a:pt x="538" y="41"/>
                    </a:cubicBezTo>
                    <a:cubicBezTo>
                      <a:pt x="538" y="41"/>
                      <a:pt x="539" y="40"/>
                      <a:pt x="540" y="40"/>
                    </a:cubicBezTo>
                    <a:cubicBezTo>
                      <a:pt x="540" y="40"/>
                      <a:pt x="541" y="40"/>
                      <a:pt x="543" y="41"/>
                    </a:cubicBezTo>
                    <a:cubicBezTo>
                      <a:pt x="545" y="41"/>
                      <a:pt x="548" y="42"/>
                      <a:pt x="549" y="42"/>
                    </a:cubicBezTo>
                    <a:cubicBezTo>
                      <a:pt x="557" y="41"/>
                      <a:pt x="561" y="38"/>
                      <a:pt x="562" y="31"/>
                    </a:cubicBezTo>
                    <a:cubicBezTo>
                      <a:pt x="561" y="25"/>
                      <a:pt x="557" y="20"/>
                      <a:pt x="551" y="18"/>
                    </a:cubicBezTo>
                    <a:cubicBezTo>
                      <a:pt x="546" y="15"/>
                      <a:pt x="543" y="12"/>
                      <a:pt x="542" y="8"/>
                    </a:cubicBezTo>
                    <a:cubicBezTo>
                      <a:pt x="542" y="5"/>
                      <a:pt x="544" y="3"/>
                      <a:pt x="548" y="3"/>
                    </a:cubicBezTo>
                    <a:cubicBezTo>
                      <a:pt x="554" y="3"/>
                      <a:pt x="558" y="6"/>
                      <a:pt x="559" y="13"/>
                    </a:cubicBezTo>
                    <a:cubicBezTo>
                      <a:pt x="561" y="13"/>
                      <a:pt x="561" y="13"/>
                      <a:pt x="561" y="13"/>
                    </a:cubicBezTo>
                    <a:cubicBezTo>
                      <a:pt x="559" y="0"/>
                      <a:pt x="559" y="0"/>
                      <a:pt x="559" y="0"/>
                    </a:cubicBezTo>
                    <a:close/>
                    <a:moveTo>
                      <a:pt x="570" y="41"/>
                    </a:moveTo>
                    <a:cubicBezTo>
                      <a:pt x="588" y="41"/>
                      <a:pt x="588" y="41"/>
                      <a:pt x="588" y="41"/>
                    </a:cubicBezTo>
                    <a:cubicBezTo>
                      <a:pt x="588" y="40"/>
                      <a:pt x="588" y="40"/>
                      <a:pt x="588" y="40"/>
                    </a:cubicBezTo>
                    <a:cubicBezTo>
                      <a:pt x="586" y="40"/>
                      <a:pt x="584" y="40"/>
                      <a:pt x="583" y="39"/>
                    </a:cubicBezTo>
                    <a:cubicBezTo>
                      <a:pt x="583" y="38"/>
                      <a:pt x="582" y="37"/>
                      <a:pt x="582" y="35"/>
                    </a:cubicBezTo>
                    <a:cubicBezTo>
                      <a:pt x="582" y="8"/>
                      <a:pt x="582" y="8"/>
                      <a:pt x="582" y="8"/>
                    </a:cubicBezTo>
                    <a:cubicBezTo>
                      <a:pt x="582" y="5"/>
                      <a:pt x="583" y="4"/>
                      <a:pt x="583" y="3"/>
                    </a:cubicBezTo>
                    <a:cubicBezTo>
                      <a:pt x="584" y="3"/>
                      <a:pt x="586" y="2"/>
                      <a:pt x="588" y="2"/>
                    </a:cubicBezTo>
                    <a:cubicBezTo>
                      <a:pt x="588" y="1"/>
                      <a:pt x="588" y="1"/>
                      <a:pt x="588" y="1"/>
                    </a:cubicBezTo>
                    <a:cubicBezTo>
                      <a:pt x="570" y="1"/>
                      <a:pt x="570" y="1"/>
                      <a:pt x="570" y="1"/>
                    </a:cubicBezTo>
                    <a:cubicBezTo>
                      <a:pt x="570" y="2"/>
                      <a:pt x="570" y="2"/>
                      <a:pt x="570" y="2"/>
                    </a:cubicBezTo>
                    <a:cubicBezTo>
                      <a:pt x="573" y="2"/>
                      <a:pt x="574" y="3"/>
                      <a:pt x="575" y="3"/>
                    </a:cubicBezTo>
                    <a:cubicBezTo>
                      <a:pt x="576" y="4"/>
                      <a:pt x="576" y="5"/>
                      <a:pt x="576" y="8"/>
                    </a:cubicBezTo>
                    <a:cubicBezTo>
                      <a:pt x="576" y="35"/>
                      <a:pt x="576" y="35"/>
                      <a:pt x="576" y="35"/>
                    </a:cubicBezTo>
                    <a:cubicBezTo>
                      <a:pt x="576" y="37"/>
                      <a:pt x="576" y="38"/>
                      <a:pt x="575" y="39"/>
                    </a:cubicBezTo>
                    <a:cubicBezTo>
                      <a:pt x="574" y="40"/>
                      <a:pt x="573" y="40"/>
                      <a:pt x="570" y="40"/>
                    </a:cubicBezTo>
                    <a:cubicBezTo>
                      <a:pt x="570" y="41"/>
                      <a:pt x="570" y="41"/>
                      <a:pt x="570" y="41"/>
                    </a:cubicBezTo>
                    <a:close/>
                    <a:moveTo>
                      <a:pt x="620" y="40"/>
                    </a:moveTo>
                    <a:cubicBezTo>
                      <a:pt x="617" y="40"/>
                      <a:pt x="615" y="39"/>
                      <a:pt x="615" y="39"/>
                    </a:cubicBezTo>
                    <a:cubicBezTo>
                      <a:pt x="614" y="38"/>
                      <a:pt x="614" y="37"/>
                      <a:pt x="614" y="35"/>
                    </a:cubicBezTo>
                    <a:cubicBezTo>
                      <a:pt x="614" y="4"/>
                      <a:pt x="614" y="4"/>
                      <a:pt x="614" y="4"/>
                    </a:cubicBezTo>
                    <a:cubicBezTo>
                      <a:pt x="617" y="4"/>
                      <a:pt x="617" y="4"/>
                      <a:pt x="617" y="4"/>
                    </a:cubicBezTo>
                    <a:cubicBezTo>
                      <a:pt x="621" y="4"/>
                      <a:pt x="623" y="4"/>
                      <a:pt x="624" y="5"/>
                    </a:cubicBezTo>
                    <a:cubicBezTo>
                      <a:pt x="625" y="6"/>
                      <a:pt x="626" y="8"/>
                      <a:pt x="627" y="11"/>
                    </a:cubicBezTo>
                    <a:cubicBezTo>
                      <a:pt x="628" y="11"/>
                      <a:pt x="628" y="11"/>
                      <a:pt x="628" y="11"/>
                    </a:cubicBezTo>
                    <a:cubicBezTo>
                      <a:pt x="628" y="1"/>
                      <a:pt x="628" y="1"/>
                      <a:pt x="628" y="1"/>
                    </a:cubicBezTo>
                    <a:cubicBezTo>
                      <a:pt x="594" y="1"/>
                      <a:pt x="594" y="1"/>
                      <a:pt x="594" y="1"/>
                    </a:cubicBezTo>
                    <a:cubicBezTo>
                      <a:pt x="593" y="11"/>
                      <a:pt x="593" y="11"/>
                      <a:pt x="593" y="11"/>
                    </a:cubicBezTo>
                    <a:cubicBezTo>
                      <a:pt x="595" y="11"/>
                      <a:pt x="595" y="11"/>
                      <a:pt x="595" y="11"/>
                    </a:cubicBezTo>
                    <a:cubicBezTo>
                      <a:pt x="595" y="8"/>
                      <a:pt x="596" y="6"/>
                      <a:pt x="597" y="5"/>
                    </a:cubicBezTo>
                    <a:cubicBezTo>
                      <a:pt x="599" y="4"/>
                      <a:pt x="601" y="4"/>
                      <a:pt x="604" y="4"/>
                    </a:cubicBezTo>
                    <a:cubicBezTo>
                      <a:pt x="608" y="4"/>
                      <a:pt x="608" y="4"/>
                      <a:pt x="608" y="4"/>
                    </a:cubicBezTo>
                    <a:cubicBezTo>
                      <a:pt x="608" y="34"/>
                      <a:pt x="608" y="34"/>
                      <a:pt x="608" y="34"/>
                    </a:cubicBezTo>
                    <a:cubicBezTo>
                      <a:pt x="608" y="37"/>
                      <a:pt x="607" y="38"/>
                      <a:pt x="607" y="39"/>
                    </a:cubicBezTo>
                    <a:cubicBezTo>
                      <a:pt x="606" y="39"/>
                      <a:pt x="604" y="40"/>
                      <a:pt x="602" y="40"/>
                    </a:cubicBezTo>
                    <a:cubicBezTo>
                      <a:pt x="602" y="41"/>
                      <a:pt x="602" y="41"/>
                      <a:pt x="602" y="41"/>
                    </a:cubicBezTo>
                    <a:cubicBezTo>
                      <a:pt x="620" y="41"/>
                      <a:pt x="620" y="41"/>
                      <a:pt x="620" y="41"/>
                    </a:cubicBezTo>
                    <a:cubicBezTo>
                      <a:pt x="620" y="40"/>
                      <a:pt x="620" y="40"/>
                      <a:pt x="620" y="40"/>
                    </a:cubicBezTo>
                    <a:close/>
                    <a:moveTo>
                      <a:pt x="675" y="1"/>
                    </a:moveTo>
                    <a:cubicBezTo>
                      <a:pt x="661" y="1"/>
                      <a:pt x="661" y="1"/>
                      <a:pt x="661" y="1"/>
                    </a:cubicBezTo>
                    <a:cubicBezTo>
                      <a:pt x="661" y="2"/>
                      <a:pt x="661" y="2"/>
                      <a:pt x="661" y="2"/>
                    </a:cubicBezTo>
                    <a:cubicBezTo>
                      <a:pt x="664" y="2"/>
                      <a:pt x="666" y="3"/>
                      <a:pt x="666" y="4"/>
                    </a:cubicBezTo>
                    <a:cubicBezTo>
                      <a:pt x="666" y="5"/>
                      <a:pt x="665" y="6"/>
                      <a:pt x="665" y="6"/>
                    </a:cubicBezTo>
                    <a:cubicBezTo>
                      <a:pt x="656" y="20"/>
                      <a:pt x="656" y="20"/>
                      <a:pt x="656" y="20"/>
                    </a:cubicBezTo>
                    <a:cubicBezTo>
                      <a:pt x="647" y="7"/>
                      <a:pt x="647" y="7"/>
                      <a:pt x="647" y="7"/>
                    </a:cubicBezTo>
                    <a:cubicBezTo>
                      <a:pt x="646" y="6"/>
                      <a:pt x="646" y="5"/>
                      <a:pt x="646" y="4"/>
                    </a:cubicBezTo>
                    <a:cubicBezTo>
                      <a:pt x="646" y="3"/>
                      <a:pt x="647" y="2"/>
                      <a:pt x="650" y="2"/>
                    </a:cubicBezTo>
                    <a:cubicBezTo>
                      <a:pt x="650" y="2"/>
                      <a:pt x="650" y="2"/>
                      <a:pt x="650" y="2"/>
                    </a:cubicBezTo>
                    <a:cubicBezTo>
                      <a:pt x="650" y="1"/>
                      <a:pt x="650" y="1"/>
                      <a:pt x="650" y="1"/>
                    </a:cubicBezTo>
                    <a:cubicBezTo>
                      <a:pt x="634" y="1"/>
                      <a:pt x="634" y="1"/>
                      <a:pt x="634" y="1"/>
                    </a:cubicBezTo>
                    <a:cubicBezTo>
                      <a:pt x="634" y="2"/>
                      <a:pt x="634" y="2"/>
                      <a:pt x="634" y="2"/>
                    </a:cubicBezTo>
                    <a:cubicBezTo>
                      <a:pt x="635" y="2"/>
                      <a:pt x="636" y="3"/>
                      <a:pt x="637" y="4"/>
                    </a:cubicBezTo>
                    <a:cubicBezTo>
                      <a:pt x="638" y="5"/>
                      <a:pt x="640" y="8"/>
                      <a:pt x="643" y="12"/>
                    </a:cubicBezTo>
                    <a:cubicBezTo>
                      <a:pt x="651" y="23"/>
                      <a:pt x="651" y="23"/>
                      <a:pt x="651" y="23"/>
                    </a:cubicBezTo>
                    <a:cubicBezTo>
                      <a:pt x="651" y="34"/>
                      <a:pt x="651" y="34"/>
                      <a:pt x="651" y="34"/>
                    </a:cubicBezTo>
                    <a:cubicBezTo>
                      <a:pt x="651" y="37"/>
                      <a:pt x="651" y="38"/>
                      <a:pt x="650" y="39"/>
                    </a:cubicBezTo>
                    <a:cubicBezTo>
                      <a:pt x="650" y="40"/>
                      <a:pt x="648" y="40"/>
                      <a:pt x="645" y="40"/>
                    </a:cubicBezTo>
                    <a:cubicBezTo>
                      <a:pt x="645" y="41"/>
                      <a:pt x="645" y="41"/>
                      <a:pt x="645" y="41"/>
                    </a:cubicBezTo>
                    <a:cubicBezTo>
                      <a:pt x="664" y="41"/>
                      <a:pt x="664" y="41"/>
                      <a:pt x="664" y="41"/>
                    </a:cubicBezTo>
                    <a:cubicBezTo>
                      <a:pt x="664" y="40"/>
                      <a:pt x="664" y="40"/>
                      <a:pt x="664" y="40"/>
                    </a:cubicBezTo>
                    <a:cubicBezTo>
                      <a:pt x="661" y="40"/>
                      <a:pt x="659" y="40"/>
                      <a:pt x="659" y="39"/>
                    </a:cubicBezTo>
                    <a:cubicBezTo>
                      <a:pt x="658" y="38"/>
                      <a:pt x="657" y="37"/>
                      <a:pt x="657" y="35"/>
                    </a:cubicBezTo>
                    <a:cubicBezTo>
                      <a:pt x="657" y="23"/>
                      <a:pt x="657" y="23"/>
                      <a:pt x="657" y="23"/>
                    </a:cubicBezTo>
                    <a:cubicBezTo>
                      <a:pt x="666" y="9"/>
                      <a:pt x="666" y="9"/>
                      <a:pt x="666" y="9"/>
                    </a:cubicBezTo>
                    <a:cubicBezTo>
                      <a:pt x="669" y="4"/>
                      <a:pt x="672" y="2"/>
                      <a:pt x="675" y="2"/>
                    </a:cubicBezTo>
                    <a:cubicBezTo>
                      <a:pt x="675" y="1"/>
                      <a:pt x="675" y="1"/>
                      <a:pt x="67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 name="组合 12"/>
            <p:cNvGrpSpPr/>
            <p:nvPr/>
          </p:nvGrpSpPr>
          <p:grpSpPr>
            <a:xfrm>
              <a:off x="130813" y="208243"/>
              <a:ext cx="1435100" cy="1433513"/>
              <a:chOff x="1514476" y="2149475"/>
              <a:chExt cx="1435100" cy="1433513"/>
            </a:xfrm>
            <a:grpFill/>
          </p:grpSpPr>
          <p:sp>
            <p:nvSpPr>
              <p:cNvPr id="14" name="Freeform 15"/>
              <p:cNvSpPr>
                <a:spLocks noEditPoints="1"/>
              </p:cNvSpPr>
              <p:nvPr/>
            </p:nvSpPr>
            <p:spPr bwMode="auto">
              <a:xfrm>
                <a:off x="1619251" y="2709863"/>
                <a:ext cx="1228725" cy="158750"/>
              </a:xfrm>
              <a:custGeom>
                <a:avLst/>
                <a:gdLst>
                  <a:gd name="T0" fmla="*/ 50 w 774"/>
                  <a:gd name="T1" fmla="*/ 0 h 100"/>
                  <a:gd name="T2" fmla="*/ 59 w 774"/>
                  <a:gd name="T3" fmla="*/ 26 h 100"/>
                  <a:gd name="T4" fmla="*/ 83 w 774"/>
                  <a:gd name="T5" fmla="*/ 14 h 100"/>
                  <a:gd name="T6" fmla="*/ 74 w 774"/>
                  <a:gd name="T7" fmla="*/ 40 h 100"/>
                  <a:gd name="T8" fmla="*/ 97 w 774"/>
                  <a:gd name="T9" fmla="*/ 50 h 100"/>
                  <a:gd name="T10" fmla="*/ 74 w 774"/>
                  <a:gd name="T11" fmla="*/ 59 h 100"/>
                  <a:gd name="T12" fmla="*/ 83 w 774"/>
                  <a:gd name="T13" fmla="*/ 85 h 100"/>
                  <a:gd name="T14" fmla="*/ 59 w 774"/>
                  <a:gd name="T15" fmla="*/ 74 h 100"/>
                  <a:gd name="T16" fmla="*/ 50 w 774"/>
                  <a:gd name="T17" fmla="*/ 100 h 100"/>
                  <a:gd name="T18" fmla="*/ 40 w 774"/>
                  <a:gd name="T19" fmla="*/ 74 h 100"/>
                  <a:gd name="T20" fmla="*/ 14 w 774"/>
                  <a:gd name="T21" fmla="*/ 85 h 100"/>
                  <a:gd name="T22" fmla="*/ 26 w 774"/>
                  <a:gd name="T23" fmla="*/ 59 h 100"/>
                  <a:gd name="T24" fmla="*/ 0 w 774"/>
                  <a:gd name="T25" fmla="*/ 50 h 100"/>
                  <a:gd name="T26" fmla="*/ 26 w 774"/>
                  <a:gd name="T27" fmla="*/ 40 h 100"/>
                  <a:gd name="T28" fmla="*/ 14 w 774"/>
                  <a:gd name="T29" fmla="*/ 14 h 100"/>
                  <a:gd name="T30" fmla="*/ 40 w 774"/>
                  <a:gd name="T31" fmla="*/ 26 h 100"/>
                  <a:gd name="T32" fmla="*/ 50 w 774"/>
                  <a:gd name="T33" fmla="*/ 0 h 100"/>
                  <a:gd name="T34" fmla="*/ 50 w 774"/>
                  <a:gd name="T35" fmla="*/ 0 h 100"/>
                  <a:gd name="T36" fmla="*/ 724 w 774"/>
                  <a:gd name="T37" fmla="*/ 0 h 100"/>
                  <a:gd name="T38" fmla="*/ 733 w 774"/>
                  <a:gd name="T39" fmla="*/ 26 h 100"/>
                  <a:gd name="T40" fmla="*/ 757 w 774"/>
                  <a:gd name="T41" fmla="*/ 14 h 100"/>
                  <a:gd name="T42" fmla="*/ 748 w 774"/>
                  <a:gd name="T43" fmla="*/ 40 h 100"/>
                  <a:gd name="T44" fmla="*/ 774 w 774"/>
                  <a:gd name="T45" fmla="*/ 50 h 100"/>
                  <a:gd name="T46" fmla="*/ 748 w 774"/>
                  <a:gd name="T47" fmla="*/ 59 h 100"/>
                  <a:gd name="T48" fmla="*/ 757 w 774"/>
                  <a:gd name="T49" fmla="*/ 85 h 100"/>
                  <a:gd name="T50" fmla="*/ 733 w 774"/>
                  <a:gd name="T51" fmla="*/ 74 h 100"/>
                  <a:gd name="T52" fmla="*/ 724 w 774"/>
                  <a:gd name="T53" fmla="*/ 100 h 100"/>
                  <a:gd name="T54" fmla="*/ 714 w 774"/>
                  <a:gd name="T55" fmla="*/ 74 h 100"/>
                  <a:gd name="T56" fmla="*/ 688 w 774"/>
                  <a:gd name="T57" fmla="*/ 85 h 100"/>
                  <a:gd name="T58" fmla="*/ 700 w 774"/>
                  <a:gd name="T59" fmla="*/ 59 h 100"/>
                  <a:gd name="T60" fmla="*/ 674 w 774"/>
                  <a:gd name="T61" fmla="*/ 50 h 100"/>
                  <a:gd name="T62" fmla="*/ 700 w 774"/>
                  <a:gd name="T63" fmla="*/ 40 h 100"/>
                  <a:gd name="T64" fmla="*/ 688 w 774"/>
                  <a:gd name="T65" fmla="*/ 14 h 100"/>
                  <a:gd name="T66" fmla="*/ 714 w 774"/>
                  <a:gd name="T67" fmla="*/ 26 h 100"/>
                  <a:gd name="T68" fmla="*/ 724 w 774"/>
                  <a:gd name="T69" fmla="*/ 0 h 100"/>
                  <a:gd name="T70" fmla="*/ 724 w 774"/>
                  <a:gd name="T71"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74" h="100">
                    <a:moveTo>
                      <a:pt x="50" y="0"/>
                    </a:moveTo>
                    <a:lnTo>
                      <a:pt x="59" y="26"/>
                    </a:lnTo>
                    <a:lnTo>
                      <a:pt x="83" y="14"/>
                    </a:lnTo>
                    <a:lnTo>
                      <a:pt x="74" y="40"/>
                    </a:lnTo>
                    <a:lnTo>
                      <a:pt x="97" y="50"/>
                    </a:lnTo>
                    <a:lnTo>
                      <a:pt x="74" y="59"/>
                    </a:lnTo>
                    <a:lnTo>
                      <a:pt x="83" y="85"/>
                    </a:lnTo>
                    <a:lnTo>
                      <a:pt x="59" y="74"/>
                    </a:lnTo>
                    <a:lnTo>
                      <a:pt x="50" y="100"/>
                    </a:lnTo>
                    <a:lnTo>
                      <a:pt x="40" y="74"/>
                    </a:lnTo>
                    <a:lnTo>
                      <a:pt x="14" y="85"/>
                    </a:lnTo>
                    <a:lnTo>
                      <a:pt x="26" y="59"/>
                    </a:lnTo>
                    <a:lnTo>
                      <a:pt x="0" y="50"/>
                    </a:lnTo>
                    <a:lnTo>
                      <a:pt x="26" y="40"/>
                    </a:lnTo>
                    <a:lnTo>
                      <a:pt x="14" y="14"/>
                    </a:lnTo>
                    <a:lnTo>
                      <a:pt x="40" y="26"/>
                    </a:lnTo>
                    <a:lnTo>
                      <a:pt x="50" y="0"/>
                    </a:lnTo>
                    <a:lnTo>
                      <a:pt x="50" y="0"/>
                    </a:lnTo>
                    <a:close/>
                    <a:moveTo>
                      <a:pt x="724" y="0"/>
                    </a:moveTo>
                    <a:lnTo>
                      <a:pt x="733" y="26"/>
                    </a:lnTo>
                    <a:lnTo>
                      <a:pt x="757" y="14"/>
                    </a:lnTo>
                    <a:lnTo>
                      <a:pt x="748" y="40"/>
                    </a:lnTo>
                    <a:lnTo>
                      <a:pt x="774" y="50"/>
                    </a:lnTo>
                    <a:lnTo>
                      <a:pt x="748" y="59"/>
                    </a:lnTo>
                    <a:lnTo>
                      <a:pt x="757" y="85"/>
                    </a:lnTo>
                    <a:lnTo>
                      <a:pt x="733" y="74"/>
                    </a:lnTo>
                    <a:lnTo>
                      <a:pt x="724" y="100"/>
                    </a:lnTo>
                    <a:lnTo>
                      <a:pt x="714" y="74"/>
                    </a:lnTo>
                    <a:lnTo>
                      <a:pt x="688" y="85"/>
                    </a:lnTo>
                    <a:lnTo>
                      <a:pt x="700" y="59"/>
                    </a:lnTo>
                    <a:lnTo>
                      <a:pt x="674" y="50"/>
                    </a:lnTo>
                    <a:lnTo>
                      <a:pt x="700" y="40"/>
                    </a:lnTo>
                    <a:lnTo>
                      <a:pt x="688" y="14"/>
                    </a:lnTo>
                    <a:lnTo>
                      <a:pt x="714" y="26"/>
                    </a:lnTo>
                    <a:lnTo>
                      <a:pt x="724" y="0"/>
                    </a:lnTo>
                    <a:lnTo>
                      <a:pt x="72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6"/>
              <p:cNvSpPr>
                <a:spLocks noEditPoints="1"/>
              </p:cNvSpPr>
              <p:nvPr/>
            </p:nvSpPr>
            <p:spPr bwMode="auto">
              <a:xfrm>
                <a:off x="1698626" y="2262188"/>
                <a:ext cx="1058863" cy="390525"/>
              </a:xfrm>
              <a:custGeom>
                <a:avLst/>
                <a:gdLst>
                  <a:gd name="T0" fmla="*/ 250 w 281"/>
                  <a:gd name="T1" fmla="*/ 60 h 104"/>
                  <a:gd name="T2" fmla="*/ 241 w 281"/>
                  <a:gd name="T3" fmla="*/ 65 h 104"/>
                  <a:gd name="T4" fmla="*/ 277 w 281"/>
                  <a:gd name="T5" fmla="*/ 69 h 104"/>
                  <a:gd name="T6" fmla="*/ 171 w 281"/>
                  <a:gd name="T7" fmla="*/ 16 h 104"/>
                  <a:gd name="T8" fmla="*/ 186 w 281"/>
                  <a:gd name="T9" fmla="*/ 6 h 104"/>
                  <a:gd name="T10" fmla="*/ 172 w 281"/>
                  <a:gd name="T11" fmla="*/ 5 h 104"/>
                  <a:gd name="T12" fmla="*/ 168 w 281"/>
                  <a:gd name="T13" fmla="*/ 28 h 104"/>
                  <a:gd name="T14" fmla="*/ 178 w 281"/>
                  <a:gd name="T15" fmla="*/ 11 h 104"/>
                  <a:gd name="T16" fmla="*/ 182 w 281"/>
                  <a:gd name="T17" fmla="*/ 7 h 104"/>
                  <a:gd name="T18" fmla="*/ 193 w 281"/>
                  <a:gd name="T19" fmla="*/ 43 h 104"/>
                  <a:gd name="T20" fmla="*/ 197 w 281"/>
                  <a:gd name="T21" fmla="*/ 44 h 104"/>
                  <a:gd name="T22" fmla="*/ 192 w 281"/>
                  <a:gd name="T23" fmla="*/ 4 h 104"/>
                  <a:gd name="T24" fmla="*/ 191 w 281"/>
                  <a:gd name="T25" fmla="*/ 19 h 104"/>
                  <a:gd name="T26" fmla="*/ 199 w 281"/>
                  <a:gd name="T27" fmla="*/ 14 h 104"/>
                  <a:gd name="T28" fmla="*/ 202 w 281"/>
                  <a:gd name="T29" fmla="*/ 12 h 104"/>
                  <a:gd name="T30" fmla="*/ 121 w 281"/>
                  <a:gd name="T31" fmla="*/ 38 h 104"/>
                  <a:gd name="T32" fmla="*/ 104 w 281"/>
                  <a:gd name="T33" fmla="*/ 17 h 104"/>
                  <a:gd name="T34" fmla="*/ 86 w 281"/>
                  <a:gd name="T35" fmla="*/ 9 h 104"/>
                  <a:gd name="T36" fmla="*/ 76 w 281"/>
                  <a:gd name="T37" fmla="*/ 30 h 104"/>
                  <a:gd name="T38" fmla="*/ 79 w 281"/>
                  <a:gd name="T39" fmla="*/ 52 h 104"/>
                  <a:gd name="T40" fmla="*/ 12 w 281"/>
                  <a:gd name="T41" fmla="*/ 67 h 104"/>
                  <a:gd name="T42" fmla="*/ 9 w 281"/>
                  <a:gd name="T43" fmla="*/ 62 h 104"/>
                  <a:gd name="T44" fmla="*/ 5 w 281"/>
                  <a:gd name="T45" fmla="*/ 70 h 104"/>
                  <a:gd name="T46" fmla="*/ 17 w 281"/>
                  <a:gd name="T47" fmla="*/ 72 h 104"/>
                  <a:gd name="T48" fmla="*/ 16 w 281"/>
                  <a:gd name="T49" fmla="*/ 68 h 104"/>
                  <a:gd name="T50" fmla="*/ 12 w 281"/>
                  <a:gd name="T51" fmla="*/ 73 h 104"/>
                  <a:gd name="T52" fmla="*/ 17 w 281"/>
                  <a:gd name="T53" fmla="*/ 73 h 104"/>
                  <a:gd name="T54" fmla="*/ 29 w 281"/>
                  <a:gd name="T55" fmla="*/ 62 h 104"/>
                  <a:gd name="T56" fmla="*/ 25 w 281"/>
                  <a:gd name="T57" fmla="*/ 63 h 104"/>
                  <a:gd name="T58" fmla="*/ 12 w 281"/>
                  <a:gd name="T59" fmla="*/ 59 h 104"/>
                  <a:gd name="T60" fmla="*/ 14 w 281"/>
                  <a:gd name="T61" fmla="*/ 65 h 104"/>
                  <a:gd name="T62" fmla="*/ 19 w 281"/>
                  <a:gd name="T63" fmla="*/ 67 h 104"/>
                  <a:gd name="T64" fmla="*/ 14 w 281"/>
                  <a:gd name="T65" fmla="*/ 76 h 104"/>
                  <a:gd name="T66" fmla="*/ 9 w 281"/>
                  <a:gd name="T67" fmla="*/ 73 h 104"/>
                  <a:gd name="T68" fmla="*/ 4 w 281"/>
                  <a:gd name="T69" fmla="*/ 71 h 104"/>
                  <a:gd name="T70" fmla="*/ 2 w 281"/>
                  <a:gd name="T71" fmla="*/ 79 h 104"/>
                  <a:gd name="T72" fmla="*/ 11 w 281"/>
                  <a:gd name="T73" fmla="*/ 88 h 104"/>
                  <a:gd name="T74" fmla="*/ 17 w 281"/>
                  <a:gd name="T75" fmla="*/ 91 h 104"/>
                  <a:gd name="T76" fmla="*/ 37 w 281"/>
                  <a:gd name="T77" fmla="*/ 67 h 104"/>
                  <a:gd name="T78" fmla="*/ 24 w 281"/>
                  <a:gd name="T79" fmla="*/ 72 h 104"/>
                  <a:gd name="T80" fmla="*/ 27 w 281"/>
                  <a:gd name="T81" fmla="*/ 74 h 104"/>
                  <a:gd name="T82" fmla="*/ 26 w 281"/>
                  <a:gd name="T83" fmla="*/ 97 h 104"/>
                  <a:gd name="T84" fmla="*/ 38 w 281"/>
                  <a:gd name="T85" fmla="*/ 92 h 104"/>
                  <a:gd name="T86" fmla="*/ 252 w 281"/>
                  <a:gd name="T87" fmla="*/ 73 h 104"/>
                  <a:gd name="T88" fmla="*/ 270 w 281"/>
                  <a:gd name="T89" fmla="*/ 77 h 104"/>
                  <a:gd name="T90" fmla="*/ 266 w 281"/>
                  <a:gd name="T91" fmla="*/ 67 h 104"/>
                  <a:gd name="T92" fmla="*/ 275 w 281"/>
                  <a:gd name="T93" fmla="*/ 70 h 104"/>
                  <a:gd name="T94" fmla="*/ 263 w 281"/>
                  <a:gd name="T95" fmla="*/ 65 h 104"/>
                  <a:gd name="T96" fmla="*/ 255 w 281"/>
                  <a:gd name="T97" fmla="*/ 68 h 104"/>
                  <a:gd name="T98" fmla="*/ 253 w 281"/>
                  <a:gd name="T99" fmla="*/ 72 h 104"/>
                  <a:gd name="T100" fmla="*/ 256 w 281"/>
                  <a:gd name="T101" fmla="*/ 70 h 104"/>
                  <a:gd name="T102" fmla="*/ 259 w 281"/>
                  <a:gd name="T103" fmla="*/ 68 h 104"/>
                  <a:gd name="T104" fmla="*/ 260 w 281"/>
                  <a:gd name="T105" fmla="*/ 80 h 104"/>
                  <a:gd name="T106" fmla="*/ 245 w 281"/>
                  <a:gd name="T107" fmla="*/ 87 h 104"/>
                  <a:gd name="T108" fmla="*/ 248 w 281"/>
                  <a:gd name="T109" fmla="*/ 87 h 104"/>
                  <a:gd name="T110" fmla="*/ 251 w 281"/>
                  <a:gd name="T111" fmla="*/ 77 h 104"/>
                  <a:gd name="T112" fmla="*/ 234 w 281"/>
                  <a:gd name="T113" fmla="*/ 72 h 104"/>
                  <a:gd name="T114" fmla="*/ 253 w 281"/>
                  <a:gd name="T115" fmla="*/ 8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1" h="104">
                    <a:moveTo>
                      <a:pt x="265" y="55"/>
                    </a:moveTo>
                    <a:cubicBezTo>
                      <a:pt x="265" y="54"/>
                      <a:pt x="265" y="53"/>
                      <a:pt x="265" y="52"/>
                    </a:cubicBezTo>
                    <a:cubicBezTo>
                      <a:pt x="265" y="51"/>
                      <a:pt x="264" y="51"/>
                      <a:pt x="264" y="51"/>
                    </a:cubicBezTo>
                    <a:cubicBezTo>
                      <a:pt x="264" y="50"/>
                      <a:pt x="263" y="51"/>
                      <a:pt x="263" y="51"/>
                    </a:cubicBezTo>
                    <a:cubicBezTo>
                      <a:pt x="263" y="51"/>
                      <a:pt x="263" y="52"/>
                      <a:pt x="262" y="52"/>
                    </a:cubicBezTo>
                    <a:cubicBezTo>
                      <a:pt x="262" y="53"/>
                      <a:pt x="262" y="53"/>
                      <a:pt x="261" y="54"/>
                    </a:cubicBezTo>
                    <a:cubicBezTo>
                      <a:pt x="260" y="54"/>
                      <a:pt x="259" y="55"/>
                      <a:pt x="258" y="56"/>
                    </a:cubicBezTo>
                    <a:cubicBezTo>
                      <a:pt x="255" y="57"/>
                      <a:pt x="253" y="59"/>
                      <a:pt x="250" y="60"/>
                    </a:cubicBezTo>
                    <a:cubicBezTo>
                      <a:pt x="248" y="61"/>
                      <a:pt x="245" y="62"/>
                      <a:pt x="243" y="62"/>
                    </a:cubicBezTo>
                    <a:cubicBezTo>
                      <a:pt x="240" y="63"/>
                      <a:pt x="237" y="64"/>
                      <a:pt x="234" y="64"/>
                    </a:cubicBezTo>
                    <a:cubicBezTo>
                      <a:pt x="233" y="64"/>
                      <a:pt x="231" y="64"/>
                      <a:pt x="229" y="64"/>
                    </a:cubicBezTo>
                    <a:cubicBezTo>
                      <a:pt x="229" y="64"/>
                      <a:pt x="229" y="64"/>
                      <a:pt x="229" y="64"/>
                    </a:cubicBezTo>
                    <a:cubicBezTo>
                      <a:pt x="228" y="65"/>
                      <a:pt x="228" y="65"/>
                      <a:pt x="228" y="65"/>
                    </a:cubicBezTo>
                    <a:cubicBezTo>
                      <a:pt x="229" y="65"/>
                      <a:pt x="229" y="65"/>
                      <a:pt x="230" y="66"/>
                    </a:cubicBezTo>
                    <a:cubicBezTo>
                      <a:pt x="231" y="66"/>
                      <a:pt x="232" y="66"/>
                      <a:pt x="232" y="66"/>
                    </a:cubicBezTo>
                    <a:cubicBezTo>
                      <a:pt x="235" y="66"/>
                      <a:pt x="238" y="66"/>
                      <a:pt x="241" y="65"/>
                    </a:cubicBezTo>
                    <a:cubicBezTo>
                      <a:pt x="244" y="65"/>
                      <a:pt x="247" y="64"/>
                      <a:pt x="249" y="63"/>
                    </a:cubicBezTo>
                    <a:cubicBezTo>
                      <a:pt x="253" y="62"/>
                      <a:pt x="256" y="60"/>
                      <a:pt x="258" y="59"/>
                    </a:cubicBezTo>
                    <a:cubicBezTo>
                      <a:pt x="260" y="58"/>
                      <a:pt x="261" y="57"/>
                      <a:pt x="262" y="57"/>
                    </a:cubicBezTo>
                    <a:cubicBezTo>
                      <a:pt x="262" y="57"/>
                      <a:pt x="263" y="56"/>
                      <a:pt x="264" y="56"/>
                    </a:cubicBezTo>
                    <a:cubicBezTo>
                      <a:pt x="264" y="56"/>
                      <a:pt x="264" y="56"/>
                      <a:pt x="264" y="56"/>
                    </a:cubicBezTo>
                    <a:cubicBezTo>
                      <a:pt x="264" y="56"/>
                      <a:pt x="264" y="56"/>
                      <a:pt x="264" y="57"/>
                    </a:cubicBezTo>
                    <a:cubicBezTo>
                      <a:pt x="265" y="58"/>
                      <a:pt x="265" y="58"/>
                      <a:pt x="266" y="59"/>
                    </a:cubicBezTo>
                    <a:cubicBezTo>
                      <a:pt x="270" y="62"/>
                      <a:pt x="273" y="66"/>
                      <a:pt x="277" y="69"/>
                    </a:cubicBezTo>
                    <a:cubicBezTo>
                      <a:pt x="279" y="70"/>
                      <a:pt x="280" y="71"/>
                      <a:pt x="280" y="71"/>
                    </a:cubicBezTo>
                    <a:cubicBezTo>
                      <a:pt x="280" y="71"/>
                      <a:pt x="281" y="71"/>
                      <a:pt x="281" y="71"/>
                    </a:cubicBezTo>
                    <a:cubicBezTo>
                      <a:pt x="281" y="71"/>
                      <a:pt x="281" y="70"/>
                      <a:pt x="281" y="69"/>
                    </a:cubicBezTo>
                    <a:cubicBezTo>
                      <a:pt x="280" y="68"/>
                      <a:pt x="280" y="67"/>
                      <a:pt x="279" y="67"/>
                    </a:cubicBezTo>
                    <a:cubicBezTo>
                      <a:pt x="277" y="65"/>
                      <a:pt x="274" y="64"/>
                      <a:pt x="272" y="62"/>
                    </a:cubicBezTo>
                    <a:cubicBezTo>
                      <a:pt x="270" y="60"/>
                      <a:pt x="267" y="57"/>
                      <a:pt x="265" y="55"/>
                    </a:cubicBezTo>
                    <a:cubicBezTo>
                      <a:pt x="265" y="55"/>
                      <a:pt x="265" y="55"/>
                      <a:pt x="265" y="55"/>
                    </a:cubicBezTo>
                    <a:close/>
                    <a:moveTo>
                      <a:pt x="171" y="16"/>
                    </a:moveTo>
                    <a:cubicBezTo>
                      <a:pt x="171" y="16"/>
                      <a:pt x="172" y="16"/>
                      <a:pt x="172" y="16"/>
                    </a:cubicBezTo>
                    <a:cubicBezTo>
                      <a:pt x="173" y="16"/>
                      <a:pt x="175" y="16"/>
                      <a:pt x="178" y="17"/>
                    </a:cubicBezTo>
                    <a:cubicBezTo>
                      <a:pt x="178" y="17"/>
                      <a:pt x="178" y="17"/>
                      <a:pt x="178" y="18"/>
                    </a:cubicBezTo>
                    <a:cubicBezTo>
                      <a:pt x="178" y="19"/>
                      <a:pt x="179" y="19"/>
                      <a:pt x="180" y="19"/>
                    </a:cubicBezTo>
                    <a:cubicBezTo>
                      <a:pt x="181" y="18"/>
                      <a:pt x="181" y="18"/>
                      <a:pt x="181" y="17"/>
                    </a:cubicBezTo>
                    <a:cubicBezTo>
                      <a:pt x="182" y="15"/>
                      <a:pt x="183" y="13"/>
                      <a:pt x="183" y="11"/>
                    </a:cubicBezTo>
                    <a:cubicBezTo>
                      <a:pt x="184" y="10"/>
                      <a:pt x="185" y="9"/>
                      <a:pt x="186" y="8"/>
                    </a:cubicBezTo>
                    <a:cubicBezTo>
                      <a:pt x="186" y="7"/>
                      <a:pt x="187" y="7"/>
                      <a:pt x="186" y="6"/>
                    </a:cubicBezTo>
                    <a:cubicBezTo>
                      <a:pt x="186" y="5"/>
                      <a:pt x="185" y="4"/>
                      <a:pt x="184" y="4"/>
                    </a:cubicBezTo>
                    <a:cubicBezTo>
                      <a:pt x="184" y="3"/>
                      <a:pt x="183" y="3"/>
                      <a:pt x="183" y="3"/>
                    </a:cubicBezTo>
                    <a:cubicBezTo>
                      <a:pt x="180" y="3"/>
                      <a:pt x="178" y="3"/>
                      <a:pt x="175" y="3"/>
                    </a:cubicBezTo>
                    <a:cubicBezTo>
                      <a:pt x="175" y="3"/>
                      <a:pt x="175" y="3"/>
                      <a:pt x="175" y="3"/>
                    </a:cubicBezTo>
                    <a:cubicBezTo>
                      <a:pt x="174" y="2"/>
                      <a:pt x="174" y="1"/>
                      <a:pt x="173" y="1"/>
                    </a:cubicBezTo>
                    <a:cubicBezTo>
                      <a:pt x="172" y="0"/>
                      <a:pt x="172" y="0"/>
                      <a:pt x="172" y="1"/>
                    </a:cubicBezTo>
                    <a:cubicBezTo>
                      <a:pt x="172" y="1"/>
                      <a:pt x="172" y="1"/>
                      <a:pt x="172" y="2"/>
                    </a:cubicBezTo>
                    <a:cubicBezTo>
                      <a:pt x="172" y="3"/>
                      <a:pt x="172" y="4"/>
                      <a:pt x="172" y="5"/>
                    </a:cubicBezTo>
                    <a:cubicBezTo>
                      <a:pt x="172" y="6"/>
                      <a:pt x="171" y="8"/>
                      <a:pt x="171" y="9"/>
                    </a:cubicBezTo>
                    <a:cubicBezTo>
                      <a:pt x="170" y="15"/>
                      <a:pt x="168" y="19"/>
                      <a:pt x="167" y="23"/>
                    </a:cubicBezTo>
                    <a:cubicBezTo>
                      <a:pt x="166" y="26"/>
                      <a:pt x="164" y="28"/>
                      <a:pt x="162" y="31"/>
                    </a:cubicBezTo>
                    <a:cubicBezTo>
                      <a:pt x="162" y="32"/>
                      <a:pt x="161" y="33"/>
                      <a:pt x="161" y="34"/>
                    </a:cubicBezTo>
                    <a:cubicBezTo>
                      <a:pt x="161" y="35"/>
                      <a:pt x="162" y="36"/>
                      <a:pt x="162" y="37"/>
                    </a:cubicBezTo>
                    <a:cubicBezTo>
                      <a:pt x="162" y="37"/>
                      <a:pt x="162" y="37"/>
                      <a:pt x="163" y="37"/>
                    </a:cubicBezTo>
                    <a:cubicBezTo>
                      <a:pt x="164" y="37"/>
                      <a:pt x="164" y="36"/>
                      <a:pt x="165" y="35"/>
                    </a:cubicBezTo>
                    <a:cubicBezTo>
                      <a:pt x="166" y="33"/>
                      <a:pt x="167" y="30"/>
                      <a:pt x="168" y="28"/>
                    </a:cubicBezTo>
                    <a:cubicBezTo>
                      <a:pt x="169" y="25"/>
                      <a:pt x="170" y="22"/>
                      <a:pt x="171" y="19"/>
                    </a:cubicBezTo>
                    <a:cubicBezTo>
                      <a:pt x="171" y="18"/>
                      <a:pt x="171" y="17"/>
                      <a:pt x="171" y="16"/>
                    </a:cubicBezTo>
                    <a:close/>
                    <a:moveTo>
                      <a:pt x="178" y="15"/>
                    </a:moveTo>
                    <a:cubicBezTo>
                      <a:pt x="177" y="15"/>
                      <a:pt x="176" y="14"/>
                      <a:pt x="175" y="14"/>
                    </a:cubicBezTo>
                    <a:cubicBezTo>
                      <a:pt x="174" y="14"/>
                      <a:pt x="173" y="14"/>
                      <a:pt x="172" y="14"/>
                    </a:cubicBezTo>
                    <a:cubicBezTo>
                      <a:pt x="172" y="13"/>
                      <a:pt x="173" y="12"/>
                      <a:pt x="173" y="11"/>
                    </a:cubicBezTo>
                    <a:cubicBezTo>
                      <a:pt x="175" y="11"/>
                      <a:pt x="176" y="11"/>
                      <a:pt x="178" y="11"/>
                    </a:cubicBezTo>
                    <a:cubicBezTo>
                      <a:pt x="178" y="11"/>
                      <a:pt x="179" y="11"/>
                      <a:pt x="178" y="11"/>
                    </a:cubicBezTo>
                    <a:cubicBezTo>
                      <a:pt x="178" y="10"/>
                      <a:pt x="178" y="10"/>
                      <a:pt x="177" y="9"/>
                    </a:cubicBezTo>
                    <a:cubicBezTo>
                      <a:pt x="176" y="9"/>
                      <a:pt x="175" y="9"/>
                      <a:pt x="174" y="9"/>
                    </a:cubicBezTo>
                    <a:cubicBezTo>
                      <a:pt x="174" y="9"/>
                      <a:pt x="174" y="9"/>
                      <a:pt x="174" y="9"/>
                    </a:cubicBezTo>
                    <a:cubicBezTo>
                      <a:pt x="174" y="7"/>
                      <a:pt x="175" y="5"/>
                      <a:pt x="175" y="5"/>
                    </a:cubicBezTo>
                    <a:cubicBezTo>
                      <a:pt x="175" y="5"/>
                      <a:pt x="176" y="5"/>
                      <a:pt x="176" y="5"/>
                    </a:cubicBezTo>
                    <a:cubicBezTo>
                      <a:pt x="177" y="5"/>
                      <a:pt x="178" y="5"/>
                      <a:pt x="179" y="5"/>
                    </a:cubicBezTo>
                    <a:cubicBezTo>
                      <a:pt x="181" y="5"/>
                      <a:pt x="181" y="5"/>
                      <a:pt x="182" y="5"/>
                    </a:cubicBezTo>
                    <a:cubicBezTo>
                      <a:pt x="182" y="6"/>
                      <a:pt x="182" y="6"/>
                      <a:pt x="182" y="7"/>
                    </a:cubicBezTo>
                    <a:cubicBezTo>
                      <a:pt x="181" y="10"/>
                      <a:pt x="180" y="13"/>
                      <a:pt x="179" y="15"/>
                    </a:cubicBezTo>
                    <a:cubicBezTo>
                      <a:pt x="179" y="16"/>
                      <a:pt x="179" y="16"/>
                      <a:pt x="178" y="16"/>
                    </a:cubicBezTo>
                    <a:cubicBezTo>
                      <a:pt x="178" y="16"/>
                      <a:pt x="178" y="15"/>
                      <a:pt x="178" y="15"/>
                    </a:cubicBezTo>
                    <a:close/>
                    <a:moveTo>
                      <a:pt x="191" y="19"/>
                    </a:moveTo>
                    <a:cubicBezTo>
                      <a:pt x="191" y="19"/>
                      <a:pt x="192" y="20"/>
                      <a:pt x="192" y="20"/>
                    </a:cubicBezTo>
                    <a:cubicBezTo>
                      <a:pt x="194" y="20"/>
                      <a:pt x="196" y="20"/>
                      <a:pt x="200" y="21"/>
                    </a:cubicBezTo>
                    <a:cubicBezTo>
                      <a:pt x="198" y="29"/>
                      <a:pt x="195" y="36"/>
                      <a:pt x="194" y="42"/>
                    </a:cubicBezTo>
                    <a:cubicBezTo>
                      <a:pt x="193" y="42"/>
                      <a:pt x="193" y="43"/>
                      <a:pt x="193" y="43"/>
                    </a:cubicBezTo>
                    <a:cubicBezTo>
                      <a:pt x="192" y="44"/>
                      <a:pt x="192" y="43"/>
                      <a:pt x="191" y="43"/>
                    </a:cubicBezTo>
                    <a:cubicBezTo>
                      <a:pt x="190" y="43"/>
                      <a:pt x="190" y="42"/>
                      <a:pt x="189" y="42"/>
                    </a:cubicBezTo>
                    <a:cubicBezTo>
                      <a:pt x="188" y="41"/>
                      <a:pt x="188" y="41"/>
                      <a:pt x="188" y="41"/>
                    </a:cubicBezTo>
                    <a:cubicBezTo>
                      <a:pt x="189" y="44"/>
                      <a:pt x="190" y="46"/>
                      <a:pt x="191" y="47"/>
                    </a:cubicBezTo>
                    <a:cubicBezTo>
                      <a:pt x="191" y="48"/>
                      <a:pt x="191" y="49"/>
                      <a:pt x="192" y="49"/>
                    </a:cubicBezTo>
                    <a:cubicBezTo>
                      <a:pt x="192" y="49"/>
                      <a:pt x="193" y="49"/>
                      <a:pt x="193" y="49"/>
                    </a:cubicBezTo>
                    <a:cubicBezTo>
                      <a:pt x="194" y="49"/>
                      <a:pt x="194" y="48"/>
                      <a:pt x="195" y="47"/>
                    </a:cubicBezTo>
                    <a:cubicBezTo>
                      <a:pt x="196" y="46"/>
                      <a:pt x="196" y="45"/>
                      <a:pt x="197" y="44"/>
                    </a:cubicBezTo>
                    <a:cubicBezTo>
                      <a:pt x="198" y="37"/>
                      <a:pt x="201" y="27"/>
                      <a:pt x="204" y="15"/>
                    </a:cubicBezTo>
                    <a:cubicBezTo>
                      <a:pt x="205" y="13"/>
                      <a:pt x="206" y="11"/>
                      <a:pt x="206" y="11"/>
                    </a:cubicBezTo>
                    <a:cubicBezTo>
                      <a:pt x="207" y="10"/>
                      <a:pt x="207" y="9"/>
                      <a:pt x="207" y="9"/>
                    </a:cubicBezTo>
                    <a:cubicBezTo>
                      <a:pt x="206" y="8"/>
                      <a:pt x="205" y="7"/>
                      <a:pt x="204" y="6"/>
                    </a:cubicBezTo>
                    <a:cubicBezTo>
                      <a:pt x="204" y="6"/>
                      <a:pt x="203" y="6"/>
                      <a:pt x="202" y="6"/>
                    </a:cubicBezTo>
                    <a:cubicBezTo>
                      <a:pt x="201" y="6"/>
                      <a:pt x="200" y="6"/>
                      <a:pt x="199" y="6"/>
                    </a:cubicBezTo>
                    <a:cubicBezTo>
                      <a:pt x="198" y="6"/>
                      <a:pt x="196" y="6"/>
                      <a:pt x="194" y="6"/>
                    </a:cubicBezTo>
                    <a:cubicBezTo>
                      <a:pt x="194" y="5"/>
                      <a:pt x="193" y="4"/>
                      <a:pt x="192" y="4"/>
                    </a:cubicBezTo>
                    <a:cubicBezTo>
                      <a:pt x="192" y="4"/>
                      <a:pt x="192" y="3"/>
                      <a:pt x="192" y="4"/>
                    </a:cubicBezTo>
                    <a:cubicBezTo>
                      <a:pt x="191" y="4"/>
                      <a:pt x="191" y="4"/>
                      <a:pt x="192" y="4"/>
                    </a:cubicBezTo>
                    <a:cubicBezTo>
                      <a:pt x="192" y="6"/>
                      <a:pt x="192" y="7"/>
                      <a:pt x="191" y="9"/>
                    </a:cubicBezTo>
                    <a:cubicBezTo>
                      <a:pt x="191" y="11"/>
                      <a:pt x="190" y="13"/>
                      <a:pt x="190" y="15"/>
                    </a:cubicBezTo>
                    <a:cubicBezTo>
                      <a:pt x="189" y="16"/>
                      <a:pt x="189" y="18"/>
                      <a:pt x="189" y="19"/>
                    </a:cubicBezTo>
                    <a:cubicBezTo>
                      <a:pt x="189" y="20"/>
                      <a:pt x="189" y="20"/>
                      <a:pt x="190" y="20"/>
                    </a:cubicBezTo>
                    <a:cubicBezTo>
                      <a:pt x="190" y="21"/>
                      <a:pt x="191" y="21"/>
                      <a:pt x="191" y="20"/>
                    </a:cubicBezTo>
                    <a:cubicBezTo>
                      <a:pt x="191" y="19"/>
                      <a:pt x="191" y="19"/>
                      <a:pt x="191" y="19"/>
                    </a:cubicBezTo>
                    <a:close/>
                    <a:moveTo>
                      <a:pt x="200" y="19"/>
                    </a:moveTo>
                    <a:cubicBezTo>
                      <a:pt x="199" y="18"/>
                      <a:pt x="198" y="18"/>
                      <a:pt x="197" y="18"/>
                    </a:cubicBezTo>
                    <a:cubicBezTo>
                      <a:pt x="195" y="18"/>
                      <a:pt x="193" y="18"/>
                      <a:pt x="192" y="18"/>
                    </a:cubicBezTo>
                    <a:cubicBezTo>
                      <a:pt x="192" y="17"/>
                      <a:pt x="192" y="17"/>
                      <a:pt x="192" y="16"/>
                    </a:cubicBezTo>
                    <a:cubicBezTo>
                      <a:pt x="192" y="15"/>
                      <a:pt x="192" y="14"/>
                      <a:pt x="193" y="13"/>
                    </a:cubicBezTo>
                    <a:cubicBezTo>
                      <a:pt x="193" y="13"/>
                      <a:pt x="193" y="13"/>
                      <a:pt x="193" y="14"/>
                    </a:cubicBezTo>
                    <a:cubicBezTo>
                      <a:pt x="195" y="14"/>
                      <a:pt x="197" y="14"/>
                      <a:pt x="198" y="14"/>
                    </a:cubicBezTo>
                    <a:cubicBezTo>
                      <a:pt x="199" y="14"/>
                      <a:pt x="200" y="14"/>
                      <a:pt x="199" y="14"/>
                    </a:cubicBezTo>
                    <a:cubicBezTo>
                      <a:pt x="199" y="13"/>
                      <a:pt x="199" y="13"/>
                      <a:pt x="198" y="12"/>
                    </a:cubicBezTo>
                    <a:cubicBezTo>
                      <a:pt x="197" y="12"/>
                      <a:pt x="196" y="12"/>
                      <a:pt x="195" y="12"/>
                    </a:cubicBezTo>
                    <a:cubicBezTo>
                      <a:pt x="194" y="12"/>
                      <a:pt x="194" y="12"/>
                      <a:pt x="193" y="12"/>
                    </a:cubicBezTo>
                    <a:cubicBezTo>
                      <a:pt x="194" y="10"/>
                      <a:pt x="194" y="9"/>
                      <a:pt x="195" y="8"/>
                    </a:cubicBezTo>
                    <a:cubicBezTo>
                      <a:pt x="195" y="8"/>
                      <a:pt x="195" y="8"/>
                      <a:pt x="195" y="8"/>
                    </a:cubicBezTo>
                    <a:cubicBezTo>
                      <a:pt x="197" y="8"/>
                      <a:pt x="199" y="8"/>
                      <a:pt x="201" y="8"/>
                    </a:cubicBezTo>
                    <a:cubicBezTo>
                      <a:pt x="202" y="8"/>
                      <a:pt x="202" y="8"/>
                      <a:pt x="202" y="9"/>
                    </a:cubicBezTo>
                    <a:cubicBezTo>
                      <a:pt x="202" y="10"/>
                      <a:pt x="202" y="11"/>
                      <a:pt x="202" y="12"/>
                    </a:cubicBezTo>
                    <a:cubicBezTo>
                      <a:pt x="201" y="15"/>
                      <a:pt x="201" y="17"/>
                      <a:pt x="200" y="20"/>
                    </a:cubicBezTo>
                    <a:cubicBezTo>
                      <a:pt x="200" y="19"/>
                      <a:pt x="200" y="19"/>
                      <a:pt x="200" y="19"/>
                    </a:cubicBezTo>
                    <a:close/>
                    <a:moveTo>
                      <a:pt x="90" y="28"/>
                    </a:moveTo>
                    <a:cubicBezTo>
                      <a:pt x="91" y="29"/>
                      <a:pt x="94" y="31"/>
                      <a:pt x="98" y="34"/>
                    </a:cubicBezTo>
                    <a:cubicBezTo>
                      <a:pt x="102" y="37"/>
                      <a:pt x="105" y="39"/>
                      <a:pt x="108" y="41"/>
                    </a:cubicBezTo>
                    <a:cubicBezTo>
                      <a:pt x="110" y="42"/>
                      <a:pt x="111" y="42"/>
                      <a:pt x="112" y="42"/>
                    </a:cubicBezTo>
                    <a:cubicBezTo>
                      <a:pt x="114" y="41"/>
                      <a:pt x="117" y="39"/>
                      <a:pt x="119" y="39"/>
                    </a:cubicBezTo>
                    <a:cubicBezTo>
                      <a:pt x="120" y="38"/>
                      <a:pt x="121" y="38"/>
                      <a:pt x="121" y="38"/>
                    </a:cubicBezTo>
                    <a:cubicBezTo>
                      <a:pt x="120" y="37"/>
                      <a:pt x="120" y="37"/>
                      <a:pt x="119" y="37"/>
                    </a:cubicBezTo>
                    <a:cubicBezTo>
                      <a:pt x="117" y="37"/>
                      <a:pt x="115" y="37"/>
                      <a:pt x="113" y="36"/>
                    </a:cubicBezTo>
                    <a:cubicBezTo>
                      <a:pt x="111" y="36"/>
                      <a:pt x="109" y="36"/>
                      <a:pt x="108" y="36"/>
                    </a:cubicBezTo>
                    <a:cubicBezTo>
                      <a:pt x="106" y="35"/>
                      <a:pt x="103" y="34"/>
                      <a:pt x="100" y="32"/>
                    </a:cubicBezTo>
                    <a:cubicBezTo>
                      <a:pt x="95" y="29"/>
                      <a:pt x="92" y="27"/>
                      <a:pt x="90" y="26"/>
                    </a:cubicBezTo>
                    <a:cubicBezTo>
                      <a:pt x="90" y="25"/>
                      <a:pt x="90" y="24"/>
                      <a:pt x="90" y="24"/>
                    </a:cubicBezTo>
                    <a:cubicBezTo>
                      <a:pt x="93" y="22"/>
                      <a:pt x="97" y="20"/>
                      <a:pt x="102" y="18"/>
                    </a:cubicBezTo>
                    <a:cubicBezTo>
                      <a:pt x="103" y="18"/>
                      <a:pt x="104" y="18"/>
                      <a:pt x="104" y="17"/>
                    </a:cubicBezTo>
                    <a:cubicBezTo>
                      <a:pt x="105" y="17"/>
                      <a:pt x="105" y="17"/>
                      <a:pt x="106" y="16"/>
                    </a:cubicBezTo>
                    <a:cubicBezTo>
                      <a:pt x="105" y="16"/>
                      <a:pt x="105" y="15"/>
                      <a:pt x="104" y="15"/>
                    </a:cubicBezTo>
                    <a:cubicBezTo>
                      <a:pt x="103" y="15"/>
                      <a:pt x="102" y="15"/>
                      <a:pt x="101" y="15"/>
                    </a:cubicBezTo>
                    <a:cubicBezTo>
                      <a:pt x="100" y="15"/>
                      <a:pt x="99" y="15"/>
                      <a:pt x="99" y="15"/>
                    </a:cubicBezTo>
                    <a:cubicBezTo>
                      <a:pt x="96" y="17"/>
                      <a:pt x="93" y="19"/>
                      <a:pt x="89" y="21"/>
                    </a:cubicBezTo>
                    <a:cubicBezTo>
                      <a:pt x="89" y="20"/>
                      <a:pt x="88" y="19"/>
                      <a:pt x="88" y="17"/>
                    </a:cubicBezTo>
                    <a:cubicBezTo>
                      <a:pt x="88" y="16"/>
                      <a:pt x="87" y="15"/>
                      <a:pt x="87" y="14"/>
                    </a:cubicBezTo>
                    <a:cubicBezTo>
                      <a:pt x="87" y="12"/>
                      <a:pt x="86" y="11"/>
                      <a:pt x="86" y="9"/>
                    </a:cubicBezTo>
                    <a:cubicBezTo>
                      <a:pt x="86" y="8"/>
                      <a:pt x="86" y="8"/>
                      <a:pt x="86" y="8"/>
                    </a:cubicBezTo>
                    <a:cubicBezTo>
                      <a:pt x="85" y="7"/>
                      <a:pt x="83" y="7"/>
                      <a:pt x="82" y="7"/>
                    </a:cubicBezTo>
                    <a:cubicBezTo>
                      <a:pt x="81" y="7"/>
                      <a:pt x="80" y="7"/>
                      <a:pt x="80" y="8"/>
                    </a:cubicBezTo>
                    <a:cubicBezTo>
                      <a:pt x="79" y="8"/>
                      <a:pt x="79" y="9"/>
                      <a:pt x="80" y="9"/>
                    </a:cubicBezTo>
                    <a:cubicBezTo>
                      <a:pt x="81" y="10"/>
                      <a:pt x="82" y="11"/>
                      <a:pt x="83" y="12"/>
                    </a:cubicBezTo>
                    <a:cubicBezTo>
                      <a:pt x="84" y="16"/>
                      <a:pt x="85" y="20"/>
                      <a:pt x="86" y="23"/>
                    </a:cubicBezTo>
                    <a:cubicBezTo>
                      <a:pt x="83" y="25"/>
                      <a:pt x="79" y="27"/>
                      <a:pt x="76" y="29"/>
                    </a:cubicBezTo>
                    <a:cubicBezTo>
                      <a:pt x="75" y="29"/>
                      <a:pt x="75" y="30"/>
                      <a:pt x="76" y="30"/>
                    </a:cubicBezTo>
                    <a:cubicBezTo>
                      <a:pt x="76" y="30"/>
                      <a:pt x="77" y="30"/>
                      <a:pt x="78" y="30"/>
                    </a:cubicBezTo>
                    <a:cubicBezTo>
                      <a:pt x="79" y="30"/>
                      <a:pt x="79" y="30"/>
                      <a:pt x="80" y="30"/>
                    </a:cubicBezTo>
                    <a:cubicBezTo>
                      <a:pt x="82" y="28"/>
                      <a:pt x="84" y="27"/>
                      <a:pt x="87" y="25"/>
                    </a:cubicBezTo>
                    <a:cubicBezTo>
                      <a:pt x="87" y="26"/>
                      <a:pt x="87" y="26"/>
                      <a:pt x="87" y="26"/>
                    </a:cubicBezTo>
                    <a:cubicBezTo>
                      <a:pt x="88" y="30"/>
                      <a:pt x="88" y="33"/>
                      <a:pt x="87" y="36"/>
                    </a:cubicBezTo>
                    <a:cubicBezTo>
                      <a:pt x="87" y="38"/>
                      <a:pt x="86" y="41"/>
                      <a:pt x="85" y="43"/>
                    </a:cubicBezTo>
                    <a:cubicBezTo>
                      <a:pt x="84" y="45"/>
                      <a:pt x="82" y="48"/>
                      <a:pt x="79" y="51"/>
                    </a:cubicBezTo>
                    <a:cubicBezTo>
                      <a:pt x="79" y="51"/>
                      <a:pt x="79" y="52"/>
                      <a:pt x="79" y="52"/>
                    </a:cubicBezTo>
                    <a:cubicBezTo>
                      <a:pt x="79" y="52"/>
                      <a:pt x="79" y="52"/>
                      <a:pt x="80" y="52"/>
                    </a:cubicBezTo>
                    <a:cubicBezTo>
                      <a:pt x="80" y="52"/>
                      <a:pt x="81" y="51"/>
                      <a:pt x="83" y="49"/>
                    </a:cubicBezTo>
                    <a:cubicBezTo>
                      <a:pt x="84" y="48"/>
                      <a:pt x="86" y="46"/>
                      <a:pt x="88" y="44"/>
                    </a:cubicBezTo>
                    <a:cubicBezTo>
                      <a:pt x="89" y="42"/>
                      <a:pt x="90" y="40"/>
                      <a:pt x="90" y="38"/>
                    </a:cubicBezTo>
                    <a:cubicBezTo>
                      <a:pt x="91" y="36"/>
                      <a:pt x="91" y="33"/>
                      <a:pt x="91" y="30"/>
                    </a:cubicBezTo>
                    <a:cubicBezTo>
                      <a:pt x="90" y="29"/>
                      <a:pt x="90" y="29"/>
                      <a:pt x="90" y="28"/>
                    </a:cubicBezTo>
                    <a:close/>
                    <a:moveTo>
                      <a:pt x="10" y="68"/>
                    </a:moveTo>
                    <a:cubicBezTo>
                      <a:pt x="11" y="68"/>
                      <a:pt x="12" y="67"/>
                      <a:pt x="12" y="67"/>
                    </a:cubicBezTo>
                    <a:cubicBezTo>
                      <a:pt x="13" y="67"/>
                      <a:pt x="13" y="66"/>
                      <a:pt x="13" y="66"/>
                    </a:cubicBezTo>
                    <a:cubicBezTo>
                      <a:pt x="13" y="66"/>
                      <a:pt x="13" y="66"/>
                      <a:pt x="13" y="66"/>
                    </a:cubicBezTo>
                    <a:cubicBezTo>
                      <a:pt x="13" y="65"/>
                      <a:pt x="13" y="65"/>
                      <a:pt x="12" y="65"/>
                    </a:cubicBezTo>
                    <a:cubicBezTo>
                      <a:pt x="11" y="65"/>
                      <a:pt x="11" y="65"/>
                      <a:pt x="10" y="65"/>
                    </a:cubicBezTo>
                    <a:cubicBezTo>
                      <a:pt x="10" y="65"/>
                      <a:pt x="10" y="66"/>
                      <a:pt x="10" y="66"/>
                    </a:cubicBezTo>
                    <a:cubicBezTo>
                      <a:pt x="10" y="65"/>
                      <a:pt x="10" y="65"/>
                      <a:pt x="9" y="64"/>
                    </a:cubicBezTo>
                    <a:cubicBezTo>
                      <a:pt x="9" y="63"/>
                      <a:pt x="9" y="63"/>
                      <a:pt x="9" y="62"/>
                    </a:cubicBezTo>
                    <a:cubicBezTo>
                      <a:pt x="9" y="62"/>
                      <a:pt x="9" y="62"/>
                      <a:pt x="9" y="62"/>
                    </a:cubicBezTo>
                    <a:cubicBezTo>
                      <a:pt x="8" y="62"/>
                      <a:pt x="8" y="62"/>
                      <a:pt x="7" y="62"/>
                    </a:cubicBezTo>
                    <a:cubicBezTo>
                      <a:pt x="6" y="62"/>
                      <a:pt x="6" y="62"/>
                      <a:pt x="6" y="62"/>
                    </a:cubicBezTo>
                    <a:cubicBezTo>
                      <a:pt x="5" y="63"/>
                      <a:pt x="5" y="63"/>
                      <a:pt x="6" y="63"/>
                    </a:cubicBezTo>
                    <a:cubicBezTo>
                      <a:pt x="6" y="63"/>
                      <a:pt x="7" y="64"/>
                      <a:pt x="7" y="64"/>
                    </a:cubicBezTo>
                    <a:cubicBezTo>
                      <a:pt x="7" y="65"/>
                      <a:pt x="8" y="66"/>
                      <a:pt x="8" y="67"/>
                    </a:cubicBezTo>
                    <a:cubicBezTo>
                      <a:pt x="8" y="67"/>
                      <a:pt x="8" y="67"/>
                      <a:pt x="8" y="67"/>
                    </a:cubicBezTo>
                    <a:cubicBezTo>
                      <a:pt x="7" y="68"/>
                      <a:pt x="6" y="69"/>
                      <a:pt x="5" y="70"/>
                    </a:cubicBezTo>
                    <a:cubicBezTo>
                      <a:pt x="5" y="70"/>
                      <a:pt x="5" y="70"/>
                      <a:pt x="5" y="70"/>
                    </a:cubicBezTo>
                    <a:cubicBezTo>
                      <a:pt x="5" y="70"/>
                      <a:pt x="6" y="70"/>
                      <a:pt x="6" y="70"/>
                    </a:cubicBezTo>
                    <a:cubicBezTo>
                      <a:pt x="7" y="70"/>
                      <a:pt x="8" y="69"/>
                      <a:pt x="9" y="69"/>
                    </a:cubicBezTo>
                    <a:cubicBezTo>
                      <a:pt x="9" y="69"/>
                      <a:pt x="9" y="70"/>
                      <a:pt x="9" y="71"/>
                    </a:cubicBezTo>
                    <a:cubicBezTo>
                      <a:pt x="9" y="72"/>
                      <a:pt x="9" y="72"/>
                      <a:pt x="9" y="72"/>
                    </a:cubicBezTo>
                    <a:cubicBezTo>
                      <a:pt x="10" y="72"/>
                      <a:pt x="10" y="72"/>
                      <a:pt x="10" y="72"/>
                    </a:cubicBezTo>
                    <a:cubicBezTo>
                      <a:pt x="10" y="72"/>
                      <a:pt x="10" y="71"/>
                      <a:pt x="10" y="70"/>
                    </a:cubicBezTo>
                    <a:cubicBezTo>
                      <a:pt x="10" y="70"/>
                      <a:pt x="10" y="69"/>
                      <a:pt x="10" y="68"/>
                    </a:cubicBezTo>
                    <a:close/>
                    <a:moveTo>
                      <a:pt x="17" y="72"/>
                    </a:moveTo>
                    <a:cubicBezTo>
                      <a:pt x="18" y="71"/>
                      <a:pt x="18" y="71"/>
                      <a:pt x="19" y="71"/>
                    </a:cubicBezTo>
                    <a:cubicBezTo>
                      <a:pt x="20" y="71"/>
                      <a:pt x="20" y="70"/>
                      <a:pt x="20" y="70"/>
                    </a:cubicBezTo>
                    <a:cubicBezTo>
                      <a:pt x="20" y="70"/>
                      <a:pt x="20" y="70"/>
                      <a:pt x="20" y="70"/>
                    </a:cubicBezTo>
                    <a:cubicBezTo>
                      <a:pt x="20" y="69"/>
                      <a:pt x="20" y="69"/>
                      <a:pt x="19" y="69"/>
                    </a:cubicBezTo>
                    <a:cubicBezTo>
                      <a:pt x="18" y="69"/>
                      <a:pt x="18" y="69"/>
                      <a:pt x="18" y="69"/>
                    </a:cubicBezTo>
                    <a:cubicBezTo>
                      <a:pt x="17" y="69"/>
                      <a:pt x="17" y="70"/>
                      <a:pt x="16" y="70"/>
                    </a:cubicBezTo>
                    <a:cubicBezTo>
                      <a:pt x="16" y="70"/>
                      <a:pt x="16" y="69"/>
                      <a:pt x="16" y="69"/>
                    </a:cubicBezTo>
                    <a:cubicBezTo>
                      <a:pt x="16" y="68"/>
                      <a:pt x="16" y="68"/>
                      <a:pt x="16" y="68"/>
                    </a:cubicBezTo>
                    <a:cubicBezTo>
                      <a:pt x="16" y="67"/>
                      <a:pt x="15" y="67"/>
                      <a:pt x="15" y="67"/>
                    </a:cubicBezTo>
                    <a:cubicBezTo>
                      <a:pt x="15" y="67"/>
                      <a:pt x="15" y="67"/>
                      <a:pt x="14" y="67"/>
                    </a:cubicBezTo>
                    <a:cubicBezTo>
                      <a:pt x="13" y="67"/>
                      <a:pt x="13" y="67"/>
                      <a:pt x="12" y="68"/>
                    </a:cubicBezTo>
                    <a:cubicBezTo>
                      <a:pt x="12" y="68"/>
                      <a:pt x="12" y="68"/>
                      <a:pt x="13" y="68"/>
                    </a:cubicBezTo>
                    <a:cubicBezTo>
                      <a:pt x="13" y="69"/>
                      <a:pt x="14" y="69"/>
                      <a:pt x="14" y="69"/>
                    </a:cubicBezTo>
                    <a:cubicBezTo>
                      <a:pt x="14" y="70"/>
                      <a:pt x="14" y="70"/>
                      <a:pt x="15" y="71"/>
                    </a:cubicBezTo>
                    <a:cubicBezTo>
                      <a:pt x="14" y="72"/>
                      <a:pt x="13" y="72"/>
                      <a:pt x="12" y="73"/>
                    </a:cubicBezTo>
                    <a:cubicBezTo>
                      <a:pt x="12" y="73"/>
                      <a:pt x="12" y="73"/>
                      <a:pt x="12" y="73"/>
                    </a:cubicBezTo>
                    <a:cubicBezTo>
                      <a:pt x="12" y="74"/>
                      <a:pt x="13" y="74"/>
                      <a:pt x="13" y="73"/>
                    </a:cubicBezTo>
                    <a:cubicBezTo>
                      <a:pt x="14" y="73"/>
                      <a:pt x="15" y="73"/>
                      <a:pt x="15" y="72"/>
                    </a:cubicBezTo>
                    <a:cubicBezTo>
                      <a:pt x="15" y="72"/>
                      <a:pt x="15" y="72"/>
                      <a:pt x="15" y="73"/>
                    </a:cubicBezTo>
                    <a:cubicBezTo>
                      <a:pt x="16" y="74"/>
                      <a:pt x="16" y="75"/>
                      <a:pt x="17" y="76"/>
                    </a:cubicBezTo>
                    <a:cubicBezTo>
                      <a:pt x="17" y="77"/>
                      <a:pt x="17" y="77"/>
                      <a:pt x="17" y="77"/>
                    </a:cubicBezTo>
                    <a:cubicBezTo>
                      <a:pt x="17" y="77"/>
                      <a:pt x="17" y="77"/>
                      <a:pt x="17" y="77"/>
                    </a:cubicBezTo>
                    <a:cubicBezTo>
                      <a:pt x="17" y="77"/>
                      <a:pt x="17" y="76"/>
                      <a:pt x="17" y="76"/>
                    </a:cubicBezTo>
                    <a:cubicBezTo>
                      <a:pt x="17" y="75"/>
                      <a:pt x="17" y="74"/>
                      <a:pt x="17" y="73"/>
                    </a:cubicBezTo>
                    <a:cubicBezTo>
                      <a:pt x="17" y="73"/>
                      <a:pt x="17" y="72"/>
                      <a:pt x="17" y="72"/>
                    </a:cubicBezTo>
                    <a:close/>
                    <a:moveTo>
                      <a:pt x="14" y="88"/>
                    </a:moveTo>
                    <a:cubicBezTo>
                      <a:pt x="16" y="88"/>
                      <a:pt x="16" y="87"/>
                      <a:pt x="17" y="86"/>
                    </a:cubicBezTo>
                    <a:cubicBezTo>
                      <a:pt x="18" y="83"/>
                      <a:pt x="18" y="81"/>
                      <a:pt x="20" y="78"/>
                    </a:cubicBezTo>
                    <a:cubicBezTo>
                      <a:pt x="21" y="75"/>
                      <a:pt x="23" y="71"/>
                      <a:pt x="25" y="66"/>
                    </a:cubicBezTo>
                    <a:cubicBezTo>
                      <a:pt x="26" y="64"/>
                      <a:pt x="27" y="62"/>
                      <a:pt x="28" y="61"/>
                    </a:cubicBezTo>
                    <a:cubicBezTo>
                      <a:pt x="28" y="61"/>
                      <a:pt x="29" y="61"/>
                      <a:pt x="29" y="61"/>
                    </a:cubicBezTo>
                    <a:cubicBezTo>
                      <a:pt x="29" y="61"/>
                      <a:pt x="29" y="61"/>
                      <a:pt x="29" y="62"/>
                    </a:cubicBezTo>
                    <a:cubicBezTo>
                      <a:pt x="30" y="63"/>
                      <a:pt x="31" y="63"/>
                      <a:pt x="31" y="64"/>
                    </a:cubicBezTo>
                    <a:cubicBezTo>
                      <a:pt x="31" y="65"/>
                      <a:pt x="32" y="65"/>
                      <a:pt x="32" y="65"/>
                    </a:cubicBezTo>
                    <a:cubicBezTo>
                      <a:pt x="32" y="65"/>
                      <a:pt x="32" y="64"/>
                      <a:pt x="32" y="64"/>
                    </a:cubicBezTo>
                    <a:cubicBezTo>
                      <a:pt x="32" y="61"/>
                      <a:pt x="33" y="59"/>
                      <a:pt x="33" y="58"/>
                    </a:cubicBezTo>
                    <a:cubicBezTo>
                      <a:pt x="34" y="57"/>
                      <a:pt x="34" y="56"/>
                      <a:pt x="33" y="56"/>
                    </a:cubicBezTo>
                    <a:cubicBezTo>
                      <a:pt x="33" y="56"/>
                      <a:pt x="31" y="56"/>
                      <a:pt x="28" y="57"/>
                    </a:cubicBezTo>
                    <a:cubicBezTo>
                      <a:pt x="28" y="58"/>
                      <a:pt x="27" y="58"/>
                      <a:pt x="27" y="59"/>
                    </a:cubicBezTo>
                    <a:cubicBezTo>
                      <a:pt x="26" y="60"/>
                      <a:pt x="25" y="62"/>
                      <a:pt x="25" y="63"/>
                    </a:cubicBezTo>
                    <a:cubicBezTo>
                      <a:pt x="21" y="59"/>
                      <a:pt x="18" y="56"/>
                      <a:pt x="17" y="54"/>
                    </a:cubicBezTo>
                    <a:cubicBezTo>
                      <a:pt x="17" y="53"/>
                      <a:pt x="17" y="53"/>
                      <a:pt x="16" y="53"/>
                    </a:cubicBezTo>
                    <a:cubicBezTo>
                      <a:pt x="16" y="53"/>
                      <a:pt x="14" y="53"/>
                      <a:pt x="13" y="54"/>
                    </a:cubicBezTo>
                    <a:cubicBezTo>
                      <a:pt x="12" y="55"/>
                      <a:pt x="12" y="55"/>
                      <a:pt x="12" y="55"/>
                    </a:cubicBezTo>
                    <a:cubicBezTo>
                      <a:pt x="11" y="57"/>
                      <a:pt x="10" y="59"/>
                      <a:pt x="10" y="61"/>
                    </a:cubicBezTo>
                    <a:cubicBezTo>
                      <a:pt x="9" y="61"/>
                      <a:pt x="9" y="62"/>
                      <a:pt x="10" y="62"/>
                    </a:cubicBezTo>
                    <a:cubicBezTo>
                      <a:pt x="10" y="62"/>
                      <a:pt x="11" y="61"/>
                      <a:pt x="11" y="61"/>
                    </a:cubicBezTo>
                    <a:cubicBezTo>
                      <a:pt x="12" y="61"/>
                      <a:pt x="12" y="60"/>
                      <a:pt x="12" y="59"/>
                    </a:cubicBezTo>
                    <a:cubicBezTo>
                      <a:pt x="13" y="59"/>
                      <a:pt x="13" y="58"/>
                      <a:pt x="13" y="57"/>
                    </a:cubicBezTo>
                    <a:cubicBezTo>
                      <a:pt x="13" y="57"/>
                      <a:pt x="13" y="57"/>
                      <a:pt x="13" y="57"/>
                    </a:cubicBezTo>
                    <a:cubicBezTo>
                      <a:pt x="14" y="57"/>
                      <a:pt x="14" y="57"/>
                      <a:pt x="15" y="57"/>
                    </a:cubicBezTo>
                    <a:cubicBezTo>
                      <a:pt x="15" y="58"/>
                      <a:pt x="16" y="58"/>
                      <a:pt x="17" y="59"/>
                    </a:cubicBezTo>
                    <a:cubicBezTo>
                      <a:pt x="16" y="59"/>
                      <a:pt x="16" y="59"/>
                      <a:pt x="16" y="60"/>
                    </a:cubicBezTo>
                    <a:cubicBezTo>
                      <a:pt x="15" y="60"/>
                      <a:pt x="15" y="61"/>
                      <a:pt x="14" y="62"/>
                    </a:cubicBezTo>
                    <a:cubicBezTo>
                      <a:pt x="14" y="63"/>
                      <a:pt x="14" y="63"/>
                      <a:pt x="14" y="64"/>
                    </a:cubicBezTo>
                    <a:cubicBezTo>
                      <a:pt x="13" y="65"/>
                      <a:pt x="14" y="65"/>
                      <a:pt x="14" y="65"/>
                    </a:cubicBezTo>
                    <a:cubicBezTo>
                      <a:pt x="15" y="64"/>
                      <a:pt x="15" y="64"/>
                      <a:pt x="15" y="64"/>
                    </a:cubicBezTo>
                    <a:cubicBezTo>
                      <a:pt x="16" y="62"/>
                      <a:pt x="17" y="61"/>
                      <a:pt x="17" y="60"/>
                    </a:cubicBezTo>
                    <a:cubicBezTo>
                      <a:pt x="18" y="60"/>
                      <a:pt x="19" y="61"/>
                      <a:pt x="20" y="62"/>
                    </a:cubicBezTo>
                    <a:cubicBezTo>
                      <a:pt x="19" y="62"/>
                      <a:pt x="19" y="62"/>
                      <a:pt x="19" y="63"/>
                    </a:cubicBezTo>
                    <a:cubicBezTo>
                      <a:pt x="18" y="63"/>
                      <a:pt x="18" y="64"/>
                      <a:pt x="18" y="65"/>
                    </a:cubicBezTo>
                    <a:cubicBezTo>
                      <a:pt x="18" y="66"/>
                      <a:pt x="17" y="67"/>
                      <a:pt x="17" y="67"/>
                    </a:cubicBezTo>
                    <a:cubicBezTo>
                      <a:pt x="17" y="68"/>
                      <a:pt x="17" y="68"/>
                      <a:pt x="18" y="68"/>
                    </a:cubicBezTo>
                    <a:cubicBezTo>
                      <a:pt x="18" y="68"/>
                      <a:pt x="18" y="67"/>
                      <a:pt x="19" y="67"/>
                    </a:cubicBezTo>
                    <a:cubicBezTo>
                      <a:pt x="19" y="65"/>
                      <a:pt x="20" y="64"/>
                      <a:pt x="21" y="63"/>
                    </a:cubicBezTo>
                    <a:cubicBezTo>
                      <a:pt x="21" y="64"/>
                      <a:pt x="22" y="65"/>
                      <a:pt x="23" y="66"/>
                    </a:cubicBezTo>
                    <a:cubicBezTo>
                      <a:pt x="23" y="67"/>
                      <a:pt x="23" y="67"/>
                      <a:pt x="22" y="68"/>
                    </a:cubicBezTo>
                    <a:cubicBezTo>
                      <a:pt x="21" y="71"/>
                      <a:pt x="19" y="76"/>
                      <a:pt x="16" y="81"/>
                    </a:cubicBezTo>
                    <a:cubicBezTo>
                      <a:pt x="16" y="81"/>
                      <a:pt x="16" y="82"/>
                      <a:pt x="16" y="82"/>
                    </a:cubicBezTo>
                    <a:cubicBezTo>
                      <a:pt x="15" y="81"/>
                      <a:pt x="13" y="81"/>
                      <a:pt x="12" y="80"/>
                    </a:cubicBezTo>
                    <a:cubicBezTo>
                      <a:pt x="12" y="80"/>
                      <a:pt x="12" y="80"/>
                      <a:pt x="12" y="80"/>
                    </a:cubicBezTo>
                    <a:cubicBezTo>
                      <a:pt x="13" y="79"/>
                      <a:pt x="13" y="77"/>
                      <a:pt x="14" y="76"/>
                    </a:cubicBezTo>
                    <a:cubicBezTo>
                      <a:pt x="14" y="75"/>
                      <a:pt x="14" y="75"/>
                      <a:pt x="13" y="75"/>
                    </a:cubicBezTo>
                    <a:cubicBezTo>
                      <a:pt x="13" y="75"/>
                      <a:pt x="12" y="76"/>
                      <a:pt x="12" y="76"/>
                    </a:cubicBezTo>
                    <a:cubicBezTo>
                      <a:pt x="11" y="77"/>
                      <a:pt x="11" y="78"/>
                      <a:pt x="11" y="79"/>
                    </a:cubicBezTo>
                    <a:cubicBezTo>
                      <a:pt x="11" y="79"/>
                      <a:pt x="11" y="79"/>
                      <a:pt x="11" y="80"/>
                    </a:cubicBezTo>
                    <a:cubicBezTo>
                      <a:pt x="10" y="79"/>
                      <a:pt x="10" y="79"/>
                      <a:pt x="9" y="79"/>
                    </a:cubicBezTo>
                    <a:cubicBezTo>
                      <a:pt x="9" y="79"/>
                      <a:pt x="8" y="79"/>
                      <a:pt x="8" y="79"/>
                    </a:cubicBezTo>
                    <a:cubicBezTo>
                      <a:pt x="8" y="77"/>
                      <a:pt x="9" y="75"/>
                      <a:pt x="9" y="74"/>
                    </a:cubicBezTo>
                    <a:cubicBezTo>
                      <a:pt x="10" y="73"/>
                      <a:pt x="10" y="73"/>
                      <a:pt x="9" y="73"/>
                    </a:cubicBezTo>
                    <a:cubicBezTo>
                      <a:pt x="9" y="73"/>
                      <a:pt x="8" y="73"/>
                      <a:pt x="8" y="74"/>
                    </a:cubicBezTo>
                    <a:cubicBezTo>
                      <a:pt x="7" y="75"/>
                      <a:pt x="7" y="75"/>
                      <a:pt x="7" y="77"/>
                    </a:cubicBezTo>
                    <a:cubicBezTo>
                      <a:pt x="7" y="77"/>
                      <a:pt x="7" y="78"/>
                      <a:pt x="7" y="78"/>
                    </a:cubicBezTo>
                    <a:cubicBezTo>
                      <a:pt x="6" y="78"/>
                      <a:pt x="6" y="78"/>
                      <a:pt x="5" y="77"/>
                    </a:cubicBezTo>
                    <a:cubicBezTo>
                      <a:pt x="5" y="77"/>
                      <a:pt x="5" y="77"/>
                      <a:pt x="5" y="77"/>
                    </a:cubicBezTo>
                    <a:cubicBezTo>
                      <a:pt x="5" y="76"/>
                      <a:pt x="4" y="76"/>
                      <a:pt x="4" y="75"/>
                    </a:cubicBezTo>
                    <a:cubicBezTo>
                      <a:pt x="4" y="75"/>
                      <a:pt x="4" y="74"/>
                      <a:pt x="4" y="73"/>
                    </a:cubicBezTo>
                    <a:cubicBezTo>
                      <a:pt x="4" y="73"/>
                      <a:pt x="4" y="72"/>
                      <a:pt x="4" y="71"/>
                    </a:cubicBezTo>
                    <a:cubicBezTo>
                      <a:pt x="4" y="71"/>
                      <a:pt x="4" y="70"/>
                      <a:pt x="4" y="70"/>
                    </a:cubicBezTo>
                    <a:cubicBezTo>
                      <a:pt x="3" y="70"/>
                      <a:pt x="2" y="71"/>
                      <a:pt x="2" y="71"/>
                    </a:cubicBezTo>
                    <a:cubicBezTo>
                      <a:pt x="1" y="72"/>
                      <a:pt x="1" y="72"/>
                      <a:pt x="1" y="72"/>
                    </a:cubicBezTo>
                    <a:cubicBezTo>
                      <a:pt x="0" y="73"/>
                      <a:pt x="1" y="73"/>
                      <a:pt x="1" y="73"/>
                    </a:cubicBezTo>
                    <a:cubicBezTo>
                      <a:pt x="1" y="73"/>
                      <a:pt x="2" y="73"/>
                      <a:pt x="2" y="74"/>
                    </a:cubicBezTo>
                    <a:cubicBezTo>
                      <a:pt x="2" y="75"/>
                      <a:pt x="3" y="75"/>
                      <a:pt x="3" y="76"/>
                    </a:cubicBezTo>
                    <a:cubicBezTo>
                      <a:pt x="3" y="76"/>
                      <a:pt x="3" y="77"/>
                      <a:pt x="4" y="77"/>
                    </a:cubicBezTo>
                    <a:cubicBezTo>
                      <a:pt x="3" y="78"/>
                      <a:pt x="2" y="78"/>
                      <a:pt x="2" y="79"/>
                    </a:cubicBezTo>
                    <a:cubicBezTo>
                      <a:pt x="1" y="79"/>
                      <a:pt x="1" y="80"/>
                      <a:pt x="1" y="80"/>
                    </a:cubicBezTo>
                    <a:cubicBezTo>
                      <a:pt x="1" y="80"/>
                      <a:pt x="2" y="81"/>
                      <a:pt x="2" y="80"/>
                    </a:cubicBezTo>
                    <a:cubicBezTo>
                      <a:pt x="3" y="80"/>
                      <a:pt x="5" y="80"/>
                      <a:pt x="6" y="81"/>
                    </a:cubicBezTo>
                    <a:cubicBezTo>
                      <a:pt x="7" y="81"/>
                      <a:pt x="11" y="82"/>
                      <a:pt x="15" y="84"/>
                    </a:cubicBezTo>
                    <a:cubicBezTo>
                      <a:pt x="15" y="85"/>
                      <a:pt x="14" y="86"/>
                      <a:pt x="13" y="88"/>
                    </a:cubicBezTo>
                    <a:cubicBezTo>
                      <a:pt x="13" y="88"/>
                      <a:pt x="13" y="88"/>
                      <a:pt x="13" y="88"/>
                    </a:cubicBezTo>
                    <a:cubicBezTo>
                      <a:pt x="13" y="88"/>
                      <a:pt x="13" y="88"/>
                      <a:pt x="13" y="88"/>
                    </a:cubicBezTo>
                    <a:cubicBezTo>
                      <a:pt x="12" y="88"/>
                      <a:pt x="12" y="88"/>
                      <a:pt x="11" y="88"/>
                    </a:cubicBezTo>
                    <a:cubicBezTo>
                      <a:pt x="10" y="88"/>
                      <a:pt x="10" y="89"/>
                      <a:pt x="11" y="89"/>
                    </a:cubicBezTo>
                    <a:cubicBezTo>
                      <a:pt x="11" y="89"/>
                      <a:pt x="12" y="89"/>
                      <a:pt x="12" y="89"/>
                    </a:cubicBezTo>
                    <a:cubicBezTo>
                      <a:pt x="12" y="90"/>
                      <a:pt x="13" y="90"/>
                      <a:pt x="13" y="91"/>
                    </a:cubicBezTo>
                    <a:cubicBezTo>
                      <a:pt x="13" y="92"/>
                      <a:pt x="14" y="93"/>
                      <a:pt x="14" y="94"/>
                    </a:cubicBezTo>
                    <a:cubicBezTo>
                      <a:pt x="14" y="95"/>
                      <a:pt x="15" y="95"/>
                      <a:pt x="15" y="95"/>
                    </a:cubicBezTo>
                    <a:cubicBezTo>
                      <a:pt x="16" y="96"/>
                      <a:pt x="17" y="96"/>
                      <a:pt x="18" y="96"/>
                    </a:cubicBezTo>
                    <a:cubicBezTo>
                      <a:pt x="19" y="96"/>
                      <a:pt x="19" y="95"/>
                      <a:pt x="19" y="94"/>
                    </a:cubicBezTo>
                    <a:cubicBezTo>
                      <a:pt x="18" y="93"/>
                      <a:pt x="18" y="92"/>
                      <a:pt x="17" y="91"/>
                    </a:cubicBezTo>
                    <a:cubicBezTo>
                      <a:pt x="16" y="90"/>
                      <a:pt x="15" y="89"/>
                      <a:pt x="14" y="88"/>
                    </a:cubicBezTo>
                    <a:close/>
                    <a:moveTo>
                      <a:pt x="34" y="79"/>
                    </a:moveTo>
                    <a:cubicBezTo>
                      <a:pt x="36" y="76"/>
                      <a:pt x="38" y="72"/>
                      <a:pt x="41" y="68"/>
                    </a:cubicBezTo>
                    <a:cubicBezTo>
                      <a:pt x="41" y="67"/>
                      <a:pt x="42" y="66"/>
                      <a:pt x="42" y="66"/>
                    </a:cubicBezTo>
                    <a:cubicBezTo>
                      <a:pt x="43" y="65"/>
                      <a:pt x="43" y="64"/>
                      <a:pt x="43" y="64"/>
                    </a:cubicBezTo>
                    <a:cubicBezTo>
                      <a:pt x="43" y="64"/>
                      <a:pt x="42" y="64"/>
                      <a:pt x="41" y="64"/>
                    </a:cubicBezTo>
                    <a:cubicBezTo>
                      <a:pt x="40" y="64"/>
                      <a:pt x="39" y="65"/>
                      <a:pt x="38" y="65"/>
                    </a:cubicBezTo>
                    <a:cubicBezTo>
                      <a:pt x="38" y="66"/>
                      <a:pt x="37" y="67"/>
                      <a:pt x="37" y="67"/>
                    </a:cubicBezTo>
                    <a:cubicBezTo>
                      <a:pt x="36" y="70"/>
                      <a:pt x="34" y="74"/>
                      <a:pt x="32" y="79"/>
                    </a:cubicBezTo>
                    <a:cubicBezTo>
                      <a:pt x="32" y="79"/>
                      <a:pt x="32" y="78"/>
                      <a:pt x="32" y="78"/>
                    </a:cubicBezTo>
                    <a:cubicBezTo>
                      <a:pt x="31" y="78"/>
                      <a:pt x="31" y="78"/>
                      <a:pt x="30" y="79"/>
                    </a:cubicBezTo>
                    <a:cubicBezTo>
                      <a:pt x="30" y="77"/>
                      <a:pt x="30" y="76"/>
                      <a:pt x="30" y="74"/>
                    </a:cubicBezTo>
                    <a:cubicBezTo>
                      <a:pt x="30" y="73"/>
                      <a:pt x="30" y="71"/>
                      <a:pt x="30" y="70"/>
                    </a:cubicBezTo>
                    <a:cubicBezTo>
                      <a:pt x="30" y="70"/>
                      <a:pt x="30" y="69"/>
                      <a:pt x="30" y="69"/>
                    </a:cubicBezTo>
                    <a:cubicBezTo>
                      <a:pt x="29" y="69"/>
                      <a:pt x="28" y="70"/>
                      <a:pt x="25" y="71"/>
                    </a:cubicBezTo>
                    <a:cubicBezTo>
                      <a:pt x="25" y="71"/>
                      <a:pt x="24" y="72"/>
                      <a:pt x="24" y="72"/>
                    </a:cubicBezTo>
                    <a:cubicBezTo>
                      <a:pt x="24" y="75"/>
                      <a:pt x="23" y="77"/>
                      <a:pt x="22" y="81"/>
                    </a:cubicBezTo>
                    <a:cubicBezTo>
                      <a:pt x="22" y="82"/>
                      <a:pt x="21" y="83"/>
                      <a:pt x="20" y="84"/>
                    </a:cubicBezTo>
                    <a:cubicBezTo>
                      <a:pt x="19" y="85"/>
                      <a:pt x="19" y="86"/>
                      <a:pt x="20" y="86"/>
                    </a:cubicBezTo>
                    <a:cubicBezTo>
                      <a:pt x="21" y="86"/>
                      <a:pt x="21" y="86"/>
                      <a:pt x="22" y="85"/>
                    </a:cubicBezTo>
                    <a:cubicBezTo>
                      <a:pt x="23" y="85"/>
                      <a:pt x="23" y="84"/>
                      <a:pt x="23" y="82"/>
                    </a:cubicBezTo>
                    <a:cubicBezTo>
                      <a:pt x="24" y="82"/>
                      <a:pt x="24" y="79"/>
                      <a:pt x="25" y="75"/>
                    </a:cubicBezTo>
                    <a:cubicBezTo>
                      <a:pt x="25" y="74"/>
                      <a:pt x="26" y="74"/>
                      <a:pt x="26" y="74"/>
                    </a:cubicBezTo>
                    <a:cubicBezTo>
                      <a:pt x="27" y="74"/>
                      <a:pt x="27" y="74"/>
                      <a:pt x="27" y="74"/>
                    </a:cubicBezTo>
                    <a:cubicBezTo>
                      <a:pt x="28" y="76"/>
                      <a:pt x="29" y="77"/>
                      <a:pt x="29" y="79"/>
                    </a:cubicBezTo>
                    <a:cubicBezTo>
                      <a:pt x="29" y="79"/>
                      <a:pt x="29" y="79"/>
                      <a:pt x="28" y="80"/>
                    </a:cubicBezTo>
                    <a:cubicBezTo>
                      <a:pt x="28" y="80"/>
                      <a:pt x="27" y="81"/>
                      <a:pt x="27" y="81"/>
                    </a:cubicBezTo>
                    <a:cubicBezTo>
                      <a:pt x="27" y="82"/>
                      <a:pt x="28" y="82"/>
                      <a:pt x="28" y="82"/>
                    </a:cubicBezTo>
                    <a:cubicBezTo>
                      <a:pt x="29" y="81"/>
                      <a:pt x="30" y="81"/>
                      <a:pt x="31" y="81"/>
                    </a:cubicBezTo>
                    <a:cubicBezTo>
                      <a:pt x="29" y="86"/>
                      <a:pt x="26" y="92"/>
                      <a:pt x="24" y="97"/>
                    </a:cubicBezTo>
                    <a:cubicBezTo>
                      <a:pt x="23" y="98"/>
                      <a:pt x="23" y="98"/>
                      <a:pt x="24" y="98"/>
                    </a:cubicBezTo>
                    <a:cubicBezTo>
                      <a:pt x="25" y="98"/>
                      <a:pt x="26" y="98"/>
                      <a:pt x="26" y="97"/>
                    </a:cubicBezTo>
                    <a:cubicBezTo>
                      <a:pt x="27" y="97"/>
                      <a:pt x="27" y="96"/>
                      <a:pt x="27" y="95"/>
                    </a:cubicBezTo>
                    <a:cubicBezTo>
                      <a:pt x="28" y="92"/>
                      <a:pt x="30" y="88"/>
                      <a:pt x="32" y="84"/>
                    </a:cubicBezTo>
                    <a:cubicBezTo>
                      <a:pt x="32" y="83"/>
                      <a:pt x="33" y="83"/>
                      <a:pt x="33" y="82"/>
                    </a:cubicBezTo>
                    <a:cubicBezTo>
                      <a:pt x="35" y="82"/>
                      <a:pt x="36" y="83"/>
                      <a:pt x="37" y="84"/>
                    </a:cubicBezTo>
                    <a:cubicBezTo>
                      <a:pt x="38" y="85"/>
                      <a:pt x="39" y="86"/>
                      <a:pt x="40" y="87"/>
                    </a:cubicBezTo>
                    <a:cubicBezTo>
                      <a:pt x="40" y="87"/>
                      <a:pt x="40" y="88"/>
                      <a:pt x="40" y="89"/>
                    </a:cubicBezTo>
                    <a:cubicBezTo>
                      <a:pt x="39" y="90"/>
                      <a:pt x="38" y="91"/>
                      <a:pt x="37" y="92"/>
                    </a:cubicBezTo>
                    <a:cubicBezTo>
                      <a:pt x="37" y="92"/>
                      <a:pt x="37" y="92"/>
                      <a:pt x="38" y="92"/>
                    </a:cubicBezTo>
                    <a:cubicBezTo>
                      <a:pt x="38" y="92"/>
                      <a:pt x="38" y="92"/>
                      <a:pt x="39" y="92"/>
                    </a:cubicBezTo>
                    <a:cubicBezTo>
                      <a:pt x="41" y="91"/>
                      <a:pt x="42" y="91"/>
                      <a:pt x="43" y="91"/>
                    </a:cubicBezTo>
                    <a:cubicBezTo>
                      <a:pt x="44" y="91"/>
                      <a:pt x="45" y="91"/>
                      <a:pt x="45" y="90"/>
                    </a:cubicBezTo>
                    <a:cubicBezTo>
                      <a:pt x="45" y="90"/>
                      <a:pt x="45" y="89"/>
                      <a:pt x="45" y="87"/>
                    </a:cubicBezTo>
                    <a:cubicBezTo>
                      <a:pt x="44" y="86"/>
                      <a:pt x="44" y="85"/>
                      <a:pt x="43" y="84"/>
                    </a:cubicBezTo>
                    <a:cubicBezTo>
                      <a:pt x="41" y="83"/>
                      <a:pt x="40" y="82"/>
                      <a:pt x="37" y="80"/>
                    </a:cubicBezTo>
                    <a:cubicBezTo>
                      <a:pt x="36" y="80"/>
                      <a:pt x="35" y="79"/>
                      <a:pt x="34" y="79"/>
                    </a:cubicBezTo>
                    <a:close/>
                    <a:moveTo>
                      <a:pt x="252" y="73"/>
                    </a:moveTo>
                    <a:cubicBezTo>
                      <a:pt x="252" y="73"/>
                      <a:pt x="252" y="74"/>
                      <a:pt x="252" y="74"/>
                    </a:cubicBezTo>
                    <a:cubicBezTo>
                      <a:pt x="255" y="77"/>
                      <a:pt x="257" y="79"/>
                      <a:pt x="259" y="81"/>
                    </a:cubicBezTo>
                    <a:cubicBezTo>
                      <a:pt x="259" y="82"/>
                      <a:pt x="258" y="82"/>
                      <a:pt x="259" y="82"/>
                    </a:cubicBezTo>
                    <a:cubicBezTo>
                      <a:pt x="259" y="83"/>
                      <a:pt x="260" y="83"/>
                      <a:pt x="261" y="83"/>
                    </a:cubicBezTo>
                    <a:cubicBezTo>
                      <a:pt x="261" y="83"/>
                      <a:pt x="262" y="82"/>
                      <a:pt x="262" y="82"/>
                    </a:cubicBezTo>
                    <a:cubicBezTo>
                      <a:pt x="262" y="82"/>
                      <a:pt x="262" y="82"/>
                      <a:pt x="262" y="82"/>
                    </a:cubicBezTo>
                    <a:cubicBezTo>
                      <a:pt x="264" y="81"/>
                      <a:pt x="265" y="79"/>
                      <a:pt x="268" y="78"/>
                    </a:cubicBezTo>
                    <a:cubicBezTo>
                      <a:pt x="268" y="77"/>
                      <a:pt x="269" y="77"/>
                      <a:pt x="270" y="77"/>
                    </a:cubicBezTo>
                    <a:cubicBezTo>
                      <a:pt x="270" y="77"/>
                      <a:pt x="271" y="77"/>
                      <a:pt x="271" y="76"/>
                    </a:cubicBezTo>
                    <a:cubicBezTo>
                      <a:pt x="271" y="75"/>
                      <a:pt x="271" y="74"/>
                      <a:pt x="270" y="72"/>
                    </a:cubicBezTo>
                    <a:cubicBezTo>
                      <a:pt x="270" y="72"/>
                      <a:pt x="270" y="71"/>
                      <a:pt x="269" y="71"/>
                    </a:cubicBezTo>
                    <a:cubicBezTo>
                      <a:pt x="268" y="70"/>
                      <a:pt x="266" y="69"/>
                      <a:pt x="265" y="68"/>
                    </a:cubicBezTo>
                    <a:cubicBezTo>
                      <a:pt x="264" y="68"/>
                      <a:pt x="264" y="67"/>
                      <a:pt x="263" y="67"/>
                    </a:cubicBezTo>
                    <a:cubicBezTo>
                      <a:pt x="263" y="67"/>
                      <a:pt x="263" y="67"/>
                      <a:pt x="263" y="67"/>
                    </a:cubicBezTo>
                    <a:cubicBezTo>
                      <a:pt x="264" y="67"/>
                      <a:pt x="265" y="67"/>
                      <a:pt x="265" y="67"/>
                    </a:cubicBezTo>
                    <a:cubicBezTo>
                      <a:pt x="266" y="67"/>
                      <a:pt x="266" y="67"/>
                      <a:pt x="266" y="67"/>
                    </a:cubicBezTo>
                    <a:cubicBezTo>
                      <a:pt x="267" y="67"/>
                      <a:pt x="267" y="67"/>
                      <a:pt x="267" y="67"/>
                    </a:cubicBezTo>
                    <a:cubicBezTo>
                      <a:pt x="267" y="67"/>
                      <a:pt x="268" y="67"/>
                      <a:pt x="268" y="66"/>
                    </a:cubicBezTo>
                    <a:cubicBezTo>
                      <a:pt x="269" y="67"/>
                      <a:pt x="270" y="68"/>
                      <a:pt x="271" y="69"/>
                    </a:cubicBezTo>
                    <a:cubicBezTo>
                      <a:pt x="272" y="71"/>
                      <a:pt x="274" y="72"/>
                      <a:pt x="275" y="73"/>
                    </a:cubicBezTo>
                    <a:cubicBezTo>
                      <a:pt x="275" y="74"/>
                      <a:pt x="275" y="74"/>
                      <a:pt x="276" y="74"/>
                    </a:cubicBezTo>
                    <a:cubicBezTo>
                      <a:pt x="276" y="74"/>
                      <a:pt x="276" y="73"/>
                      <a:pt x="276" y="72"/>
                    </a:cubicBezTo>
                    <a:cubicBezTo>
                      <a:pt x="276" y="72"/>
                      <a:pt x="276" y="72"/>
                      <a:pt x="276" y="71"/>
                    </a:cubicBezTo>
                    <a:cubicBezTo>
                      <a:pt x="276" y="71"/>
                      <a:pt x="275" y="70"/>
                      <a:pt x="275" y="70"/>
                    </a:cubicBezTo>
                    <a:cubicBezTo>
                      <a:pt x="273" y="69"/>
                      <a:pt x="272" y="67"/>
                      <a:pt x="270" y="66"/>
                    </a:cubicBezTo>
                    <a:cubicBezTo>
                      <a:pt x="269" y="65"/>
                      <a:pt x="267" y="63"/>
                      <a:pt x="266" y="62"/>
                    </a:cubicBezTo>
                    <a:cubicBezTo>
                      <a:pt x="265" y="61"/>
                      <a:pt x="264" y="60"/>
                      <a:pt x="263" y="59"/>
                    </a:cubicBezTo>
                    <a:cubicBezTo>
                      <a:pt x="262" y="58"/>
                      <a:pt x="262" y="58"/>
                      <a:pt x="262" y="59"/>
                    </a:cubicBezTo>
                    <a:cubicBezTo>
                      <a:pt x="262" y="60"/>
                      <a:pt x="262" y="60"/>
                      <a:pt x="262" y="61"/>
                    </a:cubicBezTo>
                    <a:cubicBezTo>
                      <a:pt x="262" y="61"/>
                      <a:pt x="262" y="62"/>
                      <a:pt x="263" y="62"/>
                    </a:cubicBezTo>
                    <a:cubicBezTo>
                      <a:pt x="264" y="63"/>
                      <a:pt x="265" y="64"/>
                      <a:pt x="266" y="65"/>
                    </a:cubicBezTo>
                    <a:cubicBezTo>
                      <a:pt x="265" y="65"/>
                      <a:pt x="264" y="65"/>
                      <a:pt x="263" y="65"/>
                    </a:cubicBezTo>
                    <a:cubicBezTo>
                      <a:pt x="262" y="65"/>
                      <a:pt x="262" y="66"/>
                      <a:pt x="262" y="66"/>
                    </a:cubicBezTo>
                    <a:cubicBezTo>
                      <a:pt x="262" y="65"/>
                      <a:pt x="262" y="65"/>
                      <a:pt x="262" y="65"/>
                    </a:cubicBezTo>
                    <a:cubicBezTo>
                      <a:pt x="261" y="65"/>
                      <a:pt x="261" y="64"/>
                      <a:pt x="261" y="63"/>
                    </a:cubicBezTo>
                    <a:cubicBezTo>
                      <a:pt x="261" y="63"/>
                      <a:pt x="261" y="63"/>
                      <a:pt x="261" y="63"/>
                    </a:cubicBezTo>
                    <a:cubicBezTo>
                      <a:pt x="260" y="63"/>
                      <a:pt x="260" y="63"/>
                      <a:pt x="260" y="64"/>
                    </a:cubicBezTo>
                    <a:cubicBezTo>
                      <a:pt x="260" y="64"/>
                      <a:pt x="260" y="64"/>
                      <a:pt x="260" y="65"/>
                    </a:cubicBezTo>
                    <a:cubicBezTo>
                      <a:pt x="259" y="65"/>
                      <a:pt x="259" y="65"/>
                      <a:pt x="259" y="66"/>
                    </a:cubicBezTo>
                    <a:cubicBezTo>
                      <a:pt x="257" y="67"/>
                      <a:pt x="256" y="68"/>
                      <a:pt x="255" y="68"/>
                    </a:cubicBezTo>
                    <a:cubicBezTo>
                      <a:pt x="254" y="69"/>
                      <a:pt x="254" y="69"/>
                      <a:pt x="253" y="70"/>
                    </a:cubicBezTo>
                    <a:cubicBezTo>
                      <a:pt x="252" y="70"/>
                      <a:pt x="251" y="70"/>
                      <a:pt x="251" y="71"/>
                    </a:cubicBezTo>
                    <a:cubicBezTo>
                      <a:pt x="251" y="72"/>
                      <a:pt x="250" y="72"/>
                      <a:pt x="250" y="73"/>
                    </a:cubicBezTo>
                    <a:cubicBezTo>
                      <a:pt x="250" y="73"/>
                      <a:pt x="250" y="73"/>
                      <a:pt x="251" y="73"/>
                    </a:cubicBezTo>
                    <a:cubicBezTo>
                      <a:pt x="251" y="73"/>
                      <a:pt x="251" y="73"/>
                      <a:pt x="252" y="73"/>
                    </a:cubicBezTo>
                    <a:close/>
                    <a:moveTo>
                      <a:pt x="260" y="79"/>
                    </a:moveTo>
                    <a:cubicBezTo>
                      <a:pt x="260" y="79"/>
                      <a:pt x="259" y="78"/>
                      <a:pt x="258" y="77"/>
                    </a:cubicBezTo>
                    <a:cubicBezTo>
                      <a:pt x="256" y="75"/>
                      <a:pt x="254" y="74"/>
                      <a:pt x="253" y="72"/>
                    </a:cubicBezTo>
                    <a:cubicBezTo>
                      <a:pt x="253" y="72"/>
                      <a:pt x="254" y="72"/>
                      <a:pt x="255" y="71"/>
                    </a:cubicBezTo>
                    <a:cubicBezTo>
                      <a:pt x="255" y="71"/>
                      <a:pt x="255" y="71"/>
                      <a:pt x="255" y="71"/>
                    </a:cubicBezTo>
                    <a:cubicBezTo>
                      <a:pt x="255" y="71"/>
                      <a:pt x="255" y="72"/>
                      <a:pt x="256" y="72"/>
                    </a:cubicBezTo>
                    <a:cubicBezTo>
                      <a:pt x="258" y="74"/>
                      <a:pt x="259" y="75"/>
                      <a:pt x="261" y="76"/>
                    </a:cubicBezTo>
                    <a:cubicBezTo>
                      <a:pt x="261" y="77"/>
                      <a:pt x="261" y="77"/>
                      <a:pt x="262" y="76"/>
                    </a:cubicBezTo>
                    <a:cubicBezTo>
                      <a:pt x="262" y="76"/>
                      <a:pt x="262" y="75"/>
                      <a:pt x="261" y="75"/>
                    </a:cubicBezTo>
                    <a:cubicBezTo>
                      <a:pt x="261" y="74"/>
                      <a:pt x="260" y="74"/>
                      <a:pt x="259" y="73"/>
                    </a:cubicBezTo>
                    <a:cubicBezTo>
                      <a:pt x="258" y="72"/>
                      <a:pt x="257" y="71"/>
                      <a:pt x="256" y="70"/>
                    </a:cubicBezTo>
                    <a:cubicBezTo>
                      <a:pt x="256" y="70"/>
                      <a:pt x="257" y="70"/>
                      <a:pt x="257" y="69"/>
                    </a:cubicBezTo>
                    <a:cubicBezTo>
                      <a:pt x="257" y="69"/>
                      <a:pt x="258" y="69"/>
                      <a:pt x="258" y="69"/>
                    </a:cubicBezTo>
                    <a:cubicBezTo>
                      <a:pt x="258" y="69"/>
                      <a:pt x="258" y="69"/>
                      <a:pt x="259" y="70"/>
                    </a:cubicBezTo>
                    <a:cubicBezTo>
                      <a:pt x="260" y="71"/>
                      <a:pt x="262" y="73"/>
                      <a:pt x="263" y="74"/>
                    </a:cubicBezTo>
                    <a:cubicBezTo>
                      <a:pt x="264" y="74"/>
                      <a:pt x="264" y="74"/>
                      <a:pt x="264" y="74"/>
                    </a:cubicBezTo>
                    <a:cubicBezTo>
                      <a:pt x="264" y="73"/>
                      <a:pt x="264" y="73"/>
                      <a:pt x="264" y="72"/>
                    </a:cubicBezTo>
                    <a:cubicBezTo>
                      <a:pt x="264" y="72"/>
                      <a:pt x="263" y="71"/>
                      <a:pt x="262" y="70"/>
                    </a:cubicBezTo>
                    <a:cubicBezTo>
                      <a:pt x="261" y="69"/>
                      <a:pt x="260" y="69"/>
                      <a:pt x="259" y="68"/>
                    </a:cubicBezTo>
                    <a:cubicBezTo>
                      <a:pt x="260" y="67"/>
                      <a:pt x="260" y="67"/>
                      <a:pt x="261" y="67"/>
                    </a:cubicBezTo>
                    <a:cubicBezTo>
                      <a:pt x="261" y="67"/>
                      <a:pt x="261" y="67"/>
                      <a:pt x="261" y="67"/>
                    </a:cubicBezTo>
                    <a:cubicBezTo>
                      <a:pt x="263" y="68"/>
                      <a:pt x="264" y="69"/>
                      <a:pt x="265" y="70"/>
                    </a:cubicBezTo>
                    <a:cubicBezTo>
                      <a:pt x="267" y="72"/>
                      <a:pt x="268" y="73"/>
                      <a:pt x="268" y="73"/>
                    </a:cubicBezTo>
                    <a:cubicBezTo>
                      <a:pt x="268" y="73"/>
                      <a:pt x="268" y="73"/>
                      <a:pt x="268" y="73"/>
                    </a:cubicBezTo>
                    <a:cubicBezTo>
                      <a:pt x="268" y="74"/>
                      <a:pt x="267" y="75"/>
                      <a:pt x="266" y="75"/>
                    </a:cubicBezTo>
                    <a:cubicBezTo>
                      <a:pt x="263" y="78"/>
                      <a:pt x="261" y="79"/>
                      <a:pt x="260" y="80"/>
                    </a:cubicBezTo>
                    <a:cubicBezTo>
                      <a:pt x="260" y="80"/>
                      <a:pt x="260" y="80"/>
                      <a:pt x="260" y="80"/>
                    </a:cubicBezTo>
                    <a:cubicBezTo>
                      <a:pt x="260" y="80"/>
                      <a:pt x="260" y="80"/>
                      <a:pt x="260" y="79"/>
                    </a:cubicBezTo>
                    <a:close/>
                    <a:moveTo>
                      <a:pt x="245" y="84"/>
                    </a:moveTo>
                    <a:cubicBezTo>
                      <a:pt x="244" y="84"/>
                      <a:pt x="242" y="84"/>
                      <a:pt x="241" y="83"/>
                    </a:cubicBezTo>
                    <a:cubicBezTo>
                      <a:pt x="239" y="82"/>
                      <a:pt x="236" y="80"/>
                      <a:pt x="234" y="78"/>
                    </a:cubicBezTo>
                    <a:cubicBezTo>
                      <a:pt x="234" y="78"/>
                      <a:pt x="234" y="78"/>
                      <a:pt x="233" y="79"/>
                    </a:cubicBezTo>
                    <a:cubicBezTo>
                      <a:pt x="234" y="79"/>
                      <a:pt x="234" y="80"/>
                      <a:pt x="235" y="81"/>
                    </a:cubicBezTo>
                    <a:cubicBezTo>
                      <a:pt x="236" y="82"/>
                      <a:pt x="238" y="84"/>
                      <a:pt x="240" y="85"/>
                    </a:cubicBezTo>
                    <a:cubicBezTo>
                      <a:pt x="242" y="86"/>
                      <a:pt x="244" y="86"/>
                      <a:pt x="245" y="87"/>
                    </a:cubicBezTo>
                    <a:cubicBezTo>
                      <a:pt x="245" y="90"/>
                      <a:pt x="245" y="93"/>
                      <a:pt x="245" y="96"/>
                    </a:cubicBezTo>
                    <a:cubicBezTo>
                      <a:pt x="245" y="97"/>
                      <a:pt x="246" y="98"/>
                      <a:pt x="247" y="99"/>
                    </a:cubicBezTo>
                    <a:cubicBezTo>
                      <a:pt x="248" y="101"/>
                      <a:pt x="250" y="102"/>
                      <a:pt x="252" y="104"/>
                    </a:cubicBezTo>
                    <a:cubicBezTo>
                      <a:pt x="253" y="104"/>
                      <a:pt x="253" y="104"/>
                      <a:pt x="253" y="104"/>
                    </a:cubicBezTo>
                    <a:cubicBezTo>
                      <a:pt x="253" y="104"/>
                      <a:pt x="253" y="104"/>
                      <a:pt x="253" y="103"/>
                    </a:cubicBezTo>
                    <a:cubicBezTo>
                      <a:pt x="252" y="101"/>
                      <a:pt x="251" y="99"/>
                      <a:pt x="250" y="97"/>
                    </a:cubicBezTo>
                    <a:cubicBezTo>
                      <a:pt x="249" y="95"/>
                      <a:pt x="249" y="92"/>
                      <a:pt x="248" y="90"/>
                    </a:cubicBezTo>
                    <a:cubicBezTo>
                      <a:pt x="248" y="89"/>
                      <a:pt x="248" y="88"/>
                      <a:pt x="248" y="87"/>
                    </a:cubicBezTo>
                    <a:cubicBezTo>
                      <a:pt x="249" y="87"/>
                      <a:pt x="251" y="86"/>
                      <a:pt x="253" y="86"/>
                    </a:cubicBezTo>
                    <a:cubicBezTo>
                      <a:pt x="254" y="86"/>
                      <a:pt x="255" y="86"/>
                      <a:pt x="256" y="86"/>
                    </a:cubicBezTo>
                    <a:cubicBezTo>
                      <a:pt x="257" y="86"/>
                      <a:pt x="257" y="86"/>
                      <a:pt x="257" y="86"/>
                    </a:cubicBezTo>
                    <a:cubicBezTo>
                      <a:pt x="257" y="85"/>
                      <a:pt x="257" y="84"/>
                      <a:pt x="257" y="83"/>
                    </a:cubicBezTo>
                    <a:cubicBezTo>
                      <a:pt x="257" y="83"/>
                      <a:pt x="256" y="82"/>
                      <a:pt x="256" y="81"/>
                    </a:cubicBezTo>
                    <a:cubicBezTo>
                      <a:pt x="255" y="81"/>
                      <a:pt x="254" y="80"/>
                      <a:pt x="253" y="80"/>
                    </a:cubicBezTo>
                    <a:cubicBezTo>
                      <a:pt x="252" y="79"/>
                      <a:pt x="252" y="78"/>
                      <a:pt x="251" y="78"/>
                    </a:cubicBezTo>
                    <a:cubicBezTo>
                      <a:pt x="251" y="77"/>
                      <a:pt x="251" y="77"/>
                      <a:pt x="251" y="77"/>
                    </a:cubicBezTo>
                    <a:cubicBezTo>
                      <a:pt x="251" y="76"/>
                      <a:pt x="251" y="76"/>
                      <a:pt x="251" y="75"/>
                    </a:cubicBezTo>
                    <a:cubicBezTo>
                      <a:pt x="251" y="75"/>
                      <a:pt x="251" y="74"/>
                      <a:pt x="251" y="74"/>
                    </a:cubicBezTo>
                    <a:cubicBezTo>
                      <a:pt x="251" y="74"/>
                      <a:pt x="250" y="74"/>
                      <a:pt x="250" y="74"/>
                    </a:cubicBezTo>
                    <a:cubicBezTo>
                      <a:pt x="250" y="74"/>
                      <a:pt x="249" y="74"/>
                      <a:pt x="249" y="75"/>
                    </a:cubicBezTo>
                    <a:cubicBezTo>
                      <a:pt x="247" y="75"/>
                      <a:pt x="246" y="75"/>
                      <a:pt x="245" y="75"/>
                    </a:cubicBezTo>
                    <a:cubicBezTo>
                      <a:pt x="243" y="75"/>
                      <a:pt x="242" y="74"/>
                      <a:pt x="240" y="74"/>
                    </a:cubicBezTo>
                    <a:cubicBezTo>
                      <a:pt x="239" y="74"/>
                      <a:pt x="237" y="73"/>
                      <a:pt x="234" y="72"/>
                    </a:cubicBezTo>
                    <a:cubicBezTo>
                      <a:pt x="234" y="72"/>
                      <a:pt x="234" y="72"/>
                      <a:pt x="234" y="72"/>
                    </a:cubicBezTo>
                    <a:cubicBezTo>
                      <a:pt x="234" y="72"/>
                      <a:pt x="234" y="73"/>
                      <a:pt x="235" y="73"/>
                    </a:cubicBezTo>
                    <a:cubicBezTo>
                      <a:pt x="236" y="74"/>
                      <a:pt x="237" y="74"/>
                      <a:pt x="238" y="75"/>
                    </a:cubicBezTo>
                    <a:cubicBezTo>
                      <a:pt x="239" y="76"/>
                      <a:pt x="240" y="76"/>
                      <a:pt x="242" y="77"/>
                    </a:cubicBezTo>
                    <a:cubicBezTo>
                      <a:pt x="243" y="77"/>
                      <a:pt x="244" y="77"/>
                      <a:pt x="246" y="77"/>
                    </a:cubicBezTo>
                    <a:cubicBezTo>
                      <a:pt x="246" y="77"/>
                      <a:pt x="246" y="77"/>
                      <a:pt x="246" y="77"/>
                    </a:cubicBezTo>
                    <a:cubicBezTo>
                      <a:pt x="246" y="80"/>
                      <a:pt x="246" y="82"/>
                      <a:pt x="245" y="84"/>
                    </a:cubicBezTo>
                    <a:close/>
                    <a:moveTo>
                      <a:pt x="251" y="80"/>
                    </a:moveTo>
                    <a:cubicBezTo>
                      <a:pt x="252" y="81"/>
                      <a:pt x="253" y="82"/>
                      <a:pt x="253" y="82"/>
                    </a:cubicBezTo>
                    <a:cubicBezTo>
                      <a:pt x="254" y="82"/>
                      <a:pt x="253" y="83"/>
                      <a:pt x="253" y="83"/>
                    </a:cubicBezTo>
                    <a:cubicBezTo>
                      <a:pt x="251" y="84"/>
                      <a:pt x="249" y="84"/>
                      <a:pt x="247" y="84"/>
                    </a:cubicBezTo>
                    <a:cubicBezTo>
                      <a:pt x="247" y="83"/>
                      <a:pt x="247" y="82"/>
                      <a:pt x="247" y="82"/>
                    </a:cubicBezTo>
                    <a:cubicBezTo>
                      <a:pt x="247" y="80"/>
                      <a:pt x="247" y="78"/>
                      <a:pt x="247" y="77"/>
                    </a:cubicBezTo>
                    <a:cubicBezTo>
                      <a:pt x="248" y="77"/>
                      <a:pt x="248" y="77"/>
                      <a:pt x="249" y="78"/>
                    </a:cubicBezTo>
                    <a:cubicBezTo>
                      <a:pt x="249" y="78"/>
                      <a:pt x="250" y="79"/>
                      <a:pt x="251"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7"/>
              <p:cNvSpPr>
                <a:spLocks noEditPoints="1"/>
              </p:cNvSpPr>
              <p:nvPr/>
            </p:nvSpPr>
            <p:spPr bwMode="auto">
              <a:xfrm>
                <a:off x="1635126" y="2935288"/>
                <a:ext cx="1193800" cy="534988"/>
              </a:xfrm>
              <a:custGeom>
                <a:avLst/>
                <a:gdLst>
                  <a:gd name="T0" fmla="*/ 287 w 317"/>
                  <a:gd name="T1" fmla="*/ 63 h 142"/>
                  <a:gd name="T2" fmla="*/ 293 w 317"/>
                  <a:gd name="T3" fmla="*/ 69 h 142"/>
                  <a:gd name="T4" fmla="*/ 290 w 317"/>
                  <a:gd name="T5" fmla="*/ 73 h 142"/>
                  <a:gd name="T6" fmla="*/ 312 w 317"/>
                  <a:gd name="T7" fmla="*/ 10 h 142"/>
                  <a:gd name="T8" fmla="*/ 301 w 317"/>
                  <a:gd name="T9" fmla="*/ 14 h 142"/>
                  <a:gd name="T10" fmla="*/ 298 w 317"/>
                  <a:gd name="T11" fmla="*/ 0 h 142"/>
                  <a:gd name="T12" fmla="*/ 295 w 317"/>
                  <a:gd name="T13" fmla="*/ 9 h 142"/>
                  <a:gd name="T14" fmla="*/ 309 w 317"/>
                  <a:gd name="T15" fmla="*/ 2 h 142"/>
                  <a:gd name="T16" fmla="*/ 306 w 317"/>
                  <a:gd name="T17" fmla="*/ 17 h 142"/>
                  <a:gd name="T18" fmla="*/ 293 w 317"/>
                  <a:gd name="T19" fmla="*/ 52 h 142"/>
                  <a:gd name="T20" fmla="*/ 300 w 317"/>
                  <a:gd name="T21" fmla="*/ 44 h 142"/>
                  <a:gd name="T22" fmla="*/ 284 w 317"/>
                  <a:gd name="T23" fmla="*/ 47 h 142"/>
                  <a:gd name="T24" fmla="*/ 289 w 317"/>
                  <a:gd name="T25" fmla="*/ 39 h 142"/>
                  <a:gd name="T26" fmla="*/ 291 w 317"/>
                  <a:gd name="T27" fmla="*/ 40 h 142"/>
                  <a:gd name="T28" fmla="*/ 306 w 317"/>
                  <a:gd name="T29" fmla="*/ 42 h 142"/>
                  <a:gd name="T30" fmla="*/ 253 w 317"/>
                  <a:gd name="T31" fmla="*/ 76 h 142"/>
                  <a:gd name="T32" fmla="*/ 273 w 317"/>
                  <a:gd name="T33" fmla="*/ 78 h 142"/>
                  <a:gd name="T34" fmla="*/ 261 w 317"/>
                  <a:gd name="T35" fmla="*/ 105 h 142"/>
                  <a:gd name="T36" fmla="*/ 241 w 317"/>
                  <a:gd name="T37" fmla="*/ 111 h 142"/>
                  <a:gd name="T38" fmla="*/ 236 w 317"/>
                  <a:gd name="T39" fmla="*/ 97 h 142"/>
                  <a:gd name="T40" fmla="*/ 231 w 317"/>
                  <a:gd name="T41" fmla="*/ 93 h 142"/>
                  <a:gd name="T42" fmla="*/ 241 w 317"/>
                  <a:gd name="T43" fmla="*/ 118 h 142"/>
                  <a:gd name="T44" fmla="*/ 213 w 317"/>
                  <a:gd name="T45" fmla="*/ 113 h 142"/>
                  <a:gd name="T46" fmla="*/ 221 w 317"/>
                  <a:gd name="T47" fmla="*/ 100 h 142"/>
                  <a:gd name="T48" fmla="*/ 218 w 317"/>
                  <a:gd name="T49" fmla="*/ 112 h 142"/>
                  <a:gd name="T50" fmla="*/ 207 w 317"/>
                  <a:gd name="T51" fmla="*/ 110 h 142"/>
                  <a:gd name="T52" fmla="*/ 185 w 317"/>
                  <a:gd name="T53" fmla="*/ 112 h 142"/>
                  <a:gd name="T54" fmla="*/ 190 w 317"/>
                  <a:gd name="T55" fmla="*/ 138 h 142"/>
                  <a:gd name="T56" fmla="*/ 189 w 317"/>
                  <a:gd name="T57" fmla="*/ 116 h 142"/>
                  <a:gd name="T58" fmla="*/ 159 w 317"/>
                  <a:gd name="T59" fmla="*/ 135 h 142"/>
                  <a:gd name="T60" fmla="*/ 161 w 317"/>
                  <a:gd name="T61" fmla="*/ 132 h 142"/>
                  <a:gd name="T62" fmla="*/ 162 w 317"/>
                  <a:gd name="T63" fmla="*/ 115 h 142"/>
                  <a:gd name="T64" fmla="*/ 163 w 317"/>
                  <a:gd name="T65" fmla="*/ 120 h 142"/>
                  <a:gd name="T66" fmla="*/ 164 w 317"/>
                  <a:gd name="T67" fmla="*/ 127 h 142"/>
                  <a:gd name="T68" fmla="*/ 155 w 317"/>
                  <a:gd name="T69" fmla="*/ 140 h 142"/>
                  <a:gd name="T70" fmla="*/ 147 w 317"/>
                  <a:gd name="T71" fmla="*/ 141 h 142"/>
                  <a:gd name="T72" fmla="*/ 137 w 317"/>
                  <a:gd name="T73" fmla="*/ 131 h 142"/>
                  <a:gd name="T74" fmla="*/ 139 w 317"/>
                  <a:gd name="T75" fmla="*/ 123 h 142"/>
                  <a:gd name="T76" fmla="*/ 129 w 317"/>
                  <a:gd name="T77" fmla="*/ 112 h 142"/>
                  <a:gd name="T78" fmla="*/ 105 w 317"/>
                  <a:gd name="T79" fmla="*/ 104 h 142"/>
                  <a:gd name="T80" fmla="*/ 82 w 317"/>
                  <a:gd name="T81" fmla="*/ 115 h 142"/>
                  <a:gd name="T82" fmla="*/ 85 w 317"/>
                  <a:gd name="T83" fmla="*/ 113 h 142"/>
                  <a:gd name="T84" fmla="*/ 95 w 317"/>
                  <a:gd name="T85" fmla="*/ 99 h 142"/>
                  <a:gd name="T86" fmla="*/ 93 w 317"/>
                  <a:gd name="T87" fmla="*/ 104 h 142"/>
                  <a:gd name="T88" fmla="*/ 91 w 317"/>
                  <a:gd name="T89" fmla="*/ 110 h 142"/>
                  <a:gd name="T90" fmla="*/ 76 w 317"/>
                  <a:gd name="T91" fmla="*/ 117 h 142"/>
                  <a:gd name="T92" fmla="*/ 73 w 317"/>
                  <a:gd name="T93" fmla="*/ 94 h 142"/>
                  <a:gd name="T94" fmla="*/ 70 w 317"/>
                  <a:gd name="T95" fmla="*/ 82 h 142"/>
                  <a:gd name="T96" fmla="*/ 75 w 317"/>
                  <a:gd name="T97" fmla="*/ 100 h 142"/>
                  <a:gd name="T98" fmla="*/ 66 w 317"/>
                  <a:gd name="T99" fmla="*/ 113 h 142"/>
                  <a:gd name="T100" fmla="*/ 66 w 317"/>
                  <a:gd name="T101" fmla="*/ 98 h 142"/>
                  <a:gd name="T102" fmla="*/ 62 w 317"/>
                  <a:gd name="T103" fmla="*/ 82 h 142"/>
                  <a:gd name="T104" fmla="*/ 45 w 317"/>
                  <a:gd name="T105" fmla="*/ 88 h 142"/>
                  <a:gd name="T106" fmla="*/ 48 w 317"/>
                  <a:gd name="T107" fmla="*/ 57 h 142"/>
                  <a:gd name="T108" fmla="*/ 50 w 317"/>
                  <a:gd name="T109" fmla="*/ 60 h 142"/>
                  <a:gd name="T110" fmla="*/ 42 w 317"/>
                  <a:gd name="T111" fmla="*/ 47 h 142"/>
                  <a:gd name="T112" fmla="*/ 24 w 317"/>
                  <a:gd name="T113" fmla="*/ 33 h 142"/>
                  <a:gd name="T114" fmla="*/ 36 w 317"/>
                  <a:gd name="T115" fmla="*/ 36 h 142"/>
                  <a:gd name="T116" fmla="*/ 20 w 317"/>
                  <a:gd name="T117" fmla="*/ 30 h 142"/>
                  <a:gd name="T118" fmla="*/ 6 w 317"/>
                  <a:gd name="T119" fmla="*/ 9 h 142"/>
                  <a:gd name="T120" fmla="*/ 10 w 317"/>
                  <a:gd name="T121" fmla="*/ 18 h 142"/>
                  <a:gd name="T122" fmla="*/ 27 w 317"/>
                  <a:gd name="T123" fmla="*/ 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 h="142">
                    <a:moveTo>
                      <a:pt x="287" y="78"/>
                    </a:moveTo>
                    <a:cubicBezTo>
                      <a:pt x="265" y="62"/>
                      <a:pt x="265" y="62"/>
                      <a:pt x="265" y="62"/>
                    </a:cubicBezTo>
                    <a:cubicBezTo>
                      <a:pt x="269" y="57"/>
                      <a:pt x="269" y="57"/>
                      <a:pt x="269" y="57"/>
                    </a:cubicBezTo>
                    <a:cubicBezTo>
                      <a:pt x="280" y="60"/>
                      <a:pt x="280" y="60"/>
                      <a:pt x="280" y="60"/>
                    </a:cubicBezTo>
                    <a:cubicBezTo>
                      <a:pt x="281" y="61"/>
                      <a:pt x="282" y="61"/>
                      <a:pt x="284" y="62"/>
                    </a:cubicBezTo>
                    <a:cubicBezTo>
                      <a:pt x="285" y="62"/>
                      <a:pt x="286" y="63"/>
                      <a:pt x="287" y="63"/>
                    </a:cubicBezTo>
                    <a:cubicBezTo>
                      <a:pt x="286" y="63"/>
                      <a:pt x="285" y="62"/>
                      <a:pt x="284" y="61"/>
                    </a:cubicBezTo>
                    <a:cubicBezTo>
                      <a:pt x="283" y="61"/>
                      <a:pt x="282" y="60"/>
                      <a:pt x="280" y="59"/>
                    </a:cubicBezTo>
                    <a:cubicBezTo>
                      <a:pt x="272" y="53"/>
                      <a:pt x="272" y="53"/>
                      <a:pt x="272" y="53"/>
                    </a:cubicBezTo>
                    <a:cubicBezTo>
                      <a:pt x="276" y="48"/>
                      <a:pt x="276" y="48"/>
                      <a:pt x="276" y="48"/>
                    </a:cubicBezTo>
                    <a:cubicBezTo>
                      <a:pt x="297" y="64"/>
                      <a:pt x="297" y="64"/>
                      <a:pt x="297" y="64"/>
                    </a:cubicBezTo>
                    <a:cubicBezTo>
                      <a:pt x="293" y="69"/>
                      <a:pt x="293" y="69"/>
                      <a:pt x="293" y="69"/>
                    </a:cubicBezTo>
                    <a:cubicBezTo>
                      <a:pt x="282" y="65"/>
                      <a:pt x="282" y="65"/>
                      <a:pt x="282" y="65"/>
                    </a:cubicBezTo>
                    <a:cubicBezTo>
                      <a:pt x="281" y="65"/>
                      <a:pt x="280" y="64"/>
                      <a:pt x="278" y="64"/>
                    </a:cubicBezTo>
                    <a:cubicBezTo>
                      <a:pt x="277" y="63"/>
                      <a:pt x="276" y="63"/>
                      <a:pt x="275" y="62"/>
                    </a:cubicBezTo>
                    <a:cubicBezTo>
                      <a:pt x="276" y="63"/>
                      <a:pt x="278" y="64"/>
                      <a:pt x="279" y="65"/>
                    </a:cubicBezTo>
                    <a:cubicBezTo>
                      <a:pt x="281" y="66"/>
                      <a:pt x="282" y="67"/>
                      <a:pt x="283" y="68"/>
                    </a:cubicBezTo>
                    <a:cubicBezTo>
                      <a:pt x="290" y="73"/>
                      <a:pt x="290" y="73"/>
                      <a:pt x="290" y="73"/>
                    </a:cubicBezTo>
                    <a:cubicBezTo>
                      <a:pt x="287" y="78"/>
                      <a:pt x="287" y="78"/>
                      <a:pt x="287" y="78"/>
                    </a:cubicBezTo>
                    <a:close/>
                    <a:moveTo>
                      <a:pt x="306" y="17"/>
                    </a:moveTo>
                    <a:cubicBezTo>
                      <a:pt x="307" y="11"/>
                      <a:pt x="307" y="11"/>
                      <a:pt x="307" y="11"/>
                    </a:cubicBezTo>
                    <a:cubicBezTo>
                      <a:pt x="309" y="12"/>
                      <a:pt x="309" y="12"/>
                      <a:pt x="309" y="12"/>
                    </a:cubicBezTo>
                    <a:cubicBezTo>
                      <a:pt x="310" y="12"/>
                      <a:pt x="311" y="12"/>
                      <a:pt x="311" y="12"/>
                    </a:cubicBezTo>
                    <a:cubicBezTo>
                      <a:pt x="312" y="11"/>
                      <a:pt x="312" y="11"/>
                      <a:pt x="312" y="10"/>
                    </a:cubicBezTo>
                    <a:cubicBezTo>
                      <a:pt x="312" y="10"/>
                      <a:pt x="312" y="9"/>
                      <a:pt x="312" y="9"/>
                    </a:cubicBezTo>
                    <a:cubicBezTo>
                      <a:pt x="311" y="8"/>
                      <a:pt x="311" y="8"/>
                      <a:pt x="310" y="8"/>
                    </a:cubicBezTo>
                    <a:cubicBezTo>
                      <a:pt x="310" y="8"/>
                      <a:pt x="309" y="8"/>
                      <a:pt x="309" y="8"/>
                    </a:cubicBezTo>
                    <a:cubicBezTo>
                      <a:pt x="308" y="9"/>
                      <a:pt x="307" y="9"/>
                      <a:pt x="307" y="10"/>
                    </a:cubicBezTo>
                    <a:cubicBezTo>
                      <a:pt x="306" y="10"/>
                      <a:pt x="306" y="10"/>
                      <a:pt x="305" y="11"/>
                    </a:cubicBezTo>
                    <a:cubicBezTo>
                      <a:pt x="304" y="12"/>
                      <a:pt x="302" y="13"/>
                      <a:pt x="301" y="14"/>
                    </a:cubicBezTo>
                    <a:cubicBezTo>
                      <a:pt x="300" y="15"/>
                      <a:pt x="300" y="15"/>
                      <a:pt x="299" y="15"/>
                    </a:cubicBezTo>
                    <a:cubicBezTo>
                      <a:pt x="298" y="15"/>
                      <a:pt x="297" y="15"/>
                      <a:pt x="295" y="15"/>
                    </a:cubicBezTo>
                    <a:cubicBezTo>
                      <a:pt x="293" y="15"/>
                      <a:pt x="292" y="14"/>
                      <a:pt x="291" y="12"/>
                    </a:cubicBezTo>
                    <a:cubicBezTo>
                      <a:pt x="290" y="11"/>
                      <a:pt x="289" y="9"/>
                      <a:pt x="290" y="6"/>
                    </a:cubicBezTo>
                    <a:cubicBezTo>
                      <a:pt x="290" y="4"/>
                      <a:pt x="291" y="2"/>
                      <a:pt x="292" y="1"/>
                    </a:cubicBezTo>
                    <a:cubicBezTo>
                      <a:pt x="294" y="0"/>
                      <a:pt x="296" y="0"/>
                      <a:pt x="298" y="0"/>
                    </a:cubicBezTo>
                    <a:cubicBezTo>
                      <a:pt x="300" y="0"/>
                      <a:pt x="300" y="0"/>
                      <a:pt x="300" y="0"/>
                    </a:cubicBezTo>
                    <a:cubicBezTo>
                      <a:pt x="299" y="6"/>
                      <a:pt x="299" y="6"/>
                      <a:pt x="299" y="6"/>
                    </a:cubicBezTo>
                    <a:cubicBezTo>
                      <a:pt x="297" y="6"/>
                      <a:pt x="297" y="6"/>
                      <a:pt x="297" y="6"/>
                    </a:cubicBezTo>
                    <a:cubicBezTo>
                      <a:pt x="296" y="6"/>
                      <a:pt x="296" y="6"/>
                      <a:pt x="295" y="6"/>
                    </a:cubicBezTo>
                    <a:cubicBezTo>
                      <a:pt x="295" y="6"/>
                      <a:pt x="294" y="7"/>
                      <a:pt x="294" y="7"/>
                    </a:cubicBezTo>
                    <a:cubicBezTo>
                      <a:pt x="294" y="8"/>
                      <a:pt x="294" y="8"/>
                      <a:pt x="295" y="9"/>
                    </a:cubicBezTo>
                    <a:cubicBezTo>
                      <a:pt x="295" y="9"/>
                      <a:pt x="295" y="9"/>
                      <a:pt x="296" y="9"/>
                    </a:cubicBezTo>
                    <a:cubicBezTo>
                      <a:pt x="297" y="9"/>
                      <a:pt x="299" y="8"/>
                      <a:pt x="301" y="6"/>
                    </a:cubicBezTo>
                    <a:cubicBezTo>
                      <a:pt x="302" y="6"/>
                      <a:pt x="302" y="6"/>
                      <a:pt x="302" y="6"/>
                    </a:cubicBezTo>
                    <a:cubicBezTo>
                      <a:pt x="302" y="6"/>
                      <a:pt x="302" y="6"/>
                      <a:pt x="302" y="6"/>
                    </a:cubicBezTo>
                    <a:cubicBezTo>
                      <a:pt x="304" y="4"/>
                      <a:pt x="306" y="3"/>
                      <a:pt x="307" y="2"/>
                    </a:cubicBezTo>
                    <a:cubicBezTo>
                      <a:pt x="307" y="2"/>
                      <a:pt x="308" y="2"/>
                      <a:pt x="309" y="2"/>
                    </a:cubicBezTo>
                    <a:cubicBezTo>
                      <a:pt x="309" y="2"/>
                      <a:pt x="310" y="2"/>
                      <a:pt x="311" y="2"/>
                    </a:cubicBezTo>
                    <a:cubicBezTo>
                      <a:pt x="313" y="2"/>
                      <a:pt x="315" y="3"/>
                      <a:pt x="316" y="5"/>
                    </a:cubicBezTo>
                    <a:cubicBezTo>
                      <a:pt x="317" y="7"/>
                      <a:pt x="317" y="9"/>
                      <a:pt x="317" y="11"/>
                    </a:cubicBezTo>
                    <a:cubicBezTo>
                      <a:pt x="316" y="14"/>
                      <a:pt x="315" y="16"/>
                      <a:pt x="314" y="17"/>
                    </a:cubicBezTo>
                    <a:cubicBezTo>
                      <a:pt x="312" y="18"/>
                      <a:pt x="310" y="18"/>
                      <a:pt x="308" y="18"/>
                    </a:cubicBezTo>
                    <a:cubicBezTo>
                      <a:pt x="306" y="17"/>
                      <a:pt x="306" y="17"/>
                      <a:pt x="306" y="17"/>
                    </a:cubicBezTo>
                    <a:close/>
                    <a:moveTo>
                      <a:pt x="311" y="33"/>
                    </a:moveTo>
                    <a:cubicBezTo>
                      <a:pt x="286" y="25"/>
                      <a:pt x="286" y="25"/>
                      <a:pt x="286" y="25"/>
                    </a:cubicBezTo>
                    <a:cubicBezTo>
                      <a:pt x="287" y="19"/>
                      <a:pt x="287" y="19"/>
                      <a:pt x="287" y="19"/>
                    </a:cubicBezTo>
                    <a:cubicBezTo>
                      <a:pt x="313" y="28"/>
                      <a:pt x="313" y="28"/>
                      <a:pt x="313" y="28"/>
                    </a:cubicBezTo>
                    <a:cubicBezTo>
                      <a:pt x="311" y="33"/>
                      <a:pt x="311" y="33"/>
                      <a:pt x="311" y="33"/>
                    </a:cubicBezTo>
                    <a:close/>
                    <a:moveTo>
                      <a:pt x="293" y="52"/>
                    </a:moveTo>
                    <a:cubicBezTo>
                      <a:pt x="296" y="46"/>
                      <a:pt x="296" y="46"/>
                      <a:pt x="296" y="46"/>
                    </a:cubicBezTo>
                    <a:cubicBezTo>
                      <a:pt x="298" y="47"/>
                      <a:pt x="298" y="47"/>
                      <a:pt x="298" y="47"/>
                    </a:cubicBezTo>
                    <a:cubicBezTo>
                      <a:pt x="298" y="48"/>
                      <a:pt x="299" y="48"/>
                      <a:pt x="300" y="48"/>
                    </a:cubicBezTo>
                    <a:cubicBezTo>
                      <a:pt x="300" y="47"/>
                      <a:pt x="301" y="47"/>
                      <a:pt x="301" y="46"/>
                    </a:cubicBezTo>
                    <a:cubicBezTo>
                      <a:pt x="301" y="46"/>
                      <a:pt x="301" y="45"/>
                      <a:pt x="301" y="45"/>
                    </a:cubicBezTo>
                    <a:cubicBezTo>
                      <a:pt x="301" y="44"/>
                      <a:pt x="300" y="44"/>
                      <a:pt x="300" y="44"/>
                    </a:cubicBezTo>
                    <a:cubicBezTo>
                      <a:pt x="299" y="44"/>
                      <a:pt x="299" y="43"/>
                      <a:pt x="298" y="44"/>
                    </a:cubicBezTo>
                    <a:cubicBezTo>
                      <a:pt x="297" y="44"/>
                      <a:pt x="297" y="44"/>
                      <a:pt x="296" y="44"/>
                    </a:cubicBezTo>
                    <a:cubicBezTo>
                      <a:pt x="295" y="44"/>
                      <a:pt x="295" y="45"/>
                      <a:pt x="294" y="45"/>
                    </a:cubicBezTo>
                    <a:cubicBezTo>
                      <a:pt x="292" y="46"/>
                      <a:pt x="291" y="47"/>
                      <a:pt x="289" y="47"/>
                    </a:cubicBezTo>
                    <a:cubicBezTo>
                      <a:pt x="289" y="48"/>
                      <a:pt x="288" y="48"/>
                      <a:pt x="287" y="48"/>
                    </a:cubicBezTo>
                    <a:cubicBezTo>
                      <a:pt x="286" y="48"/>
                      <a:pt x="285" y="48"/>
                      <a:pt x="284" y="47"/>
                    </a:cubicBezTo>
                    <a:cubicBezTo>
                      <a:pt x="282" y="46"/>
                      <a:pt x="280" y="45"/>
                      <a:pt x="280" y="43"/>
                    </a:cubicBezTo>
                    <a:cubicBezTo>
                      <a:pt x="279" y="41"/>
                      <a:pt x="279" y="39"/>
                      <a:pt x="280" y="37"/>
                    </a:cubicBezTo>
                    <a:cubicBezTo>
                      <a:pt x="281" y="35"/>
                      <a:pt x="283" y="33"/>
                      <a:pt x="284" y="33"/>
                    </a:cubicBezTo>
                    <a:cubicBezTo>
                      <a:pt x="286" y="32"/>
                      <a:pt x="287" y="32"/>
                      <a:pt x="290" y="33"/>
                    </a:cubicBezTo>
                    <a:cubicBezTo>
                      <a:pt x="292" y="34"/>
                      <a:pt x="292" y="34"/>
                      <a:pt x="292" y="34"/>
                    </a:cubicBezTo>
                    <a:cubicBezTo>
                      <a:pt x="289" y="39"/>
                      <a:pt x="289" y="39"/>
                      <a:pt x="289" y="39"/>
                    </a:cubicBezTo>
                    <a:cubicBezTo>
                      <a:pt x="288" y="38"/>
                      <a:pt x="288" y="38"/>
                      <a:pt x="288" y="38"/>
                    </a:cubicBezTo>
                    <a:cubicBezTo>
                      <a:pt x="287" y="38"/>
                      <a:pt x="286" y="38"/>
                      <a:pt x="286" y="38"/>
                    </a:cubicBezTo>
                    <a:cubicBezTo>
                      <a:pt x="285" y="38"/>
                      <a:pt x="285" y="38"/>
                      <a:pt x="284" y="39"/>
                    </a:cubicBezTo>
                    <a:cubicBezTo>
                      <a:pt x="284" y="40"/>
                      <a:pt x="284" y="40"/>
                      <a:pt x="284" y="40"/>
                    </a:cubicBezTo>
                    <a:cubicBezTo>
                      <a:pt x="285" y="41"/>
                      <a:pt x="285" y="41"/>
                      <a:pt x="286" y="41"/>
                    </a:cubicBezTo>
                    <a:cubicBezTo>
                      <a:pt x="286" y="42"/>
                      <a:pt x="288" y="41"/>
                      <a:pt x="291" y="40"/>
                    </a:cubicBezTo>
                    <a:cubicBezTo>
                      <a:pt x="292" y="40"/>
                      <a:pt x="292" y="40"/>
                      <a:pt x="292" y="40"/>
                    </a:cubicBezTo>
                    <a:cubicBezTo>
                      <a:pt x="292" y="39"/>
                      <a:pt x="292" y="39"/>
                      <a:pt x="292" y="39"/>
                    </a:cubicBezTo>
                    <a:cubicBezTo>
                      <a:pt x="295" y="38"/>
                      <a:pt x="297" y="37"/>
                      <a:pt x="298" y="37"/>
                    </a:cubicBezTo>
                    <a:cubicBezTo>
                      <a:pt x="298" y="37"/>
                      <a:pt x="299" y="37"/>
                      <a:pt x="300" y="37"/>
                    </a:cubicBezTo>
                    <a:cubicBezTo>
                      <a:pt x="300" y="38"/>
                      <a:pt x="301" y="38"/>
                      <a:pt x="302" y="38"/>
                    </a:cubicBezTo>
                    <a:cubicBezTo>
                      <a:pt x="304" y="39"/>
                      <a:pt x="305" y="40"/>
                      <a:pt x="306" y="42"/>
                    </a:cubicBezTo>
                    <a:cubicBezTo>
                      <a:pt x="306" y="44"/>
                      <a:pt x="306" y="46"/>
                      <a:pt x="305" y="49"/>
                    </a:cubicBezTo>
                    <a:cubicBezTo>
                      <a:pt x="304" y="51"/>
                      <a:pt x="303" y="52"/>
                      <a:pt x="301" y="53"/>
                    </a:cubicBezTo>
                    <a:cubicBezTo>
                      <a:pt x="299" y="54"/>
                      <a:pt x="297" y="54"/>
                      <a:pt x="295" y="53"/>
                    </a:cubicBezTo>
                    <a:cubicBezTo>
                      <a:pt x="293" y="52"/>
                      <a:pt x="293" y="52"/>
                      <a:pt x="293" y="52"/>
                    </a:cubicBezTo>
                    <a:close/>
                    <a:moveTo>
                      <a:pt x="272" y="95"/>
                    </a:moveTo>
                    <a:cubicBezTo>
                      <a:pt x="253" y="76"/>
                      <a:pt x="253" y="76"/>
                      <a:pt x="253" y="76"/>
                    </a:cubicBezTo>
                    <a:cubicBezTo>
                      <a:pt x="263" y="66"/>
                      <a:pt x="263" y="66"/>
                      <a:pt x="263" y="66"/>
                    </a:cubicBezTo>
                    <a:cubicBezTo>
                      <a:pt x="266" y="70"/>
                      <a:pt x="266" y="70"/>
                      <a:pt x="266" y="70"/>
                    </a:cubicBezTo>
                    <a:cubicBezTo>
                      <a:pt x="261" y="75"/>
                      <a:pt x="261" y="75"/>
                      <a:pt x="261" y="75"/>
                    </a:cubicBezTo>
                    <a:cubicBezTo>
                      <a:pt x="265" y="79"/>
                      <a:pt x="265" y="79"/>
                      <a:pt x="265" y="79"/>
                    </a:cubicBezTo>
                    <a:cubicBezTo>
                      <a:pt x="270" y="74"/>
                      <a:pt x="270" y="74"/>
                      <a:pt x="270" y="74"/>
                    </a:cubicBezTo>
                    <a:cubicBezTo>
                      <a:pt x="273" y="78"/>
                      <a:pt x="273" y="78"/>
                      <a:pt x="273" y="78"/>
                    </a:cubicBezTo>
                    <a:cubicBezTo>
                      <a:pt x="269" y="83"/>
                      <a:pt x="269" y="83"/>
                      <a:pt x="269" y="83"/>
                    </a:cubicBezTo>
                    <a:cubicBezTo>
                      <a:pt x="273" y="87"/>
                      <a:pt x="273" y="87"/>
                      <a:pt x="273" y="87"/>
                    </a:cubicBezTo>
                    <a:cubicBezTo>
                      <a:pt x="278" y="81"/>
                      <a:pt x="278" y="81"/>
                      <a:pt x="278" y="81"/>
                    </a:cubicBezTo>
                    <a:cubicBezTo>
                      <a:pt x="282" y="85"/>
                      <a:pt x="282" y="85"/>
                      <a:pt x="282" y="85"/>
                    </a:cubicBezTo>
                    <a:cubicBezTo>
                      <a:pt x="272" y="95"/>
                      <a:pt x="272" y="95"/>
                      <a:pt x="272" y="95"/>
                    </a:cubicBezTo>
                    <a:close/>
                    <a:moveTo>
                      <a:pt x="261" y="105"/>
                    </a:moveTo>
                    <a:cubicBezTo>
                      <a:pt x="243" y="85"/>
                      <a:pt x="243" y="85"/>
                      <a:pt x="243" y="85"/>
                    </a:cubicBezTo>
                    <a:cubicBezTo>
                      <a:pt x="248" y="81"/>
                      <a:pt x="248" y="81"/>
                      <a:pt x="248" y="81"/>
                    </a:cubicBezTo>
                    <a:cubicBezTo>
                      <a:pt x="266" y="101"/>
                      <a:pt x="266" y="101"/>
                      <a:pt x="266" y="101"/>
                    </a:cubicBezTo>
                    <a:cubicBezTo>
                      <a:pt x="261" y="105"/>
                      <a:pt x="261" y="105"/>
                      <a:pt x="261" y="105"/>
                    </a:cubicBezTo>
                    <a:close/>
                    <a:moveTo>
                      <a:pt x="234" y="100"/>
                    </a:moveTo>
                    <a:cubicBezTo>
                      <a:pt x="241" y="111"/>
                      <a:pt x="241" y="111"/>
                      <a:pt x="241" y="111"/>
                    </a:cubicBezTo>
                    <a:cubicBezTo>
                      <a:pt x="242" y="112"/>
                      <a:pt x="242" y="112"/>
                      <a:pt x="243" y="112"/>
                    </a:cubicBezTo>
                    <a:cubicBezTo>
                      <a:pt x="243" y="112"/>
                      <a:pt x="244" y="112"/>
                      <a:pt x="244" y="112"/>
                    </a:cubicBezTo>
                    <a:cubicBezTo>
                      <a:pt x="245" y="112"/>
                      <a:pt x="245" y="111"/>
                      <a:pt x="245" y="111"/>
                    </a:cubicBezTo>
                    <a:cubicBezTo>
                      <a:pt x="245" y="110"/>
                      <a:pt x="245" y="110"/>
                      <a:pt x="244" y="109"/>
                    </a:cubicBezTo>
                    <a:cubicBezTo>
                      <a:pt x="237" y="98"/>
                      <a:pt x="237" y="98"/>
                      <a:pt x="237" y="98"/>
                    </a:cubicBezTo>
                    <a:cubicBezTo>
                      <a:pt x="237" y="97"/>
                      <a:pt x="236" y="97"/>
                      <a:pt x="236" y="97"/>
                    </a:cubicBezTo>
                    <a:cubicBezTo>
                      <a:pt x="235" y="97"/>
                      <a:pt x="235" y="97"/>
                      <a:pt x="234" y="97"/>
                    </a:cubicBezTo>
                    <a:cubicBezTo>
                      <a:pt x="234" y="97"/>
                      <a:pt x="233" y="98"/>
                      <a:pt x="233" y="98"/>
                    </a:cubicBezTo>
                    <a:cubicBezTo>
                      <a:pt x="233" y="99"/>
                      <a:pt x="233" y="99"/>
                      <a:pt x="234" y="100"/>
                    </a:cubicBezTo>
                    <a:close/>
                    <a:moveTo>
                      <a:pt x="229" y="104"/>
                    </a:moveTo>
                    <a:cubicBezTo>
                      <a:pt x="228" y="102"/>
                      <a:pt x="227" y="100"/>
                      <a:pt x="228" y="98"/>
                    </a:cubicBezTo>
                    <a:cubicBezTo>
                      <a:pt x="228" y="96"/>
                      <a:pt x="229" y="95"/>
                      <a:pt x="231" y="93"/>
                    </a:cubicBezTo>
                    <a:cubicBezTo>
                      <a:pt x="234" y="92"/>
                      <a:pt x="236" y="91"/>
                      <a:pt x="238" y="92"/>
                    </a:cubicBezTo>
                    <a:cubicBezTo>
                      <a:pt x="239" y="92"/>
                      <a:pt x="241" y="93"/>
                      <a:pt x="243" y="96"/>
                    </a:cubicBezTo>
                    <a:cubicBezTo>
                      <a:pt x="249" y="105"/>
                      <a:pt x="249" y="105"/>
                      <a:pt x="249" y="105"/>
                    </a:cubicBezTo>
                    <a:cubicBezTo>
                      <a:pt x="250" y="107"/>
                      <a:pt x="251" y="109"/>
                      <a:pt x="251" y="111"/>
                    </a:cubicBezTo>
                    <a:cubicBezTo>
                      <a:pt x="250" y="113"/>
                      <a:pt x="249" y="114"/>
                      <a:pt x="247" y="116"/>
                    </a:cubicBezTo>
                    <a:cubicBezTo>
                      <a:pt x="245" y="117"/>
                      <a:pt x="243" y="118"/>
                      <a:pt x="241" y="118"/>
                    </a:cubicBezTo>
                    <a:cubicBezTo>
                      <a:pt x="239" y="117"/>
                      <a:pt x="237" y="116"/>
                      <a:pt x="236" y="114"/>
                    </a:cubicBezTo>
                    <a:cubicBezTo>
                      <a:pt x="229" y="104"/>
                      <a:pt x="229" y="104"/>
                      <a:pt x="229" y="104"/>
                    </a:cubicBezTo>
                    <a:close/>
                    <a:moveTo>
                      <a:pt x="210" y="134"/>
                    </a:moveTo>
                    <a:cubicBezTo>
                      <a:pt x="200" y="109"/>
                      <a:pt x="200" y="109"/>
                      <a:pt x="200" y="109"/>
                    </a:cubicBezTo>
                    <a:cubicBezTo>
                      <a:pt x="209" y="105"/>
                      <a:pt x="209" y="105"/>
                      <a:pt x="209" y="105"/>
                    </a:cubicBezTo>
                    <a:cubicBezTo>
                      <a:pt x="213" y="113"/>
                      <a:pt x="213" y="113"/>
                      <a:pt x="213" y="113"/>
                    </a:cubicBezTo>
                    <a:cubicBezTo>
                      <a:pt x="214" y="114"/>
                      <a:pt x="214" y="115"/>
                      <a:pt x="215" y="116"/>
                    </a:cubicBezTo>
                    <a:cubicBezTo>
                      <a:pt x="215" y="117"/>
                      <a:pt x="216" y="118"/>
                      <a:pt x="216" y="119"/>
                    </a:cubicBezTo>
                    <a:cubicBezTo>
                      <a:pt x="216" y="118"/>
                      <a:pt x="215" y="116"/>
                      <a:pt x="215" y="115"/>
                    </a:cubicBezTo>
                    <a:cubicBezTo>
                      <a:pt x="215" y="114"/>
                      <a:pt x="214" y="113"/>
                      <a:pt x="214" y="113"/>
                    </a:cubicBezTo>
                    <a:cubicBezTo>
                      <a:pt x="212" y="104"/>
                      <a:pt x="212" y="104"/>
                      <a:pt x="212" y="104"/>
                    </a:cubicBezTo>
                    <a:cubicBezTo>
                      <a:pt x="221" y="100"/>
                      <a:pt x="221" y="100"/>
                      <a:pt x="221" y="100"/>
                    </a:cubicBezTo>
                    <a:cubicBezTo>
                      <a:pt x="231" y="125"/>
                      <a:pt x="231" y="125"/>
                      <a:pt x="231" y="125"/>
                    </a:cubicBezTo>
                    <a:cubicBezTo>
                      <a:pt x="226" y="127"/>
                      <a:pt x="226" y="127"/>
                      <a:pt x="226" y="127"/>
                    </a:cubicBezTo>
                    <a:cubicBezTo>
                      <a:pt x="222" y="118"/>
                      <a:pt x="222" y="118"/>
                      <a:pt x="222" y="118"/>
                    </a:cubicBezTo>
                    <a:cubicBezTo>
                      <a:pt x="221" y="116"/>
                      <a:pt x="220" y="114"/>
                      <a:pt x="219" y="112"/>
                    </a:cubicBezTo>
                    <a:cubicBezTo>
                      <a:pt x="219" y="110"/>
                      <a:pt x="218" y="108"/>
                      <a:pt x="217" y="106"/>
                    </a:cubicBezTo>
                    <a:cubicBezTo>
                      <a:pt x="218" y="109"/>
                      <a:pt x="218" y="110"/>
                      <a:pt x="218" y="112"/>
                    </a:cubicBezTo>
                    <a:cubicBezTo>
                      <a:pt x="219" y="113"/>
                      <a:pt x="219" y="114"/>
                      <a:pt x="219" y="115"/>
                    </a:cubicBezTo>
                    <a:cubicBezTo>
                      <a:pt x="222" y="129"/>
                      <a:pt x="222" y="129"/>
                      <a:pt x="222" y="129"/>
                    </a:cubicBezTo>
                    <a:cubicBezTo>
                      <a:pt x="219" y="130"/>
                      <a:pt x="219" y="130"/>
                      <a:pt x="219" y="130"/>
                    </a:cubicBezTo>
                    <a:cubicBezTo>
                      <a:pt x="212" y="119"/>
                      <a:pt x="212" y="119"/>
                      <a:pt x="212" y="119"/>
                    </a:cubicBezTo>
                    <a:cubicBezTo>
                      <a:pt x="211" y="117"/>
                      <a:pt x="210" y="116"/>
                      <a:pt x="209" y="114"/>
                    </a:cubicBezTo>
                    <a:cubicBezTo>
                      <a:pt x="208" y="113"/>
                      <a:pt x="207" y="112"/>
                      <a:pt x="207" y="110"/>
                    </a:cubicBezTo>
                    <a:cubicBezTo>
                      <a:pt x="208" y="112"/>
                      <a:pt x="208" y="114"/>
                      <a:pt x="209" y="116"/>
                    </a:cubicBezTo>
                    <a:cubicBezTo>
                      <a:pt x="210" y="118"/>
                      <a:pt x="211" y="120"/>
                      <a:pt x="212" y="122"/>
                    </a:cubicBezTo>
                    <a:cubicBezTo>
                      <a:pt x="216" y="131"/>
                      <a:pt x="216" y="131"/>
                      <a:pt x="216" y="131"/>
                    </a:cubicBezTo>
                    <a:cubicBezTo>
                      <a:pt x="210" y="134"/>
                      <a:pt x="210" y="134"/>
                      <a:pt x="210" y="134"/>
                    </a:cubicBezTo>
                    <a:close/>
                    <a:moveTo>
                      <a:pt x="184" y="139"/>
                    </a:moveTo>
                    <a:cubicBezTo>
                      <a:pt x="185" y="112"/>
                      <a:pt x="185" y="112"/>
                      <a:pt x="185" y="112"/>
                    </a:cubicBezTo>
                    <a:cubicBezTo>
                      <a:pt x="193" y="111"/>
                      <a:pt x="193" y="111"/>
                      <a:pt x="193" y="111"/>
                    </a:cubicBezTo>
                    <a:cubicBezTo>
                      <a:pt x="202" y="137"/>
                      <a:pt x="202" y="137"/>
                      <a:pt x="202" y="137"/>
                    </a:cubicBezTo>
                    <a:cubicBezTo>
                      <a:pt x="195" y="138"/>
                      <a:pt x="195" y="138"/>
                      <a:pt x="195" y="138"/>
                    </a:cubicBezTo>
                    <a:cubicBezTo>
                      <a:pt x="194" y="133"/>
                      <a:pt x="194" y="133"/>
                      <a:pt x="194" y="133"/>
                    </a:cubicBezTo>
                    <a:cubicBezTo>
                      <a:pt x="190" y="134"/>
                      <a:pt x="190" y="134"/>
                      <a:pt x="190" y="134"/>
                    </a:cubicBezTo>
                    <a:cubicBezTo>
                      <a:pt x="190" y="138"/>
                      <a:pt x="190" y="138"/>
                      <a:pt x="190" y="138"/>
                    </a:cubicBezTo>
                    <a:cubicBezTo>
                      <a:pt x="184" y="139"/>
                      <a:pt x="184" y="139"/>
                      <a:pt x="184" y="139"/>
                    </a:cubicBezTo>
                    <a:close/>
                    <a:moveTo>
                      <a:pt x="190" y="129"/>
                    </a:moveTo>
                    <a:cubicBezTo>
                      <a:pt x="193" y="128"/>
                      <a:pt x="193" y="128"/>
                      <a:pt x="193" y="128"/>
                    </a:cubicBezTo>
                    <a:cubicBezTo>
                      <a:pt x="191" y="120"/>
                      <a:pt x="191" y="120"/>
                      <a:pt x="191" y="120"/>
                    </a:cubicBezTo>
                    <a:cubicBezTo>
                      <a:pt x="190" y="120"/>
                      <a:pt x="190" y="119"/>
                      <a:pt x="190" y="119"/>
                    </a:cubicBezTo>
                    <a:cubicBezTo>
                      <a:pt x="190" y="118"/>
                      <a:pt x="190" y="117"/>
                      <a:pt x="189" y="116"/>
                    </a:cubicBezTo>
                    <a:cubicBezTo>
                      <a:pt x="189" y="117"/>
                      <a:pt x="190" y="117"/>
                      <a:pt x="190" y="118"/>
                    </a:cubicBezTo>
                    <a:cubicBezTo>
                      <a:pt x="190" y="119"/>
                      <a:pt x="190" y="120"/>
                      <a:pt x="190" y="120"/>
                    </a:cubicBezTo>
                    <a:cubicBezTo>
                      <a:pt x="190" y="129"/>
                      <a:pt x="190" y="129"/>
                      <a:pt x="190" y="129"/>
                    </a:cubicBezTo>
                    <a:close/>
                    <a:moveTo>
                      <a:pt x="153" y="132"/>
                    </a:moveTo>
                    <a:cubicBezTo>
                      <a:pt x="159" y="133"/>
                      <a:pt x="159" y="133"/>
                      <a:pt x="159" y="133"/>
                    </a:cubicBezTo>
                    <a:cubicBezTo>
                      <a:pt x="159" y="135"/>
                      <a:pt x="159" y="135"/>
                      <a:pt x="159" y="135"/>
                    </a:cubicBezTo>
                    <a:cubicBezTo>
                      <a:pt x="159" y="136"/>
                      <a:pt x="159" y="136"/>
                      <a:pt x="159" y="137"/>
                    </a:cubicBezTo>
                    <a:cubicBezTo>
                      <a:pt x="160" y="137"/>
                      <a:pt x="160" y="137"/>
                      <a:pt x="161" y="137"/>
                    </a:cubicBezTo>
                    <a:cubicBezTo>
                      <a:pt x="162" y="138"/>
                      <a:pt x="162" y="137"/>
                      <a:pt x="162" y="137"/>
                    </a:cubicBezTo>
                    <a:cubicBezTo>
                      <a:pt x="163" y="137"/>
                      <a:pt x="163" y="136"/>
                      <a:pt x="163" y="135"/>
                    </a:cubicBezTo>
                    <a:cubicBezTo>
                      <a:pt x="163" y="135"/>
                      <a:pt x="163" y="134"/>
                      <a:pt x="163" y="134"/>
                    </a:cubicBezTo>
                    <a:cubicBezTo>
                      <a:pt x="162" y="133"/>
                      <a:pt x="162" y="133"/>
                      <a:pt x="161" y="132"/>
                    </a:cubicBezTo>
                    <a:cubicBezTo>
                      <a:pt x="161" y="132"/>
                      <a:pt x="160" y="131"/>
                      <a:pt x="160" y="131"/>
                    </a:cubicBezTo>
                    <a:cubicBezTo>
                      <a:pt x="158" y="129"/>
                      <a:pt x="157" y="128"/>
                      <a:pt x="156" y="127"/>
                    </a:cubicBezTo>
                    <a:cubicBezTo>
                      <a:pt x="155" y="126"/>
                      <a:pt x="155" y="126"/>
                      <a:pt x="155" y="125"/>
                    </a:cubicBezTo>
                    <a:cubicBezTo>
                      <a:pt x="154" y="124"/>
                      <a:pt x="154" y="123"/>
                      <a:pt x="154" y="122"/>
                    </a:cubicBezTo>
                    <a:cubicBezTo>
                      <a:pt x="154" y="119"/>
                      <a:pt x="155" y="118"/>
                      <a:pt x="156" y="116"/>
                    </a:cubicBezTo>
                    <a:cubicBezTo>
                      <a:pt x="158" y="115"/>
                      <a:pt x="160" y="115"/>
                      <a:pt x="162" y="115"/>
                    </a:cubicBezTo>
                    <a:cubicBezTo>
                      <a:pt x="165" y="115"/>
                      <a:pt x="167" y="116"/>
                      <a:pt x="168" y="117"/>
                    </a:cubicBezTo>
                    <a:cubicBezTo>
                      <a:pt x="169" y="118"/>
                      <a:pt x="170" y="120"/>
                      <a:pt x="169" y="122"/>
                    </a:cubicBezTo>
                    <a:cubicBezTo>
                      <a:pt x="169" y="124"/>
                      <a:pt x="169" y="124"/>
                      <a:pt x="169" y="124"/>
                    </a:cubicBezTo>
                    <a:cubicBezTo>
                      <a:pt x="164" y="124"/>
                      <a:pt x="164" y="124"/>
                      <a:pt x="164" y="124"/>
                    </a:cubicBezTo>
                    <a:cubicBezTo>
                      <a:pt x="164" y="122"/>
                      <a:pt x="164" y="122"/>
                      <a:pt x="164" y="122"/>
                    </a:cubicBezTo>
                    <a:cubicBezTo>
                      <a:pt x="164" y="121"/>
                      <a:pt x="164" y="121"/>
                      <a:pt x="163" y="120"/>
                    </a:cubicBezTo>
                    <a:cubicBezTo>
                      <a:pt x="163" y="120"/>
                      <a:pt x="163" y="120"/>
                      <a:pt x="162" y="120"/>
                    </a:cubicBezTo>
                    <a:cubicBezTo>
                      <a:pt x="161" y="119"/>
                      <a:pt x="161" y="120"/>
                      <a:pt x="161" y="120"/>
                    </a:cubicBezTo>
                    <a:cubicBezTo>
                      <a:pt x="160" y="120"/>
                      <a:pt x="160" y="121"/>
                      <a:pt x="160" y="121"/>
                    </a:cubicBezTo>
                    <a:cubicBezTo>
                      <a:pt x="160" y="122"/>
                      <a:pt x="161" y="124"/>
                      <a:pt x="164" y="126"/>
                    </a:cubicBezTo>
                    <a:cubicBezTo>
                      <a:pt x="164" y="127"/>
                      <a:pt x="164" y="127"/>
                      <a:pt x="164" y="127"/>
                    </a:cubicBezTo>
                    <a:cubicBezTo>
                      <a:pt x="164" y="127"/>
                      <a:pt x="164" y="127"/>
                      <a:pt x="164" y="127"/>
                    </a:cubicBezTo>
                    <a:cubicBezTo>
                      <a:pt x="167" y="129"/>
                      <a:pt x="168" y="130"/>
                      <a:pt x="168" y="131"/>
                    </a:cubicBezTo>
                    <a:cubicBezTo>
                      <a:pt x="169" y="132"/>
                      <a:pt x="169" y="133"/>
                      <a:pt x="169" y="133"/>
                    </a:cubicBezTo>
                    <a:cubicBezTo>
                      <a:pt x="169" y="134"/>
                      <a:pt x="169" y="135"/>
                      <a:pt x="169" y="135"/>
                    </a:cubicBezTo>
                    <a:cubicBezTo>
                      <a:pt x="169" y="138"/>
                      <a:pt x="168" y="139"/>
                      <a:pt x="167" y="141"/>
                    </a:cubicBezTo>
                    <a:cubicBezTo>
                      <a:pt x="165" y="142"/>
                      <a:pt x="163" y="142"/>
                      <a:pt x="161" y="142"/>
                    </a:cubicBezTo>
                    <a:cubicBezTo>
                      <a:pt x="158" y="142"/>
                      <a:pt x="156" y="141"/>
                      <a:pt x="155" y="140"/>
                    </a:cubicBezTo>
                    <a:cubicBezTo>
                      <a:pt x="154" y="139"/>
                      <a:pt x="153" y="137"/>
                      <a:pt x="153" y="134"/>
                    </a:cubicBezTo>
                    <a:cubicBezTo>
                      <a:pt x="153" y="132"/>
                      <a:pt x="153" y="132"/>
                      <a:pt x="153" y="132"/>
                    </a:cubicBezTo>
                    <a:close/>
                    <a:moveTo>
                      <a:pt x="129" y="140"/>
                    </a:moveTo>
                    <a:cubicBezTo>
                      <a:pt x="136" y="113"/>
                      <a:pt x="136" y="113"/>
                      <a:pt x="136" y="113"/>
                    </a:cubicBezTo>
                    <a:cubicBezTo>
                      <a:pt x="144" y="114"/>
                      <a:pt x="144" y="114"/>
                      <a:pt x="144" y="114"/>
                    </a:cubicBezTo>
                    <a:cubicBezTo>
                      <a:pt x="147" y="141"/>
                      <a:pt x="147" y="141"/>
                      <a:pt x="147" y="141"/>
                    </a:cubicBezTo>
                    <a:cubicBezTo>
                      <a:pt x="140" y="140"/>
                      <a:pt x="140" y="140"/>
                      <a:pt x="140" y="140"/>
                    </a:cubicBezTo>
                    <a:cubicBezTo>
                      <a:pt x="140" y="136"/>
                      <a:pt x="140" y="136"/>
                      <a:pt x="140" y="136"/>
                    </a:cubicBezTo>
                    <a:cubicBezTo>
                      <a:pt x="136" y="135"/>
                      <a:pt x="136" y="135"/>
                      <a:pt x="136" y="135"/>
                    </a:cubicBezTo>
                    <a:cubicBezTo>
                      <a:pt x="135" y="140"/>
                      <a:pt x="135" y="140"/>
                      <a:pt x="135" y="140"/>
                    </a:cubicBezTo>
                    <a:cubicBezTo>
                      <a:pt x="129" y="140"/>
                      <a:pt x="129" y="140"/>
                      <a:pt x="129" y="140"/>
                    </a:cubicBezTo>
                    <a:close/>
                    <a:moveTo>
                      <a:pt x="137" y="131"/>
                    </a:moveTo>
                    <a:cubicBezTo>
                      <a:pt x="140" y="131"/>
                      <a:pt x="140" y="131"/>
                      <a:pt x="140" y="131"/>
                    </a:cubicBezTo>
                    <a:cubicBezTo>
                      <a:pt x="140" y="123"/>
                      <a:pt x="140" y="123"/>
                      <a:pt x="140" y="123"/>
                    </a:cubicBezTo>
                    <a:cubicBezTo>
                      <a:pt x="140" y="122"/>
                      <a:pt x="140" y="121"/>
                      <a:pt x="140" y="121"/>
                    </a:cubicBezTo>
                    <a:cubicBezTo>
                      <a:pt x="140" y="120"/>
                      <a:pt x="140" y="119"/>
                      <a:pt x="140" y="118"/>
                    </a:cubicBezTo>
                    <a:cubicBezTo>
                      <a:pt x="140" y="119"/>
                      <a:pt x="140" y="119"/>
                      <a:pt x="139" y="120"/>
                    </a:cubicBezTo>
                    <a:cubicBezTo>
                      <a:pt x="139" y="121"/>
                      <a:pt x="139" y="122"/>
                      <a:pt x="139" y="123"/>
                    </a:cubicBezTo>
                    <a:cubicBezTo>
                      <a:pt x="137" y="131"/>
                      <a:pt x="137" y="131"/>
                      <a:pt x="137" y="131"/>
                    </a:cubicBezTo>
                    <a:close/>
                    <a:moveTo>
                      <a:pt x="113" y="136"/>
                    </a:moveTo>
                    <a:cubicBezTo>
                      <a:pt x="118" y="115"/>
                      <a:pt x="118" y="115"/>
                      <a:pt x="118" y="115"/>
                    </a:cubicBezTo>
                    <a:cubicBezTo>
                      <a:pt x="114" y="114"/>
                      <a:pt x="114" y="114"/>
                      <a:pt x="114" y="114"/>
                    </a:cubicBezTo>
                    <a:cubicBezTo>
                      <a:pt x="115" y="109"/>
                      <a:pt x="115" y="109"/>
                      <a:pt x="115" y="109"/>
                    </a:cubicBezTo>
                    <a:cubicBezTo>
                      <a:pt x="129" y="112"/>
                      <a:pt x="129" y="112"/>
                      <a:pt x="129" y="112"/>
                    </a:cubicBezTo>
                    <a:cubicBezTo>
                      <a:pt x="128" y="117"/>
                      <a:pt x="128" y="117"/>
                      <a:pt x="128" y="117"/>
                    </a:cubicBezTo>
                    <a:cubicBezTo>
                      <a:pt x="124" y="116"/>
                      <a:pt x="124" y="116"/>
                      <a:pt x="124" y="116"/>
                    </a:cubicBezTo>
                    <a:cubicBezTo>
                      <a:pt x="119" y="137"/>
                      <a:pt x="119" y="137"/>
                      <a:pt x="119" y="137"/>
                    </a:cubicBezTo>
                    <a:cubicBezTo>
                      <a:pt x="113" y="136"/>
                      <a:pt x="113" y="136"/>
                      <a:pt x="113" y="136"/>
                    </a:cubicBezTo>
                    <a:close/>
                    <a:moveTo>
                      <a:pt x="95" y="129"/>
                    </a:moveTo>
                    <a:cubicBezTo>
                      <a:pt x="105" y="104"/>
                      <a:pt x="105" y="104"/>
                      <a:pt x="105" y="104"/>
                    </a:cubicBezTo>
                    <a:cubicBezTo>
                      <a:pt x="111" y="107"/>
                      <a:pt x="111" y="107"/>
                      <a:pt x="111" y="107"/>
                    </a:cubicBezTo>
                    <a:cubicBezTo>
                      <a:pt x="101" y="131"/>
                      <a:pt x="101" y="131"/>
                      <a:pt x="101" y="131"/>
                    </a:cubicBezTo>
                    <a:cubicBezTo>
                      <a:pt x="95" y="129"/>
                      <a:pt x="95" y="129"/>
                      <a:pt x="95" y="129"/>
                    </a:cubicBezTo>
                    <a:close/>
                    <a:moveTo>
                      <a:pt x="78" y="110"/>
                    </a:moveTo>
                    <a:cubicBezTo>
                      <a:pt x="83" y="113"/>
                      <a:pt x="83" y="113"/>
                      <a:pt x="83" y="113"/>
                    </a:cubicBezTo>
                    <a:cubicBezTo>
                      <a:pt x="82" y="115"/>
                      <a:pt x="82" y="115"/>
                      <a:pt x="82" y="115"/>
                    </a:cubicBezTo>
                    <a:cubicBezTo>
                      <a:pt x="82" y="115"/>
                      <a:pt x="81" y="116"/>
                      <a:pt x="82" y="117"/>
                    </a:cubicBezTo>
                    <a:cubicBezTo>
                      <a:pt x="82" y="117"/>
                      <a:pt x="82" y="118"/>
                      <a:pt x="82" y="118"/>
                    </a:cubicBezTo>
                    <a:cubicBezTo>
                      <a:pt x="83" y="118"/>
                      <a:pt x="83" y="118"/>
                      <a:pt x="84" y="118"/>
                    </a:cubicBezTo>
                    <a:cubicBezTo>
                      <a:pt x="84" y="118"/>
                      <a:pt x="85" y="118"/>
                      <a:pt x="85" y="117"/>
                    </a:cubicBezTo>
                    <a:cubicBezTo>
                      <a:pt x="86" y="117"/>
                      <a:pt x="86" y="116"/>
                      <a:pt x="86" y="115"/>
                    </a:cubicBezTo>
                    <a:cubicBezTo>
                      <a:pt x="86" y="115"/>
                      <a:pt x="86" y="114"/>
                      <a:pt x="85" y="113"/>
                    </a:cubicBezTo>
                    <a:cubicBezTo>
                      <a:pt x="85" y="113"/>
                      <a:pt x="85" y="112"/>
                      <a:pt x="85" y="112"/>
                    </a:cubicBezTo>
                    <a:cubicBezTo>
                      <a:pt x="84" y="109"/>
                      <a:pt x="83" y="108"/>
                      <a:pt x="83" y="106"/>
                    </a:cubicBezTo>
                    <a:cubicBezTo>
                      <a:pt x="83" y="106"/>
                      <a:pt x="83" y="105"/>
                      <a:pt x="83" y="104"/>
                    </a:cubicBezTo>
                    <a:cubicBezTo>
                      <a:pt x="83" y="103"/>
                      <a:pt x="84" y="102"/>
                      <a:pt x="84" y="101"/>
                    </a:cubicBezTo>
                    <a:cubicBezTo>
                      <a:pt x="85" y="99"/>
                      <a:pt x="87" y="98"/>
                      <a:pt x="89" y="97"/>
                    </a:cubicBezTo>
                    <a:cubicBezTo>
                      <a:pt x="91" y="97"/>
                      <a:pt x="93" y="97"/>
                      <a:pt x="95" y="99"/>
                    </a:cubicBezTo>
                    <a:cubicBezTo>
                      <a:pt x="97" y="100"/>
                      <a:pt x="98" y="102"/>
                      <a:pt x="98" y="103"/>
                    </a:cubicBezTo>
                    <a:cubicBezTo>
                      <a:pt x="99" y="105"/>
                      <a:pt x="99" y="107"/>
                      <a:pt x="97" y="108"/>
                    </a:cubicBezTo>
                    <a:cubicBezTo>
                      <a:pt x="96" y="110"/>
                      <a:pt x="96" y="110"/>
                      <a:pt x="96" y="110"/>
                    </a:cubicBezTo>
                    <a:cubicBezTo>
                      <a:pt x="91" y="107"/>
                      <a:pt x="91" y="107"/>
                      <a:pt x="91" y="107"/>
                    </a:cubicBezTo>
                    <a:cubicBezTo>
                      <a:pt x="92" y="106"/>
                      <a:pt x="92" y="106"/>
                      <a:pt x="92" y="106"/>
                    </a:cubicBezTo>
                    <a:cubicBezTo>
                      <a:pt x="93" y="105"/>
                      <a:pt x="93" y="104"/>
                      <a:pt x="93" y="104"/>
                    </a:cubicBezTo>
                    <a:cubicBezTo>
                      <a:pt x="93" y="103"/>
                      <a:pt x="93" y="103"/>
                      <a:pt x="92" y="103"/>
                    </a:cubicBezTo>
                    <a:cubicBezTo>
                      <a:pt x="92" y="102"/>
                      <a:pt x="91" y="102"/>
                      <a:pt x="91" y="102"/>
                    </a:cubicBezTo>
                    <a:cubicBezTo>
                      <a:pt x="90" y="103"/>
                      <a:pt x="90" y="103"/>
                      <a:pt x="89" y="103"/>
                    </a:cubicBezTo>
                    <a:cubicBezTo>
                      <a:pt x="89" y="104"/>
                      <a:pt x="89" y="106"/>
                      <a:pt x="90" y="110"/>
                    </a:cubicBezTo>
                    <a:cubicBezTo>
                      <a:pt x="90" y="110"/>
                      <a:pt x="90" y="110"/>
                      <a:pt x="90" y="110"/>
                    </a:cubicBezTo>
                    <a:cubicBezTo>
                      <a:pt x="91" y="110"/>
                      <a:pt x="91" y="110"/>
                      <a:pt x="91" y="110"/>
                    </a:cubicBezTo>
                    <a:cubicBezTo>
                      <a:pt x="92" y="113"/>
                      <a:pt x="92" y="115"/>
                      <a:pt x="92" y="116"/>
                    </a:cubicBezTo>
                    <a:cubicBezTo>
                      <a:pt x="92" y="117"/>
                      <a:pt x="92" y="117"/>
                      <a:pt x="91" y="118"/>
                    </a:cubicBezTo>
                    <a:cubicBezTo>
                      <a:pt x="91" y="119"/>
                      <a:pt x="91" y="119"/>
                      <a:pt x="91" y="120"/>
                    </a:cubicBezTo>
                    <a:cubicBezTo>
                      <a:pt x="89" y="122"/>
                      <a:pt x="88" y="123"/>
                      <a:pt x="86" y="123"/>
                    </a:cubicBezTo>
                    <a:cubicBezTo>
                      <a:pt x="84" y="124"/>
                      <a:pt x="82" y="123"/>
                      <a:pt x="80" y="122"/>
                    </a:cubicBezTo>
                    <a:cubicBezTo>
                      <a:pt x="78" y="120"/>
                      <a:pt x="76" y="119"/>
                      <a:pt x="76" y="117"/>
                    </a:cubicBezTo>
                    <a:cubicBezTo>
                      <a:pt x="75" y="115"/>
                      <a:pt x="76" y="113"/>
                      <a:pt x="77" y="111"/>
                    </a:cubicBezTo>
                    <a:cubicBezTo>
                      <a:pt x="78" y="110"/>
                      <a:pt x="78" y="110"/>
                      <a:pt x="78" y="110"/>
                    </a:cubicBezTo>
                    <a:close/>
                    <a:moveTo>
                      <a:pt x="68" y="95"/>
                    </a:moveTo>
                    <a:cubicBezTo>
                      <a:pt x="69" y="95"/>
                      <a:pt x="70" y="96"/>
                      <a:pt x="71" y="96"/>
                    </a:cubicBezTo>
                    <a:cubicBezTo>
                      <a:pt x="71" y="96"/>
                      <a:pt x="72" y="96"/>
                      <a:pt x="72" y="95"/>
                    </a:cubicBezTo>
                    <a:cubicBezTo>
                      <a:pt x="73" y="94"/>
                      <a:pt x="73" y="94"/>
                      <a:pt x="73" y="94"/>
                    </a:cubicBezTo>
                    <a:cubicBezTo>
                      <a:pt x="74" y="93"/>
                      <a:pt x="74" y="92"/>
                      <a:pt x="74" y="92"/>
                    </a:cubicBezTo>
                    <a:cubicBezTo>
                      <a:pt x="74" y="91"/>
                      <a:pt x="73" y="91"/>
                      <a:pt x="72" y="90"/>
                    </a:cubicBezTo>
                    <a:cubicBezTo>
                      <a:pt x="72" y="90"/>
                      <a:pt x="72" y="90"/>
                      <a:pt x="72" y="90"/>
                    </a:cubicBezTo>
                    <a:cubicBezTo>
                      <a:pt x="68" y="95"/>
                      <a:pt x="68" y="95"/>
                      <a:pt x="68" y="95"/>
                    </a:cubicBezTo>
                    <a:close/>
                    <a:moveTo>
                      <a:pt x="54" y="103"/>
                    </a:moveTo>
                    <a:cubicBezTo>
                      <a:pt x="70" y="82"/>
                      <a:pt x="70" y="82"/>
                      <a:pt x="70" y="82"/>
                    </a:cubicBezTo>
                    <a:cubicBezTo>
                      <a:pt x="77" y="88"/>
                      <a:pt x="77" y="88"/>
                      <a:pt x="77" y="88"/>
                    </a:cubicBezTo>
                    <a:cubicBezTo>
                      <a:pt x="79" y="89"/>
                      <a:pt x="80" y="91"/>
                      <a:pt x="80" y="92"/>
                    </a:cubicBezTo>
                    <a:cubicBezTo>
                      <a:pt x="80" y="94"/>
                      <a:pt x="80" y="95"/>
                      <a:pt x="79" y="97"/>
                    </a:cubicBezTo>
                    <a:cubicBezTo>
                      <a:pt x="78" y="97"/>
                      <a:pt x="78" y="97"/>
                      <a:pt x="78" y="97"/>
                    </a:cubicBezTo>
                    <a:cubicBezTo>
                      <a:pt x="78" y="98"/>
                      <a:pt x="78" y="98"/>
                      <a:pt x="78" y="98"/>
                    </a:cubicBezTo>
                    <a:cubicBezTo>
                      <a:pt x="77" y="99"/>
                      <a:pt x="76" y="100"/>
                      <a:pt x="75" y="100"/>
                    </a:cubicBezTo>
                    <a:cubicBezTo>
                      <a:pt x="74" y="100"/>
                      <a:pt x="73" y="100"/>
                      <a:pt x="72" y="100"/>
                    </a:cubicBezTo>
                    <a:cubicBezTo>
                      <a:pt x="72" y="101"/>
                      <a:pt x="73" y="102"/>
                      <a:pt x="73" y="103"/>
                    </a:cubicBezTo>
                    <a:cubicBezTo>
                      <a:pt x="73" y="104"/>
                      <a:pt x="72" y="105"/>
                      <a:pt x="71" y="106"/>
                    </a:cubicBezTo>
                    <a:cubicBezTo>
                      <a:pt x="67" y="111"/>
                      <a:pt x="67" y="111"/>
                      <a:pt x="67" y="111"/>
                    </a:cubicBezTo>
                    <a:cubicBezTo>
                      <a:pt x="67" y="111"/>
                      <a:pt x="66" y="112"/>
                      <a:pt x="66" y="112"/>
                    </a:cubicBezTo>
                    <a:cubicBezTo>
                      <a:pt x="66" y="112"/>
                      <a:pt x="66" y="113"/>
                      <a:pt x="66" y="113"/>
                    </a:cubicBezTo>
                    <a:cubicBezTo>
                      <a:pt x="61" y="109"/>
                      <a:pt x="61" y="109"/>
                      <a:pt x="61" y="109"/>
                    </a:cubicBezTo>
                    <a:cubicBezTo>
                      <a:pt x="61" y="109"/>
                      <a:pt x="61" y="109"/>
                      <a:pt x="62" y="108"/>
                    </a:cubicBezTo>
                    <a:cubicBezTo>
                      <a:pt x="62" y="108"/>
                      <a:pt x="62" y="107"/>
                      <a:pt x="63" y="107"/>
                    </a:cubicBezTo>
                    <a:cubicBezTo>
                      <a:pt x="66" y="103"/>
                      <a:pt x="66" y="103"/>
                      <a:pt x="66" y="103"/>
                    </a:cubicBezTo>
                    <a:cubicBezTo>
                      <a:pt x="67" y="102"/>
                      <a:pt x="67" y="101"/>
                      <a:pt x="67" y="100"/>
                    </a:cubicBezTo>
                    <a:cubicBezTo>
                      <a:pt x="67" y="99"/>
                      <a:pt x="67" y="99"/>
                      <a:pt x="66" y="98"/>
                    </a:cubicBezTo>
                    <a:cubicBezTo>
                      <a:pt x="58" y="107"/>
                      <a:pt x="58" y="107"/>
                      <a:pt x="58" y="107"/>
                    </a:cubicBezTo>
                    <a:cubicBezTo>
                      <a:pt x="54" y="103"/>
                      <a:pt x="54" y="103"/>
                      <a:pt x="54" y="103"/>
                    </a:cubicBezTo>
                    <a:close/>
                    <a:moveTo>
                      <a:pt x="37" y="87"/>
                    </a:moveTo>
                    <a:cubicBezTo>
                      <a:pt x="57" y="69"/>
                      <a:pt x="57" y="69"/>
                      <a:pt x="57" y="69"/>
                    </a:cubicBezTo>
                    <a:cubicBezTo>
                      <a:pt x="66" y="78"/>
                      <a:pt x="66" y="78"/>
                      <a:pt x="66" y="78"/>
                    </a:cubicBezTo>
                    <a:cubicBezTo>
                      <a:pt x="62" y="82"/>
                      <a:pt x="62" y="82"/>
                      <a:pt x="62" y="82"/>
                    </a:cubicBezTo>
                    <a:cubicBezTo>
                      <a:pt x="57" y="77"/>
                      <a:pt x="57" y="77"/>
                      <a:pt x="57" y="77"/>
                    </a:cubicBezTo>
                    <a:cubicBezTo>
                      <a:pt x="53" y="80"/>
                      <a:pt x="53" y="80"/>
                      <a:pt x="53" y="80"/>
                    </a:cubicBezTo>
                    <a:cubicBezTo>
                      <a:pt x="58" y="85"/>
                      <a:pt x="58" y="85"/>
                      <a:pt x="58" y="85"/>
                    </a:cubicBezTo>
                    <a:cubicBezTo>
                      <a:pt x="54" y="89"/>
                      <a:pt x="54" y="89"/>
                      <a:pt x="54" y="89"/>
                    </a:cubicBezTo>
                    <a:cubicBezTo>
                      <a:pt x="50" y="84"/>
                      <a:pt x="50" y="84"/>
                      <a:pt x="50" y="84"/>
                    </a:cubicBezTo>
                    <a:cubicBezTo>
                      <a:pt x="45" y="88"/>
                      <a:pt x="45" y="88"/>
                      <a:pt x="45" y="88"/>
                    </a:cubicBezTo>
                    <a:cubicBezTo>
                      <a:pt x="51" y="93"/>
                      <a:pt x="51" y="93"/>
                      <a:pt x="51" y="93"/>
                    </a:cubicBezTo>
                    <a:cubicBezTo>
                      <a:pt x="47" y="97"/>
                      <a:pt x="47" y="97"/>
                      <a:pt x="47" y="97"/>
                    </a:cubicBezTo>
                    <a:cubicBezTo>
                      <a:pt x="37" y="87"/>
                      <a:pt x="37" y="87"/>
                      <a:pt x="37" y="87"/>
                    </a:cubicBezTo>
                    <a:close/>
                    <a:moveTo>
                      <a:pt x="25" y="70"/>
                    </a:moveTo>
                    <a:cubicBezTo>
                      <a:pt x="45" y="51"/>
                      <a:pt x="45" y="51"/>
                      <a:pt x="45" y="51"/>
                    </a:cubicBezTo>
                    <a:cubicBezTo>
                      <a:pt x="48" y="57"/>
                      <a:pt x="48" y="57"/>
                      <a:pt x="48" y="57"/>
                    </a:cubicBezTo>
                    <a:cubicBezTo>
                      <a:pt x="40" y="64"/>
                      <a:pt x="40" y="64"/>
                      <a:pt x="40" y="64"/>
                    </a:cubicBezTo>
                    <a:cubicBezTo>
                      <a:pt x="39" y="64"/>
                      <a:pt x="38" y="65"/>
                      <a:pt x="37" y="66"/>
                    </a:cubicBezTo>
                    <a:cubicBezTo>
                      <a:pt x="36" y="67"/>
                      <a:pt x="34" y="68"/>
                      <a:pt x="32" y="69"/>
                    </a:cubicBezTo>
                    <a:cubicBezTo>
                      <a:pt x="34" y="68"/>
                      <a:pt x="37" y="67"/>
                      <a:pt x="39" y="65"/>
                    </a:cubicBezTo>
                    <a:cubicBezTo>
                      <a:pt x="40" y="65"/>
                      <a:pt x="40" y="65"/>
                      <a:pt x="40" y="65"/>
                    </a:cubicBezTo>
                    <a:cubicBezTo>
                      <a:pt x="50" y="60"/>
                      <a:pt x="50" y="60"/>
                      <a:pt x="50" y="60"/>
                    </a:cubicBezTo>
                    <a:cubicBezTo>
                      <a:pt x="54" y="65"/>
                      <a:pt x="54" y="65"/>
                      <a:pt x="54" y="65"/>
                    </a:cubicBezTo>
                    <a:cubicBezTo>
                      <a:pt x="29" y="76"/>
                      <a:pt x="29" y="76"/>
                      <a:pt x="29" y="76"/>
                    </a:cubicBezTo>
                    <a:cubicBezTo>
                      <a:pt x="25" y="70"/>
                      <a:pt x="25" y="70"/>
                      <a:pt x="25" y="70"/>
                    </a:cubicBezTo>
                    <a:close/>
                    <a:moveTo>
                      <a:pt x="15" y="53"/>
                    </a:moveTo>
                    <a:cubicBezTo>
                      <a:pt x="39" y="41"/>
                      <a:pt x="39" y="41"/>
                      <a:pt x="39" y="41"/>
                    </a:cubicBezTo>
                    <a:cubicBezTo>
                      <a:pt x="42" y="47"/>
                      <a:pt x="42" y="47"/>
                      <a:pt x="42" y="47"/>
                    </a:cubicBezTo>
                    <a:cubicBezTo>
                      <a:pt x="18" y="58"/>
                      <a:pt x="18" y="58"/>
                      <a:pt x="18" y="58"/>
                    </a:cubicBezTo>
                    <a:cubicBezTo>
                      <a:pt x="15" y="53"/>
                      <a:pt x="15" y="53"/>
                      <a:pt x="15" y="53"/>
                    </a:cubicBezTo>
                    <a:close/>
                    <a:moveTo>
                      <a:pt x="5" y="29"/>
                    </a:moveTo>
                    <a:cubicBezTo>
                      <a:pt x="31" y="20"/>
                      <a:pt x="31" y="20"/>
                      <a:pt x="31" y="20"/>
                    </a:cubicBezTo>
                    <a:cubicBezTo>
                      <a:pt x="33" y="26"/>
                      <a:pt x="33" y="26"/>
                      <a:pt x="33" y="26"/>
                    </a:cubicBezTo>
                    <a:cubicBezTo>
                      <a:pt x="24" y="33"/>
                      <a:pt x="24" y="33"/>
                      <a:pt x="24" y="33"/>
                    </a:cubicBezTo>
                    <a:cubicBezTo>
                      <a:pt x="23" y="33"/>
                      <a:pt x="22" y="34"/>
                      <a:pt x="20" y="35"/>
                    </a:cubicBezTo>
                    <a:cubicBezTo>
                      <a:pt x="19" y="36"/>
                      <a:pt x="18" y="36"/>
                      <a:pt x="17" y="37"/>
                    </a:cubicBezTo>
                    <a:cubicBezTo>
                      <a:pt x="18" y="37"/>
                      <a:pt x="19" y="36"/>
                      <a:pt x="21" y="35"/>
                    </a:cubicBezTo>
                    <a:cubicBezTo>
                      <a:pt x="22" y="35"/>
                      <a:pt x="23" y="34"/>
                      <a:pt x="25" y="34"/>
                    </a:cubicBezTo>
                    <a:cubicBezTo>
                      <a:pt x="34" y="31"/>
                      <a:pt x="34" y="31"/>
                      <a:pt x="34" y="31"/>
                    </a:cubicBezTo>
                    <a:cubicBezTo>
                      <a:pt x="36" y="36"/>
                      <a:pt x="36" y="36"/>
                      <a:pt x="36" y="36"/>
                    </a:cubicBezTo>
                    <a:cubicBezTo>
                      <a:pt x="11" y="45"/>
                      <a:pt x="11" y="45"/>
                      <a:pt x="11" y="45"/>
                    </a:cubicBezTo>
                    <a:cubicBezTo>
                      <a:pt x="9" y="39"/>
                      <a:pt x="9" y="39"/>
                      <a:pt x="9" y="39"/>
                    </a:cubicBezTo>
                    <a:cubicBezTo>
                      <a:pt x="19" y="32"/>
                      <a:pt x="19" y="32"/>
                      <a:pt x="19" y="32"/>
                    </a:cubicBezTo>
                    <a:cubicBezTo>
                      <a:pt x="20" y="31"/>
                      <a:pt x="21" y="30"/>
                      <a:pt x="22" y="29"/>
                    </a:cubicBezTo>
                    <a:cubicBezTo>
                      <a:pt x="23" y="29"/>
                      <a:pt x="24" y="28"/>
                      <a:pt x="25" y="27"/>
                    </a:cubicBezTo>
                    <a:cubicBezTo>
                      <a:pt x="23" y="28"/>
                      <a:pt x="22" y="29"/>
                      <a:pt x="20" y="30"/>
                    </a:cubicBezTo>
                    <a:cubicBezTo>
                      <a:pt x="18" y="30"/>
                      <a:pt x="17" y="31"/>
                      <a:pt x="15" y="31"/>
                    </a:cubicBezTo>
                    <a:cubicBezTo>
                      <a:pt x="7" y="34"/>
                      <a:pt x="7" y="34"/>
                      <a:pt x="7" y="34"/>
                    </a:cubicBezTo>
                    <a:cubicBezTo>
                      <a:pt x="5" y="29"/>
                      <a:pt x="5" y="29"/>
                      <a:pt x="5" y="29"/>
                    </a:cubicBezTo>
                    <a:close/>
                    <a:moveTo>
                      <a:pt x="27" y="6"/>
                    </a:moveTo>
                    <a:cubicBezTo>
                      <a:pt x="8" y="8"/>
                      <a:pt x="8" y="8"/>
                      <a:pt x="8" y="8"/>
                    </a:cubicBezTo>
                    <a:cubicBezTo>
                      <a:pt x="7" y="8"/>
                      <a:pt x="6" y="8"/>
                      <a:pt x="6" y="9"/>
                    </a:cubicBezTo>
                    <a:cubicBezTo>
                      <a:pt x="5" y="9"/>
                      <a:pt x="5" y="10"/>
                      <a:pt x="5" y="10"/>
                    </a:cubicBezTo>
                    <a:cubicBezTo>
                      <a:pt x="5" y="11"/>
                      <a:pt x="6" y="11"/>
                      <a:pt x="6" y="12"/>
                    </a:cubicBezTo>
                    <a:cubicBezTo>
                      <a:pt x="7" y="12"/>
                      <a:pt x="7" y="12"/>
                      <a:pt x="8" y="12"/>
                    </a:cubicBezTo>
                    <a:cubicBezTo>
                      <a:pt x="28" y="10"/>
                      <a:pt x="28" y="10"/>
                      <a:pt x="28" y="10"/>
                    </a:cubicBezTo>
                    <a:cubicBezTo>
                      <a:pt x="28" y="16"/>
                      <a:pt x="28" y="16"/>
                      <a:pt x="28" y="16"/>
                    </a:cubicBezTo>
                    <a:cubicBezTo>
                      <a:pt x="10" y="18"/>
                      <a:pt x="10" y="18"/>
                      <a:pt x="10" y="18"/>
                    </a:cubicBezTo>
                    <a:cubicBezTo>
                      <a:pt x="7" y="18"/>
                      <a:pt x="5" y="18"/>
                      <a:pt x="3" y="16"/>
                    </a:cubicBezTo>
                    <a:cubicBezTo>
                      <a:pt x="2" y="15"/>
                      <a:pt x="1" y="13"/>
                      <a:pt x="1" y="11"/>
                    </a:cubicBezTo>
                    <a:cubicBezTo>
                      <a:pt x="0" y="8"/>
                      <a:pt x="1" y="6"/>
                      <a:pt x="2" y="5"/>
                    </a:cubicBezTo>
                    <a:cubicBezTo>
                      <a:pt x="3" y="3"/>
                      <a:pt x="5" y="2"/>
                      <a:pt x="8" y="2"/>
                    </a:cubicBezTo>
                    <a:cubicBezTo>
                      <a:pt x="27" y="0"/>
                      <a:pt x="27" y="0"/>
                      <a:pt x="27" y="0"/>
                    </a:cubicBezTo>
                    <a:cubicBezTo>
                      <a:pt x="27" y="6"/>
                      <a:pt x="27" y="6"/>
                      <a:pt x="27"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8"/>
              <p:cNvSpPr>
                <a:spLocks noEditPoints="1"/>
              </p:cNvSpPr>
              <p:nvPr/>
            </p:nvSpPr>
            <p:spPr bwMode="auto">
              <a:xfrm>
                <a:off x="1514476" y="2149475"/>
                <a:ext cx="1435100" cy="1433513"/>
              </a:xfrm>
              <a:custGeom>
                <a:avLst/>
                <a:gdLst>
                  <a:gd name="T0" fmla="*/ 191 w 381"/>
                  <a:gd name="T1" fmla="*/ 0 h 381"/>
                  <a:gd name="T2" fmla="*/ 381 w 381"/>
                  <a:gd name="T3" fmla="*/ 191 h 381"/>
                  <a:gd name="T4" fmla="*/ 191 w 381"/>
                  <a:gd name="T5" fmla="*/ 381 h 381"/>
                  <a:gd name="T6" fmla="*/ 0 w 381"/>
                  <a:gd name="T7" fmla="*/ 191 h 381"/>
                  <a:gd name="T8" fmla="*/ 191 w 381"/>
                  <a:gd name="T9" fmla="*/ 0 h 381"/>
                  <a:gd name="T10" fmla="*/ 191 w 381"/>
                  <a:gd name="T11" fmla="*/ 17 h 381"/>
                  <a:gd name="T12" fmla="*/ 365 w 381"/>
                  <a:gd name="T13" fmla="*/ 191 h 381"/>
                  <a:gd name="T14" fmla="*/ 191 w 381"/>
                  <a:gd name="T15" fmla="*/ 365 h 381"/>
                  <a:gd name="T16" fmla="*/ 16 w 381"/>
                  <a:gd name="T17" fmla="*/ 191 h 381"/>
                  <a:gd name="T18" fmla="*/ 191 w 381"/>
                  <a:gd name="T19" fmla="*/ 17 h 381"/>
                  <a:gd name="T20" fmla="*/ 191 w 381"/>
                  <a:gd name="T21" fmla="*/ 21 h 381"/>
                  <a:gd name="T22" fmla="*/ 361 w 381"/>
                  <a:gd name="T23" fmla="*/ 191 h 381"/>
                  <a:gd name="T24" fmla="*/ 191 w 381"/>
                  <a:gd name="T25" fmla="*/ 361 h 381"/>
                  <a:gd name="T26" fmla="*/ 20 w 381"/>
                  <a:gd name="T27" fmla="*/ 191 h 381"/>
                  <a:gd name="T28" fmla="*/ 191 w 381"/>
                  <a:gd name="T29" fmla="*/ 21 h 381"/>
                  <a:gd name="T30" fmla="*/ 191 w 381"/>
                  <a:gd name="T31" fmla="*/ 73 h 381"/>
                  <a:gd name="T32" fmla="*/ 309 w 381"/>
                  <a:gd name="T33" fmla="*/ 191 h 381"/>
                  <a:gd name="T34" fmla="*/ 191 w 381"/>
                  <a:gd name="T35" fmla="*/ 309 h 381"/>
                  <a:gd name="T36" fmla="*/ 72 w 381"/>
                  <a:gd name="T37" fmla="*/ 191 h 381"/>
                  <a:gd name="T38" fmla="*/ 191 w 381"/>
                  <a:gd name="T39" fmla="*/ 73 h 381"/>
                  <a:gd name="T40" fmla="*/ 191 w 381"/>
                  <a:gd name="T41" fmla="*/ 76 h 381"/>
                  <a:gd name="T42" fmla="*/ 305 w 381"/>
                  <a:gd name="T43" fmla="*/ 191 h 381"/>
                  <a:gd name="T44" fmla="*/ 191 w 381"/>
                  <a:gd name="T45" fmla="*/ 306 h 381"/>
                  <a:gd name="T46" fmla="*/ 76 w 381"/>
                  <a:gd name="T47" fmla="*/ 191 h 381"/>
                  <a:gd name="T48" fmla="*/ 191 w 381"/>
                  <a:gd name="T49" fmla="*/ 76 h 381"/>
                  <a:gd name="T50" fmla="*/ 191 w 381"/>
                  <a:gd name="T51" fmla="*/ 9 h 381"/>
                  <a:gd name="T52" fmla="*/ 372 w 381"/>
                  <a:gd name="T53" fmla="*/ 191 h 381"/>
                  <a:gd name="T54" fmla="*/ 191 w 381"/>
                  <a:gd name="T55" fmla="*/ 373 h 381"/>
                  <a:gd name="T56" fmla="*/ 9 w 381"/>
                  <a:gd name="T57" fmla="*/ 191 h 381"/>
                  <a:gd name="T58" fmla="*/ 191 w 381"/>
                  <a:gd name="T59" fmla="*/ 9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81" h="381">
                    <a:moveTo>
                      <a:pt x="191" y="0"/>
                    </a:moveTo>
                    <a:cubicBezTo>
                      <a:pt x="296" y="0"/>
                      <a:pt x="381" y="86"/>
                      <a:pt x="381" y="191"/>
                    </a:cubicBezTo>
                    <a:cubicBezTo>
                      <a:pt x="381" y="296"/>
                      <a:pt x="296" y="381"/>
                      <a:pt x="191" y="381"/>
                    </a:cubicBezTo>
                    <a:cubicBezTo>
                      <a:pt x="86" y="381"/>
                      <a:pt x="0" y="296"/>
                      <a:pt x="0" y="191"/>
                    </a:cubicBezTo>
                    <a:cubicBezTo>
                      <a:pt x="0" y="86"/>
                      <a:pt x="86" y="0"/>
                      <a:pt x="191" y="0"/>
                    </a:cubicBezTo>
                    <a:close/>
                    <a:moveTo>
                      <a:pt x="191" y="17"/>
                    </a:moveTo>
                    <a:cubicBezTo>
                      <a:pt x="286" y="17"/>
                      <a:pt x="365" y="95"/>
                      <a:pt x="365" y="191"/>
                    </a:cubicBezTo>
                    <a:cubicBezTo>
                      <a:pt x="365" y="287"/>
                      <a:pt x="286" y="365"/>
                      <a:pt x="191" y="365"/>
                    </a:cubicBezTo>
                    <a:cubicBezTo>
                      <a:pt x="95" y="365"/>
                      <a:pt x="16" y="287"/>
                      <a:pt x="16" y="191"/>
                    </a:cubicBezTo>
                    <a:cubicBezTo>
                      <a:pt x="16" y="95"/>
                      <a:pt x="95" y="17"/>
                      <a:pt x="191" y="17"/>
                    </a:cubicBezTo>
                    <a:close/>
                    <a:moveTo>
                      <a:pt x="191" y="21"/>
                    </a:moveTo>
                    <a:cubicBezTo>
                      <a:pt x="284" y="21"/>
                      <a:pt x="361" y="97"/>
                      <a:pt x="361" y="191"/>
                    </a:cubicBezTo>
                    <a:cubicBezTo>
                      <a:pt x="361" y="285"/>
                      <a:pt x="284" y="361"/>
                      <a:pt x="191" y="361"/>
                    </a:cubicBezTo>
                    <a:cubicBezTo>
                      <a:pt x="97" y="361"/>
                      <a:pt x="20" y="285"/>
                      <a:pt x="20" y="191"/>
                    </a:cubicBezTo>
                    <a:cubicBezTo>
                      <a:pt x="20" y="97"/>
                      <a:pt x="97" y="21"/>
                      <a:pt x="191" y="21"/>
                    </a:cubicBezTo>
                    <a:close/>
                    <a:moveTo>
                      <a:pt x="191" y="73"/>
                    </a:moveTo>
                    <a:cubicBezTo>
                      <a:pt x="256" y="73"/>
                      <a:pt x="309" y="126"/>
                      <a:pt x="309" y="191"/>
                    </a:cubicBezTo>
                    <a:cubicBezTo>
                      <a:pt x="309" y="256"/>
                      <a:pt x="256" y="309"/>
                      <a:pt x="191" y="309"/>
                    </a:cubicBezTo>
                    <a:cubicBezTo>
                      <a:pt x="126" y="309"/>
                      <a:pt x="72" y="256"/>
                      <a:pt x="72" y="191"/>
                    </a:cubicBezTo>
                    <a:cubicBezTo>
                      <a:pt x="72" y="126"/>
                      <a:pt x="126" y="73"/>
                      <a:pt x="191" y="73"/>
                    </a:cubicBezTo>
                    <a:close/>
                    <a:moveTo>
                      <a:pt x="191" y="76"/>
                    </a:moveTo>
                    <a:cubicBezTo>
                      <a:pt x="254" y="76"/>
                      <a:pt x="305" y="128"/>
                      <a:pt x="305" y="191"/>
                    </a:cubicBezTo>
                    <a:cubicBezTo>
                      <a:pt x="305" y="254"/>
                      <a:pt x="254" y="306"/>
                      <a:pt x="191" y="306"/>
                    </a:cubicBezTo>
                    <a:cubicBezTo>
                      <a:pt x="127" y="306"/>
                      <a:pt x="76" y="254"/>
                      <a:pt x="76" y="191"/>
                    </a:cubicBezTo>
                    <a:cubicBezTo>
                      <a:pt x="76" y="128"/>
                      <a:pt x="127" y="76"/>
                      <a:pt x="191" y="76"/>
                    </a:cubicBezTo>
                    <a:close/>
                    <a:moveTo>
                      <a:pt x="191" y="9"/>
                    </a:moveTo>
                    <a:cubicBezTo>
                      <a:pt x="291" y="9"/>
                      <a:pt x="372" y="91"/>
                      <a:pt x="372" y="191"/>
                    </a:cubicBezTo>
                    <a:cubicBezTo>
                      <a:pt x="372" y="291"/>
                      <a:pt x="291" y="373"/>
                      <a:pt x="191" y="373"/>
                    </a:cubicBezTo>
                    <a:cubicBezTo>
                      <a:pt x="90" y="373"/>
                      <a:pt x="9" y="291"/>
                      <a:pt x="9" y="191"/>
                    </a:cubicBezTo>
                    <a:cubicBezTo>
                      <a:pt x="9" y="91"/>
                      <a:pt x="90" y="9"/>
                      <a:pt x="19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9"/>
              <p:cNvSpPr>
                <a:spLocks noEditPoints="1"/>
              </p:cNvSpPr>
              <p:nvPr/>
            </p:nvSpPr>
            <p:spPr bwMode="auto">
              <a:xfrm>
                <a:off x="2079626" y="2635250"/>
                <a:ext cx="304800" cy="225425"/>
              </a:xfrm>
              <a:custGeom>
                <a:avLst/>
                <a:gdLst>
                  <a:gd name="T0" fmla="*/ 70 w 81"/>
                  <a:gd name="T1" fmla="*/ 19 h 60"/>
                  <a:gd name="T2" fmla="*/ 79 w 81"/>
                  <a:gd name="T3" fmla="*/ 14 h 60"/>
                  <a:gd name="T4" fmla="*/ 61 w 81"/>
                  <a:gd name="T5" fmla="*/ 19 h 60"/>
                  <a:gd name="T6" fmla="*/ 46 w 81"/>
                  <a:gd name="T7" fmla="*/ 34 h 60"/>
                  <a:gd name="T8" fmla="*/ 49 w 81"/>
                  <a:gd name="T9" fmla="*/ 37 h 60"/>
                  <a:gd name="T10" fmla="*/ 51 w 81"/>
                  <a:gd name="T11" fmla="*/ 43 h 60"/>
                  <a:gd name="T12" fmla="*/ 30 w 81"/>
                  <a:gd name="T13" fmla="*/ 43 h 60"/>
                  <a:gd name="T14" fmla="*/ 25 w 81"/>
                  <a:gd name="T15" fmla="*/ 41 h 60"/>
                  <a:gd name="T16" fmla="*/ 33 w 81"/>
                  <a:gd name="T17" fmla="*/ 36 h 60"/>
                  <a:gd name="T18" fmla="*/ 35 w 81"/>
                  <a:gd name="T19" fmla="*/ 30 h 60"/>
                  <a:gd name="T20" fmla="*/ 55 w 81"/>
                  <a:gd name="T21" fmla="*/ 35 h 60"/>
                  <a:gd name="T22" fmla="*/ 21 w 81"/>
                  <a:gd name="T23" fmla="*/ 39 h 60"/>
                  <a:gd name="T24" fmla="*/ 27 w 81"/>
                  <a:gd name="T25" fmla="*/ 34 h 60"/>
                  <a:gd name="T26" fmla="*/ 55 w 81"/>
                  <a:gd name="T27" fmla="*/ 50 h 60"/>
                  <a:gd name="T28" fmla="*/ 52 w 81"/>
                  <a:gd name="T29" fmla="*/ 59 h 60"/>
                  <a:gd name="T30" fmla="*/ 29 w 81"/>
                  <a:gd name="T31" fmla="*/ 43 h 60"/>
                  <a:gd name="T32" fmla="*/ 25 w 81"/>
                  <a:gd name="T33" fmla="*/ 53 h 60"/>
                  <a:gd name="T34" fmla="*/ 20 w 81"/>
                  <a:gd name="T35" fmla="*/ 46 h 60"/>
                  <a:gd name="T36" fmla="*/ 18 w 81"/>
                  <a:gd name="T37" fmla="*/ 52 h 60"/>
                  <a:gd name="T38" fmla="*/ 13 w 81"/>
                  <a:gd name="T39" fmla="*/ 59 h 60"/>
                  <a:gd name="T40" fmla="*/ 13 w 81"/>
                  <a:gd name="T41" fmla="*/ 41 h 60"/>
                  <a:gd name="T42" fmla="*/ 25 w 81"/>
                  <a:gd name="T43" fmla="*/ 29 h 60"/>
                  <a:gd name="T44" fmla="*/ 6 w 81"/>
                  <a:gd name="T45" fmla="*/ 35 h 60"/>
                  <a:gd name="T46" fmla="*/ 79 w 81"/>
                  <a:gd name="T47" fmla="*/ 29 h 60"/>
                  <a:gd name="T48" fmla="*/ 64 w 81"/>
                  <a:gd name="T49" fmla="*/ 35 h 60"/>
                  <a:gd name="T50" fmla="*/ 12 w 81"/>
                  <a:gd name="T51" fmla="*/ 24 h 60"/>
                  <a:gd name="T52" fmla="*/ 30 w 81"/>
                  <a:gd name="T53" fmla="*/ 28 h 60"/>
                  <a:gd name="T54" fmla="*/ 41 w 81"/>
                  <a:gd name="T55" fmla="*/ 28 h 60"/>
                  <a:gd name="T56" fmla="*/ 51 w 81"/>
                  <a:gd name="T57" fmla="*/ 28 h 60"/>
                  <a:gd name="T58" fmla="*/ 69 w 81"/>
                  <a:gd name="T59" fmla="*/ 24 h 60"/>
                  <a:gd name="T60" fmla="*/ 69 w 81"/>
                  <a:gd name="T61" fmla="*/ 59 h 60"/>
                  <a:gd name="T62" fmla="*/ 52 w 81"/>
                  <a:gd name="T63" fmla="*/ 60 h 60"/>
                  <a:gd name="T64" fmla="*/ 25 w 81"/>
                  <a:gd name="T65" fmla="*/ 60 h 60"/>
                  <a:gd name="T66" fmla="*/ 0 w 81"/>
                  <a:gd name="T67" fmla="*/ 35 h 60"/>
                  <a:gd name="T68" fmla="*/ 6 w 81"/>
                  <a:gd name="T69" fmla="*/ 18 h 60"/>
                  <a:gd name="T70" fmla="*/ 15 w 81"/>
                  <a:gd name="T71" fmla="*/ 12 h 60"/>
                  <a:gd name="T72" fmla="*/ 23 w 81"/>
                  <a:gd name="T73" fmla="*/ 0 h 60"/>
                  <a:gd name="T74" fmla="*/ 32 w 81"/>
                  <a:gd name="T75" fmla="*/ 6 h 60"/>
                  <a:gd name="T76" fmla="*/ 39 w 81"/>
                  <a:gd name="T77" fmla="*/ 6 h 60"/>
                  <a:gd name="T78" fmla="*/ 48 w 81"/>
                  <a:gd name="T79" fmla="*/ 1 h 60"/>
                  <a:gd name="T80" fmla="*/ 58 w 81"/>
                  <a:gd name="T81" fmla="*/ 0 h 60"/>
                  <a:gd name="T82" fmla="*/ 66 w 81"/>
                  <a:gd name="T83" fmla="*/ 18 h 60"/>
                  <a:gd name="T84" fmla="*/ 72 w 81"/>
                  <a:gd name="T85" fmla="*/ 18 h 60"/>
                  <a:gd name="T86" fmla="*/ 81 w 81"/>
                  <a:gd name="T87" fmla="*/ 14 h 60"/>
                  <a:gd name="T88" fmla="*/ 23 w 81"/>
                  <a:gd name="T89" fmla="*/ 14 h 60"/>
                  <a:gd name="T90" fmla="*/ 14 w 81"/>
                  <a:gd name="T91" fmla="*/ 18 h 60"/>
                  <a:gd name="T92" fmla="*/ 5 w 81"/>
                  <a:gd name="T93" fmla="*/ 19 h 60"/>
                  <a:gd name="T94" fmla="*/ 23 w 81"/>
                  <a:gd name="T95" fmla="*/ 18 h 60"/>
                  <a:gd name="T96" fmla="*/ 36 w 81"/>
                  <a:gd name="T97" fmla="*/ 22 h 60"/>
                  <a:gd name="T98" fmla="*/ 49 w 81"/>
                  <a:gd name="T99" fmla="*/ 18 h 60"/>
                  <a:gd name="T100" fmla="*/ 57 w 81"/>
                  <a:gd name="T101" fmla="*/ 59 h 60"/>
                  <a:gd name="T102" fmla="*/ 24 w 81"/>
                  <a:gd name="T103" fmla="*/ 1 h 60"/>
                  <a:gd name="T104" fmla="*/ 37 w 81"/>
                  <a:gd name="T105" fmla="*/ 1 h 60"/>
                  <a:gd name="T106" fmla="*/ 47 w 81"/>
                  <a:gd name="T107" fmla="*/ 6 h 60"/>
                  <a:gd name="T108" fmla="*/ 24 w 81"/>
                  <a:gd name="T109" fmla="*/ 10 h 60"/>
                  <a:gd name="T110" fmla="*/ 41 w 81"/>
                  <a:gd name="T111" fmla="*/ 16 h 60"/>
                  <a:gd name="T112" fmla="*/ 51 w 81"/>
                  <a:gd name="T113" fmla="*/ 16 h 60"/>
                  <a:gd name="T114" fmla="*/ 65 w 81"/>
                  <a:gd name="T115" fmla="*/ 45 h 60"/>
                  <a:gd name="T116" fmla="*/ 57 w 81"/>
                  <a:gd name="T117"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1" h="60">
                    <a:moveTo>
                      <a:pt x="63" y="19"/>
                    </a:moveTo>
                    <a:cubicBezTo>
                      <a:pt x="66" y="19"/>
                      <a:pt x="66" y="19"/>
                      <a:pt x="66" y="19"/>
                    </a:cubicBezTo>
                    <a:cubicBezTo>
                      <a:pt x="66" y="19"/>
                      <a:pt x="66" y="19"/>
                      <a:pt x="66" y="19"/>
                    </a:cubicBezTo>
                    <a:cubicBezTo>
                      <a:pt x="67" y="19"/>
                      <a:pt x="67" y="19"/>
                      <a:pt x="67" y="19"/>
                    </a:cubicBezTo>
                    <a:cubicBezTo>
                      <a:pt x="67" y="19"/>
                      <a:pt x="67" y="19"/>
                      <a:pt x="67" y="19"/>
                    </a:cubicBezTo>
                    <a:cubicBezTo>
                      <a:pt x="67" y="18"/>
                      <a:pt x="67" y="18"/>
                      <a:pt x="67" y="18"/>
                    </a:cubicBezTo>
                    <a:cubicBezTo>
                      <a:pt x="67" y="14"/>
                      <a:pt x="67" y="14"/>
                      <a:pt x="67" y="14"/>
                    </a:cubicBezTo>
                    <a:cubicBezTo>
                      <a:pt x="70" y="14"/>
                      <a:pt x="70" y="14"/>
                      <a:pt x="70" y="14"/>
                    </a:cubicBezTo>
                    <a:cubicBezTo>
                      <a:pt x="70" y="19"/>
                      <a:pt x="70" y="19"/>
                      <a:pt x="70" y="19"/>
                    </a:cubicBezTo>
                    <a:cubicBezTo>
                      <a:pt x="72" y="19"/>
                      <a:pt x="72" y="19"/>
                      <a:pt x="72" y="19"/>
                    </a:cubicBezTo>
                    <a:cubicBezTo>
                      <a:pt x="72" y="19"/>
                      <a:pt x="72" y="19"/>
                      <a:pt x="72" y="19"/>
                    </a:cubicBezTo>
                    <a:cubicBezTo>
                      <a:pt x="75" y="19"/>
                      <a:pt x="75" y="19"/>
                      <a:pt x="75" y="19"/>
                    </a:cubicBezTo>
                    <a:cubicBezTo>
                      <a:pt x="75" y="19"/>
                      <a:pt x="75" y="19"/>
                      <a:pt x="75" y="19"/>
                    </a:cubicBezTo>
                    <a:cubicBezTo>
                      <a:pt x="76" y="19"/>
                      <a:pt x="76" y="19"/>
                      <a:pt x="76" y="19"/>
                    </a:cubicBezTo>
                    <a:cubicBezTo>
                      <a:pt x="76" y="19"/>
                      <a:pt x="76" y="19"/>
                      <a:pt x="76" y="19"/>
                    </a:cubicBezTo>
                    <a:cubicBezTo>
                      <a:pt x="76" y="18"/>
                      <a:pt x="76" y="18"/>
                      <a:pt x="76" y="18"/>
                    </a:cubicBezTo>
                    <a:cubicBezTo>
                      <a:pt x="76" y="14"/>
                      <a:pt x="76" y="14"/>
                      <a:pt x="76" y="14"/>
                    </a:cubicBezTo>
                    <a:cubicBezTo>
                      <a:pt x="79" y="14"/>
                      <a:pt x="79" y="14"/>
                      <a:pt x="79" y="14"/>
                    </a:cubicBezTo>
                    <a:cubicBezTo>
                      <a:pt x="79" y="22"/>
                      <a:pt x="79" y="22"/>
                      <a:pt x="79" y="22"/>
                    </a:cubicBezTo>
                    <a:cubicBezTo>
                      <a:pt x="56" y="22"/>
                      <a:pt x="56" y="22"/>
                      <a:pt x="56" y="22"/>
                    </a:cubicBezTo>
                    <a:cubicBezTo>
                      <a:pt x="56" y="18"/>
                      <a:pt x="56" y="18"/>
                      <a:pt x="56" y="18"/>
                    </a:cubicBezTo>
                    <a:cubicBezTo>
                      <a:pt x="57" y="18"/>
                      <a:pt x="57" y="18"/>
                      <a:pt x="57" y="18"/>
                    </a:cubicBezTo>
                    <a:cubicBezTo>
                      <a:pt x="57" y="18"/>
                      <a:pt x="57" y="18"/>
                      <a:pt x="57" y="18"/>
                    </a:cubicBezTo>
                    <a:cubicBezTo>
                      <a:pt x="58" y="18"/>
                      <a:pt x="58" y="18"/>
                      <a:pt x="58" y="18"/>
                    </a:cubicBezTo>
                    <a:cubicBezTo>
                      <a:pt x="58" y="14"/>
                      <a:pt x="58" y="14"/>
                      <a:pt x="58" y="14"/>
                    </a:cubicBezTo>
                    <a:cubicBezTo>
                      <a:pt x="61" y="14"/>
                      <a:pt x="61" y="14"/>
                      <a:pt x="61" y="14"/>
                    </a:cubicBezTo>
                    <a:cubicBezTo>
                      <a:pt x="61" y="19"/>
                      <a:pt x="61" y="19"/>
                      <a:pt x="61" y="19"/>
                    </a:cubicBezTo>
                    <a:cubicBezTo>
                      <a:pt x="63" y="19"/>
                      <a:pt x="63" y="19"/>
                      <a:pt x="63" y="19"/>
                    </a:cubicBezTo>
                    <a:cubicBezTo>
                      <a:pt x="63" y="19"/>
                      <a:pt x="63" y="19"/>
                      <a:pt x="63" y="19"/>
                    </a:cubicBezTo>
                    <a:close/>
                    <a:moveTo>
                      <a:pt x="41" y="33"/>
                    </a:moveTo>
                    <a:cubicBezTo>
                      <a:pt x="42" y="33"/>
                      <a:pt x="43" y="33"/>
                      <a:pt x="44" y="33"/>
                    </a:cubicBezTo>
                    <a:cubicBezTo>
                      <a:pt x="45" y="30"/>
                      <a:pt x="45" y="30"/>
                      <a:pt x="45" y="30"/>
                    </a:cubicBezTo>
                    <a:cubicBezTo>
                      <a:pt x="44" y="30"/>
                      <a:pt x="43" y="29"/>
                      <a:pt x="41" y="29"/>
                    </a:cubicBezTo>
                    <a:cubicBezTo>
                      <a:pt x="41" y="29"/>
                      <a:pt x="41" y="29"/>
                      <a:pt x="41" y="29"/>
                    </a:cubicBezTo>
                    <a:cubicBezTo>
                      <a:pt x="41" y="33"/>
                      <a:pt x="41" y="33"/>
                      <a:pt x="41" y="33"/>
                    </a:cubicBezTo>
                    <a:close/>
                    <a:moveTo>
                      <a:pt x="46" y="34"/>
                    </a:moveTo>
                    <a:cubicBezTo>
                      <a:pt x="46" y="34"/>
                      <a:pt x="47" y="35"/>
                      <a:pt x="48" y="36"/>
                    </a:cubicBezTo>
                    <a:cubicBezTo>
                      <a:pt x="51" y="33"/>
                      <a:pt x="51" y="33"/>
                      <a:pt x="51" y="33"/>
                    </a:cubicBezTo>
                    <a:cubicBezTo>
                      <a:pt x="49" y="32"/>
                      <a:pt x="48" y="31"/>
                      <a:pt x="47" y="31"/>
                    </a:cubicBezTo>
                    <a:cubicBezTo>
                      <a:pt x="46" y="34"/>
                      <a:pt x="46" y="34"/>
                      <a:pt x="46" y="34"/>
                    </a:cubicBezTo>
                    <a:close/>
                    <a:moveTo>
                      <a:pt x="49" y="37"/>
                    </a:moveTo>
                    <a:cubicBezTo>
                      <a:pt x="50" y="37"/>
                      <a:pt x="50" y="38"/>
                      <a:pt x="50" y="38"/>
                    </a:cubicBezTo>
                    <a:cubicBezTo>
                      <a:pt x="54" y="37"/>
                      <a:pt x="54" y="37"/>
                      <a:pt x="54" y="37"/>
                    </a:cubicBezTo>
                    <a:cubicBezTo>
                      <a:pt x="53" y="36"/>
                      <a:pt x="53" y="35"/>
                      <a:pt x="52" y="34"/>
                    </a:cubicBezTo>
                    <a:cubicBezTo>
                      <a:pt x="49" y="37"/>
                      <a:pt x="49" y="37"/>
                      <a:pt x="49" y="37"/>
                    </a:cubicBezTo>
                    <a:close/>
                    <a:moveTo>
                      <a:pt x="51" y="40"/>
                    </a:moveTo>
                    <a:cubicBezTo>
                      <a:pt x="51" y="40"/>
                      <a:pt x="52" y="41"/>
                      <a:pt x="52" y="42"/>
                    </a:cubicBezTo>
                    <a:cubicBezTo>
                      <a:pt x="55" y="42"/>
                      <a:pt x="55" y="42"/>
                      <a:pt x="55" y="42"/>
                    </a:cubicBezTo>
                    <a:cubicBezTo>
                      <a:pt x="55" y="40"/>
                      <a:pt x="55" y="40"/>
                      <a:pt x="55" y="40"/>
                    </a:cubicBezTo>
                    <a:cubicBezTo>
                      <a:pt x="55" y="40"/>
                      <a:pt x="55" y="40"/>
                      <a:pt x="55" y="40"/>
                    </a:cubicBezTo>
                    <a:cubicBezTo>
                      <a:pt x="55" y="40"/>
                      <a:pt x="55" y="39"/>
                      <a:pt x="55" y="39"/>
                    </a:cubicBezTo>
                    <a:cubicBezTo>
                      <a:pt x="51" y="40"/>
                      <a:pt x="51" y="40"/>
                      <a:pt x="51" y="40"/>
                    </a:cubicBezTo>
                    <a:close/>
                    <a:moveTo>
                      <a:pt x="51" y="43"/>
                    </a:moveTo>
                    <a:cubicBezTo>
                      <a:pt x="51" y="43"/>
                      <a:pt x="51" y="43"/>
                      <a:pt x="51" y="43"/>
                    </a:cubicBezTo>
                    <a:cubicBezTo>
                      <a:pt x="50" y="42"/>
                      <a:pt x="50" y="41"/>
                      <a:pt x="50" y="40"/>
                    </a:cubicBezTo>
                    <a:cubicBezTo>
                      <a:pt x="50" y="40"/>
                      <a:pt x="50" y="40"/>
                      <a:pt x="50" y="40"/>
                    </a:cubicBezTo>
                    <a:cubicBezTo>
                      <a:pt x="50" y="40"/>
                      <a:pt x="50" y="40"/>
                      <a:pt x="50" y="40"/>
                    </a:cubicBezTo>
                    <a:cubicBezTo>
                      <a:pt x="49" y="39"/>
                      <a:pt x="48" y="38"/>
                      <a:pt x="47" y="37"/>
                    </a:cubicBezTo>
                    <a:cubicBezTo>
                      <a:pt x="47" y="37"/>
                      <a:pt x="47" y="37"/>
                      <a:pt x="47" y="37"/>
                    </a:cubicBezTo>
                    <a:cubicBezTo>
                      <a:pt x="47" y="37"/>
                      <a:pt x="47" y="37"/>
                      <a:pt x="47" y="37"/>
                    </a:cubicBezTo>
                    <a:cubicBezTo>
                      <a:pt x="45" y="35"/>
                      <a:pt x="43" y="34"/>
                      <a:pt x="40" y="34"/>
                    </a:cubicBezTo>
                    <a:cubicBezTo>
                      <a:pt x="35" y="34"/>
                      <a:pt x="31" y="38"/>
                      <a:pt x="30" y="43"/>
                    </a:cubicBezTo>
                    <a:cubicBezTo>
                      <a:pt x="30" y="43"/>
                      <a:pt x="30" y="43"/>
                      <a:pt x="30" y="43"/>
                    </a:cubicBezTo>
                    <a:cubicBezTo>
                      <a:pt x="30" y="59"/>
                      <a:pt x="30" y="59"/>
                      <a:pt x="30" y="59"/>
                    </a:cubicBezTo>
                    <a:cubicBezTo>
                      <a:pt x="51" y="59"/>
                      <a:pt x="51" y="59"/>
                      <a:pt x="51" y="59"/>
                    </a:cubicBezTo>
                    <a:cubicBezTo>
                      <a:pt x="51" y="43"/>
                      <a:pt x="51" y="43"/>
                      <a:pt x="51" y="43"/>
                    </a:cubicBezTo>
                    <a:close/>
                    <a:moveTo>
                      <a:pt x="29" y="42"/>
                    </a:moveTo>
                    <a:cubicBezTo>
                      <a:pt x="29" y="41"/>
                      <a:pt x="29" y="40"/>
                      <a:pt x="30" y="40"/>
                    </a:cubicBezTo>
                    <a:cubicBezTo>
                      <a:pt x="26" y="39"/>
                      <a:pt x="26" y="39"/>
                      <a:pt x="26" y="39"/>
                    </a:cubicBezTo>
                    <a:cubicBezTo>
                      <a:pt x="26" y="39"/>
                      <a:pt x="26" y="40"/>
                      <a:pt x="25" y="40"/>
                    </a:cubicBezTo>
                    <a:cubicBezTo>
                      <a:pt x="25" y="40"/>
                      <a:pt x="25" y="40"/>
                      <a:pt x="25" y="40"/>
                    </a:cubicBezTo>
                    <a:cubicBezTo>
                      <a:pt x="25" y="41"/>
                      <a:pt x="25" y="41"/>
                      <a:pt x="25" y="41"/>
                    </a:cubicBezTo>
                    <a:cubicBezTo>
                      <a:pt x="25" y="41"/>
                      <a:pt x="25" y="41"/>
                      <a:pt x="25" y="41"/>
                    </a:cubicBezTo>
                    <a:cubicBezTo>
                      <a:pt x="25" y="42"/>
                      <a:pt x="25" y="42"/>
                      <a:pt x="25" y="42"/>
                    </a:cubicBezTo>
                    <a:cubicBezTo>
                      <a:pt x="29" y="42"/>
                      <a:pt x="29" y="42"/>
                      <a:pt x="29" y="42"/>
                    </a:cubicBezTo>
                    <a:close/>
                    <a:moveTo>
                      <a:pt x="30" y="38"/>
                    </a:moveTo>
                    <a:cubicBezTo>
                      <a:pt x="31" y="38"/>
                      <a:pt x="31" y="37"/>
                      <a:pt x="32" y="37"/>
                    </a:cubicBezTo>
                    <a:cubicBezTo>
                      <a:pt x="29" y="34"/>
                      <a:pt x="29" y="34"/>
                      <a:pt x="29" y="34"/>
                    </a:cubicBezTo>
                    <a:cubicBezTo>
                      <a:pt x="28" y="35"/>
                      <a:pt x="27" y="36"/>
                      <a:pt x="27" y="37"/>
                    </a:cubicBezTo>
                    <a:cubicBezTo>
                      <a:pt x="30" y="38"/>
                      <a:pt x="30" y="38"/>
                      <a:pt x="30" y="38"/>
                    </a:cubicBezTo>
                    <a:close/>
                    <a:moveTo>
                      <a:pt x="33" y="36"/>
                    </a:moveTo>
                    <a:cubicBezTo>
                      <a:pt x="33" y="35"/>
                      <a:pt x="34" y="34"/>
                      <a:pt x="35" y="34"/>
                    </a:cubicBezTo>
                    <a:cubicBezTo>
                      <a:pt x="34" y="31"/>
                      <a:pt x="34" y="31"/>
                      <a:pt x="34" y="31"/>
                    </a:cubicBezTo>
                    <a:cubicBezTo>
                      <a:pt x="32" y="31"/>
                      <a:pt x="31" y="32"/>
                      <a:pt x="30" y="33"/>
                    </a:cubicBezTo>
                    <a:cubicBezTo>
                      <a:pt x="33" y="36"/>
                      <a:pt x="33" y="36"/>
                      <a:pt x="33" y="36"/>
                    </a:cubicBezTo>
                    <a:close/>
                    <a:moveTo>
                      <a:pt x="36" y="33"/>
                    </a:moveTo>
                    <a:cubicBezTo>
                      <a:pt x="37" y="33"/>
                      <a:pt x="39" y="33"/>
                      <a:pt x="40" y="33"/>
                    </a:cubicBezTo>
                    <a:cubicBezTo>
                      <a:pt x="40" y="29"/>
                      <a:pt x="40" y="29"/>
                      <a:pt x="40" y="29"/>
                    </a:cubicBezTo>
                    <a:cubicBezTo>
                      <a:pt x="39" y="29"/>
                      <a:pt x="39" y="29"/>
                      <a:pt x="39" y="29"/>
                    </a:cubicBezTo>
                    <a:cubicBezTo>
                      <a:pt x="38" y="29"/>
                      <a:pt x="36" y="30"/>
                      <a:pt x="35" y="30"/>
                    </a:cubicBezTo>
                    <a:cubicBezTo>
                      <a:pt x="36" y="33"/>
                      <a:pt x="36" y="33"/>
                      <a:pt x="36" y="33"/>
                    </a:cubicBezTo>
                    <a:close/>
                    <a:moveTo>
                      <a:pt x="47" y="29"/>
                    </a:moveTo>
                    <a:cubicBezTo>
                      <a:pt x="50" y="30"/>
                      <a:pt x="52" y="32"/>
                      <a:pt x="54" y="34"/>
                    </a:cubicBezTo>
                    <a:cubicBezTo>
                      <a:pt x="54" y="29"/>
                      <a:pt x="54" y="29"/>
                      <a:pt x="54" y="29"/>
                    </a:cubicBezTo>
                    <a:cubicBezTo>
                      <a:pt x="47" y="29"/>
                      <a:pt x="47" y="29"/>
                      <a:pt x="47" y="29"/>
                    </a:cubicBezTo>
                    <a:close/>
                    <a:moveTo>
                      <a:pt x="55" y="35"/>
                    </a:moveTo>
                    <a:cubicBezTo>
                      <a:pt x="55" y="36"/>
                      <a:pt x="55" y="36"/>
                      <a:pt x="55" y="36"/>
                    </a:cubicBezTo>
                    <a:cubicBezTo>
                      <a:pt x="55" y="35"/>
                      <a:pt x="55" y="35"/>
                      <a:pt x="55" y="35"/>
                    </a:cubicBezTo>
                    <a:cubicBezTo>
                      <a:pt x="55" y="35"/>
                      <a:pt x="55" y="35"/>
                      <a:pt x="55" y="35"/>
                    </a:cubicBezTo>
                    <a:close/>
                    <a:moveTo>
                      <a:pt x="55" y="36"/>
                    </a:moveTo>
                    <a:cubicBezTo>
                      <a:pt x="56" y="37"/>
                      <a:pt x="56" y="38"/>
                      <a:pt x="57" y="39"/>
                    </a:cubicBezTo>
                    <a:cubicBezTo>
                      <a:pt x="60" y="39"/>
                      <a:pt x="60" y="39"/>
                      <a:pt x="60" y="39"/>
                    </a:cubicBezTo>
                    <a:cubicBezTo>
                      <a:pt x="60" y="36"/>
                      <a:pt x="60" y="36"/>
                      <a:pt x="60" y="36"/>
                    </a:cubicBezTo>
                    <a:cubicBezTo>
                      <a:pt x="55" y="36"/>
                      <a:pt x="55" y="36"/>
                      <a:pt x="55" y="36"/>
                    </a:cubicBezTo>
                    <a:close/>
                    <a:moveTo>
                      <a:pt x="24" y="39"/>
                    </a:moveTo>
                    <a:cubicBezTo>
                      <a:pt x="24" y="38"/>
                      <a:pt x="25" y="37"/>
                      <a:pt x="26" y="36"/>
                    </a:cubicBezTo>
                    <a:cubicBezTo>
                      <a:pt x="21" y="36"/>
                      <a:pt x="21" y="36"/>
                      <a:pt x="21" y="36"/>
                    </a:cubicBezTo>
                    <a:cubicBezTo>
                      <a:pt x="21" y="39"/>
                      <a:pt x="21" y="39"/>
                      <a:pt x="21" y="39"/>
                    </a:cubicBezTo>
                    <a:cubicBezTo>
                      <a:pt x="24" y="39"/>
                      <a:pt x="24" y="39"/>
                      <a:pt x="24" y="39"/>
                    </a:cubicBezTo>
                    <a:close/>
                    <a:moveTo>
                      <a:pt x="26" y="35"/>
                    </a:moveTo>
                    <a:cubicBezTo>
                      <a:pt x="26" y="35"/>
                      <a:pt x="26" y="35"/>
                      <a:pt x="26" y="35"/>
                    </a:cubicBezTo>
                    <a:cubicBezTo>
                      <a:pt x="26" y="35"/>
                      <a:pt x="26" y="35"/>
                      <a:pt x="26" y="35"/>
                    </a:cubicBezTo>
                    <a:cubicBezTo>
                      <a:pt x="26" y="35"/>
                      <a:pt x="26" y="35"/>
                      <a:pt x="26" y="35"/>
                    </a:cubicBezTo>
                    <a:close/>
                    <a:moveTo>
                      <a:pt x="27" y="34"/>
                    </a:moveTo>
                    <a:cubicBezTo>
                      <a:pt x="29" y="32"/>
                      <a:pt x="31" y="30"/>
                      <a:pt x="33" y="29"/>
                    </a:cubicBezTo>
                    <a:cubicBezTo>
                      <a:pt x="27" y="29"/>
                      <a:pt x="27" y="29"/>
                      <a:pt x="27" y="29"/>
                    </a:cubicBezTo>
                    <a:cubicBezTo>
                      <a:pt x="27" y="34"/>
                      <a:pt x="27" y="34"/>
                      <a:pt x="27" y="34"/>
                    </a:cubicBezTo>
                    <a:close/>
                    <a:moveTo>
                      <a:pt x="55" y="43"/>
                    </a:moveTo>
                    <a:cubicBezTo>
                      <a:pt x="52" y="43"/>
                      <a:pt x="52" y="43"/>
                      <a:pt x="52" y="43"/>
                    </a:cubicBezTo>
                    <a:cubicBezTo>
                      <a:pt x="52" y="46"/>
                      <a:pt x="52" y="46"/>
                      <a:pt x="52" y="46"/>
                    </a:cubicBezTo>
                    <a:cubicBezTo>
                      <a:pt x="55" y="46"/>
                      <a:pt x="55" y="46"/>
                      <a:pt x="55" y="46"/>
                    </a:cubicBezTo>
                    <a:cubicBezTo>
                      <a:pt x="55" y="43"/>
                      <a:pt x="55" y="43"/>
                      <a:pt x="55" y="43"/>
                    </a:cubicBezTo>
                    <a:close/>
                    <a:moveTo>
                      <a:pt x="55" y="48"/>
                    </a:moveTo>
                    <a:cubicBezTo>
                      <a:pt x="52" y="48"/>
                      <a:pt x="52" y="48"/>
                      <a:pt x="52" y="48"/>
                    </a:cubicBezTo>
                    <a:cubicBezTo>
                      <a:pt x="52" y="50"/>
                      <a:pt x="52" y="50"/>
                      <a:pt x="52" y="50"/>
                    </a:cubicBezTo>
                    <a:cubicBezTo>
                      <a:pt x="55" y="50"/>
                      <a:pt x="55" y="50"/>
                      <a:pt x="55" y="50"/>
                    </a:cubicBezTo>
                    <a:cubicBezTo>
                      <a:pt x="55" y="48"/>
                      <a:pt x="55" y="48"/>
                      <a:pt x="55" y="48"/>
                    </a:cubicBezTo>
                    <a:close/>
                    <a:moveTo>
                      <a:pt x="55" y="52"/>
                    </a:moveTo>
                    <a:cubicBezTo>
                      <a:pt x="52" y="52"/>
                      <a:pt x="52" y="52"/>
                      <a:pt x="52" y="52"/>
                    </a:cubicBezTo>
                    <a:cubicBezTo>
                      <a:pt x="52" y="55"/>
                      <a:pt x="52" y="55"/>
                      <a:pt x="52" y="55"/>
                    </a:cubicBezTo>
                    <a:cubicBezTo>
                      <a:pt x="55" y="55"/>
                      <a:pt x="55" y="55"/>
                      <a:pt x="55" y="55"/>
                    </a:cubicBezTo>
                    <a:cubicBezTo>
                      <a:pt x="55" y="52"/>
                      <a:pt x="55" y="52"/>
                      <a:pt x="55" y="52"/>
                    </a:cubicBezTo>
                    <a:close/>
                    <a:moveTo>
                      <a:pt x="55" y="56"/>
                    </a:moveTo>
                    <a:cubicBezTo>
                      <a:pt x="52" y="56"/>
                      <a:pt x="52" y="56"/>
                      <a:pt x="52" y="56"/>
                    </a:cubicBezTo>
                    <a:cubicBezTo>
                      <a:pt x="52" y="59"/>
                      <a:pt x="52" y="59"/>
                      <a:pt x="52" y="59"/>
                    </a:cubicBezTo>
                    <a:cubicBezTo>
                      <a:pt x="55" y="59"/>
                      <a:pt x="55" y="59"/>
                      <a:pt x="55" y="59"/>
                    </a:cubicBezTo>
                    <a:cubicBezTo>
                      <a:pt x="55" y="56"/>
                      <a:pt x="55" y="56"/>
                      <a:pt x="55" y="56"/>
                    </a:cubicBezTo>
                    <a:close/>
                    <a:moveTo>
                      <a:pt x="29" y="43"/>
                    </a:moveTo>
                    <a:cubicBezTo>
                      <a:pt x="25" y="43"/>
                      <a:pt x="25" y="43"/>
                      <a:pt x="25" y="43"/>
                    </a:cubicBezTo>
                    <a:cubicBezTo>
                      <a:pt x="25" y="45"/>
                      <a:pt x="25" y="45"/>
                      <a:pt x="25" y="45"/>
                    </a:cubicBezTo>
                    <a:cubicBezTo>
                      <a:pt x="25" y="45"/>
                      <a:pt x="25" y="45"/>
                      <a:pt x="25" y="45"/>
                    </a:cubicBezTo>
                    <a:cubicBezTo>
                      <a:pt x="25" y="46"/>
                      <a:pt x="25" y="46"/>
                      <a:pt x="25" y="46"/>
                    </a:cubicBezTo>
                    <a:cubicBezTo>
                      <a:pt x="29" y="46"/>
                      <a:pt x="29" y="46"/>
                      <a:pt x="29" y="46"/>
                    </a:cubicBezTo>
                    <a:cubicBezTo>
                      <a:pt x="29" y="43"/>
                      <a:pt x="29" y="43"/>
                      <a:pt x="29" y="43"/>
                    </a:cubicBezTo>
                    <a:close/>
                    <a:moveTo>
                      <a:pt x="29" y="48"/>
                    </a:moveTo>
                    <a:cubicBezTo>
                      <a:pt x="25" y="48"/>
                      <a:pt x="25" y="48"/>
                      <a:pt x="25" y="48"/>
                    </a:cubicBezTo>
                    <a:cubicBezTo>
                      <a:pt x="25" y="50"/>
                      <a:pt x="25" y="50"/>
                      <a:pt x="25" y="50"/>
                    </a:cubicBezTo>
                    <a:cubicBezTo>
                      <a:pt x="29" y="50"/>
                      <a:pt x="29" y="50"/>
                      <a:pt x="29" y="50"/>
                    </a:cubicBezTo>
                    <a:cubicBezTo>
                      <a:pt x="29" y="48"/>
                      <a:pt x="29" y="48"/>
                      <a:pt x="29" y="48"/>
                    </a:cubicBezTo>
                    <a:close/>
                    <a:moveTo>
                      <a:pt x="29" y="52"/>
                    </a:moveTo>
                    <a:cubicBezTo>
                      <a:pt x="25" y="52"/>
                      <a:pt x="25" y="52"/>
                      <a:pt x="25" y="52"/>
                    </a:cubicBezTo>
                    <a:cubicBezTo>
                      <a:pt x="25" y="53"/>
                      <a:pt x="25" y="53"/>
                      <a:pt x="25" y="53"/>
                    </a:cubicBezTo>
                    <a:cubicBezTo>
                      <a:pt x="25" y="53"/>
                      <a:pt x="25" y="53"/>
                      <a:pt x="25" y="53"/>
                    </a:cubicBezTo>
                    <a:cubicBezTo>
                      <a:pt x="25" y="55"/>
                      <a:pt x="25" y="55"/>
                      <a:pt x="25" y="55"/>
                    </a:cubicBezTo>
                    <a:cubicBezTo>
                      <a:pt x="29" y="55"/>
                      <a:pt x="29" y="55"/>
                      <a:pt x="29" y="55"/>
                    </a:cubicBezTo>
                    <a:cubicBezTo>
                      <a:pt x="29" y="52"/>
                      <a:pt x="29" y="52"/>
                      <a:pt x="29" y="52"/>
                    </a:cubicBezTo>
                    <a:close/>
                    <a:moveTo>
                      <a:pt x="29" y="56"/>
                    </a:moveTo>
                    <a:cubicBezTo>
                      <a:pt x="25" y="56"/>
                      <a:pt x="25" y="56"/>
                      <a:pt x="25" y="56"/>
                    </a:cubicBezTo>
                    <a:cubicBezTo>
                      <a:pt x="25" y="59"/>
                      <a:pt x="25" y="59"/>
                      <a:pt x="25" y="59"/>
                    </a:cubicBezTo>
                    <a:cubicBezTo>
                      <a:pt x="29" y="59"/>
                      <a:pt x="29" y="59"/>
                      <a:pt x="29" y="59"/>
                    </a:cubicBezTo>
                    <a:cubicBezTo>
                      <a:pt x="29" y="56"/>
                      <a:pt x="29" y="56"/>
                      <a:pt x="29" y="56"/>
                    </a:cubicBezTo>
                    <a:close/>
                    <a:moveTo>
                      <a:pt x="20" y="46"/>
                    </a:moveTo>
                    <a:cubicBezTo>
                      <a:pt x="20" y="52"/>
                      <a:pt x="20" y="52"/>
                      <a:pt x="20" y="52"/>
                    </a:cubicBezTo>
                    <a:cubicBezTo>
                      <a:pt x="24" y="52"/>
                      <a:pt x="24" y="52"/>
                      <a:pt x="24" y="52"/>
                    </a:cubicBezTo>
                    <a:cubicBezTo>
                      <a:pt x="24" y="46"/>
                      <a:pt x="24" y="46"/>
                      <a:pt x="24" y="46"/>
                    </a:cubicBezTo>
                    <a:cubicBezTo>
                      <a:pt x="20" y="46"/>
                      <a:pt x="20" y="46"/>
                      <a:pt x="20" y="46"/>
                    </a:cubicBezTo>
                    <a:close/>
                    <a:moveTo>
                      <a:pt x="18" y="52"/>
                    </a:moveTo>
                    <a:cubicBezTo>
                      <a:pt x="18" y="46"/>
                      <a:pt x="18" y="46"/>
                      <a:pt x="18" y="46"/>
                    </a:cubicBezTo>
                    <a:cubicBezTo>
                      <a:pt x="13" y="46"/>
                      <a:pt x="13" y="46"/>
                      <a:pt x="13" y="46"/>
                    </a:cubicBezTo>
                    <a:cubicBezTo>
                      <a:pt x="13" y="52"/>
                      <a:pt x="13" y="52"/>
                      <a:pt x="13" y="52"/>
                    </a:cubicBezTo>
                    <a:cubicBezTo>
                      <a:pt x="18" y="52"/>
                      <a:pt x="18" y="52"/>
                      <a:pt x="18" y="52"/>
                    </a:cubicBezTo>
                    <a:close/>
                    <a:moveTo>
                      <a:pt x="17" y="53"/>
                    </a:moveTo>
                    <a:cubicBezTo>
                      <a:pt x="17" y="59"/>
                      <a:pt x="17" y="59"/>
                      <a:pt x="17" y="59"/>
                    </a:cubicBezTo>
                    <a:cubicBezTo>
                      <a:pt x="24" y="59"/>
                      <a:pt x="24" y="59"/>
                      <a:pt x="24" y="59"/>
                    </a:cubicBezTo>
                    <a:cubicBezTo>
                      <a:pt x="24" y="53"/>
                      <a:pt x="24" y="53"/>
                      <a:pt x="24" y="53"/>
                    </a:cubicBezTo>
                    <a:cubicBezTo>
                      <a:pt x="17" y="53"/>
                      <a:pt x="17" y="53"/>
                      <a:pt x="17" y="53"/>
                    </a:cubicBezTo>
                    <a:close/>
                    <a:moveTo>
                      <a:pt x="16" y="59"/>
                    </a:moveTo>
                    <a:cubicBezTo>
                      <a:pt x="16" y="53"/>
                      <a:pt x="16" y="53"/>
                      <a:pt x="16" y="53"/>
                    </a:cubicBezTo>
                    <a:cubicBezTo>
                      <a:pt x="13" y="53"/>
                      <a:pt x="13" y="53"/>
                      <a:pt x="13" y="53"/>
                    </a:cubicBezTo>
                    <a:cubicBezTo>
                      <a:pt x="13" y="59"/>
                      <a:pt x="13" y="59"/>
                      <a:pt x="13" y="59"/>
                    </a:cubicBezTo>
                    <a:cubicBezTo>
                      <a:pt x="16" y="59"/>
                      <a:pt x="16" y="59"/>
                      <a:pt x="16" y="59"/>
                    </a:cubicBezTo>
                    <a:close/>
                    <a:moveTo>
                      <a:pt x="17" y="41"/>
                    </a:moveTo>
                    <a:cubicBezTo>
                      <a:pt x="17" y="45"/>
                      <a:pt x="17" y="45"/>
                      <a:pt x="17" y="45"/>
                    </a:cubicBezTo>
                    <a:cubicBezTo>
                      <a:pt x="24" y="45"/>
                      <a:pt x="24" y="45"/>
                      <a:pt x="24" y="45"/>
                    </a:cubicBezTo>
                    <a:cubicBezTo>
                      <a:pt x="24" y="41"/>
                      <a:pt x="24" y="41"/>
                      <a:pt x="24" y="41"/>
                    </a:cubicBezTo>
                    <a:cubicBezTo>
                      <a:pt x="17" y="41"/>
                      <a:pt x="17" y="41"/>
                      <a:pt x="17" y="41"/>
                    </a:cubicBezTo>
                    <a:close/>
                    <a:moveTo>
                      <a:pt x="16" y="45"/>
                    </a:moveTo>
                    <a:cubicBezTo>
                      <a:pt x="16" y="41"/>
                      <a:pt x="16" y="41"/>
                      <a:pt x="16" y="41"/>
                    </a:cubicBezTo>
                    <a:cubicBezTo>
                      <a:pt x="13" y="41"/>
                      <a:pt x="13" y="41"/>
                      <a:pt x="13" y="41"/>
                    </a:cubicBezTo>
                    <a:cubicBezTo>
                      <a:pt x="13" y="45"/>
                      <a:pt x="13" y="45"/>
                      <a:pt x="13" y="45"/>
                    </a:cubicBezTo>
                    <a:cubicBezTo>
                      <a:pt x="16" y="45"/>
                      <a:pt x="16" y="45"/>
                      <a:pt x="16" y="45"/>
                    </a:cubicBezTo>
                    <a:close/>
                    <a:moveTo>
                      <a:pt x="19" y="39"/>
                    </a:moveTo>
                    <a:cubicBezTo>
                      <a:pt x="19" y="36"/>
                      <a:pt x="19" y="36"/>
                      <a:pt x="19" y="36"/>
                    </a:cubicBezTo>
                    <a:cubicBezTo>
                      <a:pt x="13" y="36"/>
                      <a:pt x="13" y="36"/>
                      <a:pt x="13" y="36"/>
                    </a:cubicBezTo>
                    <a:cubicBezTo>
                      <a:pt x="13" y="39"/>
                      <a:pt x="13" y="39"/>
                      <a:pt x="13" y="39"/>
                    </a:cubicBezTo>
                    <a:cubicBezTo>
                      <a:pt x="19" y="39"/>
                      <a:pt x="19" y="39"/>
                      <a:pt x="19" y="39"/>
                    </a:cubicBezTo>
                    <a:close/>
                    <a:moveTo>
                      <a:pt x="25" y="35"/>
                    </a:moveTo>
                    <a:cubicBezTo>
                      <a:pt x="25" y="29"/>
                      <a:pt x="25" y="29"/>
                      <a:pt x="25" y="29"/>
                    </a:cubicBezTo>
                    <a:cubicBezTo>
                      <a:pt x="17" y="29"/>
                      <a:pt x="17" y="29"/>
                      <a:pt x="17" y="29"/>
                    </a:cubicBezTo>
                    <a:cubicBezTo>
                      <a:pt x="17" y="35"/>
                      <a:pt x="17" y="35"/>
                      <a:pt x="17" y="35"/>
                    </a:cubicBezTo>
                    <a:cubicBezTo>
                      <a:pt x="25" y="35"/>
                      <a:pt x="25" y="35"/>
                      <a:pt x="25" y="35"/>
                    </a:cubicBezTo>
                    <a:close/>
                    <a:moveTo>
                      <a:pt x="16" y="35"/>
                    </a:moveTo>
                    <a:cubicBezTo>
                      <a:pt x="16" y="29"/>
                      <a:pt x="16" y="29"/>
                      <a:pt x="16" y="29"/>
                    </a:cubicBezTo>
                    <a:cubicBezTo>
                      <a:pt x="8" y="29"/>
                      <a:pt x="8" y="29"/>
                      <a:pt x="8" y="29"/>
                    </a:cubicBezTo>
                    <a:cubicBezTo>
                      <a:pt x="8" y="35"/>
                      <a:pt x="8" y="35"/>
                      <a:pt x="8" y="35"/>
                    </a:cubicBezTo>
                    <a:cubicBezTo>
                      <a:pt x="16" y="35"/>
                      <a:pt x="16" y="35"/>
                      <a:pt x="16" y="35"/>
                    </a:cubicBezTo>
                    <a:close/>
                    <a:moveTo>
                      <a:pt x="6" y="35"/>
                    </a:moveTo>
                    <a:cubicBezTo>
                      <a:pt x="6" y="29"/>
                      <a:pt x="6" y="29"/>
                      <a:pt x="6" y="29"/>
                    </a:cubicBezTo>
                    <a:cubicBezTo>
                      <a:pt x="2" y="29"/>
                      <a:pt x="2" y="29"/>
                      <a:pt x="2" y="29"/>
                    </a:cubicBezTo>
                    <a:cubicBezTo>
                      <a:pt x="2" y="35"/>
                      <a:pt x="2" y="35"/>
                      <a:pt x="2" y="35"/>
                    </a:cubicBezTo>
                    <a:cubicBezTo>
                      <a:pt x="6" y="35"/>
                      <a:pt x="6" y="35"/>
                      <a:pt x="6" y="35"/>
                    </a:cubicBezTo>
                    <a:close/>
                    <a:moveTo>
                      <a:pt x="79" y="29"/>
                    </a:moveTo>
                    <a:cubicBezTo>
                      <a:pt x="74" y="29"/>
                      <a:pt x="74" y="29"/>
                      <a:pt x="74" y="29"/>
                    </a:cubicBezTo>
                    <a:cubicBezTo>
                      <a:pt x="74" y="35"/>
                      <a:pt x="74" y="35"/>
                      <a:pt x="74" y="35"/>
                    </a:cubicBezTo>
                    <a:cubicBezTo>
                      <a:pt x="79" y="35"/>
                      <a:pt x="79" y="35"/>
                      <a:pt x="79" y="35"/>
                    </a:cubicBezTo>
                    <a:cubicBezTo>
                      <a:pt x="79" y="29"/>
                      <a:pt x="79" y="29"/>
                      <a:pt x="79" y="29"/>
                    </a:cubicBezTo>
                    <a:close/>
                    <a:moveTo>
                      <a:pt x="73" y="29"/>
                    </a:moveTo>
                    <a:cubicBezTo>
                      <a:pt x="65" y="29"/>
                      <a:pt x="65" y="29"/>
                      <a:pt x="65" y="29"/>
                    </a:cubicBezTo>
                    <a:cubicBezTo>
                      <a:pt x="65" y="35"/>
                      <a:pt x="65" y="35"/>
                      <a:pt x="65" y="35"/>
                    </a:cubicBezTo>
                    <a:cubicBezTo>
                      <a:pt x="73" y="35"/>
                      <a:pt x="73" y="35"/>
                      <a:pt x="73" y="35"/>
                    </a:cubicBezTo>
                    <a:cubicBezTo>
                      <a:pt x="73" y="29"/>
                      <a:pt x="73" y="29"/>
                      <a:pt x="73" y="29"/>
                    </a:cubicBezTo>
                    <a:close/>
                    <a:moveTo>
                      <a:pt x="64" y="29"/>
                    </a:moveTo>
                    <a:cubicBezTo>
                      <a:pt x="55" y="29"/>
                      <a:pt x="55" y="29"/>
                      <a:pt x="55" y="29"/>
                    </a:cubicBezTo>
                    <a:cubicBezTo>
                      <a:pt x="55" y="35"/>
                      <a:pt x="55" y="35"/>
                      <a:pt x="55" y="35"/>
                    </a:cubicBezTo>
                    <a:cubicBezTo>
                      <a:pt x="64" y="35"/>
                      <a:pt x="64" y="35"/>
                      <a:pt x="64" y="35"/>
                    </a:cubicBezTo>
                    <a:cubicBezTo>
                      <a:pt x="64" y="29"/>
                      <a:pt x="64" y="29"/>
                      <a:pt x="64" y="29"/>
                    </a:cubicBezTo>
                    <a:close/>
                    <a:moveTo>
                      <a:pt x="2" y="28"/>
                    </a:moveTo>
                    <a:cubicBezTo>
                      <a:pt x="5" y="28"/>
                      <a:pt x="5" y="28"/>
                      <a:pt x="5" y="28"/>
                    </a:cubicBezTo>
                    <a:cubicBezTo>
                      <a:pt x="5" y="24"/>
                      <a:pt x="5" y="24"/>
                      <a:pt x="5" y="24"/>
                    </a:cubicBezTo>
                    <a:cubicBezTo>
                      <a:pt x="2" y="24"/>
                      <a:pt x="2" y="24"/>
                      <a:pt x="2" y="24"/>
                    </a:cubicBezTo>
                    <a:cubicBezTo>
                      <a:pt x="2" y="28"/>
                      <a:pt x="2" y="28"/>
                      <a:pt x="2" y="28"/>
                    </a:cubicBezTo>
                    <a:close/>
                    <a:moveTo>
                      <a:pt x="6" y="28"/>
                    </a:moveTo>
                    <a:cubicBezTo>
                      <a:pt x="12" y="28"/>
                      <a:pt x="12" y="28"/>
                      <a:pt x="12" y="28"/>
                    </a:cubicBezTo>
                    <a:cubicBezTo>
                      <a:pt x="12" y="24"/>
                      <a:pt x="12" y="24"/>
                      <a:pt x="12" y="24"/>
                    </a:cubicBezTo>
                    <a:cubicBezTo>
                      <a:pt x="6" y="24"/>
                      <a:pt x="6" y="24"/>
                      <a:pt x="6" y="24"/>
                    </a:cubicBezTo>
                    <a:cubicBezTo>
                      <a:pt x="6" y="28"/>
                      <a:pt x="6" y="28"/>
                      <a:pt x="6" y="28"/>
                    </a:cubicBezTo>
                    <a:close/>
                    <a:moveTo>
                      <a:pt x="13" y="28"/>
                    </a:moveTo>
                    <a:cubicBezTo>
                      <a:pt x="18" y="28"/>
                      <a:pt x="18" y="28"/>
                      <a:pt x="18" y="28"/>
                    </a:cubicBezTo>
                    <a:cubicBezTo>
                      <a:pt x="18" y="24"/>
                      <a:pt x="18" y="24"/>
                      <a:pt x="18" y="24"/>
                    </a:cubicBezTo>
                    <a:cubicBezTo>
                      <a:pt x="13" y="24"/>
                      <a:pt x="13" y="24"/>
                      <a:pt x="13" y="24"/>
                    </a:cubicBezTo>
                    <a:cubicBezTo>
                      <a:pt x="13" y="28"/>
                      <a:pt x="13" y="28"/>
                      <a:pt x="13" y="28"/>
                    </a:cubicBezTo>
                    <a:close/>
                    <a:moveTo>
                      <a:pt x="20" y="28"/>
                    </a:moveTo>
                    <a:cubicBezTo>
                      <a:pt x="30" y="28"/>
                      <a:pt x="30" y="28"/>
                      <a:pt x="30" y="28"/>
                    </a:cubicBezTo>
                    <a:cubicBezTo>
                      <a:pt x="30" y="24"/>
                      <a:pt x="30" y="24"/>
                      <a:pt x="30" y="24"/>
                    </a:cubicBezTo>
                    <a:cubicBezTo>
                      <a:pt x="20" y="24"/>
                      <a:pt x="20" y="24"/>
                      <a:pt x="20" y="24"/>
                    </a:cubicBezTo>
                    <a:cubicBezTo>
                      <a:pt x="20" y="28"/>
                      <a:pt x="20" y="28"/>
                      <a:pt x="20" y="28"/>
                    </a:cubicBezTo>
                    <a:close/>
                    <a:moveTo>
                      <a:pt x="31" y="28"/>
                    </a:moveTo>
                    <a:cubicBezTo>
                      <a:pt x="40" y="28"/>
                      <a:pt x="40" y="28"/>
                      <a:pt x="40" y="28"/>
                    </a:cubicBezTo>
                    <a:cubicBezTo>
                      <a:pt x="40" y="24"/>
                      <a:pt x="40" y="24"/>
                      <a:pt x="40" y="24"/>
                    </a:cubicBezTo>
                    <a:cubicBezTo>
                      <a:pt x="31" y="24"/>
                      <a:pt x="31" y="24"/>
                      <a:pt x="31" y="24"/>
                    </a:cubicBezTo>
                    <a:cubicBezTo>
                      <a:pt x="31" y="28"/>
                      <a:pt x="31" y="28"/>
                      <a:pt x="31" y="28"/>
                    </a:cubicBezTo>
                    <a:close/>
                    <a:moveTo>
                      <a:pt x="41" y="28"/>
                    </a:moveTo>
                    <a:cubicBezTo>
                      <a:pt x="50" y="28"/>
                      <a:pt x="50" y="28"/>
                      <a:pt x="50" y="28"/>
                    </a:cubicBezTo>
                    <a:cubicBezTo>
                      <a:pt x="50" y="24"/>
                      <a:pt x="50" y="24"/>
                      <a:pt x="50" y="24"/>
                    </a:cubicBezTo>
                    <a:cubicBezTo>
                      <a:pt x="41" y="24"/>
                      <a:pt x="41" y="24"/>
                      <a:pt x="41" y="24"/>
                    </a:cubicBezTo>
                    <a:cubicBezTo>
                      <a:pt x="41" y="28"/>
                      <a:pt x="41" y="28"/>
                      <a:pt x="41" y="28"/>
                    </a:cubicBezTo>
                    <a:close/>
                    <a:moveTo>
                      <a:pt x="51" y="28"/>
                    </a:moveTo>
                    <a:cubicBezTo>
                      <a:pt x="61" y="28"/>
                      <a:pt x="61" y="28"/>
                      <a:pt x="61" y="28"/>
                    </a:cubicBezTo>
                    <a:cubicBezTo>
                      <a:pt x="61" y="24"/>
                      <a:pt x="61" y="24"/>
                      <a:pt x="61" y="24"/>
                    </a:cubicBezTo>
                    <a:cubicBezTo>
                      <a:pt x="51" y="24"/>
                      <a:pt x="51" y="24"/>
                      <a:pt x="51" y="24"/>
                    </a:cubicBezTo>
                    <a:cubicBezTo>
                      <a:pt x="51" y="28"/>
                      <a:pt x="51" y="28"/>
                      <a:pt x="51" y="28"/>
                    </a:cubicBezTo>
                    <a:close/>
                    <a:moveTo>
                      <a:pt x="63" y="28"/>
                    </a:moveTo>
                    <a:cubicBezTo>
                      <a:pt x="67" y="28"/>
                      <a:pt x="67" y="28"/>
                      <a:pt x="67" y="28"/>
                    </a:cubicBezTo>
                    <a:cubicBezTo>
                      <a:pt x="67" y="24"/>
                      <a:pt x="67" y="24"/>
                      <a:pt x="67" y="24"/>
                    </a:cubicBezTo>
                    <a:cubicBezTo>
                      <a:pt x="63" y="24"/>
                      <a:pt x="63" y="24"/>
                      <a:pt x="63" y="24"/>
                    </a:cubicBezTo>
                    <a:cubicBezTo>
                      <a:pt x="63" y="28"/>
                      <a:pt x="63" y="28"/>
                      <a:pt x="63" y="28"/>
                    </a:cubicBezTo>
                    <a:close/>
                    <a:moveTo>
                      <a:pt x="69" y="28"/>
                    </a:moveTo>
                    <a:cubicBezTo>
                      <a:pt x="74" y="28"/>
                      <a:pt x="74" y="28"/>
                      <a:pt x="74" y="28"/>
                    </a:cubicBezTo>
                    <a:cubicBezTo>
                      <a:pt x="74" y="24"/>
                      <a:pt x="74" y="24"/>
                      <a:pt x="74" y="24"/>
                    </a:cubicBezTo>
                    <a:cubicBezTo>
                      <a:pt x="69" y="24"/>
                      <a:pt x="69" y="24"/>
                      <a:pt x="69" y="24"/>
                    </a:cubicBezTo>
                    <a:cubicBezTo>
                      <a:pt x="69" y="28"/>
                      <a:pt x="69" y="28"/>
                      <a:pt x="69" y="28"/>
                    </a:cubicBezTo>
                    <a:close/>
                    <a:moveTo>
                      <a:pt x="76" y="28"/>
                    </a:moveTo>
                    <a:cubicBezTo>
                      <a:pt x="79" y="28"/>
                      <a:pt x="79" y="28"/>
                      <a:pt x="79" y="28"/>
                    </a:cubicBezTo>
                    <a:cubicBezTo>
                      <a:pt x="79" y="24"/>
                      <a:pt x="79" y="24"/>
                      <a:pt x="79" y="24"/>
                    </a:cubicBezTo>
                    <a:cubicBezTo>
                      <a:pt x="76" y="24"/>
                      <a:pt x="76" y="24"/>
                      <a:pt x="76" y="24"/>
                    </a:cubicBezTo>
                    <a:cubicBezTo>
                      <a:pt x="76" y="28"/>
                      <a:pt x="76" y="28"/>
                      <a:pt x="76" y="28"/>
                    </a:cubicBezTo>
                    <a:close/>
                    <a:moveTo>
                      <a:pt x="79" y="36"/>
                    </a:moveTo>
                    <a:cubicBezTo>
                      <a:pt x="69" y="36"/>
                      <a:pt x="69" y="36"/>
                      <a:pt x="69" y="36"/>
                    </a:cubicBezTo>
                    <a:cubicBezTo>
                      <a:pt x="69" y="59"/>
                      <a:pt x="69" y="59"/>
                      <a:pt x="69" y="59"/>
                    </a:cubicBezTo>
                    <a:cubicBezTo>
                      <a:pt x="69" y="60"/>
                      <a:pt x="69" y="60"/>
                      <a:pt x="69" y="60"/>
                    </a:cubicBezTo>
                    <a:cubicBezTo>
                      <a:pt x="69" y="60"/>
                      <a:pt x="69" y="60"/>
                      <a:pt x="69" y="60"/>
                    </a:cubicBezTo>
                    <a:cubicBezTo>
                      <a:pt x="68" y="60"/>
                      <a:pt x="68" y="60"/>
                      <a:pt x="68" y="60"/>
                    </a:cubicBezTo>
                    <a:cubicBezTo>
                      <a:pt x="68" y="60"/>
                      <a:pt x="68" y="60"/>
                      <a:pt x="68" y="60"/>
                    </a:cubicBezTo>
                    <a:cubicBezTo>
                      <a:pt x="57" y="60"/>
                      <a:pt x="57" y="60"/>
                      <a:pt x="57" y="60"/>
                    </a:cubicBezTo>
                    <a:cubicBezTo>
                      <a:pt x="57" y="60"/>
                      <a:pt x="57" y="60"/>
                      <a:pt x="57" y="60"/>
                    </a:cubicBezTo>
                    <a:cubicBezTo>
                      <a:pt x="55" y="60"/>
                      <a:pt x="55" y="60"/>
                      <a:pt x="55" y="60"/>
                    </a:cubicBezTo>
                    <a:cubicBezTo>
                      <a:pt x="55" y="60"/>
                      <a:pt x="55" y="60"/>
                      <a:pt x="55" y="60"/>
                    </a:cubicBezTo>
                    <a:cubicBezTo>
                      <a:pt x="52" y="60"/>
                      <a:pt x="52" y="60"/>
                      <a:pt x="52" y="60"/>
                    </a:cubicBezTo>
                    <a:cubicBezTo>
                      <a:pt x="52" y="60"/>
                      <a:pt x="52" y="60"/>
                      <a:pt x="52" y="60"/>
                    </a:cubicBezTo>
                    <a:cubicBezTo>
                      <a:pt x="51" y="60"/>
                      <a:pt x="51" y="60"/>
                      <a:pt x="51" y="60"/>
                    </a:cubicBezTo>
                    <a:cubicBezTo>
                      <a:pt x="51" y="60"/>
                      <a:pt x="51" y="60"/>
                      <a:pt x="51" y="60"/>
                    </a:cubicBezTo>
                    <a:cubicBezTo>
                      <a:pt x="30" y="60"/>
                      <a:pt x="30" y="60"/>
                      <a:pt x="30" y="60"/>
                    </a:cubicBezTo>
                    <a:cubicBezTo>
                      <a:pt x="30" y="60"/>
                      <a:pt x="30" y="60"/>
                      <a:pt x="30" y="60"/>
                    </a:cubicBezTo>
                    <a:cubicBezTo>
                      <a:pt x="29" y="60"/>
                      <a:pt x="29" y="60"/>
                      <a:pt x="29" y="60"/>
                    </a:cubicBezTo>
                    <a:cubicBezTo>
                      <a:pt x="29" y="60"/>
                      <a:pt x="29" y="60"/>
                      <a:pt x="29" y="60"/>
                    </a:cubicBezTo>
                    <a:cubicBezTo>
                      <a:pt x="25" y="60"/>
                      <a:pt x="25" y="60"/>
                      <a:pt x="25" y="60"/>
                    </a:cubicBezTo>
                    <a:cubicBezTo>
                      <a:pt x="25" y="60"/>
                      <a:pt x="25" y="60"/>
                      <a:pt x="25" y="60"/>
                    </a:cubicBezTo>
                    <a:cubicBezTo>
                      <a:pt x="24" y="60"/>
                      <a:pt x="24" y="60"/>
                      <a:pt x="24" y="60"/>
                    </a:cubicBezTo>
                    <a:cubicBezTo>
                      <a:pt x="24" y="60"/>
                      <a:pt x="24" y="60"/>
                      <a:pt x="24" y="60"/>
                    </a:cubicBezTo>
                    <a:cubicBezTo>
                      <a:pt x="13" y="60"/>
                      <a:pt x="13" y="60"/>
                      <a:pt x="13" y="60"/>
                    </a:cubicBezTo>
                    <a:cubicBezTo>
                      <a:pt x="13" y="60"/>
                      <a:pt x="13" y="60"/>
                      <a:pt x="13" y="60"/>
                    </a:cubicBezTo>
                    <a:cubicBezTo>
                      <a:pt x="11" y="60"/>
                      <a:pt x="11" y="60"/>
                      <a:pt x="11" y="60"/>
                    </a:cubicBezTo>
                    <a:cubicBezTo>
                      <a:pt x="11" y="36"/>
                      <a:pt x="11" y="36"/>
                      <a:pt x="11" y="36"/>
                    </a:cubicBezTo>
                    <a:cubicBezTo>
                      <a:pt x="2" y="36"/>
                      <a:pt x="2" y="36"/>
                      <a:pt x="2" y="36"/>
                    </a:cubicBezTo>
                    <a:cubicBezTo>
                      <a:pt x="0" y="36"/>
                      <a:pt x="0" y="36"/>
                      <a:pt x="0" y="36"/>
                    </a:cubicBezTo>
                    <a:cubicBezTo>
                      <a:pt x="0" y="35"/>
                      <a:pt x="0" y="35"/>
                      <a:pt x="0" y="35"/>
                    </a:cubicBezTo>
                    <a:cubicBezTo>
                      <a:pt x="0" y="14"/>
                      <a:pt x="0" y="14"/>
                      <a:pt x="0" y="14"/>
                    </a:cubicBezTo>
                    <a:cubicBezTo>
                      <a:pt x="0" y="12"/>
                      <a:pt x="0" y="12"/>
                      <a:pt x="0" y="12"/>
                    </a:cubicBezTo>
                    <a:cubicBezTo>
                      <a:pt x="0" y="12"/>
                      <a:pt x="0" y="12"/>
                      <a:pt x="0" y="12"/>
                    </a:cubicBezTo>
                    <a:cubicBezTo>
                      <a:pt x="2" y="12"/>
                      <a:pt x="2" y="12"/>
                      <a:pt x="2" y="12"/>
                    </a:cubicBezTo>
                    <a:cubicBezTo>
                      <a:pt x="2" y="12"/>
                      <a:pt x="2" y="12"/>
                      <a:pt x="2" y="12"/>
                    </a:cubicBezTo>
                    <a:cubicBezTo>
                      <a:pt x="5" y="12"/>
                      <a:pt x="5" y="12"/>
                      <a:pt x="5" y="12"/>
                    </a:cubicBezTo>
                    <a:cubicBezTo>
                      <a:pt x="5" y="12"/>
                      <a:pt x="5" y="12"/>
                      <a:pt x="5" y="12"/>
                    </a:cubicBezTo>
                    <a:cubicBezTo>
                      <a:pt x="6" y="12"/>
                      <a:pt x="6" y="12"/>
                      <a:pt x="6" y="12"/>
                    </a:cubicBezTo>
                    <a:cubicBezTo>
                      <a:pt x="6" y="18"/>
                      <a:pt x="6" y="18"/>
                      <a:pt x="6" y="18"/>
                    </a:cubicBezTo>
                    <a:cubicBezTo>
                      <a:pt x="9" y="18"/>
                      <a:pt x="9" y="18"/>
                      <a:pt x="9" y="18"/>
                    </a:cubicBezTo>
                    <a:cubicBezTo>
                      <a:pt x="9" y="14"/>
                      <a:pt x="9" y="14"/>
                      <a:pt x="9" y="14"/>
                    </a:cubicBezTo>
                    <a:cubicBezTo>
                      <a:pt x="9" y="12"/>
                      <a:pt x="9" y="12"/>
                      <a:pt x="9" y="12"/>
                    </a:cubicBezTo>
                    <a:cubicBezTo>
                      <a:pt x="9" y="12"/>
                      <a:pt x="9" y="12"/>
                      <a:pt x="9" y="12"/>
                    </a:cubicBezTo>
                    <a:cubicBezTo>
                      <a:pt x="11" y="12"/>
                      <a:pt x="11" y="12"/>
                      <a:pt x="11" y="12"/>
                    </a:cubicBezTo>
                    <a:cubicBezTo>
                      <a:pt x="11" y="12"/>
                      <a:pt x="11" y="12"/>
                      <a:pt x="11" y="12"/>
                    </a:cubicBezTo>
                    <a:cubicBezTo>
                      <a:pt x="14" y="12"/>
                      <a:pt x="14" y="12"/>
                      <a:pt x="14" y="12"/>
                    </a:cubicBezTo>
                    <a:cubicBezTo>
                      <a:pt x="14" y="12"/>
                      <a:pt x="14" y="12"/>
                      <a:pt x="14" y="12"/>
                    </a:cubicBezTo>
                    <a:cubicBezTo>
                      <a:pt x="15" y="12"/>
                      <a:pt x="15" y="12"/>
                      <a:pt x="15" y="12"/>
                    </a:cubicBezTo>
                    <a:cubicBezTo>
                      <a:pt x="15" y="18"/>
                      <a:pt x="15" y="18"/>
                      <a:pt x="15" y="18"/>
                    </a:cubicBezTo>
                    <a:cubicBezTo>
                      <a:pt x="18" y="18"/>
                      <a:pt x="18" y="18"/>
                      <a:pt x="18" y="18"/>
                    </a:cubicBezTo>
                    <a:cubicBezTo>
                      <a:pt x="18" y="14"/>
                      <a:pt x="18" y="14"/>
                      <a:pt x="18" y="14"/>
                    </a:cubicBezTo>
                    <a:cubicBezTo>
                      <a:pt x="18" y="12"/>
                      <a:pt x="18" y="12"/>
                      <a:pt x="18" y="12"/>
                    </a:cubicBezTo>
                    <a:cubicBezTo>
                      <a:pt x="18" y="12"/>
                      <a:pt x="18" y="12"/>
                      <a:pt x="18" y="12"/>
                    </a:cubicBezTo>
                    <a:cubicBezTo>
                      <a:pt x="20" y="12"/>
                      <a:pt x="20" y="12"/>
                      <a:pt x="20" y="12"/>
                    </a:cubicBezTo>
                    <a:cubicBezTo>
                      <a:pt x="20" y="12"/>
                      <a:pt x="20" y="12"/>
                      <a:pt x="20" y="12"/>
                    </a:cubicBezTo>
                    <a:cubicBezTo>
                      <a:pt x="23" y="12"/>
                      <a:pt x="23" y="12"/>
                      <a:pt x="23" y="12"/>
                    </a:cubicBezTo>
                    <a:cubicBezTo>
                      <a:pt x="23" y="0"/>
                      <a:pt x="23" y="0"/>
                      <a:pt x="23" y="0"/>
                    </a:cubicBezTo>
                    <a:cubicBezTo>
                      <a:pt x="24" y="0"/>
                      <a:pt x="24" y="0"/>
                      <a:pt x="24" y="0"/>
                    </a:cubicBezTo>
                    <a:cubicBezTo>
                      <a:pt x="24" y="0"/>
                      <a:pt x="24" y="0"/>
                      <a:pt x="24" y="0"/>
                    </a:cubicBezTo>
                    <a:cubicBezTo>
                      <a:pt x="27" y="0"/>
                      <a:pt x="27" y="0"/>
                      <a:pt x="27" y="0"/>
                    </a:cubicBezTo>
                    <a:cubicBezTo>
                      <a:pt x="27" y="0"/>
                      <a:pt x="27" y="0"/>
                      <a:pt x="27" y="0"/>
                    </a:cubicBezTo>
                    <a:cubicBezTo>
                      <a:pt x="29" y="0"/>
                      <a:pt x="29" y="0"/>
                      <a:pt x="29" y="0"/>
                    </a:cubicBezTo>
                    <a:cubicBezTo>
                      <a:pt x="29" y="0"/>
                      <a:pt x="29" y="0"/>
                      <a:pt x="29" y="0"/>
                    </a:cubicBezTo>
                    <a:cubicBezTo>
                      <a:pt x="29" y="1"/>
                      <a:pt x="29" y="1"/>
                      <a:pt x="29" y="1"/>
                    </a:cubicBezTo>
                    <a:cubicBezTo>
                      <a:pt x="29" y="6"/>
                      <a:pt x="29" y="6"/>
                      <a:pt x="29" y="6"/>
                    </a:cubicBezTo>
                    <a:cubicBezTo>
                      <a:pt x="32" y="6"/>
                      <a:pt x="32" y="6"/>
                      <a:pt x="32" y="6"/>
                    </a:cubicBezTo>
                    <a:cubicBezTo>
                      <a:pt x="32" y="0"/>
                      <a:pt x="32" y="0"/>
                      <a:pt x="32" y="0"/>
                    </a:cubicBezTo>
                    <a:cubicBezTo>
                      <a:pt x="34" y="0"/>
                      <a:pt x="34" y="0"/>
                      <a:pt x="34" y="0"/>
                    </a:cubicBezTo>
                    <a:cubicBezTo>
                      <a:pt x="34" y="0"/>
                      <a:pt x="34" y="0"/>
                      <a:pt x="34" y="0"/>
                    </a:cubicBezTo>
                    <a:cubicBezTo>
                      <a:pt x="37" y="0"/>
                      <a:pt x="37" y="0"/>
                      <a:pt x="37" y="0"/>
                    </a:cubicBezTo>
                    <a:cubicBezTo>
                      <a:pt x="37" y="0"/>
                      <a:pt x="37" y="0"/>
                      <a:pt x="37" y="0"/>
                    </a:cubicBezTo>
                    <a:cubicBezTo>
                      <a:pt x="39" y="0"/>
                      <a:pt x="39" y="0"/>
                      <a:pt x="39" y="0"/>
                    </a:cubicBezTo>
                    <a:cubicBezTo>
                      <a:pt x="39" y="0"/>
                      <a:pt x="39" y="0"/>
                      <a:pt x="39" y="0"/>
                    </a:cubicBezTo>
                    <a:cubicBezTo>
                      <a:pt x="39" y="1"/>
                      <a:pt x="39" y="1"/>
                      <a:pt x="39" y="1"/>
                    </a:cubicBezTo>
                    <a:cubicBezTo>
                      <a:pt x="39" y="6"/>
                      <a:pt x="39" y="6"/>
                      <a:pt x="39" y="6"/>
                    </a:cubicBezTo>
                    <a:cubicBezTo>
                      <a:pt x="42" y="6"/>
                      <a:pt x="42" y="6"/>
                      <a:pt x="42" y="6"/>
                    </a:cubicBezTo>
                    <a:cubicBezTo>
                      <a:pt x="42" y="0"/>
                      <a:pt x="42" y="0"/>
                      <a:pt x="42" y="0"/>
                    </a:cubicBezTo>
                    <a:cubicBezTo>
                      <a:pt x="44" y="0"/>
                      <a:pt x="44" y="0"/>
                      <a:pt x="44" y="0"/>
                    </a:cubicBezTo>
                    <a:cubicBezTo>
                      <a:pt x="44" y="0"/>
                      <a:pt x="44" y="0"/>
                      <a:pt x="44" y="0"/>
                    </a:cubicBezTo>
                    <a:cubicBezTo>
                      <a:pt x="47" y="0"/>
                      <a:pt x="47" y="0"/>
                      <a:pt x="47" y="0"/>
                    </a:cubicBezTo>
                    <a:cubicBezTo>
                      <a:pt x="47" y="0"/>
                      <a:pt x="47" y="0"/>
                      <a:pt x="47" y="0"/>
                    </a:cubicBezTo>
                    <a:cubicBezTo>
                      <a:pt x="48" y="0"/>
                      <a:pt x="48" y="0"/>
                      <a:pt x="48" y="0"/>
                    </a:cubicBezTo>
                    <a:cubicBezTo>
                      <a:pt x="48" y="0"/>
                      <a:pt x="48" y="0"/>
                      <a:pt x="48" y="0"/>
                    </a:cubicBezTo>
                    <a:cubicBezTo>
                      <a:pt x="48" y="1"/>
                      <a:pt x="48" y="1"/>
                      <a:pt x="48" y="1"/>
                    </a:cubicBezTo>
                    <a:cubicBezTo>
                      <a:pt x="48" y="6"/>
                      <a:pt x="48" y="6"/>
                      <a:pt x="48" y="6"/>
                    </a:cubicBezTo>
                    <a:cubicBezTo>
                      <a:pt x="52" y="6"/>
                      <a:pt x="52" y="6"/>
                      <a:pt x="52" y="6"/>
                    </a:cubicBezTo>
                    <a:cubicBezTo>
                      <a:pt x="52" y="1"/>
                      <a:pt x="52" y="1"/>
                      <a:pt x="52" y="1"/>
                    </a:cubicBezTo>
                    <a:cubicBezTo>
                      <a:pt x="52" y="0"/>
                      <a:pt x="52" y="0"/>
                      <a:pt x="52" y="0"/>
                    </a:cubicBezTo>
                    <a:cubicBezTo>
                      <a:pt x="52" y="0"/>
                      <a:pt x="52" y="0"/>
                      <a:pt x="52" y="0"/>
                    </a:cubicBezTo>
                    <a:cubicBezTo>
                      <a:pt x="53" y="0"/>
                      <a:pt x="53" y="0"/>
                      <a:pt x="53" y="0"/>
                    </a:cubicBezTo>
                    <a:cubicBezTo>
                      <a:pt x="53" y="0"/>
                      <a:pt x="53" y="0"/>
                      <a:pt x="53" y="0"/>
                    </a:cubicBezTo>
                    <a:cubicBezTo>
                      <a:pt x="58" y="0"/>
                      <a:pt x="58" y="0"/>
                      <a:pt x="58" y="0"/>
                    </a:cubicBezTo>
                    <a:cubicBezTo>
                      <a:pt x="58" y="0"/>
                      <a:pt x="58" y="0"/>
                      <a:pt x="58" y="0"/>
                    </a:cubicBezTo>
                    <a:cubicBezTo>
                      <a:pt x="58" y="0"/>
                      <a:pt x="58" y="0"/>
                      <a:pt x="58" y="0"/>
                    </a:cubicBezTo>
                    <a:cubicBezTo>
                      <a:pt x="58" y="12"/>
                      <a:pt x="58" y="12"/>
                      <a:pt x="58" y="12"/>
                    </a:cubicBezTo>
                    <a:cubicBezTo>
                      <a:pt x="61" y="12"/>
                      <a:pt x="61" y="12"/>
                      <a:pt x="61" y="12"/>
                    </a:cubicBezTo>
                    <a:cubicBezTo>
                      <a:pt x="61" y="12"/>
                      <a:pt x="61" y="12"/>
                      <a:pt x="61" y="12"/>
                    </a:cubicBezTo>
                    <a:cubicBezTo>
                      <a:pt x="63" y="12"/>
                      <a:pt x="63" y="12"/>
                      <a:pt x="63" y="12"/>
                    </a:cubicBezTo>
                    <a:cubicBezTo>
                      <a:pt x="63" y="12"/>
                      <a:pt x="63" y="12"/>
                      <a:pt x="63" y="12"/>
                    </a:cubicBezTo>
                    <a:cubicBezTo>
                      <a:pt x="63" y="14"/>
                      <a:pt x="63" y="14"/>
                      <a:pt x="63" y="14"/>
                    </a:cubicBezTo>
                    <a:cubicBezTo>
                      <a:pt x="63" y="18"/>
                      <a:pt x="63" y="18"/>
                      <a:pt x="63" y="18"/>
                    </a:cubicBezTo>
                    <a:cubicBezTo>
                      <a:pt x="66" y="18"/>
                      <a:pt x="66" y="18"/>
                      <a:pt x="66" y="18"/>
                    </a:cubicBezTo>
                    <a:cubicBezTo>
                      <a:pt x="66" y="12"/>
                      <a:pt x="66" y="12"/>
                      <a:pt x="66" y="12"/>
                    </a:cubicBezTo>
                    <a:cubicBezTo>
                      <a:pt x="67" y="12"/>
                      <a:pt x="67" y="12"/>
                      <a:pt x="67" y="12"/>
                    </a:cubicBezTo>
                    <a:cubicBezTo>
                      <a:pt x="67" y="12"/>
                      <a:pt x="67" y="12"/>
                      <a:pt x="67" y="12"/>
                    </a:cubicBezTo>
                    <a:cubicBezTo>
                      <a:pt x="70" y="12"/>
                      <a:pt x="70" y="12"/>
                      <a:pt x="70" y="12"/>
                    </a:cubicBezTo>
                    <a:cubicBezTo>
                      <a:pt x="70" y="12"/>
                      <a:pt x="70" y="12"/>
                      <a:pt x="70" y="12"/>
                    </a:cubicBezTo>
                    <a:cubicBezTo>
                      <a:pt x="72" y="12"/>
                      <a:pt x="72" y="12"/>
                      <a:pt x="72" y="12"/>
                    </a:cubicBezTo>
                    <a:cubicBezTo>
                      <a:pt x="72" y="12"/>
                      <a:pt x="72" y="12"/>
                      <a:pt x="72" y="12"/>
                    </a:cubicBezTo>
                    <a:cubicBezTo>
                      <a:pt x="72" y="14"/>
                      <a:pt x="72" y="14"/>
                      <a:pt x="72" y="14"/>
                    </a:cubicBezTo>
                    <a:cubicBezTo>
                      <a:pt x="72" y="18"/>
                      <a:pt x="72" y="18"/>
                      <a:pt x="72" y="18"/>
                    </a:cubicBezTo>
                    <a:cubicBezTo>
                      <a:pt x="75" y="18"/>
                      <a:pt x="75" y="18"/>
                      <a:pt x="75" y="18"/>
                    </a:cubicBezTo>
                    <a:cubicBezTo>
                      <a:pt x="75" y="12"/>
                      <a:pt x="75" y="12"/>
                      <a:pt x="75" y="12"/>
                    </a:cubicBezTo>
                    <a:cubicBezTo>
                      <a:pt x="76" y="12"/>
                      <a:pt x="76" y="12"/>
                      <a:pt x="76" y="12"/>
                    </a:cubicBezTo>
                    <a:cubicBezTo>
                      <a:pt x="76" y="12"/>
                      <a:pt x="76" y="12"/>
                      <a:pt x="76" y="12"/>
                    </a:cubicBezTo>
                    <a:cubicBezTo>
                      <a:pt x="79" y="12"/>
                      <a:pt x="79" y="12"/>
                      <a:pt x="79" y="12"/>
                    </a:cubicBezTo>
                    <a:cubicBezTo>
                      <a:pt x="79" y="12"/>
                      <a:pt x="79" y="12"/>
                      <a:pt x="79" y="12"/>
                    </a:cubicBezTo>
                    <a:cubicBezTo>
                      <a:pt x="81" y="12"/>
                      <a:pt x="81" y="12"/>
                      <a:pt x="81" y="12"/>
                    </a:cubicBezTo>
                    <a:cubicBezTo>
                      <a:pt x="81" y="12"/>
                      <a:pt x="81" y="12"/>
                      <a:pt x="81" y="12"/>
                    </a:cubicBezTo>
                    <a:cubicBezTo>
                      <a:pt x="81" y="14"/>
                      <a:pt x="81" y="14"/>
                      <a:pt x="81" y="14"/>
                    </a:cubicBezTo>
                    <a:cubicBezTo>
                      <a:pt x="81" y="35"/>
                      <a:pt x="81" y="35"/>
                      <a:pt x="81" y="35"/>
                    </a:cubicBezTo>
                    <a:cubicBezTo>
                      <a:pt x="81" y="36"/>
                      <a:pt x="81" y="36"/>
                      <a:pt x="81" y="36"/>
                    </a:cubicBezTo>
                    <a:cubicBezTo>
                      <a:pt x="79" y="36"/>
                      <a:pt x="79" y="36"/>
                      <a:pt x="79" y="36"/>
                    </a:cubicBezTo>
                    <a:close/>
                    <a:moveTo>
                      <a:pt x="68" y="36"/>
                    </a:moveTo>
                    <a:cubicBezTo>
                      <a:pt x="61" y="36"/>
                      <a:pt x="61" y="36"/>
                      <a:pt x="61" y="36"/>
                    </a:cubicBezTo>
                    <a:cubicBezTo>
                      <a:pt x="61" y="39"/>
                      <a:pt x="61" y="39"/>
                      <a:pt x="61" y="39"/>
                    </a:cubicBezTo>
                    <a:cubicBezTo>
                      <a:pt x="68" y="39"/>
                      <a:pt x="68" y="39"/>
                      <a:pt x="68" y="39"/>
                    </a:cubicBezTo>
                    <a:cubicBezTo>
                      <a:pt x="68" y="36"/>
                      <a:pt x="68" y="36"/>
                      <a:pt x="68" y="36"/>
                    </a:cubicBezTo>
                    <a:close/>
                    <a:moveTo>
                      <a:pt x="23" y="14"/>
                    </a:moveTo>
                    <a:cubicBezTo>
                      <a:pt x="20" y="14"/>
                      <a:pt x="20" y="14"/>
                      <a:pt x="20" y="14"/>
                    </a:cubicBezTo>
                    <a:cubicBezTo>
                      <a:pt x="20" y="19"/>
                      <a:pt x="20" y="19"/>
                      <a:pt x="20" y="19"/>
                    </a:cubicBezTo>
                    <a:cubicBezTo>
                      <a:pt x="18" y="19"/>
                      <a:pt x="18" y="19"/>
                      <a:pt x="18" y="19"/>
                    </a:cubicBezTo>
                    <a:cubicBezTo>
                      <a:pt x="18" y="19"/>
                      <a:pt x="18" y="19"/>
                      <a:pt x="18" y="19"/>
                    </a:cubicBezTo>
                    <a:cubicBezTo>
                      <a:pt x="15" y="19"/>
                      <a:pt x="15" y="19"/>
                      <a:pt x="15" y="19"/>
                    </a:cubicBezTo>
                    <a:cubicBezTo>
                      <a:pt x="15" y="19"/>
                      <a:pt x="15" y="19"/>
                      <a:pt x="15" y="19"/>
                    </a:cubicBezTo>
                    <a:cubicBezTo>
                      <a:pt x="14" y="19"/>
                      <a:pt x="14" y="19"/>
                      <a:pt x="14" y="19"/>
                    </a:cubicBezTo>
                    <a:cubicBezTo>
                      <a:pt x="14" y="19"/>
                      <a:pt x="14" y="19"/>
                      <a:pt x="14" y="19"/>
                    </a:cubicBezTo>
                    <a:cubicBezTo>
                      <a:pt x="14" y="18"/>
                      <a:pt x="14" y="18"/>
                      <a:pt x="14" y="18"/>
                    </a:cubicBezTo>
                    <a:cubicBezTo>
                      <a:pt x="14" y="14"/>
                      <a:pt x="14" y="14"/>
                      <a:pt x="14" y="14"/>
                    </a:cubicBezTo>
                    <a:cubicBezTo>
                      <a:pt x="11" y="14"/>
                      <a:pt x="11" y="14"/>
                      <a:pt x="11" y="14"/>
                    </a:cubicBezTo>
                    <a:cubicBezTo>
                      <a:pt x="11" y="19"/>
                      <a:pt x="11" y="19"/>
                      <a:pt x="11" y="19"/>
                    </a:cubicBezTo>
                    <a:cubicBezTo>
                      <a:pt x="9" y="19"/>
                      <a:pt x="9" y="19"/>
                      <a:pt x="9" y="19"/>
                    </a:cubicBezTo>
                    <a:cubicBezTo>
                      <a:pt x="9" y="19"/>
                      <a:pt x="9" y="19"/>
                      <a:pt x="9" y="19"/>
                    </a:cubicBezTo>
                    <a:cubicBezTo>
                      <a:pt x="6" y="19"/>
                      <a:pt x="6" y="19"/>
                      <a:pt x="6" y="19"/>
                    </a:cubicBezTo>
                    <a:cubicBezTo>
                      <a:pt x="6" y="19"/>
                      <a:pt x="6" y="19"/>
                      <a:pt x="6" y="19"/>
                    </a:cubicBezTo>
                    <a:cubicBezTo>
                      <a:pt x="5" y="19"/>
                      <a:pt x="5" y="19"/>
                      <a:pt x="5" y="19"/>
                    </a:cubicBezTo>
                    <a:cubicBezTo>
                      <a:pt x="5" y="19"/>
                      <a:pt x="5" y="19"/>
                      <a:pt x="5" y="19"/>
                    </a:cubicBezTo>
                    <a:cubicBezTo>
                      <a:pt x="5" y="18"/>
                      <a:pt x="5" y="18"/>
                      <a:pt x="5" y="18"/>
                    </a:cubicBezTo>
                    <a:cubicBezTo>
                      <a:pt x="5" y="14"/>
                      <a:pt x="5" y="14"/>
                      <a:pt x="5" y="14"/>
                    </a:cubicBezTo>
                    <a:cubicBezTo>
                      <a:pt x="2" y="14"/>
                      <a:pt x="2" y="14"/>
                      <a:pt x="2" y="14"/>
                    </a:cubicBezTo>
                    <a:cubicBezTo>
                      <a:pt x="2" y="22"/>
                      <a:pt x="2" y="22"/>
                      <a:pt x="2" y="22"/>
                    </a:cubicBezTo>
                    <a:cubicBezTo>
                      <a:pt x="25" y="22"/>
                      <a:pt x="25" y="22"/>
                      <a:pt x="25" y="22"/>
                    </a:cubicBezTo>
                    <a:cubicBezTo>
                      <a:pt x="25" y="18"/>
                      <a:pt x="25" y="18"/>
                      <a:pt x="25" y="18"/>
                    </a:cubicBezTo>
                    <a:cubicBezTo>
                      <a:pt x="24" y="18"/>
                      <a:pt x="24" y="18"/>
                      <a:pt x="24" y="18"/>
                    </a:cubicBezTo>
                    <a:cubicBezTo>
                      <a:pt x="23" y="18"/>
                      <a:pt x="23" y="18"/>
                      <a:pt x="23" y="18"/>
                    </a:cubicBezTo>
                    <a:cubicBezTo>
                      <a:pt x="23" y="18"/>
                      <a:pt x="23" y="18"/>
                      <a:pt x="23" y="18"/>
                    </a:cubicBezTo>
                    <a:cubicBezTo>
                      <a:pt x="23" y="14"/>
                      <a:pt x="23" y="14"/>
                      <a:pt x="23" y="14"/>
                    </a:cubicBezTo>
                    <a:close/>
                    <a:moveTo>
                      <a:pt x="26" y="22"/>
                    </a:moveTo>
                    <a:cubicBezTo>
                      <a:pt x="26" y="18"/>
                      <a:pt x="26" y="18"/>
                      <a:pt x="26" y="18"/>
                    </a:cubicBezTo>
                    <a:cubicBezTo>
                      <a:pt x="31" y="18"/>
                      <a:pt x="31" y="18"/>
                      <a:pt x="31" y="18"/>
                    </a:cubicBezTo>
                    <a:cubicBezTo>
                      <a:pt x="32" y="18"/>
                      <a:pt x="32" y="18"/>
                      <a:pt x="32" y="18"/>
                    </a:cubicBezTo>
                    <a:cubicBezTo>
                      <a:pt x="35" y="18"/>
                      <a:pt x="35" y="18"/>
                      <a:pt x="35" y="18"/>
                    </a:cubicBezTo>
                    <a:cubicBezTo>
                      <a:pt x="35" y="22"/>
                      <a:pt x="35" y="22"/>
                      <a:pt x="35" y="22"/>
                    </a:cubicBezTo>
                    <a:cubicBezTo>
                      <a:pt x="26" y="22"/>
                      <a:pt x="26" y="22"/>
                      <a:pt x="26" y="22"/>
                    </a:cubicBezTo>
                    <a:close/>
                    <a:moveTo>
                      <a:pt x="36" y="22"/>
                    </a:moveTo>
                    <a:cubicBezTo>
                      <a:pt x="36" y="18"/>
                      <a:pt x="36" y="18"/>
                      <a:pt x="36" y="18"/>
                    </a:cubicBezTo>
                    <a:cubicBezTo>
                      <a:pt x="40" y="18"/>
                      <a:pt x="40" y="18"/>
                      <a:pt x="40" y="18"/>
                    </a:cubicBezTo>
                    <a:cubicBezTo>
                      <a:pt x="41" y="18"/>
                      <a:pt x="41" y="18"/>
                      <a:pt x="41" y="18"/>
                    </a:cubicBezTo>
                    <a:cubicBezTo>
                      <a:pt x="45" y="18"/>
                      <a:pt x="45" y="18"/>
                      <a:pt x="45" y="18"/>
                    </a:cubicBezTo>
                    <a:cubicBezTo>
                      <a:pt x="45" y="22"/>
                      <a:pt x="45" y="22"/>
                      <a:pt x="45" y="22"/>
                    </a:cubicBezTo>
                    <a:cubicBezTo>
                      <a:pt x="36" y="22"/>
                      <a:pt x="36" y="22"/>
                      <a:pt x="36" y="22"/>
                    </a:cubicBezTo>
                    <a:close/>
                    <a:moveTo>
                      <a:pt x="46" y="22"/>
                    </a:moveTo>
                    <a:cubicBezTo>
                      <a:pt x="46" y="18"/>
                      <a:pt x="46" y="18"/>
                      <a:pt x="46" y="18"/>
                    </a:cubicBezTo>
                    <a:cubicBezTo>
                      <a:pt x="49" y="18"/>
                      <a:pt x="49" y="18"/>
                      <a:pt x="49" y="18"/>
                    </a:cubicBezTo>
                    <a:cubicBezTo>
                      <a:pt x="51" y="18"/>
                      <a:pt x="51" y="18"/>
                      <a:pt x="51" y="18"/>
                    </a:cubicBezTo>
                    <a:cubicBezTo>
                      <a:pt x="54" y="18"/>
                      <a:pt x="54" y="18"/>
                      <a:pt x="54" y="18"/>
                    </a:cubicBezTo>
                    <a:cubicBezTo>
                      <a:pt x="54" y="22"/>
                      <a:pt x="54" y="22"/>
                      <a:pt x="54" y="22"/>
                    </a:cubicBezTo>
                    <a:cubicBezTo>
                      <a:pt x="46" y="22"/>
                      <a:pt x="46" y="22"/>
                      <a:pt x="46" y="22"/>
                    </a:cubicBezTo>
                    <a:close/>
                    <a:moveTo>
                      <a:pt x="57" y="59"/>
                    </a:moveTo>
                    <a:cubicBezTo>
                      <a:pt x="64" y="59"/>
                      <a:pt x="64" y="59"/>
                      <a:pt x="64" y="59"/>
                    </a:cubicBezTo>
                    <a:cubicBezTo>
                      <a:pt x="64" y="53"/>
                      <a:pt x="64" y="53"/>
                      <a:pt x="64" y="53"/>
                    </a:cubicBezTo>
                    <a:cubicBezTo>
                      <a:pt x="57" y="53"/>
                      <a:pt x="57" y="53"/>
                      <a:pt x="57" y="53"/>
                    </a:cubicBezTo>
                    <a:cubicBezTo>
                      <a:pt x="57" y="59"/>
                      <a:pt x="57" y="59"/>
                      <a:pt x="57" y="59"/>
                    </a:cubicBezTo>
                    <a:close/>
                    <a:moveTo>
                      <a:pt x="65" y="59"/>
                    </a:moveTo>
                    <a:cubicBezTo>
                      <a:pt x="68" y="59"/>
                      <a:pt x="68" y="59"/>
                      <a:pt x="68" y="59"/>
                    </a:cubicBezTo>
                    <a:cubicBezTo>
                      <a:pt x="68" y="53"/>
                      <a:pt x="68" y="53"/>
                      <a:pt x="68" y="53"/>
                    </a:cubicBezTo>
                    <a:cubicBezTo>
                      <a:pt x="65" y="53"/>
                      <a:pt x="65" y="53"/>
                      <a:pt x="65" y="53"/>
                    </a:cubicBezTo>
                    <a:cubicBezTo>
                      <a:pt x="65" y="59"/>
                      <a:pt x="65" y="59"/>
                      <a:pt x="65" y="59"/>
                    </a:cubicBezTo>
                    <a:close/>
                    <a:moveTo>
                      <a:pt x="57" y="1"/>
                    </a:moveTo>
                    <a:cubicBezTo>
                      <a:pt x="57" y="9"/>
                      <a:pt x="57" y="9"/>
                      <a:pt x="57" y="9"/>
                    </a:cubicBezTo>
                    <a:cubicBezTo>
                      <a:pt x="24" y="9"/>
                      <a:pt x="24" y="9"/>
                      <a:pt x="24" y="9"/>
                    </a:cubicBezTo>
                    <a:cubicBezTo>
                      <a:pt x="24" y="1"/>
                      <a:pt x="24" y="1"/>
                      <a:pt x="24" y="1"/>
                    </a:cubicBezTo>
                    <a:cubicBezTo>
                      <a:pt x="27" y="1"/>
                      <a:pt x="27" y="1"/>
                      <a:pt x="27" y="1"/>
                    </a:cubicBezTo>
                    <a:cubicBezTo>
                      <a:pt x="27" y="7"/>
                      <a:pt x="27" y="7"/>
                      <a:pt x="27" y="7"/>
                    </a:cubicBezTo>
                    <a:cubicBezTo>
                      <a:pt x="28" y="7"/>
                      <a:pt x="28" y="7"/>
                      <a:pt x="28" y="7"/>
                    </a:cubicBezTo>
                    <a:cubicBezTo>
                      <a:pt x="28" y="7"/>
                      <a:pt x="28" y="7"/>
                      <a:pt x="28" y="7"/>
                    </a:cubicBezTo>
                    <a:cubicBezTo>
                      <a:pt x="34" y="7"/>
                      <a:pt x="34" y="7"/>
                      <a:pt x="34" y="7"/>
                    </a:cubicBezTo>
                    <a:cubicBezTo>
                      <a:pt x="34" y="7"/>
                      <a:pt x="34" y="7"/>
                      <a:pt x="34" y="7"/>
                    </a:cubicBezTo>
                    <a:cubicBezTo>
                      <a:pt x="34" y="7"/>
                      <a:pt x="34" y="7"/>
                      <a:pt x="34" y="7"/>
                    </a:cubicBezTo>
                    <a:cubicBezTo>
                      <a:pt x="34" y="1"/>
                      <a:pt x="34" y="1"/>
                      <a:pt x="34" y="1"/>
                    </a:cubicBezTo>
                    <a:cubicBezTo>
                      <a:pt x="37" y="1"/>
                      <a:pt x="37" y="1"/>
                      <a:pt x="37" y="1"/>
                    </a:cubicBezTo>
                    <a:cubicBezTo>
                      <a:pt x="37" y="6"/>
                      <a:pt x="37" y="6"/>
                      <a:pt x="37" y="6"/>
                    </a:cubicBezTo>
                    <a:cubicBezTo>
                      <a:pt x="37" y="7"/>
                      <a:pt x="37" y="7"/>
                      <a:pt x="37" y="7"/>
                    </a:cubicBezTo>
                    <a:cubicBezTo>
                      <a:pt x="37" y="7"/>
                      <a:pt x="37" y="7"/>
                      <a:pt x="37" y="7"/>
                    </a:cubicBezTo>
                    <a:cubicBezTo>
                      <a:pt x="43" y="7"/>
                      <a:pt x="43" y="7"/>
                      <a:pt x="43" y="7"/>
                    </a:cubicBezTo>
                    <a:cubicBezTo>
                      <a:pt x="43" y="7"/>
                      <a:pt x="43" y="7"/>
                      <a:pt x="43" y="7"/>
                    </a:cubicBezTo>
                    <a:cubicBezTo>
                      <a:pt x="44" y="7"/>
                      <a:pt x="44" y="7"/>
                      <a:pt x="44" y="7"/>
                    </a:cubicBezTo>
                    <a:cubicBezTo>
                      <a:pt x="44" y="1"/>
                      <a:pt x="44" y="1"/>
                      <a:pt x="44" y="1"/>
                    </a:cubicBezTo>
                    <a:cubicBezTo>
                      <a:pt x="47" y="1"/>
                      <a:pt x="47" y="1"/>
                      <a:pt x="47" y="1"/>
                    </a:cubicBezTo>
                    <a:cubicBezTo>
                      <a:pt x="47" y="6"/>
                      <a:pt x="47" y="6"/>
                      <a:pt x="47" y="6"/>
                    </a:cubicBezTo>
                    <a:cubicBezTo>
                      <a:pt x="47" y="7"/>
                      <a:pt x="47" y="7"/>
                      <a:pt x="47" y="7"/>
                    </a:cubicBezTo>
                    <a:cubicBezTo>
                      <a:pt x="47" y="7"/>
                      <a:pt x="47" y="7"/>
                      <a:pt x="47" y="7"/>
                    </a:cubicBezTo>
                    <a:cubicBezTo>
                      <a:pt x="53" y="7"/>
                      <a:pt x="53" y="7"/>
                      <a:pt x="53" y="7"/>
                    </a:cubicBezTo>
                    <a:cubicBezTo>
                      <a:pt x="53" y="7"/>
                      <a:pt x="53" y="7"/>
                      <a:pt x="53" y="7"/>
                    </a:cubicBezTo>
                    <a:cubicBezTo>
                      <a:pt x="53" y="7"/>
                      <a:pt x="53" y="7"/>
                      <a:pt x="53" y="7"/>
                    </a:cubicBezTo>
                    <a:cubicBezTo>
                      <a:pt x="53" y="1"/>
                      <a:pt x="53" y="1"/>
                      <a:pt x="53" y="1"/>
                    </a:cubicBezTo>
                    <a:cubicBezTo>
                      <a:pt x="57" y="1"/>
                      <a:pt x="57" y="1"/>
                      <a:pt x="57" y="1"/>
                    </a:cubicBezTo>
                    <a:close/>
                    <a:moveTo>
                      <a:pt x="24" y="16"/>
                    </a:moveTo>
                    <a:cubicBezTo>
                      <a:pt x="24" y="10"/>
                      <a:pt x="24" y="10"/>
                      <a:pt x="24" y="10"/>
                    </a:cubicBezTo>
                    <a:cubicBezTo>
                      <a:pt x="31" y="10"/>
                      <a:pt x="31" y="10"/>
                      <a:pt x="31" y="10"/>
                    </a:cubicBezTo>
                    <a:cubicBezTo>
                      <a:pt x="31" y="16"/>
                      <a:pt x="31" y="16"/>
                      <a:pt x="31" y="16"/>
                    </a:cubicBezTo>
                    <a:cubicBezTo>
                      <a:pt x="24" y="16"/>
                      <a:pt x="24" y="16"/>
                      <a:pt x="24" y="16"/>
                    </a:cubicBezTo>
                    <a:close/>
                    <a:moveTo>
                      <a:pt x="32" y="16"/>
                    </a:moveTo>
                    <a:cubicBezTo>
                      <a:pt x="32" y="10"/>
                      <a:pt x="32" y="10"/>
                      <a:pt x="32" y="10"/>
                    </a:cubicBezTo>
                    <a:cubicBezTo>
                      <a:pt x="40" y="10"/>
                      <a:pt x="40" y="10"/>
                      <a:pt x="40" y="10"/>
                    </a:cubicBezTo>
                    <a:cubicBezTo>
                      <a:pt x="40" y="16"/>
                      <a:pt x="40" y="16"/>
                      <a:pt x="40" y="16"/>
                    </a:cubicBezTo>
                    <a:cubicBezTo>
                      <a:pt x="32" y="16"/>
                      <a:pt x="32" y="16"/>
                      <a:pt x="32" y="16"/>
                    </a:cubicBezTo>
                    <a:close/>
                    <a:moveTo>
                      <a:pt x="41" y="16"/>
                    </a:moveTo>
                    <a:cubicBezTo>
                      <a:pt x="41" y="10"/>
                      <a:pt x="41" y="10"/>
                      <a:pt x="41" y="10"/>
                    </a:cubicBezTo>
                    <a:cubicBezTo>
                      <a:pt x="49" y="10"/>
                      <a:pt x="49" y="10"/>
                      <a:pt x="49" y="10"/>
                    </a:cubicBezTo>
                    <a:cubicBezTo>
                      <a:pt x="49" y="16"/>
                      <a:pt x="49" y="16"/>
                      <a:pt x="49" y="16"/>
                    </a:cubicBezTo>
                    <a:cubicBezTo>
                      <a:pt x="41" y="16"/>
                      <a:pt x="41" y="16"/>
                      <a:pt x="41" y="16"/>
                    </a:cubicBezTo>
                    <a:close/>
                    <a:moveTo>
                      <a:pt x="51" y="16"/>
                    </a:moveTo>
                    <a:cubicBezTo>
                      <a:pt x="51" y="10"/>
                      <a:pt x="51" y="10"/>
                      <a:pt x="51" y="10"/>
                    </a:cubicBezTo>
                    <a:cubicBezTo>
                      <a:pt x="57" y="10"/>
                      <a:pt x="57" y="10"/>
                      <a:pt x="57" y="10"/>
                    </a:cubicBezTo>
                    <a:cubicBezTo>
                      <a:pt x="57" y="16"/>
                      <a:pt x="57" y="16"/>
                      <a:pt x="57" y="16"/>
                    </a:cubicBezTo>
                    <a:cubicBezTo>
                      <a:pt x="51" y="16"/>
                      <a:pt x="51" y="16"/>
                      <a:pt x="51" y="16"/>
                    </a:cubicBezTo>
                    <a:close/>
                    <a:moveTo>
                      <a:pt x="68" y="52"/>
                    </a:moveTo>
                    <a:cubicBezTo>
                      <a:pt x="68" y="46"/>
                      <a:pt x="68" y="46"/>
                      <a:pt x="68" y="46"/>
                    </a:cubicBezTo>
                    <a:cubicBezTo>
                      <a:pt x="62" y="46"/>
                      <a:pt x="62" y="46"/>
                      <a:pt x="62" y="46"/>
                    </a:cubicBezTo>
                    <a:cubicBezTo>
                      <a:pt x="62" y="52"/>
                      <a:pt x="62" y="52"/>
                      <a:pt x="62" y="52"/>
                    </a:cubicBezTo>
                    <a:cubicBezTo>
                      <a:pt x="68" y="52"/>
                      <a:pt x="68" y="52"/>
                      <a:pt x="68" y="52"/>
                    </a:cubicBezTo>
                    <a:close/>
                    <a:moveTo>
                      <a:pt x="68" y="45"/>
                    </a:moveTo>
                    <a:cubicBezTo>
                      <a:pt x="68" y="41"/>
                      <a:pt x="68" y="41"/>
                      <a:pt x="68" y="41"/>
                    </a:cubicBezTo>
                    <a:cubicBezTo>
                      <a:pt x="65" y="41"/>
                      <a:pt x="65" y="41"/>
                      <a:pt x="65" y="41"/>
                    </a:cubicBezTo>
                    <a:cubicBezTo>
                      <a:pt x="65" y="45"/>
                      <a:pt x="65" y="45"/>
                      <a:pt x="65" y="45"/>
                    </a:cubicBezTo>
                    <a:cubicBezTo>
                      <a:pt x="68" y="45"/>
                      <a:pt x="68" y="45"/>
                      <a:pt x="68" y="45"/>
                    </a:cubicBezTo>
                    <a:close/>
                    <a:moveTo>
                      <a:pt x="61" y="46"/>
                    </a:moveTo>
                    <a:cubicBezTo>
                      <a:pt x="61" y="52"/>
                      <a:pt x="61" y="52"/>
                      <a:pt x="61" y="52"/>
                    </a:cubicBezTo>
                    <a:cubicBezTo>
                      <a:pt x="57" y="52"/>
                      <a:pt x="57" y="52"/>
                      <a:pt x="57" y="52"/>
                    </a:cubicBezTo>
                    <a:cubicBezTo>
                      <a:pt x="57" y="46"/>
                      <a:pt x="57" y="46"/>
                      <a:pt x="57" y="46"/>
                    </a:cubicBezTo>
                    <a:cubicBezTo>
                      <a:pt x="61" y="46"/>
                      <a:pt x="61" y="46"/>
                      <a:pt x="61" y="46"/>
                    </a:cubicBezTo>
                    <a:close/>
                    <a:moveTo>
                      <a:pt x="64" y="41"/>
                    </a:moveTo>
                    <a:cubicBezTo>
                      <a:pt x="64" y="45"/>
                      <a:pt x="64" y="45"/>
                      <a:pt x="64" y="45"/>
                    </a:cubicBezTo>
                    <a:cubicBezTo>
                      <a:pt x="57" y="45"/>
                      <a:pt x="57" y="45"/>
                      <a:pt x="57" y="45"/>
                    </a:cubicBezTo>
                    <a:cubicBezTo>
                      <a:pt x="57" y="41"/>
                      <a:pt x="57" y="41"/>
                      <a:pt x="57" y="41"/>
                    </a:cubicBezTo>
                    <a:cubicBezTo>
                      <a:pt x="64" y="41"/>
                      <a:pt x="64" y="41"/>
                      <a:pt x="64"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20"/>
              <p:cNvSpPr>
                <a:spLocks noEditPoints="1"/>
              </p:cNvSpPr>
              <p:nvPr/>
            </p:nvSpPr>
            <p:spPr bwMode="auto">
              <a:xfrm>
                <a:off x="2011363" y="2649538"/>
                <a:ext cx="441325" cy="260350"/>
              </a:xfrm>
              <a:custGeom>
                <a:avLst/>
                <a:gdLst>
                  <a:gd name="T0" fmla="*/ 97 w 278"/>
                  <a:gd name="T1" fmla="*/ 0 h 164"/>
                  <a:gd name="T2" fmla="*/ 0 w 278"/>
                  <a:gd name="T3" fmla="*/ 7 h 164"/>
                  <a:gd name="T4" fmla="*/ 0 w 278"/>
                  <a:gd name="T5" fmla="*/ 0 h 164"/>
                  <a:gd name="T6" fmla="*/ 278 w 278"/>
                  <a:gd name="T7" fmla="*/ 0 h 164"/>
                  <a:gd name="T8" fmla="*/ 180 w 278"/>
                  <a:gd name="T9" fmla="*/ 7 h 164"/>
                  <a:gd name="T10" fmla="*/ 180 w 278"/>
                  <a:gd name="T11" fmla="*/ 0 h 164"/>
                  <a:gd name="T12" fmla="*/ 45 w 278"/>
                  <a:gd name="T13" fmla="*/ 59 h 164"/>
                  <a:gd name="T14" fmla="*/ 2 w 278"/>
                  <a:gd name="T15" fmla="*/ 64 h 164"/>
                  <a:gd name="T16" fmla="*/ 2 w 278"/>
                  <a:gd name="T17" fmla="*/ 59 h 164"/>
                  <a:gd name="T18" fmla="*/ 275 w 278"/>
                  <a:gd name="T19" fmla="*/ 59 h 164"/>
                  <a:gd name="T20" fmla="*/ 232 w 278"/>
                  <a:gd name="T21" fmla="*/ 64 h 164"/>
                  <a:gd name="T22" fmla="*/ 232 w 278"/>
                  <a:gd name="T23" fmla="*/ 59 h 164"/>
                  <a:gd name="T24" fmla="*/ 69 w 278"/>
                  <a:gd name="T25" fmla="*/ 102 h 164"/>
                  <a:gd name="T26" fmla="*/ 7 w 278"/>
                  <a:gd name="T27" fmla="*/ 109 h 164"/>
                  <a:gd name="T28" fmla="*/ 7 w 278"/>
                  <a:gd name="T29" fmla="*/ 102 h 164"/>
                  <a:gd name="T30" fmla="*/ 164 w 278"/>
                  <a:gd name="T31" fmla="*/ 102 h 164"/>
                  <a:gd name="T32" fmla="*/ 114 w 278"/>
                  <a:gd name="T33" fmla="*/ 109 h 164"/>
                  <a:gd name="T34" fmla="*/ 114 w 278"/>
                  <a:gd name="T35" fmla="*/ 102 h 164"/>
                  <a:gd name="T36" fmla="*/ 270 w 278"/>
                  <a:gd name="T37" fmla="*/ 102 h 164"/>
                  <a:gd name="T38" fmla="*/ 206 w 278"/>
                  <a:gd name="T39" fmla="*/ 109 h 164"/>
                  <a:gd name="T40" fmla="*/ 206 w 278"/>
                  <a:gd name="T41" fmla="*/ 102 h 164"/>
                  <a:gd name="T42" fmla="*/ 81 w 278"/>
                  <a:gd name="T43" fmla="*/ 159 h 164"/>
                  <a:gd name="T44" fmla="*/ 111 w 278"/>
                  <a:gd name="T45" fmla="*/ 133 h 164"/>
                  <a:gd name="T46" fmla="*/ 114 w 278"/>
                  <a:gd name="T47" fmla="*/ 133 h 164"/>
                  <a:gd name="T48" fmla="*/ 185 w 278"/>
                  <a:gd name="T49" fmla="*/ 159 h 164"/>
                  <a:gd name="T50" fmla="*/ 164 w 278"/>
                  <a:gd name="T51" fmla="*/ 131 h 164"/>
                  <a:gd name="T52" fmla="*/ 164 w 278"/>
                  <a:gd name="T53" fmla="*/ 133 h 164"/>
                  <a:gd name="T54" fmla="*/ 166 w 278"/>
                  <a:gd name="T55" fmla="*/ 133 h 164"/>
                  <a:gd name="T56" fmla="*/ 194 w 278"/>
                  <a:gd name="T57" fmla="*/ 159 h 164"/>
                  <a:gd name="T58" fmla="*/ 261 w 278"/>
                  <a:gd name="T59" fmla="*/ 164 h 164"/>
                  <a:gd name="T60" fmla="*/ 16 w 278"/>
                  <a:gd name="T61" fmla="*/ 159 h 164"/>
                  <a:gd name="T62" fmla="*/ 114 w 278"/>
                  <a:gd name="T63" fmla="*/ 131 h 164"/>
                  <a:gd name="T64" fmla="*/ 114 w 278"/>
                  <a:gd name="T65" fmla="*/ 133 h 164"/>
                  <a:gd name="T66" fmla="*/ 114 w 278"/>
                  <a:gd name="T67" fmla="*/ 13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8" h="164">
                    <a:moveTo>
                      <a:pt x="0" y="0"/>
                    </a:moveTo>
                    <a:lnTo>
                      <a:pt x="97" y="0"/>
                    </a:lnTo>
                    <a:lnTo>
                      <a:pt x="97" y="7"/>
                    </a:lnTo>
                    <a:lnTo>
                      <a:pt x="0" y="7"/>
                    </a:lnTo>
                    <a:lnTo>
                      <a:pt x="0" y="0"/>
                    </a:lnTo>
                    <a:lnTo>
                      <a:pt x="0" y="0"/>
                    </a:lnTo>
                    <a:close/>
                    <a:moveTo>
                      <a:pt x="180" y="0"/>
                    </a:moveTo>
                    <a:lnTo>
                      <a:pt x="278" y="0"/>
                    </a:lnTo>
                    <a:lnTo>
                      <a:pt x="278" y="7"/>
                    </a:lnTo>
                    <a:lnTo>
                      <a:pt x="180" y="7"/>
                    </a:lnTo>
                    <a:lnTo>
                      <a:pt x="180" y="0"/>
                    </a:lnTo>
                    <a:lnTo>
                      <a:pt x="180" y="0"/>
                    </a:lnTo>
                    <a:close/>
                    <a:moveTo>
                      <a:pt x="2" y="59"/>
                    </a:moveTo>
                    <a:lnTo>
                      <a:pt x="45" y="59"/>
                    </a:lnTo>
                    <a:lnTo>
                      <a:pt x="45" y="64"/>
                    </a:lnTo>
                    <a:lnTo>
                      <a:pt x="2" y="64"/>
                    </a:lnTo>
                    <a:lnTo>
                      <a:pt x="2" y="59"/>
                    </a:lnTo>
                    <a:lnTo>
                      <a:pt x="2" y="59"/>
                    </a:lnTo>
                    <a:close/>
                    <a:moveTo>
                      <a:pt x="232" y="59"/>
                    </a:moveTo>
                    <a:lnTo>
                      <a:pt x="275" y="59"/>
                    </a:lnTo>
                    <a:lnTo>
                      <a:pt x="275" y="64"/>
                    </a:lnTo>
                    <a:lnTo>
                      <a:pt x="232" y="64"/>
                    </a:lnTo>
                    <a:lnTo>
                      <a:pt x="232" y="59"/>
                    </a:lnTo>
                    <a:lnTo>
                      <a:pt x="232" y="59"/>
                    </a:lnTo>
                    <a:close/>
                    <a:moveTo>
                      <a:pt x="7" y="102"/>
                    </a:moveTo>
                    <a:lnTo>
                      <a:pt x="69" y="102"/>
                    </a:lnTo>
                    <a:lnTo>
                      <a:pt x="69" y="109"/>
                    </a:lnTo>
                    <a:lnTo>
                      <a:pt x="7" y="109"/>
                    </a:lnTo>
                    <a:lnTo>
                      <a:pt x="7" y="102"/>
                    </a:lnTo>
                    <a:lnTo>
                      <a:pt x="7" y="102"/>
                    </a:lnTo>
                    <a:close/>
                    <a:moveTo>
                      <a:pt x="114" y="102"/>
                    </a:moveTo>
                    <a:lnTo>
                      <a:pt x="164" y="102"/>
                    </a:lnTo>
                    <a:lnTo>
                      <a:pt x="164" y="109"/>
                    </a:lnTo>
                    <a:lnTo>
                      <a:pt x="114" y="109"/>
                    </a:lnTo>
                    <a:lnTo>
                      <a:pt x="114" y="102"/>
                    </a:lnTo>
                    <a:lnTo>
                      <a:pt x="114" y="102"/>
                    </a:lnTo>
                    <a:close/>
                    <a:moveTo>
                      <a:pt x="206" y="102"/>
                    </a:moveTo>
                    <a:lnTo>
                      <a:pt x="270" y="102"/>
                    </a:lnTo>
                    <a:lnTo>
                      <a:pt x="270" y="109"/>
                    </a:lnTo>
                    <a:lnTo>
                      <a:pt x="206" y="109"/>
                    </a:lnTo>
                    <a:lnTo>
                      <a:pt x="206" y="102"/>
                    </a:lnTo>
                    <a:lnTo>
                      <a:pt x="206" y="102"/>
                    </a:lnTo>
                    <a:close/>
                    <a:moveTo>
                      <a:pt x="16" y="159"/>
                    </a:moveTo>
                    <a:lnTo>
                      <a:pt x="81" y="159"/>
                    </a:lnTo>
                    <a:lnTo>
                      <a:pt x="107" y="133"/>
                    </a:lnTo>
                    <a:lnTo>
                      <a:pt x="111" y="133"/>
                    </a:lnTo>
                    <a:lnTo>
                      <a:pt x="111" y="133"/>
                    </a:lnTo>
                    <a:lnTo>
                      <a:pt x="114" y="133"/>
                    </a:lnTo>
                    <a:lnTo>
                      <a:pt x="88" y="159"/>
                    </a:lnTo>
                    <a:lnTo>
                      <a:pt x="185" y="159"/>
                    </a:lnTo>
                    <a:lnTo>
                      <a:pt x="159" y="131"/>
                    </a:lnTo>
                    <a:lnTo>
                      <a:pt x="164" y="131"/>
                    </a:lnTo>
                    <a:lnTo>
                      <a:pt x="164" y="133"/>
                    </a:lnTo>
                    <a:lnTo>
                      <a:pt x="164" y="133"/>
                    </a:lnTo>
                    <a:lnTo>
                      <a:pt x="166" y="133"/>
                    </a:lnTo>
                    <a:lnTo>
                      <a:pt x="166" y="133"/>
                    </a:lnTo>
                    <a:lnTo>
                      <a:pt x="168" y="133"/>
                    </a:lnTo>
                    <a:lnTo>
                      <a:pt x="194" y="159"/>
                    </a:lnTo>
                    <a:lnTo>
                      <a:pt x="261" y="159"/>
                    </a:lnTo>
                    <a:lnTo>
                      <a:pt x="261" y="164"/>
                    </a:lnTo>
                    <a:lnTo>
                      <a:pt x="16" y="164"/>
                    </a:lnTo>
                    <a:lnTo>
                      <a:pt x="16" y="159"/>
                    </a:lnTo>
                    <a:lnTo>
                      <a:pt x="16" y="159"/>
                    </a:lnTo>
                    <a:close/>
                    <a:moveTo>
                      <a:pt x="114" y="131"/>
                    </a:moveTo>
                    <a:lnTo>
                      <a:pt x="116" y="131"/>
                    </a:lnTo>
                    <a:lnTo>
                      <a:pt x="114" y="133"/>
                    </a:lnTo>
                    <a:lnTo>
                      <a:pt x="114" y="131"/>
                    </a:lnTo>
                    <a:lnTo>
                      <a:pt x="114"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1"/>
              <p:cNvSpPr>
                <a:spLocks noEditPoints="1"/>
              </p:cNvSpPr>
              <p:nvPr/>
            </p:nvSpPr>
            <p:spPr bwMode="auto">
              <a:xfrm>
                <a:off x="1958976" y="2517775"/>
                <a:ext cx="546100" cy="508000"/>
              </a:xfrm>
              <a:custGeom>
                <a:avLst/>
                <a:gdLst>
                  <a:gd name="T0" fmla="*/ 31 w 145"/>
                  <a:gd name="T1" fmla="*/ 0 h 135"/>
                  <a:gd name="T2" fmla="*/ 0 w 145"/>
                  <a:gd name="T3" fmla="*/ 27 h 135"/>
                  <a:gd name="T4" fmla="*/ 14 w 145"/>
                  <a:gd name="T5" fmla="*/ 45 h 135"/>
                  <a:gd name="T6" fmla="*/ 14 w 145"/>
                  <a:gd name="T7" fmla="*/ 63 h 135"/>
                  <a:gd name="T8" fmla="*/ 33 w 145"/>
                  <a:gd name="T9" fmla="*/ 116 h 135"/>
                  <a:gd name="T10" fmla="*/ 61 w 145"/>
                  <a:gd name="T11" fmla="*/ 125 h 135"/>
                  <a:gd name="T12" fmla="*/ 73 w 145"/>
                  <a:gd name="T13" fmla="*/ 135 h 135"/>
                  <a:gd name="T14" fmla="*/ 83 w 145"/>
                  <a:gd name="T15" fmla="*/ 126 h 135"/>
                  <a:gd name="T16" fmla="*/ 112 w 145"/>
                  <a:gd name="T17" fmla="*/ 116 h 135"/>
                  <a:gd name="T18" fmla="*/ 131 w 145"/>
                  <a:gd name="T19" fmla="*/ 63 h 135"/>
                  <a:gd name="T20" fmla="*/ 131 w 145"/>
                  <a:gd name="T21" fmla="*/ 46 h 135"/>
                  <a:gd name="T22" fmla="*/ 145 w 145"/>
                  <a:gd name="T23" fmla="*/ 27 h 135"/>
                  <a:gd name="T24" fmla="*/ 115 w 145"/>
                  <a:gd name="T25" fmla="*/ 0 h 135"/>
                  <a:gd name="T26" fmla="*/ 73 w 145"/>
                  <a:gd name="T27" fmla="*/ 14 h 135"/>
                  <a:gd name="T28" fmla="*/ 31 w 145"/>
                  <a:gd name="T29" fmla="*/ 0 h 135"/>
                  <a:gd name="T30" fmla="*/ 31 w 145"/>
                  <a:gd name="T31" fmla="*/ 4 h 135"/>
                  <a:gd name="T32" fmla="*/ 6 w 145"/>
                  <a:gd name="T33" fmla="*/ 26 h 135"/>
                  <a:gd name="T34" fmla="*/ 16 w 145"/>
                  <a:gd name="T35" fmla="*/ 38 h 135"/>
                  <a:gd name="T36" fmla="*/ 17 w 145"/>
                  <a:gd name="T37" fmla="*/ 51 h 135"/>
                  <a:gd name="T38" fmla="*/ 17 w 145"/>
                  <a:gd name="T39" fmla="*/ 64 h 135"/>
                  <a:gd name="T40" fmla="*/ 34 w 145"/>
                  <a:gd name="T41" fmla="*/ 113 h 135"/>
                  <a:gd name="T42" fmla="*/ 60 w 145"/>
                  <a:gd name="T43" fmla="*/ 122 h 135"/>
                  <a:gd name="T44" fmla="*/ 73 w 145"/>
                  <a:gd name="T45" fmla="*/ 130 h 135"/>
                  <a:gd name="T46" fmla="*/ 83 w 145"/>
                  <a:gd name="T47" fmla="*/ 123 h 135"/>
                  <a:gd name="T48" fmla="*/ 111 w 145"/>
                  <a:gd name="T49" fmla="*/ 113 h 135"/>
                  <a:gd name="T50" fmla="*/ 128 w 145"/>
                  <a:gd name="T51" fmla="*/ 63 h 135"/>
                  <a:gd name="T52" fmla="*/ 128 w 145"/>
                  <a:gd name="T53" fmla="*/ 52 h 135"/>
                  <a:gd name="T54" fmla="*/ 129 w 145"/>
                  <a:gd name="T55" fmla="*/ 38 h 135"/>
                  <a:gd name="T56" fmla="*/ 139 w 145"/>
                  <a:gd name="T57" fmla="*/ 26 h 135"/>
                  <a:gd name="T58" fmla="*/ 114 w 145"/>
                  <a:gd name="T59" fmla="*/ 4 h 135"/>
                  <a:gd name="T60" fmla="*/ 73 w 145"/>
                  <a:gd name="T61" fmla="*/ 16 h 135"/>
                  <a:gd name="T62" fmla="*/ 31 w 145"/>
                  <a:gd name="T63" fmla="*/ 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5" h="135">
                    <a:moveTo>
                      <a:pt x="31" y="0"/>
                    </a:moveTo>
                    <a:cubicBezTo>
                      <a:pt x="0" y="27"/>
                      <a:pt x="0" y="27"/>
                      <a:pt x="0" y="27"/>
                    </a:cubicBezTo>
                    <a:cubicBezTo>
                      <a:pt x="9" y="28"/>
                      <a:pt x="14" y="37"/>
                      <a:pt x="14" y="45"/>
                    </a:cubicBezTo>
                    <a:cubicBezTo>
                      <a:pt x="14" y="63"/>
                      <a:pt x="14" y="63"/>
                      <a:pt x="14" y="63"/>
                    </a:cubicBezTo>
                    <a:cubicBezTo>
                      <a:pt x="14" y="80"/>
                      <a:pt x="15" y="109"/>
                      <a:pt x="33" y="116"/>
                    </a:cubicBezTo>
                    <a:cubicBezTo>
                      <a:pt x="36" y="117"/>
                      <a:pt x="53" y="121"/>
                      <a:pt x="61" y="125"/>
                    </a:cubicBezTo>
                    <a:cubicBezTo>
                      <a:pt x="70" y="130"/>
                      <a:pt x="71" y="135"/>
                      <a:pt x="73" y="135"/>
                    </a:cubicBezTo>
                    <a:cubicBezTo>
                      <a:pt x="74" y="134"/>
                      <a:pt x="76" y="130"/>
                      <a:pt x="83" y="126"/>
                    </a:cubicBezTo>
                    <a:cubicBezTo>
                      <a:pt x="92" y="122"/>
                      <a:pt x="107" y="118"/>
                      <a:pt x="112" y="116"/>
                    </a:cubicBezTo>
                    <a:cubicBezTo>
                      <a:pt x="130" y="109"/>
                      <a:pt x="131" y="80"/>
                      <a:pt x="131" y="63"/>
                    </a:cubicBezTo>
                    <a:cubicBezTo>
                      <a:pt x="131" y="46"/>
                      <a:pt x="131" y="46"/>
                      <a:pt x="131" y="46"/>
                    </a:cubicBezTo>
                    <a:cubicBezTo>
                      <a:pt x="131" y="38"/>
                      <a:pt x="136" y="28"/>
                      <a:pt x="145" y="27"/>
                    </a:cubicBezTo>
                    <a:cubicBezTo>
                      <a:pt x="115" y="0"/>
                      <a:pt x="115" y="0"/>
                      <a:pt x="115" y="0"/>
                    </a:cubicBezTo>
                    <a:cubicBezTo>
                      <a:pt x="100" y="9"/>
                      <a:pt x="90" y="13"/>
                      <a:pt x="73" y="14"/>
                    </a:cubicBezTo>
                    <a:cubicBezTo>
                      <a:pt x="55" y="14"/>
                      <a:pt x="45" y="10"/>
                      <a:pt x="31" y="0"/>
                    </a:cubicBezTo>
                    <a:close/>
                    <a:moveTo>
                      <a:pt x="31" y="4"/>
                    </a:moveTo>
                    <a:cubicBezTo>
                      <a:pt x="6" y="26"/>
                      <a:pt x="6" y="26"/>
                      <a:pt x="6" y="26"/>
                    </a:cubicBezTo>
                    <a:cubicBezTo>
                      <a:pt x="7" y="26"/>
                      <a:pt x="13" y="29"/>
                      <a:pt x="16" y="38"/>
                    </a:cubicBezTo>
                    <a:cubicBezTo>
                      <a:pt x="17" y="42"/>
                      <a:pt x="17" y="47"/>
                      <a:pt x="17" y="51"/>
                    </a:cubicBezTo>
                    <a:cubicBezTo>
                      <a:pt x="17" y="56"/>
                      <a:pt x="17" y="60"/>
                      <a:pt x="17" y="64"/>
                    </a:cubicBezTo>
                    <a:cubicBezTo>
                      <a:pt x="17" y="79"/>
                      <a:pt x="18" y="106"/>
                      <a:pt x="34" y="113"/>
                    </a:cubicBezTo>
                    <a:cubicBezTo>
                      <a:pt x="37" y="115"/>
                      <a:pt x="53" y="118"/>
                      <a:pt x="60" y="122"/>
                    </a:cubicBezTo>
                    <a:cubicBezTo>
                      <a:pt x="70" y="126"/>
                      <a:pt x="72" y="130"/>
                      <a:pt x="73" y="130"/>
                    </a:cubicBezTo>
                    <a:cubicBezTo>
                      <a:pt x="74" y="129"/>
                      <a:pt x="76" y="126"/>
                      <a:pt x="83" y="123"/>
                    </a:cubicBezTo>
                    <a:cubicBezTo>
                      <a:pt x="91" y="119"/>
                      <a:pt x="106" y="115"/>
                      <a:pt x="111" y="113"/>
                    </a:cubicBezTo>
                    <a:cubicBezTo>
                      <a:pt x="127" y="107"/>
                      <a:pt x="127" y="79"/>
                      <a:pt x="128" y="63"/>
                    </a:cubicBezTo>
                    <a:cubicBezTo>
                      <a:pt x="128" y="52"/>
                      <a:pt x="128" y="52"/>
                      <a:pt x="128" y="52"/>
                    </a:cubicBezTo>
                    <a:cubicBezTo>
                      <a:pt x="128" y="47"/>
                      <a:pt x="127" y="43"/>
                      <a:pt x="129" y="38"/>
                    </a:cubicBezTo>
                    <a:cubicBezTo>
                      <a:pt x="131" y="33"/>
                      <a:pt x="134" y="28"/>
                      <a:pt x="139" y="26"/>
                    </a:cubicBezTo>
                    <a:cubicBezTo>
                      <a:pt x="114" y="4"/>
                      <a:pt x="114" y="4"/>
                      <a:pt x="114" y="4"/>
                    </a:cubicBezTo>
                    <a:cubicBezTo>
                      <a:pt x="100" y="13"/>
                      <a:pt x="90" y="16"/>
                      <a:pt x="73" y="16"/>
                    </a:cubicBezTo>
                    <a:cubicBezTo>
                      <a:pt x="56" y="16"/>
                      <a:pt x="45" y="13"/>
                      <a:pt x="3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22"/>
              <p:cNvSpPr>
                <a:spLocks noEditPoints="1"/>
              </p:cNvSpPr>
              <p:nvPr/>
            </p:nvSpPr>
            <p:spPr bwMode="auto">
              <a:xfrm>
                <a:off x="2036763" y="2559050"/>
                <a:ext cx="388938" cy="430213"/>
              </a:xfrm>
              <a:custGeom>
                <a:avLst/>
                <a:gdLst>
                  <a:gd name="T0" fmla="*/ 226 w 245"/>
                  <a:gd name="T1" fmla="*/ 17 h 271"/>
                  <a:gd name="T2" fmla="*/ 233 w 245"/>
                  <a:gd name="T3" fmla="*/ 31 h 271"/>
                  <a:gd name="T4" fmla="*/ 219 w 245"/>
                  <a:gd name="T5" fmla="*/ 41 h 271"/>
                  <a:gd name="T6" fmla="*/ 207 w 245"/>
                  <a:gd name="T7" fmla="*/ 31 h 271"/>
                  <a:gd name="T8" fmla="*/ 212 w 245"/>
                  <a:gd name="T9" fmla="*/ 17 h 271"/>
                  <a:gd name="T10" fmla="*/ 219 w 245"/>
                  <a:gd name="T11" fmla="*/ 0 h 271"/>
                  <a:gd name="T12" fmla="*/ 131 w 245"/>
                  <a:gd name="T13" fmla="*/ 240 h 271"/>
                  <a:gd name="T14" fmla="*/ 136 w 245"/>
                  <a:gd name="T15" fmla="*/ 254 h 271"/>
                  <a:gd name="T16" fmla="*/ 122 w 245"/>
                  <a:gd name="T17" fmla="*/ 263 h 271"/>
                  <a:gd name="T18" fmla="*/ 110 w 245"/>
                  <a:gd name="T19" fmla="*/ 254 h 271"/>
                  <a:gd name="T20" fmla="*/ 114 w 245"/>
                  <a:gd name="T21" fmla="*/ 240 h 271"/>
                  <a:gd name="T22" fmla="*/ 122 w 245"/>
                  <a:gd name="T23" fmla="*/ 223 h 271"/>
                  <a:gd name="T24" fmla="*/ 126 w 245"/>
                  <a:gd name="T25" fmla="*/ 242 h 271"/>
                  <a:gd name="T26" fmla="*/ 129 w 245"/>
                  <a:gd name="T27" fmla="*/ 252 h 271"/>
                  <a:gd name="T28" fmla="*/ 122 w 245"/>
                  <a:gd name="T29" fmla="*/ 256 h 271"/>
                  <a:gd name="T30" fmla="*/ 114 w 245"/>
                  <a:gd name="T31" fmla="*/ 252 h 271"/>
                  <a:gd name="T32" fmla="*/ 117 w 245"/>
                  <a:gd name="T33" fmla="*/ 242 h 271"/>
                  <a:gd name="T34" fmla="*/ 122 w 245"/>
                  <a:gd name="T35" fmla="*/ 235 h 271"/>
                  <a:gd name="T36" fmla="*/ 34 w 245"/>
                  <a:gd name="T37" fmla="*/ 17 h 271"/>
                  <a:gd name="T38" fmla="*/ 38 w 245"/>
                  <a:gd name="T39" fmla="*/ 31 h 271"/>
                  <a:gd name="T40" fmla="*/ 27 w 245"/>
                  <a:gd name="T41" fmla="*/ 41 h 271"/>
                  <a:gd name="T42" fmla="*/ 15 w 245"/>
                  <a:gd name="T43" fmla="*/ 31 h 271"/>
                  <a:gd name="T44" fmla="*/ 19 w 245"/>
                  <a:gd name="T45" fmla="*/ 17 h 271"/>
                  <a:gd name="T46" fmla="*/ 27 w 245"/>
                  <a:gd name="T47" fmla="*/ 0 h 271"/>
                  <a:gd name="T48" fmla="*/ 31 w 245"/>
                  <a:gd name="T49" fmla="*/ 22 h 271"/>
                  <a:gd name="T50" fmla="*/ 34 w 245"/>
                  <a:gd name="T51" fmla="*/ 29 h 271"/>
                  <a:gd name="T52" fmla="*/ 27 w 245"/>
                  <a:gd name="T53" fmla="*/ 33 h 271"/>
                  <a:gd name="T54" fmla="*/ 19 w 245"/>
                  <a:gd name="T55" fmla="*/ 29 h 271"/>
                  <a:gd name="T56" fmla="*/ 22 w 245"/>
                  <a:gd name="T57" fmla="*/ 22 h 271"/>
                  <a:gd name="T58" fmla="*/ 27 w 245"/>
                  <a:gd name="T59" fmla="*/ 12 h 271"/>
                  <a:gd name="T60" fmla="*/ 224 w 245"/>
                  <a:gd name="T61" fmla="*/ 22 h 271"/>
                  <a:gd name="T62" fmla="*/ 226 w 245"/>
                  <a:gd name="T63" fmla="*/ 29 h 271"/>
                  <a:gd name="T64" fmla="*/ 219 w 245"/>
                  <a:gd name="T65" fmla="*/ 33 h 271"/>
                  <a:gd name="T66" fmla="*/ 212 w 245"/>
                  <a:gd name="T67" fmla="*/ 29 h 271"/>
                  <a:gd name="T68" fmla="*/ 214 w 245"/>
                  <a:gd name="T69" fmla="*/ 22 h 271"/>
                  <a:gd name="T70" fmla="*/ 219 w 245"/>
                  <a:gd name="T71" fmla="*/ 1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5" h="271">
                    <a:moveTo>
                      <a:pt x="219" y="0"/>
                    </a:moveTo>
                    <a:lnTo>
                      <a:pt x="226" y="17"/>
                    </a:lnTo>
                    <a:lnTo>
                      <a:pt x="245" y="19"/>
                    </a:lnTo>
                    <a:lnTo>
                      <a:pt x="233" y="31"/>
                    </a:lnTo>
                    <a:lnTo>
                      <a:pt x="235" y="48"/>
                    </a:lnTo>
                    <a:lnTo>
                      <a:pt x="219" y="41"/>
                    </a:lnTo>
                    <a:lnTo>
                      <a:pt x="205" y="48"/>
                    </a:lnTo>
                    <a:lnTo>
                      <a:pt x="207" y="31"/>
                    </a:lnTo>
                    <a:lnTo>
                      <a:pt x="193" y="19"/>
                    </a:lnTo>
                    <a:lnTo>
                      <a:pt x="212" y="17"/>
                    </a:lnTo>
                    <a:lnTo>
                      <a:pt x="219" y="0"/>
                    </a:lnTo>
                    <a:lnTo>
                      <a:pt x="219" y="0"/>
                    </a:lnTo>
                    <a:close/>
                    <a:moveTo>
                      <a:pt x="122" y="223"/>
                    </a:moveTo>
                    <a:lnTo>
                      <a:pt x="131" y="240"/>
                    </a:lnTo>
                    <a:lnTo>
                      <a:pt x="148" y="242"/>
                    </a:lnTo>
                    <a:lnTo>
                      <a:pt x="136" y="254"/>
                    </a:lnTo>
                    <a:lnTo>
                      <a:pt x="138" y="271"/>
                    </a:lnTo>
                    <a:lnTo>
                      <a:pt x="122" y="263"/>
                    </a:lnTo>
                    <a:lnTo>
                      <a:pt x="107" y="271"/>
                    </a:lnTo>
                    <a:lnTo>
                      <a:pt x="110" y="254"/>
                    </a:lnTo>
                    <a:lnTo>
                      <a:pt x="98" y="242"/>
                    </a:lnTo>
                    <a:lnTo>
                      <a:pt x="114" y="240"/>
                    </a:lnTo>
                    <a:lnTo>
                      <a:pt x="122" y="223"/>
                    </a:lnTo>
                    <a:lnTo>
                      <a:pt x="122" y="223"/>
                    </a:lnTo>
                    <a:close/>
                    <a:moveTo>
                      <a:pt x="122" y="235"/>
                    </a:moveTo>
                    <a:lnTo>
                      <a:pt x="126" y="242"/>
                    </a:lnTo>
                    <a:lnTo>
                      <a:pt x="136" y="244"/>
                    </a:lnTo>
                    <a:lnTo>
                      <a:pt x="129" y="252"/>
                    </a:lnTo>
                    <a:lnTo>
                      <a:pt x="131" y="261"/>
                    </a:lnTo>
                    <a:lnTo>
                      <a:pt x="122" y="256"/>
                    </a:lnTo>
                    <a:lnTo>
                      <a:pt x="112" y="261"/>
                    </a:lnTo>
                    <a:lnTo>
                      <a:pt x="114" y="252"/>
                    </a:lnTo>
                    <a:lnTo>
                      <a:pt x="107" y="244"/>
                    </a:lnTo>
                    <a:lnTo>
                      <a:pt x="117" y="242"/>
                    </a:lnTo>
                    <a:lnTo>
                      <a:pt x="122" y="235"/>
                    </a:lnTo>
                    <a:lnTo>
                      <a:pt x="122" y="235"/>
                    </a:lnTo>
                    <a:close/>
                    <a:moveTo>
                      <a:pt x="27" y="0"/>
                    </a:moveTo>
                    <a:lnTo>
                      <a:pt x="34" y="17"/>
                    </a:lnTo>
                    <a:lnTo>
                      <a:pt x="53" y="19"/>
                    </a:lnTo>
                    <a:lnTo>
                      <a:pt x="38" y="31"/>
                    </a:lnTo>
                    <a:lnTo>
                      <a:pt x="41" y="48"/>
                    </a:lnTo>
                    <a:lnTo>
                      <a:pt x="27" y="41"/>
                    </a:lnTo>
                    <a:lnTo>
                      <a:pt x="10" y="48"/>
                    </a:lnTo>
                    <a:lnTo>
                      <a:pt x="15" y="31"/>
                    </a:lnTo>
                    <a:lnTo>
                      <a:pt x="0" y="19"/>
                    </a:lnTo>
                    <a:lnTo>
                      <a:pt x="19" y="17"/>
                    </a:lnTo>
                    <a:lnTo>
                      <a:pt x="27" y="0"/>
                    </a:lnTo>
                    <a:lnTo>
                      <a:pt x="27" y="0"/>
                    </a:lnTo>
                    <a:close/>
                    <a:moveTo>
                      <a:pt x="27" y="12"/>
                    </a:moveTo>
                    <a:lnTo>
                      <a:pt x="31" y="22"/>
                    </a:lnTo>
                    <a:lnTo>
                      <a:pt x="41" y="22"/>
                    </a:lnTo>
                    <a:lnTo>
                      <a:pt x="34" y="29"/>
                    </a:lnTo>
                    <a:lnTo>
                      <a:pt x="36" y="38"/>
                    </a:lnTo>
                    <a:lnTo>
                      <a:pt x="27" y="33"/>
                    </a:lnTo>
                    <a:lnTo>
                      <a:pt x="17" y="38"/>
                    </a:lnTo>
                    <a:lnTo>
                      <a:pt x="19" y="29"/>
                    </a:lnTo>
                    <a:lnTo>
                      <a:pt x="12" y="22"/>
                    </a:lnTo>
                    <a:lnTo>
                      <a:pt x="22" y="22"/>
                    </a:lnTo>
                    <a:lnTo>
                      <a:pt x="27" y="12"/>
                    </a:lnTo>
                    <a:lnTo>
                      <a:pt x="27" y="12"/>
                    </a:lnTo>
                    <a:close/>
                    <a:moveTo>
                      <a:pt x="219" y="12"/>
                    </a:moveTo>
                    <a:lnTo>
                      <a:pt x="224" y="22"/>
                    </a:lnTo>
                    <a:lnTo>
                      <a:pt x="233" y="22"/>
                    </a:lnTo>
                    <a:lnTo>
                      <a:pt x="226" y="29"/>
                    </a:lnTo>
                    <a:lnTo>
                      <a:pt x="228" y="38"/>
                    </a:lnTo>
                    <a:lnTo>
                      <a:pt x="219" y="33"/>
                    </a:lnTo>
                    <a:lnTo>
                      <a:pt x="209" y="38"/>
                    </a:lnTo>
                    <a:lnTo>
                      <a:pt x="212" y="29"/>
                    </a:lnTo>
                    <a:lnTo>
                      <a:pt x="205" y="22"/>
                    </a:lnTo>
                    <a:lnTo>
                      <a:pt x="214" y="22"/>
                    </a:lnTo>
                    <a:lnTo>
                      <a:pt x="219" y="12"/>
                    </a:lnTo>
                    <a:lnTo>
                      <a:pt x="21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3"/>
              <p:cNvSpPr>
                <a:spLocks noEditPoints="1"/>
              </p:cNvSpPr>
              <p:nvPr/>
            </p:nvSpPr>
            <p:spPr bwMode="auto">
              <a:xfrm>
                <a:off x="2055813" y="3078163"/>
                <a:ext cx="350838" cy="79375"/>
              </a:xfrm>
              <a:custGeom>
                <a:avLst/>
                <a:gdLst>
                  <a:gd name="T0" fmla="*/ 11 w 93"/>
                  <a:gd name="T1" fmla="*/ 4 h 21"/>
                  <a:gd name="T2" fmla="*/ 11 w 93"/>
                  <a:gd name="T3" fmla="*/ 4 h 21"/>
                  <a:gd name="T4" fmla="*/ 11 w 93"/>
                  <a:gd name="T5" fmla="*/ 2 h 21"/>
                  <a:gd name="T6" fmla="*/ 29 w 93"/>
                  <a:gd name="T7" fmla="*/ 3 h 21"/>
                  <a:gd name="T8" fmla="*/ 28 w 93"/>
                  <a:gd name="T9" fmla="*/ 8 h 21"/>
                  <a:gd name="T10" fmla="*/ 38 w 93"/>
                  <a:gd name="T11" fmla="*/ 7 h 21"/>
                  <a:gd name="T12" fmla="*/ 37 w 93"/>
                  <a:gd name="T13" fmla="*/ 5 h 21"/>
                  <a:gd name="T14" fmla="*/ 33 w 93"/>
                  <a:gd name="T15" fmla="*/ 4 h 21"/>
                  <a:gd name="T16" fmla="*/ 39 w 93"/>
                  <a:gd name="T17" fmla="*/ 1 h 21"/>
                  <a:gd name="T18" fmla="*/ 63 w 93"/>
                  <a:gd name="T19" fmla="*/ 3 h 21"/>
                  <a:gd name="T20" fmla="*/ 65 w 93"/>
                  <a:gd name="T21" fmla="*/ 8 h 21"/>
                  <a:gd name="T22" fmla="*/ 71 w 93"/>
                  <a:gd name="T23" fmla="*/ 10 h 21"/>
                  <a:gd name="T24" fmla="*/ 65 w 93"/>
                  <a:gd name="T25" fmla="*/ 2 h 21"/>
                  <a:gd name="T26" fmla="*/ 88 w 93"/>
                  <a:gd name="T27" fmla="*/ 12 h 21"/>
                  <a:gd name="T28" fmla="*/ 87 w 93"/>
                  <a:gd name="T29" fmla="*/ 11 h 21"/>
                  <a:gd name="T30" fmla="*/ 87 w 93"/>
                  <a:gd name="T31" fmla="*/ 5 h 21"/>
                  <a:gd name="T32" fmla="*/ 83 w 93"/>
                  <a:gd name="T33" fmla="*/ 18 h 21"/>
                  <a:gd name="T34" fmla="*/ 80 w 93"/>
                  <a:gd name="T35" fmla="*/ 11 h 21"/>
                  <a:gd name="T36" fmla="*/ 78 w 93"/>
                  <a:gd name="T37" fmla="*/ 11 h 21"/>
                  <a:gd name="T38" fmla="*/ 75 w 93"/>
                  <a:gd name="T39" fmla="*/ 19 h 21"/>
                  <a:gd name="T40" fmla="*/ 93 w 93"/>
                  <a:gd name="T41" fmla="*/ 20 h 21"/>
                  <a:gd name="T42" fmla="*/ 85 w 93"/>
                  <a:gd name="T43" fmla="*/ 12 h 21"/>
                  <a:gd name="T44" fmla="*/ 55 w 93"/>
                  <a:gd name="T45" fmla="*/ 2 h 21"/>
                  <a:gd name="T46" fmla="*/ 50 w 93"/>
                  <a:gd name="T47" fmla="*/ 7 h 21"/>
                  <a:gd name="T48" fmla="*/ 50 w 93"/>
                  <a:gd name="T49" fmla="*/ 15 h 21"/>
                  <a:gd name="T50" fmla="*/ 57 w 93"/>
                  <a:gd name="T51" fmla="*/ 10 h 21"/>
                  <a:gd name="T52" fmla="*/ 53 w 93"/>
                  <a:gd name="T53" fmla="*/ 14 h 21"/>
                  <a:gd name="T54" fmla="*/ 57 w 93"/>
                  <a:gd name="T55" fmla="*/ 14 h 21"/>
                  <a:gd name="T56" fmla="*/ 57 w 93"/>
                  <a:gd name="T57" fmla="*/ 9 h 21"/>
                  <a:gd name="T58" fmla="*/ 55 w 93"/>
                  <a:gd name="T59" fmla="*/ 7 h 21"/>
                  <a:gd name="T60" fmla="*/ 62 w 93"/>
                  <a:gd name="T61" fmla="*/ 11 h 21"/>
                  <a:gd name="T62" fmla="*/ 62 w 93"/>
                  <a:gd name="T63" fmla="*/ 11 h 21"/>
                  <a:gd name="T64" fmla="*/ 62 w 93"/>
                  <a:gd name="T65" fmla="*/ 14 h 21"/>
                  <a:gd name="T66" fmla="*/ 39 w 93"/>
                  <a:gd name="T67" fmla="*/ 11 h 21"/>
                  <a:gd name="T68" fmla="*/ 36 w 93"/>
                  <a:gd name="T69" fmla="*/ 10 h 21"/>
                  <a:gd name="T70" fmla="*/ 34 w 93"/>
                  <a:gd name="T71" fmla="*/ 12 h 21"/>
                  <a:gd name="T72" fmla="*/ 34 w 93"/>
                  <a:gd name="T73" fmla="*/ 13 h 21"/>
                  <a:gd name="T74" fmla="*/ 26 w 93"/>
                  <a:gd name="T75" fmla="*/ 17 h 21"/>
                  <a:gd name="T76" fmla="*/ 44 w 93"/>
                  <a:gd name="T77" fmla="*/ 15 h 21"/>
                  <a:gd name="T78" fmla="*/ 35 w 93"/>
                  <a:gd name="T79" fmla="*/ 12 h 21"/>
                  <a:gd name="T80" fmla="*/ 7 w 93"/>
                  <a:gd name="T81" fmla="*/ 6 h 21"/>
                  <a:gd name="T82" fmla="*/ 12 w 93"/>
                  <a:gd name="T83" fmla="*/ 8 h 21"/>
                  <a:gd name="T84" fmla="*/ 10 w 93"/>
                  <a:gd name="T85" fmla="*/ 8 h 21"/>
                  <a:gd name="T86" fmla="*/ 13 w 93"/>
                  <a:gd name="T87" fmla="*/ 5 h 21"/>
                  <a:gd name="T88" fmla="*/ 5 w 93"/>
                  <a:gd name="T89" fmla="*/ 7 h 21"/>
                  <a:gd name="T90" fmla="*/ 6 w 93"/>
                  <a:gd name="T91" fmla="*/ 9 h 21"/>
                  <a:gd name="T92" fmla="*/ 4 w 93"/>
                  <a:gd name="T93" fmla="*/ 11 h 21"/>
                  <a:gd name="T94" fmla="*/ 8 w 93"/>
                  <a:gd name="T95" fmla="*/ 11 h 21"/>
                  <a:gd name="T96" fmla="*/ 0 w 93"/>
                  <a:gd name="T97" fmla="*/ 16 h 21"/>
                  <a:gd name="T98" fmla="*/ 18 w 93"/>
                  <a:gd name="T99" fmla="*/ 14 h 21"/>
                  <a:gd name="T100" fmla="*/ 14 w 93"/>
                  <a:gd name="T101" fmla="*/ 13 h 21"/>
                  <a:gd name="T102" fmla="*/ 12 w 93"/>
                  <a:gd name="T103" fmla="*/ 11 h 21"/>
                  <a:gd name="T104" fmla="*/ 10 w 93"/>
                  <a:gd name="T105" fmla="*/ 14 h 21"/>
                  <a:gd name="T106" fmla="*/ 14 w 93"/>
                  <a:gd name="T107" fmla="*/ 10 h 21"/>
                  <a:gd name="T108" fmla="*/ 10 w 93"/>
                  <a:gd name="T109" fmla="*/ 9 h 21"/>
                  <a:gd name="T110" fmla="*/ 6 w 93"/>
                  <a:gd name="T111" fmla="*/ 14 h 21"/>
                  <a:gd name="T112" fmla="*/ 7 w 93"/>
                  <a:gd name="T113" fmla="*/ 17 h 21"/>
                  <a:gd name="T114" fmla="*/ 7 w 93"/>
                  <a:gd name="T115" fmla="*/ 21 h 21"/>
                  <a:gd name="T116" fmla="*/ 14 w 93"/>
                  <a:gd name="T117" fmla="*/ 20 h 21"/>
                  <a:gd name="T118" fmla="*/ 15 w 93"/>
                  <a:gd name="T119" fmla="*/ 16 h 21"/>
                  <a:gd name="T120" fmla="*/ 12 w 93"/>
                  <a:gd name="T121" fmla="*/ 17 h 21"/>
                  <a:gd name="T122" fmla="*/ 7 w 93"/>
                  <a:gd name="T123" fmla="*/ 1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3" h="21">
                    <a:moveTo>
                      <a:pt x="11" y="2"/>
                    </a:moveTo>
                    <a:cubicBezTo>
                      <a:pt x="11" y="2"/>
                      <a:pt x="11" y="2"/>
                      <a:pt x="11" y="3"/>
                    </a:cubicBezTo>
                    <a:cubicBezTo>
                      <a:pt x="11" y="3"/>
                      <a:pt x="11" y="3"/>
                      <a:pt x="11" y="3"/>
                    </a:cubicBezTo>
                    <a:cubicBezTo>
                      <a:pt x="11" y="3"/>
                      <a:pt x="11" y="4"/>
                      <a:pt x="11" y="4"/>
                    </a:cubicBezTo>
                    <a:cubicBezTo>
                      <a:pt x="10" y="4"/>
                      <a:pt x="10" y="5"/>
                      <a:pt x="10" y="5"/>
                    </a:cubicBezTo>
                    <a:cubicBezTo>
                      <a:pt x="9" y="5"/>
                      <a:pt x="9" y="5"/>
                      <a:pt x="9" y="5"/>
                    </a:cubicBezTo>
                    <a:cubicBezTo>
                      <a:pt x="9" y="5"/>
                      <a:pt x="10" y="5"/>
                      <a:pt x="10" y="5"/>
                    </a:cubicBezTo>
                    <a:cubicBezTo>
                      <a:pt x="10" y="5"/>
                      <a:pt x="11" y="5"/>
                      <a:pt x="11" y="4"/>
                    </a:cubicBezTo>
                    <a:cubicBezTo>
                      <a:pt x="12" y="4"/>
                      <a:pt x="12" y="4"/>
                      <a:pt x="12" y="4"/>
                    </a:cubicBezTo>
                    <a:cubicBezTo>
                      <a:pt x="12" y="4"/>
                      <a:pt x="13" y="4"/>
                      <a:pt x="13" y="3"/>
                    </a:cubicBezTo>
                    <a:cubicBezTo>
                      <a:pt x="13" y="3"/>
                      <a:pt x="14" y="3"/>
                      <a:pt x="13" y="3"/>
                    </a:cubicBezTo>
                    <a:cubicBezTo>
                      <a:pt x="13" y="2"/>
                      <a:pt x="12" y="2"/>
                      <a:pt x="11" y="2"/>
                    </a:cubicBezTo>
                    <a:close/>
                    <a:moveTo>
                      <a:pt x="38" y="1"/>
                    </a:moveTo>
                    <a:cubicBezTo>
                      <a:pt x="38" y="1"/>
                      <a:pt x="38" y="1"/>
                      <a:pt x="37" y="1"/>
                    </a:cubicBezTo>
                    <a:cubicBezTo>
                      <a:pt x="36" y="1"/>
                      <a:pt x="33" y="2"/>
                      <a:pt x="29" y="2"/>
                    </a:cubicBezTo>
                    <a:cubicBezTo>
                      <a:pt x="28" y="2"/>
                      <a:pt x="28" y="3"/>
                      <a:pt x="29" y="3"/>
                    </a:cubicBezTo>
                    <a:cubicBezTo>
                      <a:pt x="30" y="3"/>
                      <a:pt x="31" y="3"/>
                      <a:pt x="32" y="3"/>
                    </a:cubicBezTo>
                    <a:cubicBezTo>
                      <a:pt x="32" y="3"/>
                      <a:pt x="32" y="4"/>
                      <a:pt x="32" y="5"/>
                    </a:cubicBezTo>
                    <a:cubicBezTo>
                      <a:pt x="31" y="6"/>
                      <a:pt x="30" y="7"/>
                      <a:pt x="29" y="8"/>
                    </a:cubicBezTo>
                    <a:cubicBezTo>
                      <a:pt x="29" y="8"/>
                      <a:pt x="29" y="8"/>
                      <a:pt x="28" y="8"/>
                    </a:cubicBezTo>
                    <a:cubicBezTo>
                      <a:pt x="28" y="8"/>
                      <a:pt x="28" y="9"/>
                      <a:pt x="28" y="9"/>
                    </a:cubicBezTo>
                    <a:cubicBezTo>
                      <a:pt x="28" y="9"/>
                      <a:pt x="29" y="10"/>
                      <a:pt x="29" y="10"/>
                    </a:cubicBezTo>
                    <a:cubicBezTo>
                      <a:pt x="29" y="10"/>
                      <a:pt x="29" y="10"/>
                      <a:pt x="30" y="9"/>
                    </a:cubicBezTo>
                    <a:cubicBezTo>
                      <a:pt x="30" y="9"/>
                      <a:pt x="33" y="8"/>
                      <a:pt x="38" y="7"/>
                    </a:cubicBezTo>
                    <a:cubicBezTo>
                      <a:pt x="38" y="7"/>
                      <a:pt x="38" y="7"/>
                      <a:pt x="38" y="7"/>
                    </a:cubicBezTo>
                    <a:cubicBezTo>
                      <a:pt x="38" y="8"/>
                      <a:pt x="39" y="8"/>
                      <a:pt x="39" y="8"/>
                    </a:cubicBezTo>
                    <a:cubicBezTo>
                      <a:pt x="40" y="8"/>
                      <a:pt x="40" y="7"/>
                      <a:pt x="39" y="6"/>
                    </a:cubicBezTo>
                    <a:cubicBezTo>
                      <a:pt x="39" y="5"/>
                      <a:pt x="38" y="5"/>
                      <a:pt x="37" y="5"/>
                    </a:cubicBezTo>
                    <a:cubicBezTo>
                      <a:pt x="35" y="4"/>
                      <a:pt x="35" y="4"/>
                      <a:pt x="36" y="5"/>
                    </a:cubicBezTo>
                    <a:cubicBezTo>
                      <a:pt x="36" y="5"/>
                      <a:pt x="36" y="6"/>
                      <a:pt x="37" y="7"/>
                    </a:cubicBezTo>
                    <a:cubicBezTo>
                      <a:pt x="34" y="7"/>
                      <a:pt x="32" y="8"/>
                      <a:pt x="30" y="8"/>
                    </a:cubicBezTo>
                    <a:cubicBezTo>
                      <a:pt x="31" y="7"/>
                      <a:pt x="32" y="6"/>
                      <a:pt x="33" y="4"/>
                    </a:cubicBezTo>
                    <a:cubicBezTo>
                      <a:pt x="34" y="4"/>
                      <a:pt x="34" y="4"/>
                      <a:pt x="34" y="4"/>
                    </a:cubicBezTo>
                    <a:cubicBezTo>
                      <a:pt x="35" y="4"/>
                      <a:pt x="35" y="3"/>
                      <a:pt x="33" y="3"/>
                    </a:cubicBezTo>
                    <a:cubicBezTo>
                      <a:pt x="36" y="2"/>
                      <a:pt x="38" y="2"/>
                      <a:pt x="39" y="2"/>
                    </a:cubicBezTo>
                    <a:cubicBezTo>
                      <a:pt x="39" y="2"/>
                      <a:pt x="39" y="1"/>
                      <a:pt x="39" y="1"/>
                    </a:cubicBezTo>
                    <a:cubicBezTo>
                      <a:pt x="39" y="1"/>
                      <a:pt x="38" y="1"/>
                      <a:pt x="38" y="1"/>
                    </a:cubicBezTo>
                    <a:close/>
                    <a:moveTo>
                      <a:pt x="63" y="0"/>
                    </a:moveTo>
                    <a:cubicBezTo>
                      <a:pt x="63" y="0"/>
                      <a:pt x="63" y="1"/>
                      <a:pt x="63" y="1"/>
                    </a:cubicBezTo>
                    <a:cubicBezTo>
                      <a:pt x="63" y="1"/>
                      <a:pt x="63" y="2"/>
                      <a:pt x="63" y="3"/>
                    </a:cubicBezTo>
                    <a:cubicBezTo>
                      <a:pt x="62" y="7"/>
                      <a:pt x="61" y="9"/>
                      <a:pt x="59" y="11"/>
                    </a:cubicBezTo>
                    <a:cubicBezTo>
                      <a:pt x="59" y="11"/>
                      <a:pt x="59" y="11"/>
                      <a:pt x="59" y="11"/>
                    </a:cubicBezTo>
                    <a:cubicBezTo>
                      <a:pt x="61" y="10"/>
                      <a:pt x="62" y="8"/>
                      <a:pt x="63" y="5"/>
                    </a:cubicBezTo>
                    <a:cubicBezTo>
                      <a:pt x="64" y="5"/>
                      <a:pt x="64" y="6"/>
                      <a:pt x="65" y="8"/>
                    </a:cubicBezTo>
                    <a:cubicBezTo>
                      <a:pt x="66" y="9"/>
                      <a:pt x="66" y="9"/>
                      <a:pt x="66" y="10"/>
                    </a:cubicBezTo>
                    <a:cubicBezTo>
                      <a:pt x="66" y="10"/>
                      <a:pt x="67" y="11"/>
                      <a:pt x="69" y="11"/>
                    </a:cubicBezTo>
                    <a:cubicBezTo>
                      <a:pt x="69" y="11"/>
                      <a:pt x="69" y="11"/>
                      <a:pt x="70" y="11"/>
                    </a:cubicBezTo>
                    <a:cubicBezTo>
                      <a:pt x="70" y="11"/>
                      <a:pt x="71" y="11"/>
                      <a:pt x="71" y="10"/>
                    </a:cubicBezTo>
                    <a:cubicBezTo>
                      <a:pt x="71" y="10"/>
                      <a:pt x="71" y="10"/>
                      <a:pt x="71" y="10"/>
                    </a:cubicBezTo>
                    <a:cubicBezTo>
                      <a:pt x="68" y="8"/>
                      <a:pt x="66" y="7"/>
                      <a:pt x="65" y="5"/>
                    </a:cubicBezTo>
                    <a:cubicBezTo>
                      <a:pt x="64" y="5"/>
                      <a:pt x="64" y="4"/>
                      <a:pt x="64" y="4"/>
                    </a:cubicBezTo>
                    <a:cubicBezTo>
                      <a:pt x="64" y="3"/>
                      <a:pt x="64" y="2"/>
                      <a:pt x="65" y="2"/>
                    </a:cubicBezTo>
                    <a:cubicBezTo>
                      <a:pt x="65" y="2"/>
                      <a:pt x="65" y="2"/>
                      <a:pt x="65" y="1"/>
                    </a:cubicBezTo>
                    <a:cubicBezTo>
                      <a:pt x="64" y="1"/>
                      <a:pt x="64" y="1"/>
                      <a:pt x="63" y="0"/>
                    </a:cubicBezTo>
                    <a:close/>
                    <a:moveTo>
                      <a:pt x="85" y="12"/>
                    </a:moveTo>
                    <a:cubicBezTo>
                      <a:pt x="86" y="12"/>
                      <a:pt x="87" y="12"/>
                      <a:pt x="88" y="12"/>
                    </a:cubicBezTo>
                    <a:cubicBezTo>
                      <a:pt x="89" y="12"/>
                      <a:pt x="89" y="12"/>
                      <a:pt x="89" y="12"/>
                    </a:cubicBezTo>
                    <a:cubicBezTo>
                      <a:pt x="90" y="12"/>
                      <a:pt x="90" y="12"/>
                      <a:pt x="91" y="11"/>
                    </a:cubicBezTo>
                    <a:cubicBezTo>
                      <a:pt x="91" y="11"/>
                      <a:pt x="90" y="11"/>
                      <a:pt x="90" y="11"/>
                    </a:cubicBezTo>
                    <a:cubicBezTo>
                      <a:pt x="89" y="10"/>
                      <a:pt x="88" y="11"/>
                      <a:pt x="87" y="11"/>
                    </a:cubicBezTo>
                    <a:cubicBezTo>
                      <a:pt x="86" y="11"/>
                      <a:pt x="86" y="11"/>
                      <a:pt x="85" y="11"/>
                    </a:cubicBezTo>
                    <a:cubicBezTo>
                      <a:pt x="86" y="9"/>
                      <a:pt x="86" y="7"/>
                      <a:pt x="86" y="7"/>
                    </a:cubicBezTo>
                    <a:cubicBezTo>
                      <a:pt x="86" y="6"/>
                      <a:pt x="86" y="6"/>
                      <a:pt x="86" y="6"/>
                    </a:cubicBezTo>
                    <a:cubicBezTo>
                      <a:pt x="86" y="5"/>
                      <a:pt x="87" y="5"/>
                      <a:pt x="87" y="5"/>
                    </a:cubicBezTo>
                    <a:cubicBezTo>
                      <a:pt x="86" y="5"/>
                      <a:pt x="85" y="4"/>
                      <a:pt x="84" y="4"/>
                    </a:cubicBezTo>
                    <a:cubicBezTo>
                      <a:pt x="84" y="4"/>
                      <a:pt x="84" y="4"/>
                      <a:pt x="84" y="5"/>
                    </a:cubicBezTo>
                    <a:cubicBezTo>
                      <a:pt x="84" y="5"/>
                      <a:pt x="84" y="6"/>
                      <a:pt x="84" y="6"/>
                    </a:cubicBezTo>
                    <a:cubicBezTo>
                      <a:pt x="84" y="8"/>
                      <a:pt x="84" y="12"/>
                      <a:pt x="83" y="18"/>
                    </a:cubicBezTo>
                    <a:cubicBezTo>
                      <a:pt x="80" y="18"/>
                      <a:pt x="80" y="18"/>
                      <a:pt x="80" y="18"/>
                    </a:cubicBezTo>
                    <a:cubicBezTo>
                      <a:pt x="80" y="18"/>
                      <a:pt x="80" y="17"/>
                      <a:pt x="80" y="16"/>
                    </a:cubicBezTo>
                    <a:cubicBezTo>
                      <a:pt x="80" y="14"/>
                      <a:pt x="80" y="12"/>
                      <a:pt x="80" y="12"/>
                    </a:cubicBezTo>
                    <a:cubicBezTo>
                      <a:pt x="80" y="12"/>
                      <a:pt x="80" y="11"/>
                      <a:pt x="80" y="11"/>
                    </a:cubicBezTo>
                    <a:cubicBezTo>
                      <a:pt x="80" y="11"/>
                      <a:pt x="80" y="11"/>
                      <a:pt x="80" y="11"/>
                    </a:cubicBezTo>
                    <a:cubicBezTo>
                      <a:pt x="80" y="10"/>
                      <a:pt x="79" y="10"/>
                      <a:pt x="78" y="9"/>
                    </a:cubicBezTo>
                    <a:cubicBezTo>
                      <a:pt x="78" y="9"/>
                      <a:pt x="78" y="10"/>
                      <a:pt x="78" y="10"/>
                    </a:cubicBezTo>
                    <a:cubicBezTo>
                      <a:pt x="78" y="11"/>
                      <a:pt x="78" y="11"/>
                      <a:pt x="78" y="11"/>
                    </a:cubicBezTo>
                    <a:cubicBezTo>
                      <a:pt x="79" y="12"/>
                      <a:pt x="79" y="15"/>
                      <a:pt x="78" y="18"/>
                    </a:cubicBezTo>
                    <a:cubicBezTo>
                      <a:pt x="77" y="18"/>
                      <a:pt x="76" y="18"/>
                      <a:pt x="74" y="18"/>
                    </a:cubicBezTo>
                    <a:cubicBezTo>
                      <a:pt x="74" y="18"/>
                      <a:pt x="73" y="18"/>
                      <a:pt x="74" y="18"/>
                    </a:cubicBezTo>
                    <a:cubicBezTo>
                      <a:pt x="74" y="19"/>
                      <a:pt x="74" y="19"/>
                      <a:pt x="75" y="19"/>
                    </a:cubicBezTo>
                    <a:cubicBezTo>
                      <a:pt x="78" y="19"/>
                      <a:pt x="81" y="19"/>
                      <a:pt x="84" y="19"/>
                    </a:cubicBezTo>
                    <a:cubicBezTo>
                      <a:pt x="85" y="19"/>
                      <a:pt x="87" y="19"/>
                      <a:pt x="88" y="20"/>
                    </a:cubicBezTo>
                    <a:cubicBezTo>
                      <a:pt x="89" y="20"/>
                      <a:pt x="91" y="20"/>
                      <a:pt x="92" y="20"/>
                    </a:cubicBezTo>
                    <a:cubicBezTo>
                      <a:pt x="93" y="20"/>
                      <a:pt x="93" y="20"/>
                      <a:pt x="93" y="20"/>
                    </a:cubicBezTo>
                    <a:cubicBezTo>
                      <a:pt x="93" y="19"/>
                      <a:pt x="92" y="18"/>
                      <a:pt x="91" y="18"/>
                    </a:cubicBezTo>
                    <a:cubicBezTo>
                      <a:pt x="91" y="18"/>
                      <a:pt x="90" y="18"/>
                      <a:pt x="89" y="18"/>
                    </a:cubicBezTo>
                    <a:cubicBezTo>
                      <a:pt x="87" y="18"/>
                      <a:pt x="85" y="18"/>
                      <a:pt x="84" y="18"/>
                    </a:cubicBezTo>
                    <a:cubicBezTo>
                      <a:pt x="85" y="12"/>
                      <a:pt x="85" y="12"/>
                      <a:pt x="85" y="12"/>
                    </a:cubicBezTo>
                    <a:close/>
                    <a:moveTo>
                      <a:pt x="55" y="2"/>
                    </a:moveTo>
                    <a:cubicBezTo>
                      <a:pt x="56" y="3"/>
                      <a:pt x="57" y="4"/>
                      <a:pt x="58" y="4"/>
                    </a:cubicBezTo>
                    <a:cubicBezTo>
                      <a:pt x="59" y="3"/>
                      <a:pt x="59" y="3"/>
                      <a:pt x="58" y="2"/>
                    </a:cubicBezTo>
                    <a:cubicBezTo>
                      <a:pt x="56" y="1"/>
                      <a:pt x="55" y="1"/>
                      <a:pt x="55" y="2"/>
                    </a:cubicBezTo>
                    <a:close/>
                    <a:moveTo>
                      <a:pt x="59" y="5"/>
                    </a:moveTo>
                    <a:cubicBezTo>
                      <a:pt x="59" y="5"/>
                      <a:pt x="58" y="5"/>
                      <a:pt x="57" y="5"/>
                    </a:cubicBezTo>
                    <a:cubicBezTo>
                      <a:pt x="55" y="6"/>
                      <a:pt x="52" y="6"/>
                      <a:pt x="50" y="6"/>
                    </a:cubicBezTo>
                    <a:cubicBezTo>
                      <a:pt x="50" y="6"/>
                      <a:pt x="50" y="6"/>
                      <a:pt x="50" y="7"/>
                    </a:cubicBezTo>
                    <a:cubicBezTo>
                      <a:pt x="51" y="7"/>
                      <a:pt x="51" y="7"/>
                      <a:pt x="52" y="8"/>
                    </a:cubicBezTo>
                    <a:cubicBezTo>
                      <a:pt x="52" y="8"/>
                      <a:pt x="53" y="7"/>
                      <a:pt x="55" y="7"/>
                    </a:cubicBezTo>
                    <a:cubicBezTo>
                      <a:pt x="55" y="9"/>
                      <a:pt x="53" y="12"/>
                      <a:pt x="50" y="15"/>
                    </a:cubicBezTo>
                    <a:cubicBezTo>
                      <a:pt x="49" y="15"/>
                      <a:pt x="49" y="15"/>
                      <a:pt x="50" y="15"/>
                    </a:cubicBezTo>
                    <a:cubicBezTo>
                      <a:pt x="50" y="15"/>
                      <a:pt x="51" y="15"/>
                      <a:pt x="51" y="15"/>
                    </a:cubicBezTo>
                    <a:cubicBezTo>
                      <a:pt x="53" y="13"/>
                      <a:pt x="55" y="12"/>
                      <a:pt x="55" y="10"/>
                    </a:cubicBezTo>
                    <a:cubicBezTo>
                      <a:pt x="55" y="10"/>
                      <a:pt x="55" y="10"/>
                      <a:pt x="56" y="10"/>
                    </a:cubicBezTo>
                    <a:cubicBezTo>
                      <a:pt x="56" y="10"/>
                      <a:pt x="57" y="10"/>
                      <a:pt x="57" y="10"/>
                    </a:cubicBezTo>
                    <a:cubicBezTo>
                      <a:pt x="57" y="11"/>
                      <a:pt x="57" y="12"/>
                      <a:pt x="56" y="13"/>
                    </a:cubicBezTo>
                    <a:cubicBezTo>
                      <a:pt x="56" y="14"/>
                      <a:pt x="55" y="15"/>
                      <a:pt x="55" y="15"/>
                    </a:cubicBezTo>
                    <a:cubicBezTo>
                      <a:pt x="55" y="15"/>
                      <a:pt x="55" y="15"/>
                      <a:pt x="54" y="15"/>
                    </a:cubicBezTo>
                    <a:cubicBezTo>
                      <a:pt x="54" y="14"/>
                      <a:pt x="53" y="14"/>
                      <a:pt x="53" y="14"/>
                    </a:cubicBezTo>
                    <a:cubicBezTo>
                      <a:pt x="54" y="15"/>
                      <a:pt x="54" y="16"/>
                      <a:pt x="54" y="16"/>
                    </a:cubicBezTo>
                    <a:cubicBezTo>
                      <a:pt x="54" y="16"/>
                      <a:pt x="54" y="17"/>
                      <a:pt x="54" y="17"/>
                    </a:cubicBezTo>
                    <a:cubicBezTo>
                      <a:pt x="55" y="17"/>
                      <a:pt x="55" y="17"/>
                      <a:pt x="56" y="16"/>
                    </a:cubicBezTo>
                    <a:cubicBezTo>
                      <a:pt x="57" y="15"/>
                      <a:pt x="57" y="15"/>
                      <a:pt x="57" y="14"/>
                    </a:cubicBezTo>
                    <a:cubicBezTo>
                      <a:pt x="58" y="12"/>
                      <a:pt x="58" y="11"/>
                      <a:pt x="58" y="11"/>
                    </a:cubicBezTo>
                    <a:cubicBezTo>
                      <a:pt x="59" y="10"/>
                      <a:pt x="59" y="10"/>
                      <a:pt x="59" y="10"/>
                    </a:cubicBezTo>
                    <a:cubicBezTo>
                      <a:pt x="58" y="10"/>
                      <a:pt x="58" y="9"/>
                      <a:pt x="58" y="9"/>
                    </a:cubicBezTo>
                    <a:cubicBezTo>
                      <a:pt x="57" y="9"/>
                      <a:pt x="57" y="9"/>
                      <a:pt x="57" y="9"/>
                    </a:cubicBezTo>
                    <a:cubicBezTo>
                      <a:pt x="57" y="9"/>
                      <a:pt x="56" y="9"/>
                      <a:pt x="56" y="9"/>
                    </a:cubicBezTo>
                    <a:cubicBezTo>
                      <a:pt x="56" y="9"/>
                      <a:pt x="56" y="8"/>
                      <a:pt x="56" y="8"/>
                    </a:cubicBezTo>
                    <a:cubicBezTo>
                      <a:pt x="56" y="8"/>
                      <a:pt x="56" y="8"/>
                      <a:pt x="56" y="8"/>
                    </a:cubicBezTo>
                    <a:cubicBezTo>
                      <a:pt x="56" y="8"/>
                      <a:pt x="56" y="7"/>
                      <a:pt x="55" y="7"/>
                    </a:cubicBezTo>
                    <a:cubicBezTo>
                      <a:pt x="57" y="6"/>
                      <a:pt x="58" y="6"/>
                      <a:pt x="59" y="6"/>
                    </a:cubicBezTo>
                    <a:cubicBezTo>
                      <a:pt x="60" y="6"/>
                      <a:pt x="60" y="6"/>
                      <a:pt x="60" y="6"/>
                    </a:cubicBezTo>
                    <a:cubicBezTo>
                      <a:pt x="60" y="5"/>
                      <a:pt x="59" y="5"/>
                      <a:pt x="59" y="5"/>
                    </a:cubicBezTo>
                    <a:close/>
                    <a:moveTo>
                      <a:pt x="62" y="11"/>
                    </a:moveTo>
                    <a:cubicBezTo>
                      <a:pt x="62" y="11"/>
                      <a:pt x="62" y="11"/>
                      <a:pt x="62" y="11"/>
                    </a:cubicBezTo>
                    <a:cubicBezTo>
                      <a:pt x="63" y="12"/>
                      <a:pt x="64" y="13"/>
                      <a:pt x="64" y="13"/>
                    </a:cubicBezTo>
                    <a:cubicBezTo>
                      <a:pt x="65" y="13"/>
                      <a:pt x="65" y="12"/>
                      <a:pt x="64" y="11"/>
                    </a:cubicBezTo>
                    <a:cubicBezTo>
                      <a:pt x="63" y="11"/>
                      <a:pt x="62" y="10"/>
                      <a:pt x="62" y="11"/>
                    </a:cubicBezTo>
                    <a:close/>
                    <a:moveTo>
                      <a:pt x="61" y="15"/>
                    </a:moveTo>
                    <a:cubicBezTo>
                      <a:pt x="62" y="16"/>
                      <a:pt x="63" y="17"/>
                      <a:pt x="64" y="18"/>
                    </a:cubicBezTo>
                    <a:cubicBezTo>
                      <a:pt x="65" y="17"/>
                      <a:pt x="65" y="17"/>
                      <a:pt x="65" y="16"/>
                    </a:cubicBezTo>
                    <a:cubicBezTo>
                      <a:pt x="64" y="15"/>
                      <a:pt x="63" y="15"/>
                      <a:pt x="62" y="14"/>
                    </a:cubicBezTo>
                    <a:cubicBezTo>
                      <a:pt x="61" y="14"/>
                      <a:pt x="61" y="14"/>
                      <a:pt x="61" y="15"/>
                    </a:cubicBezTo>
                    <a:close/>
                    <a:moveTo>
                      <a:pt x="35" y="12"/>
                    </a:moveTo>
                    <a:cubicBezTo>
                      <a:pt x="36" y="12"/>
                      <a:pt x="37" y="12"/>
                      <a:pt x="38" y="12"/>
                    </a:cubicBezTo>
                    <a:cubicBezTo>
                      <a:pt x="39" y="12"/>
                      <a:pt x="39" y="12"/>
                      <a:pt x="39" y="11"/>
                    </a:cubicBezTo>
                    <a:cubicBezTo>
                      <a:pt x="39" y="11"/>
                      <a:pt x="39" y="11"/>
                      <a:pt x="38" y="11"/>
                    </a:cubicBezTo>
                    <a:cubicBezTo>
                      <a:pt x="38" y="11"/>
                      <a:pt x="38" y="11"/>
                      <a:pt x="37" y="11"/>
                    </a:cubicBezTo>
                    <a:cubicBezTo>
                      <a:pt x="37" y="11"/>
                      <a:pt x="36" y="11"/>
                      <a:pt x="35" y="11"/>
                    </a:cubicBezTo>
                    <a:cubicBezTo>
                      <a:pt x="35" y="11"/>
                      <a:pt x="35" y="10"/>
                      <a:pt x="36" y="10"/>
                    </a:cubicBezTo>
                    <a:cubicBezTo>
                      <a:pt x="36" y="10"/>
                      <a:pt x="36" y="10"/>
                      <a:pt x="35" y="10"/>
                    </a:cubicBezTo>
                    <a:cubicBezTo>
                      <a:pt x="34" y="9"/>
                      <a:pt x="34" y="9"/>
                      <a:pt x="33" y="9"/>
                    </a:cubicBezTo>
                    <a:cubicBezTo>
                      <a:pt x="33" y="9"/>
                      <a:pt x="33" y="9"/>
                      <a:pt x="33" y="9"/>
                    </a:cubicBezTo>
                    <a:cubicBezTo>
                      <a:pt x="34" y="10"/>
                      <a:pt x="34" y="11"/>
                      <a:pt x="34" y="12"/>
                    </a:cubicBezTo>
                    <a:cubicBezTo>
                      <a:pt x="33" y="12"/>
                      <a:pt x="33" y="12"/>
                      <a:pt x="32" y="12"/>
                    </a:cubicBezTo>
                    <a:cubicBezTo>
                      <a:pt x="31" y="12"/>
                      <a:pt x="30" y="12"/>
                      <a:pt x="30" y="12"/>
                    </a:cubicBezTo>
                    <a:cubicBezTo>
                      <a:pt x="29" y="13"/>
                      <a:pt x="30" y="13"/>
                      <a:pt x="31" y="13"/>
                    </a:cubicBezTo>
                    <a:cubicBezTo>
                      <a:pt x="32" y="13"/>
                      <a:pt x="33" y="13"/>
                      <a:pt x="34" y="13"/>
                    </a:cubicBezTo>
                    <a:cubicBezTo>
                      <a:pt x="34" y="16"/>
                      <a:pt x="34" y="16"/>
                      <a:pt x="34" y="16"/>
                    </a:cubicBezTo>
                    <a:cubicBezTo>
                      <a:pt x="32" y="16"/>
                      <a:pt x="30" y="16"/>
                      <a:pt x="27" y="16"/>
                    </a:cubicBezTo>
                    <a:cubicBezTo>
                      <a:pt x="27" y="17"/>
                      <a:pt x="27" y="17"/>
                      <a:pt x="27" y="17"/>
                    </a:cubicBezTo>
                    <a:cubicBezTo>
                      <a:pt x="26" y="17"/>
                      <a:pt x="26" y="17"/>
                      <a:pt x="26" y="17"/>
                    </a:cubicBezTo>
                    <a:cubicBezTo>
                      <a:pt x="26" y="17"/>
                      <a:pt x="27" y="17"/>
                      <a:pt x="28" y="17"/>
                    </a:cubicBezTo>
                    <a:cubicBezTo>
                      <a:pt x="28" y="17"/>
                      <a:pt x="28" y="17"/>
                      <a:pt x="28" y="17"/>
                    </a:cubicBezTo>
                    <a:cubicBezTo>
                      <a:pt x="33" y="16"/>
                      <a:pt x="38" y="16"/>
                      <a:pt x="43" y="16"/>
                    </a:cubicBezTo>
                    <a:cubicBezTo>
                      <a:pt x="44" y="16"/>
                      <a:pt x="44" y="16"/>
                      <a:pt x="44" y="15"/>
                    </a:cubicBezTo>
                    <a:cubicBezTo>
                      <a:pt x="44" y="15"/>
                      <a:pt x="43" y="14"/>
                      <a:pt x="42" y="14"/>
                    </a:cubicBezTo>
                    <a:cubicBezTo>
                      <a:pt x="42" y="14"/>
                      <a:pt x="41" y="14"/>
                      <a:pt x="41" y="14"/>
                    </a:cubicBezTo>
                    <a:cubicBezTo>
                      <a:pt x="39" y="15"/>
                      <a:pt x="38" y="15"/>
                      <a:pt x="35" y="15"/>
                    </a:cubicBezTo>
                    <a:cubicBezTo>
                      <a:pt x="35" y="12"/>
                      <a:pt x="35" y="12"/>
                      <a:pt x="35" y="12"/>
                    </a:cubicBezTo>
                    <a:close/>
                    <a:moveTo>
                      <a:pt x="5" y="4"/>
                    </a:moveTo>
                    <a:cubicBezTo>
                      <a:pt x="5" y="4"/>
                      <a:pt x="5" y="4"/>
                      <a:pt x="5" y="4"/>
                    </a:cubicBezTo>
                    <a:cubicBezTo>
                      <a:pt x="5" y="4"/>
                      <a:pt x="5" y="5"/>
                      <a:pt x="6" y="5"/>
                    </a:cubicBezTo>
                    <a:cubicBezTo>
                      <a:pt x="6" y="6"/>
                      <a:pt x="6" y="6"/>
                      <a:pt x="7" y="6"/>
                    </a:cubicBezTo>
                    <a:cubicBezTo>
                      <a:pt x="7" y="5"/>
                      <a:pt x="7" y="5"/>
                      <a:pt x="7" y="5"/>
                    </a:cubicBezTo>
                    <a:cubicBezTo>
                      <a:pt x="7" y="4"/>
                      <a:pt x="6" y="4"/>
                      <a:pt x="5" y="4"/>
                    </a:cubicBezTo>
                    <a:close/>
                    <a:moveTo>
                      <a:pt x="10" y="9"/>
                    </a:moveTo>
                    <a:cubicBezTo>
                      <a:pt x="11" y="9"/>
                      <a:pt x="12" y="9"/>
                      <a:pt x="12" y="8"/>
                    </a:cubicBezTo>
                    <a:cubicBezTo>
                      <a:pt x="13" y="8"/>
                      <a:pt x="13" y="8"/>
                      <a:pt x="12" y="8"/>
                    </a:cubicBezTo>
                    <a:cubicBezTo>
                      <a:pt x="11" y="8"/>
                      <a:pt x="11" y="8"/>
                      <a:pt x="11" y="8"/>
                    </a:cubicBezTo>
                    <a:cubicBezTo>
                      <a:pt x="10" y="8"/>
                      <a:pt x="10" y="8"/>
                      <a:pt x="10" y="8"/>
                    </a:cubicBezTo>
                    <a:cubicBezTo>
                      <a:pt x="10" y="8"/>
                      <a:pt x="10" y="8"/>
                      <a:pt x="10" y="8"/>
                    </a:cubicBezTo>
                    <a:cubicBezTo>
                      <a:pt x="10" y="8"/>
                      <a:pt x="10" y="7"/>
                      <a:pt x="10" y="7"/>
                    </a:cubicBezTo>
                    <a:cubicBezTo>
                      <a:pt x="10" y="7"/>
                      <a:pt x="10" y="7"/>
                      <a:pt x="9" y="7"/>
                    </a:cubicBezTo>
                    <a:cubicBezTo>
                      <a:pt x="11" y="6"/>
                      <a:pt x="13" y="6"/>
                      <a:pt x="13" y="6"/>
                    </a:cubicBezTo>
                    <a:cubicBezTo>
                      <a:pt x="14" y="6"/>
                      <a:pt x="14" y="6"/>
                      <a:pt x="13" y="5"/>
                    </a:cubicBezTo>
                    <a:cubicBezTo>
                      <a:pt x="13" y="5"/>
                      <a:pt x="13" y="5"/>
                      <a:pt x="12" y="5"/>
                    </a:cubicBezTo>
                    <a:cubicBezTo>
                      <a:pt x="12" y="5"/>
                      <a:pt x="12" y="5"/>
                      <a:pt x="12" y="5"/>
                    </a:cubicBezTo>
                    <a:cubicBezTo>
                      <a:pt x="10" y="6"/>
                      <a:pt x="7" y="6"/>
                      <a:pt x="5" y="7"/>
                    </a:cubicBezTo>
                    <a:cubicBezTo>
                      <a:pt x="4" y="7"/>
                      <a:pt x="4" y="7"/>
                      <a:pt x="5" y="7"/>
                    </a:cubicBezTo>
                    <a:cubicBezTo>
                      <a:pt x="5" y="7"/>
                      <a:pt x="5" y="7"/>
                      <a:pt x="6" y="7"/>
                    </a:cubicBezTo>
                    <a:cubicBezTo>
                      <a:pt x="6" y="7"/>
                      <a:pt x="7" y="7"/>
                      <a:pt x="7" y="7"/>
                    </a:cubicBezTo>
                    <a:cubicBezTo>
                      <a:pt x="8" y="7"/>
                      <a:pt x="8" y="8"/>
                      <a:pt x="8" y="9"/>
                    </a:cubicBezTo>
                    <a:cubicBezTo>
                      <a:pt x="7" y="9"/>
                      <a:pt x="7" y="9"/>
                      <a:pt x="6" y="9"/>
                    </a:cubicBezTo>
                    <a:cubicBezTo>
                      <a:pt x="5" y="9"/>
                      <a:pt x="6" y="9"/>
                      <a:pt x="6" y="9"/>
                    </a:cubicBezTo>
                    <a:cubicBezTo>
                      <a:pt x="7" y="9"/>
                      <a:pt x="7" y="9"/>
                      <a:pt x="8" y="9"/>
                    </a:cubicBezTo>
                    <a:cubicBezTo>
                      <a:pt x="8" y="11"/>
                      <a:pt x="8" y="11"/>
                      <a:pt x="8" y="11"/>
                    </a:cubicBezTo>
                    <a:cubicBezTo>
                      <a:pt x="7" y="11"/>
                      <a:pt x="5" y="11"/>
                      <a:pt x="4" y="11"/>
                    </a:cubicBezTo>
                    <a:cubicBezTo>
                      <a:pt x="4" y="11"/>
                      <a:pt x="4" y="12"/>
                      <a:pt x="4" y="12"/>
                    </a:cubicBezTo>
                    <a:cubicBezTo>
                      <a:pt x="5" y="12"/>
                      <a:pt x="5" y="12"/>
                      <a:pt x="6" y="12"/>
                    </a:cubicBezTo>
                    <a:cubicBezTo>
                      <a:pt x="7" y="12"/>
                      <a:pt x="7" y="12"/>
                      <a:pt x="8" y="12"/>
                    </a:cubicBezTo>
                    <a:cubicBezTo>
                      <a:pt x="8" y="11"/>
                      <a:pt x="8" y="11"/>
                      <a:pt x="8" y="11"/>
                    </a:cubicBezTo>
                    <a:cubicBezTo>
                      <a:pt x="9" y="14"/>
                      <a:pt x="9" y="14"/>
                      <a:pt x="9" y="14"/>
                    </a:cubicBezTo>
                    <a:cubicBezTo>
                      <a:pt x="8" y="14"/>
                      <a:pt x="8" y="15"/>
                      <a:pt x="8" y="15"/>
                    </a:cubicBezTo>
                    <a:cubicBezTo>
                      <a:pt x="4" y="15"/>
                      <a:pt x="1" y="15"/>
                      <a:pt x="0" y="15"/>
                    </a:cubicBezTo>
                    <a:cubicBezTo>
                      <a:pt x="0" y="16"/>
                      <a:pt x="0" y="16"/>
                      <a:pt x="0" y="16"/>
                    </a:cubicBezTo>
                    <a:cubicBezTo>
                      <a:pt x="1" y="16"/>
                      <a:pt x="1" y="16"/>
                      <a:pt x="2" y="17"/>
                    </a:cubicBezTo>
                    <a:cubicBezTo>
                      <a:pt x="2" y="17"/>
                      <a:pt x="2" y="16"/>
                      <a:pt x="2" y="16"/>
                    </a:cubicBezTo>
                    <a:cubicBezTo>
                      <a:pt x="4" y="16"/>
                      <a:pt x="7" y="15"/>
                      <a:pt x="13" y="14"/>
                    </a:cubicBezTo>
                    <a:cubicBezTo>
                      <a:pt x="14" y="14"/>
                      <a:pt x="16" y="14"/>
                      <a:pt x="18" y="14"/>
                    </a:cubicBezTo>
                    <a:cubicBezTo>
                      <a:pt x="18" y="14"/>
                      <a:pt x="18" y="14"/>
                      <a:pt x="18" y="14"/>
                    </a:cubicBezTo>
                    <a:cubicBezTo>
                      <a:pt x="19" y="14"/>
                      <a:pt x="19" y="14"/>
                      <a:pt x="19" y="13"/>
                    </a:cubicBezTo>
                    <a:cubicBezTo>
                      <a:pt x="18" y="13"/>
                      <a:pt x="17" y="13"/>
                      <a:pt x="17" y="13"/>
                    </a:cubicBezTo>
                    <a:cubicBezTo>
                      <a:pt x="16" y="13"/>
                      <a:pt x="16" y="13"/>
                      <a:pt x="14" y="13"/>
                    </a:cubicBezTo>
                    <a:cubicBezTo>
                      <a:pt x="13" y="14"/>
                      <a:pt x="13" y="14"/>
                      <a:pt x="13" y="14"/>
                    </a:cubicBezTo>
                    <a:cubicBezTo>
                      <a:pt x="13" y="13"/>
                      <a:pt x="14" y="12"/>
                      <a:pt x="14" y="12"/>
                    </a:cubicBezTo>
                    <a:cubicBezTo>
                      <a:pt x="14" y="12"/>
                      <a:pt x="14" y="12"/>
                      <a:pt x="14" y="11"/>
                    </a:cubicBezTo>
                    <a:cubicBezTo>
                      <a:pt x="13" y="11"/>
                      <a:pt x="13" y="11"/>
                      <a:pt x="12" y="11"/>
                    </a:cubicBezTo>
                    <a:cubicBezTo>
                      <a:pt x="12" y="11"/>
                      <a:pt x="12" y="11"/>
                      <a:pt x="12" y="12"/>
                    </a:cubicBezTo>
                    <a:cubicBezTo>
                      <a:pt x="12" y="12"/>
                      <a:pt x="12" y="12"/>
                      <a:pt x="12" y="12"/>
                    </a:cubicBezTo>
                    <a:cubicBezTo>
                      <a:pt x="12" y="13"/>
                      <a:pt x="12" y="14"/>
                      <a:pt x="12" y="14"/>
                    </a:cubicBezTo>
                    <a:cubicBezTo>
                      <a:pt x="10" y="14"/>
                      <a:pt x="10" y="14"/>
                      <a:pt x="10" y="14"/>
                    </a:cubicBezTo>
                    <a:cubicBezTo>
                      <a:pt x="10" y="11"/>
                      <a:pt x="10" y="11"/>
                      <a:pt x="10" y="11"/>
                    </a:cubicBezTo>
                    <a:cubicBezTo>
                      <a:pt x="10" y="11"/>
                      <a:pt x="11" y="11"/>
                      <a:pt x="12" y="11"/>
                    </a:cubicBezTo>
                    <a:cubicBezTo>
                      <a:pt x="13" y="11"/>
                      <a:pt x="14" y="11"/>
                      <a:pt x="14" y="10"/>
                    </a:cubicBezTo>
                    <a:cubicBezTo>
                      <a:pt x="15" y="10"/>
                      <a:pt x="15" y="10"/>
                      <a:pt x="14" y="10"/>
                    </a:cubicBezTo>
                    <a:cubicBezTo>
                      <a:pt x="14" y="10"/>
                      <a:pt x="14" y="10"/>
                      <a:pt x="13" y="10"/>
                    </a:cubicBezTo>
                    <a:cubicBezTo>
                      <a:pt x="13" y="10"/>
                      <a:pt x="13" y="10"/>
                      <a:pt x="12" y="10"/>
                    </a:cubicBezTo>
                    <a:cubicBezTo>
                      <a:pt x="11" y="10"/>
                      <a:pt x="10" y="10"/>
                      <a:pt x="10" y="10"/>
                    </a:cubicBezTo>
                    <a:cubicBezTo>
                      <a:pt x="10" y="9"/>
                      <a:pt x="10" y="9"/>
                      <a:pt x="10" y="9"/>
                    </a:cubicBezTo>
                    <a:close/>
                    <a:moveTo>
                      <a:pt x="7" y="13"/>
                    </a:moveTo>
                    <a:cubicBezTo>
                      <a:pt x="7" y="13"/>
                      <a:pt x="6" y="12"/>
                      <a:pt x="5" y="12"/>
                    </a:cubicBezTo>
                    <a:cubicBezTo>
                      <a:pt x="5" y="12"/>
                      <a:pt x="5" y="13"/>
                      <a:pt x="5" y="13"/>
                    </a:cubicBezTo>
                    <a:cubicBezTo>
                      <a:pt x="6" y="14"/>
                      <a:pt x="6" y="14"/>
                      <a:pt x="6" y="14"/>
                    </a:cubicBezTo>
                    <a:cubicBezTo>
                      <a:pt x="7" y="14"/>
                      <a:pt x="7" y="14"/>
                      <a:pt x="7" y="13"/>
                    </a:cubicBezTo>
                    <a:close/>
                    <a:moveTo>
                      <a:pt x="13" y="16"/>
                    </a:moveTo>
                    <a:cubicBezTo>
                      <a:pt x="13" y="16"/>
                      <a:pt x="12" y="16"/>
                      <a:pt x="11" y="16"/>
                    </a:cubicBezTo>
                    <a:cubicBezTo>
                      <a:pt x="9" y="17"/>
                      <a:pt x="8" y="17"/>
                      <a:pt x="7" y="17"/>
                    </a:cubicBezTo>
                    <a:cubicBezTo>
                      <a:pt x="6" y="17"/>
                      <a:pt x="6" y="17"/>
                      <a:pt x="5" y="17"/>
                    </a:cubicBezTo>
                    <a:cubicBezTo>
                      <a:pt x="5" y="17"/>
                      <a:pt x="5" y="17"/>
                      <a:pt x="5" y="17"/>
                    </a:cubicBezTo>
                    <a:cubicBezTo>
                      <a:pt x="6" y="18"/>
                      <a:pt x="6" y="18"/>
                      <a:pt x="6" y="19"/>
                    </a:cubicBezTo>
                    <a:cubicBezTo>
                      <a:pt x="6" y="20"/>
                      <a:pt x="6" y="20"/>
                      <a:pt x="7" y="21"/>
                    </a:cubicBezTo>
                    <a:cubicBezTo>
                      <a:pt x="7" y="21"/>
                      <a:pt x="7" y="21"/>
                      <a:pt x="7" y="21"/>
                    </a:cubicBezTo>
                    <a:cubicBezTo>
                      <a:pt x="7" y="21"/>
                      <a:pt x="8" y="21"/>
                      <a:pt x="7" y="21"/>
                    </a:cubicBezTo>
                    <a:cubicBezTo>
                      <a:pt x="8" y="21"/>
                      <a:pt x="8" y="21"/>
                      <a:pt x="9" y="20"/>
                    </a:cubicBezTo>
                    <a:cubicBezTo>
                      <a:pt x="12" y="20"/>
                      <a:pt x="14" y="20"/>
                      <a:pt x="14" y="20"/>
                    </a:cubicBezTo>
                    <a:cubicBezTo>
                      <a:pt x="14" y="20"/>
                      <a:pt x="15" y="20"/>
                      <a:pt x="14" y="19"/>
                    </a:cubicBezTo>
                    <a:cubicBezTo>
                      <a:pt x="14" y="19"/>
                      <a:pt x="14" y="19"/>
                      <a:pt x="14" y="19"/>
                    </a:cubicBezTo>
                    <a:cubicBezTo>
                      <a:pt x="14" y="18"/>
                      <a:pt x="14" y="17"/>
                      <a:pt x="15" y="17"/>
                    </a:cubicBezTo>
                    <a:cubicBezTo>
                      <a:pt x="15" y="17"/>
                      <a:pt x="15" y="17"/>
                      <a:pt x="15" y="16"/>
                    </a:cubicBezTo>
                    <a:cubicBezTo>
                      <a:pt x="14" y="16"/>
                      <a:pt x="13" y="16"/>
                      <a:pt x="13" y="16"/>
                    </a:cubicBezTo>
                    <a:close/>
                    <a:moveTo>
                      <a:pt x="7" y="18"/>
                    </a:moveTo>
                    <a:cubicBezTo>
                      <a:pt x="7" y="18"/>
                      <a:pt x="7" y="18"/>
                      <a:pt x="8" y="18"/>
                    </a:cubicBezTo>
                    <a:cubicBezTo>
                      <a:pt x="9" y="17"/>
                      <a:pt x="11" y="17"/>
                      <a:pt x="12" y="17"/>
                    </a:cubicBezTo>
                    <a:cubicBezTo>
                      <a:pt x="12" y="17"/>
                      <a:pt x="13" y="17"/>
                      <a:pt x="13" y="18"/>
                    </a:cubicBezTo>
                    <a:cubicBezTo>
                      <a:pt x="13" y="18"/>
                      <a:pt x="12" y="19"/>
                      <a:pt x="12" y="19"/>
                    </a:cubicBezTo>
                    <a:cubicBezTo>
                      <a:pt x="7" y="20"/>
                      <a:pt x="7" y="20"/>
                      <a:pt x="7" y="20"/>
                    </a:cubicBezTo>
                    <a:cubicBezTo>
                      <a:pt x="7" y="18"/>
                      <a:pt x="7" y="18"/>
                      <a:pt x="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4"/>
              <p:cNvSpPr>
                <a:spLocks noEditPoints="1"/>
              </p:cNvSpPr>
              <p:nvPr/>
            </p:nvSpPr>
            <p:spPr bwMode="auto">
              <a:xfrm>
                <a:off x="1863726" y="2803525"/>
                <a:ext cx="735013" cy="388938"/>
              </a:xfrm>
              <a:custGeom>
                <a:avLst/>
                <a:gdLst>
                  <a:gd name="T0" fmla="*/ 152 w 195"/>
                  <a:gd name="T1" fmla="*/ 59 h 103"/>
                  <a:gd name="T2" fmla="*/ 160 w 195"/>
                  <a:gd name="T3" fmla="*/ 39 h 103"/>
                  <a:gd name="T4" fmla="*/ 168 w 195"/>
                  <a:gd name="T5" fmla="*/ 23 h 103"/>
                  <a:gd name="T6" fmla="*/ 167 w 195"/>
                  <a:gd name="T7" fmla="*/ 0 h 103"/>
                  <a:gd name="T8" fmla="*/ 193 w 195"/>
                  <a:gd name="T9" fmla="*/ 9 h 103"/>
                  <a:gd name="T10" fmla="*/ 189 w 195"/>
                  <a:gd name="T11" fmla="*/ 30 h 103"/>
                  <a:gd name="T12" fmla="*/ 178 w 195"/>
                  <a:gd name="T13" fmla="*/ 69 h 103"/>
                  <a:gd name="T14" fmla="*/ 174 w 195"/>
                  <a:gd name="T15" fmla="*/ 83 h 103"/>
                  <a:gd name="T16" fmla="*/ 158 w 195"/>
                  <a:gd name="T17" fmla="*/ 94 h 103"/>
                  <a:gd name="T18" fmla="*/ 147 w 195"/>
                  <a:gd name="T19" fmla="*/ 103 h 103"/>
                  <a:gd name="T20" fmla="*/ 42 w 195"/>
                  <a:gd name="T21" fmla="*/ 101 h 103"/>
                  <a:gd name="T22" fmla="*/ 31 w 195"/>
                  <a:gd name="T23" fmla="*/ 79 h 103"/>
                  <a:gd name="T24" fmla="*/ 17 w 195"/>
                  <a:gd name="T25" fmla="*/ 78 h 103"/>
                  <a:gd name="T26" fmla="*/ 3 w 195"/>
                  <a:gd name="T27" fmla="*/ 34 h 103"/>
                  <a:gd name="T28" fmla="*/ 6 w 195"/>
                  <a:gd name="T29" fmla="*/ 15 h 103"/>
                  <a:gd name="T30" fmla="*/ 24 w 195"/>
                  <a:gd name="T31" fmla="*/ 7 h 103"/>
                  <a:gd name="T32" fmla="*/ 28 w 195"/>
                  <a:gd name="T33" fmla="*/ 15 h 103"/>
                  <a:gd name="T34" fmla="*/ 24 w 195"/>
                  <a:gd name="T35" fmla="*/ 39 h 103"/>
                  <a:gd name="T36" fmla="*/ 47 w 195"/>
                  <a:gd name="T37" fmla="*/ 54 h 103"/>
                  <a:gd name="T38" fmla="*/ 44 w 195"/>
                  <a:gd name="T39" fmla="*/ 72 h 103"/>
                  <a:gd name="T40" fmla="*/ 149 w 195"/>
                  <a:gd name="T41" fmla="*/ 99 h 103"/>
                  <a:gd name="T42" fmla="*/ 45 w 195"/>
                  <a:gd name="T43" fmla="*/ 74 h 103"/>
                  <a:gd name="T44" fmla="*/ 49 w 195"/>
                  <a:gd name="T45" fmla="*/ 100 h 103"/>
                  <a:gd name="T46" fmla="*/ 43 w 195"/>
                  <a:gd name="T47" fmla="*/ 89 h 103"/>
                  <a:gd name="T48" fmla="*/ 40 w 195"/>
                  <a:gd name="T49" fmla="*/ 60 h 103"/>
                  <a:gd name="T50" fmla="*/ 23 w 195"/>
                  <a:gd name="T51" fmla="*/ 41 h 103"/>
                  <a:gd name="T52" fmla="*/ 28 w 195"/>
                  <a:gd name="T53" fmla="*/ 77 h 103"/>
                  <a:gd name="T54" fmla="*/ 37 w 195"/>
                  <a:gd name="T55" fmla="*/ 89 h 103"/>
                  <a:gd name="T56" fmla="*/ 21 w 195"/>
                  <a:gd name="T57" fmla="*/ 41 h 103"/>
                  <a:gd name="T58" fmla="*/ 26 w 195"/>
                  <a:gd name="T59" fmla="*/ 16 h 103"/>
                  <a:gd name="T60" fmla="*/ 5 w 195"/>
                  <a:gd name="T61" fmla="*/ 34 h 103"/>
                  <a:gd name="T62" fmla="*/ 6 w 195"/>
                  <a:gd name="T63" fmla="*/ 49 h 103"/>
                  <a:gd name="T64" fmla="*/ 20 w 195"/>
                  <a:gd name="T65" fmla="*/ 69 h 103"/>
                  <a:gd name="T66" fmla="*/ 26 w 195"/>
                  <a:gd name="T67" fmla="*/ 78 h 103"/>
                  <a:gd name="T68" fmla="*/ 20 w 195"/>
                  <a:gd name="T69" fmla="*/ 46 h 103"/>
                  <a:gd name="T70" fmla="*/ 15 w 195"/>
                  <a:gd name="T71" fmla="*/ 19 h 103"/>
                  <a:gd name="T72" fmla="*/ 8 w 195"/>
                  <a:gd name="T73" fmla="*/ 27 h 103"/>
                  <a:gd name="T74" fmla="*/ 13 w 195"/>
                  <a:gd name="T75" fmla="*/ 4 h 103"/>
                  <a:gd name="T76" fmla="*/ 8 w 195"/>
                  <a:gd name="T77" fmla="*/ 13 h 103"/>
                  <a:gd name="T78" fmla="*/ 151 w 195"/>
                  <a:gd name="T79" fmla="*/ 100 h 103"/>
                  <a:gd name="T80" fmla="*/ 154 w 195"/>
                  <a:gd name="T81" fmla="*/ 73 h 103"/>
                  <a:gd name="T82" fmla="*/ 158 w 195"/>
                  <a:gd name="T83" fmla="*/ 41 h 103"/>
                  <a:gd name="T84" fmla="*/ 167 w 195"/>
                  <a:gd name="T85" fmla="*/ 67 h 103"/>
                  <a:gd name="T86" fmla="*/ 160 w 195"/>
                  <a:gd name="T87" fmla="*/ 80 h 103"/>
                  <a:gd name="T88" fmla="*/ 151 w 195"/>
                  <a:gd name="T89" fmla="*/ 100 h 103"/>
                  <a:gd name="T90" fmla="*/ 171 w 195"/>
                  <a:gd name="T91" fmla="*/ 23 h 103"/>
                  <a:gd name="T92" fmla="*/ 179 w 195"/>
                  <a:gd name="T93" fmla="*/ 22 h 103"/>
                  <a:gd name="T94" fmla="*/ 189 w 195"/>
                  <a:gd name="T95" fmla="*/ 49 h 103"/>
                  <a:gd name="T96" fmla="*/ 187 w 195"/>
                  <a:gd name="T97" fmla="*/ 51 h 103"/>
                  <a:gd name="T98" fmla="*/ 173 w 195"/>
                  <a:gd name="T99" fmla="*/ 80 h 103"/>
                  <a:gd name="T100" fmla="*/ 173 w 195"/>
                  <a:gd name="T101" fmla="*/ 56 h 103"/>
                  <a:gd name="T102" fmla="*/ 187 w 195"/>
                  <a:gd name="T103" fmla="*/ 27 h 103"/>
                  <a:gd name="T104" fmla="*/ 187 w 195"/>
                  <a:gd name="T105" fmla="*/ 15 h 103"/>
                  <a:gd name="T106" fmla="*/ 172 w 195"/>
                  <a:gd name="T107" fmla="*/ 9 h 103"/>
                  <a:gd name="T108" fmla="*/ 189 w 195"/>
                  <a:gd name="T109" fmla="*/ 13 h 103"/>
                  <a:gd name="T110" fmla="*/ 175 w 195"/>
                  <a:gd name="T111" fmla="*/ 1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5" h="103">
                    <a:moveTo>
                      <a:pt x="151" y="72"/>
                    </a:moveTo>
                    <a:cubicBezTo>
                      <a:pt x="154" y="69"/>
                      <a:pt x="154" y="67"/>
                      <a:pt x="154" y="65"/>
                    </a:cubicBezTo>
                    <a:cubicBezTo>
                      <a:pt x="154" y="62"/>
                      <a:pt x="153" y="61"/>
                      <a:pt x="152" y="59"/>
                    </a:cubicBezTo>
                    <a:cubicBezTo>
                      <a:pt x="150" y="57"/>
                      <a:pt x="149" y="56"/>
                      <a:pt x="148" y="54"/>
                    </a:cubicBezTo>
                    <a:cubicBezTo>
                      <a:pt x="148" y="52"/>
                      <a:pt x="148" y="50"/>
                      <a:pt x="149" y="47"/>
                    </a:cubicBezTo>
                    <a:cubicBezTo>
                      <a:pt x="150" y="42"/>
                      <a:pt x="155" y="39"/>
                      <a:pt x="160" y="39"/>
                    </a:cubicBezTo>
                    <a:cubicBezTo>
                      <a:pt x="171" y="39"/>
                      <a:pt x="171" y="39"/>
                      <a:pt x="171" y="39"/>
                    </a:cubicBezTo>
                    <a:cubicBezTo>
                      <a:pt x="172" y="33"/>
                      <a:pt x="172" y="33"/>
                      <a:pt x="172" y="33"/>
                    </a:cubicBezTo>
                    <a:cubicBezTo>
                      <a:pt x="172" y="29"/>
                      <a:pt x="170" y="26"/>
                      <a:pt x="168" y="23"/>
                    </a:cubicBezTo>
                    <a:cubicBezTo>
                      <a:pt x="167" y="20"/>
                      <a:pt x="167" y="18"/>
                      <a:pt x="167" y="15"/>
                    </a:cubicBezTo>
                    <a:cubicBezTo>
                      <a:pt x="167" y="0"/>
                      <a:pt x="167" y="0"/>
                      <a:pt x="167" y="0"/>
                    </a:cubicBezTo>
                    <a:cubicBezTo>
                      <a:pt x="167" y="0"/>
                      <a:pt x="167" y="0"/>
                      <a:pt x="167" y="0"/>
                    </a:cubicBezTo>
                    <a:cubicBezTo>
                      <a:pt x="168" y="3"/>
                      <a:pt x="170" y="5"/>
                      <a:pt x="171" y="7"/>
                    </a:cubicBezTo>
                    <a:cubicBezTo>
                      <a:pt x="173" y="4"/>
                      <a:pt x="177" y="2"/>
                      <a:pt x="182" y="2"/>
                    </a:cubicBezTo>
                    <a:cubicBezTo>
                      <a:pt x="188" y="2"/>
                      <a:pt x="193" y="5"/>
                      <a:pt x="193" y="9"/>
                    </a:cubicBezTo>
                    <a:cubicBezTo>
                      <a:pt x="193" y="11"/>
                      <a:pt x="192" y="13"/>
                      <a:pt x="189" y="15"/>
                    </a:cubicBezTo>
                    <a:cubicBezTo>
                      <a:pt x="189" y="30"/>
                      <a:pt x="189" y="30"/>
                      <a:pt x="189" y="30"/>
                    </a:cubicBezTo>
                    <a:cubicBezTo>
                      <a:pt x="189" y="30"/>
                      <a:pt x="189" y="30"/>
                      <a:pt x="189" y="30"/>
                    </a:cubicBezTo>
                    <a:cubicBezTo>
                      <a:pt x="190" y="31"/>
                      <a:pt x="191" y="32"/>
                      <a:pt x="192" y="34"/>
                    </a:cubicBezTo>
                    <a:cubicBezTo>
                      <a:pt x="194" y="37"/>
                      <a:pt x="195" y="40"/>
                      <a:pt x="194" y="43"/>
                    </a:cubicBezTo>
                    <a:cubicBezTo>
                      <a:pt x="192" y="52"/>
                      <a:pt x="178" y="60"/>
                      <a:pt x="178" y="69"/>
                    </a:cubicBezTo>
                    <a:cubicBezTo>
                      <a:pt x="178" y="71"/>
                      <a:pt x="178" y="75"/>
                      <a:pt x="178" y="78"/>
                    </a:cubicBezTo>
                    <a:cubicBezTo>
                      <a:pt x="178" y="80"/>
                      <a:pt x="178" y="81"/>
                      <a:pt x="177" y="82"/>
                    </a:cubicBezTo>
                    <a:cubicBezTo>
                      <a:pt x="177" y="83"/>
                      <a:pt x="175" y="83"/>
                      <a:pt x="174" y="83"/>
                    </a:cubicBezTo>
                    <a:cubicBezTo>
                      <a:pt x="171" y="82"/>
                      <a:pt x="167" y="78"/>
                      <a:pt x="165" y="79"/>
                    </a:cubicBezTo>
                    <a:cubicBezTo>
                      <a:pt x="162" y="80"/>
                      <a:pt x="162" y="82"/>
                      <a:pt x="161" y="84"/>
                    </a:cubicBezTo>
                    <a:cubicBezTo>
                      <a:pt x="161" y="88"/>
                      <a:pt x="160" y="91"/>
                      <a:pt x="158" y="94"/>
                    </a:cubicBezTo>
                    <a:cubicBezTo>
                      <a:pt x="157" y="97"/>
                      <a:pt x="155" y="99"/>
                      <a:pt x="154" y="101"/>
                    </a:cubicBezTo>
                    <a:cubicBezTo>
                      <a:pt x="153" y="102"/>
                      <a:pt x="152" y="103"/>
                      <a:pt x="151" y="103"/>
                    </a:cubicBezTo>
                    <a:cubicBezTo>
                      <a:pt x="150" y="103"/>
                      <a:pt x="148" y="103"/>
                      <a:pt x="147" y="103"/>
                    </a:cubicBezTo>
                    <a:cubicBezTo>
                      <a:pt x="116" y="94"/>
                      <a:pt x="79" y="94"/>
                      <a:pt x="48" y="103"/>
                    </a:cubicBezTo>
                    <a:cubicBezTo>
                      <a:pt x="47" y="103"/>
                      <a:pt x="46" y="103"/>
                      <a:pt x="45" y="103"/>
                    </a:cubicBezTo>
                    <a:cubicBezTo>
                      <a:pt x="44" y="103"/>
                      <a:pt x="43" y="102"/>
                      <a:pt x="42" y="101"/>
                    </a:cubicBezTo>
                    <a:cubicBezTo>
                      <a:pt x="40" y="99"/>
                      <a:pt x="39" y="97"/>
                      <a:pt x="37" y="94"/>
                    </a:cubicBezTo>
                    <a:cubicBezTo>
                      <a:pt x="36" y="91"/>
                      <a:pt x="35" y="88"/>
                      <a:pt x="34" y="84"/>
                    </a:cubicBezTo>
                    <a:cubicBezTo>
                      <a:pt x="34" y="82"/>
                      <a:pt x="33" y="80"/>
                      <a:pt x="31" y="79"/>
                    </a:cubicBezTo>
                    <a:cubicBezTo>
                      <a:pt x="28" y="78"/>
                      <a:pt x="24" y="82"/>
                      <a:pt x="21" y="83"/>
                    </a:cubicBezTo>
                    <a:cubicBezTo>
                      <a:pt x="20" y="83"/>
                      <a:pt x="19" y="83"/>
                      <a:pt x="18" y="82"/>
                    </a:cubicBezTo>
                    <a:cubicBezTo>
                      <a:pt x="18" y="81"/>
                      <a:pt x="18" y="80"/>
                      <a:pt x="17" y="78"/>
                    </a:cubicBezTo>
                    <a:cubicBezTo>
                      <a:pt x="17" y="75"/>
                      <a:pt x="17" y="71"/>
                      <a:pt x="17" y="69"/>
                    </a:cubicBezTo>
                    <a:cubicBezTo>
                      <a:pt x="17" y="60"/>
                      <a:pt x="3" y="52"/>
                      <a:pt x="1" y="43"/>
                    </a:cubicBezTo>
                    <a:cubicBezTo>
                      <a:pt x="0" y="40"/>
                      <a:pt x="1" y="37"/>
                      <a:pt x="3" y="34"/>
                    </a:cubicBezTo>
                    <a:cubicBezTo>
                      <a:pt x="4" y="32"/>
                      <a:pt x="5" y="31"/>
                      <a:pt x="6" y="30"/>
                    </a:cubicBezTo>
                    <a:cubicBezTo>
                      <a:pt x="6" y="30"/>
                      <a:pt x="6" y="30"/>
                      <a:pt x="6" y="30"/>
                    </a:cubicBezTo>
                    <a:cubicBezTo>
                      <a:pt x="6" y="15"/>
                      <a:pt x="6" y="15"/>
                      <a:pt x="6" y="15"/>
                    </a:cubicBezTo>
                    <a:cubicBezTo>
                      <a:pt x="3" y="13"/>
                      <a:pt x="2" y="11"/>
                      <a:pt x="2" y="9"/>
                    </a:cubicBezTo>
                    <a:cubicBezTo>
                      <a:pt x="2" y="5"/>
                      <a:pt x="7" y="2"/>
                      <a:pt x="13" y="2"/>
                    </a:cubicBezTo>
                    <a:cubicBezTo>
                      <a:pt x="18" y="2"/>
                      <a:pt x="22" y="4"/>
                      <a:pt x="24" y="7"/>
                    </a:cubicBezTo>
                    <a:cubicBezTo>
                      <a:pt x="25" y="5"/>
                      <a:pt x="27" y="3"/>
                      <a:pt x="28" y="0"/>
                    </a:cubicBezTo>
                    <a:cubicBezTo>
                      <a:pt x="28" y="0"/>
                      <a:pt x="28" y="0"/>
                      <a:pt x="28" y="0"/>
                    </a:cubicBezTo>
                    <a:cubicBezTo>
                      <a:pt x="28" y="15"/>
                      <a:pt x="28" y="15"/>
                      <a:pt x="28" y="15"/>
                    </a:cubicBezTo>
                    <a:cubicBezTo>
                      <a:pt x="28" y="18"/>
                      <a:pt x="28" y="20"/>
                      <a:pt x="27" y="23"/>
                    </a:cubicBezTo>
                    <a:cubicBezTo>
                      <a:pt x="25" y="26"/>
                      <a:pt x="24" y="29"/>
                      <a:pt x="24" y="33"/>
                    </a:cubicBezTo>
                    <a:cubicBezTo>
                      <a:pt x="24" y="39"/>
                      <a:pt x="24" y="39"/>
                      <a:pt x="24" y="39"/>
                    </a:cubicBezTo>
                    <a:cubicBezTo>
                      <a:pt x="35" y="39"/>
                      <a:pt x="35" y="39"/>
                      <a:pt x="35" y="39"/>
                    </a:cubicBezTo>
                    <a:cubicBezTo>
                      <a:pt x="40" y="39"/>
                      <a:pt x="45" y="42"/>
                      <a:pt x="46" y="47"/>
                    </a:cubicBezTo>
                    <a:cubicBezTo>
                      <a:pt x="47" y="50"/>
                      <a:pt x="47" y="52"/>
                      <a:pt x="47" y="54"/>
                    </a:cubicBezTo>
                    <a:cubicBezTo>
                      <a:pt x="46" y="56"/>
                      <a:pt x="45" y="57"/>
                      <a:pt x="43" y="59"/>
                    </a:cubicBezTo>
                    <a:cubicBezTo>
                      <a:pt x="42" y="61"/>
                      <a:pt x="41" y="62"/>
                      <a:pt x="41" y="65"/>
                    </a:cubicBezTo>
                    <a:cubicBezTo>
                      <a:pt x="41" y="67"/>
                      <a:pt x="41" y="69"/>
                      <a:pt x="44" y="72"/>
                    </a:cubicBezTo>
                    <a:cubicBezTo>
                      <a:pt x="82" y="64"/>
                      <a:pt x="112" y="64"/>
                      <a:pt x="151" y="72"/>
                    </a:cubicBezTo>
                    <a:close/>
                    <a:moveTo>
                      <a:pt x="146" y="100"/>
                    </a:moveTo>
                    <a:cubicBezTo>
                      <a:pt x="148" y="101"/>
                      <a:pt x="149" y="101"/>
                      <a:pt x="149" y="99"/>
                    </a:cubicBezTo>
                    <a:cubicBezTo>
                      <a:pt x="151" y="93"/>
                      <a:pt x="149" y="85"/>
                      <a:pt x="149" y="79"/>
                    </a:cubicBezTo>
                    <a:cubicBezTo>
                      <a:pt x="149" y="77"/>
                      <a:pt x="149" y="76"/>
                      <a:pt x="150" y="74"/>
                    </a:cubicBezTo>
                    <a:cubicBezTo>
                      <a:pt x="114" y="66"/>
                      <a:pt x="81" y="66"/>
                      <a:pt x="45" y="74"/>
                    </a:cubicBezTo>
                    <a:cubicBezTo>
                      <a:pt x="46" y="76"/>
                      <a:pt x="46" y="77"/>
                      <a:pt x="46" y="79"/>
                    </a:cubicBezTo>
                    <a:cubicBezTo>
                      <a:pt x="46" y="85"/>
                      <a:pt x="44" y="93"/>
                      <a:pt x="46" y="99"/>
                    </a:cubicBezTo>
                    <a:cubicBezTo>
                      <a:pt x="46" y="101"/>
                      <a:pt x="48" y="101"/>
                      <a:pt x="49" y="100"/>
                    </a:cubicBezTo>
                    <a:cubicBezTo>
                      <a:pt x="80" y="92"/>
                      <a:pt x="115" y="92"/>
                      <a:pt x="146" y="100"/>
                    </a:cubicBezTo>
                    <a:close/>
                    <a:moveTo>
                      <a:pt x="44" y="100"/>
                    </a:moveTo>
                    <a:cubicBezTo>
                      <a:pt x="43" y="97"/>
                      <a:pt x="43" y="93"/>
                      <a:pt x="43" y="89"/>
                    </a:cubicBezTo>
                    <a:cubicBezTo>
                      <a:pt x="43" y="84"/>
                      <a:pt x="44" y="80"/>
                      <a:pt x="44" y="77"/>
                    </a:cubicBezTo>
                    <a:cubicBezTo>
                      <a:pt x="43" y="75"/>
                      <a:pt x="42" y="74"/>
                      <a:pt x="41" y="73"/>
                    </a:cubicBezTo>
                    <a:cubicBezTo>
                      <a:pt x="38" y="69"/>
                      <a:pt x="37" y="64"/>
                      <a:pt x="40" y="60"/>
                    </a:cubicBezTo>
                    <a:cubicBezTo>
                      <a:pt x="42" y="57"/>
                      <a:pt x="45" y="55"/>
                      <a:pt x="45" y="52"/>
                    </a:cubicBezTo>
                    <a:cubicBezTo>
                      <a:pt x="45" y="49"/>
                      <a:pt x="44" y="43"/>
                      <a:pt x="37" y="41"/>
                    </a:cubicBezTo>
                    <a:cubicBezTo>
                      <a:pt x="23" y="41"/>
                      <a:pt x="23" y="41"/>
                      <a:pt x="23" y="41"/>
                    </a:cubicBezTo>
                    <a:cubicBezTo>
                      <a:pt x="22" y="44"/>
                      <a:pt x="22" y="50"/>
                      <a:pt x="23" y="53"/>
                    </a:cubicBezTo>
                    <a:cubicBezTo>
                      <a:pt x="25" y="57"/>
                      <a:pt x="28" y="61"/>
                      <a:pt x="28" y="67"/>
                    </a:cubicBezTo>
                    <a:cubicBezTo>
                      <a:pt x="28" y="77"/>
                      <a:pt x="28" y="77"/>
                      <a:pt x="28" y="77"/>
                    </a:cubicBezTo>
                    <a:cubicBezTo>
                      <a:pt x="29" y="77"/>
                      <a:pt x="29" y="77"/>
                      <a:pt x="29" y="77"/>
                    </a:cubicBezTo>
                    <a:cubicBezTo>
                      <a:pt x="29" y="77"/>
                      <a:pt x="33" y="75"/>
                      <a:pt x="35" y="80"/>
                    </a:cubicBezTo>
                    <a:cubicBezTo>
                      <a:pt x="36" y="82"/>
                      <a:pt x="36" y="86"/>
                      <a:pt x="37" y="89"/>
                    </a:cubicBezTo>
                    <a:cubicBezTo>
                      <a:pt x="38" y="92"/>
                      <a:pt x="40" y="95"/>
                      <a:pt x="41" y="97"/>
                    </a:cubicBezTo>
                    <a:cubicBezTo>
                      <a:pt x="42" y="98"/>
                      <a:pt x="43" y="100"/>
                      <a:pt x="44" y="100"/>
                    </a:cubicBezTo>
                    <a:close/>
                    <a:moveTo>
                      <a:pt x="21" y="41"/>
                    </a:moveTo>
                    <a:cubicBezTo>
                      <a:pt x="21" y="40"/>
                      <a:pt x="21" y="34"/>
                      <a:pt x="21" y="31"/>
                    </a:cubicBezTo>
                    <a:cubicBezTo>
                      <a:pt x="22" y="28"/>
                      <a:pt x="23" y="25"/>
                      <a:pt x="25" y="23"/>
                    </a:cubicBezTo>
                    <a:cubicBezTo>
                      <a:pt x="26" y="20"/>
                      <a:pt x="26" y="18"/>
                      <a:pt x="26" y="16"/>
                    </a:cubicBezTo>
                    <a:cubicBezTo>
                      <a:pt x="26" y="13"/>
                      <a:pt x="26" y="10"/>
                      <a:pt x="26" y="7"/>
                    </a:cubicBezTo>
                    <a:cubicBezTo>
                      <a:pt x="26" y="7"/>
                      <a:pt x="22" y="14"/>
                      <a:pt x="16" y="22"/>
                    </a:cubicBezTo>
                    <a:cubicBezTo>
                      <a:pt x="13" y="26"/>
                      <a:pt x="8" y="30"/>
                      <a:pt x="5" y="34"/>
                    </a:cubicBezTo>
                    <a:cubicBezTo>
                      <a:pt x="4" y="37"/>
                      <a:pt x="2" y="41"/>
                      <a:pt x="4" y="45"/>
                    </a:cubicBezTo>
                    <a:cubicBezTo>
                      <a:pt x="5" y="46"/>
                      <a:pt x="5" y="48"/>
                      <a:pt x="6" y="49"/>
                    </a:cubicBezTo>
                    <a:cubicBezTo>
                      <a:pt x="6" y="49"/>
                      <a:pt x="6" y="49"/>
                      <a:pt x="6" y="49"/>
                    </a:cubicBezTo>
                    <a:cubicBezTo>
                      <a:pt x="6" y="49"/>
                      <a:pt x="15" y="49"/>
                      <a:pt x="21" y="41"/>
                    </a:cubicBezTo>
                    <a:close/>
                    <a:moveTo>
                      <a:pt x="8" y="51"/>
                    </a:moveTo>
                    <a:cubicBezTo>
                      <a:pt x="13" y="56"/>
                      <a:pt x="19" y="62"/>
                      <a:pt x="20" y="69"/>
                    </a:cubicBezTo>
                    <a:cubicBezTo>
                      <a:pt x="20" y="71"/>
                      <a:pt x="19" y="80"/>
                      <a:pt x="20" y="80"/>
                    </a:cubicBezTo>
                    <a:cubicBezTo>
                      <a:pt x="20" y="81"/>
                      <a:pt x="21" y="81"/>
                      <a:pt x="22" y="80"/>
                    </a:cubicBezTo>
                    <a:cubicBezTo>
                      <a:pt x="22" y="80"/>
                      <a:pt x="24" y="79"/>
                      <a:pt x="26" y="78"/>
                    </a:cubicBezTo>
                    <a:cubicBezTo>
                      <a:pt x="26" y="76"/>
                      <a:pt x="26" y="72"/>
                      <a:pt x="26" y="67"/>
                    </a:cubicBezTo>
                    <a:cubicBezTo>
                      <a:pt x="26" y="64"/>
                      <a:pt x="24" y="59"/>
                      <a:pt x="22" y="56"/>
                    </a:cubicBezTo>
                    <a:cubicBezTo>
                      <a:pt x="20" y="53"/>
                      <a:pt x="20" y="49"/>
                      <a:pt x="20" y="46"/>
                    </a:cubicBezTo>
                    <a:cubicBezTo>
                      <a:pt x="20" y="46"/>
                      <a:pt x="14" y="50"/>
                      <a:pt x="8" y="51"/>
                    </a:cubicBezTo>
                    <a:close/>
                    <a:moveTo>
                      <a:pt x="8" y="27"/>
                    </a:moveTo>
                    <a:cubicBezTo>
                      <a:pt x="11" y="24"/>
                      <a:pt x="13" y="22"/>
                      <a:pt x="15" y="19"/>
                    </a:cubicBezTo>
                    <a:cubicBezTo>
                      <a:pt x="16" y="18"/>
                      <a:pt x="17" y="17"/>
                      <a:pt x="18" y="15"/>
                    </a:cubicBezTo>
                    <a:cubicBezTo>
                      <a:pt x="8" y="15"/>
                      <a:pt x="8" y="15"/>
                      <a:pt x="8" y="15"/>
                    </a:cubicBezTo>
                    <a:cubicBezTo>
                      <a:pt x="8" y="27"/>
                      <a:pt x="8" y="27"/>
                      <a:pt x="8" y="27"/>
                    </a:cubicBezTo>
                    <a:close/>
                    <a:moveTo>
                      <a:pt x="20" y="13"/>
                    </a:moveTo>
                    <a:cubicBezTo>
                      <a:pt x="21" y="12"/>
                      <a:pt x="22" y="10"/>
                      <a:pt x="23" y="9"/>
                    </a:cubicBezTo>
                    <a:cubicBezTo>
                      <a:pt x="22" y="6"/>
                      <a:pt x="18" y="4"/>
                      <a:pt x="13" y="4"/>
                    </a:cubicBezTo>
                    <a:cubicBezTo>
                      <a:pt x="8" y="4"/>
                      <a:pt x="4" y="6"/>
                      <a:pt x="4" y="9"/>
                    </a:cubicBezTo>
                    <a:cubicBezTo>
                      <a:pt x="4" y="11"/>
                      <a:pt x="5" y="12"/>
                      <a:pt x="7" y="13"/>
                    </a:cubicBezTo>
                    <a:cubicBezTo>
                      <a:pt x="7" y="13"/>
                      <a:pt x="8" y="13"/>
                      <a:pt x="8" y="13"/>
                    </a:cubicBezTo>
                    <a:cubicBezTo>
                      <a:pt x="19" y="13"/>
                      <a:pt x="19" y="13"/>
                      <a:pt x="19" y="13"/>
                    </a:cubicBezTo>
                    <a:cubicBezTo>
                      <a:pt x="20" y="13"/>
                      <a:pt x="20" y="13"/>
                      <a:pt x="20" y="13"/>
                    </a:cubicBezTo>
                    <a:close/>
                    <a:moveTo>
                      <a:pt x="151" y="100"/>
                    </a:moveTo>
                    <a:cubicBezTo>
                      <a:pt x="153" y="97"/>
                      <a:pt x="152" y="93"/>
                      <a:pt x="152" y="89"/>
                    </a:cubicBezTo>
                    <a:cubicBezTo>
                      <a:pt x="152" y="84"/>
                      <a:pt x="151" y="80"/>
                      <a:pt x="152" y="77"/>
                    </a:cubicBezTo>
                    <a:cubicBezTo>
                      <a:pt x="152" y="75"/>
                      <a:pt x="153" y="74"/>
                      <a:pt x="154" y="73"/>
                    </a:cubicBezTo>
                    <a:cubicBezTo>
                      <a:pt x="157" y="69"/>
                      <a:pt x="158" y="64"/>
                      <a:pt x="155" y="60"/>
                    </a:cubicBezTo>
                    <a:cubicBezTo>
                      <a:pt x="153" y="57"/>
                      <a:pt x="150" y="55"/>
                      <a:pt x="150" y="52"/>
                    </a:cubicBezTo>
                    <a:cubicBezTo>
                      <a:pt x="150" y="49"/>
                      <a:pt x="151" y="43"/>
                      <a:pt x="158" y="41"/>
                    </a:cubicBezTo>
                    <a:cubicBezTo>
                      <a:pt x="172" y="41"/>
                      <a:pt x="172" y="41"/>
                      <a:pt x="172" y="41"/>
                    </a:cubicBezTo>
                    <a:cubicBezTo>
                      <a:pt x="173" y="44"/>
                      <a:pt x="174" y="50"/>
                      <a:pt x="172" y="53"/>
                    </a:cubicBezTo>
                    <a:cubicBezTo>
                      <a:pt x="170" y="57"/>
                      <a:pt x="167" y="61"/>
                      <a:pt x="167" y="67"/>
                    </a:cubicBezTo>
                    <a:cubicBezTo>
                      <a:pt x="167" y="77"/>
                      <a:pt x="167" y="77"/>
                      <a:pt x="167" y="77"/>
                    </a:cubicBezTo>
                    <a:cubicBezTo>
                      <a:pt x="167" y="77"/>
                      <a:pt x="166" y="77"/>
                      <a:pt x="166" y="77"/>
                    </a:cubicBezTo>
                    <a:cubicBezTo>
                      <a:pt x="166" y="77"/>
                      <a:pt x="162" y="75"/>
                      <a:pt x="160" y="80"/>
                    </a:cubicBezTo>
                    <a:cubicBezTo>
                      <a:pt x="159" y="82"/>
                      <a:pt x="159" y="86"/>
                      <a:pt x="158" y="89"/>
                    </a:cubicBezTo>
                    <a:cubicBezTo>
                      <a:pt x="157" y="92"/>
                      <a:pt x="155" y="95"/>
                      <a:pt x="154" y="97"/>
                    </a:cubicBezTo>
                    <a:cubicBezTo>
                      <a:pt x="153" y="98"/>
                      <a:pt x="152" y="100"/>
                      <a:pt x="151" y="100"/>
                    </a:cubicBezTo>
                    <a:close/>
                    <a:moveTo>
                      <a:pt x="174" y="41"/>
                    </a:moveTo>
                    <a:cubicBezTo>
                      <a:pt x="174" y="40"/>
                      <a:pt x="174" y="34"/>
                      <a:pt x="174" y="31"/>
                    </a:cubicBezTo>
                    <a:cubicBezTo>
                      <a:pt x="174" y="28"/>
                      <a:pt x="172" y="25"/>
                      <a:pt x="171" y="23"/>
                    </a:cubicBezTo>
                    <a:cubicBezTo>
                      <a:pt x="170" y="20"/>
                      <a:pt x="169" y="18"/>
                      <a:pt x="169" y="16"/>
                    </a:cubicBezTo>
                    <a:cubicBezTo>
                      <a:pt x="169" y="13"/>
                      <a:pt x="169" y="10"/>
                      <a:pt x="169" y="7"/>
                    </a:cubicBezTo>
                    <a:cubicBezTo>
                      <a:pt x="169" y="7"/>
                      <a:pt x="173" y="14"/>
                      <a:pt x="179" y="22"/>
                    </a:cubicBezTo>
                    <a:cubicBezTo>
                      <a:pt x="183" y="26"/>
                      <a:pt x="187" y="30"/>
                      <a:pt x="190" y="34"/>
                    </a:cubicBezTo>
                    <a:cubicBezTo>
                      <a:pt x="192" y="37"/>
                      <a:pt x="193" y="41"/>
                      <a:pt x="191" y="45"/>
                    </a:cubicBezTo>
                    <a:cubicBezTo>
                      <a:pt x="191" y="46"/>
                      <a:pt x="190" y="48"/>
                      <a:pt x="189" y="49"/>
                    </a:cubicBezTo>
                    <a:cubicBezTo>
                      <a:pt x="189" y="49"/>
                      <a:pt x="189" y="49"/>
                      <a:pt x="189" y="49"/>
                    </a:cubicBezTo>
                    <a:cubicBezTo>
                      <a:pt x="189" y="49"/>
                      <a:pt x="180" y="49"/>
                      <a:pt x="174" y="41"/>
                    </a:cubicBezTo>
                    <a:close/>
                    <a:moveTo>
                      <a:pt x="187" y="51"/>
                    </a:moveTo>
                    <a:cubicBezTo>
                      <a:pt x="182" y="56"/>
                      <a:pt x="176" y="62"/>
                      <a:pt x="176" y="69"/>
                    </a:cubicBezTo>
                    <a:cubicBezTo>
                      <a:pt x="176" y="71"/>
                      <a:pt x="176" y="80"/>
                      <a:pt x="175" y="80"/>
                    </a:cubicBezTo>
                    <a:cubicBezTo>
                      <a:pt x="175" y="81"/>
                      <a:pt x="174" y="81"/>
                      <a:pt x="173" y="80"/>
                    </a:cubicBezTo>
                    <a:cubicBezTo>
                      <a:pt x="173" y="80"/>
                      <a:pt x="171" y="79"/>
                      <a:pt x="169" y="78"/>
                    </a:cubicBezTo>
                    <a:cubicBezTo>
                      <a:pt x="169" y="76"/>
                      <a:pt x="169" y="72"/>
                      <a:pt x="169" y="67"/>
                    </a:cubicBezTo>
                    <a:cubicBezTo>
                      <a:pt x="169" y="64"/>
                      <a:pt x="171" y="59"/>
                      <a:pt x="173" y="56"/>
                    </a:cubicBezTo>
                    <a:cubicBezTo>
                      <a:pt x="175" y="53"/>
                      <a:pt x="176" y="49"/>
                      <a:pt x="175" y="46"/>
                    </a:cubicBezTo>
                    <a:cubicBezTo>
                      <a:pt x="175" y="46"/>
                      <a:pt x="181" y="50"/>
                      <a:pt x="187" y="51"/>
                    </a:cubicBezTo>
                    <a:close/>
                    <a:moveTo>
                      <a:pt x="187" y="27"/>
                    </a:moveTo>
                    <a:cubicBezTo>
                      <a:pt x="184" y="24"/>
                      <a:pt x="182" y="22"/>
                      <a:pt x="180" y="19"/>
                    </a:cubicBezTo>
                    <a:cubicBezTo>
                      <a:pt x="179" y="18"/>
                      <a:pt x="178" y="17"/>
                      <a:pt x="177" y="15"/>
                    </a:cubicBezTo>
                    <a:cubicBezTo>
                      <a:pt x="187" y="15"/>
                      <a:pt x="187" y="15"/>
                      <a:pt x="187" y="15"/>
                    </a:cubicBezTo>
                    <a:cubicBezTo>
                      <a:pt x="187" y="27"/>
                      <a:pt x="187" y="27"/>
                      <a:pt x="187" y="27"/>
                    </a:cubicBezTo>
                    <a:close/>
                    <a:moveTo>
                      <a:pt x="175" y="13"/>
                    </a:moveTo>
                    <a:cubicBezTo>
                      <a:pt x="174" y="12"/>
                      <a:pt x="173" y="10"/>
                      <a:pt x="172" y="9"/>
                    </a:cubicBezTo>
                    <a:cubicBezTo>
                      <a:pt x="173" y="6"/>
                      <a:pt x="177" y="4"/>
                      <a:pt x="182" y="4"/>
                    </a:cubicBezTo>
                    <a:cubicBezTo>
                      <a:pt x="187" y="4"/>
                      <a:pt x="191" y="6"/>
                      <a:pt x="191" y="9"/>
                    </a:cubicBezTo>
                    <a:cubicBezTo>
                      <a:pt x="191" y="11"/>
                      <a:pt x="190" y="12"/>
                      <a:pt x="189" y="13"/>
                    </a:cubicBezTo>
                    <a:cubicBezTo>
                      <a:pt x="188" y="13"/>
                      <a:pt x="187" y="13"/>
                      <a:pt x="187" y="13"/>
                    </a:cubicBezTo>
                    <a:cubicBezTo>
                      <a:pt x="176" y="13"/>
                      <a:pt x="176" y="13"/>
                      <a:pt x="176" y="13"/>
                    </a:cubicBezTo>
                    <a:cubicBezTo>
                      <a:pt x="176" y="13"/>
                      <a:pt x="175" y="13"/>
                      <a:pt x="175"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59"/>
          <p:cNvSpPr>
            <a:spLocks noChangeArrowheads="1"/>
          </p:cNvSpPr>
          <p:nvPr/>
        </p:nvSpPr>
        <p:spPr bwMode="auto">
          <a:xfrm>
            <a:off x="4426645" y="3891914"/>
            <a:ext cx="3338712" cy="2124921"/>
          </a:xfrm>
          <a:prstGeom prst="rect">
            <a:avLst/>
          </a:prstGeom>
          <a:blipFill dpi="0" rotWithShape="1">
            <a:blip r:embed="rId1"/>
            <a:srcRect/>
            <a:stretch>
              <a:fillRect/>
            </a:stretch>
          </a:blipFill>
          <a:ln w="50800" cap="flat" cmpd="sng">
            <a:solidFill>
              <a:schemeClr val="bg1"/>
            </a:solidFill>
            <a:bevel/>
          </a:ln>
        </p:spPr>
        <p:txBody>
          <a:bodyPr anchor="ctr"/>
          <a:lstStyle/>
          <a:p>
            <a:pPr algn="ctr"/>
            <a:endParaRPr lang="zh-CN" altLang="zh-CN" sz="1300">
              <a:solidFill>
                <a:srgbClr val="FFFFFF"/>
              </a:solidFill>
              <a:latin typeface="宋体" panose="02010600030101010101" pitchFamily="2" charset="-122"/>
              <a:sym typeface="宋体" panose="02010600030101010101" pitchFamily="2" charset="-122"/>
            </a:endParaRPr>
          </a:p>
        </p:txBody>
      </p:sp>
      <p:sp>
        <p:nvSpPr>
          <p:cNvPr id="25" name="矩形 60"/>
          <p:cNvSpPr>
            <a:spLocks noChangeArrowheads="1"/>
          </p:cNvSpPr>
          <p:nvPr/>
        </p:nvSpPr>
        <p:spPr bwMode="auto">
          <a:xfrm>
            <a:off x="4426645" y="1766995"/>
            <a:ext cx="3338712" cy="2124920"/>
          </a:xfrm>
          <a:prstGeom prst="rect">
            <a:avLst/>
          </a:prstGeom>
          <a:solidFill>
            <a:srgbClr val="D58590"/>
          </a:solidFill>
          <a:ln w="50800" cap="flat" cmpd="sng">
            <a:solidFill>
              <a:schemeClr val="bg1"/>
            </a:solidFill>
            <a:bevel/>
          </a:ln>
        </p:spPr>
        <p:txBody>
          <a:bodyPr anchor="ctr"/>
          <a:lstStyle/>
          <a:p>
            <a:pPr algn="ctr"/>
            <a:endParaRPr lang="zh-CN" altLang="zh-CN" sz="1065" dirty="0">
              <a:solidFill>
                <a:schemeClr val="bg1"/>
              </a:solidFill>
              <a:latin typeface="宋体" panose="02010600030101010101" pitchFamily="2" charset="-122"/>
              <a:sym typeface="宋体" panose="02010600030101010101" pitchFamily="2" charset="-122"/>
            </a:endParaRPr>
          </a:p>
        </p:txBody>
      </p:sp>
      <p:sp>
        <p:nvSpPr>
          <p:cNvPr id="26" name="矩形 61"/>
          <p:cNvSpPr>
            <a:spLocks noChangeArrowheads="1"/>
          </p:cNvSpPr>
          <p:nvPr/>
        </p:nvSpPr>
        <p:spPr bwMode="auto">
          <a:xfrm>
            <a:off x="1086364" y="1768563"/>
            <a:ext cx="3340281" cy="2124921"/>
          </a:xfrm>
          <a:prstGeom prst="rect">
            <a:avLst/>
          </a:prstGeom>
          <a:blipFill dpi="0" rotWithShape="1">
            <a:blip r:embed="rId2"/>
            <a:srcRect/>
            <a:stretch>
              <a:fillRect/>
            </a:stretch>
          </a:blipFill>
          <a:ln w="50800" cap="flat" cmpd="sng">
            <a:solidFill>
              <a:schemeClr val="bg1"/>
            </a:solidFill>
            <a:bevel/>
          </a:ln>
        </p:spPr>
        <p:txBody>
          <a:bodyPr anchor="ctr"/>
          <a:lstStyle/>
          <a:p>
            <a:pPr algn="ctr"/>
            <a:endParaRPr lang="zh-CN" altLang="zh-CN" sz="1300">
              <a:solidFill>
                <a:srgbClr val="FFFFFF"/>
              </a:solidFill>
              <a:latin typeface="宋体" panose="02010600030101010101" pitchFamily="2" charset="-122"/>
              <a:sym typeface="宋体" panose="02010600030101010101" pitchFamily="2" charset="-122"/>
            </a:endParaRPr>
          </a:p>
        </p:txBody>
      </p:sp>
      <p:sp>
        <p:nvSpPr>
          <p:cNvPr id="27" name="矩形 62"/>
          <p:cNvSpPr>
            <a:spLocks noChangeArrowheads="1"/>
          </p:cNvSpPr>
          <p:nvPr/>
        </p:nvSpPr>
        <p:spPr bwMode="auto">
          <a:xfrm>
            <a:off x="7765355" y="1765426"/>
            <a:ext cx="3340281" cy="2124921"/>
          </a:xfrm>
          <a:prstGeom prst="rect">
            <a:avLst/>
          </a:prstGeom>
          <a:blipFill dpi="0" rotWithShape="1">
            <a:blip r:embed="rId3"/>
            <a:srcRect/>
            <a:stretch>
              <a:fillRect/>
            </a:stretch>
          </a:blipFill>
          <a:ln w="50800" cap="flat" cmpd="sng">
            <a:solidFill>
              <a:schemeClr val="bg1"/>
            </a:solidFill>
            <a:bevel/>
          </a:ln>
        </p:spPr>
        <p:txBody>
          <a:bodyPr anchor="ctr"/>
          <a:lstStyle/>
          <a:p>
            <a:pPr algn="ctr"/>
            <a:endParaRPr lang="zh-CN" altLang="zh-CN" sz="1300">
              <a:solidFill>
                <a:srgbClr val="FFFFFF"/>
              </a:solidFill>
              <a:latin typeface="宋体" panose="02010600030101010101" pitchFamily="2" charset="-122"/>
              <a:sym typeface="宋体" panose="02010600030101010101" pitchFamily="2" charset="-122"/>
            </a:endParaRPr>
          </a:p>
        </p:txBody>
      </p:sp>
      <p:sp>
        <p:nvSpPr>
          <p:cNvPr id="29" name="矩形 58"/>
          <p:cNvSpPr>
            <a:spLocks noChangeArrowheads="1"/>
          </p:cNvSpPr>
          <p:nvPr/>
        </p:nvSpPr>
        <p:spPr bwMode="auto">
          <a:xfrm>
            <a:off x="1086364" y="3891916"/>
            <a:ext cx="3340281" cy="2124922"/>
          </a:xfrm>
          <a:prstGeom prst="rect">
            <a:avLst/>
          </a:prstGeom>
          <a:solidFill>
            <a:srgbClr val="404040"/>
          </a:solidFill>
          <a:ln w="50800" cap="flat" cmpd="sng">
            <a:solidFill>
              <a:schemeClr val="bg1"/>
            </a:solidFill>
            <a:bevel/>
          </a:ln>
        </p:spPr>
        <p:txBody>
          <a:bodyPr anchor="ctr"/>
          <a:lstStyle/>
          <a:p>
            <a:pPr algn="ctr"/>
            <a:endParaRPr lang="zh-CN" altLang="zh-CN" sz="1065">
              <a:solidFill>
                <a:srgbClr val="FFFFFF"/>
              </a:solidFill>
              <a:latin typeface="宋体" panose="02010600030101010101" pitchFamily="2" charset="-122"/>
              <a:sym typeface="宋体" panose="02010600030101010101" pitchFamily="2" charset="-122"/>
            </a:endParaRPr>
          </a:p>
        </p:txBody>
      </p:sp>
      <p:sp>
        <p:nvSpPr>
          <p:cNvPr id="35" name="矩形 64"/>
          <p:cNvSpPr>
            <a:spLocks noChangeArrowheads="1"/>
          </p:cNvSpPr>
          <p:nvPr/>
        </p:nvSpPr>
        <p:spPr bwMode="auto">
          <a:xfrm>
            <a:off x="7765353" y="3890348"/>
            <a:ext cx="3340280" cy="2124920"/>
          </a:xfrm>
          <a:prstGeom prst="rect">
            <a:avLst/>
          </a:prstGeom>
          <a:solidFill>
            <a:srgbClr val="404040"/>
          </a:solidFill>
          <a:ln w="50800" cap="flat" cmpd="sng">
            <a:solidFill>
              <a:schemeClr val="bg1"/>
            </a:solidFill>
            <a:bevel/>
          </a:ln>
        </p:spPr>
        <p:txBody>
          <a:bodyPr anchor="ctr"/>
          <a:lstStyle/>
          <a:p>
            <a:pPr algn="ctr"/>
            <a:endParaRPr lang="zh-CN" altLang="zh-CN" sz="1065">
              <a:solidFill>
                <a:srgbClr val="FFFFFF"/>
              </a:solidFill>
              <a:latin typeface="宋体" panose="02010600030101010101" pitchFamily="2" charset="-122"/>
              <a:sym typeface="宋体" panose="02010600030101010101" pitchFamily="2" charset="-122"/>
            </a:endParaRPr>
          </a:p>
        </p:txBody>
      </p:sp>
      <p:sp>
        <p:nvSpPr>
          <p:cNvPr id="20" name="0"/>
          <p:cNvSpPr txBox="1">
            <a:spLocks noChangeArrowheads="1"/>
          </p:cNvSpPr>
          <p:nvPr/>
        </p:nvSpPr>
        <p:spPr bwMode="auto">
          <a:xfrm>
            <a:off x="2001273" y="4327367"/>
            <a:ext cx="15078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spcBef>
                <a:spcPct val="20000"/>
              </a:spcBef>
            </a:pPr>
            <a:r>
              <a:rPr lang="zh-CN" altLang="en-US" b="1">
                <a:solidFill>
                  <a:schemeClr val="bg1"/>
                </a:solidFill>
                <a:latin typeface="微软雅黑" panose="020B0503020204020204" pitchFamily="34" charset="-122"/>
                <a:sym typeface="Arial" panose="020B0604020202020204" pitchFamily="34" charset="0"/>
              </a:rPr>
              <a:t>成果</a:t>
            </a:r>
            <a:r>
              <a:rPr lang="zh-CN" altLang="en-US" b="1" smtClean="0">
                <a:solidFill>
                  <a:schemeClr val="bg1"/>
                </a:solidFill>
                <a:latin typeface="微软雅黑" panose="020B0503020204020204" pitchFamily="34" charset="-122"/>
                <a:sym typeface="Arial" panose="020B0604020202020204" pitchFamily="34" charset="0"/>
              </a:rPr>
              <a:t>展示</a:t>
            </a:r>
            <a:endParaRPr lang="en-US" altLang="zh-CN" b="1" dirty="0">
              <a:solidFill>
                <a:schemeClr val="bg1"/>
              </a:solidFill>
              <a:latin typeface="微软雅黑" panose="020B0503020204020204" pitchFamily="34" charset="-122"/>
              <a:sym typeface="Arial" panose="020B0604020202020204" pitchFamily="34" charset="0"/>
            </a:endParaRPr>
          </a:p>
        </p:txBody>
      </p:sp>
      <p:sp>
        <p:nvSpPr>
          <p:cNvPr id="21" name="0"/>
          <p:cNvSpPr txBox="1">
            <a:spLocks noChangeArrowheads="1"/>
          </p:cNvSpPr>
          <p:nvPr/>
        </p:nvSpPr>
        <p:spPr bwMode="auto">
          <a:xfrm>
            <a:off x="1703778" y="4810790"/>
            <a:ext cx="2102885" cy="73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200" smtClean="0">
                <a:solidFill>
                  <a:schemeClr val="bg1"/>
                </a:solidFill>
                <a:latin typeface="微软雅黑" panose="020B0503020204020204" pitchFamily="34" charset="-122"/>
              </a:rPr>
              <a:t>单击添加项目内容</a:t>
            </a:r>
            <a:r>
              <a:rPr lang="zh-CN" altLang="zh-CN" sz="1200" smtClean="0">
                <a:solidFill>
                  <a:schemeClr val="bg1"/>
                </a:solidFill>
                <a:latin typeface="微软雅黑" panose="020B0503020204020204" pitchFamily="34" charset="-122"/>
              </a:rPr>
              <a:t>。</a:t>
            </a:r>
            <a:r>
              <a:rPr lang="zh-CN" altLang="en-US" sz="1200">
                <a:solidFill>
                  <a:schemeClr val="bg1"/>
                </a:solidFill>
                <a:latin typeface="微软雅黑" panose="020B0503020204020204" pitchFamily="34" charset="-122"/>
              </a:rPr>
              <a:t>管理资源吧PPT模板免费下载。</a:t>
            </a:r>
            <a:r>
              <a:rPr lang="zh-CN" altLang="en-US" sz="1200" dirty="0" smtClean="0">
                <a:solidFill>
                  <a:schemeClr val="bg1"/>
                </a:solidFill>
                <a:latin typeface="微软雅黑" panose="020B0503020204020204" pitchFamily="34" charset="-122"/>
                <a:sym typeface="Arial" panose="020B0604020202020204" pitchFamily="34" charset="0"/>
              </a:rPr>
              <a:t>单击此处可</a:t>
            </a:r>
            <a:r>
              <a:rPr lang="zh-CN" altLang="en-US" sz="1200" smtClean="0">
                <a:solidFill>
                  <a:schemeClr val="bg1"/>
                </a:solidFill>
                <a:latin typeface="微软雅黑" panose="020B0503020204020204" pitchFamily="34" charset="-122"/>
                <a:sym typeface="Arial" panose="020B0604020202020204" pitchFamily="34" charset="0"/>
              </a:rPr>
              <a:t>编辑</a:t>
            </a:r>
            <a:r>
              <a:rPr lang="zh-CN" altLang="en-US" sz="1200">
                <a:solidFill>
                  <a:schemeClr val="bg1"/>
                </a:solidFill>
                <a:latin typeface="微软雅黑" panose="020B0503020204020204" pitchFamily="34" charset="-122"/>
                <a:sym typeface="Arial" panose="020B0604020202020204" pitchFamily="34" charset="0"/>
              </a:rPr>
              <a:t>内容，单击此处可编辑内容</a:t>
            </a:r>
            <a:r>
              <a:rPr lang="zh-CN" altLang="en-US" sz="1200" smtClean="0">
                <a:solidFill>
                  <a:schemeClr val="bg1"/>
                </a:solidFill>
                <a:latin typeface="微软雅黑" panose="020B0503020204020204" pitchFamily="34" charset="-122"/>
                <a:sym typeface="Arial" panose="020B0604020202020204" pitchFamily="34" charset="0"/>
              </a:rPr>
              <a:t>。</a:t>
            </a:r>
            <a:r>
              <a:rPr lang="zh-CN" altLang="en-US" sz="1200">
                <a:solidFill>
                  <a:schemeClr val="bg1"/>
                </a:solidFill>
                <a:latin typeface="微软雅黑" panose="020B0503020204020204" pitchFamily="34" charset="-122"/>
              </a:rPr>
              <a:t>单击添加项目内容</a:t>
            </a:r>
            <a:r>
              <a:rPr lang="zh-CN" altLang="zh-CN" sz="1200" smtClean="0">
                <a:solidFill>
                  <a:schemeClr val="bg1"/>
                </a:solidFill>
                <a:latin typeface="微软雅黑" panose="020B0503020204020204" pitchFamily="34" charset="-122"/>
              </a:rPr>
              <a:t>。</a:t>
            </a:r>
            <a:endParaRPr lang="en-US" altLang="zh-CN" sz="1200">
              <a:solidFill>
                <a:schemeClr val="bg1"/>
              </a:solidFill>
              <a:latin typeface="微软雅黑" panose="020B0503020204020204" pitchFamily="34" charset="-122"/>
              <a:sym typeface="Arial" panose="020B0604020202020204" pitchFamily="34" charset="0"/>
            </a:endParaRPr>
          </a:p>
        </p:txBody>
      </p:sp>
      <p:sp>
        <p:nvSpPr>
          <p:cNvPr id="22" name="0"/>
          <p:cNvSpPr txBox="1">
            <a:spLocks noChangeArrowheads="1"/>
          </p:cNvSpPr>
          <p:nvPr/>
        </p:nvSpPr>
        <p:spPr bwMode="auto">
          <a:xfrm>
            <a:off x="5342051" y="2209720"/>
            <a:ext cx="15078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spcBef>
                <a:spcPct val="20000"/>
              </a:spcBef>
            </a:pPr>
            <a:r>
              <a:rPr lang="zh-CN" altLang="en-US" b="1">
                <a:solidFill>
                  <a:schemeClr val="bg1"/>
                </a:solidFill>
                <a:latin typeface="微软雅黑" panose="020B0503020204020204" pitchFamily="34" charset="-122"/>
                <a:sym typeface="Arial" panose="020B0604020202020204" pitchFamily="34" charset="0"/>
              </a:rPr>
              <a:t>成果</a:t>
            </a:r>
            <a:r>
              <a:rPr lang="zh-CN" altLang="en-US" b="1" smtClean="0">
                <a:solidFill>
                  <a:schemeClr val="bg1"/>
                </a:solidFill>
                <a:latin typeface="微软雅黑" panose="020B0503020204020204" pitchFamily="34" charset="-122"/>
                <a:sym typeface="Arial" panose="020B0604020202020204" pitchFamily="34" charset="0"/>
              </a:rPr>
              <a:t>展示</a:t>
            </a:r>
            <a:endParaRPr lang="en-US" altLang="zh-CN" b="1" dirty="0">
              <a:solidFill>
                <a:schemeClr val="bg1"/>
              </a:solidFill>
              <a:latin typeface="微软雅黑" panose="020B0503020204020204" pitchFamily="34" charset="-122"/>
              <a:sym typeface="Arial" panose="020B0604020202020204" pitchFamily="34" charset="0"/>
            </a:endParaRPr>
          </a:p>
        </p:txBody>
      </p:sp>
      <p:sp>
        <p:nvSpPr>
          <p:cNvPr id="23" name="0"/>
          <p:cNvSpPr txBox="1">
            <a:spLocks noChangeArrowheads="1"/>
          </p:cNvSpPr>
          <p:nvPr/>
        </p:nvSpPr>
        <p:spPr bwMode="auto">
          <a:xfrm>
            <a:off x="5044556" y="2693143"/>
            <a:ext cx="2102885" cy="73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200" smtClean="0">
                <a:solidFill>
                  <a:schemeClr val="bg1"/>
                </a:solidFill>
                <a:latin typeface="微软雅黑" panose="020B0503020204020204" pitchFamily="34" charset="-122"/>
              </a:rPr>
              <a:t>单击添加项目内容</a:t>
            </a:r>
            <a:r>
              <a:rPr lang="zh-CN" altLang="zh-CN" sz="1200" smtClean="0">
                <a:solidFill>
                  <a:schemeClr val="bg1"/>
                </a:solidFill>
                <a:latin typeface="微软雅黑" panose="020B0503020204020204" pitchFamily="34" charset="-122"/>
              </a:rPr>
              <a:t>。</a:t>
            </a:r>
            <a:r>
              <a:rPr lang="zh-CN" altLang="en-US" sz="1200">
                <a:solidFill>
                  <a:schemeClr val="bg1"/>
                </a:solidFill>
                <a:latin typeface="微软雅黑" panose="020B0503020204020204" pitchFamily="34" charset="-122"/>
              </a:rPr>
              <a:t>管理资源吧PPT模板免费下载。</a:t>
            </a:r>
            <a:r>
              <a:rPr lang="zh-CN" altLang="en-US" sz="1200" dirty="0" smtClean="0">
                <a:solidFill>
                  <a:schemeClr val="bg1"/>
                </a:solidFill>
                <a:latin typeface="微软雅黑" panose="020B0503020204020204" pitchFamily="34" charset="-122"/>
                <a:sym typeface="Arial" panose="020B0604020202020204" pitchFamily="34" charset="0"/>
              </a:rPr>
              <a:t>单击此处可</a:t>
            </a:r>
            <a:r>
              <a:rPr lang="zh-CN" altLang="en-US" sz="1200" smtClean="0">
                <a:solidFill>
                  <a:schemeClr val="bg1"/>
                </a:solidFill>
                <a:latin typeface="微软雅黑" panose="020B0503020204020204" pitchFamily="34" charset="-122"/>
                <a:sym typeface="Arial" panose="020B0604020202020204" pitchFamily="34" charset="0"/>
              </a:rPr>
              <a:t>编辑</a:t>
            </a:r>
            <a:r>
              <a:rPr lang="zh-CN" altLang="en-US" sz="1200">
                <a:solidFill>
                  <a:schemeClr val="bg1"/>
                </a:solidFill>
                <a:latin typeface="微软雅黑" panose="020B0503020204020204" pitchFamily="34" charset="-122"/>
                <a:sym typeface="Arial" panose="020B0604020202020204" pitchFamily="34" charset="0"/>
              </a:rPr>
              <a:t>内容，单击此处可编辑内容</a:t>
            </a:r>
            <a:r>
              <a:rPr lang="zh-CN" altLang="en-US" sz="1200" smtClean="0">
                <a:solidFill>
                  <a:schemeClr val="bg1"/>
                </a:solidFill>
                <a:latin typeface="微软雅黑" panose="020B0503020204020204" pitchFamily="34" charset="-122"/>
                <a:sym typeface="Arial" panose="020B0604020202020204" pitchFamily="34" charset="0"/>
              </a:rPr>
              <a:t>。</a:t>
            </a:r>
            <a:r>
              <a:rPr lang="zh-CN" altLang="en-US" sz="1200">
                <a:solidFill>
                  <a:schemeClr val="bg1"/>
                </a:solidFill>
                <a:latin typeface="微软雅黑" panose="020B0503020204020204" pitchFamily="34" charset="-122"/>
              </a:rPr>
              <a:t>单击添加项目内容</a:t>
            </a:r>
            <a:r>
              <a:rPr lang="zh-CN" altLang="zh-CN" sz="1200" smtClean="0">
                <a:solidFill>
                  <a:schemeClr val="bg1"/>
                </a:solidFill>
                <a:latin typeface="微软雅黑" panose="020B0503020204020204" pitchFamily="34" charset="-122"/>
              </a:rPr>
              <a:t>。</a:t>
            </a:r>
            <a:endParaRPr lang="en-US" altLang="zh-CN" sz="1200">
              <a:solidFill>
                <a:schemeClr val="bg1"/>
              </a:solidFill>
              <a:latin typeface="微软雅黑" panose="020B0503020204020204" pitchFamily="34" charset="-122"/>
              <a:sym typeface="Arial" panose="020B0604020202020204" pitchFamily="34" charset="0"/>
            </a:endParaRPr>
          </a:p>
        </p:txBody>
      </p:sp>
      <p:sp>
        <p:nvSpPr>
          <p:cNvPr id="38" name="0"/>
          <p:cNvSpPr txBox="1">
            <a:spLocks noChangeArrowheads="1"/>
          </p:cNvSpPr>
          <p:nvPr/>
        </p:nvSpPr>
        <p:spPr bwMode="auto">
          <a:xfrm>
            <a:off x="8682832" y="4327367"/>
            <a:ext cx="15078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spcBef>
                <a:spcPct val="20000"/>
              </a:spcBef>
            </a:pPr>
            <a:r>
              <a:rPr lang="zh-CN" altLang="en-US" b="1">
                <a:solidFill>
                  <a:schemeClr val="bg1"/>
                </a:solidFill>
                <a:latin typeface="微软雅黑" panose="020B0503020204020204" pitchFamily="34" charset="-122"/>
                <a:sym typeface="Arial" panose="020B0604020202020204" pitchFamily="34" charset="0"/>
              </a:rPr>
              <a:t>成果</a:t>
            </a:r>
            <a:r>
              <a:rPr lang="zh-CN" altLang="en-US" b="1" smtClean="0">
                <a:solidFill>
                  <a:schemeClr val="bg1"/>
                </a:solidFill>
                <a:latin typeface="微软雅黑" panose="020B0503020204020204" pitchFamily="34" charset="-122"/>
                <a:sym typeface="Arial" panose="020B0604020202020204" pitchFamily="34" charset="0"/>
              </a:rPr>
              <a:t>展示</a:t>
            </a:r>
            <a:endParaRPr lang="en-US" altLang="zh-CN" b="1" dirty="0">
              <a:solidFill>
                <a:schemeClr val="bg1"/>
              </a:solidFill>
              <a:latin typeface="微软雅黑" panose="020B0503020204020204" pitchFamily="34" charset="-122"/>
              <a:sym typeface="Arial" panose="020B0604020202020204" pitchFamily="34" charset="0"/>
            </a:endParaRPr>
          </a:p>
        </p:txBody>
      </p:sp>
      <p:sp>
        <p:nvSpPr>
          <p:cNvPr id="40" name="0"/>
          <p:cNvSpPr txBox="1">
            <a:spLocks noChangeArrowheads="1"/>
          </p:cNvSpPr>
          <p:nvPr/>
        </p:nvSpPr>
        <p:spPr bwMode="auto">
          <a:xfrm>
            <a:off x="8385337" y="4810790"/>
            <a:ext cx="2102885" cy="73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200" smtClean="0">
                <a:solidFill>
                  <a:schemeClr val="bg1"/>
                </a:solidFill>
                <a:latin typeface="微软雅黑" panose="020B0503020204020204" pitchFamily="34" charset="-122"/>
              </a:rPr>
              <a:t>单击添加项目内容</a:t>
            </a:r>
            <a:r>
              <a:rPr lang="zh-CN" altLang="zh-CN" sz="1200" smtClean="0">
                <a:solidFill>
                  <a:schemeClr val="bg1"/>
                </a:solidFill>
                <a:latin typeface="微软雅黑" panose="020B0503020204020204" pitchFamily="34" charset="-122"/>
              </a:rPr>
              <a:t>。</a:t>
            </a:r>
            <a:r>
              <a:rPr lang="zh-CN" altLang="en-US" sz="1200">
                <a:solidFill>
                  <a:schemeClr val="bg1"/>
                </a:solidFill>
                <a:latin typeface="微软雅黑" panose="020B0503020204020204" pitchFamily="34" charset="-122"/>
              </a:rPr>
              <a:t>管理资源吧PPT模板免费下载。</a:t>
            </a:r>
            <a:r>
              <a:rPr lang="zh-CN" altLang="en-US" sz="1200" dirty="0" smtClean="0">
                <a:solidFill>
                  <a:schemeClr val="bg1"/>
                </a:solidFill>
                <a:latin typeface="微软雅黑" panose="020B0503020204020204" pitchFamily="34" charset="-122"/>
                <a:sym typeface="Arial" panose="020B0604020202020204" pitchFamily="34" charset="0"/>
              </a:rPr>
              <a:t>单击此处可</a:t>
            </a:r>
            <a:r>
              <a:rPr lang="zh-CN" altLang="en-US" sz="1200" smtClean="0">
                <a:solidFill>
                  <a:schemeClr val="bg1"/>
                </a:solidFill>
                <a:latin typeface="微软雅黑" panose="020B0503020204020204" pitchFamily="34" charset="-122"/>
                <a:sym typeface="Arial" panose="020B0604020202020204" pitchFamily="34" charset="0"/>
              </a:rPr>
              <a:t>编辑</a:t>
            </a:r>
            <a:r>
              <a:rPr lang="zh-CN" altLang="en-US" sz="1200">
                <a:solidFill>
                  <a:schemeClr val="bg1"/>
                </a:solidFill>
                <a:latin typeface="微软雅黑" panose="020B0503020204020204" pitchFamily="34" charset="-122"/>
                <a:sym typeface="Arial" panose="020B0604020202020204" pitchFamily="34" charset="0"/>
              </a:rPr>
              <a:t>内容，单击此处可编辑内容</a:t>
            </a:r>
            <a:r>
              <a:rPr lang="zh-CN" altLang="en-US" sz="1200" smtClean="0">
                <a:solidFill>
                  <a:schemeClr val="bg1"/>
                </a:solidFill>
                <a:latin typeface="微软雅黑" panose="020B0503020204020204" pitchFamily="34" charset="-122"/>
                <a:sym typeface="Arial" panose="020B0604020202020204" pitchFamily="34" charset="0"/>
              </a:rPr>
              <a:t>。</a:t>
            </a:r>
            <a:r>
              <a:rPr lang="zh-CN" altLang="en-US" sz="1200">
                <a:solidFill>
                  <a:schemeClr val="bg1"/>
                </a:solidFill>
                <a:latin typeface="微软雅黑" panose="020B0503020204020204" pitchFamily="34" charset="-122"/>
              </a:rPr>
              <a:t>单击添加项目内容</a:t>
            </a:r>
            <a:r>
              <a:rPr lang="zh-CN" altLang="zh-CN" sz="1200" smtClean="0">
                <a:solidFill>
                  <a:schemeClr val="bg1"/>
                </a:solidFill>
                <a:latin typeface="微软雅黑" panose="020B0503020204020204" pitchFamily="34" charset="-122"/>
              </a:rPr>
              <a:t>。</a:t>
            </a:r>
            <a:endParaRPr lang="en-US" altLang="zh-CN" sz="1200">
              <a:solidFill>
                <a:schemeClr val="bg1"/>
              </a:solidFill>
              <a:latin typeface="微软雅黑" panose="020B0503020204020204" pitchFamily="34" charset="-122"/>
              <a:sym typeface="Arial" panose="020B0604020202020204" pitchFamily="34" charset="0"/>
            </a:endParaRPr>
          </a:p>
        </p:txBody>
      </p:sp>
      <p:sp>
        <p:nvSpPr>
          <p:cNvPr id="14" name="图文框 13"/>
          <p:cNvSpPr/>
          <p:nvPr/>
        </p:nvSpPr>
        <p:spPr>
          <a:xfrm>
            <a:off x="0" y="0"/>
            <a:ext cx="12192000" cy="6858000"/>
          </a:xfrm>
          <a:prstGeom prst="frame">
            <a:avLst>
              <a:gd name="adj1" fmla="val 3611"/>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文本框 14"/>
          <p:cNvSpPr txBox="1"/>
          <p:nvPr/>
        </p:nvSpPr>
        <p:spPr>
          <a:xfrm>
            <a:off x="846738" y="587321"/>
            <a:ext cx="3538593" cy="584775"/>
          </a:xfrm>
          <a:prstGeom prst="rect">
            <a:avLst/>
          </a:prstGeom>
          <a:noFill/>
        </p:spPr>
        <p:txBody>
          <a:bodyPr wrap="square" rtlCol="0">
            <a:spAutoFit/>
          </a:bodyPr>
          <a:lstStyle/>
          <a:p>
            <a:r>
              <a:rPr lang="zh-CN" altLang="en-US" sz="3200" b="1" dirty="0" smtClean="0">
                <a:solidFill>
                  <a:srgbClr val="404040"/>
                </a:solidFill>
                <a:latin typeface="微软雅黑" panose="020B0503020204020204" pitchFamily="34" charset="-122"/>
                <a:ea typeface="微软雅黑" panose="020B0503020204020204" pitchFamily="34" charset="-122"/>
              </a:rPr>
              <a:t>研究的成果与运用</a:t>
            </a:r>
            <a:endParaRPr lang="zh-CN" altLang="en-US" sz="3200" b="1" dirty="0" smtClean="0">
              <a:solidFill>
                <a:srgbClr val="404040"/>
              </a:solidFill>
              <a:latin typeface="微软雅黑" panose="020B0503020204020204" pitchFamily="34" charset="-122"/>
              <a:ea typeface="微软雅黑" panose="020B0503020204020204" pitchFamily="34" charset="-122"/>
            </a:endParaRPr>
          </a:p>
        </p:txBody>
      </p:sp>
      <p:sp>
        <p:nvSpPr>
          <p:cNvPr id="16" name="文本框 16"/>
          <p:cNvSpPr txBox="1">
            <a:spLocks noChangeArrowheads="1"/>
          </p:cNvSpPr>
          <p:nvPr/>
        </p:nvSpPr>
        <p:spPr bwMode="auto">
          <a:xfrm>
            <a:off x="882928" y="1121663"/>
            <a:ext cx="3384708" cy="244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a:buNone/>
            </a:pPr>
            <a:r>
              <a:rPr lang="zh-CN" altLang="en-US" sz="1100" smtClean="0">
                <a:solidFill>
                  <a:srgbClr val="7F7F7F"/>
                </a:solidFill>
                <a:latin typeface="微软雅黑" panose="020B0503020204020204" pitchFamily="34" charset="-122"/>
                <a:ea typeface="微软雅黑" panose="020B0503020204020204" pitchFamily="34" charset="-122"/>
              </a:rPr>
              <a:t>在此添加标题补充内容，建议使用微软雅黑</a:t>
            </a:r>
            <a:endParaRPr lang="zh-CN" altLang="en-US" sz="1100" dirty="0">
              <a:solidFill>
                <a:srgbClr val="7F7F7F"/>
              </a:solidFill>
              <a:latin typeface="微软雅黑" panose="020B0503020204020204" pitchFamily="34" charset="-122"/>
              <a:ea typeface="微软雅黑" panose="020B0503020204020204" pitchFamily="34" charset="-122"/>
            </a:endParaRPr>
          </a:p>
        </p:txBody>
      </p:sp>
      <p:sp>
        <p:nvSpPr>
          <p:cNvPr id="17" name="矩形 16"/>
          <p:cNvSpPr/>
          <p:nvPr/>
        </p:nvSpPr>
        <p:spPr>
          <a:xfrm>
            <a:off x="680784" y="651187"/>
            <a:ext cx="147849" cy="669957"/>
          </a:xfrm>
          <a:prstGeom prst="rect">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043602" y="2473985"/>
            <a:ext cx="2436404" cy="2436404"/>
          </a:xfrm>
          <a:prstGeom prst="ellipse">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595959"/>
              </a:solidFill>
            </a:endParaRPr>
          </a:p>
        </p:txBody>
      </p:sp>
      <p:sp>
        <p:nvSpPr>
          <p:cNvPr id="6" name="任意多边形 5"/>
          <p:cNvSpPr/>
          <p:nvPr/>
        </p:nvSpPr>
        <p:spPr>
          <a:xfrm>
            <a:off x="2760640" y="2601228"/>
            <a:ext cx="507709" cy="469500"/>
          </a:xfrm>
          <a:custGeom>
            <a:avLst/>
            <a:gdLst>
              <a:gd name="connsiteX0" fmla="*/ 42807 w 571148"/>
              <a:gd name="connsiteY0" fmla="*/ 0 h 528165"/>
              <a:gd name="connsiteX1" fmla="*/ 89017 w 571148"/>
              <a:gd name="connsiteY1" fmla="*/ 22260 h 528165"/>
              <a:gd name="connsiteX2" fmla="*/ 493276 w 571148"/>
              <a:gd name="connsiteY2" fmla="*/ 355563 h 528165"/>
              <a:gd name="connsiteX3" fmla="*/ 571148 w 571148"/>
              <a:gd name="connsiteY3" fmla="*/ 459699 h 528165"/>
              <a:gd name="connsiteX4" fmla="*/ 562898 w 571148"/>
              <a:gd name="connsiteY4" fmla="*/ 466506 h 528165"/>
              <a:gd name="connsiteX5" fmla="*/ 361038 w 571148"/>
              <a:gd name="connsiteY5" fmla="*/ 528165 h 528165"/>
              <a:gd name="connsiteX6" fmla="*/ 0 w 571148"/>
              <a:gd name="connsiteY6" fmla="*/ 167127 h 528165"/>
              <a:gd name="connsiteX7" fmla="*/ 28372 w 571148"/>
              <a:gd name="connsiteY7" fmla="*/ 26595 h 5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1148" h="528165">
                <a:moveTo>
                  <a:pt x="42807" y="0"/>
                </a:moveTo>
                <a:lnTo>
                  <a:pt x="89017" y="22260"/>
                </a:lnTo>
                <a:cubicBezTo>
                  <a:pt x="244361" y="106648"/>
                  <a:pt x="381563" y="220198"/>
                  <a:pt x="493276" y="355563"/>
                </a:cubicBezTo>
                <a:lnTo>
                  <a:pt x="571148" y="459699"/>
                </a:lnTo>
                <a:lnTo>
                  <a:pt x="562898" y="466506"/>
                </a:lnTo>
                <a:cubicBezTo>
                  <a:pt x="505276" y="505434"/>
                  <a:pt x="435812" y="528165"/>
                  <a:pt x="361038" y="528165"/>
                </a:cubicBezTo>
                <a:cubicBezTo>
                  <a:pt x="161642" y="528165"/>
                  <a:pt x="0" y="366523"/>
                  <a:pt x="0" y="167127"/>
                </a:cubicBezTo>
                <a:cubicBezTo>
                  <a:pt x="0" y="117278"/>
                  <a:pt x="10103" y="69789"/>
                  <a:pt x="28372" y="26595"/>
                </a:cubicBezTo>
                <a:close/>
              </a:path>
            </a:pathLst>
          </a:custGeom>
          <a:solidFill>
            <a:srgbClr val="3B3E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595959"/>
              </a:solidFill>
            </a:endParaRPr>
          </a:p>
        </p:txBody>
      </p:sp>
      <p:sp>
        <p:nvSpPr>
          <p:cNvPr id="7" name="圆角矩形 6"/>
          <p:cNvSpPr/>
          <p:nvPr/>
        </p:nvSpPr>
        <p:spPr>
          <a:xfrm>
            <a:off x="1675079" y="4261129"/>
            <a:ext cx="1085562" cy="44939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595959"/>
              </a:solidFill>
            </a:endParaRPr>
          </a:p>
        </p:txBody>
      </p:sp>
      <p:grpSp>
        <p:nvGrpSpPr>
          <p:cNvPr id="8" name="组合 7"/>
          <p:cNvGrpSpPr/>
          <p:nvPr/>
        </p:nvGrpSpPr>
        <p:grpSpPr>
          <a:xfrm>
            <a:off x="2085311" y="4339181"/>
            <a:ext cx="328672" cy="314184"/>
            <a:chOff x="6016625" y="1054100"/>
            <a:chExt cx="444500" cy="446621"/>
          </a:xfrm>
          <a:solidFill>
            <a:srgbClr val="3B3E45"/>
          </a:solidFill>
        </p:grpSpPr>
        <p:sp>
          <p:nvSpPr>
            <p:cNvPr id="9" name="Freeform 30"/>
            <p:cNvSpPr>
              <a:spLocks noEditPoints="1"/>
            </p:cNvSpPr>
            <p:nvPr/>
          </p:nvSpPr>
          <p:spPr bwMode="auto">
            <a:xfrm>
              <a:off x="6016625" y="1054100"/>
              <a:ext cx="296862" cy="296863"/>
            </a:xfrm>
            <a:custGeom>
              <a:avLst/>
              <a:gdLst>
                <a:gd name="T0" fmla="*/ 99 w 128"/>
                <a:gd name="T1" fmla="*/ 117 h 128"/>
                <a:gd name="T2" fmla="*/ 95 w 128"/>
                <a:gd name="T3" fmla="*/ 101 h 128"/>
                <a:gd name="T4" fmla="*/ 101 w 128"/>
                <a:gd name="T5" fmla="*/ 95 h 128"/>
                <a:gd name="T6" fmla="*/ 117 w 128"/>
                <a:gd name="T7" fmla="*/ 99 h 128"/>
                <a:gd name="T8" fmla="*/ 121 w 128"/>
                <a:gd name="T9" fmla="*/ 97 h 128"/>
                <a:gd name="T10" fmla="*/ 128 w 128"/>
                <a:gd name="T11" fmla="*/ 82 h 128"/>
                <a:gd name="T12" fmla="*/ 126 w 128"/>
                <a:gd name="T13" fmla="*/ 77 h 128"/>
                <a:gd name="T14" fmla="*/ 112 w 128"/>
                <a:gd name="T15" fmla="*/ 69 h 128"/>
                <a:gd name="T16" fmla="*/ 112 w 128"/>
                <a:gd name="T17" fmla="*/ 64 h 128"/>
                <a:gd name="T18" fmla="*/ 112 w 128"/>
                <a:gd name="T19" fmla="*/ 60 h 128"/>
                <a:gd name="T20" fmla="*/ 126 w 128"/>
                <a:gd name="T21" fmla="*/ 52 h 128"/>
                <a:gd name="T22" fmla="*/ 128 w 128"/>
                <a:gd name="T23" fmla="*/ 47 h 128"/>
                <a:gd name="T24" fmla="*/ 122 w 128"/>
                <a:gd name="T25" fmla="*/ 32 h 128"/>
                <a:gd name="T26" fmla="*/ 117 w 128"/>
                <a:gd name="T27" fmla="*/ 29 h 128"/>
                <a:gd name="T28" fmla="*/ 101 w 128"/>
                <a:gd name="T29" fmla="*/ 33 h 128"/>
                <a:gd name="T30" fmla="*/ 95 w 128"/>
                <a:gd name="T31" fmla="*/ 27 h 128"/>
                <a:gd name="T32" fmla="*/ 99 w 128"/>
                <a:gd name="T33" fmla="*/ 11 h 128"/>
                <a:gd name="T34" fmla="*/ 97 w 128"/>
                <a:gd name="T35" fmla="*/ 7 h 128"/>
                <a:gd name="T36" fmla="*/ 82 w 128"/>
                <a:gd name="T37" fmla="*/ 0 h 128"/>
                <a:gd name="T38" fmla="*/ 77 w 128"/>
                <a:gd name="T39" fmla="*/ 2 h 128"/>
                <a:gd name="T40" fmla="*/ 69 w 128"/>
                <a:gd name="T41" fmla="*/ 16 h 128"/>
                <a:gd name="T42" fmla="*/ 60 w 128"/>
                <a:gd name="T43" fmla="*/ 16 h 128"/>
                <a:gd name="T44" fmla="*/ 52 w 128"/>
                <a:gd name="T45" fmla="*/ 2 h 128"/>
                <a:gd name="T46" fmla="*/ 47 w 128"/>
                <a:gd name="T47" fmla="*/ 0 h 128"/>
                <a:gd name="T48" fmla="*/ 32 w 128"/>
                <a:gd name="T49" fmla="*/ 6 h 128"/>
                <a:gd name="T50" fmla="*/ 29 w 128"/>
                <a:gd name="T51" fmla="*/ 11 h 128"/>
                <a:gd name="T52" fmla="*/ 33 w 128"/>
                <a:gd name="T53" fmla="*/ 27 h 128"/>
                <a:gd name="T54" fmla="*/ 27 w 128"/>
                <a:gd name="T55" fmla="*/ 33 h 128"/>
                <a:gd name="T56" fmla="*/ 11 w 128"/>
                <a:gd name="T57" fmla="*/ 29 h 128"/>
                <a:gd name="T58" fmla="*/ 7 w 128"/>
                <a:gd name="T59" fmla="*/ 31 h 128"/>
                <a:gd name="T60" fmla="*/ 0 w 128"/>
                <a:gd name="T61" fmla="*/ 46 h 128"/>
                <a:gd name="T62" fmla="*/ 2 w 128"/>
                <a:gd name="T63" fmla="*/ 51 h 128"/>
                <a:gd name="T64" fmla="*/ 16 w 128"/>
                <a:gd name="T65" fmla="*/ 59 h 128"/>
                <a:gd name="T66" fmla="*/ 16 w 128"/>
                <a:gd name="T67" fmla="*/ 64 h 128"/>
                <a:gd name="T68" fmla="*/ 16 w 128"/>
                <a:gd name="T69" fmla="*/ 68 h 128"/>
                <a:gd name="T70" fmla="*/ 2 w 128"/>
                <a:gd name="T71" fmla="*/ 76 h 128"/>
                <a:gd name="T72" fmla="*/ 0 w 128"/>
                <a:gd name="T73" fmla="*/ 81 h 128"/>
                <a:gd name="T74" fmla="*/ 6 w 128"/>
                <a:gd name="T75" fmla="*/ 96 h 128"/>
                <a:gd name="T76" fmla="*/ 11 w 128"/>
                <a:gd name="T77" fmla="*/ 99 h 128"/>
                <a:gd name="T78" fmla="*/ 26 w 128"/>
                <a:gd name="T79" fmla="*/ 94 h 128"/>
                <a:gd name="T80" fmla="*/ 33 w 128"/>
                <a:gd name="T81" fmla="*/ 101 h 128"/>
                <a:gd name="T82" fmla="*/ 29 w 128"/>
                <a:gd name="T83" fmla="*/ 117 h 128"/>
                <a:gd name="T84" fmla="*/ 31 w 128"/>
                <a:gd name="T85" fmla="*/ 121 h 128"/>
                <a:gd name="T86" fmla="*/ 46 w 128"/>
                <a:gd name="T87" fmla="*/ 128 h 128"/>
                <a:gd name="T88" fmla="*/ 51 w 128"/>
                <a:gd name="T89" fmla="*/ 126 h 128"/>
                <a:gd name="T90" fmla="*/ 59 w 128"/>
                <a:gd name="T91" fmla="*/ 112 h 128"/>
                <a:gd name="T92" fmla="*/ 68 w 128"/>
                <a:gd name="T93" fmla="*/ 112 h 128"/>
                <a:gd name="T94" fmla="*/ 76 w 128"/>
                <a:gd name="T95" fmla="*/ 126 h 128"/>
                <a:gd name="T96" fmla="*/ 80 w 128"/>
                <a:gd name="T97" fmla="*/ 128 h 128"/>
                <a:gd name="T98" fmla="*/ 81 w 128"/>
                <a:gd name="T99" fmla="*/ 128 h 128"/>
                <a:gd name="T100" fmla="*/ 96 w 128"/>
                <a:gd name="T101" fmla="*/ 122 h 128"/>
                <a:gd name="T102" fmla="*/ 99 w 128"/>
                <a:gd name="T103" fmla="*/ 117 h 128"/>
                <a:gd name="T104" fmla="*/ 75 w 128"/>
                <a:gd name="T105" fmla="*/ 75 h 128"/>
                <a:gd name="T106" fmla="*/ 53 w 128"/>
                <a:gd name="T107" fmla="*/ 75 h 128"/>
                <a:gd name="T108" fmla="*/ 48 w 128"/>
                <a:gd name="T109" fmla="*/ 64 h 128"/>
                <a:gd name="T110" fmla="*/ 53 w 128"/>
                <a:gd name="T111" fmla="*/ 53 h 128"/>
                <a:gd name="T112" fmla="*/ 64 w 128"/>
                <a:gd name="T113" fmla="*/ 48 h 128"/>
                <a:gd name="T114" fmla="*/ 75 w 128"/>
                <a:gd name="T115" fmla="*/ 53 h 128"/>
                <a:gd name="T116" fmla="*/ 80 w 128"/>
                <a:gd name="T117" fmla="*/ 64 h 128"/>
                <a:gd name="T118" fmla="*/ 75 w 128"/>
                <a:gd name="T119" fmla="*/ 7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 h="128">
                  <a:moveTo>
                    <a:pt x="99" y="117"/>
                  </a:moveTo>
                  <a:cubicBezTo>
                    <a:pt x="95" y="101"/>
                    <a:pt x="95" y="101"/>
                    <a:pt x="95" y="101"/>
                  </a:cubicBezTo>
                  <a:cubicBezTo>
                    <a:pt x="97" y="100"/>
                    <a:pt x="99" y="97"/>
                    <a:pt x="101" y="95"/>
                  </a:cubicBezTo>
                  <a:cubicBezTo>
                    <a:pt x="117" y="99"/>
                    <a:pt x="117" y="99"/>
                    <a:pt x="117" y="99"/>
                  </a:cubicBezTo>
                  <a:cubicBezTo>
                    <a:pt x="119" y="100"/>
                    <a:pt x="121" y="99"/>
                    <a:pt x="121" y="97"/>
                  </a:cubicBezTo>
                  <a:cubicBezTo>
                    <a:pt x="128" y="82"/>
                    <a:pt x="128" y="82"/>
                    <a:pt x="128" y="82"/>
                  </a:cubicBezTo>
                  <a:cubicBezTo>
                    <a:pt x="128" y="80"/>
                    <a:pt x="128" y="78"/>
                    <a:pt x="126" y="77"/>
                  </a:cubicBezTo>
                  <a:cubicBezTo>
                    <a:pt x="112" y="69"/>
                    <a:pt x="112" y="69"/>
                    <a:pt x="112" y="69"/>
                  </a:cubicBezTo>
                  <a:cubicBezTo>
                    <a:pt x="112" y="67"/>
                    <a:pt x="112" y="66"/>
                    <a:pt x="112" y="64"/>
                  </a:cubicBezTo>
                  <a:cubicBezTo>
                    <a:pt x="112" y="63"/>
                    <a:pt x="112" y="61"/>
                    <a:pt x="112" y="60"/>
                  </a:cubicBezTo>
                  <a:cubicBezTo>
                    <a:pt x="126" y="52"/>
                    <a:pt x="126" y="52"/>
                    <a:pt x="126" y="52"/>
                  </a:cubicBezTo>
                  <a:cubicBezTo>
                    <a:pt x="128" y="51"/>
                    <a:pt x="128" y="48"/>
                    <a:pt x="128" y="47"/>
                  </a:cubicBezTo>
                  <a:cubicBezTo>
                    <a:pt x="122" y="32"/>
                    <a:pt x="122" y="32"/>
                    <a:pt x="122" y="32"/>
                  </a:cubicBezTo>
                  <a:cubicBezTo>
                    <a:pt x="121" y="30"/>
                    <a:pt x="119" y="29"/>
                    <a:pt x="117" y="29"/>
                  </a:cubicBezTo>
                  <a:cubicBezTo>
                    <a:pt x="101" y="33"/>
                    <a:pt x="101" y="33"/>
                    <a:pt x="101" y="33"/>
                  </a:cubicBezTo>
                  <a:cubicBezTo>
                    <a:pt x="100" y="31"/>
                    <a:pt x="97" y="29"/>
                    <a:pt x="95" y="27"/>
                  </a:cubicBezTo>
                  <a:cubicBezTo>
                    <a:pt x="99" y="11"/>
                    <a:pt x="99" y="11"/>
                    <a:pt x="99" y="11"/>
                  </a:cubicBezTo>
                  <a:cubicBezTo>
                    <a:pt x="100" y="9"/>
                    <a:pt x="99" y="7"/>
                    <a:pt x="97" y="7"/>
                  </a:cubicBezTo>
                  <a:cubicBezTo>
                    <a:pt x="82" y="0"/>
                    <a:pt x="82" y="0"/>
                    <a:pt x="82" y="0"/>
                  </a:cubicBezTo>
                  <a:cubicBezTo>
                    <a:pt x="80" y="0"/>
                    <a:pt x="78" y="0"/>
                    <a:pt x="77" y="2"/>
                  </a:cubicBezTo>
                  <a:cubicBezTo>
                    <a:pt x="69" y="16"/>
                    <a:pt x="69" y="16"/>
                    <a:pt x="69" y="16"/>
                  </a:cubicBezTo>
                  <a:cubicBezTo>
                    <a:pt x="66" y="16"/>
                    <a:pt x="63" y="16"/>
                    <a:pt x="60" y="16"/>
                  </a:cubicBezTo>
                  <a:cubicBezTo>
                    <a:pt x="52" y="2"/>
                    <a:pt x="52" y="2"/>
                    <a:pt x="52" y="2"/>
                  </a:cubicBezTo>
                  <a:cubicBezTo>
                    <a:pt x="51" y="0"/>
                    <a:pt x="48" y="0"/>
                    <a:pt x="47" y="0"/>
                  </a:cubicBezTo>
                  <a:cubicBezTo>
                    <a:pt x="32" y="6"/>
                    <a:pt x="32" y="6"/>
                    <a:pt x="32" y="6"/>
                  </a:cubicBezTo>
                  <a:cubicBezTo>
                    <a:pt x="30" y="7"/>
                    <a:pt x="29" y="9"/>
                    <a:pt x="29" y="11"/>
                  </a:cubicBezTo>
                  <a:cubicBezTo>
                    <a:pt x="33" y="27"/>
                    <a:pt x="33" y="27"/>
                    <a:pt x="33" y="27"/>
                  </a:cubicBezTo>
                  <a:cubicBezTo>
                    <a:pt x="31" y="29"/>
                    <a:pt x="29" y="31"/>
                    <a:pt x="27" y="33"/>
                  </a:cubicBezTo>
                  <a:cubicBezTo>
                    <a:pt x="11" y="29"/>
                    <a:pt x="11" y="29"/>
                    <a:pt x="11" y="29"/>
                  </a:cubicBezTo>
                  <a:cubicBezTo>
                    <a:pt x="9" y="28"/>
                    <a:pt x="7" y="29"/>
                    <a:pt x="7" y="31"/>
                  </a:cubicBezTo>
                  <a:cubicBezTo>
                    <a:pt x="0" y="46"/>
                    <a:pt x="0" y="46"/>
                    <a:pt x="0" y="46"/>
                  </a:cubicBezTo>
                  <a:cubicBezTo>
                    <a:pt x="0" y="48"/>
                    <a:pt x="0" y="50"/>
                    <a:pt x="2" y="51"/>
                  </a:cubicBezTo>
                  <a:cubicBezTo>
                    <a:pt x="16" y="59"/>
                    <a:pt x="16" y="59"/>
                    <a:pt x="16" y="59"/>
                  </a:cubicBezTo>
                  <a:cubicBezTo>
                    <a:pt x="16" y="61"/>
                    <a:pt x="16" y="62"/>
                    <a:pt x="16" y="64"/>
                  </a:cubicBezTo>
                  <a:cubicBezTo>
                    <a:pt x="16" y="65"/>
                    <a:pt x="16" y="67"/>
                    <a:pt x="16" y="68"/>
                  </a:cubicBezTo>
                  <a:cubicBezTo>
                    <a:pt x="2" y="76"/>
                    <a:pt x="2" y="76"/>
                    <a:pt x="2" y="76"/>
                  </a:cubicBezTo>
                  <a:cubicBezTo>
                    <a:pt x="0" y="77"/>
                    <a:pt x="0" y="80"/>
                    <a:pt x="0" y="81"/>
                  </a:cubicBezTo>
                  <a:cubicBezTo>
                    <a:pt x="6" y="96"/>
                    <a:pt x="6" y="96"/>
                    <a:pt x="6" y="96"/>
                  </a:cubicBezTo>
                  <a:cubicBezTo>
                    <a:pt x="7" y="98"/>
                    <a:pt x="9" y="99"/>
                    <a:pt x="11" y="99"/>
                  </a:cubicBezTo>
                  <a:cubicBezTo>
                    <a:pt x="26" y="94"/>
                    <a:pt x="26" y="94"/>
                    <a:pt x="26" y="94"/>
                  </a:cubicBezTo>
                  <a:cubicBezTo>
                    <a:pt x="28" y="97"/>
                    <a:pt x="31" y="99"/>
                    <a:pt x="33" y="101"/>
                  </a:cubicBezTo>
                  <a:cubicBezTo>
                    <a:pt x="29" y="117"/>
                    <a:pt x="29" y="117"/>
                    <a:pt x="29" y="117"/>
                  </a:cubicBezTo>
                  <a:cubicBezTo>
                    <a:pt x="28" y="119"/>
                    <a:pt x="29" y="121"/>
                    <a:pt x="31" y="121"/>
                  </a:cubicBezTo>
                  <a:cubicBezTo>
                    <a:pt x="46" y="128"/>
                    <a:pt x="46" y="128"/>
                    <a:pt x="46" y="128"/>
                  </a:cubicBezTo>
                  <a:cubicBezTo>
                    <a:pt x="48" y="128"/>
                    <a:pt x="50" y="128"/>
                    <a:pt x="51" y="126"/>
                  </a:cubicBezTo>
                  <a:cubicBezTo>
                    <a:pt x="59" y="112"/>
                    <a:pt x="59" y="112"/>
                    <a:pt x="59" y="112"/>
                  </a:cubicBezTo>
                  <a:cubicBezTo>
                    <a:pt x="62" y="112"/>
                    <a:pt x="65" y="112"/>
                    <a:pt x="68" y="112"/>
                  </a:cubicBezTo>
                  <a:cubicBezTo>
                    <a:pt x="76" y="126"/>
                    <a:pt x="76" y="126"/>
                    <a:pt x="76" y="126"/>
                  </a:cubicBezTo>
                  <a:cubicBezTo>
                    <a:pt x="77" y="127"/>
                    <a:pt x="79" y="128"/>
                    <a:pt x="80" y="128"/>
                  </a:cubicBezTo>
                  <a:cubicBezTo>
                    <a:pt x="80" y="128"/>
                    <a:pt x="81" y="128"/>
                    <a:pt x="81" y="128"/>
                  </a:cubicBezTo>
                  <a:cubicBezTo>
                    <a:pt x="96" y="122"/>
                    <a:pt x="96" y="122"/>
                    <a:pt x="96" y="122"/>
                  </a:cubicBezTo>
                  <a:cubicBezTo>
                    <a:pt x="98" y="121"/>
                    <a:pt x="99" y="119"/>
                    <a:pt x="99" y="117"/>
                  </a:cubicBezTo>
                  <a:close/>
                  <a:moveTo>
                    <a:pt x="75" y="75"/>
                  </a:moveTo>
                  <a:cubicBezTo>
                    <a:pt x="69" y="81"/>
                    <a:pt x="59" y="81"/>
                    <a:pt x="53" y="75"/>
                  </a:cubicBezTo>
                  <a:cubicBezTo>
                    <a:pt x="50" y="72"/>
                    <a:pt x="48" y="68"/>
                    <a:pt x="48" y="64"/>
                  </a:cubicBezTo>
                  <a:cubicBezTo>
                    <a:pt x="48" y="60"/>
                    <a:pt x="50" y="56"/>
                    <a:pt x="53" y="53"/>
                  </a:cubicBezTo>
                  <a:cubicBezTo>
                    <a:pt x="56" y="50"/>
                    <a:pt x="60" y="48"/>
                    <a:pt x="64" y="48"/>
                  </a:cubicBezTo>
                  <a:cubicBezTo>
                    <a:pt x="68" y="48"/>
                    <a:pt x="72" y="50"/>
                    <a:pt x="75" y="53"/>
                  </a:cubicBezTo>
                  <a:cubicBezTo>
                    <a:pt x="78" y="56"/>
                    <a:pt x="80" y="60"/>
                    <a:pt x="80" y="64"/>
                  </a:cubicBezTo>
                  <a:cubicBezTo>
                    <a:pt x="80" y="68"/>
                    <a:pt x="78" y="72"/>
                    <a:pt x="75"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 name="Freeform 31"/>
            <p:cNvSpPr>
              <a:spLocks noEditPoints="1"/>
            </p:cNvSpPr>
            <p:nvPr/>
          </p:nvSpPr>
          <p:spPr bwMode="auto">
            <a:xfrm>
              <a:off x="6238875" y="1278471"/>
              <a:ext cx="222250" cy="222250"/>
            </a:xfrm>
            <a:custGeom>
              <a:avLst/>
              <a:gdLst>
                <a:gd name="T0" fmla="*/ 96 w 96"/>
                <a:gd name="T1" fmla="*/ 42 h 96"/>
                <a:gd name="T2" fmla="*/ 92 w 96"/>
                <a:gd name="T3" fmla="*/ 38 h 96"/>
                <a:gd name="T4" fmla="*/ 82 w 96"/>
                <a:gd name="T5" fmla="*/ 37 h 96"/>
                <a:gd name="T6" fmla="*/ 81 w 96"/>
                <a:gd name="T7" fmla="*/ 34 h 96"/>
                <a:gd name="T8" fmla="*/ 80 w 96"/>
                <a:gd name="T9" fmla="*/ 32 h 96"/>
                <a:gd name="T10" fmla="*/ 86 w 96"/>
                <a:gd name="T11" fmla="*/ 23 h 96"/>
                <a:gd name="T12" fmla="*/ 86 w 96"/>
                <a:gd name="T13" fmla="*/ 18 h 96"/>
                <a:gd name="T14" fmla="*/ 78 w 96"/>
                <a:gd name="T15" fmla="*/ 10 h 96"/>
                <a:gd name="T16" fmla="*/ 72 w 96"/>
                <a:gd name="T17" fmla="*/ 10 h 96"/>
                <a:gd name="T18" fmla="*/ 64 w 96"/>
                <a:gd name="T19" fmla="*/ 16 h 96"/>
                <a:gd name="T20" fmla="*/ 59 w 96"/>
                <a:gd name="T21" fmla="*/ 14 h 96"/>
                <a:gd name="T22" fmla="*/ 57 w 96"/>
                <a:gd name="T23" fmla="*/ 3 h 96"/>
                <a:gd name="T24" fmla="*/ 53 w 96"/>
                <a:gd name="T25" fmla="*/ 0 h 96"/>
                <a:gd name="T26" fmla="*/ 42 w 96"/>
                <a:gd name="T27" fmla="*/ 0 h 96"/>
                <a:gd name="T28" fmla="*/ 38 w 96"/>
                <a:gd name="T29" fmla="*/ 4 h 96"/>
                <a:gd name="T30" fmla="*/ 37 w 96"/>
                <a:gd name="T31" fmla="*/ 14 h 96"/>
                <a:gd name="T32" fmla="*/ 34 w 96"/>
                <a:gd name="T33" fmla="*/ 15 h 96"/>
                <a:gd name="T34" fmla="*/ 32 w 96"/>
                <a:gd name="T35" fmla="*/ 16 h 96"/>
                <a:gd name="T36" fmla="*/ 23 w 96"/>
                <a:gd name="T37" fmla="*/ 10 h 96"/>
                <a:gd name="T38" fmla="*/ 18 w 96"/>
                <a:gd name="T39" fmla="*/ 10 h 96"/>
                <a:gd name="T40" fmla="*/ 10 w 96"/>
                <a:gd name="T41" fmla="*/ 18 h 96"/>
                <a:gd name="T42" fmla="*/ 10 w 96"/>
                <a:gd name="T43" fmla="*/ 24 h 96"/>
                <a:gd name="T44" fmla="*/ 16 w 96"/>
                <a:gd name="T45" fmla="*/ 32 h 96"/>
                <a:gd name="T46" fmla="*/ 14 w 96"/>
                <a:gd name="T47" fmla="*/ 37 h 96"/>
                <a:gd name="T48" fmla="*/ 3 w 96"/>
                <a:gd name="T49" fmla="*/ 39 h 96"/>
                <a:gd name="T50" fmla="*/ 0 w 96"/>
                <a:gd name="T51" fmla="*/ 43 h 96"/>
                <a:gd name="T52" fmla="*/ 0 w 96"/>
                <a:gd name="T53" fmla="*/ 54 h 96"/>
                <a:gd name="T54" fmla="*/ 4 w 96"/>
                <a:gd name="T55" fmla="*/ 58 h 96"/>
                <a:gd name="T56" fmla="*/ 14 w 96"/>
                <a:gd name="T57" fmla="*/ 59 h 96"/>
                <a:gd name="T58" fmla="*/ 15 w 96"/>
                <a:gd name="T59" fmla="*/ 62 h 96"/>
                <a:gd name="T60" fmla="*/ 16 w 96"/>
                <a:gd name="T61" fmla="*/ 64 h 96"/>
                <a:gd name="T62" fmla="*/ 10 w 96"/>
                <a:gd name="T63" fmla="*/ 73 h 96"/>
                <a:gd name="T64" fmla="*/ 10 w 96"/>
                <a:gd name="T65" fmla="*/ 78 h 96"/>
                <a:gd name="T66" fmla="*/ 18 w 96"/>
                <a:gd name="T67" fmla="*/ 86 h 96"/>
                <a:gd name="T68" fmla="*/ 24 w 96"/>
                <a:gd name="T69" fmla="*/ 86 h 96"/>
                <a:gd name="T70" fmla="*/ 32 w 96"/>
                <a:gd name="T71" fmla="*/ 80 h 96"/>
                <a:gd name="T72" fmla="*/ 37 w 96"/>
                <a:gd name="T73" fmla="*/ 82 h 96"/>
                <a:gd name="T74" fmla="*/ 39 w 96"/>
                <a:gd name="T75" fmla="*/ 93 h 96"/>
                <a:gd name="T76" fmla="*/ 43 w 96"/>
                <a:gd name="T77" fmla="*/ 96 h 96"/>
                <a:gd name="T78" fmla="*/ 43 w 96"/>
                <a:gd name="T79" fmla="*/ 96 h 96"/>
                <a:gd name="T80" fmla="*/ 54 w 96"/>
                <a:gd name="T81" fmla="*/ 96 h 96"/>
                <a:gd name="T82" fmla="*/ 58 w 96"/>
                <a:gd name="T83" fmla="*/ 92 h 96"/>
                <a:gd name="T84" fmla="*/ 59 w 96"/>
                <a:gd name="T85" fmla="*/ 82 h 96"/>
                <a:gd name="T86" fmla="*/ 62 w 96"/>
                <a:gd name="T87" fmla="*/ 81 h 96"/>
                <a:gd name="T88" fmla="*/ 64 w 96"/>
                <a:gd name="T89" fmla="*/ 80 h 96"/>
                <a:gd name="T90" fmla="*/ 73 w 96"/>
                <a:gd name="T91" fmla="*/ 86 h 96"/>
                <a:gd name="T92" fmla="*/ 78 w 96"/>
                <a:gd name="T93" fmla="*/ 86 h 96"/>
                <a:gd name="T94" fmla="*/ 86 w 96"/>
                <a:gd name="T95" fmla="*/ 78 h 96"/>
                <a:gd name="T96" fmla="*/ 86 w 96"/>
                <a:gd name="T97" fmla="*/ 72 h 96"/>
                <a:gd name="T98" fmla="*/ 80 w 96"/>
                <a:gd name="T99" fmla="*/ 64 h 96"/>
                <a:gd name="T100" fmla="*/ 82 w 96"/>
                <a:gd name="T101" fmla="*/ 59 h 96"/>
                <a:gd name="T102" fmla="*/ 93 w 96"/>
                <a:gd name="T103" fmla="*/ 57 h 96"/>
                <a:gd name="T104" fmla="*/ 96 w 96"/>
                <a:gd name="T105" fmla="*/ 53 h 96"/>
                <a:gd name="T106" fmla="*/ 96 w 96"/>
                <a:gd name="T107" fmla="*/ 42 h 96"/>
                <a:gd name="T108" fmla="*/ 55 w 96"/>
                <a:gd name="T109" fmla="*/ 51 h 96"/>
                <a:gd name="T110" fmla="*/ 45 w 96"/>
                <a:gd name="T111" fmla="*/ 55 h 96"/>
                <a:gd name="T112" fmla="*/ 41 w 96"/>
                <a:gd name="T113" fmla="*/ 45 h 96"/>
                <a:gd name="T114" fmla="*/ 48 w 96"/>
                <a:gd name="T115" fmla="*/ 40 h 96"/>
                <a:gd name="T116" fmla="*/ 51 w 96"/>
                <a:gd name="T117" fmla="*/ 41 h 96"/>
                <a:gd name="T118" fmla="*/ 55 w 96"/>
                <a:gd name="T119" fmla="*/ 45 h 96"/>
                <a:gd name="T120" fmla="*/ 55 w 96"/>
                <a:gd name="T121"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96">
                  <a:moveTo>
                    <a:pt x="96" y="42"/>
                  </a:moveTo>
                  <a:cubicBezTo>
                    <a:pt x="96" y="40"/>
                    <a:pt x="94" y="38"/>
                    <a:pt x="92" y="38"/>
                  </a:cubicBezTo>
                  <a:cubicBezTo>
                    <a:pt x="82" y="37"/>
                    <a:pt x="82" y="37"/>
                    <a:pt x="82" y="37"/>
                  </a:cubicBezTo>
                  <a:cubicBezTo>
                    <a:pt x="82" y="36"/>
                    <a:pt x="81" y="35"/>
                    <a:pt x="81" y="34"/>
                  </a:cubicBezTo>
                  <a:cubicBezTo>
                    <a:pt x="80" y="33"/>
                    <a:pt x="80" y="33"/>
                    <a:pt x="80" y="32"/>
                  </a:cubicBezTo>
                  <a:cubicBezTo>
                    <a:pt x="86" y="23"/>
                    <a:pt x="86" y="23"/>
                    <a:pt x="86" y="23"/>
                  </a:cubicBezTo>
                  <a:cubicBezTo>
                    <a:pt x="87" y="21"/>
                    <a:pt x="87" y="19"/>
                    <a:pt x="86" y="18"/>
                  </a:cubicBezTo>
                  <a:cubicBezTo>
                    <a:pt x="78" y="10"/>
                    <a:pt x="78" y="10"/>
                    <a:pt x="78" y="10"/>
                  </a:cubicBezTo>
                  <a:cubicBezTo>
                    <a:pt x="76" y="8"/>
                    <a:pt x="74" y="8"/>
                    <a:pt x="72" y="10"/>
                  </a:cubicBezTo>
                  <a:cubicBezTo>
                    <a:pt x="64" y="16"/>
                    <a:pt x="64" y="16"/>
                    <a:pt x="64" y="16"/>
                  </a:cubicBezTo>
                  <a:cubicBezTo>
                    <a:pt x="62" y="15"/>
                    <a:pt x="61" y="15"/>
                    <a:pt x="59" y="14"/>
                  </a:cubicBezTo>
                  <a:cubicBezTo>
                    <a:pt x="57" y="3"/>
                    <a:pt x="57" y="3"/>
                    <a:pt x="57" y="3"/>
                  </a:cubicBezTo>
                  <a:cubicBezTo>
                    <a:pt x="57" y="1"/>
                    <a:pt x="55" y="0"/>
                    <a:pt x="53" y="0"/>
                  </a:cubicBezTo>
                  <a:cubicBezTo>
                    <a:pt x="42" y="0"/>
                    <a:pt x="42" y="0"/>
                    <a:pt x="42" y="0"/>
                  </a:cubicBezTo>
                  <a:cubicBezTo>
                    <a:pt x="40" y="0"/>
                    <a:pt x="38" y="2"/>
                    <a:pt x="38" y="4"/>
                  </a:cubicBezTo>
                  <a:cubicBezTo>
                    <a:pt x="37" y="14"/>
                    <a:pt x="37" y="14"/>
                    <a:pt x="37" y="14"/>
                  </a:cubicBezTo>
                  <a:cubicBezTo>
                    <a:pt x="36" y="14"/>
                    <a:pt x="35" y="15"/>
                    <a:pt x="34" y="15"/>
                  </a:cubicBezTo>
                  <a:cubicBezTo>
                    <a:pt x="33" y="16"/>
                    <a:pt x="32" y="16"/>
                    <a:pt x="32" y="16"/>
                  </a:cubicBezTo>
                  <a:cubicBezTo>
                    <a:pt x="23" y="10"/>
                    <a:pt x="23" y="10"/>
                    <a:pt x="23" y="10"/>
                  </a:cubicBezTo>
                  <a:cubicBezTo>
                    <a:pt x="22" y="9"/>
                    <a:pt x="19" y="9"/>
                    <a:pt x="18" y="10"/>
                  </a:cubicBezTo>
                  <a:cubicBezTo>
                    <a:pt x="10" y="18"/>
                    <a:pt x="10" y="18"/>
                    <a:pt x="10" y="18"/>
                  </a:cubicBezTo>
                  <a:cubicBezTo>
                    <a:pt x="8" y="20"/>
                    <a:pt x="8" y="22"/>
                    <a:pt x="10" y="24"/>
                  </a:cubicBezTo>
                  <a:cubicBezTo>
                    <a:pt x="16" y="32"/>
                    <a:pt x="16" y="32"/>
                    <a:pt x="16" y="32"/>
                  </a:cubicBezTo>
                  <a:cubicBezTo>
                    <a:pt x="15" y="34"/>
                    <a:pt x="15" y="35"/>
                    <a:pt x="14" y="37"/>
                  </a:cubicBezTo>
                  <a:cubicBezTo>
                    <a:pt x="3" y="39"/>
                    <a:pt x="3" y="39"/>
                    <a:pt x="3" y="39"/>
                  </a:cubicBezTo>
                  <a:cubicBezTo>
                    <a:pt x="1" y="39"/>
                    <a:pt x="0" y="41"/>
                    <a:pt x="0" y="43"/>
                  </a:cubicBezTo>
                  <a:cubicBezTo>
                    <a:pt x="0" y="54"/>
                    <a:pt x="0" y="54"/>
                    <a:pt x="0" y="54"/>
                  </a:cubicBezTo>
                  <a:cubicBezTo>
                    <a:pt x="0" y="56"/>
                    <a:pt x="2" y="58"/>
                    <a:pt x="4" y="58"/>
                  </a:cubicBezTo>
                  <a:cubicBezTo>
                    <a:pt x="14" y="59"/>
                    <a:pt x="14" y="59"/>
                    <a:pt x="14" y="59"/>
                  </a:cubicBezTo>
                  <a:cubicBezTo>
                    <a:pt x="14" y="60"/>
                    <a:pt x="15" y="61"/>
                    <a:pt x="15" y="62"/>
                  </a:cubicBezTo>
                  <a:cubicBezTo>
                    <a:pt x="16" y="63"/>
                    <a:pt x="16" y="63"/>
                    <a:pt x="16" y="64"/>
                  </a:cubicBezTo>
                  <a:cubicBezTo>
                    <a:pt x="10" y="73"/>
                    <a:pt x="10" y="73"/>
                    <a:pt x="10" y="73"/>
                  </a:cubicBezTo>
                  <a:cubicBezTo>
                    <a:pt x="9" y="75"/>
                    <a:pt x="9" y="77"/>
                    <a:pt x="10" y="78"/>
                  </a:cubicBezTo>
                  <a:cubicBezTo>
                    <a:pt x="18" y="86"/>
                    <a:pt x="18" y="86"/>
                    <a:pt x="18" y="86"/>
                  </a:cubicBezTo>
                  <a:cubicBezTo>
                    <a:pt x="20" y="88"/>
                    <a:pt x="22" y="88"/>
                    <a:pt x="24" y="86"/>
                  </a:cubicBezTo>
                  <a:cubicBezTo>
                    <a:pt x="32" y="80"/>
                    <a:pt x="32" y="80"/>
                    <a:pt x="32" y="80"/>
                  </a:cubicBezTo>
                  <a:cubicBezTo>
                    <a:pt x="34" y="81"/>
                    <a:pt x="35" y="81"/>
                    <a:pt x="37" y="82"/>
                  </a:cubicBezTo>
                  <a:cubicBezTo>
                    <a:pt x="39" y="93"/>
                    <a:pt x="39" y="93"/>
                    <a:pt x="39" y="93"/>
                  </a:cubicBezTo>
                  <a:cubicBezTo>
                    <a:pt x="39" y="95"/>
                    <a:pt x="41" y="96"/>
                    <a:pt x="43" y="96"/>
                  </a:cubicBezTo>
                  <a:cubicBezTo>
                    <a:pt x="43" y="96"/>
                    <a:pt x="43" y="96"/>
                    <a:pt x="43" y="96"/>
                  </a:cubicBezTo>
                  <a:cubicBezTo>
                    <a:pt x="54" y="96"/>
                    <a:pt x="54" y="96"/>
                    <a:pt x="54" y="96"/>
                  </a:cubicBezTo>
                  <a:cubicBezTo>
                    <a:pt x="56" y="96"/>
                    <a:pt x="58" y="94"/>
                    <a:pt x="58" y="92"/>
                  </a:cubicBezTo>
                  <a:cubicBezTo>
                    <a:pt x="59" y="82"/>
                    <a:pt x="59" y="82"/>
                    <a:pt x="59" y="82"/>
                  </a:cubicBezTo>
                  <a:cubicBezTo>
                    <a:pt x="60" y="81"/>
                    <a:pt x="61" y="81"/>
                    <a:pt x="62" y="81"/>
                  </a:cubicBezTo>
                  <a:cubicBezTo>
                    <a:pt x="63" y="80"/>
                    <a:pt x="63" y="80"/>
                    <a:pt x="64" y="80"/>
                  </a:cubicBezTo>
                  <a:cubicBezTo>
                    <a:pt x="73" y="86"/>
                    <a:pt x="73" y="86"/>
                    <a:pt x="73" y="86"/>
                  </a:cubicBezTo>
                  <a:cubicBezTo>
                    <a:pt x="75" y="87"/>
                    <a:pt x="77" y="87"/>
                    <a:pt x="78" y="86"/>
                  </a:cubicBezTo>
                  <a:cubicBezTo>
                    <a:pt x="86" y="78"/>
                    <a:pt x="86" y="78"/>
                    <a:pt x="86" y="78"/>
                  </a:cubicBezTo>
                  <a:cubicBezTo>
                    <a:pt x="88" y="76"/>
                    <a:pt x="88" y="74"/>
                    <a:pt x="86" y="72"/>
                  </a:cubicBezTo>
                  <a:cubicBezTo>
                    <a:pt x="80" y="64"/>
                    <a:pt x="80" y="64"/>
                    <a:pt x="80" y="64"/>
                  </a:cubicBezTo>
                  <a:cubicBezTo>
                    <a:pt x="81" y="62"/>
                    <a:pt x="81" y="61"/>
                    <a:pt x="82" y="59"/>
                  </a:cubicBezTo>
                  <a:cubicBezTo>
                    <a:pt x="93" y="57"/>
                    <a:pt x="93" y="57"/>
                    <a:pt x="93" y="57"/>
                  </a:cubicBezTo>
                  <a:cubicBezTo>
                    <a:pt x="95" y="57"/>
                    <a:pt x="96" y="55"/>
                    <a:pt x="96" y="53"/>
                  </a:cubicBezTo>
                  <a:lnTo>
                    <a:pt x="96" y="42"/>
                  </a:lnTo>
                  <a:close/>
                  <a:moveTo>
                    <a:pt x="55" y="51"/>
                  </a:moveTo>
                  <a:cubicBezTo>
                    <a:pt x="54" y="55"/>
                    <a:pt x="49" y="57"/>
                    <a:pt x="45" y="55"/>
                  </a:cubicBezTo>
                  <a:cubicBezTo>
                    <a:pt x="41" y="54"/>
                    <a:pt x="39" y="49"/>
                    <a:pt x="41" y="45"/>
                  </a:cubicBezTo>
                  <a:cubicBezTo>
                    <a:pt x="42" y="42"/>
                    <a:pt x="45" y="40"/>
                    <a:pt x="48" y="40"/>
                  </a:cubicBezTo>
                  <a:cubicBezTo>
                    <a:pt x="49" y="40"/>
                    <a:pt x="50" y="40"/>
                    <a:pt x="51" y="41"/>
                  </a:cubicBezTo>
                  <a:cubicBezTo>
                    <a:pt x="53" y="41"/>
                    <a:pt x="55" y="43"/>
                    <a:pt x="55" y="45"/>
                  </a:cubicBezTo>
                  <a:cubicBezTo>
                    <a:pt x="56" y="47"/>
                    <a:pt x="56" y="49"/>
                    <a:pt x="55"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1" name="TextBox 110"/>
          <p:cNvSpPr txBox="1">
            <a:spLocks noChangeArrowheads="1"/>
          </p:cNvSpPr>
          <p:nvPr/>
        </p:nvSpPr>
        <p:spPr bwMode="auto">
          <a:xfrm flipH="1">
            <a:off x="1425411" y="2893151"/>
            <a:ext cx="1644327" cy="499624"/>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defRPr/>
            </a:pPr>
            <a:r>
              <a:rPr lang="zh-CN" altLang="en-US" sz="2000" b="1" kern="0" smtClean="0">
                <a:solidFill>
                  <a:schemeClr val="bg1"/>
                </a:solidFill>
                <a:latin typeface="微软雅黑" panose="020B0503020204020204" pitchFamily="34" charset="-122"/>
                <a:ea typeface="微软雅黑" panose="020B0503020204020204" pitchFamily="34" charset="-122"/>
                <a:cs typeface="+mn-ea"/>
                <a:sym typeface="+mn-lt"/>
              </a:rPr>
              <a:t>成果</a:t>
            </a:r>
            <a:endParaRPr lang="en-US" altLang="zh-CN" sz="2000" b="1" kern="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2" name="TextBox 110"/>
          <p:cNvSpPr txBox="1">
            <a:spLocks noChangeArrowheads="1"/>
          </p:cNvSpPr>
          <p:nvPr/>
        </p:nvSpPr>
        <p:spPr bwMode="auto">
          <a:xfrm flipH="1">
            <a:off x="1200738" y="3425606"/>
            <a:ext cx="2208157" cy="82994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20000"/>
              </a:spcBef>
            </a:pPr>
            <a:r>
              <a:rPr lang="zh-CN" altLang="zh-CN" sz="1200" dirty="0">
                <a:solidFill>
                  <a:schemeClr val="bg1"/>
                </a:solidFill>
                <a:latin typeface="微软雅黑" panose="020B0503020204020204" pitchFamily="34" charset="-122"/>
                <a:ea typeface="微软雅黑" panose="020B0503020204020204" pitchFamily="34" charset="-122"/>
              </a:rPr>
              <a:t>管理资源吧PPT专区为大家提供了各种风格、主题等PPT免费模板。</a:t>
            </a: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单击此处可编辑内容。</a:t>
            </a:r>
            <a:endPar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TextBox 81"/>
          <p:cNvSpPr txBox="1"/>
          <p:nvPr/>
        </p:nvSpPr>
        <p:spPr>
          <a:xfrm>
            <a:off x="2760640" y="2681252"/>
            <a:ext cx="441146" cy="369332"/>
          </a:xfrm>
          <a:prstGeom prst="rect">
            <a:avLst/>
          </a:prstGeom>
          <a:noFill/>
          <a:effectLst>
            <a:innerShdw blurRad="63500" dist="50800" dir="13500000">
              <a:prstClr val="black">
                <a:alpha val="50000"/>
              </a:prstClr>
            </a:innerShdw>
          </a:effectLst>
        </p:spPr>
        <p:txBody>
          <a:bodyPr vert="horz" wrap="none" rtlCol="0">
            <a:spAutoFit/>
          </a:bodyPr>
          <a:lstStyle/>
          <a:p>
            <a:r>
              <a:rPr lang="en-US" altLang="zh-CN" b="1" dirty="0" smtClean="0">
                <a:solidFill>
                  <a:schemeClr val="bg1"/>
                </a:solidFill>
                <a:cs typeface="+mn-ea"/>
                <a:sym typeface="+mn-lt"/>
              </a:rPr>
              <a:t>01</a:t>
            </a:r>
            <a:endParaRPr lang="zh-CN" altLang="en-US" b="1" dirty="0">
              <a:solidFill>
                <a:schemeClr val="bg1"/>
              </a:solidFill>
              <a:cs typeface="+mn-ea"/>
              <a:sym typeface="+mn-lt"/>
            </a:endParaRPr>
          </a:p>
        </p:txBody>
      </p:sp>
      <p:sp>
        <p:nvSpPr>
          <p:cNvPr id="14" name="椭圆 13"/>
          <p:cNvSpPr/>
          <p:nvPr/>
        </p:nvSpPr>
        <p:spPr>
          <a:xfrm>
            <a:off x="3614818" y="2473985"/>
            <a:ext cx="2436404" cy="2436404"/>
          </a:xfrm>
          <a:prstGeom prst="ellipse">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595959"/>
              </a:solidFill>
            </a:endParaRPr>
          </a:p>
        </p:txBody>
      </p:sp>
      <p:sp>
        <p:nvSpPr>
          <p:cNvPr id="15" name="任意多边形 14"/>
          <p:cNvSpPr/>
          <p:nvPr/>
        </p:nvSpPr>
        <p:spPr>
          <a:xfrm>
            <a:off x="5331856" y="2601228"/>
            <a:ext cx="507709" cy="469500"/>
          </a:xfrm>
          <a:custGeom>
            <a:avLst/>
            <a:gdLst>
              <a:gd name="connsiteX0" fmla="*/ 42807 w 571148"/>
              <a:gd name="connsiteY0" fmla="*/ 0 h 528165"/>
              <a:gd name="connsiteX1" fmla="*/ 89017 w 571148"/>
              <a:gd name="connsiteY1" fmla="*/ 22260 h 528165"/>
              <a:gd name="connsiteX2" fmla="*/ 493276 w 571148"/>
              <a:gd name="connsiteY2" fmla="*/ 355563 h 528165"/>
              <a:gd name="connsiteX3" fmla="*/ 571148 w 571148"/>
              <a:gd name="connsiteY3" fmla="*/ 459699 h 528165"/>
              <a:gd name="connsiteX4" fmla="*/ 562898 w 571148"/>
              <a:gd name="connsiteY4" fmla="*/ 466506 h 528165"/>
              <a:gd name="connsiteX5" fmla="*/ 361038 w 571148"/>
              <a:gd name="connsiteY5" fmla="*/ 528165 h 528165"/>
              <a:gd name="connsiteX6" fmla="*/ 0 w 571148"/>
              <a:gd name="connsiteY6" fmla="*/ 167127 h 528165"/>
              <a:gd name="connsiteX7" fmla="*/ 28372 w 571148"/>
              <a:gd name="connsiteY7" fmla="*/ 26595 h 5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1148" h="528165">
                <a:moveTo>
                  <a:pt x="42807" y="0"/>
                </a:moveTo>
                <a:lnTo>
                  <a:pt x="89017" y="22260"/>
                </a:lnTo>
                <a:cubicBezTo>
                  <a:pt x="244361" y="106648"/>
                  <a:pt x="381563" y="220198"/>
                  <a:pt x="493276" y="355563"/>
                </a:cubicBezTo>
                <a:lnTo>
                  <a:pt x="571148" y="459699"/>
                </a:lnTo>
                <a:lnTo>
                  <a:pt x="562898" y="466506"/>
                </a:lnTo>
                <a:cubicBezTo>
                  <a:pt x="505276" y="505434"/>
                  <a:pt x="435812" y="528165"/>
                  <a:pt x="361038" y="528165"/>
                </a:cubicBezTo>
                <a:cubicBezTo>
                  <a:pt x="161642" y="528165"/>
                  <a:pt x="0" y="366523"/>
                  <a:pt x="0" y="167127"/>
                </a:cubicBezTo>
                <a:cubicBezTo>
                  <a:pt x="0" y="117278"/>
                  <a:pt x="10103" y="69789"/>
                  <a:pt x="28372" y="26595"/>
                </a:cubicBezTo>
                <a:close/>
              </a:path>
            </a:pathLst>
          </a:custGeom>
          <a:solidFill>
            <a:srgbClr val="3B3E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595959"/>
              </a:solidFill>
            </a:endParaRPr>
          </a:p>
        </p:txBody>
      </p:sp>
      <p:sp>
        <p:nvSpPr>
          <p:cNvPr id="16" name="圆角矩形 15"/>
          <p:cNvSpPr/>
          <p:nvPr/>
        </p:nvSpPr>
        <p:spPr>
          <a:xfrm>
            <a:off x="4246295" y="4261129"/>
            <a:ext cx="1085562" cy="44939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595959"/>
              </a:solidFill>
            </a:endParaRPr>
          </a:p>
        </p:txBody>
      </p:sp>
      <p:sp>
        <p:nvSpPr>
          <p:cNvPr id="17" name="TextBox 81"/>
          <p:cNvSpPr txBox="1"/>
          <p:nvPr/>
        </p:nvSpPr>
        <p:spPr>
          <a:xfrm>
            <a:off x="5334773" y="2681252"/>
            <a:ext cx="441146" cy="369332"/>
          </a:xfrm>
          <a:prstGeom prst="rect">
            <a:avLst/>
          </a:prstGeom>
          <a:noFill/>
          <a:effectLst>
            <a:innerShdw blurRad="63500" dist="50800" dir="13500000">
              <a:prstClr val="black">
                <a:alpha val="50000"/>
              </a:prstClr>
            </a:innerShdw>
          </a:effectLst>
        </p:spPr>
        <p:txBody>
          <a:bodyPr vert="horz" wrap="none" rtlCol="0">
            <a:spAutoFit/>
          </a:bodyPr>
          <a:lstStyle/>
          <a:p>
            <a:r>
              <a:rPr lang="en-US" altLang="zh-CN" b="1" dirty="0" smtClean="0">
                <a:solidFill>
                  <a:schemeClr val="bg1"/>
                </a:solidFill>
                <a:cs typeface="+mn-ea"/>
                <a:sym typeface="+mn-lt"/>
              </a:rPr>
              <a:t>02</a:t>
            </a:r>
            <a:endParaRPr lang="zh-CN" altLang="en-US" b="1" dirty="0">
              <a:solidFill>
                <a:schemeClr val="bg1"/>
              </a:solidFill>
              <a:cs typeface="+mn-ea"/>
              <a:sym typeface="+mn-lt"/>
            </a:endParaRPr>
          </a:p>
        </p:txBody>
      </p:sp>
      <p:sp>
        <p:nvSpPr>
          <p:cNvPr id="18" name="椭圆 17"/>
          <p:cNvSpPr/>
          <p:nvPr/>
        </p:nvSpPr>
        <p:spPr>
          <a:xfrm>
            <a:off x="6186034" y="2473985"/>
            <a:ext cx="2436404" cy="2436404"/>
          </a:xfrm>
          <a:prstGeom prst="ellipse">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595959"/>
              </a:solidFill>
            </a:endParaRPr>
          </a:p>
        </p:txBody>
      </p:sp>
      <p:sp>
        <p:nvSpPr>
          <p:cNvPr id="19" name="任意多边形 18"/>
          <p:cNvSpPr/>
          <p:nvPr/>
        </p:nvSpPr>
        <p:spPr>
          <a:xfrm>
            <a:off x="7903072" y="2601228"/>
            <a:ext cx="507709" cy="469500"/>
          </a:xfrm>
          <a:custGeom>
            <a:avLst/>
            <a:gdLst>
              <a:gd name="connsiteX0" fmla="*/ 42807 w 571148"/>
              <a:gd name="connsiteY0" fmla="*/ 0 h 528165"/>
              <a:gd name="connsiteX1" fmla="*/ 89017 w 571148"/>
              <a:gd name="connsiteY1" fmla="*/ 22260 h 528165"/>
              <a:gd name="connsiteX2" fmla="*/ 493276 w 571148"/>
              <a:gd name="connsiteY2" fmla="*/ 355563 h 528165"/>
              <a:gd name="connsiteX3" fmla="*/ 571148 w 571148"/>
              <a:gd name="connsiteY3" fmla="*/ 459699 h 528165"/>
              <a:gd name="connsiteX4" fmla="*/ 562898 w 571148"/>
              <a:gd name="connsiteY4" fmla="*/ 466506 h 528165"/>
              <a:gd name="connsiteX5" fmla="*/ 361038 w 571148"/>
              <a:gd name="connsiteY5" fmla="*/ 528165 h 528165"/>
              <a:gd name="connsiteX6" fmla="*/ 0 w 571148"/>
              <a:gd name="connsiteY6" fmla="*/ 167127 h 528165"/>
              <a:gd name="connsiteX7" fmla="*/ 28372 w 571148"/>
              <a:gd name="connsiteY7" fmla="*/ 26595 h 5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1148" h="528165">
                <a:moveTo>
                  <a:pt x="42807" y="0"/>
                </a:moveTo>
                <a:lnTo>
                  <a:pt x="89017" y="22260"/>
                </a:lnTo>
                <a:cubicBezTo>
                  <a:pt x="244361" y="106648"/>
                  <a:pt x="381563" y="220198"/>
                  <a:pt x="493276" y="355563"/>
                </a:cubicBezTo>
                <a:lnTo>
                  <a:pt x="571148" y="459699"/>
                </a:lnTo>
                <a:lnTo>
                  <a:pt x="562898" y="466506"/>
                </a:lnTo>
                <a:cubicBezTo>
                  <a:pt x="505276" y="505434"/>
                  <a:pt x="435812" y="528165"/>
                  <a:pt x="361038" y="528165"/>
                </a:cubicBezTo>
                <a:cubicBezTo>
                  <a:pt x="161642" y="528165"/>
                  <a:pt x="0" y="366523"/>
                  <a:pt x="0" y="167127"/>
                </a:cubicBezTo>
                <a:cubicBezTo>
                  <a:pt x="0" y="117278"/>
                  <a:pt x="10103" y="69789"/>
                  <a:pt x="28372" y="26595"/>
                </a:cubicBezTo>
                <a:close/>
              </a:path>
            </a:pathLst>
          </a:custGeom>
          <a:solidFill>
            <a:srgbClr val="3B3E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595959"/>
              </a:solidFill>
            </a:endParaRPr>
          </a:p>
        </p:txBody>
      </p:sp>
      <p:sp>
        <p:nvSpPr>
          <p:cNvPr id="20" name="圆角矩形 19"/>
          <p:cNvSpPr/>
          <p:nvPr/>
        </p:nvSpPr>
        <p:spPr>
          <a:xfrm>
            <a:off x="6817511" y="4261129"/>
            <a:ext cx="1085562" cy="44939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595959"/>
              </a:solidFill>
            </a:endParaRPr>
          </a:p>
        </p:txBody>
      </p:sp>
      <p:sp>
        <p:nvSpPr>
          <p:cNvPr id="21" name="TextBox 81"/>
          <p:cNvSpPr txBox="1"/>
          <p:nvPr/>
        </p:nvSpPr>
        <p:spPr>
          <a:xfrm>
            <a:off x="7908906" y="2681252"/>
            <a:ext cx="441146" cy="369332"/>
          </a:xfrm>
          <a:prstGeom prst="rect">
            <a:avLst/>
          </a:prstGeom>
          <a:noFill/>
          <a:effectLst>
            <a:innerShdw blurRad="63500" dist="50800" dir="13500000">
              <a:prstClr val="black">
                <a:alpha val="50000"/>
              </a:prstClr>
            </a:innerShdw>
          </a:effectLst>
        </p:spPr>
        <p:txBody>
          <a:bodyPr vert="horz" wrap="none" rtlCol="0">
            <a:spAutoFit/>
          </a:bodyPr>
          <a:lstStyle/>
          <a:p>
            <a:r>
              <a:rPr lang="en-US" altLang="zh-CN" b="1" dirty="0" smtClean="0">
                <a:solidFill>
                  <a:schemeClr val="bg1"/>
                </a:solidFill>
                <a:cs typeface="+mn-ea"/>
                <a:sym typeface="+mn-lt"/>
              </a:rPr>
              <a:t>03</a:t>
            </a:r>
            <a:endParaRPr lang="zh-CN" altLang="en-US" b="1" dirty="0">
              <a:solidFill>
                <a:schemeClr val="bg1"/>
              </a:solidFill>
              <a:cs typeface="+mn-ea"/>
              <a:sym typeface="+mn-lt"/>
            </a:endParaRPr>
          </a:p>
        </p:txBody>
      </p:sp>
      <p:sp>
        <p:nvSpPr>
          <p:cNvPr id="22" name="椭圆 21"/>
          <p:cNvSpPr/>
          <p:nvPr/>
        </p:nvSpPr>
        <p:spPr>
          <a:xfrm>
            <a:off x="8757251" y="2473985"/>
            <a:ext cx="2436404" cy="2436404"/>
          </a:xfrm>
          <a:prstGeom prst="ellipse">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595959"/>
              </a:solidFill>
            </a:endParaRPr>
          </a:p>
        </p:txBody>
      </p:sp>
      <p:sp>
        <p:nvSpPr>
          <p:cNvPr id="23" name="任意多边形 22"/>
          <p:cNvSpPr/>
          <p:nvPr/>
        </p:nvSpPr>
        <p:spPr>
          <a:xfrm>
            <a:off x="10474289" y="2601228"/>
            <a:ext cx="507709" cy="469500"/>
          </a:xfrm>
          <a:custGeom>
            <a:avLst/>
            <a:gdLst>
              <a:gd name="connsiteX0" fmla="*/ 42807 w 571148"/>
              <a:gd name="connsiteY0" fmla="*/ 0 h 528165"/>
              <a:gd name="connsiteX1" fmla="*/ 89017 w 571148"/>
              <a:gd name="connsiteY1" fmla="*/ 22260 h 528165"/>
              <a:gd name="connsiteX2" fmla="*/ 493276 w 571148"/>
              <a:gd name="connsiteY2" fmla="*/ 355563 h 528165"/>
              <a:gd name="connsiteX3" fmla="*/ 571148 w 571148"/>
              <a:gd name="connsiteY3" fmla="*/ 459699 h 528165"/>
              <a:gd name="connsiteX4" fmla="*/ 562898 w 571148"/>
              <a:gd name="connsiteY4" fmla="*/ 466506 h 528165"/>
              <a:gd name="connsiteX5" fmla="*/ 361038 w 571148"/>
              <a:gd name="connsiteY5" fmla="*/ 528165 h 528165"/>
              <a:gd name="connsiteX6" fmla="*/ 0 w 571148"/>
              <a:gd name="connsiteY6" fmla="*/ 167127 h 528165"/>
              <a:gd name="connsiteX7" fmla="*/ 28372 w 571148"/>
              <a:gd name="connsiteY7" fmla="*/ 26595 h 5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1148" h="528165">
                <a:moveTo>
                  <a:pt x="42807" y="0"/>
                </a:moveTo>
                <a:lnTo>
                  <a:pt x="89017" y="22260"/>
                </a:lnTo>
                <a:cubicBezTo>
                  <a:pt x="244361" y="106648"/>
                  <a:pt x="381563" y="220198"/>
                  <a:pt x="493276" y="355563"/>
                </a:cubicBezTo>
                <a:lnTo>
                  <a:pt x="571148" y="459699"/>
                </a:lnTo>
                <a:lnTo>
                  <a:pt x="562898" y="466506"/>
                </a:lnTo>
                <a:cubicBezTo>
                  <a:pt x="505276" y="505434"/>
                  <a:pt x="435812" y="528165"/>
                  <a:pt x="361038" y="528165"/>
                </a:cubicBezTo>
                <a:cubicBezTo>
                  <a:pt x="161642" y="528165"/>
                  <a:pt x="0" y="366523"/>
                  <a:pt x="0" y="167127"/>
                </a:cubicBezTo>
                <a:cubicBezTo>
                  <a:pt x="0" y="117278"/>
                  <a:pt x="10103" y="69789"/>
                  <a:pt x="28372" y="26595"/>
                </a:cubicBezTo>
                <a:close/>
              </a:path>
            </a:pathLst>
          </a:custGeom>
          <a:solidFill>
            <a:srgbClr val="3B3E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595959"/>
              </a:solidFill>
            </a:endParaRPr>
          </a:p>
        </p:txBody>
      </p:sp>
      <p:sp>
        <p:nvSpPr>
          <p:cNvPr id="24" name="圆角矩形 23"/>
          <p:cNvSpPr/>
          <p:nvPr/>
        </p:nvSpPr>
        <p:spPr>
          <a:xfrm>
            <a:off x="9388728" y="4261129"/>
            <a:ext cx="1085562" cy="44939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595959"/>
              </a:solidFill>
            </a:endParaRPr>
          </a:p>
        </p:txBody>
      </p:sp>
      <p:sp>
        <p:nvSpPr>
          <p:cNvPr id="25" name="TextBox 81"/>
          <p:cNvSpPr txBox="1"/>
          <p:nvPr/>
        </p:nvSpPr>
        <p:spPr>
          <a:xfrm>
            <a:off x="10474289" y="2681252"/>
            <a:ext cx="441146" cy="369332"/>
          </a:xfrm>
          <a:prstGeom prst="rect">
            <a:avLst/>
          </a:prstGeom>
          <a:noFill/>
          <a:effectLst>
            <a:innerShdw blurRad="63500" dist="50800" dir="13500000">
              <a:prstClr val="black">
                <a:alpha val="50000"/>
              </a:prstClr>
            </a:innerShdw>
          </a:effectLst>
        </p:spPr>
        <p:txBody>
          <a:bodyPr vert="horz" wrap="none" rtlCol="0">
            <a:spAutoFit/>
          </a:bodyPr>
          <a:lstStyle/>
          <a:p>
            <a:r>
              <a:rPr lang="en-US" altLang="zh-CN" b="1" dirty="0" smtClean="0">
                <a:solidFill>
                  <a:schemeClr val="bg1"/>
                </a:solidFill>
                <a:cs typeface="+mn-ea"/>
                <a:sym typeface="+mn-lt"/>
              </a:rPr>
              <a:t>04</a:t>
            </a:r>
            <a:endParaRPr lang="zh-CN" altLang="en-US" b="1" dirty="0">
              <a:solidFill>
                <a:schemeClr val="bg1"/>
              </a:solidFill>
              <a:cs typeface="+mn-ea"/>
              <a:sym typeface="+mn-lt"/>
            </a:endParaRPr>
          </a:p>
        </p:txBody>
      </p:sp>
      <p:sp>
        <p:nvSpPr>
          <p:cNvPr id="26" name="TextBox 110"/>
          <p:cNvSpPr txBox="1">
            <a:spLocks noChangeArrowheads="1"/>
          </p:cNvSpPr>
          <p:nvPr/>
        </p:nvSpPr>
        <p:spPr bwMode="auto">
          <a:xfrm flipH="1">
            <a:off x="3938053" y="2889742"/>
            <a:ext cx="1644327" cy="499624"/>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defRPr/>
            </a:pPr>
            <a:r>
              <a:rPr lang="zh-CN" altLang="en-US" sz="2000" b="1" kern="0" smtClean="0">
                <a:solidFill>
                  <a:schemeClr val="bg1"/>
                </a:solidFill>
                <a:latin typeface="微软雅黑" panose="020B0503020204020204" pitchFamily="34" charset="-122"/>
                <a:ea typeface="微软雅黑" panose="020B0503020204020204" pitchFamily="34" charset="-122"/>
                <a:cs typeface="+mn-ea"/>
                <a:sym typeface="+mn-lt"/>
              </a:rPr>
              <a:t>成果</a:t>
            </a:r>
            <a:endParaRPr lang="en-US" altLang="zh-CN" sz="2000" b="1" kern="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7" name="TextBox 110"/>
          <p:cNvSpPr txBox="1">
            <a:spLocks noChangeArrowheads="1"/>
          </p:cNvSpPr>
          <p:nvPr/>
        </p:nvSpPr>
        <p:spPr bwMode="auto">
          <a:xfrm flipH="1">
            <a:off x="6613118" y="2909940"/>
            <a:ext cx="1644327" cy="499624"/>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defRPr/>
            </a:pPr>
            <a:r>
              <a:rPr lang="zh-CN" altLang="en-US" sz="2000" b="1" kern="0" smtClean="0">
                <a:solidFill>
                  <a:schemeClr val="bg1"/>
                </a:solidFill>
                <a:latin typeface="微软雅黑" panose="020B0503020204020204" pitchFamily="34" charset="-122"/>
                <a:ea typeface="微软雅黑" panose="020B0503020204020204" pitchFamily="34" charset="-122"/>
                <a:cs typeface="+mn-ea"/>
                <a:sym typeface="+mn-lt"/>
              </a:rPr>
              <a:t>成果</a:t>
            </a:r>
            <a:endParaRPr lang="en-US" altLang="zh-CN" sz="2000" b="1" kern="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8" name="TextBox 110"/>
          <p:cNvSpPr txBox="1">
            <a:spLocks noChangeArrowheads="1"/>
          </p:cNvSpPr>
          <p:nvPr/>
        </p:nvSpPr>
        <p:spPr bwMode="auto">
          <a:xfrm flipH="1">
            <a:off x="9144546" y="2871982"/>
            <a:ext cx="1644327" cy="499624"/>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defRPr/>
            </a:pPr>
            <a:r>
              <a:rPr lang="zh-CN" altLang="en-US" sz="2000" b="1" kern="0" smtClean="0">
                <a:solidFill>
                  <a:schemeClr val="bg1"/>
                </a:solidFill>
                <a:latin typeface="微软雅黑" panose="020B0503020204020204" pitchFamily="34" charset="-122"/>
                <a:ea typeface="微软雅黑" panose="020B0503020204020204" pitchFamily="34" charset="-122"/>
                <a:cs typeface="+mn-ea"/>
                <a:sym typeface="+mn-lt"/>
              </a:rPr>
              <a:t>成果</a:t>
            </a:r>
            <a:endParaRPr lang="en-US" altLang="zh-CN" sz="2000" b="1" kern="0"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29" name="组合 28"/>
          <p:cNvGrpSpPr/>
          <p:nvPr/>
        </p:nvGrpSpPr>
        <p:grpSpPr>
          <a:xfrm>
            <a:off x="4707815" y="4331432"/>
            <a:ext cx="207186" cy="307438"/>
            <a:chOff x="4806810" y="6031983"/>
            <a:chExt cx="225559" cy="334703"/>
          </a:xfrm>
          <a:solidFill>
            <a:srgbClr val="3B3E45"/>
          </a:solidFill>
        </p:grpSpPr>
        <p:sp>
          <p:nvSpPr>
            <p:cNvPr id="30" name="Freeform 5"/>
            <p:cNvSpPr/>
            <p:nvPr/>
          </p:nvSpPr>
          <p:spPr bwMode="auto">
            <a:xfrm>
              <a:off x="4863563" y="6283010"/>
              <a:ext cx="112780" cy="83676"/>
            </a:xfrm>
            <a:custGeom>
              <a:avLst/>
              <a:gdLst>
                <a:gd name="T0" fmla="*/ 0 w 64"/>
                <a:gd name="T1" fmla="*/ 4 h 48"/>
                <a:gd name="T2" fmla="*/ 0 w 64"/>
                <a:gd name="T3" fmla="*/ 28 h 48"/>
                <a:gd name="T4" fmla="*/ 4 w 64"/>
                <a:gd name="T5" fmla="*/ 32 h 48"/>
                <a:gd name="T6" fmla="*/ 8 w 64"/>
                <a:gd name="T7" fmla="*/ 32 h 48"/>
                <a:gd name="T8" fmla="*/ 8 w 64"/>
                <a:gd name="T9" fmla="*/ 36 h 48"/>
                <a:gd name="T10" fmla="*/ 20 w 64"/>
                <a:gd name="T11" fmla="*/ 48 h 48"/>
                <a:gd name="T12" fmla="*/ 44 w 64"/>
                <a:gd name="T13" fmla="*/ 48 h 48"/>
                <a:gd name="T14" fmla="*/ 56 w 64"/>
                <a:gd name="T15" fmla="*/ 36 h 48"/>
                <a:gd name="T16" fmla="*/ 56 w 64"/>
                <a:gd name="T17" fmla="*/ 32 h 48"/>
                <a:gd name="T18" fmla="*/ 60 w 64"/>
                <a:gd name="T19" fmla="*/ 32 h 48"/>
                <a:gd name="T20" fmla="*/ 64 w 64"/>
                <a:gd name="T21" fmla="*/ 28 h 48"/>
                <a:gd name="T22" fmla="*/ 64 w 64"/>
                <a:gd name="T23" fmla="*/ 4 h 48"/>
                <a:gd name="T24" fmla="*/ 64 w 64"/>
                <a:gd name="T25" fmla="*/ 0 h 48"/>
                <a:gd name="T26" fmla="*/ 0 w 64"/>
                <a:gd name="T27" fmla="*/ 0 h 48"/>
                <a:gd name="T28" fmla="*/ 0 w 64"/>
                <a:gd name="T29"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 h="48">
                  <a:moveTo>
                    <a:pt x="0" y="4"/>
                  </a:moveTo>
                  <a:cubicBezTo>
                    <a:pt x="0" y="28"/>
                    <a:pt x="0" y="28"/>
                    <a:pt x="0" y="28"/>
                  </a:cubicBezTo>
                  <a:cubicBezTo>
                    <a:pt x="0" y="30"/>
                    <a:pt x="2" y="32"/>
                    <a:pt x="4" y="32"/>
                  </a:cubicBezTo>
                  <a:cubicBezTo>
                    <a:pt x="8" y="32"/>
                    <a:pt x="8" y="32"/>
                    <a:pt x="8" y="32"/>
                  </a:cubicBezTo>
                  <a:cubicBezTo>
                    <a:pt x="8" y="36"/>
                    <a:pt x="8" y="36"/>
                    <a:pt x="8" y="36"/>
                  </a:cubicBezTo>
                  <a:cubicBezTo>
                    <a:pt x="8" y="43"/>
                    <a:pt x="13" y="48"/>
                    <a:pt x="20" y="48"/>
                  </a:cubicBezTo>
                  <a:cubicBezTo>
                    <a:pt x="44" y="48"/>
                    <a:pt x="44" y="48"/>
                    <a:pt x="44" y="48"/>
                  </a:cubicBezTo>
                  <a:cubicBezTo>
                    <a:pt x="51" y="48"/>
                    <a:pt x="56" y="43"/>
                    <a:pt x="56" y="36"/>
                  </a:cubicBezTo>
                  <a:cubicBezTo>
                    <a:pt x="56" y="32"/>
                    <a:pt x="56" y="32"/>
                    <a:pt x="56" y="32"/>
                  </a:cubicBezTo>
                  <a:cubicBezTo>
                    <a:pt x="60" y="32"/>
                    <a:pt x="60" y="32"/>
                    <a:pt x="60" y="32"/>
                  </a:cubicBezTo>
                  <a:cubicBezTo>
                    <a:pt x="62" y="32"/>
                    <a:pt x="64" y="30"/>
                    <a:pt x="64" y="28"/>
                  </a:cubicBezTo>
                  <a:cubicBezTo>
                    <a:pt x="64" y="4"/>
                    <a:pt x="64" y="4"/>
                    <a:pt x="64" y="4"/>
                  </a:cubicBezTo>
                  <a:cubicBezTo>
                    <a:pt x="64" y="3"/>
                    <a:pt x="64" y="1"/>
                    <a:pt x="64" y="0"/>
                  </a:cubicBezTo>
                  <a:cubicBezTo>
                    <a:pt x="0" y="0"/>
                    <a:pt x="0" y="0"/>
                    <a:pt x="0" y="0"/>
                  </a:cubicBezTo>
                  <a:cubicBezTo>
                    <a:pt x="0" y="1"/>
                    <a:pt x="0" y="3"/>
                    <a:pt x="0" y="4"/>
                  </a:cubicBezTo>
                  <a:close/>
                </a:path>
              </a:pathLst>
            </a:cu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31" name="Freeform 6"/>
            <p:cNvSpPr>
              <a:spLocks noEditPoints="1"/>
            </p:cNvSpPr>
            <p:nvPr/>
          </p:nvSpPr>
          <p:spPr bwMode="auto">
            <a:xfrm>
              <a:off x="4806810" y="6031983"/>
              <a:ext cx="225559" cy="236474"/>
            </a:xfrm>
            <a:custGeom>
              <a:avLst/>
              <a:gdLst>
                <a:gd name="T0" fmla="*/ 64 w 128"/>
                <a:gd name="T1" fmla="*/ 0 h 136"/>
                <a:gd name="T2" fmla="*/ 0 w 128"/>
                <a:gd name="T3" fmla="*/ 64 h 136"/>
                <a:gd name="T4" fmla="*/ 19 w 128"/>
                <a:gd name="T5" fmla="*/ 115 h 136"/>
                <a:gd name="T6" fmla="*/ 29 w 128"/>
                <a:gd name="T7" fmla="*/ 136 h 136"/>
                <a:gd name="T8" fmla="*/ 99 w 128"/>
                <a:gd name="T9" fmla="*/ 136 h 136"/>
                <a:gd name="T10" fmla="*/ 109 w 128"/>
                <a:gd name="T11" fmla="*/ 115 h 136"/>
                <a:gd name="T12" fmla="*/ 128 w 128"/>
                <a:gd name="T13" fmla="*/ 64 h 136"/>
                <a:gd name="T14" fmla="*/ 64 w 128"/>
                <a:gd name="T15" fmla="*/ 0 h 136"/>
                <a:gd name="T16" fmla="*/ 60 w 128"/>
                <a:gd name="T17" fmla="*/ 32 h 136"/>
                <a:gd name="T18" fmla="*/ 32 w 128"/>
                <a:gd name="T19" fmla="*/ 64 h 136"/>
                <a:gd name="T20" fmla="*/ 45 w 128"/>
                <a:gd name="T21" fmla="*/ 94 h 136"/>
                <a:gd name="T22" fmla="*/ 47 w 128"/>
                <a:gd name="T23" fmla="*/ 98 h 136"/>
                <a:gd name="T24" fmla="*/ 46 w 128"/>
                <a:gd name="T25" fmla="*/ 104 h 136"/>
                <a:gd name="T26" fmla="*/ 44 w 128"/>
                <a:gd name="T27" fmla="*/ 104 h 136"/>
                <a:gd name="T28" fmla="*/ 40 w 128"/>
                <a:gd name="T29" fmla="*/ 102 h 136"/>
                <a:gd name="T30" fmla="*/ 38 w 128"/>
                <a:gd name="T31" fmla="*/ 98 h 136"/>
                <a:gd name="T32" fmla="*/ 24 w 128"/>
                <a:gd name="T33" fmla="*/ 64 h 136"/>
                <a:gd name="T34" fmla="*/ 60 w 128"/>
                <a:gd name="T35" fmla="*/ 24 h 136"/>
                <a:gd name="T36" fmla="*/ 64 w 128"/>
                <a:gd name="T37" fmla="*/ 28 h 136"/>
                <a:gd name="T38" fmla="*/ 60 w 128"/>
                <a:gd name="T39" fmla="*/ 3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36">
                  <a:moveTo>
                    <a:pt x="64" y="0"/>
                  </a:moveTo>
                  <a:cubicBezTo>
                    <a:pt x="29" y="0"/>
                    <a:pt x="0" y="29"/>
                    <a:pt x="0" y="64"/>
                  </a:cubicBezTo>
                  <a:cubicBezTo>
                    <a:pt x="0" y="83"/>
                    <a:pt x="10" y="100"/>
                    <a:pt x="19" y="115"/>
                  </a:cubicBezTo>
                  <a:cubicBezTo>
                    <a:pt x="23" y="122"/>
                    <a:pt x="27" y="129"/>
                    <a:pt x="29" y="136"/>
                  </a:cubicBezTo>
                  <a:cubicBezTo>
                    <a:pt x="99" y="136"/>
                    <a:pt x="99" y="136"/>
                    <a:pt x="99" y="136"/>
                  </a:cubicBezTo>
                  <a:cubicBezTo>
                    <a:pt x="101" y="129"/>
                    <a:pt x="105" y="122"/>
                    <a:pt x="109" y="115"/>
                  </a:cubicBezTo>
                  <a:cubicBezTo>
                    <a:pt x="118" y="100"/>
                    <a:pt x="128" y="83"/>
                    <a:pt x="128" y="64"/>
                  </a:cubicBezTo>
                  <a:cubicBezTo>
                    <a:pt x="128" y="29"/>
                    <a:pt x="99" y="0"/>
                    <a:pt x="64" y="0"/>
                  </a:cubicBezTo>
                  <a:close/>
                  <a:moveTo>
                    <a:pt x="60" y="32"/>
                  </a:moveTo>
                  <a:cubicBezTo>
                    <a:pt x="44" y="34"/>
                    <a:pt x="32" y="47"/>
                    <a:pt x="32" y="64"/>
                  </a:cubicBezTo>
                  <a:cubicBezTo>
                    <a:pt x="32" y="72"/>
                    <a:pt x="39" y="84"/>
                    <a:pt x="45" y="94"/>
                  </a:cubicBezTo>
                  <a:cubicBezTo>
                    <a:pt x="46" y="95"/>
                    <a:pt x="47" y="97"/>
                    <a:pt x="47" y="98"/>
                  </a:cubicBezTo>
                  <a:cubicBezTo>
                    <a:pt x="49" y="100"/>
                    <a:pt x="48" y="103"/>
                    <a:pt x="46" y="104"/>
                  </a:cubicBezTo>
                  <a:cubicBezTo>
                    <a:pt x="45" y="104"/>
                    <a:pt x="45" y="104"/>
                    <a:pt x="44" y="104"/>
                  </a:cubicBezTo>
                  <a:cubicBezTo>
                    <a:pt x="43" y="104"/>
                    <a:pt x="41" y="103"/>
                    <a:pt x="40" y="102"/>
                  </a:cubicBezTo>
                  <a:cubicBezTo>
                    <a:pt x="40" y="101"/>
                    <a:pt x="39" y="99"/>
                    <a:pt x="38" y="98"/>
                  </a:cubicBezTo>
                  <a:cubicBezTo>
                    <a:pt x="31" y="87"/>
                    <a:pt x="24" y="74"/>
                    <a:pt x="24" y="64"/>
                  </a:cubicBezTo>
                  <a:cubicBezTo>
                    <a:pt x="24" y="43"/>
                    <a:pt x="39" y="26"/>
                    <a:pt x="60" y="24"/>
                  </a:cubicBezTo>
                  <a:cubicBezTo>
                    <a:pt x="62" y="24"/>
                    <a:pt x="64" y="26"/>
                    <a:pt x="64" y="28"/>
                  </a:cubicBezTo>
                  <a:cubicBezTo>
                    <a:pt x="64" y="30"/>
                    <a:pt x="63" y="32"/>
                    <a:pt x="60" y="32"/>
                  </a:cubicBezTo>
                  <a:close/>
                </a:path>
              </a:pathLst>
            </a:custGeom>
            <a:grp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32" name="组合 31"/>
          <p:cNvGrpSpPr/>
          <p:nvPr/>
        </p:nvGrpSpPr>
        <p:grpSpPr>
          <a:xfrm>
            <a:off x="7175017" y="4316583"/>
            <a:ext cx="370550" cy="322296"/>
            <a:chOff x="-3107140" y="-910921"/>
            <a:chExt cx="2897188" cy="2651126"/>
          </a:xfrm>
          <a:solidFill>
            <a:srgbClr val="595959"/>
          </a:solidFill>
        </p:grpSpPr>
        <p:sp>
          <p:nvSpPr>
            <p:cNvPr id="33" name="Oval 44"/>
            <p:cNvSpPr>
              <a:spLocks noChangeArrowheads="1"/>
            </p:cNvSpPr>
            <p:nvPr/>
          </p:nvSpPr>
          <p:spPr bwMode="auto">
            <a:xfrm>
              <a:off x="-2791228" y="401942"/>
              <a:ext cx="503238" cy="5857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 name="Freeform 45"/>
            <p:cNvSpPr/>
            <p:nvPr/>
          </p:nvSpPr>
          <p:spPr bwMode="auto">
            <a:xfrm>
              <a:off x="-3107140" y="1032180"/>
              <a:ext cx="946150" cy="566738"/>
            </a:xfrm>
            <a:custGeom>
              <a:avLst/>
              <a:gdLst>
                <a:gd name="T0" fmla="*/ 337 w 565"/>
                <a:gd name="T1" fmla="*/ 285 h 338"/>
                <a:gd name="T2" fmla="*/ 242 w 565"/>
                <a:gd name="T3" fmla="*/ 0 h 338"/>
                <a:gd name="T4" fmla="*/ 0 w 565"/>
                <a:gd name="T5" fmla="*/ 338 h 338"/>
                <a:gd name="T6" fmla="*/ 430 w 565"/>
                <a:gd name="T7" fmla="*/ 338 h 338"/>
                <a:gd name="T8" fmla="*/ 565 w 565"/>
                <a:gd name="T9" fmla="*/ 44 h 338"/>
                <a:gd name="T10" fmla="*/ 436 w 565"/>
                <a:gd name="T11" fmla="*/ 0 h 338"/>
                <a:gd name="T12" fmla="*/ 337 w 565"/>
                <a:gd name="T13" fmla="*/ 285 h 338"/>
              </a:gdLst>
              <a:ahLst/>
              <a:cxnLst>
                <a:cxn ang="0">
                  <a:pos x="T0" y="T1"/>
                </a:cxn>
                <a:cxn ang="0">
                  <a:pos x="T2" y="T3"/>
                </a:cxn>
                <a:cxn ang="0">
                  <a:pos x="T4" y="T5"/>
                </a:cxn>
                <a:cxn ang="0">
                  <a:pos x="T6" y="T7"/>
                </a:cxn>
                <a:cxn ang="0">
                  <a:pos x="T8" y="T9"/>
                </a:cxn>
                <a:cxn ang="0">
                  <a:pos x="T10" y="T11"/>
                </a:cxn>
                <a:cxn ang="0">
                  <a:pos x="T12" y="T13"/>
                </a:cxn>
              </a:cxnLst>
              <a:rect l="0" t="0" r="r" b="b"/>
              <a:pathLst>
                <a:path w="565" h="338">
                  <a:moveTo>
                    <a:pt x="337" y="285"/>
                  </a:moveTo>
                  <a:cubicBezTo>
                    <a:pt x="242" y="0"/>
                    <a:pt x="242" y="0"/>
                    <a:pt x="242" y="0"/>
                  </a:cubicBezTo>
                  <a:cubicBezTo>
                    <a:pt x="86" y="0"/>
                    <a:pt x="0" y="151"/>
                    <a:pt x="0" y="338"/>
                  </a:cubicBezTo>
                  <a:cubicBezTo>
                    <a:pt x="430" y="338"/>
                    <a:pt x="430" y="338"/>
                    <a:pt x="430" y="338"/>
                  </a:cubicBezTo>
                  <a:cubicBezTo>
                    <a:pt x="442" y="212"/>
                    <a:pt x="488" y="105"/>
                    <a:pt x="565" y="44"/>
                  </a:cubicBezTo>
                  <a:cubicBezTo>
                    <a:pt x="530" y="17"/>
                    <a:pt x="487" y="0"/>
                    <a:pt x="436" y="0"/>
                  </a:cubicBezTo>
                  <a:lnTo>
                    <a:pt x="337" y="2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 name="Freeform 46"/>
            <p:cNvSpPr/>
            <p:nvPr/>
          </p:nvSpPr>
          <p:spPr bwMode="auto">
            <a:xfrm>
              <a:off x="-2624540" y="1030592"/>
              <a:ext cx="169863" cy="357188"/>
            </a:xfrm>
            <a:custGeom>
              <a:avLst/>
              <a:gdLst>
                <a:gd name="T0" fmla="*/ 0 w 107"/>
                <a:gd name="T1" fmla="*/ 56 h 225"/>
                <a:gd name="T2" fmla="*/ 54 w 107"/>
                <a:gd name="T3" fmla="*/ 225 h 225"/>
                <a:gd name="T4" fmla="*/ 107 w 107"/>
                <a:gd name="T5" fmla="*/ 56 h 225"/>
                <a:gd name="T6" fmla="*/ 54 w 107"/>
                <a:gd name="T7" fmla="*/ 0 h 225"/>
                <a:gd name="T8" fmla="*/ 0 w 107"/>
                <a:gd name="T9" fmla="*/ 56 h 225"/>
              </a:gdLst>
              <a:ahLst/>
              <a:cxnLst>
                <a:cxn ang="0">
                  <a:pos x="T0" y="T1"/>
                </a:cxn>
                <a:cxn ang="0">
                  <a:pos x="T2" y="T3"/>
                </a:cxn>
                <a:cxn ang="0">
                  <a:pos x="T4" y="T5"/>
                </a:cxn>
                <a:cxn ang="0">
                  <a:pos x="T6" y="T7"/>
                </a:cxn>
                <a:cxn ang="0">
                  <a:pos x="T8" y="T9"/>
                </a:cxn>
              </a:cxnLst>
              <a:rect l="0" t="0" r="r" b="b"/>
              <a:pathLst>
                <a:path w="107" h="225">
                  <a:moveTo>
                    <a:pt x="0" y="56"/>
                  </a:moveTo>
                  <a:lnTo>
                    <a:pt x="54" y="225"/>
                  </a:lnTo>
                  <a:lnTo>
                    <a:pt x="107" y="56"/>
                  </a:lnTo>
                  <a:lnTo>
                    <a:pt x="54" y="0"/>
                  </a:lnTo>
                  <a:lnTo>
                    <a:pt x="0"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 name="Oval 47"/>
            <p:cNvSpPr>
              <a:spLocks noChangeArrowheads="1"/>
            </p:cNvSpPr>
            <p:nvPr/>
          </p:nvSpPr>
          <p:spPr bwMode="auto">
            <a:xfrm>
              <a:off x="-1030690" y="401942"/>
              <a:ext cx="504825" cy="5857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 name="Freeform 48"/>
            <p:cNvSpPr/>
            <p:nvPr/>
          </p:nvSpPr>
          <p:spPr bwMode="auto">
            <a:xfrm>
              <a:off x="-1157690" y="1032180"/>
              <a:ext cx="947738" cy="566738"/>
            </a:xfrm>
            <a:custGeom>
              <a:avLst/>
              <a:gdLst>
                <a:gd name="T0" fmla="*/ 323 w 566"/>
                <a:gd name="T1" fmla="*/ 0 h 338"/>
                <a:gd name="T2" fmla="*/ 229 w 566"/>
                <a:gd name="T3" fmla="*/ 285 h 338"/>
                <a:gd name="T4" fmla="*/ 130 w 566"/>
                <a:gd name="T5" fmla="*/ 0 h 338"/>
                <a:gd name="T6" fmla="*/ 0 w 566"/>
                <a:gd name="T7" fmla="*/ 44 h 338"/>
                <a:gd name="T8" fmla="*/ 136 w 566"/>
                <a:gd name="T9" fmla="*/ 338 h 338"/>
                <a:gd name="T10" fmla="*/ 566 w 566"/>
                <a:gd name="T11" fmla="*/ 338 h 338"/>
                <a:gd name="T12" fmla="*/ 323 w 566"/>
                <a:gd name="T13" fmla="*/ 0 h 338"/>
              </a:gdLst>
              <a:ahLst/>
              <a:cxnLst>
                <a:cxn ang="0">
                  <a:pos x="T0" y="T1"/>
                </a:cxn>
                <a:cxn ang="0">
                  <a:pos x="T2" y="T3"/>
                </a:cxn>
                <a:cxn ang="0">
                  <a:pos x="T4" y="T5"/>
                </a:cxn>
                <a:cxn ang="0">
                  <a:pos x="T6" y="T7"/>
                </a:cxn>
                <a:cxn ang="0">
                  <a:pos x="T8" y="T9"/>
                </a:cxn>
                <a:cxn ang="0">
                  <a:pos x="T10" y="T11"/>
                </a:cxn>
                <a:cxn ang="0">
                  <a:pos x="T12" y="T13"/>
                </a:cxn>
              </a:cxnLst>
              <a:rect l="0" t="0" r="r" b="b"/>
              <a:pathLst>
                <a:path w="566" h="338">
                  <a:moveTo>
                    <a:pt x="323" y="0"/>
                  </a:moveTo>
                  <a:cubicBezTo>
                    <a:pt x="229" y="285"/>
                    <a:pt x="229" y="285"/>
                    <a:pt x="229" y="285"/>
                  </a:cubicBezTo>
                  <a:cubicBezTo>
                    <a:pt x="130" y="0"/>
                    <a:pt x="130" y="0"/>
                    <a:pt x="130" y="0"/>
                  </a:cubicBezTo>
                  <a:cubicBezTo>
                    <a:pt x="79" y="0"/>
                    <a:pt x="36" y="17"/>
                    <a:pt x="0" y="44"/>
                  </a:cubicBezTo>
                  <a:cubicBezTo>
                    <a:pt x="77" y="105"/>
                    <a:pt x="124" y="212"/>
                    <a:pt x="136" y="338"/>
                  </a:cubicBezTo>
                  <a:cubicBezTo>
                    <a:pt x="566" y="338"/>
                    <a:pt x="566" y="338"/>
                    <a:pt x="566" y="338"/>
                  </a:cubicBezTo>
                  <a:cubicBezTo>
                    <a:pt x="566" y="151"/>
                    <a:pt x="480" y="0"/>
                    <a:pt x="32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 name="Freeform 49"/>
            <p:cNvSpPr/>
            <p:nvPr/>
          </p:nvSpPr>
          <p:spPr bwMode="auto">
            <a:xfrm>
              <a:off x="-862415" y="1030592"/>
              <a:ext cx="169863" cy="357188"/>
            </a:xfrm>
            <a:custGeom>
              <a:avLst/>
              <a:gdLst>
                <a:gd name="T0" fmla="*/ 0 w 107"/>
                <a:gd name="T1" fmla="*/ 56 h 225"/>
                <a:gd name="T2" fmla="*/ 53 w 107"/>
                <a:gd name="T3" fmla="*/ 225 h 225"/>
                <a:gd name="T4" fmla="*/ 107 w 107"/>
                <a:gd name="T5" fmla="*/ 56 h 225"/>
                <a:gd name="T6" fmla="*/ 53 w 107"/>
                <a:gd name="T7" fmla="*/ 0 h 225"/>
                <a:gd name="T8" fmla="*/ 0 w 107"/>
                <a:gd name="T9" fmla="*/ 56 h 225"/>
              </a:gdLst>
              <a:ahLst/>
              <a:cxnLst>
                <a:cxn ang="0">
                  <a:pos x="T0" y="T1"/>
                </a:cxn>
                <a:cxn ang="0">
                  <a:pos x="T2" y="T3"/>
                </a:cxn>
                <a:cxn ang="0">
                  <a:pos x="T4" y="T5"/>
                </a:cxn>
                <a:cxn ang="0">
                  <a:pos x="T6" y="T7"/>
                </a:cxn>
                <a:cxn ang="0">
                  <a:pos x="T8" y="T9"/>
                </a:cxn>
              </a:cxnLst>
              <a:rect l="0" t="0" r="r" b="b"/>
              <a:pathLst>
                <a:path w="107" h="225">
                  <a:moveTo>
                    <a:pt x="0" y="56"/>
                  </a:moveTo>
                  <a:lnTo>
                    <a:pt x="53" y="225"/>
                  </a:lnTo>
                  <a:lnTo>
                    <a:pt x="107" y="56"/>
                  </a:lnTo>
                  <a:lnTo>
                    <a:pt x="53" y="0"/>
                  </a:lnTo>
                  <a:lnTo>
                    <a:pt x="0"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 name="Oval 50"/>
            <p:cNvSpPr>
              <a:spLocks noChangeArrowheads="1"/>
            </p:cNvSpPr>
            <p:nvPr/>
          </p:nvSpPr>
          <p:spPr bwMode="auto">
            <a:xfrm>
              <a:off x="-1965728" y="281292"/>
              <a:ext cx="614363" cy="7127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 name="Freeform 51"/>
            <p:cNvSpPr/>
            <p:nvPr/>
          </p:nvSpPr>
          <p:spPr bwMode="auto">
            <a:xfrm>
              <a:off x="-2351490" y="1051230"/>
              <a:ext cx="1385888" cy="688975"/>
            </a:xfrm>
            <a:custGeom>
              <a:avLst/>
              <a:gdLst>
                <a:gd name="T0" fmla="*/ 532 w 828"/>
                <a:gd name="T1" fmla="*/ 0 h 412"/>
                <a:gd name="T2" fmla="*/ 411 w 828"/>
                <a:gd name="T3" fmla="*/ 347 h 412"/>
                <a:gd name="T4" fmla="*/ 296 w 828"/>
                <a:gd name="T5" fmla="*/ 0 h 412"/>
                <a:gd name="T6" fmla="*/ 138 w 828"/>
                <a:gd name="T7" fmla="*/ 53 h 412"/>
                <a:gd name="T8" fmla="*/ 3 w 828"/>
                <a:gd name="T9" fmla="*/ 346 h 412"/>
                <a:gd name="T10" fmla="*/ 0 w 828"/>
                <a:gd name="T11" fmla="*/ 412 h 412"/>
                <a:gd name="T12" fmla="*/ 828 w 828"/>
                <a:gd name="T13" fmla="*/ 412 h 412"/>
                <a:gd name="T14" fmla="*/ 532 w 828"/>
                <a:gd name="T15" fmla="*/ 0 h 4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8" h="412">
                  <a:moveTo>
                    <a:pt x="532" y="0"/>
                  </a:moveTo>
                  <a:cubicBezTo>
                    <a:pt x="411" y="347"/>
                    <a:pt x="411" y="347"/>
                    <a:pt x="411" y="347"/>
                  </a:cubicBezTo>
                  <a:cubicBezTo>
                    <a:pt x="296" y="0"/>
                    <a:pt x="296" y="0"/>
                    <a:pt x="296" y="0"/>
                  </a:cubicBezTo>
                  <a:cubicBezTo>
                    <a:pt x="234" y="0"/>
                    <a:pt x="181" y="19"/>
                    <a:pt x="138" y="53"/>
                  </a:cubicBezTo>
                  <a:cubicBezTo>
                    <a:pt x="61" y="114"/>
                    <a:pt x="15" y="221"/>
                    <a:pt x="3" y="346"/>
                  </a:cubicBezTo>
                  <a:cubicBezTo>
                    <a:pt x="1" y="368"/>
                    <a:pt x="0" y="389"/>
                    <a:pt x="0" y="412"/>
                  </a:cubicBezTo>
                  <a:cubicBezTo>
                    <a:pt x="828" y="412"/>
                    <a:pt x="828" y="412"/>
                    <a:pt x="828" y="412"/>
                  </a:cubicBezTo>
                  <a:cubicBezTo>
                    <a:pt x="828" y="184"/>
                    <a:pt x="723" y="0"/>
                    <a:pt x="53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 name="Freeform 52"/>
            <p:cNvSpPr/>
            <p:nvPr/>
          </p:nvSpPr>
          <p:spPr bwMode="auto">
            <a:xfrm>
              <a:off x="-1762528" y="1048055"/>
              <a:ext cx="207963" cy="436563"/>
            </a:xfrm>
            <a:custGeom>
              <a:avLst/>
              <a:gdLst>
                <a:gd name="T0" fmla="*/ 0 w 131"/>
                <a:gd name="T1" fmla="*/ 68 h 275"/>
                <a:gd name="T2" fmla="*/ 66 w 131"/>
                <a:gd name="T3" fmla="*/ 275 h 275"/>
                <a:gd name="T4" fmla="*/ 131 w 131"/>
                <a:gd name="T5" fmla="*/ 68 h 275"/>
                <a:gd name="T6" fmla="*/ 66 w 131"/>
                <a:gd name="T7" fmla="*/ 0 h 275"/>
                <a:gd name="T8" fmla="*/ 0 w 131"/>
                <a:gd name="T9" fmla="*/ 68 h 275"/>
              </a:gdLst>
              <a:ahLst/>
              <a:cxnLst>
                <a:cxn ang="0">
                  <a:pos x="T0" y="T1"/>
                </a:cxn>
                <a:cxn ang="0">
                  <a:pos x="T2" y="T3"/>
                </a:cxn>
                <a:cxn ang="0">
                  <a:pos x="T4" y="T5"/>
                </a:cxn>
                <a:cxn ang="0">
                  <a:pos x="T6" y="T7"/>
                </a:cxn>
                <a:cxn ang="0">
                  <a:pos x="T8" y="T9"/>
                </a:cxn>
              </a:cxnLst>
              <a:rect l="0" t="0" r="r" b="b"/>
              <a:pathLst>
                <a:path w="131" h="275">
                  <a:moveTo>
                    <a:pt x="0" y="68"/>
                  </a:moveTo>
                  <a:lnTo>
                    <a:pt x="66" y="275"/>
                  </a:lnTo>
                  <a:lnTo>
                    <a:pt x="131" y="68"/>
                  </a:lnTo>
                  <a:lnTo>
                    <a:pt x="66" y="0"/>
                  </a:lnTo>
                  <a:lnTo>
                    <a:pt x="0"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 name="Freeform 53"/>
            <p:cNvSpPr/>
            <p:nvPr/>
          </p:nvSpPr>
          <p:spPr bwMode="auto">
            <a:xfrm>
              <a:off x="-1926040" y="-633108"/>
              <a:ext cx="522288" cy="750888"/>
            </a:xfrm>
            <a:custGeom>
              <a:avLst/>
              <a:gdLst>
                <a:gd name="T0" fmla="*/ 45 w 312"/>
                <a:gd name="T1" fmla="*/ 44 h 449"/>
                <a:gd name="T2" fmla="*/ 0 w 312"/>
                <a:gd name="T3" fmla="*/ 150 h 449"/>
                <a:gd name="T4" fmla="*/ 9 w 312"/>
                <a:gd name="T5" fmla="*/ 152 h 449"/>
                <a:gd name="T6" fmla="*/ 11 w 312"/>
                <a:gd name="T7" fmla="*/ 176 h 449"/>
                <a:gd name="T8" fmla="*/ 31 w 312"/>
                <a:gd name="T9" fmla="*/ 256 h 449"/>
                <a:gd name="T10" fmla="*/ 44 w 312"/>
                <a:gd name="T11" fmla="*/ 303 h 449"/>
                <a:gd name="T12" fmla="*/ 51 w 312"/>
                <a:gd name="T13" fmla="*/ 389 h 449"/>
                <a:gd name="T14" fmla="*/ 55 w 312"/>
                <a:gd name="T15" fmla="*/ 419 h 449"/>
                <a:gd name="T16" fmla="*/ 88 w 312"/>
                <a:gd name="T17" fmla="*/ 447 h 449"/>
                <a:gd name="T18" fmla="*/ 157 w 312"/>
                <a:gd name="T19" fmla="*/ 448 h 449"/>
                <a:gd name="T20" fmla="*/ 177 w 312"/>
                <a:gd name="T21" fmla="*/ 449 h 449"/>
                <a:gd name="T22" fmla="*/ 223 w 312"/>
                <a:gd name="T23" fmla="*/ 447 h 449"/>
                <a:gd name="T24" fmla="*/ 253 w 312"/>
                <a:gd name="T25" fmla="*/ 428 h 449"/>
                <a:gd name="T26" fmla="*/ 260 w 312"/>
                <a:gd name="T27" fmla="*/ 389 h 449"/>
                <a:gd name="T28" fmla="*/ 267 w 312"/>
                <a:gd name="T29" fmla="*/ 303 h 449"/>
                <a:gd name="T30" fmla="*/ 281 w 312"/>
                <a:gd name="T31" fmla="*/ 256 h 449"/>
                <a:gd name="T32" fmla="*/ 308 w 312"/>
                <a:gd name="T33" fmla="*/ 181 h 449"/>
                <a:gd name="T34" fmla="*/ 312 w 312"/>
                <a:gd name="T35" fmla="*/ 151 h 449"/>
                <a:gd name="T36" fmla="*/ 156 w 312"/>
                <a:gd name="T37" fmla="*/ 0 h 449"/>
                <a:gd name="T38" fmla="*/ 253 w 312"/>
                <a:gd name="T39" fmla="*/ 57 h 449"/>
                <a:gd name="T40" fmla="*/ 293 w 312"/>
                <a:gd name="T41" fmla="*/ 150 h 449"/>
                <a:gd name="T42" fmla="*/ 293 w 312"/>
                <a:gd name="T43" fmla="*/ 150 h 449"/>
                <a:gd name="T44" fmla="*/ 293 w 312"/>
                <a:gd name="T45" fmla="*/ 151 h 449"/>
                <a:gd name="T46" fmla="*/ 290 w 312"/>
                <a:gd name="T47" fmla="*/ 177 h 449"/>
                <a:gd name="T48" fmla="*/ 264 w 312"/>
                <a:gd name="T49" fmla="*/ 248 h 449"/>
                <a:gd name="T50" fmla="*/ 242 w 312"/>
                <a:gd name="T51" fmla="*/ 390 h 449"/>
                <a:gd name="T52" fmla="*/ 241 w 312"/>
                <a:gd name="T53" fmla="*/ 405 h 449"/>
                <a:gd name="T54" fmla="*/ 220 w 312"/>
                <a:gd name="T55" fmla="*/ 429 h 449"/>
                <a:gd name="T56" fmla="*/ 200 w 312"/>
                <a:gd name="T57" fmla="*/ 430 h 449"/>
                <a:gd name="T58" fmla="*/ 157 w 312"/>
                <a:gd name="T59" fmla="*/ 430 h 449"/>
                <a:gd name="T60" fmla="*/ 155 w 312"/>
                <a:gd name="T61" fmla="*/ 430 h 449"/>
                <a:gd name="T62" fmla="*/ 90 w 312"/>
                <a:gd name="T63" fmla="*/ 438 h 449"/>
                <a:gd name="T64" fmla="*/ 74 w 312"/>
                <a:gd name="T65" fmla="*/ 418 h 449"/>
                <a:gd name="T66" fmla="*/ 61 w 312"/>
                <a:gd name="T67" fmla="*/ 389 h 449"/>
                <a:gd name="T68" fmla="*/ 62 w 312"/>
                <a:gd name="T69" fmla="*/ 299 h 449"/>
                <a:gd name="T70" fmla="*/ 47 w 312"/>
                <a:gd name="T71" fmla="*/ 247 h 449"/>
                <a:gd name="T72" fmla="*/ 20 w 312"/>
                <a:gd name="T73" fmla="*/ 174 h 449"/>
                <a:gd name="T74" fmla="*/ 18 w 312"/>
                <a:gd name="T75" fmla="*/ 152 h 449"/>
                <a:gd name="T76" fmla="*/ 18 w 312"/>
                <a:gd name="T77" fmla="*/ 150 h 449"/>
                <a:gd name="T78" fmla="*/ 18 w 312"/>
                <a:gd name="T79" fmla="*/ 150 h 449"/>
                <a:gd name="T80" fmla="*/ 18 w 312"/>
                <a:gd name="T81" fmla="*/ 150 h 449"/>
                <a:gd name="T82" fmla="*/ 58 w 312"/>
                <a:gd name="T83" fmla="*/ 57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12" h="449">
                  <a:moveTo>
                    <a:pt x="156" y="9"/>
                  </a:moveTo>
                  <a:cubicBezTo>
                    <a:pt x="156" y="0"/>
                    <a:pt x="156" y="0"/>
                    <a:pt x="156" y="0"/>
                  </a:cubicBezTo>
                  <a:cubicBezTo>
                    <a:pt x="113" y="0"/>
                    <a:pt x="74" y="16"/>
                    <a:pt x="45" y="44"/>
                  </a:cubicBezTo>
                  <a:cubicBezTo>
                    <a:pt x="17" y="71"/>
                    <a:pt x="0" y="108"/>
                    <a:pt x="0" y="150"/>
                  </a:cubicBezTo>
                  <a:cubicBezTo>
                    <a:pt x="9" y="150"/>
                    <a:pt x="9" y="150"/>
                    <a:pt x="9" y="150"/>
                  </a:cubicBezTo>
                  <a:cubicBezTo>
                    <a:pt x="0" y="150"/>
                    <a:pt x="0" y="150"/>
                    <a:pt x="0" y="150"/>
                  </a:cubicBezTo>
                  <a:cubicBezTo>
                    <a:pt x="0" y="150"/>
                    <a:pt x="0" y="150"/>
                    <a:pt x="0" y="150"/>
                  </a:cubicBezTo>
                  <a:cubicBezTo>
                    <a:pt x="0" y="151"/>
                    <a:pt x="0" y="151"/>
                    <a:pt x="0" y="152"/>
                  </a:cubicBezTo>
                  <a:cubicBezTo>
                    <a:pt x="9" y="152"/>
                    <a:pt x="9" y="152"/>
                    <a:pt x="9" y="152"/>
                  </a:cubicBezTo>
                  <a:cubicBezTo>
                    <a:pt x="0" y="152"/>
                    <a:pt x="0" y="152"/>
                    <a:pt x="0" y="152"/>
                  </a:cubicBezTo>
                  <a:cubicBezTo>
                    <a:pt x="0" y="161"/>
                    <a:pt x="1" y="169"/>
                    <a:pt x="2" y="177"/>
                  </a:cubicBezTo>
                  <a:cubicBezTo>
                    <a:pt x="11" y="176"/>
                    <a:pt x="11" y="176"/>
                    <a:pt x="11" y="176"/>
                  </a:cubicBezTo>
                  <a:cubicBezTo>
                    <a:pt x="2" y="177"/>
                    <a:pt x="2" y="177"/>
                    <a:pt x="2" y="177"/>
                  </a:cubicBezTo>
                  <a:cubicBezTo>
                    <a:pt x="4" y="187"/>
                    <a:pt x="7" y="199"/>
                    <a:pt x="12" y="212"/>
                  </a:cubicBezTo>
                  <a:cubicBezTo>
                    <a:pt x="16" y="226"/>
                    <a:pt x="23" y="240"/>
                    <a:pt x="31" y="256"/>
                  </a:cubicBezTo>
                  <a:cubicBezTo>
                    <a:pt x="39" y="251"/>
                    <a:pt x="39" y="251"/>
                    <a:pt x="39" y="251"/>
                  </a:cubicBezTo>
                  <a:cubicBezTo>
                    <a:pt x="30" y="255"/>
                    <a:pt x="30" y="255"/>
                    <a:pt x="30" y="255"/>
                  </a:cubicBezTo>
                  <a:cubicBezTo>
                    <a:pt x="34" y="265"/>
                    <a:pt x="40" y="282"/>
                    <a:pt x="44" y="303"/>
                  </a:cubicBezTo>
                  <a:cubicBezTo>
                    <a:pt x="49" y="324"/>
                    <a:pt x="52" y="348"/>
                    <a:pt x="52" y="370"/>
                  </a:cubicBezTo>
                  <a:cubicBezTo>
                    <a:pt x="52" y="376"/>
                    <a:pt x="52" y="383"/>
                    <a:pt x="52" y="388"/>
                  </a:cubicBezTo>
                  <a:cubicBezTo>
                    <a:pt x="51" y="389"/>
                    <a:pt x="51" y="389"/>
                    <a:pt x="51" y="389"/>
                  </a:cubicBezTo>
                  <a:cubicBezTo>
                    <a:pt x="51" y="389"/>
                    <a:pt x="51" y="389"/>
                    <a:pt x="51" y="389"/>
                  </a:cubicBezTo>
                  <a:cubicBezTo>
                    <a:pt x="51" y="395"/>
                    <a:pt x="52" y="401"/>
                    <a:pt x="52" y="407"/>
                  </a:cubicBezTo>
                  <a:cubicBezTo>
                    <a:pt x="53" y="411"/>
                    <a:pt x="53" y="415"/>
                    <a:pt x="55" y="419"/>
                  </a:cubicBezTo>
                  <a:cubicBezTo>
                    <a:pt x="57" y="426"/>
                    <a:pt x="60" y="432"/>
                    <a:pt x="66" y="437"/>
                  </a:cubicBezTo>
                  <a:cubicBezTo>
                    <a:pt x="71" y="441"/>
                    <a:pt x="79" y="445"/>
                    <a:pt x="88" y="447"/>
                  </a:cubicBezTo>
                  <a:cubicBezTo>
                    <a:pt x="88" y="447"/>
                    <a:pt x="88" y="447"/>
                    <a:pt x="88" y="447"/>
                  </a:cubicBezTo>
                  <a:cubicBezTo>
                    <a:pt x="89" y="447"/>
                    <a:pt x="89" y="447"/>
                    <a:pt x="89" y="447"/>
                  </a:cubicBezTo>
                  <a:cubicBezTo>
                    <a:pt x="101" y="448"/>
                    <a:pt x="118" y="449"/>
                    <a:pt x="132" y="449"/>
                  </a:cubicBezTo>
                  <a:cubicBezTo>
                    <a:pt x="146" y="449"/>
                    <a:pt x="157" y="448"/>
                    <a:pt x="157" y="448"/>
                  </a:cubicBezTo>
                  <a:cubicBezTo>
                    <a:pt x="157" y="439"/>
                    <a:pt x="157" y="439"/>
                    <a:pt x="157" y="439"/>
                  </a:cubicBezTo>
                  <a:cubicBezTo>
                    <a:pt x="157" y="448"/>
                    <a:pt x="157" y="448"/>
                    <a:pt x="157" y="448"/>
                  </a:cubicBezTo>
                  <a:cubicBezTo>
                    <a:pt x="157" y="448"/>
                    <a:pt x="165" y="449"/>
                    <a:pt x="177" y="449"/>
                  </a:cubicBezTo>
                  <a:cubicBezTo>
                    <a:pt x="184" y="449"/>
                    <a:pt x="192" y="448"/>
                    <a:pt x="201" y="448"/>
                  </a:cubicBezTo>
                  <a:cubicBezTo>
                    <a:pt x="209" y="448"/>
                    <a:pt x="217" y="448"/>
                    <a:pt x="223" y="447"/>
                  </a:cubicBezTo>
                  <a:cubicBezTo>
                    <a:pt x="223" y="447"/>
                    <a:pt x="223" y="447"/>
                    <a:pt x="223" y="447"/>
                  </a:cubicBezTo>
                  <a:cubicBezTo>
                    <a:pt x="224" y="447"/>
                    <a:pt x="224" y="447"/>
                    <a:pt x="224" y="447"/>
                  </a:cubicBezTo>
                  <a:cubicBezTo>
                    <a:pt x="231" y="445"/>
                    <a:pt x="238" y="443"/>
                    <a:pt x="243" y="439"/>
                  </a:cubicBezTo>
                  <a:cubicBezTo>
                    <a:pt x="247" y="436"/>
                    <a:pt x="250" y="432"/>
                    <a:pt x="253" y="428"/>
                  </a:cubicBezTo>
                  <a:cubicBezTo>
                    <a:pt x="256" y="422"/>
                    <a:pt x="258" y="416"/>
                    <a:pt x="259" y="409"/>
                  </a:cubicBezTo>
                  <a:cubicBezTo>
                    <a:pt x="260" y="403"/>
                    <a:pt x="260" y="396"/>
                    <a:pt x="260" y="389"/>
                  </a:cubicBezTo>
                  <a:cubicBezTo>
                    <a:pt x="260" y="389"/>
                    <a:pt x="260" y="389"/>
                    <a:pt x="260" y="389"/>
                  </a:cubicBezTo>
                  <a:cubicBezTo>
                    <a:pt x="260" y="388"/>
                    <a:pt x="260" y="388"/>
                    <a:pt x="260" y="388"/>
                  </a:cubicBezTo>
                  <a:cubicBezTo>
                    <a:pt x="260" y="383"/>
                    <a:pt x="259" y="376"/>
                    <a:pt x="259" y="370"/>
                  </a:cubicBezTo>
                  <a:cubicBezTo>
                    <a:pt x="259" y="348"/>
                    <a:pt x="263" y="324"/>
                    <a:pt x="267" y="303"/>
                  </a:cubicBezTo>
                  <a:cubicBezTo>
                    <a:pt x="272" y="282"/>
                    <a:pt x="277" y="265"/>
                    <a:pt x="281" y="255"/>
                  </a:cubicBezTo>
                  <a:cubicBezTo>
                    <a:pt x="273" y="251"/>
                    <a:pt x="273" y="251"/>
                    <a:pt x="273" y="251"/>
                  </a:cubicBezTo>
                  <a:cubicBezTo>
                    <a:pt x="281" y="256"/>
                    <a:pt x="281" y="256"/>
                    <a:pt x="281" y="256"/>
                  </a:cubicBezTo>
                  <a:cubicBezTo>
                    <a:pt x="296" y="227"/>
                    <a:pt x="305" y="200"/>
                    <a:pt x="309" y="180"/>
                  </a:cubicBezTo>
                  <a:cubicBezTo>
                    <a:pt x="299" y="179"/>
                    <a:pt x="299" y="179"/>
                    <a:pt x="299" y="179"/>
                  </a:cubicBezTo>
                  <a:cubicBezTo>
                    <a:pt x="308" y="181"/>
                    <a:pt x="308" y="181"/>
                    <a:pt x="308" y="181"/>
                  </a:cubicBezTo>
                  <a:cubicBezTo>
                    <a:pt x="311" y="171"/>
                    <a:pt x="312" y="161"/>
                    <a:pt x="312" y="151"/>
                  </a:cubicBezTo>
                  <a:cubicBezTo>
                    <a:pt x="303" y="151"/>
                    <a:pt x="303" y="151"/>
                    <a:pt x="303" y="151"/>
                  </a:cubicBezTo>
                  <a:cubicBezTo>
                    <a:pt x="312" y="151"/>
                    <a:pt x="312" y="151"/>
                    <a:pt x="312" y="151"/>
                  </a:cubicBezTo>
                  <a:cubicBezTo>
                    <a:pt x="312" y="150"/>
                    <a:pt x="312" y="150"/>
                    <a:pt x="312" y="150"/>
                  </a:cubicBezTo>
                  <a:cubicBezTo>
                    <a:pt x="312" y="108"/>
                    <a:pt x="294" y="71"/>
                    <a:pt x="266" y="44"/>
                  </a:cubicBezTo>
                  <a:cubicBezTo>
                    <a:pt x="238" y="16"/>
                    <a:pt x="199" y="0"/>
                    <a:pt x="156" y="0"/>
                  </a:cubicBezTo>
                  <a:cubicBezTo>
                    <a:pt x="156" y="9"/>
                    <a:pt x="156" y="9"/>
                    <a:pt x="156" y="9"/>
                  </a:cubicBezTo>
                  <a:cubicBezTo>
                    <a:pt x="156" y="18"/>
                    <a:pt x="156" y="18"/>
                    <a:pt x="156" y="18"/>
                  </a:cubicBezTo>
                  <a:cubicBezTo>
                    <a:pt x="194" y="18"/>
                    <a:pt x="228" y="33"/>
                    <a:pt x="253" y="57"/>
                  </a:cubicBezTo>
                  <a:cubicBezTo>
                    <a:pt x="278" y="81"/>
                    <a:pt x="293" y="114"/>
                    <a:pt x="293" y="150"/>
                  </a:cubicBezTo>
                  <a:cubicBezTo>
                    <a:pt x="294" y="150"/>
                    <a:pt x="294" y="150"/>
                    <a:pt x="294" y="150"/>
                  </a:cubicBezTo>
                  <a:cubicBezTo>
                    <a:pt x="293" y="150"/>
                    <a:pt x="293" y="150"/>
                    <a:pt x="293" y="150"/>
                  </a:cubicBezTo>
                  <a:cubicBezTo>
                    <a:pt x="293" y="150"/>
                    <a:pt x="293" y="150"/>
                    <a:pt x="293" y="150"/>
                  </a:cubicBezTo>
                  <a:cubicBezTo>
                    <a:pt x="294" y="150"/>
                    <a:pt x="294" y="150"/>
                    <a:pt x="294" y="150"/>
                  </a:cubicBezTo>
                  <a:cubicBezTo>
                    <a:pt x="293" y="150"/>
                    <a:pt x="293" y="150"/>
                    <a:pt x="293" y="150"/>
                  </a:cubicBezTo>
                  <a:cubicBezTo>
                    <a:pt x="293" y="150"/>
                    <a:pt x="293" y="150"/>
                    <a:pt x="293" y="150"/>
                  </a:cubicBezTo>
                  <a:cubicBezTo>
                    <a:pt x="293" y="151"/>
                    <a:pt x="293" y="151"/>
                    <a:pt x="293" y="151"/>
                  </a:cubicBezTo>
                  <a:cubicBezTo>
                    <a:pt x="293" y="151"/>
                    <a:pt x="293" y="151"/>
                    <a:pt x="293" y="151"/>
                  </a:cubicBezTo>
                  <a:cubicBezTo>
                    <a:pt x="293" y="160"/>
                    <a:pt x="292" y="168"/>
                    <a:pt x="291" y="177"/>
                  </a:cubicBezTo>
                  <a:cubicBezTo>
                    <a:pt x="290" y="177"/>
                    <a:pt x="290" y="177"/>
                    <a:pt x="290" y="177"/>
                  </a:cubicBezTo>
                  <a:cubicBezTo>
                    <a:pt x="290" y="177"/>
                    <a:pt x="290" y="177"/>
                    <a:pt x="290" y="177"/>
                  </a:cubicBezTo>
                  <a:cubicBezTo>
                    <a:pt x="287" y="195"/>
                    <a:pt x="279" y="220"/>
                    <a:pt x="265" y="247"/>
                  </a:cubicBezTo>
                  <a:cubicBezTo>
                    <a:pt x="265" y="248"/>
                    <a:pt x="265" y="248"/>
                    <a:pt x="265" y="248"/>
                  </a:cubicBezTo>
                  <a:cubicBezTo>
                    <a:pt x="264" y="248"/>
                    <a:pt x="264" y="248"/>
                    <a:pt x="264" y="248"/>
                  </a:cubicBezTo>
                  <a:cubicBezTo>
                    <a:pt x="260" y="259"/>
                    <a:pt x="254" y="277"/>
                    <a:pt x="249" y="299"/>
                  </a:cubicBezTo>
                  <a:cubicBezTo>
                    <a:pt x="245" y="321"/>
                    <a:pt x="241" y="346"/>
                    <a:pt x="241" y="370"/>
                  </a:cubicBezTo>
                  <a:cubicBezTo>
                    <a:pt x="241" y="377"/>
                    <a:pt x="241" y="384"/>
                    <a:pt x="242" y="390"/>
                  </a:cubicBezTo>
                  <a:cubicBezTo>
                    <a:pt x="251" y="389"/>
                    <a:pt x="251" y="389"/>
                    <a:pt x="251" y="389"/>
                  </a:cubicBezTo>
                  <a:cubicBezTo>
                    <a:pt x="242" y="389"/>
                    <a:pt x="242" y="389"/>
                    <a:pt x="242" y="389"/>
                  </a:cubicBezTo>
                  <a:cubicBezTo>
                    <a:pt x="242" y="395"/>
                    <a:pt x="242" y="400"/>
                    <a:pt x="241" y="405"/>
                  </a:cubicBezTo>
                  <a:cubicBezTo>
                    <a:pt x="241" y="408"/>
                    <a:pt x="240" y="411"/>
                    <a:pt x="239" y="414"/>
                  </a:cubicBezTo>
                  <a:cubicBezTo>
                    <a:pt x="238" y="418"/>
                    <a:pt x="236" y="421"/>
                    <a:pt x="233" y="423"/>
                  </a:cubicBezTo>
                  <a:cubicBezTo>
                    <a:pt x="230" y="426"/>
                    <a:pt x="227" y="428"/>
                    <a:pt x="220" y="429"/>
                  </a:cubicBezTo>
                  <a:cubicBezTo>
                    <a:pt x="222" y="438"/>
                    <a:pt x="222" y="438"/>
                    <a:pt x="222" y="438"/>
                  </a:cubicBezTo>
                  <a:cubicBezTo>
                    <a:pt x="221" y="429"/>
                    <a:pt x="221" y="429"/>
                    <a:pt x="221" y="429"/>
                  </a:cubicBezTo>
                  <a:cubicBezTo>
                    <a:pt x="216" y="429"/>
                    <a:pt x="208" y="430"/>
                    <a:pt x="200" y="430"/>
                  </a:cubicBezTo>
                  <a:cubicBezTo>
                    <a:pt x="192" y="430"/>
                    <a:pt x="184" y="430"/>
                    <a:pt x="177" y="430"/>
                  </a:cubicBezTo>
                  <a:cubicBezTo>
                    <a:pt x="171" y="430"/>
                    <a:pt x="166" y="430"/>
                    <a:pt x="163" y="430"/>
                  </a:cubicBezTo>
                  <a:cubicBezTo>
                    <a:pt x="159" y="430"/>
                    <a:pt x="157" y="430"/>
                    <a:pt x="157" y="430"/>
                  </a:cubicBezTo>
                  <a:cubicBezTo>
                    <a:pt x="157" y="430"/>
                    <a:pt x="157" y="430"/>
                    <a:pt x="157" y="430"/>
                  </a:cubicBezTo>
                  <a:cubicBezTo>
                    <a:pt x="157" y="430"/>
                    <a:pt x="157" y="430"/>
                    <a:pt x="157" y="430"/>
                  </a:cubicBezTo>
                  <a:cubicBezTo>
                    <a:pt x="157" y="430"/>
                    <a:pt x="156" y="430"/>
                    <a:pt x="155" y="430"/>
                  </a:cubicBezTo>
                  <a:cubicBezTo>
                    <a:pt x="151" y="430"/>
                    <a:pt x="143" y="430"/>
                    <a:pt x="132" y="430"/>
                  </a:cubicBezTo>
                  <a:cubicBezTo>
                    <a:pt x="119" y="430"/>
                    <a:pt x="102" y="430"/>
                    <a:pt x="91" y="429"/>
                  </a:cubicBezTo>
                  <a:cubicBezTo>
                    <a:pt x="90" y="438"/>
                    <a:pt x="90" y="438"/>
                    <a:pt x="90" y="438"/>
                  </a:cubicBezTo>
                  <a:cubicBezTo>
                    <a:pt x="92" y="429"/>
                    <a:pt x="92" y="429"/>
                    <a:pt x="92" y="429"/>
                  </a:cubicBezTo>
                  <a:cubicBezTo>
                    <a:pt x="86" y="427"/>
                    <a:pt x="82" y="425"/>
                    <a:pt x="79" y="423"/>
                  </a:cubicBezTo>
                  <a:cubicBezTo>
                    <a:pt x="77" y="422"/>
                    <a:pt x="75" y="420"/>
                    <a:pt x="74" y="418"/>
                  </a:cubicBezTo>
                  <a:cubicBezTo>
                    <a:pt x="72" y="415"/>
                    <a:pt x="71" y="411"/>
                    <a:pt x="71" y="406"/>
                  </a:cubicBezTo>
                  <a:cubicBezTo>
                    <a:pt x="70" y="401"/>
                    <a:pt x="70" y="396"/>
                    <a:pt x="70" y="389"/>
                  </a:cubicBezTo>
                  <a:cubicBezTo>
                    <a:pt x="61" y="389"/>
                    <a:pt x="61" y="389"/>
                    <a:pt x="61" y="389"/>
                  </a:cubicBezTo>
                  <a:cubicBezTo>
                    <a:pt x="70" y="390"/>
                    <a:pt x="70" y="390"/>
                    <a:pt x="70" y="390"/>
                  </a:cubicBezTo>
                  <a:cubicBezTo>
                    <a:pt x="70" y="384"/>
                    <a:pt x="71" y="377"/>
                    <a:pt x="71" y="370"/>
                  </a:cubicBezTo>
                  <a:cubicBezTo>
                    <a:pt x="71" y="346"/>
                    <a:pt x="67" y="321"/>
                    <a:pt x="62" y="299"/>
                  </a:cubicBezTo>
                  <a:cubicBezTo>
                    <a:pt x="58" y="277"/>
                    <a:pt x="52" y="259"/>
                    <a:pt x="47" y="248"/>
                  </a:cubicBezTo>
                  <a:cubicBezTo>
                    <a:pt x="47" y="248"/>
                    <a:pt x="47" y="248"/>
                    <a:pt x="47" y="248"/>
                  </a:cubicBezTo>
                  <a:cubicBezTo>
                    <a:pt x="47" y="247"/>
                    <a:pt x="47" y="247"/>
                    <a:pt x="47" y="247"/>
                  </a:cubicBezTo>
                  <a:cubicBezTo>
                    <a:pt x="39" y="233"/>
                    <a:pt x="33" y="219"/>
                    <a:pt x="29" y="206"/>
                  </a:cubicBezTo>
                  <a:cubicBezTo>
                    <a:pt x="24" y="194"/>
                    <a:pt x="22" y="183"/>
                    <a:pt x="20" y="174"/>
                  </a:cubicBezTo>
                  <a:cubicBezTo>
                    <a:pt x="20" y="174"/>
                    <a:pt x="20" y="174"/>
                    <a:pt x="20" y="174"/>
                  </a:cubicBezTo>
                  <a:cubicBezTo>
                    <a:pt x="20" y="174"/>
                    <a:pt x="20" y="174"/>
                    <a:pt x="20" y="174"/>
                  </a:cubicBezTo>
                  <a:cubicBezTo>
                    <a:pt x="19" y="167"/>
                    <a:pt x="18" y="160"/>
                    <a:pt x="18" y="152"/>
                  </a:cubicBezTo>
                  <a:cubicBezTo>
                    <a:pt x="18" y="152"/>
                    <a:pt x="18" y="152"/>
                    <a:pt x="18" y="152"/>
                  </a:cubicBezTo>
                  <a:cubicBezTo>
                    <a:pt x="18" y="152"/>
                    <a:pt x="18" y="152"/>
                    <a:pt x="18" y="152"/>
                  </a:cubicBezTo>
                  <a:cubicBezTo>
                    <a:pt x="18" y="151"/>
                    <a:pt x="18" y="151"/>
                    <a:pt x="18" y="150"/>
                  </a:cubicBezTo>
                  <a:cubicBezTo>
                    <a:pt x="18" y="150"/>
                    <a:pt x="18" y="150"/>
                    <a:pt x="18" y="150"/>
                  </a:cubicBezTo>
                  <a:cubicBezTo>
                    <a:pt x="18" y="150"/>
                    <a:pt x="18" y="150"/>
                    <a:pt x="18" y="150"/>
                  </a:cubicBezTo>
                  <a:cubicBezTo>
                    <a:pt x="13" y="150"/>
                    <a:pt x="13" y="150"/>
                    <a:pt x="13" y="150"/>
                  </a:cubicBezTo>
                  <a:cubicBezTo>
                    <a:pt x="18" y="150"/>
                    <a:pt x="18" y="150"/>
                    <a:pt x="18" y="150"/>
                  </a:cubicBezTo>
                  <a:cubicBezTo>
                    <a:pt x="18" y="150"/>
                    <a:pt x="18" y="150"/>
                    <a:pt x="18" y="150"/>
                  </a:cubicBezTo>
                  <a:cubicBezTo>
                    <a:pt x="13" y="150"/>
                    <a:pt x="13" y="150"/>
                    <a:pt x="13" y="150"/>
                  </a:cubicBezTo>
                  <a:cubicBezTo>
                    <a:pt x="18" y="150"/>
                    <a:pt x="18" y="150"/>
                    <a:pt x="18" y="150"/>
                  </a:cubicBezTo>
                  <a:cubicBezTo>
                    <a:pt x="18" y="150"/>
                    <a:pt x="18" y="150"/>
                    <a:pt x="18" y="150"/>
                  </a:cubicBezTo>
                  <a:cubicBezTo>
                    <a:pt x="18" y="150"/>
                    <a:pt x="18" y="150"/>
                    <a:pt x="18" y="150"/>
                  </a:cubicBezTo>
                  <a:cubicBezTo>
                    <a:pt x="18" y="114"/>
                    <a:pt x="33" y="81"/>
                    <a:pt x="58" y="57"/>
                  </a:cubicBezTo>
                  <a:cubicBezTo>
                    <a:pt x="83" y="33"/>
                    <a:pt x="117" y="18"/>
                    <a:pt x="156" y="18"/>
                  </a:cubicBezTo>
                  <a:lnTo>
                    <a:pt x="156"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 name="Freeform 54"/>
            <p:cNvSpPr/>
            <p:nvPr/>
          </p:nvSpPr>
          <p:spPr bwMode="auto">
            <a:xfrm>
              <a:off x="-1791103" y="133654"/>
              <a:ext cx="250825" cy="41275"/>
            </a:xfrm>
            <a:custGeom>
              <a:avLst/>
              <a:gdLst>
                <a:gd name="T0" fmla="*/ 134 w 150"/>
                <a:gd name="T1" fmla="*/ 0 h 25"/>
                <a:gd name="T2" fmla="*/ 16 w 150"/>
                <a:gd name="T3" fmla="*/ 0 h 25"/>
                <a:gd name="T4" fmla="*/ 0 w 150"/>
                <a:gd name="T5" fmla="*/ 6 h 25"/>
                <a:gd name="T6" fmla="*/ 0 w 150"/>
                <a:gd name="T7" fmla="*/ 11 h 25"/>
                <a:gd name="T8" fmla="*/ 16 w 150"/>
                <a:gd name="T9" fmla="*/ 18 h 25"/>
                <a:gd name="T10" fmla="*/ 27 w 150"/>
                <a:gd name="T11" fmla="*/ 18 h 25"/>
                <a:gd name="T12" fmla="*/ 27 w 150"/>
                <a:gd name="T13" fmla="*/ 21 h 25"/>
                <a:gd name="T14" fmla="*/ 38 w 150"/>
                <a:gd name="T15" fmla="*/ 25 h 25"/>
                <a:gd name="T16" fmla="*/ 112 w 150"/>
                <a:gd name="T17" fmla="*/ 25 h 25"/>
                <a:gd name="T18" fmla="*/ 122 w 150"/>
                <a:gd name="T19" fmla="*/ 21 h 25"/>
                <a:gd name="T20" fmla="*/ 122 w 150"/>
                <a:gd name="T21" fmla="*/ 18 h 25"/>
                <a:gd name="T22" fmla="*/ 134 w 150"/>
                <a:gd name="T23" fmla="*/ 18 h 25"/>
                <a:gd name="T24" fmla="*/ 150 w 150"/>
                <a:gd name="T25" fmla="*/ 11 h 25"/>
                <a:gd name="T26" fmla="*/ 150 w 150"/>
                <a:gd name="T27" fmla="*/ 6 h 25"/>
                <a:gd name="T28" fmla="*/ 134 w 150"/>
                <a:gd name="T2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0" h="25">
                  <a:moveTo>
                    <a:pt x="134" y="0"/>
                  </a:moveTo>
                  <a:cubicBezTo>
                    <a:pt x="16" y="0"/>
                    <a:pt x="16" y="0"/>
                    <a:pt x="16" y="0"/>
                  </a:cubicBezTo>
                  <a:cubicBezTo>
                    <a:pt x="7" y="0"/>
                    <a:pt x="0" y="3"/>
                    <a:pt x="0" y="6"/>
                  </a:cubicBezTo>
                  <a:cubicBezTo>
                    <a:pt x="0" y="11"/>
                    <a:pt x="0" y="11"/>
                    <a:pt x="0" y="11"/>
                  </a:cubicBezTo>
                  <a:cubicBezTo>
                    <a:pt x="0" y="15"/>
                    <a:pt x="7" y="18"/>
                    <a:pt x="16" y="18"/>
                  </a:cubicBezTo>
                  <a:cubicBezTo>
                    <a:pt x="27" y="18"/>
                    <a:pt x="27" y="18"/>
                    <a:pt x="27" y="18"/>
                  </a:cubicBezTo>
                  <a:cubicBezTo>
                    <a:pt x="27" y="21"/>
                    <a:pt x="27" y="21"/>
                    <a:pt x="27" y="21"/>
                  </a:cubicBezTo>
                  <a:cubicBezTo>
                    <a:pt x="27" y="23"/>
                    <a:pt x="32" y="25"/>
                    <a:pt x="38" y="25"/>
                  </a:cubicBezTo>
                  <a:cubicBezTo>
                    <a:pt x="112" y="25"/>
                    <a:pt x="112" y="25"/>
                    <a:pt x="112" y="25"/>
                  </a:cubicBezTo>
                  <a:cubicBezTo>
                    <a:pt x="118" y="25"/>
                    <a:pt x="122" y="23"/>
                    <a:pt x="122" y="21"/>
                  </a:cubicBezTo>
                  <a:cubicBezTo>
                    <a:pt x="122" y="18"/>
                    <a:pt x="122" y="18"/>
                    <a:pt x="122" y="18"/>
                  </a:cubicBezTo>
                  <a:cubicBezTo>
                    <a:pt x="134" y="18"/>
                    <a:pt x="134" y="18"/>
                    <a:pt x="134" y="18"/>
                  </a:cubicBezTo>
                  <a:cubicBezTo>
                    <a:pt x="143" y="18"/>
                    <a:pt x="150" y="15"/>
                    <a:pt x="150" y="11"/>
                  </a:cubicBezTo>
                  <a:cubicBezTo>
                    <a:pt x="150" y="6"/>
                    <a:pt x="150" y="6"/>
                    <a:pt x="150" y="6"/>
                  </a:cubicBezTo>
                  <a:cubicBezTo>
                    <a:pt x="150" y="3"/>
                    <a:pt x="143" y="0"/>
                    <a:pt x="1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 name="Freeform 55"/>
            <p:cNvSpPr/>
            <p:nvPr/>
          </p:nvSpPr>
          <p:spPr bwMode="auto">
            <a:xfrm>
              <a:off x="-1708553" y="-521983"/>
              <a:ext cx="82550" cy="327025"/>
            </a:xfrm>
            <a:custGeom>
              <a:avLst/>
              <a:gdLst>
                <a:gd name="T0" fmla="*/ 32 w 49"/>
                <a:gd name="T1" fmla="*/ 195 h 196"/>
                <a:gd name="T2" fmla="*/ 49 w 49"/>
                <a:gd name="T3" fmla="*/ 4 h 196"/>
                <a:gd name="T4" fmla="*/ 40 w 49"/>
                <a:gd name="T5" fmla="*/ 0 h 196"/>
                <a:gd name="T6" fmla="*/ 6 w 49"/>
                <a:gd name="T7" fmla="*/ 6 h 196"/>
                <a:gd name="T8" fmla="*/ 0 w 49"/>
                <a:gd name="T9" fmla="*/ 18 h 196"/>
                <a:gd name="T10" fmla="*/ 18 w 49"/>
                <a:gd name="T11" fmla="*/ 192 h 196"/>
                <a:gd name="T12" fmla="*/ 32 w 49"/>
                <a:gd name="T13" fmla="*/ 195 h 196"/>
              </a:gdLst>
              <a:ahLst/>
              <a:cxnLst>
                <a:cxn ang="0">
                  <a:pos x="T0" y="T1"/>
                </a:cxn>
                <a:cxn ang="0">
                  <a:pos x="T2" y="T3"/>
                </a:cxn>
                <a:cxn ang="0">
                  <a:pos x="T4" y="T5"/>
                </a:cxn>
                <a:cxn ang="0">
                  <a:pos x="T6" y="T7"/>
                </a:cxn>
                <a:cxn ang="0">
                  <a:pos x="T8" y="T9"/>
                </a:cxn>
                <a:cxn ang="0">
                  <a:pos x="T10" y="T11"/>
                </a:cxn>
                <a:cxn ang="0">
                  <a:pos x="T12" y="T13"/>
                </a:cxn>
              </a:cxnLst>
              <a:rect l="0" t="0" r="r" b="b"/>
              <a:pathLst>
                <a:path w="49" h="196">
                  <a:moveTo>
                    <a:pt x="32" y="195"/>
                  </a:moveTo>
                  <a:cubicBezTo>
                    <a:pt x="38" y="127"/>
                    <a:pt x="49" y="15"/>
                    <a:pt x="49" y="4"/>
                  </a:cubicBezTo>
                  <a:cubicBezTo>
                    <a:pt x="48" y="2"/>
                    <a:pt x="43" y="0"/>
                    <a:pt x="40" y="0"/>
                  </a:cubicBezTo>
                  <a:cubicBezTo>
                    <a:pt x="34" y="0"/>
                    <a:pt x="13" y="4"/>
                    <a:pt x="6" y="6"/>
                  </a:cubicBezTo>
                  <a:cubicBezTo>
                    <a:pt x="3" y="8"/>
                    <a:pt x="0" y="14"/>
                    <a:pt x="0" y="18"/>
                  </a:cubicBezTo>
                  <a:cubicBezTo>
                    <a:pt x="2" y="37"/>
                    <a:pt x="12" y="130"/>
                    <a:pt x="18" y="192"/>
                  </a:cubicBezTo>
                  <a:cubicBezTo>
                    <a:pt x="19" y="194"/>
                    <a:pt x="31" y="196"/>
                    <a:pt x="32" y="1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 name="Freeform 56"/>
            <p:cNvSpPr/>
            <p:nvPr/>
          </p:nvSpPr>
          <p:spPr bwMode="auto">
            <a:xfrm>
              <a:off x="-1706965" y="-128283"/>
              <a:ext cx="84138" cy="84138"/>
            </a:xfrm>
            <a:custGeom>
              <a:avLst/>
              <a:gdLst>
                <a:gd name="T0" fmla="*/ 26 w 50"/>
                <a:gd name="T1" fmla="*/ 0 h 50"/>
                <a:gd name="T2" fmla="*/ 7 w 50"/>
                <a:gd name="T3" fmla="*/ 7 h 50"/>
                <a:gd name="T4" fmla="*/ 0 w 50"/>
                <a:gd name="T5" fmla="*/ 25 h 50"/>
                <a:gd name="T6" fmla="*/ 6 w 50"/>
                <a:gd name="T7" fmla="*/ 44 h 50"/>
                <a:gd name="T8" fmla="*/ 23 w 50"/>
                <a:gd name="T9" fmla="*/ 50 h 50"/>
                <a:gd name="T10" fmla="*/ 43 w 50"/>
                <a:gd name="T11" fmla="*/ 43 h 50"/>
                <a:gd name="T12" fmla="*/ 50 w 50"/>
                <a:gd name="T13" fmla="*/ 25 h 50"/>
                <a:gd name="T14" fmla="*/ 42 w 50"/>
                <a:gd name="T15" fmla="*/ 6 h 50"/>
                <a:gd name="T16" fmla="*/ 26 w 50"/>
                <a:gd name="T1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26" y="0"/>
                  </a:moveTo>
                  <a:cubicBezTo>
                    <a:pt x="20" y="0"/>
                    <a:pt x="12" y="2"/>
                    <a:pt x="7" y="7"/>
                  </a:cubicBezTo>
                  <a:cubicBezTo>
                    <a:pt x="2" y="12"/>
                    <a:pt x="0" y="19"/>
                    <a:pt x="0" y="25"/>
                  </a:cubicBezTo>
                  <a:cubicBezTo>
                    <a:pt x="0" y="33"/>
                    <a:pt x="2" y="39"/>
                    <a:pt x="6" y="44"/>
                  </a:cubicBezTo>
                  <a:cubicBezTo>
                    <a:pt x="11" y="49"/>
                    <a:pt x="18" y="50"/>
                    <a:pt x="23" y="50"/>
                  </a:cubicBezTo>
                  <a:cubicBezTo>
                    <a:pt x="31" y="50"/>
                    <a:pt x="38" y="48"/>
                    <a:pt x="43" y="43"/>
                  </a:cubicBezTo>
                  <a:cubicBezTo>
                    <a:pt x="48" y="38"/>
                    <a:pt x="50" y="29"/>
                    <a:pt x="50" y="25"/>
                  </a:cubicBezTo>
                  <a:cubicBezTo>
                    <a:pt x="50" y="19"/>
                    <a:pt x="48" y="12"/>
                    <a:pt x="42" y="6"/>
                  </a:cubicBezTo>
                  <a:cubicBezTo>
                    <a:pt x="38" y="2"/>
                    <a:pt x="31" y="0"/>
                    <a:pt x="2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6" name="Freeform 57"/>
            <p:cNvSpPr/>
            <p:nvPr/>
          </p:nvSpPr>
          <p:spPr bwMode="auto">
            <a:xfrm>
              <a:off x="-1686328" y="-910921"/>
              <a:ext cx="42863" cy="160338"/>
            </a:xfrm>
            <a:custGeom>
              <a:avLst/>
              <a:gdLst>
                <a:gd name="T0" fmla="*/ 0 w 27"/>
                <a:gd name="T1" fmla="*/ 0 h 101"/>
                <a:gd name="T2" fmla="*/ 0 w 27"/>
                <a:gd name="T3" fmla="*/ 101 h 101"/>
                <a:gd name="T4" fmla="*/ 27 w 27"/>
                <a:gd name="T5" fmla="*/ 101 h 101"/>
                <a:gd name="T6" fmla="*/ 26 w 27"/>
                <a:gd name="T7" fmla="*/ 0 h 101"/>
                <a:gd name="T8" fmla="*/ 0 w 27"/>
                <a:gd name="T9" fmla="*/ 0 h 101"/>
              </a:gdLst>
              <a:ahLst/>
              <a:cxnLst>
                <a:cxn ang="0">
                  <a:pos x="T0" y="T1"/>
                </a:cxn>
                <a:cxn ang="0">
                  <a:pos x="T2" y="T3"/>
                </a:cxn>
                <a:cxn ang="0">
                  <a:pos x="T4" y="T5"/>
                </a:cxn>
                <a:cxn ang="0">
                  <a:pos x="T6" y="T7"/>
                </a:cxn>
                <a:cxn ang="0">
                  <a:pos x="T8" y="T9"/>
                </a:cxn>
              </a:cxnLst>
              <a:rect l="0" t="0" r="r" b="b"/>
              <a:pathLst>
                <a:path w="27" h="101">
                  <a:moveTo>
                    <a:pt x="0" y="0"/>
                  </a:moveTo>
                  <a:lnTo>
                    <a:pt x="0" y="101"/>
                  </a:lnTo>
                  <a:lnTo>
                    <a:pt x="27" y="101"/>
                  </a:lnTo>
                  <a:lnTo>
                    <a:pt x="26"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7" name="Freeform 58"/>
            <p:cNvSpPr/>
            <p:nvPr/>
          </p:nvSpPr>
          <p:spPr bwMode="auto">
            <a:xfrm>
              <a:off x="-1499003" y="-839483"/>
              <a:ext cx="123825" cy="160338"/>
            </a:xfrm>
            <a:custGeom>
              <a:avLst/>
              <a:gdLst>
                <a:gd name="T0" fmla="*/ 0 w 78"/>
                <a:gd name="T1" fmla="*/ 85 h 101"/>
                <a:gd name="T2" fmla="*/ 22 w 78"/>
                <a:gd name="T3" fmla="*/ 101 h 101"/>
                <a:gd name="T4" fmla="*/ 78 w 78"/>
                <a:gd name="T5" fmla="*/ 15 h 101"/>
                <a:gd name="T6" fmla="*/ 56 w 78"/>
                <a:gd name="T7" fmla="*/ 0 h 101"/>
                <a:gd name="T8" fmla="*/ 0 w 78"/>
                <a:gd name="T9" fmla="*/ 85 h 101"/>
              </a:gdLst>
              <a:ahLst/>
              <a:cxnLst>
                <a:cxn ang="0">
                  <a:pos x="T0" y="T1"/>
                </a:cxn>
                <a:cxn ang="0">
                  <a:pos x="T2" y="T3"/>
                </a:cxn>
                <a:cxn ang="0">
                  <a:pos x="T4" y="T5"/>
                </a:cxn>
                <a:cxn ang="0">
                  <a:pos x="T6" y="T7"/>
                </a:cxn>
                <a:cxn ang="0">
                  <a:pos x="T8" y="T9"/>
                </a:cxn>
              </a:cxnLst>
              <a:rect l="0" t="0" r="r" b="b"/>
              <a:pathLst>
                <a:path w="78" h="101">
                  <a:moveTo>
                    <a:pt x="0" y="85"/>
                  </a:moveTo>
                  <a:lnTo>
                    <a:pt x="22" y="101"/>
                  </a:lnTo>
                  <a:lnTo>
                    <a:pt x="78" y="15"/>
                  </a:lnTo>
                  <a:lnTo>
                    <a:pt x="56" y="0"/>
                  </a:lnTo>
                  <a:lnTo>
                    <a:pt x="0"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8" name="Freeform 59"/>
            <p:cNvSpPr/>
            <p:nvPr/>
          </p:nvSpPr>
          <p:spPr bwMode="auto">
            <a:xfrm>
              <a:off x="-1368828" y="-626758"/>
              <a:ext cx="163513" cy="103188"/>
            </a:xfrm>
            <a:custGeom>
              <a:avLst/>
              <a:gdLst>
                <a:gd name="T0" fmla="*/ 0 w 103"/>
                <a:gd name="T1" fmla="*/ 40 h 65"/>
                <a:gd name="T2" fmla="*/ 11 w 103"/>
                <a:gd name="T3" fmla="*/ 65 h 65"/>
                <a:gd name="T4" fmla="*/ 103 w 103"/>
                <a:gd name="T5" fmla="*/ 25 h 65"/>
                <a:gd name="T6" fmla="*/ 93 w 103"/>
                <a:gd name="T7" fmla="*/ 0 h 65"/>
                <a:gd name="T8" fmla="*/ 0 w 103"/>
                <a:gd name="T9" fmla="*/ 40 h 65"/>
              </a:gdLst>
              <a:ahLst/>
              <a:cxnLst>
                <a:cxn ang="0">
                  <a:pos x="T0" y="T1"/>
                </a:cxn>
                <a:cxn ang="0">
                  <a:pos x="T2" y="T3"/>
                </a:cxn>
                <a:cxn ang="0">
                  <a:pos x="T4" y="T5"/>
                </a:cxn>
                <a:cxn ang="0">
                  <a:pos x="T6" y="T7"/>
                </a:cxn>
                <a:cxn ang="0">
                  <a:pos x="T8" y="T9"/>
                </a:cxn>
              </a:cxnLst>
              <a:rect l="0" t="0" r="r" b="b"/>
              <a:pathLst>
                <a:path w="103" h="65">
                  <a:moveTo>
                    <a:pt x="0" y="40"/>
                  </a:moveTo>
                  <a:lnTo>
                    <a:pt x="11" y="65"/>
                  </a:lnTo>
                  <a:lnTo>
                    <a:pt x="103" y="25"/>
                  </a:lnTo>
                  <a:lnTo>
                    <a:pt x="93" y="0"/>
                  </a:lnTo>
                  <a:lnTo>
                    <a:pt x="0"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9" name="Freeform 60"/>
            <p:cNvSpPr/>
            <p:nvPr/>
          </p:nvSpPr>
          <p:spPr bwMode="auto">
            <a:xfrm>
              <a:off x="-1345015" y="-374346"/>
              <a:ext cx="165100" cy="71438"/>
            </a:xfrm>
            <a:custGeom>
              <a:avLst/>
              <a:gdLst>
                <a:gd name="T0" fmla="*/ 0 w 104"/>
                <a:gd name="T1" fmla="*/ 27 h 45"/>
                <a:gd name="T2" fmla="*/ 100 w 104"/>
                <a:gd name="T3" fmla="*/ 45 h 45"/>
                <a:gd name="T4" fmla="*/ 104 w 104"/>
                <a:gd name="T5" fmla="*/ 18 h 45"/>
                <a:gd name="T6" fmla="*/ 5 w 104"/>
                <a:gd name="T7" fmla="*/ 0 h 45"/>
                <a:gd name="T8" fmla="*/ 0 w 104"/>
                <a:gd name="T9" fmla="*/ 27 h 45"/>
              </a:gdLst>
              <a:ahLst/>
              <a:cxnLst>
                <a:cxn ang="0">
                  <a:pos x="T0" y="T1"/>
                </a:cxn>
                <a:cxn ang="0">
                  <a:pos x="T2" y="T3"/>
                </a:cxn>
                <a:cxn ang="0">
                  <a:pos x="T4" y="T5"/>
                </a:cxn>
                <a:cxn ang="0">
                  <a:pos x="T6" y="T7"/>
                </a:cxn>
                <a:cxn ang="0">
                  <a:pos x="T8" y="T9"/>
                </a:cxn>
              </a:cxnLst>
              <a:rect l="0" t="0" r="r" b="b"/>
              <a:pathLst>
                <a:path w="104" h="45">
                  <a:moveTo>
                    <a:pt x="0" y="27"/>
                  </a:moveTo>
                  <a:lnTo>
                    <a:pt x="100" y="45"/>
                  </a:lnTo>
                  <a:lnTo>
                    <a:pt x="104" y="18"/>
                  </a:lnTo>
                  <a:lnTo>
                    <a:pt x="5" y="0"/>
                  </a:lnTo>
                  <a:lnTo>
                    <a:pt x="0"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0" name="Freeform 61"/>
            <p:cNvSpPr/>
            <p:nvPr/>
          </p:nvSpPr>
          <p:spPr bwMode="auto">
            <a:xfrm>
              <a:off x="-1960965" y="-839483"/>
              <a:ext cx="123825" cy="160338"/>
            </a:xfrm>
            <a:custGeom>
              <a:avLst/>
              <a:gdLst>
                <a:gd name="T0" fmla="*/ 0 w 78"/>
                <a:gd name="T1" fmla="*/ 15 h 101"/>
                <a:gd name="T2" fmla="*/ 56 w 78"/>
                <a:gd name="T3" fmla="*/ 101 h 101"/>
                <a:gd name="T4" fmla="*/ 78 w 78"/>
                <a:gd name="T5" fmla="*/ 85 h 101"/>
                <a:gd name="T6" fmla="*/ 22 w 78"/>
                <a:gd name="T7" fmla="*/ 0 h 101"/>
                <a:gd name="T8" fmla="*/ 0 w 78"/>
                <a:gd name="T9" fmla="*/ 15 h 101"/>
              </a:gdLst>
              <a:ahLst/>
              <a:cxnLst>
                <a:cxn ang="0">
                  <a:pos x="T0" y="T1"/>
                </a:cxn>
                <a:cxn ang="0">
                  <a:pos x="T2" y="T3"/>
                </a:cxn>
                <a:cxn ang="0">
                  <a:pos x="T4" y="T5"/>
                </a:cxn>
                <a:cxn ang="0">
                  <a:pos x="T6" y="T7"/>
                </a:cxn>
                <a:cxn ang="0">
                  <a:pos x="T8" y="T9"/>
                </a:cxn>
              </a:cxnLst>
              <a:rect l="0" t="0" r="r" b="b"/>
              <a:pathLst>
                <a:path w="78" h="101">
                  <a:moveTo>
                    <a:pt x="0" y="15"/>
                  </a:moveTo>
                  <a:lnTo>
                    <a:pt x="56" y="101"/>
                  </a:lnTo>
                  <a:lnTo>
                    <a:pt x="78" y="85"/>
                  </a:lnTo>
                  <a:lnTo>
                    <a:pt x="22" y="0"/>
                  </a:lnTo>
                  <a:lnTo>
                    <a:pt x="0"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1" name="Freeform 62"/>
            <p:cNvSpPr/>
            <p:nvPr/>
          </p:nvSpPr>
          <p:spPr bwMode="auto">
            <a:xfrm>
              <a:off x="-2132415" y="-626758"/>
              <a:ext cx="163513" cy="103188"/>
            </a:xfrm>
            <a:custGeom>
              <a:avLst/>
              <a:gdLst>
                <a:gd name="T0" fmla="*/ 0 w 103"/>
                <a:gd name="T1" fmla="*/ 25 h 65"/>
                <a:gd name="T2" fmla="*/ 93 w 103"/>
                <a:gd name="T3" fmla="*/ 65 h 65"/>
                <a:gd name="T4" fmla="*/ 103 w 103"/>
                <a:gd name="T5" fmla="*/ 40 h 65"/>
                <a:gd name="T6" fmla="*/ 11 w 103"/>
                <a:gd name="T7" fmla="*/ 0 h 65"/>
                <a:gd name="T8" fmla="*/ 0 w 103"/>
                <a:gd name="T9" fmla="*/ 25 h 65"/>
              </a:gdLst>
              <a:ahLst/>
              <a:cxnLst>
                <a:cxn ang="0">
                  <a:pos x="T0" y="T1"/>
                </a:cxn>
                <a:cxn ang="0">
                  <a:pos x="T2" y="T3"/>
                </a:cxn>
                <a:cxn ang="0">
                  <a:pos x="T4" y="T5"/>
                </a:cxn>
                <a:cxn ang="0">
                  <a:pos x="T6" y="T7"/>
                </a:cxn>
                <a:cxn ang="0">
                  <a:pos x="T8" y="T9"/>
                </a:cxn>
              </a:cxnLst>
              <a:rect l="0" t="0" r="r" b="b"/>
              <a:pathLst>
                <a:path w="103" h="65">
                  <a:moveTo>
                    <a:pt x="0" y="25"/>
                  </a:moveTo>
                  <a:lnTo>
                    <a:pt x="93" y="65"/>
                  </a:lnTo>
                  <a:lnTo>
                    <a:pt x="103" y="40"/>
                  </a:lnTo>
                  <a:lnTo>
                    <a:pt x="11" y="0"/>
                  </a:lnTo>
                  <a:lnTo>
                    <a:pt x="0"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2" name="Freeform 63"/>
            <p:cNvSpPr/>
            <p:nvPr/>
          </p:nvSpPr>
          <p:spPr bwMode="auto">
            <a:xfrm>
              <a:off x="-2157815" y="-374346"/>
              <a:ext cx="166688" cy="71438"/>
            </a:xfrm>
            <a:custGeom>
              <a:avLst/>
              <a:gdLst>
                <a:gd name="T0" fmla="*/ 0 w 105"/>
                <a:gd name="T1" fmla="*/ 18 h 45"/>
                <a:gd name="T2" fmla="*/ 4 w 105"/>
                <a:gd name="T3" fmla="*/ 45 h 45"/>
                <a:gd name="T4" fmla="*/ 105 w 105"/>
                <a:gd name="T5" fmla="*/ 27 h 45"/>
                <a:gd name="T6" fmla="*/ 99 w 105"/>
                <a:gd name="T7" fmla="*/ 0 h 45"/>
                <a:gd name="T8" fmla="*/ 0 w 105"/>
                <a:gd name="T9" fmla="*/ 18 h 45"/>
              </a:gdLst>
              <a:ahLst/>
              <a:cxnLst>
                <a:cxn ang="0">
                  <a:pos x="T0" y="T1"/>
                </a:cxn>
                <a:cxn ang="0">
                  <a:pos x="T2" y="T3"/>
                </a:cxn>
                <a:cxn ang="0">
                  <a:pos x="T4" y="T5"/>
                </a:cxn>
                <a:cxn ang="0">
                  <a:pos x="T6" y="T7"/>
                </a:cxn>
                <a:cxn ang="0">
                  <a:pos x="T8" y="T9"/>
                </a:cxn>
              </a:cxnLst>
              <a:rect l="0" t="0" r="r" b="b"/>
              <a:pathLst>
                <a:path w="105" h="45">
                  <a:moveTo>
                    <a:pt x="0" y="18"/>
                  </a:moveTo>
                  <a:lnTo>
                    <a:pt x="4" y="45"/>
                  </a:lnTo>
                  <a:lnTo>
                    <a:pt x="105" y="27"/>
                  </a:lnTo>
                  <a:lnTo>
                    <a:pt x="99" y="0"/>
                  </a:lnTo>
                  <a:lnTo>
                    <a:pt x="0"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3" name="Oval 64"/>
            <p:cNvSpPr>
              <a:spLocks noChangeArrowheads="1"/>
            </p:cNvSpPr>
            <p:nvPr/>
          </p:nvSpPr>
          <p:spPr bwMode="auto">
            <a:xfrm>
              <a:off x="-2791228" y="401942"/>
              <a:ext cx="503238" cy="5857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4" name="Freeform 65"/>
            <p:cNvSpPr/>
            <p:nvPr/>
          </p:nvSpPr>
          <p:spPr bwMode="auto">
            <a:xfrm>
              <a:off x="-3107140" y="1032180"/>
              <a:ext cx="946150" cy="566738"/>
            </a:xfrm>
            <a:custGeom>
              <a:avLst/>
              <a:gdLst>
                <a:gd name="T0" fmla="*/ 337 w 565"/>
                <a:gd name="T1" fmla="*/ 285 h 338"/>
                <a:gd name="T2" fmla="*/ 242 w 565"/>
                <a:gd name="T3" fmla="*/ 0 h 338"/>
                <a:gd name="T4" fmla="*/ 0 w 565"/>
                <a:gd name="T5" fmla="*/ 338 h 338"/>
                <a:gd name="T6" fmla="*/ 430 w 565"/>
                <a:gd name="T7" fmla="*/ 338 h 338"/>
                <a:gd name="T8" fmla="*/ 565 w 565"/>
                <a:gd name="T9" fmla="*/ 44 h 338"/>
                <a:gd name="T10" fmla="*/ 436 w 565"/>
                <a:gd name="T11" fmla="*/ 0 h 338"/>
                <a:gd name="T12" fmla="*/ 337 w 565"/>
                <a:gd name="T13" fmla="*/ 285 h 338"/>
              </a:gdLst>
              <a:ahLst/>
              <a:cxnLst>
                <a:cxn ang="0">
                  <a:pos x="T0" y="T1"/>
                </a:cxn>
                <a:cxn ang="0">
                  <a:pos x="T2" y="T3"/>
                </a:cxn>
                <a:cxn ang="0">
                  <a:pos x="T4" y="T5"/>
                </a:cxn>
                <a:cxn ang="0">
                  <a:pos x="T6" y="T7"/>
                </a:cxn>
                <a:cxn ang="0">
                  <a:pos x="T8" y="T9"/>
                </a:cxn>
                <a:cxn ang="0">
                  <a:pos x="T10" y="T11"/>
                </a:cxn>
                <a:cxn ang="0">
                  <a:pos x="T12" y="T13"/>
                </a:cxn>
              </a:cxnLst>
              <a:rect l="0" t="0" r="r" b="b"/>
              <a:pathLst>
                <a:path w="565" h="338">
                  <a:moveTo>
                    <a:pt x="337" y="285"/>
                  </a:moveTo>
                  <a:cubicBezTo>
                    <a:pt x="242" y="0"/>
                    <a:pt x="242" y="0"/>
                    <a:pt x="242" y="0"/>
                  </a:cubicBezTo>
                  <a:cubicBezTo>
                    <a:pt x="86" y="0"/>
                    <a:pt x="0" y="151"/>
                    <a:pt x="0" y="338"/>
                  </a:cubicBezTo>
                  <a:cubicBezTo>
                    <a:pt x="430" y="338"/>
                    <a:pt x="430" y="338"/>
                    <a:pt x="430" y="338"/>
                  </a:cubicBezTo>
                  <a:cubicBezTo>
                    <a:pt x="442" y="212"/>
                    <a:pt x="488" y="105"/>
                    <a:pt x="565" y="44"/>
                  </a:cubicBezTo>
                  <a:cubicBezTo>
                    <a:pt x="530" y="17"/>
                    <a:pt x="487" y="0"/>
                    <a:pt x="436" y="0"/>
                  </a:cubicBezTo>
                  <a:lnTo>
                    <a:pt x="337" y="2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5" name="Freeform 66"/>
            <p:cNvSpPr/>
            <p:nvPr/>
          </p:nvSpPr>
          <p:spPr bwMode="auto">
            <a:xfrm>
              <a:off x="-2624540" y="1030592"/>
              <a:ext cx="169863" cy="357188"/>
            </a:xfrm>
            <a:custGeom>
              <a:avLst/>
              <a:gdLst>
                <a:gd name="T0" fmla="*/ 0 w 107"/>
                <a:gd name="T1" fmla="*/ 56 h 225"/>
                <a:gd name="T2" fmla="*/ 54 w 107"/>
                <a:gd name="T3" fmla="*/ 225 h 225"/>
                <a:gd name="T4" fmla="*/ 107 w 107"/>
                <a:gd name="T5" fmla="*/ 56 h 225"/>
                <a:gd name="T6" fmla="*/ 54 w 107"/>
                <a:gd name="T7" fmla="*/ 0 h 225"/>
                <a:gd name="T8" fmla="*/ 0 w 107"/>
                <a:gd name="T9" fmla="*/ 56 h 225"/>
              </a:gdLst>
              <a:ahLst/>
              <a:cxnLst>
                <a:cxn ang="0">
                  <a:pos x="T0" y="T1"/>
                </a:cxn>
                <a:cxn ang="0">
                  <a:pos x="T2" y="T3"/>
                </a:cxn>
                <a:cxn ang="0">
                  <a:pos x="T4" y="T5"/>
                </a:cxn>
                <a:cxn ang="0">
                  <a:pos x="T6" y="T7"/>
                </a:cxn>
                <a:cxn ang="0">
                  <a:pos x="T8" y="T9"/>
                </a:cxn>
              </a:cxnLst>
              <a:rect l="0" t="0" r="r" b="b"/>
              <a:pathLst>
                <a:path w="107" h="225">
                  <a:moveTo>
                    <a:pt x="0" y="56"/>
                  </a:moveTo>
                  <a:lnTo>
                    <a:pt x="54" y="225"/>
                  </a:lnTo>
                  <a:lnTo>
                    <a:pt x="107" y="56"/>
                  </a:lnTo>
                  <a:lnTo>
                    <a:pt x="54" y="0"/>
                  </a:lnTo>
                  <a:lnTo>
                    <a:pt x="0"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6" name="Oval 67"/>
            <p:cNvSpPr>
              <a:spLocks noChangeArrowheads="1"/>
            </p:cNvSpPr>
            <p:nvPr/>
          </p:nvSpPr>
          <p:spPr bwMode="auto">
            <a:xfrm>
              <a:off x="-1030690" y="401942"/>
              <a:ext cx="504825" cy="5857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7" name="Freeform 68"/>
            <p:cNvSpPr/>
            <p:nvPr/>
          </p:nvSpPr>
          <p:spPr bwMode="auto">
            <a:xfrm>
              <a:off x="-1157690" y="1032180"/>
              <a:ext cx="947738" cy="566738"/>
            </a:xfrm>
            <a:custGeom>
              <a:avLst/>
              <a:gdLst>
                <a:gd name="T0" fmla="*/ 323 w 566"/>
                <a:gd name="T1" fmla="*/ 0 h 338"/>
                <a:gd name="T2" fmla="*/ 229 w 566"/>
                <a:gd name="T3" fmla="*/ 285 h 338"/>
                <a:gd name="T4" fmla="*/ 130 w 566"/>
                <a:gd name="T5" fmla="*/ 0 h 338"/>
                <a:gd name="T6" fmla="*/ 0 w 566"/>
                <a:gd name="T7" fmla="*/ 44 h 338"/>
                <a:gd name="T8" fmla="*/ 136 w 566"/>
                <a:gd name="T9" fmla="*/ 338 h 338"/>
                <a:gd name="T10" fmla="*/ 566 w 566"/>
                <a:gd name="T11" fmla="*/ 338 h 338"/>
                <a:gd name="T12" fmla="*/ 323 w 566"/>
                <a:gd name="T13" fmla="*/ 0 h 338"/>
              </a:gdLst>
              <a:ahLst/>
              <a:cxnLst>
                <a:cxn ang="0">
                  <a:pos x="T0" y="T1"/>
                </a:cxn>
                <a:cxn ang="0">
                  <a:pos x="T2" y="T3"/>
                </a:cxn>
                <a:cxn ang="0">
                  <a:pos x="T4" y="T5"/>
                </a:cxn>
                <a:cxn ang="0">
                  <a:pos x="T6" y="T7"/>
                </a:cxn>
                <a:cxn ang="0">
                  <a:pos x="T8" y="T9"/>
                </a:cxn>
                <a:cxn ang="0">
                  <a:pos x="T10" y="T11"/>
                </a:cxn>
                <a:cxn ang="0">
                  <a:pos x="T12" y="T13"/>
                </a:cxn>
              </a:cxnLst>
              <a:rect l="0" t="0" r="r" b="b"/>
              <a:pathLst>
                <a:path w="566" h="338">
                  <a:moveTo>
                    <a:pt x="323" y="0"/>
                  </a:moveTo>
                  <a:cubicBezTo>
                    <a:pt x="229" y="285"/>
                    <a:pt x="229" y="285"/>
                    <a:pt x="229" y="285"/>
                  </a:cubicBezTo>
                  <a:cubicBezTo>
                    <a:pt x="130" y="0"/>
                    <a:pt x="130" y="0"/>
                    <a:pt x="130" y="0"/>
                  </a:cubicBezTo>
                  <a:cubicBezTo>
                    <a:pt x="79" y="0"/>
                    <a:pt x="36" y="17"/>
                    <a:pt x="0" y="44"/>
                  </a:cubicBezTo>
                  <a:cubicBezTo>
                    <a:pt x="77" y="105"/>
                    <a:pt x="124" y="212"/>
                    <a:pt x="136" y="338"/>
                  </a:cubicBezTo>
                  <a:cubicBezTo>
                    <a:pt x="566" y="338"/>
                    <a:pt x="566" y="338"/>
                    <a:pt x="566" y="338"/>
                  </a:cubicBezTo>
                  <a:cubicBezTo>
                    <a:pt x="566" y="151"/>
                    <a:pt x="480" y="0"/>
                    <a:pt x="32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8" name="Freeform 69"/>
            <p:cNvSpPr/>
            <p:nvPr/>
          </p:nvSpPr>
          <p:spPr bwMode="auto">
            <a:xfrm>
              <a:off x="-862415" y="1030592"/>
              <a:ext cx="169863" cy="357188"/>
            </a:xfrm>
            <a:custGeom>
              <a:avLst/>
              <a:gdLst>
                <a:gd name="T0" fmla="*/ 0 w 107"/>
                <a:gd name="T1" fmla="*/ 56 h 225"/>
                <a:gd name="T2" fmla="*/ 53 w 107"/>
                <a:gd name="T3" fmla="*/ 225 h 225"/>
                <a:gd name="T4" fmla="*/ 107 w 107"/>
                <a:gd name="T5" fmla="*/ 56 h 225"/>
                <a:gd name="T6" fmla="*/ 53 w 107"/>
                <a:gd name="T7" fmla="*/ 0 h 225"/>
                <a:gd name="T8" fmla="*/ 0 w 107"/>
                <a:gd name="T9" fmla="*/ 56 h 225"/>
              </a:gdLst>
              <a:ahLst/>
              <a:cxnLst>
                <a:cxn ang="0">
                  <a:pos x="T0" y="T1"/>
                </a:cxn>
                <a:cxn ang="0">
                  <a:pos x="T2" y="T3"/>
                </a:cxn>
                <a:cxn ang="0">
                  <a:pos x="T4" y="T5"/>
                </a:cxn>
                <a:cxn ang="0">
                  <a:pos x="T6" y="T7"/>
                </a:cxn>
                <a:cxn ang="0">
                  <a:pos x="T8" y="T9"/>
                </a:cxn>
              </a:cxnLst>
              <a:rect l="0" t="0" r="r" b="b"/>
              <a:pathLst>
                <a:path w="107" h="225">
                  <a:moveTo>
                    <a:pt x="0" y="56"/>
                  </a:moveTo>
                  <a:lnTo>
                    <a:pt x="53" y="225"/>
                  </a:lnTo>
                  <a:lnTo>
                    <a:pt x="107" y="56"/>
                  </a:lnTo>
                  <a:lnTo>
                    <a:pt x="53" y="0"/>
                  </a:lnTo>
                  <a:lnTo>
                    <a:pt x="0"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9" name="Oval 70"/>
            <p:cNvSpPr>
              <a:spLocks noChangeArrowheads="1"/>
            </p:cNvSpPr>
            <p:nvPr/>
          </p:nvSpPr>
          <p:spPr bwMode="auto">
            <a:xfrm>
              <a:off x="-1965728" y="281292"/>
              <a:ext cx="614363" cy="7127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0" name="Freeform 71"/>
            <p:cNvSpPr/>
            <p:nvPr/>
          </p:nvSpPr>
          <p:spPr bwMode="auto">
            <a:xfrm>
              <a:off x="-2351490" y="1051230"/>
              <a:ext cx="1385888" cy="688975"/>
            </a:xfrm>
            <a:custGeom>
              <a:avLst/>
              <a:gdLst>
                <a:gd name="T0" fmla="*/ 532 w 828"/>
                <a:gd name="T1" fmla="*/ 0 h 412"/>
                <a:gd name="T2" fmla="*/ 411 w 828"/>
                <a:gd name="T3" fmla="*/ 347 h 412"/>
                <a:gd name="T4" fmla="*/ 296 w 828"/>
                <a:gd name="T5" fmla="*/ 0 h 412"/>
                <a:gd name="T6" fmla="*/ 138 w 828"/>
                <a:gd name="T7" fmla="*/ 53 h 412"/>
                <a:gd name="T8" fmla="*/ 3 w 828"/>
                <a:gd name="T9" fmla="*/ 346 h 412"/>
                <a:gd name="T10" fmla="*/ 0 w 828"/>
                <a:gd name="T11" fmla="*/ 412 h 412"/>
                <a:gd name="T12" fmla="*/ 828 w 828"/>
                <a:gd name="T13" fmla="*/ 412 h 412"/>
                <a:gd name="T14" fmla="*/ 532 w 828"/>
                <a:gd name="T15" fmla="*/ 0 h 4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8" h="412">
                  <a:moveTo>
                    <a:pt x="532" y="0"/>
                  </a:moveTo>
                  <a:cubicBezTo>
                    <a:pt x="411" y="347"/>
                    <a:pt x="411" y="347"/>
                    <a:pt x="411" y="347"/>
                  </a:cubicBezTo>
                  <a:cubicBezTo>
                    <a:pt x="296" y="0"/>
                    <a:pt x="296" y="0"/>
                    <a:pt x="296" y="0"/>
                  </a:cubicBezTo>
                  <a:cubicBezTo>
                    <a:pt x="234" y="0"/>
                    <a:pt x="181" y="19"/>
                    <a:pt x="138" y="53"/>
                  </a:cubicBezTo>
                  <a:cubicBezTo>
                    <a:pt x="61" y="114"/>
                    <a:pt x="15" y="221"/>
                    <a:pt x="3" y="346"/>
                  </a:cubicBezTo>
                  <a:cubicBezTo>
                    <a:pt x="1" y="368"/>
                    <a:pt x="0" y="389"/>
                    <a:pt x="0" y="412"/>
                  </a:cubicBezTo>
                  <a:cubicBezTo>
                    <a:pt x="828" y="412"/>
                    <a:pt x="828" y="412"/>
                    <a:pt x="828" y="412"/>
                  </a:cubicBezTo>
                  <a:cubicBezTo>
                    <a:pt x="828" y="184"/>
                    <a:pt x="723" y="0"/>
                    <a:pt x="53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1" name="Freeform 72"/>
            <p:cNvSpPr/>
            <p:nvPr/>
          </p:nvSpPr>
          <p:spPr bwMode="auto">
            <a:xfrm>
              <a:off x="-1762528" y="1048055"/>
              <a:ext cx="207963" cy="436563"/>
            </a:xfrm>
            <a:custGeom>
              <a:avLst/>
              <a:gdLst>
                <a:gd name="T0" fmla="*/ 0 w 131"/>
                <a:gd name="T1" fmla="*/ 68 h 275"/>
                <a:gd name="T2" fmla="*/ 66 w 131"/>
                <a:gd name="T3" fmla="*/ 275 h 275"/>
                <a:gd name="T4" fmla="*/ 131 w 131"/>
                <a:gd name="T5" fmla="*/ 68 h 275"/>
                <a:gd name="T6" fmla="*/ 66 w 131"/>
                <a:gd name="T7" fmla="*/ 0 h 275"/>
                <a:gd name="T8" fmla="*/ 0 w 131"/>
                <a:gd name="T9" fmla="*/ 68 h 275"/>
              </a:gdLst>
              <a:ahLst/>
              <a:cxnLst>
                <a:cxn ang="0">
                  <a:pos x="T0" y="T1"/>
                </a:cxn>
                <a:cxn ang="0">
                  <a:pos x="T2" y="T3"/>
                </a:cxn>
                <a:cxn ang="0">
                  <a:pos x="T4" y="T5"/>
                </a:cxn>
                <a:cxn ang="0">
                  <a:pos x="T6" y="T7"/>
                </a:cxn>
                <a:cxn ang="0">
                  <a:pos x="T8" y="T9"/>
                </a:cxn>
              </a:cxnLst>
              <a:rect l="0" t="0" r="r" b="b"/>
              <a:pathLst>
                <a:path w="131" h="275">
                  <a:moveTo>
                    <a:pt x="0" y="68"/>
                  </a:moveTo>
                  <a:lnTo>
                    <a:pt x="66" y="275"/>
                  </a:lnTo>
                  <a:lnTo>
                    <a:pt x="131" y="68"/>
                  </a:lnTo>
                  <a:lnTo>
                    <a:pt x="66" y="0"/>
                  </a:lnTo>
                  <a:lnTo>
                    <a:pt x="0"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2" name="Freeform 73"/>
            <p:cNvSpPr/>
            <p:nvPr/>
          </p:nvSpPr>
          <p:spPr bwMode="auto">
            <a:xfrm>
              <a:off x="-1926040" y="-633108"/>
              <a:ext cx="522288" cy="750888"/>
            </a:xfrm>
            <a:custGeom>
              <a:avLst/>
              <a:gdLst>
                <a:gd name="T0" fmla="*/ 45 w 312"/>
                <a:gd name="T1" fmla="*/ 44 h 449"/>
                <a:gd name="T2" fmla="*/ 0 w 312"/>
                <a:gd name="T3" fmla="*/ 150 h 449"/>
                <a:gd name="T4" fmla="*/ 9 w 312"/>
                <a:gd name="T5" fmla="*/ 152 h 449"/>
                <a:gd name="T6" fmla="*/ 11 w 312"/>
                <a:gd name="T7" fmla="*/ 176 h 449"/>
                <a:gd name="T8" fmla="*/ 31 w 312"/>
                <a:gd name="T9" fmla="*/ 256 h 449"/>
                <a:gd name="T10" fmla="*/ 44 w 312"/>
                <a:gd name="T11" fmla="*/ 303 h 449"/>
                <a:gd name="T12" fmla="*/ 51 w 312"/>
                <a:gd name="T13" fmla="*/ 389 h 449"/>
                <a:gd name="T14" fmla="*/ 55 w 312"/>
                <a:gd name="T15" fmla="*/ 419 h 449"/>
                <a:gd name="T16" fmla="*/ 88 w 312"/>
                <a:gd name="T17" fmla="*/ 447 h 449"/>
                <a:gd name="T18" fmla="*/ 157 w 312"/>
                <a:gd name="T19" fmla="*/ 448 h 449"/>
                <a:gd name="T20" fmla="*/ 177 w 312"/>
                <a:gd name="T21" fmla="*/ 449 h 449"/>
                <a:gd name="T22" fmla="*/ 223 w 312"/>
                <a:gd name="T23" fmla="*/ 447 h 449"/>
                <a:gd name="T24" fmla="*/ 253 w 312"/>
                <a:gd name="T25" fmla="*/ 428 h 449"/>
                <a:gd name="T26" fmla="*/ 260 w 312"/>
                <a:gd name="T27" fmla="*/ 389 h 449"/>
                <a:gd name="T28" fmla="*/ 267 w 312"/>
                <a:gd name="T29" fmla="*/ 303 h 449"/>
                <a:gd name="T30" fmla="*/ 281 w 312"/>
                <a:gd name="T31" fmla="*/ 256 h 449"/>
                <a:gd name="T32" fmla="*/ 308 w 312"/>
                <a:gd name="T33" fmla="*/ 181 h 449"/>
                <a:gd name="T34" fmla="*/ 312 w 312"/>
                <a:gd name="T35" fmla="*/ 151 h 449"/>
                <a:gd name="T36" fmla="*/ 156 w 312"/>
                <a:gd name="T37" fmla="*/ 0 h 449"/>
                <a:gd name="T38" fmla="*/ 253 w 312"/>
                <a:gd name="T39" fmla="*/ 57 h 449"/>
                <a:gd name="T40" fmla="*/ 293 w 312"/>
                <a:gd name="T41" fmla="*/ 150 h 449"/>
                <a:gd name="T42" fmla="*/ 293 w 312"/>
                <a:gd name="T43" fmla="*/ 150 h 449"/>
                <a:gd name="T44" fmla="*/ 293 w 312"/>
                <a:gd name="T45" fmla="*/ 151 h 449"/>
                <a:gd name="T46" fmla="*/ 290 w 312"/>
                <a:gd name="T47" fmla="*/ 177 h 449"/>
                <a:gd name="T48" fmla="*/ 264 w 312"/>
                <a:gd name="T49" fmla="*/ 248 h 449"/>
                <a:gd name="T50" fmla="*/ 242 w 312"/>
                <a:gd name="T51" fmla="*/ 390 h 449"/>
                <a:gd name="T52" fmla="*/ 241 w 312"/>
                <a:gd name="T53" fmla="*/ 405 h 449"/>
                <a:gd name="T54" fmla="*/ 220 w 312"/>
                <a:gd name="T55" fmla="*/ 429 h 449"/>
                <a:gd name="T56" fmla="*/ 200 w 312"/>
                <a:gd name="T57" fmla="*/ 430 h 449"/>
                <a:gd name="T58" fmla="*/ 157 w 312"/>
                <a:gd name="T59" fmla="*/ 430 h 449"/>
                <a:gd name="T60" fmla="*/ 155 w 312"/>
                <a:gd name="T61" fmla="*/ 430 h 449"/>
                <a:gd name="T62" fmla="*/ 90 w 312"/>
                <a:gd name="T63" fmla="*/ 438 h 449"/>
                <a:gd name="T64" fmla="*/ 74 w 312"/>
                <a:gd name="T65" fmla="*/ 418 h 449"/>
                <a:gd name="T66" fmla="*/ 61 w 312"/>
                <a:gd name="T67" fmla="*/ 389 h 449"/>
                <a:gd name="T68" fmla="*/ 62 w 312"/>
                <a:gd name="T69" fmla="*/ 299 h 449"/>
                <a:gd name="T70" fmla="*/ 47 w 312"/>
                <a:gd name="T71" fmla="*/ 247 h 449"/>
                <a:gd name="T72" fmla="*/ 20 w 312"/>
                <a:gd name="T73" fmla="*/ 174 h 449"/>
                <a:gd name="T74" fmla="*/ 18 w 312"/>
                <a:gd name="T75" fmla="*/ 152 h 449"/>
                <a:gd name="T76" fmla="*/ 18 w 312"/>
                <a:gd name="T77" fmla="*/ 150 h 449"/>
                <a:gd name="T78" fmla="*/ 18 w 312"/>
                <a:gd name="T79" fmla="*/ 150 h 449"/>
                <a:gd name="T80" fmla="*/ 18 w 312"/>
                <a:gd name="T81" fmla="*/ 150 h 449"/>
                <a:gd name="T82" fmla="*/ 58 w 312"/>
                <a:gd name="T83" fmla="*/ 57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12" h="449">
                  <a:moveTo>
                    <a:pt x="156" y="9"/>
                  </a:moveTo>
                  <a:cubicBezTo>
                    <a:pt x="156" y="0"/>
                    <a:pt x="156" y="0"/>
                    <a:pt x="156" y="0"/>
                  </a:cubicBezTo>
                  <a:cubicBezTo>
                    <a:pt x="113" y="0"/>
                    <a:pt x="74" y="16"/>
                    <a:pt x="45" y="44"/>
                  </a:cubicBezTo>
                  <a:cubicBezTo>
                    <a:pt x="17" y="71"/>
                    <a:pt x="0" y="108"/>
                    <a:pt x="0" y="150"/>
                  </a:cubicBezTo>
                  <a:cubicBezTo>
                    <a:pt x="9" y="150"/>
                    <a:pt x="9" y="150"/>
                    <a:pt x="9" y="150"/>
                  </a:cubicBezTo>
                  <a:cubicBezTo>
                    <a:pt x="0" y="150"/>
                    <a:pt x="0" y="150"/>
                    <a:pt x="0" y="150"/>
                  </a:cubicBezTo>
                  <a:cubicBezTo>
                    <a:pt x="0" y="150"/>
                    <a:pt x="0" y="150"/>
                    <a:pt x="0" y="150"/>
                  </a:cubicBezTo>
                  <a:cubicBezTo>
                    <a:pt x="0" y="151"/>
                    <a:pt x="0" y="151"/>
                    <a:pt x="0" y="152"/>
                  </a:cubicBezTo>
                  <a:cubicBezTo>
                    <a:pt x="9" y="152"/>
                    <a:pt x="9" y="152"/>
                    <a:pt x="9" y="152"/>
                  </a:cubicBezTo>
                  <a:cubicBezTo>
                    <a:pt x="0" y="152"/>
                    <a:pt x="0" y="152"/>
                    <a:pt x="0" y="152"/>
                  </a:cubicBezTo>
                  <a:cubicBezTo>
                    <a:pt x="0" y="161"/>
                    <a:pt x="1" y="169"/>
                    <a:pt x="2" y="177"/>
                  </a:cubicBezTo>
                  <a:cubicBezTo>
                    <a:pt x="11" y="176"/>
                    <a:pt x="11" y="176"/>
                    <a:pt x="11" y="176"/>
                  </a:cubicBezTo>
                  <a:cubicBezTo>
                    <a:pt x="2" y="177"/>
                    <a:pt x="2" y="177"/>
                    <a:pt x="2" y="177"/>
                  </a:cubicBezTo>
                  <a:cubicBezTo>
                    <a:pt x="4" y="187"/>
                    <a:pt x="7" y="199"/>
                    <a:pt x="12" y="212"/>
                  </a:cubicBezTo>
                  <a:cubicBezTo>
                    <a:pt x="16" y="226"/>
                    <a:pt x="23" y="240"/>
                    <a:pt x="31" y="256"/>
                  </a:cubicBezTo>
                  <a:cubicBezTo>
                    <a:pt x="39" y="251"/>
                    <a:pt x="39" y="251"/>
                    <a:pt x="39" y="251"/>
                  </a:cubicBezTo>
                  <a:cubicBezTo>
                    <a:pt x="30" y="255"/>
                    <a:pt x="30" y="255"/>
                    <a:pt x="30" y="255"/>
                  </a:cubicBezTo>
                  <a:cubicBezTo>
                    <a:pt x="34" y="265"/>
                    <a:pt x="40" y="282"/>
                    <a:pt x="44" y="303"/>
                  </a:cubicBezTo>
                  <a:cubicBezTo>
                    <a:pt x="49" y="324"/>
                    <a:pt x="52" y="348"/>
                    <a:pt x="52" y="370"/>
                  </a:cubicBezTo>
                  <a:cubicBezTo>
                    <a:pt x="52" y="376"/>
                    <a:pt x="52" y="383"/>
                    <a:pt x="52" y="388"/>
                  </a:cubicBezTo>
                  <a:cubicBezTo>
                    <a:pt x="51" y="389"/>
                    <a:pt x="51" y="389"/>
                    <a:pt x="51" y="389"/>
                  </a:cubicBezTo>
                  <a:cubicBezTo>
                    <a:pt x="51" y="389"/>
                    <a:pt x="51" y="389"/>
                    <a:pt x="51" y="389"/>
                  </a:cubicBezTo>
                  <a:cubicBezTo>
                    <a:pt x="51" y="395"/>
                    <a:pt x="52" y="401"/>
                    <a:pt x="52" y="407"/>
                  </a:cubicBezTo>
                  <a:cubicBezTo>
                    <a:pt x="53" y="411"/>
                    <a:pt x="53" y="415"/>
                    <a:pt x="55" y="419"/>
                  </a:cubicBezTo>
                  <a:cubicBezTo>
                    <a:pt x="57" y="426"/>
                    <a:pt x="60" y="432"/>
                    <a:pt x="66" y="437"/>
                  </a:cubicBezTo>
                  <a:cubicBezTo>
                    <a:pt x="71" y="441"/>
                    <a:pt x="79" y="445"/>
                    <a:pt x="88" y="447"/>
                  </a:cubicBezTo>
                  <a:cubicBezTo>
                    <a:pt x="88" y="447"/>
                    <a:pt x="88" y="447"/>
                    <a:pt x="88" y="447"/>
                  </a:cubicBezTo>
                  <a:cubicBezTo>
                    <a:pt x="89" y="447"/>
                    <a:pt x="89" y="447"/>
                    <a:pt x="89" y="447"/>
                  </a:cubicBezTo>
                  <a:cubicBezTo>
                    <a:pt x="101" y="448"/>
                    <a:pt x="118" y="449"/>
                    <a:pt x="132" y="449"/>
                  </a:cubicBezTo>
                  <a:cubicBezTo>
                    <a:pt x="146" y="449"/>
                    <a:pt x="157" y="448"/>
                    <a:pt x="157" y="448"/>
                  </a:cubicBezTo>
                  <a:cubicBezTo>
                    <a:pt x="157" y="439"/>
                    <a:pt x="157" y="439"/>
                    <a:pt x="157" y="439"/>
                  </a:cubicBezTo>
                  <a:cubicBezTo>
                    <a:pt x="157" y="448"/>
                    <a:pt x="157" y="448"/>
                    <a:pt x="157" y="448"/>
                  </a:cubicBezTo>
                  <a:cubicBezTo>
                    <a:pt x="157" y="448"/>
                    <a:pt x="165" y="449"/>
                    <a:pt x="177" y="449"/>
                  </a:cubicBezTo>
                  <a:cubicBezTo>
                    <a:pt x="184" y="449"/>
                    <a:pt x="192" y="448"/>
                    <a:pt x="201" y="448"/>
                  </a:cubicBezTo>
                  <a:cubicBezTo>
                    <a:pt x="209" y="448"/>
                    <a:pt x="217" y="448"/>
                    <a:pt x="223" y="447"/>
                  </a:cubicBezTo>
                  <a:cubicBezTo>
                    <a:pt x="223" y="447"/>
                    <a:pt x="223" y="447"/>
                    <a:pt x="223" y="447"/>
                  </a:cubicBezTo>
                  <a:cubicBezTo>
                    <a:pt x="224" y="447"/>
                    <a:pt x="224" y="447"/>
                    <a:pt x="224" y="447"/>
                  </a:cubicBezTo>
                  <a:cubicBezTo>
                    <a:pt x="231" y="445"/>
                    <a:pt x="238" y="443"/>
                    <a:pt x="243" y="439"/>
                  </a:cubicBezTo>
                  <a:cubicBezTo>
                    <a:pt x="247" y="436"/>
                    <a:pt x="250" y="432"/>
                    <a:pt x="253" y="428"/>
                  </a:cubicBezTo>
                  <a:cubicBezTo>
                    <a:pt x="256" y="422"/>
                    <a:pt x="258" y="416"/>
                    <a:pt x="259" y="409"/>
                  </a:cubicBezTo>
                  <a:cubicBezTo>
                    <a:pt x="260" y="403"/>
                    <a:pt x="260" y="396"/>
                    <a:pt x="260" y="389"/>
                  </a:cubicBezTo>
                  <a:cubicBezTo>
                    <a:pt x="260" y="389"/>
                    <a:pt x="260" y="389"/>
                    <a:pt x="260" y="389"/>
                  </a:cubicBezTo>
                  <a:cubicBezTo>
                    <a:pt x="260" y="388"/>
                    <a:pt x="260" y="388"/>
                    <a:pt x="260" y="388"/>
                  </a:cubicBezTo>
                  <a:cubicBezTo>
                    <a:pt x="260" y="383"/>
                    <a:pt x="259" y="376"/>
                    <a:pt x="259" y="370"/>
                  </a:cubicBezTo>
                  <a:cubicBezTo>
                    <a:pt x="259" y="348"/>
                    <a:pt x="263" y="324"/>
                    <a:pt x="267" y="303"/>
                  </a:cubicBezTo>
                  <a:cubicBezTo>
                    <a:pt x="272" y="282"/>
                    <a:pt x="277" y="265"/>
                    <a:pt x="281" y="255"/>
                  </a:cubicBezTo>
                  <a:cubicBezTo>
                    <a:pt x="273" y="251"/>
                    <a:pt x="273" y="251"/>
                    <a:pt x="273" y="251"/>
                  </a:cubicBezTo>
                  <a:cubicBezTo>
                    <a:pt x="281" y="256"/>
                    <a:pt x="281" y="256"/>
                    <a:pt x="281" y="256"/>
                  </a:cubicBezTo>
                  <a:cubicBezTo>
                    <a:pt x="296" y="227"/>
                    <a:pt x="305" y="200"/>
                    <a:pt x="309" y="180"/>
                  </a:cubicBezTo>
                  <a:cubicBezTo>
                    <a:pt x="299" y="179"/>
                    <a:pt x="299" y="179"/>
                    <a:pt x="299" y="179"/>
                  </a:cubicBezTo>
                  <a:cubicBezTo>
                    <a:pt x="308" y="181"/>
                    <a:pt x="308" y="181"/>
                    <a:pt x="308" y="181"/>
                  </a:cubicBezTo>
                  <a:cubicBezTo>
                    <a:pt x="311" y="171"/>
                    <a:pt x="312" y="161"/>
                    <a:pt x="312" y="151"/>
                  </a:cubicBezTo>
                  <a:cubicBezTo>
                    <a:pt x="303" y="151"/>
                    <a:pt x="303" y="151"/>
                    <a:pt x="303" y="151"/>
                  </a:cubicBezTo>
                  <a:cubicBezTo>
                    <a:pt x="312" y="151"/>
                    <a:pt x="312" y="151"/>
                    <a:pt x="312" y="151"/>
                  </a:cubicBezTo>
                  <a:cubicBezTo>
                    <a:pt x="312" y="150"/>
                    <a:pt x="312" y="150"/>
                    <a:pt x="312" y="150"/>
                  </a:cubicBezTo>
                  <a:cubicBezTo>
                    <a:pt x="312" y="108"/>
                    <a:pt x="294" y="71"/>
                    <a:pt x="266" y="44"/>
                  </a:cubicBezTo>
                  <a:cubicBezTo>
                    <a:pt x="238" y="16"/>
                    <a:pt x="199" y="0"/>
                    <a:pt x="156" y="0"/>
                  </a:cubicBezTo>
                  <a:cubicBezTo>
                    <a:pt x="156" y="9"/>
                    <a:pt x="156" y="9"/>
                    <a:pt x="156" y="9"/>
                  </a:cubicBezTo>
                  <a:cubicBezTo>
                    <a:pt x="156" y="18"/>
                    <a:pt x="156" y="18"/>
                    <a:pt x="156" y="18"/>
                  </a:cubicBezTo>
                  <a:cubicBezTo>
                    <a:pt x="194" y="18"/>
                    <a:pt x="228" y="33"/>
                    <a:pt x="253" y="57"/>
                  </a:cubicBezTo>
                  <a:cubicBezTo>
                    <a:pt x="278" y="81"/>
                    <a:pt x="293" y="114"/>
                    <a:pt x="293" y="150"/>
                  </a:cubicBezTo>
                  <a:cubicBezTo>
                    <a:pt x="294" y="150"/>
                    <a:pt x="294" y="150"/>
                    <a:pt x="294" y="150"/>
                  </a:cubicBezTo>
                  <a:cubicBezTo>
                    <a:pt x="293" y="150"/>
                    <a:pt x="293" y="150"/>
                    <a:pt x="293" y="150"/>
                  </a:cubicBezTo>
                  <a:cubicBezTo>
                    <a:pt x="293" y="150"/>
                    <a:pt x="293" y="150"/>
                    <a:pt x="293" y="150"/>
                  </a:cubicBezTo>
                  <a:cubicBezTo>
                    <a:pt x="294" y="150"/>
                    <a:pt x="294" y="150"/>
                    <a:pt x="294" y="150"/>
                  </a:cubicBezTo>
                  <a:cubicBezTo>
                    <a:pt x="293" y="150"/>
                    <a:pt x="293" y="150"/>
                    <a:pt x="293" y="150"/>
                  </a:cubicBezTo>
                  <a:cubicBezTo>
                    <a:pt x="293" y="150"/>
                    <a:pt x="293" y="150"/>
                    <a:pt x="293" y="150"/>
                  </a:cubicBezTo>
                  <a:cubicBezTo>
                    <a:pt x="293" y="151"/>
                    <a:pt x="293" y="151"/>
                    <a:pt x="293" y="151"/>
                  </a:cubicBezTo>
                  <a:cubicBezTo>
                    <a:pt x="293" y="151"/>
                    <a:pt x="293" y="151"/>
                    <a:pt x="293" y="151"/>
                  </a:cubicBezTo>
                  <a:cubicBezTo>
                    <a:pt x="293" y="160"/>
                    <a:pt x="292" y="168"/>
                    <a:pt x="291" y="177"/>
                  </a:cubicBezTo>
                  <a:cubicBezTo>
                    <a:pt x="290" y="177"/>
                    <a:pt x="290" y="177"/>
                    <a:pt x="290" y="177"/>
                  </a:cubicBezTo>
                  <a:cubicBezTo>
                    <a:pt x="290" y="177"/>
                    <a:pt x="290" y="177"/>
                    <a:pt x="290" y="177"/>
                  </a:cubicBezTo>
                  <a:cubicBezTo>
                    <a:pt x="287" y="195"/>
                    <a:pt x="279" y="220"/>
                    <a:pt x="265" y="247"/>
                  </a:cubicBezTo>
                  <a:cubicBezTo>
                    <a:pt x="265" y="248"/>
                    <a:pt x="265" y="248"/>
                    <a:pt x="265" y="248"/>
                  </a:cubicBezTo>
                  <a:cubicBezTo>
                    <a:pt x="264" y="248"/>
                    <a:pt x="264" y="248"/>
                    <a:pt x="264" y="248"/>
                  </a:cubicBezTo>
                  <a:cubicBezTo>
                    <a:pt x="260" y="259"/>
                    <a:pt x="254" y="277"/>
                    <a:pt x="249" y="299"/>
                  </a:cubicBezTo>
                  <a:cubicBezTo>
                    <a:pt x="245" y="321"/>
                    <a:pt x="241" y="346"/>
                    <a:pt x="241" y="370"/>
                  </a:cubicBezTo>
                  <a:cubicBezTo>
                    <a:pt x="241" y="377"/>
                    <a:pt x="241" y="384"/>
                    <a:pt x="242" y="390"/>
                  </a:cubicBezTo>
                  <a:cubicBezTo>
                    <a:pt x="251" y="389"/>
                    <a:pt x="251" y="389"/>
                    <a:pt x="251" y="389"/>
                  </a:cubicBezTo>
                  <a:cubicBezTo>
                    <a:pt x="242" y="389"/>
                    <a:pt x="242" y="389"/>
                    <a:pt x="242" y="389"/>
                  </a:cubicBezTo>
                  <a:cubicBezTo>
                    <a:pt x="242" y="395"/>
                    <a:pt x="242" y="400"/>
                    <a:pt x="241" y="405"/>
                  </a:cubicBezTo>
                  <a:cubicBezTo>
                    <a:pt x="241" y="408"/>
                    <a:pt x="240" y="411"/>
                    <a:pt x="239" y="414"/>
                  </a:cubicBezTo>
                  <a:cubicBezTo>
                    <a:pt x="238" y="418"/>
                    <a:pt x="236" y="421"/>
                    <a:pt x="233" y="423"/>
                  </a:cubicBezTo>
                  <a:cubicBezTo>
                    <a:pt x="230" y="426"/>
                    <a:pt x="227" y="428"/>
                    <a:pt x="220" y="429"/>
                  </a:cubicBezTo>
                  <a:cubicBezTo>
                    <a:pt x="222" y="438"/>
                    <a:pt x="222" y="438"/>
                    <a:pt x="222" y="438"/>
                  </a:cubicBezTo>
                  <a:cubicBezTo>
                    <a:pt x="221" y="429"/>
                    <a:pt x="221" y="429"/>
                    <a:pt x="221" y="429"/>
                  </a:cubicBezTo>
                  <a:cubicBezTo>
                    <a:pt x="216" y="429"/>
                    <a:pt x="208" y="430"/>
                    <a:pt x="200" y="430"/>
                  </a:cubicBezTo>
                  <a:cubicBezTo>
                    <a:pt x="192" y="430"/>
                    <a:pt x="184" y="430"/>
                    <a:pt x="177" y="430"/>
                  </a:cubicBezTo>
                  <a:cubicBezTo>
                    <a:pt x="171" y="430"/>
                    <a:pt x="166" y="430"/>
                    <a:pt x="163" y="430"/>
                  </a:cubicBezTo>
                  <a:cubicBezTo>
                    <a:pt x="159" y="430"/>
                    <a:pt x="157" y="430"/>
                    <a:pt x="157" y="430"/>
                  </a:cubicBezTo>
                  <a:cubicBezTo>
                    <a:pt x="157" y="430"/>
                    <a:pt x="157" y="430"/>
                    <a:pt x="157" y="430"/>
                  </a:cubicBezTo>
                  <a:cubicBezTo>
                    <a:pt x="157" y="430"/>
                    <a:pt x="157" y="430"/>
                    <a:pt x="157" y="430"/>
                  </a:cubicBezTo>
                  <a:cubicBezTo>
                    <a:pt x="157" y="430"/>
                    <a:pt x="156" y="430"/>
                    <a:pt x="155" y="430"/>
                  </a:cubicBezTo>
                  <a:cubicBezTo>
                    <a:pt x="151" y="430"/>
                    <a:pt x="143" y="430"/>
                    <a:pt x="132" y="430"/>
                  </a:cubicBezTo>
                  <a:cubicBezTo>
                    <a:pt x="119" y="430"/>
                    <a:pt x="102" y="430"/>
                    <a:pt x="91" y="429"/>
                  </a:cubicBezTo>
                  <a:cubicBezTo>
                    <a:pt x="90" y="438"/>
                    <a:pt x="90" y="438"/>
                    <a:pt x="90" y="438"/>
                  </a:cubicBezTo>
                  <a:cubicBezTo>
                    <a:pt x="92" y="429"/>
                    <a:pt x="92" y="429"/>
                    <a:pt x="92" y="429"/>
                  </a:cubicBezTo>
                  <a:cubicBezTo>
                    <a:pt x="86" y="427"/>
                    <a:pt x="82" y="425"/>
                    <a:pt x="79" y="423"/>
                  </a:cubicBezTo>
                  <a:cubicBezTo>
                    <a:pt x="77" y="422"/>
                    <a:pt x="75" y="420"/>
                    <a:pt x="74" y="418"/>
                  </a:cubicBezTo>
                  <a:cubicBezTo>
                    <a:pt x="72" y="415"/>
                    <a:pt x="71" y="411"/>
                    <a:pt x="71" y="406"/>
                  </a:cubicBezTo>
                  <a:cubicBezTo>
                    <a:pt x="70" y="401"/>
                    <a:pt x="70" y="396"/>
                    <a:pt x="70" y="389"/>
                  </a:cubicBezTo>
                  <a:cubicBezTo>
                    <a:pt x="61" y="389"/>
                    <a:pt x="61" y="389"/>
                    <a:pt x="61" y="389"/>
                  </a:cubicBezTo>
                  <a:cubicBezTo>
                    <a:pt x="70" y="390"/>
                    <a:pt x="70" y="390"/>
                    <a:pt x="70" y="390"/>
                  </a:cubicBezTo>
                  <a:cubicBezTo>
                    <a:pt x="70" y="384"/>
                    <a:pt x="71" y="377"/>
                    <a:pt x="71" y="370"/>
                  </a:cubicBezTo>
                  <a:cubicBezTo>
                    <a:pt x="71" y="346"/>
                    <a:pt x="67" y="321"/>
                    <a:pt x="62" y="299"/>
                  </a:cubicBezTo>
                  <a:cubicBezTo>
                    <a:pt x="58" y="277"/>
                    <a:pt x="52" y="259"/>
                    <a:pt x="47" y="248"/>
                  </a:cubicBezTo>
                  <a:cubicBezTo>
                    <a:pt x="47" y="248"/>
                    <a:pt x="47" y="248"/>
                    <a:pt x="47" y="248"/>
                  </a:cubicBezTo>
                  <a:cubicBezTo>
                    <a:pt x="47" y="247"/>
                    <a:pt x="47" y="247"/>
                    <a:pt x="47" y="247"/>
                  </a:cubicBezTo>
                  <a:cubicBezTo>
                    <a:pt x="39" y="233"/>
                    <a:pt x="33" y="219"/>
                    <a:pt x="29" y="206"/>
                  </a:cubicBezTo>
                  <a:cubicBezTo>
                    <a:pt x="24" y="194"/>
                    <a:pt x="22" y="183"/>
                    <a:pt x="20" y="174"/>
                  </a:cubicBezTo>
                  <a:cubicBezTo>
                    <a:pt x="20" y="174"/>
                    <a:pt x="20" y="174"/>
                    <a:pt x="20" y="174"/>
                  </a:cubicBezTo>
                  <a:cubicBezTo>
                    <a:pt x="20" y="174"/>
                    <a:pt x="20" y="174"/>
                    <a:pt x="20" y="174"/>
                  </a:cubicBezTo>
                  <a:cubicBezTo>
                    <a:pt x="19" y="167"/>
                    <a:pt x="18" y="160"/>
                    <a:pt x="18" y="152"/>
                  </a:cubicBezTo>
                  <a:cubicBezTo>
                    <a:pt x="18" y="152"/>
                    <a:pt x="18" y="152"/>
                    <a:pt x="18" y="152"/>
                  </a:cubicBezTo>
                  <a:cubicBezTo>
                    <a:pt x="18" y="152"/>
                    <a:pt x="18" y="152"/>
                    <a:pt x="18" y="152"/>
                  </a:cubicBezTo>
                  <a:cubicBezTo>
                    <a:pt x="18" y="151"/>
                    <a:pt x="18" y="151"/>
                    <a:pt x="18" y="150"/>
                  </a:cubicBezTo>
                  <a:cubicBezTo>
                    <a:pt x="18" y="150"/>
                    <a:pt x="18" y="150"/>
                    <a:pt x="18" y="150"/>
                  </a:cubicBezTo>
                  <a:cubicBezTo>
                    <a:pt x="18" y="150"/>
                    <a:pt x="18" y="150"/>
                    <a:pt x="18" y="150"/>
                  </a:cubicBezTo>
                  <a:cubicBezTo>
                    <a:pt x="13" y="150"/>
                    <a:pt x="13" y="150"/>
                    <a:pt x="13" y="150"/>
                  </a:cubicBezTo>
                  <a:cubicBezTo>
                    <a:pt x="18" y="150"/>
                    <a:pt x="18" y="150"/>
                    <a:pt x="18" y="150"/>
                  </a:cubicBezTo>
                  <a:cubicBezTo>
                    <a:pt x="18" y="150"/>
                    <a:pt x="18" y="150"/>
                    <a:pt x="18" y="150"/>
                  </a:cubicBezTo>
                  <a:cubicBezTo>
                    <a:pt x="13" y="150"/>
                    <a:pt x="13" y="150"/>
                    <a:pt x="13" y="150"/>
                  </a:cubicBezTo>
                  <a:cubicBezTo>
                    <a:pt x="18" y="150"/>
                    <a:pt x="18" y="150"/>
                    <a:pt x="18" y="150"/>
                  </a:cubicBezTo>
                  <a:cubicBezTo>
                    <a:pt x="18" y="150"/>
                    <a:pt x="18" y="150"/>
                    <a:pt x="18" y="150"/>
                  </a:cubicBezTo>
                  <a:cubicBezTo>
                    <a:pt x="18" y="150"/>
                    <a:pt x="18" y="150"/>
                    <a:pt x="18" y="150"/>
                  </a:cubicBezTo>
                  <a:cubicBezTo>
                    <a:pt x="18" y="114"/>
                    <a:pt x="33" y="81"/>
                    <a:pt x="58" y="57"/>
                  </a:cubicBezTo>
                  <a:cubicBezTo>
                    <a:pt x="83" y="33"/>
                    <a:pt x="117" y="18"/>
                    <a:pt x="156" y="18"/>
                  </a:cubicBezTo>
                  <a:lnTo>
                    <a:pt x="156"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3" name="Freeform 74"/>
            <p:cNvSpPr/>
            <p:nvPr/>
          </p:nvSpPr>
          <p:spPr bwMode="auto">
            <a:xfrm>
              <a:off x="-1791103" y="133654"/>
              <a:ext cx="250825" cy="41275"/>
            </a:xfrm>
            <a:custGeom>
              <a:avLst/>
              <a:gdLst>
                <a:gd name="T0" fmla="*/ 134 w 150"/>
                <a:gd name="T1" fmla="*/ 0 h 25"/>
                <a:gd name="T2" fmla="*/ 16 w 150"/>
                <a:gd name="T3" fmla="*/ 0 h 25"/>
                <a:gd name="T4" fmla="*/ 0 w 150"/>
                <a:gd name="T5" fmla="*/ 6 h 25"/>
                <a:gd name="T6" fmla="*/ 0 w 150"/>
                <a:gd name="T7" fmla="*/ 11 h 25"/>
                <a:gd name="T8" fmla="*/ 16 w 150"/>
                <a:gd name="T9" fmla="*/ 18 h 25"/>
                <a:gd name="T10" fmla="*/ 27 w 150"/>
                <a:gd name="T11" fmla="*/ 18 h 25"/>
                <a:gd name="T12" fmla="*/ 27 w 150"/>
                <a:gd name="T13" fmla="*/ 21 h 25"/>
                <a:gd name="T14" fmla="*/ 38 w 150"/>
                <a:gd name="T15" fmla="*/ 25 h 25"/>
                <a:gd name="T16" fmla="*/ 112 w 150"/>
                <a:gd name="T17" fmla="*/ 25 h 25"/>
                <a:gd name="T18" fmla="*/ 122 w 150"/>
                <a:gd name="T19" fmla="*/ 21 h 25"/>
                <a:gd name="T20" fmla="*/ 122 w 150"/>
                <a:gd name="T21" fmla="*/ 18 h 25"/>
                <a:gd name="T22" fmla="*/ 134 w 150"/>
                <a:gd name="T23" fmla="*/ 18 h 25"/>
                <a:gd name="T24" fmla="*/ 150 w 150"/>
                <a:gd name="T25" fmla="*/ 11 h 25"/>
                <a:gd name="T26" fmla="*/ 150 w 150"/>
                <a:gd name="T27" fmla="*/ 6 h 25"/>
                <a:gd name="T28" fmla="*/ 134 w 150"/>
                <a:gd name="T2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0" h="25">
                  <a:moveTo>
                    <a:pt x="134" y="0"/>
                  </a:moveTo>
                  <a:cubicBezTo>
                    <a:pt x="16" y="0"/>
                    <a:pt x="16" y="0"/>
                    <a:pt x="16" y="0"/>
                  </a:cubicBezTo>
                  <a:cubicBezTo>
                    <a:pt x="7" y="0"/>
                    <a:pt x="0" y="3"/>
                    <a:pt x="0" y="6"/>
                  </a:cubicBezTo>
                  <a:cubicBezTo>
                    <a:pt x="0" y="11"/>
                    <a:pt x="0" y="11"/>
                    <a:pt x="0" y="11"/>
                  </a:cubicBezTo>
                  <a:cubicBezTo>
                    <a:pt x="0" y="15"/>
                    <a:pt x="7" y="18"/>
                    <a:pt x="16" y="18"/>
                  </a:cubicBezTo>
                  <a:cubicBezTo>
                    <a:pt x="27" y="18"/>
                    <a:pt x="27" y="18"/>
                    <a:pt x="27" y="18"/>
                  </a:cubicBezTo>
                  <a:cubicBezTo>
                    <a:pt x="27" y="21"/>
                    <a:pt x="27" y="21"/>
                    <a:pt x="27" y="21"/>
                  </a:cubicBezTo>
                  <a:cubicBezTo>
                    <a:pt x="27" y="23"/>
                    <a:pt x="32" y="25"/>
                    <a:pt x="38" y="25"/>
                  </a:cubicBezTo>
                  <a:cubicBezTo>
                    <a:pt x="112" y="25"/>
                    <a:pt x="112" y="25"/>
                    <a:pt x="112" y="25"/>
                  </a:cubicBezTo>
                  <a:cubicBezTo>
                    <a:pt x="118" y="25"/>
                    <a:pt x="122" y="23"/>
                    <a:pt x="122" y="21"/>
                  </a:cubicBezTo>
                  <a:cubicBezTo>
                    <a:pt x="122" y="18"/>
                    <a:pt x="122" y="18"/>
                    <a:pt x="122" y="18"/>
                  </a:cubicBezTo>
                  <a:cubicBezTo>
                    <a:pt x="134" y="18"/>
                    <a:pt x="134" y="18"/>
                    <a:pt x="134" y="18"/>
                  </a:cubicBezTo>
                  <a:cubicBezTo>
                    <a:pt x="143" y="18"/>
                    <a:pt x="150" y="15"/>
                    <a:pt x="150" y="11"/>
                  </a:cubicBezTo>
                  <a:cubicBezTo>
                    <a:pt x="150" y="6"/>
                    <a:pt x="150" y="6"/>
                    <a:pt x="150" y="6"/>
                  </a:cubicBezTo>
                  <a:cubicBezTo>
                    <a:pt x="150" y="3"/>
                    <a:pt x="143" y="0"/>
                    <a:pt x="1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4" name="Freeform 75"/>
            <p:cNvSpPr/>
            <p:nvPr/>
          </p:nvSpPr>
          <p:spPr bwMode="auto">
            <a:xfrm>
              <a:off x="-1708553" y="-521983"/>
              <a:ext cx="82550" cy="327025"/>
            </a:xfrm>
            <a:custGeom>
              <a:avLst/>
              <a:gdLst>
                <a:gd name="T0" fmla="*/ 32 w 49"/>
                <a:gd name="T1" fmla="*/ 195 h 196"/>
                <a:gd name="T2" fmla="*/ 49 w 49"/>
                <a:gd name="T3" fmla="*/ 4 h 196"/>
                <a:gd name="T4" fmla="*/ 40 w 49"/>
                <a:gd name="T5" fmla="*/ 0 h 196"/>
                <a:gd name="T6" fmla="*/ 6 w 49"/>
                <a:gd name="T7" fmla="*/ 6 h 196"/>
                <a:gd name="T8" fmla="*/ 0 w 49"/>
                <a:gd name="T9" fmla="*/ 18 h 196"/>
                <a:gd name="T10" fmla="*/ 18 w 49"/>
                <a:gd name="T11" fmla="*/ 192 h 196"/>
                <a:gd name="T12" fmla="*/ 32 w 49"/>
                <a:gd name="T13" fmla="*/ 195 h 196"/>
              </a:gdLst>
              <a:ahLst/>
              <a:cxnLst>
                <a:cxn ang="0">
                  <a:pos x="T0" y="T1"/>
                </a:cxn>
                <a:cxn ang="0">
                  <a:pos x="T2" y="T3"/>
                </a:cxn>
                <a:cxn ang="0">
                  <a:pos x="T4" y="T5"/>
                </a:cxn>
                <a:cxn ang="0">
                  <a:pos x="T6" y="T7"/>
                </a:cxn>
                <a:cxn ang="0">
                  <a:pos x="T8" y="T9"/>
                </a:cxn>
                <a:cxn ang="0">
                  <a:pos x="T10" y="T11"/>
                </a:cxn>
                <a:cxn ang="0">
                  <a:pos x="T12" y="T13"/>
                </a:cxn>
              </a:cxnLst>
              <a:rect l="0" t="0" r="r" b="b"/>
              <a:pathLst>
                <a:path w="49" h="196">
                  <a:moveTo>
                    <a:pt x="32" y="195"/>
                  </a:moveTo>
                  <a:cubicBezTo>
                    <a:pt x="38" y="127"/>
                    <a:pt x="49" y="15"/>
                    <a:pt x="49" y="4"/>
                  </a:cubicBezTo>
                  <a:cubicBezTo>
                    <a:pt x="48" y="2"/>
                    <a:pt x="43" y="0"/>
                    <a:pt x="40" y="0"/>
                  </a:cubicBezTo>
                  <a:cubicBezTo>
                    <a:pt x="34" y="0"/>
                    <a:pt x="13" y="4"/>
                    <a:pt x="6" y="6"/>
                  </a:cubicBezTo>
                  <a:cubicBezTo>
                    <a:pt x="3" y="8"/>
                    <a:pt x="0" y="14"/>
                    <a:pt x="0" y="18"/>
                  </a:cubicBezTo>
                  <a:cubicBezTo>
                    <a:pt x="2" y="37"/>
                    <a:pt x="12" y="130"/>
                    <a:pt x="18" y="192"/>
                  </a:cubicBezTo>
                  <a:cubicBezTo>
                    <a:pt x="19" y="194"/>
                    <a:pt x="31" y="196"/>
                    <a:pt x="32" y="1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5" name="Freeform 76"/>
            <p:cNvSpPr/>
            <p:nvPr/>
          </p:nvSpPr>
          <p:spPr bwMode="auto">
            <a:xfrm>
              <a:off x="-1706965" y="-128283"/>
              <a:ext cx="84138" cy="84138"/>
            </a:xfrm>
            <a:custGeom>
              <a:avLst/>
              <a:gdLst>
                <a:gd name="T0" fmla="*/ 26 w 50"/>
                <a:gd name="T1" fmla="*/ 0 h 50"/>
                <a:gd name="T2" fmla="*/ 7 w 50"/>
                <a:gd name="T3" fmla="*/ 7 h 50"/>
                <a:gd name="T4" fmla="*/ 0 w 50"/>
                <a:gd name="T5" fmla="*/ 25 h 50"/>
                <a:gd name="T6" fmla="*/ 6 w 50"/>
                <a:gd name="T7" fmla="*/ 44 h 50"/>
                <a:gd name="T8" fmla="*/ 23 w 50"/>
                <a:gd name="T9" fmla="*/ 50 h 50"/>
                <a:gd name="T10" fmla="*/ 43 w 50"/>
                <a:gd name="T11" fmla="*/ 43 h 50"/>
                <a:gd name="T12" fmla="*/ 50 w 50"/>
                <a:gd name="T13" fmla="*/ 25 h 50"/>
                <a:gd name="T14" fmla="*/ 42 w 50"/>
                <a:gd name="T15" fmla="*/ 6 h 50"/>
                <a:gd name="T16" fmla="*/ 26 w 50"/>
                <a:gd name="T1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26" y="0"/>
                  </a:moveTo>
                  <a:cubicBezTo>
                    <a:pt x="20" y="0"/>
                    <a:pt x="12" y="2"/>
                    <a:pt x="7" y="7"/>
                  </a:cubicBezTo>
                  <a:cubicBezTo>
                    <a:pt x="2" y="12"/>
                    <a:pt x="0" y="19"/>
                    <a:pt x="0" y="25"/>
                  </a:cubicBezTo>
                  <a:cubicBezTo>
                    <a:pt x="0" y="33"/>
                    <a:pt x="2" y="39"/>
                    <a:pt x="6" y="44"/>
                  </a:cubicBezTo>
                  <a:cubicBezTo>
                    <a:pt x="11" y="49"/>
                    <a:pt x="18" y="50"/>
                    <a:pt x="23" y="50"/>
                  </a:cubicBezTo>
                  <a:cubicBezTo>
                    <a:pt x="31" y="50"/>
                    <a:pt x="38" y="48"/>
                    <a:pt x="43" y="43"/>
                  </a:cubicBezTo>
                  <a:cubicBezTo>
                    <a:pt x="48" y="38"/>
                    <a:pt x="50" y="29"/>
                    <a:pt x="50" y="25"/>
                  </a:cubicBezTo>
                  <a:cubicBezTo>
                    <a:pt x="50" y="19"/>
                    <a:pt x="48" y="12"/>
                    <a:pt x="42" y="6"/>
                  </a:cubicBezTo>
                  <a:cubicBezTo>
                    <a:pt x="38" y="2"/>
                    <a:pt x="31" y="0"/>
                    <a:pt x="2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6" name="Freeform 77"/>
            <p:cNvSpPr/>
            <p:nvPr/>
          </p:nvSpPr>
          <p:spPr bwMode="auto">
            <a:xfrm>
              <a:off x="-1686328" y="-910921"/>
              <a:ext cx="42863" cy="160338"/>
            </a:xfrm>
            <a:custGeom>
              <a:avLst/>
              <a:gdLst>
                <a:gd name="T0" fmla="*/ 0 w 27"/>
                <a:gd name="T1" fmla="*/ 0 h 101"/>
                <a:gd name="T2" fmla="*/ 0 w 27"/>
                <a:gd name="T3" fmla="*/ 101 h 101"/>
                <a:gd name="T4" fmla="*/ 27 w 27"/>
                <a:gd name="T5" fmla="*/ 101 h 101"/>
                <a:gd name="T6" fmla="*/ 26 w 27"/>
                <a:gd name="T7" fmla="*/ 0 h 101"/>
                <a:gd name="T8" fmla="*/ 0 w 27"/>
                <a:gd name="T9" fmla="*/ 0 h 101"/>
              </a:gdLst>
              <a:ahLst/>
              <a:cxnLst>
                <a:cxn ang="0">
                  <a:pos x="T0" y="T1"/>
                </a:cxn>
                <a:cxn ang="0">
                  <a:pos x="T2" y="T3"/>
                </a:cxn>
                <a:cxn ang="0">
                  <a:pos x="T4" y="T5"/>
                </a:cxn>
                <a:cxn ang="0">
                  <a:pos x="T6" y="T7"/>
                </a:cxn>
                <a:cxn ang="0">
                  <a:pos x="T8" y="T9"/>
                </a:cxn>
              </a:cxnLst>
              <a:rect l="0" t="0" r="r" b="b"/>
              <a:pathLst>
                <a:path w="27" h="101">
                  <a:moveTo>
                    <a:pt x="0" y="0"/>
                  </a:moveTo>
                  <a:lnTo>
                    <a:pt x="0" y="101"/>
                  </a:lnTo>
                  <a:lnTo>
                    <a:pt x="27" y="101"/>
                  </a:lnTo>
                  <a:lnTo>
                    <a:pt x="26"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7" name="Freeform 78"/>
            <p:cNvSpPr/>
            <p:nvPr/>
          </p:nvSpPr>
          <p:spPr bwMode="auto">
            <a:xfrm>
              <a:off x="-1499003" y="-839483"/>
              <a:ext cx="123825" cy="160338"/>
            </a:xfrm>
            <a:custGeom>
              <a:avLst/>
              <a:gdLst>
                <a:gd name="T0" fmla="*/ 0 w 78"/>
                <a:gd name="T1" fmla="*/ 85 h 101"/>
                <a:gd name="T2" fmla="*/ 22 w 78"/>
                <a:gd name="T3" fmla="*/ 101 h 101"/>
                <a:gd name="T4" fmla="*/ 78 w 78"/>
                <a:gd name="T5" fmla="*/ 15 h 101"/>
                <a:gd name="T6" fmla="*/ 56 w 78"/>
                <a:gd name="T7" fmla="*/ 0 h 101"/>
                <a:gd name="T8" fmla="*/ 0 w 78"/>
                <a:gd name="T9" fmla="*/ 85 h 101"/>
              </a:gdLst>
              <a:ahLst/>
              <a:cxnLst>
                <a:cxn ang="0">
                  <a:pos x="T0" y="T1"/>
                </a:cxn>
                <a:cxn ang="0">
                  <a:pos x="T2" y="T3"/>
                </a:cxn>
                <a:cxn ang="0">
                  <a:pos x="T4" y="T5"/>
                </a:cxn>
                <a:cxn ang="0">
                  <a:pos x="T6" y="T7"/>
                </a:cxn>
                <a:cxn ang="0">
                  <a:pos x="T8" y="T9"/>
                </a:cxn>
              </a:cxnLst>
              <a:rect l="0" t="0" r="r" b="b"/>
              <a:pathLst>
                <a:path w="78" h="101">
                  <a:moveTo>
                    <a:pt x="0" y="85"/>
                  </a:moveTo>
                  <a:lnTo>
                    <a:pt x="22" y="101"/>
                  </a:lnTo>
                  <a:lnTo>
                    <a:pt x="78" y="15"/>
                  </a:lnTo>
                  <a:lnTo>
                    <a:pt x="56" y="0"/>
                  </a:lnTo>
                  <a:lnTo>
                    <a:pt x="0"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8" name="Freeform 79"/>
            <p:cNvSpPr/>
            <p:nvPr/>
          </p:nvSpPr>
          <p:spPr bwMode="auto">
            <a:xfrm>
              <a:off x="-1368828" y="-626758"/>
              <a:ext cx="163513" cy="103188"/>
            </a:xfrm>
            <a:custGeom>
              <a:avLst/>
              <a:gdLst>
                <a:gd name="T0" fmla="*/ 0 w 103"/>
                <a:gd name="T1" fmla="*/ 40 h 65"/>
                <a:gd name="T2" fmla="*/ 11 w 103"/>
                <a:gd name="T3" fmla="*/ 65 h 65"/>
                <a:gd name="T4" fmla="*/ 103 w 103"/>
                <a:gd name="T5" fmla="*/ 25 h 65"/>
                <a:gd name="T6" fmla="*/ 93 w 103"/>
                <a:gd name="T7" fmla="*/ 0 h 65"/>
                <a:gd name="T8" fmla="*/ 0 w 103"/>
                <a:gd name="T9" fmla="*/ 40 h 65"/>
              </a:gdLst>
              <a:ahLst/>
              <a:cxnLst>
                <a:cxn ang="0">
                  <a:pos x="T0" y="T1"/>
                </a:cxn>
                <a:cxn ang="0">
                  <a:pos x="T2" y="T3"/>
                </a:cxn>
                <a:cxn ang="0">
                  <a:pos x="T4" y="T5"/>
                </a:cxn>
                <a:cxn ang="0">
                  <a:pos x="T6" y="T7"/>
                </a:cxn>
                <a:cxn ang="0">
                  <a:pos x="T8" y="T9"/>
                </a:cxn>
              </a:cxnLst>
              <a:rect l="0" t="0" r="r" b="b"/>
              <a:pathLst>
                <a:path w="103" h="65">
                  <a:moveTo>
                    <a:pt x="0" y="40"/>
                  </a:moveTo>
                  <a:lnTo>
                    <a:pt x="11" y="65"/>
                  </a:lnTo>
                  <a:lnTo>
                    <a:pt x="103" y="25"/>
                  </a:lnTo>
                  <a:lnTo>
                    <a:pt x="93" y="0"/>
                  </a:lnTo>
                  <a:lnTo>
                    <a:pt x="0"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9" name="Freeform 80"/>
            <p:cNvSpPr/>
            <p:nvPr/>
          </p:nvSpPr>
          <p:spPr bwMode="auto">
            <a:xfrm>
              <a:off x="-1345015" y="-374346"/>
              <a:ext cx="165100" cy="71438"/>
            </a:xfrm>
            <a:custGeom>
              <a:avLst/>
              <a:gdLst>
                <a:gd name="T0" fmla="*/ 0 w 104"/>
                <a:gd name="T1" fmla="*/ 27 h 45"/>
                <a:gd name="T2" fmla="*/ 100 w 104"/>
                <a:gd name="T3" fmla="*/ 45 h 45"/>
                <a:gd name="T4" fmla="*/ 104 w 104"/>
                <a:gd name="T5" fmla="*/ 18 h 45"/>
                <a:gd name="T6" fmla="*/ 5 w 104"/>
                <a:gd name="T7" fmla="*/ 0 h 45"/>
                <a:gd name="T8" fmla="*/ 0 w 104"/>
                <a:gd name="T9" fmla="*/ 27 h 45"/>
              </a:gdLst>
              <a:ahLst/>
              <a:cxnLst>
                <a:cxn ang="0">
                  <a:pos x="T0" y="T1"/>
                </a:cxn>
                <a:cxn ang="0">
                  <a:pos x="T2" y="T3"/>
                </a:cxn>
                <a:cxn ang="0">
                  <a:pos x="T4" y="T5"/>
                </a:cxn>
                <a:cxn ang="0">
                  <a:pos x="T6" y="T7"/>
                </a:cxn>
                <a:cxn ang="0">
                  <a:pos x="T8" y="T9"/>
                </a:cxn>
              </a:cxnLst>
              <a:rect l="0" t="0" r="r" b="b"/>
              <a:pathLst>
                <a:path w="104" h="45">
                  <a:moveTo>
                    <a:pt x="0" y="27"/>
                  </a:moveTo>
                  <a:lnTo>
                    <a:pt x="100" y="45"/>
                  </a:lnTo>
                  <a:lnTo>
                    <a:pt x="104" y="18"/>
                  </a:lnTo>
                  <a:lnTo>
                    <a:pt x="5" y="0"/>
                  </a:lnTo>
                  <a:lnTo>
                    <a:pt x="0"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0" name="Freeform 81"/>
            <p:cNvSpPr/>
            <p:nvPr/>
          </p:nvSpPr>
          <p:spPr bwMode="auto">
            <a:xfrm>
              <a:off x="-1960965" y="-839483"/>
              <a:ext cx="123825" cy="160338"/>
            </a:xfrm>
            <a:custGeom>
              <a:avLst/>
              <a:gdLst>
                <a:gd name="T0" fmla="*/ 0 w 78"/>
                <a:gd name="T1" fmla="*/ 15 h 101"/>
                <a:gd name="T2" fmla="*/ 56 w 78"/>
                <a:gd name="T3" fmla="*/ 101 h 101"/>
                <a:gd name="T4" fmla="*/ 78 w 78"/>
                <a:gd name="T5" fmla="*/ 85 h 101"/>
                <a:gd name="T6" fmla="*/ 22 w 78"/>
                <a:gd name="T7" fmla="*/ 0 h 101"/>
                <a:gd name="T8" fmla="*/ 0 w 78"/>
                <a:gd name="T9" fmla="*/ 15 h 101"/>
              </a:gdLst>
              <a:ahLst/>
              <a:cxnLst>
                <a:cxn ang="0">
                  <a:pos x="T0" y="T1"/>
                </a:cxn>
                <a:cxn ang="0">
                  <a:pos x="T2" y="T3"/>
                </a:cxn>
                <a:cxn ang="0">
                  <a:pos x="T4" y="T5"/>
                </a:cxn>
                <a:cxn ang="0">
                  <a:pos x="T6" y="T7"/>
                </a:cxn>
                <a:cxn ang="0">
                  <a:pos x="T8" y="T9"/>
                </a:cxn>
              </a:cxnLst>
              <a:rect l="0" t="0" r="r" b="b"/>
              <a:pathLst>
                <a:path w="78" h="101">
                  <a:moveTo>
                    <a:pt x="0" y="15"/>
                  </a:moveTo>
                  <a:lnTo>
                    <a:pt x="56" y="101"/>
                  </a:lnTo>
                  <a:lnTo>
                    <a:pt x="78" y="85"/>
                  </a:lnTo>
                  <a:lnTo>
                    <a:pt x="22" y="0"/>
                  </a:lnTo>
                  <a:lnTo>
                    <a:pt x="0"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1" name="Freeform 82"/>
            <p:cNvSpPr/>
            <p:nvPr/>
          </p:nvSpPr>
          <p:spPr bwMode="auto">
            <a:xfrm>
              <a:off x="-2132415" y="-626758"/>
              <a:ext cx="163513" cy="103188"/>
            </a:xfrm>
            <a:custGeom>
              <a:avLst/>
              <a:gdLst>
                <a:gd name="T0" fmla="*/ 0 w 103"/>
                <a:gd name="T1" fmla="*/ 25 h 65"/>
                <a:gd name="T2" fmla="*/ 93 w 103"/>
                <a:gd name="T3" fmla="*/ 65 h 65"/>
                <a:gd name="T4" fmla="*/ 103 w 103"/>
                <a:gd name="T5" fmla="*/ 40 h 65"/>
                <a:gd name="T6" fmla="*/ 11 w 103"/>
                <a:gd name="T7" fmla="*/ 0 h 65"/>
                <a:gd name="T8" fmla="*/ 0 w 103"/>
                <a:gd name="T9" fmla="*/ 25 h 65"/>
              </a:gdLst>
              <a:ahLst/>
              <a:cxnLst>
                <a:cxn ang="0">
                  <a:pos x="T0" y="T1"/>
                </a:cxn>
                <a:cxn ang="0">
                  <a:pos x="T2" y="T3"/>
                </a:cxn>
                <a:cxn ang="0">
                  <a:pos x="T4" y="T5"/>
                </a:cxn>
                <a:cxn ang="0">
                  <a:pos x="T6" y="T7"/>
                </a:cxn>
                <a:cxn ang="0">
                  <a:pos x="T8" y="T9"/>
                </a:cxn>
              </a:cxnLst>
              <a:rect l="0" t="0" r="r" b="b"/>
              <a:pathLst>
                <a:path w="103" h="65">
                  <a:moveTo>
                    <a:pt x="0" y="25"/>
                  </a:moveTo>
                  <a:lnTo>
                    <a:pt x="93" y="65"/>
                  </a:lnTo>
                  <a:lnTo>
                    <a:pt x="103" y="40"/>
                  </a:lnTo>
                  <a:lnTo>
                    <a:pt x="11" y="0"/>
                  </a:lnTo>
                  <a:lnTo>
                    <a:pt x="0"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2" name="Freeform 83"/>
            <p:cNvSpPr/>
            <p:nvPr/>
          </p:nvSpPr>
          <p:spPr bwMode="auto">
            <a:xfrm>
              <a:off x="-2157815" y="-374346"/>
              <a:ext cx="166688" cy="71438"/>
            </a:xfrm>
            <a:custGeom>
              <a:avLst/>
              <a:gdLst>
                <a:gd name="T0" fmla="*/ 0 w 105"/>
                <a:gd name="T1" fmla="*/ 18 h 45"/>
                <a:gd name="T2" fmla="*/ 4 w 105"/>
                <a:gd name="T3" fmla="*/ 45 h 45"/>
                <a:gd name="T4" fmla="*/ 105 w 105"/>
                <a:gd name="T5" fmla="*/ 27 h 45"/>
                <a:gd name="T6" fmla="*/ 99 w 105"/>
                <a:gd name="T7" fmla="*/ 0 h 45"/>
                <a:gd name="T8" fmla="*/ 0 w 105"/>
                <a:gd name="T9" fmla="*/ 18 h 45"/>
              </a:gdLst>
              <a:ahLst/>
              <a:cxnLst>
                <a:cxn ang="0">
                  <a:pos x="T0" y="T1"/>
                </a:cxn>
                <a:cxn ang="0">
                  <a:pos x="T2" y="T3"/>
                </a:cxn>
                <a:cxn ang="0">
                  <a:pos x="T4" y="T5"/>
                </a:cxn>
                <a:cxn ang="0">
                  <a:pos x="T6" y="T7"/>
                </a:cxn>
                <a:cxn ang="0">
                  <a:pos x="T8" y="T9"/>
                </a:cxn>
              </a:cxnLst>
              <a:rect l="0" t="0" r="r" b="b"/>
              <a:pathLst>
                <a:path w="105" h="45">
                  <a:moveTo>
                    <a:pt x="0" y="18"/>
                  </a:moveTo>
                  <a:lnTo>
                    <a:pt x="4" y="45"/>
                  </a:lnTo>
                  <a:lnTo>
                    <a:pt x="105" y="27"/>
                  </a:lnTo>
                  <a:lnTo>
                    <a:pt x="99" y="0"/>
                  </a:lnTo>
                  <a:lnTo>
                    <a:pt x="0"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73" name="组合 72"/>
          <p:cNvGrpSpPr/>
          <p:nvPr/>
        </p:nvGrpSpPr>
        <p:grpSpPr>
          <a:xfrm>
            <a:off x="9770202" y="4343785"/>
            <a:ext cx="322614" cy="271528"/>
            <a:chOff x="6370638" y="-49213"/>
            <a:chExt cx="731837" cy="615951"/>
          </a:xfrm>
          <a:solidFill>
            <a:srgbClr val="3B3E45"/>
          </a:solidFill>
        </p:grpSpPr>
        <p:sp>
          <p:nvSpPr>
            <p:cNvPr id="74" name="Freeform 10"/>
            <p:cNvSpPr/>
            <p:nvPr/>
          </p:nvSpPr>
          <p:spPr bwMode="auto">
            <a:xfrm>
              <a:off x="6413500" y="-49213"/>
              <a:ext cx="644525" cy="401638"/>
            </a:xfrm>
            <a:custGeom>
              <a:avLst/>
              <a:gdLst>
                <a:gd name="T0" fmla="*/ 13 w 169"/>
                <a:gd name="T1" fmla="*/ 105 h 105"/>
                <a:gd name="T2" fmla="*/ 21 w 169"/>
                <a:gd name="T3" fmla="*/ 101 h 105"/>
                <a:gd name="T4" fmla="*/ 25 w 169"/>
                <a:gd name="T5" fmla="*/ 93 h 105"/>
                <a:gd name="T6" fmla="*/ 24 w 169"/>
                <a:gd name="T7" fmla="*/ 88 h 105"/>
                <a:gd name="T8" fmla="*/ 24 w 169"/>
                <a:gd name="T9" fmla="*/ 88 h 105"/>
                <a:gd name="T10" fmla="*/ 56 w 169"/>
                <a:gd name="T11" fmla="*/ 56 h 105"/>
                <a:gd name="T12" fmla="*/ 56 w 169"/>
                <a:gd name="T13" fmla="*/ 56 h 105"/>
                <a:gd name="T14" fmla="*/ 61 w 169"/>
                <a:gd name="T15" fmla="*/ 57 h 105"/>
                <a:gd name="T16" fmla="*/ 69 w 169"/>
                <a:gd name="T17" fmla="*/ 54 h 105"/>
                <a:gd name="T18" fmla="*/ 97 w 169"/>
                <a:gd name="T19" fmla="*/ 67 h 105"/>
                <a:gd name="T20" fmla="*/ 97 w 169"/>
                <a:gd name="T21" fmla="*/ 69 h 105"/>
                <a:gd name="T22" fmla="*/ 101 w 169"/>
                <a:gd name="T23" fmla="*/ 77 h 105"/>
                <a:gd name="T24" fmla="*/ 109 w 169"/>
                <a:gd name="T25" fmla="*/ 81 h 105"/>
                <a:gd name="T26" fmla="*/ 117 w 169"/>
                <a:gd name="T27" fmla="*/ 77 h 105"/>
                <a:gd name="T28" fmla="*/ 121 w 169"/>
                <a:gd name="T29" fmla="*/ 69 h 105"/>
                <a:gd name="T30" fmla="*/ 120 w 169"/>
                <a:gd name="T31" fmla="*/ 64 h 105"/>
                <a:gd name="T32" fmla="*/ 120 w 169"/>
                <a:gd name="T33" fmla="*/ 63 h 105"/>
                <a:gd name="T34" fmla="*/ 152 w 169"/>
                <a:gd name="T35" fmla="*/ 24 h 105"/>
                <a:gd name="T36" fmla="*/ 157 w 169"/>
                <a:gd name="T37" fmla="*/ 25 h 105"/>
                <a:gd name="T38" fmla="*/ 165 w 169"/>
                <a:gd name="T39" fmla="*/ 21 h 105"/>
                <a:gd name="T40" fmla="*/ 169 w 169"/>
                <a:gd name="T41" fmla="*/ 13 h 105"/>
                <a:gd name="T42" fmla="*/ 165 w 169"/>
                <a:gd name="T43" fmla="*/ 4 h 105"/>
                <a:gd name="T44" fmla="*/ 149 w 169"/>
                <a:gd name="T45" fmla="*/ 4 h 105"/>
                <a:gd name="T46" fmla="*/ 145 w 169"/>
                <a:gd name="T47" fmla="*/ 13 h 105"/>
                <a:gd name="T48" fmla="*/ 146 w 169"/>
                <a:gd name="T49" fmla="*/ 18 h 105"/>
                <a:gd name="T50" fmla="*/ 146 w 169"/>
                <a:gd name="T51" fmla="*/ 18 h 105"/>
                <a:gd name="T52" fmla="*/ 114 w 169"/>
                <a:gd name="T53" fmla="*/ 58 h 105"/>
                <a:gd name="T54" fmla="*/ 101 w 169"/>
                <a:gd name="T55" fmla="*/ 60 h 105"/>
                <a:gd name="T56" fmla="*/ 73 w 169"/>
                <a:gd name="T57" fmla="*/ 46 h 105"/>
                <a:gd name="T58" fmla="*/ 73 w 169"/>
                <a:gd name="T59" fmla="*/ 45 h 105"/>
                <a:gd name="T60" fmla="*/ 69 w 169"/>
                <a:gd name="T61" fmla="*/ 36 h 105"/>
                <a:gd name="T62" fmla="*/ 53 w 169"/>
                <a:gd name="T63" fmla="*/ 36 h 105"/>
                <a:gd name="T64" fmla="*/ 49 w 169"/>
                <a:gd name="T65" fmla="*/ 45 h 105"/>
                <a:gd name="T66" fmla="*/ 50 w 169"/>
                <a:gd name="T67" fmla="*/ 50 h 105"/>
                <a:gd name="T68" fmla="*/ 50 w 169"/>
                <a:gd name="T69" fmla="*/ 50 h 105"/>
                <a:gd name="T70" fmla="*/ 18 w 169"/>
                <a:gd name="T71" fmla="*/ 82 h 105"/>
                <a:gd name="T72" fmla="*/ 18 w 169"/>
                <a:gd name="T73" fmla="*/ 82 h 105"/>
                <a:gd name="T74" fmla="*/ 5 w 169"/>
                <a:gd name="T75" fmla="*/ 84 h 105"/>
                <a:gd name="T76" fmla="*/ 5 w 169"/>
                <a:gd name="T77" fmla="*/ 101 h 105"/>
                <a:gd name="T78" fmla="*/ 13 w 169"/>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9" h="105">
                  <a:moveTo>
                    <a:pt x="13" y="105"/>
                  </a:moveTo>
                  <a:cubicBezTo>
                    <a:pt x="16" y="105"/>
                    <a:pt x="19" y="104"/>
                    <a:pt x="21" y="101"/>
                  </a:cubicBezTo>
                  <a:cubicBezTo>
                    <a:pt x="24" y="99"/>
                    <a:pt x="25" y="96"/>
                    <a:pt x="25" y="93"/>
                  </a:cubicBezTo>
                  <a:cubicBezTo>
                    <a:pt x="25" y="91"/>
                    <a:pt x="25" y="89"/>
                    <a:pt x="24" y="88"/>
                  </a:cubicBezTo>
                  <a:cubicBezTo>
                    <a:pt x="24" y="88"/>
                    <a:pt x="24" y="88"/>
                    <a:pt x="24" y="88"/>
                  </a:cubicBezTo>
                  <a:cubicBezTo>
                    <a:pt x="56" y="56"/>
                    <a:pt x="56" y="56"/>
                    <a:pt x="56" y="56"/>
                  </a:cubicBezTo>
                  <a:cubicBezTo>
                    <a:pt x="56" y="56"/>
                    <a:pt x="56" y="56"/>
                    <a:pt x="56" y="56"/>
                  </a:cubicBezTo>
                  <a:cubicBezTo>
                    <a:pt x="57" y="57"/>
                    <a:pt x="59" y="57"/>
                    <a:pt x="61" y="57"/>
                  </a:cubicBezTo>
                  <a:cubicBezTo>
                    <a:pt x="64" y="57"/>
                    <a:pt x="67" y="56"/>
                    <a:pt x="69" y="54"/>
                  </a:cubicBezTo>
                  <a:cubicBezTo>
                    <a:pt x="97" y="67"/>
                    <a:pt x="97" y="67"/>
                    <a:pt x="97" y="67"/>
                  </a:cubicBezTo>
                  <a:cubicBezTo>
                    <a:pt x="97" y="68"/>
                    <a:pt x="97" y="68"/>
                    <a:pt x="97" y="69"/>
                  </a:cubicBezTo>
                  <a:cubicBezTo>
                    <a:pt x="97" y="72"/>
                    <a:pt x="98" y="75"/>
                    <a:pt x="101" y="77"/>
                  </a:cubicBezTo>
                  <a:cubicBezTo>
                    <a:pt x="103" y="80"/>
                    <a:pt x="106" y="81"/>
                    <a:pt x="109" y="81"/>
                  </a:cubicBezTo>
                  <a:cubicBezTo>
                    <a:pt x="112" y="81"/>
                    <a:pt x="115" y="80"/>
                    <a:pt x="117" y="77"/>
                  </a:cubicBezTo>
                  <a:cubicBezTo>
                    <a:pt x="120" y="75"/>
                    <a:pt x="121" y="72"/>
                    <a:pt x="121" y="69"/>
                  </a:cubicBezTo>
                  <a:cubicBezTo>
                    <a:pt x="121" y="67"/>
                    <a:pt x="121" y="65"/>
                    <a:pt x="120" y="64"/>
                  </a:cubicBezTo>
                  <a:cubicBezTo>
                    <a:pt x="120" y="64"/>
                    <a:pt x="120" y="64"/>
                    <a:pt x="120" y="63"/>
                  </a:cubicBezTo>
                  <a:cubicBezTo>
                    <a:pt x="152" y="24"/>
                    <a:pt x="152" y="24"/>
                    <a:pt x="152" y="24"/>
                  </a:cubicBezTo>
                  <a:cubicBezTo>
                    <a:pt x="153" y="25"/>
                    <a:pt x="155" y="25"/>
                    <a:pt x="157" y="25"/>
                  </a:cubicBezTo>
                  <a:cubicBezTo>
                    <a:pt x="160" y="25"/>
                    <a:pt x="163" y="24"/>
                    <a:pt x="165" y="21"/>
                  </a:cubicBezTo>
                  <a:cubicBezTo>
                    <a:pt x="168" y="19"/>
                    <a:pt x="169" y="16"/>
                    <a:pt x="169" y="13"/>
                  </a:cubicBezTo>
                  <a:cubicBezTo>
                    <a:pt x="169" y="10"/>
                    <a:pt x="168" y="7"/>
                    <a:pt x="165" y="4"/>
                  </a:cubicBezTo>
                  <a:cubicBezTo>
                    <a:pt x="161" y="0"/>
                    <a:pt x="153" y="0"/>
                    <a:pt x="149" y="4"/>
                  </a:cubicBezTo>
                  <a:cubicBezTo>
                    <a:pt x="146" y="7"/>
                    <a:pt x="145" y="10"/>
                    <a:pt x="145" y="13"/>
                  </a:cubicBezTo>
                  <a:cubicBezTo>
                    <a:pt x="145" y="15"/>
                    <a:pt x="145" y="17"/>
                    <a:pt x="146" y="18"/>
                  </a:cubicBezTo>
                  <a:cubicBezTo>
                    <a:pt x="146" y="18"/>
                    <a:pt x="146" y="18"/>
                    <a:pt x="146" y="18"/>
                  </a:cubicBezTo>
                  <a:cubicBezTo>
                    <a:pt x="114" y="58"/>
                    <a:pt x="114" y="58"/>
                    <a:pt x="114" y="58"/>
                  </a:cubicBezTo>
                  <a:cubicBezTo>
                    <a:pt x="110" y="56"/>
                    <a:pt x="104" y="57"/>
                    <a:pt x="101" y="60"/>
                  </a:cubicBezTo>
                  <a:cubicBezTo>
                    <a:pt x="73" y="46"/>
                    <a:pt x="73" y="46"/>
                    <a:pt x="73" y="46"/>
                  </a:cubicBezTo>
                  <a:cubicBezTo>
                    <a:pt x="73" y="46"/>
                    <a:pt x="73" y="45"/>
                    <a:pt x="73" y="45"/>
                  </a:cubicBezTo>
                  <a:cubicBezTo>
                    <a:pt x="73" y="42"/>
                    <a:pt x="72" y="39"/>
                    <a:pt x="69" y="36"/>
                  </a:cubicBezTo>
                  <a:cubicBezTo>
                    <a:pt x="65" y="32"/>
                    <a:pt x="57" y="32"/>
                    <a:pt x="53" y="36"/>
                  </a:cubicBezTo>
                  <a:cubicBezTo>
                    <a:pt x="50" y="39"/>
                    <a:pt x="49" y="42"/>
                    <a:pt x="49" y="45"/>
                  </a:cubicBezTo>
                  <a:cubicBezTo>
                    <a:pt x="49" y="47"/>
                    <a:pt x="49" y="49"/>
                    <a:pt x="50" y="50"/>
                  </a:cubicBezTo>
                  <a:cubicBezTo>
                    <a:pt x="50" y="50"/>
                    <a:pt x="50" y="50"/>
                    <a:pt x="50" y="50"/>
                  </a:cubicBezTo>
                  <a:cubicBezTo>
                    <a:pt x="18" y="82"/>
                    <a:pt x="18" y="82"/>
                    <a:pt x="18" y="82"/>
                  </a:cubicBezTo>
                  <a:cubicBezTo>
                    <a:pt x="18" y="82"/>
                    <a:pt x="18" y="82"/>
                    <a:pt x="18" y="82"/>
                  </a:cubicBezTo>
                  <a:cubicBezTo>
                    <a:pt x="14" y="80"/>
                    <a:pt x="8" y="81"/>
                    <a:pt x="5" y="84"/>
                  </a:cubicBezTo>
                  <a:cubicBezTo>
                    <a:pt x="0" y="89"/>
                    <a:pt x="0" y="97"/>
                    <a:pt x="5" y="101"/>
                  </a:cubicBezTo>
                  <a:cubicBezTo>
                    <a:pt x="7" y="104"/>
                    <a:pt x="10" y="105"/>
                    <a:pt x="13"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5" name="Freeform 11"/>
            <p:cNvSpPr/>
            <p:nvPr/>
          </p:nvSpPr>
          <p:spPr bwMode="auto">
            <a:xfrm>
              <a:off x="6370638" y="107950"/>
              <a:ext cx="731837" cy="458788"/>
            </a:xfrm>
            <a:custGeom>
              <a:avLst/>
              <a:gdLst>
                <a:gd name="T0" fmla="*/ 188 w 192"/>
                <a:gd name="T1" fmla="*/ 112 h 120"/>
                <a:gd name="T2" fmla="*/ 184 w 192"/>
                <a:gd name="T3" fmla="*/ 112 h 120"/>
                <a:gd name="T4" fmla="*/ 184 w 192"/>
                <a:gd name="T5" fmla="*/ 4 h 120"/>
                <a:gd name="T6" fmla="*/ 180 w 192"/>
                <a:gd name="T7" fmla="*/ 0 h 120"/>
                <a:gd name="T8" fmla="*/ 156 w 192"/>
                <a:gd name="T9" fmla="*/ 0 h 120"/>
                <a:gd name="T10" fmla="*/ 152 w 192"/>
                <a:gd name="T11" fmla="*/ 4 h 120"/>
                <a:gd name="T12" fmla="*/ 152 w 192"/>
                <a:gd name="T13" fmla="*/ 112 h 120"/>
                <a:gd name="T14" fmla="*/ 136 w 192"/>
                <a:gd name="T15" fmla="*/ 112 h 120"/>
                <a:gd name="T16" fmla="*/ 136 w 192"/>
                <a:gd name="T17" fmla="*/ 60 h 120"/>
                <a:gd name="T18" fmla="*/ 132 w 192"/>
                <a:gd name="T19" fmla="*/ 56 h 120"/>
                <a:gd name="T20" fmla="*/ 108 w 192"/>
                <a:gd name="T21" fmla="*/ 56 h 120"/>
                <a:gd name="T22" fmla="*/ 104 w 192"/>
                <a:gd name="T23" fmla="*/ 60 h 120"/>
                <a:gd name="T24" fmla="*/ 104 w 192"/>
                <a:gd name="T25" fmla="*/ 112 h 120"/>
                <a:gd name="T26" fmla="*/ 88 w 192"/>
                <a:gd name="T27" fmla="*/ 112 h 120"/>
                <a:gd name="T28" fmla="*/ 88 w 192"/>
                <a:gd name="T29" fmla="*/ 36 h 120"/>
                <a:gd name="T30" fmla="*/ 84 w 192"/>
                <a:gd name="T31" fmla="*/ 32 h 120"/>
                <a:gd name="T32" fmla="*/ 60 w 192"/>
                <a:gd name="T33" fmla="*/ 32 h 120"/>
                <a:gd name="T34" fmla="*/ 56 w 192"/>
                <a:gd name="T35" fmla="*/ 36 h 120"/>
                <a:gd name="T36" fmla="*/ 56 w 192"/>
                <a:gd name="T37" fmla="*/ 112 h 120"/>
                <a:gd name="T38" fmla="*/ 40 w 192"/>
                <a:gd name="T39" fmla="*/ 112 h 120"/>
                <a:gd name="T40" fmla="*/ 40 w 192"/>
                <a:gd name="T41" fmla="*/ 84 h 120"/>
                <a:gd name="T42" fmla="*/ 36 w 192"/>
                <a:gd name="T43" fmla="*/ 80 h 120"/>
                <a:gd name="T44" fmla="*/ 12 w 192"/>
                <a:gd name="T45" fmla="*/ 80 h 120"/>
                <a:gd name="T46" fmla="*/ 8 w 192"/>
                <a:gd name="T47" fmla="*/ 84 h 120"/>
                <a:gd name="T48" fmla="*/ 8 w 192"/>
                <a:gd name="T49" fmla="*/ 112 h 120"/>
                <a:gd name="T50" fmla="*/ 4 w 192"/>
                <a:gd name="T51" fmla="*/ 112 h 120"/>
                <a:gd name="T52" fmla="*/ 0 w 192"/>
                <a:gd name="T53" fmla="*/ 116 h 120"/>
                <a:gd name="T54" fmla="*/ 4 w 192"/>
                <a:gd name="T55" fmla="*/ 120 h 120"/>
                <a:gd name="T56" fmla="*/ 12 w 192"/>
                <a:gd name="T57" fmla="*/ 120 h 120"/>
                <a:gd name="T58" fmla="*/ 36 w 192"/>
                <a:gd name="T59" fmla="*/ 120 h 120"/>
                <a:gd name="T60" fmla="*/ 60 w 192"/>
                <a:gd name="T61" fmla="*/ 120 h 120"/>
                <a:gd name="T62" fmla="*/ 84 w 192"/>
                <a:gd name="T63" fmla="*/ 120 h 120"/>
                <a:gd name="T64" fmla="*/ 108 w 192"/>
                <a:gd name="T65" fmla="*/ 120 h 120"/>
                <a:gd name="T66" fmla="*/ 132 w 192"/>
                <a:gd name="T67" fmla="*/ 120 h 120"/>
                <a:gd name="T68" fmla="*/ 156 w 192"/>
                <a:gd name="T69" fmla="*/ 120 h 120"/>
                <a:gd name="T70" fmla="*/ 180 w 192"/>
                <a:gd name="T71" fmla="*/ 120 h 120"/>
                <a:gd name="T72" fmla="*/ 188 w 192"/>
                <a:gd name="T73" fmla="*/ 120 h 120"/>
                <a:gd name="T74" fmla="*/ 192 w 192"/>
                <a:gd name="T75" fmla="*/ 116 h 120"/>
                <a:gd name="T76" fmla="*/ 188 w 192"/>
                <a:gd name="T77" fmla="*/ 11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2" h="120">
                  <a:moveTo>
                    <a:pt x="188" y="112"/>
                  </a:moveTo>
                  <a:cubicBezTo>
                    <a:pt x="184" y="112"/>
                    <a:pt x="184" y="112"/>
                    <a:pt x="184" y="112"/>
                  </a:cubicBezTo>
                  <a:cubicBezTo>
                    <a:pt x="184" y="4"/>
                    <a:pt x="184" y="4"/>
                    <a:pt x="184" y="4"/>
                  </a:cubicBezTo>
                  <a:cubicBezTo>
                    <a:pt x="184" y="2"/>
                    <a:pt x="182" y="0"/>
                    <a:pt x="180" y="0"/>
                  </a:cubicBezTo>
                  <a:cubicBezTo>
                    <a:pt x="156" y="0"/>
                    <a:pt x="156" y="0"/>
                    <a:pt x="156" y="0"/>
                  </a:cubicBezTo>
                  <a:cubicBezTo>
                    <a:pt x="154" y="0"/>
                    <a:pt x="152" y="2"/>
                    <a:pt x="152" y="4"/>
                  </a:cubicBezTo>
                  <a:cubicBezTo>
                    <a:pt x="152" y="112"/>
                    <a:pt x="152" y="112"/>
                    <a:pt x="152" y="112"/>
                  </a:cubicBezTo>
                  <a:cubicBezTo>
                    <a:pt x="136" y="112"/>
                    <a:pt x="136" y="112"/>
                    <a:pt x="136" y="112"/>
                  </a:cubicBezTo>
                  <a:cubicBezTo>
                    <a:pt x="136" y="60"/>
                    <a:pt x="136" y="60"/>
                    <a:pt x="136" y="60"/>
                  </a:cubicBezTo>
                  <a:cubicBezTo>
                    <a:pt x="136" y="58"/>
                    <a:pt x="134" y="56"/>
                    <a:pt x="132" y="56"/>
                  </a:cubicBezTo>
                  <a:cubicBezTo>
                    <a:pt x="108" y="56"/>
                    <a:pt x="108" y="56"/>
                    <a:pt x="108" y="56"/>
                  </a:cubicBezTo>
                  <a:cubicBezTo>
                    <a:pt x="106" y="56"/>
                    <a:pt x="104" y="58"/>
                    <a:pt x="104" y="60"/>
                  </a:cubicBezTo>
                  <a:cubicBezTo>
                    <a:pt x="104" y="112"/>
                    <a:pt x="104" y="112"/>
                    <a:pt x="104" y="112"/>
                  </a:cubicBezTo>
                  <a:cubicBezTo>
                    <a:pt x="88" y="112"/>
                    <a:pt x="88" y="112"/>
                    <a:pt x="88" y="112"/>
                  </a:cubicBezTo>
                  <a:cubicBezTo>
                    <a:pt x="88" y="36"/>
                    <a:pt x="88" y="36"/>
                    <a:pt x="88" y="36"/>
                  </a:cubicBezTo>
                  <a:cubicBezTo>
                    <a:pt x="88" y="34"/>
                    <a:pt x="86" y="32"/>
                    <a:pt x="84" y="32"/>
                  </a:cubicBezTo>
                  <a:cubicBezTo>
                    <a:pt x="60" y="32"/>
                    <a:pt x="60" y="32"/>
                    <a:pt x="60" y="32"/>
                  </a:cubicBezTo>
                  <a:cubicBezTo>
                    <a:pt x="58" y="32"/>
                    <a:pt x="56" y="34"/>
                    <a:pt x="56" y="36"/>
                  </a:cubicBezTo>
                  <a:cubicBezTo>
                    <a:pt x="56" y="112"/>
                    <a:pt x="56" y="112"/>
                    <a:pt x="56" y="112"/>
                  </a:cubicBezTo>
                  <a:cubicBezTo>
                    <a:pt x="40" y="112"/>
                    <a:pt x="40" y="112"/>
                    <a:pt x="40" y="112"/>
                  </a:cubicBezTo>
                  <a:cubicBezTo>
                    <a:pt x="40" y="84"/>
                    <a:pt x="40" y="84"/>
                    <a:pt x="40" y="84"/>
                  </a:cubicBezTo>
                  <a:cubicBezTo>
                    <a:pt x="40" y="82"/>
                    <a:pt x="38" y="80"/>
                    <a:pt x="36" y="80"/>
                  </a:cubicBezTo>
                  <a:cubicBezTo>
                    <a:pt x="12" y="80"/>
                    <a:pt x="12" y="80"/>
                    <a:pt x="12" y="80"/>
                  </a:cubicBezTo>
                  <a:cubicBezTo>
                    <a:pt x="10" y="80"/>
                    <a:pt x="8" y="82"/>
                    <a:pt x="8" y="84"/>
                  </a:cubicBezTo>
                  <a:cubicBezTo>
                    <a:pt x="8" y="112"/>
                    <a:pt x="8" y="112"/>
                    <a:pt x="8" y="112"/>
                  </a:cubicBezTo>
                  <a:cubicBezTo>
                    <a:pt x="4" y="112"/>
                    <a:pt x="4" y="112"/>
                    <a:pt x="4" y="112"/>
                  </a:cubicBezTo>
                  <a:cubicBezTo>
                    <a:pt x="2" y="112"/>
                    <a:pt x="0" y="114"/>
                    <a:pt x="0" y="116"/>
                  </a:cubicBezTo>
                  <a:cubicBezTo>
                    <a:pt x="0" y="118"/>
                    <a:pt x="2" y="120"/>
                    <a:pt x="4" y="120"/>
                  </a:cubicBezTo>
                  <a:cubicBezTo>
                    <a:pt x="12" y="120"/>
                    <a:pt x="12" y="120"/>
                    <a:pt x="12" y="120"/>
                  </a:cubicBezTo>
                  <a:cubicBezTo>
                    <a:pt x="36" y="120"/>
                    <a:pt x="36" y="120"/>
                    <a:pt x="36" y="120"/>
                  </a:cubicBezTo>
                  <a:cubicBezTo>
                    <a:pt x="60" y="120"/>
                    <a:pt x="60" y="120"/>
                    <a:pt x="60" y="120"/>
                  </a:cubicBezTo>
                  <a:cubicBezTo>
                    <a:pt x="84" y="120"/>
                    <a:pt x="84" y="120"/>
                    <a:pt x="84" y="120"/>
                  </a:cubicBezTo>
                  <a:cubicBezTo>
                    <a:pt x="108" y="120"/>
                    <a:pt x="108" y="120"/>
                    <a:pt x="108" y="120"/>
                  </a:cubicBezTo>
                  <a:cubicBezTo>
                    <a:pt x="132" y="120"/>
                    <a:pt x="132" y="120"/>
                    <a:pt x="132" y="120"/>
                  </a:cubicBezTo>
                  <a:cubicBezTo>
                    <a:pt x="156" y="120"/>
                    <a:pt x="156" y="120"/>
                    <a:pt x="156" y="120"/>
                  </a:cubicBezTo>
                  <a:cubicBezTo>
                    <a:pt x="180" y="120"/>
                    <a:pt x="180" y="120"/>
                    <a:pt x="180" y="120"/>
                  </a:cubicBezTo>
                  <a:cubicBezTo>
                    <a:pt x="188" y="120"/>
                    <a:pt x="188" y="120"/>
                    <a:pt x="188" y="120"/>
                  </a:cubicBezTo>
                  <a:cubicBezTo>
                    <a:pt x="190" y="120"/>
                    <a:pt x="192" y="118"/>
                    <a:pt x="192" y="116"/>
                  </a:cubicBezTo>
                  <a:cubicBezTo>
                    <a:pt x="192" y="114"/>
                    <a:pt x="190" y="112"/>
                    <a:pt x="188" y="1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76" name="TextBox 110"/>
          <p:cNvSpPr txBox="1">
            <a:spLocks noChangeArrowheads="1"/>
          </p:cNvSpPr>
          <p:nvPr/>
        </p:nvSpPr>
        <p:spPr bwMode="auto">
          <a:xfrm flipH="1">
            <a:off x="3759459" y="3452916"/>
            <a:ext cx="2208157" cy="82994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20000"/>
              </a:spcBef>
            </a:pPr>
            <a:r>
              <a:rPr lang="zh-CN" altLang="zh-CN" sz="1200" smtClean="0">
                <a:solidFill>
                  <a:schemeClr val="bg1"/>
                </a:solidFill>
                <a:latin typeface="微软雅黑" panose="020B0503020204020204" pitchFamily="34" charset="-122"/>
                <a:ea typeface="微软雅黑" panose="020B0503020204020204" pitchFamily="34" charset="-122"/>
              </a:rPr>
              <a:t>管理资源吧PPT专区致力于为大家提供各种风格、类型、主题等免费PPT模板。</a:t>
            </a: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单击此处可编辑内容。</a:t>
            </a:r>
            <a:endPar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7" name="TextBox 110"/>
          <p:cNvSpPr txBox="1">
            <a:spLocks noChangeArrowheads="1"/>
          </p:cNvSpPr>
          <p:nvPr/>
        </p:nvSpPr>
        <p:spPr bwMode="auto">
          <a:xfrm flipH="1">
            <a:off x="6306406" y="3418304"/>
            <a:ext cx="2208157" cy="82994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20000"/>
              </a:spcBef>
            </a:pPr>
            <a:r>
              <a:rPr lang="zh-CN" altLang="zh-CN" sz="1200" dirty="0">
                <a:solidFill>
                  <a:schemeClr val="bg1"/>
                </a:solidFill>
                <a:latin typeface="微软雅黑" panose="020B0503020204020204" pitchFamily="34" charset="-122"/>
                <a:ea typeface="微软雅黑" panose="020B0503020204020204" pitchFamily="34" charset="-122"/>
              </a:rPr>
              <a:t>管理资源吧PPT专区为大家提供了各种风格、主题等PPT免费模板。</a:t>
            </a: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单击此处可编辑内容。</a:t>
            </a:r>
            <a:endPar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8" name="TextBox 110"/>
          <p:cNvSpPr txBox="1">
            <a:spLocks noChangeArrowheads="1"/>
          </p:cNvSpPr>
          <p:nvPr/>
        </p:nvSpPr>
        <p:spPr bwMode="auto">
          <a:xfrm flipH="1">
            <a:off x="8865127" y="3445614"/>
            <a:ext cx="2208157" cy="82994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20000"/>
              </a:spcBef>
            </a:pPr>
            <a:r>
              <a:rPr lang="zh-CN" altLang="zh-CN" sz="1200" dirty="0">
                <a:solidFill>
                  <a:schemeClr val="bg1"/>
                </a:solidFill>
                <a:latin typeface="微软雅黑" panose="020B0503020204020204" pitchFamily="34" charset="-122"/>
                <a:ea typeface="微软雅黑" panose="020B0503020204020204" pitchFamily="34" charset="-122"/>
              </a:rPr>
              <a:t>管理资源吧PPT专区为大家提供了各种风格、主题等PPT免费模板。</a:t>
            </a: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单击此处可编辑内容。</a:t>
            </a:r>
            <a:endPar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1" name="图文框 80"/>
          <p:cNvSpPr/>
          <p:nvPr/>
        </p:nvSpPr>
        <p:spPr>
          <a:xfrm>
            <a:off x="0" y="0"/>
            <a:ext cx="12192000" cy="6858000"/>
          </a:xfrm>
          <a:prstGeom prst="frame">
            <a:avLst>
              <a:gd name="adj1" fmla="val 3611"/>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7" name="文本框 86"/>
          <p:cNvSpPr txBox="1"/>
          <p:nvPr/>
        </p:nvSpPr>
        <p:spPr>
          <a:xfrm>
            <a:off x="846738" y="587321"/>
            <a:ext cx="3538593" cy="584775"/>
          </a:xfrm>
          <a:prstGeom prst="rect">
            <a:avLst/>
          </a:prstGeom>
          <a:noFill/>
        </p:spPr>
        <p:txBody>
          <a:bodyPr wrap="square" rtlCol="0">
            <a:spAutoFit/>
          </a:bodyPr>
          <a:lstStyle/>
          <a:p>
            <a:r>
              <a:rPr lang="zh-CN" altLang="en-US" sz="3200" b="1" dirty="0" smtClean="0">
                <a:solidFill>
                  <a:srgbClr val="404040"/>
                </a:solidFill>
                <a:latin typeface="微软雅黑" panose="020B0503020204020204" pitchFamily="34" charset="-122"/>
                <a:ea typeface="微软雅黑" panose="020B0503020204020204" pitchFamily="34" charset="-122"/>
              </a:rPr>
              <a:t>研究的成果与运用</a:t>
            </a:r>
            <a:endParaRPr lang="zh-CN" altLang="en-US" sz="3200" b="1" dirty="0" smtClean="0">
              <a:solidFill>
                <a:srgbClr val="404040"/>
              </a:solidFill>
              <a:latin typeface="微软雅黑" panose="020B0503020204020204" pitchFamily="34" charset="-122"/>
              <a:ea typeface="微软雅黑" panose="020B0503020204020204" pitchFamily="34" charset="-122"/>
            </a:endParaRPr>
          </a:p>
        </p:txBody>
      </p:sp>
      <p:sp>
        <p:nvSpPr>
          <p:cNvPr id="88" name="文本框 16"/>
          <p:cNvSpPr txBox="1">
            <a:spLocks noChangeArrowheads="1"/>
          </p:cNvSpPr>
          <p:nvPr/>
        </p:nvSpPr>
        <p:spPr bwMode="auto">
          <a:xfrm>
            <a:off x="882928" y="1121663"/>
            <a:ext cx="3384708" cy="244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a:buNone/>
            </a:pPr>
            <a:r>
              <a:rPr lang="zh-CN" altLang="en-US" sz="1100" smtClean="0">
                <a:solidFill>
                  <a:srgbClr val="7F7F7F"/>
                </a:solidFill>
                <a:latin typeface="微软雅黑" panose="020B0503020204020204" pitchFamily="34" charset="-122"/>
                <a:ea typeface="微软雅黑" panose="020B0503020204020204" pitchFamily="34" charset="-122"/>
              </a:rPr>
              <a:t>在此添加标题补充内容，建议使用微软雅黑</a:t>
            </a:r>
            <a:endParaRPr lang="zh-CN" altLang="en-US" sz="1100" dirty="0">
              <a:solidFill>
                <a:srgbClr val="7F7F7F"/>
              </a:solidFill>
              <a:latin typeface="微软雅黑" panose="020B0503020204020204" pitchFamily="34" charset="-122"/>
              <a:ea typeface="微软雅黑" panose="020B0503020204020204" pitchFamily="34" charset="-122"/>
            </a:endParaRPr>
          </a:p>
        </p:txBody>
      </p:sp>
      <p:sp>
        <p:nvSpPr>
          <p:cNvPr id="89" name="矩形 88"/>
          <p:cNvSpPr/>
          <p:nvPr/>
        </p:nvSpPr>
        <p:spPr>
          <a:xfrm>
            <a:off x="680784" y="651187"/>
            <a:ext cx="147849" cy="669957"/>
          </a:xfrm>
          <a:prstGeom prst="rect">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ïṩḷïḑe"/>
          <p:cNvSpPr/>
          <p:nvPr/>
        </p:nvSpPr>
        <p:spPr>
          <a:xfrm>
            <a:off x="776358" y="1810694"/>
            <a:ext cx="4971259" cy="3957337"/>
          </a:xfrm>
          <a:prstGeom prst="rect">
            <a:avLst/>
          </a:prstGeom>
          <a:blipFill>
            <a:blip r:embed="rId1"/>
            <a:srcRect/>
            <a:stretch>
              <a:fillRect l="-5697" r="-5662"/>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1" name="iśḻíḓé"/>
          <p:cNvSpPr/>
          <p:nvPr/>
        </p:nvSpPr>
        <p:spPr>
          <a:xfrm>
            <a:off x="5841235" y="1810695"/>
            <a:ext cx="2703415" cy="1955661"/>
          </a:xfrm>
          <a:prstGeom prst="rect">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2" name="îslïdê"/>
          <p:cNvSpPr/>
          <p:nvPr/>
        </p:nvSpPr>
        <p:spPr>
          <a:xfrm>
            <a:off x="5841235" y="3812371"/>
            <a:ext cx="2703415" cy="1955661"/>
          </a:xfrm>
          <a:prstGeom prst="rect">
            <a:avLst/>
          </a:prstGeom>
          <a:solidFill>
            <a:srgbClr val="3B3E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3" name="iś1íḍê"/>
          <p:cNvSpPr/>
          <p:nvPr/>
        </p:nvSpPr>
        <p:spPr>
          <a:xfrm>
            <a:off x="8609837" y="1810694"/>
            <a:ext cx="2703415" cy="1955661"/>
          </a:xfrm>
          <a:prstGeom prst="rect">
            <a:avLst/>
          </a:prstGeom>
          <a:solidFill>
            <a:srgbClr val="3B3E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4" name="îš1îďê"/>
          <p:cNvSpPr/>
          <p:nvPr/>
        </p:nvSpPr>
        <p:spPr>
          <a:xfrm>
            <a:off x="8609837" y="3812370"/>
            <a:ext cx="2703415" cy="1955661"/>
          </a:xfrm>
          <a:prstGeom prst="rect">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5" name="0"/>
          <p:cNvSpPr txBox="1">
            <a:spLocks noChangeArrowheads="1"/>
          </p:cNvSpPr>
          <p:nvPr/>
        </p:nvSpPr>
        <p:spPr bwMode="auto">
          <a:xfrm>
            <a:off x="6160361" y="2262263"/>
            <a:ext cx="18584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spcBef>
                <a:spcPct val="20000"/>
              </a:spcBef>
            </a:pPr>
            <a:r>
              <a:rPr lang="zh-CN" altLang="en-US" sz="2000" b="1" smtClean="0">
                <a:solidFill>
                  <a:schemeClr val="bg1"/>
                </a:solidFill>
                <a:latin typeface="微软雅黑" panose="020B0503020204020204" pitchFamily="34" charset="-122"/>
                <a:sym typeface="Arial" panose="020B0604020202020204" pitchFamily="34" charset="0"/>
              </a:rPr>
              <a:t>应用</a:t>
            </a:r>
            <a:r>
              <a:rPr lang="en-US" altLang="zh-CN" sz="2000" b="1" smtClean="0">
                <a:solidFill>
                  <a:schemeClr val="bg1"/>
                </a:solidFill>
                <a:latin typeface="微软雅黑" panose="020B0503020204020204" pitchFamily="34" charset="-122"/>
                <a:sym typeface="Arial" panose="020B0604020202020204" pitchFamily="34" charset="0"/>
              </a:rPr>
              <a:t>1</a:t>
            </a:r>
            <a:endParaRPr lang="en-US" altLang="zh-CN" sz="2000" b="1" dirty="0">
              <a:solidFill>
                <a:schemeClr val="bg1"/>
              </a:solidFill>
              <a:latin typeface="微软雅黑" panose="020B0503020204020204" pitchFamily="34" charset="-122"/>
              <a:sym typeface="Arial" panose="020B0604020202020204" pitchFamily="34" charset="0"/>
            </a:endParaRPr>
          </a:p>
        </p:txBody>
      </p:sp>
      <p:sp>
        <p:nvSpPr>
          <p:cNvPr id="16" name="0"/>
          <p:cNvSpPr txBox="1">
            <a:spLocks noChangeArrowheads="1"/>
          </p:cNvSpPr>
          <p:nvPr/>
        </p:nvSpPr>
        <p:spPr bwMode="auto">
          <a:xfrm>
            <a:off x="6160361" y="2669959"/>
            <a:ext cx="2223156" cy="553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spcBef>
                <a:spcPct val="20000"/>
              </a:spcBef>
            </a:pPr>
            <a:r>
              <a:rPr lang="zh-CN" altLang="en-US" sz="1200" smtClean="0">
                <a:solidFill>
                  <a:schemeClr val="bg1"/>
                </a:solidFill>
                <a:latin typeface="微软雅黑" panose="020B0503020204020204" pitchFamily="34" charset="-122"/>
              </a:rPr>
              <a:t>单击添加项目内容</a:t>
            </a:r>
            <a:r>
              <a:rPr lang="zh-CN" altLang="zh-CN" sz="1200" smtClean="0">
                <a:solidFill>
                  <a:schemeClr val="bg1"/>
                </a:solidFill>
                <a:latin typeface="微软雅黑" panose="020B0503020204020204" pitchFamily="34" charset="-122"/>
              </a:rPr>
              <a:t>。</a:t>
            </a:r>
            <a:r>
              <a:rPr lang="zh-CN" altLang="en-US" sz="1200">
                <a:solidFill>
                  <a:schemeClr val="bg1"/>
                </a:solidFill>
                <a:latin typeface="微软雅黑" panose="020B0503020204020204" pitchFamily="34" charset="-122"/>
              </a:rPr>
              <a:t>管理资源吧PPT模板免费下载。</a:t>
            </a:r>
            <a:r>
              <a:rPr lang="zh-CN" altLang="en-US" sz="1200" dirty="0" smtClean="0">
                <a:solidFill>
                  <a:schemeClr val="bg1"/>
                </a:solidFill>
                <a:latin typeface="微软雅黑" panose="020B0503020204020204" pitchFamily="34" charset="-122"/>
                <a:sym typeface="Arial" panose="020B0604020202020204" pitchFamily="34" charset="0"/>
              </a:rPr>
              <a:t>单击此处可</a:t>
            </a:r>
            <a:r>
              <a:rPr lang="zh-CN" altLang="en-US" sz="1200" smtClean="0">
                <a:solidFill>
                  <a:schemeClr val="bg1"/>
                </a:solidFill>
                <a:latin typeface="微软雅黑" panose="020B0503020204020204" pitchFamily="34" charset="-122"/>
                <a:sym typeface="Arial" panose="020B0604020202020204" pitchFamily="34" charset="0"/>
              </a:rPr>
              <a:t>编辑</a:t>
            </a:r>
            <a:r>
              <a:rPr lang="zh-CN" altLang="en-US" sz="1200">
                <a:solidFill>
                  <a:schemeClr val="bg1"/>
                </a:solidFill>
                <a:latin typeface="微软雅黑" panose="020B0503020204020204" pitchFamily="34" charset="-122"/>
                <a:sym typeface="Arial" panose="020B0604020202020204" pitchFamily="34" charset="0"/>
              </a:rPr>
              <a:t>内容，单击此处可编辑内容</a:t>
            </a:r>
            <a:r>
              <a:rPr lang="zh-CN" altLang="en-US" sz="1200" smtClean="0">
                <a:solidFill>
                  <a:schemeClr val="bg1"/>
                </a:solidFill>
                <a:latin typeface="微软雅黑" panose="020B0503020204020204" pitchFamily="34" charset="-122"/>
                <a:sym typeface="Arial" panose="020B0604020202020204" pitchFamily="34" charset="0"/>
              </a:rPr>
              <a:t>。</a:t>
            </a:r>
            <a:endParaRPr lang="en-US" altLang="zh-CN" sz="1200">
              <a:solidFill>
                <a:schemeClr val="bg1"/>
              </a:solidFill>
              <a:latin typeface="微软雅黑" panose="020B0503020204020204" pitchFamily="34" charset="-122"/>
              <a:sym typeface="Arial" panose="020B0604020202020204" pitchFamily="34" charset="0"/>
            </a:endParaRPr>
          </a:p>
        </p:txBody>
      </p:sp>
      <p:sp>
        <p:nvSpPr>
          <p:cNvPr id="17" name="0"/>
          <p:cNvSpPr txBox="1">
            <a:spLocks noChangeArrowheads="1"/>
          </p:cNvSpPr>
          <p:nvPr/>
        </p:nvSpPr>
        <p:spPr bwMode="auto">
          <a:xfrm>
            <a:off x="6167956" y="4217924"/>
            <a:ext cx="18584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spcBef>
                <a:spcPct val="20000"/>
              </a:spcBef>
            </a:pPr>
            <a:r>
              <a:rPr lang="zh-CN" altLang="en-US" sz="2000" b="1" smtClean="0">
                <a:solidFill>
                  <a:schemeClr val="bg1"/>
                </a:solidFill>
                <a:latin typeface="微软雅黑" panose="020B0503020204020204" pitchFamily="34" charset="-122"/>
                <a:sym typeface="Arial" panose="020B0604020202020204" pitchFamily="34" charset="0"/>
              </a:rPr>
              <a:t>应用</a:t>
            </a:r>
            <a:r>
              <a:rPr lang="en-US" altLang="zh-CN" sz="2000" b="1" smtClean="0">
                <a:solidFill>
                  <a:schemeClr val="bg1"/>
                </a:solidFill>
                <a:latin typeface="微软雅黑" panose="020B0503020204020204" pitchFamily="34" charset="-122"/>
                <a:sym typeface="Arial" panose="020B0604020202020204" pitchFamily="34" charset="0"/>
              </a:rPr>
              <a:t>3</a:t>
            </a:r>
            <a:endParaRPr lang="en-US" altLang="zh-CN" sz="2000" b="1" dirty="0">
              <a:solidFill>
                <a:schemeClr val="bg1"/>
              </a:solidFill>
              <a:latin typeface="微软雅黑" panose="020B0503020204020204" pitchFamily="34" charset="-122"/>
              <a:sym typeface="Arial" panose="020B0604020202020204" pitchFamily="34" charset="0"/>
            </a:endParaRPr>
          </a:p>
        </p:txBody>
      </p:sp>
      <p:sp>
        <p:nvSpPr>
          <p:cNvPr id="18" name="0"/>
          <p:cNvSpPr txBox="1">
            <a:spLocks noChangeArrowheads="1"/>
          </p:cNvSpPr>
          <p:nvPr/>
        </p:nvSpPr>
        <p:spPr bwMode="auto">
          <a:xfrm>
            <a:off x="6167956" y="4625620"/>
            <a:ext cx="2223156" cy="553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spcBef>
                <a:spcPct val="20000"/>
              </a:spcBef>
            </a:pPr>
            <a:r>
              <a:rPr lang="zh-CN" altLang="en-US" sz="1200">
                <a:solidFill>
                  <a:schemeClr val="bg1"/>
                </a:solidFill>
                <a:latin typeface="微软雅黑" panose="020B0503020204020204" pitchFamily="34" charset="-122"/>
              </a:rPr>
              <a:t>单击添加项目内容</a:t>
            </a:r>
            <a:r>
              <a:rPr lang="zh-CN" altLang="zh-CN" sz="1200">
                <a:solidFill>
                  <a:schemeClr val="bg1"/>
                </a:solidFill>
                <a:latin typeface="微软雅黑" panose="020B0503020204020204" pitchFamily="34" charset="-122"/>
              </a:rPr>
              <a:t>。</a:t>
            </a:r>
            <a:r>
              <a:rPr lang="zh-CN" altLang="en-US" sz="1200">
                <a:solidFill>
                  <a:schemeClr val="bg1"/>
                </a:solidFill>
                <a:latin typeface="微软雅黑" panose="020B0503020204020204" pitchFamily="34" charset="-122"/>
              </a:rPr>
              <a:t>管理资源吧PPT模板免费下载。</a:t>
            </a:r>
            <a:r>
              <a:rPr lang="zh-CN" altLang="en-US" sz="1200">
                <a:solidFill>
                  <a:schemeClr val="bg1"/>
                </a:solidFill>
                <a:latin typeface="微软雅黑" panose="020B0503020204020204" pitchFamily="34" charset="-122"/>
                <a:sym typeface="Arial" panose="020B0604020202020204" pitchFamily="34" charset="0"/>
              </a:rPr>
              <a:t>单击此处可编辑内容，单击此处可编辑内容。</a:t>
            </a:r>
            <a:endParaRPr lang="en-US" altLang="zh-CN" sz="1200">
              <a:solidFill>
                <a:schemeClr val="bg1"/>
              </a:solidFill>
              <a:latin typeface="微软雅黑" panose="020B0503020204020204" pitchFamily="34" charset="-122"/>
              <a:sym typeface="Arial" panose="020B0604020202020204" pitchFamily="34" charset="0"/>
            </a:endParaRPr>
          </a:p>
        </p:txBody>
      </p:sp>
      <p:sp>
        <p:nvSpPr>
          <p:cNvPr id="19" name="0"/>
          <p:cNvSpPr txBox="1">
            <a:spLocks noChangeArrowheads="1"/>
          </p:cNvSpPr>
          <p:nvPr/>
        </p:nvSpPr>
        <p:spPr bwMode="auto">
          <a:xfrm>
            <a:off x="9004474" y="2262263"/>
            <a:ext cx="18584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spcBef>
                <a:spcPct val="20000"/>
              </a:spcBef>
            </a:pPr>
            <a:r>
              <a:rPr lang="zh-CN" altLang="en-US" sz="2000" b="1" smtClean="0">
                <a:solidFill>
                  <a:schemeClr val="bg1"/>
                </a:solidFill>
                <a:latin typeface="微软雅黑" panose="020B0503020204020204" pitchFamily="34" charset="-122"/>
                <a:sym typeface="Arial" panose="020B0604020202020204" pitchFamily="34" charset="0"/>
              </a:rPr>
              <a:t>应用</a:t>
            </a:r>
            <a:r>
              <a:rPr lang="en-US" altLang="zh-CN" sz="2000" b="1" smtClean="0">
                <a:solidFill>
                  <a:schemeClr val="bg1"/>
                </a:solidFill>
                <a:latin typeface="微软雅黑" panose="020B0503020204020204" pitchFamily="34" charset="-122"/>
                <a:sym typeface="Arial" panose="020B0604020202020204" pitchFamily="34" charset="0"/>
              </a:rPr>
              <a:t>2</a:t>
            </a:r>
            <a:endParaRPr lang="en-US" altLang="zh-CN" sz="2000" b="1" dirty="0">
              <a:solidFill>
                <a:schemeClr val="bg1"/>
              </a:solidFill>
              <a:latin typeface="微软雅黑" panose="020B0503020204020204" pitchFamily="34" charset="-122"/>
              <a:sym typeface="Arial" panose="020B0604020202020204" pitchFamily="34" charset="0"/>
            </a:endParaRPr>
          </a:p>
        </p:txBody>
      </p:sp>
      <p:sp>
        <p:nvSpPr>
          <p:cNvPr id="20" name="0"/>
          <p:cNvSpPr txBox="1">
            <a:spLocks noChangeArrowheads="1"/>
          </p:cNvSpPr>
          <p:nvPr/>
        </p:nvSpPr>
        <p:spPr bwMode="auto">
          <a:xfrm>
            <a:off x="9004474" y="2669959"/>
            <a:ext cx="2223156" cy="553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spcBef>
                <a:spcPct val="20000"/>
              </a:spcBef>
            </a:pPr>
            <a:r>
              <a:rPr lang="zh-CN" altLang="en-US" sz="1200" smtClean="0">
                <a:solidFill>
                  <a:schemeClr val="bg1"/>
                </a:solidFill>
                <a:latin typeface="微软雅黑" panose="020B0503020204020204" pitchFamily="34" charset="-122"/>
              </a:rPr>
              <a:t>单击添加项目内容</a:t>
            </a:r>
            <a:r>
              <a:rPr lang="zh-CN" altLang="zh-CN" sz="1200" smtClean="0">
                <a:solidFill>
                  <a:schemeClr val="bg1"/>
                </a:solidFill>
                <a:latin typeface="微软雅黑" panose="020B0503020204020204" pitchFamily="34" charset="-122"/>
              </a:rPr>
              <a:t>。</a:t>
            </a:r>
            <a:r>
              <a:rPr lang="zh-CN" altLang="en-US" sz="1200">
                <a:solidFill>
                  <a:schemeClr val="bg1"/>
                </a:solidFill>
                <a:latin typeface="微软雅黑" panose="020B0503020204020204" pitchFamily="34" charset="-122"/>
              </a:rPr>
              <a:t>管理资源吧PPT模板免费下载。</a:t>
            </a:r>
            <a:r>
              <a:rPr lang="zh-CN" altLang="en-US" sz="1200" dirty="0" smtClean="0">
                <a:solidFill>
                  <a:schemeClr val="bg1"/>
                </a:solidFill>
                <a:latin typeface="微软雅黑" panose="020B0503020204020204" pitchFamily="34" charset="-122"/>
                <a:sym typeface="Arial" panose="020B0604020202020204" pitchFamily="34" charset="0"/>
              </a:rPr>
              <a:t>单击此处可</a:t>
            </a:r>
            <a:r>
              <a:rPr lang="zh-CN" altLang="en-US" sz="1200" smtClean="0">
                <a:solidFill>
                  <a:schemeClr val="bg1"/>
                </a:solidFill>
                <a:latin typeface="微软雅黑" panose="020B0503020204020204" pitchFamily="34" charset="-122"/>
                <a:sym typeface="Arial" panose="020B0604020202020204" pitchFamily="34" charset="0"/>
              </a:rPr>
              <a:t>编辑</a:t>
            </a:r>
            <a:r>
              <a:rPr lang="zh-CN" altLang="en-US" sz="1200">
                <a:solidFill>
                  <a:schemeClr val="bg1"/>
                </a:solidFill>
                <a:latin typeface="微软雅黑" panose="020B0503020204020204" pitchFamily="34" charset="-122"/>
                <a:sym typeface="Arial" panose="020B0604020202020204" pitchFamily="34" charset="0"/>
              </a:rPr>
              <a:t>内容，单击此处可编辑内容</a:t>
            </a:r>
            <a:r>
              <a:rPr lang="zh-CN" altLang="en-US" sz="1200" smtClean="0">
                <a:solidFill>
                  <a:schemeClr val="bg1"/>
                </a:solidFill>
                <a:latin typeface="微软雅黑" panose="020B0503020204020204" pitchFamily="34" charset="-122"/>
                <a:sym typeface="Arial" panose="020B0604020202020204" pitchFamily="34" charset="0"/>
              </a:rPr>
              <a:t>。</a:t>
            </a:r>
            <a:endParaRPr lang="en-US" altLang="zh-CN" sz="1200">
              <a:solidFill>
                <a:schemeClr val="bg1"/>
              </a:solidFill>
              <a:latin typeface="微软雅黑" panose="020B0503020204020204" pitchFamily="34" charset="-122"/>
              <a:sym typeface="Arial" panose="020B0604020202020204" pitchFamily="34" charset="0"/>
            </a:endParaRPr>
          </a:p>
        </p:txBody>
      </p:sp>
      <p:sp>
        <p:nvSpPr>
          <p:cNvPr id="21" name="0"/>
          <p:cNvSpPr txBox="1">
            <a:spLocks noChangeArrowheads="1"/>
          </p:cNvSpPr>
          <p:nvPr/>
        </p:nvSpPr>
        <p:spPr bwMode="auto">
          <a:xfrm>
            <a:off x="9012069" y="4217924"/>
            <a:ext cx="18584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spcBef>
                <a:spcPct val="20000"/>
              </a:spcBef>
            </a:pPr>
            <a:r>
              <a:rPr lang="zh-CN" altLang="en-US" sz="2000" b="1" smtClean="0">
                <a:solidFill>
                  <a:schemeClr val="bg1"/>
                </a:solidFill>
                <a:latin typeface="微软雅黑" panose="020B0503020204020204" pitchFamily="34" charset="-122"/>
                <a:sym typeface="Arial" panose="020B0604020202020204" pitchFamily="34" charset="0"/>
              </a:rPr>
              <a:t>应用</a:t>
            </a:r>
            <a:r>
              <a:rPr lang="en-US" altLang="zh-CN" sz="2000" b="1" smtClean="0">
                <a:solidFill>
                  <a:schemeClr val="bg1"/>
                </a:solidFill>
                <a:latin typeface="微软雅黑" panose="020B0503020204020204" pitchFamily="34" charset="-122"/>
                <a:sym typeface="Arial" panose="020B0604020202020204" pitchFamily="34" charset="0"/>
              </a:rPr>
              <a:t>4</a:t>
            </a:r>
            <a:endParaRPr lang="en-US" altLang="zh-CN" sz="2000" b="1" dirty="0">
              <a:solidFill>
                <a:schemeClr val="bg1"/>
              </a:solidFill>
              <a:latin typeface="微软雅黑" panose="020B0503020204020204" pitchFamily="34" charset="-122"/>
              <a:sym typeface="Arial" panose="020B0604020202020204" pitchFamily="34" charset="0"/>
            </a:endParaRPr>
          </a:p>
        </p:txBody>
      </p:sp>
      <p:sp>
        <p:nvSpPr>
          <p:cNvPr id="22" name="0"/>
          <p:cNvSpPr txBox="1">
            <a:spLocks noChangeArrowheads="1"/>
          </p:cNvSpPr>
          <p:nvPr/>
        </p:nvSpPr>
        <p:spPr bwMode="auto">
          <a:xfrm>
            <a:off x="9012069" y="4625620"/>
            <a:ext cx="2223156" cy="553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spcBef>
                <a:spcPct val="20000"/>
              </a:spcBef>
            </a:pPr>
            <a:r>
              <a:rPr lang="zh-CN" altLang="en-US" sz="1200">
                <a:solidFill>
                  <a:schemeClr val="bg1"/>
                </a:solidFill>
                <a:latin typeface="微软雅黑" panose="020B0503020204020204" pitchFamily="34" charset="-122"/>
              </a:rPr>
              <a:t>单击添加项目内容</a:t>
            </a:r>
            <a:r>
              <a:rPr lang="zh-CN" altLang="zh-CN" sz="1200">
                <a:solidFill>
                  <a:schemeClr val="bg1"/>
                </a:solidFill>
                <a:latin typeface="微软雅黑" panose="020B0503020204020204" pitchFamily="34" charset="-122"/>
              </a:rPr>
              <a:t>。</a:t>
            </a:r>
            <a:r>
              <a:rPr lang="zh-CN" altLang="en-US" sz="1200">
                <a:solidFill>
                  <a:schemeClr val="bg1"/>
                </a:solidFill>
                <a:latin typeface="微软雅黑" panose="020B0503020204020204" pitchFamily="34" charset="-122"/>
              </a:rPr>
              <a:t>管理资源吧PPT模板免费下载。</a:t>
            </a:r>
            <a:r>
              <a:rPr lang="zh-CN" altLang="en-US" sz="1200">
                <a:solidFill>
                  <a:schemeClr val="bg1"/>
                </a:solidFill>
                <a:latin typeface="微软雅黑" panose="020B0503020204020204" pitchFamily="34" charset="-122"/>
                <a:sym typeface="Arial" panose="020B0604020202020204" pitchFamily="34" charset="0"/>
              </a:rPr>
              <a:t>单击此处可编辑内容，单击此处可编辑内容。</a:t>
            </a:r>
            <a:endParaRPr lang="en-US" altLang="zh-CN" sz="1200">
              <a:solidFill>
                <a:schemeClr val="bg1"/>
              </a:solidFill>
              <a:latin typeface="微软雅黑" panose="020B0503020204020204" pitchFamily="34" charset="-122"/>
              <a:sym typeface="Arial" panose="020B0604020202020204" pitchFamily="34" charset="0"/>
            </a:endParaRPr>
          </a:p>
        </p:txBody>
      </p:sp>
      <p:sp>
        <p:nvSpPr>
          <p:cNvPr id="23" name="图文框 22"/>
          <p:cNvSpPr/>
          <p:nvPr/>
        </p:nvSpPr>
        <p:spPr>
          <a:xfrm>
            <a:off x="0" y="0"/>
            <a:ext cx="12192000" cy="6858000"/>
          </a:xfrm>
          <a:prstGeom prst="frame">
            <a:avLst>
              <a:gd name="adj1" fmla="val 3611"/>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文本框 23"/>
          <p:cNvSpPr txBox="1"/>
          <p:nvPr/>
        </p:nvSpPr>
        <p:spPr>
          <a:xfrm>
            <a:off x="846738" y="587321"/>
            <a:ext cx="3538593" cy="584775"/>
          </a:xfrm>
          <a:prstGeom prst="rect">
            <a:avLst/>
          </a:prstGeom>
          <a:noFill/>
        </p:spPr>
        <p:txBody>
          <a:bodyPr wrap="square" rtlCol="0">
            <a:spAutoFit/>
          </a:bodyPr>
          <a:lstStyle/>
          <a:p>
            <a:r>
              <a:rPr lang="zh-CN" altLang="en-US" sz="3200" b="1" dirty="0" smtClean="0">
                <a:solidFill>
                  <a:srgbClr val="404040"/>
                </a:solidFill>
                <a:latin typeface="微软雅黑" panose="020B0503020204020204" pitchFamily="34" charset="-122"/>
                <a:ea typeface="微软雅黑" panose="020B0503020204020204" pitchFamily="34" charset="-122"/>
              </a:rPr>
              <a:t>研究的成果与运用</a:t>
            </a:r>
            <a:endParaRPr lang="zh-CN" altLang="en-US" sz="3200" b="1" dirty="0" smtClean="0">
              <a:solidFill>
                <a:srgbClr val="404040"/>
              </a:solidFill>
              <a:latin typeface="微软雅黑" panose="020B0503020204020204" pitchFamily="34" charset="-122"/>
              <a:ea typeface="微软雅黑" panose="020B0503020204020204" pitchFamily="34" charset="-122"/>
            </a:endParaRPr>
          </a:p>
        </p:txBody>
      </p:sp>
      <p:sp>
        <p:nvSpPr>
          <p:cNvPr id="25" name="文本框 16"/>
          <p:cNvSpPr txBox="1">
            <a:spLocks noChangeArrowheads="1"/>
          </p:cNvSpPr>
          <p:nvPr/>
        </p:nvSpPr>
        <p:spPr bwMode="auto">
          <a:xfrm>
            <a:off x="882928" y="1121663"/>
            <a:ext cx="3384708" cy="244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a:buNone/>
            </a:pPr>
            <a:r>
              <a:rPr lang="zh-CN" altLang="en-US" sz="1100" smtClean="0">
                <a:solidFill>
                  <a:srgbClr val="7F7F7F"/>
                </a:solidFill>
                <a:latin typeface="微软雅黑" panose="020B0503020204020204" pitchFamily="34" charset="-122"/>
                <a:ea typeface="微软雅黑" panose="020B0503020204020204" pitchFamily="34" charset="-122"/>
              </a:rPr>
              <a:t>在此添加标题补充内容，建议使用微软雅黑</a:t>
            </a:r>
            <a:endParaRPr lang="zh-CN" altLang="en-US" sz="1100" dirty="0">
              <a:solidFill>
                <a:srgbClr val="7F7F7F"/>
              </a:solidFill>
              <a:latin typeface="微软雅黑" panose="020B0503020204020204" pitchFamily="34" charset="-122"/>
              <a:ea typeface="微软雅黑" panose="020B0503020204020204" pitchFamily="34" charset="-122"/>
            </a:endParaRPr>
          </a:p>
        </p:txBody>
      </p:sp>
      <p:sp>
        <p:nvSpPr>
          <p:cNvPr id="26" name="矩形 25"/>
          <p:cNvSpPr/>
          <p:nvPr/>
        </p:nvSpPr>
        <p:spPr>
          <a:xfrm>
            <a:off x="680784" y="651187"/>
            <a:ext cx="147849" cy="669957"/>
          </a:xfrm>
          <a:prstGeom prst="rect">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îS1îďé"/>
          <p:cNvSpPr/>
          <p:nvPr/>
        </p:nvSpPr>
        <p:spPr bwMode="auto">
          <a:xfrm>
            <a:off x="1324161" y="1765426"/>
            <a:ext cx="2192674" cy="1989827"/>
          </a:xfrm>
          <a:prstGeom prst="rect">
            <a:avLst/>
          </a:prstGeom>
          <a:solidFill>
            <a:srgbClr val="D58590"/>
          </a:solidFill>
          <a:ln w="28575">
            <a:solidFill>
              <a:schemeClr val="bg1"/>
            </a:solidFill>
          </a:ln>
        </p:spPr>
        <p:txBody>
          <a:bodyPr anchor="ctr"/>
          <a:lstStyle/>
          <a:p>
            <a:pPr algn="ctr"/>
          </a:p>
        </p:txBody>
      </p:sp>
      <p:sp>
        <p:nvSpPr>
          <p:cNvPr id="11" name="îšḷïḋe"/>
          <p:cNvSpPr/>
          <p:nvPr/>
        </p:nvSpPr>
        <p:spPr bwMode="auto">
          <a:xfrm>
            <a:off x="2108891" y="2161498"/>
            <a:ext cx="623213" cy="623213"/>
          </a:xfrm>
          <a:custGeom>
            <a:avLst/>
            <a:gdLst/>
            <a:ahLst/>
            <a:cxnLst/>
            <a:rect l="0" t="0" r="r" b="b"/>
            <a:pathLst>
              <a:path w="4629150" h="4629150">
                <a:moveTo>
                  <a:pt x="2317164" y="3859790"/>
                </a:moveTo>
                <a:cubicBezTo>
                  <a:pt x="2297115" y="3859790"/>
                  <a:pt x="2280107" y="3866979"/>
                  <a:pt x="2266139" y="3881358"/>
                </a:cubicBezTo>
                <a:cubicBezTo>
                  <a:pt x="2252171" y="3895737"/>
                  <a:pt x="2245187" y="3914594"/>
                  <a:pt x="2245187" y="3937929"/>
                </a:cubicBezTo>
                <a:cubicBezTo>
                  <a:pt x="2245187" y="3953212"/>
                  <a:pt x="2248432" y="3967838"/>
                  <a:pt x="2254923" y="3981806"/>
                </a:cubicBezTo>
                <a:cubicBezTo>
                  <a:pt x="2261414" y="3995774"/>
                  <a:pt x="2270494" y="4006414"/>
                  <a:pt x="2282161" y="4013727"/>
                </a:cubicBezTo>
                <a:cubicBezTo>
                  <a:pt x="2293829" y="4021040"/>
                  <a:pt x="2306071" y="4024696"/>
                  <a:pt x="2318889" y="4024696"/>
                </a:cubicBezTo>
                <a:cubicBezTo>
                  <a:pt x="2337623" y="4024696"/>
                  <a:pt x="2353727" y="4017137"/>
                  <a:pt x="2367203" y="4002018"/>
                </a:cubicBezTo>
                <a:cubicBezTo>
                  <a:pt x="2380678" y="3986900"/>
                  <a:pt x="2387415" y="3966359"/>
                  <a:pt x="2387415" y="3940394"/>
                </a:cubicBezTo>
                <a:cubicBezTo>
                  <a:pt x="2387415" y="3915416"/>
                  <a:pt x="2380760" y="3895737"/>
                  <a:pt x="2367449" y="3881358"/>
                </a:cubicBezTo>
                <a:cubicBezTo>
                  <a:pt x="2354138" y="3866979"/>
                  <a:pt x="2337376" y="3859790"/>
                  <a:pt x="2317164" y="3859790"/>
                </a:cubicBezTo>
                <a:close/>
                <a:moveTo>
                  <a:pt x="2323819" y="3692172"/>
                </a:moveTo>
                <a:cubicBezTo>
                  <a:pt x="2352248" y="3692172"/>
                  <a:pt x="2375542" y="3700142"/>
                  <a:pt x="2393701" y="3716082"/>
                </a:cubicBezTo>
                <a:cubicBezTo>
                  <a:pt x="2411860" y="3732023"/>
                  <a:pt x="2422746" y="3754043"/>
                  <a:pt x="2426362" y="3782144"/>
                </a:cubicBezTo>
                <a:lnTo>
                  <a:pt x="2382239" y="3785594"/>
                </a:lnTo>
                <a:cubicBezTo>
                  <a:pt x="2378295" y="3768175"/>
                  <a:pt x="2372708" y="3755522"/>
                  <a:pt x="2365477" y="3747634"/>
                </a:cubicBezTo>
                <a:cubicBezTo>
                  <a:pt x="2353481" y="3734980"/>
                  <a:pt x="2338691" y="3728654"/>
                  <a:pt x="2321108" y="3728654"/>
                </a:cubicBezTo>
                <a:cubicBezTo>
                  <a:pt x="2306975" y="3728654"/>
                  <a:pt x="2294568" y="3732598"/>
                  <a:pt x="2283887" y="3740486"/>
                </a:cubicBezTo>
                <a:cubicBezTo>
                  <a:pt x="2269919" y="3750674"/>
                  <a:pt x="2258908" y="3765546"/>
                  <a:pt x="2250856" y="3785101"/>
                </a:cubicBezTo>
                <a:cubicBezTo>
                  <a:pt x="2242804" y="3804657"/>
                  <a:pt x="2238614" y="3832511"/>
                  <a:pt x="2238285" y="3868664"/>
                </a:cubicBezTo>
                <a:cubicBezTo>
                  <a:pt x="2248966" y="3852395"/>
                  <a:pt x="2262031" y="3840317"/>
                  <a:pt x="2277478" y="3832429"/>
                </a:cubicBezTo>
                <a:cubicBezTo>
                  <a:pt x="2292925" y="3824541"/>
                  <a:pt x="2309112" y="3820597"/>
                  <a:pt x="2326038" y="3820597"/>
                </a:cubicBezTo>
                <a:cubicBezTo>
                  <a:pt x="2355617" y="3820597"/>
                  <a:pt x="2380801" y="3831484"/>
                  <a:pt x="2401589" y="3853258"/>
                </a:cubicBezTo>
                <a:cubicBezTo>
                  <a:pt x="2422377" y="3875032"/>
                  <a:pt x="2432771" y="3903173"/>
                  <a:pt x="2432771" y="3937683"/>
                </a:cubicBezTo>
                <a:cubicBezTo>
                  <a:pt x="2432771" y="3960361"/>
                  <a:pt x="2427882" y="3981436"/>
                  <a:pt x="2418104" y="4000909"/>
                </a:cubicBezTo>
                <a:cubicBezTo>
                  <a:pt x="2408326" y="4020382"/>
                  <a:pt x="2394892" y="4035296"/>
                  <a:pt x="2377802" y="4045648"/>
                </a:cubicBezTo>
                <a:cubicBezTo>
                  <a:pt x="2360712" y="4056001"/>
                  <a:pt x="2341320" y="4061178"/>
                  <a:pt x="2319629" y="4061178"/>
                </a:cubicBezTo>
                <a:cubicBezTo>
                  <a:pt x="2282654" y="4061178"/>
                  <a:pt x="2252500" y="4047579"/>
                  <a:pt x="2229164" y="4020382"/>
                </a:cubicBezTo>
                <a:cubicBezTo>
                  <a:pt x="2205829" y="3993186"/>
                  <a:pt x="2194162" y="3948364"/>
                  <a:pt x="2194162" y="3885919"/>
                </a:cubicBezTo>
                <a:cubicBezTo>
                  <a:pt x="2194162" y="3816078"/>
                  <a:pt x="2207062" y="3765300"/>
                  <a:pt x="2232862" y="3733584"/>
                </a:cubicBezTo>
                <a:cubicBezTo>
                  <a:pt x="2255375" y="3705976"/>
                  <a:pt x="2285694" y="3692172"/>
                  <a:pt x="2323819" y="3692172"/>
                </a:cubicBezTo>
                <a:close/>
                <a:moveTo>
                  <a:pt x="3020074" y="3489300"/>
                </a:moveTo>
                <a:lnTo>
                  <a:pt x="3199770" y="3489300"/>
                </a:lnTo>
                <a:lnTo>
                  <a:pt x="3199770" y="3531698"/>
                </a:lnTo>
                <a:lnTo>
                  <a:pt x="3055570" y="3531698"/>
                </a:lnTo>
                <a:lnTo>
                  <a:pt x="3036097" y="3628817"/>
                </a:lnTo>
                <a:cubicBezTo>
                  <a:pt x="3057788" y="3613699"/>
                  <a:pt x="3080548" y="3606140"/>
                  <a:pt x="3104376" y="3606140"/>
                </a:cubicBezTo>
                <a:cubicBezTo>
                  <a:pt x="3135928" y="3606140"/>
                  <a:pt x="3162549" y="3617068"/>
                  <a:pt x="3184241" y="3638924"/>
                </a:cubicBezTo>
                <a:cubicBezTo>
                  <a:pt x="3205933" y="3660780"/>
                  <a:pt x="3216779" y="3688880"/>
                  <a:pt x="3216779" y="3723225"/>
                </a:cubicBezTo>
                <a:cubicBezTo>
                  <a:pt x="3216779" y="3755927"/>
                  <a:pt x="3207247" y="3784192"/>
                  <a:pt x="3188185" y="3808020"/>
                </a:cubicBezTo>
                <a:cubicBezTo>
                  <a:pt x="3165014" y="3837271"/>
                  <a:pt x="3133381" y="3851897"/>
                  <a:pt x="3093284" y="3851897"/>
                </a:cubicBezTo>
                <a:cubicBezTo>
                  <a:pt x="3060418" y="3851897"/>
                  <a:pt x="3033591" y="3842694"/>
                  <a:pt x="3012803" y="3824289"/>
                </a:cubicBezTo>
                <a:cubicBezTo>
                  <a:pt x="2992015" y="3805884"/>
                  <a:pt x="2980142" y="3781481"/>
                  <a:pt x="2977184" y="3751080"/>
                </a:cubicBezTo>
                <a:lnTo>
                  <a:pt x="3023772" y="3747136"/>
                </a:lnTo>
                <a:cubicBezTo>
                  <a:pt x="3027223" y="3769813"/>
                  <a:pt x="3035234" y="3786863"/>
                  <a:pt x="3047805" y="3798284"/>
                </a:cubicBezTo>
                <a:cubicBezTo>
                  <a:pt x="3060377" y="3809705"/>
                  <a:pt x="3075536" y="3815415"/>
                  <a:pt x="3093284" y="3815415"/>
                </a:cubicBezTo>
                <a:cubicBezTo>
                  <a:pt x="3114647" y="3815415"/>
                  <a:pt x="3132723" y="3807363"/>
                  <a:pt x="3147513" y="3791258"/>
                </a:cubicBezTo>
                <a:cubicBezTo>
                  <a:pt x="3162303" y="3775154"/>
                  <a:pt x="3169698" y="3753791"/>
                  <a:pt x="3169698" y="3727169"/>
                </a:cubicBezTo>
                <a:cubicBezTo>
                  <a:pt x="3169698" y="3701862"/>
                  <a:pt x="3162590" y="3681896"/>
                  <a:pt x="3148376" y="3667271"/>
                </a:cubicBezTo>
                <a:cubicBezTo>
                  <a:pt x="3134161" y="3652645"/>
                  <a:pt x="3115551" y="3645333"/>
                  <a:pt x="3092544" y="3645333"/>
                </a:cubicBezTo>
                <a:cubicBezTo>
                  <a:pt x="3078248" y="3645333"/>
                  <a:pt x="3065348" y="3648578"/>
                  <a:pt x="3053844" y="3655069"/>
                </a:cubicBezTo>
                <a:cubicBezTo>
                  <a:pt x="3042341" y="3661560"/>
                  <a:pt x="3033303" y="3669982"/>
                  <a:pt x="3026730" y="3680335"/>
                </a:cubicBezTo>
                <a:lnTo>
                  <a:pt x="2985072" y="3674912"/>
                </a:lnTo>
                <a:lnTo>
                  <a:pt x="3020074" y="3489300"/>
                </a:lnTo>
                <a:close/>
                <a:moveTo>
                  <a:pt x="1418041" y="3489054"/>
                </a:moveTo>
                <a:lnTo>
                  <a:pt x="1651967" y="3489054"/>
                </a:lnTo>
                <a:lnTo>
                  <a:pt x="1651967" y="3523563"/>
                </a:lnTo>
                <a:cubicBezTo>
                  <a:pt x="1628960" y="3548049"/>
                  <a:pt x="1606159" y="3580586"/>
                  <a:pt x="1583564" y="3621176"/>
                </a:cubicBezTo>
                <a:cubicBezTo>
                  <a:pt x="1560968" y="3661766"/>
                  <a:pt x="1543508" y="3703506"/>
                  <a:pt x="1531183" y="3746396"/>
                </a:cubicBezTo>
                <a:cubicBezTo>
                  <a:pt x="1522309" y="3776633"/>
                  <a:pt x="1516640" y="3809746"/>
                  <a:pt x="1514175" y="3845734"/>
                </a:cubicBezTo>
                <a:lnTo>
                  <a:pt x="1468573" y="3845734"/>
                </a:lnTo>
                <a:cubicBezTo>
                  <a:pt x="1469066" y="3817305"/>
                  <a:pt x="1474653" y="3782960"/>
                  <a:pt x="1485335" y="3742699"/>
                </a:cubicBezTo>
                <a:cubicBezTo>
                  <a:pt x="1496017" y="3702438"/>
                  <a:pt x="1511340" y="3663614"/>
                  <a:pt x="1531307" y="3626229"/>
                </a:cubicBezTo>
                <a:cubicBezTo>
                  <a:pt x="1551273" y="3588844"/>
                  <a:pt x="1572513" y="3557333"/>
                  <a:pt x="1595026" y="3531698"/>
                </a:cubicBezTo>
                <a:lnTo>
                  <a:pt x="1418041" y="3531698"/>
                </a:lnTo>
                <a:lnTo>
                  <a:pt x="1418041" y="3489054"/>
                </a:lnTo>
                <a:close/>
                <a:moveTo>
                  <a:pt x="960894" y="3097227"/>
                </a:moveTo>
                <a:cubicBezTo>
                  <a:pt x="940024" y="3097227"/>
                  <a:pt x="922728" y="3104129"/>
                  <a:pt x="909007" y="3117933"/>
                </a:cubicBezTo>
                <a:cubicBezTo>
                  <a:pt x="895285" y="3131737"/>
                  <a:pt x="888424" y="3148991"/>
                  <a:pt x="888424" y="3169697"/>
                </a:cubicBezTo>
                <a:cubicBezTo>
                  <a:pt x="888424" y="3182351"/>
                  <a:pt x="891423" y="3194593"/>
                  <a:pt x="897421" y="3206425"/>
                </a:cubicBezTo>
                <a:cubicBezTo>
                  <a:pt x="903420" y="3218257"/>
                  <a:pt x="912335" y="3227418"/>
                  <a:pt x="924166" y="3233910"/>
                </a:cubicBezTo>
                <a:cubicBezTo>
                  <a:pt x="935998" y="3240401"/>
                  <a:pt x="948734" y="3243646"/>
                  <a:pt x="962373" y="3243646"/>
                </a:cubicBezTo>
                <a:cubicBezTo>
                  <a:pt x="983572" y="3243646"/>
                  <a:pt x="1001073" y="3236826"/>
                  <a:pt x="1014877" y="3223187"/>
                </a:cubicBezTo>
                <a:cubicBezTo>
                  <a:pt x="1028681" y="3209547"/>
                  <a:pt x="1035583" y="3192211"/>
                  <a:pt x="1035583" y="3171176"/>
                </a:cubicBezTo>
                <a:cubicBezTo>
                  <a:pt x="1035583" y="3149813"/>
                  <a:pt x="1028476" y="3132148"/>
                  <a:pt x="1014261" y="3118179"/>
                </a:cubicBezTo>
                <a:cubicBezTo>
                  <a:pt x="1000046" y="3104211"/>
                  <a:pt x="982257" y="3097227"/>
                  <a:pt x="960894" y="3097227"/>
                </a:cubicBezTo>
                <a:close/>
                <a:moveTo>
                  <a:pt x="3691180" y="2983839"/>
                </a:moveTo>
                <a:lnTo>
                  <a:pt x="3578039" y="3146773"/>
                </a:lnTo>
                <a:lnTo>
                  <a:pt x="3691180" y="3146773"/>
                </a:lnTo>
                <a:lnTo>
                  <a:pt x="3691180" y="2983839"/>
                </a:lnTo>
                <a:close/>
                <a:moveTo>
                  <a:pt x="961634" y="2947604"/>
                </a:moveTo>
                <a:cubicBezTo>
                  <a:pt x="944708" y="2947604"/>
                  <a:pt x="930657" y="2953027"/>
                  <a:pt x="919483" y="2963872"/>
                </a:cubicBezTo>
                <a:cubicBezTo>
                  <a:pt x="908308" y="2974718"/>
                  <a:pt x="902721" y="2987700"/>
                  <a:pt x="902721" y="3002819"/>
                </a:cubicBezTo>
                <a:cubicBezTo>
                  <a:pt x="902721" y="3019909"/>
                  <a:pt x="908226" y="3033877"/>
                  <a:pt x="919236" y="3044723"/>
                </a:cubicBezTo>
                <a:cubicBezTo>
                  <a:pt x="930247" y="3055569"/>
                  <a:pt x="944543" y="3060992"/>
                  <a:pt x="962127" y="3060992"/>
                </a:cubicBezTo>
                <a:cubicBezTo>
                  <a:pt x="979217" y="3060992"/>
                  <a:pt x="993226" y="3055610"/>
                  <a:pt x="1004155" y="3044847"/>
                </a:cubicBezTo>
                <a:cubicBezTo>
                  <a:pt x="1015083" y="3034083"/>
                  <a:pt x="1020547" y="3020895"/>
                  <a:pt x="1020547" y="3005284"/>
                </a:cubicBezTo>
                <a:cubicBezTo>
                  <a:pt x="1020547" y="2989015"/>
                  <a:pt x="1014918" y="2975335"/>
                  <a:pt x="1003662" y="2964242"/>
                </a:cubicBezTo>
                <a:cubicBezTo>
                  <a:pt x="992405" y="2953150"/>
                  <a:pt x="978396" y="2947604"/>
                  <a:pt x="961634" y="2947604"/>
                </a:cubicBezTo>
                <a:close/>
                <a:moveTo>
                  <a:pt x="3699315" y="2912601"/>
                </a:moveTo>
                <a:lnTo>
                  <a:pt x="3735550" y="2912601"/>
                </a:lnTo>
                <a:lnTo>
                  <a:pt x="3735550" y="3146773"/>
                </a:lnTo>
                <a:lnTo>
                  <a:pt x="3784356" y="3146773"/>
                </a:lnTo>
                <a:lnTo>
                  <a:pt x="3784356" y="3187445"/>
                </a:lnTo>
                <a:lnTo>
                  <a:pt x="3735550" y="3187445"/>
                </a:lnTo>
                <a:lnTo>
                  <a:pt x="3735550" y="3273965"/>
                </a:lnTo>
                <a:lnTo>
                  <a:pt x="3691180" y="3273965"/>
                </a:lnTo>
                <a:lnTo>
                  <a:pt x="3691180" y="3187445"/>
                </a:lnTo>
                <a:lnTo>
                  <a:pt x="3534409" y="3187445"/>
                </a:lnTo>
                <a:lnTo>
                  <a:pt x="3534409" y="3146773"/>
                </a:lnTo>
                <a:lnTo>
                  <a:pt x="3699315" y="2912601"/>
                </a:lnTo>
                <a:close/>
                <a:moveTo>
                  <a:pt x="961141" y="2911122"/>
                </a:moveTo>
                <a:cubicBezTo>
                  <a:pt x="992692" y="2911122"/>
                  <a:pt x="1018082" y="2920284"/>
                  <a:pt x="1037308" y="2938607"/>
                </a:cubicBezTo>
                <a:cubicBezTo>
                  <a:pt x="1056535" y="2956929"/>
                  <a:pt x="1066148" y="2979237"/>
                  <a:pt x="1066148" y="3005530"/>
                </a:cubicBezTo>
                <a:cubicBezTo>
                  <a:pt x="1066148" y="3022292"/>
                  <a:pt x="1061753" y="3036877"/>
                  <a:pt x="1052961" y="3049284"/>
                </a:cubicBezTo>
                <a:cubicBezTo>
                  <a:pt x="1044169" y="3061690"/>
                  <a:pt x="1030817" y="3071263"/>
                  <a:pt x="1012905" y="3078000"/>
                </a:cubicBezTo>
                <a:cubicBezTo>
                  <a:pt x="1035090" y="3085231"/>
                  <a:pt x="1051975" y="3096899"/>
                  <a:pt x="1063560" y="3113003"/>
                </a:cubicBezTo>
                <a:cubicBezTo>
                  <a:pt x="1075146" y="3129107"/>
                  <a:pt x="1080938" y="3148334"/>
                  <a:pt x="1080938" y="3170683"/>
                </a:cubicBezTo>
                <a:cubicBezTo>
                  <a:pt x="1080938" y="3201577"/>
                  <a:pt x="1070010" y="3227542"/>
                  <a:pt x="1048154" y="3248576"/>
                </a:cubicBezTo>
                <a:cubicBezTo>
                  <a:pt x="1026298" y="3269610"/>
                  <a:pt x="997540" y="3280128"/>
                  <a:pt x="961880" y="3280128"/>
                </a:cubicBezTo>
                <a:cubicBezTo>
                  <a:pt x="926221" y="3280128"/>
                  <a:pt x="897463" y="3269569"/>
                  <a:pt x="875607" y="3248453"/>
                </a:cubicBezTo>
                <a:cubicBezTo>
                  <a:pt x="853751" y="3227336"/>
                  <a:pt x="842822" y="3201002"/>
                  <a:pt x="842822" y="3169451"/>
                </a:cubicBezTo>
                <a:cubicBezTo>
                  <a:pt x="842822" y="3145951"/>
                  <a:pt x="848779" y="3126273"/>
                  <a:pt x="860693" y="3110415"/>
                </a:cubicBezTo>
                <a:cubicBezTo>
                  <a:pt x="872607" y="3094557"/>
                  <a:pt x="889575" y="3083752"/>
                  <a:pt x="911595" y="3078000"/>
                </a:cubicBezTo>
                <a:cubicBezTo>
                  <a:pt x="893190" y="3071263"/>
                  <a:pt x="879550" y="3061649"/>
                  <a:pt x="870677" y="3049160"/>
                </a:cubicBezTo>
                <a:cubicBezTo>
                  <a:pt x="861803" y="3036671"/>
                  <a:pt x="857366" y="3021717"/>
                  <a:pt x="857366" y="3004298"/>
                </a:cubicBezTo>
                <a:cubicBezTo>
                  <a:pt x="857366" y="2978005"/>
                  <a:pt x="866815" y="2955902"/>
                  <a:pt x="885713" y="2937990"/>
                </a:cubicBezTo>
                <a:cubicBezTo>
                  <a:pt x="904611" y="2920078"/>
                  <a:pt x="929754" y="2911122"/>
                  <a:pt x="961141" y="2911122"/>
                </a:cubicBezTo>
                <a:close/>
                <a:moveTo>
                  <a:pt x="753091" y="2166800"/>
                </a:moveTo>
                <a:cubicBezTo>
                  <a:pt x="733372" y="2166800"/>
                  <a:pt x="716199" y="2174852"/>
                  <a:pt x="701574" y="2190957"/>
                </a:cubicBezTo>
                <a:cubicBezTo>
                  <a:pt x="686948" y="2207061"/>
                  <a:pt x="679635" y="2227931"/>
                  <a:pt x="679635" y="2253567"/>
                </a:cubicBezTo>
                <a:cubicBezTo>
                  <a:pt x="679635" y="2276573"/>
                  <a:pt x="686578" y="2295266"/>
                  <a:pt x="700464" y="2309645"/>
                </a:cubicBezTo>
                <a:cubicBezTo>
                  <a:pt x="714350" y="2324024"/>
                  <a:pt x="731482" y="2331213"/>
                  <a:pt x="751859" y="2331213"/>
                </a:cubicBezTo>
                <a:cubicBezTo>
                  <a:pt x="772400" y="2331213"/>
                  <a:pt x="789285" y="2324024"/>
                  <a:pt x="802514" y="2309645"/>
                </a:cubicBezTo>
                <a:cubicBezTo>
                  <a:pt x="815743" y="2295266"/>
                  <a:pt x="822357" y="2275341"/>
                  <a:pt x="822357" y="2249870"/>
                </a:cubicBezTo>
                <a:cubicBezTo>
                  <a:pt x="822357" y="2224398"/>
                  <a:pt x="815578" y="2204185"/>
                  <a:pt x="802021" y="2189231"/>
                </a:cubicBezTo>
                <a:cubicBezTo>
                  <a:pt x="788464" y="2174277"/>
                  <a:pt x="772154" y="2166800"/>
                  <a:pt x="753091" y="2166800"/>
                </a:cubicBezTo>
                <a:close/>
                <a:moveTo>
                  <a:pt x="3871622" y="2130072"/>
                </a:moveTo>
                <a:cubicBezTo>
                  <a:pt x="3891342" y="2130072"/>
                  <a:pt x="3909501" y="2134304"/>
                  <a:pt x="3926098" y="2142767"/>
                </a:cubicBezTo>
                <a:cubicBezTo>
                  <a:pt x="3942696" y="2151230"/>
                  <a:pt x="3955390" y="2162774"/>
                  <a:pt x="3964182" y="2177400"/>
                </a:cubicBezTo>
                <a:cubicBezTo>
                  <a:pt x="3972974" y="2192025"/>
                  <a:pt x="3977369" y="2207554"/>
                  <a:pt x="3977369" y="2223987"/>
                </a:cubicBezTo>
                <a:cubicBezTo>
                  <a:pt x="3977369" y="2239599"/>
                  <a:pt x="3973179" y="2253813"/>
                  <a:pt x="3964798" y="2266631"/>
                </a:cubicBezTo>
                <a:cubicBezTo>
                  <a:pt x="3956417" y="2279449"/>
                  <a:pt x="3944010" y="2289638"/>
                  <a:pt x="3927577" y="2297197"/>
                </a:cubicBezTo>
                <a:cubicBezTo>
                  <a:pt x="3948940" y="2302127"/>
                  <a:pt x="3965538" y="2312356"/>
                  <a:pt x="3977369" y="2327886"/>
                </a:cubicBezTo>
                <a:cubicBezTo>
                  <a:pt x="3989201" y="2343415"/>
                  <a:pt x="3995117" y="2362847"/>
                  <a:pt x="3995117" y="2386182"/>
                </a:cubicBezTo>
                <a:cubicBezTo>
                  <a:pt x="3995117" y="2417734"/>
                  <a:pt x="3983614" y="2444479"/>
                  <a:pt x="3960608" y="2466417"/>
                </a:cubicBezTo>
                <a:cubicBezTo>
                  <a:pt x="3937601" y="2488355"/>
                  <a:pt x="3908515" y="2499324"/>
                  <a:pt x="3873348" y="2499324"/>
                </a:cubicBezTo>
                <a:cubicBezTo>
                  <a:pt x="3841632" y="2499324"/>
                  <a:pt x="3815298" y="2489875"/>
                  <a:pt x="3794346" y="2470977"/>
                </a:cubicBezTo>
                <a:cubicBezTo>
                  <a:pt x="3773393" y="2452079"/>
                  <a:pt x="3761438" y="2427594"/>
                  <a:pt x="3758480" y="2397521"/>
                </a:cubicBezTo>
                <a:lnTo>
                  <a:pt x="3802850" y="2391605"/>
                </a:lnTo>
                <a:cubicBezTo>
                  <a:pt x="3807944" y="2416748"/>
                  <a:pt x="3816613" y="2434865"/>
                  <a:pt x="3828855" y="2445958"/>
                </a:cubicBezTo>
                <a:cubicBezTo>
                  <a:pt x="3841098" y="2457050"/>
                  <a:pt x="3856011" y="2462596"/>
                  <a:pt x="3873594" y="2462596"/>
                </a:cubicBezTo>
                <a:cubicBezTo>
                  <a:pt x="3894464" y="2462596"/>
                  <a:pt x="3912089" y="2455366"/>
                  <a:pt x="3926468" y="2440904"/>
                </a:cubicBezTo>
                <a:cubicBezTo>
                  <a:pt x="3940847" y="2426443"/>
                  <a:pt x="3948036" y="2408531"/>
                  <a:pt x="3948036" y="2387168"/>
                </a:cubicBezTo>
                <a:cubicBezTo>
                  <a:pt x="3948036" y="2366791"/>
                  <a:pt x="3941381" y="2349988"/>
                  <a:pt x="3928070" y="2336760"/>
                </a:cubicBezTo>
                <a:cubicBezTo>
                  <a:pt x="3914759" y="2323531"/>
                  <a:pt x="3897833" y="2316917"/>
                  <a:pt x="3877292" y="2316917"/>
                </a:cubicBezTo>
                <a:cubicBezTo>
                  <a:pt x="3868911" y="2316917"/>
                  <a:pt x="3858476" y="2318560"/>
                  <a:pt x="3845987" y="2321847"/>
                </a:cubicBezTo>
                <a:lnTo>
                  <a:pt x="3850917" y="2282900"/>
                </a:lnTo>
                <a:cubicBezTo>
                  <a:pt x="3853875" y="2283229"/>
                  <a:pt x="3856257" y="2283393"/>
                  <a:pt x="3858065" y="2283393"/>
                </a:cubicBezTo>
                <a:cubicBezTo>
                  <a:pt x="3876963" y="2283393"/>
                  <a:pt x="3893971" y="2278463"/>
                  <a:pt x="3909090" y="2268603"/>
                </a:cubicBezTo>
                <a:cubicBezTo>
                  <a:pt x="3924208" y="2258743"/>
                  <a:pt x="3931768" y="2243543"/>
                  <a:pt x="3931768" y="2223001"/>
                </a:cubicBezTo>
                <a:cubicBezTo>
                  <a:pt x="3931768" y="2206733"/>
                  <a:pt x="3926262" y="2193257"/>
                  <a:pt x="3915252" y="2182576"/>
                </a:cubicBezTo>
                <a:cubicBezTo>
                  <a:pt x="3904242" y="2171894"/>
                  <a:pt x="3890027" y="2166554"/>
                  <a:pt x="3872608" y="2166554"/>
                </a:cubicBezTo>
                <a:cubicBezTo>
                  <a:pt x="3855354" y="2166554"/>
                  <a:pt x="3840975" y="2171977"/>
                  <a:pt x="3829471" y="2182822"/>
                </a:cubicBezTo>
                <a:cubicBezTo>
                  <a:pt x="3817968" y="2193668"/>
                  <a:pt x="3810573" y="2209937"/>
                  <a:pt x="3807287" y="2231629"/>
                </a:cubicBezTo>
                <a:lnTo>
                  <a:pt x="3762917" y="2223741"/>
                </a:lnTo>
                <a:cubicBezTo>
                  <a:pt x="3768340" y="2193997"/>
                  <a:pt x="3780665" y="2170950"/>
                  <a:pt x="3799892" y="2154599"/>
                </a:cubicBezTo>
                <a:cubicBezTo>
                  <a:pt x="3819119" y="2138248"/>
                  <a:pt x="3843029" y="2130072"/>
                  <a:pt x="3871622" y="2130072"/>
                </a:cubicBezTo>
                <a:close/>
                <a:moveTo>
                  <a:pt x="747668" y="2130072"/>
                </a:moveTo>
                <a:cubicBezTo>
                  <a:pt x="771168" y="2130072"/>
                  <a:pt x="792654" y="2136399"/>
                  <a:pt x="812127" y="2149052"/>
                </a:cubicBezTo>
                <a:cubicBezTo>
                  <a:pt x="831600" y="2161706"/>
                  <a:pt x="846390" y="2179741"/>
                  <a:pt x="856497" y="2203158"/>
                </a:cubicBezTo>
                <a:cubicBezTo>
                  <a:pt x="866603" y="2226576"/>
                  <a:pt x="871656" y="2260469"/>
                  <a:pt x="871656" y="2304838"/>
                </a:cubicBezTo>
                <a:cubicBezTo>
                  <a:pt x="871656" y="2351015"/>
                  <a:pt x="866644" y="2387784"/>
                  <a:pt x="856620" y="2415145"/>
                </a:cubicBezTo>
                <a:cubicBezTo>
                  <a:pt x="846596" y="2442507"/>
                  <a:pt x="831683" y="2463336"/>
                  <a:pt x="811881" y="2477632"/>
                </a:cubicBezTo>
                <a:cubicBezTo>
                  <a:pt x="792079" y="2491929"/>
                  <a:pt x="768867" y="2499078"/>
                  <a:pt x="742245" y="2499078"/>
                </a:cubicBezTo>
                <a:cubicBezTo>
                  <a:pt x="713981" y="2499078"/>
                  <a:pt x="690892" y="2491231"/>
                  <a:pt x="672980" y="2475537"/>
                </a:cubicBezTo>
                <a:cubicBezTo>
                  <a:pt x="655068" y="2459844"/>
                  <a:pt x="644304" y="2437782"/>
                  <a:pt x="640689" y="2409353"/>
                </a:cubicBezTo>
                <a:lnTo>
                  <a:pt x="683333" y="2405409"/>
                </a:lnTo>
                <a:cubicBezTo>
                  <a:pt x="686948" y="2425457"/>
                  <a:pt x="693850" y="2440001"/>
                  <a:pt x="704039" y="2449039"/>
                </a:cubicBezTo>
                <a:cubicBezTo>
                  <a:pt x="714227" y="2458077"/>
                  <a:pt x="727291" y="2462596"/>
                  <a:pt x="743231" y="2462596"/>
                </a:cubicBezTo>
                <a:cubicBezTo>
                  <a:pt x="756871" y="2462596"/>
                  <a:pt x="768826" y="2459474"/>
                  <a:pt x="779097" y="2453229"/>
                </a:cubicBezTo>
                <a:cubicBezTo>
                  <a:pt x="789367" y="2446985"/>
                  <a:pt x="797789" y="2438645"/>
                  <a:pt x="804363" y="2428210"/>
                </a:cubicBezTo>
                <a:cubicBezTo>
                  <a:pt x="810936" y="2417775"/>
                  <a:pt x="816441" y="2403683"/>
                  <a:pt x="820878" y="2385936"/>
                </a:cubicBezTo>
                <a:cubicBezTo>
                  <a:pt x="825315" y="2368188"/>
                  <a:pt x="827533" y="2350111"/>
                  <a:pt x="827533" y="2331706"/>
                </a:cubicBezTo>
                <a:cubicBezTo>
                  <a:pt x="827533" y="2329734"/>
                  <a:pt x="827451" y="2326776"/>
                  <a:pt x="827287" y="2322832"/>
                </a:cubicBezTo>
                <a:cubicBezTo>
                  <a:pt x="818413" y="2336965"/>
                  <a:pt x="806293" y="2348427"/>
                  <a:pt x="790929" y="2357219"/>
                </a:cubicBezTo>
                <a:cubicBezTo>
                  <a:pt x="775564" y="2366010"/>
                  <a:pt x="758925" y="2370406"/>
                  <a:pt x="741013" y="2370406"/>
                </a:cubicBezTo>
                <a:cubicBezTo>
                  <a:pt x="711105" y="2370406"/>
                  <a:pt x="685798" y="2359560"/>
                  <a:pt x="665092" y="2337869"/>
                </a:cubicBezTo>
                <a:cubicBezTo>
                  <a:pt x="644386" y="2316177"/>
                  <a:pt x="634033" y="2287583"/>
                  <a:pt x="634033" y="2252088"/>
                </a:cubicBezTo>
                <a:cubicBezTo>
                  <a:pt x="634033" y="2215442"/>
                  <a:pt x="644838" y="2185945"/>
                  <a:pt x="666448" y="2163596"/>
                </a:cubicBezTo>
                <a:cubicBezTo>
                  <a:pt x="688057" y="2141247"/>
                  <a:pt x="715131" y="2130072"/>
                  <a:pt x="747668" y="2130072"/>
                </a:cubicBezTo>
                <a:close/>
                <a:moveTo>
                  <a:pt x="1552575" y="1936750"/>
                </a:moveTo>
                <a:lnTo>
                  <a:pt x="1562100" y="1939925"/>
                </a:lnTo>
                <a:lnTo>
                  <a:pt x="2228850" y="2241550"/>
                </a:lnTo>
                <a:lnTo>
                  <a:pt x="2247900" y="2225675"/>
                </a:lnTo>
                <a:lnTo>
                  <a:pt x="2266950" y="2212975"/>
                </a:lnTo>
                <a:lnTo>
                  <a:pt x="2289175" y="2206625"/>
                </a:lnTo>
                <a:lnTo>
                  <a:pt x="2314575" y="2203450"/>
                </a:lnTo>
                <a:lnTo>
                  <a:pt x="2336800" y="2206625"/>
                </a:lnTo>
                <a:lnTo>
                  <a:pt x="2359025" y="2212975"/>
                </a:lnTo>
                <a:lnTo>
                  <a:pt x="2378075" y="2222500"/>
                </a:lnTo>
                <a:lnTo>
                  <a:pt x="2393950" y="2235200"/>
                </a:lnTo>
                <a:lnTo>
                  <a:pt x="2406650" y="2251075"/>
                </a:lnTo>
                <a:lnTo>
                  <a:pt x="2419350" y="2270125"/>
                </a:lnTo>
                <a:lnTo>
                  <a:pt x="2425700" y="2292350"/>
                </a:lnTo>
                <a:lnTo>
                  <a:pt x="2425700" y="2314575"/>
                </a:lnTo>
                <a:lnTo>
                  <a:pt x="2425700" y="2336800"/>
                </a:lnTo>
                <a:lnTo>
                  <a:pt x="2419350" y="2359025"/>
                </a:lnTo>
                <a:lnTo>
                  <a:pt x="2406650" y="2378075"/>
                </a:lnTo>
                <a:lnTo>
                  <a:pt x="2393950" y="2393950"/>
                </a:lnTo>
                <a:lnTo>
                  <a:pt x="2378075" y="2406650"/>
                </a:lnTo>
                <a:lnTo>
                  <a:pt x="2359025" y="2419350"/>
                </a:lnTo>
                <a:lnTo>
                  <a:pt x="2336800" y="2425700"/>
                </a:lnTo>
                <a:lnTo>
                  <a:pt x="2330450" y="2425700"/>
                </a:lnTo>
                <a:lnTo>
                  <a:pt x="2330450" y="3467100"/>
                </a:lnTo>
                <a:lnTo>
                  <a:pt x="2327275" y="3470275"/>
                </a:lnTo>
                <a:lnTo>
                  <a:pt x="2324100" y="3473450"/>
                </a:lnTo>
                <a:lnTo>
                  <a:pt x="2320925" y="3476625"/>
                </a:lnTo>
                <a:lnTo>
                  <a:pt x="2314575" y="3476625"/>
                </a:lnTo>
                <a:lnTo>
                  <a:pt x="2308225" y="3476625"/>
                </a:lnTo>
                <a:lnTo>
                  <a:pt x="2305050" y="3473450"/>
                </a:lnTo>
                <a:lnTo>
                  <a:pt x="2301875" y="3470275"/>
                </a:lnTo>
                <a:lnTo>
                  <a:pt x="2301875" y="3467100"/>
                </a:lnTo>
                <a:lnTo>
                  <a:pt x="2301875" y="2425700"/>
                </a:lnTo>
                <a:lnTo>
                  <a:pt x="2292350" y="2425700"/>
                </a:lnTo>
                <a:lnTo>
                  <a:pt x="2270125" y="2416175"/>
                </a:lnTo>
                <a:lnTo>
                  <a:pt x="2251075" y="2406650"/>
                </a:lnTo>
                <a:lnTo>
                  <a:pt x="2232025" y="2390775"/>
                </a:lnTo>
                <a:lnTo>
                  <a:pt x="1098550" y="2882900"/>
                </a:lnTo>
                <a:lnTo>
                  <a:pt x="1089025" y="2886075"/>
                </a:lnTo>
                <a:lnTo>
                  <a:pt x="1076325" y="2882900"/>
                </a:lnTo>
                <a:lnTo>
                  <a:pt x="1066800" y="2873375"/>
                </a:lnTo>
                <a:lnTo>
                  <a:pt x="1060450" y="2863850"/>
                </a:lnTo>
                <a:lnTo>
                  <a:pt x="1057275" y="2851150"/>
                </a:lnTo>
                <a:lnTo>
                  <a:pt x="1057275" y="2838450"/>
                </a:lnTo>
                <a:lnTo>
                  <a:pt x="1063625" y="2828925"/>
                </a:lnTo>
                <a:lnTo>
                  <a:pt x="1069975" y="2819400"/>
                </a:lnTo>
                <a:lnTo>
                  <a:pt x="2203450" y="2330450"/>
                </a:lnTo>
                <a:lnTo>
                  <a:pt x="2203450" y="2314575"/>
                </a:lnTo>
                <a:lnTo>
                  <a:pt x="2203450" y="2305050"/>
                </a:lnTo>
                <a:lnTo>
                  <a:pt x="1533525" y="2003425"/>
                </a:lnTo>
                <a:lnTo>
                  <a:pt x="1527175" y="1993900"/>
                </a:lnTo>
                <a:lnTo>
                  <a:pt x="1520825" y="1984375"/>
                </a:lnTo>
                <a:lnTo>
                  <a:pt x="1520825" y="1971675"/>
                </a:lnTo>
                <a:lnTo>
                  <a:pt x="1524000" y="1958975"/>
                </a:lnTo>
                <a:lnTo>
                  <a:pt x="1530350" y="1949450"/>
                </a:lnTo>
                <a:lnTo>
                  <a:pt x="1539875" y="1939925"/>
                </a:lnTo>
                <a:lnTo>
                  <a:pt x="1552575" y="1936750"/>
                </a:lnTo>
                <a:close/>
                <a:moveTo>
                  <a:pt x="1093997" y="1385750"/>
                </a:moveTo>
                <a:cubicBezTo>
                  <a:pt x="1073620" y="1385750"/>
                  <a:pt x="1057352" y="1394378"/>
                  <a:pt x="1045191" y="1411632"/>
                </a:cubicBezTo>
                <a:cubicBezTo>
                  <a:pt x="1029908" y="1433653"/>
                  <a:pt x="1022267" y="1474325"/>
                  <a:pt x="1022267" y="1533648"/>
                </a:cubicBezTo>
                <a:cubicBezTo>
                  <a:pt x="1022267" y="1592972"/>
                  <a:pt x="1029210" y="1632452"/>
                  <a:pt x="1043096" y="1652090"/>
                </a:cubicBezTo>
                <a:cubicBezTo>
                  <a:pt x="1056982" y="1671727"/>
                  <a:pt x="1074113" y="1681546"/>
                  <a:pt x="1094490" y="1681546"/>
                </a:cubicBezTo>
                <a:cubicBezTo>
                  <a:pt x="1114867" y="1681546"/>
                  <a:pt x="1131999" y="1671686"/>
                  <a:pt x="1145885" y="1651966"/>
                </a:cubicBezTo>
                <a:cubicBezTo>
                  <a:pt x="1159771" y="1632247"/>
                  <a:pt x="1166714" y="1592807"/>
                  <a:pt x="1166714" y="1533648"/>
                </a:cubicBezTo>
                <a:cubicBezTo>
                  <a:pt x="1166714" y="1474160"/>
                  <a:pt x="1159771" y="1434639"/>
                  <a:pt x="1145885" y="1415083"/>
                </a:cubicBezTo>
                <a:cubicBezTo>
                  <a:pt x="1131999" y="1395528"/>
                  <a:pt x="1114703" y="1385750"/>
                  <a:pt x="1093997" y="1385750"/>
                </a:cubicBezTo>
                <a:close/>
                <a:moveTo>
                  <a:pt x="3668996" y="1349022"/>
                </a:moveTo>
                <a:cubicBezTo>
                  <a:pt x="3703670" y="1349022"/>
                  <a:pt x="3731113" y="1358636"/>
                  <a:pt x="3751326" y="1377862"/>
                </a:cubicBezTo>
                <a:cubicBezTo>
                  <a:pt x="3771538" y="1397089"/>
                  <a:pt x="3781645" y="1420917"/>
                  <a:pt x="3781645" y="1449346"/>
                </a:cubicBezTo>
                <a:cubicBezTo>
                  <a:pt x="3781645" y="1463807"/>
                  <a:pt x="3778687" y="1478022"/>
                  <a:pt x="3772771" y="1491990"/>
                </a:cubicBezTo>
                <a:cubicBezTo>
                  <a:pt x="3766855" y="1505958"/>
                  <a:pt x="3757036" y="1520666"/>
                  <a:pt x="3743315" y="1536113"/>
                </a:cubicBezTo>
                <a:cubicBezTo>
                  <a:pt x="3729593" y="1551560"/>
                  <a:pt x="3706792" y="1572759"/>
                  <a:pt x="3674912" y="1599709"/>
                </a:cubicBezTo>
                <a:cubicBezTo>
                  <a:pt x="3648290" y="1622058"/>
                  <a:pt x="3631200" y="1637218"/>
                  <a:pt x="3623640" y="1645188"/>
                </a:cubicBezTo>
                <a:cubicBezTo>
                  <a:pt x="3616081" y="1653158"/>
                  <a:pt x="3609837" y="1661169"/>
                  <a:pt x="3604907" y="1669221"/>
                </a:cubicBezTo>
                <a:lnTo>
                  <a:pt x="3782138" y="1669221"/>
                </a:lnTo>
                <a:lnTo>
                  <a:pt x="3782138" y="1711865"/>
                </a:lnTo>
                <a:lnTo>
                  <a:pt x="3543283" y="1711865"/>
                </a:lnTo>
                <a:cubicBezTo>
                  <a:pt x="3542954" y="1701184"/>
                  <a:pt x="3544679" y="1690913"/>
                  <a:pt x="3548459" y="1681053"/>
                </a:cubicBezTo>
                <a:cubicBezTo>
                  <a:pt x="3554539" y="1664784"/>
                  <a:pt x="3564276" y="1648762"/>
                  <a:pt x="3577669" y="1632986"/>
                </a:cubicBezTo>
                <a:cubicBezTo>
                  <a:pt x="3591062" y="1617210"/>
                  <a:pt x="3610412" y="1598970"/>
                  <a:pt x="3635719" y="1578264"/>
                </a:cubicBezTo>
                <a:cubicBezTo>
                  <a:pt x="3674994" y="1546055"/>
                  <a:pt x="3701533" y="1520543"/>
                  <a:pt x="3715337" y="1501727"/>
                </a:cubicBezTo>
                <a:cubicBezTo>
                  <a:pt x="3729141" y="1482911"/>
                  <a:pt x="3736043" y="1465122"/>
                  <a:pt x="3736043" y="1448360"/>
                </a:cubicBezTo>
                <a:cubicBezTo>
                  <a:pt x="3736043" y="1430777"/>
                  <a:pt x="3729757" y="1415946"/>
                  <a:pt x="3717186" y="1403868"/>
                </a:cubicBezTo>
                <a:cubicBezTo>
                  <a:pt x="3704615" y="1391789"/>
                  <a:pt x="3688223" y="1385750"/>
                  <a:pt x="3668010" y="1385750"/>
                </a:cubicBezTo>
                <a:cubicBezTo>
                  <a:pt x="3646647" y="1385750"/>
                  <a:pt x="3629556" y="1392159"/>
                  <a:pt x="3616739" y="1404977"/>
                </a:cubicBezTo>
                <a:cubicBezTo>
                  <a:pt x="3603921" y="1417795"/>
                  <a:pt x="3597430" y="1435542"/>
                  <a:pt x="3597265" y="1458220"/>
                </a:cubicBezTo>
                <a:lnTo>
                  <a:pt x="3551663" y="1453537"/>
                </a:lnTo>
                <a:cubicBezTo>
                  <a:pt x="3554786" y="1419520"/>
                  <a:pt x="3566535" y="1393597"/>
                  <a:pt x="3586912" y="1375767"/>
                </a:cubicBezTo>
                <a:cubicBezTo>
                  <a:pt x="3607289" y="1357937"/>
                  <a:pt x="3634651" y="1349022"/>
                  <a:pt x="3668996" y="1349022"/>
                </a:cubicBezTo>
                <a:close/>
                <a:moveTo>
                  <a:pt x="1094490" y="1349022"/>
                </a:moveTo>
                <a:cubicBezTo>
                  <a:pt x="1113881" y="1349022"/>
                  <a:pt x="1130890" y="1352925"/>
                  <a:pt x="1145515" y="1360731"/>
                </a:cubicBezTo>
                <a:cubicBezTo>
                  <a:pt x="1160141" y="1368536"/>
                  <a:pt x="1172219" y="1379793"/>
                  <a:pt x="1181750" y="1394501"/>
                </a:cubicBezTo>
                <a:cubicBezTo>
                  <a:pt x="1191281" y="1409208"/>
                  <a:pt x="1198758" y="1427121"/>
                  <a:pt x="1204181" y="1448237"/>
                </a:cubicBezTo>
                <a:cubicBezTo>
                  <a:pt x="1209604" y="1469354"/>
                  <a:pt x="1212316" y="1497824"/>
                  <a:pt x="1212316" y="1533648"/>
                </a:cubicBezTo>
                <a:cubicBezTo>
                  <a:pt x="1212316" y="1576046"/>
                  <a:pt x="1207961" y="1610267"/>
                  <a:pt x="1199251" y="1636314"/>
                </a:cubicBezTo>
                <a:cubicBezTo>
                  <a:pt x="1190542" y="1662360"/>
                  <a:pt x="1177519" y="1682491"/>
                  <a:pt x="1160182" y="1696706"/>
                </a:cubicBezTo>
                <a:cubicBezTo>
                  <a:pt x="1142845" y="1710920"/>
                  <a:pt x="1120948" y="1718028"/>
                  <a:pt x="1094490" y="1718028"/>
                </a:cubicBezTo>
                <a:cubicBezTo>
                  <a:pt x="1059652" y="1718028"/>
                  <a:pt x="1032291" y="1705538"/>
                  <a:pt x="1012407" y="1680560"/>
                </a:cubicBezTo>
                <a:cubicBezTo>
                  <a:pt x="988579" y="1650487"/>
                  <a:pt x="976665" y="1601517"/>
                  <a:pt x="976665" y="1533648"/>
                </a:cubicBezTo>
                <a:cubicBezTo>
                  <a:pt x="976665" y="1490922"/>
                  <a:pt x="981061" y="1456536"/>
                  <a:pt x="989853" y="1430489"/>
                </a:cubicBezTo>
                <a:cubicBezTo>
                  <a:pt x="998644" y="1404443"/>
                  <a:pt x="1011709" y="1384353"/>
                  <a:pt x="1029045" y="1370221"/>
                </a:cubicBezTo>
                <a:cubicBezTo>
                  <a:pt x="1046382" y="1356088"/>
                  <a:pt x="1068197" y="1349022"/>
                  <a:pt x="1094490" y="1349022"/>
                </a:cubicBezTo>
                <a:close/>
                <a:moveTo>
                  <a:pt x="838971" y="1349022"/>
                </a:moveTo>
                <a:lnTo>
                  <a:pt x="867565" y="1349022"/>
                </a:lnTo>
                <a:lnTo>
                  <a:pt x="867565" y="1711865"/>
                </a:lnTo>
                <a:lnTo>
                  <a:pt x="823195" y="1711865"/>
                </a:lnTo>
                <a:lnTo>
                  <a:pt x="823195" y="1429134"/>
                </a:lnTo>
                <a:cubicBezTo>
                  <a:pt x="812514" y="1439322"/>
                  <a:pt x="798505" y="1449511"/>
                  <a:pt x="781168" y="1459699"/>
                </a:cubicBezTo>
                <a:cubicBezTo>
                  <a:pt x="763831" y="1469888"/>
                  <a:pt x="748260" y="1477529"/>
                  <a:pt x="734456" y="1482623"/>
                </a:cubicBezTo>
                <a:lnTo>
                  <a:pt x="734456" y="1439733"/>
                </a:lnTo>
                <a:cubicBezTo>
                  <a:pt x="759270" y="1428065"/>
                  <a:pt x="780962" y="1413933"/>
                  <a:pt x="799532" y="1397335"/>
                </a:cubicBezTo>
                <a:cubicBezTo>
                  <a:pt x="818101" y="1380738"/>
                  <a:pt x="831247" y="1364634"/>
                  <a:pt x="838971" y="1349022"/>
                </a:cubicBezTo>
                <a:close/>
                <a:moveTo>
                  <a:pt x="3115715" y="777254"/>
                </a:moveTo>
                <a:lnTo>
                  <a:pt x="3144309" y="777254"/>
                </a:lnTo>
                <a:lnTo>
                  <a:pt x="3144309" y="1140097"/>
                </a:lnTo>
                <a:lnTo>
                  <a:pt x="3099939" y="1140097"/>
                </a:lnTo>
                <a:lnTo>
                  <a:pt x="3099939" y="857366"/>
                </a:lnTo>
                <a:cubicBezTo>
                  <a:pt x="3089258" y="867554"/>
                  <a:pt x="3075249" y="877743"/>
                  <a:pt x="3057912" y="887931"/>
                </a:cubicBezTo>
                <a:cubicBezTo>
                  <a:pt x="3040575" y="898120"/>
                  <a:pt x="3025004" y="905761"/>
                  <a:pt x="3011200" y="910855"/>
                </a:cubicBezTo>
                <a:lnTo>
                  <a:pt x="3011200" y="867965"/>
                </a:lnTo>
                <a:cubicBezTo>
                  <a:pt x="3036014" y="856297"/>
                  <a:pt x="3057706" y="842165"/>
                  <a:pt x="3076276" y="825568"/>
                </a:cubicBezTo>
                <a:cubicBezTo>
                  <a:pt x="3094845" y="808970"/>
                  <a:pt x="3107991" y="792866"/>
                  <a:pt x="3115715" y="777254"/>
                </a:cubicBezTo>
                <a:close/>
                <a:moveTo>
                  <a:pt x="1667915" y="777254"/>
                </a:moveTo>
                <a:lnTo>
                  <a:pt x="1696508" y="777254"/>
                </a:lnTo>
                <a:lnTo>
                  <a:pt x="1696508" y="1140097"/>
                </a:lnTo>
                <a:lnTo>
                  <a:pt x="1652139" y="1140097"/>
                </a:lnTo>
                <a:lnTo>
                  <a:pt x="1652139" y="857366"/>
                </a:lnTo>
                <a:cubicBezTo>
                  <a:pt x="1641457" y="867554"/>
                  <a:pt x="1627448" y="877743"/>
                  <a:pt x="1610111" y="887931"/>
                </a:cubicBezTo>
                <a:cubicBezTo>
                  <a:pt x="1592774" y="898120"/>
                  <a:pt x="1577204" y="905761"/>
                  <a:pt x="1563400" y="910856"/>
                </a:cubicBezTo>
                <a:lnTo>
                  <a:pt x="1563400" y="867965"/>
                </a:lnTo>
                <a:cubicBezTo>
                  <a:pt x="1588214" y="856297"/>
                  <a:pt x="1609906" y="842165"/>
                  <a:pt x="1628475" y="825568"/>
                </a:cubicBezTo>
                <a:cubicBezTo>
                  <a:pt x="1647045" y="808970"/>
                  <a:pt x="1660191" y="792866"/>
                  <a:pt x="1667915" y="777254"/>
                </a:cubicBezTo>
                <a:close/>
                <a:moveTo>
                  <a:pt x="1429790" y="777254"/>
                </a:moveTo>
                <a:lnTo>
                  <a:pt x="1458383" y="777254"/>
                </a:lnTo>
                <a:lnTo>
                  <a:pt x="1458383" y="1140097"/>
                </a:lnTo>
                <a:lnTo>
                  <a:pt x="1414014" y="1140097"/>
                </a:lnTo>
                <a:lnTo>
                  <a:pt x="1414014" y="857366"/>
                </a:lnTo>
                <a:cubicBezTo>
                  <a:pt x="1403332" y="867554"/>
                  <a:pt x="1389323" y="877743"/>
                  <a:pt x="1371986" y="887931"/>
                </a:cubicBezTo>
                <a:cubicBezTo>
                  <a:pt x="1354649" y="898120"/>
                  <a:pt x="1339079" y="905761"/>
                  <a:pt x="1325275" y="910856"/>
                </a:cubicBezTo>
                <a:lnTo>
                  <a:pt x="1325275" y="867965"/>
                </a:lnTo>
                <a:cubicBezTo>
                  <a:pt x="1350089" y="856297"/>
                  <a:pt x="1371781" y="842165"/>
                  <a:pt x="1390350" y="825568"/>
                </a:cubicBezTo>
                <a:cubicBezTo>
                  <a:pt x="1408919" y="808970"/>
                  <a:pt x="1422066" y="792866"/>
                  <a:pt x="1429790" y="777254"/>
                </a:cubicBezTo>
                <a:close/>
                <a:moveTo>
                  <a:pt x="2449527" y="567973"/>
                </a:moveTo>
                <a:cubicBezTo>
                  <a:pt x="2484201" y="567973"/>
                  <a:pt x="2511644" y="577587"/>
                  <a:pt x="2531857" y="596813"/>
                </a:cubicBezTo>
                <a:cubicBezTo>
                  <a:pt x="2552070" y="616040"/>
                  <a:pt x="2562176" y="639868"/>
                  <a:pt x="2562176" y="668297"/>
                </a:cubicBezTo>
                <a:cubicBezTo>
                  <a:pt x="2562176" y="682759"/>
                  <a:pt x="2559218" y="696973"/>
                  <a:pt x="2553302" y="710941"/>
                </a:cubicBezTo>
                <a:cubicBezTo>
                  <a:pt x="2547386" y="724909"/>
                  <a:pt x="2537568" y="739617"/>
                  <a:pt x="2523846" y="755064"/>
                </a:cubicBezTo>
                <a:cubicBezTo>
                  <a:pt x="2510124" y="770511"/>
                  <a:pt x="2487323" y="791710"/>
                  <a:pt x="2455443" y="818660"/>
                </a:cubicBezTo>
                <a:cubicBezTo>
                  <a:pt x="2428822" y="841009"/>
                  <a:pt x="2411731" y="856169"/>
                  <a:pt x="2404172" y="864139"/>
                </a:cubicBezTo>
                <a:cubicBezTo>
                  <a:pt x="2396613" y="872109"/>
                  <a:pt x="2390368" y="880120"/>
                  <a:pt x="2385438" y="888172"/>
                </a:cubicBezTo>
                <a:lnTo>
                  <a:pt x="2562669" y="888172"/>
                </a:lnTo>
                <a:lnTo>
                  <a:pt x="2562669" y="930816"/>
                </a:lnTo>
                <a:lnTo>
                  <a:pt x="2323814" y="930816"/>
                </a:lnTo>
                <a:cubicBezTo>
                  <a:pt x="2323485" y="920135"/>
                  <a:pt x="2325211" y="909864"/>
                  <a:pt x="2328990" y="900004"/>
                </a:cubicBezTo>
                <a:cubicBezTo>
                  <a:pt x="2335071" y="883735"/>
                  <a:pt x="2344807" y="867713"/>
                  <a:pt x="2358200" y="851937"/>
                </a:cubicBezTo>
                <a:cubicBezTo>
                  <a:pt x="2371593" y="836161"/>
                  <a:pt x="2390943" y="817921"/>
                  <a:pt x="2416250" y="797215"/>
                </a:cubicBezTo>
                <a:cubicBezTo>
                  <a:pt x="2455525" y="765006"/>
                  <a:pt x="2482065" y="739494"/>
                  <a:pt x="2495869" y="720678"/>
                </a:cubicBezTo>
                <a:cubicBezTo>
                  <a:pt x="2509672" y="701862"/>
                  <a:pt x="2516574" y="684073"/>
                  <a:pt x="2516574" y="667311"/>
                </a:cubicBezTo>
                <a:cubicBezTo>
                  <a:pt x="2516574" y="649728"/>
                  <a:pt x="2510289" y="634897"/>
                  <a:pt x="2497717" y="622819"/>
                </a:cubicBezTo>
                <a:cubicBezTo>
                  <a:pt x="2485146" y="610740"/>
                  <a:pt x="2468754" y="604701"/>
                  <a:pt x="2448541" y="604701"/>
                </a:cubicBezTo>
                <a:cubicBezTo>
                  <a:pt x="2427178" y="604701"/>
                  <a:pt x="2410088" y="611110"/>
                  <a:pt x="2397270" y="623928"/>
                </a:cubicBezTo>
                <a:cubicBezTo>
                  <a:pt x="2384452" y="636746"/>
                  <a:pt x="2377961" y="654494"/>
                  <a:pt x="2377797" y="677171"/>
                </a:cubicBezTo>
                <a:lnTo>
                  <a:pt x="2332195" y="672488"/>
                </a:lnTo>
                <a:cubicBezTo>
                  <a:pt x="2335317" y="638471"/>
                  <a:pt x="2347067" y="612548"/>
                  <a:pt x="2367444" y="594718"/>
                </a:cubicBezTo>
                <a:cubicBezTo>
                  <a:pt x="2387821" y="576888"/>
                  <a:pt x="2415182" y="567973"/>
                  <a:pt x="2449527" y="567973"/>
                </a:cubicBezTo>
                <a:close/>
                <a:moveTo>
                  <a:pt x="2191790" y="567973"/>
                </a:moveTo>
                <a:lnTo>
                  <a:pt x="2220383" y="567973"/>
                </a:lnTo>
                <a:lnTo>
                  <a:pt x="2220383" y="930816"/>
                </a:lnTo>
                <a:lnTo>
                  <a:pt x="2176014" y="930816"/>
                </a:lnTo>
                <a:lnTo>
                  <a:pt x="2176014" y="648084"/>
                </a:lnTo>
                <a:cubicBezTo>
                  <a:pt x="2165332" y="658273"/>
                  <a:pt x="2151323" y="668462"/>
                  <a:pt x="2133986" y="678650"/>
                </a:cubicBezTo>
                <a:cubicBezTo>
                  <a:pt x="2116649" y="688839"/>
                  <a:pt x="2101079" y="696480"/>
                  <a:pt x="2087275" y="701574"/>
                </a:cubicBezTo>
                <a:lnTo>
                  <a:pt x="2087275" y="658684"/>
                </a:lnTo>
                <a:cubicBezTo>
                  <a:pt x="2112089" y="647016"/>
                  <a:pt x="2133781" y="632884"/>
                  <a:pt x="2152350" y="616287"/>
                </a:cubicBezTo>
                <a:cubicBezTo>
                  <a:pt x="2170919" y="599689"/>
                  <a:pt x="2184066" y="583585"/>
                  <a:pt x="2191790" y="567973"/>
                </a:cubicBezTo>
                <a:close/>
                <a:moveTo>
                  <a:pt x="2298700" y="288925"/>
                </a:moveTo>
                <a:lnTo>
                  <a:pt x="2197100" y="292100"/>
                </a:lnTo>
                <a:lnTo>
                  <a:pt x="2092325" y="298450"/>
                </a:lnTo>
                <a:lnTo>
                  <a:pt x="1993900" y="311150"/>
                </a:lnTo>
                <a:lnTo>
                  <a:pt x="1892300" y="330200"/>
                </a:lnTo>
                <a:lnTo>
                  <a:pt x="1797050" y="352425"/>
                </a:lnTo>
                <a:lnTo>
                  <a:pt x="1701800" y="377825"/>
                </a:lnTo>
                <a:lnTo>
                  <a:pt x="1606550" y="409575"/>
                </a:lnTo>
                <a:lnTo>
                  <a:pt x="1514475" y="447675"/>
                </a:lnTo>
                <a:lnTo>
                  <a:pt x="1425575" y="485775"/>
                </a:lnTo>
                <a:lnTo>
                  <a:pt x="1339850" y="530225"/>
                </a:lnTo>
                <a:lnTo>
                  <a:pt x="1254125" y="581025"/>
                </a:lnTo>
                <a:lnTo>
                  <a:pt x="1174750" y="631825"/>
                </a:lnTo>
                <a:lnTo>
                  <a:pt x="1095375" y="688975"/>
                </a:lnTo>
                <a:lnTo>
                  <a:pt x="1019175" y="746125"/>
                </a:lnTo>
                <a:lnTo>
                  <a:pt x="946150" y="809625"/>
                </a:lnTo>
                <a:lnTo>
                  <a:pt x="876300" y="876300"/>
                </a:lnTo>
                <a:lnTo>
                  <a:pt x="809625" y="946150"/>
                </a:lnTo>
                <a:lnTo>
                  <a:pt x="746125" y="1019175"/>
                </a:lnTo>
                <a:lnTo>
                  <a:pt x="685800" y="1095375"/>
                </a:lnTo>
                <a:lnTo>
                  <a:pt x="631825" y="1174750"/>
                </a:lnTo>
                <a:lnTo>
                  <a:pt x="577850" y="1257300"/>
                </a:lnTo>
                <a:lnTo>
                  <a:pt x="530225" y="1339850"/>
                </a:lnTo>
                <a:lnTo>
                  <a:pt x="485775" y="1428750"/>
                </a:lnTo>
                <a:lnTo>
                  <a:pt x="444500" y="1517650"/>
                </a:lnTo>
                <a:lnTo>
                  <a:pt x="409575" y="1609725"/>
                </a:lnTo>
                <a:lnTo>
                  <a:pt x="377825" y="1701800"/>
                </a:lnTo>
                <a:lnTo>
                  <a:pt x="349250" y="1797050"/>
                </a:lnTo>
                <a:lnTo>
                  <a:pt x="327025" y="1895475"/>
                </a:lnTo>
                <a:lnTo>
                  <a:pt x="311150" y="1993900"/>
                </a:lnTo>
                <a:lnTo>
                  <a:pt x="298450" y="2095500"/>
                </a:lnTo>
                <a:lnTo>
                  <a:pt x="288925" y="2197100"/>
                </a:lnTo>
                <a:lnTo>
                  <a:pt x="285750" y="2301875"/>
                </a:lnTo>
                <a:lnTo>
                  <a:pt x="288925" y="2403475"/>
                </a:lnTo>
                <a:lnTo>
                  <a:pt x="298450" y="2505075"/>
                </a:lnTo>
                <a:lnTo>
                  <a:pt x="311150" y="2606675"/>
                </a:lnTo>
                <a:lnTo>
                  <a:pt x="327025" y="2705100"/>
                </a:lnTo>
                <a:lnTo>
                  <a:pt x="349250" y="2803525"/>
                </a:lnTo>
                <a:lnTo>
                  <a:pt x="377825" y="2898775"/>
                </a:lnTo>
                <a:lnTo>
                  <a:pt x="409575" y="2990850"/>
                </a:lnTo>
                <a:lnTo>
                  <a:pt x="444500" y="3082925"/>
                </a:lnTo>
                <a:lnTo>
                  <a:pt x="485775" y="3171825"/>
                </a:lnTo>
                <a:lnTo>
                  <a:pt x="530225" y="3260725"/>
                </a:lnTo>
                <a:lnTo>
                  <a:pt x="577850" y="3343275"/>
                </a:lnTo>
                <a:lnTo>
                  <a:pt x="631825" y="3425825"/>
                </a:lnTo>
                <a:lnTo>
                  <a:pt x="685800" y="3505200"/>
                </a:lnTo>
                <a:lnTo>
                  <a:pt x="746125" y="3581400"/>
                </a:lnTo>
                <a:lnTo>
                  <a:pt x="809625" y="3654425"/>
                </a:lnTo>
                <a:lnTo>
                  <a:pt x="876300" y="3724275"/>
                </a:lnTo>
                <a:lnTo>
                  <a:pt x="946150" y="3790950"/>
                </a:lnTo>
                <a:lnTo>
                  <a:pt x="1019175" y="3854450"/>
                </a:lnTo>
                <a:lnTo>
                  <a:pt x="1095375" y="3911600"/>
                </a:lnTo>
                <a:lnTo>
                  <a:pt x="1174750" y="3968750"/>
                </a:lnTo>
                <a:lnTo>
                  <a:pt x="1254125" y="4022725"/>
                </a:lnTo>
                <a:lnTo>
                  <a:pt x="1339850" y="4070350"/>
                </a:lnTo>
                <a:lnTo>
                  <a:pt x="1425575" y="4114800"/>
                </a:lnTo>
                <a:lnTo>
                  <a:pt x="1514475" y="4156075"/>
                </a:lnTo>
                <a:lnTo>
                  <a:pt x="1606550" y="4191000"/>
                </a:lnTo>
                <a:lnTo>
                  <a:pt x="1701800" y="4222750"/>
                </a:lnTo>
                <a:lnTo>
                  <a:pt x="1797050" y="4248150"/>
                </a:lnTo>
                <a:lnTo>
                  <a:pt x="1892300" y="4270375"/>
                </a:lnTo>
                <a:lnTo>
                  <a:pt x="1993900" y="4289425"/>
                </a:lnTo>
                <a:lnTo>
                  <a:pt x="2092325" y="4302125"/>
                </a:lnTo>
                <a:lnTo>
                  <a:pt x="2197100" y="4311650"/>
                </a:lnTo>
                <a:lnTo>
                  <a:pt x="2298700" y="4311650"/>
                </a:lnTo>
                <a:lnTo>
                  <a:pt x="2403475" y="4311650"/>
                </a:lnTo>
                <a:lnTo>
                  <a:pt x="2505075" y="4302125"/>
                </a:lnTo>
                <a:lnTo>
                  <a:pt x="2606675" y="4289425"/>
                </a:lnTo>
                <a:lnTo>
                  <a:pt x="2705100" y="4270375"/>
                </a:lnTo>
                <a:lnTo>
                  <a:pt x="2803525" y="4248150"/>
                </a:lnTo>
                <a:lnTo>
                  <a:pt x="2898775" y="4222750"/>
                </a:lnTo>
                <a:lnTo>
                  <a:pt x="2990850" y="4191000"/>
                </a:lnTo>
                <a:lnTo>
                  <a:pt x="3082925" y="4156075"/>
                </a:lnTo>
                <a:lnTo>
                  <a:pt x="3171825" y="4114800"/>
                </a:lnTo>
                <a:lnTo>
                  <a:pt x="3257550" y="4070350"/>
                </a:lnTo>
                <a:lnTo>
                  <a:pt x="3343275" y="4022725"/>
                </a:lnTo>
                <a:lnTo>
                  <a:pt x="3425825" y="3968750"/>
                </a:lnTo>
                <a:lnTo>
                  <a:pt x="3502025" y="3911600"/>
                </a:lnTo>
                <a:lnTo>
                  <a:pt x="3578225" y="3854450"/>
                </a:lnTo>
                <a:lnTo>
                  <a:pt x="3651250" y="3790950"/>
                </a:lnTo>
                <a:lnTo>
                  <a:pt x="3721100" y="3724275"/>
                </a:lnTo>
                <a:lnTo>
                  <a:pt x="3787775" y="3654425"/>
                </a:lnTo>
                <a:lnTo>
                  <a:pt x="3851275" y="3581400"/>
                </a:lnTo>
                <a:lnTo>
                  <a:pt x="3911600" y="3505200"/>
                </a:lnTo>
                <a:lnTo>
                  <a:pt x="3968750" y="3425825"/>
                </a:lnTo>
                <a:lnTo>
                  <a:pt x="4019550" y="3343275"/>
                </a:lnTo>
                <a:lnTo>
                  <a:pt x="4067175" y="3260725"/>
                </a:lnTo>
                <a:lnTo>
                  <a:pt x="4111625" y="3171825"/>
                </a:lnTo>
                <a:lnTo>
                  <a:pt x="4152900" y="3082925"/>
                </a:lnTo>
                <a:lnTo>
                  <a:pt x="4187825" y="2990850"/>
                </a:lnTo>
                <a:lnTo>
                  <a:pt x="4219575" y="2898775"/>
                </a:lnTo>
                <a:lnTo>
                  <a:pt x="4248150" y="2803525"/>
                </a:lnTo>
                <a:lnTo>
                  <a:pt x="4270375" y="2705100"/>
                </a:lnTo>
                <a:lnTo>
                  <a:pt x="4289425" y="2606675"/>
                </a:lnTo>
                <a:lnTo>
                  <a:pt x="4302125" y="2505075"/>
                </a:lnTo>
                <a:lnTo>
                  <a:pt x="4308475" y="2403475"/>
                </a:lnTo>
                <a:lnTo>
                  <a:pt x="4311650" y="2301875"/>
                </a:lnTo>
                <a:lnTo>
                  <a:pt x="4308475" y="2197100"/>
                </a:lnTo>
                <a:lnTo>
                  <a:pt x="4302125" y="2095500"/>
                </a:lnTo>
                <a:lnTo>
                  <a:pt x="4289425" y="1993900"/>
                </a:lnTo>
                <a:lnTo>
                  <a:pt x="4270375" y="1895475"/>
                </a:lnTo>
                <a:lnTo>
                  <a:pt x="4248150" y="1797050"/>
                </a:lnTo>
                <a:lnTo>
                  <a:pt x="4219575" y="1701800"/>
                </a:lnTo>
                <a:lnTo>
                  <a:pt x="4187825" y="1609725"/>
                </a:lnTo>
                <a:lnTo>
                  <a:pt x="4152900" y="1517650"/>
                </a:lnTo>
                <a:lnTo>
                  <a:pt x="4111625" y="1428750"/>
                </a:lnTo>
                <a:lnTo>
                  <a:pt x="4067175" y="1339850"/>
                </a:lnTo>
                <a:lnTo>
                  <a:pt x="4019550" y="1257300"/>
                </a:lnTo>
                <a:lnTo>
                  <a:pt x="3968750" y="1174750"/>
                </a:lnTo>
                <a:lnTo>
                  <a:pt x="3911600" y="1095375"/>
                </a:lnTo>
                <a:lnTo>
                  <a:pt x="3851275" y="1019175"/>
                </a:lnTo>
                <a:lnTo>
                  <a:pt x="3787775" y="946150"/>
                </a:lnTo>
                <a:lnTo>
                  <a:pt x="3721100" y="876300"/>
                </a:lnTo>
                <a:lnTo>
                  <a:pt x="3651250" y="809625"/>
                </a:lnTo>
                <a:lnTo>
                  <a:pt x="3578225" y="746125"/>
                </a:lnTo>
                <a:lnTo>
                  <a:pt x="3502025" y="688975"/>
                </a:lnTo>
                <a:lnTo>
                  <a:pt x="3425825" y="631825"/>
                </a:lnTo>
                <a:lnTo>
                  <a:pt x="3343275" y="581025"/>
                </a:lnTo>
                <a:lnTo>
                  <a:pt x="3257550" y="530225"/>
                </a:lnTo>
                <a:lnTo>
                  <a:pt x="3171825" y="485775"/>
                </a:lnTo>
                <a:lnTo>
                  <a:pt x="3082925" y="447675"/>
                </a:lnTo>
                <a:lnTo>
                  <a:pt x="2990850" y="409575"/>
                </a:lnTo>
                <a:lnTo>
                  <a:pt x="2898775" y="377825"/>
                </a:lnTo>
                <a:lnTo>
                  <a:pt x="2803525" y="352425"/>
                </a:lnTo>
                <a:lnTo>
                  <a:pt x="2705100" y="330200"/>
                </a:lnTo>
                <a:lnTo>
                  <a:pt x="2606675" y="311150"/>
                </a:lnTo>
                <a:lnTo>
                  <a:pt x="2505075" y="298450"/>
                </a:lnTo>
                <a:lnTo>
                  <a:pt x="2403475" y="292100"/>
                </a:lnTo>
                <a:lnTo>
                  <a:pt x="2298700" y="288925"/>
                </a:lnTo>
                <a:close/>
                <a:moveTo>
                  <a:pt x="1146175" y="0"/>
                </a:moveTo>
                <a:lnTo>
                  <a:pt x="1285875" y="0"/>
                </a:lnTo>
                <a:lnTo>
                  <a:pt x="1454150" y="0"/>
                </a:lnTo>
                <a:lnTo>
                  <a:pt x="3175000" y="0"/>
                </a:lnTo>
                <a:lnTo>
                  <a:pt x="3343275" y="0"/>
                </a:lnTo>
                <a:lnTo>
                  <a:pt x="3482975" y="0"/>
                </a:lnTo>
                <a:lnTo>
                  <a:pt x="3562350" y="3175"/>
                </a:lnTo>
                <a:lnTo>
                  <a:pt x="3638550" y="9525"/>
                </a:lnTo>
                <a:lnTo>
                  <a:pt x="3714750" y="15875"/>
                </a:lnTo>
                <a:lnTo>
                  <a:pt x="3787775" y="28575"/>
                </a:lnTo>
                <a:lnTo>
                  <a:pt x="3860800" y="44450"/>
                </a:lnTo>
                <a:lnTo>
                  <a:pt x="3933825" y="63500"/>
                </a:lnTo>
                <a:lnTo>
                  <a:pt x="4003675" y="88900"/>
                </a:lnTo>
                <a:lnTo>
                  <a:pt x="4076700" y="120650"/>
                </a:lnTo>
                <a:lnTo>
                  <a:pt x="4108450" y="139700"/>
                </a:lnTo>
                <a:lnTo>
                  <a:pt x="4143375" y="158750"/>
                </a:lnTo>
                <a:lnTo>
                  <a:pt x="4206875" y="203200"/>
                </a:lnTo>
                <a:lnTo>
                  <a:pt x="4267200" y="254000"/>
                </a:lnTo>
                <a:lnTo>
                  <a:pt x="4324350" y="304800"/>
                </a:lnTo>
                <a:lnTo>
                  <a:pt x="4375150" y="361950"/>
                </a:lnTo>
                <a:lnTo>
                  <a:pt x="4425950" y="422275"/>
                </a:lnTo>
                <a:lnTo>
                  <a:pt x="4470400" y="485775"/>
                </a:lnTo>
                <a:lnTo>
                  <a:pt x="4489450" y="517525"/>
                </a:lnTo>
                <a:lnTo>
                  <a:pt x="4508500" y="552450"/>
                </a:lnTo>
                <a:lnTo>
                  <a:pt x="4540250" y="622300"/>
                </a:lnTo>
                <a:lnTo>
                  <a:pt x="4565650" y="695325"/>
                </a:lnTo>
                <a:lnTo>
                  <a:pt x="4584700" y="768350"/>
                </a:lnTo>
                <a:lnTo>
                  <a:pt x="4600575" y="841375"/>
                </a:lnTo>
                <a:lnTo>
                  <a:pt x="4613275" y="914400"/>
                </a:lnTo>
                <a:lnTo>
                  <a:pt x="4619625" y="990600"/>
                </a:lnTo>
                <a:lnTo>
                  <a:pt x="4625975" y="1066800"/>
                </a:lnTo>
                <a:lnTo>
                  <a:pt x="4625975" y="1146175"/>
                </a:lnTo>
                <a:lnTo>
                  <a:pt x="4629150" y="1282700"/>
                </a:lnTo>
                <a:lnTo>
                  <a:pt x="4629150" y="1454150"/>
                </a:lnTo>
                <a:lnTo>
                  <a:pt x="4629150" y="3175000"/>
                </a:lnTo>
                <a:lnTo>
                  <a:pt x="4629150" y="3343275"/>
                </a:lnTo>
                <a:lnTo>
                  <a:pt x="4625975" y="3482975"/>
                </a:lnTo>
                <a:lnTo>
                  <a:pt x="4625975" y="3562350"/>
                </a:lnTo>
                <a:lnTo>
                  <a:pt x="4619625" y="3638550"/>
                </a:lnTo>
                <a:lnTo>
                  <a:pt x="4613275" y="3714750"/>
                </a:lnTo>
                <a:lnTo>
                  <a:pt x="4600575" y="3787775"/>
                </a:lnTo>
                <a:lnTo>
                  <a:pt x="4584700" y="3860800"/>
                </a:lnTo>
                <a:lnTo>
                  <a:pt x="4565650" y="3933825"/>
                </a:lnTo>
                <a:lnTo>
                  <a:pt x="4540250" y="4003675"/>
                </a:lnTo>
                <a:lnTo>
                  <a:pt x="4508500" y="4073525"/>
                </a:lnTo>
                <a:lnTo>
                  <a:pt x="4489450" y="4108450"/>
                </a:lnTo>
                <a:lnTo>
                  <a:pt x="4470400" y="4143375"/>
                </a:lnTo>
                <a:lnTo>
                  <a:pt x="4425950" y="4206875"/>
                </a:lnTo>
                <a:lnTo>
                  <a:pt x="4375150" y="4267200"/>
                </a:lnTo>
                <a:lnTo>
                  <a:pt x="4324350" y="4324350"/>
                </a:lnTo>
                <a:lnTo>
                  <a:pt x="4267200" y="4375150"/>
                </a:lnTo>
                <a:lnTo>
                  <a:pt x="4206875" y="4425950"/>
                </a:lnTo>
                <a:lnTo>
                  <a:pt x="4143375" y="4470400"/>
                </a:lnTo>
                <a:lnTo>
                  <a:pt x="4108450" y="4489450"/>
                </a:lnTo>
                <a:lnTo>
                  <a:pt x="4076700" y="4508500"/>
                </a:lnTo>
                <a:lnTo>
                  <a:pt x="4003675" y="4540250"/>
                </a:lnTo>
                <a:lnTo>
                  <a:pt x="3933825" y="4565650"/>
                </a:lnTo>
                <a:lnTo>
                  <a:pt x="3860800" y="4584700"/>
                </a:lnTo>
                <a:lnTo>
                  <a:pt x="3787775" y="4600575"/>
                </a:lnTo>
                <a:lnTo>
                  <a:pt x="3714750" y="4613275"/>
                </a:lnTo>
                <a:lnTo>
                  <a:pt x="3638550" y="4619625"/>
                </a:lnTo>
                <a:lnTo>
                  <a:pt x="3562350" y="4625975"/>
                </a:lnTo>
                <a:lnTo>
                  <a:pt x="3482975" y="4625975"/>
                </a:lnTo>
                <a:lnTo>
                  <a:pt x="3343275" y="4629150"/>
                </a:lnTo>
                <a:lnTo>
                  <a:pt x="3175000" y="4629150"/>
                </a:lnTo>
                <a:lnTo>
                  <a:pt x="1454150" y="4629150"/>
                </a:lnTo>
                <a:lnTo>
                  <a:pt x="1285875" y="4629150"/>
                </a:lnTo>
                <a:lnTo>
                  <a:pt x="1146175" y="4625975"/>
                </a:lnTo>
                <a:lnTo>
                  <a:pt x="1066800" y="4625975"/>
                </a:lnTo>
                <a:lnTo>
                  <a:pt x="990600" y="4619625"/>
                </a:lnTo>
                <a:lnTo>
                  <a:pt x="914400" y="4613275"/>
                </a:lnTo>
                <a:lnTo>
                  <a:pt x="841375" y="4600575"/>
                </a:lnTo>
                <a:lnTo>
                  <a:pt x="768350" y="4584700"/>
                </a:lnTo>
                <a:lnTo>
                  <a:pt x="695325" y="4565650"/>
                </a:lnTo>
                <a:lnTo>
                  <a:pt x="625475" y="4540250"/>
                </a:lnTo>
                <a:lnTo>
                  <a:pt x="555625" y="4508500"/>
                </a:lnTo>
                <a:lnTo>
                  <a:pt x="520700" y="4489450"/>
                </a:lnTo>
                <a:lnTo>
                  <a:pt x="485775" y="4470400"/>
                </a:lnTo>
                <a:lnTo>
                  <a:pt x="422275" y="4425950"/>
                </a:lnTo>
                <a:lnTo>
                  <a:pt x="361950" y="4375150"/>
                </a:lnTo>
                <a:lnTo>
                  <a:pt x="304800" y="4324350"/>
                </a:lnTo>
                <a:lnTo>
                  <a:pt x="254000" y="4267200"/>
                </a:lnTo>
                <a:lnTo>
                  <a:pt x="203200" y="4206875"/>
                </a:lnTo>
                <a:lnTo>
                  <a:pt x="158750" y="4143375"/>
                </a:lnTo>
                <a:lnTo>
                  <a:pt x="139700" y="4108450"/>
                </a:lnTo>
                <a:lnTo>
                  <a:pt x="120650" y="4073525"/>
                </a:lnTo>
                <a:lnTo>
                  <a:pt x="88900" y="4003675"/>
                </a:lnTo>
                <a:lnTo>
                  <a:pt x="63500" y="3933825"/>
                </a:lnTo>
                <a:lnTo>
                  <a:pt x="44450" y="3860800"/>
                </a:lnTo>
                <a:lnTo>
                  <a:pt x="28575" y="3787775"/>
                </a:lnTo>
                <a:lnTo>
                  <a:pt x="15875" y="3714750"/>
                </a:lnTo>
                <a:lnTo>
                  <a:pt x="9525" y="3638550"/>
                </a:lnTo>
                <a:lnTo>
                  <a:pt x="3175" y="3562350"/>
                </a:lnTo>
                <a:lnTo>
                  <a:pt x="3175" y="3482975"/>
                </a:lnTo>
                <a:lnTo>
                  <a:pt x="0" y="3343275"/>
                </a:lnTo>
                <a:lnTo>
                  <a:pt x="0" y="3175000"/>
                </a:lnTo>
                <a:lnTo>
                  <a:pt x="0" y="1454150"/>
                </a:lnTo>
                <a:lnTo>
                  <a:pt x="0" y="1282700"/>
                </a:lnTo>
                <a:lnTo>
                  <a:pt x="3175" y="1146175"/>
                </a:lnTo>
                <a:lnTo>
                  <a:pt x="3175" y="1066800"/>
                </a:lnTo>
                <a:lnTo>
                  <a:pt x="9525" y="990600"/>
                </a:lnTo>
                <a:lnTo>
                  <a:pt x="15875" y="914400"/>
                </a:lnTo>
                <a:lnTo>
                  <a:pt x="28575" y="841375"/>
                </a:lnTo>
                <a:lnTo>
                  <a:pt x="44450" y="768350"/>
                </a:lnTo>
                <a:lnTo>
                  <a:pt x="63500" y="695325"/>
                </a:lnTo>
                <a:lnTo>
                  <a:pt x="88900" y="622300"/>
                </a:lnTo>
                <a:lnTo>
                  <a:pt x="120650" y="552450"/>
                </a:lnTo>
                <a:lnTo>
                  <a:pt x="139700" y="517525"/>
                </a:lnTo>
                <a:lnTo>
                  <a:pt x="158750" y="485775"/>
                </a:lnTo>
                <a:lnTo>
                  <a:pt x="203200" y="422275"/>
                </a:lnTo>
                <a:lnTo>
                  <a:pt x="254000" y="361950"/>
                </a:lnTo>
                <a:lnTo>
                  <a:pt x="304800" y="304800"/>
                </a:lnTo>
                <a:lnTo>
                  <a:pt x="361950" y="254000"/>
                </a:lnTo>
                <a:lnTo>
                  <a:pt x="422275" y="203200"/>
                </a:lnTo>
                <a:lnTo>
                  <a:pt x="485775" y="158750"/>
                </a:lnTo>
                <a:lnTo>
                  <a:pt x="520700" y="139700"/>
                </a:lnTo>
                <a:lnTo>
                  <a:pt x="555625" y="120650"/>
                </a:lnTo>
                <a:lnTo>
                  <a:pt x="625475" y="88900"/>
                </a:lnTo>
                <a:lnTo>
                  <a:pt x="695325" y="63500"/>
                </a:lnTo>
                <a:lnTo>
                  <a:pt x="768350" y="44450"/>
                </a:lnTo>
                <a:lnTo>
                  <a:pt x="841375" y="28575"/>
                </a:lnTo>
                <a:lnTo>
                  <a:pt x="914400" y="15875"/>
                </a:lnTo>
                <a:lnTo>
                  <a:pt x="990600" y="9525"/>
                </a:lnTo>
                <a:lnTo>
                  <a:pt x="1066800" y="3175"/>
                </a:lnTo>
                <a:lnTo>
                  <a:pt x="1146175" y="0"/>
                </a:lnTo>
                <a:close/>
              </a:path>
            </a:pathLst>
          </a:custGeom>
          <a:solidFill>
            <a:schemeClr val="bg1"/>
          </a:solidFill>
          <a:ln>
            <a:noFill/>
          </a:ln>
        </p:spPr>
        <p:txBody>
          <a:bodyPr anchor="ctr"/>
          <a:lstStyle/>
          <a:p>
            <a:pPr algn="ctr"/>
          </a:p>
        </p:txBody>
      </p:sp>
      <p:sp>
        <p:nvSpPr>
          <p:cNvPr id="12" name="文本框 11"/>
          <p:cNvSpPr txBox="1"/>
          <p:nvPr/>
        </p:nvSpPr>
        <p:spPr>
          <a:xfrm>
            <a:off x="1439527" y="3050014"/>
            <a:ext cx="1961939" cy="400110"/>
          </a:xfrm>
          <a:prstGeom prst="rect">
            <a:avLst/>
          </a:prstGeom>
          <a:noFill/>
        </p:spPr>
        <p:txBody>
          <a:bodyPr wrap="square" rtlCol="0">
            <a:spAutoFit/>
            <a:scene3d>
              <a:camera prst="orthographicFront"/>
              <a:lightRig rig="threePt" dir="t"/>
            </a:scene3d>
            <a:sp3d contourW="12700"/>
          </a:bodyPr>
          <a:lstStyle/>
          <a:p>
            <a:pPr algn="ctr"/>
            <a:r>
              <a:rPr lang="zh-CN" altLang="en-US" sz="2000">
                <a:solidFill>
                  <a:schemeClr val="bg1"/>
                </a:solidFill>
                <a:latin typeface="微软雅黑" panose="020B0503020204020204" pitchFamily="34" charset="-122"/>
                <a:ea typeface="微软雅黑" panose="020B0503020204020204" pitchFamily="34" charset="-122"/>
              </a:rPr>
              <a:t>关键字</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3" name="iṥļiḓe"/>
          <p:cNvSpPr/>
          <p:nvPr/>
        </p:nvSpPr>
        <p:spPr bwMode="auto">
          <a:xfrm>
            <a:off x="3774496" y="1765426"/>
            <a:ext cx="2192674" cy="1989827"/>
          </a:xfrm>
          <a:prstGeom prst="rect">
            <a:avLst/>
          </a:prstGeom>
          <a:solidFill>
            <a:srgbClr val="3B3E45"/>
          </a:solidFill>
          <a:ln w="28575">
            <a:solidFill>
              <a:schemeClr val="bg1"/>
            </a:solidFill>
          </a:ln>
        </p:spPr>
        <p:txBody>
          <a:bodyPr anchor="ctr"/>
          <a:lstStyle/>
          <a:p>
            <a:pPr algn="ctr"/>
          </a:p>
        </p:txBody>
      </p:sp>
      <p:sp>
        <p:nvSpPr>
          <p:cNvPr id="14" name="í$líḋê"/>
          <p:cNvSpPr/>
          <p:nvPr/>
        </p:nvSpPr>
        <p:spPr bwMode="auto">
          <a:xfrm>
            <a:off x="4559226" y="2209277"/>
            <a:ext cx="623213" cy="527654"/>
          </a:xfrm>
          <a:custGeom>
            <a:avLst/>
            <a:gdLst>
              <a:gd name="T0" fmla="*/ 294416 w 1263650"/>
              <a:gd name="T1" fmla="*/ 1098599 h 1069975"/>
              <a:gd name="T2" fmla="*/ 1320142 w 1263650"/>
              <a:gd name="T3" fmla="*/ 878240 h 1069975"/>
              <a:gd name="T4" fmla="*/ 1613379 w 1263650"/>
              <a:gd name="T5" fmla="*/ 878240 h 1069975"/>
              <a:gd name="T6" fmla="*/ 74190 w 1263650"/>
              <a:gd name="T7" fmla="*/ 1612900 h 1069975"/>
              <a:gd name="T8" fmla="*/ 1538839 w 1263650"/>
              <a:gd name="T9" fmla="*/ 732266 h 1069975"/>
              <a:gd name="T10" fmla="*/ 1392852 w 1263650"/>
              <a:gd name="T11" fmla="*/ 732266 h 1069975"/>
              <a:gd name="T12" fmla="*/ 514542 w 1263650"/>
              <a:gd name="T13" fmla="*/ 1026609 h 1069975"/>
              <a:gd name="T14" fmla="*/ 725543 w 1263650"/>
              <a:gd name="T15" fmla="*/ 146518 h 1069975"/>
              <a:gd name="T16" fmla="*/ 708392 w 1263650"/>
              <a:gd name="T17" fmla="*/ 149712 h 1069975"/>
              <a:gd name="T18" fmla="*/ 694033 w 1263650"/>
              <a:gd name="T19" fmla="*/ 155302 h 1069975"/>
              <a:gd name="T20" fmla="*/ 683263 w 1263650"/>
              <a:gd name="T21" fmla="*/ 163287 h 1069975"/>
              <a:gd name="T22" fmla="*/ 674487 w 1263650"/>
              <a:gd name="T23" fmla="*/ 172868 h 1069975"/>
              <a:gd name="T24" fmla="*/ 665314 w 1263650"/>
              <a:gd name="T25" fmla="*/ 189636 h 1069975"/>
              <a:gd name="T26" fmla="*/ 660528 w 1263650"/>
              <a:gd name="T27" fmla="*/ 208399 h 1069975"/>
              <a:gd name="T28" fmla="*/ 659331 w 1263650"/>
              <a:gd name="T29" fmla="*/ 293036 h 1069975"/>
              <a:gd name="T30" fmla="*/ 1245270 w 1263650"/>
              <a:gd name="T31" fmla="*/ 213190 h 1069975"/>
              <a:gd name="T32" fmla="*/ 1242078 w 1263650"/>
              <a:gd name="T33" fmla="*/ 195624 h 1069975"/>
              <a:gd name="T34" fmla="*/ 1236494 w 1263650"/>
              <a:gd name="T35" fmla="*/ 181252 h 1069975"/>
              <a:gd name="T36" fmla="*/ 1228517 w 1263650"/>
              <a:gd name="T37" fmla="*/ 170472 h 1069975"/>
              <a:gd name="T38" fmla="*/ 1219343 w 1263650"/>
              <a:gd name="T39" fmla="*/ 161689 h 1069975"/>
              <a:gd name="T40" fmla="*/ 1201792 w 1263650"/>
              <a:gd name="T41" fmla="*/ 152507 h 1069975"/>
              <a:gd name="T42" fmla="*/ 1183446 w 1263650"/>
              <a:gd name="T43" fmla="*/ 147716 h 1069975"/>
              <a:gd name="T44" fmla="*/ 732324 w 1263650"/>
              <a:gd name="T45" fmla="*/ 146518 h 1069975"/>
              <a:gd name="T46" fmla="*/ 1172276 w 1263650"/>
              <a:gd name="T47" fmla="*/ 0 h 1069975"/>
              <a:gd name="T48" fmla="*/ 1202192 w 1263650"/>
              <a:gd name="T49" fmla="*/ 1996 h 1069975"/>
              <a:gd name="T50" fmla="*/ 1232108 w 1263650"/>
              <a:gd name="T51" fmla="*/ 7985 h 1069975"/>
              <a:gd name="T52" fmla="*/ 1260826 w 1263650"/>
              <a:gd name="T53" fmla="*/ 17566 h 1069975"/>
              <a:gd name="T54" fmla="*/ 1288348 w 1263650"/>
              <a:gd name="T55" fmla="*/ 31939 h 1069975"/>
              <a:gd name="T56" fmla="*/ 1313875 w 1263650"/>
              <a:gd name="T57" fmla="*/ 49106 h 1069975"/>
              <a:gd name="T58" fmla="*/ 1337010 w 1263650"/>
              <a:gd name="T59" fmla="*/ 70665 h 1069975"/>
              <a:gd name="T60" fmla="*/ 1356953 w 1263650"/>
              <a:gd name="T61" fmla="*/ 96216 h 1069975"/>
              <a:gd name="T62" fmla="*/ 1372509 w 1263650"/>
              <a:gd name="T63" fmla="*/ 124960 h 1069975"/>
              <a:gd name="T64" fmla="*/ 1384076 w 1263650"/>
              <a:gd name="T65" fmla="*/ 157697 h 1069975"/>
              <a:gd name="T66" fmla="*/ 1390857 w 1263650"/>
              <a:gd name="T67" fmla="*/ 194027 h 1069975"/>
              <a:gd name="T68" fmla="*/ 1392054 w 1263650"/>
              <a:gd name="T69" fmla="*/ 283854 h 1069975"/>
              <a:gd name="T70" fmla="*/ 1905000 w 1263650"/>
              <a:gd name="T71" fmla="*/ 806451 h 1069975"/>
              <a:gd name="T72" fmla="*/ 1318661 w 1263650"/>
              <a:gd name="T73" fmla="*/ 659931 h 1069975"/>
              <a:gd name="T74" fmla="*/ 585939 w 1263650"/>
              <a:gd name="T75" fmla="*/ 659931 h 1069975"/>
              <a:gd name="T76" fmla="*/ 0 w 1263650"/>
              <a:gd name="T77" fmla="*/ 806451 h 1069975"/>
              <a:gd name="T78" fmla="*/ 512946 w 1263650"/>
              <a:gd name="T79" fmla="*/ 219578 h 1069975"/>
              <a:gd name="T80" fmla="*/ 514940 w 1263650"/>
              <a:gd name="T81" fmla="*/ 189636 h 1069975"/>
              <a:gd name="T82" fmla="*/ 520924 w 1263650"/>
              <a:gd name="T83" fmla="*/ 159693 h 1069975"/>
              <a:gd name="T84" fmla="*/ 530496 w 1263650"/>
              <a:gd name="T85" fmla="*/ 130548 h 1069975"/>
              <a:gd name="T86" fmla="*/ 544856 w 1263650"/>
              <a:gd name="T87" fmla="*/ 103002 h 1069975"/>
              <a:gd name="T88" fmla="*/ 562007 w 1263650"/>
              <a:gd name="T89" fmla="*/ 77451 h 1069975"/>
              <a:gd name="T90" fmla="*/ 583545 w 1263650"/>
              <a:gd name="T91" fmla="*/ 55095 h 1069975"/>
              <a:gd name="T92" fmla="*/ 609074 w 1263650"/>
              <a:gd name="T93" fmla="*/ 35132 h 1069975"/>
              <a:gd name="T94" fmla="*/ 637792 w 1263650"/>
              <a:gd name="T95" fmla="*/ 19162 h 1069975"/>
              <a:gd name="T96" fmla="*/ 670498 w 1263650"/>
              <a:gd name="T97" fmla="*/ 7585 h 1069975"/>
              <a:gd name="T98" fmla="*/ 706795 w 1263650"/>
              <a:gd name="T99" fmla="*/ 1197 h 10699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263650" h="1069975">
                <a:moveTo>
                  <a:pt x="49213" y="582612"/>
                </a:moveTo>
                <a:lnTo>
                  <a:pt x="195296" y="582612"/>
                </a:lnTo>
                <a:lnTo>
                  <a:pt x="195296" y="728795"/>
                </a:lnTo>
                <a:lnTo>
                  <a:pt x="389544" y="728795"/>
                </a:lnTo>
                <a:lnTo>
                  <a:pt x="389544" y="582612"/>
                </a:lnTo>
                <a:lnTo>
                  <a:pt x="875694" y="582612"/>
                </a:lnTo>
                <a:lnTo>
                  <a:pt x="875694" y="728795"/>
                </a:lnTo>
                <a:lnTo>
                  <a:pt x="1070208" y="728795"/>
                </a:lnTo>
                <a:lnTo>
                  <a:pt x="1070208" y="582612"/>
                </a:lnTo>
                <a:lnTo>
                  <a:pt x="1216026" y="582612"/>
                </a:lnTo>
                <a:lnTo>
                  <a:pt x="1216026" y="1069975"/>
                </a:lnTo>
                <a:lnTo>
                  <a:pt x="49213" y="1069975"/>
                </a:lnTo>
                <a:lnTo>
                  <a:pt x="49213" y="582612"/>
                </a:lnTo>
                <a:close/>
                <a:moveTo>
                  <a:pt x="923925" y="485775"/>
                </a:moveTo>
                <a:lnTo>
                  <a:pt x="1020763" y="485775"/>
                </a:lnTo>
                <a:lnTo>
                  <a:pt x="1020763" y="681038"/>
                </a:lnTo>
                <a:lnTo>
                  <a:pt x="923925" y="681038"/>
                </a:lnTo>
                <a:lnTo>
                  <a:pt x="923925" y="485775"/>
                </a:lnTo>
                <a:close/>
                <a:moveTo>
                  <a:pt x="244475" y="485775"/>
                </a:moveTo>
                <a:lnTo>
                  <a:pt x="341313" y="485775"/>
                </a:lnTo>
                <a:lnTo>
                  <a:pt x="341313" y="681038"/>
                </a:lnTo>
                <a:lnTo>
                  <a:pt x="244475" y="681038"/>
                </a:lnTo>
                <a:lnTo>
                  <a:pt x="244475" y="485775"/>
                </a:lnTo>
                <a:close/>
                <a:moveTo>
                  <a:pt x="481277" y="97198"/>
                </a:moveTo>
                <a:lnTo>
                  <a:pt x="477308" y="97728"/>
                </a:lnTo>
                <a:lnTo>
                  <a:pt x="473604" y="98258"/>
                </a:lnTo>
                <a:lnTo>
                  <a:pt x="469900" y="99317"/>
                </a:lnTo>
                <a:lnTo>
                  <a:pt x="466460" y="100376"/>
                </a:lnTo>
                <a:lnTo>
                  <a:pt x="463285" y="101701"/>
                </a:lnTo>
                <a:lnTo>
                  <a:pt x="460375" y="103025"/>
                </a:lnTo>
                <a:lnTo>
                  <a:pt x="457729" y="104614"/>
                </a:lnTo>
                <a:lnTo>
                  <a:pt x="455348" y="106468"/>
                </a:lnTo>
                <a:lnTo>
                  <a:pt x="453231" y="108322"/>
                </a:lnTo>
                <a:lnTo>
                  <a:pt x="451114" y="110440"/>
                </a:lnTo>
                <a:lnTo>
                  <a:pt x="448998" y="112559"/>
                </a:lnTo>
                <a:lnTo>
                  <a:pt x="447410" y="114678"/>
                </a:lnTo>
                <a:lnTo>
                  <a:pt x="445823" y="117062"/>
                </a:lnTo>
                <a:lnTo>
                  <a:pt x="443441" y="121299"/>
                </a:lnTo>
                <a:lnTo>
                  <a:pt x="441325" y="125802"/>
                </a:lnTo>
                <a:lnTo>
                  <a:pt x="439737" y="130569"/>
                </a:lnTo>
                <a:lnTo>
                  <a:pt x="438679" y="134541"/>
                </a:lnTo>
                <a:lnTo>
                  <a:pt x="438150" y="138249"/>
                </a:lnTo>
                <a:lnTo>
                  <a:pt x="437356" y="143546"/>
                </a:lnTo>
                <a:lnTo>
                  <a:pt x="437356" y="145665"/>
                </a:lnTo>
                <a:lnTo>
                  <a:pt x="437356" y="194396"/>
                </a:lnTo>
                <a:lnTo>
                  <a:pt x="826294" y="194396"/>
                </a:lnTo>
                <a:lnTo>
                  <a:pt x="826294" y="145665"/>
                </a:lnTo>
                <a:lnTo>
                  <a:pt x="826029" y="141427"/>
                </a:lnTo>
                <a:lnTo>
                  <a:pt x="825764" y="137190"/>
                </a:lnTo>
                <a:lnTo>
                  <a:pt x="824706" y="133482"/>
                </a:lnTo>
                <a:lnTo>
                  <a:pt x="823912" y="129774"/>
                </a:lnTo>
                <a:lnTo>
                  <a:pt x="822854" y="126331"/>
                </a:lnTo>
                <a:lnTo>
                  <a:pt x="821531" y="123153"/>
                </a:lnTo>
                <a:lnTo>
                  <a:pt x="820208" y="120240"/>
                </a:lnTo>
                <a:lnTo>
                  <a:pt x="818621" y="117591"/>
                </a:lnTo>
                <a:lnTo>
                  <a:pt x="816769" y="115208"/>
                </a:lnTo>
                <a:lnTo>
                  <a:pt x="814916" y="113089"/>
                </a:lnTo>
                <a:lnTo>
                  <a:pt x="812800" y="110970"/>
                </a:lnTo>
                <a:lnTo>
                  <a:pt x="810948" y="108851"/>
                </a:lnTo>
                <a:lnTo>
                  <a:pt x="808831" y="107262"/>
                </a:lnTo>
                <a:lnTo>
                  <a:pt x="806450" y="105673"/>
                </a:lnTo>
                <a:lnTo>
                  <a:pt x="801687" y="103290"/>
                </a:lnTo>
                <a:lnTo>
                  <a:pt x="797189" y="101171"/>
                </a:lnTo>
                <a:lnTo>
                  <a:pt x="792956" y="99582"/>
                </a:lnTo>
                <a:lnTo>
                  <a:pt x="788987" y="98522"/>
                </a:lnTo>
                <a:lnTo>
                  <a:pt x="785019" y="97993"/>
                </a:lnTo>
                <a:lnTo>
                  <a:pt x="779727" y="97198"/>
                </a:lnTo>
                <a:lnTo>
                  <a:pt x="777610" y="97198"/>
                </a:lnTo>
                <a:lnTo>
                  <a:pt x="485775" y="97198"/>
                </a:lnTo>
                <a:lnTo>
                  <a:pt x="481277" y="97198"/>
                </a:lnTo>
                <a:close/>
                <a:moveTo>
                  <a:pt x="485775" y="0"/>
                </a:moveTo>
                <a:lnTo>
                  <a:pt x="777610" y="0"/>
                </a:lnTo>
                <a:lnTo>
                  <a:pt x="784225" y="0"/>
                </a:lnTo>
                <a:lnTo>
                  <a:pt x="790839" y="530"/>
                </a:lnTo>
                <a:lnTo>
                  <a:pt x="797454" y="1324"/>
                </a:lnTo>
                <a:lnTo>
                  <a:pt x="804069" y="2383"/>
                </a:lnTo>
                <a:lnTo>
                  <a:pt x="810683" y="3708"/>
                </a:lnTo>
                <a:lnTo>
                  <a:pt x="817298" y="5297"/>
                </a:lnTo>
                <a:lnTo>
                  <a:pt x="823648" y="7151"/>
                </a:lnTo>
                <a:lnTo>
                  <a:pt x="830262" y="9269"/>
                </a:lnTo>
                <a:lnTo>
                  <a:pt x="836348" y="11653"/>
                </a:lnTo>
                <a:lnTo>
                  <a:pt x="842433" y="14566"/>
                </a:lnTo>
                <a:lnTo>
                  <a:pt x="848783" y="17745"/>
                </a:lnTo>
                <a:lnTo>
                  <a:pt x="854604" y="21188"/>
                </a:lnTo>
                <a:lnTo>
                  <a:pt x="860425" y="24631"/>
                </a:lnTo>
                <a:lnTo>
                  <a:pt x="866246" y="28603"/>
                </a:lnTo>
                <a:lnTo>
                  <a:pt x="871537" y="32576"/>
                </a:lnTo>
                <a:lnTo>
                  <a:pt x="876829" y="37343"/>
                </a:lnTo>
                <a:lnTo>
                  <a:pt x="882121" y="42110"/>
                </a:lnTo>
                <a:lnTo>
                  <a:pt x="886883" y="46878"/>
                </a:lnTo>
                <a:lnTo>
                  <a:pt x="891381" y="52174"/>
                </a:lnTo>
                <a:lnTo>
                  <a:pt x="895879" y="58001"/>
                </a:lnTo>
                <a:lnTo>
                  <a:pt x="900112" y="63828"/>
                </a:lnTo>
                <a:lnTo>
                  <a:pt x="903816" y="69919"/>
                </a:lnTo>
                <a:lnTo>
                  <a:pt x="907256" y="76275"/>
                </a:lnTo>
                <a:lnTo>
                  <a:pt x="910431" y="82897"/>
                </a:lnTo>
                <a:lnTo>
                  <a:pt x="913341" y="89783"/>
                </a:lnTo>
                <a:lnTo>
                  <a:pt x="915987" y="97198"/>
                </a:lnTo>
                <a:lnTo>
                  <a:pt x="918104" y="104614"/>
                </a:lnTo>
                <a:lnTo>
                  <a:pt x="920221" y="112294"/>
                </a:lnTo>
                <a:lnTo>
                  <a:pt x="921544" y="120240"/>
                </a:lnTo>
                <a:lnTo>
                  <a:pt x="922602" y="128715"/>
                </a:lnTo>
                <a:lnTo>
                  <a:pt x="923131" y="136925"/>
                </a:lnTo>
                <a:lnTo>
                  <a:pt x="923396" y="145665"/>
                </a:lnTo>
                <a:lnTo>
                  <a:pt x="923396" y="188305"/>
                </a:lnTo>
                <a:lnTo>
                  <a:pt x="923396" y="194396"/>
                </a:lnTo>
                <a:lnTo>
                  <a:pt x="1263650" y="194396"/>
                </a:lnTo>
                <a:lnTo>
                  <a:pt x="1263650" y="534988"/>
                </a:lnTo>
                <a:lnTo>
                  <a:pt x="1069181" y="534988"/>
                </a:lnTo>
                <a:lnTo>
                  <a:pt x="1069181" y="437789"/>
                </a:lnTo>
                <a:lnTo>
                  <a:pt x="874712" y="437789"/>
                </a:lnTo>
                <a:lnTo>
                  <a:pt x="874712" y="534988"/>
                </a:lnTo>
                <a:lnTo>
                  <a:pt x="388673" y="534988"/>
                </a:lnTo>
                <a:lnTo>
                  <a:pt x="388673" y="437789"/>
                </a:lnTo>
                <a:lnTo>
                  <a:pt x="194469" y="437789"/>
                </a:lnTo>
                <a:lnTo>
                  <a:pt x="194469" y="534988"/>
                </a:lnTo>
                <a:lnTo>
                  <a:pt x="0" y="534988"/>
                </a:lnTo>
                <a:lnTo>
                  <a:pt x="0" y="194396"/>
                </a:lnTo>
                <a:lnTo>
                  <a:pt x="340254" y="194396"/>
                </a:lnTo>
                <a:lnTo>
                  <a:pt x="340254" y="145665"/>
                </a:lnTo>
                <a:lnTo>
                  <a:pt x="340254" y="139044"/>
                </a:lnTo>
                <a:lnTo>
                  <a:pt x="340783" y="132687"/>
                </a:lnTo>
                <a:lnTo>
                  <a:pt x="341577" y="125802"/>
                </a:lnTo>
                <a:lnTo>
                  <a:pt x="342635" y="119180"/>
                </a:lnTo>
                <a:lnTo>
                  <a:pt x="343958" y="112559"/>
                </a:lnTo>
                <a:lnTo>
                  <a:pt x="345546" y="105938"/>
                </a:lnTo>
                <a:lnTo>
                  <a:pt x="347398" y="99582"/>
                </a:lnTo>
                <a:lnTo>
                  <a:pt x="349514" y="93226"/>
                </a:lnTo>
                <a:lnTo>
                  <a:pt x="351896" y="86604"/>
                </a:lnTo>
                <a:lnTo>
                  <a:pt x="354806" y="80513"/>
                </a:lnTo>
                <a:lnTo>
                  <a:pt x="357981" y="74686"/>
                </a:lnTo>
                <a:lnTo>
                  <a:pt x="361421" y="68330"/>
                </a:lnTo>
                <a:lnTo>
                  <a:pt x="364860" y="62768"/>
                </a:lnTo>
                <a:lnTo>
                  <a:pt x="368829" y="57207"/>
                </a:lnTo>
                <a:lnTo>
                  <a:pt x="372798" y="51380"/>
                </a:lnTo>
                <a:lnTo>
                  <a:pt x="377560" y="46348"/>
                </a:lnTo>
                <a:lnTo>
                  <a:pt x="382323" y="41316"/>
                </a:lnTo>
                <a:lnTo>
                  <a:pt x="387085" y="36549"/>
                </a:lnTo>
                <a:lnTo>
                  <a:pt x="392377" y="31516"/>
                </a:lnTo>
                <a:lnTo>
                  <a:pt x="398198" y="27279"/>
                </a:lnTo>
                <a:lnTo>
                  <a:pt x="404019" y="23306"/>
                </a:lnTo>
                <a:lnTo>
                  <a:pt x="410104" y="19598"/>
                </a:lnTo>
                <a:lnTo>
                  <a:pt x="416454" y="16155"/>
                </a:lnTo>
                <a:lnTo>
                  <a:pt x="423069" y="12712"/>
                </a:lnTo>
                <a:lnTo>
                  <a:pt x="429948" y="9799"/>
                </a:lnTo>
                <a:lnTo>
                  <a:pt x="437356" y="7151"/>
                </a:lnTo>
                <a:lnTo>
                  <a:pt x="444764" y="5032"/>
                </a:lnTo>
                <a:lnTo>
                  <a:pt x="452437" y="3178"/>
                </a:lnTo>
                <a:lnTo>
                  <a:pt x="460375" y="1854"/>
                </a:lnTo>
                <a:lnTo>
                  <a:pt x="468841" y="794"/>
                </a:lnTo>
                <a:lnTo>
                  <a:pt x="477044" y="265"/>
                </a:lnTo>
                <a:lnTo>
                  <a:pt x="485775" y="0"/>
                </a:lnTo>
                <a:close/>
              </a:path>
            </a:pathLst>
          </a:custGeom>
          <a:solidFill>
            <a:schemeClr val="bg1"/>
          </a:solidFill>
          <a:ln>
            <a:noFill/>
          </a:ln>
        </p:spPr>
        <p:txBody>
          <a:bodyPr anchor="ctr"/>
          <a:lstStyle/>
          <a:p>
            <a:pPr algn="ctr"/>
          </a:p>
        </p:txBody>
      </p:sp>
      <p:sp>
        <p:nvSpPr>
          <p:cNvPr id="15" name="îsḷïde"/>
          <p:cNvSpPr/>
          <p:nvPr/>
        </p:nvSpPr>
        <p:spPr bwMode="auto">
          <a:xfrm>
            <a:off x="6224831" y="1765426"/>
            <a:ext cx="2192674" cy="1989827"/>
          </a:xfrm>
          <a:prstGeom prst="rect">
            <a:avLst/>
          </a:prstGeom>
          <a:solidFill>
            <a:srgbClr val="D58590"/>
          </a:solidFill>
          <a:ln w="28575">
            <a:solidFill>
              <a:schemeClr val="bg1"/>
            </a:solidFill>
          </a:ln>
        </p:spPr>
        <p:txBody>
          <a:bodyPr anchor="ctr"/>
          <a:lstStyle/>
          <a:p>
            <a:pPr algn="ctr"/>
          </a:p>
        </p:txBody>
      </p:sp>
      <p:sp>
        <p:nvSpPr>
          <p:cNvPr id="16" name="ïSlîďé"/>
          <p:cNvSpPr/>
          <p:nvPr/>
        </p:nvSpPr>
        <p:spPr bwMode="auto">
          <a:xfrm>
            <a:off x="7109276" y="2178636"/>
            <a:ext cx="423785" cy="588937"/>
          </a:xfrm>
          <a:custGeom>
            <a:avLst/>
            <a:gdLst>
              <a:gd name="T0" fmla="*/ 1260453 w 2358"/>
              <a:gd name="T1" fmla="*/ 1658275 h 3281"/>
              <a:gd name="T2" fmla="*/ 1293926 w 2358"/>
              <a:gd name="T3" fmla="*/ 1691748 h 3281"/>
              <a:gd name="T4" fmla="*/ 1293926 w 2358"/>
              <a:gd name="T5" fmla="*/ 1800397 h 3281"/>
              <a:gd name="T6" fmla="*/ 0 w 2358"/>
              <a:gd name="T7" fmla="*/ 1800397 h 3281"/>
              <a:gd name="T8" fmla="*/ 0 w 2358"/>
              <a:gd name="T9" fmla="*/ 1691748 h 3281"/>
              <a:gd name="T10" fmla="*/ 33473 w 2358"/>
              <a:gd name="T11" fmla="*/ 1658275 h 3281"/>
              <a:gd name="T12" fmla="*/ 144867 w 2358"/>
              <a:gd name="T13" fmla="*/ 1658275 h 3281"/>
              <a:gd name="T14" fmla="*/ 440088 w 2358"/>
              <a:gd name="T15" fmla="*/ 900473 h 3281"/>
              <a:gd name="T16" fmla="*/ 142123 w 2358"/>
              <a:gd name="T17" fmla="*/ 142671 h 3281"/>
              <a:gd name="T18" fmla="*/ 33473 w 2358"/>
              <a:gd name="T19" fmla="*/ 142671 h 3281"/>
              <a:gd name="T20" fmla="*/ 0 w 2358"/>
              <a:gd name="T21" fmla="*/ 109198 h 3281"/>
              <a:gd name="T22" fmla="*/ 0 w 2358"/>
              <a:gd name="T23" fmla="*/ 0 h 3281"/>
              <a:gd name="T24" fmla="*/ 1293926 w 2358"/>
              <a:gd name="T25" fmla="*/ 0 h 3281"/>
              <a:gd name="T26" fmla="*/ 1293926 w 2358"/>
              <a:gd name="T27" fmla="*/ 109198 h 3281"/>
              <a:gd name="T28" fmla="*/ 1260453 w 2358"/>
              <a:gd name="T29" fmla="*/ 142671 h 3281"/>
              <a:gd name="T30" fmla="*/ 1131499 w 2358"/>
              <a:gd name="T31" fmla="*/ 142671 h 3281"/>
              <a:gd name="T32" fmla="*/ 833534 w 2358"/>
              <a:gd name="T33" fmla="*/ 900473 h 3281"/>
              <a:gd name="T34" fmla="*/ 1128756 w 2358"/>
              <a:gd name="T35" fmla="*/ 1658275 h 3281"/>
              <a:gd name="T36" fmla="*/ 1260453 w 2358"/>
              <a:gd name="T37" fmla="*/ 1658275 h 3281"/>
              <a:gd name="T38" fmla="*/ 740797 w 2358"/>
              <a:gd name="T39" fmla="*/ 900473 h 3281"/>
              <a:gd name="T40" fmla="*/ 1038762 w 2358"/>
              <a:gd name="T41" fmla="*/ 142671 h 3281"/>
              <a:gd name="T42" fmla="*/ 234860 w 2358"/>
              <a:gd name="T43" fmla="*/ 142671 h 3281"/>
              <a:gd name="T44" fmla="*/ 532825 w 2358"/>
              <a:gd name="T45" fmla="*/ 900473 h 3281"/>
              <a:gd name="T46" fmla="*/ 237055 w 2358"/>
              <a:gd name="T47" fmla="*/ 1658275 h 3281"/>
              <a:gd name="T48" fmla="*/ 287539 w 2358"/>
              <a:gd name="T49" fmla="*/ 1658275 h 3281"/>
              <a:gd name="T50" fmla="*/ 407164 w 2358"/>
              <a:gd name="T51" fmla="*/ 1544687 h 3281"/>
              <a:gd name="T52" fmla="*/ 495511 w 2358"/>
              <a:gd name="T53" fmla="*/ 1499691 h 3281"/>
              <a:gd name="T54" fmla="*/ 595382 w 2358"/>
              <a:gd name="T55" fmla="*/ 1441525 h 3281"/>
              <a:gd name="T56" fmla="*/ 633245 w 2358"/>
              <a:gd name="T57" fmla="*/ 1374579 h 3281"/>
              <a:gd name="T58" fmla="*/ 671108 w 2358"/>
              <a:gd name="T59" fmla="*/ 1441525 h 3281"/>
              <a:gd name="T60" fmla="*/ 769880 w 2358"/>
              <a:gd name="T61" fmla="*/ 1499691 h 3281"/>
              <a:gd name="T62" fmla="*/ 858227 w 2358"/>
              <a:gd name="T63" fmla="*/ 1544687 h 3281"/>
              <a:gd name="T64" fmla="*/ 976755 w 2358"/>
              <a:gd name="T65" fmla="*/ 1658275 h 3281"/>
              <a:gd name="T66" fmla="*/ 1036568 w 2358"/>
              <a:gd name="T67" fmla="*/ 1658275 h 3281"/>
              <a:gd name="T68" fmla="*/ 740797 w 2358"/>
              <a:gd name="T69" fmla="*/ 900473 h 3281"/>
              <a:gd name="T70" fmla="*/ 671656 w 2358"/>
              <a:gd name="T71" fmla="*/ 802798 h 3281"/>
              <a:gd name="T72" fmla="*/ 651353 w 2358"/>
              <a:gd name="T73" fmla="*/ 892791 h 3281"/>
              <a:gd name="T74" fmla="*/ 642573 w 2358"/>
              <a:gd name="T75" fmla="*/ 952603 h 3281"/>
              <a:gd name="T76" fmla="*/ 633245 w 2358"/>
              <a:gd name="T77" fmla="*/ 892791 h 3281"/>
              <a:gd name="T78" fmla="*/ 613490 w 2358"/>
              <a:gd name="T79" fmla="*/ 802798 h 3281"/>
              <a:gd name="T80" fmla="*/ 544898 w 2358"/>
              <a:gd name="T81" fmla="*/ 718293 h 3281"/>
              <a:gd name="T82" fmla="*/ 461489 w 2358"/>
              <a:gd name="T83" fmla="*/ 627203 h 3281"/>
              <a:gd name="T84" fmla="*/ 351742 w 2358"/>
              <a:gd name="T85" fmla="*/ 494410 h 3281"/>
              <a:gd name="T86" fmla="*/ 641476 w 2358"/>
              <a:gd name="T87" fmla="*/ 589341 h 3281"/>
              <a:gd name="T88" fmla="*/ 932307 w 2358"/>
              <a:gd name="T89" fmla="*/ 494410 h 3281"/>
              <a:gd name="T90" fmla="*/ 822559 w 2358"/>
              <a:gd name="T91" fmla="*/ 627203 h 3281"/>
              <a:gd name="T92" fmla="*/ 739700 w 2358"/>
              <a:gd name="T93" fmla="*/ 718293 h 3281"/>
              <a:gd name="T94" fmla="*/ 671656 w 2358"/>
              <a:gd name="T95" fmla="*/ 802798 h 328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358" h="3281">
                <a:moveTo>
                  <a:pt x="2297" y="3022"/>
                </a:moveTo>
                <a:cubicBezTo>
                  <a:pt x="2331" y="3022"/>
                  <a:pt x="2358" y="3049"/>
                  <a:pt x="2358" y="3083"/>
                </a:cubicBezTo>
                <a:cubicBezTo>
                  <a:pt x="2358" y="3116"/>
                  <a:pt x="2358" y="3281"/>
                  <a:pt x="2358" y="3281"/>
                </a:cubicBezTo>
                <a:cubicBezTo>
                  <a:pt x="0" y="3281"/>
                  <a:pt x="0" y="3281"/>
                  <a:pt x="0" y="3281"/>
                </a:cubicBezTo>
                <a:cubicBezTo>
                  <a:pt x="0" y="3281"/>
                  <a:pt x="0" y="3116"/>
                  <a:pt x="0" y="3083"/>
                </a:cubicBezTo>
                <a:cubicBezTo>
                  <a:pt x="0" y="3049"/>
                  <a:pt x="27" y="3022"/>
                  <a:pt x="61" y="3022"/>
                </a:cubicBezTo>
                <a:cubicBezTo>
                  <a:pt x="264" y="3022"/>
                  <a:pt x="264" y="3022"/>
                  <a:pt x="264" y="3022"/>
                </a:cubicBezTo>
                <a:cubicBezTo>
                  <a:pt x="274" y="2213"/>
                  <a:pt x="802" y="1968"/>
                  <a:pt x="802" y="1641"/>
                </a:cubicBezTo>
                <a:cubicBezTo>
                  <a:pt x="802" y="1313"/>
                  <a:pt x="264" y="1307"/>
                  <a:pt x="259" y="260"/>
                </a:cubicBezTo>
                <a:cubicBezTo>
                  <a:pt x="61" y="260"/>
                  <a:pt x="61" y="260"/>
                  <a:pt x="61" y="260"/>
                </a:cubicBezTo>
                <a:cubicBezTo>
                  <a:pt x="27" y="260"/>
                  <a:pt x="0" y="233"/>
                  <a:pt x="0" y="199"/>
                </a:cubicBezTo>
                <a:cubicBezTo>
                  <a:pt x="0" y="166"/>
                  <a:pt x="0" y="0"/>
                  <a:pt x="0" y="0"/>
                </a:cubicBezTo>
                <a:cubicBezTo>
                  <a:pt x="2358" y="0"/>
                  <a:pt x="2358" y="0"/>
                  <a:pt x="2358" y="0"/>
                </a:cubicBezTo>
                <a:cubicBezTo>
                  <a:pt x="2358" y="0"/>
                  <a:pt x="2358" y="166"/>
                  <a:pt x="2358" y="199"/>
                </a:cubicBezTo>
                <a:cubicBezTo>
                  <a:pt x="2358" y="233"/>
                  <a:pt x="2331" y="260"/>
                  <a:pt x="2297" y="260"/>
                </a:cubicBezTo>
                <a:cubicBezTo>
                  <a:pt x="2062" y="260"/>
                  <a:pt x="2062" y="260"/>
                  <a:pt x="2062" y="260"/>
                </a:cubicBezTo>
                <a:cubicBezTo>
                  <a:pt x="2057" y="1307"/>
                  <a:pt x="1519" y="1313"/>
                  <a:pt x="1519" y="1641"/>
                </a:cubicBezTo>
                <a:cubicBezTo>
                  <a:pt x="1519" y="1968"/>
                  <a:pt x="2047" y="2213"/>
                  <a:pt x="2057" y="3022"/>
                </a:cubicBezTo>
                <a:lnTo>
                  <a:pt x="2297" y="3022"/>
                </a:lnTo>
                <a:close/>
                <a:moveTo>
                  <a:pt x="1350" y="1641"/>
                </a:moveTo>
                <a:cubicBezTo>
                  <a:pt x="1350" y="1311"/>
                  <a:pt x="1888" y="1307"/>
                  <a:pt x="1893" y="260"/>
                </a:cubicBezTo>
                <a:cubicBezTo>
                  <a:pt x="428" y="260"/>
                  <a:pt x="428" y="260"/>
                  <a:pt x="428" y="260"/>
                </a:cubicBezTo>
                <a:cubicBezTo>
                  <a:pt x="433" y="1307"/>
                  <a:pt x="971" y="1311"/>
                  <a:pt x="971" y="1641"/>
                </a:cubicBezTo>
                <a:cubicBezTo>
                  <a:pt x="971" y="1959"/>
                  <a:pt x="442" y="2210"/>
                  <a:pt x="432" y="3022"/>
                </a:cubicBezTo>
                <a:cubicBezTo>
                  <a:pt x="524" y="3022"/>
                  <a:pt x="524" y="3022"/>
                  <a:pt x="524" y="3022"/>
                </a:cubicBezTo>
                <a:cubicBezTo>
                  <a:pt x="546" y="2950"/>
                  <a:pt x="618" y="2880"/>
                  <a:pt x="742" y="2815"/>
                </a:cubicBezTo>
                <a:cubicBezTo>
                  <a:pt x="903" y="2733"/>
                  <a:pt x="903" y="2733"/>
                  <a:pt x="903" y="2733"/>
                </a:cubicBezTo>
                <a:cubicBezTo>
                  <a:pt x="1004" y="2681"/>
                  <a:pt x="1065" y="2645"/>
                  <a:pt x="1085" y="2627"/>
                </a:cubicBezTo>
                <a:cubicBezTo>
                  <a:pt x="1105" y="2609"/>
                  <a:pt x="1128" y="2568"/>
                  <a:pt x="1154" y="2505"/>
                </a:cubicBezTo>
                <a:cubicBezTo>
                  <a:pt x="1180" y="2568"/>
                  <a:pt x="1204" y="2609"/>
                  <a:pt x="1223" y="2627"/>
                </a:cubicBezTo>
                <a:cubicBezTo>
                  <a:pt x="1243" y="2645"/>
                  <a:pt x="1303" y="2681"/>
                  <a:pt x="1403" y="2733"/>
                </a:cubicBezTo>
                <a:cubicBezTo>
                  <a:pt x="1564" y="2815"/>
                  <a:pt x="1564" y="2815"/>
                  <a:pt x="1564" y="2815"/>
                </a:cubicBezTo>
                <a:cubicBezTo>
                  <a:pt x="1687" y="2880"/>
                  <a:pt x="1759" y="2950"/>
                  <a:pt x="1780" y="3022"/>
                </a:cubicBezTo>
                <a:cubicBezTo>
                  <a:pt x="1889" y="3022"/>
                  <a:pt x="1889" y="3022"/>
                  <a:pt x="1889" y="3022"/>
                </a:cubicBezTo>
                <a:cubicBezTo>
                  <a:pt x="1878" y="2210"/>
                  <a:pt x="1350" y="1959"/>
                  <a:pt x="1350" y="1641"/>
                </a:cubicBezTo>
                <a:close/>
                <a:moveTo>
                  <a:pt x="1224" y="1463"/>
                </a:moveTo>
                <a:cubicBezTo>
                  <a:pt x="1209" y="1492"/>
                  <a:pt x="1197" y="1546"/>
                  <a:pt x="1187" y="1627"/>
                </a:cubicBezTo>
                <a:cubicBezTo>
                  <a:pt x="1185" y="1651"/>
                  <a:pt x="1179" y="1688"/>
                  <a:pt x="1171" y="1736"/>
                </a:cubicBezTo>
                <a:cubicBezTo>
                  <a:pt x="1162" y="1688"/>
                  <a:pt x="1157" y="1651"/>
                  <a:pt x="1154" y="1627"/>
                </a:cubicBezTo>
                <a:cubicBezTo>
                  <a:pt x="1144" y="1546"/>
                  <a:pt x="1132" y="1492"/>
                  <a:pt x="1118" y="1463"/>
                </a:cubicBezTo>
                <a:cubicBezTo>
                  <a:pt x="1103" y="1435"/>
                  <a:pt x="1061" y="1383"/>
                  <a:pt x="993" y="1309"/>
                </a:cubicBezTo>
                <a:cubicBezTo>
                  <a:pt x="841" y="1143"/>
                  <a:pt x="841" y="1143"/>
                  <a:pt x="841" y="1143"/>
                </a:cubicBezTo>
                <a:cubicBezTo>
                  <a:pt x="737" y="1030"/>
                  <a:pt x="670" y="950"/>
                  <a:pt x="641" y="901"/>
                </a:cubicBezTo>
                <a:cubicBezTo>
                  <a:pt x="821" y="1016"/>
                  <a:pt x="997" y="1074"/>
                  <a:pt x="1169" y="1074"/>
                </a:cubicBezTo>
                <a:cubicBezTo>
                  <a:pt x="1341" y="1074"/>
                  <a:pt x="1518" y="1016"/>
                  <a:pt x="1699" y="901"/>
                </a:cubicBezTo>
                <a:cubicBezTo>
                  <a:pt x="1669" y="950"/>
                  <a:pt x="1602" y="1030"/>
                  <a:pt x="1499" y="1143"/>
                </a:cubicBezTo>
                <a:cubicBezTo>
                  <a:pt x="1348" y="1309"/>
                  <a:pt x="1348" y="1309"/>
                  <a:pt x="1348" y="1309"/>
                </a:cubicBezTo>
                <a:cubicBezTo>
                  <a:pt x="1279" y="1383"/>
                  <a:pt x="1238" y="1435"/>
                  <a:pt x="1224" y="1463"/>
                </a:cubicBezTo>
                <a:close/>
              </a:path>
            </a:pathLst>
          </a:custGeom>
          <a:solidFill>
            <a:schemeClr val="bg1"/>
          </a:solidFill>
          <a:ln>
            <a:noFill/>
          </a:ln>
        </p:spPr>
        <p:txBody>
          <a:bodyPr anchor="ctr"/>
          <a:lstStyle/>
          <a:p>
            <a:pPr algn="ctr"/>
          </a:p>
        </p:txBody>
      </p:sp>
      <p:sp>
        <p:nvSpPr>
          <p:cNvPr id="17" name="îś1îḋe"/>
          <p:cNvSpPr/>
          <p:nvPr/>
        </p:nvSpPr>
        <p:spPr bwMode="auto">
          <a:xfrm>
            <a:off x="8675167" y="1765426"/>
            <a:ext cx="2192674" cy="1989827"/>
          </a:xfrm>
          <a:prstGeom prst="rect">
            <a:avLst/>
          </a:prstGeom>
          <a:solidFill>
            <a:srgbClr val="3B3E45"/>
          </a:solidFill>
          <a:ln w="28575">
            <a:solidFill>
              <a:schemeClr val="bg1"/>
            </a:solidFill>
          </a:ln>
        </p:spPr>
        <p:txBody>
          <a:bodyPr anchor="ctr"/>
          <a:lstStyle/>
          <a:p>
            <a:pPr algn="ctr"/>
          </a:p>
        </p:txBody>
      </p:sp>
      <p:sp>
        <p:nvSpPr>
          <p:cNvPr id="18" name="íṧlíḓé"/>
          <p:cNvSpPr/>
          <p:nvPr/>
        </p:nvSpPr>
        <p:spPr bwMode="auto">
          <a:xfrm>
            <a:off x="9477034" y="2185387"/>
            <a:ext cx="588937" cy="575434"/>
          </a:xfrm>
          <a:custGeom>
            <a:avLst/>
            <a:gdLst>
              <a:gd name="T0" fmla="*/ 0 w 3951"/>
              <a:gd name="T1" fmla="*/ 1583116 h 3950"/>
              <a:gd name="T2" fmla="*/ 108452 w 3951"/>
              <a:gd name="T3" fmla="*/ 1477575 h 3950"/>
              <a:gd name="T4" fmla="*/ 1692401 w 3951"/>
              <a:gd name="T5" fmla="*/ 1477575 h 3950"/>
              <a:gd name="T6" fmla="*/ 1800397 w 3951"/>
              <a:gd name="T7" fmla="*/ 1583116 h 3950"/>
              <a:gd name="T8" fmla="*/ 756431 w 3951"/>
              <a:gd name="T9" fmla="*/ 771741 h 3950"/>
              <a:gd name="T10" fmla="*/ 1044422 w 3951"/>
              <a:gd name="T11" fmla="*/ 771741 h 3950"/>
              <a:gd name="T12" fmla="*/ 1512406 w 3951"/>
              <a:gd name="T13" fmla="*/ 771741 h 3950"/>
              <a:gd name="T14" fmla="*/ 1512406 w 3951"/>
              <a:gd name="T15" fmla="*/ 1547936 h 3950"/>
              <a:gd name="T16" fmla="*/ 1044422 w 3951"/>
              <a:gd name="T17" fmla="*/ 1547936 h 3950"/>
              <a:gd name="T18" fmla="*/ 756431 w 3951"/>
              <a:gd name="T19" fmla="*/ 1547936 h 3950"/>
              <a:gd name="T20" fmla="*/ 288446 w 3951"/>
              <a:gd name="T21" fmla="*/ 1547936 h 3950"/>
              <a:gd name="T22" fmla="*/ 288446 w 3951"/>
              <a:gd name="T23" fmla="*/ 771741 h 3950"/>
              <a:gd name="T24" fmla="*/ 1296413 w 3951"/>
              <a:gd name="T25" fmla="*/ 1512755 h 3950"/>
              <a:gd name="T26" fmla="*/ 1296413 w 3951"/>
              <a:gd name="T27" fmla="*/ 1301673 h 3950"/>
              <a:gd name="T28" fmla="*/ 1512406 w 3951"/>
              <a:gd name="T29" fmla="*/ 1266493 h 3950"/>
              <a:gd name="T30" fmla="*/ 1296413 w 3951"/>
              <a:gd name="T31" fmla="*/ 1266493 h 3950"/>
              <a:gd name="T32" fmla="*/ 1512406 w 3951"/>
              <a:gd name="T33" fmla="*/ 806922 h 3950"/>
              <a:gd name="T34" fmla="*/ 1044422 w 3951"/>
              <a:gd name="T35" fmla="*/ 1512755 h 3950"/>
              <a:gd name="T36" fmla="*/ 1044422 w 3951"/>
              <a:gd name="T37" fmla="*/ 1301673 h 3950"/>
              <a:gd name="T38" fmla="*/ 1260415 w 3951"/>
              <a:gd name="T39" fmla="*/ 1266493 h 3950"/>
              <a:gd name="T40" fmla="*/ 1044422 w 3951"/>
              <a:gd name="T41" fmla="*/ 1266493 h 3950"/>
              <a:gd name="T42" fmla="*/ 1260415 w 3951"/>
              <a:gd name="T43" fmla="*/ 806922 h 3950"/>
              <a:gd name="T44" fmla="*/ 792430 w 3951"/>
              <a:gd name="T45" fmla="*/ 1512755 h 3950"/>
              <a:gd name="T46" fmla="*/ 792430 w 3951"/>
              <a:gd name="T47" fmla="*/ 1301673 h 3950"/>
              <a:gd name="T48" fmla="*/ 1008423 w 3951"/>
              <a:gd name="T49" fmla="*/ 1266493 h 3950"/>
              <a:gd name="T50" fmla="*/ 792430 w 3951"/>
              <a:gd name="T51" fmla="*/ 1266493 h 3950"/>
              <a:gd name="T52" fmla="*/ 1008423 w 3951"/>
              <a:gd name="T53" fmla="*/ 806922 h 3950"/>
              <a:gd name="T54" fmla="*/ 540438 w 3951"/>
              <a:gd name="T55" fmla="*/ 1512755 h 3950"/>
              <a:gd name="T56" fmla="*/ 540438 w 3951"/>
              <a:gd name="T57" fmla="*/ 1301673 h 3950"/>
              <a:gd name="T58" fmla="*/ 756431 w 3951"/>
              <a:gd name="T59" fmla="*/ 1266493 h 3950"/>
              <a:gd name="T60" fmla="*/ 540438 w 3951"/>
              <a:gd name="T61" fmla="*/ 1266493 h 3950"/>
              <a:gd name="T62" fmla="*/ 756431 w 3951"/>
              <a:gd name="T63" fmla="*/ 806922 h 3950"/>
              <a:gd name="T64" fmla="*/ 288446 w 3951"/>
              <a:gd name="T65" fmla="*/ 1512755 h 3950"/>
              <a:gd name="T66" fmla="*/ 288446 w 3951"/>
              <a:gd name="T67" fmla="*/ 1301673 h 3950"/>
              <a:gd name="T68" fmla="*/ 504439 w 3951"/>
              <a:gd name="T69" fmla="*/ 1266493 h 3950"/>
              <a:gd name="T70" fmla="*/ 288446 w 3951"/>
              <a:gd name="T71" fmla="*/ 1266493 h 3950"/>
              <a:gd name="T72" fmla="*/ 504439 w 3951"/>
              <a:gd name="T73" fmla="*/ 806922 h 3950"/>
              <a:gd name="T74" fmla="*/ 0 w 3951"/>
              <a:gd name="T75" fmla="*/ 316623 h 3950"/>
              <a:gd name="T76" fmla="*/ 252447 w 3951"/>
              <a:gd name="T77" fmla="*/ 492525 h 3950"/>
              <a:gd name="T78" fmla="*/ 1260415 w 3951"/>
              <a:gd name="T79" fmla="*/ 140721 h 3950"/>
              <a:gd name="T80" fmla="*/ 1548405 w 3951"/>
              <a:gd name="T81" fmla="*/ 140721 h 3950"/>
              <a:gd name="T82" fmla="*/ 1800397 w 3951"/>
              <a:gd name="T83" fmla="*/ 703607 h 3950"/>
              <a:gd name="T84" fmla="*/ 1296413 w 3951"/>
              <a:gd name="T85" fmla="*/ 105541 h 3950"/>
              <a:gd name="T86" fmla="*/ 1512406 w 3951"/>
              <a:gd name="T87" fmla="*/ 457345 h 3950"/>
              <a:gd name="T88" fmla="*/ 288446 w 3951"/>
              <a:gd name="T89" fmla="*/ 105541 h 3950"/>
              <a:gd name="T90" fmla="*/ 504439 w 3951"/>
              <a:gd name="T91" fmla="*/ 457345 h 39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951" h="3950">
                <a:moveTo>
                  <a:pt x="3556" y="3950"/>
                </a:moveTo>
                <a:cubicBezTo>
                  <a:pt x="396" y="3950"/>
                  <a:pt x="396" y="3950"/>
                  <a:pt x="396" y="3950"/>
                </a:cubicBezTo>
                <a:cubicBezTo>
                  <a:pt x="177" y="3950"/>
                  <a:pt x="0" y="3773"/>
                  <a:pt x="0" y="3555"/>
                </a:cubicBezTo>
                <a:cubicBezTo>
                  <a:pt x="0" y="1738"/>
                  <a:pt x="0" y="1738"/>
                  <a:pt x="0" y="1738"/>
                </a:cubicBezTo>
                <a:cubicBezTo>
                  <a:pt x="244" y="1738"/>
                  <a:pt x="244" y="1738"/>
                  <a:pt x="244" y="1738"/>
                </a:cubicBezTo>
                <a:cubicBezTo>
                  <a:pt x="243" y="2424"/>
                  <a:pt x="238" y="3318"/>
                  <a:pt x="238" y="3318"/>
                </a:cubicBezTo>
                <a:cubicBezTo>
                  <a:pt x="238" y="3536"/>
                  <a:pt x="494" y="3713"/>
                  <a:pt x="712" y="3713"/>
                </a:cubicBezTo>
                <a:cubicBezTo>
                  <a:pt x="3240" y="3713"/>
                  <a:pt x="3240" y="3713"/>
                  <a:pt x="3240" y="3713"/>
                </a:cubicBezTo>
                <a:cubicBezTo>
                  <a:pt x="3458" y="3713"/>
                  <a:pt x="3714" y="3536"/>
                  <a:pt x="3714" y="3318"/>
                </a:cubicBezTo>
                <a:cubicBezTo>
                  <a:pt x="3714" y="3318"/>
                  <a:pt x="3709" y="2404"/>
                  <a:pt x="3707" y="1738"/>
                </a:cubicBezTo>
                <a:cubicBezTo>
                  <a:pt x="3951" y="1738"/>
                  <a:pt x="3951" y="1738"/>
                  <a:pt x="3951" y="1738"/>
                </a:cubicBezTo>
                <a:cubicBezTo>
                  <a:pt x="3951" y="3555"/>
                  <a:pt x="3951" y="3555"/>
                  <a:pt x="3951" y="3555"/>
                </a:cubicBezTo>
                <a:cubicBezTo>
                  <a:pt x="3951" y="3773"/>
                  <a:pt x="3774" y="3950"/>
                  <a:pt x="3556" y="3950"/>
                </a:cubicBezTo>
                <a:close/>
                <a:moveTo>
                  <a:pt x="1186" y="1733"/>
                </a:moveTo>
                <a:cubicBezTo>
                  <a:pt x="1660" y="1733"/>
                  <a:pt x="1660" y="1733"/>
                  <a:pt x="1660" y="1733"/>
                </a:cubicBezTo>
                <a:cubicBezTo>
                  <a:pt x="1739" y="1733"/>
                  <a:pt x="1739" y="1733"/>
                  <a:pt x="1739" y="1733"/>
                </a:cubicBezTo>
                <a:cubicBezTo>
                  <a:pt x="2213" y="1733"/>
                  <a:pt x="2213" y="1733"/>
                  <a:pt x="2213" y="1733"/>
                </a:cubicBezTo>
                <a:cubicBezTo>
                  <a:pt x="2292" y="1733"/>
                  <a:pt x="2292" y="1733"/>
                  <a:pt x="2292" y="1733"/>
                </a:cubicBezTo>
                <a:cubicBezTo>
                  <a:pt x="2766" y="1733"/>
                  <a:pt x="2766" y="1733"/>
                  <a:pt x="2766" y="1733"/>
                </a:cubicBezTo>
                <a:cubicBezTo>
                  <a:pt x="2845" y="1733"/>
                  <a:pt x="2845" y="1733"/>
                  <a:pt x="2845" y="1733"/>
                </a:cubicBezTo>
                <a:cubicBezTo>
                  <a:pt x="3319" y="1733"/>
                  <a:pt x="3319" y="1733"/>
                  <a:pt x="3319" y="1733"/>
                </a:cubicBezTo>
                <a:cubicBezTo>
                  <a:pt x="3398" y="1733"/>
                  <a:pt x="3398" y="1733"/>
                  <a:pt x="3398" y="1733"/>
                </a:cubicBezTo>
                <a:cubicBezTo>
                  <a:pt x="3398" y="3476"/>
                  <a:pt x="3398" y="3476"/>
                  <a:pt x="3398" y="3476"/>
                </a:cubicBezTo>
                <a:cubicBezTo>
                  <a:pt x="3319" y="3476"/>
                  <a:pt x="3319" y="3476"/>
                  <a:pt x="3319" y="3476"/>
                </a:cubicBezTo>
                <a:cubicBezTo>
                  <a:pt x="2845" y="3476"/>
                  <a:pt x="2845" y="3476"/>
                  <a:pt x="2845" y="3476"/>
                </a:cubicBezTo>
                <a:cubicBezTo>
                  <a:pt x="2766" y="3476"/>
                  <a:pt x="2766" y="3476"/>
                  <a:pt x="2766" y="3476"/>
                </a:cubicBezTo>
                <a:cubicBezTo>
                  <a:pt x="2292" y="3476"/>
                  <a:pt x="2292" y="3476"/>
                  <a:pt x="2292" y="3476"/>
                </a:cubicBezTo>
                <a:cubicBezTo>
                  <a:pt x="2213" y="3476"/>
                  <a:pt x="2213" y="3476"/>
                  <a:pt x="2213" y="3476"/>
                </a:cubicBezTo>
                <a:cubicBezTo>
                  <a:pt x="1739" y="3476"/>
                  <a:pt x="1739" y="3476"/>
                  <a:pt x="1739" y="3476"/>
                </a:cubicBezTo>
                <a:cubicBezTo>
                  <a:pt x="1660" y="3476"/>
                  <a:pt x="1660" y="3476"/>
                  <a:pt x="1660" y="3476"/>
                </a:cubicBezTo>
                <a:cubicBezTo>
                  <a:pt x="1186" y="3476"/>
                  <a:pt x="1186" y="3476"/>
                  <a:pt x="1186" y="3476"/>
                </a:cubicBezTo>
                <a:cubicBezTo>
                  <a:pt x="1107" y="3476"/>
                  <a:pt x="1107" y="3476"/>
                  <a:pt x="1107" y="3476"/>
                </a:cubicBezTo>
                <a:cubicBezTo>
                  <a:pt x="633" y="3476"/>
                  <a:pt x="633" y="3476"/>
                  <a:pt x="633" y="3476"/>
                </a:cubicBezTo>
                <a:cubicBezTo>
                  <a:pt x="554" y="3476"/>
                  <a:pt x="554" y="3476"/>
                  <a:pt x="554" y="3476"/>
                </a:cubicBezTo>
                <a:cubicBezTo>
                  <a:pt x="554" y="1733"/>
                  <a:pt x="554" y="1733"/>
                  <a:pt x="554" y="1733"/>
                </a:cubicBezTo>
                <a:cubicBezTo>
                  <a:pt x="633" y="1733"/>
                  <a:pt x="633" y="1733"/>
                  <a:pt x="633" y="1733"/>
                </a:cubicBezTo>
                <a:cubicBezTo>
                  <a:pt x="1107" y="1733"/>
                  <a:pt x="1107" y="1733"/>
                  <a:pt x="1107" y="1733"/>
                </a:cubicBezTo>
                <a:lnTo>
                  <a:pt x="1186" y="1733"/>
                </a:lnTo>
                <a:close/>
                <a:moveTo>
                  <a:pt x="2845" y="3397"/>
                </a:moveTo>
                <a:cubicBezTo>
                  <a:pt x="3319" y="3397"/>
                  <a:pt x="3319" y="3397"/>
                  <a:pt x="3319" y="3397"/>
                </a:cubicBezTo>
                <a:cubicBezTo>
                  <a:pt x="3319" y="2923"/>
                  <a:pt x="3319" y="2923"/>
                  <a:pt x="3319" y="2923"/>
                </a:cubicBezTo>
                <a:cubicBezTo>
                  <a:pt x="2845" y="2923"/>
                  <a:pt x="2845" y="2923"/>
                  <a:pt x="2845" y="2923"/>
                </a:cubicBezTo>
                <a:lnTo>
                  <a:pt x="2845" y="3397"/>
                </a:lnTo>
                <a:close/>
                <a:moveTo>
                  <a:pt x="2845" y="2844"/>
                </a:moveTo>
                <a:cubicBezTo>
                  <a:pt x="3319" y="2844"/>
                  <a:pt x="3319" y="2844"/>
                  <a:pt x="3319" y="2844"/>
                </a:cubicBezTo>
                <a:cubicBezTo>
                  <a:pt x="3319" y="2370"/>
                  <a:pt x="3319" y="2370"/>
                  <a:pt x="3319" y="2370"/>
                </a:cubicBezTo>
                <a:cubicBezTo>
                  <a:pt x="2845" y="2370"/>
                  <a:pt x="2845" y="2370"/>
                  <a:pt x="2845" y="2370"/>
                </a:cubicBezTo>
                <a:lnTo>
                  <a:pt x="2845" y="2844"/>
                </a:lnTo>
                <a:close/>
                <a:moveTo>
                  <a:pt x="2845" y="2291"/>
                </a:moveTo>
                <a:cubicBezTo>
                  <a:pt x="3319" y="2291"/>
                  <a:pt x="3319" y="2291"/>
                  <a:pt x="3319" y="2291"/>
                </a:cubicBezTo>
                <a:cubicBezTo>
                  <a:pt x="3319" y="1812"/>
                  <a:pt x="3319" y="1812"/>
                  <a:pt x="3319" y="1812"/>
                </a:cubicBezTo>
                <a:cubicBezTo>
                  <a:pt x="2845" y="1812"/>
                  <a:pt x="2845" y="1812"/>
                  <a:pt x="2845" y="1812"/>
                </a:cubicBezTo>
                <a:lnTo>
                  <a:pt x="2845" y="2291"/>
                </a:lnTo>
                <a:close/>
                <a:moveTo>
                  <a:pt x="2292" y="3397"/>
                </a:moveTo>
                <a:cubicBezTo>
                  <a:pt x="2766" y="3397"/>
                  <a:pt x="2766" y="3397"/>
                  <a:pt x="2766" y="3397"/>
                </a:cubicBezTo>
                <a:cubicBezTo>
                  <a:pt x="2766" y="2923"/>
                  <a:pt x="2766" y="2923"/>
                  <a:pt x="2766" y="2923"/>
                </a:cubicBezTo>
                <a:cubicBezTo>
                  <a:pt x="2292" y="2923"/>
                  <a:pt x="2292" y="2923"/>
                  <a:pt x="2292" y="2923"/>
                </a:cubicBezTo>
                <a:lnTo>
                  <a:pt x="2292" y="3397"/>
                </a:lnTo>
                <a:close/>
                <a:moveTo>
                  <a:pt x="2292" y="2844"/>
                </a:moveTo>
                <a:cubicBezTo>
                  <a:pt x="2766" y="2844"/>
                  <a:pt x="2766" y="2844"/>
                  <a:pt x="2766" y="2844"/>
                </a:cubicBezTo>
                <a:cubicBezTo>
                  <a:pt x="2766" y="2370"/>
                  <a:pt x="2766" y="2370"/>
                  <a:pt x="2766" y="2370"/>
                </a:cubicBezTo>
                <a:cubicBezTo>
                  <a:pt x="2292" y="2370"/>
                  <a:pt x="2292" y="2370"/>
                  <a:pt x="2292" y="2370"/>
                </a:cubicBezTo>
                <a:lnTo>
                  <a:pt x="2292" y="2844"/>
                </a:lnTo>
                <a:close/>
                <a:moveTo>
                  <a:pt x="2292" y="2291"/>
                </a:moveTo>
                <a:cubicBezTo>
                  <a:pt x="2766" y="2291"/>
                  <a:pt x="2766" y="2291"/>
                  <a:pt x="2766" y="2291"/>
                </a:cubicBezTo>
                <a:cubicBezTo>
                  <a:pt x="2766" y="1812"/>
                  <a:pt x="2766" y="1812"/>
                  <a:pt x="2766" y="1812"/>
                </a:cubicBezTo>
                <a:cubicBezTo>
                  <a:pt x="2292" y="1812"/>
                  <a:pt x="2292" y="1812"/>
                  <a:pt x="2292" y="1812"/>
                </a:cubicBezTo>
                <a:lnTo>
                  <a:pt x="2292" y="2291"/>
                </a:lnTo>
                <a:close/>
                <a:moveTo>
                  <a:pt x="1739" y="3397"/>
                </a:moveTo>
                <a:cubicBezTo>
                  <a:pt x="2213" y="3397"/>
                  <a:pt x="2213" y="3397"/>
                  <a:pt x="2213" y="3397"/>
                </a:cubicBezTo>
                <a:cubicBezTo>
                  <a:pt x="2213" y="2923"/>
                  <a:pt x="2213" y="2923"/>
                  <a:pt x="2213" y="2923"/>
                </a:cubicBezTo>
                <a:cubicBezTo>
                  <a:pt x="1739" y="2923"/>
                  <a:pt x="1739" y="2923"/>
                  <a:pt x="1739" y="2923"/>
                </a:cubicBezTo>
                <a:lnTo>
                  <a:pt x="1739" y="3397"/>
                </a:lnTo>
                <a:close/>
                <a:moveTo>
                  <a:pt x="1739" y="2844"/>
                </a:moveTo>
                <a:cubicBezTo>
                  <a:pt x="2213" y="2844"/>
                  <a:pt x="2213" y="2844"/>
                  <a:pt x="2213" y="2844"/>
                </a:cubicBezTo>
                <a:cubicBezTo>
                  <a:pt x="2213" y="2370"/>
                  <a:pt x="2213" y="2370"/>
                  <a:pt x="2213" y="2370"/>
                </a:cubicBezTo>
                <a:cubicBezTo>
                  <a:pt x="1739" y="2370"/>
                  <a:pt x="1739" y="2370"/>
                  <a:pt x="1739" y="2370"/>
                </a:cubicBezTo>
                <a:lnTo>
                  <a:pt x="1739" y="2844"/>
                </a:lnTo>
                <a:close/>
                <a:moveTo>
                  <a:pt x="1739" y="2291"/>
                </a:moveTo>
                <a:cubicBezTo>
                  <a:pt x="2213" y="2291"/>
                  <a:pt x="2213" y="2291"/>
                  <a:pt x="2213" y="2291"/>
                </a:cubicBezTo>
                <a:cubicBezTo>
                  <a:pt x="2213" y="1812"/>
                  <a:pt x="2213" y="1812"/>
                  <a:pt x="2213" y="1812"/>
                </a:cubicBezTo>
                <a:cubicBezTo>
                  <a:pt x="1739" y="1812"/>
                  <a:pt x="1739" y="1812"/>
                  <a:pt x="1739" y="1812"/>
                </a:cubicBezTo>
                <a:lnTo>
                  <a:pt x="1739" y="2291"/>
                </a:lnTo>
                <a:close/>
                <a:moveTo>
                  <a:pt x="1186" y="3397"/>
                </a:moveTo>
                <a:cubicBezTo>
                  <a:pt x="1660" y="3397"/>
                  <a:pt x="1660" y="3397"/>
                  <a:pt x="1660" y="3397"/>
                </a:cubicBezTo>
                <a:cubicBezTo>
                  <a:pt x="1660" y="2923"/>
                  <a:pt x="1660" y="2923"/>
                  <a:pt x="1660" y="2923"/>
                </a:cubicBezTo>
                <a:cubicBezTo>
                  <a:pt x="1186" y="2923"/>
                  <a:pt x="1186" y="2923"/>
                  <a:pt x="1186" y="2923"/>
                </a:cubicBezTo>
                <a:lnTo>
                  <a:pt x="1186" y="3397"/>
                </a:lnTo>
                <a:close/>
                <a:moveTo>
                  <a:pt x="1186" y="2844"/>
                </a:moveTo>
                <a:cubicBezTo>
                  <a:pt x="1660" y="2844"/>
                  <a:pt x="1660" y="2844"/>
                  <a:pt x="1660" y="2844"/>
                </a:cubicBezTo>
                <a:cubicBezTo>
                  <a:pt x="1660" y="2370"/>
                  <a:pt x="1660" y="2370"/>
                  <a:pt x="1660" y="2370"/>
                </a:cubicBezTo>
                <a:cubicBezTo>
                  <a:pt x="1186" y="2370"/>
                  <a:pt x="1186" y="2370"/>
                  <a:pt x="1186" y="2370"/>
                </a:cubicBezTo>
                <a:lnTo>
                  <a:pt x="1186" y="2844"/>
                </a:lnTo>
                <a:close/>
                <a:moveTo>
                  <a:pt x="1186" y="2291"/>
                </a:moveTo>
                <a:cubicBezTo>
                  <a:pt x="1660" y="2291"/>
                  <a:pt x="1660" y="2291"/>
                  <a:pt x="1660" y="2291"/>
                </a:cubicBezTo>
                <a:cubicBezTo>
                  <a:pt x="1660" y="1812"/>
                  <a:pt x="1660" y="1812"/>
                  <a:pt x="1660" y="1812"/>
                </a:cubicBezTo>
                <a:cubicBezTo>
                  <a:pt x="1186" y="1812"/>
                  <a:pt x="1186" y="1812"/>
                  <a:pt x="1186" y="1812"/>
                </a:cubicBezTo>
                <a:lnTo>
                  <a:pt x="1186" y="2291"/>
                </a:lnTo>
                <a:close/>
                <a:moveTo>
                  <a:pt x="633" y="3397"/>
                </a:moveTo>
                <a:cubicBezTo>
                  <a:pt x="1107" y="3397"/>
                  <a:pt x="1107" y="3397"/>
                  <a:pt x="1107" y="3397"/>
                </a:cubicBezTo>
                <a:cubicBezTo>
                  <a:pt x="1107" y="2923"/>
                  <a:pt x="1107" y="2923"/>
                  <a:pt x="1107" y="2923"/>
                </a:cubicBezTo>
                <a:cubicBezTo>
                  <a:pt x="633" y="2923"/>
                  <a:pt x="633" y="2923"/>
                  <a:pt x="633" y="2923"/>
                </a:cubicBezTo>
                <a:lnTo>
                  <a:pt x="633" y="3397"/>
                </a:lnTo>
                <a:close/>
                <a:moveTo>
                  <a:pt x="633" y="2844"/>
                </a:moveTo>
                <a:cubicBezTo>
                  <a:pt x="1107" y="2844"/>
                  <a:pt x="1107" y="2844"/>
                  <a:pt x="1107" y="2844"/>
                </a:cubicBezTo>
                <a:cubicBezTo>
                  <a:pt x="1107" y="2370"/>
                  <a:pt x="1107" y="2370"/>
                  <a:pt x="1107" y="2370"/>
                </a:cubicBezTo>
                <a:cubicBezTo>
                  <a:pt x="633" y="2370"/>
                  <a:pt x="633" y="2370"/>
                  <a:pt x="633" y="2370"/>
                </a:cubicBezTo>
                <a:lnTo>
                  <a:pt x="633" y="2844"/>
                </a:lnTo>
                <a:close/>
                <a:moveTo>
                  <a:pt x="633" y="2291"/>
                </a:moveTo>
                <a:cubicBezTo>
                  <a:pt x="1107" y="2291"/>
                  <a:pt x="1107" y="2291"/>
                  <a:pt x="1107" y="2291"/>
                </a:cubicBezTo>
                <a:cubicBezTo>
                  <a:pt x="1107" y="1812"/>
                  <a:pt x="1107" y="1812"/>
                  <a:pt x="1107" y="1812"/>
                </a:cubicBezTo>
                <a:cubicBezTo>
                  <a:pt x="633" y="1812"/>
                  <a:pt x="633" y="1812"/>
                  <a:pt x="633" y="1812"/>
                </a:cubicBezTo>
                <a:lnTo>
                  <a:pt x="633" y="2291"/>
                </a:lnTo>
                <a:close/>
                <a:moveTo>
                  <a:pt x="0" y="711"/>
                </a:moveTo>
                <a:cubicBezTo>
                  <a:pt x="0" y="493"/>
                  <a:pt x="177" y="316"/>
                  <a:pt x="396" y="316"/>
                </a:cubicBezTo>
                <a:cubicBezTo>
                  <a:pt x="554" y="316"/>
                  <a:pt x="554" y="316"/>
                  <a:pt x="554" y="316"/>
                </a:cubicBezTo>
                <a:cubicBezTo>
                  <a:pt x="554" y="1106"/>
                  <a:pt x="554" y="1106"/>
                  <a:pt x="554" y="1106"/>
                </a:cubicBezTo>
                <a:cubicBezTo>
                  <a:pt x="870" y="1106"/>
                  <a:pt x="858" y="1106"/>
                  <a:pt x="1186" y="1106"/>
                </a:cubicBezTo>
                <a:cubicBezTo>
                  <a:pt x="1186" y="316"/>
                  <a:pt x="1186" y="316"/>
                  <a:pt x="1186" y="316"/>
                </a:cubicBezTo>
                <a:cubicBezTo>
                  <a:pt x="2766" y="316"/>
                  <a:pt x="2766" y="316"/>
                  <a:pt x="2766" y="316"/>
                </a:cubicBezTo>
                <a:cubicBezTo>
                  <a:pt x="2766" y="1106"/>
                  <a:pt x="2766" y="1106"/>
                  <a:pt x="2766" y="1106"/>
                </a:cubicBezTo>
                <a:cubicBezTo>
                  <a:pt x="3070" y="1106"/>
                  <a:pt x="3070" y="1106"/>
                  <a:pt x="3398" y="1106"/>
                </a:cubicBezTo>
                <a:cubicBezTo>
                  <a:pt x="3398" y="316"/>
                  <a:pt x="3398" y="316"/>
                  <a:pt x="3398" y="316"/>
                </a:cubicBezTo>
                <a:cubicBezTo>
                  <a:pt x="3556" y="316"/>
                  <a:pt x="3556" y="316"/>
                  <a:pt x="3556" y="316"/>
                </a:cubicBezTo>
                <a:cubicBezTo>
                  <a:pt x="3774" y="316"/>
                  <a:pt x="3951" y="493"/>
                  <a:pt x="3951" y="711"/>
                </a:cubicBezTo>
                <a:cubicBezTo>
                  <a:pt x="3951" y="1580"/>
                  <a:pt x="3951" y="1580"/>
                  <a:pt x="3951" y="1580"/>
                </a:cubicBezTo>
                <a:cubicBezTo>
                  <a:pt x="2260" y="1580"/>
                  <a:pt x="1897" y="1580"/>
                  <a:pt x="0" y="1580"/>
                </a:cubicBezTo>
                <a:lnTo>
                  <a:pt x="0" y="711"/>
                </a:lnTo>
                <a:close/>
                <a:moveTo>
                  <a:pt x="2845" y="237"/>
                </a:moveTo>
                <a:cubicBezTo>
                  <a:pt x="2845" y="106"/>
                  <a:pt x="2951" y="0"/>
                  <a:pt x="3082" y="0"/>
                </a:cubicBezTo>
                <a:cubicBezTo>
                  <a:pt x="3213" y="0"/>
                  <a:pt x="3319" y="106"/>
                  <a:pt x="3319" y="237"/>
                </a:cubicBezTo>
                <a:cubicBezTo>
                  <a:pt x="3319" y="1027"/>
                  <a:pt x="3319" y="1027"/>
                  <a:pt x="3319" y="1027"/>
                </a:cubicBezTo>
                <a:cubicBezTo>
                  <a:pt x="3319" y="1027"/>
                  <a:pt x="3138" y="1027"/>
                  <a:pt x="2845" y="1027"/>
                </a:cubicBezTo>
                <a:cubicBezTo>
                  <a:pt x="2845" y="891"/>
                  <a:pt x="2845" y="237"/>
                  <a:pt x="2845" y="237"/>
                </a:cubicBezTo>
                <a:close/>
                <a:moveTo>
                  <a:pt x="633" y="237"/>
                </a:moveTo>
                <a:cubicBezTo>
                  <a:pt x="633" y="106"/>
                  <a:pt x="739" y="0"/>
                  <a:pt x="870" y="0"/>
                </a:cubicBezTo>
                <a:cubicBezTo>
                  <a:pt x="1001" y="0"/>
                  <a:pt x="1107" y="106"/>
                  <a:pt x="1107" y="237"/>
                </a:cubicBezTo>
                <a:cubicBezTo>
                  <a:pt x="1107" y="1027"/>
                  <a:pt x="1107" y="1027"/>
                  <a:pt x="1107" y="1027"/>
                </a:cubicBezTo>
                <a:cubicBezTo>
                  <a:pt x="1107" y="1027"/>
                  <a:pt x="847" y="1027"/>
                  <a:pt x="633" y="1027"/>
                </a:cubicBezTo>
                <a:cubicBezTo>
                  <a:pt x="633" y="1072"/>
                  <a:pt x="633" y="237"/>
                  <a:pt x="633" y="237"/>
                </a:cubicBezTo>
                <a:close/>
              </a:path>
            </a:pathLst>
          </a:custGeom>
          <a:solidFill>
            <a:schemeClr val="bg1"/>
          </a:solidFill>
          <a:ln>
            <a:noFill/>
          </a:ln>
        </p:spPr>
        <p:txBody>
          <a:bodyPr anchor="ctr"/>
          <a:lstStyle/>
          <a:p>
            <a:pPr algn="ctr"/>
          </a:p>
        </p:txBody>
      </p:sp>
      <p:sp>
        <p:nvSpPr>
          <p:cNvPr id="19" name="íṧḻïďe"/>
          <p:cNvSpPr/>
          <p:nvPr/>
        </p:nvSpPr>
        <p:spPr bwMode="auto">
          <a:xfrm>
            <a:off x="1324161" y="3937061"/>
            <a:ext cx="2192674" cy="1989827"/>
          </a:xfrm>
          <a:prstGeom prst="rect">
            <a:avLst/>
          </a:prstGeom>
          <a:solidFill>
            <a:srgbClr val="3B3E45"/>
          </a:solidFill>
          <a:ln w="28575">
            <a:solidFill>
              <a:schemeClr val="bg1"/>
            </a:solidFill>
          </a:ln>
        </p:spPr>
        <p:txBody>
          <a:bodyPr anchor="ctr"/>
          <a:lstStyle/>
          <a:p>
            <a:pPr algn="ctr"/>
          </a:p>
        </p:txBody>
      </p:sp>
      <p:sp>
        <p:nvSpPr>
          <p:cNvPr id="20" name="íŝļíďê"/>
          <p:cNvSpPr/>
          <p:nvPr/>
        </p:nvSpPr>
        <p:spPr bwMode="auto">
          <a:xfrm>
            <a:off x="2108891" y="4333133"/>
            <a:ext cx="623213" cy="623213"/>
          </a:xfrm>
          <a:custGeom>
            <a:avLst/>
            <a:gdLst>
              <a:gd name="T0" fmla="*/ 1424804 w 1341438"/>
              <a:gd name="T1" fmla="*/ 976171 h 1341438"/>
              <a:gd name="T2" fmla="*/ 277295 w 1341438"/>
              <a:gd name="T3" fmla="*/ 649654 h 1341438"/>
              <a:gd name="T4" fmla="*/ 216426 w 1341438"/>
              <a:gd name="T5" fmla="*/ 876225 h 1341438"/>
              <a:gd name="T6" fmla="*/ 240849 w 1341438"/>
              <a:gd name="T7" fmla="*/ 1155024 h 1341438"/>
              <a:gd name="T8" fmla="*/ 370479 w 1341438"/>
              <a:gd name="T9" fmla="*/ 1409400 h 1341438"/>
              <a:gd name="T10" fmla="*/ 584651 w 1341438"/>
              <a:gd name="T11" fmla="*/ 1594639 h 1341438"/>
              <a:gd name="T12" fmla="*/ 858189 w 1341438"/>
              <a:gd name="T13" fmla="*/ 1686695 h 1341438"/>
              <a:gd name="T14" fmla="*/ 1117075 w 1341438"/>
              <a:gd name="T15" fmla="*/ 1673920 h 1341438"/>
              <a:gd name="T16" fmla="*/ 1331997 w 1341438"/>
              <a:gd name="T17" fmla="*/ 1588251 h 1341438"/>
              <a:gd name="T18" fmla="*/ 1203960 w 1341438"/>
              <a:gd name="T19" fmla="*/ 343359 h 1341438"/>
              <a:gd name="T20" fmla="*/ 1297593 w 1341438"/>
              <a:gd name="T21" fmla="*/ 448935 h 1341438"/>
              <a:gd name="T22" fmla="*/ 1331436 w 1341438"/>
              <a:gd name="T23" fmla="*/ 593446 h 1341438"/>
              <a:gd name="T24" fmla="*/ 1507794 w 1341438"/>
              <a:gd name="T25" fmla="*/ 672066 h 1341438"/>
              <a:gd name="T26" fmla="*/ 1571343 w 1341438"/>
              <a:gd name="T27" fmla="*/ 841663 h 1341438"/>
              <a:gd name="T28" fmla="*/ 1485984 w 1341438"/>
              <a:gd name="T29" fmla="*/ 738332 h 1341438"/>
              <a:gd name="T30" fmla="*/ 1372423 w 1341438"/>
              <a:gd name="T31" fmla="*/ 654845 h 1341438"/>
              <a:gd name="T32" fmla="*/ 1212234 w 1341438"/>
              <a:gd name="T33" fmla="*/ 623771 h 1341438"/>
              <a:gd name="T34" fmla="*/ 1250588 w 1341438"/>
              <a:gd name="T35" fmla="*/ 517072 h 1341438"/>
              <a:gd name="T36" fmla="*/ 1219378 w 1341438"/>
              <a:gd name="T37" fmla="*/ 424225 h 1341438"/>
              <a:gd name="T38" fmla="*/ 1123491 w 1341438"/>
              <a:gd name="T39" fmla="*/ 382294 h 1341438"/>
              <a:gd name="T40" fmla="*/ 1086639 w 1341438"/>
              <a:gd name="T41" fmla="*/ 356462 h 1341438"/>
              <a:gd name="T42" fmla="*/ 1112209 w 1341438"/>
              <a:gd name="T43" fmla="*/ 325387 h 1341438"/>
              <a:gd name="T44" fmla="*/ 1078761 w 1341438"/>
              <a:gd name="T45" fmla="*/ 288169 h 1341438"/>
              <a:gd name="T46" fmla="*/ 1060385 w 1341438"/>
              <a:gd name="T47" fmla="*/ 323825 h 1341438"/>
              <a:gd name="T48" fmla="*/ 979380 w 1341438"/>
              <a:gd name="T49" fmla="*/ 350849 h 1341438"/>
              <a:gd name="T50" fmla="*/ 946002 w 1341438"/>
              <a:gd name="T51" fmla="*/ 457065 h 1341438"/>
              <a:gd name="T52" fmla="*/ 990255 w 1341438"/>
              <a:gd name="T53" fmla="*/ 530628 h 1341438"/>
              <a:gd name="T54" fmla="*/ 1093763 w 1341438"/>
              <a:gd name="T55" fmla="*/ 556527 h 1341438"/>
              <a:gd name="T56" fmla="*/ 1107264 w 1341438"/>
              <a:gd name="T57" fmla="*/ 609071 h 1341438"/>
              <a:gd name="T58" fmla="*/ 1131266 w 1341438"/>
              <a:gd name="T59" fmla="*/ 714163 h 1341438"/>
              <a:gd name="T60" fmla="*/ 1418162 w 1341438"/>
              <a:gd name="T61" fmla="*/ 749818 h 1341438"/>
              <a:gd name="T62" fmla="*/ 1481166 w 1341438"/>
              <a:gd name="T63" fmla="*/ 868046 h 1341438"/>
              <a:gd name="T64" fmla="*/ 1381785 w 1341438"/>
              <a:gd name="T65" fmla="*/ 795608 h 1341438"/>
              <a:gd name="T66" fmla="*/ 1106515 w 1341438"/>
              <a:gd name="T67" fmla="*/ 766707 h 1341438"/>
              <a:gd name="T68" fmla="*/ 1048010 w 1341438"/>
              <a:gd name="T69" fmla="*/ 683011 h 1341438"/>
              <a:gd name="T70" fmla="*/ 998881 w 1341438"/>
              <a:gd name="T71" fmla="*/ 600064 h 1341438"/>
              <a:gd name="T72" fmla="*/ 907374 w 1341438"/>
              <a:gd name="T73" fmla="*/ 518619 h 1341438"/>
              <a:gd name="T74" fmla="*/ 898374 w 1341438"/>
              <a:gd name="T75" fmla="*/ 377121 h 1341438"/>
              <a:gd name="T76" fmla="*/ 983504 w 1341438"/>
              <a:gd name="T77" fmla="*/ 281038 h 1341438"/>
              <a:gd name="T78" fmla="*/ 802580 w 1341438"/>
              <a:gd name="T79" fmla="*/ 228074 h 1341438"/>
              <a:gd name="T80" fmla="*/ 585402 w 1341438"/>
              <a:gd name="T81" fmla="*/ 309985 h 1341438"/>
              <a:gd name="T82" fmla="*/ 1615681 w 1341438"/>
              <a:gd name="T83" fmla="*/ 1281648 h 1341438"/>
              <a:gd name="T84" fmla="*/ 1685193 w 1341438"/>
              <a:gd name="T85" fmla="*/ 1058459 h 1341438"/>
              <a:gd name="T86" fmla="*/ 1673920 w 1341438"/>
              <a:gd name="T87" fmla="*/ 785672 h 1341438"/>
              <a:gd name="T88" fmla="*/ 1556314 w 1341438"/>
              <a:gd name="T89" fmla="*/ 524533 h 1341438"/>
              <a:gd name="T90" fmla="*/ 1351536 w 1341438"/>
              <a:gd name="T91" fmla="*/ 328773 h 1341438"/>
              <a:gd name="T92" fmla="*/ 1083632 w 1341438"/>
              <a:gd name="T93" fmla="*/ 224316 h 1341438"/>
              <a:gd name="T94" fmla="*/ 1121207 w 1341438"/>
              <a:gd name="T95" fmla="*/ 15029 h 1341438"/>
              <a:gd name="T96" fmla="*/ 1466137 w 1341438"/>
              <a:gd name="T97" fmla="*/ 150295 h 1341438"/>
              <a:gd name="T98" fmla="*/ 1729530 w 1341438"/>
              <a:gd name="T99" fmla="*/ 400915 h 1341438"/>
              <a:gd name="T100" fmla="*/ 1880577 w 1341438"/>
              <a:gd name="T101" fmla="*/ 737577 h 1341438"/>
              <a:gd name="T102" fmla="*/ 1889971 w 1341438"/>
              <a:gd name="T103" fmla="*/ 1120832 h 1341438"/>
              <a:gd name="T104" fmla="*/ 1755080 w 1341438"/>
              <a:gd name="T105" fmla="*/ 1466137 h 1341438"/>
              <a:gd name="T106" fmla="*/ 1504087 w 1341438"/>
              <a:gd name="T107" fmla="*/ 1729154 h 1341438"/>
              <a:gd name="T108" fmla="*/ 1167800 w 1341438"/>
              <a:gd name="T109" fmla="*/ 1880577 h 1341438"/>
              <a:gd name="T110" fmla="*/ 807465 w 1341438"/>
              <a:gd name="T111" fmla="*/ 1893729 h 1341438"/>
              <a:gd name="T112" fmla="*/ 458778 w 1341438"/>
              <a:gd name="T113" fmla="*/ 1767104 h 1341438"/>
              <a:gd name="T114" fmla="*/ 189748 w 1341438"/>
              <a:gd name="T115" fmla="*/ 1522497 h 1341438"/>
              <a:gd name="T116" fmla="*/ 30058 w 1341438"/>
              <a:gd name="T117" fmla="*/ 1190719 h 1341438"/>
              <a:gd name="T118" fmla="*/ 11271 w 1341438"/>
              <a:gd name="T119" fmla="*/ 807841 h 1341438"/>
              <a:gd name="T120" fmla="*/ 137896 w 1341438"/>
              <a:gd name="T121" fmla="*/ 458779 h 1341438"/>
              <a:gd name="T122" fmla="*/ 382503 w 1341438"/>
              <a:gd name="T123" fmla="*/ 189373 h 1341438"/>
              <a:gd name="T124" fmla="*/ 714656 w 1341438"/>
              <a:gd name="T125" fmla="*/ 30060 h 134143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341438" h="1341438">
                <a:moveTo>
                  <a:pt x="824769" y="688975"/>
                </a:moveTo>
                <a:lnTo>
                  <a:pt x="979487" y="688975"/>
                </a:lnTo>
                <a:lnTo>
                  <a:pt x="979487" y="809625"/>
                </a:lnTo>
                <a:lnTo>
                  <a:pt x="944636" y="809625"/>
                </a:lnTo>
                <a:lnTo>
                  <a:pt x="824769" y="688975"/>
                </a:lnTo>
                <a:close/>
                <a:moveTo>
                  <a:pt x="230187" y="688975"/>
                </a:moveTo>
                <a:lnTo>
                  <a:pt x="553352" y="688975"/>
                </a:lnTo>
                <a:lnTo>
                  <a:pt x="673219" y="809625"/>
                </a:lnTo>
                <a:lnTo>
                  <a:pt x="230187" y="809625"/>
                </a:lnTo>
                <a:lnTo>
                  <a:pt x="230187" y="688975"/>
                </a:lnTo>
                <a:close/>
                <a:moveTo>
                  <a:pt x="1066800" y="687387"/>
                </a:moveTo>
                <a:lnTo>
                  <a:pt x="1106488" y="687387"/>
                </a:lnTo>
                <a:lnTo>
                  <a:pt x="1106488" y="808037"/>
                </a:lnTo>
                <a:lnTo>
                  <a:pt x="1066800" y="808037"/>
                </a:lnTo>
                <a:lnTo>
                  <a:pt x="1066800" y="687387"/>
                </a:lnTo>
                <a:close/>
                <a:moveTo>
                  <a:pt x="1003300" y="687387"/>
                </a:moveTo>
                <a:lnTo>
                  <a:pt x="1042988" y="687387"/>
                </a:lnTo>
                <a:lnTo>
                  <a:pt x="1042988" y="808037"/>
                </a:lnTo>
                <a:lnTo>
                  <a:pt x="1003300" y="808037"/>
                </a:lnTo>
                <a:lnTo>
                  <a:pt x="1003300" y="687387"/>
                </a:lnTo>
                <a:close/>
                <a:moveTo>
                  <a:pt x="251354" y="361421"/>
                </a:moveTo>
                <a:lnTo>
                  <a:pt x="245533" y="369888"/>
                </a:lnTo>
                <a:lnTo>
                  <a:pt x="239712" y="378090"/>
                </a:lnTo>
                <a:lnTo>
                  <a:pt x="233892" y="386292"/>
                </a:lnTo>
                <a:lnTo>
                  <a:pt x="228600" y="395023"/>
                </a:lnTo>
                <a:lnTo>
                  <a:pt x="223573" y="403490"/>
                </a:lnTo>
                <a:lnTo>
                  <a:pt x="218281" y="412486"/>
                </a:lnTo>
                <a:lnTo>
                  <a:pt x="213254" y="421217"/>
                </a:lnTo>
                <a:lnTo>
                  <a:pt x="208492" y="430213"/>
                </a:lnTo>
                <a:lnTo>
                  <a:pt x="203729" y="439209"/>
                </a:lnTo>
                <a:lnTo>
                  <a:pt x="199496" y="448469"/>
                </a:lnTo>
                <a:lnTo>
                  <a:pt x="195262" y="457465"/>
                </a:lnTo>
                <a:lnTo>
                  <a:pt x="191294" y="466990"/>
                </a:lnTo>
                <a:lnTo>
                  <a:pt x="187060" y="476250"/>
                </a:lnTo>
                <a:lnTo>
                  <a:pt x="183356" y="485775"/>
                </a:lnTo>
                <a:lnTo>
                  <a:pt x="179916" y="495565"/>
                </a:lnTo>
                <a:lnTo>
                  <a:pt x="176741" y="505090"/>
                </a:lnTo>
                <a:lnTo>
                  <a:pt x="173566" y="514879"/>
                </a:lnTo>
                <a:lnTo>
                  <a:pt x="170391" y="524934"/>
                </a:lnTo>
                <a:lnTo>
                  <a:pt x="167481" y="534988"/>
                </a:lnTo>
                <a:lnTo>
                  <a:pt x="164835" y="544777"/>
                </a:lnTo>
                <a:lnTo>
                  <a:pt x="162719" y="554832"/>
                </a:lnTo>
                <a:lnTo>
                  <a:pt x="160337" y="565150"/>
                </a:lnTo>
                <a:lnTo>
                  <a:pt x="158221" y="575469"/>
                </a:lnTo>
                <a:lnTo>
                  <a:pt x="156633" y="585788"/>
                </a:lnTo>
                <a:lnTo>
                  <a:pt x="154781" y="596107"/>
                </a:lnTo>
                <a:lnTo>
                  <a:pt x="153458" y="606690"/>
                </a:lnTo>
                <a:lnTo>
                  <a:pt x="152400" y="617009"/>
                </a:lnTo>
                <a:lnTo>
                  <a:pt x="151606" y="627592"/>
                </a:lnTo>
                <a:lnTo>
                  <a:pt x="150548" y="638440"/>
                </a:lnTo>
                <a:lnTo>
                  <a:pt x="150019" y="649023"/>
                </a:lnTo>
                <a:lnTo>
                  <a:pt x="149754" y="659871"/>
                </a:lnTo>
                <a:lnTo>
                  <a:pt x="149754" y="670719"/>
                </a:lnTo>
                <a:lnTo>
                  <a:pt x="149754" y="684213"/>
                </a:lnTo>
                <a:lnTo>
                  <a:pt x="150283" y="697707"/>
                </a:lnTo>
                <a:lnTo>
                  <a:pt x="151077" y="710671"/>
                </a:lnTo>
                <a:lnTo>
                  <a:pt x="152400" y="724165"/>
                </a:lnTo>
                <a:lnTo>
                  <a:pt x="153723" y="737130"/>
                </a:lnTo>
                <a:lnTo>
                  <a:pt x="155839" y="750094"/>
                </a:lnTo>
                <a:lnTo>
                  <a:pt x="157691" y="763059"/>
                </a:lnTo>
                <a:lnTo>
                  <a:pt x="160337" y="776023"/>
                </a:lnTo>
                <a:lnTo>
                  <a:pt x="162983" y="788459"/>
                </a:lnTo>
                <a:lnTo>
                  <a:pt x="166158" y="801159"/>
                </a:lnTo>
                <a:lnTo>
                  <a:pt x="169598" y="813330"/>
                </a:lnTo>
                <a:lnTo>
                  <a:pt x="173302" y="825765"/>
                </a:lnTo>
                <a:lnTo>
                  <a:pt x="177271" y="837936"/>
                </a:lnTo>
                <a:lnTo>
                  <a:pt x="181239" y="849842"/>
                </a:lnTo>
                <a:lnTo>
                  <a:pt x="185737" y="861748"/>
                </a:lnTo>
                <a:lnTo>
                  <a:pt x="190500" y="873655"/>
                </a:lnTo>
                <a:lnTo>
                  <a:pt x="195791" y="885296"/>
                </a:lnTo>
                <a:lnTo>
                  <a:pt x="201083" y="896673"/>
                </a:lnTo>
                <a:lnTo>
                  <a:pt x="206639" y="907786"/>
                </a:lnTo>
                <a:lnTo>
                  <a:pt x="212460" y="918898"/>
                </a:lnTo>
                <a:lnTo>
                  <a:pt x="218546" y="930011"/>
                </a:lnTo>
                <a:lnTo>
                  <a:pt x="225160" y="940859"/>
                </a:lnTo>
                <a:lnTo>
                  <a:pt x="231775" y="951442"/>
                </a:lnTo>
                <a:lnTo>
                  <a:pt x="238654" y="962026"/>
                </a:lnTo>
                <a:lnTo>
                  <a:pt x="245798" y="972344"/>
                </a:lnTo>
                <a:lnTo>
                  <a:pt x="253206" y="982398"/>
                </a:lnTo>
                <a:lnTo>
                  <a:pt x="260879" y="992453"/>
                </a:lnTo>
                <a:lnTo>
                  <a:pt x="268552" y="1001978"/>
                </a:lnTo>
                <a:lnTo>
                  <a:pt x="276754" y="1011767"/>
                </a:lnTo>
                <a:lnTo>
                  <a:pt x="285221" y="1021292"/>
                </a:lnTo>
                <a:lnTo>
                  <a:pt x="293687" y="1030288"/>
                </a:lnTo>
                <a:lnTo>
                  <a:pt x="302154" y="1039284"/>
                </a:lnTo>
                <a:lnTo>
                  <a:pt x="311414" y="1048015"/>
                </a:lnTo>
                <a:lnTo>
                  <a:pt x="320410" y="1056746"/>
                </a:lnTo>
                <a:lnTo>
                  <a:pt x="329935" y="1064949"/>
                </a:lnTo>
                <a:lnTo>
                  <a:pt x="339460" y="1072886"/>
                </a:lnTo>
                <a:lnTo>
                  <a:pt x="348985" y="1080559"/>
                </a:lnTo>
                <a:lnTo>
                  <a:pt x="359039" y="1088232"/>
                </a:lnTo>
                <a:lnTo>
                  <a:pt x="369358" y="1095640"/>
                </a:lnTo>
                <a:lnTo>
                  <a:pt x="379677" y="1102784"/>
                </a:lnTo>
                <a:lnTo>
                  <a:pt x="389996" y="1109663"/>
                </a:lnTo>
                <a:lnTo>
                  <a:pt x="400844" y="1116542"/>
                </a:lnTo>
                <a:lnTo>
                  <a:pt x="411692" y="1122892"/>
                </a:lnTo>
                <a:lnTo>
                  <a:pt x="422540" y="1128978"/>
                </a:lnTo>
                <a:lnTo>
                  <a:pt x="433652" y="1134799"/>
                </a:lnTo>
                <a:lnTo>
                  <a:pt x="445029" y="1140619"/>
                </a:lnTo>
                <a:lnTo>
                  <a:pt x="456406" y="1145911"/>
                </a:lnTo>
                <a:lnTo>
                  <a:pt x="467783" y="1150938"/>
                </a:lnTo>
                <a:lnTo>
                  <a:pt x="479954" y="1155701"/>
                </a:lnTo>
                <a:lnTo>
                  <a:pt x="491596" y="1160199"/>
                </a:lnTo>
                <a:lnTo>
                  <a:pt x="503502" y="1164696"/>
                </a:lnTo>
                <a:lnTo>
                  <a:pt x="515937" y="1168665"/>
                </a:lnTo>
                <a:lnTo>
                  <a:pt x="528108" y="1172105"/>
                </a:lnTo>
                <a:lnTo>
                  <a:pt x="540544" y="1175544"/>
                </a:lnTo>
                <a:lnTo>
                  <a:pt x="552979" y="1178455"/>
                </a:lnTo>
                <a:lnTo>
                  <a:pt x="565944" y="1181365"/>
                </a:lnTo>
                <a:lnTo>
                  <a:pt x="578379" y="1183746"/>
                </a:lnTo>
                <a:lnTo>
                  <a:pt x="591344" y="1185863"/>
                </a:lnTo>
                <a:lnTo>
                  <a:pt x="604308" y="1187715"/>
                </a:lnTo>
                <a:lnTo>
                  <a:pt x="617538" y="1189038"/>
                </a:lnTo>
                <a:lnTo>
                  <a:pt x="630767" y="1190361"/>
                </a:lnTo>
                <a:lnTo>
                  <a:pt x="643731" y="1191155"/>
                </a:lnTo>
                <a:lnTo>
                  <a:pt x="657225" y="1191684"/>
                </a:lnTo>
                <a:lnTo>
                  <a:pt x="670719" y="1191949"/>
                </a:lnTo>
                <a:lnTo>
                  <a:pt x="681567" y="1191684"/>
                </a:lnTo>
                <a:lnTo>
                  <a:pt x="692415" y="1191419"/>
                </a:lnTo>
                <a:lnTo>
                  <a:pt x="703263" y="1190890"/>
                </a:lnTo>
                <a:lnTo>
                  <a:pt x="713846" y="1190361"/>
                </a:lnTo>
                <a:lnTo>
                  <a:pt x="724429" y="1189038"/>
                </a:lnTo>
                <a:lnTo>
                  <a:pt x="735013" y="1187980"/>
                </a:lnTo>
                <a:lnTo>
                  <a:pt x="745331" y="1186657"/>
                </a:lnTo>
                <a:lnTo>
                  <a:pt x="755915" y="1184805"/>
                </a:lnTo>
                <a:lnTo>
                  <a:pt x="766234" y="1183217"/>
                </a:lnTo>
                <a:lnTo>
                  <a:pt x="776553" y="1181101"/>
                </a:lnTo>
                <a:lnTo>
                  <a:pt x="786607" y="1178719"/>
                </a:lnTo>
                <a:lnTo>
                  <a:pt x="796926" y="1176603"/>
                </a:lnTo>
                <a:lnTo>
                  <a:pt x="806980" y="1173957"/>
                </a:lnTo>
                <a:lnTo>
                  <a:pt x="816769" y="1171046"/>
                </a:lnTo>
                <a:lnTo>
                  <a:pt x="826559" y="1168401"/>
                </a:lnTo>
                <a:lnTo>
                  <a:pt x="836613" y="1165226"/>
                </a:lnTo>
                <a:lnTo>
                  <a:pt x="846138" y="1161786"/>
                </a:lnTo>
                <a:lnTo>
                  <a:pt x="855663" y="1158082"/>
                </a:lnTo>
                <a:lnTo>
                  <a:pt x="865453" y="1154378"/>
                </a:lnTo>
                <a:lnTo>
                  <a:pt x="874713" y="1150674"/>
                </a:lnTo>
                <a:lnTo>
                  <a:pt x="883973" y="1146176"/>
                </a:lnTo>
                <a:lnTo>
                  <a:pt x="893498" y="1141942"/>
                </a:lnTo>
                <a:lnTo>
                  <a:pt x="902494" y="1137709"/>
                </a:lnTo>
                <a:lnTo>
                  <a:pt x="911755" y="1133211"/>
                </a:lnTo>
                <a:lnTo>
                  <a:pt x="920486" y="1128184"/>
                </a:lnTo>
                <a:lnTo>
                  <a:pt x="929482" y="1123421"/>
                </a:lnTo>
                <a:lnTo>
                  <a:pt x="937948" y="1118394"/>
                </a:lnTo>
                <a:lnTo>
                  <a:pt x="946680" y="1112838"/>
                </a:lnTo>
                <a:lnTo>
                  <a:pt x="955146" y="1107546"/>
                </a:lnTo>
                <a:lnTo>
                  <a:pt x="963613" y="1101990"/>
                </a:lnTo>
                <a:lnTo>
                  <a:pt x="971815" y="1095905"/>
                </a:lnTo>
                <a:lnTo>
                  <a:pt x="980017" y="1090349"/>
                </a:lnTo>
                <a:lnTo>
                  <a:pt x="251354" y="361421"/>
                </a:lnTo>
                <a:close/>
                <a:moveTo>
                  <a:pt x="785564" y="228600"/>
                </a:moveTo>
                <a:lnTo>
                  <a:pt x="792978" y="229127"/>
                </a:lnTo>
                <a:lnTo>
                  <a:pt x="800392" y="229655"/>
                </a:lnTo>
                <a:lnTo>
                  <a:pt x="807806" y="230446"/>
                </a:lnTo>
                <a:lnTo>
                  <a:pt x="814956" y="231500"/>
                </a:lnTo>
                <a:lnTo>
                  <a:pt x="821840" y="233082"/>
                </a:lnTo>
                <a:lnTo>
                  <a:pt x="828725" y="234664"/>
                </a:lnTo>
                <a:lnTo>
                  <a:pt x="835080" y="236773"/>
                </a:lnTo>
                <a:lnTo>
                  <a:pt x="841434" y="239145"/>
                </a:lnTo>
                <a:lnTo>
                  <a:pt x="847789" y="241782"/>
                </a:lnTo>
                <a:lnTo>
                  <a:pt x="853615" y="244681"/>
                </a:lnTo>
                <a:lnTo>
                  <a:pt x="859440" y="247845"/>
                </a:lnTo>
                <a:lnTo>
                  <a:pt x="865001" y="251536"/>
                </a:lnTo>
                <a:lnTo>
                  <a:pt x="870032" y="255227"/>
                </a:lnTo>
                <a:lnTo>
                  <a:pt x="875327" y="259181"/>
                </a:lnTo>
                <a:lnTo>
                  <a:pt x="880094" y="263135"/>
                </a:lnTo>
                <a:lnTo>
                  <a:pt x="884595" y="267617"/>
                </a:lnTo>
                <a:lnTo>
                  <a:pt x="888832" y="272362"/>
                </a:lnTo>
                <a:lnTo>
                  <a:pt x="892804" y="277371"/>
                </a:lnTo>
                <a:lnTo>
                  <a:pt x="897040" y="282117"/>
                </a:lnTo>
                <a:lnTo>
                  <a:pt x="900482" y="287653"/>
                </a:lnTo>
                <a:lnTo>
                  <a:pt x="903395" y="292925"/>
                </a:lnTo>
                <a:lnTo>
                  <a:pt x="906573" y="298462"/>
                </a:lnTo>
                <a:lnTo>
                  <a:pt x="909220" y="303998"/>
                </a:lnTo>
                <a:lnTo>
                  <a:pt x="911868" y="310061"/>
                </a:lnTo>
                <a:lnTo>
                  <a:pt x="913722" y="316125"/>
                </a:lnTo>
                <a:lnTo>
                  <a:pt x="915840" y="321924"/>
                </a:lnTo>
                <a:lnTo>
                  <a:pt x="917164" y="328252"/>
                </a:lnTo>
                <a:lnTo>
                  <a:pt x="918753" y="334579"/>
                </a:lnTo>
                <a:lnTo>
                  <a:pt x="919547" y="341169"/>
                </a:lnTo>
                <a:lnTo>
                  <a:pt x="920342" y="347496"/>
                </a:lnTo>
                <a:lnTo>
                  <a:pt x="920606" y="353824"/>
                </a:lnTo>
                <a:lnTo>
                  <a:pt x="920871" y="360678"/>
                </a:lnTo>
                <a:lnTo>
                  <a:pt x="920606" y="367532"/>
                </a:lnTo>
                <a:lnTo>
                  <a:pt x="920077" y="374650"/>
                </a:lnTo>
                <a:lnTo>
                  <a:pt x="919018" y="381768"/>
                </a:lnTo>
                <a:lnTo>
                  <a:pt x="917694" y="388886"/>
                </a:lnTo>
                <a:lnTo>
                  <a:pt x="915840" y="396268"/>
                </a:lnTo>
                <a:lnTo>
                  <a:pt x="913722" y="403386"/>
                </a:lnTo>
                <a:lnTo>
                  <a:pt x="911339" y="410767"/>
                </a:lnTo>
                <a:lnTo>
                  <a:pt x="908426" y="417885"/>
                </a:lnTo>
                <a:lnTo>
                  <a:pt x="937553" y="417885"/>
                </a:lnTo>
                <a:lnTo>
                  <a:pt x="947350" y="418149"/>
                </a:lnTo>
                <a:lnTo>
                  <a:pt x="956618" y="418940"/>
                </a:lnTo>
                <a:lnTo>
                  <a:pt x="966150" y="420258"/>
                </a:lnTo>
                <a:lnTo>
                  <a:pt x="974888" y="421840"/>
                </a:lnTo>
                <a:lnTo>
                  <a:pt x="983891" y="424212"/>
                </a:lnTo>
                <a:lnTo>
                  <a:pt x="992364" y="426849"/>
                </a:lnTo>
                <a:lnTo>
                  <a:pt x="1000308" y="430012"/>
                </a:lnTo>
                <a:lnTo>
                  <a:pt x="1008252" y="433176"/>
                </a:lnTo>
                <a:lnTo>
                  <a:pt x="1016195" y="436866"/>
                </a:lnTo>
                <a:lnTo>
                  <a:pt x="1023609" y="441348"/>
                </a:lnTo>
                <a:lnTo>
                  <a:pt x="1030759" y="445830"/>
                </a:lnTo>
                <a:lnTo>
                  <a:pt x="1037643" y="450575"/>
                </a:lnTo>
                <a:lnTo>
                  <a:pt x="1043998" y="455848"/>
                </a:lnTo>
                <a:lnTo>
                  <a:pt x="1050353" y="461120"/>
                </a:lnTo>
                <a:lnTo>
                  <a:pt x="1056443" y="467184"/>
                </a:lnTo>
                <a:lnTo>
                  <a:pt x="1061739" y="473247"/>
                </a:lnTo>
                <a:lnTo>
                  <a:pt x="1067299" y="479311"/>
                </a:lnTo>
                <a:lnTo>
                  <a:pt x="1072066" y="485901"/>
                </a:lnTo>
                <a:lnTo>
                  <a:pt x="1076567" y="492756"/>
                </a:lnTo>
                <a:lnTo>
                  <a:pt x="1081068" y="499610"/>
                </a:lnTo>
                <a:lnTo>
                  <a:pt x="1085040" y="506728"/>
                </a:lnTo>
                <a:lnTo>
                  <a:pt x="1088747" y="514109"/>
                </a:lnTo>
                <a:lnTo>
                  <a:pt x="1091925" y="521491"/>
                </a:lnTo>
                <a:lnTo>
                  <a:pt x="1095102" y="528873"/>
                </a:lnTo>
                <a:lnTo>
                  <a:pt x="1097485" y="536518"/>
                </a:lnTo>
                <a:lnTo>
                  <a:pt x="1099869" y="544163"/>
                </a:lnTo>
                <a:lnTo>
                  <a:pt x="1101722" y="552336"/>
                </a:lnTo>
                <a:lnTo>
                  <a:pt x="1103576" y="560244"/>
                </a:lnTo>
                <a:lnTo>
                  <a:pt x="1104635" y="568153"/>
                </a:lnTo>
                <a:lnTo>
                  <a:pt x="1105429" y="576326"/>
                </a:lnTo>
                <a:lnTo>
                  <a:pt x="1106223" y="584498"/>
                </a:lnTo>
                <a:lnTo>
                  <a:pt x="1106488" y="592671"/>
                </a:lnTo>
                <a:lnTo>
                  <a:pt x="1106488" y="666223"/>
                </a:lnTo>
                <a:lnTo>
                  <a:pt x="1106488" y="666750"/>
                </a:lnTo>
                <a:lnTo>
                  <a:pt x="1066240" y="666223"/>
                </a:lnTo>
                <a:lnTo>
                  <a:pt x="1066240" y="592671"/>
                </a:lnTo>
                <a:lnTo>
                  <a:pt x="1065711" y="586080"/>
                </a:lnTo>
                <a:lnTo>
                  <a:pt x="1065446" y="579753"/>
                </a:lnTo>
                <a:lnTo>
                  <a:pt x="1064652" y="573689"/>
                </a:lnTo>
                <a:lnTo>
                  <a:pt x="1063857" y="567362"/>
                </a:lnTo>
                <a:lnTo>
                  <a:pt x="1062268" y="561035"/>
                </a:lnTo>
                <a:lnTo>
                  <a:pt x="1060945" y="554708"/>
                </a:lnTo>
                <a:lnTo>
                  <a:pt x="1059356" y="548908"/>
                </a:lnTo>
                <a:lnTo>
                  <a:pt x="1056973" y="542581"/>
                </a:lnTo>
                <a:lnTo>
                  <a:pt x="1054590" y="536781"/>
                </a:lnTo>
                <a:lnTo>
                  <a:pt x="1052206" y="530982"/>
                </a:lnTo>
                <a:lnTo>
                  <a:pt x="1049294" y="525182"/>
                </a:lnTo>
                <a:lnTo>
                  <a:pt x="1046381" y="519909"/>
                </a:lnTo>
                <a:lnTo>
                  <a:pt x="1042939" y="514373"/>
                </a:lnTo>
                <a:lnTo>
                  <a:pt x="1039497" y="509364"/>
                </a:lnTo>
                <a:lnTo>
                  <a:pt x="1035525" y="504355"/>
                </a:lnTo>
                <a:lnTo>
                  <a:pt x="1031553" y="499610"/>
                </a:lnTo>
                <a:lnTo>
                  <a:pt x="1027316" y="495128"/>
                </a:lnTo>
                <a:lnTo>
                  <a:pt x="1023080" y="490383"/>
                </a:lnTo>
                <a:lnTo>
                  <a:pt x="1018049" y="486428"/>
                </a:lnTo>
                <a:lnTo>
                  <a:pt x="1013283" y="482474"/>
                </a:lnTo>
                <a:lnTo>
                  <a:pt x="1007987" y="478783"/>
                </a:lnTo>
                <a:lnTo>
                  <a:pt x="1002956" y="475356"/>
                </a:lnTo>
                <a:lnTo>
                  <a:pt x="997130" y="472193"/>
                </a:lnTo>
                <a:lnTo>
                  <a:pt x="991570" y="469556"/>
                </a:lnTo>
                <a:lnTo>
                  <a:pt x="985480" y="466920"/>
                </a:lnTo>
                <a:lnTo>
                  <a:pt x="979390" y="464811"/>
                </a:lnTo>
                <a:lnTo>
                  <a:pt x="973035" y="462966"/>
                </a:lnTo>
                <a:lnTo>
                  <a:pt x="966415" y="461120"/>
                </a:lnTo>
                <a:lnTo>
                  <a:pt x="959530" y="459802"/>
                </a:lnTo>
                <a:lnTo>
                  <a:pt x="952381" y="459011"/>
                </a:lnTo>
                <a:lnTo>
                  <a:pt x="945232" y="458220"/>
                </a:lnTo>
                <a:lnTo>
                  <a:pt x="937553" y="457957"/>
                </a:lnTo>
                <a:lnTo>
                  <a:pt x="873739" y="457957"/>
                </a:lnTo>
                <a:lnTo>
                  <a:pt x="870826" y="457957"/>
                </a:lnTo>
                <a:lnTo>
                  <a:pt x="868178" y="457429"/>
                </a:lnTo>
                <a:lnTo>
                  <a:pt x="865530" y="456375"/>
                </a:lnTo>
                <a:lnTo>
                  <a:pt x="863147" y="455320"/>
                </a:lnTo>
                <a:lnTo>
                  <a:pt x="861029" y="453475"/>
                </a:lnTo>
                <a:lnTo>
                  <a:pt x="858911" y="451893"/>
                </a:lnTo>
                <a:lnTo>
                  <a:pt x="857322" y="449521"/>
                </a:lnTo>
                <a:lnTo>
                  <a:pt x="855733" y="447148"/>
                </a:lnTo>
                <a:lnTo>
                  <a:pt x="854674" y="444775"/>
                </a:lnTo>
                <a:lnTo>
                  <a:pt x="854144" y="441875"/>
                </a:lnTo>
                <a:lnTo>
                  <a:pt x="853615" y="439239"/>
                </a:lnTo>
                <a:lnTo>
                  <a:pt x="853615" y="436339"/>
                </a:lnTo>
                <a:lnTo>
                  <a:pt x="854144" y="433966"/>
                </a:lnTo>
                <a:lnTo>
                  <a:pt x="854674" y="431330"/>
                </a:lnTo>
                <a:lnTo>
                  <a:pt x="855733" y="428694"/>
                </a:lnTo>
                <a:lnTo>
                  <a:pt x="857587" y="426058"/>
                </a:lnTo>
                <a:lnTo>
                  <a:pt x="860234" y="422103"/>
                </a:lnTo>
                <a:lnTo>
                  <a:pt x="862882" y="418149"/>
                </a:lnTo>
                <a:lnTo>
                  <a:pt x="865530" y="413931"/>
                </a:lnTo>
                <a:lnTo>
                  <a:pt x="867649" y="409713"/>
                </a:lnTo>
                <a:lnTo>
                  <a:pt x="869767" y="405495"/>
                </a:lnTo>
                <a:lnTo>
                  <a:pt x="871885" y="401013"/>
                </a:lnTo>
                <a:lnTo>
                  <a:pt x="874798" y="392313"/>
                </a:lnTo>
                <a:lnTo>
                  <a:pt x="877446" y="384141"/>
                </a:lnTo>
                <a:lnTo>
                  <a:pt x="879299" y="375705"/>
                </a:lnTo>
                <a:lnTo>
                  <a:pt x="880358" y="367796"/>
                </a:lnTo>
                <a:lnTo>
                  <a:pt x="880623" y="364105"/>
                </a:lnTo>
                <a:lnTo>
                  <a:pt x="880623" y="360414"/>
                </a:lnTo>
                <a:lnTo>
                  <a:pt x="880623" y="355669"/>
                </a:lnTo>
                <a:lnTo>
                  <a:pt x="880358" y="351187"/>
                </a:lnTo>
                <a:lnTo>
                  <a:pt x="879829" y="346178"/>
                </a:lnTo>
                <a:lnTo>
                  <a:pt x="879035" y="341697"/>
                </a:lnTo>
                <a:lnTo>
                  <a:pt x="877975" y="337215"/>
                </a:lnTo>
                <a:lnTo>
                  <a:pt x="876916" y="332733"/>
                </a:lnTo>
                <a:lnTo>
                  <a:pt x="875857" y="328515"/>
                </a:lnTo>
                <a:lnTo>
                  <a:pt x="874004" y="324297"/>
                </a:lnTo>
                <a:lnTo>
                  <a:pt x="872415" y="320343"/>
                </a:lnTo>
                <a:lnTo>
                  <a:pt x="870561" y="316388"/>
                </a:lnTo>
                <a:lnTo>
                  <a:pt x="868708" y="312698"/>
                </a:lnTo>
                <a:lnTo>
                  <a:pt x="866325" y="309007"/>
                </a:lnTo>
                <a:lnTo>
                  <a:pt x="863942" y="305580"/>
                </a:lnTo>
                <a:lnTo>
                  <a:pt x="861558" y="302152"/>
                </a:lnTo>
                <a:lnTo>
                  <a:pt x="858646" y="298725"/>
                </a:lnTo>
                <a:lnTo>
                  <a:pt x="855733" y="295562"/>
                </a:lnTo>
                <a:lnTo>
                  <a:pt x="852556" y="292662"/>
                </a:lnTo>
                <a:lnTo>
                  <a:pt x="849378" y="289762"/>
                </a:lnTo>
                <a:lnTo>
                  <a:pt x="845936" y="287389"/>
                </a:lnTo>
                <a:lnTo>
                  <a:pt x="842494" y="284753"/>
                </a:lnTo>
                <a:lnTo>
                  <a:pt x="838787" y="282380"/>
                </a:lnTo>
                <a:lnTo>
                  <a:pt x="834815" y="280271"/>
                </a:lnTo>
                <a:lnTo>
                  <a:pt x="830578" y="278162"/>
                </a:lnTo>
                <a:lnTo>
                  <a:pt x="826342" y="276317"/>
                </a:lnTo>
                <a:lnTo>
                  <a:pt x="822105" y="274735"/>
                </a:lnTo>
                <a:lnTo>
                  <a:pt x="817074" y="273153"/>
                </a:lnTo>
                <a:lnTo>
                  <a:pt x="812572" y="271835"/>
                </a:lnTo>
                <a:lnTo>
                  <a:pt x="807541" y="270781"/>
                </a:lnTo>
                <a:lnTo>
                  <a:pt x="802246" y="269990"/>
                </a:lnTo>
                <a:lnTo>
                  <a:pt x="796950" y="269462"/>
                </a:lnTo>
                <a:lnTo>
                  <a:pt x="791125" y="269199"/>
                </a:lnTo>
                <a:lnTo>
                  <a:pt x="785564" y="268935"/>
                </a:lnTo>
                <a:lnTo>
                  <a:pt x="783181" y="268935"/>
                </a:lnTo>
                <a:lnTo>
                  <a:pt x="781063" y="268672"/>
                </a:lnTo>
                <a:lnTo>
                  <a:pt x="779474" y="267881"/>
                </a:lnTo>
                <a:lnTo>
                  <a:pt x="777356" y="267353"/>
                </a:lnTo>
                <a:lnTo>
                  <a:pt x="775767" y="266563"/>
                </a:lnTo>
                <a:lnTo>
                  <a:pt x="773913" y="265508"/>
                </a:lnTo>
                <a:lnTo>
                  <a:pt x="772589" y="264190"/>
                </a:lnTo>
                <a:lnTo>
                  <a:pt x="771265" y="263135"/>
                </a:lnTo>
                <a:lnTo>
                  <a:pt x="769677" y="261817"/>
                </a:lnTo>
                <a:lnTo>
                  <a:pt x="768618" y="259972"/>
                </a:lnTo>
                <a:lnTo>
                  <a:pt x="767823" y="258654"/>
                </a:lnTo>
                <a:lnTo>
                  <a:pt x="766764" y="256545"/>
                </a:lnTo>
                <a:lnTo>
                  <a:pt x="765970" y="254963"/>
                </a:lnTo>
                <a:lnTo>
                  <a:pt x="765705" y="252854"/>
                </a:lnTo>
                <a:lnTo>
                  <a:pt x="765175" y="251009"/>
                </a:lnTo>
                <a:lnTo>
                  <a:pt x="765175" y="248899"/>
                </a:lnTo>
                <a:lnTo>
                  <a:pt x="765175" y="247054"/>
                </a:lnTo>
                <a:lnTo>
                  <a:pt x="765705" y="244945"/>
                </a:lnTo>
                <a:lnTo>
                  <a:pt x="765970" y="242836"/>
                </a:lnTo>
                <a:lnTo>
                  <a:pt x="766764" y="241254"/>
                </a:lnTo>
                <a:lnTo>
                  <a:pt x="767823" y="239145"/>
                </a:lnTo>
                <a:lnTo>
                  <a:pt x="768618" y="237827"/>
                </a:lnTo>
                <a:lnTo>
                  <a:pt x="769677" y="235982"/>
                </a:lnTo>
                <a:lnTo>
                  <a:pt x="771265" y="234664"/>
                </a:lnTo>
                <a:lnTo>
                  <a:pt x="772589" y="233609"/>
                </a:lnTo>
                <a:lnTo>
                  <a:pt x="773913" y="232291"/>
                </a:lnTo>
                <a:lnTo>
                  <a:pt x="775767" y="231236"/>
                </a:lnTo>
                <a:lnTo>
                  <a:pt x="777356" y="230446"/>
                </a:lnTo>
                <a:lnTo>
                  <a:pt x="779474" y="229918"/>
                </a:lnTo>
                <a:lnTo>
                  <a:pt x="781063" y="229391"/>
                </a:lnTo>
                <a:lnTo>
                  <a:pt x="783181" y="229127"/>
                </a:lnTo>
                <a:lnTo>
                  <a:pt x="785564" y="228600"/>
                </a:lnTo>
                <a:close/>
                <a:moveTo>
                  <a:pt x="732956" y="188912"/>
                </a:moveTo>
                <a:lnTo>
                  <a:pt x="740614" y="188912"/>
                </a:lnTo>
                <a:lnTo>
                  <a:pt x="742727" y="188912"/>
                </a:lnTo>
                <a:lnTo>
                  <a:pt x="744576" y="189176"/>
                </a:lnTo>
                <a:lnTo>
                  <a:pt x="746688" y="189705"/>
                </a:lnTo>
                <a:lnTo>
                  <a:pt x="748273" y="190233"/>
                </a:lnTo>
                <a:lnTo>
                  <a:pt x="750121" y="191026"/>
                </a:lnTo>
                <a:lnTo>
                  <a:pt x="751706" y="192348"/>
                </a:lnTo>
                <a:lnTo>
                  <a:pt x="753290" y="193405"/>
                </a:lnTo>
                <a:lnTo>
                  <a:pt x="754611" y="194462"/>
                </a:lnTo>
                <a:lnTo>
                  <a:pt x="755931" y="196048"/>
                </a:lnTo>
                <a:lnTo>
                  <a:pt x="757251" y="197633"/>
                </a:lnTo>
                <a:lnTo>
                  <a:pt x="758308" y="198955"/>
                </a:lnTo>
                <a:lnTo>
                  <a:pt x="759100" y="201069"/>
                </a:lnTo>
                <a:lnTo>
                  <a:pt x="759628" y="202919"/>
                </a:lnTo>
                <a:lnTo>
                  <a:pt x="760420" y="204769"/>
                </a:lnTo>
                <a:lnTo>
                  <a:pt x="760685" y="206884"/>
                </a:lnTo>
                <a:lnTo>
                  <a:pt x="760685" y="208734"/>
                </a:lnTo>
                <a:lnTo>
                  <a:pt x="760685" y="210848"/>
                </a:lnTo>
                <a:lnTo>
                  <a:pt x="760420" y="212698"/>
                </a:lnTo>
                <a:lnTo>
                  <a:pt x="759628" y="214812"/>
                </a:lnTo>
                <a:lnTo>
                  <a:pt x="759100" y="216398"/>
                </a:lnTo>
                <a:lnTo>
                  <a:pt x="758308" y="218512"/>
                </a:lnTo>
                <a:lnTo>
                  <a:pt x="757251" y="219834"/>
                </a:lnTo>
                <a:lnTo>
                  <a:pt x="755931" y="221684"/>
                </a:lnTo>
                <a:lnTo>
                  <a:pt x="754875" y="223005"/>
                </a:lnTo>
                <a:lnTo>
                  <a:pt x="753554" y="224063"/>
                </a:lnTo>
                <a:lnTo>
                  <a:pt x="751706" y="225384"/>
                </a:lnTo>
                <a:lnTo>
                  <a:pt x="750121" y="226441"/>
                </a:lnTo>
                <a:lnTo>
                  <a:pt x="748273" y="227234"/>
                </a:lnTo>
                <a:lnTo>
                  <a:pt x="746688" y="228027"/>
                </a:lnTo>
                <a:lnTo>
                  <a:pt x="744576" y="228556"/>
                </a:lnTo>
                <a:lnTo>
                  <a:pt x="742727" y="228820"/>
                </a:lnTo>
                <a:lnTo>
                  <a:pt x="740614" y="228820"/>
                </a:lnTo>
                <a:lnTo>
                  <a:pt x="735069" y="229084"/>
                </a:lnTo>
                <a:lnTo>
                  <a:pt x="729787" y="229349"/>
                </a:lnTo>
                <a:lnTo>
                  <a:pt x="725034" y="230142"/>
                </a:lnTo>
                <a:lnTo>
                  <a:pt x="720280" y="230934"/>
                </a:lnTo>
                <a:lnTo>
                  <a:pt x="716055" y="232256"/>
                </a:lnTo>
                <a:lnTo>
                  <a:pt x="711829" y="233313"/>
                </a:lnTo>
                <a:lnTo>
                  <a:pt x="708132" y="234634"/>
                </a:lnTo>
                <a:lnTo>
                  <a:pt x="704699" y="236484"/>
                </a:lnTo>
                <a:lnTo>
                  <a:pt x="701266" y="238070"/>
                </a:lnTo>
                <a:lnTo>
                  <a:pt x="698097" y="240185"/>
                </a:lnTo>
                <a:lnTo>
                  <a:pt x="694928" y="242563"/>
                </a:lnTo>
                <a:lnTo>
                  <a:pt x="692287" y="244678"/>
                </a:lnTo>
                <a:lnTo>
                  <a:pt x="689647" y="247056"/>
                </a:lnTo>
                <a:lnTo>
                  <a:pt x="687006" y="249699"/>
                </a:lnTo>
                <a:lnTo>
                  <a:pt x="684893" y="252342"/>
                </a:lnTo>
                <a:lnTo>
                  <a:pt x="682516" y="255249"/>
                </a:lnTo>
                <a:lnTo>
                  <a:pt x="680140" y="258156"/>
                </a:lnTo>
                <a:lnTo>
                  <a:pt x="678555" y="261328"/>
                </a:lnTo>
                <a:lnTo>
                  <a:pt x="676442" y="264499"/>
                </a:lnTo>
                <a:lnTo>
                  <a:pt x="674858" y="267935"/>
                </a:lnTo>
                <a:lnTo>
                  <a:pt x="671953" y="274807"/>
                </a:lnTo>
                <a:lnTo>
                  <a:pt x="669576" y="281678"/>
                </a:lnTo>
                <a:lnTo>
                  <a:pt x="667992" y="288814"/>
                </a:lnTo>
                <a:lnTo>
                  <a:pt x="666407" y="296479"/>
                </a:lnTo>
                <a:lnTo>
                  <a:pt x="665615" y="303879"/>
                </a:lnTo>
                <a:lnTo>
                  <a:pt x="665615" y="311015"/>
                </a:lnTo>
                <a:lnTo>
                  <a:pt x="665615" y="314715"/>
                </a:lnTo>
                <a:lnTo>
                  <a:pt x="665879" y="318150"/>
                </a:lnTo>
                <a:lnTo>
                  <a:pt x="666143" y="321850"/>
                </a:lnTo>
                <a:lnTo>
                  <a:pt x="667200" y="325551"/>
                </a:lnTo>
                <a:lnTo>
                  <a:pt x="667728" y="328986"/>
                </a:lnTo>
                <a:lnTo>
                  <a:pt x="668784" y="332686"/>
                </a:lnTo>
                <a:lnTo>
                  <a:pt x="669840" y="336122"/>
                </a:lnTo>
                <a:lnTo>
                  <a:pt x="671425" y="339822"/>
                </a:lnTo>
                <a:lnTo>
                  <a:pt x="672745" y="343258"/>
                </a:lnTo>
                <a:lnTo>
                  <a:pt x="674594" y="346694"/>
                </a:lnTo>
                <a:lnTo>
                  <a:pt x="676178" y="349865"/>
                </a:lnTo>
                <a:lnTo>
                  <a:pt x="678291" y="353037"/>
                </a:lnTo>
                <a:lnTo>
                  <a:pt x="680404" y="356473"/>
                </a:lnTo>
                <a:lnTo>
                  <a:pt x="683045" y="359644"/>
                </a:lnTo>
                <a:lnTo>
                  <a:pt x="685421" y="362551"/>
                </a:lnTo>
                <a:lnTo>
                  <a:pt x="688326" y="365458"/>
                </a:lnTo>
                <a:lnTo>
                  <a:pt x="690967" y="368366"/>
                </a:lnTo>
                <a:lnTo>
                  <a:pt x="694136" y="371009"/>
                </a:lnTo>
                <a:lnTo>
                  <a:pt x="697305" y="373651"/>
                </a:lnTo>
                <a:lnTo>
                  <a:pt x="700738" y="376030"/>
                </a:lnTo>
                <a:lnTo>
                  <a:pt x="704435" y="378144"/>
                </a:lnTo>
                <a:lnTo>
                  <a:pt x="708132" y="380523"/>
                </a:lnTo>
                <a:lnTo>
                  <a:pt x="712094" y="382373"/>
                </a:lnTo>
                <a:lnTo>
                  <a:pt x="716055" y="384223"/>
                </a:lnTo>
                <a:lnTo>
                  <a:pt x="720808" y="385809"/>
                </a:lnTo>
                <a:lnTo>
                  <a:pt x="725298" y="387395"/>
                </a:lnTo>
                <a:lnTo>
                  <a:pt x="729787" y="388452"/>
                </a:lnTo>
                <a:lnTo>
                  <a:pt x="735069" y="389509"/>
                </a:lnTo>
                <a:lnTo>
                  <a:pt x="740086" y="390566"/>
                </a:lnTo>
                <a:lnTo>
                  <a:pt x="745368" y="391095"/>
                </a:lnTo>
                <a:lnTo>
                  <a:pt x="750914" y="391623"/>
                </a:lnTo>
                <a:lnTo>
                  <a:pt x="756987" y="391623"/>
                </a:lnTo>
                <a:lnTo>
                  <a:pt x="764910" y="391359"/>
                </a:lnTo>
                <a:lnTo>
                  <a:pt x="767815" y="391359"/>
                </a:lnTo>
                <a:lnTo>
                  <a:pt x="770192" y="391888"/>
                </a:lnTo>
                <a:lnTo>
                  <a:pt x="772833" y="392680"/>
                </a:lnTo>
                <a:lnTo>
                  <a:pt x="775474" y="393738"/>
                </a:lnTo>
                <a:lnTo>
                  <a:pt x="777586" y="395059"/>
                </a:lnTo>
                <a:lnTo>
                  <a:pt x="779699" y="396645"/>
                </a:lnTo>
                <a:lnTo>
                  <a:pt x="781812" y="398759"/>
                </a:lnTo>
                <a:lnTo>
                  <a:pt x="783396" y="401138"/>
                </a:lnTo>
                <a:lnTo>
                  <a:pt x="784452" y="403516"/>
                </a:lnTo>
                <a:lnTo>
                  <a:pt x="785509" y="406159"/>
                </a:lnTo>
                <a:lnTo>
                  <a:pt x="786037" y="408802"/>
                </a:lnTo>
                <a:lnTo>
                  <a:pt x="786301" y="411445"/>
                </a:lnTo>
                <a:lnTo>
                  <a:pt x="786037" y="414088"/>
                </a:lnTo>
                <a:lnTo>
                  <a:pt x="785509" y="416731"/>
                </a:lnTo>
                <a:lnTo>
                  <a:pt x="784452" y="419374"/>
                </a:lnTo>
                <a:lnTo>
                  <a:pt x="783396" y="421752"/>
                </a:lnTo>
                <a:lnTo>
                  <a:pt x="781283" y="425188"/>
                </a:lnTo>
                <a:lnTo>
                  <a:pt x="779699" y="428888"/>
                </a:lnTo>
                <a:lnTo>
                  <a:pt x="778378" y="433117"/>
                </a:lnTo>
                <a:lnTo>
                  <a:pt x="777058" y="437081"/>
                </a:lnTo>
                <a:lnTo>
                  <a:pt x="776266" y="441310"/>
                </a:lnTo>
                <a:lnTo>
                  <a:pt x="775738" y="445274"/>
                </a:lnTo>
                <a:lnTo>
                  <a:pt x="775210" y="449767"/>
                </a:lnTo>
                <a:lnTo>
                  <a:pt x="775210" y="453996"/>
                </a:lnTo>
                <a:lnTo>
                  <a:pt x="775474" y="459810"/>
                </a:lnTo>
                <a:lnTo>
                  <a:pt x="776002" y="465625"/>
                </a:lnTo>
                <a:lnTo>
                  <a:pt x="777058" y="471175"/>
                </a:lnTo>
                <a:lnTo>
                  <a:pt x="778907" y="476725"/>
                </a:lnTo>
                <a:lnTo>
                  <a:pt x="780755" y="482011"/>
                </a:lnTo>
                <a:lnTo>
                  <a:pt x="783132" y="487032"/>
                </a:lnTo>
                <a:lnTo>
                  <a:pt x="786037" y="491525"/>
                </a:lnTo>
                <a:lnTo>
                  <a:pt x="789206" y="495754"/>
                </a:lnTo>
                <a:lnTo>
                  <a:pt x="792639" y="499454"/>
                </a:lnTo>
                <a:lnTo>
                  <a:pt x="796600" y="502890"/>
                </a:lnTo>
                <a:lnTo>
                  <a:pt x="800561" y="506061"/>
                </a:lnTo>
                <a:lnTo>
                  <a:pt x="805051" y="508176"/>
                </a:lnTo>
                <a:lnTo>
                  <a:pt x="809804" y="510290"/>
                </a:lnTo>
                <a:lnTo>
                  <a:pt x="815350" y="512140"/>
                </a:lnTo>
                <a:lnTo>
                  <a:pt x="821424" y="512933"/>
                </a:lnTo>
                <a:lnTo>
                  <a:pt x="827498" y="513197"/>
                </a:lnTo>
                <a:lnTo>
                  <a:pt x="881370" y="513197"/>
                </a:lnTo>
                <a:lnTo>
                  <a:pt x="935507" y="513197"/>
                </a:lnTo>
                <a:lnTo>
                  <a:pt x="944486" y="513461"/>
                </a:lnTo>
                <a:lnTo>
                  <a:pt x="952936" y="513990"/>
                </a:lnTo>
                <a:lnTo>
                  <a:pt x="961651" y="515047"/>
                </a:lnTo>
                <a:lnTo>
                  <a:pt x="969574" y="516897"/>
                </a:lnTo>
                <a:lnTo>
                  <a:pt x="977232" y="518747"/>
                </a:lnTo>
                <a:lnTo>
                  <a:pt x="984626" y="521390"/>
                </a:lnTo>
                <a:lnTo>
                  <a:pt x="991756" y="524562"/>
                </a:lnTo>
                <a:lnTo>
                  <a:pt x="998623" y="527997"/>
                </a:lnTo>
                <a:lnTo>
                  <a:pt x="1004960" y="531962"/>
                </a:lnTo>
                <a:lnTo>
                  <a:pt x="1010770" y="536455"/>
                </a:lnTo>
                <a:lnTo>
                  <a:pt x="1016316" y="541476"/>
                </a:lnTo>
                <a:lnTo>
                  <a:pt x="1021069" y="546762"/>
                </a:lnTo>
                <a:lnTo>
                  <a:pt x="1025559" y="552576"/>
                </a:lnTo>
                <a:lnTo>
                  <a:pt x="1029784" y="558919"/>
                </a:lnTo>
                <a:lnTo>
                  <a:pt x="1032953" y="564998"/>
                </a:lnTo>
                <a:lnTo>
                  <a:pt x="1036122" y="571870"/>
                </a:lnTo>
                <a:lnTo>
                  <a:pt x="1037971" y="576363"/>
                </a:lnTo>
                <a:lnTo>
                  <a:pt x="1039291" y="581384"/>
                </a:lnTo>
                <a:lnTo>
                  <a:pt x="1040612" y="585877"/>
                </a:lnTo>
                <a:lnTo>
                  <a:pt x="1041404" y="590899"/>
                </a:lnTo>
                <a:lnTo>
                  <a:pt x="1042196" y="595920"/>
                </a:lnTo>
                <a:lnTo>
                  <a:pt x="1042460" y="600942"/>
                </a:lnTo>
                <a:lnTo>
                  <a:pt x="1042988" y="606228"/>
                </a:lnTo>
                <a:lnTo>
                  <a:pt x="1042988" y="611249"/>
                </a:lnTo>
                <a:lnTo>
                  <a:pt x="1042988" y="666222"/>
                </a:lnTo>
                <a:lnTo>
                  <a:pt x="1042724" y="666750"/>
                </a:lnTo>
                <a:lnTo>
                  <a:pt x="1002848" y="666750"/>
                </a:lnTo>
                <a:lnTo>
                  <a:pt x="1002848" y="666222"/>
                </a:lnTo>
                <a:lnTo>
                  <a:pt x="1002848" y="611249"/>
                </a:lnTo>
                <a:lnTo>
                  <a:pt x="1002584" y="604377"/>
                </a:lnTo>
                <a:lnTo>
                  <a:pt x="1001792" y="597770"/>
                </a:lnTo>
                <a:lnTo>
                  <a:pt x="1000207" y="591956"/>
                </a:lnTo>
                <a:lnTo>
                  <a:pt x="998623" y="586406"/>
                </a:lnTo>
                <a:lnTo>
                  <a:pt x="996246" y="581648"/>
                </a:lnTo>
                <a:lnTo>
                  <a:pt x="993869" y="577156"/>
                </a:lnTo>
                <a:lnTo>
                  <a:pt x="990700" y="572927"/>
                </a:lnTo>
                <a:lnTo>
                  <a:pt x="987003" y="569227"/>
                </a:lnTo>
                <a:lnTo>
                  <a:pt x="983042" y="566055"/>
                </a:lnTo>
                <a:lnTo>
                  <a:pt x="978288" y="563148"/>
                </a:lnTo>
                <a:lnTo>
                  <a:pt x="973007" y="560241"/>
                </a:lnTo>
                <a:lnTo>
                  <a:pt x="966933" y="557862"/>
                </a:lnTo>
                <a:lnTo>
                  <a:pt x="960067" y="556012"/>
                </a:lnTo>
                <a:lnTo>
                  <a:pt x="952672" y="554426"/>
                </a:lnTo>
                <a:lnTo>
                  <a:pt x="944486" y="553634"/>
                </a:lnTo>
                <a:lnTo>
                  <a:pt x="935243" y="553369"/>
                </a:lnTo>
                <a:lnTo>
                  <a:pt x="827498" y="553369"/>
                </a:lnTo>
                <a:lnTo>
                  <a:pt x="822216" y="553369"/>
                </a:lnTo>
                <a:lnTo>
                  <a:pt x="816670" y="552841"/>
                </a:lnTo>
                <a:lnTo>
                  <a:pt x="811653" y="552312"/>
                </a:lnTo>
                <a:lnTo>
                  <a:pt x="806371" y="550991"/>
                </a:lnTo>
                <a:lnTo>
                  <a:pt x="801618" y="549934"/>
                </a:lnTo>
                <a:lnTo>
                  <a:pt x="796864" y="548348"/>
                </a:lnTo>
                <a:lnTo>
                  <a:pt x="791847" y="546498"/>
                </a:lnTo>
                <a:lnTo>
                  <a:pt x="787621" y="544648"/>
                </a:lnTo>
                <a:lnTo>
                  <a:pt x="783396" y="542269"/>
                </a:lnTo>
                <a:lnTo>
                  <a:pt x="779171" y="539890"/>
                </a:lnTo>
                <a:lnTo>
                  <a:pt x="775210" y="536983"/>
                </a:lnTo>
                <a:lnTo>
                  <a:pt x="771512" y="534340"/>
                </a:lnTo>
                <a:lnTo>
                  <a:pt x="767815" y="531433"/>
                </a:lnTo>
                <a:lnTo>
                  <a:pt x="764382" y="528262"/>
                </a:lnTo>
                <a:lnTo>
                  <a:pt x="760949" y="524826"/>
                </a:lnTo>
                <a:lnTo>
                  <a:pt x="758044" y="521390"/>
                </a:lnTo>
                <a:lnTo>
                  <a:pt x="755139" y="517690"/>
                </a:lnTo>
                <a:lnTo>
                  <a:pt x="752498" y="513990"/>
                </a:lnTo>
                <a:lnTo>
                  <a:pt x="750121" y="510026"/>
                </a:lnTo>
                <a:lnTo>
                  <a:pt x="747745" y="506061"/>
                </a:lnTo>
                <a:lnTo>
                  <a:pt x="745896" y="502097"/>
                </a:lnTo>
                <a:lnTo>
                  <a:pt x="743783" y="498133"/>
                </a:lnTo>
                <a:lnTo>
                  <a:pt x="742199" y="493640"/>
                </a:lnTo>
                <a:lnTo>
                  <a:pt x="740614" y="489411"/>
                </a:lnTo>
                <a:lnTo>
                  <a:pt x="739294" y="485182"/>
                </a:lnTo>
                <a:lnTo>
                  <a:pt x="737974" y="480954"/>
                </a:lnTo>
                <a:lnTo>
                  <a:pt x="737181" y="476461"/>
                </a:lnTo>
                <a:lnTo>
                  <a:pt x="736389" y="471968"/>
                </a:lnTo>
                <a:lnTo>
                  <a:pt x="735861" y="467475"/>
                </a:lnTo>
                <a:lnTo>
                  <a:pt x="735333" y="462982"/>
                </a:lnTo>
                <a:lnTo>
                  <a:pt x="735069" y="458753"/>
                </a:lnTo>
                <a:lnTo>
                  <a:pt x="735069" y="453996"/>
                </a:lnTo>
                <a:lnTo>
                  <a:pt x="735069" y="448182"/>
                </a:lnTo>
                <a:lnTo>
                  <a:pt x="735597" y="442367"/>
                </a:lnTo>
                <a:lnTo>
                  <a:pt x="736389" y="436817"/>
                </a:lnTo>
                <a:lnTo>
                  <a:pt x="737445" y="430738"/>
                </a:lnTo>
                <a:lnTo>
                  <a:pt x="731107" y="429945"/>
                </a:lnTo>
                <a:lnTo>
                  <a:pt x="725562" y="428888"/>
                </a:lnTo>
                <a:lnTo>
                  <a:pt x="719752" y="427567"/>
                </a:lnTo>
                <a:lnTo>
                  <a:pt x="714206" y="426245"/>
                </a:lnTo>
                <a:lnTo>
                  <a:pt x="708660" y="424395"/>
                </a:lnTo>
                <a:lnTo>
                  <a:pt x="703379" y="422545"/>
                </a:lnTo>
                <a:lnTo>
                  <a:pt x="698097" y="420431"/>
                </a:lnTo>
                <a:lnTo>
                  <a:pt x="693344" y="418052"/>
                </a:lnTo>
                <a:lnTo>
                  <a:pt x="688590" y="415674"/>
                </a:lnTo>
                <a:lnTo>
                  <a:pt x="683837" y="413031"/>
                </a:lnTo>
                <a:lnTo>
                  <a:pt x="679347" y="410124"/>
                </a:lnTo>
                <a:lnTo>
                  <a:pt x="675122" y="406952"/>
                </a:lnTo>
                <a:lnTo>
                  <a:pt x="670897" y="403781"/>
                </a:lnTo>
                <a:lnTo>
                  <a:pt x="666936" y="400873"/>
                </a:lnTo>
                <a:lnTo>
                  <a:pt x="663238" y="397438"/>
                </a:lnTo>
                <a:lnTo>
                  <a:pt x="659541" y="393738"/>
                </a:lnTo>
                <a:lnTo>
                  <a:pt x="655316" y="389245"/>
                </a:lnTo>
                <a:lnTo>
                  <a:pt x="651355" y="384752"/>
                </a:lnTo>
                <a:lnTo>
                  <a:pt x="647922" y="379994"/>
                </a:lnTo>
                <a:lnTo>
                  <a:pt x="644489" y="374973"/>
                </a:lnTo>
                <a:lnTo>
                  <a:pt x="641584" y="370216"/>
                </a:lnTo>
                <a:lnTo>
                  <a:pt x="638943" y="365194"/>
                </a:lnTo>
                <a:lnTo>
                  <a:pt x="636302" y="359908"/>
                </a:lnTo>
                <a:lnTo>
                  <a:pt x="633925" y="354887"/>
                </a:lnTo>
                <a:lnTo>
                  <a:pt x="632077" y="349337"/>
                </a:lnTo>
                <a:lnTo>
                  <a:pt x="630228" y="344051"/>
                </a:lnTo>
                <a:lnTo>
                  <a:pt x="628908" y="338501"/>
                </a:lnTo>
                <a:lnTo>
                  <a:pt x="627587" y="333215"/>
                </a:lnTo>
                <a:lnTo>
                  <a:pt x="626531" y="327401"/>
                </a:lnTo>
                <a:lnTo>
                  <a:pt x="626003" y="322115"/>
                </a:lnTo>
                <a:lnTo>
                  <a:pt x="625475" y="316300"/>
                </a:lnTo>
                <a:lnTo>
                  <a:pt x="625475" y="311015"/>
                </a:lnTo>
                <a:lnTo>
                  <a:pt x="625475" y="303614"/>
                </a:lnTo>
                <a:lnTo>
                  <a:pt x="626003" y="295950"/>
                </a:lnTo>
                <a:lnTo>
                  <a:pt x="627323" y="288286"/>
                </a:lnTo>
                <a:lnTo>
                  <a:pt x="628644" y="280885"/>
                </a:lnTo>
                <a:lnTo>
                  <a:pt x="630228" y="273221"/>
                </a:lnTo>
                <a:lnTo>
                  <a:pt x="632605" y="265556"/>
                </a:lnTo>
                <a:lnTo>
                  <a:pt x="635510" y="257892"/>
                </a:lnTo>
                <a:lnTo>
                  <a:pt x="638679" y="250492"/>
                </a:lnTo>
                <a:lnTo>
                  <a:pt x="642640" y="243092"/>
                </a:lnTo>
                <a:lnTo>
                  <a:pt x="646865" y="235956"/>
                </a:lnTo>
                <a:lnTo>
                  <a:pt x="651883" y="229084"/>
                </a:lnTo>
                <a:lnTo>
                  <a:pt x="654524" y="225648"/>
                </a:lnTo>
                <a:lnTo>
                  <a:pt x="657693" y="222213"/>
                </a:lnTo>
                <a:lnTo>
                  <a:pt x="660598" y="219041"/>
                </a:lnTo>
                <a:lnTo>
                  <a:pt x="664031" y="216134"/>
                </a:lnTo>
                <a:lnTo>
                  <a:pt x="667464" y="212962"/>
                </a:lnTo>
                <a:lnTo>
                  <a:pt x="670897" y="210319"/>
                </a:lnTo>
                <a:lnTo>
                  <a:pt x="674594" y="207677"/>
                </a:lnTo>
                <a:lnTo>
                  <a:pt x="678555" y="205034"/>
                </a:lnTo>
                <a:lnTo>
                  <a:pt x="682516" y="202919"/>
                </a:lnTo>
                <a:lnTo>
                  <a:pt x="686742" y="200541"/>
                </a:lnTo>
                <a:lnTo>
                  <a:pt x="692551" y="197898"/>
                </a:lnTo>
                <a:lnTo>
                  <a:pt x="698625" y="195255"/>
                </a:lnTo>
                <a:lnTo>
                  <a:pt x="704963" y="193405"/>
                </a:lnTo>
                <a:lnTo>
                  <a:pt x="711565" y="191555"/>
                </a:lnTo>
                <a:lnTo>
                  <a:pt x="718431" y="190498"/>
                </a:lnTo>
                <a:lnTo>
                  <a:pt x="725562" y="189440"/>
                </a:lnTo>
                <a:lnTo>
                  <a:pt x="732956" y="188912"/>
                </a:lnTo>
                <a:close/>
                <a:moveTo>
                  <a:pt x="660135" y="149754"/>
                </a:moveTo>
                <a:lnTo>
                  <a:pt x="649288" y="150283"/>
                </a:lnTo>
                <a:lnTo>
                  <a:pt x="638440" y="150548"/>
                </a:lnTo>
                <a:lnTo>
                  <a:pt x="627856" y="151342"/>
                </a:lnTo>
                <a:lnTo>
                  <a:pt x="617273" y="152400"/>
                </a:lnTo>
                <a:lnTo>
                  <a:pt x="606690" y="153723"/>
                </a:lnTo>
                <a:lnTo>
                  <a:pt x="596106" y="155046"/>
                </a:lnTo>
                <a:lnTo>
                  <a:pt x="585787" y="156633"/>
                </a:lnTo>
                <a:lnTo>
                  <a:pt x="575204" y="158485"/>
                </a:lnTo>
                <a:lnTo>
                  <a:pt x="565150" y="160602"/>
                </a:lnTo>
                <a:lnTo>
                  <a:pt x="555096" y="162454"/>
                </a:lnTo>
                <a:lnTo>
                  <a:pt x="544777" y="165100"/>
                </a:lnTo>
                <a:lnTo>
                  <a:pt x="534723" y="167746"/>
                </a:lnTo>
                <a:lnTo>
                  <a:pt x="524669" y="170392"/>
                </a:lnTo>
                <a:lnTo>
                  <a:pt x="514879" y="173302"/>
                </a:lnTo>
                <a:lnTo>
                  <a:pt x="505354" y="176477"/>
                </a:lnTo>
                <a:lnTo>
                  <a:pt x="495565" y="179917"/>
                </a:lnTo>
                <a:lnTo>
                  <a:pt x="485775" y="183356"/>
                </a:lnTo>
                <a:lnTo>
                  <a:pt x="476515" y="187060"/>
                </a:lnTo>
                <a:lnTo>
                  <a:pt x="466725" y="191029"/>
                </a:lnTo>
                <a:lnTo>
                  <a:pt x="457729" y="194998"/>
                </a:lnTo>
                <a:lnTo>
                  <a:pt x="448204" y="199231"/>
                </a:lnTo>
                <a:lnTo>
                  <a:pt x="438944" y="203994"/>
                </a:lnTo>
                <a:lnTo>
                  <a:pt x="430212" y="208492"/>
                </a:lnTo>
                <a:lnTo>
                  <a:pt x="420952" y="213254"/>
                </a:lnTo>
                <a:lnTo>
                  <a:pt x="412221" y="218281"/>
                </a:lnTo>
                <a:lnTo>
                  <a:pt x="403754" y="223308"/>
                </a:lnTo>
                <a:lnTo>
                  <a:pt x="395023" y="228600"/>
                </a:lnTo>
                <a:lnTo>
                  <a:pt x="386556" y="234156"/>
                </a:lnTo>
                <a:lnTo>
                  <a:pt x="377825" y="239713"/>
                </a:lnTo>
                <a:lnTo>
                  <a:pt x="369623" y="245269"/>
                </a:lnTo>
                <a:lnTo>
                  <a:pt x="361685" y="251354"/>
                </a:lnTo>
                <a:lnTo>
                  <a:pt x="1090349" y="979753"/>
                </a:lnTo>
                <a:lnTo>
                  <a:pt x="1096169" y="971815"/>
                </a:lnTo>
                <a:lnTo>
                  <a:pt x="1101726" y="963613"/>
                </a:lnTo>
                <a:lnTo>
                  <a:pt x="1107546" y="954882"/>
                </a:lnTo>
                <a:lnTo>
                  <a:pt x="1113103" y="946680"/>
                </a:lnTo>
                <a:lnTo>
                  <a:pt x="1118394" y="937948"/>
                </a:lnTo>
                <a:lnTo>
                  <a:pt x="1123421" y="929217"/>
                </a:lnTo>
                <a:lnTo>
                  <a:pt x="1128449" y="920486"/>
                </a:lnTo>
                <a:lnTo>
                  <a:pt x="1133211" y="911490"/>
                </a:lnTo>
                <a:lnTo>
                  <a:pt x="1137709" y="902494"/>
                </a:lnTo>
                <a:lnTo>
                  <a:pt x="1142207" y="893234"/>
                </a:lnTo>
                <a:lnTo>
                  <a:pt x="1146440" y="884238"/>
                </a:lnTo>
                <a:lnTo>
                  <a:pt x="1150409" y="874713"/>
                </a:lnTo>
                <a:lnTo>
                  <a:pt x="1154378" y="865188"/>
                </a:lnTo>
                <a:lnTo>
                  <a:pt x="1158082" y="855928"/>
                </a:lnTo>
                <a:lnTo>
                  <a:pt x="1161786" y="846138"/>
                </a:lnTo>
                <a:lnTo>
                  <a:pt x="1164961" y="836348"/>
                </a:lnTo>
                <a:lnTo>
                  <a:pt x="1168136" y="826823"/>
                </a:lnTo>
                <a:lnTo>
                  <a:pt x="1171311" y="816769"/>
                </a:lnTo>
                <a:lnTo>
                  <a:pt x="1173957" y="806715"/>
                </a:lnTo>
                <a:lnTo>
                  <a:pt x="1176603" y="796661"/>
                </a:lnTo>
                <a:lnTo>
                  <a:pt x="1178984" y="786871"/>
                </a:lnTo>
                <a:lnTo>
                  <a:pt x="1181101" y="776553"/>
                </a:lnTo>
                <a:lnTo>
                  <a:pt x="1183217" y="766234"/>
                </a:lnTo>
                <a:lnTo>
                  <a:pt x="1184805" y="755915"/>
                </a:lnTo>
                <a:lnTo>
                  <a:pt x="1186657" y="745332"/>
                </a:lnTo>
                <a:lnTo>
                  <a:pt x="1187980" y="735013"/>
                </a:lnTo>
                <a:lnTo>
                  <a:pt x="1189303" y="724430"/>
                </a:lnTo>
                <a:lnTo>
                  <a:pt x="1190096" y="713846"/>
                </a:lnTo>
                <a:lnTo>
                  <a:pt x="1190890" y="702998"/>
                </a:lnTo>
                <a:lnTo>
                  <a:pt x="1191419" y="692415"/>
                </a:lnTo>
                <a:lnTo>
                  <a:pt x="1191684" y="681567"/>
                </a:lnTo>
                <a:lnTo>
                  <a:pt x="1191949" y="670719"/>
                </a:lnTo>
                <a:lnTo>
                  <a:pt x="1191684" y="657490"/>
                </a:lnTo>
                <a:lnTo>
                  <a:pt x="1191155" y="643996"/>
                </a:lnTo>
                <a:lnTo>
                  <a:pt x="1190361" y="630502"/>
                </a:lnTo>
                <a:lnTo>
                  <a:pt x="1189303" y="617538"/>
                </a:lnTo>
                <a:lnTo>
                  <a:pt x="1187715" y="604309"/>
                </a:lnTo>
                <a:lnTo>
                  <a:pt x="1185863" y="591344"/>
                </a:lnTo>
                <a:lnTo>
                  <a:pt x="1183746" y="578644"/>
                </a:lnTo>
                <a:lnTo>
                  <a:pt x="1181101" y="565680"/>
                </a:lnTo>
                <a:lnTo>
                  <a:pt x="1178719" y="553244"/>
                </a:lnTo>
                <a:lnTo>
                  <a:pt x="1175544" y="540544"/>
                </a:lnTo>
                <a:lnTo>
                  <a:pt x="1172105" y="528109"/>
                </a:lnTo>
                <a:lnTo>
                  <a:pt x="1168401" y="515673"/>
                </a:lnTo>
                <a:lnTo>
                  <a:pt x="1164696" y="503767"/>
                </a:lnTo>
                <a:lnTo>
                  <a:pt x="1160463" y="491596"/>
                </a:lnTo>
                <a:lnTo>
                  <a:pt x="1155701" y="479690"/>
                </a:lnTo>
                <a:lnTo>
                  <a:pt x="1150938" y="468048"/>
                </a:lnTo>
                <a:lnTo>
                  <a:pt x="1145911" y="456407"/>
                </a:lnTo>
                <a:lnTo>
                  <a:pt x="1140619" y="445029"/>
                </a:lnTo>
                <a:lnTo>
                  <a:pt x="1135063" y="433388"/>
                </a:lnTo>
                <a:lnTo>
                  <a:pt x="1128978" y="422275"/>
                </a:lnTo>
                <a:lnTo>
                  <a:pt x="1122892" y="411427"/>
                </a:lnTo>
                <a:lnTo>
                  <a:pt x="1116278" y="400579"/>
                </a:lnTo>
                <a:lnTo>
                  <a:pt x="1109928" y="389996"/>
                </a:lnTo>
                <a:lnTo>
                  <a:pt x="1103049" y="379413"/>
                </a:lnTo>
                <a:lnTo>
                  <a:pt x="1095905" y="369359"/>
                </a:lnTo>
                <a:lnTo>
                  <a:pt x="1088496" y="359040"/>
                </a:lnTo>
                <a:lnTo>
                  <a:pt x="1080824" y="348986"/>
                </a:lnTo>
                <a:lnTo>
                  <a:pt x="1072886" y="339196"/>
                </a:lnTo>
                <a:lnTo>
                  <a:pt x="1064684" y="329936"/>
                </a:lnTo>
                <a:lnTo>
                  <a:pt x="1056482" y="320411"/>
                </a:lnTo>
                <a:lnTo>
                  <a:pt x="1047751" y="311415"/>
                </a:lnTo>
                <a:lnTo>
                  <a:pt x="1039284" y="302154"/>
                </a:lnTo>
                <a:lnTo>
                  <a:pt x="1030288" y="293688"/>
                </a:lnTo>
                <a:lnTo>
                  <a:pt x="1021028" y="284956"/>
                </a:lnTo>
                <a:lnTo>
                  <a:pt x="1011503" y="276754"/>
                </a:lnTo>
                <a:lnTo>
                  <a:pt x="1002242" y="268817"/>
                </a:lnTo>
                <a:lnTo>
                  <a:pt x="992453" y="260615"/>
                </a:lnTo>
                <a:lnTo>
                  <a:pt x="982399" y="252942"/>
                </a:lnTo>
                <a:lnTo>
                  <a:pt x="972344" y="245798"/>
                </a:lnTo>
                <a:lnTo>
                  <a:pt x="962290" y="238654"/>
                </a:lnTo>
                <a:lnTo>
                  <a:pt x="951707" y="231511"/>
                </a:lnTo>
                <a:lnTo>
                  <a:pt x="941123" y="225160"/>
                </a:lnTo>
                <a:lnTo>
                  <a:pt x="930276" y="218810"/>
                </a:lnTo>
                <a:lnTo>
                  <a:pt x="919163" y="212460"/>
                </a:lnTo>
                <a:lnTo>
                  <a:pt x="908051" y="206640"/>
                </a:lnTo>
                <a:lnTo>
                  <a:pt x="896673" y="201083"/>
                </a:lnTo>
                <a:lnTo>
                  <a:pt x="885296" y="195527"/>
                </a:lnTo>
                <a:lnTo>
                  <a:pt x="873655" y="190500"/>
                </a:lnTo>
                <a:lnTo>
                  <a:pt x="862013" y="185737"/>
                </a:lnTo>
                <a:lnTo>
                  <a:pt x="849842" y="181240"/>
                </a:lnTo>
                <a:lnTo>
                  <a:pt x="837936" y="177006"/>
                </a:lnTo>
                <a:lnTo>
                  <a:pt x="825765" y="173037"/>
                </a:lnTo>
                <a:lnTo>
                  <a:pt x="813330" y="169333"/>
                </a:lnTo>
                <a:lnTo>
                  <a:pt x="801159" y="165894"/>
                </a:lnTo>
                <a:lnTo>
                  <a:pt x="788459" y="162983"/>
                </a:lnTo>
                <a:lnTo>
                  <a:pt x="776023" y="160337"/>
                </a:lnTo>
                <a:lnTo>
                  <a:pt x="763058" y="157956"/>
                </a:lnTo>
                <a:lnTo>
                  <a:pt x="750358" y="155575"/>
                </a:lnTo>
                <a:lnTo>
                  <a:pt x="737129" y="153987"/>
                </a:lnTo>
                <a:lnTo>
                  <a:pt x="724165" y="152135"/>
                </a:lnTo>
                <a:lnTo>
                  <a:pt x="710935" y="151077"/>
                </a:lnTo>
                <a:lnTo>
                  <a:pt x="697706" y="150283"/>
                </a:lnTo>
                <a:lnTo>
                  <a:pt x="684213" y="150019"/>
                </a:lnTo>
                <a:lnTo>
                  <a:pt x="670983" y="149754"/>
                </a:lnTo>
                <a:lnTo>
                  <a:pt x="660135" y="149754"/>
                </a:lnTo>
                <a:close/>
                <a:moveTo>
                  <a:pt x="670719" y="0"/>
                </a:moveTo>
                <a:lnTo>
                  <a:pt x="688181" y="264"/>
                </a:lnTo>
                <a:lnTo>
                  <a:pt x="705115" y="794"/>
                </a:lnTo>
                <a:lnTo>
                  <a:pt x="722313" y="2117"/>
                </a:lnTo>
                <a:lnTo>
                  <a:pt x="739246" y="3439"/>
                </a:lnTo>
                <a:lnTo>
                  <a:pt x="755915" y="5556"/>
                </a:lnTo>
                <a:lnTo>
                  <a:pt x="772848" y="7673"/>
                </a:lnTo>
                <a:lnTo>
                  <a:pt x="789517" y="10583"/>
                </a:lnTo>
                <a:lnTo>
                  <a:pt x="805921" y="13758"/>
                </a:lnTo>
                <a:lnTo>
                  <a:pt x="822326" y="17462"/>
                </a:lnTo>
                <a:lnTo>
                  <a:pt x="838201" y="21167"/>
                </a:lnTo>
                <a:lnTo>
                  <a:pt x="854340" y="25664"/>
                </a:lnTo>
                <a:lnTo>
                  <a:pt x="870215" y="30162"/>
                </a:lnTo>
                <a:lnTo>
                  <a:pt x="885826" y="35454"/>
                </a:lnTo>
                <a:lnTo>
                  <a:pt x="901436" y="40746"/>
                </a:lnTo>
                <a:lnTo>
                  <a:pt x="916782" y="46567"/>
                </a:lnTo>
                <a:lnTo>
                  <a:pt x="931863" y="52917"/>
                </a:lnTo>
                <a:lnTo>
                  <a:pt x="946680" y="59531"/>
                </a:lnTo>
                <a:lnTo>
                  <a:pt x="961496" y="66146"/>
                </a:lnTo>
                <a:lnTo>
                  <a:pt x="976313" y="73819"/>
                </a:lnTo>
                <a:lnTo>
                  <a:pt x="990336" y="81227"/>
                </a:lnTo>
                <a:lnTo>
                  <a:pt x="1004624" y="89164"/>
                </a:lnTo>
                <a:lnTo>
                  <a:pt x="1018382" y="97367"/>
                </a:lnTo>
                <a:lnTo>
                  <a:pt x="1032405" y="105833"/>
                </a:lnTo>
                <a:lnTo>
                  <a:pt x="1045899" y="114829"/>
                </a:lnTo>
                <a:lnTo>
                  <a:pt x="1059128" y="123825"/>
                </a:lnTo>
                <a:lnTo>
                  <a:pt x="1072092" y="133350"/>
                </a:lnTo>
                <a:lnTo>
                  <a:pt x="1085057" y="143404"/>
                </a:lnTo>
                <a:lnTo>
                  <a:pt x="1097492" y="153458"/>
                </a:lnTo>
                <a:lnTo>
                  <a:pt x="1109928" y="163512"/>
                </a:lnTo>
                <a:lnTo>
                  <a:pt x="1121834" y="174625"/>
                </a:lnTo>
                <a:lnTo>
                  <a:pt x="1133476" y="185473"/>
                </a:lnTo>
                <a:lnTo>
                  <a:pt x="1144853" y="196585"/>
                </a:lnTo>
                <a:lnTo>
                  <a:pt x="1155965" y="208227"/>
                </a:lnTo>
                <a:lnTo>
                  <a:pt x="1167342" y="219869"/>
                </a:lnTo>
                <a:lnTo>
                  <a:pt x="1177926" y="231775"/>
                </a:lnTo>
                <a:lnTo>
                  <a:pt x="1188244" y="244211"/>
                </a:lnTo>
                <a:lnTo>
                  <a:pt x="1198299" y="256646"/>
                </a:lnTo>
                <a:lnTo>
                  <a:pt x="1208088" y="269611"/>
                </a:lnTo>
                <a:lnTo>
                  <a:pt x="1217878" y="282311"/>
                </a:lnTo>
                <a:lnTo>
                  <a:pt x="1226874" y="295804"/>
                </a:lnTo>
                <a:lnTo>
                  <a:pt x="1235869" y="309298"/>
                </a:lnTo>
                <a:lnTo>
                  <a:pt x="1244336" y="323057"/>
                </a:lnTo>
                <a:lnTo>
                  <a:pt x="1252538" y="337079"/>
                </a:lnTo>
                <a:lnTo>
                  <a:pt x="1260211" y="351102"/>
                </a:lnTo>
                <a:lnTo>
                  <a:pt x="1268149" y="365654"/>
                </a:lnTo>
                <a:lnTo>
                  <a:pt x="1275292" y="380207"/>
                </a:lnTo>
                <a:lnTo>
                  <a:pt x="1281907" y="394759"/>
                </a:lnTo>
                <a:lnTo>
                  <a:pt x="1288522" y="409840"/>
                </a:lnTo>
                <a:lnTo>
                  <a:pt x="1294872" y="424921"/>
                </a:lnTo>
                <a:lnTo>
                  <a:pt x="1300692" y="440267"/>
                </a:lnTo>
                <a:lnTo>
                  <a:pt x="1306249" y="455877"/>
                </a:lnTo>
                <a:lnTo>
                  <a:pt x="1311276" y="471488"/>
                </a:lnTo>
                <a:lnTo>
                  <a:pt x="1316038" y="487098"/>
                </a:lnTo>
                <a:lnTo>
                  <a:pt x="1320272" y="503238"/>
                </a:lnTo>
                <a:lnTo>
                  <a:pt x="1324240" y="519377"/>
                </a:lnTo>
                <a:lnTo>
                  <a:pt x="1327680" y="535782"/>
                </a:lnTo>
                <a:lnTo>
                  <a:pt x="1330855" y="551921"/>
                </a:lnTo>
                <a:lnTo>
                  <a:pt x="1333765" y="568590"/>
                </a:lnTo>
                <a:lnTo>
                  <a:pt x="1335882" y="585523"/>
                </a:lnTo>
                <a:lnTo>
                  <a:pt x="1337999" y="602192"/>
                </a:lnTo>
                <a:lnTo>
                  <a:pt x="1339322" y="619125"/>
                </a:lnTo>
                <a:lnTo>
                  <a:pt x="1340644" y="636323"/>
                </a:lnTo>
                <a:lnTo>
                  <a:pt x="1341174" y="653521"/>
                </a:lnTo>
                <a:lnTo>
                  <a:pt x="1341438" y="670719"/>
                </a:lnTo>
                <a:lnTo>
                  <a:pt x="1341174" y="687917"/>
                </a:lnTo>
                <a:lnTo>
                  <a:pt x="1340644" y="705380"/>
                </a:lnTo>
                <a:lnTo>
                  <a:pt x="1339322" y="722313"/>
                </a:lnTo>
                <a:lnTo>
                  <a:pt x="1337999" y="739246"/>
                </a:lnTo>
                <a:lnTo>
                  <a:pt x="1335882" y="756180"/>
                </a:lnTo>
                <a:lnTo>
                  <a:pt x="1333765" y="772848"/>
                </a:lnTo>
                <a:lnTo>
                  <a:pt x="1330855" y="789253"/>
                </a:lnTo>
                <a:lnTo>
                  <a:pt x="1327680" y="805921"/>
                </a:lnTo>
                <a:lnTo>
                  <a:pt x="1324240" y="822061"/>
                </a:lnTo>
                <a:lnTo>
                  <a:pt x="1320272" y="838465"/>
                </a:lnTo>
                <a:lnTo>
                  <a:pt x="1316038" y="854340"/>
                </a:lnTo>
                <a:lnTo>
                  <a:pt x="1311540" y="870215"/>
                </a:lnTo>
                <a:lnTo>
                  <a:pt x="1306249" y="885825"/>
                </a:lnTo>
                <a:lnTo>
                  <a:pt x="1300957" y="901171"/>
                </a:lnTo>
                <a:lnTo>
                  <a:pt x="1294872" y="916782"/>
                </a:lnTo>
                <a:lnTo>
                  <a:pt x="1288522" y="931863"/>
                </a:lnTo>
                <a:lnTo>
                  <a:pt x="1282436" y="946680"/>
                </a:lnTo>
                <a:lnTo>
                  <a:pt x="1275292" y="961496"/>
                </a:lnTo>
                <a:lnTo>
                  <a:pt x="1268149" y="976048"/>
                </a:lnTo>
                <a:lnTo>
                  <a:pt x="1260740" y="990336"/>
                </a:lnTo>
                <a:lnTo>
                  <a:pt x="1252538" y="1004623"/>
                </a:lnTo>
                <a:lnTo>
                  <a:pt x="1244336" y="1018646"/>
                </a:lnTo>
                <a:lnTo>
                  <a:pt x="1235869" y="1032405"/>
                </a:lnTo>
                <a:lnTo>
                  <a:pt x="1226874" y="1045898"/>
                </a:lnTo>
                <a:lnTo>
                  <a:pt x="1217878" y="1058863"/>
                </a:lnTo>
                <a:lnTo>
                  <a:pt x="1208088" y="1072092"/>
                </a:lnTo>
                <a:lnTo>
                  <a:pt x="1198299" y="1084792"/>
                </a:lnTo>
                <a:lnTo>
                  <a:pt x="1188244" y="1097492"/>
                </a:lnTo>
                <a:lnTo>
                  <a:pt x="1177926" y="1109663"/>
                </a:lnTo>
                <a:lnTo>
                  <a:pt x="1167342" y="1121834"/>
                </a:lnTo>
                <a:lnTo>
                  <a:pt x="1156494" y="1133476"/>
                </a:lnTo>
                <a:lnTo>
                  <a:pt x="1144853" y="1144853"/>
                </a:lnTo>
                <a:lnTo>
                  <a:pt x="1133476" y="1156230"/>
                </a:lnTo>
                <a:lnTo>
                  <a:pt x="1121834" y="1167078"/>
                </a:lnTo>
                <a:lnTo>
                  <a:pt x="1109928" y="1177661"/>
                </a:lnTo>
                <a:lnTo>
                  <a:pt x="1097492" y="1188244"/>
                </a:lnTo>
                <a:lnTo>
                  <a:pt x="1085057" y="1198299"/>
                </a:lnTo>
                <a:lnTo>
                  <a:pt x="1072092" y="1208088"/>
                </a:lnTo>
                <a:lnTo>
                  <a:pt x="1059128" y="1217613"/>
                </a:lnTo>
                <a:lnTo>
                  <a:pt x="1045899" y="1226874"/>
                </a:lnTo>
                <a:lnTo>
                  <a:pt x="1032405" y="1235605"/>
                </a:lnTo>
                <a:lnTo>
                  <a:pt x="1018646" y="1244336"/>
                </a:lnTo>
                <a:lnTo>
                  <a:pt x="1004624" y="1252538"/>
                </a:lnTo>
                <a:lnTo>
                  <a:pt x="990336" y="1260476"/>
                </a:lnTo>
                <a:lnTo>
                  <a:pt x="976313" y="1267884"/>
                </a:lnTo>
                <a:lnTo>
                  <a:pt x="961496" y="1275028"/>
                </a:lnTo>
                <a:lnTo>
                  <a:pt x="946680" y="1282171"/>
                </a:lnTo>
                <a:lnTo>
                  <a:pt x="931863" y="1288786"/>
                </a:lnTo>
                <a:lnTo>
                  <a:pt x="916782" y="1294872"/>
                </a:lnTo>
                <a:lnTo>
                  <a:pt x="901436" y="1300692"/>
                </a:lnTo>
                <a:lnTo>
                  <a:pt x="885826" y="1306249"/>
                </a:lnTo>
                <a:lnTo>
                  <a:pt x="870215" y="1311276"/>
                </a:lnTo>
                <a:lnTo>
                  <a:pt x="854605" y="1316038"/>
                </a:lnTo>
                <a:lnTo>
                  <a:pt x="838465" y="1320272"/>
                </a:lnTo>
                <a:lnTo>
                  <a:pt x="822326" y="1324240"/>
                </a:lnTo>
                <a:lnTo>
                  <a:pt x="805921" y="1327680"/>
                </a:lnTo>
                <a:lnTo>
                  <a:pt x="789782" y="1331119"/>
                </a:lnTo>
                <a:lnTo>
                  <a:pt x="772848" y="1333501"/>
                </a:lnTo>
                <a:lnTo>
                  <a:pt x="756179" y="1335882"/>
                </a:lnTo>
                <a:lnTo>
                  <a:pt x="739510" y="1337999"/>
                </a:lnTo>
                <a:lnTo>
                  <a:pt x="722577" y="1339322"/>
                </a:lnTo>
                <a:lnTo>
                  <a:pt x="705379" y="1340380"/>
                </a:lnTo>
                <a:lnTo>
                  <a:pt x="688446" y="1341174"/>
                </a:lnTo>
                <a:lnTo>
                  <a:pt x="670983" y="1341438"/>
                </a:lnTo>
                <a:lnTo>
                  <a:pt x="670719" y="1341438"/>
                </a:lnTo>
                <a:lnTo>
                  <a:pt x="653521" y="1341438"/>
                </a:lnTo>
                <a:lnTo>
                  <a:pt x="636323" y="1340380"/>
                </a:lnTo>
                <a:lnTo>
                  <a:pt x="619125" y="1339322"/>
                </a:lnTo>
                <a:lnTo>
                  <a:pt x="602456" y="1337999"/>
                </a:lnTo>
                <a:lnTo>
                  <a:pt x="585523" y="1335882"/>
                </a:lnTo>
                <a:lnTo>
                  <a:pt x="568590" y="1333501"/>
                </a:lnTo>
                <a:lnTo>
                  <a:pt x="552185" y="1331119"/>
                </a:lnTo>
                <a:lnTo>
                  <a:pt x="535781" y="1327944"/>
                </a:lnTo>
                <a:lnTo>
                  <a:pt x="519377" y="1324240"/>
                </a:lnTo>
                <a:lnTo>
                  <a:pt x="503237" y="1320272"/>
                </a:lnTo>
                <a:lnTo>
                  <a:pt x="487362" y="1316038"/>
                </a:lnTo>
                <a:lnTo>
                  <a:pt x="471223" y="1311276"/>
                </a:lnTo>
                <a:lnTo>
                  <a:pt x="455877" y="1306249"/>
                </a:lnTo>
                <a:lnTo>
                  <a:pt x="440267" y="1300692"/>
                </a:lnTo>
                <a:lnTo>
                  <a:pt x="424921" y="1294872"/>
                </a:lnTo>
                <a:lnTo>
                  <a:pt x="409840" y="1288786"/>
                </a:lnTo>
                <a:lnTo>
                  <a:pt x="394758" y="1282171"/>
                </a:lnTo>
                <a:lnTo>
                  <a:pt x="379942" y="1275292"/>
                </a:lnTo>
                <a:lnTo>
                  <a:pt x="365389" y="1267884"/>
                </a:lnTo>
                <a:lnTo>
                  <a:pt x="351102" y="1260476"/>
                </a:lnTo>
                <a:lnTo>
                  <a:pt x="337079" y="1252538"/>
                </a:lnTo>
                <a:lnTo>
                  <a:pt x="323056" y="1244336"/>
                </a:lnTo>
                <a:lnTo>
                  <a:pt x="309298" y="1235605"/>
                </a:lnTo>
                <a:lnTo>
                  <a:pt x="295804" y="1226874"/>
                </a:lnTo>
                <a:lnTo>
                  <a:pt x="282575" y="1217613"/>
                </a:lnTo>
                <a:lnTo>
                  <a:pt x="269346" y="1208088"/>
                </a:lnTo>
                <a:lnTo>
                  <a:pt x="256910" y="1198299"/>
                </a:lnTo>
                <a:lnTo>
                  <a:pt x="244210" y="1188244"/>
                </a:lnTo>
                <a:lnTo>
                  <a:pt x="232039" y="1177661"/>
                </a:lnTo>
                <a:lnTo>
                  <a:pt x="220133" y="1167078"/>
                </a:lnTo>
                <a:lnTo>
                  <a:pt x="207962" y="1156230"/>
                </a:lnTo>
                <a:lnTo>
                  <a:pt x="196585" y="1144853"/>
                </a:lnTo>
                <a:lnTo>
                  <a:pt x="185473" y="1133476"/>
                </a:lnTo>
                <a:lnTo>
                  <a:pt x="174625" y="1121834"/>
                </a:lnTo>
                <a:lnTo>
                  <a:pt x="163777" y="1109663"/>
                </a:lnTo>
                <a:lnTo>
                  <a:pt x="153458" y="1097492"/>
                </a:lnTo>
                <a:lnTo>
                  <a:pt x="143139" y="1084792"/>
                </a:lnTo>
                <a:lnTo>
                  <a:pt x="133614" y="1072092"/>
                </a:lnTo>
                <a:lnTo>
                  <a:pt x="124089" y="1058863"/>
                </a:lnTo>
                <a:lnTo>
                  <a:pt x="114829" y="1045898"/>
                </a:lnTo>
                <a:lnTo>
                  <a:pt x="105833" y="1032405"/>
                </a:lnTo>
                <a:lnTo>
                  <a:pt x="97102" y="1018646"/>
                </a:lnTo>
                <a:lnTo>
                  <a:pt x="89164" y="1004623"/>
                </a:lnTo>
                <a:lnTo>
                  <a:pt x="81227" y="990336"/>
                </a:lnTo>
                <a:lnTo>
                  <a:pt x="73554" y="976048"/>
                </a:lnTo>
                <a:lnTo>
                  <a:pt x="66410" y="961496"/>
                </a:lnTo>
                <a:lnTo>
                  <a:pt x="59531" y="946680"/>
                </a:lnTo>
                <a:lnTo>
                  <a:pt x="52916" y="931863"/>
                </a:lnTo>
                <a:lnTo>
                  <a:pt x="46566" y="916782"/>
                </a:lnTo>
                <a:lnTo>
                  <a:pt x="41010" y="901171"/>
                </a:lnTo>
                <a:lnTo>
                  <a:pt x="35454" y="885825"/>
                </a:lnTo>
                <a:lnTo>
                  <a:pt x="30427" y="870215"/>
                </a:lnTo>
                <a:lnTo>
                  <a:pt x="25664" y="854340"/>
                </a:lnTo>
                <a:lnTo>
                  <a:pt x="21166" y="838465"/>
                </a:lnTo>
                <a:lnTo>
                  <a:pt x="17198" y="822061"/>
                </a:lnTo>
                <a:lnTo>
                  <a:pt x="13758" y="805921"/>
                </a:lnTo>
                <a:lnTo>
                  <a:pt x="10583" y="789253"/>
                </a:lnTo>
                <a:lnTo>
                  <a:pt x="7937" y="772848"/>
                </a:lnTo>
                <a:lnTo>
                  <a:pt x="5556" y="756180"/>
                </a:lnTo>
                <a:lnTo>
                  <a:pt x="3439" y="739246"/>
                </a:lnTo>
                <a:lnTo>
                  <a:pt x="2116" y="722313"/>
                </a:lnTo>
                <a:lnTo>
                  <a:pt x="1058" y="705380"/>
                </a:lnTo>
                <a:lnTo>
                  <a:pt x="529" y="687917"/>
                </a:lnTo>
                <a:lnTo>
                  <a:pt x="0" y="670719"/>
                </a:lnTo>
                <a:lnTo>
                  <a:pt x="529" y="653521"/>
                </a:lnTo>
                <a:lnTo>
                  <a:pt x="1058" y="636323"/>
                </a:lnTo>
                <a:lnTo>
                  <a:pt x="2116" y="619125"/>
                </a:lnTo>
                <a:lnTo>
                  <a:pt x="3439" y="602192"/>
                </a:lnTo>
                <a:lnTo>
                  <a:pt x="5556" y="585523"/>
                </a:lnTo>
                <a:lnTo>
                  <a:pt x="7937" y="568855"/>
                </a:lnTo>
                <a:lnTo>
                  <a:pt x="10583" y="551921"/>
                </a:lnTo>
                <a:lnTo>
                  <a:pt x="13758" y="535782"/>
                </a:lnTo>
                <a:lnTo>
                  <a:pt x="17198" y="519377"/>
                </a:lnTo>
                <a:lnTo>
                  <a:pt x="21166" y="503238"/>
                </a:lnTo>
                <a:lnTo>
                  <a:pt x="25664" y="487098"/>
                </a:lnTo>
                <a:lnTo>
                  <a:pt x="30427" y="471488"/>
                </a:lnTo>
                <a:lnTo>
                  <a:pt x="35454" y="455877"/>
                </a:lnTo>
                <a:lnTo>
                  <a:pt x="41010" y="440267"/>
                </a:lnTo>
                <a:lnTo>
                  <a:pt x="46566" y="424921"/>
                </a:lnTo>
                <a:lnTo>
                  <a:pt x="52916" y="409840"/>
                </a:lnTo>
                <a:lnTo>
                  <a:pt x="59531" y="394759"/>
                </a:lnTo>
                <a:lnTo>
                  <a:pt x="66410" y="380207"/>
                </a:lnTo>
                <a:lnTo>
                  <a:pt x="73554" y="365654"/>
                </a:lnTo>
                <a:lnTo>
                  <a:pt x="81227" y="351102"/>
                </a:lnTo>
                <a:lnTo>
                  <a:pt x="89164" y="337079"/>
                </a:lnTo>
                <a:lnTo>
                  <a:pt x="97102" y="323057"/>
                </a:lnTo>
                <a:lnTo>
                  <a:pt x="105833" y="309298"/>
                </a:lnTo>
                <a:lnTo>
                  <a:pt x="114564" y="295804"/>
                </a:lnTo>
                <a:lnTo>
                  <a:pt x="124089" y="282311"/>
                </a:lnTo>
                <a:lnTo>
                  <a:pt x="133614" y="269611"/>
                </a:lnTo>
                <a:lnTo>
                  <a:pt x="143139" y="256646"/>
                </a:lnTo>
                <a:lnTo>
                  <a:pt x="153458" y="244211"/>
                </a:lnTo>
                <a:lnTo>
                  <a:pt x="163777" y="231775"/>
                </a:lnTo>
                <a:lnTo>
                  <a:pt x="174625" y="219869"/>
                </a:lnTo>
                <a:lnTo>
                  <a:pt x="185473" y="208227"/>
                </a:lnTo>
                <a:lnTo>
                  <a:pt x="196585" y="196585"/>
                </a:lnTo>
                <a:lnTo>
                  <a:pt x="207962" y="185473"/>
                </a:lnTo>
                <a:lnTo>
                  <a:pt x="220133" y="174625"/>
                </a:lnTo>
                <a:lnTo>
                  <a:pt x="232039" y="163512"/>
                </a:lnTo>
                <a:lnTo>
                  <a:pt x="244210" y="153458"/>
                </a:lnTo>
                <a:lnTo>
                  <a:pt x="256910" y="143404"/>
                </a:lnTo>
                <a:lnTo>
                  <a:pt x="269346" y="133350"/>
                </a:lnTo>
                <a:lnTo>
                  <a:pt x="282575" y="123825"/>
                </a:lnTo>
                <a:lnTo>
                  <a:pt x="295804" y="114829"/>
                </a:lnTo>
                <a:lnTo>
                  <a:pt x="309298" y="105833"/>
                </a:lnTo>
                <a:lnTo>
                  <a:pt x="323056" y="97367"/>
                </a:lnTo>
                <a:lnTo>
                  <a:pt x="337079" y="89164"/>
                </a:lnTo>
                <a:lnTo>
                  <a:pt x="351102" y="81227"/>
                </a:lnTo>
                <a:lnTo>
                  <a:pt x="365389" y="73819"/>
                </a:lnTo>
                <a:lnTo>
                  <a:pt x="379942" y="66146"/>
                </a:lnTo>
                <a:lnTo>
                  <a:pt x="394758" y="59531"/>
                </a:lnTo>
                <a:lnTo>
                  <a:pt x="409575" y="52917"/>
                </a:lnTo>
                <a:lnTo>
                  <a:pt x="424921" y="46567"/>
                </a:lnTo>
                <a:lnTo>
                  <a:pt x="440267" y="40746"/>
                </a:lnTo>
                <a:lnTo>
                  <a:pt x="455612" y="35454"/>
                </a:lnTo>
                <a:lnTo>
                  <a:pt x="471223" y="30162"/>
                </a:lnTo>
                <a:lnTo>
                  <a:pt x="487362" y="25664"/>
                </a:lnTo>
                <a:lnTo>
                  <a:pt x="503237" y="21167"/>
                </a:lnTo>
                <a:lnTo>
                  <a:pt x="519377" y="17462"/>
                </a:lnTo>
                <a:lnTo>
                  <a:pt x="535781" y="13758"/>
                </a:lnTo>
                <a:lnTo>
                  <a:pt x="552185" y="10583"/>
                </a:lnTo>
                <a:lnTo>
                  <a:pt x="568590" y="7673"/>
                </a:lnTo>
                <a:lnTo>
                  <a:pt x="585523" y="5556"/>
                </a:lnTo>
                <a:lnTo>
                  <a:pt x="602456" y="3439"/>
                </a:lnTo>
                <a:lnTo>
                  <a:pt x="619125" y="2117"/>
                </a:lnTo>
                <a:lnTo>
                  <a:pt x="636323" y="794"/>
                </a:lnTo>
                <a:lnTo>
                  <a:pt x="653521" y="264"/>
                </a:lnTo>
                <a:lnTo>
                  <a:pt x="670719" y="0"/>
                </a:lnTo>
                <a:close/>
              </a:path>
            </a:pathLst>
          </a:custGeom>
          <a:solidFill>
            <a:schemeClr val="bg1"/>
          </a:solidFill>
          <a:ln>
            <a:noFill/>
          </a:ln>
        </p:spPr>
        <p:txBody>
          <a:bodyPr anchor="ctr"/>
          <a:lstStyle/>
          <a:p>
            <a:pPr algn="ctr"/>
          </a:p>
        </p:txBody>
      </p:sp>
      <p:sp>
        <p:nvSpPr>
          <p:cNvPr id="21" name="î$lîďe"/>
          <p:cNvSpPr/>
          <p:nvPr/>
        </p:nvSpPr>
        <p:spPr bwMode="auto">
          <a:xfrm>
            <a:off x="3774496" y="3937061"/>
            <a:ext cx="2192674" cy="1989827"/>
          </a:xfrm>
          <a:prstGeom prst="rect">
            <a:avLst/>
          </a:prstGeom>
          <a:solidFill>
            <a:srgbClr val="D58590"/>
          </a:solidFill>
          <a:ln w="28575">
            <a:solidFill>
              <a:schemeClr val="bg1"/>
            </a:solidFill>
          </a:ln>
        </p:spPr>
        <p:txBody>
          <a:bodyPr anchor="ctr"/>
          <a:lstStyle/>
          <a:p>
            <a:pPr algn="ctr"/>
          </a:p>
        </p:txBody>
      </p:sp>
      <p:sp>
        <p:nvSpPr>
          <p:cNvPr id="22" name="î$ḻiḋé"/>
          <p:cNvSpPr/>
          <p:nvPr/>
        </p:nvSpPr>
        <p:spPr bwMode="auto">
          <a:xfrm>
            <a:off x="4559226" y="4348194"/>
            <a:ext cx="623213" cy="593092"/>
          </a:xfrm>
          <a:custGeom>
            <a:avLst/>
            <a:gdLst>
              <a:gd name="T0" fmla="*/ 2147483646 w 5871"/>
              <a:gd name="T1" fmla="*/ 2147483646 h 5585"/>
              <a:gd name="T2" fmla="*/ 2147483646 w 5871"/>
              <a:gd name="T3" fmla="*/ 2147483646 h 5585"/>
              <a:gd name="T4" fmla="*/ 2147483646 w 5871"/>
              <a:gd name="T5" fmla="*/ 2147483646 h 5585"/>
              <a:gd name="T6" fmla="*/ 2147483646 w 5871"/>
              <a:gd name="T7" fmla="*/ 2147483646 h 5585"/>
              <a:gd name="T8" fmla="*/ 2147483646 w 5871"/>
              <a:gd name="T9" fmla="*/ 2147483646 h 5585"/>
              <a:gd name="T10" fmla="*/ 2147483646 w 5871"/>
              <a:gd name="T11" fmla="*/ 2147483646 h 5585"/>
              <a:gd name="T12" fmla="*/ 2147483646 w 5871"/>
              <a:gd name="T13" fmla="*/ 2147483646 h 5585"/>
              <a:gd name="T14" fmla="*/ 2147483646 w 5871"/>
              <a:gd name="T15" fmla="*/ 2147483646 h 5585"/>
              <a:gd name="T16" fmla="*/ 2147483646 w 5871"/>
              <a:gd name="T17" fmla="*/ 2147483646 h 5585"/>
              <a:gd name="T18" fmla="*/ 2147483646 w 5871"/>
              <a:gd name="T19" fmla="*/ 2147483646 h 5585"/>
              <a:gd name="T20" fmla="*/ 2147483646 w 5871"/>
              <a:gd name="T21" fmla="*/ 2147483646 h 5585"/>
              <a:gd name="T22" fmla="*/ 2147483646 w 5871"/>
              <a:gd name="T23" fmla="*/ 2147483646 h 5585"/>
              <a:gd name="T24" fmla="*/ 2147483646 w 5871"/>
              <a:gd name="T25" fmla="*/ 2147483646 h 5585"/>
              <a:gd name="T26" fmla="*/ 2147483646 w 5871"/>
              <a:gd name="T27" fmla="*/ 2147483646 h 5585"/>
              <a:gd name="T28" fmla="*/ 2147483646 w 5871"/>
              <a:gd name="T29" fmla="*/ 2147483646 h 5585"/>
              <a:gd name="T30" fmla="*/ 2147483646 w 5871"/>
              <a:gd name="T31" fmla="*/ 2147483646 h 5585"/>
              <a:gd name="T32" fmla="*/ 2147483646 w 5871"/>
              <a:gd name="T33" fmla="*/ 2147483646 h 5585"/>
              <a:gd name="T34" fmla="*/ 2147483646 w 5871"/>
              <a:gd name="T35" fmla="*/ 2147483646 h 5585"/>
              <a:gd name="T36" fmla="*/ 2147483646 w 5871"/>
              <a:gd name="T37" fmla="*/ 2147483646 h 5585"/>
              <a:gd name="T38" fmla="*/ 2147483646 w 5871"/>
              <a:gd name="T39" fmla="*/ 2147483646 h 5585"/>
              <a:gd name="T40" fmla="*/ 2147483646 w 5871"/>
              <a:gd name="T41" fmla="*/ 2147483646 h 5585"/>
              <a:gd name="T42" fmla="*/ 2147483646 w 5871"/>
              <a:gd name="T43" fmla="*/ 2147483646 h 5585"/>
              <a:gd name="T44" fmla="*/ 2147483646 w 5871"/>
              <a:gd name="T45" fmla="*/ 2147483646 h 5585"/>
              <a:gd name="T46" fmla="*/ 2147483646 w 5871"/>
              <a:gd name="T47" fmla="*/ 2147483646 h 5585"/>
              <a:gd name="T48" fmla="*/ 2147483646 w 5871"/>
              <a:gd name="T49" fmla="*/ 2147483646 h 5585"/>
              <a:gd name="T50" fmla="*/ 2147483646 w 5871"/>
              <a:gd name="T51" fmla="*/ 2147483646 h 5585"/>
              <a:gd name="T52" fmla="*/ 2147483646 w 5871"/>
              <a:gd name="T53" fmla="*/ 2147483646 h 5585"/>
              <a:gd name="T54" fmla="*/ 2147483646 w 5871"/>
              <a:gd name="T55" fmla="*/ 2147483646 h 5585"/>
              <a:gd name="T56" fmla="*/ 2147483646 w 5871"/>
              <a:gd name="T57" fmla="*/ 2147483646 h 5585"/>
              <a:gd name="T58" fmla="*/ 2147483646 w 5871"/>
              <a:gd name="T59" fmla="*/ 2147483646 h 5585"/>
              <a:gd name="T60" fmla="*/ 2147483646 w 5871"/>
              <a:gd name="T61" fmla="*/ 2147483646 h 5585"/>
              <a:gd name="T62" fmla="*/ 2147483646 w 5871"/>
              <a:gd name="T63" fmla="*/ 2147483646 h 5585"/>
              <a:gd name="T64" fmla="*/ 2147483646 w 5871"/>
              <a:gd name="T65" fmla="*/ 2147483646 h 5585"/>
              <a:gd name="T66" fmla="*/ 2147483646 w 5871"/>
              <a:gd name="T67" fmla="*/ 2147483646 h 5585"/>
              <a:gd name="T68" fmla="*/ 2147483646 w 5871"/>
              <a:gd name="T69" fmla="*/ 2147483646 h 5585"/>
              <a:gd name="T70" fmla="*/ 2147483646 w 5871"/>
              <a:gd name="T71" fmla="*/ 2147483646 h 5585"/>
              <a:gd name="T72" fmla="*/ 2147483646 w 5871"/>
              <a:gd name="T73" fmla="*/ 2147483646 h 5585"/>
              <a:gd name="T74" fmla="*/ 2147483646 w 5871"/>
              <a:gd name="T75" fmla="*/ 2147483646 h 5585"/>
              <a:gd name="T76" fmla="*/ 2147483646 w 5871"/>
              <a:gd name="T77" fmla="*/ 2147483646 h 5585"/>
              <a:gd name="T78" fmla="*/ 2147483646 w 5871"/>
              <a:gd name="T79" fmla="*/ 2147483646 h 5585"/>
              <a:gd name="T80" fmla="*/ 2147483646 w 5871"/>
              <a:gd name="T81" fmla="*/ 2147483646 h 5585"/>
              <a:gd name="T82" fmla="*/ 2147483646 w 5871"/>
              <a:gd name="T83" fmla="*/ 2147483646 h 5585"/>
              <a:gd name="T84" fmla="*/ 2147483646 w 5871"/>
              <a:gd name="T85" fmla="*/ 2147483646 h 5585"/>
              <a:gd name="T86" fmla="*/ 2147483646 w 5871"/>
              <a:gd name="T87" fmla="*/ 2147483646 h 5585"/>
              <a:gd name="T88" fmla="*/ 2147483646 w 5871"/>
              <a:gd name="T89" fmla="*/ 2147483646 h 5585"/>
              <a:gd name="T90" fmla="*/ 2147483646 w 5871"/>
              <a:gd name="T91" fmla="*/ 2147483646 h 5585"/>
              <a:gd name="T92" fmla="*/ 2147483646 w 5871"/>
              <a:gd name="T93" fmla="*/ 2147483646 h 5585"/>
              <a:gd name="T94" fmla="*/ 2147483646 w 5871"/>
              <a:gd name="T95" fmla="*/ 2147483646 h 5585"/>
              <a:gd name="T96" fmla="*/ 2147483646 w 5871"/>
              <a:gd name="T97" fmla="*/ 2147483646 h 5585"/>
              <a:gd name="T98" fmla="*/ 2147483646 w 5871"/>
              <a:gd name="T99" fmla="*/ 2147483646 h 5585"/>
              <a:gd name="T100" fmla="*/ 2147483646 w 5871"/>
              <a:gd name="T101" fmla="*/ 2147483646 h 5585"/>
              <a:gd name="T102" fmla="*/ 2147483646 w 5871"/>
              <a:gd name="T103" fmla="*/ 2147483646 h 5585"/>
              <a:gd name="T104" fmla="*/ 0 w 5871"/>
              <a:gd name="T105" fmla="*/ 2147483646 h 5585"/>
              <a:gd name="T106" fmla="*/ 2147483646 w 5871"/>
              <a:gd name="T107" fmla="*/ 0 h 5585"/>
              <a:gd name="T108" fmla="*/ 2147483646 w 5871"/>
              <a:gd name="T109" fmla="*/ 2147483646 h 5585"/>
              <a:gd name="T110" fmla="*/ 2147483646 w 5871"/>
              <a:gd name="T111" fmla="*/ 2147483646 h 558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871" h="5585">
                <a:moveTo>
                  <a:pt x="774" y="374"/>
                </a:moveTo>
                <a:lnTo>
                  <a:pt x="774" y="1910"/>
                </a:lnTo>
                <a:lnTo>
                  <a:pt x="5107" y="1910"/>
                </a:lnTo>
                <a:lnTo>
                  <a:pt x="5107" y="374"/>
                </a:lnTo>
                <a:lnTo>
                  <a:pt x="774" y="374"/>
                </a:lnTo>
                <a:close/>
                <a:moveTo>
                  <a:pt x="1597" y="3265"/>
                </a:moveTo>
                <a:lnTo>
                  <a:pt x="1597" y="3265"/>
                </a:lnTo>
                <a:lnTo>
                  <a:pt x="1591" y="3265"/>
                </a:lnTo>
                <a:lnTo>
                  <a:pt x="1587" y="3265"/>
                </a:lnTo>
                <a:lnTo>
                  <a:pt x="1586" y="3265"/>
                </a:lnTo>
                <a:lnTo>
                  <a:pt x="1581" y="3265"/>
                </a:lnTo>
                <a:lnTo>
                  <a:pt x="1576" y="3265"/>
                </a:lnTo>
                <a:lnTo>
                  <a:pt x="1571" y="3265"/>
                </a:lnTo>
                <a:lnTo>
                  <a:pt x="1570" y="3265"/>
                </a:lnTo>
                <a:lnTo>
                  <a:pt x="1566" y="3265"/>
                </a:lnTo>
                <a:lnTo>
                  <a:pt x="1560" y="3265"/>
                </a:lnTo>
                <a:lnTo>
                  <a:pt x="1555" y="3265"/>
                </a:lnTo>
                <a:lnTo>
                  <a:pt x="1550" y="3265"/>
                </a:lnTo>
                <a:lnTo>
                  <a:pt x="1545" y="3265"/>
                </a:lnTo>
                <a:lnTo>
                  <a:pt x="1540" y="3265"/>
                </a:lnTo>
                <a:lnTo>
                  <a:pt x="1539" y="3265"/>
                </a:lnTo>
                <a:lnTo>
                  <a:pt x="1535" y="3265"/>
                </a:lnTo>
                <a:lnTo>
                  <a:pt x="1529" y="3265"/>
                </a:lnTo>
                <a:lnTo>
                  <a:pt x="1525" y="3265"/>
                </a:lnTo>
                <a:lnTo>
                  <a:pt x="1524" y="3265"/>
                </a:lnTo>
                <a:lnTo>
                  <a:pt x="1519" y="3265"/>
                </a:lnTo>
                <a:lnTo>
                  <a:pt x="1514" y="3265"/>
                </a:lnTo>
                <a:lnTo>
                  <a:pt x="1509" y="3265"/>
                </a:lnTo>
                <a:lnTo>
                  <a:pt x="1508" y="3265"/>
                </a:lnTo>
                <a:lnTo>
                  <a:pt x="1504" y="3265"/>
                </a:lnTo>
                <a:lnTo>
                  <a:pt x="1498" y="3265"/>
                </a:lnTo>
                <a:lnTo>
                  <a:pt x="1494" y="3265"/>
                </a:lnTo>
                <a:lnTo>
                  <a:pt x="1493" y="3265"/>
                </a:lnTo>
                <a:lnTo>
                  <a:pt x="1488" y="3265"/>
                </a:lnTo>
                <a:lnTo>
                  <a:pt x="1483" y="3265"/>
                </a:lnTo>
                <a:lnTo>
                  <a:pt x="1478" y="3265"/>
                </a:lnTo>
                <a:lnTo>
                  <a:pt x="1477" y="3265"/>
                </a:lnTo>
                <a:lnTo>
                  <a:pt x="1473" y="3265"/>
                </a:lnTo>
                <a:lnTo>
                  <a:pt x="1467" y="3265"/>
                </a:lnTo>
                <a:lnTo>
                  <a:pt x="1463" y="3265"/>
                </a:lnTo>
                <a:lnTo>
                  <a:pt x="1462" y="3265"/>
                </a:lnTo>
                <a:lnTo>
                  <a:pt x="1457" y="3265"/>
                </a:lnTo>
                <a:lnTo>
                  <a:pt x="1452" y="3265"/>
                </a:lnTo>
                <a:lnTo>
                  <a:pt x="1446" y="3265"/>
                </a:lnTo>
                <a:lnTo>
                  <a:pt x="1442" y="3265"/>
                </a:lnTo>
                <a:lnTo>
                  <a:pt x="1266" y="3265"/>
                </a:lnTo>
                <a:lnTo>
                  <a:pt x="1345" y="3830"/>
                </a:lnTo>
                <a:lnTo>
                  <a:pt x="1294" y="3911"/>
                </a:lnTo>
                <a:lnTo>
                  <a:pt x="1345" y="3977"/>
                </a:lnTo>
                <a:lnTo>
                  <a:pt x="1117" y="4116"/>
                </a:lnTo>
                <a:lnTo>
                  <a:pt x="1112" y="4144"/>
                </a:lnTo>
                <a:lnTo>
                  <a:pt x="1106" y="4173"/>
                </a:lnTo>
                <a:lnTo>
                  <a:pt x="1103" y="4201"/>
                </a:lnTo>
                <a:lnTo>
                  <a:pt x="1099" y="4228"/>
                </a:lnTo>
                <a:lnTo>
                  <a:pt x="1097" y="4255"/>
                </a:lnTo>
                <a:lnTo>
                  <a:pt x="1096" y="4281"/>
                </a:lnTo>
                <a:lnTo>
                  <a:pt x="1096" y="4308"/>
                </a:lnTo>
                <a:lnTo>
                  <a:pt x="1096" y="4333"/>
                </a:lnTo>
                <a:lnTo>
                  <a:pt x="1097" y="4359"/>
                </a:lnTo>
                <a:lnTo>
                  <a:pt x="1098" y="4383"/>
                </a:lnTo>
                <a:lnTo>
                  <a:pt x="1100" y="4407"/>
                </a:lnTo>
                <a:lnTo>
                  <a:pt x="1104" y="4432"/>
                </a:lnTo>
                <a:lnTo>
                  <a:pt x="1112" y="4478"/>
                </a:lnTo>
                <a:lnTo>
                  <a:pt x="1121" y="4523"/>
                </a:lnTo>
                <a:lnTo>
                  <a:pt x="1133" y="4568"/>
                </a:lnTo>
                <a:lnTo>
                  <a:pt x="1147" y="4611"/>
                </a:lnTo>
                <a:lnTo>
                  <a:pt x="1162" y="4653"/>
                </a:lnTo>
                <a:lnTo>
                  <a:pt x="1179" y="4694"/>
                </a:lnTo>
                <a:lnTo>
                  <a:pt x="1198" y="4733"/>
                </a:lnTo>
                <a:lnTo>
                  <a:pt x="1218" y="4772"/>
                </a:lnTo>
                <a:lnTo>
                  <a:pt x="1238" y="4812"/>
                </a:lnTo>
                <a:lnTo>
                  <a:pt x="1259" y="4849"/>
                </a:lnTo>
                <a:lnTo>
                  <a:pt x="774" y="4849"/>
                </a:lnTo>
                <a:lnTo>
                  <a:pt x="774" y="2135"/>
                </a:lnTo>
                <a:lnTo>
                  <a:pt x="2185" y="2135"/>
                </a:lnTo>
                <a:lnTo>
                  <a:pt x="2185" y="4849"/>
                </a:lnTo>
                <a:lnTo>
                  <a:pt x="1780" y="4849"/>
                </a:lnTo>
                <a:lnTo>
                  <a:pt x="1801" y="4812"/>
                </a:lnTo>
                <a:lnTo>
                  <a:pt x="1821" y="4772"/>
                </a:lnTo>
                <a:lnTo>
                  <a:pt x="1841" y="4733"/>
                </a:lnTo>
                <a:lnTo>
                  <a:pt x="1859" y="4694"/>
                </a:lnTo>
                <a:lnTo>
                  <a:pt x="1876" y="4653"/>
                </a:lnTo>
                <a:lnTo>
                  <a:pt x="1892" y="4611"/>
                </a:lnTo>
                <a:lnTo>
                  <a:pt x="1905" y="4568"/>
                </a:lnTo>
                <a:lnTo>
                  <a:pt x="1917" y="4523"/>
                </a:lnTo>
                <a:lnTo>
                  <a:pt x="1927" y="4478"/>
                </a:lnTo>
                <a:lnTo>
                  <a:pt x="1935" y="4432"/>
                </a:lnTo>
                <a:lnTo>
                  <a:pt x="1938" y="4407"/>
                </a:lnTo>
                <a:lnTo>
                  <a:pt x="1941" y="4383"/>
                </a:lnTo>
                <a:lnTo>
                  <a:pt x="1942" y="4359"/>
                </a:lnTo>
                <a:lnTo>
                  <a:pt x="1943" y="4333"/>
                </a:lnTo>
                <a:lnTo>
                  <a:pt x="1943" y="4308"/>
                </a:lnTo>
                <a:lnTo>
                  <a:pt x="1942" y="4281"/>
                </a:lnTo>
                <a:lnTo>
                  <a:pt x="1941" y="4255"/>
                </a:lnTo>
                <a:lnTo>
                  <a:pt x="1938" y="4228"/>
                </a:lnTo>
                <a:lnTo>
                  <a:pt x="1936" y="4201"/>
                </a:lnTo>
                <a:lnTo>
                  <a:pt x="1932" y="4173"/>
                </a:lnTo>
                <a:lnTo>
                  <a:pt x="1927" y="4144"/>
                </a:lnTo>
                <a:lnTo>
                  <a:pt x="1922" y="4116"/>
                </a:lnTo>
                <a:lnTo>
                  <a:pt x="1694" y="3977"/>
                </a:lnTo>
                <a:lnTo>
                  <a:pt x="1745" y="3911"/>
                </a:lnTo>
                <a:lnTo>
                  <a:pt x="1694" y="3830"/>
                </a:lnTo>
                <a:lnTo>
                  <a:pt x="1771" y="3265"/>
                </a:lnTo>
                <a:lnTo>
                  <a:pt x="1597" y="3265"/>
                </a:lnTo>
                <a:close/>
                <a:moveTo>
                  <a:pt x="4819" y="863"/>
                </a:moveTo>
                <a:lnTo>
                  <a:pt x="4819" y="1057"/>
                </a:lnTo>
                <a:lnTo>
                  <a:pt x="3585" y="1057"/>
                </a:lnTo>
                <a:lnTo>
                  <a:pt x="3585" y="863"/>
                </a:lnTo>
                <a:lnTo>
                  <a:pt x="4819" y="863"/>
                </a:lnTo>
                <a:close/>
                <a:moveTo>
                  <a:pt x="5002" y="1108"/>
                </a:moveTo>
                <a:lnTo>
                  <a:pt x="5002" y="1379"/>
                </a:lnTo>
                <a:lnTo>
                  <a:pt x="3769" y="1379"/>
                </a:lnTo>
                <a:lnTo>
                  <a:pt x="3769" y="1108"/>
                </a:lnTo>
                <a:lnTo>
                  <a:pt x="5002" y="1108"/>
                </a:lnTo>
                <a:close/>
                <a:moveTo>
                  <a:pt x="4891" y="1429"/>
                </a:moveTo>
                <a:lnTo>
                  <a:pt x="4891" y="1623"/>
                </a:lnTo>
                <a:lnTo>
                  <a:pt x="3657" y="1623"/>
                </a:lnTo>
                <a:lnTo>
                  <a:pt x="3657" y="1429"/>
                </a:lnTo>
                <a:lnTo>
                  <a:pt x="4891" y="1429"/>
                </a:lnTo>
                <a:close/>
                <a:moveTo>
                  <a:pt x="4977" y="1659"/>
                </a:moveTo>
                <a:lnTo>
                  <a:pt x="4977" y="1853"/>
                </a:lnTo>
                <a:lnTo>
                  <a:pt x="3743" y="1853"/>
                </a:lnTo>
                <a:lnTo>
                  <a:pt x="3743" y="1659"/>
                </a:lnTo>
                <a:lnTo>
                  <a:pt x="4977" y="1659"/>
                </a:lnTo>
                <a:close/>
                <a:moveTo>
                  <a:pt x="1643" y="596"/>
                </a:moveTo>
                <a:lnTo>
                  <a:pt x="1833" y="561"/>
                </a:lnTo>
                <a:lnTo>
                  <a:pt x="2061" y="1773"/>
                </a:lnTo>
                <a:lnTo>
                  <a:pt x="1871" y="1809"/>
                </a:lnTo>
                <a:lnTo>
                  <a:pt x="1643" y="596"/>
                </a:lnTo>
                <a:close/>
                <a:moveTo>
                  <a:pt x="1388" y="596"/>
                </a:moveTo>
                <a:lnTo>
                  <a:pt x="1579" y="561"/>
                </a:lnTo>
                <a:lnTo>
                  <a:pt x="1807" y="1773"/>
                </a:lnTo>
                <a:lnTo>
                  <a:pt x="1616" y="1809"/>
                </a:lnTo>
                <a:lnTo>
                  <a:pt x="1388" y="596"/>
                </a:lnTo>
                <a:close/>
                <a:moveTo>
                  <a:pt x="1134" y="596"/>
                </a:moveTo>
                <a:lnTo>
                  <a:pt x="1324" y="561"/>
                </a:lnTo>
                <a:lnTo>
                  <a:pt x="1551" y="1773"/>
                </a:lnTo>
                <a:lnTo>
                  <a:pt x="1361" y="1809"/>
                </a:lnTo>
                <a:lnTo>
                  <a:pt x="1134" y="596"/>
                </a:lnTo>
                <a:close/>
                <a:moveTo>
                  <a:pt x="884" y="568"/>
                </a:moveTo>
                <a:lnTo>
                  <a:pt x="1077" y="568"/>
                </a:lnTo>
                <a:lnTo>
                  <a:pt x="1077" y="1802"/>
                </a:lnTo>
                <a:lnTo>
                  <a:pt x="884" y="1802"/>
                </a:lnTo>
                <a:lnTo>
                  <a:pt x="884" y="568"/>
                </a:lnTo>
                <a:close/>
                <a:moveTo>
                  <a:pt x="3540" y="2418"/>
                </a:moveTo>
                <a:lnTo>
                  <a:pt x="3807" y="2354"/>
                </a:lnTo>
                <a:lnTo>
                  <a:pt x="4033" y="3306"/>
                </a:lnTo>
                <a:lnTo>
                  <a:pt x="3765" y="3369"/>
                </a:lnTo>
                <a:lnTo>
                  <a:pt x="3540" y="2418"/>
                </a:lnTo>
                <a:close/>
                <a:moveTo>
                  <a:pt x="3622" y="2531"/>
                </a:moveTo>
                <a:lnTo>
                  <a:pt x="3639" y="2606"/>
                </a:lnTo>
                <a:lnTo>
                  <a:pt x="3791" y="2570"/>
                </a:lnTo>
                <a:lnTo>
                  <a:pt x="3773" y="2496"/>
                </a:lnTo>
                <a:lnTo>
                  <a:pt x="3622" y="2531"/>
                </a:lnTo>
                <a:close/>
                <a:moveTo>
                  <a:pt x="3739" y="3028"/>
                </a:moveTo>
                <a:lnTo>
                  <a:pt x="3776" y="3184"/>
                </a:lnTo>
                <a:lnTo>
                  <a:pt x="3928" y="3148"/>
                </a:lnTo>
                <a:lnTo>
                  <a:pt x="3890" y="2991"/>
                </a:lnTo>
                <a:lnTo>
                  <a:pt x="3739" y="3028"/>
                </a:lnTo>
                <a:close/>
                <a:moveTo>
                  <a:pt x="3193" y="2418"/>
                </a:moveTo>
                <a:lnTo>
                  <a:pt x="3418" y="3369"/>
                </a:lnTo>
                <a:lnTo>
                  <a:pt x="3687" y="3306"/>
                </a:lnTo>
                <a:lnTo>
                  <a:pt x="3461" y="2354"/>
                </a:lnTo>
                <a:lnTo>
                  <a:pt x="3193" y="2418"/>
                </a:lnTo>
                <a:close/>
                <a:moveTo>
                  <a:pt x="3276" y="2531"/>
                </a:moveTo>
                <a:lnTo>
                  <a:pt x="3426" y="2496"/>
                </a:lnTo>
                <a:lnTo>
                  <a:pt x="3444" y="2570"/>
                </a:lnTo>
                <a:lnTo>
                  <a:pt x="3292" y="2606"/>
                </a:lnTo>
                <a:lnTo>
                  <a:pt x="3276" y="2531"/>
                </a:lnTo>
                <a:close/>
                <a:moveTo>
                  <a:pt x="3393" y="3028"/>
                </a:moveTo>
                <a:lnTo>
                  <a:pt x="3429" y="3184"/>
                </a:lnTo>
                <a:lnTo>
                  <a:pt x="3581" y="3148"/>
                </a:lnTo>
                <a:lnTo>
                  <a:pt x="3544" y="2991"/>
                </a:lnTo>
                <a:lnTo>
                  <a:pt x="3393" y="3028"/>
                </a:lnTo>
                <a:close/>
                <a:moveTo>
                  <a:pt x="2841" y="2418"/>
                </a:moveTo>
                <a:lnTo>
                  <a:pt x="3109" y="2354"/>
                </a:lnTo>
                <a:lnTo>
                  <a:pt x="3335" y="3306"/>
                </a:lnTo>
                <a:lnTo>
                  <a:pt x="3067" y="3369"/>
                </a:lnTo>
                <a:lnTo>
                  <a:pt x="2841" y="2418"/>
                </a:lnTo>
                <a:close/>
                <a:moveTo>
                  <a:pt x="2923" y="2531"/>
                </a:moveTo>
                <a:lnTo>
                  <a:pt x="2941" y="2606"/>
                </a:lnTo>
                <a:lnTo>
                  <a:pt x="3092" y="2570"/>
                </a:lnTo>
                <a:lnTo>
                  <a:pt x="3075" y="2496"/>
                </a:lnTo>
                <a:lnTo>
                  <a:pt x="2923" y="2531"/>
                </a:lnTo>
                <a:close/>
                <a:moveTo>
                  <a:pt x="3041" y="3028"/>
                </a:moveTo>
                <a:lnTo>
                  <a:pt x="3192" y="2991"/>
                </a:lnTo>
                <a:lnTo>
                  <a:pt x="3229" y="3148"/>
                </a:lnTo>
                <a:lnTo>
                  <a:pt x="3078" y="3184"/>
                </a:lnTo>
                <a:lnTo>
                  <a:pt x="3041" y="3028"/>
                </a:lnTo>
                <a:close/>
                <a:moveTo>
                  <a:pt x="2553" y="2372"/>
                </a:moveTo>
                <a:lnTo>
                  <a:pt x="2828" y="2372"/>
                </a:lnTo>
                <a:lnTo>
                  <a:pt x="2828" y="3352"/>
                </a:lnTo>
                <a:lnTo>
                  <a:pt x="2553" y="3352"/>
                </a:lnTo>
                <a:lnTo>
                  <a:pt x="2553" y="2372"/>
                </a:lnTo>
                <a:close/>
                <a:moveTo>
                  <a:pt x="2606" y="2503"/>
                </a:moveTo>
                <a:lnTo>
                  <a:pt x="2606" y="2579"/>
                </a:lnTo>
                <a:lnTo>
                  <a:pt x="2762" y="2579"/>
                </a:lnTo>
                <a:lnTo>
                  <a:pt x="2762" y="2503"/>
                </a:lnTo>
                <a:lnTo>
                  <a:pt x="2606" y="2503"/>
                </a:lnTo>
                <a:close/>
                <a:moveTo>
                  <a:pt x="2606" y="3012"/>
                </a:moveTo>
                <a:lnTo>
                  <a:pt x="2606" y="3173"/>
                </a:lnTo>
                <a:lnTo>
                  <a:pt x="2762" y="3173"/>
                </a:lnTo>
                <a:lnTo>
                  <a:pt x="2762" y="3012"/>
                </a:lnTo>
                <a:lnTo>
                  <a:pt x="2606" y="3012"/>
                </a:lnTo>
                <a:close/>
                <a:moveTo>
                  <a:pt x="5555" y="151"/>
                </a:moveTo>
                <a:lnTo>
                  <a:pt x="5555" y="374"/>
                </a:lnTo>
                <a:lnTo>
                  <a:pt x="5555" y="4849"/>
                </a:lnTo>
                <a:lnTo>
                  <a:pt x="5871" y="4849"/>
                </a:lnTo>
                <a:lnTo>
                  <a:pt x="5871" y="5585"/>
                </a:lnTo>
                <a:lnTo>
                  <a:pt x="0" y="5585"/>
                </a:lnTo>
                <a:lnTo>
                  <a:pt x="0" y="4849"/>
                </a:lnTo>
                <a:lnTo>
                  <a:pt x="326" y="4849"/>
                </a:lnTo>
                <a:lnTo>
                  <a:pt x="326" y="374"/>
                </a:lnTo>
                <a:lnTo>
                  <a:pt x="326" y="151"/>
                </a:lnTo>
                <a:lnTo>
                  <a:pt x="326" y="0"/>
                </a:lnTo>
                <a:lnTo>
                  <a:pt x="5555" y="0"/>
                </a:lnTo>
                <a:lnTo>
                  <a:pt x="5555" y="151"/>
                </a:lnTo>
                <a:close/>
                <a:moveTo>
                  <a:pt x="2409" y="2135"/>
                </a:moveTo>
                <a:lnTo>
                  <a:pt x="2409" y="3385"/>
                </a:lnTo>
                <a:lnTo>
                  <a:pt x="5107" y="3385"/>
                </a:lnTo>
                <a:lnTo>
                  <a:pt x="5107" y="2135"/>
                </a:lnTo>
                <a:lnTo>
                  <a:pt x="2409" y="2135"/>
                </a:lnTo>
                <a:close/>
                <a:moveTo>
                  <a:pt x="2409" y="3609"/>
                </a:moveTo>
                <a:lnTo>
                  <a:pt x="2409" y="4849"/>
                </a:lnTo>
                <a:lnTo>
                  <a:pt x="5107" y="4849"/>
                </a:lnTo>
                <a:lnTo>
                  <a:pt x="5107" y="3609"/>
                </a:lnTo>
                <a:lnTo>
                  <a:pt x="2409" y="3609"/>
                </a:lnTo>
                <a:close/>
              </a:path>
            </a:pathLst>
          </a:custGeom>
          <a:solidFill>
            <a:schemeClr val="bg1"/>
          </a:solidFill>
          <a:ln>
            <a:noFill/>
          </a:ln>
        </p:spPr>
        <p:txBody>
          <a:bodyPr anchor="ctr"/>
          <a:lstStyle/>
          <a:p>
            <a:pPr algn="ctr"/>
          </a:p>
        </p:txBody>
      </p:sp>
      <p:sp>
        <p:nvSpPr>
          <p:cNvPr id="23" name="iṩļïdé"/>
          <p:cNvSpPr/>
          <p:nvPr/>
        </p:nvSpPr>
        <p:spPr bwMode="auto">
          <a:xfrm>
            <a:off x="6224831" y="3937061"/>
            <a:ext cx="2192674" cy="1989827"/>
          </a:xfrm>
          <a:prstGeom prst="rect">
            <a:avLst/>
          </a:prstGeom>
          <a:solidFill>
            <a:srgbClr val="3B3E45"/>
          </a:solidFill>
          <a:ln w="28575">
            <a:solidFill>
              <a:schemeClr val="bg1"/>
            </a:solidFill>
          </a:ln>
        </p:spPr>
        <p:txBody>
          <a:bodyPr anchor="ctr"/>
          <a:lstStyle/>
          <a:p>
            <a:pPr algn="ctr"/>
          </a:p>
        </p:txBody>
      </p:sp>
      <p:sp>
        <p:nvSpPr>
          <p:cNvPr id="24" name="îṡḷïḓé"/>
          <p:cNvSpPr/>
          <p:nvPr/>
        </p:nvSpPr>
        <p:spPr bwMode="auto">
          <a:xfrm>
            <a:off x="7009561" y="4333133"/>
            <a:ext cx="623213" cy="623213"/>
          </a:xfrm>
          <a:custGeom>
            <a:avLst/>
            <a:gdLst/>
            <a:ahLst/>
            <a:cxnLst/>
            <a:rect l="0" t="0" r="r" b="b"/>
            <a:pathLst>
              <a:path w="14245316" h="14255088">
                <a:moveTo>
                  <a:pt x="7593642" y="12119807"/>
                </a:moveTo>
                <a:lnTo>
                  <a:pt x="7662036" y="12774427"/>
                </a:lnTo>
                <a:lnTo>
                  <a:pt x="7564332" y="12784197"/>
                </a:lnTo>
                <a:lnTo>
                  <a:pt x="7505708" y="12129577"/>
                </a:lnTo>
                <a:lnTo>
                  <a:pt x="7593642" y="12119807"/>
                </a:lnTo>
                <a:close/>
                <a:moveTo>
                  <a:pt x="6626368" y="12119807"/>
                </a:moveTo>
                <a:lnTo>
                  <a:pt x="6714302" y="12129577"/>
                </a:lnTo>
                <a:lnTo>
                  <a:pt x="6665448" y="12784197"/>
                </a:lnTo>
                <a:lnTo>
                  <a:pt x="6567744" y="12774427"/>
                </a:lnTo>
                <a:lnTo>
                  <a:pt x="6626368" y="12119807"/>
                </a:lnTo>
                <a:close/>
                <a:moveTo>
                  <a:pt x="8463212" y="11963479"/>
                </a:moveTo>
                <a:lnTo>
                  <a:pt x="8639080" y="12598559"/>
                </a:lnTo>
                <a:lnTo>
                  <a:pt x="8541376" y="12618100"/>
                </a:lnTo>
                <a:lnTo>
                  <a:pt x="8375278" y="11983020"/>
                </a:lnTo>
                <a:lnTo>
                  <a:pt x="8463212" y="11963479"/>
                </a:lnTo>
                <a:close/>
                <a:moveTo>
                  <a:pt x="5756798" y="11953709"/>
                </a:moveTo>
                <a:lnTo>
                  <a:pt x="5844732" y="11983020"/>
                </a:lnTo>
                <a:lnTo>
                  <a:pt x="5678634" y="12618100"/>
                </a:lnTo>
                <a:lnTo>
                  <a:pt x="5590700" y="12598559"/>
                </a:lnTo>
                <a:lnTo>
                  <a:pt x="5756798" y="11953709"/>
                </a:lnTo>
                <a:close/>
                <a:moveTo>
                  <a:pt x="7085580" y="11728989"/>
                </a:moveTo>
                <a:lnTo>
                  <a:pt x="7173512" y="11728989"/>
                </a:lnTo>
                <a:lnTo>
                  <a:pt x="7173512" y="12803738"/>
                </a:lnTo>
                <a:lnTo>
                  <a:pt x="7085580" y="12803738"/>
                </a:lnTo>
                <a:lnTo>
                  <a:pt x="7085580" y="11728989"/>
                </a:lnTo>
                <a:close/>
                <a:moveTo>
                  <a:pt x="6264860" y="11650825"/>
                </a:moveTo>
                <a:lnTo>
                  <a:pt x="6352796" y="11660595"/>
                </a:lnTo>
                <a:lnTo>
                  <a:pt x="6167156" y="12725575"/>
                </a:lnTo>
                <a:lnTo>
                  <a:pt x="6079222" y="12706034"/>
                </a:lnTo>
                <a:lnTo>
                  <a:pt x="6264860" y="11650825"/>
                </a:lnTo>
                <a:close/>
                <a:moveTo>
                  <a:pt x="4936080" y="11650825"/>
                </a:moveTo>
                <a:lnTo>
                  <a:pt x="5014244" y="11689907"/>
                </a:lnTo>
                <a:lnTo>
                  <a:pt x="4740672" y="12285904"/>
                </a:lnTo>
                <a:lnTo>
                  <a:pt x="4652736" y="12246823"/>
                </a:lnTo>
                <a:lnTo>
                  <a:pt x="4936080" y="11650825"/>
                </a:lnTo>
                <a:close/>
                <a:moveTo>
                  <a:pt x="9303472" y="11641055"/>
                </a:moveTo>
                <a:lnTo>
                  <a:pt x="9596584" y="12237052"/>
                </a:lnTo>
                <a:lnTo>
                  <a:pt x="9508650" y="12276134"/>
                </a:lnTo>
                <a:lnTo>
                  <a:pt x="9225308" y="11680136"/>
                </a:lnTo>
                <a:lnTo>
                  <a:pt x="9303472" y="11641055"/>
                </a:lnTo>
                <a:close/>
                <a:moveTo>
                  <a:pt x="7974690" y="11641055"/>
                </a:moveTo>
                <a:lnTo>
                  <a:pt x="8160328" y="12706034"/>
                </a:lnTo>
                <a:lnTo>
                  <a:pt x="8072394" y="12725575"/>
                </a:lnTo>
                <a:lnTo>
                  <a:pt x="7886756" y="11660595"/>
                </a:lnTo>
                <a:lnTo>
                  <a:pt x="7974690" y="11641055"/>
                </a:lnTo>
                <a:close/>
                <a:moveTo>
                  <a:pt x="5492996" y="11435875"/>
                </a:moveTo>
                <a:lnTo>
                  <a:pt x="5580928" y="11465186"/>
                </a:lnTo>
                <a:lnTo>
                  <a:pt x="5209652" y="12481313"/>
                </a:lnTo>
                <a:lnTo>
                  <a:pt x="5121718" y="12452002"/>
                </a:lnTo>
                <a:lnTo>
                  <a:pt x="5492996" y="11435875"/>
                </a:lnTo>
                <a:close/>
                <a:moveTo>
                  <a:pt x="8756326" y="11426105"/>
                </a:moveTo>
                <a:lnTo>
                  <a:pt x="9127604" y="12442232"/>
                </a:lnTo>
                <a:lnTo>
                  <a:pt x="9039668" y="12471543"/>
                </a:lnTo>
                <a:lnTo>
                  <a:pt x="8668392" y="11455416"/>
                </a:lnTo>
                <a:lnTo>
                  <a:pt x="8756326" y="11426105"/>
                </a:lnTo>
                <a:close/>
                <a:moveTo>
                  <a:pt x="10065566" y="11191614"/>
                </a:moveTo>
                <a:lnTo>
                  <a:pt x="10446612" y="11738759"/>
                </a:lnTo>
                <a:lnTo>
                  <a:pt x="10368450" y="11787611"/>
                </a:lnTo>
                <a:lnTo>
                  <a:pt x="9987402" y="11250237"/>
                </a:lnTo>
                <a:lnTo>
                  <a:pt x="10065566" y="11191614"/>
                </a:lnTo>
                <a:close/>
                <a:moveTo>
                  <a:pt x="4154444" y="11191614"/>
                </a:moveTo>
                <a:lnTo>
                  <a:pt x="4232608" y="11240466"/>
                </a:lnTo>
                <a:lnTo>
                  <a:pt x="3851560" y="11787611"/>
                </a:lnTo>
                <a:lnTo>
                  <a:pt x="3773396" y="11728989"/>
                </a:lnTo>
                <a:lnTo>
                  <a:pt x="4154444" y="11191614"/>
                </a:lnTo>
                <a:close/>
                <a:moveTo>
                  <a:pt x="4760212" y="11084139"/>
                </a:moveTo>
                <a:lnTo>
                  <a:pt x="4838376" y="11132991"/>
                </a:lnTo>
                <a:lnTo>
                  <a:pt x="4301000" y="12070954"/>
                </a:lnTo>
                <a:lnTo>
                  <a:pt x="4222836" y="12022102"/>
                </a:lnTo>
                <a:lnTo>
                  <a:pt x="4760212" y="11084139"/>
                </a:lnTo>
                <a:close/>
                <a:moveTo>
                  <a:pt x="9489108" y="11074368"/>
                </a:moveTo>
                <a:lnTo>
                  <a:pt x="10026484" y="12012332"/>
                </a:lnTo>
                <a:lnTo>
                  <a:pt x="9948320" y="12051414"/>
                </a:lnTo>
                <a:lnTo>
                  <a:pt x="9401176" y="11123221"/>
                </a:lnTo>
                <a:lnTo>
                  <a:pt x="9489108" y="11074368"/>
                </a:lnTo>
                <a:close/>
                <a:moveTo>
                  <a:pt x="10739728" y="10615157"/>
                </a:moveTo>
                <a:lnTo>
                  <a:pt x="11208708" y="11084139"/>
                </a:lnTo>
                <a:lnTo>
                  <a:pt x="11140316" y="11152532"/>
                </a:lnTo>
                <a:lnTo>
                  <a:pt x="10671334" y="10683550"/>
                </a:lnTo>
                <a:lnTo>
                  <a:pt x="10739728" y="10615157"/>
                </a:lnTo>
                <a:close/>
                <a:moveTo>
                  <a:pt x="4095820" y="10615157"/>
                </a:moveTo>
                <a:lnTo>
                  <a:pt x="4164214" y="10673780"/>
                </a:lnTo>
                <a:lnTo>
                  <a:pt x="3470512" y="11504268"/>
                </a:lnTo>
                <a:lnTo>
                  <a:pt x="3402120" y="11435875"/>
                </a:lnTo>
                <a:lnTo>
                  <a:pt x="4095820" y="10615157"/>
                </a:lnTo>
                <a:close/>
                <a:moveTo>
                  <a:pt x="10133960" y="10605387"/>
                </a:moveTo>
                <a:lnTo>
                  <a:pt x="10827660" y="11435875"/>
                </a:lnTo>
                <a:lnTo>
                  <a:pt x="10759268" y="11494498"/>
                </a:lnTo>
                <a:lnTo>
                  <a:pt x="10065566" y="10664009"/>
                </a:lnTo>
                <a:lnTo>
                  <a:pt x="10133960" y="10605387"/>
                </a:lnTo>
                <a:close/>
                <a:moveTo>
                  <a:pt x="3529136" y="10038701"/>
                </a:moveTo>
                <a:lnTo>
                  <a:pt x="3587758" y="10116864"/>
                </a:lnTo>
                <a:lnTo>
                  <a:pt x="2767040" y="10810566"/>
                </a:lnTo>
                <a:lnTo>
                  <a:pt x="2708416" y="10732403"/>
                </a:lnTo>
                <a:lnTo>
                  <a:pt x="3529136" y="10038701"/>
                </a:lnTo>
                <a:close/>
                <a:moveTo>
                  <a:pt x="10710416" y="10019160"/>
                </a:moveTo>
                <a:lnTo>
                  <a:pt x="11540904" y="10712862"/>
                </a:lnTo>
                <a:lnTo>
                  <a:pt x="11482280" y="10781255"/>
                </a:lnTo>
                <a:lnTo>
                  <a:pt x="10651792" y="10087553"/>
                </a:lnTo>
                <a:lnTo>
                  <a:pt x="10710416" y="10019160"/>
                </a:lnTo>
                <a:close/>
                <a:moveTo>
                  <a:pt x="11296644" y="9940996"/>
                </a:moveTo>
                <a:lnTo>
                  <a:pt x="11843788" y="10312273"/>
                </a:lnTo>
                <a:lnTo>
                  <a:pt x="11785164" y="10390437"/>
                </a:lnTo>
                <a:lnTo>
                  <a:pt x="11238020" y="10009389"/>
                </a:lnTo>
                <a:lnTo>
                  <a:pt x="11296644" y="9940996"/>
                </a:lnTo>
                <a:close/>
                <a:moveTo>
                  <a:pt x="2933136" y="9940996"/>
                </a:moveTo>
                <a:lnTo>
                  <a:pt x="2981990" y="10009389"/>
                </a:lnTo>
                <a:lnTo>
                  <a:pt x="2444616" y="10400207"/>
                </a:lnTo>
                <a:lnTo>
                  <a:pt x="2385992" y="10322044"/>
                </a:lnTo>
                <a:lnTo>
                  <a:pt x="2933136" y="9940996"/>
                </a:lnTo>
                <a:close/>
                <a:moveTo>
                  <a:pt x="3069924" y="9364540"/>
                </a:moveTo>
                <a:lnTo>
                  <a:pt x="3109006" y="9442703"/>
                </a:lnTo>
                <a:lnTo>
                  <a:pt x="2180812" y="9989848"/>
                </a:lnTo>
                <a:lnTo>
                  <a:pt x="2131960" y="9901914"/>
                </a:lnTo>
                <a:lnTo>
                  <a:pt x="3069924" y="9364540"/>
                </a:lnTo>
                <a:close/>
                <a:moveTo>
                  <a:pt x="11159856" y="9354769"/>
                </a:moveTo>
                <a:lnTo>
                  <a:pt x="12097820" y="9892144"/>
                </a:lnTo>
                <a:lnTo>
                  <a:pt x="12048968" y="9980078"/>
                </a:lnTo>
                <a:lnTo>
                  <a:pt x="11120774" y="9432933"/>
                </a:lnTo>
                <a:lnTo>
                  <a:pt x="11159856" y="9354769"/>
                </a:lnTo>
                <a:close/>
                <a:moveTo>
                  <a:pt x="2513008" y="9208213"/>
                </a:moveTo>
                <a:lnTo>
                  <a:pt x="2552090" y="9286376"/>
                </a:lnTo>
                <a:lnTo>
                  <a:pt x="1965864" y="9589260"/>
                </a:lnTo>
                <a:lnTo>
                  <a:pt x="1917012" y="9501326"/>
                </a:lnTo>
                <a:lnTo>
                  <a:pt x="2513008" y="9208213"/>
                </a:lnTo>
                <a:close/>
                <a:moveTo>
                  <a:pt x="11726542" y="9169131"/>
                </a:moveTo>
                <a:lnTo>
                  <a:pt x="12332310" y="9442703"/>
                </a:lnTo>
                <a:lnTo>
                  <a:pt x="12283458" y="9530637"/>
                </a:lnTo>
                <a:lnTo>
                  <a:pt x="11687460" y="9257065"/>
                </a:lnTo>
                <a:lnTo>
                  <a:pt x="11726542" y="9169131"/>
                </a:lnTo>
                <a:close/>
                <a:moveTo>
                  <a:pt x="2737728" y="8641526"/>
                </a:moveTo>
                <a:lnTo>
                  <a:pt x="2767040" y="8719690"/>
                </a:lnTo>
                <a:lnTo>
                  <a:pt x="1750912" y="9100738"/>
                </a:lnTo>
                <a:lnTo>
                  <a:pt x="1721602" y="9003033"/>
                </a:lnTo>
                <a:lnTo>
                  <a:pt x="2737728" y="8641526"/>
                </a:lnTo>
                <a:close/>
                <a:moveTo>
                  <a:pt x="11462740" y="8612215"/>
                </a:moveTo>
                <a:lnTo>
                  <a:pt x="12517948" y="8983492"/>
                </a:lnTo>
                <a:lnTo>
                  <a:pt x="12478868" y="9071426"/>
                </a:lnTo>
                <a:lnTo>
                  <a:pt x="11433428" y="8690379"/>
                </a:lnTo>
                <a:lnTo>
                  <a:pt x="11462740" y="8612215"/>
                </a:lnTo>
                <a:close/>
                <a:moveTo>
                  <a:pt x="2219896" y="8377724"/>
                </a:moveTo>
                <a:lnTo>
                  <a:pt x="2239436" y="8465658"/>
                </a:lnTo>
                <a:lnTo>
                  <a:pt x="1604356" y="8661067"/>
                </a:lnTo>
                <a:lnTo>
                  <a:pt x="1584816" y="8563363"/>
                </a:lnTo>
                <a:lnTo>
                  <a:pt x="2219896" y="8377724"/>
                </a:lnTo>
                <a:close/>
                <a:moveTo>
                  <a:pt x="12019656" y="8319101"/>
                </a:moveTo>
                <a:lnTo>
                  <a:pt x="12664506" y="8485199"/>
                </a:lnTo>
                <a:lnTo>
                  <a:pt x="12644964" y="8573133"/>
                </a:lnTo>
                <a:lnTo>
                  <a:pt x="12000116" y="8407036"/>
                </a:lnTo>
                <a:lnTo>
                  <a:pt x="12019656" y="8319101"/>
                </a:lnTo>
                <a:close/>
                <a:moveTo>
                  <a:pt x="2532548" y="7859890"/>
                </a:moveTo>
                <a:lnTo>
                  <a:pt x="2542320" y="7947824"/>
                </a:lnTo>
                <a:lnTo>
                  <a:pt x="1487112" y="8133463"/>
                </a:lnTo>
                <a:lnTo>
                  <a:pt x="1467570" y="8045529"/>
                </a:lnTo>
                <a:lnTo>
                  <a:pt x="2532548" y="7859890"/>
                </a:lnTo>
                <a:close/>
                <a:moveTo>
                  <a:pt x="11667920" y="7830579"/>
                </a:moveTo>
                <a:lnTo>
                  <a:pt x="12762210" y="8016218"/>
                </a:lnTo>
                <a:lnTo>
                  <a:pt x="12742668" y="8113922"/>
                </a:lnTo>
                <a:lnTo>
                  <a:pt x="11648380" y="7918513"/>
                </a:lnTo>
                <a:lnTo>
                  <a:pt x="11667920" y="7830579"/>
                </a:lnTo>
                <a:close/>
                <a:moveTo>
                  <a:pt x="2063568" y="7488613"/>
                </a:moveTo>
                <a:lnTo>
                  <a:pt x="2073338" y="7586318"/>
                </a:lnTo>
                <a:lnTo>
                  <a:pt x="1408948" y="7654711"/>
                </a:lnTo>
                <a:lnTo>
                  <a:pt x="1408948" y="7566777"/>
                </a:lnTo>
                <a:lnTo>
                  <a:pt x="2063568" y="7488613"/>
                </a:lnTo>
                <a:close/>
                <a:moveTo>
                  <a:pt x="12166212" y="7459302"/>
                </a:moveTo>
                <a:lnTo>
                  <a:pt x="12830604" y="7508154"/>
                </a:lnTo>
                <a:lnTo>
                  <a:pt x="12820832" y="7596088"/>
                </a:lnTo>
                <a:lnTo>
                  <a:pt x="12156442" y="7547236"/>
                </a:lnTo>
                <a:lnTo>
                  <a:pt x="12166212" y="7459302"/>
                </a:lnTo>
                <a:close/>
                <a:moveTo>
                  <a:pt x="1379636" y="7039172"/>
                </a:moveTo>
                <a:lnTo>
                  <a:pt x="2464156" y="7039172"/>
                </a:lnTo>
                <a:lnTo>
                  <a:pt x="2464156" y="7127106"/>
                </a:lnTo>
                <a:lnTo>
                  <a:pt x="1379636" y="7136877"/>
                </a:lnTo>
                <a:lnTo>
                  <a:pt x="1379636" y="7039172"/>
                </a:lnTo>
                <a:close/>
                <a:moveTo>
                  <a:pt x="11726542" y="7019632"/>
                </a:moveTo>
                <a:lnTo>
                  <a:pt x="12840374" y="7019632"/>
                </a:lnTo>
                <a:lnTo>
                  <a:pt x="12840374" y="7107566"/>
                </a:lnTo>
                <a:lnTo>
                  <a:pt x="11726542" y="7117336"/>
                </a:lnTo>
                <a:lnTo>
                  <a:pt x="11726542" y="7019632"/>
                </a:lnTo>
                <a:close/>
                <a:moveTo>
                  <a:pt x="1408948" y="6550650"/>
                </a:moveTo>
                <a:lnTo>
                  <a:pt x="2063568" y="6599502"/>
                </a:lnTo>
                <a:lnTo>
                  <a:pt x="2063568" y="6687436"/>
                </a:lnTo>
                <a:lnTo>
                  <a:pt x="1399176" y="6648354"/>
                </a:lnTo>
                <a:lnTo>
                  <a:pt x="1408948" y="6550650"/>
                </a:lnTo>
                <a:close/>
                <a:moveTo>
                  <a:pt x="12811062" y="6492028"/>
                </a:moveTo>
                <a:lnTo>
                  <a:pt x="12820832" y="6589732"/>
                </a:lnTo>
                <a:lnTo>
                  <a:pt x="12166212" y="6648354"/>
                </a:lnTo>
                <a:lnTo>
                  <a:pt x="12156442" y="6560420"/>
                </a:lnTo>
                <a:lnTo>
                  <a:pt x="12811062" y="6492028"/>
                </a:lnTo>
                <a:close/>
                <a:moveTo>
                  <a:pt x="1477340" y="6032816"/>
                </a:moveTo>
                <a:lnTo>
                  <a:pt x="2542320" y="6228225"/>
                </a:lnTo>
                <a:lnTo>
                  <a:pt x="2522778" y="6316159"/>
                </a:lnTo>
                <a:lnTo>
                  <a:pt x="1457800" y="6130520"/>
                </a:lnTo>
                <a:lnTo>
                  <a:pt x="1477340" y="6032816"/>
                </a:lnTo>
                <a:close/>
                <a:moveTo>
                  <a:pt x="12742668" y="6013276"/>
                </a:moveTo>
                <a:lnTo>
                  <a:pt x="12762210" y="6110980"/>
                </a:lnTo>
                <a:lnTo>
                  <a:pt x="11658148" y="6306389"/>
                </a:lnTo>
                <a:lnTo>
                  <a:pt x="11648380" y="6218455"/>
                </a:lnTo>
                <a:lnTo>
                  <a:pt x="12742668" y="6013276"/>
                </a:lnTo>
                <a:close/>
                <a:moveTo>
                  <a:pt x="1584816" y="5573605"/>
                </a:moveTo>
                <a:lnTo>
                  <a:pt x="2229664" y="5729932"/>
                </a:lnTo>
                <a:lnTo>
                  <a:pt x="2200354" y="5817866"/>
                </a:lnTo>
                <a:lnTo>
                  <a:pt x="1555504" y="5661539"/>
                </a:lnTo>
                <a:lnTo>
                  <a:pt x="1584816" y="5573605"/>
                </a:lnTo>
                <a:close/>
                <a:moveTo>
                  <a:pt x="12615652" y="5495441"/>
                </a:moveTo>
                <a:lnTo>
                  <a:pt x="12644964" y="5583375"/>
                </a:lnTo>
                <a:lnTo>
                  <a:pt x="12009884" y="5759243"/>
                </a:lnTo>
                <a:lnTo>
                  <a:pt x="11980574" y="5671309"/>
                </a:lnTo>
                <a:lnTo>
                  <a:pt x="12615652" y="5495441"/>
                </a:lnTo>
                <a:close/>
                <a:moveTo>
                  <a:pt x="1741144" y="5075312"/>
                </a:moveTo>
                <a:lnTo>
                  <a:pt x="2757268" y="5446589"/>
                </a:lnTo>
                <a:lnTo>
                  <a:pt x="2727958" y="5534523"/>
                </a:lnTo>
                <a:lnTo>
                  <a:pt x="1711832" y="5163246"/>
                </a:lnTo>
                <a:lnTo>
                  <a:pt x="1741144" y="5075312"/>
                </a:lnTo>
                <a:close/>
                <a:moveTo>
                  <a:pt x="12469096" y="5055771"/>
                </a:moveTo>
                <a:lnTo>
                  <a:pt x="12508178" y="5143705"/>
                </a:lnTo>
                <a:lnTo>
                  <a:pt x="11462740" y="5524752"/>
                </a:lnTo>
                <a:lnTo>
                  <a:pt x="11423658" y="5446589"/>
                </a:lnTo>
                <a:lnTo>
                  <a:pt x="12469096" y="5055771"/>
                </a:lnTo>
                <a:close/>
                <a:moveTo>
                  <a:pt x="1936552" y="4616101"/>
                </a:moveTo>
                <a:lnTo>
                  <a:pt x="2542320" y="4889673"/>
                </a:lnTo>
                <a:lnTo>
                  <a:pt x="2503238" y="4967837"/>
                </a:lnTo>
                <a:lnTo>
                  <a:pt x="1897470" y="4704035"/>
                </a:lnTo>
                <a:lnTo>
                  <a:pt x="1936552" y="4616101"/>
                </a:lnTo>
                <a:close/>
                <a:moveTo>
                  <a:pt x="12263916" y="4567248"/>
                </a:moveTo>
                <a:lnTo>
                  <a:pt x="12303000" y="4645412"/>
                </a:lnTo>
                <a:lnTo>
                  <a:pt x="11707000" y="4938527"/>
                </a:lnTo>
                <a:lnTo>
                  <a:pt x="11667920" y="4850592"/>
                </a:lnTo>
                <a:lnTo>
                  <a:pt x="12263916" y="4567248"/>
                </a:lnTo>
                <a:close/>
                <a:moveTo>
                  <a:pt x="12048968" y="4166660"/>
                </a:moveTo>
                <a:lnTo>
                  <a:pt x="12097820" y="4244824"/>
                </a:lnTo>
                <a:lnTo>
                  <a:pt x="11130544" y="4801739"/>
                </a:lnTo>
                <a:lnTo>
                  <a:pt x="11081692" y="4723576"/>
                </a:lnTo>
                <a:lnTo>
                  <a:pt x="12048968" y="4166660"/>
                </a:lnTo>
                <a:close/>
                <a:moveTo>
                  <a:pt x="2171042" y="4166660"/>
                </a:moveTo>
                <a:lnTo>
                  <a:pt x="3138316" y="4723576"/>
                </a:lnTo>
                <a:lnTo>
                  <a:pt x="3099236" y="4811510"/>
                </a:lnTo>
                <a:lnTo>
                  <a:pt x="2122190" y="4254594"/>
                </a:lnTo>
                <a:lnTo>
                  <a:pt x="2171042" y="4166660"/>
                </a:lnTo>
                <a:close/>
                <a:moveTo>
                  <a:pt x="11785164" y="3756301"/>
                </a:moveTo>
                <a:lnTo>
                  <a:pt x="11834016" y="3834465"/>
                </a:lnTo>
                <a:lnTo>
                  <a:pt x="11296644" y="4215512"/>
                </a:lnTo>
                <a:lnTo>
                  <a:pt x="11247790" y="4147119"/>
                </a:lnTo>
                <a:lnTo>
                  <a:pt x="11785164" y="3756301"/>
                </a:lnTo>
                <a:close/>
                <a:moveTo>
                  <a:pt x="2444616" y="3756301"/>
                </a:moveTo>
                <a:lnTo>
                  <a:pt x="2991760" y="4127578"/>
                </a:lnTo>
                <a:lnTo>
                  <a:pt x="2933136" y="4205742"/>
                </a:lnTo>
                <a:lnTo>
                  <a:pt x="2385992" y="3834465"/>
                </a:lnTo>
                <a:lnTo>
                  <a:pt x="2444616" y="3756301"/>
                </a:lnTo>
                <a:close/>
                <a:moveTo>
                  <a:pt x="2747500" y="3365483"/>
                </a:moveTo>
                <a:lnTo>
                  <a:pt x="3607300" y="4078726"/>
                </a:lnTo>
                <a:lnTo>
                  <a:pt x="3548676" y="4147119"/>
                </a:lnTo>
                <a:lnTo>
                  <a:pt x="2688876" y="3433876"/>
                </a:lnTo>
                <a:lnTo>
                  <a:pt x="2747500" y="3365483"/>
                </a:lnTo>
                <a:close/>
                <a:moveTo>
                  <a:pt x="11462740" y="3336172"/>
                </a:moveTo>
                <a:lnTo>
                  <a:pt x="11521364" y="3414335"/>
                </a:lnTo>
                <a:lnTo>
                  <a:pt x="10671334" y="4137349"/>
                </a:lnTo>
                <a:lnTo>
                  <a:pt x="10602940" y="4059185"/>
                </a:lnTo>
                <a:lnTo>
                  <a:pt x="11462740" y="3336172"/>
                </a:lnTo>
                <a:close/>
                <a:moveTo>
                  <a:pt x="3079694" y="3003979"/>
                </a:moveTo>
                <a:lnTo>
                  <a:pt x="3558446" y="3463187"/>
                </a:lnTo>
                <a:lnTo>
                  <a:pt x="3490052" y="3521810"/>
                </a:lnTo>
                <a:lnTo>
                  <a:pt x="3021072" y="3072369"/>
                </a:lnTo>
                <a:lnTo>
                  <a:pt x="3079694" y="3003979"/>
                </a:lnTo>
                <a:close/>
                <a:moveTo>
                  <a:pt x="11391810" y="2760793"/>
                </a:moveTo>
                <a:lnTo>
                  <a:pt x="7705476" y="7719161"/>
                </a:lnTo>
                <a:lnTo>
                  <a:pt x="7706432" y="7720110"/>
                </a:lnTo>
                <a:lnTo>
                  <a:pt x="7702608" y="7723017"/>
                </a:lnTo>
                <a:lnTo>
                  <a:pt x="7699740" y="7726874"/>
                </a:lnTo>
                <a:lnTo>
                  <a:pt x="7698782" y="7725925"/>
                </a:lnTo>
                <a:lnTo>
                  <a:pt x="2779492" y="11464244"/>
                </a:lnTo>
                <a:lnTo>
                  <a:pt x="2968736" y="11644670"/>
                </a:lnTo>
                <a:cubicBezTo>
                  <a:pt x="4056068" y="12632934"/>
                  <a:pt x="5500482" y="13235266"/>
                  <a:pt x="7085580" y="13235266"/>
                </a:cubicBezTo>
                <a:cubicBezTo>
                  <a:pt x="10467116" y="13235266"/>
                  <a:pt x="13208396" y="10493988"/>
                  <a:pt x="13208396" y="7112449"/>
                </a:cubicBezTo>
                <a:cubicBezTo>
                  <a:pt x="13208396" y="5421680"/>
                  <a:pt x="12523076" y="3890975"/>
                  <a:pt x="11415064" y="2782964"/>
                </a:cubicBezTo>
                <a:lnTo>
                  <a:pt x="11391810" y="2760793"/>
                </a:lnTo>
                <a:close/>
                <a:moveTo>
                  <a:pt x="10749496" y="2652240"/>
                </a:moveTo>
                <a:lnTo>
                  <a:pt x="10827660" y="2710863"/>
                </a:lnTo>
                <a:lnTo>
                  <a:pt x="10104648" y="3570662"/>
                </a:lnTo>
                <a:lnTo>
                  <a:pt x="10036254" y="3512040"/>
                </a:lnTo>
                <a:lnTo>
                  <a:pt x="10749496" y="2652240"/>
                </a:lnTo>
                <a:close/>
                <a:moveTo>
                  <a:pt x="3470512" y="2652240"/>
                </a:moveTo>
                <a:lnTo>
                  <a:pt x="4183756" y="3512040"/>
                </a:lnTo>
                <a:lnTo>
                  <a:pt x="4115362" y="3570662"/>
                </a:lnTo>
                <a:lnTo>
                  <a:pt x="3392348" y="2710863"/>
                </a:lnTo>
                <a:lnTo>
                  <a:pt x="3470512" y="2652240"/>
                </a:lnTo>
                <a:close/>
                <a:moveTo>
                  <a:pt x="10368450" y="2359126"/>
                </a:moveTo>
                <a:lnTo>
                  <a:pt x="10446612" y="2417749"/>
                </a:lnTo>
                <a:lnTo>
                  <a:pt x="10075336" y="2964894"/>
                </a:lnTo>
                <a:lnTo>
                  <a:pt x="9997172" y="2906275"/>
                </a:lnTo>
                <a:lnTo>
                  <a:pt x="10368450" y="2359126"/>
                </a:lnTo>
                <a:close/>
                <a:moveTo>
                  <a:pt x="3861330" y="2359126"/>
                </a:moveTo>
                <a:lnTo>
                  <a:pt x="4242378" y="2896501"/>
                </a:lnTo>
                <a:lnTo>
                  <a:pt x="4173984" y="2945353"/>
                </a:lnTo>
                <a:lnTo>
                  <a:pt x="3783168" y="2417749"/>
                </a:lnTo>
                <a:lnTo>
                  <a:pt x="3861330" y="2359126"/>
                </a:lnTo>
                <a:close/>
                <a:moveTo>
                  <a:pt x="4281460" y="2095324"/>
                </a:moveTo>
                <a:lnTo>
                  <a:pt x="4838376" y="3062599"/>
                </a:lnTo>
                <a:lnTo>
                  <a:pt x="4760212" y="3101681"/>
                </a:lnTo>
                <a:lnTo>
                  <a:pt x="4203296" y="2144177"/>
                </a:lnTo>
                <a:lnTo>
                  <a:pt x="4281460" y="2095324"/>
                </a:lnTo>
                <a:close/>
                <a:moveTo>
                  <a:pt x="9919008" y="2075783"/>
                </a:moveTo>
                <a:lnTo>
                  <a:pt x="10006944" y="2124636"/>
                </a:lnTo>
                <a:lnTo>
                  <a:pt x="9450028" y="3091910"/>
                </a:lnTo>
                <a:lnTo>
                  <a:pt x="9371864" y="3052828"/>
                </a:lnTo>
                <a:lnTo>
                  <a:pt x="9919008" y="2075783"/>
                </a:lnTo>
                <a:close/>
                <a:moveTo>
                  <a:pt x="4721130" y="1870604"/>
                </a:moveTo>
                <a:lnTo>
                  <a:pt x="5004472" y="2466601"/>
                </a:lnTo>
                <a:lnTo>
                  <a:pt x="4926308" y="2505683"/>
                </a:lnTo>
                <a:lnTo>
                  <a:pt x="4633196" y="1909686"/>
                </a:lnTo>
                <a:lnTo>
                  <a:pt x="4721130" y="1870604"/>
                </a:lnTo>
                <a:close/>
                <a:moveTo>
                  <a:pt x="9479340" y="1860833"/>
                </a:moveTo>
                <a:lnTo>
                  <a:pt x="9567272" y="1899915"/>
                </a:lnTo>
                <a:lnTo>
                  <a:pt x="9303472" y="2505683"/>
                </a:lnTo>
                <a:lnTo>
                  <a:pt x="9215536" y="2466601"/>
                </a:lnTo>
                <a:lnTo>
                  <a:pt x="9479340" y="1860833"/>
                </a:lnTo>
                <a:close/>
                <a:moveTo>
                  <a:pt x="5190112" y="1675195"/>
                </a:moveTo>
                <a:lnTo>
                  <a:pt x="5571160" y="2730403"/>
                </a:lnTo>
                <a:lnTo>
                  <a:pt x="5483224" y="2759715"/>
                </a:lnTo>
                <a:lnTo>
                  <a:pt x="5102176" y="1714277"/>
                </a:lnTo>
                <a:lnTo>
                  <a:pt x="5190112" y="1675195"/>
                </a:lnTo>
                <a:close/>
                <a:moveTo>
                  <a:pt x="9010356" y="1665425"/>
                </a:moveTo>
                <a:lnTo>
                  <a:pt x="9098292" y="1704506"/>
                </a:lnTo>
                <a:lnTo>
                  <a:pt x="8727014" y="2749944"/>
                </a:lnTo>
                <a:lnTo>
                  <a:pt x="8639080" y="2720633"/>
                </a:lnTo>
                <a:lnTo>
                  <a:pt x="9010356" y="1665425"/>
                </a:lnTo>
                <a:close/>
                <a:moveTo>
                  <a:pt x="8551146" y="1528638"/>
                </a:moveTo>
                <a:lnTo>
                  <a:pt x="8639080" y="1548179"/>
                </a:lnTo>
                <a:lnTo>
                  <a:pt x="8472984" y="2193029"/>
                </a:lnTo>
                <a:lnTo>
                  <a:pt x="8385048" y="2173488"/>
                </a:lnTo>
                <a:lnTo>
                  <a:pt x="8551146" y="1528638"/>
                </a:lnTo>
                <a:close/>
                <a:moveTo>
                  <a:pt x="5678634" y="1528638"/>
                </a:moveTo>
                <a:lnTo>
                  <a:pt x="5864272" y="2163717"/>
                </a:lnTo>
                <a:lnTo>
                  <a:pt x="5766568" y="2183261"/>
                </a:lnTo>
                <a:lnTo>
                  <a:pt x="5590700" y="1548179"/>
                </a:lnTo>
                <a:lnTo>
                  <a:pt x="5678634" y="1528638"/>
                </a:lnTo>
                <a:close/>
                <a:moveTo>
                  <a:pt x="8052852" y="1421164"/>
                </a:moveTo>
                <a:lnTo>
                  <a:pt x="8150558" y="1440704"/>
                </a:lnTo>
                <a:lnTo>
                  <a:pt x="7955148" y="2534995"/>
                </a:lnTo>
                <a:lnTo>
                  <a:pt x="7867216" y="2525224"/>
                </a:lnTo>
                <a:lnTo>
                  <a:pt x="8052852" y="1421164"/>
                </a:lnTo>
                <a:close/>
                <a:moveTo>
                  <a:pt x="6157386" y="1421164"/>
                </a:moveTo>
                <a:lnTo>
                  <a:pt x="6352796" y="2525224"/>
                </a:lnTo>
                <a:lnTo>
                  <a:pt x="6264860" y="2544768"/>
                </a:lnTo>
                <a:lnTo>
                  <a:pt x="6059680" y="1440704"/>
                </a:lnTo>
                <a:lnTo>
                  <a:pt x="6157386" y="1421164"/>
                </a:lnTo>
                <a:close/>
                <a:moveTo>
                  <a:pt x="7564332" y="1362543"/>
                </a:moveTo>
                <a:lnTo>
                  <a:pt x="7652264" y="1372311"/>
                </a:lnTo>
                <a:lnTo>
                  <a:pt x="7603412" y="2026931"/>
                </a:lnTo>
                <a:lnTo>
                  <a:pt x="7515480" y="2026931"/>
                </a:lnTo>
                <a:lnTo>
                  <a:pt x="7564332" y="1362543"/>
                </a:lnTo>
                <a:close/>
                <a:moveTo>
                  <a:pt x="6655680" y="1362543"/>
                </a:moveTo>
                <a:lnTo>
                  <a:pt x="6724072" y="2017164"/>
                </a:lnTo>
                <a:lnTo>
                  <a:pt x="6636138" y="2026931"/>
                </a:lnTo>
                <a:lnTo>
                  <a:pt x="6567744" y="1372311"/>
                </a:lnTo>
                <a:lnTo>
                  <a:pt x="6655680" y="1362543"/>
                </a:lnTo>
                <a:close/>
                <a:moveTo>
                  <a:pt x="7046496" y="1342999"/>
                </a:moveTo>
                <a:lnTo>
                  <a:pt x="7144200" y="1342999"/>
                </a:lnTo>
                <a:lnTo>
                  <a:pt x="7144200" y="2466601"/>
                </a:lnTo>
                <a:lnTo>
                  <a:pt x="7056268" y="2466601"/>
                </a:lnTo>
                <a:lnTo>
                  <a:pt x="7046496" y="1342999"/>
                </a:lnTo>
                <a:close/>
                <a:moveTo>
                  <a:pt x="7085580" y="989632"/>
                </a:moveTo>
                <a:cubicBezTo>
                  <a:pt x="3704040" y="989632"/>
                  <a:pt x="962764" y="3730910"/>
                  <a:pt x="962764" y="7112449"/>
                </a:cubicBezTo>
                <a:cubicBezTo>
                  <a:pt x="962764" y="8803219"/>
                  <a:pt x="1648082" y="10333923"/>
                  <a:pt x="2756092" y="11441934"/>
                </a:cubicBezTo>
                <a:lnTo>
                  <a:pt x="2779362" y="11464120"/>
                </a:lnTo>
                <a:lnTo>
                  <a:pt x="6588734" y="6627501"/>
                </a:lnTo>
                <a:lnTo>
                  <a:pt x="6587966" y="6626741"/>
                </a:lnTo>
                <a:lnTo>
                  <a:pt x="6591696" y="6623740"/>
                </a:lnTo>
                <a:lnTo>
                  <a:pt x="6594660" y="6619978"/>
                </a:lnTo>
                <a:lnTo>
                  <a:pt x="6595428" y="6620737"/>
                </a:lnTo>
                <a:lnTo>
                  <a:pt x="11391680" y="2760668"/>
                </a:lnTo>
                <a:lnTo>
                  <a:pt x="11202422" y="2580229"/>
                </a:lnTo>
                <a:cubicBezTo>
                  <a:pt x="10115088" y="1591964"/>
                  <a:pt x="8670676" y="989632"/>
                  <a:pt x="7085580" y="989632"/>
                </a:cubicBezTo>
                <a:close/>
                <a:moveTo>
                  <a:pt x="4474866" y="0"/>
                </a:moveTo>
                <a:lnTo>
                  <a:pt x="9770450" y="0"/>
                </a:lnTo>
                <a:lnTo>
                  <a:pt x="10288284" y="9771"/>
                </a:lnTo>
                <a:lnTo>
                  <a:pt x="10718184" y="9771"/>
                </a:lnTo>
                <a:lnTo>
                  <a:pt x="10962444" y="19541"/>
                </a:lnTo>
                <a:lnTo>
                  <a:pt x="11196936" y="29312"/>
                </a:lnTo>
                <a:lnTo>
                  <a:pt x="11431426" y="58623"/>
                </a:lnTo>
                <a:lnTo>
                  <a:pt x="11656148" y="87934"/>
                </a:lnTo>
                <a:lnTo>
                  <a:pt x="11880868" y="136787"/>
                </a:lnTo>
                <a:lnTo>
                  <a:pt x="12105588" y="205180"/>
                </a:lnTo>
                <a:lnTo>
                  <a:pt x="12330308" y="283343"/>
                </a:lnTo>
                <a:lnTo>
                  <a:pt x="12545258" y="381048"/>
                </a:lnTo>
                <a:lnTo>
                  <a:pt x="12652732" y="439671"/>
                </a:lnTo>
                <a:lnTo>
                  <a:pt x="12750436" y="498293"/>
                </a:lnTo>
                <a:lnTo>
                  <a:pt x="12945846" y="635080"/>
                </a:lnTo>
                <a:lnTo>
                  <a:pt x="13131484" y="781636"/>
                </a:lnTo>
                <a:lnTo>
                  <a:pt x="13307352" y="947734"/>
                </a:lnTo>
                <a:lnTo>
                  <a:pt x="13463680" y="1113832"/>
                </a:lnTo>
                <a:lnTo>
                  <a:pt x="13620008" y="1299470"/>
                </a:lnTo>
                <a:lnTo>
                  <a:pt x="13756792" y="1504650"/>
                </a:lnTo>
                <a:lnTo>
                  <a:pt x="13815416" y="1602354"/>
                </a:lnTo>
                <a:lnTo>
                  <a:pt x="13874040" y="1709829"/>
                </a:lnTo>
                <a:lnTo>
                  <a:pt x="13971744" y="1924779"/>
                </a:lnTo>
                <a:lnTo>
                  <a:pt x="14049908" y="2139729"/>
                </a:lnTo>
                <a:lnTo>
                  <a:pt x="14108530" y="2364450"/>
                </a:lnTo>
                <a:lnTo>
                  <a:pt x="14157382" y="2598940"/>
                </a:lnTo>
                <a:lnTo>
                  <a:pt x="14196464" y="2823661"/>
                </a:lnTo>
                <a:lnTo>
                  <a:pt x="14216004" y="3058152"/>
                </a:lnTo>
                <a:lnTo>
                  <a:pt x="14235546" y="3292642"/>
                </a:lnTo>
                <a:lnTo>
                  <a:pt x="14245316" y="3527133"/>
                </a:lnTo>
                <a:lnTo>
                  <a:pt x="14245316" y="3957033"/>
                </a:lnTo>
                <a:lnTo>
                  <a:pt x="14245316" y="4484637"/>
                </a:lnTo>
                <a:lnTo>
                  <a:pt x="14245316" y="9770451"/>
                </a:lnTo>
                <a:lnTo>
                  <a:pt x="14245316" y="10298055"/>
                </a:lnTo>
                <a:lnTo>
                  <a:pt x="14245316" y="10727955"/>
                </a:lnTo>
                <a:lnTo>
                  <a:pt x="14235546" y="10962446"/>
                </a:lnTo>
                <a:lnTo>
                  <a:pt x="14216004" y="11206707"/>
                </a:lnTo>
                <a:lnTo>
                  <a:pt x="14196464" y="11431428"/>
                </a:lnTo>
                <a:lnTo>
                  <a:pt x="14157382" y="11656148"/>
                </a:lnTo>
                <a:lnTo>
                  <a:pt x="14108530" y="11890639"/>
                </a:lnTo>
                <a:lnTo>
                  <a:pt x="14049908" y="12115359"/>
                </a:lnTo>
                <a:lnTo>
                  <a:pt x="13971744" y="12330309"/>
                </a:lnTo>
                <a:lnTo>
                  <a:pt x="13874040" y="12545259"/>
                </a:lnTo>
                <a:lnTo>
                  <a:pt x="13815416" y="12652734"/>
                </a:lnTo>
                <a:lnTo>
                  <a:pt x="13756792" y="12760209"/>
                </a:lnTo>
                <a:lnTo>
                  <a:pt x="13620008" y="12955618"/>
                </a:lnTo>
                <a:lnTo>
                  <a:pt x="13463680" y="13141257"/>
                </a:lnTo>
                <a:lnTo>
                  <a:pt x="13307352" y="13317125"/>
                </a:lnTo>
                <a:lnTo>
                  <a:pt x="13131484" y="13473452"/>
                </a:lnTo>
                <a:lnTo>
                  <a:pt x="12945846" y="13620009"/>
                </a:lnTo>
                <a:lnTo>
                  <a:pt x="12750436" y="13756795"/>
                </a:lnTo>
                <a:lnTo>
                  <a:pt x="12652732" y="13825188"/>
                </a:lnTo>
                <a:lnTo>
                  <a:pt x="12545258" y="13883811"/>
                </a:lnTo>
                <a:lnTo>
                  <a:pt x="12330308" y="13981515"/>
                </a:lnTo>
                <a:lnTo>
                  <a:pt x="12105588" y="14059679"/>
                </a:lnTo>
                <a:lnTo>
                  <a:pt x="11880868" y="14118302"/>
                </a:lnTo>
                <a:lnTo>
                  <a:pt x="11656148" y="14167154"/>
                </a:lnTo>
                <a:lnTo>
                  <a:pt x="11431426" y="14196465"/>
                </a:lnTo>
                <a:lnTo>
                  <a:pt x="11196936" y="14225777"/>
                </a:lnTo>
                <a:lnTo>
                  <a:pt x="10962444" y="14235547"/>
                </a:lnTo>
                <a:lnTo>
                  <a:pt x="10718184" y="14245318"/>
                </a:lnTo>
                <a:lnTo>
                  <a:pt x="10288284" y="14255088"/>
                </a:lnTo>
                <a:lnTo>
                  <a:pt x="9770450" y="14255088"/>
                </a:lnTo>
                <a:lnTo>
                  <a:pt x="4474866" y="14255088"/>
                </a:lnTo>
                <a:lnTo>
                  <a:pt x="3957032" y="14255088"/>
                </a:lnTo>
                <a:lnTo>
                  <a:pt x="3527132" y="14245318"/>
                </a:lnTo>
                <a:lnTo>
                  <a:pt x="3282870" y="14235547"/>
                </a:lnTo>
                <a:lnTo>
                  <a:pt x="3048380" y="14225777"/>
                </a:lnTo>
                <a:lnTo>
                  <a:pt x="2813888" y="14196465"/>
                </a:lnTo>
                <a:lnTo>
                  <a:pt x="2589168" y="14167154"/>
                </a:lnTo>
                <a:lnTo>
                  <a:pt x="2364448" y="14118302"/>
                </a:lnTo>
                <a:lnTo>
                  <a:pt x="2139728" y="14059679"/>
                </a:lnTo>
                <a:lnTo>
                  <a:pt x="1924778" y="13981515"/>
                </a:lnTo>
                <a:lnTo>
                  <a:pt x="1709828" y="13883811"/>
                </a:lnTo>
                <a:lnTo>
                  <a:pt x="1602352" y="13825188"/>
                </a:lnTo>
                <a:lnTo>
                  <a:pt x="1494878" y="13756795"/>
                </a:lnTo>
                <a:lnTo>
                  <a:pt x="1299468" y="13620009"/>
                </a:lnTo>
                <a:lnTo>
                  <a:pt x="1113832" y="13473452"/>
                </a:lnTo>
                <a:lnTo>
                  <a:pt x="937964" y="13317125"/>
                </a:lnTo>
                <a:lnTo>
                  <a:pt x="781636" y="13141257"/>
                </a:lnTo>
                <a:lnTo>
                  <a:pt x="625308" y="12955618"/>
                </a:lnTo>
                <a:lnTo>
                  <a:pt x="488520" y="12760209"/>
                </a:lnTo>
                <a:lnTo>
                  <a:pt x="429900" y="12652734"/>
                </a:lnTo>
                <a:lnTo>
                  <a:pt x="371276" y="12545259"/>
                </a:lnTo>
                <a:lnTo>
                  <a:pt x="273572" y="12330309"/>
                </a:lnTo>
                <a:lnTo>
                  <a:pt x="195408" y="12115359"/>
                </a:lnTo>
                <a:lnTo>
                  <a:pt x="136784" y="11890639"/>
                </a:lnTo>
                <a:lnTo>
                  <a:pt x="87932" y="11656148"/>
                </a:lnTo>
                <a:lnTo>
                  <a:pt x="48852" y="11431428"/>
                </a:lnTo>
                <a:lnTo>
                  <a:pt x="29312" y="11206707"/>
                </a:lnTo>
                <a:lnTo>
                  <a:pt x="9768" y="10962446"/>
                </a:lnTo>
                <a:lnTo>
                  <a:pt x="9768" y="10727955"/>
                </a:lnTo>
                <a:lnTo>
                  <a:pt x="0" y="10298055"/>
                </a:lnTo>
                <a:lnTo>
                  <a:pt x="0" y="9770451"/>
                </a:lnTo>
                <a:lnTo>
                  <a:pt x="0" y="4484637"/>
                </a:lnTo>
                <a:lnTo>
                  <a:pt x="0" y="3957033"/>
                </a:lnTo>
                <a:lnTo>
                  <a:pt x="9768" y="3527133"/>
                </a:lnTo>
                <a:lnTo>
                  <a:pt x="9768" y="3292642"/>
                </a:lnTo>
                <a:lnTo>
                  <a:pt x="29312" y="3058152"/>
                </a:lnTo>
                <a:lnTo>
                  <a:pt x="48852" y="2823661"/>
                </a:lnTo>
                <a:lnTo>
                  <a:pt x="87932" y="2598940"/>
                </a:lnTo>
                <a:lnTo>
                  <a:pt x="136784" y="2364450"/>
                </a:lnTo>
                <a:lnTo>
                  <a:pt x="195408" y="2139729"/>
                </a:lnTo>
                <a:lnTo>
                  <a:pt x="273572" y="1924779"/>
                </a:lnTo>
                <a:lnTo>
                  <a:pt x="371276" y="1709829"/>
                </a:lnTo>
                <a:lnTo>
                  <a:pt x="429900" y="1602354"/>
                </a:lnTo>
                <a:lnTo>
                  <a:pt x="488520" y="1504650"/>
                </a:lnTo>
                <a:lnTo>
                  <a:pt x="625308" y="1299470"/>
                </a:lnTo>
                <a:lnTo>
                  <a:pt x="781636" y="1113832"/>
                </a:lnTo>
                <a:lnTo>
                  <a:pt x="937964" y="947734"/>
                </a:lnTo>
                <a:lnTo>
                  <a:pt x="1113832" y="781636"/>
                </a:lnTo>
                <a:lnTo>
                  <a:pt x="1299468" y="635080"/>
                </a:lnTo>
                <a:lnTo>
                  <a:pt x="1494878" y="498293"/>
                </a:lnTo>
                <a:lnTo>
                  <a:pt x="1602352" y="439671"/>
                </a:lnTo>
                <a:lnTo>
                  <a:pt x="1709828" y="381048"/>
                </a:lnTo>
                <a:lnTo>
                  <a:pt x="1924778" y="283343"/>
                </a:lnTo>
                <a:lnTo>
                  <a:pt x="2139728" y="205180"/>
                </a:lnTo>
                <a:lnTo>
                  <a:pt x="2364448" y="136787"/>
                </a:lnTo>
                <a:lnTo>
                  <a:pt x="2589168" y="87934"/>
                </a:lnTo>
                <a:lnTo>
                  <a:pt x="2813888" y="58623"/>
                </a:lnTo>
                <a:lnTo>
                  <a:pt x="3048380" y="29312"/>
                </a:lnTo>
                <a:lnTo>
                  <a:pt x="3282870" y="19541"/>
                </a:lnTo>
                <a:lnTo>
                  <a:pt x="3527132" y="9771"/>
                </a:lnTo>
                <a:lnTo>
                  <a:pt x="3957032" y="9771"/>
                </a:lnTo>
                <a:lnTo>
                  <a:pt x="4474866" y="0"/>
                </a:lnTo>
                <a:close/>
              </a:path>
            </a:pathLst>
          </a:custGeom>
          <a:solidFill>
            <a:schemeClr val="bg1"/>
          </a:solidFill>
          <a:ln>
            <a:noFill/>
          </a:ln>
        </p:spPr>
        <p:txBody>
          <a:bodyPr anchor="ctr"/>
          <a:lstStyle/>
          <a:p>
            <a:pPr algn="ctr"/>
          </a:p>
        </p:txBody>
      </p:sp>
      <p:sp>
        <p:nvSpPr>
          <p:cNvPr id="25" name="ïṥļiďé"/>
          <p:cNvSpPr/>
          <p:nvPr/>
        </p:nvSpPr>
        <p:spPr bwMode="auto">
          <a:xfrm>
            <a:off x="8675167" y="3937061"/>
            <a:ext cx="2192674" cy="1989827"/>
          </a:xfrm>
          <a:prstGeom prst="rect">
            <a:avLst/>
          </a:prstGeom>
          <a:solidFill>
            <a:srgbClr val="D58590"/>
          </a:solidFill>
          <a:ln w="28575">
            <a:solidFill>
              <a:schemeClr val="bg1"/>
            </a:solidFill>
          </a:ln>
        </p:spPr>
        <p:txBody>
          <a:bodyPr anchor="ctr"/>
          <a:lstStyle/>
          <a:p>
            <a:pPr algn="ctr"/>
          </a:p>
        </p:txBody>
      </p:sp>
      <p:sp>
        <p:nvSpPr>
          <p:cNvPr id="26" name="ï$ļíḑè"/>
          <p:cNvSpPr/>
          <p:nvPr/>
        </p:nvSpPr>
        <p:spPr bwMode="auto">
          <a:xfrm>
            <a:off x="9477034" y="4350271"/>
            <a:ext cx="588937" cy="588937"/>
          </a:xfrm>
          <a:custGeom>
            <a:avLst/>
            <a:gdLst>
              <a:gd name="T0" fmla="*/ 900239 w 3431"/>
              <a:gd name="T1" fmla="*/ 1800397 h 3431"/>
              <a:gd name="T2" fmla="*/ 0 w 3431"/>
              <a:gd name="T3" fmla="*/ 900461 h 3431"/>
              <a:gd name="T4" fmla="*/ 900239 w 3431"/>
              <a:gd name="T5" fmla="*/ 0 h 3431"/>
              <a:gd name="T6" fmla="*/ 1799953 w 3431"/>
              <a:gd name="T7" fmla="*/ 900461 h 3431"/>
              <a:gd name="T8" fmla="*/ 900239 w 3431"/>
              <a:gd name="T9" fmla="*/ 1800397 h 3431"/>
              <a:gd name="T10" fmla="*/ 899190 w 3431"/>
              <a:gd name="T11" fmla="*/ 288085 h 3431"/>
              <a:gd name="T12" fmla="*/ 789020 w 3431"/>
              <a:gd name="T13" fmla="*/ 288085 h 3431"/>
              <a:gd name="T14" fmla="*/ 789020 w 3431"/>
              <a:gd name="T15" fmla="*/ 647009 h 3431"/>
              <a:gd name="T16" fmla="*/ 789020 w 3431"/>
              <a:gd name="T17" fmla="*/ 647009 h 3431"/>
              <a:gd name="T18" fmla="*/ 754396 w 3431"/>
              <a:gd name="T19" fmla="*/ 647009 h 3431"/>
              <a:gd name="T20" fmla="*/ 754396 w 3431"/>
              <a:gd name="T21" fmla="*/ 288085 h 3431"/>
              <a:gd name="T22" fmla="*/ 646850 w 3431"/>
              <a:gd name="T23" fmla="*/ 288085 h 3431"/>
              <a:gd name="T24" fmla="*/ 646850 w 3431"/>
              <a:gd name="T25" fmla="*/ 647009 h 3431"/>
              <a:gd name="T26" fmla="*/ 609602 w 3431"/>
              <a:gd name="T27" fmla="*/ 647009 h 3431"/>
              <a:gd name="T28" fmla="*/ 609602 w 3431"/>
              <a:gd name="T29" fmla="*/ 288085 h 3431"/>
              <a:gd name="T30" fmla="*/ 504155 w 3431"/>
              <a:gd name="T31" fmla="*/ 288085 h 3431"/>
              <a:gd name="T32" fmla="*/ 504155 w 3431"/>
              <a:gd name="T33" fmla="*/ 702632 h 3431"/>
              <a:gd name="T34" fmla="*/ 609602 w 3431"/>
              <a:gd name="T35" fmla="*/ 794463 h 3431"/>
              <a:gd name="T36" fmla="*/ 609602 w 3431"/>
              <a:gd name="T37" fmla="*/ 1461412 h 3431"/>
              <a:gd name="T38" fmla="*/ 651047 w 3431"/>
              <a:gd name="T39" fmla="*/ 1511788 h 3431"/>
              <a:gd name="T40" fmla="*/ 743379 w 3431"/>
              <a:gd name="T41" fmla="*/ 1511788 h 3431"/>
              <a:gd name="T42" fmla="*/ 793742 w 3431"/>
              <a:gd name="T43" fmla="*/ 1461412 h 3431"/>
              <a:gd name="T44" fmla="*/ 793742 w 3431"/>
              <a:gd name="T45" fmla="*/ 794463 h 3431"/>
              <a:gd name="T46" fmla="*/ 899190 w 3431"/>
              <a:gd name="T47" fmla="*/ 702632 h 3431"/>
              <a:gd name="T48" fmla="*/ 899190 w 3431"/>
              <a:gd name="T49" fmla="*/ 748285 h 3431"/>
              <a:gd name="T50" fmla="*/ 899190 w 3431"/>
              <a:gd name="T51" fmla="*/ 288085 h 3431"/>
              <a:gd name="T52" fmla="*/ 1295274 w 3431"/>
              <a:gd name="T53" fmla="*/ 426092 h 3431"/>
              <a:gd name="T54" fmla="*/ 1157300 w 3431"/>
              <a:gd name="T55" fmla="*/ 288085 h 3431"/>
              <a:gd name="T56" fmla="*/ 1005686 w 3431"/>
              <a:gd name="T57" fmla="*/ 426092 h 3431"/>
              <a:gd name="T58" fmla="*/ 1010408 w 3431"/>
              <a:gd name="T59" fmla="*/ 932470 h 3431"/>
              <a:gd name="T60" fmla="*/ 1111134 w 3431"/>
              <a:gd name="T61" fmla="*/ 932470 h 3431"/>
              <a:gd name="T62" fmla="*/ 1111134 w 3431"/>
              <a:gd name="T63" fmla="*/ 1461412 h 3431"/>
              <a:gd name="T64" fmla="*/ 1157300 w 3431"/>
              <a:gd name="T65" fmla="*/ 1511788 h 3431"/>
              <a:gd name="T66" fmla="*/ 1249632 w 3431"/>
              <a:gd name="T67" fmla="*/ 1511788 h 3431"/>
              <a:gd name="T68" fmla="*/ 1295274 w 3431"/>
              <a:gd name="T69" fmla="*/ 1461412 h 3431"/>
              <a:gd name="T70" fmla="*/ 1295274 w 3431"/>
              <a:gd name="T71" fmla="*/ 426092 h 343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431" h="3431">
                <a:moveTo>
                  <a:pt x="1716" y="3431"/>
                </a:moveTo>
                <a:cubicBezTo>
                  <a:pt x="768" y="3431"/>
                  <a:pt x="0" y="2663"/>
                  <a:pt x="0" y="1716"/>
                </a:cubicBezTo>
                <a:cubicBezTo>
                  <a:pt x="0" y="768"/>
                  <a:pt x="768" y="0"/>
                  <a:pt x="1716" y="0"/>
                </a:cubicBezTo>
                <a:cubicBezTo>
                  <a:pt x="2663" y="0"/>
                  <a:pt x="3431" y="768"/>
                  <a:pt x="3431" y="1716"/>
                </a:cubicBezTo>
                <a:cubicBezTo>
                  <a:pt x="3431" y="2663"/>
                  <a:pt x="2663" y="3431"/>
                  <a:pt x="1716" y="3431"/>
                </a:cubicBezTo>
                <a:close/>
                <a:moveTo>
                  <a:pt x="1714" y="549"/>
                </a:moveTo>
                <a:cubicBezTo>
                  <a:pt x="1504" y="549"/>
                  <a:pt x="1504" y="549"/>
                  <a:pt x="1504" y="549"/>
                </a:cubicBezTo>
                <a:cubicBezTo>
                  <a:pt x="1504" y="1233"/>
                  <a:pt x="1504" y="1233"/>
                  <a:pt x="1504" y="1233"/>
                </a:cubicBezTo>
                <a:cubicBezTo>
                  <a:pt x="1504" y="1233"/>
                  <a:pt x="1504" y="1233"/>
                  <a:pt x="1504" y="1233"/>
                </a:cubicBezTo>
                <a:cubicBezTo>
                  <a:pt x="1438" y="1233"/>
                  <a:pt x="1438" y="1233"/>
                  <a:pt x="1438" y="1233"/>
                </a:cubicBezTo>
                <a:cubicBezTo>
                  <a:pt x="1438" y="549"/>
                  <a:pt x="1438" y="549"/>
                  <a:pt x="1438" y="549"/>
                </a:cubicBezTo>
                <a:cubicBezTo>
                  <a:pt x="1233" y="549"/>
                  <a:pt x="1233" y="549"/>
                  <a:pt x="1233" y="549"/>
                </a:cubicBezTo>
                <a:cubicBezTo>
                  <a:pt x="1233" y="1233"/>
                  <a:pt x="1233" y="1233"/>
                  <a:pt x="1233" y="1233"/>
                </a:cubicBezTo>
                <a:cubicBezTo>
                  <a:pt x="1162" y="1233"/>
                  <a:pt x="1162" y="1233"/>
                  <a:pt x="1162" y="1233"/>
                </a:cubicBezTo>
                <a:cubicBezTo>
                  <a:pt x="1162" y="549"/>
                  <a:pt x="1162" y="549"/>
                  <a:pt x="1162" y="549"/>
                </a:cubicBezTo>
                <a:cubicBezTo>
                  <a:pt x="961" y="549"/>
                  <a:pt x="961" y="549"/>
                  <a:pt x="961" y="549"/>
                </a:cubicBezTo>
                <a:cubicBezTo>
                  <a:pt x="961" y="1339"/>
                  <a:pt x="961" y="1339"/>
                  <a:pt x="961" y="1339"/>
                </a:cubicBezTo>
                <a:cubicBezTo>
                  <a:pt x="961" y="1436"/>
                  <a:pt x="1065" y="1514"/>
                  <a:pt x="1162" y="1514"/>
                </a:cubicBezTo>
                <a:cubicBezTo>
                  <a:pt x="1162" y="2785"/>
                  <a:pt x="1162" y="2785"/>
                  <a:pt x="1162" y="2785"/>
                </a:cubicBezTo>
                <a:cubicBezTo>
                  <a:pt x="1162" y="2833"/>
                  <a:pt x="1193" y="2881"/>
                  <a:pt x="1241" y="2881"/>
                </a:cubicBezTo>
                <a:cubicBezTo>
                  <a:pt x="1417" y="2881"/>
                  <a:pt x="1417" y="2881"/>
                  <a:pt x="1417" y="2881"/>
                </a:cubicBezTo>
                <a:cubicBezTo>
                  <a:pt x="1465" y="2881"/>
                  <a:pt x="1513" y="2833"/>
                  <a:pt x="1513" y="2785"/>
                </a:cubicBezTo>
                <a:cubicBezTo>
                  <a:pt x="1513" y="1514"/>
                  <a:pt x="1513" y="1514"/>
                  <a:pt x="1513" y="1514"/>
                </a:cubicBezTo>
                <a:cubicBezTo>
                  <a:pt x="1610" y="1514"/>
                  <a:pt x="1714" y="1435"/>
                  <a:pt x="1714" y="1339"/>
                </a:cubicBezTo>
                <a:cubicBezTo>
                  <a:pt x="1714" y="1426"/>
                  <a:pt x="1714" y="1426"/>
                  <a:pt x="1714" y="1426"/>
                </a:cubicBezTo>
                <a:lnTo>
                  <a:pt x="1714" y="549"/>
                </a:lnTo>
                <a:close/>
                <a:moveTo>
                  <a:pt x="2469" y="812"/>
                </a:moveTo>
                <a:cubicBezTo>
                  <a:pt x="2469" y="667"/>
                  <a:pt x="2351" y="549"/>
                  <a:pt x="2206" y="549"/>
                </a:cubicBezTo>
                <a:cubicBezTo>
                  <a:pt x="2061" y="549"/>
                  <a:pt x="1917" y="667"/>
                  <a:pt x="1917" y="812"/>
                </a:cubicBezTo>
                <a:cubicBezTo>
                  <a:pt x="1926" y="1777"/>
                  <a:pt x="1926" y="1777"/>
                  <a:pt x="1926" y="1777"/>
                </a:cubicBezTo>
                <a:cubicBezTo>
                  <a:pt x="2118" y="1777"/>
                  <a:pt x="2118" y="1777"/>
                  <a:pt x="2118" y="1777"/>
                </a:cubicBezTo>
                <a:cubicBezTo>
                  <a:pt x="2118" y="2785"/>
                  <a:pt x="2118" y="2785"/>
                  <a:pt x="2118" y="2785"/>
                </a:cubicBezTo>
                <a:cubicBezTo>
                  <a:pt x="2118" y="2833"/>
                  <a:pt x="2158" y="2881"/>
                  <a:pt x="2206" y="2881"/>
                </a:cubicBezTo>
                <a:cubicBezTo>
                  <a:pt x="2382" y="2881"/>
                  <a:pt x="2382" y="2881"/>
                  <a:pt x="2382" y="2881"/>
                </a:cubicBezTo>
                <a:cubicBezTo>
                  <a:pt x="2430" y="2881"/>
                  <a:pt x="2469" y="2833"/>
                  <a:pt x="2469" y="2785"/>
                </a:cubicBezTo>
                <a:lnTo>
                  <a:pt x="2469" y="812"/>
                </a:lnTo>
                <a:close/>
              </a:path>
            </a:pathLst>
          </a:custGeom>
          <a:solidFill>
            <a:schemeClr val="bg1"/>
          </a:solidFill>
          <a:ln>
            <a:noFill/>
          </a:ln>
        </p:spPr>
        <p:txBody>
          <a:bodyPr anchor="ctr"/>
          <a:lstStyle/>
          <a:p>
            <a:pPr algn="ctr"/>
          </a:p>
        </p:txBody>
      </p:sp>
      <p:sp>
        <p:nvSpPr>
          <p:cNvPr id="27" name="文本框 26"/>
          <p:cNvSpPr txBox="1"/>
          <p:nvPr/>
        </p:nvSpPr>
        <p:spPr>
          <a:xfrm>
            <a:off x="3889862" y="3050014"/>
            <a:ext cx="1961939" cy="400110"/>
          </a:xfrm>
          <a:prstGeom prst="rect">
            <a:avLst/>
          </a:prstGeom>
          <a:noFill/>
        </p:spPr>
        <p:txBody>
          <a:bodyPr wrap="square" rtlCol="0">
            <a:spAutoFit/>
            <a:scene3d>
              <a:camera prst="orthographicFront"/>
              <a:lightRig rig="threePt" dir="t"/>
            </a:scene3d>
            <a:sp3d contourW="12700"/>
          </a:bodyPr>
          <a:lstStyle/>
          <a:p>
            <a:pPr algn="ctr"/>
            <a:r>
              <a:rPr lang="zh-CN" altLang="en-US" sz="2000" smtClean="0">
                <a:solidFill>
                  <a:schemeClr val="bg1"/>
                </a:solidFill>
                <a:latin typeface="微软雅黑" panose="020B0503020204020204" pitchFamily="34" charset="-122"/>
                <a:ea typeface="微软雅黑" panose="020B0503020204020204" pitchFamily="34" charset="-122"/>
              </a:rPr>
              <a:t>关键字</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6340197" y="3050014"/>
            <a:ext cx="1961939" cy="400110"/>
          </a:xfrm>
          <a:prstGeom prst="rect">
            <a:avLst/>
          </a:prstGeom>
          <a:noFill/>
        </p:spPr>
        <p:txBody>
          <a:bodyPr wrap="square" rtlCol="0">
            <a:spAutoFit/>
            <a:scene3d>
              <a:camera prst="orthographicFront"/>
              <a:lightRig rig="threePt" dir="t"/>
            </a:scene3d>
            <a:sp3d contourW="12700"/>
          </a:bodyPr>
          <a:lstStyle/>
          <a:p>
            <a:pPr algn="ctr"/>
            <a:r>
              <a:rPr lang="zh-CN" altLang="en-US" sz="2000" smtClean="0">
                <a:solidFill>
                  <a:schemeClr val="bg1"/>
                </a:solidFill>
                <a:latin typeface="微软雅黑" panose="020B0503020204020204" pitchFamily="34" charset="-122"/>
                <a:ea typeface="微软雅黑" panose="020B0503020204020204" pitchFamily="34" charset="-122"/>
              </a:rPr>
              <a:t>关键字</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8790532" y="3060999"/>
            <a:ext cx="1961939" cy="400110"/>
          </a:xfrm>
          <a:prstGeom prst="rect">
            <a:avLst/>
          </a:prstGeom>
          <a:noFill/>
        </p:spPr>
        <p:txBody>
          <a:bodyPr wrap="square" rtlCol="0">
            <a:spAutoFit/>
            <a:scene3d>
              <a:camera prst="orthographicFront"/>
              <a:lightRig rig="threePt" dir="t"/>
            </a:scene3d>
            <a:sp3d contourW="12700"/>
          </a:bodyPr>
          <a:lstStyle/>
          <a:p>
            <a:pPr algn="ctr"/>
            <a:r>
              <a:rPr lang="zh-CN" altLang="en-US" sz="2000" smtClean="0">
                <a:solidFill>
                  <a:schemeClr val="bg1"/>
                </a:solidFill>
                <a:latin typeface="微软雅黑" panose="020B0503020204020204" pitchFamily="34" charset="-122"/>
                <a:ea typeface="微软雅黑" panose="020B0503020204020204" pitchFamily="34" charset="-122"/>
              </a:rPr>
              <a:t>关键字</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1439527" y="5244313"/>
            <a:ext cx="1961939" cy="400110"/>
          </a:xfrm>
          <a:prstGeom prst="rect">
            <a:avLst/>
          </a:prstGeom>
          <a:noFill/>
        </p:spPr>
        <p:txBody>
          <a:bodyPr wrap="square" rtlCol="0">
            <a:spAutoFit/>
            <a:scene3d>
              <a:camera prst="orthographicFront"/>
              <a:lightRig rig="threePt" dir="t"/>
            </a:scene3d>
            <a:sp3d contourW="12700"/>
          </a:bodyPr>
          <a:lstStyle/>
          <a:p>
            <a:pPr algn="ctr"/>
            <a:r>
              <a:rPr lang="zh-CN" altLang="en-US" sz="2000" smtClean="0">
                <a:solidFill>
                  <a:schemeClr val="bg1"/>
                </a:solidFill>
                <a:latin typeface="微软雅黑" panose="020B0503020204020204" pitchFamily="34" charset="-122"/>
                <a:ea typeface="微软雅黑" panose="020B0503020204020204" pitchFamily="34" charset="-122"/>
              </a:rPr>
              <a:t>关键字</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3889862" y="5244313"/>
            <a:ext cx="1961939" cy="400110"/>
          </a:xfrm>
          <a:prstGeom prst="rect">
            <a:avLst/>
          </a:prstGeom>
          <a:noFill/>
        </p:spPr>
        <p:txBody>
          <a:bodyPr wrap="square" rtlCol="0">
            <a:spAutoFit/>
            <a:scene3d>
              <a:camera prst="orthographicFront"/>
              <a:lightRig rig="threePt" dir="t"/>
            </a:scene3d>
            <a:sp3d contourW="12700"/>
          </a:bodyPr>
          <a:lstStyle/>
          <a:p>
            <a:pPr algn="ctr"/>
            <a:r>
              <a:rPr lang="zh-CN" altLang="en-US" sz="2000" smtClean="0">
                <a:solidFill>
                  <a:schemeClr val="bg1"/>
                </a:solidFill>
                <a:latin typeface="微软雅黑" panose="020B0503020204020204" pitchFamily="34" charset="-122"/>
                <a:ea typeface="微软雅黑" panose="020B0503020204020204" pitchFamily="34" charset="-122"/>
              </a:rPr>
              <a:t>关键字</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6340197" y="5244313"/>
            <a:ext cx="1961939" cy="400110"/>
          </a:xfrm>
          <a:prstGeom prst="rect">
            <a:avLst/>
          </a:prstGeom>
          <a:noFill/>
        </p:spPr>
        <p:txBody>
          <a:bodyPr wrap="square" rtlCol="0">
            <a:spAutoFit/>
            <a:scene3d>
              <a:camera prst="orthographicFront"/>
              <a:lightRig rig="threePt" dir="t"/>
            </a:scene3d>
            <a:sp3d contourW="12700"/>
          </a:bodyPr>
          <a:lstStyle/>
          <a:p>
            <a:pPr algn="ctr"/>
            <a:r>
              <a:rPr lang="zh-CN" altLang="en-US" sz="2000" smtClean="0">
                <a:solidFill>
                  <a:schemeClr val="bg1"/>
                </a:solidFill>
                <a:latin typeface="微软雅黑" panose="020B0503020204020204" pitchFamily="34" charset="-122"/>
                <a:ea typeface="微软雅黑" panose="020B0503020204020204" pitchFamily="34" charset="-122"/>
              </a:rPr>
              <a:t>关键字</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8790532" y="5255298"/>
            <a:ext cx="1961939" cy="400110"/>
          </a:xfrm>
          <a:prstGeom prst="rect">
            <a:avLst/>
          </a:prstGeom>
          <a:noFill/>
        </p:spPr>
        <p:txBody>
          <a:bodyPr wrap="square" rtlCol="0">
            <a:spAutoFit/>
            <a:scene3d>
              <a:camera prst="orthographicFront"/>
              <a:lightRig rig="threePt" dir="t"/>
            </a:scene3d>
            <a:sp3d contourW="12700"/>
          </a:bodyPr>
          <a:lstStyle/>
          <a:p>
            <a:pPr algn="ctr"/>
            <a:r>
              <a:rPr lang="zh-CN" altLang="en-US" sz="2000" smtClean="0">
                <a:solidFill>
                  <a:schemeClr val="bg1"/>
                </a:solidFill>
                <a:latin typeface="微软雅黑" panose="020B0503020204020204" pitchFamily="34" charset="-122"/>
                <a:ea typeface="微软雅黑" panose="020B0503020204020204" pitchFamily="34" charset="-122"/>
              </a:rPr>
              <a:t>关键字</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34" name="图文框 33"/>
          <p:cNvSpPr/>
          <p:nvPr/>
        </p:nvSpPr>
        <p:spPr>
          <a:xfrm>
            <a:off x="0" y="0"/>
            <a:ext cx="12192000" cy="6858000"/>
          </a:xfrm>
          <a:prstGeom prst="frame">
            <a:avLst>
              <a:gd name="adj1" fmla="val 3611"/>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5" name="文本框 34"/>
          <p:cNvSpPr txBox="1"/>
          <p:nvPr/>
        </p:nvSpPr>
        <p:spPr>
          <a:xfrm>
            <a:off x="846738" y="587321"/>
            <a:ext cx="3538593" cy="584775"/>
          </a:xfrm>
          <a:prstGeom prst="rect">
            <a:avLst/>
          </a:prstGeom>
          <a:noFill/>
        </p:spPr>
        <p:txBody>
          <a:bodyPr wrap="square" rtlCol="0">
            <a:spAutoFit/>
          </a:bodyPr>
          <a:lstStyle/>
          <a:p>
            <a:r>
              <a:rPr lang="zh-CN" altLang="en-US" sz="3200" b="1" dirty="0" smtClean="0">
                <a:solidFill>
                  <a:srgbClr val="404040"/>
                </a:solidFill>
                <a:latin typeface="微软雅黑" panose="020B0503020204020204" pitchFamily="34" charset="-122"/>
                <a:ea typeface="微软雅黑" panose="020B0503020204020204" pitchFamily="34" charset="-122"/>
              </a:rPr>
              <a:t>研究的成果与运用</a:t>
            </a:r>
            <a:endParaRPr lang="zh-CN" altLang="en-US" sz="3200" b="1" dirty="0" smtClean="0">
              <a:solidFill>
                <a:srgbClr val="404040"/>
              </a:solidFill>
              <a:latin typeface="微软雅黑" panose="020B0503020204020204" pitchFamily="34" charset="-122"/>
              <a:ea typeface="微软雅黑" panose="020B0503020204020204" pitchFamily="34" charset="-122"/>
            </a:endParaRPr>
          </a:p>
        </p:txBody>
      </p:sp>
      <p:sp>
        <p:nvSpPr>
          <p:cNvPr id="36" name="文本框 16"/>
          <p:cNvSpPr txBox="1">
            <a:spLocks noChangeArrowheads="1"/>
          </p:cNvSpPr>
          <p:nvPr/>
        </p:nvSpPr>
        <p:spPr bwMode="auto">
          <a:xfrm>
            <a:off x="882928" y="1121663"/>
            <a:ext cx="3384708" cy="244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a:buNone/>
            </a:pPr>
            <a:r>
              <a:rPr lang="zh-CN" altLang="en-US" sz="1100" smtClean="0">
                <a:solidFill>
                  <a:srgbClr val="7F7F7F"/>
                </a:solidFill>
                <a:latin typeface="微软雅黑" panose="020B0503020204020204" pitchFamily="34" charset="-122"/>
                <a:ea typeface="微软雅黑" panose="020B0503020204020204" pitchFamily="34" charset="-122"/>
              </a:rPr>
              <a:t>在此添加标题补充内容，建议使用微软雅黑</a:t>
            </a:r>
            <a:endParaRPr lang="zh-CN" altLang="en-US" sz="1100" dirty="0">
              <a:solidFill>
                <a:srgbClr val="7F7F7F"/>
              </a:solidFill>
              <a:latin typeface="微软雅黑" panose="020B0503020204020204" pitchFamily="34" charset="-122"/>
              <a:ea typeface="微软雅黑" panose="020B0503020204020204" pitchFamily="34" charset="-122"/>
            </a:endParaRPr>
          </a:p>
        </p:txBody>
      </p:sp>
      <p:sp>
        <p:nvSpPr>
          <p:cNvPr id="37" name="矩形 36"/>
          <p:cNvSpPr/>
          <p:nvPr/>
        </p:nvSpPr>
        <p:spPr>
          <a:xfrm>
            <a:off x="680784" y="651187"/>
            <a:ext cx="147849" cy="669957"/>
          </a:xfrm>
          <a:prstGeom prst="rect">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05000" y="0"/>
            <a:ext cx="10287000" cy="6858000"/>
          </a:xfrm>
          <a:prstGeom prst="rect">
            <a:avLst/>
          </a:prstGeom>
        </p:spPr>
      </p:pic>
      <p:sp>
        <p:nvSpPr>
          <p:cNvPr id="6" name="矩形 5"/>
          <p:cNvSpPr/>
          <p:nvPr/>
        </p:nvSpPr>
        <p:spPr>
          <a:xfrm rot="16200000">
            <a:off x="830944" y="-830944"/>
            <a:ext cx="6872515" cy="8534400"/>
          </a:xfrm>
          <a:prstGeom prst="rect">
            <a:avLst/>
          </a:prstGeom>
          <a:gradFill>
            <a:gsLst>
              <a:gs pos="0">
                <a:srgbClr val="D58590"/>
              </a:gs>
              <a:gs pos="47000">
                <a:srgbClr val="D58590"/>
              </a:gs>
              <a:gs pos="80000">
                <a:srgbClr val="D58590">
                  <a:alpha val="50000"/>
                </a:srgbClr>
              </a:gs>
              <a:gs pos="100000">
                <a:srgbClr val="D5859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686760" y="3868730"/>
            <a:ext cx="3947540" cy="646331"/>
          </a:xfrm>
          <a:prstGeom prst="rect">
            <a:avLst/>
          </a:prstGeom>
          <a:noFill/>
        </p:spPr>
        <p:txBody>
          <a:bodyPr wrap="square" rtlCol="0">
            <a:spAutoFit/>
          </a:bodyPr>
          <a:lstStyle/>
          <a:p>
            <a:r>
              <a:rPr lang="zh-CN" altLang="en-US" sz="3600" b="1" dirty="0" smtClean="0">
                <a:solidFill>
                  <a:schemeClr val="bg1"/>
                </a:solidFill>
                <a:latin typeface="微软雅黑" panose="020B0503020204020204" pitchFamily="34" charset="-122"/>
                <a:ea typeface="微软雅黑" panose="020B0503020204020204" pitchFamily="34" charset="-122"/>
              </a:rPr>
              <a:t>论文的归纳与总结</a:t>
            </a:r>
            <a:endParaRPr lang="zh-CN" altLang="en-US" sz="3600" b="1" dirty="0" smtClean="0">
              <a:solidFill>
                <a:schemeClr val="bg1"/>
              </a:solidFill>
              <a:latin typeface="微软雅黑" panose="020B0503020204020204" pitchFamily="34" charset="-122"/>
              <a:ea typeface="微软雅黑" panose="020B0503020204020204" pitchFamily="34" charset="-122"/>
            </a:endParaRPr>
          </a:p>
        </p:txBody>
      </p:sp>
      <p:sp>
        <p:nvSpPr>
          <p:cNvPr id="8" name="文本框 16"/>
          <p:cNvSpPr txBox="1">
            <a:spLocks noChangeArrowheads="1"/>
          </p:cNvSpPr>
          <p:nvPr/>
        </p:nvSpPr>
        <p:spPr bwMode="auto">
          <a:xfrm>
            <a:off x="701274" y="4872652"/>
            <a:ext cx="4889928" cy="613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buNone/>
            </a:pP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a:t>
            </a:r>
            <a:r>
              <a:rPr lang="zh-CN" altLang="en-US" sz="1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编辑标题补充内容，</a:t>
            </a: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建议您在展示时采用微软雅黑字体，本模版所有图形线条及其相应素材均可自由编辑、改色、</a:t>
            </a:r>
            <a:r>
              <a:rPr lang="zh-CN" altLang="en-US" sz="1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替换</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flipV="1">
            <a:off x="818517" y="4651006"/>
            <a:ext cx="720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bg1"/>
              </a:solidFill>
            </a:endParaRPr>
          </a:p>
        </p:txBody>
      </p:sp>
      <p:sp>
        <p:nvSpPr>
          <p:cNvPr id="10" name="文本框 9"/>
          <p:cNvSpPr txBox="1"/>
          <p:nvPr/>
        </p:nvSpPr>
        <p:spPr>
          <a:xfrm>
            <a:off x="672245" y="2134097"/>
            <a:ext cx="1587575" cy="1569660"/>
          </a:xfrm>
          <a:prstGeom prst="rect">
            <a:avLst/>
          </a:prstGeom>
          <a:noFill/>
        </p:spPr>
        <p:txBody>
          <a:bodyPr wrap="square" rtlCol="0">
            <a:spAutoFit/>
          </a:bodyPr>
          <a:lstStyle/>
          <a:p>
            <a:r>
              <a:rPr lang="en-US" altLang="zh-CN" sz="9600" dirty="0" smtClean="0">
                <a:solidFill>
                  <a:schemeClr val="bg1"/>
                </a:solidFill>
                <a:latin typeface="Impact" panose="020B0806030902050204" pitchFamily="34" charset="0"/>
                <a:ea typeface="微软雅黑" panose="020B0503020204020204" pitchFamily="34" charset="-122"/>
              </a:rPr>
              <a:t>04</a:t>
            </a:r>
            <a:endParaRPr lang="zh-CN" altLang="en-US" sz="9600" dirty="0">
              <a:solidFill>
                <a:schemeClr val="bg1"/>
              </a:solidFill>
              <a:latin typeface="Impact" panose="020B0806030902050204" pitchFamily="34" charset="0"/>
              <a:ea typeface="微软雅黑" panose="020B0503020204020204" pitchFamily="34" charset="-122"/>
            </a:endParaRPr>
          </a:p>
        </p:txBody>
      </p:sp>
      <p:grpSp>
        <p:nvGrpSpPr>
          <p:cNvPr id="11" name="组合 10"/>
          <p:cNvGrpSpPr/>
          <p:nvPr/>
        </p:nvGrpSpPr>
        <p:grpSpPr>
          <a:xfrm>
            <a:off x="709552" y="920782"/>
            <a:ext cx="1989137" cy="676277"/>
            <a:chOff x="130813" y="208243"/>
            <a:chExt cx="4216400" cy="1433513"/>
          </a:xfrm>
          <a:solidFill>
            <a:schemeClr val="bg1"/>
          </a:solidFill>
        </p:grpSpPr>
        <p:grpSp>
          <p:nvGrpSpPr>
            <p:cNvPr id="12" name="组合 11"/>
            <p:cNvGrpSpPr/>
            <p:nvPr/>
          </p:nvGrpSpPr>
          <p:grpSpPr>
            <a:xfrm>
              <a:off x="1804038" y="444781"/>
              <a:ext cx="2543175" cy="965200"/>
              <a:chOff x="960438" y="3736975"/>
              <a:chExt cx="2543175" cy="965200"/>
            </a:xfrm>
            <a:grpFill/>
          </p:grpSpPr>
          <p:sp>
            <p:nvSpPr>
              <p:cNvPr id="24" name="Freeform 5"/>
              <p:cNvSpPr/>
              <p:nvPr/>
            </p:nvSpPr>
            <p:spPr bwMode="auto">
              <a:xfrm>
                <a:off x="966788" y="3854450"/>
                <a:ext cx="573088" cy="647700"/>
              </a:xfrm>
              <a:custGeom>
                <a:avLst/>
                <a:gdLst>
                  <a:gd name="T0" fmla="*/ 139 w 152"/>
                  <a:gd name="T1" fmla="*/ 70 h 172"/>
                  <a:gd name="T2" fmla="*/ 120 w 152"/>
                  <a:gd name="T3" fmla="*/ 78 h 172"/>
                  <a:gd name="T4" fmla="*/ 130 w 152"/>
                  <a:gd name="T5" fmla="*/ 91 h 172"/>
                  <a:gd name="T6" fmla="*/ 124 w 152"/>
                  <a:gd name="T7" fmla="*/ 118 h 172"/>
                  <a:gd name="T8" fmla="*/ 136 w 152"/>
                  <a:gd name="T9" fmla="*/ 123 h 172"/>
                  <a:gd name="T10" fmla="*/ 140 w 152"/>
                  <a:gd name="T11" fmla="*/ 137 h 172"/>
                  <a:gd name="T12" fmla="*/ 139 w 152"/>
                  <a:gd name="T13" fmla="*/ 155 h 172"/>
                  <a:gd name="T14" fmla="*/ 119 w 152"/>
                  <a:gd name="T15" fmla="*/ 149 h 172"/>
                  <a:gd name="T16" fmla="*/ 94 w 152"/>
                  <a:gd name="T17" fmla="*/ 136 h 172"/>
                  <a:gd name="T18" fmla="*/ 73 w 152"/>
                  <a:gd name="T19" fmla="*/ 134 h 172"/>
                  <a:gd name="T20" fmla="*/ 69 w 152"/>
                  <a:gd name="T21" fmla="*/ 118 h 172"/>
                  <a:gd name="T22" fmla="*/ 93 w 152"/>
                  <a:gd name="T23" fmla="*/ 110 h 172"/>
                  <a:gd name="T24" fmla="*/ 105 w 152"/>
                  <a:gd name="T25" fmla="*/ 106 h 172"/>
                  <a:gd name="T26" fmla="*/ 110 w 152"/>
                  <a:gd name="T27" fmla="*/ 100 h 172"/>
                  <a:gd name="T28" fmla="*/ 98 w 152"/>
                  <a:gd name="T29" fmla="*/ 100 h 172"/>
                  <a:gd name="T30" fmla="*/ 86 w 152"/>
                  <a:gd name="T31" fmla="*/ 108 h 172"/>
                  <a:gd name="T32" fmla="*/ 81 w 152"/>
                  <a:gd name="T33" fmla="*/ 89 h 172"/>
                  <a:gd name="T34" fmla="*/ 100 w 152"/>
                  <a:gd name="T35" fmla="*/ 72 h 172"/>
                  <a:gd name="T36" fmla="*/ 123 w 152"/>
                  <a:gd name="T37" fmla="*/ 60 h 172"/>
                  <a:gd name="T38" fmla="*/ 110 w 152"/>
                  <a:gd name="T39" fmla="*/ 55 h 172"/>
                  <a:gd name="T40" fmla="*/ 90 w 152"/>
                  <a:gd name="T41" fmla="*/ 70 h 172"/>
                  <a:gd name="T42" fmla="*/ 79 w 152"/>
                  <a:gd name="T43" fmla="*/ 80 h 172"/>
                  <a:gd name="T44" fmla="*/ 67 w 152"/>
                  <a:gd name="T45" fmla="*/ 71 h 172"/>
                  <a:gd name="T46" fmla="*/ 73 w 152"/>
                  <a:gd name="T47" fmla="*/ 58 h 172"/>
                  <a:gd name="T48" fmla="*/ 87 w 152"/>
                  <a:gd name="T49" fmla="*/ 38 h 172"/>
                  <a:gd name="T50" fmla="*/ 91 w 152"/>
                  <a:gd name="T51" fmla="*/ 27 h 172"/>
                  <a:gd name="T52" fmla="*/ 80 w 152"/>
                  <a:gd name="T53" fmla="*/ 31 h 172"/>
                  <a:gd name="T54" fmla="*/ 59 w 152"/>
                  <a:gd name="T55" fmla="*/ 37 h 172"/>
                  <a:gd name="T56" fmla="*/ 53 w 152"/>
                  <a:gd name="T57" fmla="*/ 59 h 172"/>
                  <a:gd name="T58" fmla="*/ 49 w 152"/>
                  <a:gd name="T59" fmla="*/ 76 h 172"/>
                  <a:gd name="T60" fmla="*/ 43 w 152"/>
                  <a:gd name="T61" fmla="*/ 92 h 172"/>
                  <a:gd name="T62" fmla="*/ 40 w 152"/>
                  <a:gd name="T63" fmla="*/ 102 h 172"/>
                  <a:gd name="T64" fmla="*/ 36 w 152"/>
                  <a:gd name="T65" fmla="*/ 117 h 172"/>
                  <a:gd name="T66" fmla="*/ 32 w 152"/>
                  <a:gd name="T67" fmla="*/ 128 h 172"/>
                  <a:gd name="T68" fmla="*/ 21 w 152"/>
                  <a:gd name="T69" fmla="*/ 154 h 172"/>
                  <a:gd name="T70" fmla="*/ 12 w 152"/>
                  <a:gd name="T71" fmla="*/ 167 h 172"/>
                  <a:gd name="T72" fmla="*/ 0 w 152"/>
                  <a:gd name="T73" fmla="*/ 164 h 172"/>
                  <a:gd name="T74" fmla="*/ 11 w 152"/>
                  <a:gd name="T75" fmla="*/ 138 h 172"/>
                  <a:gd name="T76" fmla="*/ 18 w 152"/>
                  <a:gd name="T77" fmla="*/ 119 h 172"/>
                  <a:gd name="T78" fmla="*/ 24 w 152"/>
                  <a:gd name="T79" fmla="*/ 101 h 172"/>
                  <a:gd name="T80" fmla="*/ 27 w 152"/>
                  <a:gd name="T81" fmla="*/ 91 h 172"/>
                  <a:gd name="T82" fmla="*/ 31 w 152"/>
                  <a:gd name="T83" fmla="*/ 75 h 172"/>
                  <a:gd name="T84" fmla="*/ 37 w 152"/>
                  <a:gd name="T85" fmla="*/ 47 h 172"/>
                  <a:gd name="T86" fmla="*/ 42 w 152"/>
                  <a:gd name="T87" fmla="*/ 29 h 172"/>
                  <a:gd name="T88" fmla="*/ 61 w 152"/>
                  <a:gd name="T89" fmla="*/ 19 h 172"/>
                  <a:gd name="T90" fmla="*/ 79 w 152"/>
                  <a:gd name="T91" fmla="*/ 9 h 172"/>
                  <a:gd name="T92" fmla="*/ 93 w 152"/>
                  <a:gd name="T93" fmla="*/ 7 h 172"/>
                  <a:gd name="T94" fmla="*/ 104 w 152"/>
                  <a:gd name="T95" fmla="*/ 2 h 172"/>
                  <a:gd name="T96" fmla="*/ 119 w 152"/>
                  <a:gd name="T97" fmla="*/ 3 h 172"/>
                  <a:gd name="T98" fmla="*/ 132 w 152"/>
                  <a:gd name="T99" fmla="*/ 2 h 172"/>
                  <a:gd name="T100" fmla="*/ 129 w 152"/>
                  <a:gd name="T101" fmla="*/ 14 h 172"/>
                  <a:gd name="T102" fmla="*/ 112 w 152"/>
                  <a:gd name="T103" fmla="*/ 34 h 172"/>
                  <a:gd name="T104" fmla="*/ 123 w 152"/>
                  <a:gd name="T105" fmla="*/ 33 h 172"/>
                  <a:gd name="T106" fmla="*/ 150 w 152"/>
                  <a:gd name="T107" fmla="*/ 4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2" h="172">
                    <a:moveTo>
                      <a:pt x="151" y="50"/>
                    </a:moveTo>
                    <a:cubicBezTo>
                      <a:pt x="151" y="53"/>
                      <a:pt x="150" y="56"/>
                      <a:pt x="149" y="60"/>
                    </a:cubicBezTo>
                    <a:cubicBezTo>
                      <a:pt x="149" y="60"/>
                      <a:pt x="149" y="61"/>
                      <a:pt x="149" y="61"/>
                    </a:cubicBezTo>
                    <a:cubicBezTo>
                      <a:pt x="148" y="62"/>
                      <a:pt x="148" y="62"/>
                      <a:pt x="148" y="63"/>
                    </a:cubicBezTo>
                    <a:cubicBezTo>
                      <a:pt x="147" y="64"/>
                      <a:pt x="147" y="65"/>
                      <a:pt x="146" y="66"/>
                    </a:cubicBezTo>
                    <a:cubicBezTo>
                      <a:pt x="145" y="67"/>
                      <a:pt x="141" y="70"/>
                      <a:pt x="139" y="70"/>
                    </a:cubicBezTo>
                    <a:cubicBezTo>
                      <a:pt x="139" y="70"/>
                      <a:pt x="138" y="71"/>
                      <a:pt x="138" y="71"/>
                    </a:cubicBezTo>
                    <a:cubicBezTo>
                      <a:pt x="136" y="71"/>
                      <a:pt x="134" y="71"/>
                      <a:pt x="132" y="72"/>
                    </a:cubicBezTo>
                    <a:cubicBezTo>
                      <a:pt x="130" y="72"/>
                      <a:pt x="129" y="72"/>
                      <a:pt x="128" y="72"/>
                    </a:cubicBezTo>
                    <a:cubicBezTo>
                      <a:pt x="127" y="73"/>
                      <a:pt x="125" y="73"/>
                      <a:pt x="124" y="74"/>
                    </a:cubicBezTo>
                    <a:cubicBezTo>
                      <a:pt x="123" y="75"/>
                      <a:pt x="122" y="76"/>
                      <a:pt x="121" y="77"/>
                    </a:cubicBezTo>
                    <a:cubicBezTo>
                      <a:pt x="120" y="77"/>
                      <a:pt x="120" y="77"/>
                      <a:pt x="120" y="78"/>
                    </a:cubicBezTo>
                    <a:cubicBezTo>
                      <a:pt x="119" y="79"/>
                      <a:pt x="116" y="80"/>
                      <a:pt x="117" y="83"/>
                    </a:cubicBezTo>
                    <a:cubicBezTo>
                      <a:pt x="118" y="83"/>
                      <a:pt x="118" y="83"/>
                      <a:pt x="118" y="84"/>
                    </a:cubicBezTo>
                    <a:cubicBezTo>
                      <a:pt x="119" y="84"/>
                      <a:pt x="120" y="85"/>
                      <a:pt x="121" y="85"/>
                    </a:cubicBezTo>
                    <a:cubicBezTo>
                      <a:pt x="121" y="85"/>
                      <a:pt x="121" y="85"/>
                      <a:pt x="122" y="86"/>
                    </a:cubicBezTo>
                    <a:cubicBezTo>
                      <a:pt x="123" y="86"/>
                      <a:pt x="125" y="87"/>
                      <a:pt x="128" y="89"/>
                    </a:cubicBezTo>
                    <a:cubicBezTo>
                      <a:pt x="129" y="90"/>
                      <a:pt x="129" y="91"/>
                      <a:pt x="130" y="91"/>
                    </a:cubicBezTo>
                    <a:cubicBezTo>
                      <a:pt x="130" y="92"/>
                      <a:pt x="130" y="93"/>
                      <a:pt x="131" y="95"/>
                    </a:cubicBezTo>
                    <a:cubicBezTo>
                      <a:pt x="131" y="98"/>
                      <a:pt x="131" y="102"/>
                      <a:pt x="131" y="106"/>
                    </a:cubicBezTo>
                    <a:cubicBezTo>
                      <a:pt x="130" y="106"/>
                      <a:pt x="130" y="106"/>
                      <a:pt x="130" y="107"/>
                    </a:cubicBezTo>
                    <a:cubicBezTo>
                      <a:pt x="130" y="107"/>
                      <a:pt x="130" y="108"/>
                      <a:pt x="130" y="109"/>
                    </a:cubicBezTo>
                    <a:cubicBezTo>
                      <a:pt x="129" y="110"/>
                      <a:pt x="128" y="111"/>
                      <a:pt x="127" y="113"/>
                    </a:cubicBezTo>
                    <a:cubicBezTo>
                      <a:pt x="126" y="114"/>
                      <a:pt x="125" y="116"/>
                      <a:pt x="124" y="118"/>
                    </a:cubicBezTo>
                    <a:cubicBezTo>
                      <a:pt x="124" y="118"/>
                      <a:pt x="123" y="118"/>
                      <a:pt x="123" y="119"/>
                    </a:cubicBezTo>
                    <a:cubicBezTo>
                      <a:pt x="124" y="120"/>
                      <a:pt x="126" y="119"/>
                      <a:pt x="128" y="120"/>
                    </a:cubicBezTo>
                    <a:cubicBezTo>
                      <a:pt x="128" y="120"/>
                      <a:pt x="129" y="120"/>
                      <a:pt x="130" y="120"/>
                    </a:cubicBezTo>
                    <a:cubicBezTo>
                      <a:pt x="131" y="121"/>
                      <a:pt x="132" y="121"/>
                      <a:pt x="132" y="121"/>
                    </a:cubicBezTo>
                    <a:cubicBezTo>
                      <a:pt x="134" y="122"/>
                      <a:pt x="133" y="122"/>
                      <a:pt x="134" y="122"/>
                    </a:cubicBezTo>
                    <a:cubicBezTo>
                      <a:pt x="135" y="123"/>
                      <a:pt x="135" y="123"/>
                      <a:pt x="136" y="123"/>
                    </a:cubicBezTo>
                    <a:cubicBezTo>
                      <a:pt x="136" y="124"/>
                      <a:pt x="137" y="124"/>
                      <a:pt x="138" y="124"/>
                    </a:cubicBezTo>
                    <a:cubicBezTo>
                      <a:pt x="138" y="125"/>
                      <a:pt x="139" y="126"/>
                      <a:pt x="139" y="127"/>
                    </a:cubicBezTo>
                    <a:cubicBezTo>
                      <a:pt x="139" y="127"/>
                      <a:pt x="140" y="128"/>
                      <a:pt x="140" y="129"/>
                    </a:cubicBezTo>
                    <a:cubicBezTo>
                      <a:pt x="140" y="130"/>
                      <a:pt x="140" y="130"/>
                      <a:pt x="141" y="131"/>
                    </a:cubicBezTo>
                    <a:cubicBezTo>
                      <a:pt x="140" y="132"/>
                      <a:pt x="140" y="133"/>
                      <a:pt x="140" y="134"/>
                    </a:cubicBezTo>
                    <a:cubicBezTo>
                      <a:pt x="140" y="135"/>
                      <a:pt x="140" y="136"/>
                      <a:pt x="140" y="137"/>
                    </a:cubicBezTo>
                    <a:cubicBezTo>
                      <a:pt x="140" y="138"/>
                      <a:pt x="140" y="139"/>
                      <a:pt x="141" y="139"/>
                    </a:cubicBezTo>
                    <a:cubicBezTo>
                      <a:pt x="141" y="140"/>
                      <a:pt x="141" y="141"/>
                      <a:pt x="141" y="142"/>
                    </a:cubicBezTo>
                    <a:cubicBezTo>
                      <a:pt x="141" y="143"/>
                      <a:pt x="141" y="144"/>
                      <a:pt x="142" y="146"/>
                    </a:cubicBezTo>
                    <a:cubicBezTo>
                      <a:pt x="142" y="146"/>
                      <a:pt x="142" y="149"/>
                      <a:pt x="141" y="150"/>
                    </a:cubicBezTo>
                    <a:cubicBezTo>
                      <a:pt x="141" y="151"/>
                      <a:pt x="141" y="152"/>
                      <a:pt x="140" y="153"/>
                    </a:cubicBezTo>
                    <a:cubicBezTo>
                      <a:pt x="140" y="154"/>
                      <a:pt x="139" y="154"/>
                      <a:pt x="139" y="155"/>
                    </a:cubicBezTo>
                    <a:cubicBezTo>
                      <a:pt x="139" y="155"/>
                      <a:pt x="139" y="156"/>
                      <a:pt x="139" y="156"/>
                    </a:cubicBezTo>
                    <a:cubicBezTo>
                      <a:pt x="138" y="157"/>
                      <a:pt x="138" y="158"/>
                      <a:pt x="138" y="159"/>
                    </a:cubicBezTo>
                    <a:cubicBezTo>
                      <a:pt x="137" y="159"/>
                      <a:pt x="135" y="160"/>
                      <a:pt x="135" y="160"/>
                    </a:cubicBezTo>
                    <a:cubicBezTo>
                      <a:pt x="134" y="160"/>
                      <a:pt x="133" y="159"/>
                      <a:pt x="132" y="159"/>
                    </a:cubicBezTo>
                    <a:cubicBezTo>
                      <a:pt x="129" y="158"/>
                      <a:pt x="128" y="156"/>
                      <a:pt x="127" y="155"/>
                    </a:cubicBezTo>
                    <a:cubicBezTo>
                      <a:pt x="124" y="153"/>
                      <a:pt x="121" y="150"/>
                      <a:pt x="119" y="149"/>
                    </a:cubicBezTo>
                    <a:cubicBezTo>
                      <a:pt x="119" y="149"/>
                      <a:pt x="118" y="149"/>
                      <a:pt x="118" y="148"/>
                    </a:cubicBezTo>
                    <a:cubicBezTo>
                      <a:pt x="117" y="148"/>
                      <a:pt x="115" y="148"/>
                      <a:pt x="114" y="147"/>
                    </a:cubicBezTo>
                    <a:cubicBezTo>
                      <a:pt x="111" y="146"/>
                      <a:pt x="111" y="145"/>
                      <a:pt x="109" y="144"/>
                    </a:cubicBezTo>
                    <a:cubicBezTo>
                      <a:pt x="106" y="142"/>
                      <a:pt x="106" y="141"/>
                      <a:pt x="103" y="139"/>
                    </a:cubicBezTo>
                    <a:cubicBezTo>
                      <a:pt x="103" y="139"/>
                      <a:pt x="102" y="138"/>
                      <a:pt x="101" y="138"/>
                    </a:cubicBezTo>
                    <a:cubicBezTo>
                      <a:pt x="100" y="137"/>
                      <a:pt x="95" y="136"/>
                      <a:pt x="94" y="136"/>
                    </a:cubicBezTo>
                    <a:cubicBezTo>
                      <a:pt x="93" y="137"/>
                      <a:pt x="89" y="136"/>
                      <a:pt x="88" y="137"/>
                    </a:cubicBezTo>
                    <a:cubicBezTo>
                      <a:pt x="86" y="137"/>
                      <a:pt x="85" y="138"/>
                      <a:pt x="84" y="138"/>
                    </a:cubicBezTo>
                    <a:cubicBezTo>
                      <a:pt x="83" y="138"/>
                      <a:pt x="82" y="139"/>
                      <a:pt x="82" y="139"/>
                    </a:cubicBezTo>
                    <a:cubicBezTo>
                      <a:pt x="80" y="140"/>
                      <a:pt x="81" y="140"/>
                      <a:pt x="79" y="140"/>
                    </a:cubicBezTo>
                    <a:cubicBezTo>
                      <a:pt x="78" y="140"/>
                      <a:pt x="77" y="139"/>
                      <a:pt x="77" y="139"/>
                    </a:cubicBezTo>
                    <a:cubicBezTo>
                      <a:pt x="73" y="137"/>
                      <a:pt x="74" y="135"/>
                      <a:pt x="73" y="134"/>
                    </a:cubicBezTo>
                    <a:cubicBezTo>
                      <a:pt x="73" y="130"/>
                      <a:pt x="76" y="129"/>
                      <a:pt x="78" y="127"/>
                    </a:cubicBezTo>
                    <a:cubicBezTo>
                      <a:pt x="77" y="126"/>
                      <a:pt x="76" y="126"/>
                      <a:pt x="76" y="125"/>
                    </a:cubicBezTo>
                    <a:cubicBezTo>
                      <a:pt x="75" y="125"/>
                      <a:pt x="75" y="125"/>
                      <a:pt x="74" y="125"/>
                    </a:cubicBezTo>
                    <a:cubicBezTo>
                      <a:pt x="74" y="124"/>
                      <a:pt x="69" y="123"/>
                      <a:pt x="69" y="123"/>
                    </a:cubicBezTo>
                    <a:cubicBezTo>
                      <a:pt x="69" y="122"/>
                      <a:pt x="69" y="121"/>
                      <a:pt x="69" y="121"/>
                    </a:cubicBezTo>
                    <a:cubicBezTo>
                      <a:pt x="69" y="120"/>
                      <a:pt x="69" y="119"/>
                      <a:pt x="69" y="118"/>
                    </a:cubicBezTo>
                    <a:cubicBezTo>
                      <a:pt x="71" y="115"/>
                      <a:pt x="75" y="114"/>
                      <a:pt x="77" y="112"/>
                    </a:cubicBezTo>
                    <a:cubicBezTo>
                      <a:pt x="78" y="111"/>
                      <a:pt x="83" y="110"/>
                      <a:pt x="83" y="110"/>
                    </a:cubicBezTo>
                    <a:cubicBezTo>
                      <a:pt x="85" y="110"/>
                      <a:pt x="85" y="110"/>
                      <a:pt x="86" y="110"/>
                    </a:cubicBezTo>
                    <a:cubicBezTo>
                      <a:pt x="86" y="110"/>
                      <a:pt x="87" y="110"/>
                      <a:pt x="88" y="110"/>
                    </a:cubicBezTo>
                    <a:cubicBezTo>
                      <a:pt x="89" y="110"/>
                      <a:pt x="91" y="110"/>
                      <a:pt x="92" y="110"/>
                    </a:cubicBezTo>
                    <a:cubicBezTo>
                      <a:pt x="92" y="110"/>
                      <a:pt x="92" y="110"/>
                      <a:pt x="93" y="110"/>
                    </a:cubicBezTo>
                    <a:cubicBezTo>
                      <a:pt x="93" y="110"/>
                      <a:pt x="94" y="110"/>
                      <a:pt x="95" y="110"/>
                    </a:cubicBezTo>
                    <a:cubicBezTo>
                      <a:pt x="95" y="110"/>
                      <a:pt x="96" y="110"/>
                      <a:pt x="96" y="110"/>
                    </a:cubicBezTo>
                    <a:cubicBezTo>
                      <a:pt x="96" y="110"/>
                      <a:pt x="97" y="109"/>
                      <a:pt x="98" y="109"/>
                    </a:cubicBezTo>
                    <a:cubicBezTo>
                      <a:pt x="99" y="108"/>
                      <a:pt x="100" y="107"/>
                      <a:pt x="101" y="107"/>
                    </a:cubicBezTo>
                    <a:cubicBezTo>
                      <a:pt x="102" y="106"/>
                      <a:pt x="102" y="106"/>
                      <a:pt x="103" y="106"/>
                    </a:cubicBezTo>
                    <a:cubicBezTo>
                      <a:pt x="104" y="106"/>
                      <a:pt x="105" y="106"/>
                      <a:pt x="105" y="106"/>
                    </a:cubicBezTo>
                    <a:cubicBezTo>
                      <a:pt x="105" y="106"/>
                      <a:pt x="105" y="106"/>
                      <a:pt x="106" y="106"/>
                    </a:cubicBezTo>
                    <a:cubicBezTo>
                      <a:pt x="106" y="106"/>
                      <a:pt x="107" y="106"/>
                      <a:pt x="107" y="106"/>
                    </a:cubicBezTo>
                    <a:cubicBezTo>
                      <a:pt x="108" y="105"/>
                      <a:pt x="109" y="105"/>
                      <a:pt x="109" y="104"/>
                    </a:cubicBezTo>
                    <a:cubicBezTo>
                      <a:pt x="109" y="104"/>
                      <a:pt x="110" y="103"/>
                      <a:pt x="110" y="102"/>
                    </a:cubicBezTo>
                    <a:cubicBezTo>
                      <a:pt x="110" y="102"/>
                      <a:pt x="110" y="101"/>
                      <a:pt x="110" y="100"/>
                    </a:cubicBezTo>
                    <a:cubicBezTo>
                      <a:pt x="110" y="100"/>
                      <a:pt x="110" y="100"/>
                      <a:pt x="110" y="100"/>
                    </a:cubicBezTo>
                    <a:cubicBezTo>
                      <a:pt x="110" y="99"/>
                      <a:pt x="109" y="99"/>
                      <a:pt x="109" y="98"/>
                    </a:cubicBezTo>
                    <a:cubicBezTo>
                      <a:pt x="108" y="98"/>
                      <a:pt x="107" y="97"/>
                      <a:pt x="107" y="97"/>
                    </a:cubicBezTo>
                    <a:cubicBezTo>
                      <a:pt x="106" y="97"/>
                      <a:pt x="106" y="97"/>
                      <a:pt x="105" y="97"/>
                    </a:cubicBezTo>
                    <a:cubicBezTo>
                      <a:pt x="105" y="97"/>
                      <a:pt x="103" y="97"/>
                      <a:pt x="103" y="97"/>
                    </a:cubicBezTo>
                    <a:cubicBezTo>
                      <a:pt x="102" y="98"/>
                      <a:pt x="102" y="99"/>
                      <a:pt x="101" y="99"/>
                    </a:cubicBezTo>
                    <a:cubicBezTo>
                      <a:pt x="99" y="99"/>
                      <a:pt x="99" y="100"/>
                      <a:pt x="98" y="100"/>
                    </a:cubicBezTo>
                    <a:cubicBezTo>
                      <a:pt x="97" y="100"/>
                      <a:pt x="96" y="100"/>
                      <a:pt x="96" y="100"/>
                    </a:cubicBezTo>
                    <a:cubicBezTo>
                      <a:pt x="95" y="101"/>
                      <a:pt x="94" y="101"/>
                      <a:pt x="94" y="102"/>
                    </a:cubicBezTo>
                    <a:cubicBezTo>
                      <a:pt x="94" y="102"/>
                      <a:pt x="94" y="102"/>
                      <a:pt x="94" y="102"/>
                    </a:cubicBezTo>
                    <a:cubicBezTo>
                      <a:pt x="93" y="103"/>
                      <a:pt x="92" y="104"/>
                      <a:pt x="92" y="105"/>
                    </a:cubicBezTo>
                    <a:cubicBezTo>
                      <a:pt x="91" y="106"/>
                      <a:pt x="90" y="106"/>
                      <a:pt x="89" y="107"/>
                    </a:cubicBezTo>
                    <a:cubicBezTo>
                      <a:pt x="88" y="107"/>
                      <a:pt x="87" y="107"/>
                      <a:pt x="86" y="108"/>
                    </a:cubicBezTo>
                    <a:cubicBezTo>
                      <a:pt x="84" y="108"/>
                      <a:pt x="82" y="108"/>
                      <a:pt x="80" y="108"/>
                    </a:cubicBezTo>
                    <a:cubicBezTo>
                      <a:pt x="79" y="107"/>
                      <a:pt x="79" y="107"/>
                      <a:pt x="78" y="107"/>
                    </a:cubicBezTo>
                    <a:cubicBezTo>
                      <a:pt x="77" y="106"/>
                      <a:pt x="76" y="105"/>
                      <a:pt x="76" y="103"/>
                    </a:cubicBezTo>
                    <a:cubicBezTo>
                      <a:pt x="75" y="102"/>
                      <a:pt x="75" y="101"/>
                      <a:pt x="75" y="100"/>
                    </a:cubicBezTo>
                    <a:cubicBezTo>
                      <a:pt x="75" y="100"/>
                      <a:pt x="76" y="96"/>
                      <a:pt x="76" y="95"/>
                    </a:cubicBezTo>
                    <a:cubicBezTo>
                      <a:pt x="78" y="92"/>
                      <a:pt x="79" y="91"/>
                      <a:pt x="81" y="89"/>
                    </a:cubicBezTo>
                    <a:cubicBezTo>
                      <a:pt x="84" y="85"/>
                      <a:pt x="87" y="80"/>
                      <a:pt x="90" y="77"/>
                    </a:cubicBezTo>
                    <a:cubicBezTo>
                      <a:pt x="90" y="77"/>
                      <a:pt x="91" y="77"/>
                      <a:pt x="91" y="77"/>
                    </a:cubicBezTo>
                    <a:cubicBezTo>
                      <a:pt x="92" y="76"/>
                      <a:pt x="92" y="76"/>
                      <a:pt x="93" y="75"/>
                    </a:cubicBezTo>
                    <a:cubicBezTo>
                      <a:pt x="94" y="75"/>
                      <a:pt x="95" y="75"/>
                      <a:pt x="96" y="74"/>
                    </a:cubicBezTo>
                    <a:cubicBezTo>
                      <a:pt x="97" y="73"/>
                      <a:pt x="99" y="73"/>
                      <a:pt x="100" y="72"/>
                    </a:cubicBezTo>
                    <a:cubicBezTo>
                      <a:pt x="100" y="72"/>
                      <a:pt x="100" y="72"/>
                      <a:pt x="100" y="72"/>
                    </a:cubicBezTo>
                    <a:cubicBezTo>
                      <a:pt x="103" y="69"/>
                      <a:pt x="105" y="66"/>
                      <a:pt x="108" y="62"/>
                    </a:cubicBezTo>
                    <a:cubicBezTo>
                      <a:pt x="108" y="62"/>
                      <a:pt x="109" y="62"/>
                      <a:pt x="109" y="62"/>
                    </a:cubicBezTo>
                    <a:cubicBezTo>
                      <a:pt x="110" y="61"/>
                      <a:pt x="111" y="61"/>
                      <a:pt x="112" y="61"/>
                    </a:cubicBezTo>
                    <a:cubicBezTo>
                      <a:pt x="112" y="61"/>
                      <a:pt x="114" y="61"/>
                      <a:pt x="116" y="61"/>
                    </a:cubicBezTo>
                    <a:cubicBezTo>
                      <a:pt x="117" y="61"/>
                      <a:pt x="118" y="61"/>
                      <a:pt x="120" y="61"/>
                    </a:cubicBezTo>
                    <a:cubicBezTo>
                      <a:pt x="120" y="61"/>
                      <a:pt x="122" y="61"/>
                      <a:pt x="123" y="60"/>
                    </a:cubicBezTo>
                    <a:cubicBezTo>
                      <a:pt x="123" y="60"/>
                      <a:pt x="124" y="59"/>
                      <a:pt x="124" y="59"/>
                    </a:cubicBezTo>
                    <a:cubicBezTo>
                      <a:pt x="124" y="58"/>
                      <a:pt x="123" y="57"/>
                      <a:pt x="124" y="57"/>
                    </a:cubicBezTo>
                    <a:cubicBezTo>
                      <a:pt x="123" y="56"/>
                      <a:pt x="123" y="55"/>
                      <a:pt x="123" y="55"/>
                    </a:cubicBezTo>
                    <a:cubicBezTo>
                      <a:pt x="122" y="55"/>
                      <a:pt x="120" y="55"/>
                      <a:pt x="119" y="55"/>
                    </a:cubicBezTo>
                    <a:cubicBezTo>
                      <a:pt x="119" y="54"/>
                      <a:pt x="119" y="54"/>
                      <a:pt x="119" y="54"/>
                    </a:cubicBezTo>
                    <a:cubicBezTo>
                      <a:pt x="116" y="54"/>
                      <a:pt x="110" y="54"/>
                      <a:pt x="110" y="55"/>
                    </a:cubicBezTo>
                    <a:cubicBezTo>
                      <a:pt x="107" y="55"/>
                      <a:pt x="102" y="57"/>
                      <a:pt x="101" y="58"/>
                    </a:cubicBezTo>
                    <a:cubicBezTo>
                      <a:pt x="99" y="58"/>
                      <a:pt x="97" y="62"/>
                      <a:pt x="96" y="62"/>
                    </a:cubicBezTo>
                    <a:cubicBezTo>
                      <a:pt x="95" y="63"/>
                      <a:pt x="94" y="64"/>
                      <a:pt x="93" y="65"/>
                    </a:cubicBezTo>
                    <a:cubicBezTo>
                      <a:pt x="93" y="66"/>
                      <a:pt x="92" y="66"/>
                      <a:pt x="92" y="67"/>
                    </a:cubicBezTo>
                    <a:cubicBezTo>
                      <a:pt x="92" y="67"/>
                      <a:pt x="92" y="67"/>
                      <a:pt x="92" y="67"/>
                    </a:cubicBezTo>
                    <a:cubicBezTo>
                      <a:pt x="91" y="68"/>
                      <a:pt x="90" y="69"/>
                      <a:pt x="90" y="70"/>
                    </a:cubicBezTo>
                    <a:cubicBezTo>
                      <a:pt x="90" y="70"/>
                      <a:pt x="89" y="70"/>
                      <a:pt x="89" y="70"/>
                    </a:cubicBezTo>
                    <a:cubicBezTo>
                      <a:pt x="89" y="70"/>
                      <a:pt x="89" y="70"/>
                      <a:pt x="89" y="71"/>
                    </a:cubicBezTo>
                    <a:cubicBezTo>
                      <a:pt x="89" y="71"/>
                      <a:pt x="89" y="71"/>
                      <a:pt x="89" y="71"/>
                    </a:cubicBezTo>
                    <a:cubicBezTo>
                      <a:pt x="88" y="71"/>
                      <a:pt x="88" y="71"/>
                      <a:pt x="88" y="72"/>
                    </a:cubicBezTo>
                    <a:cubicBezTo>
                      <a:pt x="86" y="74"/>
                      <a:pt x="84" y="76"/>
                      <a:pt x="82" y="78"/>
                    </a:cubicBezTo>
                    <a:cubicBezTo>
                      <a:pt x="81" y="79"/>
                      <a:pt x="80" y="79"/>
                      <a:pt x="79" y="80"/>
                    </a:cubicBezTo>
                    <a:cubicBezTo>
                      <a:pt x="78" y="80"/>
                      <a:pt x="78" y="80"/>
                      <a:pt x="77" y="81"/>
                    </a:cubicBezTo>
                    <a:cubicBezTo>
                      <a:pt x="74" y="81"/>
                      <a:pt x="72" y="79"/>
                      <a:pt x="71" y="79"/>
                    </a:cubicBezTo>
                    <a:cubicBezTo>
                      <a:pt x="71" y="78"/>
                      <a:pt x="70" y="78"/>
                      <a:pt x="70" y="78"/>
                    </a:cubicBezTo>
                    <a:cubicBezTo>
                      <a:pt x="70" y="77"/>
                      <a:pt x="69" y="77"/>
                      <a:pt x="69" y="76"/>
                    </a:cubicBezTo>
                    <a:cubicBezTo>
                      <a:pt x="69" y="76"/>
                      <a:pt x="69" y="75"/>
                      <a:pt x="68" y="75"/>
                    </a:cubicBezTo>
                    <a:cubicBezTo>
                      <a:pt x="68" y="74"/>
                      <a:pt x="67" y="72"/>
                      <a:pt x="67" y="71"/>
                    </a:cubicBezTo>
                    <a:cubicBezTo>
                      <a:pt x="67" y="70"/>
                      <a:pt x="67" y="66"/>
                      <a:pt x="68" y="65"/>
                    </a:cubicBezTo>
                    <a:cubicBezTo>
                      <a:pt x="68" y="64"/>
                      <a:pt x="69" y="63"/>
                      <a:pt x="69" y="63"/>
                    </a:cubicBezTo>
                    <a:cubicBezTo>
                      <a:pt x="69" y="62"/>
                      <a:pt x="70" y="62"/>
                      <a:pt x="70" y="61"/>
                    </a:cubicBezTo>
                    <a:cubicBezTo>
                      <a:pt x="70" y="61"/>
                      <a:pt x="71" y="61"/>
                      <a:pt x="71" y="60"/>
                    </a:cubicBezTo>
                    <a:cubicBezTo>
                      <a:pt x="71" y="60"/>
                      <a:pt x="72" y="60"/>
                      <a:pt x="72" y="60"/>
                    </a:cubicBezTo>
                    <a:cubicBezTo>
                      <a:pt x="72" y="59"/>
                      <a:pt x="73" y="59"/>
                      <a:pt x="73" y="58"/>
                    </a:cubicBezTo>
                    <a:cubicBezTo>
                      <a:pt x="74" y="57"/>
                      <a:pt x="75" y="57"/>
                      <a:pt x="76" y="55"/>
                    </a:cubicBezTo>
                    <a:cubicBezTo>
                      <a:pt x="76" y="54"/>
                      <a:pt x="78" y="54"/>
                      <a:pt x="79" y="52"/>
                    </a:cubicBezTo>
                    <a:cubicBezTo>
                      <a:pt x="79" y="52"/>
                      <a:pt x="79" y="52"/>
                      <a:pt x="79" y="52"/>
                    </a:cubicBezTo>
                    <a:cubicBezTo>
                      <a:pt x="79" y="52"/>
                      <a:pt x="79" y="52"/>
                      <a:pt x="79" y="52"/>
                    </a:cubicBezTo>
                    <a:cubicBezTo>
                      <a:pt x="81" y="49"/>
                      <a:pt x="82" y="47"/>
                      <a:pt x="84" y="45"/>
                    </a:cubicBezTo>
                    <a:cubicBezTo>
                      <a:pt x="85" y="43"/>
                      <a:pt x="87" y="39"/>
                      <a:pt x="87" y="38"/>
                    </a:cubicBezTo>
                    <a:cubicBezTo>
                      <a:pt x="88" y="37"/>
                      <a:pt x="88" y="37"/>
                      <a:pt x="88" y="36"/>
                    </a:cubicBezTo>
                    <a:cubicBezTo>
                      <a:pt x="88" y="34"/>
                      <a:pt x="91" y="33"/>
                      <a:pt x="92" y="33"/>
                    </a:cubicBezTo>
                    <a:cubicBezTo>
                      <a:pt x="93" y="32"/>
                      <a:pt x="93" y="31"/>
                      <a:pt x="94" y="30"/>
                    </a:cubicBezTo>
                    <a:cubicBezTo>
                      <a:pt x="94" y="30"/>
                      <a:pt x="94" y="30"/>
                      <a:pt x="94" y="30"/>
                    </a:cubicBezTo>
                    <a:cubicBezTo>
                      <a:pt x="97" y="27"/>
                      <a:pt x="95" y="29"/>
                      <a:pt x="94" y="27"/>
                    </a:cubicBezTo>
                    <a:cubicBezTo>
                      <a:pt x="94" y="26"/>
                      <a:pt x="91" y="27"/>
                      <a:pt x="91" y="27"/>
                    </a:cubicBezTo>
                    <a:cubicBezTo>
                      <a:pt x="90" y="28"/>
                      <a:pt x="88" y="27"/>
                      <a:pt x="87" y="28"/>
                    </a:cubicBezTo>
                    <a:cubicBezTo>
                      <a:pt x="86" y="28"/>
                      <a:pt x="87" y="28"/>
                      <a:pt x="86" y="29"/>
                    </a:cubicBezTo>
                    <a:cubicBezTo>
                      <a:pt x="85" y="29"/>
                      <a:pt x="84" y="29"/>
                      <a:pt x="84" y="29"/>
                    </a:cubicBezTo>
                    <a:cubicBezTo>
                      <a:pt x="83" y="29"/>
                      <a:pt x="83" y="30"/>
                      <a:pt x="83" y="30"/>
                    </a:cubicBezTo>
                    <a:cubicBezTo>
                      <a:pt x="82" y="30"/>
                      <a:pt x="82" y="30"/>
                      <a:pt x="81" y="30"/>
                    </a:cubicBezTo>
                    <a:cubicBezTo>
                      <a:pt x="80" y="30"/>
                      <a:pt x="80" y="31"/>
                      <a:pt x="80" y="31"/>
                    </a:cubicBezTo>
                    <a:cubicBezTo>
                      <a:pt x="78" y="31"/>
                      <a:pt x="77" y="32"/>
                      <a:pt x="76" y="32"/>
                    </a:cubicBezTo>
                    <a:cubicBezTo>
                      <a:pt x="75" y="32"/>
                      <a:pt x="75" y="33"/>
                      <a:pt x="75" y="33"/>
                    </a:cubicBezTo>
                    <a:cubicBezTo>
                      <a:pt x="73" y="33"/>
                      <a:pt x="72" y="34"/>
                      <a:pt x="72" y="35"/>
                    </a:cubicBezTo>
                    <a:cubicBezTo>
                      <a:pt x="69" y="35"/>
                      <a:pt x="69" y="36"/>
                      <a:pt x="66" y="37"/>
                    </a:cubicBezTo>
                    <a:cubicBezTo>
                      <a:pt x="65" y="38"/>
                      <a:pt x="65" y="38"/>
                      <a:pt x="64" y="38"/>
                    </a:cubicBezTo>
                    <a:cubicBezTo>
                      <a:pt x="63" y="38"/>
                      <a:pt x="60" y="38"/>
                      <a:pt x="59" y="37"/>
                    </a:cubicBezTo>
                    <a:cubicBezTo>
                      <a:pt x="59" y="38"/>
                      <a:pt x="58" y="40"/>
                      <a:pt x="58" y="41"/>
                    </a:cubicBezTo>
                    <a:cubicBezTo>
                      <a:pt x="58" y="43"/>
                      <a:pt x="57" y="45"/>
                      <a:pt x="57" y="47"/>
                    </a:cubicBezTo>
                    <a:cubicBezTo>
                      <a:pt x="57" y="48"/>
                      <a:pt x="56" y="49"/>
                      <a:pt x="56" y="50"/>
                    </a:cubicBezTo>
                    <a:cubicBezTo>
                      <a:pt x="55" y="51"/>
                      <a:pt x="55" y="53"/>
                      <a:pt x="55" y="54"/>
                    </a:cubicBezTo>
                    <a:cubicBezTo>
                      <a:pt x="54" y="55"/>
                      <a:pt x="54" y="56"/>
                      <a:pt x="54" y="58"/>
                    </a:cubicBezTo>
                    <a:cubicBezTo>
                      <a:pt x="54" y="58"/>
                      <a:pt x="53" y="59"/>
                      <a:pt x="53" y="59"/>
                    </a:cubicBezTo>
                    <a:cubicBezTo>
                      <a:pt x="53" y="59"/>
                      <a:pt x="53" y="60"/>
                      <a:pt x="53" y="61"/>
                    </a:cubicBezTo>
                    <a:cubicBezTo>
                      <a:pt x="52" y="62"/>
                      <a:pt x="51" y="64"/>
                      <a:pt x="51" y="66"/>
                    </a:cubicBezTo>
                    <a:cubicBezTo>
                      <a:pt x="51" y="67"/>
                      <a:pt x="50" y="68"/>
                      <a:pt x="50" y="69"/>
                    </a:cubicBezTo>
                    <a:cubicBezTo>
                      <a:pt x="50" y="70"/>
                      <a:pt x="50" y="70"/>
                      <a:pt x="50" y="70"/>
                    </a:cubicBezTo>
                    <a:cubicBezTo>
                      <a:pt x="49" y="71"/>
                      <a:pt x="49" y="72"/>
                      <a:pt x="49" y="73"/>
                    </a:cubicBezTo>
                    <a:cubicBezTo>
                      <a:pt x="49" y="74"/>
                      <a:pt x="49" y="75"/>
                      <a:pt x="49" y="76"/>
                    </a:cubicBezTo>
                    <a:cubicBezTo>
                      <a:pt x="48" y="76"/>
                      <a:pt x="48" y="77"/>
                      <a:pt x="48" y="78"/>
                    </a:cubicBezTo>
                    <a:cubicBezTo>
                      <a:pt x="47" y="80"/>
                      <a:pt x="46" y="81"/>
                      <a:pt x="46" y="83"/>
                    </a:cubicBezTo>
                    <a:cubicBezTo>
                      <a:pt x="46" y="83"/>
                      <a:pt x="46" y="84"/>
                      <a:pt x="46" y="84"/>
                    </a:cubicBezTo>
                    <a:cubicBezTo>
                      <a:pt x="45" y="84"/>
                      <a:pt x="45" y="85"/>
                      <a:pt x="45" y="85"/>
                    </a:cubicBezTo>
                    <a:cubicBezTo>
                      <a:pt x="44" y="87"/>
                      <a:pt x="44" y="89"/>
                      <a:pt x="43" y="91"/>
                    </a:cubicBezTo>
                    <a:cubicBezTo>
                      <a:pt x="43" y="91"/>
                      <a:pt x="43" y="92"/>
                      <a:pt x="43" y="92"/>
                    </a:cubicBezTo>
                    <a:cubicBezTo>
                      <a:pt x="43" y="93"/>
                      <a:pt x="43" y="94"/>
                      <a:pt x="42" y="95"/>
                    </a:cubicBezTo>
                    <a:cubicBezTo>
                      <a:pt x="42" y="95"/>
                      <a:pt x="42" y="95"/>
                      <a:pt x="42" y="96"/>
                    </a:cubicBezTo>
                    <a:cubicBezTo>
                      <a:pt x="42" y="96"/>
                      <a:pt x="42" y="97"/>
                      <a:pt x="42" y="98"/>
                    </a:cubicBezTo>
                    <a:cubicBezTo>
                      <a:pt x="41" y="98"/>
                      <a:pt x="41" y="98"/>
                      <a:pt x="41" y="98"/>
                    </a:cubicBezTo>
                    <a:cubicBezTo>
                      <a:pt x="41" y="99"/>
                      <a:pt x="41" y="100"/>
                      <a:pt x="41" y="101"/>
                    </a:cubicBezTo>
                    <a:cubicBezTo>
                      <a:pt x="40" y="102"/>
                      <a:pt x="40" y="102"/>
                      <a:pt x="40" y="102"/>
                    </a:cubicBezTo>
                    <a:cubicBezTo>
                      <a:pt x="40" y="103"/>
                      <a:pt x="40" y="103"/>
                      <a:pt x="40" y="104"/>
                    </a:cubicBezTo>
                    <a:cubicBezTo>
                      <a:pt x="40" y="104"/>
                      <a:pt x="39" y="104"/>
                      <a:pt x="39" y="104"/>
                    </a:cubicBezTo>
                    <a:cubicBezTo>
                      <a:pt x="39" y="105"/>
                      <a:pt x="39" y="106"/>
                      <a:pt x="38" y="108"/>
                    </a:cubicBezTo>
                    <a:cubicBezTo>
                      <a:pt x="38" y="108"/>
                      <a:pt x="38" y="110"/>
                      <a:pt x="38" y="111"/>
                    </a:cubicBezTo>
                    <a:cubicBezTo>
                      <a:pt x="37" y="111"/>
                      <a:pt x="37" y="113"/>
                      <a:pt x="37" y="114"/>
                    </a:cubicBezTo>
                    <a:cubicBezTo>
                      <a:pt x="36" y="115"/>
                      <a:pt x="36" y="115"/>
                      <a:pt x="36" y="117"/>
                    </a:cubicBezTo>
                    <a:cubicBezTo>
                      <a:pt x="35" y="117"/>
                      <a:pt x="35" y="118"/>
                      <a:pt x="35" y="119"/>
                    </a:cubicBezTo>
                    <a:cubicBezTo>
                      <a:pt x="35" y="120"/>
                      <a:pt x="34" y="121"/>
                      <a:pt x="34" y="121"/>
                    </a:cubicBezTo>
                    <a:cubicBezTo>
                      <a:pt x="34" y="122"/>
                      <a:pt x="34" y="122"/>
                      <a:pt x="34" y="122"/>
                    </a:cubicBezTo>
                    <a:cubicBezTo>
                      <a:pt x="34" y="122"/>
                      <a:pt x="34" y="123"/>
                      <a:pt x="34" y="123"/>
                    </a:cubicBezTo>
                    <a:cubicBezTo>
                      <a:pt x="33" y="123"/>
                      <a:pt x="33" y="124"/>
                      <a:pt x="33" y="124"/>
                    </a:cubicBezTo>
                    <a:cubicBezTo>
                      <a:pt x="33" y="125"/>
                      <a:pt x="32" y="127"/>
                      <a:pt x="32" y="128"/>
                    </a:cubicBezTo>
                    <a:cubicBezTo>
                      <a:pt x="31" y="129"/>
                      <a:pt x="31" y="130"/>
                      <a:pt x="31" y="130"/>
                    </a:cubicBezTo>
                    <a:cubicBezTo>
                      <a:pt x="30" y="131"/>
                      <a:pt x="30" y="131"/>
                      <a:pt x="30" y="131"/>
                    </a:cubicBezTo>
                    <a:cubicBezTo>
                      <a:pt x="29" y="133"/>
                      <a:pt x="28" y="136"/>
                      <a:pt x="28" y="138"/>
                    </a:cubicBezTo>
                    <a:cubicBezTo>
                      <a:pt x="25" y="143"/>
                      <a:pt x="26" y="145"/>
                      <a:pt x="23" y="149"/>
                    </a:cubicBezTo>
                    <a:cubicBezTo>
                      <a:pt x="23" y="150"/>
                      <a:pt x="21" y="153"/>
                      <a:pt x="21" y="154"/>
                    </a:cubicBezTo>
                    <a:cubicBezTo>
                      <a:pt x="21" y="154"/>
                      <a:pt x="21" y="154"/>
                      <a:pt x="21" y="154"/>
                    </a:cubicBezTo>
                    <a:cubicBezTo>
                      <a:pt x="20" y="156"/>
                      <a:pt x="19" y="157"/>
                      <a:pt x="18" y="158"/>
                    </a:cubicBezTo>
                    <a:cubicBezTo>
                      <a:pt x="17" y="158"/>
                      <a:pt x="17" y="159"/>
                      <a:pt x="16" y="160"/>
                    </a:cubicBezTo>
                    <a:cubicBezTo>
                      <a:pt x="16" y="160"/>
                      <a:pt x="16" y="161"/>
                      <a:pt x="16" y="161"/>
                    </a:cubicBezTo>
                    <a:cubicBezTo>
                      <a:pt x="15" y="161"/>
                      <a:pt x="15" y="161"/>
                      <a:pt x="15" y="162"/>
                    </a:cubicBezTo>
                    <a:cubicBezTo>
                      <a:pt x="15" y="162"/>
                      <a:pt x="15" y="162"/>
                      <a:pt x="15" y="162"/>
                    </a:cubicBezTo>
                    <a:cubicBezTo>
                      <a:pt x="14" y="164"/>
                      <a:pt x="13" y="165"/>
                      <a:pt x="12" y="167"/>
                    </a:cubicBezTo>
                    <a:cubicBezTo>
                      <a:pt x="11" y="167"/>
                      <a:pt x="11" y="168"/>
                      <a:pt x="10" y="168"/>
                    </a:cubicBezTo>
                    <a:cubicBezTo>
                      <a:pt x="9" y="169"/>
                      <a:pt x="9" y="169"/>
                      <a:pt x="9" y="170"/>
                    </a:cubicBezTo>
                    <a:cubicBezTo>
                      <a:pt x="8" y="170"/>
                      <a:pt x="7" y="171"/>
                      <a:pt x="6" y="172"/>
                    </a:cubicBezTo>
                    <a:cubicBezTo>
                      <a:pt x="5" y="171"/>
                      <a:pt x="5" y="172"/>
                      <a:pt x="4" y="171"/>
                    </a:cubicBezTo>
                    <a:cubicBezTo>
                      <a:pt x="2" y="170"/>
                      <a:pt x="1" y="167"/>
                      <a:pt x="1" y="165"/>
                    </a:cubicBezTo>
                    <a:cubicBezTo>
                      <a:pt x="1" y="165"/>
                      <a:pt x="0" y="164"/>
                      <a:pt x="0" y="164"/>
                    </a:cubicBezTo>
                    <a:cubicBezTo>
                      <a:pt x="0" y="162"/>
                      <a:pt x="0" y="161"/>
                      <a:pt x="0" y="160"/>
                    </a:cubicBezTo>
                    <a:cubicBezTo>
                      <a:pt x="0" y="159"/>
                      <a:pt x="1" y="159"/>
                      <a:pt x="1" y="157"/>
                    </a:cubicBezTo>
                    <a:cubicBezTo>
                      <a:pt x="2" y="157"/>
                      <a:pt x="2" y="155"/>
                      <a:pt x="3" y="155"/>
                    </a:cubicBezTo>
                    <a:cubicBezTo>
                      <a:pt x="4" y="153"/>
                      <a:pt x="5" y="150"/>
                      <a:pt x="7" y="149"/>
                    </a:cubicBezTo>
                    <a:cubicBezTo>
                      <a:pt x="8" y="146"/>
                      <a:pt x="10" y="142"/>
                      <a:pt x="11" y="139"/>
                    </a:cubicBezTo>
                    <a:cubicBezTo>
                      <a:pt x="11" y="139"/>
                      <a:pt x="11" y="138"/>
                      <a:pt x="11" y="138"/>
                    </a:cubicBezTo>
                    <a:cubicBezTo>
                      <a:pt x="12" y="136"/>
                      <a:pt x="12" y="135"/>
                      <a:pt x="12" y="134"/>
                    </a:cubicBezTo>
                    <a:cubicBezTo>
                      <a:pt x="13" y="132"/>
                      <a:pt x="13" y="131"/>
                      <a:pt x="14" y="129"/>
                    </a:cubicBezTo>
                    <a:cubicBezTo>
                      <a:pt x="14" y="127"/>
                      <a:pt x="15" y="125"/>
                      <a:pt x="15" y="125"/>
                    </a:cubicBezTo>
                    <a:cubicBezTo>
                      <a:pt x="15" y="124"/>
                      <a:pt x="16" y="123"/>
                      <a:pt x="16" y="123"/>
                    </a:cubicBezTo>
                    <a:cubicBezTo>
                      <a:pt x="16" y="122"/>
                      <a:pt x="16" y="122"/>
                      <a:pt x="16" y="122"/>
                    </a:cubicBezTo>
                    <a:cubicBezTo>
                      <a:pt x="17" y="121"/>
                      <a:pt x="17" y="120"/>
                      <a:pt x="18" y="119"/>
                    </a:cubicBezTo>
                    <a:cubicBezTo>
                      <a:pt x="18" y="118"/>
                      <a:pt x="18" y="116"/>
                      <a:pt x="19" y="115"/>
                    </a:cubicBezTo>
                    <a:cubicBezTo>
                      <a:pt x="19" y="114"/>
                      <a:pt x="19" y="114"/>
                      <a:pt x="19" y="113"/>
                    </a:cubicBezTo>
                    <a:cubicBezTo>
                      <a:pt x="20" y="113"/>
                      <a:pt x="20" y="113"/>
                      <a:pt x="20" y="112"/>
                    </a:cubicBezTo>
                    <a:cubicBezTo>
                      <a:pt x="20" y="111"/>
                      <a:pt x="21" y="110"/>
                      <a:pt x="21" y="110"/>
                    </a:cubicBezTo>
                    <a:cubicBezTo>
                      <a:pt x="21" y="108"/>
                      <a:pt x="22" y="106"/>
                      <a:pt x="23" y="105"/>
                    </a:cubicBezTo>
                    <a:cubicBezTo>
                      <a:pt x="23" y="104"/>
                      <a:pt x="24" y="102"/>
                      <a:pt x="24" y="101"/>
                    </a:cubicBezTo>
                    <a:cubicBezTo>
                      <a:pt x="24" y="101"/>
                      <a:pt x="24" y="100"/>
                      <a:pt x="25" y="99"/>
                    </a:cubicBezTo>
                    <a:cubicBezTo>
                      <a:pt x="25" y="99"/>
                      <a:pt x="25" y="98"/>
                      <a:pt x="25" y="98"/>
                    </a:cubicBezTo>
                    <a:cubicBezTo>
                      <a:pt x="25" y="97"/>
                      <a:pt x="26" y="96"/>
                      <a:pt x="26" y="95"/>
                    </a:cubicBezTo>
                    <a:cubicBezTo>
                      <a:pt x="26" y="95"/>
                      <a:pt x="26" y="95"/>
                      <a:pt x="26" y="95"/>
                    </a:cubicBezTo>
                    <a:cubicBezTo>
                      <a:pt x="26" y="94"/>
                      <a:pt x="26" y="93"/>
                      <a:pt x="26" y="93"/>
                    </a:cubicBezTo>
                    <a:cubicBezTo>
                      <a:pt x="27" y="92"/>
                      <a:pt x="27" y="92"/>
                      <a:pt x="27" y="91"/>
                    </a:cubicBezTo>
                    <a:cubicBezTo>
                      <a:pt x="27" y="88"/>
                      <a:pt x="28" y="86"/>
                      <a:pt x="28" y="84"/>
                    </a:cubicBezTo>
                    <a:cubicBezTo>
                      <a:pt x="28" y="83"/>
                      <a:pt x="29" y="83"/>
                      <a:pt x="29" y="83"/>
                    </a:cubicBezTo>
                    <a:cubicBezTo>
                      <a:pt x="29" y="82"/>
                      <a:pt x="29" y="81"/>
                      <a:pt x="29" y="80"/>
                    </a:cubicBezTo>
                    <a:cubicBezTo>
                      <a:pt x="30" y="79"/>
                      <a:pt x="30" y="79"/>
                      <a:pt x="30" y="78"/>
                    </a:cubicBezTo>
                    <a:cubicBezTo>
                      <a:pt x="30" y="77"/>
                      <a:pt x="30" y="77"/>
                      <a:pt x="30" y="76"/>
                    </a:cubicBezTo>
                    <a:cubicBezTo>
                      <a:pt x="31" y="76"/>
                      <a:pt x="31" y="76"/>
                      <a:pt x="31" y="75"/>
                    </a:cubicBezTo>
                    <a:cubicBezTo>
                      <a:pt x="32" y="73"/>
                      <a:pt x="32" y="72"/>
                      <a:pt x="33" y="70"/>
                    </a:cubicBezTo>
                    <a:cubicBezTo>
                      <a:pt x="33" y="70"/>
                      <a:pt x="33" y="70"/>
                      <a:pt x="33" y="69"/>
                    </a:cubicBezTo>
                    <a:cubicBezTo>
                      <a:pt x="33" y="68"/>
                      <a:pt x="34" y="66"/>
                      <a:pt x="35" y="65"/>
                    </a:cubicBezTo>
                    <a:cubicBezTo>
                      <a:pt x="35" y="63"/>
                      <a:pt x="35" y="62"/>
                      <a:pt x="35" y="61"/>
                    </a:cubicBezTo>
                    <a:cubicBezTo>
                      <a:pt x="35" y="58"/>
                      <a:pt x="36" y="56"/>
                      <a:pt x="36" y="53"/>
                    </a:cubicBezTo>
                    <a:cubicBezTo>
                      <a:pt x="36" y="50"/>
                      <a:pt x="36" y="48"/>
                      <a:pt x="37" y="47"/>
                    </a:cubicBezTo>
                    <a:cubicBezTo>
                      <a:pt x="37" y="44"/>
                      <a:pt x="37" y="41"/>
                      <a:pt x="38" y="39"/>
                    </a:cubicBezTo>
                    <a:cubicBezTo>
                      <a:pt x="38" y="38"/>
                      <a:pt x="38" y="38"/>
                      <a:pt x="39" y="37"/>
                    </a:cubicBezTo>
                    <a:cubicBezTo>
                      <a:pt x="39" y="36"/>
                      <a:pt x="39" y="36"/>
                      <a:pt x="39" y="36"/>
                    </a:cubicBezTo>
                    <a:cubicBezTo>
                      <a:pt x="39" y="35"/>
                      <a:pt x="39" y="34"/>
                      <a:pt x="40" y="34"/>
                    </a:cubicBezTo>
                    <a:cubicBezTo>
                      <a:pt x="40" y="33"/>
                      <a:pt x="40" y="33"/>
                      <a:pt x="41" y="33"/>
                    </a:cubicBezTo>
                    <a:cubicBezTo>
                      <a:pt x="41" y="31"/>
                      <a:pt x="42" y="30"/>
                      <a:pt x="42" y="29"/>
                    </a:cubicBezTo>
                    <a:cubicBezTo>
                      <a:pt x="42" y="29"/>
                      <a:pt x="42" y="29"/>
                      <a:pt x="43" y="28"/>
                    </a:cubicBezTo>
                    <a:cubicBezTo>
                      <a:pt x="44" y="27"/>
                      <a:pt x="44" y="26"/>
                      <a:pt x="46" y="25"/>
                    </a:cubicBezTo>
                    <a:cubicBezTo>
                      <a:pt x="46" y="24"/>
                      <a:pt x="49" y="24"/>
                      <a:pt x="49" y="23"/>
                    </a:cubicBezTo>
                    <a:cubicBezTo>
                      <a:pt x="51" y="23"/>
                      <a:pt x="55" y="24"/>
                      <a:pt x="55" y="24"/>
                    </a:cubicBezTo>
                    <a:cubicBezTo>
                      <a:pt x="55" y="23"/>
                      <a:pt x="57" y="22"/>
                      <a:pt x="57" y="21"/>
                    </a:cubicBezTo>
                    <a:cubicBezTo>
                      <a:pt x="59" y="19"/>
                      <a:pt x="59" y="20"/>
                      <a:pt x="61" y="19"/>
                    </a:cubicBezTo>
                    <a:cubicBezTo>
                      <a:pt x="61" y="19"/>
                      <a:pt x="62" y="19"/>
                      <a:pt x="62" y="19"/>
                    </a:cubicBezTo>
                    <a:cubicBezTo>
                      <a:pt x="62" y="18"/>
                      <a:pt x="62" y="18"/>
                      <a:pt x="62" y="18"/>
                    </a:cubicBezTo>
                    <a:cubicBezTo>
                      <a:pt x="63" y="17"/>
                      <a:pt x="66" y="16"/>
                      <a:pt x="67" y="16"/>
                    </a:cubicBezTo>
                    <a:cubicBezTo>
                      <a:pt x="68" y="15"/>
                      <a:pt x="69" y="14"/>
                      <a:pt x="70" y="14"/>
                    </a:cubicBezTo>
                    <a:cubicBezTo>
                      <a:pt x="71" y="13"/>
                      <a:pt x="73" y="11"/>
                      <a:pt x="74" y="11"/>
                    </a:cubicBezTo>
                    <a:cubicBezTo>
                      <a:pt x="75" y="10"/>
                      <a:pt x="78" y="9"/>
                      <a:pt x="79" y="9"/>
                    </a:cubicBezTo>
                    <a:cubicBezTo>
                      <a:pt x="79" y="9"/>
                      <a:pt x="83" y="8"/>
                      <a:pt x="82" y="8"/>
                    </a:cubicBezTo>
                    <a:cubicBezTo>
                      <a:pt x="83" y="8"/>
                      <a:pt x="83" y="8"/>
                      <a:pt x="84" y="8"/>
                    </a:cubicBezTo>
                    <a:cubicBezTo>
                      <a:pt x="85" y="8"/>
                      <a:pt x="86" y="8"/>
                      <a:pt x="87" y="8"/>
                    </a:cubicBezTo>
                    <a:cubicBezTo>
                      <a:pt x="87" y="8"/>
                      <a:pt x="88" y="8"/>
                      <a:pt x="89" y="8"/>
                    </a:cubicBezTo>
                    <a:cubicBezTo>
                      <a:pt x="90" y="8"/>
                      <a:pt x="90" y="8"/>
                      <a:pt x="91" y="7"/>
                    </a:cubicBezTo>
                    <a:cubicBezTo>
                      <a:pt x="92" y="7"/>
                      <a:pt x="93" y="7"/>
                      <a:pt x="93" y="7"/>
                    </a:cubicBezTo>
                    <a:cubicBezTo>
                      <a:pt x="94" y="6"/>
                      <a:pt x="94" y="6"/>
                      <a:pt x="95" y="6"/>
                    </a:cubicBezTo>
                    <a:cubicBezTo>
                      <a:pt x="95" y="5"/>
                      <a:pt x="96" y="5"/>
                      <a:pt x="96" y="5"/>
                    </a:cubicBezTo>
                    <a:cubicBezTo>
                      <a:pt x="97" y="5"/>
                      <a:pt x="97" y="4"/>
                      <a:pt x="97" y="4"/>
                    </a:cubicBezTo>
                    <a:cubicBezTo>
                      <a:pt x="98" y="4"/>
                      <a:pt x="98" y="4"/>
                      <a:pt x="98" y="4"/>
                    </a:cubicBezTo>
                    <a:cubicBezTo>
                      <a:pt x="99" y="3"/>
                      <a:pt x="100" y="3"/>
                      <a:pt x="101" y="2"/>
                    </a:cubicBezTo>
                    <a:cubicBezTo>
                      <a:pt x="102" y="2"/>
                      <a:pt x="103" y="2"/>
                      <a:pt x="104" y="2"/>
                    </a:cubicBezTo>
                    <a:cubicBezTo>
                      <a:pt x="105" y="2"/>
                      <a:pt x="107" y="3"/>
                      <a:pt x="109" y="3"/>
                    </a:cubicBezTo>
                    <a:cubicBezTo>
                      <a:pt x="110" y="3"/>
                      <a:pt x="111" y="4"/>
                      <a:pt x="111" y="4"/>
                    </a:cubicBezTo>
                    <a:cubicBezTo>
                      <a:pt x="112" y="4"/>
                      <a:pt x="113" y="4"/>
                      <a:pt x="114" y="4"/>
                    </a:cubicBezTo>
                    <a:cubicBezTo>
                      <a:pt x="114" y="4"/>
                      <a:pt x="115" y="3"/>
                      <a:pt x="116" y="3"/>
                    </a:cubicBezTo>
                    <a:cubicBezTo>
                      <a:pt x="116" y="3"/>
                      <a:pt x="117" y="4"/>
                      <a:pt x="117" y="4"/>
                    </a:cubicBezTo>
                    <a:cubicBezTo>
                      <a:pt x="117" y="3"/>
                      <a:pt x="118" y="3"/>
                      <a:pt x="119" y="3"/>
                    </a:cubicBezTo>
                    <a:cubicBezTo>
                      <a:pt x="120" y="3"/>
                      <a:pt x="121" y="3"/>
                      <a:pt x="121" y="3"/>
                    </a:cubicBezTo>
                    <a:cubicBezTo>
                      <a:pt x="122" y="3"/>
                      <a:pt x="122" y="3"/>
                      <a:pt x="122" y="3"/>
                    </a:cubicBezTo>
                    <a:cubicBezTo>
                      <a:pt x="122" y="2"/>
                      <a:pt x="122" y="2"/>
                      <a:pt x="123" y="2"/>
                    </a:cubicBezTo>
                    <a:cubicBezTo>
                      <a:pt x="123" y="2"/>
                      <a:pt x="124" y="2"/>
                      <a:pt x="124" y="2"/>
                    </a:cubicBezTo>
                    <a:cubicBezTo>
                      <a:pt x="127" y="1"/>
                      <a:pt x="129" y="0"/>
                      <a:pt x="130" y="0"/>
                    </a:cubicBezTo>
                    <a:cubicBezTo>
                      <a:pt x="131" y="1"/>
                      <a:pt x="132" y="1"/>
                      <a:pt x="132" y="2"/>
                    </a:cubicBezTo>
                    <a:cubicBezTo>
                      <a:pt x="132" y="2"/>
                      <a:pt x="132" y="3"/>
                      <a:pt x="131" y="3"/>
                    </a:cubicBezTo>
                    <a:cubicBezTo>
                      <a:pt x="131" y="4"/>
                      <a:pt x="131" y="4"/>
                      <a:pt x="131" y="5"/>
                    </a:cubicBezTo>
                    <a:cubicBezTo>
                      <a:pt x="131" y="5"/>
                      <a:pt x="131" y="5"/>
                      <a:pt x="132" y="6"/>
                    </a:cubicBezTo>
                    <a:cubicBezTo>
                      <a:pt x="132" y="7"/>
                      <a:pt x="132" y="8"/>
                      <a:pt x="131" y="9"/>
                    </a:cubicBezTo>
                    <a:cubicBezTo>
                      <a:pt x="131" y="10"/>
                      <a:pt x="131" y="11"/>
                      <a:pt x="130" y="11"/>
                    </a:cubicBezTo>
                    <a:cubicBezTo>
                      <a:pt x="130" y="12"/>
                      <a:pt x="130" y="13"/>
                      <a:pt x="129" y="14"/>
                    </a:cubicBezTo>
                    <a:cubicBezTo>
                      <a:pt x="128" y="15"/>
                      <a:pt x="128" y="16"/>
                      <a:pt x="127" y="17"/>
                    </a:cubicBezTo>
                    <a:cubicBezTo>
                      <a:pt x="127" y="17"/>
                      <a:pt x="126" y="18"/>
                      <a:pt x="126" y="18"/>
                    </a:cubicBezTo>
                    <a:cubicBezTo>
                      <a:pt x="125" y="18"/>
                      <a:pt x="125" y="19"/>
                      <a:pt x="124" y="19"/>
                    </a:cubicBezTo>
                    <a:cubicBezTo>
                      <a:pt x="124" y="20"/>
                      <a:pt x="123" y="20"/>
                      <a:pt x="123" y="21"/>
                    </a:cubicBezTo>
                    <a:cubicBezTo>
                      <a:pt x="121" y="23"/>
                      <a:pt x="118" y="26"/>
                      <a:pt x="116" y="28"/>
                    </a:cubicBezTo>
                    <a:cubicBezTo>
                      <a:pt x="115" y="29"/>
                      <a:pt x="113" y="33"/>
                      <a:pt x="112" y="34"/>
                    </a:cubicBezTo>
                    <a:cubicBezTo>
                      <a:pt x="111" y="34"/>
                      <a:pt x="112" y="34"/>
                      <a:pt x="112" y="36"/>
                    </a:cubicBezTo>
                    <a:cubicBezTo>
                      <a:pt x="112" y="36"/>
                      <a:pt x="112" y="36"/>
                      <a:pt x="113" y="36"/>
                    </a:cubicBezTo>
                    <a:cubicBezTo>
                      <a:pt x="113" y="36"/>
                      <a:pt x="114" y="36"/>
                      <a:pt x="115" y="36"/>
                    </a:cubicBezTo>
                    <a:cubicBezTo>
                      <a:pt x="116" y="36"/>
                      <a:pt x="117" y="36"/>
                      <a:pt x="118" y="35"/>
                    </a:cubicBezTo>
                    <a:cubicBezTo>
                      <a:pt x="119" y="35"/>
                      <a:pt x="119" y="34"/>
                      <a:pt x="120" y="34"/>
                    </a:cubicBezTo>
                    <a:cubicBezTo>
                      <a:pt x="121" y="34"/>
                      <a:pt x="122" y="33"/>
                      <a:pt x="123" y="33"/>
                    </a:cubicBezTo>
                    <a:cubicBezTo>
                      <a:pt x="126" y="32"/>
                      <a:pt x="128" y="32"/>
                      <a:pt x="132" y="32"/>
                    </a:cubicBezTo>
                    <a:cubicBezTo>
                      <a:pt x="133" y="32"/>
                      <a:pt x="135" y="34"/>
                      <a:pt x="137" y="34"/>
                    </a:cubicBezTo>
                    <a:cubicBezTo>
                      <a:pt x="138" y="36"/>
                      <a:pt x="139" y="35"/>
                      <a:pt x="141" y="36"/>
                    </a:cubicBezTo>
                    <a:cubicBezTo>
                      <a:pt x="142" y="36"/>
                      <a:pt x="144" y="38"/>
                      <a:pt x="145" y="39"/>
                    </a:cubicBezTo>
                    <a:cubicBezTo>
                      <a:pt x="146" y="39"/>
                      <a:pt x="148" y="41"/>
                      <a:pt x="149" y="41"/>
                    </a:cubicBezTo>
                    <a:cubicBezTo>
                      <a:pt x="149" y="42"/>
                      <a:pt x="150" y="42"/>
                      <a:pt x="150" y="42"/>
                    </a:cubicBezTo>
                    <a:cubicBezTo>
                      <a:pt x="152" y="46"/>
                      <a:pt x="151" y="47"/>
                      <a:pt x="151"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6"/>
              <p:cNvSpPr/>
              <p:nvPr/>
            </p:nvSpPr>
            <p:spPr bwMode="auto">
              <a:xfrm>
                <a:off x="1731963" y="3989388"/>
                <a:ext cx="161925" cy="384175"/>
              </a:xfrm>
              <a:custGeom>
                <a:avLst/>
                <a:gdLst>
                  <a:gd name="T0" fmla="*/ 4 w 43"/>
                  <a:gd name="T1" fmla="*/ 101 h 102"/>
                  <a:gd name="T2" fmla="*/ 2 w 43"/>
                  <a:gd name="T3" fmla="*/ 100 h 102"/>
                  <a:gd name="T4" fmla="*/ 1 w 43"/>
                  <a:gd name="T5" fmla="*/ 97 h 102"/>
                  <a:gd name="T6" fmla="*/ 1 w 43"/>
                  <a:gd name="T7" fmla="*/ 89 h 102"/>
                  <a:gd name="T8" fmla="*/ 4 w 43"/>
                  <a:gd name="T9" fmla="*/ 75 h 102"/>
                  <a:gd name="T10" fmla="*/ 9 w 43"/>
                  <a:gd name="T11" fmla="*/ 65 h 102"/>
                  <a:gd name="T12" fmla="*/ 15 w 43"/>
                  <a:gd name="T13" fmla="*/ 52 h 102"/>
                  <a:gd name="T14" fmla="*/ 17 w 43"/>
                  <a:gd name="T15" fmla="*/ 45 h 102"/>
                  <a:gd name="T16" fmla="*/ 16 w 43"/>
                  <a:gd name="T17" fmla="*/ 42 h 102"/>
                  <a:gd name="T18" fmla="*/ 15 w 43"/>
                  <a:gd name="T19" fmla="*/ 40 h 102"/>
                  <a:gd name="T20" fmla="*/ 13 w 43"/>
                  <a:gd name="T21" fmla="*/ 37 h 102"/>
                  <a:gd name="T22" fmla="*/ 13 w 43"/>
                  <a:gd name="T23" fmla="*/ 27 h 102"/>
                  <a:gd name="T24" fmla="*/ 13 w 43"/>
                  <a:gd name="T25" fmla="*/ 23 h 102"/>
                  <a:gd name="T26" fmla="*/ 15 w 43"/>
                  <a:gd name="T27" fmla="*/ 16 h 102"/>
                  <a:gd name="T28" fmla="*/ 16 w 43"/>
                  <a:gd name="T29" fmla="*/ 13 h 102"/>
                  <a:gd name="T30" fmla="*/ 17 w 43"/>
                  <a:gd name="T31" fmla="*/ 10 h 102"/>
                  <a:gd name="T32" fmla="*/ 19 w 43"/>
                  <a:gd name="T33" fmla="*/ 8 h 102"/>
                  <a:gd name="T34" fmla="*/ 20 w 43"/>
                  <a:gd name="T35" fmla="*/ 6 h 102"/>
                  <a:gd name="T36" fmla="*/ 24 w 43"/>
                  <a:gd name="T37" fmla="*/ 3 h 102"/>
                  <a:gd name="T38" fmla="*/ 29 w 43"/>
                  <a:gd name="T39" fmla="*/ 0 h 102"/>
                  <a:gd name="T40" fmla="*/ 34 w 43"/>
                  <a:gd name="T41" fmla="*/ 1 h 102"/>
                  <a:gd name="T42" fmla="*/ 39 w 43"/>
                  <a:gd name="T43" fmla="*/ 8 h 102"/>
                  <a:gd name="T44" fmla="*/ 42 w 43"/>
                  <a:gd name="T45" fmla="*/ 16 h 102"/>
                  <a:gd name="T46" fmla="*/ 42 w 43"/>
                  <a:gd name="T47" fmla="*/ 22 h 102"/>
                  <a:gd name="T48" fmla="*/ 39 w 43"/>
                  <a:gd name="T49" fmla="*/ 26 h 102"/>
                  <a:gd name="T50" fmla="*/ 35 w 43"/>
                  <a:gd name="T51" fmla="*/ 31 h 102"/>
                  <a:gd name="T52" fmla="*/ 34 w 43"/>
                  <a:gd name="T53" fmla="*/ 42 h 102"/>
                  <a:gd name="T54" fmla="*/ 32 w 43"/>
                  <a:gd name="T55" fmla="*/ 52 h 102"/>
                  <a:gd name="T56" fmla="*/ 31 w 43"/>
                  <a:gd name="T57" fmla="*/ 57 h 102"/>
                  <a:gd name="T58" fmla="*/ 30 w 43"/>
                  <a:gd name="T59" fmla="*/ 63 h 102"/>
                  <a:gd name="T60" fmla="*/ 26 w 43"/>
                  <a:gd name="T61" fmla="*/ 75 h 102"/>
                  <a:gd name="T62" fmla="*/ 25 w 43"/>
                  <a:gd name="T63" fmla="*/ 77 h 102"/>
                  <a:gd name="T64" fmla="*/ 21 w 43"/>
                  <a:gd name="T65" fmla="*/ 86 h 102"/>
                  <a:gd name="T66" fmla="*/ 6 w 43"/>
                  <a:gd name="T67"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3" h="102">
                    <a:moveTo>
                      <a:pt x="6" y="102"/>
                    </a:moveTo>
                    <a:cubicBezTo>
                      <a:pt x="5" y="102"/>
                      <a:pt x="5" y="102"/>
                      <a:pt x="4" y="101"/>
                    </a:cubicBezTo>
                    <a:cubicBezTo>
                      <a:pt x="4" y="101"/>
                      <a:pt x="3" y="101"/>
                      <a:pt x="3" y="101"/>
                    </a:cubicBezTo>
                    <a:cubicBezTo>
                      <a:pt x="2" y="101"/>
                      <a:pt x="2" y="100"/>
                      <a:pt x="2" y="100"/>
                    </a:cubicBezTo>
                    <a:cubicBezTo>
                      <a:pt x="2" y="100"/>
                      <a:pt x="1" y="99"/>
                      <a:pt x="1" y="98"/>
                    </a:cubicBezTo>
                    <a:cubicBezTo>
                      <a:pt x="1" y="98"/>
                      <a:pt x="1" y="97"/>
                      <a:pt x="1" y="97"/>
                    </a:cubicBezTo>
                    <a:cubicBezTo>
                      <a:pt x="1" y="96"/>
                      <a:pt x="1" y="95"/>
                      <a:pt x="1" y="95"/>
                    </a:cubicBezTo>
                    <a:cubicBezTo>
                      <a:pt x="1" y="94"/>
                      <a:pt x="0" y="92"/>
                      <a:pt x="1" y="89"/>
                    </a:cubicBezTo>
                    <a:cubicBezTo>
                      <a:pt x="1" y="87"/>
                      <a:pt x="2" y="86"/>
                      <a:pt x="2" y="84"/>
                    </a:cubicBezTo>
                    <a:cubicBezTo>
                      <a:pt x="3" y="81"/>
                      <a:pt x="3" y="77"/>
                      <a:pt x="4" y="75"/>
                    </a:cubicBezTo>
                    <a:cubicBezTo>
                      <a:pt x="5" y="72"/>
                      <a:pt x="7" y="68"/>
                      <a:pt x="8" y="65"/>
                    </a:cubicBezTo>
                    <a:cubicBezTo>
                      <a:pt x="8" y="65"/>
                      <a:pt x="9" y="65"/>
                      <a:pt x="9" y="65"/>
                    </a:cubicBezTo>
                    <a:cubicBezTo>
                      <a:pt x="9" y="64"/>
                      <a:pt x="10" y="63"/>
                      <a:pt x="10" y="62"/>
                    </a:cubicBezTo>
                    <a:cubicBezTo>
                      <a:pt x="12" y="59"/>
                      <a:pt x="14" y="56"/>
                      <a:pt x="15" y="52"/>
                    </a:cubicBezTo>
                    <a:cubicBezTo>
                      <a:pt x="15" y="51"/>
                      <a:pt x="17" y="50"/>
                      <a:pt x="17" y="48"/>
                    </a:cubicBezTo>
                    <a:cubicBezTo>
                      <a:pt x="17" y="47"/>
                      <a:pt x="17" y="46"/>
                      <a:pt x="17" y="45"/>
                    </a:cubicBezTo>
                    <a:cubicBezTo>
                      <a:pt x="17" y="45"/>
                      <a:pt x="17" y="44"/>
                      <a:pt x="17" y="44"/>
                    </a:cubicBezTo>
                    <a:cubicBezTo>
                      <a:pt x="17" y="43"/>
                      <a:pt x="17" y="42"/>
                      <a:pt x="16" y="42"/>
                    </a:cubicBezTo>
                    <a:cubicBezTo>
                      <a:pt x="16" y="41"/>
                      <a:pt x="16" y="41"/>
                      <a:pt x="16" y="41"/>
                    </a:cubicBezTo>
                    <a:cubicBezTo>
                      <a:pt x="16" y="41"/>
                      <a:pt x="15" y="40"/>
                      <a:pt x="15" y="40"/>
                    </a:cubicBezTo>
                    <a:cubicBezTo>
                      <a:pt x="15" y="39"/>
                      <a:pt x="14" y="39"/>
                      <a:pt x="14" y="39"/>
                    </a:cubicBezTo>
                    <a:cubicBezTo>
                      <a:pt x="14" y="38"/>
                      <a:pt x="14" y="38"/>
                      <a:pt x="13" y="37"/>
                    </a:cubicBezTo>
                    <a:cubicBezTo>
                      <a:pt x="13" y="37"/>
                      <a:pt x="13" y="36"/>
                      <a:pt x="13" y="34"/>
                    </a:cubicBezTo>
                    <a:cubicBezTo>
                      <a:pt x="13" y="32"/>
                      <a:pt x="13" y="29"/>
                      <a:pt x="13" y="27"/>
                    </a:cubicBezTo>
                    <a:cubicBezTo>
                      <a:pt x="13" y="26"/>
                      <a:pt x="13" y="25"/>
                      <a:pt x="13" y="25"/>
                    </a:cubicBezTo>
                    <a:cubicBezTo>
                      <a:pt x="13" y="24"/>
                      <a:pt x="13" y="24"/>
                      <a:pt x="13" y="23"/>
                    </a:cubicBezTo>
                    <a:cubicBezTo>
                      <a:pt x="13" y="23"/>
                      <a:pt x="14" y="23"/>
                      <a:pt x="14" y="22"/>
                    </a:cubicBezTo>
                    <a:cubicBezTo>
                      <a:pt x="14" y="21"/>
                      <a:pt x="15" y="17"/>
                      <a:pt x="15" y="16"/>
                    </a:cubicBezTo>
                    <a:cubicBezTo>
                      <a:pt x="15" y="16"/>
                      <a:pt x="15" y="15"/>
                      <a:pt x="16" y="15"/>
                    </a:cubicBezTo>
                    <a:cubicBezTo>
                      <a:pt x="16" y="14"/>
                      <a:pt x="16" y="14"/>
                      <a:pt x="16" y="13"/>
                    </a:cubicBezTo>
                    <a:cubicBezTo>
                      <a:pt x="16" y="12"/>
                      <a:pt x="17" y="12"/>
                      <a:pt x="17" y="11"/>
                    </a:cubicBezTo>
                    <a:cubicBezTo>
                      <a:pt x="17" y="11"/>
                      <a:pt x="17" y="10"/>
                      <a:pt x="17" y="10"/>
                    </a:cubicBezTo>
                    <a:cubicBezTo>
                      <a:pt x="18" y="10"/>
                      <a:pt x="18" y="10"/>
                      <a:pt x="18" y="10"/>
                    </a:cubicBezTo>
                    <a:cubicBezTo>
                      <a:pt x="18" y="9"/>
                      <a:pt x="18" y="9"/>
                      <a:pt x="19" y="8"/>
                    </a:cubicBezTo>
                    <a:cubicBezTo>
                      <a:pt x="19" y="8"/>
                      <a:pt x="19" y="7"/>
                      <a:pt x="19" y="7"/>
                    </a:cubicBezTo>
                    <a:cubicBezTo>
                      <a:pt x="19" y="7"/>
                      <a:pt x="19" y="7"/>
                      <a:pt x="20" y="6"/>
                    </a:cubicBezTo>
                    <a:cubicBezTo>
                      <a:pt x="21" y="5"/>
                      <a:pt x="21" y="5"/>
                      <a:pt x="22" y="4"/>
                    </a:cubicBezTo>
                    <a:cubicBezTo>
                      <a:pt x="22" y="4"/>
                      <a:pt x="23" y="3"/>
                      <a:pt x="24" y="3"/>
                    </a:cubicBezTo>
                    <a:cubicBezTo>
                      <a:pt x="24" y="2"/>
                      <a:pt x="25" y="1"/>
                      <a:pt x="26" y="1"/>
                    </a:cubicBezTo>
                    <a:cubicBezTo>
                      <a:pt x="27" y="1"/>
                      <a:pt x="29" y="0"/>
                      <a:pt x="29" y="0"/>
                    </a:cubicBezTo>
                    <a:cubicBezTo>
                      <a:pt x="30" y="0"/>
                      <a:pt x="31" y="0"/>
                      <a:pt x="31" y="0"/>
                    </a:cubicBezTo>
                    <a:cubicBezTo>
                      <a:pt x="33" y="1"/>
                      <a:pt x="33" y="1"/>
                      <a:pt x="34" y="1"/>
                    </a:cubicBezTo>
                    <a:cubicBezTo>
                      <a:pt x="35" y="2"/>
                      <a:pt x="38" y="4"/>
                      <a:pt x="38" y="6"/>
                    </a:cubicBezTo>
                    <a:cubicBezTo>
                      <a:pt x="38" y="8"/>
                      <a:pt x="39" y="8"/>
                      <a:pt x="39" y="8"/>
                    </a:cubicBezTo>
                    <a:cubicBezTo>
                      <a:pt x="39" y="9"/>
                      <a:pt x="39" y="9"/>
                      <a:pt x="40" y="11"/>
                    </a:cubicBezTo>
                    <a:cubicBezTo>
                      <a:pt x="40" y="12"/>
                      <a:pt x="41" y="15"/>
                      <a:pt x="42" y="16"/>
                    </a:cubicBezTo>
                    <a:cubicBezTo>
                      <a:pt x="43" y="17"/>
                      <a:pt x="42" y="18"/>
                      <a:pt x="43" y="19"/>
                    </a:cubicBezTo>
                    <a:cubicBezTo>
                      <a:pt x="43" y="22"/>
                      <a:pt x="43" y="18"/>
                      <a:pt x="42" y="22"/>
                    </a:cubicBezTo>
                    <a:cubicBezTo>
                      <a:pt x="42" y="22"/>
                      <a:pt x="42" y="23"/>
                      <a:pt x="42" y="24"/>
                    </a:cubicBezTo>
                    <a:cubicBezTo>
                      <a:pt x="41" y="25"/>
                      <a:pt x="40" y="25"/>
                      <a:pt x="39" y="26"/>
                    </a:cubicBezTo>
                    <a:cubicBezTo>
                      <a:pt x="38" y="27"/>
                      <a:pt x="37" y="28"/>
                      <a:pt x="36" y="29"/>
                    </a:cubicBezTo>
                    <a:cubicBezTo>
                      <a:pt x="35" y="30"/>
                      <a:pt x="35" y="30"/>
                      <a:pt x="35" y="31"/>
                    </a:cubicBezTo>
                    <a:cubicBezTo>
                      <a:pt x="35" y="32"/>
                      <a:pt x="34" y="33"/>
                      <a:pt x="34" y="34"/>
                    </a:cubicBezTo>
                    <a:cubicBezTo>
                      <a:pt x="34" y="37"/>
                      <a:pt x="34" y="41"/>
                      <a:pt x="34" y="42"/>
                    </a:cubicBezTo>
                    <a:cubicBezTo>
                      <a:pt x="33" y="44"/>
                      <a:pt x="33" y="46"/>
                      <a:pt x="33" y="49"/>
                    </a:cubicBezTo>
                    <a:cubicBezTo>
                      <a:pt x="33" y="50"/>
                      <a:pt x="32" y="51"/>
                      <a:pt x="32" y="52"/>
                    </a:cubicBezTo>
                    <a:cubicBezTo>
                      <a:pt x="32" y="54"/>
                      <a:pt x="32" y="55"/>
                      <a:pt x="31" y="57"/>
                    </a:cubicBezTo>
                    <a:cubicBezTo>
                      <a:pt x="31" y="57"/>
                      <a:pt x="31" y="57"/>
                      <a:pt x="31" y="57"/>
                    </a:cubicBezTo>
                    <a:cubicBezTo>
                      <a:pt x="31" y="58"/>
                      <a:pt x="31" y="58"/>
                      <a:pt x="31" y="59"/>
                    </a:cubicBezTo>
                    <a:cubicBezTo>
                      <a:pt x="30" y="60"/>
                      <a:pt x="30" y="62"/>
                      <a:pt x="30" y="63"/>
                    </a:cubicBezTo>
                    <a:cubicBezTo>
                      <a:pt x="29" y="67"/>
                      <a:pt x="27" y="71"/>
                      <a:pt x="26" y="74"/>
                    </a:cubicBezTo>
                    <a:cubicBezTo>
                      <a:pt x="26" y="74"/>
                      <a:pt x="26" y="74"/>
                      <a:pt x="26" y="75"/>
                    </a:cubicBezTo>
                    <a:cubicBezTo>
                      <a:pt x="26" y="75"/>
                      <a:pt x="26" y="75"/>
                      <a:pt x="26" y="75"/>
                    </a:cubicBezTo>
                    <a:cubicBezTo>
                      <a:pt x="26" y="76"/>
                      <a:pt x="25" y="77"/>
                      <a:pt x="25" y="77"/>
                    </a:cubicBezTo>
                    <a:cubicBezTo>
                      <a:pt x="25" y="79"/>
                      <a:pt x="24" y="80"/>
                      <a:pt x="23" y="82"/>
                    </a:cubicBezTo>
                    <a:cubicBezTo>
                      <a:pt x="22" y="83"/>
                      <a:pt x="21" y="84"/>
                      <a:pt x="21" y="86"/>
                    </a:cubicBezTo>
                    <a:cubicBezTo>
                      <a:pt x="17" y="90"/>
                      <a:pt x="15" y="99"/>
                      <a:pt x="10" y="102"/>
                    </a:cubicBezTo>
                    <a:cubicBezTo>
                      <a:pt x="9" y="102"/>
                      <a:pt x="7" y="102"/>
                      <a:pt x="6"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7"/>
              <p:cNvSpPr/>
              <p:nvPr/>
            </p:nvSpPr>
            <p:spPr bwMode="auto">
              <a:xfrm>
                <a:off x="1917701" y="3873500"/>
                <a:ext cx="458788" cy="481013"/>
              </a:xfrm>
              <a:custGeom>
                <a:avLst/>
                <a:gdLst>
                  <a:gd name="T0" fmla="*/ 82 w 122"/>
                  <a:gd name="T1" fmla="*/ 4 h 128"/>
                  <a:gd name="T2" fmla="*/ 89 w 122"/>
                  <a:gd name="T3" fmla="*/ 10 h 128"/>
                  <a:gd name="T4" fmla="*/ 94 w 122"/>
                  <a:gd name="T5" fmla="*/ 15 h 128"/>
                  <a:gd name="T6" fmla="*/ 99 w 122"/>
                  <a:gd name="T7" fmla="*/ 19 h 128"/>
                  <a:gd name="T8" fmla="*/ 108 w 122"/>
                  <a:gd name="T9" fmla="*/ 28 h 128"/>
                  <a:gd name="T10" fmla="*/ 116 w 122"/>
                  <a:gd name="T11" fmla="*/ 36 h 128"/>
                  <a:gd name="T12" fmla="*/ 120 w 122"/>
                  <a:gd name="T13" fmla="*/ 42 h 128"/>
                  <a:gd name="T14" fmla="*/ 122 w 122"/>
                  <a:gd name="T15" fmla="*/ 60 h 128"/>
                  <a:gd name="T16" fmla="*/ 122 w 122"/>
                  <a:gd name="T17" fmla="*/ 68 h 128"/>
                  <a:gd name="T18" fmla="*/ 120 w 122"/>
                  <a:gd name="T19" fmla="*/ 79 h 128"/>
                  <a:gd name="T20" fmla="*/ 118 w 122"/>
                  <a:gd name="T21" fmla="*/ 87 h 128"/>
                  <a:gd name="T22" fmla="*/ 116 w 122"/>
                  <a:gd name="T23" fmla="*/ 96 h 128"/>
                  <a:gd name="T24" fmla="*/ 111 w 122"/>
                  <a:gd name="T25" fmla="*/ 108 h 128"/>
                  <a:gd name="T26" fmla="*/ 104 w 122"/>
                  <a:gd name="T27" fmla="*/ 114 h 128"/>
                  <a:gd name="T28" fmla="*/ 88 w 122"/>
                  <a:gd name="T29" fmla="*/ 125 h 128"/>
                  <a:gd name="T30" fmla="*/ 83 w 122"/>
                  <a:gd name="T31" fmla="*/ 128 h 128"/>
                  <a:gd name="T32" fmla="*/ 78 w 122"/>
                  <a:gd name="T33" fmla="*/ 128 h 128"/>
                  <a:gd name="T34" fmla="*/ 71 w 122"/>
                  <a:gd name="T35" fmla="*/ 124 h 128"/>
                  <a:gd name="T36" fmla="*/ 69 w 122"/>
                  <a:gd name="T37" fmla="*/ 118 h 128"/>
                  <a:gd name="T38" fmla="*/ 70 w 122"/>
                  <a:gd name="T39" fmla="*/ 115 h 128"/>
                  <a:gd name="T40" fmla="*/ 78 w 122"/>
                  <a:gd name="T41" fmla="*/ 107 h 128"/>
                  <a:gd name="T42" fmla="*/ 81 w 122"/>
                  <a:gd name="T43" fmla="*/ 105 h 128"/>
                  <a:gd name="T44" fmla="*/ 87 w 122"/>
                  <a:gd name="T45" fmla="*/ 101 h 128"/>
                  <a:gd name="T46" fmla="*/ 92 w 122"/>
                  <a:gd name="T47" fmla="*/ 93 h 128"/>
                  <a:gd name="T48" fmla="*/ 97 w 122"/>
                  <a:gd name="T49" fmla="*/ 78 h 128"/>
                  <a:gd name="T50" fmla="*/ 94 w 122"/>
                  <a:gd name="T51" fmla="*/ 48 h 128"/>
                  <a:gd name="T52" fmla="*/ 88 w 122"/>
                  <a:gd name="T53" fmla="*/ 41 h 128"/>
                  <a:gd name="T54" fmla="*/ 81 w 122"/>
                  <a:gd name="T55" fmla="*/ 34 h 128"/>
                  <a:gd name="T56" fmla="*/ 76 w 122"/>
                  <a:gd name="T57" fmla="*/ 29 h 128"/>
                  <a:gd name="T58" fmla="*/ 63 w 122"/>
                  <a:gd name="T59" fmla="*/ 25 h 128"/>
                  <a:gd name="T60" fmla="*/ 57 w 122"/>
                  <a:gd name="T61" fmla="*/ 27 h 128"/>
                  <a:gd name="T62" fmla="*/ 45 w 122"/>
                  <a:gd name="T63" fmla="*/ 34 h 128"/>
                  <a:gd name="T64" fmla="*/ 42 w 122"/>
                  <a:gd name="T65" fmla="*/ 36 h 128"/>
                  <a:gd name="T66" fmla="*/ 31 w 122"/>
                  <a:gd name="T67" fmla="*/ 45 h 128"/>
                  <a:gd name="T68" fmla="*/ 25 w 122"/>
                  <a:gd name="T69" fmla="*/ 48 h 128"/>
                  <a:gd name="T70" fmla="*/ 16 w 122"/>
                  <a:gd name="T71" fmla="*/ 49 h 128"/>
                  <a:gd name="T72" fmla="*/ 8 w 122"/>
                  <a:gd name="T73" fmla="*/ 46 h 128"/>
                  <a:gd name="T74" fmla="*/ 5 w 122"/>
                  <a:gd name="T75" fmla="*/ 44 h 128"/>
                  <a:gd name="T76" fmla="*/ 0 w 122"/>
                  <a:gd name="T77" fmla="*/ 36 h 128"/>
                  <a:gd name="T78" fmla="*/ 14 w 122"/>
                  <a:gd name="T79" fmla="*/ 23 h 128"/>
                  <a:gd name="T80" fmla="*/ 22 w 122"/>
                  <a:gd name="T81" fmla="*/ 23 h 128"/>
                  <a:gd name="T82" fmla="*/ 36 w 122"/>
                  <a:gd name="T83" fmla="*/ 16 h 128"/>
                  <a:gd name="T84" fmla="*/ 49 w 122"/>
                  <a:gd name="T85" fmla="*/ 9 h 128"/>
                  <a:gd name="T86" fmla="*/ 57 w 122"/>
                  <a:gd name="T87" fmla="*/ 5 h 128"/>
                  <a:gd name="T88" fmla="*/ 62 w 122"/>
                  <a:gd name="T89" fmla="*/ 2 h 128"/>
                  <a:gd name="T90" fmla="*/ 65 w 122"/>
                  <a:gd name="T91" fmla="*/ 1 h 128"/>
                  <a:gd name="T92" fmla="*/ 68 w 122"/>
                  <a:gd name="T93" fmla="*/ 1 h 128"/>
                  <a:gd name="T94" fmla="*/ 77 w 122"/>
                  <a:gd name="T95"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2" h="128">
                    <a:moveTo>
                      <a:pt x="77" y="1"/>
                    </a:moveTo>
                    <a:cubicBezTo>
                      <a:pt x="78" y="1"/>
                      <a:pt x="79" y="3"/>
                      <a:pt x="81" y="3"/>
                    </a:cubicBezTo>
                    <a:cubicBezTo>
                      <a:pt x="82" y="3"/>
                      <a:pt x="81" y="4"/>
                      <a:pt x="82" y="4"/>
                    </a:cubicBezTo>
                    <a:cubicBezTo>
                      <a:pt x="83" y="5"/>
                      <a:pt x="84" y="6"/>
                      <a:pt x="85" y="6"/>
                    </a:cubicBezTo>
                    <a:cubicBezTo>
                      <a:pt x="86" y="7"/>
                      <a:pt x="86" y="7"/>
                      <a:pt x="87" y="8"/>
                    </a:cubicBezTo>
                    <a:cubicBezTo>
                      <a:pt x="88" y="8"/>
                      <a:pt x="88" y="8"/>
                      <a:pt x="89" y="10"/>
                    </a:cubicBezTo>
                    <a:cubicBezTo>
                      <a:pt x="90" y="11"/>
                      <a:pt x="91" y="11"/>
                      <a:pt x="92" y="12"/>
                    </a:cubicBezTo>
                    <a:cubicBezTo>
                      <a:pt x="92" y="12"/>
                      <a:pt x="93" y="13"/>
                      <a:pt x="94" y="14"/>
                    </a:cubicBezTo>
                    <a:cubicBezTo>
                      <a:pt x="94" y="14"/>
                      <a:pt x="94" y="14"/>
                      <a:pt x="94" y="15"/>
                    </a:cubicBezTo>
                    <a:cubicBezTo>
                      <a:pt x="95" y="15"/>
                      <a:pt x="95" y="15"/>
                      <a:pt x="96" y="16"/>
                    </a:cubicBezTo>
                    <a:cubicBezTo>
                      <a:pt x="96" y="16"/>
                      <a:pt x="96" y="16"/>
                      <a:pt x="96" y="17"/>
                    </a:cubicBezTo>
                    <a:cubicBezTo>
                      <a:pt x="97" y="17"/>
                      <a:pt x="98" y="18"/>
                      <a:pt x="99" y="19"/>
                    </a:cubicBezTo>
                    <a:cubicBezTo>
                      <a:pt x="100" y="20"/>
                      <a:pt x="100" y="21"/>
                      <a:pt x="102" y="22"/>
                    </a:cubicBezTo>
                    <a:cubicBezTo>
                      <a:pt x="103" y="23"/>
                      <a:pt x="104" y="24"/>
                      <a:pt x="105" y="25"/>
                    </a:cubicBezTo>
                    <a:cubicBezTo>
                      <a:pt x="106" y="25"/>
                      <a:pt x="107" y="27"/>
                      <a:pt x="108" y="28"/>
                    </a:cubicBezTo>
                    <a:cubicBezTo>
                      <a:pt x="109" y="29"/>
                      <a:pt x="110" y="30"/>
                      <a:pt x="111" y="32"/>
                    </a:cubicBezTo>
                    <a:cubicBezTo>
                      <a:pt x="112" y="32"/>
                      <a:pt x="113" y="33"/>
                      <a:pt x="114" y="34"/>
                    </a:cubicBezTo>
                    <a:cubicBezTo>
                      <a:pt x="114" y="35"/>
                      <a:pt x="115" y="35"/>
                      <a:pt x="116" y="36"/>
                    </a:cubicBezTo>
                    <a:cubicBezTo>
                      <a:pt x="116" y="37"/>
                      <a:pt x="117" y="37"/>
                      <a:pt x="117" y="38"/>
                    </a:cubicBezTo>
                    <a:cubicBezTo>
                      <a:pt x="117" y="38"/>
                      <a:pt x="118" y="39"/>
                      <a:pt x="118" y="39"/>
                    </a:cubicBezTo>
                    <a:cubicBezTo>
                      <a:pt x="119" y="40"/>
                      <a:pt x="119" y="41"/>
                      <a:pt x="120" y="42"/>
                    </a:cubicBezTo>
                    <a:cubicBezTo>
                      <a:pt x="121" y="43"/>
                      <a:pt x="121" y="45"/>
                      <a:pt x="122" y="46"/>
                    </a:cubicBezTo>
                    <a:cubicBezTo>
                      <a:pt x="122" y="48"/>
                      <a:pt x="122" y="49"/>
                      <a:pt x="122" y="50"/>
                    </a:cubicBezTo>
                    <a:cubicBezTo>
                      <a:pt x="122" y="53"/>
                      <a:pt x="122" y="57"/>
                      <a:pt x="122" y="60"/>
                    </a:cubicBezTo>
                    <a:cubicBezTo>
                      <a:pt x="122" y="60"/>
                      <a:pt x="122" y="61"/>
                      <a:pt x="122" y="62"/>
                    </a:cubicBezTo>
                    <a:cubicBezTo>
                      <a:pt x="122" y="63"/>
                      <a:pt x="122" y="64"/>
                      <a:pt x="122" y="66"/>
                    </a:cubicBezTo>
                    <a:cubicBezTo>
                      <a:pt x="122" y="67"/>
                      <a:pt x="122" y="67"/>
                      <a:pt x="122" y="68"/>
                    </a:cubicBezTo>
                    <a:cubicBezTo>
                      <a:pt x="121" y="69"/>
                      <a:pt x="121" y="70"/>
                      <a:pt x="121" y="72"/>
                    </a:cubicBezTo>
                    <a:cubicBezTo>
                      <a:pt x="120" y="74"/>
                      <a:pt x="120" y="75"/>
                      <a:pt x="120" y="77"/>
                    </a:cubicBezTo>
                    <a:cubicBezTo>
                      <a:pt x="120" y="78"/>
                      <a:pt x="120" y="78"/>
                      <a:pt x="120" y="79"/>
                    </a:cubicBezTo>
                    <a:cubicBezTo>
                      <a:pt x="120" y="79"/>
                      <a:pt x="120" y="80"/>
                      <a:pt x="120" y="81"/>
                    </a:cubicBezTo>
                    <a:cubicBezTo>
                      <a:pt x="119" y="81"/>
                      <a:pt x="119" y="82"/>
                      <a:pt x="119" y="82"/>
                    </a:cubicBezTo>
                    <a:cubicBezTo>
                      <a:pt x="119" y="84"/>
                      <a:pt x="119" y="86"/>
                      <a:pt x="118" y="87"/>
                    </a:cubicBezTo>
                    <a:cubicBezTo>
                      <a:pt x="118" y="87"/>
                      <a:pt x="118" y="88"/>
                      <a:pt x="118" y="88"/>
                    </a:cubicBezTo>
                    <a:cubicBezTo>
                      <a:pt x="118" y="90"/>
                      <a:pt x="118" y="91"/>
                      <a:pt x="117" y="93"/>
                    </a:cubicBezTo>
                    <a:cubicBezTo>
                      <a:pt x="117" y="94"/>
                      <a:pt x="117" y="95"/>
                      <a:pt x="116" y="96"/>
                    </a:cubicBezTo>
                    <a:cubicBezTo>
                      <a:pt x="116" y="97"/>
                      <a:pt x="116" y="98"/>
                      <a:pt x="116" y="99"/>
                    </a:cubicBezTo>
                    <a:cubicBezTo>
                      <a:pt x="115" y="100"/>
                      <a:pt x="114" y="102"/>
                      <a:pt x="114" y="103"/>
                    </a:cubicBezTo>
                    <a:cubicBezTo>
                      <a:pt x="113" y="105"/>
                      <a:pt x="112" y="106"/>
                      <a:pt x="111" y="108"/>
                    </a:cubicBezTo>
                    <a:cubicBezTo>
                      <a:pt x="111" y="108"/>
                      <a:pt x="110" y="109"/>
                      <a:pt x="110" y="110"/>
                    </a:cubicBezTo>
                    <a:cubicBezTo>
                      <a:pt x="107" y="112"/>
                      <a:pt x="107" y="112"/>
                      <a:pt x="105" y="114"/>
                    </a:cubicBezTo>
                    <a:cubicBezTo>
                      <a:pt x="104" y="114"/>
                      <a:pt x="104" y="114"/>
                      <a:pt x="104" y="114"/>
                    </a:cubicBezTo>
                    <a:cubicBezTo>
                      <a:pt x="103" y="114"/>
                      <a:pt x="99" y="118"/>
                      <a:pt x="97" y="119"/>
                    </a:cubicBezTo>
                    <a:cubicBezTo>
                      <a:pt x="95" y="121"/>
                      <a:pt x="92" y="121"/>
                      <a:pt x="91" y="123"/>
                    </a:cubicBezTo>
                    <a:cubicBezTo>
                      <a:pt x="89" y="124"/>
                      <a:pt x="89" y="124"/>
                      <a:pt x="88" y="125"/>
                    </a:cubicBezTo>
                    <a:cubicBezTo>
                      <a:pt x="87" y="125"/>
                      <a:pt x="87" y="126"/>
                      <a:pt x="87" y="126"/>
                    </a:cubicBezTo>
                    <a:cubicBezTo>
                      <a:pt x="87" y="126"/>
                      <a:pt x="85" y="127"/>
                      <a:pt x="85" y="128"/>
                    </a:cubicBezTo>
                    <a:cubicBezTo>
                      <a:pt x="84" y="128"/>
                      <a:pt x="83" y="128"/>
                      <a:pt x="83" y="128"/>
                    </a:cubicBezTo>
                    <a:cubicBezTo>
                      <a:pt x="83" y="128"/>
                      <a:pt x="82" y="128"/>
                      <a:pt x="82" y="128"/>
                    </a:cubicBezTo>
                    <a:cubicBezTo>
                      <a:pt x="81" y="128"/>
                      <a:pt x="80" y="128"/>
                      <a:pt x="80" y="128"/>
                    </a:cubicBezTo>
                    <a:cubicBezTo>
                      <a:pt x="79" y="128"/>
                      <a:pt x="78" y="128"/>
                      <a:pt x="78" y="128"/>
                    </a:cubicBezTo>
                    <a:cubicBezTo>
                      <a:pt x="76" y="128"/>
                      <a:pt x="76" y="127"/>
                      <a:pt x="74" y="127"/>
                    </a:cubicBezTo>
                    <a:cubicBezTo>
                      <a:pt x="73" y="127"/>
                      <a:pt x="72" y="126"/>
                      <a:pt x="71" y="125"/>
                    </a:cubicBezTo>
                    <a:cubicBezTo>
                      <a:pt x="71" y="124"/>
                      <a:pt x="71" y="124"/>
                      <a:pt x="71" y="124"/>
                    </a:cubicBezTo>
                    <a:cubicBezTo>
                      <a:pt x="69" y="124"/>
                      <a:pt x="70" y="123"/>
                      <a:pt x="70" y="122"/>
                    </a:cubicBezTo>
                    <a:cubicBezTo>
                      <a:pt x="70" y="122"/>
                      <a:pt x="70" y="121"/>
                      <a:pt x="70" y="121"/>
                    </a:cubicBezTo>
                    <a:cubicBezTo>
                      <a:pt x="70" y="119"/>
                      <a:pt x="69" y="119"/>
                      <a:pt x="69" y="118"/>
                    </a:cubicBezTo>
                    <a:cubicBezTo>
                      <a:pt x="69" y="118"/>
                      <a:pt x="69" y="118"/>
                      <a:pt x="69" y="117"/>
                    </a:cubicBezTo>
                    <a:cubicBezTo>
                      <a:pt x="69" y="117"/>
                      <a:pt x="69" y="117"/>
                      <a:pt x="70" y="116"/>
                    </a:cubicBezTo>
                    <a:cubicBezTo>
                      <a:pt x="70" y="116"/>
                      <a:pt x="70" y="115"/>
                      <a:pt x="70" y="115"/>
                    </a:cubicBezTo>
                    <a:cubicBezTo>
                      <a:pt x="71" y="114"/>
                      <a:pt x="71" y="113"/>
                      <a:pt x="72" y="112"/>
                    </a:cubicBezTo>
                    <a:cubicBezTo>
                      <a:pt x="73" y="110"/>
                      <a:pt x="75" y="110"/>
                      <a:pt x="76" y="108"/>
                    </a:cubicBezTo>
                    <a:cubicBezTo>
                      <a:pt x="77" y="108"/>
                      <a:pt x="77" y="107"/>
                      <a:pt x="78" y="107"/>
                    </a:cubicBezTo>
                    <a:cubicBezTo>
                      <a:pt x="79" y="106"/>
                      <a:pt x="79" y="106"/>
                      <a:pt x="80" y="106"/>
                    </a:cubicBezTo>
                    <a:cubicBezTo>
                      <a:pt x="80" y="106"/>
                      <a:pt x="80" y="105"/>
                      <a:pt x="80" y="105"/>
                    </a:cubicBezTo>
                    <a:cubicBezTo>
                      <a:pt x="81" y="105"/>
                      <a:pt x="81" y="105"/>
                      <a:pt x="81" y="105"/>
                    </a:cubicBezTo>
                    <a:cubicBezTo>
                      <a:pt x="82" y="104"/>
                      <a:pt x="82" y="104"/>
                      <a:pt x="83" y="104"/>
                    </a:cubicBezTo>
                    <a:cubicBezTo>
                      <a:pt x="83" y="104"/>
                      <a:pt x="84" y="103"/>
                      <a:pt x="84" y="103"/>
                    </a:cubicBezTo>
                    <a:cubicBezTo>
                      <a:pt x="85" y="102"/>
                      <a:pt x="86" y="102"/>
                      <a:pt x="87" y="101"/>
                    </a:cubicBezTo>
                    <a:cubicBezTo>
                      <a:pt x="87" y="100"/>
                      <a:pt x="88" y="99"/>
                      <a:pt x="89" y="99"/>
                    </a:cubicBezTo>
                    <a:cubicBezTo>
                      <a:pt x="89" y="98"/>
                      <a:pt x="89" y="98"/>
                      <a:pt x="89" y="98"/>
                    </a:cubicBezTo>
                    <a:cubicBezTo>
                      <a:pt x="90" y="96"/>
                      <a:pt x="92" y="95"/>
                      <a:pt x="92" y="93"/>
                    </a:cubicBezTo>
                    <a:cubicBezTo>
                      <a:pt x="93" y="90"/>
                      <a:pt x="95" y="88"/>
                      <a:pt x="96" y="84"/>
                    </a:cubicBezTo>
                    <a:cubicBezTo>
                      <a:pt x="96" y="84"/>
                      <a:pt x="96" y="83"/>
                      <a:pt x="96" y="83"/>
                    </a:cubicBezTo>
                    <a:cubicBezTo>
                      <a:pt x="96" y="81"/>
                      <a:pt x="97" y="80"/>
                      <a:pt x="97" y="78"/>
                    </a:cubicBezTo>
                    <a:cubicBezTo>
                      <a:pt x="98" y="77"/>
                      <a:pt x="98" y="76"/>
                      <a:pt x="98" y="75"/>
                    </a:cubicBezTo>
                    <a:cubicBezTo>
                      <a:pt x="99" y="68"/>
                      <a:pt x="101" y="63"/>
                      <a:pt x="98" y="55"/>
                    </a:cubicBezTo>
                    <a:cubicBezTo>
                      <a:pt x="97" y="52"/>
                      <a:pt x="96" y="51"/>
                      <a:pt x="94" y="48"/>
                    </a:cubicBezTo>
                    <a:cubicBezTo>
                      <a:pt x="93" y="47"/>
                      <a:pt x="92" y="46"/>
                      <a:pt x="91" y="44"/>
                    </a:cubicBezTo>
                    <a:cubicBezTo>
                      <a:pt x="90" y="43"/>
                      <a:pt x="90" y="42"/>
                      <a:pt x="89" y="42"/>
                    </a:cubicBezTo>
                    <a:cubicBezTo>
                      <a:pt x="89" y="41"/>
                      <a:pt x="89" y="41"/>
                      <a:pt x="88" y="41"/>
                    </a:cubicBezTo>
                    <a:cubicBezTo>
                      <a:pt x="88" y="40"/>
                      <a:pt x="87" y="40"/>
                      <a:pt x="87" y="40"/>
                    </a:cubicBezTo>
                    <a:cubicBezTo>
                      <a:pt x="84" y="38"/>
                      <a:pt x="84" y="36"/>
                      <a:pt x="82" y="35"/>
                    </a:cubicBezTo>
                    <a:cubicBezTo>
                      <a:pt x="82" y="34"/>
                      <a:pt x="81" y="34"/>
                      <a:pt x="81" y="34"/>
                    </a:cubicBezTo>
                    <a:cubicBezTo>
                      <a:pt x="81" y="33"/>
                      <a:pt x="81" y="33"/>
                      <a:pt x="81" y="33"/>
                    </a:cubicBezTo>
                    <a:cubicBezTo>
                      <a:pt x="79" y="32"/>
                      <a:pt x="78" y="30"/>
                      <a:pt x="78" y="29"/>
                    </a:cubicBezTo>
                    <a:cubicBezTo>
                      <a:pt x="77" y="29"/>
                      <a:pt x="76" y="29"/>
                      <a:pt x="76" y="29"/>
                    </a:cubicBezTo>
                    <a:cubicBezTo>
                      <a:pt x="75" y="28"/>
                      <a:pt x="74" y="27"/>
                      <a:pt x="73" y="27"/>
                    </a:cubicBezTo>
                    <a:cubicBezTo>
                      <a:pt x="72" y="26"/>
                      <a:pt x="72" y="25"/>
                      <a:pt x="71" y="25"/>
                    </a:cubicBezTo>
                    <a:cubicBezTo>
                      <a:pt x="69" y="24"/>
                      <a:pt x="65" y="24"/>
                      <a:pt x="63" y="25"/>
                    </a:cubicBezTo>
                    <a:cubicBezTo>
                      <a:pt x="62" y="25"/>
                      <a:pt x="59" y="26"/>
                      <a:pt x="59" y="26"/>
                    </a:cubicBezTo>
                    <a:cubicBezTo>
                      <a:pt x="58" y="26"/>
                      <a:pt x="58" y="26"/>
                      <a:pt x="58" y="27"/>
                    </a:cubicBezTo>
                    <a:cubicBezTo>
                      <a:pt x="58" y="27"/>
                      <a:pt x="57" y="27"/>
                      <a:pt x="57" y="27"/>
                    </a:cubicBezTo>
                    <a:cubicBezTo>
                      <a:pt x="56" y="28"/>
                      <a:pt x="55" y="28"/>
                      <a:pt x="55" y="28"/>
                    </a:cubicBezTo>
                    <a:cubicBezTo>
                      <a:pt x="54" y="29"/>
                      <a:pt x="51" y="30"/>
                      <a:pt x="50" y="31"/>
                    </a:cubicBezTo>
                    <a:cubicBezTo>
                      <a:pt x="48" y="32"/>
                      <a:pt x="47" y="32"/>
                      <a:pt x="45" y="34"/>
                    </a:cubicBezTo>
                    <a:cubicBezTo>
                      <a:pt x="45" y="34"/>
                      <a:pt x="44" y="34"/>
                      <a:pt x="44" y="34"/>
                    </a:cubicBezTo>
                    <a:cubicBezTo>
                      <a:pt x="44" y="34"/>
                      <a:pt x="43" y="35"/>
                      <a:pt x="42" y="35"/>
                    </a:cubicBezTo>
                    <a:cubicBezTo>
                      <a:pt x="42" y="35"/>
                      <a:pt x="42" y="35"/>
                      <a:pt x="42" y="36"/>
                    </a:cubicBezTo>
                    <a:cubicBezTo>
                      <a:pt x="39" y="38"/>
                      <a:pt x="36" y="39"/>
                      <a:pt x="34" y="42"/>
                    </a:cubicBezTo>
                    <a:cubicBezTo>
                      <a:pt x="34" y="42"/>
                      <a:pt x="33" y="43"/>
                      <a:pt x="32" y="43"/>
                    </a:cubicBezTo>
                    <a:cubicBezTo>
                      <a:pt x="32" y="44"/>
                      <a:pt x="31" y="44"/>
                      <a:pt x="31" y="45"/>
                    </a:cubicBezTo>
                    <a:cubicBezTo>
                      <a:pt x="30" y="46"/>
                      <a:pt x="29" y="46"/>
                      <a:pt x="28" y="47"/>
                    </a:cubicBezTo>
                    <a:cubicBezTo>
                      <a:pt x="27" y="47"/>
                      <a:pt x="27" y="47"/>
                      <a:pt x="27" y="48"/>
                    </a:cubicBezTo>
                    <a:cubicBezTo>
                      <a:pt x="26" y="48"/>
                      <a:pt x="25" y="48"/>
                      <a:pt x="25" y="48"/>
                    </a:cubicBezTo>
                    <a:cubicBezTo>
                      <a:pt x="24" y="48"/>
                      <a:pt x="22" y="49"/>
                      <a:pt x="21" y="49"/>
                    </a:cubicBezTo>
                    <a:cubicBezTo>
                      <a:pt x="19" y="49"/>
                      <a:pt x="19" y="49"/>
                      <a:pt x="19" y="49"/>
                    </a:cubicBezTo>
                    <a:cubicBezTo>
                      <a:pt x="18" y="49"/>
                      <a:pt x="16" y="49"/>
                      <a:pt x="16" y="49"/>
                    </a:cubicBezTo>
                    <a:cubicBezTo>
                      <a:pt x="15" y="48"/>
                      <a:pt x="15" y="49"/>
                      <a:pt x="14" y="48"/>
                    </a:cubicBezTo>
                    <a:cubicBezTo>
                      <a:pt x="12" y="47"/>
                      <a:pt x="12" y="47"/>
                      <a:pt x="10" y="47"/>
                    </a:cubicBezTo>
                    <a:cubicBezTo>
                      <a:pt x="10" y="46"/>
                      <a:pt x="9" y="46"/>
                      <a:pt x="8" y="46"/>
                    </a:cubicBezTo>
                    <a:cubicBezTo>
                      <a:pt x="8" y="46"/>
                      <a:pt x="7" y="45"/>
                      <a:pt x="7" y="45"/>
                    </a:cubicBezTo>
                    <a:cubicBezTo>
                      <a:pt x="7" y="45"/>
                      <a:pt x="7" y="45"/>
                      <a:pt x="7" y="45"/>
                    </a:cubicBezTo>
                    <a:cubicBezTo>
                      <a:pt x="7" y="45"/>
                      <a:pt x="5" y="44"/>
                      <a:pt x="5" y="44"/>
                    </a:cubicBezTo>
                    <a:cubicBezTo>
                      <a:pt x="4" y="42"/>
                      <a:pt x="3" y="43"/>
                      <a:pt x="2" y="42"/>
                    </a:cubicBezTo>
                    <a:cubicBezTo>
                      <a:pt x="2" y="40"/>
                      <a:pt x="1" y="41"/>
                      <a:pt x="1" y="40"/>
                    </a:cubicBezTo>
                    <a:cubicBezTo>
                      <a:pt x="1" y="38"/>
                      <a:pt x="0" y="37"/>
                      <a:pt x="0" y="36"/>
                    </a:cubicBezTo>
                    <a:cubicBezTo>
                      <a:pt x="0" y="31"/>
                      <a:pt x="1" y="28"/>
                      <a:pt x="3" y="26"/>
                    </a:cubicBezTo>
                    <a:cubicBezTo>
                      <a:pt x="5" y="24"/>
                      <a:pt x="6" y="23"/>
                      <a:pt x="10" y="23"/>
                    </a:cubicBezTo>
                    <a:cubicBezTo>
                      <a:pt x="11" y="23"/>
                      <a:pt x="13" y="23"/>
                      <a:pt x="14" y="23"/>
                    </a:cubicBezTo>
                    <a:cubicBezTo>
                      <a:pt x="15" y="23"/>
                      <a:pt x="15" y="23"/>
                      <a:pt x="16" y="23"/>
                    </a:cubicBezTo>
                    <a:cubicBezTo>
                      <a:pt x="18" y="24"/>
                      <a:pt x="19" y="24"/>
                      <a:pt x="20" y="24"/>
                    </a:cubicBezTo>
                    <a:cubicBezTo>
                      <a:pt x="20" y="24"/>
                      <a:pt x="21" y="24"/>
                      <a:pt x="22" y="23"/>
                    </a:cubicBezTo>
                    <a:cubicBezTo>
                      <a:pt x="23" y="22"/>
                      <a:pt x="25" y="22"/>
                      <a:pt x="26" y="22"/>
                    </a:cubicBezTo>
                    <a:cubicBezTo>
                      <a:pt x="27" y="21"/>
                      <a:pt x="28" y="20"/>
                      <a:pt x="30" y="20"/>
                    </a:cubicBezTo>
                    <a:cubicBezTo>
                      <a:pt x="31" y="18"/>
                      <a:pt x="34" y="18"/>
                      <a:pt x="36" y="16"/>
                    </a:cubicBezTo>
                    <a:cubicBezTo>
                      <a:pt x="36" y="16"/>
                      <a:pt x="36" y="16"/>
                      <a:pt x="37" y="16"/>
                    </a:cubicBezTo>
                    <a:cubicBezTo>
                      <a:pt x="37" y="16"/>
                      <a:pt x="37" y="16"/>
                      <a:pt x="37" y="15"/>
                    </a:cubicBezTo>
                    <a:cubicBezTo>
                      <a:pt x="41" y="13"/>
                      <a:pt x="45" y="11"/>
                      <a:pt x="49" y="9"/>
                    </a:cubicBezTo>
                    <a:cubicBezTo>
                      <a:pt x="50" y="8"/>
                      <a:pt x="52" y="7"/>
                      <a:pt x="53" y="6"/>
                    </a:cubicBezTo>
                    <a:cubicBezTo>
                      <a:pt x="54" y="6"/>
                      <a:pt x="54" y="6"/>
                      <a:pt x="55" y="6"/>
                    </a:cubicBezTo>
                    <a:cubicBezTo>
                      <a:pt x="56" y="6"/>
                      <a:pt x="56" y="5"/>
                      <a:pt x="57" y="5"/>
                    </a:cubicBezTo>
                    <a:cubicBezTo>
                      <a:pt x="58" y="4"/>
                      <a:pt x="58" y="4"/>
                      <a:pt x="60" y="4"/>
                    </a:cubicBezTo>
                    <a:cubicBezTo>
                      <a:pt x="60" y="3"/>
                      <a:pt x="61" y="3"/>
                      <a:pt x="61" y="3"/>
                    </a:cubicBezTo>
                    <a:cubicBezTo>
                      <a:pt x="62" y="3"/>
                      <a:pt x="62" y="2"/>
                      <a:pt x="62" y="2"/>
                    </a:cubicBezTo>
                    <a:cubicBezTo>
                      <a:pt x="63" y="2"/>
                      <a:pt x="63" y="2"/>
                      <a:pt x="64" y="2"/>
                    </a:cubicBezTo>
                    <a:cubicBezTo>
                      <a:pt x="64" y="2"/>
                      <a:pt x="64" y="1"/>
                      <a:pt x="64" y="1"/>
                    </a:cubicBezTo>
                    <a:cubicBezTo>
                      <a:pt x="65" y="1"/>
                      <a:pt x="65" y="1"/>
                      <a:pt x="65" y="1"/>
                    </a:cubicBezTo>
                    <a:cubicBezTo>
                      <a:pt x="65" y="1"/>
                      <a:pt x="65" y="1"/>
                      <a:pt x="66" y="1"/>
                    </a:cubicBezTo>
                    <a:cubicBezTo>
                      <a:pt x="66" y="1"/>
                      <a:pt x="66" y="1"/>
                      <a:pt x="67" y="1"/>
                    </a:cubicBezTo>
                    <a:cubicBezTo>
                      <a:pt x="67" y="1"/>
                      <a:pt x="67" y="1"/>
                      <a:pt x="68" y="1"/>
                    </a:cubicBezTo>
                    <a:cubicBezTo>
                      <a:pt x="68" y="0"/>
                      <a:pt x="68" y="1"/>
                      <a:pt x="69" y="1"/>
                    </a:cubicBezTo>
                    <a:cubicBezTo>
                      <a:pt x="69" y="1"/>
                      <a:pt x="71" y="0"/>
                      <a:pt x="73" y="0"/>
                    </a:cubicBezTo>
                    <a:cubicBezTo>
                      <a:pt x="74" y="0"/>
                      <a:pt x="76" y="1"/>
                      <a:pt x="7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8"/>
              <p:cNvSpPr/>
              <p:nvPr/>
            </p:nvSpPr>
            <p:spPr bwMode="auto">
              <a:xfrm>
                <a:off x="3160713" y="4008438"/>
                <a:ext cx="241300" cy="433388"/>
              </a:xfrm>
              <a:custGeom>
                <a:avLst/>
                <a:gdLst>
                  <a:gd name="T0" fmla="*/ 20 w 64"/>
                  <a:gd name="T1" fmla="*/ 44 h 115"/>
                  <a:gd name="T2" fmla="*/ 20 w 64"/>
                  <a:gd name="T3" fmla="*/ 35 h 115"/>
                  <a:gd name="T4" fmla="*/ 22 w 64"/>
                  <a:gd name="T5" fmla="*/ 32 h 115"/>
                  <a:gd name="T6" fmla="*/ 22 w 64"/>
                  <a:gd name="T7" fmla="*/ 25 h 115"/>
                  <a:gd name="T8" fmla="*/ 15 w 64"/>
                  <a:gd name="T9" fmla="*/ 24 h 115"/>
                  <a:gd name="T10" fmla="*/ 9 w 64"/>
                  <a:gd name="T11" fmla="*/ 23 h 115"/>
                  <a:gd name="T12" fmla="*/ 2 w 64"/>
                  <a:gd name="T13" fmla="*/ 18 h 115"/>
                  <a:gd name="T14" fmla="*/ 0 w 64"/>
                  <a:gd name="T15" fmla="*/ 12 h 115"/>
                  <a:gd name="T16" fmla="*/ 1 w 64"/>
                  <a:gd name="T17" fmla="*/ 10 h 115"/>
                  <a:gd name="T18" fmla="*/ 10 w 64"/>
                  <a:gd name="T19" fmla="*/ 8 h 115"/>
                  <a:gd name="T20" fmla="*/ 14 w 64"/>
                  <a:gd name="T21" fmla="*/ 7 h 115"/>
                  <a:gd name="T22" fmla="*/ 20 w 64"/>
                  <a:gd name="T23" fmla="*/ 3 h 115"/>
                  <a:gd name="T24" fmla="*/ 27 w 64"/>
                  <a:gd name="T25" fmla="*/ 0 h 115"/>
                  <a:gd name="T26" fmla="*/ 35 w 64"/>
                  <a:gd name="T27" fmla="*/ 0 h 115"/>
                  <a:gd name="T28" fmla="*/ 42 w 64"/>
                  <a:gd name="T29" fmla="*/ 6 h 115"/>
                  <a:gd name="T30" fmla="*/ 46 w 64"/>
                  <a:gd name="T31" fmla="*/ 12 h 115"/>
                  <a:gd name="T32" fmla="*/ 46 w 64"/>
                  <a:gd name="T33" fmla="*/ 17 h 115"/>
                  <a:gd name="T34" fmla="*/ 45 w 64"/>
                  <a:gd name="T35" fmla="*/ 25 h 115"/>
                  <a:gd name="T36" fmla="*/ 41 w 64"/>
                  <a:gd name="T37" fmla="*/ 39 h 115"/>
                  <a:gd name="T38" fmla="*/ 40 w 64"/>
                  <a:gd name="T39" fmla="*/ 42 h 115"/>
                  <a:gd name="T40" fmla="*/ 41 w 64"/>
                  <a:gd name="T41" fmla="*/ 49 h 115"/>
                  <a:gd name="T42" fmla="*/ 50 w 64"/>
                  <a:gd name="T43" fmla="*/ 48 h 115"/>
                  <a:gd name="T44" fmla="*/ 55 w 64"/>
                  <a:gd name="T45" fmla="*/ 48 h 115"/>
                  <a:gd name="T46" fmla="*/ 62 w 64"/>
                  <a:gd name="T47" fmla="*/ 55 h 115"/>
                  <a:gd name="T48" fmla="*/ 64 w 64"/>
                  <a:gd name="T49" fmla="*/ 58 h 115"/>
                  <a:gd name="T50" fmla="*/ 63 w 64"/>
                  <a:gd name="T51" fmla="*/ 62 h 115"/>
                  <a:gd name="T52" fmla="*/ 61 w 64"/>
                  <a:gd name="T53" fmla="*/ 70 h 115"/>
                  <a:gd name="T54" fmla="*/ 62 w 64"/>
                  <a:gd name="T55" fmla="*/ 75 h 115"/>
                  <a:gd name="T56" fmla="*/ 60 w 64"/>
                  <a:gd name="T57" fmla="*/ 82 h 115"/>
                  <a:gd name="T58" fmla="*/ 56 w 64"/>
                  <a:gd name="T59" fmla="*/ 84 h 115"/>
                  <a:gd name="T60" fmla="*/ 50 w 64"/>
                  <a:gd name="T61" fmla="*/ 97 h 115"/>
                  <a:gd name="T62" fmla="*/ 49 w 64"/>
                  <a:gd name="T63" fmla="*/ 100 h 115"/>
                  <a:gd name="T64" fmla="*/ 47 w 64"/>
                  <a:gd name="T65" fmla="*/ 104 h 115"/>
                  <a:gd name="T66" fmla="*/ 43 w 64"/>
                  <a:gd name="T67" fmla="*/ 110 h 115"/>
                  <a:gd name="T68" fmla="*/ 38 w 64"/>
                  <a:gd name="T69" fmla="*/ 114 h 115"/>
                  <a:gd name="T70" fmla="*/ 31 w 64"/>
                  <a:gd name="T71" fmla="*/ 115 h 115"/>
                  <a:gd name="T72" fmla="*/ 26 w 64"/>
                  <a:gd name="T73" fmla="*/ 113 h 115"/>
                  <a:gd name="T74" fmla="*/ 20 w 64"/>
                  <a:gd name="T75" fmla="*/ 111 h 115"/>
                  <a:gd name="T76" fmla="*/ 17 w 64"/>
                  <a:gd name="T77" fmla="*/ 110 h 115"/>
                  <a:gd name="T78" fmla="*/ 15 w 64"/>
                  <a:gd name="T79" fmla="*/ 110 h 115"/>
                  <a:gd name="T80" fmla="*/ 7 w 64"/>
                  <a:gd name="T81" fmla="*/ 109 h 115"/>
                  <a:gd name="T82" fmla="*/ 5 w 64"/>
                  <a:gd name="T83" fmla="*/ 102 h 115"/>
                  <a:gd name="T84" fmla="*/ 8 w 64"/>
                  <a:gd name="T85" fmla="*/ 96 h 115"/>
                  <a:gd name="T86" fmla="*/ 15 w 64"/>
                  <a:gd name="T87" fmla="*/ 92 h 115"/>
                  <a:gd name="T88" fmla="*/ 21 w 64"/>
                  <a:gd name="T89" fmla="*/ 88 h 115"/>
                  <a:gd name="T90" fmla="*/ 24 w 64"/>
                  <a:gd name="T91" fmla="*/ 86 h 115"/>
                  <a:gd name="T92" fmla="*/ 24 w 64"/>
                  <a:gd name="T93" fmla="*/ 84 h 115"/>
                  <a:gd name="T94" fmla="*/ 20 w 64"/>
                  <a:gd name="T95" fmla="*/ 82 h 115"/>
                  <a:gd name="T96" fmla="*/ 18 w 64"/>
                  <a:gd name="T97" fmla="*/ 79 h 115"/>
                  <a:gd name="T98" fmla="*/ 13 w 64"/>
                  <a:gd name="T99" fmla="*/ 76 h 115"/>
                  <a:gd name="T100" fmla="*/ 9 w 64"/>
                  <a:gd name="T101" fmla="*/ 76 h 115"/>
                  <a:gd name="T102" fmla="*/ 6 w 64"/>
                  <a:gd name="T103" fmla="*/ 72 h 115"/>
                  <a:gd name="T104" fmla="*/ 6 w 64"/>
                  <a:gd name="T105" fmla="*/ 68 h 115"/>
                  <a:gd name="T106" fmla="*/ 9 w 64"/>
                  <a:gd name="T107" fmla="*/ 62 h 115"/>
                  <a:gd name="T108" fmla="*/ 10 w 64"/>
                  <a:gd name="T109" fmla="*/ 60 h 115"/>
                  <a:gd name="T110" fmla="*/ 14 w 64"/>
                  <a:gd name="T111" fmla="*/ 57 h 115"/>
                  <a:gd name="T112" fmla="*/ 21 w 64"/>
                  <a:gd name="T113" fmla="*/ 56 h 115"/>
                  <a:gd name="T114" fmla="*/ 21 w 64"/>
                  <a:gd name="T115" fmla="*/ 52 h 115"/>
                  <a:gd name="T116" fmla="*/ 20 w 64"/>
                  <a:gd name="T117" fmla="*/ 4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4" h="115">
                    <a:moveTo>
                      <a:pt x="20" y="45"/>
                    </a:moveTo>
                    <a:cubicBezTo>
                      <a:pt x="20" y="45"/>
                      <a:pt x="20" y="44"/>
                      <a:pt x="20" y="44"/>
                    </a:cubicBezTo>
                    <a:cubicBezTo>
                      <a:pt x="20" y="41"/>
                      <a:pt x="20" y="41"/>
                      <a:pt x="20" y="38"/>
                    </a:cubicBezTo>
                    <a:cubicBezTo>
                      <a:pt x="20" y="37"/>
                      <a:pt x="20" y="36"/>
                      <a:pt x="20" y="35"/>
                    </a:cubicBezTo>
                    <a:cubicBezTo>
                      <a:pt x="21" y="35"/>
                      <a:pt x="21" y="34"/>
                      <a:pt x="21" y="33"/>
                    </a:cubicBezTo>
                    <a:cubicBezTo>
                      <a:pt x="21" y="33"/>
                      <a:pt x="21" y="32"/>
                      <a:pt x="22" y="32"/>
                    </a:cubicBezTo>
                    <a:cubicBezTo>
                      <a:pt x="22" y="30"/>
                      <a:pt x="23" y="29"/>
                      <a:pt x="23" y="28"/>
                    </a:cubicBezTo>
                    <a:cubicBezTo>
                      <a:pt x="23" y="27"/>
                      <a:pt x="23" y="25"/>
                      <a:pt x="22" y="25"/>
                    </a:cubicBezTo>
                    <a:cubicBezTo>
                      <a:pt x="21" y="24"/>
                      <a:pt x="20" y="24"/>
                      <a:pt x="19" y="24"/>
                    </a:cubicBezTo>
                    <a:cubicBezTo>
                      <a:pt x="19" y="23"/>
                      <a:pt x="16" y="24"/>
                      <a:pt x="15" y="24"/>
                    </a:cubicBezTo>
                    <a:cubicBezTo>
                      <a:pt x="15" y="24"/>
                      <a:pt x="13" y="24"/>
                      <a:pt x="13" y="24"/>
                    </a:cubicBezTo>
                    <a:cubicBezTo>
                      <a:pt x="11" y="24"/>
                      <a:pt x="10" y="23"/>
                      <a:pt x="9" y="23"/>
                    </a:cubicBezTo>
                    <a:cubicBezTo>
                      <a:pt x="8" y="23"/>
                      <a:pt x="4" y="20"/>
                      <a:pt x="4" y="20"/>
                    </a:cubicBezTo>
                    <a:cubicBezTo>
                      <a:pt x="3" y="19"/>
                      <a:pt x="3" y="18"/>
                      <a:pt x="2" y="18"/>
                    </a:cubicBezTo>
                    <a:cubicBezTo>
                      <a:pt x="2" y="17"/>
                      <a:pt x="1" y="17"/>
                      <a:pt x="1" y="16"/>
                    </a:cubicBezTo>
                    <a:cubicBezTo>
                      <a:pt x="1" y="15"/>
                      <a:pt x="0" y="13"/>
                      <a:pt x="0" y="12"/>
                    </a:cubicBezTo>
                    <a:cubicBezTo>
                      <a:pt x="0" y="12"/>
                      <a:pt x="0" y="11"/>
                      <a:pt x="0" y="11"/>
                    </a:cubicBezTo>
                    <a:cubicBezTo>
                      <a:pt x="0" y="10"/>
                      <a:pt x="0" y="10"/>
                      <a:pt x="1" y="10"/>
                    </a:cubicBezTo>
                    <a:cubicBezTo>
                      <a:pt x="1" y="9"/>
                      <a:pt x="1" y="9"/>
                      <a:pt x="1" y="9"/>
                    </a:cubicBezTo>
                    <a:cubicBezTo>
                      <a:pt x="5" y="9"/>
                      <a:pt x="7" y="8"/>
                      <a:pt x="10" y="8"/>
                    </a:cubicBezTo>
                    <a:cubicBezTo>
                      <a:pt x="11" y="7"/>
                      <a:pt x="13" y="7"/>
                      <a:pt x="13" y="7"/>
                    </a:cubicBezTo>
                    <a:cubicBezTo>
                      <a:pt x="14" y="7"/>
                      <a:pt x="14" y="7"/>
                      <a:pt x="14" y="7"/>
                    </a:cubicBezTo>
                    <a:cubicBezTo>
                      <a:pt x="15" y="6"/>
                      <a:pt x="15" y="6"/>
                      <a:pt x="16" y="6"/>
                    </a:cubicBezTo>
                    <a:cubicBezTo>
                      <a:pt x="17" y="4"/>
                      <a:pt x="18" y="4"/>
                      <a:pt x="20" y="3"/>
                    </a:cubicBezTo>
                    <a:cubicBezTo>
                      <a:pt x="21" y="3"/>
                      <a:pt x="22" y="2"/>
                      <a:pt x="23" y="2"/>
                    </a:cubicBezTo>
                    <a:cubicBezTo>
                      <a:pt x="24" y="1"/>
                      <a:pt x="26" y="0"/>
                      <a:pt x="27" y="0"/>
                    </a:cubicBezTo>
                    <a:cubicBezTo>
                      <a:pt x="29" y="0"/>
                      <a:pt x="30" y="0"/>
                      <a:pt x="33" y="0"/>
                    </a:cubicBezTo>
                    <a:cubicBezTo>
                      <a:pt x="33" y="0"/>
                      <a:pt x="35" y="0"/>
                      <a:pt x="35" y="0"/>
                    </a:cubicBezTo>
                    <a:cubicBezTo>
                      <a:pt x="36" y="1"/>
                      <a:pt x="38" y="2"/>
                      <a:pt x="39" y="2"/>
                    </a:cubicBezTo>
                    <a:cubicBezTo>
                      <a:pt x="40" y="3"/>
                      <a:pt x="41" y="6"/>
                      <a:pt x="42" y="6"/>
                    </a:cubicBezTo>
                    <a:cubicBezTo>
                      <a:pt x="43" y="7"/>
                      <a:pt x="44" y="9"/>
                      <a:pt x="45" y="9"/>
                    </a:cubicBezTo>
                    <a:cubicBezTo>
                      <a:pt x="45" y="10"/>
                      <a:pt x="45" y="11"/>
                      <a:pt x="46" y="12"/>
                    </a:cubicBezTo>
                    <a:cubicBezTo>
                      <a:pt x="46" y="12"/>
                      <a:pt x="46" y="13"/>
                      <a:pt x="46" y="14"/>
                    </a:cubicBezTo>
                    <a:cubicBezTo>
                      <a:pt x="46" y="15"/>
                      <a:pt x="46" y="16"/>
                      <a:pt x="46" y="17"/>
                    </a:cubicBezTo>
                    <a:cubicBezTo>
                      <a:pt x="46" y="18"/>
                      <a:pt x="46" y="19"/>
                      <a:pt x="46" y="21"/>
                    </a:cubicBezTo>
                    <a:cubicBezTo>
                      <a:pt x="46" y="22"/>
                      <a:pt x="45" y="24"/>
                      <a:pt x="45" y="25"/>
                    </a:cubicBezTo>
                    <a:cubicBezTo>
                      <a:pt x="44" y="28"/>
                      <a:pt x="43" y="32"/>
                      <a:pt x="42" y="34"/>
                    </a:cubicBezTo>
                    <a:cubicBezTo>
                      <a:pt x="41" y="35"/>
                      <a:pt x="41" y="37"/>
                      <a:pt x="41" y="39"/>
                    </a:cubicBezTo>
                    <a:cubicBezTo>
                      <a:pt x="40" y="39"/>
                      <a:pt x="40" y="40"/>
                      <a:pt x="40" y="40"/>
                    </a:cubicBezTo>
                    <a:cubicBezTo>
                      <a:pt x="40" y="42"/>
                      <a:pt x="40" y="40"/>
                      <a:pt x="40" y="42"/>
                    </a:cubicBezTo>
                    <a:cubicBezTo>
                      <a:pt x="40" y="44"/>
                      <a:pt x="40" y="43"/>
                      <a:pt x="40" y="45"/>
                    </a:cubicBezTo>
                    <a:cubicBezTo>
                      <a:pt x="41" y="46"/>
                      <a:pt x="40" y="47"/>
                      <a:pt x="41" y="49"/>
                    </a:cubicBezTo>
                    <a:cubicBezTo>
                      <a:pt x="41" y="49"/>
                      <a:pt x="41" y="51"/>
                      <a:pt x="41" y="50"/>
                    </a:cubicBezTo>
                    <a:cubicBezTo>
                      <a:pt x="43" y="50"/>
                      <a:pt x="48" y="48"/>
                      <a:pt x="50" y="48"/>
                    </a:cubicBezTo>
                    <a:cubicBezTo>
                      <a:pt x="50" y="48"/>
                      <a:pt x="50" y="48"/>
                      <a:pt x="50" y="48"/>
                    </a:cubicBezTo>
                    <a:cubicBezTo>
                      <a:pt x="52" y="48"/>
                      <a:pt x="53" y="48"/>
                      <a:pt x="55" y="48"/>
                    </a:cubicBezTo>
                    <a:cubicBezTo>
                      <a:pt x="57" y="48"/>
                      <a:pt x="57" y="49"/>
                      <a:pt x="60" y="51"/>
                    </a:cubicBezTo>
                    <a:cubicBezTo>
                      <a:pt x="61" y="52"/>
                      <a:pt x="62" y="54"/>
                      <a:pt x="62" y="55"/>
                    </a:cubicBezTo>
                    <a:cubicBezTo>
                      <a:pt x="62" y="55"/>
                      <a:pt x="62" y="55"/>
                      <a:pt x="63" y="55"/>
                    </a:cubicBezTo>
                    <a:cubicBezTo>
                      <a:pt x="63" y="56"/>
                      <a:pt x="63" y="57"/>
                      <a:pt x="64" y="58"/>
                    </a:cubicBezTo>
                    <a:cubicBezTo>
                      <a:pt x="64" y="59"/>
                      <a:pt x="64" y="59"/>
                      <a:pt x="64" y="60"/>
                    </a:cubicBezTo>
                    <a:cubicBezTo>
                      <a:pt x="64" y="61"/>
                      <a:pt x="63" y="61"/>
                      <a:pt x="63" y="62"/>
                    </a:cubicBezTo>
                    <a:cubicBezTo>
                      <a:pt x="62" y="64"/>
                      <a:pt x="63" y="64"/>
                      <a:pt x="62" y="66"/>
                    </a:cubicBezTo>
                    <a:cubicBezTo>
                      <a:pt x="61" y="66"/>
                      <a:pt x="61" y="70"/>
                      <a:pt x="61" y="70"/>
                    </a:cubicBezTo>
                    <a:cubicBezTo>
                      <a:pt x="61" y="70"/>
                      <a:pt x="61" y="70"/>
                      <a:pt x="61" y="71"/>
                    </a:cubicBezTo>
                    <a:cubicBezTo>
                      <a:pt x="61" y="72"/>
                      <a:pt x="62" y="73"/>
                      <a:pt x="62" y="75"/>
                    </a:cubicBezTo>
                    <a:cubicBezTo>
                      <a:pt x="63" y="77"/>
                      <a:pt x="62" y="79"/>
                      <a:pt x="61" y="80"/>
                    </a:cubicBezTo>
                    <a:cubicBezTo>
                      <a:pt x="60" y="81"/>
                      <a:pt x="60" y="81"/>
                      <a:pt x="60" y="82"/>
                    </a:cubicBezTo>
                    <a:cubicBezTo>
                      <a:pt x="58" y="82"/>
                      <a:pt x="58" y="83"/>
                      <a:pt x="58" y="83"/>
                    </a:cubicBezTo>
                    <a:cubicBezTo>
                      <a:pt x="57" y="83"/>
                      <a:pt x="56" y="83"/>
                      <a:pt x="56" y="84"/>
                    </a:cubicBezTo>
                    <a:cubicBezTo>
                      <a:pt x="54" y="84"/>
                      <a:pt x="51" y="84"/>
                      <a:pt x="50" y="85"/>
                    </a:cubicBezTo>
                    <a:cubicBezTo>
                      <a:pt x="50" y="89"/>
                      <a:pt x="50" y="93"/>
                      <a:pt x="50" y="97"/>
                    </a:cubicBezTo>
                    <a:cubicBezTo>
                      <a:pt x="50" y="97"/>
                      <a:pt x="49" y="98"/>
                      <a:pt x="49" y="99"/>
                    </a:cubicBezTo>
                    <a:cubicBezTo>
                      <a:pt x="49" y="99"/>
                      <a:pt x="49" y="100"/>
                      <a:pt x="49" y="100"/>
                    </a:cubicBezTo>
                    <a:cubicBezTo>
                      <a:pt x="49" y="101"/>
                      <a:pt x="48" y="102"/>
                      <a:pt x="48" y="102"/>
                    </a:cubicBezTo>
                    <a:cubicBezTo>
                      <a:pt x="48" y="103"/>
                      <a:pt x="48" y="103"/>
                      <a:pt x="47" y="104"/>
                    </a:cubicBezTo>
                    <a:cubicBezTo>
                      <a:pt x="47" y="105"/>
                      <a:pt x="46" y="107"/>
                      <a:pt x="45" y="108"/>
                    </a:cubicBezTo>
                    <a:cubicBezTo>
                      <a:pt x="44" y="109"/>
                      <a:pt x="44" y="109"/>
                      <a:pt x="43" y="110"/>
                    </a:cubicBezTo>
                    <a:cubicBezTo>
                      <a:pt x="42" y="111"/>
                      <a:pt x="41" y="111"/>
                      <a:pt x="41" y="112"/>
                    </a:cubicBezTo>
                    <a:cubicBezTo>
                      <a:pt x="40" y="113"/>
                      <a:pt x="39" y="113"/>
                      <a:pt x="38" y="114"/>
                    </a:cubicBezTo>
                    <a:cubicBezTo>
                      <a:pt x="37" y="114"/>
                      <a:pt x="35" y="114"/>
                      <a:pt x="34" y="115"/>
                    </a:cubicBezTo>
                    <a:cubicBezTo>
                      <a:pt x="33" y="115"/>
                      <a:pt x="32" y="115"/>
                      <a:pt x="31" y="115"/>
                    </a:cubicBezTo>
                    <a:cubicBezTo>
                      <a:pt x="30" y="114"/>
                      <a:pt x="29" y="114"/>
                      <a:pt x="28" y="114"/>
                    </a:cubicBezTo>
                    <a:cubicBezTo>
                      <a:pt x="27" y="114"/>
                      <a:pt x="26" y="113"/>
                      <a:pt x="26" y="113"/>
                    </a:cubicBezTo>
                    <a:cubicBezTo>
                      <a:pt x="25" y="112"/>
                      <a:pt x="25" y="112"/>
                      <a:pt x="24" y="112"/>
                    </a:cubicBezTo>
                    <a:cubicBezTo>
                      <a:pt x="23" y="111"/>
                      <a:pt x="22" y="111"/>
                      <a:pt x="20" y="111"/>
                    </a:cubicBezTo>
                    <a:cubicBezTo>
                      <a:pt x="20" y="111"/>
                      <a:pt x="20" y="110"/>
                      <a:pt x="19" y="110"/>
                    </a:cubicBezTo>
                    <a:cubicBezTo>
                      <a:pt x="18" y="110"/>
                      <a:pt x="18" y="110"/>
                      <a:pt x="17" y="110"/>
                    </a:cubicBezTo>
                    <a:cubicBezTo>
                      <a:pt x="16" y="110"/>
                      <a:pt x="15" y="110"/>
                      <a:pt x="15" y="110"/>
                    </a:cubicBezTo>
                    <a:cubicBezTo>
                      <a:pt x="15" y="110"/>
                      <a:pt x="15" y="110"/>
                      <a:pt x="15" y="110"/>
                    </a:cubicBezTo>
                    <a:cubicBezTo>
                      <a:pt x="13" y="110"/>
                      <a:pt x="11" y="110"/>
                      <a:pt x="10" y="110"/>
                    </a:cubicBezTo>
                    <a:cubicBezTo>
                      <a:pt x="9" y="110"/>
                      <a:pt x="8" y="109"/>
                      <a:pt x="7" y="109"/>
                    </a:cubicBezTo>
                    <a:cubicBezTo>
                      <a:pt x="7" y="109"/>
                      <a:pt x="6" y="108"/>
                      <a:pt x="6" y="108"/>
                    </a:cubicBezTo>
                    <a:cubicBezTo>
                      <a:pt x="4" y="105"/>
                      <a:pt x="5" y="104"/>
                      <a:pt x="5" y="102"/>
                    </a:cubicBezTo>
                    <a:cubicBezTo>
                      <a:pt x="5" y="101"/>
                      <a:pt x="5" y="100"/>
                      <a:pt x="6" y="100"/>
                    </a:cubicBezTo>
                    <a:cubicBezTo>
                      <a:pt x="6" y="98"/>
                      <a:pt x="7" y="97"/>
                      <a:pt x="8" y="96"/>
                    </a:cubicBezTo>
                    <a:cubicBezTo>
                      <a:pt x="9" y="94"/>
                      <a:pt x="11" y="94"/>
                      <a:pt x="12" y="93"/>
                    </a:cubicBezTo>
                    <a:cubicBezTo>
                      <a:pt x="14" y="92"/>
                      <a:pt x="13" y="92"/>
                      <a:pt x="15" y="92"/>
                    </a:cubicBezTo>
                    <a:cubicBezTo>
                      <a:pt x="16" y="91"/>
                      <a:pt x="18" y="90"/>
                      <a:pt x="19" y="89"/>
                    </a:cubicBezTo>
                    <a:cubicBezTo>
                      <a:pt x="20" y="89"/>
                      <a:pt x="20" y="88"/>
                      <a:pt x="21" y="88"/>
                    </a:cubicBezTo>
                    <a:cubicBezTo>
                      <a:pt x="21" y="87"/>
                      <a:pt x="22" y="87"/>
                      <a:pt x="22" y="87"/>
                    </a:cubicBezTo>
                    <a:cubicBezTo>
                      <a:pt x="23" y="86"/>
                      <a:pt x="23" y="86"/>
                      <a:pt x="24" y="86"/>
                    </a:cubicBezTo>
                    <a:cubicBezTo>
                      <a:pt x="24" y="86"/>
                      <a:pt x="24" y="86"/>
                      <a:pt x="24" y="86"/>
                    </a:cubicBezTo>
                    <a:cubicBezTo>
                      <a:pt x="24" y="85"/>
                      <a:pt x="24" y="85"/>
                      <a:pt x="24" y="84"/>
                    </a:cubicBezTo>
                    <a:cubicBezTo>
                      <a:pt x="24" y="84"/>
                      <a:pt x="24" y="84"/>
                      <a:pt x="24" y="83"/>
                    </a:cubicBezTo>
                    <a:cubicBezTo>
                      <a:pt x="22" y="83"/>
                      <a:pt x="21" y="82"/>
                      <a:pt x="20" y="82"/>
                    </a:cubicBezTo>
                    <a:cubicBezTo>
                      <a:pt x="20" y="81"/>
                      <a:pt x="19" y="81"/>
                      <a:pt x="18" y="81"/>
                    </a:cubicBezTo>
                    <a:cubicBezTo>
                      <a:pt x="18" y="81"/>
                      <a:pt x="18" y="79"/>
                      <a:pt x="18" y="79"/>
                    </a:cubicBezTo>
                    <a:cubicBezTo>
                      <a:pt x="16" y="79"/>
                      <a:pt x="16" y="77"/>
                      <a:pt x="15" y="77"/>
                    </a:cubicBezTo>
                    <a:cubicBezTo>
                      <a:pt x="14" y="77"/>
                      <a:pt x="14" y="77"/>
                      <a:pt x="13" y="76"/>
                    </a:cubicBezTo>
                    <a:cubicBezTo>
                      <a:pt x="13" y="76"/>
                      <a:pt x="12" y="76"/>
                      <a:pt x="11" y="76"/>
                    </a:cubicBezTo>
                    <a:cubicBezTo>
                      <a:pt x="11" y="76"/>
                      <a:pt x="10" y="76"/>
                      <a:pt x="9" y="76"/>
                    </a:cubicBezTo>
                    <a:cubicBezTo>
                      <a:pt x="7" y="75"/>
                      <a:pt x="8" y="75"/>
                      <a:pt x="7" y="74"/>
                    </a:cubicBezTo>
                    <a:cubicBezTo>
                      <a:pt x="6" y="74"/>
                      <a:pt x="6" y="73"/>
                      <a:pt x="6" y="72"/>
                    </a:cubicBezTo>
                    <a:cubicBezTo>
                      <a:pt x="6" y="71"/>
                      <a:pt x="6" y="70"/>
                      <a:pt x="6" y="69"/>
                    </a:cubicBezTo>
                    <a:cubicBezTo>
                      <a:pt x="6" y="68"/>
                      <a:pt x="6" y="68"/>
                      <a:pt x="6" y="68"/>
                    </a:cubicBezTo>
                    <a:cubicBezTo>
                      <a:pt x="6" y="66"/>
                      <a:pt x="8" y="64"/>
                      <a:pt x="8" y="63"/>
                    </a:cubicBezTo>
                    <a:cubicBezTo>
                      <a:pt x="8" y="63"/>
                      <a:pt x="9" y="62"/>
                      <a:pt x="9" y="62"/>
                    </a:cubicBezTo>
                    <a:cubicBezTo>
                      <a:pt x="9" y="62"/>
                      <a:pt x="9" y="62"/>
                      <a:pt x="9" y="62"/>
                    </a:cubicBezTo>
                    <a:cubicBezTo>
                      <a:pt x="9" y="61"/>
                      <a:pt x="10" y="61"/>
                      <a:pt x="10" y="60"/>
                    </a:cubicBezTo>
                    <a:cubicBezTo>
                      <a:pt x="11" y="59"/>
                      <a:pt x="11" y="58"/>
                      <a:pt x="12" y="58"/>
                    </a:cubicBezTo>
                    <a:cubicBezTo>
                      <a:pt x="13" y="57"/>
                      <a:pt x="13" y="57"/>
                      <a:pt x="14" y="57"/>
                    </a:cubicBezTo>
                    <a:cubicBezTo>
                      <a:pt x="16" y="57"/>
                      <a:pt x="17" y="57"/>
                      <a:pt x="18" y="57"/>
                    </a:cubicBezTo>
                    <a:cubicBezTo>
                      <a:pt x="19" y="56"/>
                      <a:pt x="20" y="56"/>
                      <a:pt x="21" y="56"/>
                    </a:cubicBezTo>
                    <a:cubicBezTo>
                      <a:pt x="21" y="55"/>
                      <a:pt x="20" y="54"/>
                      <a:pt x="21" y="54"/>
                    </a:cubicBezTo>
                    <a:cubicBezTo>
                      <a:pt x="21" y="53"/>
                      <a:pt x="20" y="53"/>
                      <a:pt x="21" y="52"/>
                    </a:cubicBezTo>
                    <a:cubicBezTo>
                      <a:pt x="20" y="51"/>
                      <a:pt x="20" y="51"/>
                      <a:pt x="20" y="50"/>
                    </a:cubicBezTo>
                    <a:cubicBezTo>
                      <a:pt x="20" y="49"/>
                      <a:pt x="20" y="46"/>
                      <a:pt x="2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9"/>
              <p:cNvSpPr/>
              <p:nvPr/>
            </p:nvSpPr>
            <p:spPr bwMode="auto">
              <a:xfrm>
                <a:off x="3240088" y="3797300"/>
                <a:ext cx="255588" cy="192088"/>
              </a:xfrm>
              <a:custGeom>
                <a:avLst/>
                <a:gdLst>
                  <a:gd name="T0" fmla="*/ 11 w 68"/>
                  <a:gd name="T1" fmla="*/ 42 h 51"/>
                  <a:gd name="T2" fmla="*/ 16 w 68"/>
                  <a:gd name="T3" fmla="*/ 36 h 51"/>
                  <a:gd name="T4" fmla="*/ 21 w 68"/>
                  <a:gd name="T5" fmla="*/ 30 h 51"/>
                  <a:gd name="T6" fmla="*/ 22 w 68"/>
                  <a:gd name="T7" fmla="*/ 28 h 51"/>
                  <a:gd name="T8" fmla="*/ 23 w 68"/>
                  <a:gd name="T9" fmla="*/ 26 h 51"/>
                  <a:gd name="T10" fmla="*/ 20 w 68"/>
                  <a:gd name="T11" fmla="*/ 26 h 51"/>
                  <a:gd name="T12" fmla="*/ 17 w 68"/>
                  <a:gd name="T13" fmla="*/ 27 h 51"/>
                  <a:gd name="T14" fmla="*/ 15 w 68"/>
                  <a:gd name="T15" fmla="*/ 28 h 51"/>
                  <a:gd name="T16" fmla="*/ 10 w 68"/>
                  <a:gd name="T17" fmla="*/ 30 h 51"/>
                  <a:gd name="T18" fmla="*/ 6 w 68"/>
                  <a:gd name="T19" fmla="*/ 32 h 51"/>
                  <a:gd name="T20" fmla="*/ 2 w 68"/>
                  <a:gd name="T21" fmla="*/ 27 h 51"/>
                  <a:gd name="T22" fmla="*/ 1 w 68"/>
                  <a:gd name="T23" fmla="*/ 22 h 51"/>
                  <a:gd name="T24" fmla="*/ 0 w 68"/>
                  <a:gd name="T25" fmla="*/ 17 h 51"/>
                  <a:gd name="T26" fmla="*/ 4 w 68"/>
                  <a:gd name="T27" fmla="*/ 11 h 51"/>
                  <a:gd name="T28" fmla="*/ 5 w 68"/>
                  <a:gd name="T29" fmla="*/ 10 h 51"/>
                  <a:gd name="T30" fmla="*/ 7 w 68"/>
                  <a:gd name="T31" fmla="*/ 9 h 51"/>
                  <a:gd name="T32" fmla="*/ 15 w 68"/>
                  <a:gd name="T33" fmla="*/ 6 h 51"/>
                  <a:gd name="T34" fmla="*/ 29 w 68"/>
                  <a:gd name="T35" fmla="*/ 2 h 51"/>
                  <a:gd name="T36" fmla="*/ 35 w 68"/>
                  <a:gd name="T37" fmla="*/ 2 h 51"/>
                  <a:gd name="T38" fmla="*/ 44 w 68"/>
                  <a:gd name="T39" fmla="*/ 1 h 51"/>
                  <a:gd name="T40" fmla="*/ 57 w 68"/>
                  <a:gd name="T41" fmla="*/ 1 h 51"/>
                  <a:gd name="T42" fmla="*/ 59 w 68"/>
                  <a:gd name="T43" fmla="*/ 3 h 51"/>
                  <a:gd name="T44" fmla="*/ 60 w 68"/>
                  <a:gd name="T45" fmla="*/ 3 h 51"/>
                  <a:gd name="T46" fmla="*/ 64 w 68"/>
                  <a:gd name="T47" fmla="*/ 4 h 51"/>
                  <a:gd name="T48" fmla="*/ 68 w 68"/>
                  <a:gd name="T49" fmla="*/ 10 h 51"/>
                  <a:gd name="T50" fmla="*/ 68 w 68"/>
                  <a:gd name="T51" fmla="*/ 16 h 51"/>
                  <a:gd name="T52" fmla="*/ 66 w 68"/>
                  <a:gd name="T53" fmla="*/ 20 h 51"/>
                  <a:gd name="T54" fmla="*/ 64 w 68"/>
                  <a:gd name="T55" fmla="*/ 24 h 51"/>
                  <a:gd name="T56" fmla="*/ 61 w 68"/>
                  <a:gd name="T57" fmla="*/ 26 h 51"/>
                  <a:gd name="T58" fmla="*/ 56 w 68"/>
                  <a:gd name="T59" fmla="*/ 26 h 51"/>
                  <a:gd name="T60" fmla="*/ 53 w 68"/>
                  <a:gd name="T61" fmla="*/ 27 h 51"/>
                  <a:gd name="T62" fmla="*/ 46 w 68"/>
                  <a:gd name="T63" fmla="*/ 28 h 51"/>
                  <a:gd name="T64" fmla="*/ 43 w 68"/>
                  <a:gd name="T65" fmla="*/ 31 h 51"/>
                  <a:gd name="T66" fmla="*/ 37 w 68"/>
                  <a:gd name="T67" fmla="*/ 35 h 51"/>
                  <a:gd name="T68" fmla="*/ 31 w 68"/>
                  <a:gd name="T69" fmla="*/ 39 h 51"/>
                  <a:gd name="T70" fmla="*/ 28 w 68"/>
                  <a:gd name="T71" fmla="*/ 43 h 51"/>
                  <a:gd name="T72" fmla="*/ 23 w 68"/>
                  <a:gd name="T73" fmla="*/ 46 h 51"/>
                  <a:gd name="T74" fmla="*/ 21 w 68"/>
                  <a:gd name="T75" fmla="*/ 48 h 51"/>
                  <a:gd name="T76" fmla="*/ 17 w 68"/>
                  <a:gd name="T77" fmla="*/ 50 h 51"/>
                  <a:gd name="T78" fmla="*/ 11 w 68"/>
                  <a:gd name="T79" fmla="*/ 49 h 51"/>
                  <a:gd name="T80" fmla="*/ 10 w 68"/>
                  <a:gd name="T81" fmla="*/ 4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8" h="51">
                    <a:moveTo>
                      <a:pt x="10" y="44"/>
                    </a:moveTo>
                    <a:cubicBezTo>
                      <a:pt x="11" y="43"/>
                      <a:pt x="10" y="43"/>
                      <a:pt x="11" y="42"/>
                    </a:cubicBezTo>
                    <a:cubicBezTo>
                      <a:pt x="13" y="40"/>
                      <a:pt x="13" y="39"/>
                      <a:pt x="13" y="39"/>
                    </a:cubicBezTo>
                    <a:cubicBezTo>
                      <a:pt x="15" y="38"/>
                      <a:pt x="15" y="37"/>
                      <a:pt x="16" y="36"/>
                    </a:cubicBezTo>
                    <a:cubicBezTo>
                      <a:pt x="17" y="35"/>
                      <a:pt x="18" y="34"/>
                      <a:pt x="20" y="32"/>
                    </a:cubicBezTo>
                    <a:cubicBezTo>
                      <a:pt x="20" y="31"/>
                      <a:pt x="21" y="30"/>
                      <a:pt x="21" y="30"/>
                    </a:cubicBezTo>
                    <a:cubicBezTo>
                      <a:pt x="21" y="29"/>
                      <a:pt x="21" y="29"/>
                      <a:pt x="21" y="29"/>
                    </a:cubicBezTo>
                    <a:cubicBezTo>
                      <a:pt x="22" y="29"/>
                      <a:pt x="22" y="28"/>
                      <a:pt x="22" y="28"/>
                    </a:cubicBezTo>
                    <a:cubicBezTo>
                      <a:pt x="22" y="28"/>
                      <a:pt x="22" y="28"/>
                      <a:pt x="22" y="28"/>
                    </a:cubicBezTo>
                    <a:cubicBezTo>
                      <a:pt x="23" y="27"/>
                      <a:pt x="23" y="27"/>
                      <a:pt x="23" y="26"/>
                    </a:cubicBezTo>
                    <a:cubicBezTo>
                      <a:pt x="24" y="25"/>
                      <a:pt x="25" y="25"/>
                      <a:pt x="25" y="25"/>
                    </a:cubicBezTo>
                    <a:cubicBezTo>
                      <a:pt x="24" y="25"/>
                      <a:pt x="21" y="25"/>
                      <a:pt x="20" y="26"/>
                    </a:cubicBezTo>
                    <a:cubicBezTo>
                      <a:pt x="20" y="26"/>
                      <a:pt x="20" y="26"/>
                      <a:pt x="19" y="26"/>
                    </a:cubicBezTo>
                    <a:cubicBezTo>
                      <a:pt x="18" y="27"/>
                      <a:pt x="18" y="27"/>
                      <a:pt x="17" y="27"/>
                    </a:cubicBezTo>
                    <a:cubicBezTo>
                      <a:pt x="16" y="27"/>
                      <a:pt x="16" y="27"/>
                      <a:pt x="16" y="27"/>
                    </a:cubicBezTo>
                    <a:cubicBezTo>
                      <a:pt x="15" y="27"/>
                      <a:pt x="15" y="28"/>
                      <a:pt x="15" y="28"/>
                    </a:cubicBezTo>
                    <a:cubicBezTo>
                      <a:pt x="14" y="28"/>
                      <a:pt x="13" y="29"/>
                      <a:pt x="12" y="29"/>
                    </a:cubicBezTo>
                    <a:cubicBezTo>
                      <a:pt x="12" y="30"/>
                      <a:pt x="10" y="30"/>
                      <a:pt x="10" y="30"/>
                    </a:cubicBezTo>
                    <a:cubicBezTo>
                      <a:pt x="9" y="31"/>
                      <a:pt x="9" y="31"/>
                      <a:pt x="8" y="32"/>
                    </a:cubicBezTo>
                    <a:cubicBezTo>
                      <a:pt x="7" y="32"/>
                      <a:pt x="6" y="32"/>
                      <a:pt x="6" y="32"/>
                    </a:cubicBezTo>
                    <a:cubicBezTo>
                      <a:pt x="4" y="31"/>
                      <a:pt x="5" y="31"/>
                      <a:pt x="4" y="31"/>
                    </a:cubicBezTo>
                    <a:cubicBezTo>
                      <a:pt x="3" y="29"/>
                      <a:pt x="3" y="28"/>
                      <a:pt x="2" y="27"/>
                    </a:cubicBezTo>
                    <a:cubicBezTo>
                      <a:pt x="2" y="27"/>
                      <a:pt x="2" y="26"/>
                      <a:pt x="2" y="25"/>
                    </a:cubicBezTo>
                    <a:cubicBezTo>
                      <a:pt x="1" y="24"/>
                      <a:pt x="1" y="23"/>
                      <a:pt x="1" y="22"/>
                    </a:cubicBezTo>
                    <a:cubicBezTo>
                      <a:pt x="1" y="22"/>
                      <a:pt x="0" y="21"/>
                      <a:pt x="0" y="20"/>
                    </a:cubicBezTo>
                    <a:cubicBezTo>
                      <a:pt x="0" y="19"/>
                      <a:pt x="0" y="18"/>
                      <a:pt x="0" y="17"/>
                    </a:cubicBezTo>
                    <a:cubicBezTo>
                      <a:pt x="1" y="17"/>
                      <a:pt x="1" y="16"/>
                      <a:pt x="1" y="16"/>
                    </a:cubicBezTo>
                    <a:cubicBezTo>
                      <a:pt x="1" y="14"/>
                      <a:pt x="3" y="13"/>
                      <a:pt x="4" y="11"/>
                    </a:cubicBezTo>
                    <a:cubicBezTo>
                      <a:pt x="4" y="11"/>
                      <a:pt x="4" y="11"/>
                      <a:pt x="4" y="11"/>
                    </a:cubicBezTo>
                    <a:cubicBezTo>
                      <a:pt x="4" y="10"/>
                      <a:pt x="5" y="10"/>
                      <a:pt x="5" y="10"/>
                    </a:cubicBezTo>
                    <a:cubicBezTo>
                      <a:pt x="6" y="10"/>
                      <a:pt x="6" y="10"/>
                      <a:pt x="6" y="9"/>
                    </a:cubicBezTo>
                    <a:cubicBezTo>
                      <a:pt x="7" y="9"/>
                      <a:pt x="7" y="10"/>
                      <a:pt x="7" y="9"/>
                    </a:cubicBezTo>
                    <a:cubicBezTo>
                      <a:pt x="9" y="9"/>
                      <a:pt x="11" y="7"/>
                      <a:pt x="14" y="7"/>
                    </a:cubicBezTo>
                    <a:cubicBezTo>
                      <a:pt x="14" y="6"/>
                      <a:pt x="15" y="6"/>
                      <a:pt x="15" y="6"/>
                    </a:cubicBezTo>
                    <a:cubicBezTo>
                      <a:pt x="16" y="6"/>
                      <a:pt x="17" y="5"/>
                      <a:pt x="18" y="5"/>
                    </a:cubicBezTo>
                    <a:cubicBezTo>
                      <a:pt x="21" y="3"/>
                      <a:pt x="25" y="2"/>
                      <a:pt x="29" y="2"/>
                    </a:cubicBezTo>
                    <a:cubicBezTo>
                      <a:pt x="30" y="2"/>
                      <a:pt x="31" y="2"/>
                      <a:pt x="31" y="2"/>
                    </a:cubicBezTo>
                    <a:cubicBezTo>
                      <a:pt x="33" y="2"/>
                      <a:pt x="34" y="2"/>
                      <a:pt x="35" y="2"/>
                    </a:cubicBezTo>
                    <a:cubicBezTo>
                      <a:pt x="36" y="2"/>
                      <a:pt x="36" y="1"/>
                      <a:pt x="37" y="1"/>
                    </a:cubicBezTo>
                    <a:cubicBezTo>
                      <a:pt x="39" y="1"/>
                      <a:pt x="42" y="1"/>
                      <a:pt x="44" y="1"/>
                    </a:cubicBezTo>
                    <a:cubicBezTo>
                      <a:pt x="45" y="0"/>
                      <a:pt x="51" y="0"/>
                      <a:pt x="54" y="0"/>
                    </a:cubicBezTo>
                    <a:cubicBezTo>
                      <a:pt x="55" y="0"/>
                      <a:pt x="56" y="0"/>
                      <a:pt x="57" y="1"/>
                    </a:cubicBezTo>
                    <a:cubicBezTo>
                      <a:pt x="57" y="1"/>
                      <a:pt x="58" y="2"/>
                      <a:pt x="59" y="2"/>
                    </a:cubicBezTo>
                    <a:cubicBezTo>
                      <a:pt x="59" y="3"/>
                      <a:pt x="59" y="3"/>
                      <a:pt x="59" y="3"/>
                    </a:cubicBezTo>
                    <a:cubicBezTo>
                      <a:pt x="59" y="3"/>
                      <a:pt x="59" y="3"/>
                      <a:pt x="59" y="3"/>
                    </a:cubicBezTo>
                    <a:cubicBezTo>
                      <a:pt x="59" y="3"/>
                      <a:pt x="60" y="3"/>
                      <a:pt x="60" y="3"/>
                    </a:cubicBezTo>
                    <a:cubicBezTo>
                      <a:pt x="60" y="3"/>
                      <a:pt x="60" y="3"/>
                      <a:pt x="60" y="3"/>
                    </a:cubicBezTo>
                    <a:cubicBezTo>
                      <a:pt x="61" y="3"/>
                      <a:pt x="62" y="4"/>
                      <a:pt x="64" y="4"/>
                    </a:cubicBezTo>
                    <a:cubicBezTo>
                      <a:pt x="64" y="5"/>
                      <a:pt x="65" y="5"/>
                      <a:pt x="65" y="5"/>
                    </a:cubicBezTo>
                    <a:cubicBezTo>
                      <a:pt x="66" y="7"/>
                      <a:pt x="67" y="9"/>
                      <a:pt x="68" y="10"/>
                    </a:cubicBezTo>
                    <a:cubicBezTo>
                      <a:pt x="68" y="11"/>
                      <a:pt x="68" y="12"/>
                      <a:pt x="68" y="12"/>
                    </a:cubicBezTo>
                    <a:cubicBezTo>
                      <a:pt x="68" y="14"/>
                      <a:pt x="68" y="15"/>
                      <a:pt x="68" y="16"/>
                    </a:cubicBezTo>
                    <a:cubicBezTo>
                      <a:pt x="68" y="17"/>
                      <a:pt x="68" y="17"/>
                      <a:pt x="68" y="18"/>
                    </a:cubicBezTo>
                    <a:cubicBezTo>
                      <a:pt x="68" y="18"/>
                      <a:pt x="67" y="19"/>
                      <a:pt x="66" y="20"/>
                    </a:cubicBezTo>
                    <a:cubicBezTo>
                      <a:pt x="66" y="21"/>
                      <a:pt x="65" y="21"/>
                      <a:pt x="65" y="22"/>
                    </a:cubicBezTo>
                    <a:cubicBezTo>
                      <a:pt x="64" y="23"/>
                      <a:pt x="64" y="23"/>
                      <a:pt x="64" y="24"/>
                    </a:cubicBezTo>
                    <a:cubicBezTo>
                      <a:pt x="63" y="24"/>
                      <a:pt x="63" y="25"/>
                      <a:pt x="63" y="25"/>
                    </a:cubicBezTo>
                    <a:cubicBezTo>
                      <a:pt x="62" y="26"/>
                      <a:pt x="61" y="26"/>
                      <a:pt x="61" y="26"/>
                    </a:cubicBezTo>
                    <a:cubicBezTo>
                      <a:pt x="59" y="26"/>
                      <a:pt x="59" y="26"/>
                      <a:pt x="58" y="26"/>
                    </a:cubicBezTo>
                    <a:cubicBezTo>
                      <a:pt x="57" y="26"/>
                      <a:pt x="57" y="26"/>
                      <a:pt x="56" y="26"/>
                    </a:cubicBezTo>
                    <a:cubicBezTo>
                      <a:pt x="56" y="26"/>
                      <a:pt x="55" y="26"/>
                      <a:pt x="55" y="26"/>
                    </a:cubicBezTo>
                    <a:cubicBezTo>
                      <a:pt x="54" y="26"/>
                      <a:pt x="53" y="26"/>
                      <a:pt x="53" y="27"/>
                    </a:cubicBezTo>
                    <a:cubicBezTo>
                      <a:pt x="52" y="27"/>
                      <a:pt x="51" y="27"/>
                      <a:pt x="49" y="27"/>
                    </a:cubicBezTo>
                    <a:cubicBezTo>
                      <a:pt x="48" y="27"/>
                      <a:pt x="47" y="28"/>
                      <a:pt x="46" y="28"/>
                    </a:cubicBezTo>
                    <a:cubicBezTo>
                      <a:pt x="46" y="29"/>
                      <a:pt x="45" y="29"/>
                      <a:pt x="45" y="29"/>
                    </a:cubicBezTo>
                    <a:cubicBezTo>
                      <a:pt x="44" y="30"/>
                      <a:pt x="44" y="30"/>
                      <a:pt x="43" y="31"/>
                    </a:cubicBezTo>
                    <a:cubicBezTo>
                      <a:pt x="42" y="31"/>
                      <a:pt x="42" y="31"/>
                      <a:pt x="41" y="32"/>
                    </a:cubicBezTo>
                    <a:cubicBezTo>
                      <a:pt x="41" y="33"/>
                      <a:pt x="38" y="34"/>
                      <a:pt x="37" y="35"/>
                    </a:cubicBezTo>
                    <a:cubicBezTo>
                      <a:pt x="36" y="35"/>
                      <a:pt x="36" y="36"/>
                      <a:pt x="34" y="37"/>
                    </a:cubicBezTo>
                    <a:cubicBezTo>
                      <a:pt x="33" y="38"/>
                      <a:pt x="32" y="39"/>
                      <a:pt x="31" y="39"/>
                    </a:cubicBezTo>
                    <a:cubicBezTo>
                      <a:pt x="31" y="40"/>
                      <a:pt x="30" y="40"/>
                      <a:pt x="29" y="41"/>
                    </a:cubicBezTo>
                    <a:cubicBezTo>
                      <a:pt x="29" y="41"/>
                      <a:pt x="28" y="43"/>
                      <a:pt x="28" y="43"/>
                    </a:cubicBezTo>
                    <a:cubicBezTo>
                      <a:pt x="27" y="43"/>
                      <a:pt x="25" y="44"/>
                      <a:pt x="25" y="44"/>
                    </a:cubicBezTo>
                    <a:cubicBezTo>
                      <a:pt x="24" y="45"/>
                      <a:pt x="24" y="45"/>
                      <a:pt x="23" y="46"/>
                    </a:cubicBezTo>
                    <a:cubicBezTo>
                      <a:pt x="23" y="46"/>
                      <a:pt x="22" y="47"/>
                      <a:pt x="22" y="47"/>
                    </a:cubicBezTo>
                    <a:cubicBezTo>
                      <a:pt x="22" y="47"/>
                      <a:pt x="21" y="47"/>
                      <a:pt x="21" y="48"/>
                    </a:cubicBezTo>
                    <a:cubicBezTo>
                      <a:pt x="20" y="48"/>
                      <a:pt x="19" y="49"/>
                      <a:pt x="19" y="49"/>
                    </a:cubicBezTo>
                    <a:cubicBezTo>
                      <a:pt x="17" y="50"/>
                      <a:pt x="17" y="50"/>
                      <a:pt x="17" y="50"/>
                    </a:cubicBezTo>
                    <a:cubicBezTo>
                      <a:pt x="16" y="51"/>
                      <a:pt x="16" y="51"/>
                      <a:pt x="14" y="50"/>
                    </a:cubicBezTo>
                    <a:cubicBezTo>
                      <a:pt x="13" y="50"/>
                      <a:pt x="12" y="50"/>
                      <a:pt x="11" y="49"/>
                    </a:cubicBezTo>
                    <a:cubicBezTo>
                      <a:pt x="11" y="49"/>
                      <a:pt x="11" y="48"/>
                      <a:pt x="10" y="48"/>
                    </a:cubicBezTo>
                    <a:cubicBezTo>
                      <a:pt x="9" y="47"/>
                      <a:pt x="9" y="45"/>
                      <a:pt x="10"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0"/>
              <p:cNvSpPr/>
              <p:nvPr/>
            </p:nvSpPr>
            <p:spPr bwMode="auto">
              <a:xfrm>
                <a:off x="3119438" y="3854450"/>
                <a:ext cx="120650" cy="109538"/>
              </a:xfrm>
              <a:custGeom>
                <a:avLst/>
                <a:gdLst>
                  <a:gd name="T0" fmla="*/ 13 w 32"/>
                  <a:gd name="T1" fmla="*/ 29 h 29"/>
                  <a:gd name="T2" fmla="*/ 10 w 32"/>
                  <a:gd name="T3" fmla="*/ 28 h 29"/>
                  <a:gd name="T4" fmla="*/ 4 w 32"/>
                  <a:gd name="T5" fmla="*/ 25 h 29"/>
                  <a:gd name="T6" fmla="*/ 3 w 32"/>
                  <a:gd name="T7" fmla="*/ 23 h 29"/>
                  <a:gd name="T8" fmla="*/ 1 w 32"/>
                  <a:gd name="T9" fmla="*/ 19 h 29"/>
                  <a:gd name="T10" fmla="*/ 1 w 32"/>
                  <a:gd name="T11" fmla="*/ 19 h 29"/>
                  <a:gd name="T12" fmla="*/ 0 w 32"/>
                  <a:gd name="T13" fmla="*/ 12 h 29"/>
                  <a:gd name="T14" fmla="*/ 1 w 32"/>
                  <a:gd name="T15" fmla="*/ 10 h 29"/>
                  <a:gd name="T16" fmla="*/ 1 w 32"/>
                  <a:gd name="T17" fmla="*/ 9 h 29"/>
                  <a:gd name="T18" fmla="*/ 2 w 32"/>
                  <a:gd name="T19" fmla="*/ 6 h 29"/>
                  <a:gd name="T20" fmla="*/ 9 w 32"/>
                  <a:gd name="T21" fmla="*/ 1 h 29"/>
                  <a:gd name="T22" fmla="*/ 10 w 32"/>
                  <a:gd name="T23" fmla="*/ 0 h 29"/>
                  <a:gd name="T24" fmla="*/ 11 w 32"/>
                  <a:gd name="T25" fmla="*/ 0 h 29"/>
                  <a:gd name="T26" fmla="*/ 14 w 32"/>
                  <a:gd name="T27" fmla="*/ 0 h 29"/>
                  <a:gd name="T28" fmla="*/ 15 w 32"/>
                  <a:gd name="T29" fmla="*/ 0 h 29"/>
                  <a:gd name="T30" fmla="*/ 20 w 32"/>
                  <a:gd name="T31" fmla="*/ 2 h 29"/>
                  <a:gd name="T32" fmla="*/ 25 w 32"/>
                  <a:gd name="T33" fmla="*/ 7 h 29"/>
                  <a:gd name="T34" fmla="*/ 27 w 32"/>
                  <a:gd name="T35" fmla="*/ 9 h 29"/>
                  <a:gd name="T36" fmla="*/ 27 w 32"/>
                  <a:gd name="T37" fmla="*/ 9 h 29"/>
                  <a:gd name="T38" fmla="*/ 29 w 32"/>
                  <a:gd name="T39" fmla="*/ 12 h 29"/>
                  <a:gd name="T40" fmla="*/ 30 w 32"/>
                  <a:gd name="T41" fmla="*/ 13 h 29"/>
                  <a:gd name="T42" fmla="*/ 32 w 32"/>
                  <a:gd name="T43" fmla="*/ 17 h 29"/>
                  <a:gd name="T44" fmla="*/ 32 w 32"/>
                  <a:gd name="T45" fmla="*/ 19 h 29"/>
                  <a:gd name="T46" fmla="*/ 29 w 32"/>
                  <a:gd name="T47" fmla="*/ 23 h 29"/>
                  <a:gd name="T48" fmla="*/ 20 w 32"/>
                  <a:gd name="T49" fmla="*/ 28 h 29"/>
                  <a:gd name="T50" fmla="*/ 16 w 32"/>
                  <a:gd name="T51" fmla="*/ 29 h 29"/>
                  <a:gd name="T52" fmla="*/ 13 w 32"/>
                  <a:gd name="T53"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 h="29">
                    <a:moveTo>
                      <a:pt x="13" y="29"/>
                    </a:moveTo>
                    <a:cubicBezTo>
                      <a:pt x="11" y="29"/>
                      <a:pt x="10" y="29"/>
                      <a:pt x="10" y="28"/>
                    </a:cubicBezTo>
                    <a:cubicBezTo>
                      <a:pt x="8" y="27"/>
                      <a:pt x="6" y="26"/>
                      <a:pt x="4" y="25"/>
                    </a:cubicBezTo>
                    <a:cubicBezTo>
                      <a:pt x="4" y="25"/>
                      <a:pt x="3" y="24"/>
                      <a:pt x="3" y="23"/>
                    </a:cubicBezTo>
                    <a:cubicBezTo>
                      <a:pt x="2" y="22"/>
                      <a:pt x="1" y="20"/>
                      <a:pt x="1" y="19"/>
                    </a:cubicBezTo>
                    <a:cubicBezTo>
                      <a:pt x="1" y="19"/>
                      <a:pt x="1" y="19"/>
                      <a:pt x="1" y="19"/>
                    </a:cubicBezTo>
                    <a:cubicBezTo>
                      <a:pt x="1" y="17"/>
                      <a:pt x="0" y="13"/>
                      <a:pt x="0" y="12"/>
                    </a:cubicBezTo>
                    <a:cubicBezTo>
                      <a:pt x="0" y="11"/>
                      <a:pt x="0" y="10"/>
                      <a:pt x="1" y="10"/>
                    </a:cubicBezTo>
                    <a:cubicBezTo>
                      <a:pt x="1" y="10"/>
                      <a:pt x="1" y="9"/>
                      <a:pt x="1" y="9"/>
                    </a:cubicBezTo>
                    <a:cubicBezTo>
                      <a:pt x="1" y="8"/>
                      <a:pt x="2" y="7"/>
                      <a:pt x="2" y="6"/>
                    </a:cubicBezTo>
                    <a:cubicBezTo>
                      <a:pt x="4" y="3"/>
                      <a:pt x="6" y="3"/>
                      <a:pt x="9" y="1"/>
                    </a:cubicBezTo>
                    <a:cubicBezTo>
                      <a:pt x="9" y="1"/>
                      <a:pt x="10" y="0"/>
                      <a:pt x="10" y="0"/>
                    </a:cubicBezTo>
                    <a:cubicBezTo>
                      <a:pt x="10" y="0"/>
                      <a:pt x="10" y="0"/>
                      <a:pt x="11" y="0"/>
                    </a:cubicBezTo>
                    <a:cubicBezTo>
                      <a:pt x="12" y="0"/>
                      <a:pt x="13" y="0"/>
                      <a:pt x="14" y="0"/>
                    </a:cubicBezTo>
                    <a:cubicBezTo>
                      <a:pt x="15" y="0"/>
                      <a:pt x="15" y="0"/>
                      <a:pt x="15" y="0"/>
                    </a:cubicBezTo>
                    <a:cubicBezTo>
                      <a:pt x="17" y="0"/>
                      <a:pt x="18" y="1"/>
                      <a:pt x="20" y="2"/>
                    </a:cubicBezTo>
                    <a:cubicBezTo>
                      <a:pt x="22" y="4"/>
                      <a:pt x="23" y="5"/>
                      <a:pt x="25" y="7"/>
                    </a:cubicBezTo>
                    <a:cubicBezTo>
                      <a:pt x="25" y="7"/>
                      <a:pt x="26" y="8"/>
                      <a:pt x="27" y="9"/>
                    </a:cubicBezTo>
                    <a:cubicBezTo>
                      <a:pt x="27" y="9"/>
                      <a:pt x="27" y="9"/>
                      <a:pt x="27" y="9"/>
                    </a:cubicBezTo>
                    <a:cubicBezTo>
                      <a:pt x="28" y="10"/>
                      <a:pt x="28" y="11"/>
                      <a:pt x="29" y="12"/>
                    </a:cubicBezTo>
                    <a:cubicBezTo>
                      <a:pt x="29" y="13"/>
                      <a:pt x="29" y="13"/>
                      <a:pt x="30" y="13"/>
                    </a:cubicBezTo>
                    <a:cubicBezTo>
                      <a:pt x="30" y="14"/>
                      <a:pt x="31" y="14"/>
                      <a:pt x="32" y="17"/>
                    </a:cubicBezTo>
                    <a:cubicBezTo>
                      <a:pt x="31" y="17"/>
                      <a:pt x="32" y="18"/>
                      <a:pt x="32" y="19"/>
                    </a:cubicBezTo>
                    <a:cubicBezTo>
                      <a:pt x="31" y="19"/>
                      <a:pt x="32" y="22"/>
                      <a:pt x="29" y="23"/>
                    </a:cubicBezTo>
                    <a:cubicBezTo>
                      <a:pt x="26" y="23"/>
                      <a:pt x="22" y="27"/>
                      <a:pt x="20" y="28"/>
                    </a:cubicBezTo>
                    <a:cubicBezTo>
                      <a:pt x="18" y="29"/>
                      <a:pt x="17" y="29"/>
                      <a:pt x="16" y="29"/>
                    </a:cubicBezTo>
                    <a:cubicBezTo>
                      <a:pt x="15" y="29"/>
                      <a:pt x="14" y="29"/>
                      <a:pt x="13"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1"/>
              <p:cNvSpPr/>
              <p:nvPr/>
            </p:nvSpPr>
            <p:spPr bwMode="auto">
              <a:xfrm>
                <a:off x="1185863" y="3736975"/>
                <a:ext cx="282575" cy="103188"/>
              </a:xfrm>
              <a:custGeom>
                <a:avLst/>
                <a:gdLst>
                  <a:gd name="T0" fmla="*/ 44 w 75"/>
                  <a:gd name="T1" fmla="*/ 27 h 27"/>
                  <a:gd name="T2" fmla="*/ 41 w 75"/>
                  <a:gd name="T3" fmla="*/ 27 h 27"/>
                  <a:gd name="T4" fmla="*/ 39 w 75"/>
                  <a:gd name="T5" fmla="*/ 26 h 27"/>
                  <a:gd name="T6" fmla="*/ 36 w 75"/>
                  <a:gd name="T7" fmla="*/ 26 h 27"/>
                  <a:gd name="T8" fmla="*/ 35 w 75"/>
                  <a:gd name="T9" fmla="*/ 25 h 27"/>
                  <a:gd name="T10" fmla="*/ 33 w 75"/>
                  <a:gd name="T11" fmla="*/ 25 h 27"/>
                  <a:gd name="T12" fmla="*/ 30 w 75"/>
                  <a:gd name="T13" fmla="*/ 25 h 27"/>
                  <a:gd name="T14" fmla="*/ 25 w 75"/>
                  <a:gd name="T15" fmla="*/ 26 h 27"/>
                  <a:gd name="T16" fmla="*/ 17 w 75"/>
                  <a:gd name="T17" fmla="*/ 26 h 27"/>
                  <a:gd name="T18" fmla="*/ 15 w 75"/>
                  <a:gd name="T19" fmla="*/ 27 h 27"/>
                  <a:gd name="T20" fmla="*/ 12 w 75"/>
                  <a:gd name="T21" fmla="*/ 26 h 27"/>
                  <a:gd name="T22" fmla="*/ 9 w 75"/>
                  <a:gd name="T23" fmla="*/ 25 h 27"/>
                  <a:gd name="T24" fmla="*/ 5 w 75"/>
                  <a:gd name="T25" fmla="*/ 24 h 27"/>
                  <a:gd name="T26" fmla="*/ 5 w 75"/>
                  <a:gd name="T27" fmla="*/ 24 h 27"/>
                  <a:gd name="T28" fmla="*/ 3 w 75"/>
                  <a:gd name="T29" fmla="*/ 23 h 27"/>
                  <a:gd name="T30" fmla="*/ 1 w 75"/>
                  <a:gd name="T31" fmla="*/ 21 h 27"/>
                  <a:gd name="T32" fmla="*/ 0 w 75"/>
                  <a:gd name="T33" fmla="*/ 18 h 27"/>
                  <a:gd name="T34" fmla="*/ 0 w 75"/>
                  <a:gd name="T35" fmla="*/ 16 h 27"/>
                  <a:gd name="T36" fmla="*/ 1 w 75"/>
                  <a:gd name="T37" fmla="*/ 14 h 27"/>
                  <a:gd name="T38" fmla="*/ 5 w 75"/>
                  <a:gd name="T39" fmla="*/ 10 h 27"/>
                  <a:gd name="T40" fmla="*/ 6 w 75"/>
                  <a:gd name="T41" fmla="*/ 9 h 27"/>
                  <a:gd name="T42" fmla="*/ 6 w 75"/>
                  <a:gd name="T43" fmla="*/ 9 h 27"/>
                  <a:gd name="T44" fmla="*/ 11 w 75"/>
                  <a:gd name="T45" fmla="*/ 7 h 27"/>
                  <a:gd name="T46" fmla="*/ 11 w 75"/>
                  <a:gd name="T47" fmla="*/ 7 h 27"/>
                  <a:gd name="T48" fmla="*/ 14 w 75"/>
                  <a:gd name="T49" fmla="*/ 6 h 27"/>
                  <a:gd name="T50" fmla="*/ 16 w 75"/>
                  <a:gd name="T51" fmla="*/ 5 h 27"/>
                  <a:gd name="T52" fmla="*/ 18 w 75"/>
                  <a:gd name="T53" fmla="*/ 5 h 27"/>
                  <a:gd name="T54" fmla="*/ 21 w 75"/>
                  <a:gd name="T55" fmla="*/ 4 h 27"/>
                  <a:gd name="T56" fmla="*/ 23 w 75"/>
                  <a:gd name="T57" fmla="*/ 4 h 27"/>
                  <a:gd name="T58" fmla="*/ 25 w 75"/>
                  <a:gd name="T59" fmla="*/ 3 h 27"/>
                  <a:gd name="T60" fmla="*/ 26 w 75"/>
                  <a:gd name="T61" fmla="*/ 3 h 27"/>
                  <a:gd name="T62" fmla="*/ 35 w 75"/>
                  <a:gd name="T63" fmla="*/ 3 h 27"/>
                  <a:gd name="T64" fmla="*/ 35 w 75"/>
                  <a:gd name="T65" fmla="*/ 3 h 27"/>
                  <a:gd name="T66" fmla="*/ 44 w 75"/>
                  <a:gd name="T67" fmla="*/ 2 h 27"/>
                  <a:gd name="T68" fmla="*/ 48 w 75"/>
                  <a:gd name="T69" fmla="*/ 1 h 27"/>
                  <a:gd name="T70" fmla="*/ 60 w 75"/>
                  <a:gd name="T71" fmla="*/ 0 h 27"/>
                  <a:gd name="T72" fmla="*/ 62 w 75"/>
                  <a:gd name="T73" fmla="*/ 1 h 27"/>
                  <a:gd name="T74" fmla="*/ 64 w 75"/>
                  <a:gd name="T75" fmla="*/ 1 h 27"/>
                  <a:gd name="T76" fmla="*/ 65 w 75"/>
                  <a:gd name="T77" fmla="*/ 1 h 27"/>
                  <a:gd name="T78" fmla="*/ 66 w 75"/>
                  <a:gd name="T79" fmla="*/ 1 h 27"/>
                  <a:gd name="T80" fmla="*/ 69 w 75"/>
                  <a:gd name="T81" fmla="*/ 2 h 27"/>
                  <a:gd name="T82" fmla="*/ 72 w 75"/>
                  <a:gd name="T83" fmla="*/ 4 h 27"/>
                  <a:gd name="T84" fmla="*/ 74 w 75"/>
                  <a:gd name="T85" fmla="*/ 6 h 27"/>
                  <a:gd name="T86" fmla="*/ 74 w 75"/>
                  <a:gd name="T87" fmla="*/ 9 h 27"/>
                  <a:gd name="T88" fmla="*/ 75 w 75"/>
                  <a:gd name="T89" fmla="*/ 12 h 27"/>
                  <a:gd name="T90" fmla="*/ 74 w 75"/>
                  <a:gd name="T91" fmla="*/ 14 h 27"/>
                  <a:gd name="T92" fmla="*/ 74 w 75"/>
                  <a:gd name="T93" fmla="*/ 15 h 27"/>
                  <a:gd name="T94" fmla="*/ 74 w 75"/>
                  <a:gd name="T95" fmla="*/ 16 h 27"/>
                  <a:gd name="T96" fmla="*/ 73 w 75"/>
                  <a:gd name="T97" fmla="*/ 17 h 27"/>
                  <a:gd name="T98" fmla="*/ 71 w 75"/>
                  <a:gd name="T99" fmla="*/ 19 h 27"/>
                  <a:gd name="T100" fmla="*/ 69 w 75"/>
                  <a:gd name="T101" fmla="*/ 21 h 27"/>
                  <a:gd name="T102" fmla="*/ 63 w 75"/>
                  <a:gd name="T103" fmla="*/ 22 h 27"/>
                  <a:gd name="T104" fmla="*/ 62 w 75"/>
                  <a:gd name="T105" fmla="*/ 23 h 27"/>
                  <a:gd name="T106" fmla="*/ 58 w 75"/>
                  <a:gd name="T107" fmla="*/ 24 h 27"/>
                  <a:gd name="T108" fmla="*/ 55 w 75"/>
                  <a:gd name="T109" fmla="*/ 25 h 27"/>
                  <a:gd name="T110" fmla="*/ 53 w 75"/>
                  <a:gd name="T111" fmla="*/ 26 h 27"/>
                  <a:gd name="T112" fmla="*/ 52 w 75"/>
                  <a:gd name="T113" fmla="*/ 26 h 27"/>
                  <a:gd name="T114" fmla="*/ 47 w 75"/>
                  <a:gd name="T115" fmla="*/ 27 h 27"/>
                  <a:gd name="T116" fmla="*/ 44 w 75"/>
                  <a:gd name="T1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5" h="27">
                    <a:moveTo>
                      <a:pt x="44" y="27"/>
                    </a:moveTo>
                    <a:cubicBezTo>
                      <a:pt x="43" y="27"/>
                      <a:pt x="42" y="27"/>
                      <a:pt x="41" y="27"/>
                    </a:cubicBezTo>
                    <a:cubicBezTo>
                      <a:pt x="40" y="27"/>
                      <a:pt x="40" y="26"/>
                      <a:pt x="39" y="26"/>
                    </a:cubicBezTo>
                    <a:cubicBezTo>
                      <a:pt x="38" y="26"/>
                      <a:pt x="37" y="26"/>
                      <a:pt x="36" y="26"/>
                    </a:cubicBezTo>
                    <a:cubicBezTo>
                      <a:pt x="36" y="26"/>
                      <a:pt x="35" y="26"/>
                      <a:pt x="35" y="25"/>
                    </a:cubicBezTo>
                    <a:cubicBezTo>
                      <a:pt x="34" y="25"/>
                      <a:pt x="34" y="25"/>
                      <a:pt x="33" y="25"/>
                    </a:cubicBezTo>
                    <a:cubicBezTo>
                      <a:pt x="33" y="25"/>
                      <a:pt x="31" y="25"/>
                      <a:pt x="30" y="25"/>
                    </a:cubicBezTo>
                    <a:cubicBezTo>
                      <a:pt x="28" y="25"/>
                      <a:pt x="27" y="25"/>
                      <a:pt x="25" y="26"/>
                    </a:cubicBezTo>
                    <a:cubicBezTo>
                      <a:pt x="22" y="26"/>
                      <a:pt x="21" y="26"/>
                      <a:pt x="17" y="26"/>
                    </a:cubicBezTo>
                    <a:cubicBezTo>
                      <a:pt x="16" y="27"/>
                      <a:pt x="15" y="27"/>
                      <a:pt x="15" y="27"/>
                    </a:cubicBezTo>
                    <a:cubicBezTo>
                      <a:pt x="14" y="27"/>
                      <a:pt x="13" y="26"/>
                      <a:pt x="12" y="26"/>
                    </a:cubicBezTo>
                    <a:cubicBezTo>
                      <a:pt x="11" y="26"/>
                      <a:pt x="10" y="25"/>
                      <a:pt x="9" y="25"/>
                    </a:cubicBezTo>
                    <a:cubicBezTo>
                      <a:pt x="8" y="25"/>
                      <a:pt x="6" y="25"/>
                      <a:pt x="5" y="24"/>
                    </a:cubicBezTo>
                    <a:cubicBezTo>
                      <a:pt x="5" y="24"/>
                      <a:pt x="5" y="24"/>
                      <a:pt x="5" y="24"/>
                    </a:cubicBezTo>
                    <a:cubicBezTo>
                      <a:pt x="4" y="23"/>
                      <a:pt x="3" y="23"/>
                      <a:pt x="3" y="23"/>
                    </a:cubicBezTo>
                    <a:cubicBezTo>
                      <a:pt x="2" y="21"/>
                      <a:pt x="2" y="22"/>
                      <a:pt x="1" y="21"/>
                    </a:cubicBezTo>
                    <a:cubicBezTo>
                      <a:pt x="1" y="20"/>
                      <a:pt x="0" y="19"/>
                      <a:pt x="0" y="18"/>
                    </a:cubicBezTo>
                    <a:cubicBezTo>
                      <a:pt x="0" y="17"/>
                      <a:pt x="0" y="17"/>
                      <a:pt x="0" y="16"/>
                    </a:cubicBezTo>
                    <a:cubicBezTo>
                      <a:pt x="1" y="15"/>
                      <a:pt x="1" y="14"/>
                      <a:pt x="1" y="14"/>
                    </a:cubicBezTo>
                    <a:cubicBezTo>
                      <a:pt x="2" y="12"/>
                      <a:pt x="4" y="11"/>
                      <a:pt x="5" y="10"/>
                    </a:cubicBezTo>
                    <a:cubicBezTo>
                      <a:pt x="5" y="10"/>
                      <a:pt x="6" y="9"/>
                      <a:pt x="6" y="9"/>
                    </a:cubicBezTo>
                    <a:cubicBezTo>
                      <a:pt x="6" y="9"/>
                      <a:pt x="6" y="9"/>
                      <a:pt x="6" y="9"/>
                    </a:cubicBezTo>
                    <a:cubicBezTo>
                      <a:pt x="8" y="8"/>
                      <a:pt x="9" y="8"/>
                      <a:pt x="11" y="7"/>
                    </a:cubicBezTo>
                    <a:cubicBezTo>
                      <a:pt x="11" y="7"/>
                      <a:pt x="11" y="7"/>
                      <a:pt x="11" y="7"/>
                    </a:cubicBezTo>
                    <a:cubicBezTo>
                      <a:pt x="12" y="7"/>
                      <a:pt x="13" y="6"/>
                      <a:pt x="14" y="6"/>
                    </a:cubicBezTo>
                    <a:cubicBezTo>
                      <a:pt x="14" y="6"/>
                      <a:pt x="15" y="6"/>
                      <a:pt x="16" y="5"/>
                    </a:cubicBezTo>
                    <a:cubicBezTo>
                      <a:pt x="16" y="5"/>
                      <a:pt x="17" y="5"/>
                      <a:pt x="18" y="5"/>
                    </a:cubicBezTo>
                    <a:cubicBezTo>
                      <a:pt x="19" y="5"/>
                      <a:pt x="20" y="4"/>
                      <a:pt x="21" y="4"/>
                    </a:cubicBezTo>
                    <a:cubicBezTo>
                      <a:pt x="22" y="4"/>
                      <a:pt x="23" y="4"/>
                      <a:pt x="23" y="4"/>
                    </a:cubicBezTo>
                    <a:cubicBezTo>
                      <a:pt x="24" y="3"/>
                      <a:pt x="25" y="3"/>
                      <a:pt x="25" y="3"/>
                    </a:cubicBezTo>
                    <a:cubicBezTo>
                      <a:pt x="25" y="3"/>
                      <a:pt x="26" y="3"/>
                      <a:pt x="26" y="3"/>
                    </a:cubicBezTo>
                    <a:cubicBezTo>
                      <a:pt x="29" y="3"/>
                      <a:pt x="32" y="3"/>
                      <a:pt x="35" y="3"/>
                    </a:cubicBezTo>
                    <a:cubicBezTo>
                      <a:pt x="35" y="3"/>
                      <a:pt x="35" y="3"/>
                      <a:pt x="35" y="3"/>
                    </a:cubicBezTo>
                    <a:cubicBezTo>
                      <a:pt x="38" y="2"/>
                      <a:pt x="41" y="2"/>
                      <a:pt x="44" y="2"/>
                    </a:cubicBezTo>
                    <a:cubicBezTo>
                      <a:pt x="45" y="2"/>
                      <a:pt x="46" y="1"/>
                      <a:pt x="48" y="1"/>
                    </a:cubicBezTo>
                    <a:cubicBezTo>
                      <a:pt x="48" y="0"/>
                      <a:pt x="58" y="0"/>
                      <a:pt x="60" y="0"/>
                    </a:cubicBezTo>
                    <a:cubicBezTo>
                      <a:pt x="61" y="0"/>
                      <a:pt x="62" y="0"/>
                      <a:pt x="62" y="1"/>
                    </a:cubicBezTo>
                    <a:cubicBezTo>
                      <a:pt x="63" y="1"/>
                      <a:pt x="64" y="1"/>
                      <a:pt x="64" y="1"/>
                    </a:cubicBezTo>
                    <a:cubicBezTo>
                      <a:pt x="64" y="1"/>
                      <a:pt x="65" y="1"/>
                      <a:pt x="65" y="1"/>
                    </a:cubicBezTo>
                    <a:cubicBezTo>
                      <a:pt x="65" y="1"/>
                      <a:pt x="66" y="1"/>
                      <a:pt x="66" y="1"/>
                    </a:cubicBezTo>
                    <a:cubicBezTo>
                      <a:pt x="67" y="1"/>
                      <a:pt x="68" y="2"/>
                      <a:pt x="69" y="2"/>
                    </a:cubicBezTo>
                    <a:cubicBezTo>
                      <a:pt x="70" y="3"/>
                      <a:pt x="71" y="3"/>
                      <a:pt x="72" y="4"/>
                    </a:cubicBezTo>
                    <a:cubicBezTo>
                      <a:pt x="72" y="5"/>
                      <a:pt x="73" y="5"/>
                      <a:pt x="74" y="6"/>
                    </a:cubicBezTo>
                    <a:cubicBezTo>
                      <a:pt x="74" y="7"/>
                      <a:pt x="74" y="8"/>
                      <a:pt x="74" y="9"/>
                    </a:cubicBezTo>
                    <a:cubicBezTo>
                      <a:pt x="74" y="10"/>
                      <a:pt x="74" y="11"/>
                      <a:pt x="75" y="12"/>
                    </a:cubicBezTo>
                    <a:cubicBezTo>
                      <a:pt x="74" y="13"/>
                      <a:pt x="74" y="13"/>
                      <a:pt x="74" y="14"/>
                    </a:cubicBezTo>
                    <a:cubicBezTo>
                      <a:pt x="74" y="14"/>
                      <a:pt x="74" y="14"/>
                      <a:pt x="74" y="15"/>
                    </a:cubicBezTo>
                    <a:cubicBezTo>
                      <a:pt x="74" y="15"/>
                      <a:pt x="74" y="15"/>
                      <a:pt x="74" y="16"/>
                    </a:cubicBezTo>
                    <a:cubicBezTo>
                      <a:pt x="74" y="16"/>
                      <a:pt x="73" y="17"/>
                      <a:pt x="73" y="17"/>
                    </a:cubicBezTo>
                    <a:cubicBezTo>
                      <a:pt x="73" y="18"/>
                      <a:pt x="72" y="19"/>
                      <a:pt x="71" y="19"/>
                    </a:cubicBezTo>
                    <a:cubicBezTo>
                      <a:pt x="71" y="20"/>
                      <a:pt x="70" y="20"/>
                      <a:pt x="69" y="21"/>
                    </a:cubicBezTo>
                    <a:cubicBezTo>
                      <a:pt x="68" y="21"/>
                      <a:pt x="65" y="22"/>
                      <a:pt x="63" y="22"/>
                    </a:cubicBezTo>
                    <a:cubicBezTo>
                      <a:pt x="63" y="23"/>
                      <a:pt x="62" y="23"/>
                      <a:pt x="62" y="23"/>
                    </a:cubicBezTo>
                    <a:cubicBezTo>
                      <a:pt x="60" y="23"/>
                      <a:pt x="59" y="24"/>
                      <a:pt x="58" y="24"/>
                    </a:cubicBezTo>
                    <a:cubicBezTo>
                      <a:pt x="57" y="24"/>
                      <a:pt x="57" y="25"/>
                      <a:pt x="55" y="25"/>
                    </a:cubicBezTo>
                    <a:cubicBezTo>
                      <a:pt x="54" y="25"/>
                      <a:pt x="54" y="26"/>
                      <a:pt x="53" y="26"/>
                    </a:cubicBezTo>
                    <a:cubicBezTo>
                      <a:pt x="52" y="26"/>
                      <a:pt x="52" y="26"/>
                      <a:pt x="52" y="26"/>
                    </a:cubicBezTo>
                    <a:cubicBezTo>
                      <a:pt x="50" y="26"/>
                      <a:pt x="49" y="27"/>
                      <a:pt x="47" y="27"/>
                    </a:cubicBezTo>
                    <a:cubicBezTo>
                      <a:pt x="46" y="27"/>
                      <a:pt x="45" y="27"/>
                      <a:pt x="44"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2"/>
              <p:cNvSpPr/>
              <p:nvPr/>
            </p:nvSpPr>
            <p:spPr bwMode="auto">
              <a:xfrm>
                <a:off x="2760663" y="4167188"/>
                <a:ext cx="161925" cy="173038"/>
              </a:xfrm>
              <a:custGeom>
                <a:avLst/>
                <a:gdLst>
                  <a:gd name="T0" fmla="*/ 29 w 43"/>
                  <a:gd name="T1" fmla="*/ 46 h 46"/>
                  <a:gd name="T2" fmla="*/ 27 w 43"/>
                  <a:gd name="T3" fmla="*/ 45 h 46"/>
                  <a:gd name="T4" fmla="*/ 26 w 43"/>
                  <a:gd name="T5" fmla="*/ 44 h 46"/>
                  <a:gd name="T6" fmla="*/ 24 w 43"/>
                  <a:gd name="T7" fmla="*/ 40 h 46"/>
                  <a:gd name="T8" fmla="*/ 21 w 43"/>
                  <a:gd name="T9" fmla="*/ 35 h 46"/>
                  <a:gd name="T10" fmla="*/ 19 w 43"/>
                  <a:gd name="T11" fmla="*/ 31 h 46"/>
                  <a:gd name="T12" fmla="*/ 16 w 43"/>
                  <a:gd name="T13" fmla="*/ 26 h 46"/>
                  <a:gd name="T14" fmla="*/ 11 w 43"/>
                  <a:gd name="T15" fmla="*/ 21 h 46"/>
                  <a:gd name="T16" fmla="*/ 9 w 43"/>
                  <a:gd name="T17" fmla="*/ 20 h 46"/>
                  <a:gd name="T18" fmla="*/ 8 w 43"/>
                  <a:gd name="T19" fmla="*/ 18 h 46"/>
                  <a:gd name="T20" fmla="*/ 7 w 43"/>
                  <a:gd name="T21" fmla="*/ 18 h 46"/>
                  <a:gd name="T22" fmla="*/ 5 w 43"/>
                  <a:gd name="T23" fmla="*/ 17 h 46"/>
                  <a:gd name="T24" fmla="*/ 5 w 43"/>
                  <a:gd name="T25" fmla="*/ 16 h 46"/>
                  <a:gd name="T26" fmla="*/ 3 w 43"/>
                  <a:gd name="T27" fmla="*/ 14 h 46"/>
                  <a:gd name="T28" fmla="*/ 3 w 43"/>
                  <a:gd name="T29" fmla="*/ 14 h 46"/>
                  <a:gd name="T30" fmla="*/ 1 w 43"/>
                  <a:gd name="T31" fmla="*/ 12 h 46"/>
                  <a:gd name="T32" fmla="*/ 0 w 43"/>
                  <a:gd name="T33" fmla="*/ 10 h 46"/>
                  <a:gd name="T34" fmla="*/ 0 w 43"/>
                  <a:gd name="T35" fmla="*/ 9 h 46"/>
                  <a:gd name="T36" fmla="*/ 0 w 43"/>
                  <a:gd name="T37" fmla="*/ 6 h 46"/>
                  <a:gd name="T38" fmla="*/ 2 w 43"/>
                  <a:gd name="T39" fmla="*/ 3 h 46"/>
                  <a:gd name="T40" fmla="*/ 3 w 43"/>
                  <a:gd name="T41" fmla="*/ 1 h 46"/>
                  <a:gd name="T42" fmla="*/ 7 w 43"/>
                  <a:gd name="T43" fmla="*/ 0 h 46"/>
                  <a:gd name="T44" fmla="*/ 10 w 43"/>
                  <a:gd name="T45" fmla="*/ 0 h 46"/>
                  <a:gd name="T46" fmla="*/ 13 w 43"/>
                  <a:gd name="T47" fmla="*/ 1 h 46"/>
                  <a:gd name="T48" fmla="*/ 15 w 43"/>
                  <a:gd name="T49" fmla="*/ 2 h 46"/>
                  <a:gd name="T50" fmla="*/ 18 w 43"/>
                  <a:gd name="T51" fmla="*/ 3 h 46"/>
                  <a:gd name="T52" fmla="*/ 21 w 43"/>
                  <a:gd name="T53" fmla="*/ 3 h 46"/>
                  <a:gd name="T54" fmla="*/ 24 w 43"/>
                  <a:gd name="T55" fmla="*/ 4 h 46"/>
                  <a:gd name="T56" fmla="*/ 28 w 43"/>
                  <a:gd name="T57" fmla="*/ 4 h 46"/>
                  <a:gd name="T58" fmla="*/ 31 w 43"/>
                  <a:gd name="T59" fmla="*/ 5 h 46"/>
                  <a:gd name="T60" fmla="*/ 33 w 43"/>
                  <a:gd name="T61" fmla="*/ 7 h 46"/>
                  <a:gd name="T62" fmla="*/ 34 w 43"/>
                  <a:gd name="T63" fmla="*/ 7 h 46"/>
                  <a:gd name="T64" fmla="*/ 37 w 43"/>
                  <a:gd name="T65" fmla="*/ 8 h 46"/>
                  <a:gd name="T66" fmla="*/ 39 w 43"/>
                  <a:gd name="T67" fmla="*/ 9 h 46"/>
                  <a:gd name="T68" fmla="*/ 40 w 43"/>
                  <a:gd name="T69" fmla="*/ 11 h 46"/>
                  <a:gd name="T70" fmla="*/ 42 w 43"/>
                  <a:gd name="T71" fmla="*/ 13 h 46"/>
                  <a:gd name="T72" fmla="*/ 43 w 43"/>
                  <a:gd name="T73" fmla="*/ 16 h 46"/>
                  <a:gd name="T74" fmla="*/ 43 w 43"/>
                  <a:gd name="T75" fmla="*/ 19 h 46"/>
                  <a:gd name="T76" fmla="*/ 43 w 43"/>
                  <a:gd name="T77" fmla="*/ 22 h 46"/>
                  <a:gd name="T78" fmla="*/ 42 w 43"/>
                  <a:gd name="T79" fmla="*/ 25 h 46"/>
                  <a:gd name="T80" fmla="*/ 43 w 43"/>
                  <a:gd name="T81" fmla="*/ 28 h 46"/>
                  <a:gd name="T82" fmla="*/ 43 w 43"/>
                  <a:gd name="T83" fmla="*/ 30 h 46"/>
                  <a:gd name="T84" fmla="*/ 42 w 43"/>
                  <a:gd name="T85" fmla="*/ 35 h 46"/>
                  <a:gd name="T86" fmla="*/ 41 w 43"/>
                  <a:gd name="T87" fmla="*/ 38 h 46"/>
                  <a:gd name="T88" fmla="*/ 39 w 43"/>
                  <a:gd name="T89" fmla="*/ 40 h 46"/>
                  <a:gd name="T90" fmla="*/ 35 w 43"/>
                  <a:gd name="T91" fmla="*/ 45 h 46"/>
                  <a:gd name="T92" fmla="*/ 33 w 43"/>
                  <a:gd name="T93" fmla="*/ 46 h 46"/>
                  <a:gd name="T94" fmla="*/ 31 w 43"/>
                  <a:gd name="T95" fmla="*/ 46 h 46"/>
                  <a:gd name="T96" fmla="*/ 29 w 43"/>
                  <a:gd name="T9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3" h="46">
                    <a:moveTo>
                      <a:pt x="29" y="46"/>
                    </a:moveTo>
                    <a:cubicBezTo>
                      <a:pt x="28" y="46"/>
                      <a:pt x="29" y="46"/>
                      <a:pt x="27" y="45"/>
                    </a:cubicBezTo>
                    <a:cubicBezTo>
                      <a:pt x="27" y="45"/>
                      <a:pt x="26" y="44"/>
                      <a:pt x="26" y="44"/>
                    </a:cubicBezTo>
                    <a:cubicBezTo>
                      <a:pt x="25" y="43"/>
                      <a:pt x="24" y="41"/>
                      <a:pt x="24" y="40"/>
                    </a:cubicBezTo>
                    <a:cubicBezTo>
                      <a:pt x="23" y="38"/>
                      <a:pt x="22" y="37"/>
                      <a:pt x="21" y="35"/>
                    </a:cubicBezTo>
                    <a:cubicBezTo>
                      <a:pt x="21" y="34"/>
                      <a:pt x="19" y="31"/>
                      <a:pt x="19" y="31"/>
                    </a:cubicBezTo>
                    <a:cubicBezTo>
                      <a:pt x="18" y="29"/>
                      <a:pt x="17" y="27"/>
                      <a:pt x="16" y="26"/>
                    </a:cubicBezTo>
                    <a:cubicBezTo>
                      <a:pt x="14" y="24"/>
                      <a:pt x="13" y="22"/>
                      <a:pt x="11" y="21"/>
                    </a:cubicBezTo>
                    <a:cubicBezTo>
                      <a:pt x="10" y="20"/>
                      <a:pt x="10" y="20"/>
                      <a:pt x="9" y="20"/>
                    </a:cubicBezTo>
                    <a:cubicBezTo>
                      <a:pt x="9" y="19"/>
                      <a:pt x="8" y="19"/>
                      <a:pt x="8" y="18"/>
                    </a:cubicBezTo>
                    <a:cubicBezTo>
                      <a:pt x="7" y="18"/>
                      <a:pt x="7" y="18"/>
                      <a:pt x="7" y="18"/>
                    </a:cubicBezTo>
                    <a:cubicBezTo>
                      <a:pt x="6" y="17"/>
                      <a:pt x="5" y="17"/>
                      <a:pt x="5" y="17"/>
                    </a:cubicBezTo>
                    <a:cubicBezTo>
                      <a:pt x="5" y="16"/>
                      <a:pt x="5" y="16"/>
                      <a:pt x="5" y="16"/>
                    </a:cubicBezTo>
                    <a:cubicBezTo>
                      <a:pt x="5" y="16"/>
                      <a:pt x="3" y="15"/>
                      <a:pt x="3" y="14"/>
                    </a:cubicBezTo>
                    <a:cubicBezTo>
                      <a:pt x="3" y="14"/>
                      <a:pt x="3" y="14"/>
                      <a:pt x="3" y="14"/>
                    </a:cubicBezTo>
                    <a:cubicBezTo>
                      <a:pt x="2" y="13"/>
                      <a:pt x="1" y="13"/>
                      <a:pt x="1" y="12"/>
                    </a:cubicBezTo>
                    <a:cubicBezTo>
                      <a:pt x="0" y="11"/>
                      <a:pt x="1" y="11"/>
                      <a:pt x="0" y="10"/>
                    </a:cubicBezTo>
                    <a:cubicBezTo>
                      <a:pt x="0" y="10"/>
                      <a:pt x="0" y="9"/>
                      <a:pt x="0" y="9"/>
                    </a:cubicBezTo>
                    <a:cubicBezTo>
                      <a:pt x="0" y="8"/>
                      <a:pt x="0" y="7"/>
                      <a:pt x="0" y="6"/>
                    </a:cubicBezTo>
                    <a:cubicBezTo>
                      <a:pt x="0" y="6"/>
                      <a:pt x="1" y="4"/>
                      <a:pt x="2" y="3"/>
                    </a:cubicBezTo>
                    <a:cubicBezTo>
                      <a:pt x="2" y="2"/>
                      <a:pt x="2" y="2"/>
                      <a:pt x="3" y="1"/>
                    </a:cubicBezTo>
                    <a:cubicBezTo>
                      <a:pt x="3" y="1"/>
                      <a:pt x="5" y="0"/>
                      <a:pt x="7" y="0"/>
                    </a:cubicBezTo>
                    <a:cubicBezTo>
                      <a:pt x="8" y="0"/>
                      <a:pt x="9" y="0"/>
                      <a:pt x="10" y="0"/>
                    </a:cubicBezTo>
                    <a:cubicBezTo>
                      <a:pt x="11" y="0"/>
                      <a:pt x="12" y="1"/>
                      <a:pt x="13" y="1"/>
                    </a:cubicBezTo>
                    <a:cubicBezTo>
                      <a:pt x="14" y="1"/>
                      <a:pt x="14" y="1"/>
                      <a:pt x="15" y="2"/>
                    </a:cubicBezTo>
                    <a:cubicBezTo>
                      <a:pt x="16" y="2"/>
                      <a:pt x="18" y="3"/>
                      <a:pt x="18" y="3"/>
                    </a:cubicBezTo>
                    <a:cubicBezTo>
                      <a:pt x="19" y="3"/>
                      <a:pt x="20" y="3"/>
                      <a:pt x="21" y="3"/>
                    </a:cubicBezTo>
                    <a:cubicBezTo>
                      <a:pt x="22" y="3"/>
                      <a:pt x="23" y="3"/>
                      <a:pt x="24" y="4"/>
                    </a:cubicBezTo>
                    <a:cubicBezTo>
                      <a:pt x="26" y="4"/>
                      <a:pt x="26" y="4"/>
                      <a:pt x="28" y="4"/>
                    </a:cubicBezTo>
                    <a:cubicBezTo>
                      <a:pt x="28" y="4"/>
                      <a:pt x="30" y="5"/>
                      <a:pt x="31" y="5"/>
                    </a:cubicBezTo>
                    <a:cubicBezTo>
                      <a:pt x="32" y="6"/>
                      <a:pt x="33" y="6"/>
                      <a:pt x="33" y="7"/>
                    </a:cubicBezTo>
                    <a:cubicBezTo>
                      <a:pt x="34" y="7"/>
                      <a:pt x="34" y="7"/>
                      <a:pt x="34" y="7"/>
                    </a:cubicBezTo>
                    <a:cubicBezTo>
                      <a:pt x="35" y="7"/>
                      <a:pt x="36" y="8"/>
                      <a:pt x="37" y="8"/>
                    </a:cubicBezTo>
                    <a:cubicBezTo>
                      <a:pt x="37" y="9"/>
                      <a:pt x="38" y="9"/>
                      <a:pt x="39" y="9"/>
                    </a:cubicBezTo>
                    <a:cubicBezTo>
                      <a:pt x="40" y="10"/>
                      <a:pt x="39" y="10"/>
                      <a:pt x="40" y="11"/>
                    </a:cubicBezTo>
                    <a:cubicBezTo>
                      <a:pt x="42" y="11"/>
                      <a:pt x="42" y="12"/>
                      <a:pt x="42" y="13"/>
                    </a:cubicBezTo>
                    <a:cubicBezTo>
                      <a:pt x="43" y="14"/>
                      <a:pt x="43" y="15"/>
                      <a:pt x="43" y="16"/>
                    </a:cubicBezTo>
                    <a:cubicBezTo>
                      <a:pt x="43" y="17"/>
                      <a:pt x="43" y="18"/>
                      <a:pt x="43" y="19"/>
                    </a:cubicBezTo>
                    <a:cubicBezTo>
                      <a:pt x="43" y="19"/>
                      <a:pt x="43" y="21"/>
                      <a:pt x="43" y="22"/>
                    </a:cubicBezTo>
                    <a:cubicBezTo>
                      <a:pt x="42" y="23"/>
                      <a:pt x="43" y="24"/>
                      <a:pt x="42" y="25"/>
                    </a:cubicBezTo>
                    <a:cubicBezTo>
                      <a:pt x="42" y="26"/>
                      <a:pt x="42" y="28"/>
                      <a:pt x="43" y="28"/>
                    </a:cubicBezTo>
                    <a:cubicBezTo>
                      <a:pt x="43" y="28"/>
                      <a:pt x="43" y="30"/>
                      <a:pt x="43" y="30"/>
                    </a:cubicBezTo>
                    <a:cubicBezTo>
                      <a:pt x="43" y="32"/>
                      <a:pt x="42" y="34"/>
                      <a:pt x="42" y="35"/>
                    </a:cubicBezTo>
                    <a:cubicBezTo>
                      <a:pt x="42" y="37"/>
                      <a:pt x="41" y="37"/>
                      <a:pt x="41" y="38"/>
                    </a:cubicBezTo>
                    <a:cubicBezTo>
                      <a:pt x="40" y="38"/>
                      <a:pt x="41" y="38"/>
                      <a:pt x="39" y="40"/>
                    </a:cubicBezTo>
                    <a:cubicBezTo>
                      <a:pt x="39" y="40"/>
                      <a:pt x="36" y="44"/>
                      <a:pt x="35" y="45"/>
                    </a:cubicBezTo>
                    <a:cubicBezTo>
                      <a:pt x="35" y="45"/>
                      <a:pt x="33" y="46"/>
                      <a:pt x="33" y="46"/>
                    </a:cubicBezTo>
                    <a:cubicBezTo>
                      <a:pt x="33" y="46"/>
                      <a:pt x="32" y="46"/>
                      <a:pt x="31" y="46"/>
                    </a:cubicBezTo>
                    <a:cubicBezTo>
                      <a:pt x="31" y="46"/>
                      <a:pt x="30" y="46"/>
                      <a:pt x="29"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3"/>
              <p:cNvSpPr/>
              <p:nvPr/>
            </p:nvSpPr>
            <p:spPr bwMode="auto">
              <a:xfrm>
                <a:off x="2573338" y="3898900"/>
                <a:ext cx="323850" cy="395288"/>
              </a:xfrm>
              <a:custGeom>
                <a:avLst/>
                <a:gdLst>
                  <a:gd name="T0" fmla="*/ 6 w 86"/>
                  <a:gd name="T1" fmla="*/ 104 h 105"/>
                  <a:gd name="T2" fmla="*/ 2 w 86"/>
                  <a:gd name="T3" fmla="*/ 99 h 105"/>
                  <a:gd name="T4" fmla="*/ 2 w 86"/>
                  <a:gd name="T5" fmla="*/ 88 h 105"/>
                  <a:gd name="T6" fmla="*/ 8 w 86"/>
                  <a:gd name="T7" fmla="*/ 78 h 105"/>
                  <a:gd name="T8" fmla="*/ 15 w 86"/>
                  <a:gd name="T9" fmla="*/ 65 h 105"/>
                  <a:gd name="T10" fmla="*/ 16 w 86"/>
                  <a:gd name="T11" fmla="*/ 59 h 105"/>
                  <a:gd name="T12" fmla="*/ 13 w 86"/>
                  <a:gd name="T13" fmla="*/ 58 h 105"/>
                  <a:gd name="T14" fmla="*/ 7 w 86"/>
                  <a:gd name="T15" fmla="*/ 55 h 105"/>
                  <a:gd name="T16" fmla="*/ 3 w 86"/>
                  <a:gd name="T17" fmla="*/ 49 h 105"/>
                  <a:gd name="T18" fmla="*/ 4 w 86"/>
                  <a:gd name="T19" fmla="*/ 39 h 105"/>
                  <a:gd name="T20" fmla="*/ 9 w 86"/>
                  <a:gd name="T21" fmla="*/ 35 h 105"/>
                  <a:gd name="T22" fmla="*/ 13 w 86"/>
                  <a:gd name="T23" fmla="*/ 33 h 105"/>
                  <a:gd name="T24" fmla="*/ 26 w 86"/>
                  <a:gd name="T25" fmla="*/ 32 h 105"/>
                  <a:gd name="T26" fmla="*/ 28 w 86"/>
                  <a:gd name="T27" fmla="*/ 28 h 105"/>
                  <a:gd name="T28" fmla="*/ 27 w 86"/>
                  <a:gd name="T29" fmla="*/ 25 h 105"/>
                  <a:gd name="T30" fmla="*/ 24 w 86"/>
                  <a:gd name="T31" fmla="*/ 19 h 105"/>
                  <a:gd name="T32" fmla="*/ 28 w 86"/>
                  <a:gd name="T33" fmla="*/ 6 h 105"/>
                  <a:gd name="T34" fmla="*/ 32 w 86"/>
                  <a:gd name="T35" fmla="*/ 1 h 105"/>
                  <a:gd name="T36" fmla="*/ 40 w 86"/>
                  <a:gd name="T37" fmla="*/ 0 h 105"/>
                  <a:gd name="T38" fmla="*/ 44 w 86"/>
                  <a:gd name="T39" fmla="*/ 2 h 105"/>
                  <a:gd name="T40" fmla="*/ 51 w 86"/>
                  <a:gd name="T41" fmla="*/ 12 h 105"/>
                  <a:gd name="T42" fmla="*/ 52 w 86"/>
                  <a:gd name="T43" fmla="*/ 22 h 105"/>
                  <a:gd name="T44" fmla="*/ 55 w 86"/>
                  <a:gd name="T45" fmla="*/ 26 h 105"/>
                  <a:gd name="T46" fmla="*/ 58 w 86"/>
                  <a:gd name="T47" fmla="*/ 25 h 105"/>
                  <a:gd name="T48" fmla="*/ 61 w 86"/>
                  <a:gd name="T49" fmla="*/ 22 h 105"/>
                  <a:gd name="T50" fmla="*/ 64 w 86"/>
                  <a:gd name="T51" fmla="*/ 20 h 105"/>
                  <a:gd name="T52" fmla="*/ 67 w 86"/>
                  <a:gd name="T53" fmla="*/ 19 h 105"/>
                  <a:gd name="T54" fmla="*/ 71 w 86"/>
                  <a:gd name="T55" fmla="*/ 20 h 105"/>
                  <a:gd name="T56" fmla="*/ 74 w 86"/>
                  <a:gd name="T57" fmla="*/ 22 h 105"/>
                  <a:gd name="T58" fmla="*/ 76 w 86"/>
                  <a:gd name="T59" fmla="*/ 24 h 105"/>
                  <a:gd name="T60" fmla="*/ 78 w 86"/>
                  <a:gd name="T61" fmla="*/ 26 h 105"/>
                  <a:gd name="T62" fmla="*/ 82 w 86"/>
                  <a:gd name="T63" fmla="*/ 28 h 105"/>
                  <a:gd name="T64" fmla="*/ 86 w 86"/>
                  <a:gd name="T65" fmla="*/ 33 h 105"/>
                  <a:gd name="T66" fmla="*/ 85 w 86"/>
                  <a:gd name="T67" fmla="*/ 35 h 105"/>
                  <a:gd name="T68" fmla="*/ 85 w 86"/>
                  <a:gd name="T69" fmla="*/ 37 h 105"/>
                  <a:gd name="T70" fmla="*/ 85 w 86"/>
                  <a:gd name="T71" fmla="*/ 38 h 105"/>
                  <a:gd name="T72" fmla="*/ 84 w 86"/>
                  <a:gd name="T73" fmla="*/ 39 h 105"/>
                  <a:gd name="T74" fmla="*/ 80 w 86"/>
                  <a:gd name="T75" fmla="*/ 41 h 105"/>
                  <a:gd name="T76" fmla="*/ 78 w 86"/>
                  <a:gd name="T77" fmla="*/ 43 h 105"/>
                  <a:gd name="T78" fmla="*/ 76 w 86"/>
                  <a:gd name="T79" fmla="*/ 44 h 105"/>
                  <a:gd name="T80" fmla="*/ 70 w 86"/>
                  <a:gd name="T81" fmla="*/ 47 h 105"/>
                  <a:gd name="T82" fmla="*/ 66 w 86"/>
                  <a:gd name="T83" fmla="*/ 49 h 105"/>
                  <a:gd name="T84" fmla="*/ 51 w 86"/>
                  <a:gd name="T85" fmla="*/ 54 h 105"/>
                  <a:gd name="T86" fmla="*/ 46 w 86"/>
                  <a:gd name="T87" fmla="*/ 56 h 105"/>
                  <a:gd name="T88" fmla="*/ 41 w 86"/>
                  <a:gd name="T89" fmla="*/ 59 h 105"/>
                  <a:gd name="T90" fmla="*/ 37 w 86"/>
                  <a:gd name="T91" fmla="*/ 64 h 105"/>
                  <a:gd name="T92" fmla="*/ 36 w 86"/>
                  <a:gd name="T93" fmla="*/ 67 h 105"/>
                  <a:gd name="T94" fmla="*/ 35 w 86"/>
                  <a:gd name="T95" fmla="*/ 68 h 105"/>
                  <a:gd name="T96" fmla="*/ 32 w 86"/>
                  <a:gd name="T97" fmla="*/ 72 h 105"/>
                  <a:gd name="T98" fmla="*/ 29 w 86"/>
                  <a:gd name="T99" fmla="*/ 79 h 105"/>
                  <a:gd name="T100" fmla="*/ 25 w 86"/>
                  <a:gd name="T101" fmla="*/ 88 h 105"/>
                  <a:gd name="T102" fmla="*/ 19 w 86"/>
                  <a:gd name="T103" fmla="*/ 100 h 105"/>
                  <a:gd name="T104" fmla="*/ 12 w 86"/>
                  <a:gd name="T105" fmla="*/ 10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6" h="105">
                    <a:moveTo>
                      <a:pt x="9" y="105"/>
                    </a:moveTo>
                    <a:cubicBezTo>
                      <a:pt x="8" y="105"/>
                      <a:pt x="6" y="104"/>
                      <a:pt x="6" y="104"/>
                    </a:cubicBezTo>
                    <a:cubicBezTo>
                      <a:pt x="5" y="103"/>
                      <a:pt x="4" y="102"/>
                      <a:pt x="4" y="102"/>
                    </a:cubicBezTo>
                    <a:cubicBezTo>
                      <a:pt x="3" y="100"/>
                      <a:pt x="2" y="100"/>
                      <a:pt x="2" y="99"/>
                    </a:cubicBezTo>
                    <a:cubicBezTo>
                      <a:pt x="1" y="98"/>
                      <a:pt x="0" y="96"/>
                      <a:pt x="0" y="96"/>
                    </a:cubicBezTo>
                    <a:cubicBezTo>
                      <a:pt x="0" y="92"/>
                      <a:pt x="1" y="90"/>
                      <a:pt x="2" y="88"/>
                    </a:cubicBezTo>
                    <a:cubicBezTo>
                      <a:pt x="3" y="86"/>
                      <a:pt x="4" y="84"/>
                      <a:pt x="6" y="83"/>
                    </a:cubicBezTo>
                    <a:cubicBezTo>
                      <a:pt x="6" y="81"/>
                      <a:pt x="7" y="79"/>
                      <a:pt x="8" y="78"/>
                    </a:cubicBezTo>
                    <a:cubicBezTo>
                      <a:pt x="8" y="77"/>
                      <a:pt x="8" y="77"/>
                      <a:pt x="9" y="77"/>
                    </a:cubicBezTo>
                    <a:cubicBezTo>
                      <a:pt x="9" y="72"/>
                      <a:pt x="13" y="69"/>
                      <a:pt x="15" y="65"/>
                    </a:cubicBezTo>
                    <a:cubicBezTo>
                      <a:pt x="16" y="63"/>
                      <a:pt x="17" y="62"/>
                      <a:pt x="17" y="60"/>
                    </a:cubicBezTo>
                    <a:cubicBezTo>
                      <a:pt x="17" y="60"/>
                      <a:pt x="16" y="59"/>
                      <a:pt x="16" y="59"/>
                    </a:cubicBezTo>
                    <a:cubicBezTo>
                      <a:pt x="16" y="59"/>
                      <a:pt x="15" y="59"/>
                      <a:pt x="15" y="58"/>
                    </a:cubicBezTo>
                    <a:cubicBezTo>
                      <a:pt x="14" y="58"/>
                      <a:pt x="14" y="58"/>
                      <a:pt x="13" y="58"/>
                    </a:cubicBezTo>
                    <a:cubicBezTo>
                      <a:pt x="13" y="57"/>
                      <a:pt x="12" y="57"/>
                      <a:pt x="12" y="57"/>
                    </a:cubicBezTo>
                    <a:cubicBezTo>
                      <a:pt x="10" y="56"/>
                      <a:pt x="9" y="55"/>
                      <a:pt x="7" y="55"/>
                    </a:cubicBezTo>
                    <a:cubicBezTo>
                      <a:pt x="5" y="53"/>
                      <a:pt x="3" y="51"/>
                      <a:pt x="3" y="50"/>
                    </a:cubicBezTo>
                    <a:cubicBezTo>
                      <a:pt x="3" y="50"/>
                      <a:pt x="3" y="49"/>
                      <a:pt x="3" y="49"/>
                    </a:cubicBezTo>
                    <a:cubicBezTo>
                      <a:pt x="3" y="46"/>
                      <a:pt x="3" y="43"/>
                      <a:pt x="4" y="41"/>
                    </a:cubicBezTo>
                    <a:cubicBezTo>
                      <a:pt x="4" y="40"/>
                      <a:pt x="4" y="39"/>
                      <a:pt x="4" y="39"/>
                    </a:cubicBezTo>
                    <a:cubicBezTo>
                      <a:pt x="5" y="38"/>
                      <a:pt x="5" y="37"/>
                      <a:pt x="6" y="36"/>
                    </a:cubicBezTo>
                    <a:cubicBezTo>
                      <a:pt x="7" y="36"/>
                      <a:pt x="7" y="35"/>
                      <a:pt x="9" y="35"/>
                    </a:cubicBezTo>
                    <a:cubicBezTo>
                      <a:pt x="9" y="34"/>
                      <a:pt x="10" y="34"/>
                      <a:pt x="12" y="34"/>
                    </a:cubicBezTo>
                    <a:cubicBezTo>
                      <a:pt x="12" y="34"/>
                      <a:pt x="12" y="33"/>
                      <a:pt x="13" y="33"/>
                    </a:cubicBezTo>
                    <a:cubicBezTo>
                      <a:pt x="13" y="33"/>
                      <a:pt x="14" y="33"/>
                      <a:pt x="14" y="33"/>
                    </a:cubicBezTo>
                    <a:cubicBezTo>
                      <a:pt x="15" y="32"/>
                      <a:pt x="24" y="32"/>
                      <a:pt x="26" y="32"/>
                    </a:cubicBezTo>
                    <a:cubicBezTo>
                      <a:pt x="26" y="32"/>
                      <a:pt x="27" y="32"/>
                      <a:pt x="27" y="31"/>
                    </a:cubicBezTo>
                    <a:cubicBezTo>
                      <a:pt x="27" y="30"/>
                      <a:pt x="27" y="29"/>
                      <a:pt x="28" y="28"/>
                    </a:cubicBezTo>
                    <a:cubicBezTo>
                      <a:pt x="27" y="28"/>
                      <a:pt x="27" y="28"/>
                      <a:pt x="27" y="28"/>
                    </a:cubicBezTo>
                    <a:cubicBezTo>
                      <a:pt x="27" y="27"/>
                      <a:pt x="27" y="26"/>
                      <a:pt x="27" y="25"/>
                    </a:cubicBezTo>
                    <a:cubicBezTo>
                      <a:pt x="27" y="24"/>
                      <a:pt x="27" y="23"/>
                      <a:pt x="27" y="22"/>
                    </a:cubicBezTo>
                    <a:cubicBezTo>
                      <a:pt x="25" y="21"/>
                      <a:pt x="25" y="19"/>
                      <a:pt x="24" y="19"/>
                    </a:cubicBezTo>
                    <a:cubicBezTo>
                      <a:pt x="24" y="17"/>
                      <a:pt x="24" y="16"/>
                      <a:pt x="24" y="14"/>
                    </a:cubicBezTo>
                    <a:cubicBezTo>
                      <a:pt x="25" y="10"/>
                      <a:pt x="26" y="8"/>
                      <a:pt x="28" y="6"/>
                    </a:cubicBezTo>
                    <a:cubicBezTo>
                      <a:pt x="28" y="5"/>
                      <a:pt x="29" y="4"/>
                      <a:pt x="30" y="3"/>
                    </a:cubicBezTo>
                    <a:cubicBezTo>
                      <a:pt x="30" y="3"/>
                      <a:pt x="31" y="2"/>
                      <a:pt x="32" y="1"/>
                    </a:cubicBezTo>
                    <a:cubicBezTo>
                      <a:pt x="32" y="1"/>
                      <a:pt x="33" y="0"/>
                      <a:pt x="35" y="0"/>
                    </a:cubicBezTo>
                    <a:cubicBezTo>
                      <a:pt x="36" y="0"/>
                      <a:pt x="38" y="0"/>
                      <a:pt x="40" y="0"/>
                    </a:cubicBezTo>
                    <a:cubicBezTo>
                      <a:pt x="40" y="0"/>
                      <a:pt x="41" y="1"/>
                      <a:pt x="42" y="1"/>
                    </a:cubicBezTo>
                    <a:cubicBezTo>
                      <a:pt x="42" y="1"/>
                      <a:pt x="43" y="2"/>
                      <a:pt x="44" y="2"/>
                    </a:cubicBezTo>
                    <a:cubicBezTo>
                      <a:pt x="44" y="2"/>
                      <a:pt x="46" y="5"/>
                      <a:pt x="46" y="5"/>
                    </a:cubicBezTo>
                    <a:cubicBezTo>
                      <a:pt x="48" y="7"/>
                      <a:pt x="49" y="8"/>
                      <a:pt x="51" y="12"/>
                    </a:cubicBezTo>
                    <a:cubicBezTo>
                      <a:pt x="51" y="13"/>
                      <a:pt x="51" y="14"/>
                      <a:pt x="52" y="15"/>
                    </a:cubicBezTo>
                    <a:cubicBezTo>
                      <a:pt x="52" y="17"/>
                      <a:pt x="52" y="20"/>
                      <a:pt x="52" y="22"/>
                    </a:cubicBezTo>
                    <a:cubicBezTo>
                      <a:pt x="52" y="23"/>
                      <a:pt x="52" y="25"/>
                      <a:pt x="52" y="27"/>
                    </a:cubicBezTo>
                    <a:cubicBezTo>
                      <a:pt x="53" y="27"/>
                      <a:pt x="53" y="26"/>
                      <a:pt x="55" y="26"/>
                    </a:cubicBezTo>
                    <a:cubicBezTo>
                      <a:pt x="55" y="26"/>
                      <a:pt x="55" y="25"/>
                      <a:pt x="56" y="25"/>
                    </a:cubicBezTo>
                    <a:cubicBezTo>
                      <a:pt x="57" y="25"/>
                      <a:pt x="57" y="25"/>
                      <a:pt x="58" y="25"/>
                    </a:cubicBezTo>
                    <a:cubicBezTo>
                      <a:pt x="58" y="24"/>
                      <a:pt x="59" y="24"/>
                      <a:pt x="59" y="24"/>
                    </a:cubicBezTo>
                    <a:cubicBezTo>
                      <a:pt x="60" y="24"/>
                      <a:pt x="60" y="23"/>
                      <a:pt x="61" y="22"/>
                    </a:cubicBezTo>
                    <a:cubicBezTo>
                      <a:pt x="62" y="22"/>
                      <a:pt x="63" y="21"/>
                      <a:pt x="63" y="21"/>
                    </a:cubicBezTo>
                    <a:cubicBezTo>
                      <a:pt x="63" y="21"/>
                      <a:pt x="64" y="21"/>
                      <a:pt x="64" y="20"/>
                    </a:cubicBezTo>
                    <a:cubicBezTo>
                      <a:pt x="65" y="20"/>
                      <a:pt x="65" y="20"/>
                      <a:pt x="65" y="20"/>
                    </a:cubicBezTo>
                    <a:cubicBezTo>
                      <a:pt x="66" y="20"/>
                      <a:pt x="65" y="19"/>
                      <a:pt x="67" y="19"/>
                    </a:cubicBezTo>
                    <a:cubicBezTo>
                      <a:pt x="68" y="19"/>
                      <a:pt x="69" y="19"/>
                      <a:pt x="70" y="19"/>
                    </a:cubicBezTo>
                    <a:cubicBezTo>
                      <a:pt x="70" y="19"/>
                      <a:pt x="71" y="19"/>
                      <a:pt x="71" y="20"/>
                    </a:cubicBezTo>
                    <a:cubicBezTo>
                      <a:pt x="72" y="20"/>
                      <a:pt x="72" y="20"/>
                      <a:pt x="73" y="20"/>
                    </a:cubicBezTo>
                    <a:cubicBezTo>
                      <a:pt x="73" y="21"/>
                      <a:pt x="73" y="21"/>
                      <a:pt x="74" y="22"/>
                    </a:cubicBezTo>
                    <a:cubicBezTo>
                      <a:pt x="74" y="22"/>
                      <a:pt x="75" y="23"/>
                      <a:pt x="75" y="23"/>
                    </a:cubicBezTo>
                    <a:cubicBezTo>
                      <a:pt x="76" y="24"/>
                      <a:pt x="76" y="24"/>
                      <a:pt x="76" y="24"/>
                    </a:cubicBezTo>
                    <a:cubicBezTo>
                      <a:pt x="76" y="25"/>
                      <a:pt x="76" y="25"/>
                      <a:pt x="77" y="25"/>
                    </a:cubicBezTo>
                    <a:cubicBezTo>
                      <a:pt x="77" y="26"/>
                      <a:pt x="77" y="26"/>
                      <a:pt x="78" y="26"/>
                    </a:cubicBezTo>
                    <a:cubicBezTo>
                      <a:pt x="78" y="26"/>
                      <a:pt x="79" y="27"/>
                      <a:pt x="79" y="27"/>
                    </a:cubicBezTo>
                    <a:cubicBezTo>
                      <a:pt x="80" y="27"/>
                      <a:pt x="81" y="28"/>
                      <a:pt x="82" y="28"/>
                    </a:cubicBezTo>
                    <a:cubicBezTo>
                      <a:pt x="82" y="29"/>
                      <a:pt x="83" y="29"/>
                      <a:pt x="84" y="30"/>
                    </a:cubicBezTo>
                    <a:cubicBezTo>
                      <a:pt x="85" y="31"/>
                      <a:pt x="85" y="32"/>
                      <a:pt x="86" y="33"/>
                    </a:cubicBezTo>
                    <a:cubicBezTo>
                      <a:pt x="86" y="33"/>
                      <a:pt x="86" y="33"/>
                      <a:pt x="86" y="34"/>
                    </a:cubicBezTo>
                    <a:cubicBezTo>
                      <a:pt x="85" y="34"/>
                      <a:pt x="86" y="34"/>
                      <a:pt x="85" y="35"/>
                    </a:cubicBezTo>
                    <a:cubicBezTo>
                      <a:pt x="85" y="35"/>
                      <a:pt x="85" y="36"/>
                      <a:pt x="85" y="36"/>
                    </a:cubicBezTo>
                    <a:cubicBezTo>
                      <a:pt x="85" y="36"/>
                      <a:pt x="85" y="36"/>
                      <a:pt x="85" y="37"/>
                    </a:cubicBezTo>
                    <a:cubicBezTo>
                      <a:pt x="85" y="37"/>
                      <a:pt x="85" y="37"/>
                      <a:pt x="85" y="37"/>
                    </a:cubicBezTo>
                    <a:cubicBezTo>
                      <a:pt x="85" y="38"/>
                      <a:pt x="85" y="38"/>
                      <a:pt x="85" y="38"/>
                    </a:cubicBezTo>
                    <a:cubicBezTo>
                      <a:pt x="84" y="38"/>
                      <a:pt x="84" y="38"/>
                      <a:pt x="84" y="39"/>
                    </a:cubicBezTo>
                    <a:cubicBezTo>
                      <a:pt x="84" y="39"/>
                      <a:pt x="84" y="39"/>
                      <a:pt x="84" y="39"/>
                    </a:cubicBezTo>
                    <a:cubicBezTo>
                      <a:pt x="83" y="40"/>
                      <a:pt x="83" y="40"/>
                      <a:pt x="82" y="40"/>
                    </a:cubicBezTo>
                    <a:cubicBezTo>
                      <a:pt x="81" y="41"/>
                      <a:pt x="81" y="41"/>
                      <a:pt x="80" y="41"/>
                    </a:cubicBezTo>
                    <a:cubicBezTo>
                      <a:pt x="80" y="41"/>
                      <a:pt x="80" y="42"/>
                      <a:pt x="80" y="42"/>
                    </a:cubicBezTo>
                    <a:cubicBezTo>
                      <a:pt x="79" y="42"/>
                      <a:pt x="79" y="43"/>
                      <a:pt x="78" y="43"/>
                    </a:cubicBezTo>
                    <a:cubicBezTo>
                      <a:pt x="78" y="43"/>
                      <a:pt x="77" y="43"/>
                      <a:pt x="77" y="43"/>
                    </a:cubicBezTo>
                    <a:cubicBezTo>
                      <a:pt x="77" y="43"/>
                      <a:pt x="76" y="44"/>
                      <a:pt x="76" y="44"/>
                    </a:cubicBezTo>
                    <a:cubicBezTo>
                      <a:pt x="75" y="45"/>
                      <a:pt x="74" y="45"/>
                      <a:pt x="73" y="46"/>
                    </a:cubicBezTo>
                    <a:cubicBezTo>
                      <a:pt x="71" y="46"/>
                      <a:pt x="71" y="46"/>
                      <a:pt x="70" y="47"/>
                    </a:cubicBezTo>
                    <a:cubicBezTo>
                      <a:pt x="69" y="47"/>
                      <a:pt x="69" y="47"/>
                      <a:pt x="69" y="48"/>
                    </a:cubicBezTo>
                    <a:cubicBezTo>
                      <a:pt x="68" y="48"/>
                      <a:pt x="66" y="48"/>
                      <a:pt x="66" y="49"/>
                    </a:cubicBezTo>
                    <a:cubicBezTo>
                      <a:pt x="64" y="50"/>
                      <a:pt x="61" y="51"/>
                      <a:pt x="58" y="52"/>
                    </a:cubicBezTo>
                    <a:cubicBezTo>
                      <a:pt x="56" y="53"/>
                      <a:pt x="53" y="53"/>
                      <a:pt x="51" y="54"/>
                    </a:cubicBezTo>
                    <a:cubicBezTo>
                      <a:pt x="50" y="54"/>
                      <a:pt x="48" y="55"/>
                      <a:pt x="47" y="56"/>
                    </a:cubicBezTo>
                    <a:cubicBezTo>
                      <a:pt x="46" y="56"/>
                      <a:pt x="46" y="56"/>
                      <a:pt x="46" y="56"/>
                    </a:cubicBezTo>
                    <a:cubicBezTo>
                      <a:pt x="45" y="56"/>
                      <a:pt x="44" y="57"/>
                      <a:pt x="44" y="57"/>
                    </a:cubicBezTo>
                    <a:cubicBezTo>
                      <a:pt x="43" y="58"/>
                      <a:pt x="42" y="58"/>
                      <a:pt x="41" y="59"/>
                    </a:cubicBezTo>
                    <a:cubicBezTo>
                      <a:pt x="41" y="59"/>
                      <a:pt x="40" y="61"/>
                      <a:pt x="39" y="61"/>
                    </a:cubicBezTo>
                    <a:cubicBezTo>
                      <a:pt x="39" y="62"/>
                      <a:pt x="38" y="63"/>
                      <a:pt x="37" y="64"/>
                    </a:cubicBezTo>
                    <a:cubicBezTo>
                      <a:pt x="37" y="64"/>
                      <a:pt x="37" y="65"/>
                      <a:pt x="36" y="65"/>
                    </a:cubicBezTo>
                    <a:cubicBezTo>
                      <a:pt x="36" y="66"/>
                      <a:pt x="36" y="66"/>
                      <a:pt x="36" y="67"/>
                    </a:cubicBezTo>
                    <a:cubicBezTo>
                      <a:pt x="35" y="67"/>
                      <a:pt x="35" y="67"/>
                      <a:pt x="35" y="67"/>
                    </a:cubicBezTo>
                    <a:cubicBezTo>
                      <a:pt x="35" y="67"/>
                      <a:pt x="35" y="68"/>
                      <a:pt x="35" y="68"/>
                    </a:cubicBezTo>
                    <a:cubicBezTo>
                      <a:pt x="34" y="68"/>
                      <a:pt x="34" y="69"/>
                      <a:pt x="34" y="69"/>
                    </a:cubicBezTo>
                    <a:cubicBezTo>
                      <a:pt x="33" y="70"/>
                      <a:pt x="33" y="70"/>
                      <a:pt x="32" y="72"/>
                    </a:cubicBezTo>
                    <a:cubicBezTo>
                      <a:pt x="31" y="74"/>
                      <a:pt x="30" y="76"/>
                      <a:pt x="29" y="78"/>
                    </a:cubicBezTo>
                    <a:cubicBezTo>
                      <a:pt x="29" y="79"/>
                      <a:pt x="29" y="79"/>
                      <a:pt x="29" y="79"/>
                    </a:cubicBezTo>
                    <a:cubicBezTo>
                      <a:pt x="28" y="80"/>
                      <a:pt x="26" y="85"/>
                      <a:pt x="26" y="86"/>
                    </a:cubicBezTo>
                    <a:cubicBezTo>
                      <a:pt x="25" y="87"/>
                      <a:pt x="25" y="87"/>
                      <a:pt x="25" y="88"/>
                    </a:cubicBezTo>
                    <a:cubicBezTo>
                      <a:pt x="25" y="89"/>
                      <a:pt x="23" y="93"/>
                      <a:pt x="22" y="94"/>
                    </a:cubicBezTo>
                    <a:cubicBezTo>
                      <a:pt x="20" y="96"/>
                      <a:pt x="20" y="97"/>
                      <a:pt x="19" y="100"/>
                    </a:cubicBezTo>
                    <a:cubicBezTo>
                      <a:pt x="17" y="101"/>
                      <a:pt x="17" y="101"/>
                      <a:pt x="16" y="103"/>
                    </a:cubicBezTo>
                    <a:cubicBezTo>
                      <a:pt x="15" y="103"/>
                      <a:pt x="13" y="104"/>
                      <a:pt x="12" y="104"/>
                    </a:cubicBezTo>
                    <a:cubicBezTo>
                      <a:pt x="10" y="104"/>
                      <a:pt x="11" y="105"/>
                      <a:pt x="9"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4"/>
              <p:cNvSpPr>
                <a:spLocks noEditPoints="1"/>
              </p:cNvSpPr>
              <p:nvPr/>
            </p:nvSpPr>
            <p:spPr bwMode="auto">
              <a:xfrm>
                <a:off x="960438" y="4543425"/>
                <a:ext cx="2543175" cy="158750"/>
              </a:xfrm>
              <a:custGeom>
                <a:avLst/>
                <a:gdLst>
                  <a:gd name="T0" fmla="*/ 22 w 675"/>
                  <a:gd name="T1" fmla="*/ 17 h 42"/>
                  <a:gd name="T2" fmla="*/ 1 w 675"/>
                  <a:gd name="T3" fmla="*/ 2 h 42"/>
                  <a:gd name="T4" fmla="*/ 0 w 675"/>
                  <a:gd name="T5" fmla="*/ 41 h 42"/>
                  <a:gd name="T6" fmla="*/ 26 w 675"/>
                  <a:gd name="T7" fmla="*/ 32 h 42"/>
                  <a:gd name="T8" fmla="*/ 36 w 675"/>
                  <a:gd name="T9" fmla="*/ 36 h 42"/>
                  <a:gd name="T10" fmla="*/ 65 w 675"/>
                  <a:gd name="T11" fmla="*/ 41 h 42"/>
                  <a:gd name="T12" fmla="*/ 65 w 675"/>
                  <a:gd name="T13" fmla="*/ 1 h 42"/>
                  <a:gd name="T14" fmla="*/ 47 w 675"/>
                  <a:gd name="T15" fmla="*/ 40 h 42"/>
                  <a:gd name="T16" fmla="*/ 78 w 675"/>
                  <a:gd name="T17" fmla="*/ 30 h 42"/>
                  <a:gd name="T18" fmla="*/ 78 w 675"/>
                  <a:gd name="T19" fmla="*/ 37 h 42"/>
                  <a:gd name="T20" fmla="*/ 97 w 675"/>
                  <a:gd name="T21" fmla="*/ 40 h 42"/>
                  <a:gd name="T22" fmla="*/ 82 w 675"/>
                  <a:gd name="T23" fmla="*/ 26 h 42"/>
                  <a:gd name="T24" fmla="*/ 122 w 675"/>
                  <a:gd name="T25" fmla="*/ 3 h 42"/>
                  <a:gd name="T26" fmla="*/ 131 w 675"/>
                  <a:gd name="T27" fmla="*/ 40 h 42"/>
                  <a:gd name="T28" fmla="*/ 157 w 675"/>
                  <a:gd name="T29" fmla="*/ 7 h 42"/>
                  <a:gd name="T30" fmla="*/ 168 w 675"/>
                  <a:gd name="T31" fmla="*/ 40 h 42"/>
                  <a:gd name="T32" fmla="*/ 209 w 675"/>
                  <a:gd name="T33" fmla="*/ 31 h 42"/>
                  <a:gd name="T34" fmla="*/ 194 w 675"/>
                  <a:gd name="T35" fmla="*/ 22 h 42"/>
                  <a:gd name="T36" fmla="*/ 194 w 675"/>
                  <a:gd name="T37" fmla="*/ 19 h 42"/>
                  <a:gd name="T38" fmla="*/ 206 w 675"/>
                  <a:gd name="T39" fmla="*/ 10 h 42"/>
                  <a:gd name="T40" fmla="*/ 178 w 675"/>
                  <a:gd name="T41" fmla="*/ 39 h 42"/>
                  <a:gd name="T42" fmla="*/ 241 w 675"/>
                  <a:gd name="T43" fmla="*/ 2 h 42"/>
                  <a:gd name="T44" fmla="*/ 213 w 675"/>
                  <a:gd name="T45" fmla="*/ 2 h 42"/>
                  <a:gd name="T46" fmla="*/ 228 w 675"/>
                  <a:gd name="T47" fmla="*/ 40 h 42"/>
                  <a:gd name="T48" fmla="*/ 250 w 675"/>
                  <a:gd name="T49" fmla="*/ 10 h 42"/>
                  <a:gd name="T50" fmla="*/ 320 w 675"/>
                  <a:gd name="T51" fmla="*/ 4 h 42"/>
                  <a:gd name="T52" fmla="*/ 300 w 675"/>
                  <a:gd name="T53" fmla="*/ 3 h 42"/>
                  <a:gd name="T54" fmla="*/ 293 w 675"/>
                  <a:gd name="T55" fmla="*/ 27 h 42"/>
                  <a:gd name="T56" fmla="*/ 376 w 675"/>
                  <a:gd name="T57" fmla="*/ 1 h 42"/>
                  <a:gd name="T58" fmla="*/ 344 w 675"/>
                  <a:gd name="T59" fmla="*/ 1 h 42"/>
                  <a:gd name="T60" fmla="*/ 334 w 675"/>
                  <a:gd name="T61" fmla="*/ 41 h 42"/>
                  <a:gd name="T62" fmla="*/ 369 w 675"/>
                  <a:gd name="T63" fmla="*/ 41 h 42"/>
                  <a:gd name="T64" fmla="*/ 399 w 675"/>
                  <a:gd name="T65" fmla="*/ 41 h 42"/>
                  <a:gd name="T66" fmla="*/ 399 w 675"/>
                  <a:gd name="T67" fmla="*/ 1 h 42"/>
                  <a:gd name="T68" fmla="*/ 381 w 675"/>
                  <a:gd name="T69" fmla="*/ 40 h 42"/>
                  <a:gd name="T70" fmla="*/ 436 w 675"/>
                  <a:gd name="T71" fmla="*/ 9 h 42"/>
                  <a:gd name="T72" fmla="*/ 404 w 675"/>
                  <a:gd name="T73" fmla="*/ 1 h 42"/>
                  <a:gd name="T74" fmla="*/ 442 w 675"/>
                  <a:gd name="T75" fmla="*/ 3 h 42"/>
                  <a:gd name="T76" fmla="*/ 463 w 675"/>
                  <a:gd name="T77" fmla="*/ 39 h 42"/>
                  <a:gd name="T78" fmla="*/ 479 w 675"/>
                  <a:gd name="T79" fmla="*/ 13 h 42"/>
                  <a:gd name="T80" fmla="*/ 472 w 675"/>
                  <a:gd name="T81" fmla="*/ 3 h 42"/>
                  <a:gd name="T82" fmla="*/ 454 w 675"/>
                  <a:gd name="T83" fmla="*/ 3 h 42"/>
                  <a:gd name="T84" fmla="*/ 485 w 675"/>
                  <a:gd name="T85" fmla="*/ 31 h 42"/>
                  <a:gd name="T86" fmla="*/ 490 w 675"/>
                  <a:gd name="T87" fmla="*/ 2 h 42"/>
                  <a:gd name="T88" fmla="*/ 507 w 675"/>
                  <a:gd name="T89" fmla="*/ 41 h 42"/>
                  <a:gd name="T90" fmla="*/ 529 w 675"/>
                  <a:gd name="T91" fmla="*/ 41 h 42"/>
                  <a:gd name="T92" fmla="*/ 559 w 675"/>
                  <a:gd name="T93" fmla="*/ 0 h 42"/>
                  <a:gd name="T94" fmla="*/ 554 w 675"/>
                  <a:gd name="T95" fmla="*/ 28 h 42"/>
                  <a:gd name="T96" fmla="*/ 540 w 675"/>
                  <a:gd name="T97" fmla="*/ 40 h 42"/>
                  <a:gd name="T98" fmla="*/ 559 w 675"/>
                  <a:gd name="T99" fmla="*/ 13 h 42"/>
                  <a:gd name="T100" fmla="*/ 582 w 675"/>
                  <a:gd name="T101" fmla="*/ 35 h 42"/>
                  <a:gd name="T102" fmla="*/ 575 w 675"/>
                  <a:gd name="T103" fmla="*/ 3 h 42"/>
                  <a:gd name="T104" fmla="*/ 615 w 675"/>
                  <a:gd name="T105" fmla="*/ 39 h 42"/>
                  <a:gd name="T106" fmla="*/ 628 w 675"/>
                  <a:gd name="T107" fmla="*/ 1 h 42"/>
                  <a:gd name="T108" fmla="*/ 608 w 675"/>
                  <a:gd name="T109" fmla="*/ 34 h 42"/>
                  <a:gd name="T110" fmla="*/ 661 w 675"/>
                  <a:gd name="T111" fmla="*/ 1 h 42"/>
                  <a:gd name="T112" fmla="*/ 650 w 675"/>
                  <a:gd name="T113" fmla="*/ 2 h 42"/>
                  <a:gd name="T114" fmla="*/ 651 w 675"/>
                  <a:gd name="T115" fmla="*/ 23 h 42"/>
                  <a:gd name="T116" fmla="*/ 659 w 675"/>
                  <a:gd name="T117" fmla="*/ 3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75" h="42">
                    <a:moveTo>
                      <a:pt x="42" y="1"/>
                    </a:moveTo>
                    <a:cubicBezTo>
                      <a:pt x="27" y="1"/>
                      <a:pt x="27" y="1"/>
                      <a:pt x="27" y="1"/>
                    </a:cubicBezTo>
                    <a:cubicBezTo>
                      <a:pt x="27" y="2"/>
                      <a:pt x="27" y="2"/>
                      <a:pt x="27" y="2"/>
                    </a:cubicBezTo>
                    <a:cubicBezTo>
                      <a:pt x="28" y="2"/>
                      <a:pt x="28" y="2"/>
                      <a:pt x="28" y="2"/>
                    </a:cubicBezTo>
                    <a:cubicBezTo>
                      <a:pt x="31" y="3"/>
                      <a:pt x="32" y="3"/>
                      <a:pt x="32" y="4"/>
                    </a:cubicBezTo>
                    <a:cubicBezTo>
                      <a:pt x="32" y="5"/>
                      <a:pt x="31" y="7"/>
                      <a:pt x="29" y="8"/>
                    </a:cubicBezTo>
                    <a:cubicBezTo>
                      <a:pt x="22" y="17"/>
                      <a:pt x="22" y="17"/>
                      <a:pt x="22" y="17"/>
                    </a:cubicBezTo>
                    <a:cubicBezTo>
                      <a:pt x="20" y="13"/>
                      <a:pt x="20" y="13"/>
                      <a:pt x="20" y="13"/>
                    </a:cubicBezTo>
                    <a:cubicBezTo>
                      <a:pt x="16" y="8"/>
                      <a:pt x="14" y="5"/>
                      <a:pt x="15" y="4"/>
                    </a:cubicBezTo>
                    <a:cubicBezTo>
                      <a:pt x="14" y="3"/>
                      <a:pt x="16" y="2"/>
                      <a:pt x="19" y="2"/>
                    </a:cubicBezTo>
                    <a:cubicBezTo>
                      <a:pt x="19" y="2"/>
                      <a:pt x="19" y="2"/>
                      <a:pt x="19" y="2"/>
                    </a:cubicBezTo>
                    <a:cubicBezTo>
                      <a:pt x="19" y="1"/>
                      <a:pt x="19" y="1"/>
                      <a:pt x="19" y="1"/>
                    </a:cubicBezTo>
                    <a:cubicBezTo>
                      <a:pt x="1" y="1"/>
                      <a:pt x="1" y="1"/>
                      <a:pt x="1" y="1"/>
                    </a:cubicBezTo>
                    <a:cubicBezTo>
                      <a:pt x="1" y="2"/>
                      <a:pt x="1" y="2"/>
                      <a:pt x="1" y="2"/>
                    </a:cubicBezTo>
                    <a:cubicBezTo>
                      <a:pt x="3" y="2"/>
                      <a:pt x="5" y="3"/>
                      <a:pt x="6" y="4"/>
                    </a:cubicBezTo>
                    <a:cubicBezTo>
                      <a:pt x="7" y="5"/>
                      <a:pt x="9" y="8"/>
                      <a:pt x="12" y="12"/>
                    </a:cubicBezTo>
                    <a:cubicBezTo>
                      <a:pt x="19" y="22"/>
                      <a:pt x="19" y="22"/>
                      <a:pt x="19" y="22"/>
                    </a:cubicBezTo>
                    <a:cubicBezTo>
                      <a:pt x="9" y="33"/>
                      <a:pt x="9" y="33"/>
                      <a:pt x="9" y="33"/>
                    </a:cubicBezTo>
                    <a:cubicBezTo>
                      <a:pt x="6" y="37"/>
                      <a:pt x="5" y="39"/>
                      <a:pt x="4" y="39"/>
                    </a:cubicBezTo>
                    <a:cubicBezTo>
                      <a:pt x="3" y="40"/>
                      <a:pt x="2" y="40"/>
                      <a:pt x="0" y="40"/>
                    </a:cubicBezTo>
                    <a:cubicBezTo>
                      <a:pt x="0" y="41"/>
                      <a:pt x="0" y="41"/>
                      <a:pt x="0" y="41"/>
                    </a:cubicBezTo>
                    <a:cubicBezTo>
                      <a:pt x="14" y="41"/>
                      <a:pt x="14" y="41"/>
                      <a:pt x="14" y="41"/>
                    </a:cubicBezTo>
                    <a:cubicBezTo>
                      <a:pt x="14" y="40"/>
                      <a:pt x="14" y="40"/>
                      <a:pt x="14" y="40"/>
                    </a:cubicBezTo>
                    <a:cubicBezTo>
                      <a:pt x="11" y="40"/>
                      <a:pt x="10" y="39"/>
                      <a:pt x="10" y="38"/>
                    </a:cubicBezTo>
                    <a:cubicBezTo>
                      <a:pt x="10" y="37"/>
                      <a:pt x="11" y="36"/>
                      <a:pt x="12" y="33"/>
                    </a:cubicBezTo>
                    <a:cubicBezTo>
                      <a:pt x="13" y="33"/>
                      <a:pt x="13" y="33"/>
                      <a:pt x="13" y="33"/>
                    </a:cubicBezTo>
                    <a:cubicBezTo>
                      <a:pt x="20" y="24"/>
                      <a:pt x="20" y="24"/>
                      <a:pt x="20" y="24"/>
                    </a:cubicBezTo>
                    <a:cubicBezTo>
                      <a:pt x="26" y="32"/>
                      <a:pt x="26" y="32"/>
                      <a:pt x="26" y="32"/>
                    </a:cubicBezTo>
                    <a:cubicBezTo>
                      <a:pt x="28" y="35"/>
                      <a:pt x="29" y="37"/>
                      <a:pt x="29" y="38"/>
                    </a:cubicBezTo>
                    <a:cubicBezTo>
                      <a:pt x="29" y="39"/>
                      <a:pt x="28" y="40"/>
                      <a:pt x="25" y="40"/>
                    </a:cubicBezTo>
                    <a:cubicBezTo>
                      <a:pt x="25" y="40"/>
                      <a:pt x="25" y="40"/>
                      <a:pt x="24" y="40"/>
                    </a:cubicBezTo>
                    <a:cubicBezTo>
                      <a:pt x="24" y="41"/>
                      <a:pt x="24" y="41"/>
                      <a:pt x="24" y="41"/>
                    </a:cubicBezTo>
                    <a:cubicBezTo>
                      <a:pt x="42" y="41"/>
                      <a:pt x="42" y="41"/>
                      <a:pt x="42" y="41"/>
                    </a:cubicBezTo>
                    <a:cubicBezTo>
                      <a:pt x="42" y="40"/>
                      <a:pt x="42" y="40"/>
                      <a:pt x="42" y="40"/>
                    </a:cubicBezTo>
                    <a:cubicBezTo>
                      <a:pt x="40" y="40"/>
                      <a:pt x="38" y="39"/>
                      <a:pt x="36" y="36"/>
                    </a:cubicBezTo>
                    <a:cubicBezTo>
                      <a:pt x="24" y="19"/>
                      <a:pt x="24" y="19"/>
                      <a:pt x="24" y="19"/>
                    </a:cubicBezTo>
                    <a:cubicBezTo>
                      <a:pt x="33" y="8"/>
                      <a:pt x="33" y="8"/>
                      <a:pt x="33" y="8"/>
                    </a:cubicBezTo>
                    <a:cubicBezTo>
                      <a:pt x="35" y="6"/>
                      <a:pt x="36" y="4"/>
                      <a:pt x="37" y="3"/>
                    </a:cubicBezTo>
                    <a:cubicBezTo>
                      <a:pt x="38" y="3"/>
                      <a:pt x="40" y="2"/>
                      <a:pt x="42" y="2"/>
                    </a:cubicBezTo>
                    <a:cubicBezTo>
                      <a:pt x="42" y="1"/>
                      <a:pt x="42" y="1"/>
                      <a:pt x="42" y="1"/>
                    </a:cubicBezTo>
                    <a:close/>
                    <a:moveTo>
                      <a:pt x="47" y="41"/>
                    </a:moveTo>
                    <a:cubicBezTo>
                      <a:pt x="65" y="41"/>
                      <a:pt x="65" y="41"/>
                      <a:pt x="65" y="41"/>
                    </a:cubicBezTo>
                    <a:cubicBezTo>
                      <a:pt x="65" y="40"/>
                      <a:pt x="65" y="40"/>
                      <a:pt x="65" y="40"/>
                    </a:cubicBezTo>
                    <a:cubicBezTo>
                      <a:pt x="63" y="40"/>
                      <a:pt x="61" y="40"/>
                      <a:pt x="61" y="39"/>
                    </a:cubicBezTo>
                    <a:cubicBezTo>
                      <a:pt x="60" y="38"/>
                      <a:pt x="60" y="37"/>
                      <a:pt x="60" y="35"/>
                    </a:cubicBezTo>
                    <a:cubicBezTo>
                      <a:pt x="60" y="8"/>
                      <a:pt x="60" y="8"/>
                      <a:pt x="60" y="8"/>
                    </a:cubicBezTo>
                    <a:cubicBezTo>
                      <a:pt x="60" y="5"/>
                      <a:pt x="60" y="4"/>
                      <a:pt x="61" y="3"/>
                    </a:cubicBezTo>
                    <a:cubicBezTo>
                      <a:pt x="61" y="3"/>
                      <a:pt x="63" y="2"/>
                      <a:pt x="65" y="2"/>
                    </a:cubicBezTo>
                    <a:cubicBezTo>
                      <a:pt x="65" y="1"/>
                      <a:pt x="65" y="1"/>
                      <a:pt x="65" y="1"/>
                    </a:cubicBezTo>
                    <a:cubicBezTo>
                      <a:pt x="47" y="1"/>
                      <a:pt x="47" y="1"/>
                      <a:pt x="47" y="1"/>
                    </a:cubicBezTo>
                    <a:cubicBezTo>
                      <a:pt x="47" y="2"/>
                      <a:pt x="47" y="2"/>
                      <a:pt x="47" y="2"/>
                    </a:cubicBezTo>
                    <a:cubicBezTo>
                      <a:pt x="50" y="2"/>
                      <a:pt x="52" y="3"/>
                      <a:pt x="52" y="3"/>
                    </a:cubicBezTo>
                    <a:cubicBezTo>
                      <a:pt x="53" y="4"/>
                      <a:pt x="53" y="5"/>
                      <a:pt x="53" y="8"/>
                    </a:cubicBezTo>
                    <a:cubicBezTo>
                      <a:pt x="53" y="35"/>
                      <a:pt x="53" y="35"/>
                      <a:pt x="53" y="35"/>
                    </a:cubicBezTo>
                    <a:cubicBezTo>
                      <a:pt x="53" y="37"/>
                      <a:pt x="53" y="38"/>
                      <a:pt x="52" y="39"/>
                    </a:cubicBezTo>
                    <a:cubicBezTo>
                      <a:pt x="51" y="40"/>
                      <a:pt x="50" y="40"/>
                      <a:pt x="47" y="40"/>
                    </a:cubicBezTo>
                    <a:cubicBezTo>
                      <a:pt x="47" y="41"/>
                      <a:pt x="47" y="41"/>
                      <a:pt x="47" y="41"/>
                    </a:cubicBezTo>
                    <a:close/>
                    <a:moveTo>
                      <a:pt x="112" y="40"/>
                    </a:moveTo>
                    <a:cubicBezTo>
                      <a:pt x="111" y="40"/>
                      <a:pt x="110" y="40"/>
                      <a:pt x="109" y="39"/>
                    </a:cubicBezTo>
                    <a:cubicBezTo>
                      <a:pt x="109" y="38"/>
                      <a:pt x="108" y="37"/>
                      <a:pt x="107" y="35"/>
                    </a:cubicBezTo>
                    <a:cubicBezTo>
                      <a:pt x="92" y="0"/>
                      <a:pt x="92" y="0"/>
                      <a:pt x="92" y="0"/>
                    </a:cubicBezTo>
                    <a:cubicBezTo>
                      <a:pt x="90" y="0"/>
                      <a:pt x="90" y="0"/>
                      <a:pt x="90" y="0"/>
                    </a:cubicBezTo>
                    <a:cubicBezTo>
                      <a:pt x="78" y="30"/>
                      <a:pt x="78" y="30"/>
                      <a:pt x="78" y="30"/>
                    </a:cubicBezTo>
                    <a:cubicBezTo>
                      <a:pt x="78" y="30"/>
                      <a:pt x="78" y="31"/>
                      <a:pt x="77" y="31"/>
                    </a:cubicBezTo>
                    <a:cubicBezTo>
                      <a:pt x="76" y="35"/>
                      <a:pt x="74" y="38"/>
                      <a:pt x="73" y="39"/>
                    </a:cubicBezTo>
                    <a:cubicBezTo>
                      <a:pt x="72" y="40"/>
                      <a:pt x="71" y="40"/>
                      <a:pt x="70" y="40"/>
                    </a:cubicBezTo>
                    <a:cubicBezTo>
                      <a:pt x="70" y="41"/>
                      <a:pt x="70" y="41"/>
                      <a:pt x="70" y="41"/>
                    </a:cubicBezTo>
                    <a:cubicBezTo>
                      <a:pt x="82" y="41"/>
                      <a:pt x="82" y="41"/>
                      <a:pt x="82" y="41"/>
                    </a:cubicBezTo>
                    <a:cubicBezTo>
                      <a:pt x="82" y="40"/>
                      <a:pt x="82" y="40"/>
                      <a:pt x="82" y="40"/>
                    </a:cubicBezTo>
                    <a:cubicBezTo>
                      <a:pt x="80" y="40"/>
                      <a:pt x="78" y="39"/>
                      <a:pt x="78" y="37"/>
                    </a:cubicBezTo>
                    <a:cubicBezTo>
                      <a:pt x="78" y="37"/>
                      <a:pt x="78" y="36"/>
                      <a:pt x="79" y="35"/>
                    </a:cubicBezTo>
                    <a:cubicBezTo>
                      <a:pt x="82" y="28"/>
                      <a:pt x="82" y="28"/>
                      <a:pt x="82" y="28"/>
                    </a:cubicBezTo>
                    <a:cubicBezTo>
                      <a:pt x="97" y="28"/>
                      <a:pt x="97" y="28"/>
                      <a:pt x="97" y="28"/>
                    </a:cubicBezTo>
                    <a:cubicBezTo>
                      <a:pt x="100" y="34"/>
                      <a:pt x="100" y="34"/>
                      <a:pt x="100" y="34"/>
                    </a:cubicBezTo>
                    <a:cubicBezTo>
                      <a:pt x="100" y="34"/>
                      <a:pt x="100" y="34"/>
                      <a:pt x="100" y="35"/>
                    </a:cubicBezTo>
                    <a:cubicBezTo>
                      <a:pt x="101" y="36"/>
                      <a:pt x="101" y="37"/>
                      <a:pt x="101" y="38"/>
                    </a:cubicBezTo>
                    <a:cubicBezTo>
                      <a:pt x="101" y="39"/>
                      <a:pt x="100" y="40"/>
                      <a:pt x="97" y="40"/>
                    </a:cubicBezTo>
                    <a:cubicBezTo>
                      <a:pt x="97" y="41"/>
                      <a:pt x="97" y="41"/>
                      <a:pt x="97" y="41"/>
                    </a:cubicBezTo>
                    <a:cubicBezTo>
                      <a:pt x="112" y="41"/>
                      <a:pt x="112" y="41"/>
                      <a:pt x="112" y="41"/>
                    </a:cubicBezTo>
                    <a:cubicBezTo>
                      <a:pt x="112" y="40"/>
                      <a:pt x="112" y="40"/>
                      <a:pt x="112" y="40"/>
                    </a:cubicBezTo>
                    <a:close/>
                    <a:moveTo>
                      <a:pt x="82" y="26"/>
                    </a:moveTo>
                    <a:cubicBezTo>
                      <a:pt x="90" y="9"/>
                      <a:pt x="90" y="9"/>
                      <a:pt x="90" y="9"/>
                    </a:cubicBezTo>
                    <a:cubicBezTo>
                      <a:pt x="96" y="26"/>
                      <a:pt x="96" y="26"/>
                      <a:pt x="96" y="26"/>
                    </a:cubicBezTo>
                    <a:cubicBezTo>
                      <a:pt x="82" y="26"/>
                      <a:pt x="82" y="26"/>
                      <a:pt x="82" y="26"/>
                    </a:cubicBezTo>
                    <a:close/>
                    <a:moveTo>
                      <a:pt x="168" y="1"/>
                    </a:moveTo>
                    <a:cubicBezTo>
                      <a:pt x="156" y="1"/>
                      <a:pt x="156" y="1"/>
                      <a:pt x="156" y="1"/>
                    </a:cubicBezTo>
                    <a:cubicBezTo>
                      <a:pt x="143" y="32"/>
                      <a:pt x="143" y="32"/>
                      <a:pt x="143" y="32"/>
                    </a:cubicBezTo>
                    <a:cubicBezTo>
                      <a:pt x="129" y="1"/>
                      <a:pt x="129" y="1"/>
                      <a:pt x="129" y="1"/>
                    </a:cubicBezTo>
                    <a:cubicBezTo>
                      <a:pt x="117" y="1"/>
                      <a:pt x="117" y="1"/>
                      <a:pt x="117" y="1"/>
                    </a:cubicBezTo>
                    <a:cubicBezTo>
                      <a:pt x="117" y="2"/>
                      <a:pt x="117" y="2"/>
                      <a:pt x="117" y="2"/>
                    </a:cubicBezTo>
                    <a:cubicBezTo>
                      <a:pt x="119" y="2"/>
                      <a:pt x="121" y="3"/>
                      <a:pt x="122" y="3"/>
                    </a:cubicBezTo>
                    <a:cubicBezTo>
                      <a:pt x="122" y="4"/>
                      <a:pt x="123" y="5"/>
                      <a:pt x="123" y="8"/>
                    </a:cubicBezTo>
                    <a:cubicBezTo>
                      <a:pt x="123" y="32"/>
                      <a:pt x="123" y="32"/>
                      <a:pt x="123" y="32"/>
                    </a:cubicBezTo>
                    <a:cubicBezTo>
                      <a:pt x="123" y="35"/>
                      <a:pt x="122" y="37"/>
                      <a:pt x="121" y="38"/>
                    </a:cubicBezTo>
                    <a:cubicBezTo>
                      <a:pt x="121" y="39"/>
                      <a:pt x="119" y="40"/>
                      <a:pt x="117" y="40"/>
                    </a:cubicBezTo>
                    <a:cubicBezTo>
                      <a:pt x="117" y="41"/>
                      <a:pt x="117" y="41"/>
                      <a:pt x="117" y="41"/>
                    </a:cubicBezTo>
                    <a:cubicBezTo>
                      <a:pt x="131" y="41"/>
                      <a:pt x="131" y="41"/>
                      <a:pt x="131" y="41"/>
                    </a:cubicBezTo>
                    <a:cubicBezTo>
                      <a:pt x="131" y="40"/>
                      <a:pt x="131" y="40"/>
                      <a:pt x="131" y="40"/>
                    </a:cubicBezTo>
                    <a:cubicBezTo>
                      <a:pt x="129" y="40"/>
                      <a:pt x="127" y="39"/>
                      <a:pt x="126" y="38"/>
                    </a:cubicBezTo>
                    <a:cubicBezTo>
                      <a:pt x="126" y="37"/>
                      <a:pt x="125" y="35"/>
                      <a:pt x="125" y="32"/>
                    </a:cubicBezTo>
                    <a:cubicBezTo>
                      <a:pt x="125" y="8"/>
                      <a:pt x="125" y="8"/>
                      <a:pt x="125" y="8"/>
                    </a:cubicBezTo>
                    <a:cubicBezTo>
                      <a:pt x="125" y="8"/>
                      <a:pt x="125" y="8"/>
                      <a:pt x="125" y="8"/>
                    </a:cubicBezTo>
                    <a:cubicBezTo>
                      <a:pt x="140" y="41"/>
                      <a:pt x="140" y="41"/>
                      <a:pt x="140" y="41"/>
                    </a:cubicBezTo>
                    <a:cubicBezTo>
                      <a:pt x="141" y="41"/>
                      <a:pt x="141" y="41"/>
                      <a:pt x="141" y="41"/>
                    </a:cubicBezTo>
                    <a:cubicBezTo>
                      <a:pt x="157" y="7"/>
                      <a:pt x="157" y="7"/>
                      <a:pt x="157" y="7"/>
                    </a:cubicBezTo>
                    <a:cubicBezTo>
                      <a:pt x="157" y="7"/>
                      <a:pt x="157" y="7"/>
                      <a:pt x="157" y="7"/>
                    </a:cubicBezTo>
                    <a:cubicBezTo>
                      <a:pt x="157" y="34"/>
                      <a:pt x="157" y="34"/>
                      <a:pt x="157" y="34"/>
                    </a:cubicBezTo>
                    <a:cubicBezTo>
                      <a:pt x="157" y="36"/>
                      <a:pt x="157" y="38"/>
                      <a:pt x="156" y="39"/>
                    </a:cubicBezTo>
                    <a:cubicBezTo>
                      <a:pt x="155" y="39"/>
                      <a:pt x="154" y="40"/>
                      <a:pt x="151" y="40"/>
                    </a:cubicBezTo>
                    <a:cubicBezTo>
                      <a:pt x="151" y="41"/>
                      <a:pt x="151" y="41"/>
                      <a:pt x="151" y="41"/>
                    </a:cubicBezTo>
                    <a:cubicBezTo>
                      <a:pt x="168" y="41"/>
                      <a:pt x="168" y="41"/>
                      <a:pt x="168" y="41"/>
                    </a:cubicBezTo>
                    <a:cubicBezTo>
                      <a:pt x="168" y="40"/>
                      <a:pt x="168" y="40"/>
                      <a:pt x="168" y="40"/>
                    </a:cubicBezTo>
                    <a:cubicBezTo>
                      <a:pt x="166" y="40"/>
                      <a:pt x="165" y="39"/>
                      <a:pt x="164" y="39"/>
                    </a:cubicBezTo>
                    <a:cubicBezTo>
                      <a:pt x="163" y="38"/>
                      <a:pt x="163" y="37"/>
                      <a:pt x="163" y="35"/>
                    </a:cubicBezTo>
                    <a:cubicBezTo>
                      <a:pt x="163" y="8"/>
                      <a:pt x="163" y="8"/>
                      <a:pt x="163" y="8"/>
                    </a:cubicBezTo>
                    <a:cubicBezTo>
                      <a:pt x="163" y="6"/>
                      <a:pt x="163" y="4"/>
                      <a:pt x="164" y="3"/>
                    </a:cubicBezTo>
                    <a:cubicBezTo>
                      <a:pt x="165" y="3"/>
                      <a:pt x="166" y="2"/>
                      <a:pt x="168" y="2"/>
                    </a:cubicBezTo>
                    <a:cubicBezTo>
                      <a:pt x="168" y="1"/>
                      <a:pt x="168" y="1"/>
                      <a:pt x="168" y="1"/>
                    </a:cubicBezTo>
                    <a:close/>
                    <a:moveTo>
                      <a:pt x="209" y="31"/>
                    </a:moveTo>
                    <a:cubicBezTo>
                      <a:pt x="207" y="31"/>
                      <a:pt x="207" y="31"/>
                      <a:pt x="207" y="31"/>
                    </a:cubicBezTo>
                    <a:cubicBezTo>
                      <a:pt x="206" y="34"/>
                      <a:pt x="204" y="36"/>
                      <a:pt x="203" y="37"/>
                    </a:cubicBezTo>
                    <a:cubicBezTo>
                      <a:pt x="201" y="38"/>
                      <a:pt x="198" y="39"/>
                      <a:pt x="194" y="39"/>
                    </a:cubicBezTo>
                    <a:cubicBezTo>
                      <a:pt x="189" y="39"/>
                      <a:pt x="186" y="39"/>
                      <a:pt x="186" y="39"/>
                    </a:cubicBezTo>
                    <a:cubicBezTo>
                      <a:pt x="185" y="38"/>
                      <a:pt x="185" y="38"/>
                      <a:pt x="185" y="36"/>
                    </a:cubicBezTo>
                    <a:cubicBezTo>
                      <a:pt x="185" y="21"/>
                      <a:pt x="185" y="21"/>
                      <a:pt x="185" y="21"/>
                    </a:cubicBezTo>
                    <a:cubicBezTo>
                      <a:pt x="194" y="22"/>
                      <a:pt x="194" y="22"/>
                      <a:pt x="194" y="22"/>
                    </a:cubicBezTo>
                    <a:cubicBezTo>
                      <a:pt x="197" y="22"/>
                      <a:pt x="198" y="22"/>
                      <a:pt x="199" y="23"/>
                    </a:cubicBezTo>
                    <a:cubicBezTo>
                      <a:pt x="200" y="23"/>
                      <a:pt x="201" y="25"/>
                      <a:pt x="201" y="27"/>
                    </a:cubicBezTo>
                    <a:cubicBezTo>
                      <a:pt x="202" y="27"/>
                      <a:pt x="202" y="27"/>
                      <a:pt x="202" y="27"/>
                    </a:cubicBezTo>
                    <a:cubicBezTo>
                      <a:pt x="202" y="13"/>
                      <a:pt x="202" y="13"/>
                      <a:pt x="202" y="13"/>
                    </a:cubicBezTo>
                    <a:cubicBezTo>
                      <a:pt x="201" y="13"/>
                      <a:pt x="201" y="13"/>
                      <a:pt x="201" y="13"/>
                    </a:cubicBezTo>
                    <a:cubicBezTo>
                      <a:pt x="201" y="16"/>
                      <a:pt x="200" y="17"/>
                      <a:pt x="199" y="18"/>
                    </a:cubicBezTo>
                    <a:cubicBezTo>
                      <a:pt x="198" y="19"/>
                      <a:pt x="197" y="19"/>
                      <a:pt x="194" y="19"/>
                    </a:cubicBezTo>
                    <a:cubicBezTo>
                      <a:pt x="185" y="19"/>
                      <a:pt x="185" y="19"/>
                      <a:pt x="185" y="19"/>
                    </a:cubicBezTo>
                    <a:cubicBezTo>
                      <a:pt x="185" y="5"/>
                      <a:pt x="185" y="5"/>
                      <a:pt x="185" y="5"/>
                    </a:cubicBezTo>
                    <a:cubicBezTo>
                      <a:pt x="185" y="4"/>
                      <a:pt x="186" y="3"/>
                      <a:pt x="187" y="3"/>
                    </a:cubicBezTo>
                    <a:cubicBezTo>
                      <a:pt x="195" y="3"/>
                      <a:pt x="195" y="3"/>
                      <a:pt x="195" y="3"/>
                    </a:cubicBezTo>
                    <a:cubicBezTo>
                      <a:pt x="199" y="3"/>
                      <a:pt x="201" y="4"/>
                      <a:pt x="202" y="5"/>
                    </a:cubicBezTo>
                    <a:cubicBezTo>
                      <a:pt x="203" y="5"/>
                      <a:pt x="204" y="7"/>
                      <a:pt x="204" y="10"/>
                    </a:cubicBezTo>
                    <a:cubicBezTo>
                      <a:pt x="206" y="10"/>
                      <a:pt x="206" y="10"/>
                      <a:pt x="206" y="10"/>
                    </a:cubicBezTo>
                    <a:cubicBezTo>
                      <a:pt x="206" y="1"/>
                      <a:pt x="206" y="1"/>
                      <a:pt x="206" y="1"/>
                    </a:cubicBezTo>
                    <a:cubicBezTo>
                      <a:pt x="173" y="1"/>
                      <a:pt x="173" y="1"/>
                      <a:pt x="173" y="1"/>
                    </a:cubicBezTo>
                    <a:cubicBezTo>
                      <a:pt x="173" y="2"/>
                      <a:pt x="173" y="2"/>
                      <a:pt x="173" y="2"/>
                    </a:cubicBezTo>
                    <a:cubicBezTo>
                      <a:pt x="176" y="2"/>
                      <a:pt x="177" y="3"/>
                      <a:pt x="178" y="3"/>
                    </a:cubicBezTo>
                    <a:cubicBezTo>
                      <a:pt x="178" y="4"/>
                      <a:pt x="179" y="6"/>
                      <a:pt x="179" y="8"/>
                    </a:cubicBezTo>
                    <a:cubicBezTo>
                      <a:pt x="179" y="35"/>
                      <a:pt x="179" y="35"/>
                      <a:pt x="179" y="35"/>
                    </a:cubicBezTo>
                    <a:cubicBezTo>
                      <a:pt x="179" y="37"/>
                      <a:pt x="178" y="38"/>
                      <a:pt x="178" y="39"/>
                    </a:cubicBezTo>
                    <a:cubicBezTo>
                      <a:pt x="177" y="39"/>
                      <a:pt x="176" y="40"/>
                      <a:pt x="173" y="40"/>
                    </a:cubicBezTo>
                    <a:cubicBezTo>
                      <a:pt x="173" y="41"/>
                      <a:pt x="173" y="41"/>
                      <a:pt x="173" y="41"/>
                    </a:cubicBezTo>
                    <a:cubicBezTo>
                      <a:pt x="206" y="41"/>
                      <a:pt x="206" y="41"/>
                      <a:pt x="206" y="41"/>
                    </a:cubicBezTo>
                    <a:cubicBezTo>
                      <a:pt x="209" y="31"/>
                      <a:pt x="209" y="31"/>
                      <a:pt x="209" y="31"/>
                    </a:cubicBezTo>
                    <a:close/>
                    <a:moveTo>
                      <a:pt x="255" y="1"/>
                    </a:moveTo>
                    <a:cubicBezTo>
                      <a:pt x="241" y="1"/>
                      <a:pt x="241" y="1"/>
                      <a:pt x="241" y="1"/>
                    </a:cubicBezTo>
                    <a:cubicBezTo>
                      <a:pt x="241" y="2"/>
                      <a:pt x="241" y="2"/>
                      <a:pt x="241" y="2"/>
                    </a:cubicBezTo>
                    <a:cubicBezTo>
                      <a:pt x="244" y="2"/>
                      <a:pt x="245" y="3"/>
                      <a:pt x="246" y="4"/>
                    </a:cubicBezTo>
                    <a:cubicBezTo>
                      <a:pt x="247" y="5"/>
                      <a:pt x="247" y="7"/>
                      <a:pt x="247" y="10"/>
                    </a:cubicBezTo>
                    <a:cubicBezTo>
                      <a:pt x="247" y="30"/>
                      <a:pt x="247" y="30"/>
                      <a:pt x="247" y="30"/>
                    </a:cubicBezTo>
                    <a:cubicBezTo>
                      <a:pt x="247" y="30"/>
                      <a:pt x="247" y="30"/>
                      <a:pt x="247" y="30"/>
                    </a:cubicBezTo>
                    <a:cubicBezTo>
                      <a:pt x="224" y="1"/>
                      <a:pt x="224" y="1"/>
                      <a:pt x="224" y="1"/>
                    </a:cubicBezTo>
                    <a:cubicBezTo>
                      <a:pt x="213" y="1"/>
                      <a:pt x="213" y="1"/>
                      <a:pt x="213" y="1"/>
                    </a:cubicBezTo>
                    <a:cubicBezTo>
                      <a:pt x="213" y="2"/>
                      <a:pt x="213" y="2"/>
                      <a:pt x="213" y="2"/>
                    </a:cubicBezTo>
                    <a:cubicBezTo>
                      <a:pt x="215" y="2"/>
                      <a:pt x="217" y="3"/>
                      <a:pt x="219" y="5"/>
                    </a:cubicBezTo>
                    <a:cubicBezTo>
                      <a:pt x="219" y="32"/>
                      <a:pt x="219" y="32"/>
                      <a:pt x="219" y="32"/>
                    </a:cubicBezTo>
                    <a:cubicBezTo>
                      <a:pt x="219" y="35"/>
                      <a:pt x="219" y="37"/>
                      <a:pt x="218" y="38"/>
                    </a:cubicBezTo>
                    <a:cubicBezTo>
                      <a:pt x="217" y="39"/>
                      <a:pt x="216" y="40"/>
                      <a:pt x="213" y="40"/>
                    </a:cubicBezTo>
                    <a:cubicBezTo>
                      <a:pt x="213" y="41"/>
                      <a:pt x="213" y="41"/>
                      <a:pt x="213" y="41"/>
                    </a:cubicBezTo>
                    <a:cubicBezTo>
                      <a:pt x="228" y="41"/>
                      <a:pt x="228" y="41"/>
                      <a:pt x="228" y="41"/>
                    </a:cubicBezTo>
                    <a:cubicBezTo>
                      <a:pt x="228" y="40"/>
                      <a:pt x="228" y="40"/>
                      <a:pt x="228" y="40"/>
                    </a:cubicBezTo>
                    <a:cubicBezTo>
                      <a:pt x="225" y="40"/>
                      <a:pt x="224" y="39"/>
                      <a:pt x="223" y="38"/>
                    </a:cubicBezTo>
                    <a:cubicBezTo>
                      <a:pt x="222" y="37"/>
                      <a:pt x="222" y="35"/>
                      <a:pt x="222" y="32"/>
                    </a:cubicBezTo>
                    <a:cubicBezTo>
                      <a:pt x="222" y="9"/>
                      <a:pt x="222" y="9"/>
                      <a:pt x="222" y="9"/>
                    </a:cubicBezTo>
                    <a:cubicBezTo>
                      <a:pt x="222" y="9"/>
                      <a:pt x="222" y="9"/>
                      <a:pt x="222" y="9"/>
                    </a:cubicBezTo>
                    <a:cubicBezTo>
                      <a:pt x="249" y="41"/>
                      <a:pt x="249" y="41"/>
                      <a:pt x="249" y="41"/>
                    </a:cubicBezTo>
                    <a:cubicBezTo>
                      <a:pt x="250" y="41"/>
                      <a:pt x="250" y="41"/>
                      <a:pt x="250" y="41"/>
                    </a:cubicBezTo>
                    <a:cubicBezTo>
                      <a:pt x="250" y="10"/>
                      <a:pt x="250" y="10"/>
                      <a:pt x="250" y="10"/>
                    </a:cubicBezTo>
                    <a:cubicBezTo>
                      <a:pt x="250" y="7"/>
                      <a:pt x="250" y="5"/>
                      <a:pt x="251" y="4"/>
                    </a:cubicBezTo>
                    <a:cubicBezTo>
                      <a:pt x="251" y="3"/>
                      <a:pt x="253" y="2"/>
                      <a:pt x="255" y="2"/>
                    </a:cubicBezTo>
                    <a:cubicBezTo>
                      <a:pt x="255" y="1"/>
                      <a:pt x="255" y="1"/>
                      <a:pt x="255" y="1"/>
                    </a:cubicBezTo>
                    <a:close/>
                    <a:moveTo>
                      <a:pt x="329" y="1"/>
                    </a:moveTo>
                    <a:cubicBezTo>
                      <a:pt x="315" y="1"/>
                      <a:pt x="315" y="1"/>
                      <a:pt x="315" y="1"/>
                    </a:cubicBezTo>
                    <a:cubicBezTo>
                      <a:pt x="315" y="2"/>
                      <a:pt x="315" y="2"/>
                      <a:pt x="315" y="2"/>
                    </a:cubicBezTo>
                    <a:cubicBezTo>
                      <a:pt x="317" y="2"/>
                      <a:pt x="319" y="3"/>
                      <a:pt x="320" y="4"/>
                    </a:cubicBezTo>
                    <a:cubicBezTo>
                      <a:pt x="320" y="5"/>
                      <a:pt x="321" y="7"/>
                      <a:pt x="321" y="10"/>
                    </a:cubicBezTo>
                    <a:cubicBezTo>
                      <a:pt x="321" y="26"/>
                      <a:pt x="321" y="26"/>
                      <a:pt x="321" y="26"/>
                    </a:cubicBezTo>
                    <a:cubicBezTo>
                      <a:pt x="321" y="31"/>
                      <a:pt x="320" y="33"/>
                      <a:pt x="319" y="35"/>
                    </a:cubicBezTo>
                    <a:cubicBezTo>
                      <a:pt x="317" y="38"/>
                      <a:pt x="314" y="39"/>
                      <a:pt x="309" y="39"/>
                    </a:cubicBezTo>
                    <a:cubicBezTo>
                      <a:pt x="302" y="39"/>
                      <a:pt x="299" y="35"/>
                      <a:pt x="299" y="27"/>
                    </a:cubicBezTo>
                    <a:cubicBezTo>
                      <a:pt x="299" y="8"/>
                      <a:pt x="299" y="8"/>
                      <a:pt x="299" y="8"/>
                    </a:cubicBezTo>
                    <a:cubicBezTo>
                      <a:pt x="299" y="5"/>
                      <a:pt x="299" y="4"/>
                      <a:pt x="300" y="3"/>
                    </a:cubicBezTo>
                    <a:cubicBezTo>
                      <a:pt x="301" y="3"/>
                      <a:pt x="302" y="2"/>
                      <a:pt x="304" y="2"/>
                    </a:cubicBezTo>
                    <a:cubicBezTo>
                      <a:pt x="304" y="1"/>
                      <a:pt x="304" y="1"/>
                      <a:pt x="304" y="1"/>
                    </a:cubicBezTo>
                    <a:cubicBezTo>
                      <a:pt x="287" y="1"/>
                      <a:pt x="287" y="1"/>
                      <a:pt x="287" y="1"/>
                    </a:cubicBezTo>
                    <a:cubicBezTo>
                      <a:pt x="287" y="2"/>
                      <a:pt x="287" y="2"/>
                      <a:pt x="287" y="2"/>
                    </a:cubicBezTo>
                    <a:cubicBezTo>
                      <a:pt x="290" y="2"/>
                      <a:pt x="291" y="3"/>
                      <a:pt x="292" y="3"/>
                    </a:cubicBezTo>
                    <a:cubicBezTo>
                      <a:pt x="293" y="4"/>
                      <a:pt x="293" y="5"/>
                      <a:pt x="293" y="8"/>
                    </a:cubicBezTo>
                    <a:cubicBezTo>
                      <a:pt x="293" y="27"/>
                      <a:pt x="293" y="27"/>
                      <a:pt x="293" y="27"/>
                    </a:cubicBezTo>
                    <a:cubicBezTo>
                      <a:pt x="293" y="37"/>
                      <a:pt x="298" y="42"/>
                      <a:pt x="308" y="42"/>
                    </a:cubicBezTo>
                    <a:cubicBezTo>
                      <a:pt x="318" y="42"/>
                      <a:pt x="324" y="36"/>
                      <a:pt x="323" y="26"/>
                    </a:cubicBezTo>
                    <a:cubicBezTo>
                      <a:pt x="323" y="10"/>
                      <a:pt x="323" y="10"/>
                      <a:pt x="323" y="10"/>
                    </a:cubicBezTo>
                    <a:cubicBezTo>
                      <a:pt x="323" y="7"/>
                      <a:pt x="324" y="5"/>
                      <a:pt x="325" y="4"/>
                    </a:cubicBezTo>
                    <a:cubicBezTo>
                      <a:pt x="325" y="3"/>
                      <a:pt x="327" y="2"/>
                      <a:pt x="329" y="2"/>
                    </a:cubicBezTo>
                    <a:cubicBezTo>
                      <a:pt x="329" y="1"/>
                      <a:pt x="329" y="1"/>
                      <a:pt x="329" y="1"/>
                    </a:cubicBezTo>
                    <a:close/>
                    <a:moveTo>
                      <a:pt x="376" y="1"/>
                    </a:moveTo>
                    <a:cubicBezTo>
                      <a:pt x="362" y="1"/>
                      <a:pt x="362" y="1"/>
                      <a:pt x="362" y="1"/>
                    </a:cubicBezTo>
                    <a:cubicBezTo>
                      <a:pt x="362" y="2"/>
                      <a:pt x="362" y="2"/>
                      <a:pt x="362" y="2"/>
                    </a:cubicBezTo>
                    <a:cubicBezTo>
                      <a:pt x="364" y="2"/>
                      <a:pt x="366" y="3"/>
                      <a:pt x="366" y="4"/>
                    </a:cubicBezTo>
                    <a:cubicBezTo>
                      <a:pt x="367" y="5"/>
                      <a:pt x="367" y="7"/>
                      <a:pt x="367" y="10"/>
                    </a:cubicBezTo>
                    <a:cubicBezTo>
                      <a:pt x="367" y="30"/>
                      <a:pt x="367" y="30"/>
                      <a:pt x="367" y="30"/>
                    </a:cubicBezTo>
                    <a:cubicBezTo>
                      <a:pt x="367" y="30"/>
                      <a:pt x="367" y="30"/>
                      <a:pt x="367" y="30"/>
                    </a:cubicBezTo>
                    <a:cubicBezTo>
                      <a:pt x="344" y="1"/>
                      <a:pt x="344" y="1"/>
                      <a:pt x="344" y="1"/>
                    </a:cubicBezTo>
                    <a:cubicBezTo>
                      <a:pt x="334" y="1"/>
                      <a:pt x="334" y="1"/>
                      <a:pt x="334" y="1"/>
                    </a:cubicBezTo>
                    <a:cubicBezTo>
                      <a:pt x="334" y="2"/>
                      <a:pt x="334" y="2"/>
                      <a:pt x="334" y="2"/>
                    </a:cubicBezTo>
                    <a:cubicBezTo>
                      <a:pt x="336" y="2"/>
                      <a:pt x="338" y="3"/>
                      <a:pt x="340" y="5"/>
                    </a:cubicBezTo>
                    <a:cubicBezTo>
                      <a:pt x="340" y="32"/>
                      <a:pt x="340" y="32"/>
                      <a:pt x="340" y="32"/>
                    </a:cubicBezTo>
                    <a:cubicBezTo>
                      <a:pt x="340" y="35"/>
                      <a:pt x="339" y="37"/>
                      <a:pt x="338" y="38"/>
                    </a:cubicBezTo>
                    <a:cubicBezTo>
                      <a:pt x="338" y="39"/>
                      <a:pt x="336" y="40"/>
                      <a:pt x="334" y="40"/>
                    </a:cubicBezTo>
                    <a:cubicBezTo>
                      <a:pt x="334" y="41"/>
                      <a:pt x="334" y="41"/>
                      <a:pt x="334" y="41"/>
                    </a:cubicBezTo>
                    <a:cubicBezTo>
                      <a:pt x="348" y="41"/>
                      <a:pt x="348" y="41"/>
                      <a:pt x="348" y="41"/>
                    </a:cubicBezTo>
                    <a:cubicBezTo>
                      <a:pt x="348" y="40"/>
                      <a:pt x="348" y="40"/>
                      <a:pt x="348" y="40"/>
                    </a:cubicBezTo>
                    <a:cubicBezTo>
                      <a:pt x="346" y="40"/>
                      <a:pt x="344" y="39"/>
                      <a:pt x="343" y="38"/>
                    </a:cubicBezTo>
                    <a:cubicBezTo>
                      <a:pt x="343" y="37"/>
                      <a:pt x="342" y="35"/>
                      <a:pt x="342" y="32"/>
                    </a:cubicBezTo>
                    <a:cubicBezTo>
                      <a:pt x="342" y="9"/>
                      <a:pt x="342" y="9"/>
                      <a:pt x="342" y="9"/>
                    </a:cubicBezTo>
                    <a:cubicBezTo>
                      <a:pt x="342" y="9"/>
                      <a:pt x="342" y="9"/>
                      <a:pt x="342" y="9"/>
                    </a:cubicBezTo>
                    <a:cubicBezTo>
                      <a:pt x="369" y="41"/>
                      <a:pt x="369" y="41"/>
                      <a:pt x="369" y="41"/>
                    </a:cubicBezTo>
                    <a:cubicBezTo>
                      <a:pt x="370" y="41"/>
                      <a:pt x="370" y="41"/>
                      <a:pt x="370" y="41"/>
                    </a:cubicBezTo>
                    <a:cubicBezTo>
                      <a:pt x="370" y="10"/>
                      <a:pt x="370" y="10"/>
                      <a:pt x="370" y="10"/>
                    </a:cubicBezTo>
                    <a:cubicBezTo>
                      <a:pt x="370" y="7"/>
                      <a:pt x="371" y="5"/>
                      <a:pt x="371" y="4"/>
                    </a:cubicBezTo>
                    <a:cubicBezTo>
                      <a:pt x="372" y="3"/>
                      <a:pt x="373" y="2"/>
                      <a:pt x="376" y="2"/>
                    </a:cubicBezTo>
                    <a:cubicBezTo>
                      <a:pt x="376" y="1"/>
                      <a:pt x="376" y="1"/>
                      <a:pt x="376" y="1"/>
                    </a:cubicBezTo>
                    <a:close/>
                    <a:moveTo>
                      <a:pt x="381" y="41"/>
                    </a:moveTo>
                    <a:cubicBezTo>
                      <a:pt x="399" y="41"/>
                      <a:pt x="399" y="41"/>
                      <a:pt x="399" y="41"/>
                    </a:cubicBezTo>
                    <a:cubicBezTo>
                      <a:pt x="399" y="40"/>
                      <a:pt x="399" y="40"/>
                      <a:pt x="399" y="40"/>
                    </a:cubicBezTo>
                    <a:cubicBezTo>
                      <a:pt x="396" y="40"/>
                      <a:pt x="395" y="40"/>
                      <a:pt x="394" y="39"/>
                    </a:cubicBezTo>
                    <a:cubicBezTo>
                      <a:pt x="393" y="38"/>
                      <a:pt x="393" y="37"/>
                      <a:pt x="393" y="35"/>
                    </a:cubicBezTo>
                    <a:cubicBezTo>
                      <a:pt x="393" y="8"/>
                      <a:pt x="393" y="8"/>
                      <a:pt x="393" y="8"/>
                    </a:cubicBezTo>
                    <a:cubicBezTo>
                      <a:pt x="393" y="5"/>
                      <a:pt x="393" y="4"/>
                      <a:pt x="394" y="3"/>
                    </a:cubicBezTo>
                    <a:cubicBezTo>
                      <a:pt x="395" y="3"/>
                      <a:pt x="396" y="2"/>
                      <a:pt x="399" y="2"/>
                    </a:cubicBezTo>
                    <a:cubicBezTo>
                      <a:pt x="399" y="1"/>
                      <a:pt x="399" y="1"/>
                      <a:pt x="399" y="1"/>
                    </a:cubicBezTo>
                    <a:cubicBezTo>
                      <a:pt x="381" y="1"/>
                      <a:pt x="381" y="1"/>
                      <a:pt x="381" y="1"/>
                    </a:cubicBezTo>
                    <a:cubicBezTo>
                      <a:pt x="381" y="2"/>
                      <a:pt x="381" y="2"/>
                      <a:pt x="381" y="2"/>
                    </a:cubicBezTo>
                    <a:cubicBezTo>
                      <a:pt x="383" y="2"/>
                      <a:pt x="385" y="3"/>
                      <a:pt x="385" y="3"/>
                    </a:cubicBezTo>
                    <a:cubicBezTo>
                      <a:pt x="386" y="4"/>
                      <a:pt x="386" y="5"/>
                      <a:pt x="386" y="8"/>
                    </a:cubicBezTo>
                    <a:cubicBezTo>
                      <a:pt x="386" y="35"/>
                      <a:pt x="386" y="35"/>
                      <a:pt x="386" y="35"/>
                    </a:cubicBezTo>
                    <a:cubicBezTo>
                      <a:pt x="386" y="37"/>
                      <a:pt x="386" y="38"/>
                      <a:pt x="385" y="39"/>
                    </a:cubicBezTo>
                    <a:cubicBezTo>
                      <a:pt x="385" y="40"/>
                      <a:pt x="383" y="40"/>
                      <a:pt x="381" y="40"/>
                    </a:cubicBezTo>
                    <a:cubicBezTo>
                      <a:pt x="381" y="41"/>
                      <a:pt x="381" y="41"/>
                      <a:pt x="381" y="41"/>
                    </a:cubicBezTo>
                    <a:close/>
                    <a:moveTo>
                      <a:pt x="445" y="1"/>
                    </a:moveTo>
                    <a:cubicBezTo>
                      <a:pt x="433" y="1"/>
                      <a:pt x="433" y="1"/>
                      <a:pt x="433" y="1"/>
                    </a:cubicBezTo>
                    <a:cubicBezTo>
                      <a:pt x="433" y="2"/>
                      <a:pt x="433" y="2"/>
                      <a:pt x="433" y="2"/>
                    </a:cubicBezTo>
                    <a:cubicBezTo>
                      <a:pt x="436" y="2"/>
                      <a:pt x="437" y="3"/>
                      <a:pt x="437" y="5"/>
                    </a:cubicBezTo>
                    <a:cubicBezTo>
                      <a:pt x="437" y="6"/>
                      <a:pt x="437" y="7"/>
                      <a:pt x="436" y="8"/>
                    </a:cubicBezTo>
                    <a:cubicBezTo>
                      <a:pt x="436" y="9"/>
                      <a:pt x="436" y="9"/>
                      <a:pt x="436" y="9"/>
                    </a:cubicBezTo>
                    <a:cubicBezTo>
                      <a:pt x="427" y="32"/>
                      <a:pt x="427" y="32"/>
                      <a:pt x="427" y="32"/>
                    </a:cubicBezTo>
                    <a:cubicBezTo>
                      <a:pt x="418" y="11"/>
                      <a:pt x="418" y="11"/>
                      <a:pt x="418" y="11"/>
                    </a:cubicBezTo>
                    <a:cubicBezTo>
                      <a:pt x="417" y="10"/>
                      <a:pt x="417" y="9"/>
                      <a:pt x="416" y="8"/>
                    </a:cubicBezTo>
                    <a:cubicBezTo>
                      <a:pt x="416" y="6"/>
                      <a:pt x="415" y="5"/>
                      <a:pt x="415" y="5"/>
                    </a:cubicBezTo>
                    <a:cubicBezTo>
                      <a:pt x="415" y="3"/>
                      <a:pt x="416" y="2"/>
                      <a:pt x="420" y="2"/>
                    </a:cubicBezTo>
                    <a:cubicBezTo>
                      <a:pt x="420" y="1"/>
                      <a:pt x="420" y="1"/>
                      <a:pt x="420" y="1"/>
                    </a:cubicBezTo>
                    <a:cubicBezTo>
                      <a:pt x="404" y="1"/>
                      <a:pt x="404" y="1"/>
                      <a:pt x="404" y="1"/>
                    </a:cubicBezTo>
                    <a:cubicBezTo>
                      <a:pt x="404" y="2"/>
                      <a:pt x="404" y="2"/>
                      <a:pt x="404" y="2"/>
                    </a:cubicBezTo>
                    <a:cubicBezTo>
                      <a:pt x="405" y="2"/>
                      <a:pt x="406" y="3"/>
                      <a:pt x="407" y="4"/>
                    </a:cubicBezTo>
                    <a:cubicBezTo>
                      <a:pt x="408" y="4"/>
                      <a:pt x="409" y="6"/>
                      <a:pt x="410" y="9"/>
                    </a:cubicBezTo>
                    <a:cubicBezTo>
                      <a:pt x="425" y="41"/>
                      <a:pt x="425" y="41"/>
                      <a:pt x="425" y="41"/>
                    </a:cubicBezTo>
                    <a:cubicBezTo>
                      <a:pt x="426" y="41"/>
                      <a:pt x="426" y="41"/>
                      <a:pt x="426" y="41"/>
                    </a:cubicBezTo>
                    <a:cubicBezTo>
                      <a:pt x="439" y="8"/>
                      <a:pt x="439" y="8"/>
                      <a:pt x="439" y="8"/>
                    </a:cubicBezTo>
                    <a:cubicBezTo>
                      <a:pt x="440" y="5"/>
                      <a:pt x="441" y="4"/>
                      <a:pt x="442" y="3"/>
                    </a:cubicBezTo>
                    <a:cubicBezTo>
                      <a:pt x="442" y="3"/>
                      <a:pt x="443" y="2"/>
                      <a:pt x="445" y="2"/>
                    </a:cubicBezTo>
                    <a:cubicBezTo>
                      <a:pt x="445" y="1"/>
                      <a:pt x="445" y="1"/>
                      <a:pt x="445" y="1"/>
                    </a:cubicBezTo>
                    <a:close/>
                    <a:moveTo>
                      <a:pt x="485" y="31"/>
                    </a:moveTo>
                    <a:cubicBezTo>
                      <a:pt x="484" y="31"/>
                      <a:pt x="484" y="31"/>
                      <a:pt x="484" y="31"/>
                    </a:cubicBezTo>
                    <a:cubicBezTo>
                      <a:pt x="482" y="34"/>
                      <a:pt x="481" y="36"/>
                      <a:pt x="479" y="37"/>
                    </a:cubicBezTo>
                    <a:cubicBezTo>
                      <a:pt x="477" y="38"/>
                      <a:pt x="474" y="39"/>
                      <a:pt x="471" y="39"/>
                    </a:cubicBezTo>
                    <a:cubicBezTo>
                      <a:pt x="466" y="39"/>
                      <a:pt x="463" y="39"/>
                      <a:pt x="463" y="39"/>
                    </a:cubicBezTo>
                    <a:cubicBezTo>
                      <a:pt x="462" y="38"/>
                      <a:pt x="461" y="38"/>
                      <a:pt x="461" y="36"/>
                    </a:cubicBezTo>
                    <a:cubicBezTo>
                      <a:pt x="461" y="21"/>
                      <a:pt x="461" y="21"/>
                      <a:pt x="461" y="21"/>
                    </a:cubicBezTo>
                    <a:cubicBezTo>
                      <a:pt x="471" y="22"/>
                      <a:pt x="471" y="22"/>
                      <a:pt x="471" y="22"/>
                    </a:cubicBezTo>
                    <a:cubicBezTo>
                      <a:pt x="473" y="22"/>
                      <a:pt x="475" y="22"/>
                      <a:pt x="476" y="23"/>
                    </a:cubicBezTo>
                    <a:cubicBezTo>
                      <a:pt x="477" y="23"/>
                      <a:pt x="477" y="25"/>
                      <a:pt x="477" y="27"/>
                    </a:cubicBezTo>
                    <a:cubicBezTo>
                      <a:pt x="479" y="27"/>
                      <a:pt x="479" y="27"/>
                      <a:pt x="479" y="27"/>
                    </a:cubicBezTo>
                    <a:cubicBezTo>
                      <a:pt x="479" y="13"/>
                      <a:pt x="479" y="13"/>
                      <a:pt x="479" y="13"/>
                    </a:cubicBezTo>
                    <a:cubicBezTo>
                      <a:pt x="477" y="13"/>
                      <a:pt x="477" y="13"/>
                      <a:pt x="477" y="13"/>
                    </a:cubicBezTo>
                    <a:cubicBezTo>
                      <a:pt x="477" y="16"/>
                      <a:pt x="477" y="17"/>
                      <a:pt x="476" y="18"/>
                    </a:cubicBezTo>
                    <a:cubicBezTo>
                      <a:pt x="475" y="19"/>
                      <a:pt x="473" y="19"/>
                      <a:pt x="471" y="19"/>
                    </a:cubicBezTo>
                    <a:cubicBezTo>
                      <a:pt x="461" y="19"/>
                      <a:pt x="461" y="19"/>
                      <a:pt x="461" y="19"/>
                    </a:cubicBezTo>
                    <a:cubicBezTo>
                      <a:pt x="461" y="5"/>
                      <a:pt x="461" y="5"/>
                      <a:pt x="461" y="5"/>
                    </a:cubicBezTo>
                    <a:cubicBezTo>
                      <a:pt x="461" y="4"/>
                      <a:pt x="462" y="3"/>
                      <a:pt x="463" y="3"/>
                    </a:cubicBezTo>
                    <a:cubicBezTo>
                      <a:pt x="472" y="3"/>
                      <a:pt x="472" y="3"/>
                      <a:pt x="472" y="3"/>
                    </a:cubicBezTo>
                    <a:cubicBezTo>
                      <a:pt x="475" y="3"/>
                      <a:pt x="477" y="4"/>
                      <a:pt x="478" y="5"/>
                    </a:cubicBezTo>
                    <a:cubicBezTo>
                      <a:pt x="480" y="5"/>
                      <a:pt x="480" y="7"/>
                      <a:pt x="481" y="10"/>
                    </a:cubicBezTo>
                    <a:cubicBezTo>
                      <a:pt x="482" y="10"/>
                      <a:pt x="482" y="10"/>
                      <a:pt x="482" y="10"/>
                    </a:cubicBezTo>
                    <a:cubicBezTo>
                      <a:pt x="482" y="1"/>
                      <a:pt x="482" y="1"/>
                      <a:pt x="482" y="1"/>
                    </a:cubicBezTo>
                    <a:cubicBezTo>
                      <a:pt x="450" y="1"/>
                      <a:pt x="450" y="1"/>
                      <a:pt x="450" y="1"/>
                    </a:cubicBezTo>
                    <a:cubicBezTo>
                      <a:pt x="450" y="2"/>
                      <a:pt x="450" y="2"/>
                      <a:pt x="450" y="2"/>
                    </a:cubicBezTo>
                    <a:cubicBezTo>
                      <a:pt x="452" y="2"/>
                      <a:pt x="454" y="3"/>
                      <a:pt x="454" y="3"/>
                    </a:cubicBezTo>
                    <a:cubicBezTo>
                      <a:pt x="455" y="4"/>
                      <a:pt x="455" y="6"/>
                      <a:pt x="455" y="8"/>
                    </a:cubicBezTo>
                    <a:cubicBezTo>
                      <a:pt x="455" y="35"/>
                      <a:pt x="455" y="35"/>
                      <a:pt x="455" y="35"/>
                    </a:cubicBezTo>
                    <a:cubicBezTo>
                      <a:pt x="455" y="37"/>
                      <a:pt x="455" y="38"/>
                      <a:pt x="454" y="39"/>
                    </a:cubicBezTo>
                    <a:cubicBezTo>
                      <a:pt x="454" y="39"/>
                      <a:pt x="452" y="40"/>
                      <a:pt x="450" y="40"/>
                    </a:cubicBezTo>
                    <a:cubicBezTo>
                      <a:pt x="450" y="41"/>
                      <a:pt x="450" y="41"/>
                      <a:pt x="450" y="41"/>
                    </a:cubicBezTo>
                    <a:cubicBezTo>
                      <a:pt x="483" y="41"/>
                      <a:pt x="483" y="41"/>
                      <a:pt x="483" y="41"/>
                    </a:cubicBezTo>
                    <a:cubicBezTo>
                      <a:pt x="485" y="31"/>
                      <a:pt x="485" y="31"/>
                      <a:pt x="485" y="31"/>
                    </a:cubicBezTo>
                    <a:close/>
                    <a:moveTo>
                      <a:pt x="529" y="40"/>
                    </a:moveTo>
                    <a:cubicBezTo>
                      <a:pt x="527" y="40"/>
                      <a:pt x="525" y="39"/>
                      <a:pt x="524" y="37"/>
                    </a:cubicBezTo>
                    <a:cubicBezTo>
                      <a:pt x="511" y="22"/>
                      <a:pt x="511" y="22"/>
                      <a:pt x="511" y="22"/>
                    </a:cubicBezTo>
                    <a:cubicBezTo>
                      <a:pt x="519" y="21"/>
                      <a:pt x="522" y="17"/>
                      <a:pt x="522" y="12"/>
                    </a:cubicBezTo>
                    <a:cubicBezTo>
                      <a:pt x="522" y="5"/>
                      <a:pt x="517" y="1"/>
                      <a:pt x="507" y="1"/>
                    </a:cubicBezTo>
                    <a:cubicBezTo>
                      <a:pt x="490" y="1"/>
                      <a:pt x="490" y="1"/>
                      <a:pt x="490" y="1"/>
                    </a:cubicBezTo>
                    <a:cubicBezTo>
                      <a:pt x="490" y="2"/>
                      <a:pt x="490" y="2"/>
                      <a:pt x="490" y="2"/>
                    </a:cubicBezTo>
                    <a:cubicBezTo>
                      <a:pt x="493" y="2"/>
                      <a:pt x="494" y="3"/>
                      <a:pt x="494" y="3"/>
                    </a:cubicBezTo>
                    <a:cubicBezTo>
                      <a:pt x="495" y="4"/>
                      <a:pt x="495" y="5"/>
                      <a:pt x="495" y="8"/>
                    </a:cubicBezTo>
                    <a:cubicBezTo>
                      <a:pt x="495" y="34"/>
                      <a:pt x="495" y="34"/>
                      <a:pt x="495" y="34"/>
                    </a:cubicBezTo>
                    <a:cubicBezTo>
                      <a:pt x="495" y="37"/>
                      <a:pt x="495" y="38"/>
                      <a:pt x="494" y="39"/>
                    </a:cubicBezTo>
                    <a:cubicBezTo>
                      <a:pt x="494" y="39"/>
                      <a:pt x="493" y="40"/>
                      <a:pt x="490" y="40"/>
                    </a:cubicBezTo>
                    <a:cubicBezTo>
                      <a:pt x="490" y="41"/>
                      <a:pt x="490" y="41"/>
                      <a:pt x="490" y="41"/>
                    </a:cubicBezTo>
                    <a:cubicBezTo>
                      <a:pt x="507" y="41"/>
                      <a:pt x="507" y="41"/>
                      <a:pt x="507" y="41"/>
                    </a:cubicBezTo>
                    <a:cubicBezTo>
                      <a:pt x="507" y="40"/>
                      <a:pt x="507" y="40"/>
                      <a:pt x="507" y="40"/>
                    </a:cubicBezTo>
                    <a:cubicBezTo>
                      <a:pt x="505" y="40"/>
                      <a:pt x="503" y="39"/>
                      <a:pt x="502" y="39"/>
                    </a:cubicBezTo>
                    <a:cubicBezTo>
                      <a:pt x="502" y="38"/>
                      <a:pt x="502" y="37"/>
                      <a:pt x="502" y="35"/>
                    </a:cubicBezTo>
                    <a:cubicBezTo>
                      <a:pt x="502" y="23"/>
                      <a:pt x="502" y="23"/>
                      <a:pt x="502" y="23"/>
                    </a:cubicBezTo>
                    <a:cubicBezTo>
                      <a:pt x="505" y="23"/>
                      <a:pt x="505" y="23"/>
                      <a:pt x="505" y="23"/>
                    </a:cubicBezTo>
                    <a:cubicBezTo>
                      <a:pt x="519" y="41"/>
                      <a:pt x="519" y="41"/>
                      <a:pt x="519" y="41"/>
                    </a:cubicBezTo>
                    <a:cubicBezTo>
                      <a:pt x="529" y="41"/>
                      <a:pt x="529" y="41"/>
                      <a:pt x="529" y="41"/>
                    </a:cubicBezTo>
                    <a:cubicBezTo>
                      <a:pt x="529" y="40"/>
                      <a:pt x="529" y="40"/>
                      <a:pt x="529" y="40"/>
                    </a:cubicBezTo>
                    <a:close/>
                    <a:moveTo>
                      <a:pt x="502" y="5"/>
                    </a:moveTo>
                    <a:cubicBezTo>
                      <a:pt x="501" y="4"/>
                      <a:pt x="502" y="3"/>
                      <a:pt x="505" y="3"/>
                    </a:cubicBezTo>
                    <a:cubicBezTo>
                      <a:pt x="512" y="3"/>
                      <a:pt x="516" y="6"/>
                      <a:pt x="516" y="12"/>
                    </a:cubicBezTo>
                    <a:cubicBezTo>
                      <a:pt x="516" y="18"/>
                      <a:pt x="511" y="21"/>
                      <a:pt x="502" y="20"/>
                    </a:cubicBezTo>
                    <a:cubicBezTo>
                      <a:pt x="502" y="5"/>
                      <a:pt x="502" y="5"/>
                      <a:pt x="502" y="5"/>
                    </a:cubicBezTo>
                    <a:close/>
                    <a:moveTo>
                      <a:pt x="559" y="0"/>
                    </a:moveTo>
                    <a:cubicBezTo>
                      <a:pt x="558" y="0"/>
                      <a:pt x="558" y="0"/>
                      <a:pt x="558" y="0"/>
                    </a:cubicBezTo>
                    <a:cubicBezTo>
                      <a:pt x="558" y="2"/>
                      <a:pt x="557" y="2"/>
                      <a:pt x="556" y="2"/>
                    </a:cubicBezTo>
                    <a:cubicBezTo>
                      <a:pt x="556" y="2"/>
                      <a:pt x="555" y="2"/>
                      <a:pt x="554" y="2"/>
                    </a:cubicBezTo>
                    <a:cubicBezTo>
                      <a:pt x="551" y="1"/>
                      <a:pt x="549" y="0"/>
                      <a:pt x="548" y="0"/>
                    </a:cubicBezTo>
                    <a:cubicBezTo>
                      <a:pt x="541" y="1"/>
                      <a:pt x="537" y="4"/>
                      <a:pt x="537" y="10"/>
                    </a:cubicBezTo>
                    <a:cubicBezTo>
                      <a:pt x="536" y="15"/>
                      <a:pt x="540" y="19"/>
                      <a:pt x="546" y="23"/>
                    </a:cubicBezTo>
                    <a:cubicBezTo>
                      <a:pt x="550" y="25"/>
                      <a:pt x="553" y="27"/>
                      <a:pt x="554" y="28"/>
                    </a:cubicBezTo>
                    <a:cubicBezTo>
                      <a:pt x="556" y="29"/>
                      <a:pt x="556" y="31"/>
                      <a:pt x="556" y="33"/>
                    </a:cubicBezTo>
                    <a:cubicBezTo>
                      <a:pt x="556" y="37"/>
                      <a:pt x="553" y="40"/>
                      <a:pt x="549" y="40"/>
                    </a:cubicBezTo>
                    <a:cubicBezTo>
                      <a:pt x="543" y="40"/>
                      <a:pt x="539" y="36"/>
                      <a:pt x="536" y="29"/>
                    </a:cubicBezTo>
                    <a:cubicBezTo>
                      <a:pt x="535" y="29"/>
                      <a:pt x="535" y="29"/>
                      <a:pt x="535" y="29"/>
                    </a:cubicBezTo>
                    <a:cubicBezTo>
                      <a:pt x="537" y="41"/>
                      <a:pt x="537" y="41"/>
                      <a:pt x="537" y="41"/>
                    </a:cubicBezTo>
                    <a:cubicBezTo>
                      <a:pt x="538" y="41"/>
                      <a:pt x="538" y="41"/>
                      <a:pt x="538" y="41"/>
                    </a:cubicBezTo>
                    <a:cubicBezTo>
                      <a:pt x="538" y="41"/>
                      <a:pt x="539" y="40"/>
                      <a:pt x="540" y="40"/>
                    </a:cubicBezTo>
                    <a:cubicBezTo>
                      <a:pt x="540" y="40"/>
                      <a:pt x="541" y="40"/>
                      <a:pt x="543" y="41"/>
                    </a:cubicBezTo>
                    <a:cubicBezTo>
                      <a:pt x="545" y="41"/>
                      <a:pt x="548" y="42"/>
                      <a:pt x="549" y="42"/>
                    </a:cubicBezTo>
                    <a:cubicBezTo>
                      <a:pt x="557" y="41"/>
                      <a:pt x="561" y="38"/>
                      <a:pt x="562" y="31"/>
                    </a:cubicBezTo>
                    <a:cubicBezTo>
                      <a:pt x="561" y="25"/>
                      <a:pt x="557" y="20"/>
                      <a:pt x="551" y="18"/>
                    </a:cubicBezTo>
                    <a:cubicBezTo>
                      <a:pt x="546" y="15"/>
                      <a:pt x="543" y="12"/>
                      <a:pt x="542" y="8"/>
                    </a:cubicBezTo>
                    <a:cubicBezTo>
                      <a:pt x="542" y="5"/>
                      <a:pt x="544" y="3"/>
                      <a:pt x="548" y="3"/>
                    </a:cubicBezTo>
                    <a:cubicBezTo>
                      <a:pt x="554" y="3"/>
                      <a:pt x="558" y="6"/>
                      <a:pt x="559" y="13"/>
                    </a:cubicBezTo>
                    <a:cubicBezTo>
                      <a:pt x="561" y="13"/>
                      <a:pt x="561" y="13"/>
                      <a:pt x="561" y="13"/>
                    </a:cubicBezTo>
                    <a:cubicBezTo>
                      <a:pt x="559" y="0"/>
                      <a:pt x="559" y="0"/>
                      <a:pt x="559" y="0"/>
                    </a:cubicBezTo>
                    <a:close/>
                    <a:moveTo>
                      <a:pt x="570" y="41"/>
                    </a:moveTo>
                    <a:cubicBezTo>
                      <a:pt x="588" y="41"/>
                      <a:pt x="588" y="41"/>
                      <a:pt x="588" y="41"/>
                    </a:cubicBezTo>
                    <a:cubicBezTo>
                      <a:pt x="588" y="40"/>
                      <a:pt x="588" y="40"/>
                      <a:pt x="588" y="40"/>
                    </a:cubicBezTo>
                    <a:cubicBezTo>
                      <a:pt x="586" y="40"/>
                      <a:pt x="584" y="40"/>
                      <a:pt x="583" y="39"/>
                    </a:cubicBezTo>
                    <a:cubicBezTo>
                      <a:pt x="583" y="38"/>
                      <a:pt x="582" y="37"/>
                      <a:pt x="582" y="35"/>
                    </a:cubicBezTo>
                    <a:cubicBezTo>
                      <a:pt x="582" y="8"/>
                      <a:pt x="582" y="8"/>
                      <a:pt x="582" y="8"/>
                    </a:cubicBezTo>
                    <a:cubicBezTo>
                      <a:pt x="582" y="5"/>
                      <a:pt x="583" y="4"/>
                      <a:pt x="583" y="3"/>
                    </a:cubicBezTo>
                    <a:cubicBezTo>
                      <a:pt x="584" y="3"/>
                      <a:pt x="586" y="2"/>
                      <a:pt x="588" y="2"/>
                    </a:cubicBezTo>
                    <a:cubicBezTo>
                      <a:pt x="588" y="1"/>
                      <a:pt x="588" y="1"/>
                      <a:pt x="588" y="1"/>
                    </a:cubicBezTo>
                    <a:cubicBezTo>
                      <a:pt x="570" y="1"/>
                      <a:pt x="570" y="1"/>
                      <a:pt x="570" y="1"/>
                    </a:cubicBezTo>
                    <a:cubicBezTo>
                      <a:pt x="570" y="2"/>
                      <a:pt x="570" y="2"/>
                      <a:pt x="570" y="2"/>
                    </a:cubicBezTo>
                    <a:cubicBezTo>
                      <a:pt x="573" y="2"/>
                      <a:pt x="574" y="3"/>
                      <a:pt x="575" y="3"/>
                    </a:cubicBezTo>
                    <a:cubicBezTo>
                      <a:pt x="576" y="4"/>
                      <a:pt x="576" y="5"/>
                      <a:pt x="576" y="8"/>
                    </a:cubicBezTo>
                    <a:cubicBezTo>
                      <a:pt x="576" y="35"/>
                      <a:pt x="576" y="35"/>
                      <a:pt x="576" y="35"/>
                    </a:cubicBezTo>
                    <a:cubicBezTo>
                      <a:pt x="576" y="37"/>
                      <a:pt x="576" y="38"/>
                      <a:pt x="575" y="39"/>
                    </a:cubicBezTo>
                    <a:cubicBezTo>
                      <a:pt x="574" y="40"/>
                      <a:pt x="573" y="40"/>
                      <a:pt x="570" y="40"/>
                    </a:cubicBezTo>
                    <a:cubicBezTo>
                      <a:pt x="570" y="41"/>
                      <a:pt x="570" y="41"/>
                      <a:pt x="570" y="41"/>
                    </a:cubicBezTo>
                    <a:close/>
                    <a:moveTo>
                      <a:pt x="620" y="40"/>
                    </a:moveTo>
                    <a:cubicBezTo>
                      <a:pt x="617" y="40"/>
                      <a:pt x="615" y="39"/>
                      <a:pt x="615" y="39"/>
                    </a:cubicBezTo>
                    <a:cubicBezTo>
                      <a:pt x="614" y="38"/>
                      <a:pt x="614" y="37"/>
                      <a:pt x="614" y="35"/>
                    </a:cubicBezTo>
                    <a:cubicBezTo>
                      <a:pt x="614" y="4"/>
                      <a:pt x="614" y="4"/>
                      <a:pt x="614" y="4"/>
                    </a:cubicBezTo>
                    <a:cubicBezTo>
                      <a:pt x="617" y="4"/>
                      <a:pt x="617" y="4"/>
                      <a:pt x="617" y="4"/>
                    </a:cubicBezTo>
                    <a:cubicBezTo>
                      <a:pt x="621" y="4"/>
                      <a:pt x="623" y="4"/>
                      <a:pt x="624" y="5"/>
                    </a:cubicBezTo>
                    <a:cubicBezTo>
                      <a:pt x="625" y="6"/>
                      <a:pt x="626" y="8"/>
                      <a:pt x="627" y="11"/>
                    </a:cubicBezTo>
                    <a:cubicBezTo>
                      <a:pt x="628" y="11"/>
                      <a:pt x="628" y="11"/>
                      <a:pt x="628" y="11"/>
                    </a:cubicBezTo>
                    <a:cubicBezTo>
                      <a:pt x="628" y="1"/>
                      <a:pt x="628" y="1"/>
                      <a:pt x="628" y="1"/>
                    </a:cubicBezTo>
                    <a:cubicBezTo>
                      <a:pt x="594" y="1"/>
                      <a:pt x="594" y="1"/>
                      <a:pt x="594" y="1"/>
                    </a:cubicBezTo>
                    <a:cubicBezTo>
                      <a:pt x="593" y="11"/>
                      <a:pt x="593" y="11"/>
                      <a:pt x="593" y="11"/>
                    </a:cubicBezTo>
                    <a:cubicBezTo>
                      <a:pt x="595" y="11"/>
                      <a:pt x="595" y="11"/>
                      <a:pt x="595" y="11"/>
                    </a:cubicBezTo>
                    <a:cubicBezTo>
                      <a:pt x="595" y="8"/>
                      <a:pt x="596" y="6"/>
                      <a:pt x="597" y="5"/>
                    </a:cubicBezTo>
                    <a:cubicBezTo>
                      <a:pt x="599" y="4"/>
                      <a:pt x="601" y="4"/>
                      <a:pt x="604" y="4"/>
                    </a:cubicBezTo>
                    <a:cubicBezTo>
                      <a:pt x="608" y="4"/>
                      <a:pt x="608" y="4"/>
                      <a:pt x="608" y="4"/>
                    </a:cubicBezTo>
                    <a:cubicBezTo>
                      <a:pt x="608" y="34"/>
                      <a:pt x="608" y="34"/>
                      <a:pt x="608" y="34"/>
                    </a:cubicBezTo>
                    <a:cubicBezTo>
                      <a:pt x="608" y="37"/>
                      <a:pt x="607" y="38"/>
                      <a:pt x="607" y="39"/>
                    </a:cubicBezTo>
                    <a:cubicBezTo>
                      <a:pt x="606" y="39"/>
                      <a:pt x="604" y="40"/>
                      <a:pt x="602" y="40"/>
                    </a:cubicBezTo>
                    <a:cubicBezTo>
                      <a:pt x="602" y="41"/>
                      <a:pt x="602" y="41"/>
                      <a:pt x="602" y="41"/>
                    </a:cubicBezTo>
                    <a:cubicBezTo>
                      <a:pt x="620" y="41"/>
                      <a:pt x="620" y="41"/>
                      <a:pt x="620" y="41"/>
                    </a:cubicBezTo>
                    <a:cubicBezTo>
                      <a:pt x="620" y="40"/>
                      <a:pt x="620" y="40"/>
                      <a:pt x="620" y="40"/>
                    </a:cubicBezTo>
                    <a:close/>
                    <a:moveTo>
                      <a:pt x="675" y="1"/>
                    </a:moveTo>
                    <a:cubicBezTo>
                      <a:pt x="661" y="1"/>
                      <a:pt x="661" y="1"/>
                      <a:pt x="661" y="1"/>
                    </a:cubicBezTo>
                    <a:cubicBezTo>
                      <a:pt x="661" y="2"/>
                      <a:pt x="661" y="2"/>
                      <a:pt x="661" y="2"/>
                    </a:cubicBezTo>
                    <a:cubicBezTo>
                      <a:pt x="664" y="2"/>
                      <a:pt x="666" y="3"/>
                      <a:pt x="666" y="4"/>
                    </a:cubicBezTo>
                    <a:cubicBezTo>
                      <a:pt x="666" y="5"/>
                      <a:pt x="665" y="6"/>
                      <a:pt x="665" y="6"/>
                    </a:cubicBezTo>
                    <a:cubicBezTo>
                      <a:pt x="656" y="20"/>
                      <a:pt x="656" y="20"/>
                      <a:pt x="656" y="20"/>
                    </a:cubicBezTo>
                    <a:cubicBezTo>
                      <a:pt x="647" y="7"/>
                      <a:pt x="647" y="7"/>
                      <a:pt x="647" y="7"/>
                    </a:cubicBezTo>
                    <a:cubicBezTo>
                      <a:pt x="646" y="6"/>
                      <a:pt x="646" y="5"/>
                      <a:pt x="646" y="4"/>
                    </a:cubicBezTo>
                    <a:cubicBezTo>
                      <a:pt x="646" y="3"/>
                      <a:pt x="647" y="2"/>
                      <a:pt x="650" y="2"/>
                    </a:cubicBezTo>
                    <a:cubicBezTo>
                      <a:pt x="650" y="2"/>
                      <a:pt x="650" y="2"/>
                      <a:pt x="650" y="2"/>
                    </a:cubicBezTo>
                    <a:cubicBezTo>
                      <a:pt x="650" y="1"/>
                      <a:pt x="650" y="1"/>
                      <a:pt x="650" y="1"/>
                    </a:cubicBezTo>
                    <a:cubicBezTo>
                      <a:pt x="634" y="1"/>
                      <a:pt x="634" y="1"/>
                      <a:pt x="634" y="1"/>
                    </a:cubicBezTo>
                    <a:cubicBezTo>
                      <a:pt x="634" y="2"/>
                      <a:pt x="634" y="2"/>
                      <a:pt x="634" y="2"/>
                    </a:cubicBezTo>
                    <a:cubicBezTo>
                      <a:pt x="635" y="2"/>
                      <a:pt x="636" y="3"/>
                      <a:pt x="637" y="4"/>
                    </a:cubicBezTo>
                    <a:cubicBezTo>
                      <a:pt x="638" y="5"/>
                      <a:pt x="640" y="8"/>
                      <a:pt x="643" y="12"/>
                    </a:cubicBezTo>
                    <a:cubicBezTo>
                      <a:pt x="651" y="23"/>
                      <a:pt x="651" y="23"/>
                      <a:pt x="651" y="23"/>
                    </a:cubicBezTo>
                    <a:cubicBezTo>
                      <a:pt x="651" y="34"/>
                      <a:pt x="651" y="34"/>
                      <a:pt x="651" y="34"/>
                    </a:cubicBezTo>
                    <a:cubicBezTo>
                      <a:pt x="651" y="37"/>
                      <a:pt x="651" y="38"/>
                      <a:pt x="650" y="39"/>
                    </a:cubicBezTo>
                    <a:cubicBezTo>
                      <a:pt x="650" y="40"/>
                      <a:pt x="648" y="40"/>
                      <a:pt x="645" y="40"/>
                    </a:cubicBezTo>
                    <a:cubicBezTo>
                      <a:pt x="645" y="41"/>
                      <a:pt x="645" y="41"/>
                      <a:pt x="645" y="41"/>
                    </a:cubicBezTo>
                    <a:cubicBezTo>
                      <a:pt x="664" y="41"/>
                      <a:pt x="664" y="41"/>
                      <a:pt x="664" y="41"/>
                    </a:cubicBezTo>
                    <a:cubicBezTo>
                      <a:pt x="664" y="40"/>
                      <a:pt x="664" y="40"/>
                      <a:pt x="664" y="40"/>
                    </a:cubicBezTo>
                    <a:cubicBezTo>
                      <a:pt x="661" y="40"/>
                      <a:pt x="659" y="40"/>
                      <a:pt x="659" y="39"/>
                    </a:cubicBezTo>
                    <a:cubicBezTo>
                      <a:pt x="658" y="38"/>
                      <a:pt x="657" y="37"/>
                      <a:pt x="657" y="35"/>
                    </a:cubicBezTo>
                    <a:cubicBezTo>
                      <a:pt x="657" y="23"/>
                      <a:pt x="657" y="23"/>
                      <a:pt x="657" y="23"/>
                    </a:cubicBezTo>
                    <a:cubicBezTo>
                      <a:pt x="666" y="9"/>
                      <a:pt x="666" y="9"/>
                      <a:pt x="666" y="9"/>
                    </a:cubicBezTo>
                    <a:cubicBezTo>
                      <a:pt x="669" y="4"/>
                      <a:pt x="672" y="2"/>
                      <a:pt x="675" y="2"/>
                    </a:cubicBezTo>
                    <a:cubicBezTo>
                      <a:pt x="675" y="1"/>
                      <a:pt x="675" y="1"/>
                      <a:pt x="67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 name="组合 12"/>
            <p:cNvGrpSpPr/>
            <p:nvPr/>
          </p:nvGrpSpPr>
          <p:grpSpPr>
            <a:xfrm>
              <a:off x="130813" y="208243"/>
              <a:ext cx="1435100" cy="1433513"/>
              <a:chOff x="1514476" y="2149475"/>
              <a:chExt cx="1435100" cy="1433513"/>
            </a:xfrm>
            <a:grpFill/>
          </p:grpSpPr>
          <p:sp>
            <p:nvSpPr>
              <p:cNvPr id="14" name="Freeform 15"/>
              <p:cNvSpPr>
                <a:spLocks noEditPoints="1"/>
              </p:cNvSpPr>
              <p:nvPr/>
            </p:nvSpPr>
            <p:spPr bwMode="auto">
              <a:xfrm>
                <a:off x="1619251" y="2709863"/>
                <a:ext cx="1228725" cy="158750"/>
              </a:xfrm>
              <a:custGeom>
                <a:avLst/>
                <a:gdLst>
                  <a:gd name="T0" fmla="*/ 50 w 774"/>
                  <a:gd name="T1" fmla="*/ 0 h 100"/>
                  <a:gd name="T2" fmla="*/ 59 w 774"/>
                  <a:gd name="T3" fmla="*/ 26 h 100"/>
                  <a:gd name="T4" fmla="*/ 83 w 774"/>
                  <a:gd name="T5" fmla="*/ 14 h 100"/>
                  <a:gd name="T6" fmla="*/ 74 w 774"/>
                  <a:gd name="T7" fmla="*/ 40 h 100"/>
                  <a:gd name="T8" fmla="*/ 97 w 774"/>
                  <a:gd name="T9" fmla="*/ 50 h 100"/>
                  <a:gd name="T10" fmla="*/ 74 w 774"/>
                  <a:gd name="T11" fmla="*/ 59 h 100"/>
                  <a:gd name="T12" fmla="*/ 83 w 774"/>
                  <a:gd name="T13" fmla="*/ 85 h 100"/>
                  <a:gd name="T14" fmla="*/ 59 w 774"/>
                  <a:gd name="T15" fmla="*/ 74 h 100"/>
                  <a:gd name="T16" fmla="*/ 50 w 774"/>
                  <a:gd name="T17" fmla="*/ 100 h 100"/>
                  <a:gd name="T18" fmla="*/ 40 w 774"/>
                  <a:gd name="T19" fmla="*/ 74 h 100"/>
                  <a:gd name="T20" fmla="*/ 14 w 774"/>
                  <a:gd name="T21" fmla="*/ 85 h 100"/>
                  <a:gd name="T22" fmla="*/ 26 w 774"/>
                  <a:gd name="T23" fmla="*/ 59 h 100"/>
                  <a:gd name="T24" fmla="*/ 0 w 774"/>
                  <a:gd name="T25" fmla="*/ 50 h 100"/>
                  <a:gd name="T26" fmla="*/ 26 w 774"/>
                  <a:gd name="T27" fmla="*/ 40 h 100"/>
                  <a:gd name="T28" fmla="*/ 14 w 774"/>
                  <a:gd name="T29" fmla="*/ 14 h 100"/>
                  <a:gd name="T30" fmla="*/ 40 w 774"/>
                  <a:gd name="T31" fmla="*/ 26 h 100"/>
                  <a:gd name="T32" fmla="*/ 50 w 774"/>
                  <a:gd name="T33" fmla="*/ 0 h 100"/>
                  <a:gd name="T34" fmla="*/ 50 w 774"/>
                  <a:gd name="T35" fmla="*/ 0 h 100"/>
                  <a:gd name="T36" fmla="*/ 724 w 774"/>
                  <a:gd name="T37" fmla="*/ 0 h 100"/>
                  <a:gd name="T38" fmla="*/ 733 w 774"/>
                  <a:gd name="T39" fmla="*/ 26 h 100"/>
                  <a:gd name="T40" fmla="*/ 757 w 774"/>
                  <a:gd name="T41" fmla="*/ 14 h 100"/>
                  <a:gd name="T42" fmla="*/ 748 w 774"/>
                  <a:gd name="T43" fmla="*/ 40 h 100"/>
                  <a:gd name="T44" fmla="*/ 774 w 774"/>
                  <a:gd name="T45" fmla="*/ 50 h 100"/>
                  <a:gd name="T46" fmla="*/ 748 w 774"/>
                  <a:gd name="T47" fmla="*/ 59 h 100"/>
                  <a:gd name="T48" fmla="*/ 757 w 774"/>
                  <a:gd name="T49" fmla="*/ 85 h 100"/>
                  <a:gd name="T50" fmla="*/ 733 w 774"/>
                  <a:gd name="T51" fmla="*/ 74 h 100"/>
                  <a:gd name="T52" fmla="*/ 724 w 774"/>
                  <a:gd name="T53" fmla="*/ 100 h 100"/>
                  <a:gd name="T54" fmla="*/ 714 w 774"/>
                  <a:gd name="T55" fmla="*/ 74 h 100"/>
                  <a:gd name="T56" fmla="*/ 688 w 774"/>
                  <a:gd name="T57" fmla="*/ 85 h 100"/>
                  <a:gd name="T58" fmla="*/ 700 w 774"/>
                  <a:gd name="T59" fmla="*/ 59 h 100"/>
                  <a:gd name="T60" fmla="*/ 674 w 774"/>
                  <a:gd name="T61" fmla="*/ 50 h 100"/>
                  <a:gd name="T62" fmla="*/ 700 w 774"/>
                  <a:gd name="T63" fmla="*/ 40 h 100"/>
                  <a:gd name="T64" fmla="*/ 688 w 774"/>
                  <a:gd name="T65" fmla="*/ 14 h 100"/>
                  <a:gd name="T66" fmla="*/ 714 w 774"/>
                  <a:gd name="T67" fmla="*/ 26 h 100"/>
                  <a:gd name="T68" fmla="*/ 724 w 774"/>
                  <a:gd name="T69" fmla="*/ 0 h 100"/>
                  <a:gd name="T70" fmla="*/ 724 w 774"/>
                  <a:gd name="T71"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74" h="100">
                    <a:moveTo>
                      <a:pt x="50" y="0"/>
                    </a:moveTo>
                    <a:lnTo>
                      <a:pt x="59" y="26"/>
                    </a:lnTo>
                    <a:lnTo>
                      <a:pt x="83" y="14"/>
                    </a:lnTo>
                    <a:lnTo>
                      <a:pt x="74" y="40"/>
                    </a:lnTo>
                    <a:lnTo>
                      <a:pt x="97" y="50"/>
                    </a:lnTo>
                    <a:lnTo>
                      <a:pt x="74" y="59"/>
                    </a:lnTo>
                    <a:lnTo>
                      <a:pt x="83" y="85"/>
                    </a:lnTo>
                    <a:lnTo>
                      <a:pt x="59" y="74"/>
                    </a:lnTo>
                    <a:lnTo>
                      <a:pt x="50" y="100"/>
                    </a:lnTo>
                    <a:lnTo>
                      <a:pt x="40" y="74"/>
                    </a:lnTo>
                    <a:lnTo>
                      <a:pt x="14" y="85"/>
                    </a:lnTo>
                    <a:lnTo>
                      <a:pt x="26" y="59"/>
                    </a:lnTo>
                    <a:lnTo>
                      <a:pt x="0" y="50"/>
                    </a:lnTo>
                    <a:lnTo>
                      <a:pt x="26" y="40"/>
                    </a:lnTo>
                    <a:lnTo>
                      <a:pt x="14" y="14"/>
                    </a:lnTo>
                    <a:lnTo>
                      <a:pt x="40" y="26"/>
                    </a:lnTo>
                    <a:lnTo>
                      <a:pt x="50" y="0"/>
                    </a:lnTo>
                    <a:lnTo>
                      <a:pt x="50" y="0"/>
                    </a:lnTo>
                    <a:close/>
                    <a:moveTo>
                      <a:pt x="724" y="0"/>
                    </a:moveTo>
                    <a:lnTo>
                      <a:pt x="733" y="26"/>
                    </a:lnTo>
                    <a:lnTo>
                      <a:pt x="757" y="14"/>
                    </a:lnTo>
                    <a:lnTo>
                      <a:pt x="748" y="40"/>
                    </a:lnTo>
                    <a:lnTo>
                      <a:pt x="774" y="50"/>
                    </a:lnTo>
                    <a:lnTo>
                      <a:pt x="748" y="59"/>
                    </a:lnTo>
                    <a:lnTo>
                      <a:pt x="757" y="85"/>
                    </a:lnTo>
                    <a:lnTo>
                      <a:pt x="733" y="74"/>
                    </a:lnTo>
                    <a:lnTo>
                      <a:pt x="724" y="100"/>
                    </a:lnTo>
                    <a:lnTo>
                      <a:pt x="714" y="74"/>
                    </a:lnTo>
                    <a:lnTo>
                      <a:pt x="688" y="85"/>
                    </a:lnTo>
                    <a:lnTo>
                      <a:pt x="700" y="59"/>
                    </a:lnTo>
                    <a:lnTo>
                      <a:pt x="674" y="50"/>
                    </a:lnTo>
                    <a:lnTo>
                      <a:pt x="700" y="40"/>
                    </a:lnTo>
                    <a:lnTo>
                      <a:pt x="688" y="14"/>
                    </a:lnTo>
                    <a:lnTo>
                      <a:pt x="714" y="26"/>
                    </a:lnTo>
                    <a:lnTo>
                      <a:pt x="724" y="0"/>
                    </a:lnTo>
                    <a:lnTo>
                      <a:pt x="72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6"/>
              <p:cNvSpPr>
                <a:spLocks noEditPoints="1"/>
              </p:cNvSpPr>
              <p:nvPr/>
            </p:nvSpPr>
            <p:spPr bwMode="auto">
              <a:xfrm>
                <a:off x="1698626" y="2262188"/>
                <a:ext cx="1058863" cy="390525"/>
              </a:xfrm>
              <a:custGeom>
                <a:avLst/>
                <a:gdLst>
                  <a:gd name="T0" fmla="*/ 250 w 281"/>
                  <a:gd name="T1" fmla="*/ 60 h 104"/>
                  <a:gd name="T2" fmla="*/ 241 w 281"/>
                  <a:gd name="T3" fmla="*/ 65 h 104"/>
                  <a:gd name="T4" fmla="*/ 277 w 281"/>
                  <a:gd name="T5" fmla="*/ 69 h 104"/>
                  <a:gd name="T6" fmla="*/ 171 w 281"/>
                  <a:gd name="T7" fmla="*/ 16 h 104"/>
                  <a:gd name="T8" fmla="*/ 186 w 281"/>
                  <a:gd name="T9" fmla="*/ 6 h 104"/>
                  <a:gd name="T10" fmla="*/ 172 w 281"/>
                  <a:gd name="T11" fmla="*/ 5 h 104"/>
                  <a:gd name="T12" fmla="*/ 168 w 281"/>
                  <a:gd name="T13" fmla="*/ 28 h 104"/>
                  <a:gd name="T14" fmla="*/ 178 w 281"/>
                  <a:gd name="T15" fmla="*/ 11 h 104"/>
                  <a:gd name="T16" fmla="*/ 182 w 281"/>
                  <a:gd name="T17" fmla="*/ 7 h 104"/>
                  <a:gd name="T18" fmla="*/ 193 w 281"/>
                  <a:gd name="T19" fmla="*/ 43 h 104"/>
                  <a:gd name="T20" fmla="*/ 197 w 281"/>
                  <a:gd name="T21" fmla="*/ 44 h 104"/>
                  <a:gd name="T22" fmla="*/ 192 w 281"/>
                  <a:gd name="T23" fmla="*/ 4 h 104"/>
                  <a:gd name="T24" fmla="*/ 191 w 281"/>
                  <a:gd name="T25" fmla="*/ 19 h 104"/>
                  <a:gd name="T26" fmla="*/ 199 w 281"/>
                  <a:gd name="T27" fmla="*/ 14 h 104"/>
                  <a:gd name="T28" fmla="*/ 202 w 281"/>
                  <a:gd name="T29" fmla="*/ 12 h 104"/>
                  <a:gd name="T30" fmla="*/ 121 w 281"/>
                  <a:gd name="T31" fmla="*/ 38 h 104"/>
                  <a:gd name="T32" fmla="*/ 104 w 281"/>
                  <a:gd name="T33" fmla="*/ 17 h 104"/>
                  <a:gd name="T34" fmla="*/ 86 w 281"/>
                  <a:gd name="T35" fmla="*/ 9 h 104"/>
                  <a:gd name="T36" fmla="*/ 76 w 281"/>
                  <a:gd name="T37" fmla="*/ 30 h 104"/>
                  <a:gd name="T38" fmla="*/ 79 w 281"/>
                  <a:gd name="T39" fmla="*/ 52 h 104"/>
                  <a:gd name="T40" fmla="*/ 12 w 281"/>
                  <a:gd name="T41" fmla="*/ 67 h 104"/>
                  <a:gd name="T42" fmla="*/ 9 w 281"/>
                  <a:gd name="T43" fmla="*/ 62 h 104"/>
                  <a:gd name="T44" fmla="*/ 5 w 281"/>
                  <a:gd name="T45" fmla="*/ 70 h 104"/>
                  <a:gd name="T46" fmla="*/ 17 w 281"/>
                  <a:gd name="T47" fmla="*/ 72 h 104"/>
                  <a:gd name="T48" fmla="*/ 16 w 281"/>
                  <a:gd name="T49" fmla="*/ 68 h 104"/>
                  <a:gd name="T50" fmla="*/ 12 w 281"/>
                  <a:gd name="T51" fmla="*/ 73 h 104"/>
                  <a:gd name="T52" fmla="*/ 17 w 281"/>
                  <a:gd name="T53" fmla="*/ 73 h 104"/>
                  <a:gd name="T54" fmla="*/ 29 w 281"/>
                  <a:gd name="T55" fmla="*/ 62 h 104"/>
                  <a:gd name="T56" fmla="*/ 25 w 281"/>
                  <a:gd name="T57" fmla="*/ 63 h 104"/>
                  <a:gd name="T58" fmla="*/ 12 w 281"/>
                  <a:gd name="T59" fmla="*/ 59 h 104"/>
                  <a:gd name="T60" fmla="*/ 14 w 281"/>
                  <a:gd name="T61" fmla="*/ 65 h 104"/>
                  <a:gd name="T62" fmla="*/ 19 w 281"/>
                  <a:gd name="T63" fmla="*/ 67 h 104"/>
                  <a:gd name="T64" fmla="*/ 14 w 281"/>
                  <a:gd name="T65" fmla="*/ 76 h 104"/>
                  <a:gd name="T66" fmla="*/ 9 w 281"/>
                  <a:gd name="T67" fmla="*/ 73 h 104"/>
                  <a:gd name="T68" fmla="*/ 4 w 281"/>
                  <a:gd name="T69" fmla="*/ 71 h 104"/>
                  <a:gd name="T70" fmla="*/ 2 w 281"/>
                  <a:gd name="T71" fmla="*/ 79 h 104"/>
                  <a:gd name="T72" fmla="*/ 11 w 281"/>
                  <a:gd name="T73" fmla="*/ 88 h 104"/>
                  <a:gd name="T74" fmla="*/ 17 w 281"/>
                  <a:gd name="T75" fmla="*/ 91 h 104"/>
                  <a:gd name="T76" fmla="*/ 37 w 281"/>
                  <a:gd name="T77" fmla="*/ 67 h 104"/>
                  <a:gd name="T78" fmla="*/ 24 w 281"/>
                  <a:gd name="T79" fmla="*/ 72 h 104"/>
                  <a:gd name="T80" fmla="*/ 27 w 281"/>
                  <a:gd name="T81" fmla="*/ 74 h 104"/>
                  <a:gd name="T82" fmla="*/ 26 w 281"/>
                  <a:gd name="T83" fmla="*/ 97 h 104"/>
                  <a:gd name="T84" fmla="*/ 38 w 281"/>
                  <a:gd name="T85" fmla="*/ 92 h 104"/>
                  <a:gd name="T86" fmla="*/ 252 w 281"/>
                  <a:gd name="T87" fmla="*/ 73 h 104"/>
                  <a:gd name="T88" fmla="*/ 270 w 281"/>
                  <a:gd name="T89" fmla="*/ 77 h 104"/>
                  <a:gd name="T90" fmla="*/ 266 w 281"/>
                  <a:gd name="T91" fmla="*/ 67 h 104"/>
                  <a:gd name="T92" fmla="*/ 275 w 281"/>
                  <a:gd name="T93" fmla="*/ 70 h 104"/>
                  <a:gd name="T94" fmla="*/ 263 w 281"/>
                  <a:gd name="T95" fmla="*/ 65 h 104"/>
                  <a:gd name="T96" fmla="*/ 255 w 281"/>
                  <a:gd name="T97" fmla="*/ 68 h 104"/>
                  <a:gd name="T98" fmla="*/ 253 w 281"/>
                  <a:gd name="T99" fmla="*/ 72 h 104"/>
                  <a:gd name="T100" fmla="*/ 256 w 281"/>
                  <a:gd name="T101" fmla="*/ 70 h 104"/>
                  <a:gd name="T102" fmla="*/ 259 w 281"/>
                  <a:gd name="T103" fmla="*/ 68 h 104"/>
                  <a:gd name="T104" fmla="*/ 260 w 281"/>
                  <a:gd name="T105" fmla="*/ 80 h 104"/>
                  <a:gd name="T106" fmla="*/ 245 w 281"/>
                  <a:gd name="T107" fmla="*/ 87 h 104"/>
                  <a:gd name="T108" fmla="*/ 248 w 281"/>
                  <a:gd name="T109" fmla="*/ 87 h 104"/>
                  <a:gd name="T110" fmla="*/ 251 w 281"/>
                  <a:gd name="T111" fmla="*/ 77 h 104"/>
                  <a:gd name="T112" fmla="*/ 234 w 281"/>
                  <a:gd name="T113" fmla="*/ 72 h 104"/>
                  <a:gd name="T114" fmla="*/ 253 w 281"/>
                  <a:gd name="T115" fmla="*/ 8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1" h="104">
                    <a:moveTo>
                      <a:pt x="265" y="55"/>
                    </a:moveTo>
                    <a:cubicBezTo>
                      <a:pt x="265" y="54"/>
                      <a:pt x="265" y="53"/>
                      <a:pt x="265" y="52"/>
                    </a:cubicBezTo>
                    <a:cubicBezTo>
                      <a:pt x="265" y="51"/>
                      <a:pt x="264" y="51"/>
                      <a:pt x="264" y="51"/>
                    </a:cubicBezTo>
                    <a:cubicBezTo>
                      <a:pt x="264" y="50"/>
                      <a:pt x="263" y="51"/>
                      <a:pt x="263" y="51"/>
                    </a:cubicBezTo>
                    <a:cubicBezTo>
                      <a:pt x="263" y="51"/>
                      <a:pt x="263" y="52"/>
                      <a:pt x="262" y="52"/>
                    </a:cubicBezTo>
                    <a:cubicBezTo>
                      <a:pt x="262" y="53"/>
                      <a:pt x="262" y="53"/>
                      <a:pt x="261" y="54"/>
                    </a:cubicBezTo>
                    <a:cubicBezTo>
                      <a:pt x="260" y="54"/>
                      <a:pt x="259" y="55"/>
                      <a:pt x="258" y="56"/>
                    </a:cubicBezTo>
                    <a:cubicBezTo>
                      <a:pt x="255" y="57"/>
                      <a:pt x="253" y="59"/>
                      <a:pt x="250" y="60"/>
                    </a:cubicBezTo>
                    <a:cubicBezTo>
                      <a:pt x="248" y="61"/>
                      <a:pt x="245" y="62"/>
                      <a:pt x="243" y="62"/>
                    </a:cubicBezTo>
                    <a:cubicBezTo>
                      <a:pt x="240" y="63"/>
                      <a:pt x="237" y="64"/>
                      <a:pt x="234" y="64"/>
                    </a:cubicBezTo>
                    <a:cubicBezTo>
                      <a:pt x="233" y="64"/>
                      <a:pt x="231" y="64"/>
                      <a:pt x="229" y="64"/>
                    </a:cubicBezTo>
                    <a:cubicBezTo>
                      <a:pt x="229" y="64"/>
                      <a:pt x="229" y="64"/>
                      <a:pt x="229" y="64"/>
                    </a:cubicBezTo>
                    <a:cubicBezTo>
                      <a:pt x="228" y="65"/>
                      <a:pt x="228" y="65"/>
                      <a:pt x="228" y="65"/>
                    </a:cubicBezTo>
                    <a:cubicBezTo>
                      <a:pt x="229" y="65"/>
                      <a:pt x="229" y="65"/>
                      <a:pt x="230" y="66"/>
                    </a:cubicBezTo>
                    <a:cubicBezTo>
                      <a:pt x="231" y="66"/>
                      <a:pt x="232" y="66"/>
                      <a:pt x="232" y="66"/>
                    </a:cubicBezTo>
                    <a:cubicBezTo>
                      <a:pt x="235" y="66"/>
                      <a:pt x="238" y="66"/>
                      <a:pt x="241" y="65"/>
                    </a:cubicBezTo>
                    <a:cubicBezTo>
                      <a:pt x="244" y="65"/>
                      <a:pt x="247" y="64"/>
                      <a:pt x="249" y="63"/>
                    </a:cubicBezTo>
                    <a:cubicBezTo>
                      <a:pt x="253" y="62"/>
                      <a:pt x="256" y="60"/>
                      <a:pt x="258" y="59"/>
                    </a:cubicBezTo>
                    <a:cubicBezTo>
                      <a:pt x="260" y="58"/>
                      <a:pt x="261" y="57"/>
                      <a:pt x="262" y="57"/>
                    </a:cubicBezTo>
                    <a:cubicBezTo>
                      <a:pt x="262" y="57"/>
                      <a:pt x="263" y="56"/>
                      <a:pt x="264" y="56"/>
                    </a:cubicBezTo>
                    <a:cubicBezTo>
                      <a:pt x="264" y="56"/>
                      <a:pt x="264" y="56"/>
                      <a:pt x="264" y="56"/>
                    </a:cubicBezTo>
                    <a:cubicBezTo>
                      <a:pt x="264" y="56"/>
                      <a:pt x="264" y="56"/>
                      <a:pt x="264" y="57"/>
                    </a:cubicBezTo>
                    <a:cubicBezTo>
                      <a:pt x="265" y="58"/>
                      <a:pt x="265" y="58"/>
                      <a:pt x="266" y="59"/>
                    </a:cubicBezTo>
                    <a:cubicBezTo>
                      <a:pt x="270" y="62"/>
                      <a:pt x="273" y="66"/>
                      <a:pt x="277" y="69"/>
                    </a:cubicBezTo>
                    <a:cubicBezTo>
                      <a:pt x="279" y="70"/>
                      <a:pt x="280" y="71"/>
                      <a:pt x="280" y="71"/>
                    </a:cubicBezTo>
                    <a:cubicBezTo>
                      <a:pt x="280" y="71"/>
                      <a:pt x="281" y="71"/>
                      <a:pt x="281" y="71"/>
                    </a:cubicBezTo>
                    <a:cubicBezTo>
                      <a:pt x="281" y="71"/>
                      <a:pt x="281" y="70"/>
                      <a:pt x="281" y="69"/>
                    </a:cubicBezTo>
                    <a:cubicBezTo>
                      <a:pt x="280" y="68"/>
                      <a:pt x="280" y="67"/>
                      <a:pt x="279" y="67"/>
                    </a:cubicBezTo>
                    <a:cubicBezTo>
                      <a:pt x="277" y="65"/>
                      <a:pt x="274" y="64"/>
                      <a:pt x="272" y="62"/>
                    </a:cubicBezTo>
                    <a:cubicBezTo>
                      <a:pt x="270" y="60"/>
                      <a:pt x="267" y="57"/>
                      <a:pt x="265" y="55"/>
                    </a:cubicBezTo>
                    <a:cubicBezTo>
                      <a:pt x="265" y="55"/>
                      <a:pt x="265" y="55"/>
                      <a:pt x="265" y="55"/>
                    </a:cubicBezTo>
                    <a:close/>
                    <a:moveTo>
                      <a:pt x="171" y="16"/>
                    </a:moveTo>
                    <a:cubicBezTo>
                      <a:pt x="171" y="16"/>
                      <a:pt x="172" y="16"/>
                      <a:pt x="172" y="16"/>
                    </a:cubicBezTo>
                    <a:cubicBezTo>
                      <a:pt x="173" y="16"/>
                      <a:pt x="175" y="16"/>
                      <a:pt x="178" y="17"/>
                    </a:cubicBezTo>
                    <a:cubicBezTo>
                      <a:pt x="178" y="17"/>
                      <a:pt x="178" y="17"/>
                      <a:pt x="178" y="18"/>
                    </a:cubicBezTo>
                    <a:cubicBezTo>
                      <a:pt x="178" y="19"/>
                      <a:pt x="179" y="19"/>
                      <a:pt x="180" y="19"/>
                    </a:cubicBezTo>
                    <a:cubicBezTo>
                      <a:pt x="181" y="18"/>
                      <a:pt x="181" y="18"/>
                      <a:pt x="181" y="17"/>
                    </a:cubicBezTo>
                    <a:cubicBezTo>
                      <a:pt x="182" y="15"/>
                      <a:pt x="183" y="13"/>
                      <a:pt x="183" y="11"/>
                    </a:cubicBezTo>
                    <a:cubicBezTo>
                      <a:pt x="184" y="10"/>
                      <a:pt x="185" y="9"/>
                      <a:pt x="186" y="8"/>
                    </a:cubicBezTo>
                    <a:cubicBezTo>
                      <a:pt x="186" y="7"/>
                      <a:pt x="187" y="7"/>
                      <a:pt x="186" y="6"/>
                    </a:cubicBezTo>
                    <a:cubicBezTo>
                      <a:pt x="186" y="5"/>
                      <a:pt x="185" y="4"/>
                      <a:pt x="184" y="4"/>
                    </a:cubicBezTo>
                    <a:cubicBezTo>
                      <a:pt x="184" y="3"/>
                      <a:pt x="183" y="3"/>
                      <a:pt x="183" y="3"/>
                    </a:cubicBezTo>
                    <a:cubicBezTo>
                      <a:pt x="180" y="3"/>
                      <a:pt x="178" y="3"/>
                      <a:pt x="175" y="3"/>
                    </a:cubicBezTo>
                    <a:cubicBezTo>
                      <a:pt x="175" y="3"/>
                      <a:pt x="175" y="3"/>
                      <a:pt x="175" y="3"/>
                    </a:cubicBezTo>
                    <a:cubicBezTo>
                      <a:pt x="174" y="2"/>
                      <a:pt x="174" y="1"/>
                      <a:pt x="173" y="1"/>
                    </a:cubicBezTo>
                    <a:cubicBezTo>
                      <a:pt x="172" y="0"/>
                      <a:pt x="172" y="0"/>
                      <a:pt x="172" y="1"/>
                    </a:cubicBezTo>
                    <a:cubicBezTo>
                      <a:pt x="172" y="1"/>
                      <a:pt x="172" y="1"/>
                      <a:pt x="172" y="2"/>
                    </a:cubicBezTo>
                    <a:cubicBezTo>
                      <a:pt x="172" y="3"/>
                      <a:pt x="172" y="4"/>
                      <a:pt x="172" y="5"/>
                    </a:cubicBezTo>
                    <a:cubicBezTo>
                      <a:pt x="172" y="6"/>
                      <a:pt x="171" y="8"/>
                      <a:pt x="171" y="9"/>
                    </a:cubicBezTo>
                    <a:cubicBezTo>
                      <a:pt x="170" y="15"/>
                      <a:pt x="168" y="19"/>
                      <a:pt x="167" y="23"/>
                    </a:cubicBezTo>
                    <a:cubicBezTo>
                      <a:pt x="166" y="26"/>
                      <a:pt x="164" y="28"/>
                      <a:pt x="162" y="31"/>
                    </a:cubicBezTo>
                    <a:cubicBezTo>
                      <a:pt x="162" y="32"/>
                      <a:pt x="161" y="33"/>
                      <a:pt x="161" y="34"/>
                    </a:cubicBezTo>
                    <a:cubicBezTo>
                      <a:pt x="161" y="35"/>
                      <a:pt x="162" y="36"/>
                      <a:pt x="162" y="37"/>
                    </a:cubicBezTo>
                    <a:cubicBezTo>
                      <a:pt x="162" y="37"/>
                      <a:pt x="162" y="37"/>
                      <a:pt x="163" y="37"/>
                    </a:cubicBezTo>
                    <a:cubicBezTo>
                      <a:pt x="164" y="37"/>
                      <a:pt x="164" y="36"/>
                      <a:pt x="165" y="35"/>
                    </a:cubicBezTo>
                    <a:cubicBezTo>
                      <a:pt x="166" y="33"/>
                      <a:pt x="167" y="30"/>
                      <a:pt x="168" y="28"/>
                    </a:cubicBezTo>
                    <a:cubicBezTo>
                      <a:pt x="169" y="25"/>
                      <a:pt x="170" y="22"/>
                      <a:pt x="171" y="19"/>
                    </a:cubicBezTo>
                    <a:cubicBezTo>
                      <a:pt x="171" y="18"/>
                      <a:pt x="171" y="17"/>
                      <a:pt x="171" y="16"/>
                    </a:cubicBezTo>
                    <a:close/>
                    <a:moveTo>
                      <a:pt x="178" y="15"/>
                    </a:moveTo>
                    <a:cubicBezTo>
                      <a:pt x="177" y="15"/>
                      <a:pt x="176" y="14"/>
                      <a:pt x="175" y="14"/>
                    </a:cubicBezTo>
                    <a:cubicBezTo>
                      <a:pt x="174" y="14"/>
                      <a:pt x="173" y="14"/>
                      <a:pt x="172" y="14"/>
                    </a:cubicBezTo>
                    <a:cubicBezTo>
                      <a:pt x="172" y="13"/>
                      <a:pt x="173" y="12"/>
                      <a:pt x="173" y="11"/>
                    </a:cubicBezTo>
                    <a:cubicBezTo>
                      <a:pt x="175" y="11"/>
                      <a:pt x="176" y="11"/>
                      <a:pt x="178" y="11"/>
                    </a:cubicBezTo>
                    <a:cubicBezTo>
                      <a:pt x="178" y="11"/>
                      <a:pt x="179" y="11"/>
                      <a:pt x="178" y="11"/>
                    </a:cubicBezTo>
                    <a:cubicBezTo>
                      <a:pt x="178" y="10"/>
                      <a:pt x="178" y="10"/>
                      <a:pt x="177" y="9"/>
                    </a:cubicBezTo>
                    <a:cubicBezTo>
                      <a:pt x="176" y="9"/>
                      <a:pt x="175" y="9"/>
                      <a:pt x="174" y="9"/>
                    </a:cubicBezTo>
                    <a:cubicBezTo>
                      <a:pt x="174" y="9"/>
                      <a:pt x="174" y="9"/>
                      <a:pt x="174" y="9"/>
                    </a:cubicBezTo>
                    <a:cubicBezTo>
                      <a:pt x="174" y="7"/>
                      <a:pt x="175" y="5"/>
                      <a:pt x="175" y="5"/>
                    </a:cubicBezTo>
                    <a:cubicBezTo>
                      <a:pt x="175" y="5"/>
                      <a:pt x="176" y="5"/>
                      <a:pt x="176" y="5"/>
                    </a:cubicBezTo>
                    <a:cubicBezTo>
                      <a:pt x="177" y="5"/>
                      <a:pt x="178" y="5"/>
                      <a:pt x="179" y="5"/>
                    </a:cubicBezTo>
                    <a:cubicBezTo>
                      <a:pt x="181" y="5"/>
                      <a:pt x="181" y="5"/>
                      <a:pt x="182" y="5"/>
                    </a:cubicBezTo>
                    <a:cubicBezTo>
                      <a:pt x="182" y="6"/>
                      <a:pt x="182" y="6"/>
                      <a:pt x="182" y="7"/>
                    </a:cubicBezTo>
                    <a:cubicBezTo>
                      <a:pt x="181" y="10"/>
                      <a:pt x="180" y="13"/>
                      <a:pt x="179" y="15"/>
                    </a:cubicBezTo>
                    <a:cubicBezTo>
                      <a:pt x="179" y="16"/>
                      <a:pt x="179" y="16"/>
                      <a:pt x="178" y="16"/>
                    </a:cubicBezTo>
                    <a:cubicBezTo>
                      <a:pt x="178" y="16"/>
                      <a:pt x="178" y="15"/>
                      <a:pt x="178" y="15"/>
                    </a:cubicBezTo>
                    <a:close/>
                    <a:moveTo>
                      <a:pt x="191" y="19"/>
                    </a:moveTo>
                    <a:cubicBezTo>
                      <a:pt x="191" y="19"/>
                      <a:pt x="192" y="20"/>
                      <a:pt x="192" y="20"/>
                    </a:cubicBezTo>
                    <a:cubicBezTo>
                      <a:pt x="194" y="20"/>
                      <a:pt x="196" y="20"/>
                      <a:pt x="200" y="21"/>
                    </a:cubicBezTo>
                    <a:cubicBezTo>
                      <a:pt x="198" y="29"/>
                      <a:pt x="195" y="36"/>
                      <a:pt x="194" y="42"/>
                    </a:cubicBezTo>
                    <a:cubicBezTo>
                      <a:pt x="193" y="42"/>
                      <a:pt x="193" y="43"/>
                      <a:pt x="193" y="43"/>
                    </a:cubicBezTo>
                    <a:cubicBezTo>
                      <a:pt x="192" y="44"/>
                      <a:pt x="192" y="43"/>
                      <a:pt x="191" y="43"/>
                    </a:cubicBezTo>
                    <a:cubicBezTo>
                      <a:pt x="190" y="43"/>
                      <a:pt x="190" y="42"/>
                      <a:pt x="189" y="42"/>
                    </a:cubicBezTo>
                    <a:cubicBezTo>
                      <a:pt x="188" y="41"/>
                      <a:pt x="188" y="41"/>
                      <a:pt x="188" y="41"/>
                    </a:cubicBezTo>
                    <a:cubicBezTo>
                      <a:pt x="189" y="44"/>
                      <a:pt x="190" y="46"/>
                      <a:pt x="191" y="47"/>
                    </a:cubicBezTo>
                    <a:cubicBezTo>
                      <a:pt x="191" y="48"/>
                      <a:pt x="191" y="49"/>
                      <a:pt x="192" y="49"/>
                    </a:cubicBezTo>
                    <a:cubicBezTo>
                      <a:pt x="192" y="49"/>
                      <a:pt x="193" y="49"/>
                      <a:pt x="193" y="49"/>
                    </a:cubicBezTo>
                    <a:cubicBezTo>
                      <a:pt x="194" y="49"/>
                      <a:pt x="194" y="48"/>
                      <a:pt x="195" y="47"/>
                    </a:cubicBezTo>
                    <a:cubicBezTo>
                      <a:pt x="196" y="46"/>
                      <a:pt x="196" y="45"/>
                      <a:pt x="197" y="44"/>
                    </a:cubicBezTo>
                    <a:cubicBezTo>
                      <a:pt x="198" y="37"/>
                      <a:pt x="201" y="27"/>
                      <a:pt x="204" y="15"/>
                    </a:cubicBezTo>
                    <a:cubicBezTo>
                      <a:pt x="205" y="13"/>
                      <a:pt x="206" y="11"/>
                      <a:pt x="206" y="11"/>
                    </a:cubicBezTo>
                    <a:cubicBezTo>
                      <a:pt x="207" y="10"/>
                      <a:pt x="207" y="9"/>
                      <a:pt x="207" y="9"/>
                    </a:cubicBezTo>
                    <a:cubicBezTo>
                      <a:pt x="206" y="8"/>
                      <a:pt x="205" y="7"/>
                      <a:pt x="204" y="6"/>
                    </a:cubicBezTo>
                    <a:cubicBezTo>
                      <a:pt x="204" y="6"/>
                      <a:pt x="203" y="6"/>
                      <a:pt x="202" y="6"/>
                    </a:cubicBezTo>
                    <a:cubicBezTo>
                      <a:pt x="201" y="6"/>
                      <a:pt x="200" y="6"/>
                      <a:pt x="199" y="6"/>
                    </a:cubicBezTo>
                    <a:cubicBezTo>
                      <a:pt x="198" y="6"/>
                      <a:pt x="196" y="6"/>
                      <a:pt x="194" y="6"/>
                    </a:cubicBezTo>
                    <a:cubicBezTo>
                      <a:pt x="194" y="5"/>
                      <a:pt x="193" y="4"/>
                      <a:pt x="192" y="4"/>
                    </a:cubicBezTo>
                    <a:cubicBezTo>
                      <a:pt x="192" y="4"/>
                      <a:pt x="192" y="3"/>
                      <a:pt x="192" y="4"/>
                    </a:cubicBezTo>
                    <a:cubicBezTo>
                      <a:pt x="191" y="4"/>
                      <a:pt x="191" y="4"/>
                      <a:pt x="192" y="4"/>
                    </a:cubicBezTo>
                    <a:cubicBezTo>
                      <a:pt x="192" y="6"/>
                      <a:pt x="192" y="7"/>
                      <a:pt x="191" y="9"/>
                    </a:cubicBezTo>
                    <a:cubicBezTo>
                      <a:pt x="191" y="11"/>
                      <a:pt x="190" y="13"/>
                      <a:pt x="190" y="15"/>
                    </a:cubicBezTo>
                    <a:cubicBezTo>
                      <a:pt x="189" y="16"/>
                      <a:pt x="189" y="18"/>
                      <a:pt x="189" y="19"/>
                    </a:cubicBezTo>
                    <a:cubicBezTo>
                      <a:pt x="189" y="20"/>
                      <a:pt x="189" y="20"/>
                      <a:pt x="190" y="20"/>
                    </a:cubicBezTo>
                    <a:cubicBezTo>
                      <a:pt x="190" y="21"/>
                      <a:pt x="191" y="21"/>
                      <a:pt x="191" y="20"/>
                    </a:cubicBezTo>
                    <a:cubicBezTo>
                      <a:pt x="191" y="19"/>
                      <a:pt x="191" y="19"/>
                      <a:pt x="191" y="19"/>
                    </a:cubicBezTo>
                    <a:close/>
                    <a:moveTo>
                      <a:pt x="200" y="19"/>
                    </a:moveTo>
                    <a:cubicBezTo>
                      <a:pt x="199" y="18"/>
                      <a:pt x="198" y="18"/>
                      <a:pt x="197" y="18"/>
                    </a:cubicBezTo>
                    <a:cubicBezTo>
                      <a:pt x="195" y="18"/>
                      <a:pt x="193" y="18"/>
                      <a:pt x="192" y="18"/>
                    </a:cubicBezTo>
                    <a:cubicBezTo>
                      <a:pt x="192" y="17"/>
                      <a:pt x="192" y="17"/>
                      <a:pt x="192" y="16"/>
                    </a:cubicBezTo>
                    <a:cubicBezTo>
                      <a:pt x="192" y="15"/>
                      <a:pt x="192" y="14"/>
                      <a:pt x="193" y="13"/>
                    </a:cubicBezTo>
                    <a:cubicBezTo>
                      <a:pt x="193" y="13"/>
                      <a:pt x="193" y="13"/>
                      <a:pt x="193" y="14"/>
                    </a:cubicBezTo>
                    <a:cubicBezTo>
                      <a:pt x="195" y="14"/>
                      <a:pt x="197" y="14"/>
                      <a:pt x="198" y="14"/>
                    </a:cubicBezTo>
                    <a:cubicBezTo>
                      <a:pt x="199" y="14"/>
                      <a:pt x="200" y="14"/>
                      <a:pt x="199" y="14"/>
                    </a:cubicBezTo>
                    <a:cubicBezTo>
                      <a:pt x="199" y="13"/>
                      <a:pt x="199" y="13"/>
                      <a:pt x="198" y="12"/>
                    </a:cubicBezTo>
                    <a:cubicBezTo>
                      <a:pt x="197" y="12"/>
                      <a:pt x="196" y="12"/>
                      <a:pt x="195" y="12"/>
                    </a:cubicBezTo>
                    <a:cubicBezTo>
                      <a:pt x="194" y="12"/>
                      <a:pt x="194" y="12"/>
                      <a:pt x="193" y="12"/>
                    </a:cubicBezTo>
                    <a:cubicBezTo>
                      <a:pt x="194" y="10"/>
                      <a:pt x="194" y="9"/>
                      <a:pt x="195" y="8"/>
                    </a:cubicBezTo>
                    <a:cubicBezTo>
                      <a:pt x="195" y="8"/>
                      <a:pt x="195" y="8"/>
                      <a:pt x="195" y="8"/>
                    </a:cubicBezTo>
                    <a:cubicBezTo>
                      <a:pt x="197" y="8"/>
                      <a:pt x="199" y="8"/>
                      <a:pt x="201" y="8"/>
                    </a:cubicBezTo>
                    <a:cubicBezTo>
                      <a:pt x="202" y="8"/>
                      <a:pt x="202" y="8"/>
                      <a:pt x="202" y="9"/>
                    </a:cubicBezTo>
                    <a:cubicBezTo>
                      <a:pt x="202" y="10"/>
                      <a:pt x="202" y="11"/>
                      <a:pt x="202" y="12"/>
                    </a:cubicBezTo>
                    <a:cubicBezTo>
                      <a:pt x="201" y="15"/>
                      <a:pt x="201" y="17"/>
                      <a:pt x="200" y="20"/>
                    </a:cubicBezTo>
                    <a:cubicBezTo>
                      <a:pt x="200" y="19"/>
                      <a:pt x="200" y="19"/>
                      <a:pt x="200" y="19"/>
                    </a:cubicBezTo>
                    <a:close/>
                    <a:moveTo>
                      <a:pt x="90" y="28"/>
                    </a:moveTo>
                    <a:cubicBezTo>
                      <a:pt x="91" y="29"/>
                      <a:pt x="94" y="31"/>
                      <a:pt x="98" y="34"/>
                    </a:cubicBezTo>
                    <a:cubicBezTo>
                      <a:pt x="102" y="37"/>
                      <a:pt x="105" y="39"/>
                      <a:pt x="108" y="41"/>
                    </a:cubicBezTo>
                    <a:cubicBezTo>
                      <a:pt x="110" y="42"/>
                      <a:pt x="111" y="42"/>
                      <a:pt x="112" y="42"/>
                    </a:cubicBezTo>
                    <a:cubicBezTo>
                      <a:pt x="114" y="41"/>
                      <a:pt x="117" y="39"/>
                      <a:pt x="119" y="39"/>
                    </a:cubicBezTo>
                    <a:cubicBezTo>
                      <a:pt x="120" y="38"/>
                      <a:pt x="121" y="38"/>
                      <a:pt x="121" y="38"/>
                    </a:cubicBezTo>
                    <a:cubicBezTo>
                      <a:pt x="120" y="37"/>
                      <a:pt x="120" y="37"/>
                      <a:pt x="119" y="37"/>
                    </a:cubicBezTo>
                    <a:cubicBezTo>
                      <a:pt x="117" y="37"/>
                      <a:pt x="115" y="37"/>
                      <a:pt x="113" y="36"/>
                    </a:cubicBezTo>
                    <a:cubicBezTo>
                      <a:pt x="111" y="36"/>
                      <a:pt x="109" y="36"/>
                      <a:pt x="108" y="36"/>
                    </a:cubicBezTo>
                    <a:cubicBezTo>
                      <a:pt x="106" y="35"/>
                      <a:pt x="103" y="34"/>
                      <a:pt x="100" y="32"/>
                    </a:cubicBezTo>
                    <a:cubicBezTo>
                      <a:pt x="95" y="29"/>
                      <a:pt x="92" y="27"/>
                      <a:pt x="90" y="26"/>
                    </a:cubicBezTo>
                    <a:cubicBezTo>
                      <a:pt x="90" y="25"/>
                      <a:pt x="90" y="24"/>
                      <a:pt x="90" y="24"/>
                    </a:cubicBezTo>
                    <a:cubicBezTo>
                      <a:pt x="93" y="22"/>
                      <a:pt x="97" y="20"/>
                      <a:pt x="102" y="18"/>
                    </a:cubicBezTo>
                    <a:cubicBezTo>
                      <a:pt x="103" y="18"/>
                      <a:pt x="104" y="18"/>
                      <a:pt x="104" y="17"/>
                    </a:cubicBezTo>
                    <a:cubicBezTo>
                      <a:pt x="105" y="17"/>
                      <a:pt x="105" y="17"/>
                      <a:pt x="106" y="16"/>
                    </a:cubicBezTo>
                    <a:cubicBezTo>
                      <a:pt x="105" y="16"/>
                      <a:pt x="105" y="15"/>
                      <a:pt x="104" y="15"/>
                    </a:cubicBezTo>
                    <a:cubicBezTo>
                      <a:pt x="103" y="15"/>
                      <a:pt x="102" y="15"/>
                      <a:pt x="101" y="15"/>
                    </a:cubicBezTo>
                    <a:cubicBezTo>
                      <a:pt x="100" y="15"/>
                      <a:pt x="99" y="15"/>
                      <a:pt x="99" y="15"/>
                    </a:cubicBezTo>
                    <a:cubicBezTo>
                      <a:pt x="96" y="17"/>
                      <a:pt x="93" y="19"/>
                      <a:pt x="89" y="21"/>
                    </a:cubicBezTo>
                    <a:cubicBezTo>
                      <a:pt x="89" y="20"/>
                      <a:pt x="88" y="19"/>
                      <a:pt x="88" y="17"/>
                    </a:cubicBezTo>
                    <a:cubicBezTo>
                      <a:pt x="88" y="16"/>
                      <a:pt x="87" y="15"/>
                      <a:pt x="87" y="14"/>
                    </a:cubicBezTo>
                    <a:cubicBezTo>
                      <a:pt x="87" y="12"/>
                      <a:pt x="86" y="11"/>
                      <a:pt x="86" y="9"/>
                    </a:cubicBezTo>
                    <a:cubicBezTo>
                      <a:pt x="86" y="8"/>
                      <a:pt x="86" y="8"/>
                      <a:pt x="86" y="8"/>
                    </a:cubicBezTo>
                    <a:cubicBezTo>
                      <a:pt x="85" y="7"/>
                      <a:pt x="83" y="7"/>
                      <a:pt x="82" y="7"/>
                    </a:cubicBezTo>
                    <a:cubicBezTo>
                      <a:pt x="81" y="7"/>
                      <a:pt x="80" y="7"/>
                      <a:pt x="80" y="8"/>
                    </a:cubicBezTo>
                    <a:cubicBezTo>
                      <a:pt x="79" y="8"/>
                      <a:pt x="79" y="9"/>
                      <a:pt x="80" y="9"/>
                    </a:cubicBezTo>
                    <a:cubicBezTo>
                      <a:pt x="81" y="10"/>
                      <a:pt x="82" y="11"/>
                      <a:pt x="83" y="12"/>
                    </a:cubicBezTo>
                    <a:cubicBezTo>
                      <a:pt x="84" y="16"/>
                      <a:pt x="85" y="20"/>
                      <a:pt x="86" y="23"/>
                    </a:cubicBezTo>
                    <a:cubicBezTo>
                      <a:pt x="83" y="25"/>
                      <a:pt x="79" y="27"/>
                      <a:pt x="76" y="29"/>
                    </a:cubicBezTo>
                    <a:cubicBezTo>
                      <a:pt x="75" y="29"/>
                      <a:pt x="75" y="30"/>
                      <a:pt x="76" y="30"/>
                    </a:cubicBezTo>
                    <a:cubicBezTo>
                      <a:pt x="76" y="30"/>
                      <a:pt x="77" y="30"/>
                      <a:pt x="78" y="30"/>
                    </a:cubicBezTo>
                    <a:cubicBezTo>
                      <a:pt x="79" y="30"/>
                      <a:pt x="79" y="30"/>
                      <a:pt x="80" y="30"/>
                    </a:cubicBezTo>
                    <a:cubicBezTo>
                      <a:pt x="82" y="28"/>
                      <a:pt x="84" y="27"/>
                      <a:pt x="87" y="25"/>
                    </a:cubicBezTo>
                    <a:cubicBezTo>
                      <a:pt x="87" y="26"/>
                      <a:pt x="87" y="26"/>
                      <a:pt x="87" y="26"/>
                    </a:cubicBezTo>
                    <a:cubicBezTo>
                      <a:pt x="88" y="30"/>
                      <a:pt x="88" y="33"/>
                      <a:pt x="87" y="36"/>
                    </a:cubicBezTo>
                    <a:cubicBezTo>
                      <a:pt x="87" y="38"/>
                      <a:pt x="86" y="41"/>
                      <a:pt x="85" y="43"/>
                    </a:cubicBezTo>
                    <a:cubicBezTo>
                      <a:pt x="84" y="45"/>
                      <a:pt x="82" y="48"/>
                      <a:pt x="79" y="51"/>
                    </a:cubicBezTo>
                    <a:cubicBezTo>
                      <a:pt x="79" y="51"/>
                      <a:pt x="79" y="52"/>
                      <a:pt x="79" y="52"/>
                    </a:cubicBezTo>
                    <a:cubicBezTo>
                      <a:pt x="79" y="52"/>
                      <a:pt x="79" y="52"/>
                      <a:pt x="80" y="52"/>
                    </a:cubicBezTo>
                    <a:cubicBezTo>
                      <a:pt x="80" y="52"/>
                      <a:pt x="81" y="51"/>
                      <a:pt x="83" y="49"/>
                    </a:cubicBezTo>
                    <a:cubicBezTo>
                      <a:pt x="84" y="48"/>
                      <a:pt x="86" y="46"/>
                      <a:pt x="88" y="44"/>
                    </a:cubicBezTo>
                    <a:cubicBezTo>
                      <a:pt x="89" y="42"/>
                      <a:pt x="90" y="40"/>
                      <a:pt x="90" y="38"/>
                    </a:cubicBezTo>
                    <a:cubicBezTo>
                      <a:pt x="91" y="36"/>
                      <a:pt x="91" y="33"/>
                      <a:pt x="91" y="30"/>
                    </a:cubicBezTo>
                    <a:cubicBezTo>
                      <a:pt x="90" y="29"/>
                      <a:pt x="90" y="29"/>
                      <a:pt x="90" y="28"/>
                    </a:cubicBezTo>
                    <a:close/>
                    <a:moveTo>
                      <a:pt x="10" y="68"/>
                    </a:moveTo>
                    <a:cubicBezTo>
                      <a:pt x="11" y="68"/>
                      <a:pt x="12" y="67"/>
                      <a:pt x="12" y="67"/>
                    </a:cubicBezTo>
                    <a:cubicBezTo>
                      <a:pt x="13" y="67"/>
                      <a:pt x="13" y="66"/>
                      <a:pt x="13" y="66"/>
                    </a:cubicBezTo>
                    <a:cubicBezTo>
                      <a:pt x="13" y="66"/>
                      <a:pt x="13" y="66"/>
                      <a:pt x="13" y="66"/>
                    </a:cubicBezTo>
                    <a:cubicBezTo>
                      <a:pt x="13" y="65"/>
                      <a:pt x="13" y="65"/>
                      <a:pt x="12" y="65"/>
                    </a:cubicBezTo>
                    <a:cubicBezTo>
                      <a:pt x="11" y="65"/>
                      <a:pt x="11" y="65"/>
                      <a:pt x="10" y="65"/>
                    </a:cubicBezTo>
                    <a:cubicBezTo>
                      <a:pt x="10" y="65"/>
                      <a:pt x="10" y="66"/>
                      <a:pt x="10" y="66"/>
                    </a:cubicBezTo>
                    <a:cubicBezTo>
                      <a:pt x="10" y="65"/>
                      <a:pt x="10" y="65"/>
                      <a:pt x="9" y="64"/>
                    </a:cubicBezTo>
                    <a:cubicBezTo>
                      <a:pt x="9" y="63"/>
                      <a:pt x="9" y="63"/>
                      <a:pt x="9" y="62"/>
                    </a:cubicBezTo>
                    <a:cubicBezTo>
                      <a:pt x="9" y="62"/>
                      <a:pt x="9" y="62"/>
                      <a:pt x="9" y="62"/>
                    </a:cubicBezTo>
                    <a:cubicBezTo>
                      <a:pt x="8" y="62"/>
                      <a:pt x="8" y="62"/>
                      <a:pt x="7" y="62"/>
                    </a:cubicBezTo>
                    <a:cubicBezTo>
                      <a:pt x="6" y="62"/>
                      <a:pt x="6" y="62"/>
                      <a:pt x="6" y="62"/>
                    </a:cubicBezTo>
                    <a:cubicBezTo>
                      <a:pt x="5" y="63"/>
                      <a:pt x="5" y="63"/>
                      <a:pt x="6" y="63"/>
                    </a:cubicBezTo>
                    <a:cubicBezTo>
                      <a:pt x="6" y="63"/>
                      <a:pt x="7" y="64"/>
                      <a:pt x="7" y="64"/>
                    </a:cubicBezTo>
                    <a:cubicBezTo>
                      <a:pt x="7" y="65"/>
                      <a:pt x="8" y="66"/>
                      <a:pt x="8" y="67"/>
                    </a:cubicBezTo>
                    <a:cubicBezTo>
                      <a:pt x="8" y="67"/>
                      <a:pt x="8" y="67"/>
                      <a:pt x="8" y="67"/>
                    </a:cubicBezTo>
                    <a:cubicBezTo>
                      <a:pt x="7" y="68"/>
                      <a:pt x="6" y="69"/>
                      <a:pt x="5" y="70"/>
                    </a:cubicBezTo>
                    <a:cubicBezTo>
                      <a:pt x="5" y="70"/>
                      <a:pt x="5" y="70"/>
                      <a:pt x="5" y="70"/>
                    </a:cubicBezTo>
                    <a:cubicBezTo>
                      <a:pt x="5" y="70"/>
                      <a:pt x="6" y="70"/>
                      <a:pt x="6" y="70"/>
                    </a:cubicBezTo>
                    <a:cubicBezTo>
                      <a:pt x="7" y="70"/>
                      <a:pt x="8" y="69"/>
                      <a:pt x="9" y="69"/>
                    </a:cubicBezTo>
                    <a:cubicBezTo>
                      <a:pt x="9" y="69"/>
                      <a:pt x="9" y="70"/>
                      <a:pt x="9" y="71"/>
                    </a:cubicBezTo>
                    <a:cubicBezTo>
                      <a:pt x="9" y="72"/>
                      <a:pt x="9" y="72"/>
                      <a:pt x="9" y="72"/>
                    </a:cubicBezTo>
                    <a:cubicBezTo>
                      <a:pt x="10" y="72"/>
                      <a:pt x="10" y="72"/>
                      <a:pt x="10" y="72"/>
                    </a:cubicBezTo>
                    <a:cubicBezTo>
                      <a:pt x="10" y="72"/>
                      <a:pt x="10" y="71"/>
                      <a:pt x="10" y="70"/>
                    </a:cubicBezTo>
                    <a:cubicBezTo>
                      <a:pt x="10" y="70"/>
                      <a:pt x="10" y="69"/>
                      <a:pt x="10" y="68"/>
                    </a:cubicBezTo>
                    <a:close/>
                    <a:moveTo>
                      <a:pt x="17" y="72"/>
                    </a:moveTo>
                    <a:cubicBezTo>
                      <a:pt x="18" y="71"/>
                      <a:pt x="18" y="71"/>
                      <a:pt x="19" y="71"/>
                    </a:cubicBezTo>
                    <a:cubicBezTo>
                      <a:pt x="20" y="71"/>
                      <a:pt x="20" y="70"/>
                      <a:pt x="20" y="70"/>
                    </a:cubicBezTo>
                    <a:cubicBezTo>
                      <a:pt x="20" y="70"/>
                      <a:pt x="20" y="70"/>
                      <a:pt x="20" y="70"/>
                    </a:cubicBezTo>
                    <a:cubicBezTo>
                      <a:pt x="20" y="69"/>
                      <a:pt x="20" y="69"/>
                      <a:pt x="19" y="69"/>
                    </a:cubicBezTo>
                    <a:cubicBezTo>
                      <a:pt x="18" y="69"/>
                      <a:pt x="18" y="69"/>
                      <a:pt x="18" y="69"/>
                    </a:cubicBezTo>
                    <a:cubicBezTo>
                      <a:pt x="17" y="69"/>
                      <a:pt x="17" y="70"/>
                      <a:pt x="16" y="70"/>
                    </a:cubicBezTo>
                    <a:cubicBezTo>
                      <a:pt x="16" y="70"/>
                      <a:pt x="16" y="69"/>
                      <a:pt x="16" y="69"/>
                    </a:cubicBezTo>
                    <a:cubicBezTo>
                      <a:pt x="16" y="68"/>
                      <a:pt x="16" y="68"/>
                      <a:pt x="16" y="68"/>
                    </a:cubicBezTo>
                    <a:cubicBezTo>
                      <a:pt x="16" y="67"/>
                      <a:pt x="15" y="67"/>
                      <a:pt x="15" y="67"/>
                    </a:cubicBezTo>
                    <a:cubicBezTo>
                      <a:pt x="15" y="67"/>
                      <a:pt x="15" y="67"/>
                      <a:pt x="14" y="67"/>
                    </a:cubicBezTo>
                    <a:cubicBezTo>
                      <a:pt x="13" y="67"/>
                      <a:pt x="13" y="67"/>
                      <a:pt x="12" y="68"/>
                    </a:cubicBezTo>
                    <a:cubicBezTo>
                      <a:pt x="12" y="68"/>
                      <a:pt x="12" y="68"/>
                      <a:pt x="13" y="68"/>
                    </a:cubicBezTo>
                    <a:cubicBezTo>
                      <a:pt x="13" y="69"/>
                      <a:pt x="14" y="69"/>
                      <a:pt x="14" y="69"/>
                    </a:cubicBezTo>
                    <a:cubicBezTo>
                      <a:pt x="14" y="70"/>
                      <a:pt x="14" y="70"/>
                      <a:pt x="15" y="71"/>
                    </a:cubicBezTo>
                    <a:cubicBezTo>
                      <a:pt x="14" y="72"/>
                      <a:pt x="13" y="72"/>
                      <a:pt x="12" y="73"/>
                    </a:cubicBezTo>
                    <a:cubicBezTo>
                      <a:pt x="12" y="73"/>
                      <a:pt x="12" y="73"/>
                      <a:pt x="12" y="73"/>
                    </a:cubicBezTo>
                    <a:cubicBezTo>
                      <a:pt x="12" y="74"/>
                      <a:pt x="13" y="74"/>
                      <a:pt x="13" y="73"/>
                    </a:cubicBezTo>
                    <a:cubicBezTo>
                      <a:pt x="14" y="73"/>
                      <a:pt x="15" y="73"/>
                      <a:pt x="15" y="72"/>
                    </a:cubicBezTo>
                    <a:cubicBezTo>
                      <a:pt x="15" y="72"/>
                      <a:pt x="15" y="72"/>
                      <a:pt x="15" y="73"/>
                    </a:cubicBezTo>
                    <a:cubicBezTo>
                      <a:pt x="16" y="74"/>
                      <a:pt x="16" y="75"/>
                      <a:pt x="17" y="76"/>
                    </a:cubicBezTo>
                    <a:cubicBezTo>
                      <a:pt x="17" y="77"/>
                      <a:pt x="17" y="77"/>
                      <a:pt x="17" y="77"/>
                    </a:cubicBezTo>
                    <a:cubicBezTo>
                      <a:pt x="17" y="77"/>
                      <a:pt x="17" y="77"/>
                      <a:pt x="17" y="77"/>
                    </a:cubicBezTo>
                    <a:cubicBezTo>
                      <a:pt x="17" y="77"/>
                      <a:pt x="17" y="76"/>
                      <a:pt x="17" y="76"/>
                    </a:cubicBezTo>
                    <a:cubicBezTo>
                      <a:pt x="17" y="75"/>
                      <a:pt x="17" y="74"/>
                      <a:pt x="17" y="73"/>
                    </a:cubicBezTo>
                    <a:cubicBezTo>
                      <a:pt x="17" y="73"/>
                      <a:pt x="17" y="72"/>
                      <a:pt x="17" y="72"/>
                    </a:cubicBezTo>
                    <a:close/>
                    <a:moveTo>
                      <a:pt x="14" y="88"/>
                    </a:moveTo>
                    <a:cubicBezTo>
                      <a:pt x="16" y="88"/>
                      <a:pt x="16" y="87"/>
                      <a:pt x="17" y="86"/>
                    </a:cubicBezTo>
                    <a:cubicBezTo>
                      <a:pt x="18" y="83"/>
                      <a:pt x="18" y="81"/>
                      <a:pt x="20" y="78"/>
                    </a:cubicBezTo>
                    <a:cubicBezTo>
                      <a:pt x="21" y="75"/>
                      <a:pt x="23" y="71"/>
                      <a:pt x="25" y="66"/>
                    </a:cubicBezTo>
                    <a:cubicBezTo>
                      <a:pt x="26" y="64"/>
                      <a:pt x="27" y="62"/>
                      <a:pt x="28" y="61"/>
                    </a:cubicBezTo>
                    <a:cubicBezTo>
                      <a:pt x="28" y="61"/>
                      <a:pt x="29" y="61"/>
                      <a:pt x="29" y="61"/>
                    </a:cubicBezTo>
                    <a:cubicBezTo>
                      <a:pt x="29" y="61"/>
                      <a:pt x="29" y="61"/>
                      <a:pt x="29" y="62"/>
                    </a:cubicBezTo>
                    <a:cubicBezTo>
                      <a:pt x="30" y="63"/>
                      <a:pt x="31" y="63"/>
                      <a:pt x="31" y="64"/>
                    </a:cubicBezTo>
                    <a:cubicBezTo>
                      <a:pt x="31" y="65"/>
                      <a:pt x="32" y="65"/>
                      <a:pt x="32" y="65"/>
                    </a:cubicBezTo>
                    <a:cubicBezTo>
                      <a:pt x="32" y="65"/>
                      <a:pt x="32" y="64"/>
                      <a:pt x="32" y="64"/>
                    </a:cubicBezTo>
                    <a:cubicBezTo>
                      <a:pt x="32" y="61"/>
                      <a:pt x="33" y="59"/>
                      <a:pt x="33" y="58"/>
                    </a:cubicBezTo>
                    <a:cubicBezTo>
                      <a:pt x="34" y="57"/>
                      <a:pt x="34" y="56"/>
                      <a:pt x="33" y="56"/>
                    </a:cubicBezTo>
                    <a:cubicBezTo>
                      <a:pt x="33" y="56"/>
                      <a:pt x="31" y="56"/>
                      <a:pt x="28" y="57"/>
                    </a:cubicBezTo>
                    <a:cubicBezTo>
                      <a:pt x="28" y="58"/>
                      <a:pt x="27" y="58"/>
                      <a:pt x="27" y="59"/>
                    </a:cubicBezTo>
                    <a:cubicBezTo>
                      <a:pt x="26" y="60"/>
                      <a:pt x="25" y="62"/>
                      <a:pt x="25" y="63"/>
                    </a:cubicBezTo>
                    <a:cubicBezTo>
                      <a:pt x="21" y="59"/>
                      <a:pt x="18" y="56"/>
                      <a:pt x="17" y="54"/>
                    </a:cubicBezTo>
                    <a:cubicBezTo>
                      <a:pt x="17" y="53"/>
                      <a:pt x="17" y="53"/>
                      <a:pt x="16" y="53"/>
                    </a:cubicBezTo>
                    <a:cubicBezTo>
                      <a:pt x="16" y="53"/>
                      <a:pt x="14" y="53"/>
                      <a:pt x="13" y="54"/>
                    </a:cubicBezTo>
                    <a:cubicBezTo>
                      <a:pt x="12" y="55"/>
                      <a:pt x="12" y="55"/>
                      <a:pt x="12" y="55"/>
                    </a:cubicBezTo>
                    <a:cubicBezTo>
                      <a:pt x="11" y="57"/>
                      <a:pt x="10" y="59"/>
                      <a:pt x="10" y="61"/>
                    </a:cubicBezTo>
                    <a:cubicBezTo>
                      <a:pt x="9" y="61"/>
                      <a:pt x="9" y="62"/>
                      <a:pt x="10" y="62"/>
                    </a:cubicBezTo>
                    <a:cubicBezTo>
                      <a:pt x="10" y="62"/>
                      <a:pt x="11" y="61"/>
                      <a:pt x="11" y="61"/>
                    </a:cubicBezTo>
                    <a:cubicBezTo>
                      <a:pt x="12" y="61"/>
                      <a:pt x="12" y="60"/>
                      <a:pt x="12" y="59"/>
                    </a:cubicBezTo>
                    <a:cubicBezTo>
                      <a:pt x="13" y="59"/>
                      <a:pt x="13" y="58"/>
                      <a:pt x="13" y="57"/>
                    </a:cubicBezTo>
                    <a:cubicBezTo>
                      <a:pt x="13" y="57"/>
                      <a:pt x="13" y="57"/>
                      <a:pt x="13" y="57"/>
                    </a:cubicBezTo>
                    <a:cubicBezTo>
                      <a:pt x="14" y="57"/>
                      <a:pt x="14" y="57"/>
                      <a:pt x="15" y="57"/>
                    </a:cubicBezTo>
                    <a:cubicBezTo>
                      <a:pt x="15" y="58"/>
                      <a:pt x="16" y="58"/>
                      <a:pt x="17" y="59"/>
                    </a:cubicBezTo>
                    <a:cubicBezTo>
                      <a:pt x="16" y="59"/>
                      <a:pt x="16" y="59"/>
                      <a:pt x="16" y="60"/>
                    </a:cubicBezTo>
                    <a:cubicBezTo>
                      <a:pt x="15" y="60"/>
                      <a:pt x="15" y="61"/>
                      <a:pt x="14" y="62"/>
                    </a:cubicBezTo>
                    <a:cubicBezTo>
                      <a:pt x="14" y="63"/>
                      <a:pt x="14" y="63"/>
                      <a:pt x="14" y="64"/>
                    </a:cubicBezTo>
                    <a:cubicBezTo>
                      <a:pt x="13" y="65"/>
                      <a:pt x="14" y="65"/>
                      <a:pt x="14" y="65"/>
                    </a:cubicBezTo>
                    <a:cubicBezTo>
                      <a:pt x="15" y="64"/>
                      <a:pt x="15" y="64"/>
                      <a:pt x="15" y="64"/>
                    </a:cubicBezTo>
                    <a:cubicBezTo>
                      <a:pt x="16" y="62"/>
                      <a:pt x="17" y="61"/>
                      <a:pt x="17" y="60"/>
                    </a:cubicBezTo>
                    <a:cubicBezTo>
                      <a:pt x="18" y="60"/>
                      <a:pt x="19" y="61"/>
                      <a:pt x="20" y="62"/>
                    </a:cubicBezTo>
                    <a:cubicBezTo>
                      <a:pt x="19" y="62"/>
                      <a:pt x="19" y="62"/>
                      <a:pt x="19" y="63"/>
                    </a:cubicBezTo>
                    <a:cubicBezTo>
                      <a:pt x="18" y="63"/>
                      <a:pt x="18" y="64"/>
                      <a:pt x="18" y="65"/>
                    </a:cubicBezTo>
                    <a:cubicBezTo>
                      <a:pt x="18" y="66"/>
                      <a:pt x="17" y="67"/>
                      <a:pt x="17" y="67"/>
                    </a:cubicBezTo>
                    <a:cubicBezTo>
                      <a:pt x="17" y="68"/>
                      <a:pt x="17" y="68"/>
                      <a:pt x="18" y="68"/>
                    </a:cubicBezTo>
                    <a:cubicBezTo>
                      <a:pt x="18" y="68"/>
                      <a:pt x="18" y="67"/>
                      <a:pt x="19" y="67"/>
                    </a:cubicBezTo>
                    <a:cubicBezTo>
                      <a:pt x="19" y="65"/>
                      <a:pt x="20" y="64"/>
                      <a:pt x="21" y="63"/>
                    </a:cubicBezTo>
                    <a:cubicBezTo>
                      <a:pt x="21" y="64"/>
                      <a:pt x="22" y="65"/>
                      <a:pt x="23" y="66"/>
                    </a:cubicBezTo>
                    <a:cubicBezTo>
                      <a:pt x="23" y="67"/>
                      <a:pt x="23" y="67"/>
                      <a:pt x="22" y="68"/>
                    </a:cubicBezTo>
                    <a:cubicBezTo>
                      <a:pt x="21" y="71"/>
                      <a:pt x="19" y="76"/>
                      <a:pt x="16" y="81"/>
                    </a:cubicBezTo>
                    <a:cubicBezTo>
                      <a:pt x="16" y="81"/>
                      <a:pt x="16" y="82"/>
                      <a:pt x="16" y="82"/>
                    </a:cubicBezTo>
                    <a:cubicBezTo>
                      <a:pt x="15" y="81"/>
                      <a:pt x="13" y="81"/>
                      <a:pt x="12" y="80"/>
                    </a:cubicBezTo>
                    <a:cubicBezTo>
                      <a:pt x="12" y="80"/>
                      <a:pt x="12" y="80"/>
                      <a:pt x="12" y="80"/>
                    </a:cubicBezTo>
                    <a:cubicBezTo>
                      <a:pt x="13" y="79"/>
                      <a:pt x="13" y="77"/>
                      <a:pt x="14" y="76"/>
                    </a:cubicBezTo>
                    <a:cubicBezTo>
                      <a:pt x="14" y="75"/>
                      <a:pt x="14" y="75"/>
                      <a:pt x="13" y="75"/>
                    </a:cubicBezTo>
                    <a:cubicBezTo>
                      <a:pt x="13" y="75"/>
                      <a:pt x="12" y="76"/>
                      <a:pt x="12" y="76"/>
                    </a:cubicBezTo>
                    <a:cubicBezTo>
                      <a:pt x="11" y="77"/>
                      <a:pt x="11" y="78"/>
                      <a:pt x="11" y="79"/>
                    </a:cubicBezTo>
                    <a:cubicBezTo>
                      <a:pt x="11" y="79"/>
                      <a:pt x="11" y="79"/>
                      <a:pt x="11" y="80"/>
                    </a:cubicBezTo>
                    <a:cubicBezTo>
                      <a:pt x="10" y="79"/>
                      <a:pt x="10" y="79"/>
                      <a:pt x="9" y="79"/>
                    </a:cubicBezTo>
                    <a:cubicBezTo>
                      <a:pt x="9" y="79"/>
                      <a:pt x="8" y="79"/>
                      <a:pt x="8" y="79"/>
                    </a:cubicBezTo>
                    <a:cubicBezTo>
                      <a:pt x="8" y="77"/>
                      <a:pt x="9" y="75"/>
                      <a:pt x="9" y="74"/>
                    </a:cubicBezTo>
                    <a:cubicBezTo>
                      <a:pt x="10" y="73"/>
                      <a:pt x="10" y="73"/>
                      <a:pt x="9" y="73"/>
                    </a:cubicBezTo>
                    <a:cubicBezTo>
                      <a:pt x="9" y="73"/>
                      <a:pt x="8" y="73"/>
                      <a:pt x="8" y="74"/>
                    </a:cubicBezTo>
                    <a:cubicBezTo>
                      <a:pt x="7" y="75"/>
                      <a:pt x="7" y="75"/>
                      <a:pt x="7" y="77"/>
                    </a:cubicBezTo>
                    <a:cubicBezTo>
                      <a:pt x="7" y="77"/>
                      <a:pt x="7" y="78"/>
                      <a:pt x="7" y="78"/>
                    </a:cubicBezTo>
                    <a:cubicBezTo>
                      <a:pt x="6" y="78"/>
                      <a:pt x="6" y="78"/>
                      <a:pt x="5" y="77"/>
                    </a:cubicBezTo>
                    <a:cubicBezTo>
                      <a:pt x="5" y="77"/>
                      <a:pt x="5" y="77"/>
                      <a:pt x="5" y="77"/>
                    </a:cubicBezTo>
                    <a:cubicBezTo>
                      <a:pt x="5" y="76"/>
                      <a:pt x="4" y="76"/>
                      <a:pt x="4" y="75"/>
                    </a:cubicBezTo>
                    <a:cubicBezTo>
                      <a:pt x="4" y="75"/>
                      <a:pt x="4" y="74"/>
                      <a:pt x="4" y="73"/>
                    </a:cubicBezTo>
                    <a:cubicBezTo>
                      <a:pt x="4" y="73"/>
                      <a:pt x="4" y="72"/>
                      <a:pt x="4" y="71"/>
                    </a:cubicBezTo>
                    <a:cubicBezTo>
                      <a:pt x="4" y="71"/>
                      <a:pt x="4" y="70"/>
                      <a:pt x="4" y="70"/>
                    </a:cubicBezTo>
                    <a:cubicBezTo>
                      <a:pt x="3" y="70"/>
                      <a:pt x="2" y="71"/>
                      <a:pt x="2" y="71"/>
                    </a:cubicBezTo>
                    <a:cubicBezTo>
                      <a:pt x="1" y="72"/>
                      <a:pt x="1" y="72"/>
                      <a:pt x="1" y="72"/>
                    </a:cubicBezTo>
                    <a:cubicBezTo>
                      <a:pt x="0" y="73"/>
                      <a:pt x="1" y="73"/>
                      <a:pt x="1" y="73"/>
                    </a:cubicBezTo>
                    <a:cubicBezTo>
                      <a:pt x="1" y="73"/>
                      <a:pt x="2" y="73"/>
                      <a:pt x="2" y="74"/>
                    </a:cubicBezTo>
                    <a:cubicBezTo>
                      <a:pt x="2" y="75"/>
                      <a:pt x="3" y="75"/>
                      <a:pt x="3" y="76"/>
                    </a:cubicBezTo>
                    <a:cubicBezTo>
                      <a:pt x="3" y="76"/>
                      <a:pt x="3" y="77"/>
                      <a:pt x="4" y="77"/>
                    </a:cubicBezTo>
                    <a:cubicBezTo>
                      <a:pt x="3" y="78"/>
                      <a:pt x="2" y="78"/>
                      <a:pt x="2" y="79"/>
                    </a:cubicBezTo>
                    <a:cubicBezTo>
                      <a:pt x="1" y="79"/>
                      <a:pt x="1" y="80"/>
                      <a:pt x="1" y="80"/>
                    </a:cubicBezTo>
                    <a:cubicBezTo>
                      <a:pt x="1" y="80"/>
                      <a:pt x="2" y="81"/>
                      <a:pt x="2" y="80"/>
                    </a:cubicBezTo>
                    <a:cubicBezTo>
                      <a:pt x="3" y="80"/>
                      <a:pt x="5" y="80"/>
                      <a:pt x="6" y="81"/>
                    </a:cubicBezTo>
                    <a:cubicBezTo>
                      <a:pt x="7" y="81"/>
                      <a:pt x="11" y="82"/>
                      <a:pt x="15" y="84"/>
                    </a:cubicBezTo>
                    <a:cubicBezTo>
                      <a:pt x="15" y="85"/>
                      <a:pt x="14" y="86"/>
                      <a:pt x="13" y="88"/>
                    </a:cubicBezTo>
                    <a:cubicBezTo>
                      <a:pt x="13" y="88"/>
                      <a:pt x="13" y="88"/>
                      <a:pt x="13" y="88"/>
                    </a:cubicBezTo>
                    <a:cubicBezTo>
                      <a:pt x="13" y="88"/>
                      <a:pt x="13" y="88"/>
                      <a:pt x="13" y="88"/>
                    </a:cubicBezTo>
                    <a:cubicBezTo>
                      <a:pt x="12" y="88"/>
                      <a:pt x="12" y="88"/>
                      <a:pt x="11" y="88"/>
                    </a:cubicBezTo>
                    <a:cubicBezTo>
                      <a:pt x="10" y="88"/>
                      <a:pt x="10" y="89"/>
                      <a:pt x="11" y="89"/>
                    </a:cubicBezTo>
                    <a:cubicBezTo>
                      <a:pt x="11" y="89"/>
                      <a:pt x="12" y="89"/>
                      <a:pt x="12" y="89"/>
                    </a:cubicBezTo>
                    <a:cubicBezTo>
                      <a:pt x="12" y="90"/>
                      <a:pt x="13" y="90"/>
                      <a:pt x="13" y="91"/>
                    </a:cubicBezTo>
                    <a:cubicBezTo>
                      <a:pt x="13" y="92"/>
                      <a:pt x="14" y="93"/>
                      <a:pt x="14" y="94"/>
                    </a:cubicBezTo>
                    <a:cubicBezTo>
                      <a:pt x="14" y="95"/>
                      <a:pt x="15" y="95"/>
                      <a:pt x="15" y="95"/>
                    </a:cubicBezTo>
                    <a:cubicBezTo>
                      <a:pt x="16" y="96"/>
                      <a:pt x="17" y="96"/>
                      <a:pt x="18" y="96"/>
                    </a:cubicBezTo>
                    <a:cubicBezTo>
                      <a:pt x="19" y="96"/>
                      <a:pt x="19" y="95"/>
                      <a:pt x="19" y="94"/>
                    </a:cubicBezTo>
                    <a:cubicBezTo>
                      <a:pt x="18" y="93"/>
                      <a:pt x="18" y="92"/>
                      <a:pt x="17" y="91"/>
                    </a:cubicBezTo>
                    <a:cubicBezTo>
                      <a:pt x="16" y="90"/>
                      <a:pt x="15" y="89"/>
                      <a:pt x="14" y="88"/>
                    </a:cubicBezTo>
                    <a:close/>
                    <a:moveTo>
                      <a:pt x="34" y="79"/>
                    </a:moveTo>
                    <a:cubicBezTo>
                      <a:pt x="36" y="76"/>
                      <a:pt x="38" y="72"/>
                      <a:pt x="41" y="68"/>
                    </a:cubicBezTo>
                    <a:cubicBezTo>
                      <a:pt x="41" y="67"/>
                      <a:pt x="42" y="66"/>
                      <a:pt x="42" y="66"/>
                    </a:cubicBezTo>
                    <a:cubicBezTo>
                      <a:pt x="43" y="65"/>
                      <a:pt x="43" y="64"/>
                      <a:pt x="43" y="64"/>
                    </a:cubicBezTo>
                    <a:cubicBezTo>
                      <a:pt x="43" y="64"/>
                      <a:pt x="42" y="64"/>
                      <a:pt x="41" y="64"/>
                    </a:cubicBezTo>
                    <a:cubicBezTo>
                      <a:pt x="40" y="64"/>
                      <a:pt x="39" y="65"/>
                      <a:pt x="38" y="65"/>
                    </a:cubicBezTo>
                    <a:cubicBezTo>
                      <a:pt x="38" y="66"/>
                      <a:pt x="37" y="67"/>
                      <a:pt x="37" y="67"/>
                    </a:cubicBezTo>
                    <a:cubicBezTo>
                      <a:pt x="36" y="70"/>
                      <a:pt x="34" y="74"/>
                      <a:pt x="32" y="79"/>
                    </a:cubicBezTo>
                    <a:cubicBezTo>
                      <a:pt x="32" y="79"/>
                      <a:pt x="32" y="78"/>
                      <a:pt x="32" y="78"/>
                    </a:cubicBezTo>
                    <a:cubicBezTo>
                      <a:pt x="31" y="78"/>
                      <a:pt x="31" y="78"/>
                      <a:pt x="30" y="79"/>
                    </a:cubicBezTo>
                    <a:cubicBezTo>
                      <a:pt x="30" y="77"/>
                      <a:pt x="30" y="76"/>
                      <a:pt x="30" y="74"/>
                    </a:cubicBezTo>
                    <a:cubicBezTo>
                      <a:pt x="30" y="73"/>
                      <a:pt x="30" y="71"/>
                      <a:pt x="30" y="70"/>
                    </a:cubicBezTo>
                    <a:cubicBezTo>
                      <a:pt x="30" y="70"/>
                      <a:pt x="30" y="69"/>
                      <a:pt x="30" y="69"/>
                    </a:cubicBezTo>
                    <a:cubicBezTo>
                      <a:pt x="29" y="69"/>
                      <a:pt x="28" y="70"/>
                      <a:pt x="25" y="71"/>
                    </a:cubicBezTo>
                    <a:cubicBezTo>
                      <a:pt x="25" y="71"/>
                      <a:pt x="24" y="72"/>
                      <a:pt x="24" y="72"/>
                    </a:cubicBezTo>
                    <a:cubicBezTo>
                      <a:pt x="24" y="75"/>
                      <a:pt x="23" y="77"/>
                      <a:pt x="22" y="81"/>
                    </a:cubicBezTo>
                    <a:cubicBezTo>
                      <a:pt x="22" y="82"/>
                      <a:pt x="21" y="83"/>
                      <a:pt x="20" y="84"/>
                    </a:cubicBezTo>
                    <a:cubicBezTo>
                      <a:pt x="19" y="85"/>
                      <a:pt x="19" y="86"/>
                      <a:pt x="20" y="86"/>
                    </a:cubicBezTo>
                    <a:cubicBezTo>
                      <a:pt x="21" y="86"/>
                      <a:pt x="21" y="86"/>
                      <a:pt x="22" y="85"/>
                    </a:cubicBezTo>
                    <a:cubicBezTo>
                      <a:pt x="23" y="85"/>
                      <a:pt x="23" y="84"/>
                      <a:pt x="23" y="82"/>
                    </a:cubicBezTo>
                    <a:cubicBezTo>
                      <a:pt x="24" y="82"/>
                      <a:pt x="24" y="79"/>
                      <a:pt x="25" y="75"/>
                    </a:cubicBezTo>
                    <a:cubicBezTo>
                      <a:pt x="25" y="74"/>
                      <a:pt x="26" y="74"/>
                      <a:pt x="26" y="74"/>
                    </a:cubicBezTo>
                    <a:cubicBezTo>
                      <a:pt x="27" y="74"/>
                      <a:pt x="27" y="74"/>
                      <a:pt x="27" y="74"/>
                    </a:cubicBezTo>
                    <a:cubicBezTo>
                      <a:pt x="28" y="76"/>
                      <a:pt x="29" y="77"/>
                      <a:pt x="29" y="79"/>
                    </a:cubicBezTo>
                    <a:cubicBezTo>
                      <a:pt x="29" y="79"/>
                      <a:pt x="29" y="79"/>
                      <a:pt x="28" y="80"/>
                    </a:cubicBezTo>
                    <a:cubicBezTo>
                      <a:pt x="28" y="80"/>
                      <a:pt x="27" y="81"/>
                      <a:pt x="27" y="81"/>
                    </a:cubicBezTo>
                    <a:cubicBezTo>
                      <a:pt x="27" y="82"/>
                      <a:pt x="28" y="82"/>
                      <a:pt x="28" y="82"/>
                    </a:cubicBezTo>
                    <a:cubicBezTo>
                      <a:pt x="29" y="81"/>
                      <a:pt x="30" y="81"/>
                      <a:pt x="31" y="81"/>
                    </a:cubicBezTo>
                    <a:cubicBezTo>
                      <a:pt x="29" y="86"/>
                      <a:pt x="26" y="92"/>
                      <a:pt x="24" y="97"/>
                    </a:cubicBezTo>
                    <a:cubicBezTo>
                      <a:pt x="23" y="98"/>
                      <a:pt x="23" y="98"/>
                      <a:pt x="24" y="98"/>
                    </a:cubicBezTo>
                    <a:cubicBezTo>
                      <a:pt x="25" y="98"/>
                      <a:pt x="26" y="98"/>
                      <a:pt x="26" y="97"/>
                    </a:cubicBezTo>
                    <a:cubicBezTo>
                      <a:pt x="27" y="97"/>
                      <a:pt x="27" y="96"/>
                      <a:pt x="27" y="95"/>
                    </a:cubicBezTo>
                    <a:cubicBezTo>
                      <a:pt x="28" y="92"/>
                      <a:pt x="30" y="88"/>
                      <a:pt x="32" y="84"/>
                    </a:cubicBezTo>
                    <a:cubicBezTo>
                      <a:pt x="32" y="83"/>
                      <a:pt x="33" y="83"/>
                      <a:pt x="33" y="82"/>
                    </a:cubicBezTo>
                    <a:cubicBezTo>
                      <a:pt x="35" y="82"/>
                      <a:pt x="36" y="83"/>
                      <a:pt x="37" y="84"/>
                    </a:cubicBezTo>
                    <a:cubicBezTo>
                      <a:pt x="38" y="85"/>
                      <a:pt x="39" y="86"/>
                      <a:pt x="40" y="87"/>
                    </a:cubicBezTo>
                    <a:cubicBezTo>
                      <a:pt x="40" y="87"/>
                      <a:pt x="40" y="88"/>
                      <a:pt x="40" y="89"/>
                    </a:cubicBezTo>
                    <a:cubicBezTo>
                      <a:pt x="39" y="90"/>
                      <a:pt x="38" y="91"/>
                      <a:pt x="37" y="92"/>
                    </a:cubicBezTo>
                    <a:cubicBezTo>
                      <a:pt x="37" y="92"/>
                      <a:pt x="37" y="92"/>
                      <a:pt x="38" y="92"/>
                    </a:cubicBezTo>
                    <a:cubicBezTo>
                      <a:pt x="38" y="92"/>
                      <a:pt x="38" y="92"/>
                      <a:pt x="39" y="92"/>
                    </a:cubicBezTo>
                    <a:cubicBezTo>
                      <a:pt x="41" y="91"/>
                      <a:pt x="42" y="91"/>
                      <a:pt x="43" y="91"/>
                    </a:cubicBezTo>
                    <a:cubicBezTo>
                      <a:pt x="44" y="91"/>
                      <a:pt x="45" y="91"/>
                      <a:pt x="45" y="90"/>
                    </a:cubicBezTo>
                    <a:cubicBezTo>
                      <a:pt x="45" y="90"/>
                      <a:pt x="45" y="89"/>
                      <a:pt x="45" y="87"/>
                    </a:cubicBezTo>
                    <a:cubicBezTo>
                      <a:pt x="44" y="86"/>
                      <a:pt x="44" y="85"/>
                      <a:pt x="43" y="84"/>
                    </a:cubicBezTo>
                    <a:cubicBezTo>
                      <a:pt x="41" y="83"/>
                      <a:pt x="40" y="82"/>
                      <a:pt x="37" y="80"/>
                    </a:cubicBezTo>
                    <a:cubicBezTo>
                      <a:pt x="36" y="80"/>
                      <a:pt x="35" y="79"/>
                      <a:pt x="34" y="79"/>
                    </a:cubicBezTo>
                    <a:close/>
                    <a:moveTo>
                      <a:pt x="252" y="73"/>
                    </a:moveTo>
                    <a:cubicBezTo>
                      <a:pt x="252" y="73"/>
                      <a:pt x="252" y="74"/>
                      <a:pt x="252" y="74"/>
                    </a:cubicBezTo>
                    <a:cubicBezTo>
                      <a:pt x="255" y="77"/>
                      <a:pt x="257" y="79"/>
                      <a:pt x="259" y="81"/>
                    </a:cubicBezTo>
                    <a:cubicBezTo>
                      <a:pt x="259" y="82"/>
                      <a:pt x="258" y="82"/>
                      <a:pt x="259" y="82"/>
                    </a:cubicBezTo>
                    <a:cubicBezTo>
                      <a:pt x="259" y="83"/>
                      <a:pt x="260" y="83"/>
                      <a:pt x="261" y="83"/>
                    </a:cubicBezTo>
                    <a:cubicBezTo>
                      <a:pt x="261" y="83"/>
                      <a:pt x="262" y="82"/>
                      <a:pt x="262" y="82"/>
                    </a:cubicBezTo>
                    <a:cubicBezTo>
                      <a:pt x="262" y="82"/>
                      <a:pt x="262" y="82"/>
                      <a:pt x="262" y="82"/>
                    </a:cubicBezTo>
                    <a:cubicBezTo>
                      <a:pt x="264" y="81"/>
                      <a:pt x="265" y="79"/>
                      <a:pt x="268" y="78"/>
                    </a:cubicBezTo>
                    <a:cubicBezTo>
                      <a:pt x="268" y="77"/>
                      <a:pt x="269" y="77"/>
                      <a:pt x="270" y="77"/>
                    </a:cubicBezTo>
                    <a:cubicBezTo>
                      <a:pt x="270" y="77"/>
                      <a:pt x="271" y="77"/>
                      <a:pt x="271" y="76"/>
                    </a:cubicBezTo>
                    <a:cubicBezTo>
                      <a:pt x="271" y="75"/>
                      <a:pt x="271" y="74"/>
                      <a:pt x="270" y="72"/>
                    </a:cubicBezTo>
                    <a:cubicBezTo>
                      <a:pt x="270" y="72"/>
                      <a:pt x="270" y="71"/>
                      <a:pt x="269" y="71"/>
                    </a:cubicBezTo>
                    <a:cubicBezTo>
                      <a:pt x="268" y="70"/>
                      <a:pt x="266" y="69"/>
                      <a:pt x="265" y="68"/>
                    </a:cubicBezTo>
                    <a:cubicBezTo>
                      <a:pt x="264" y="68"/>
                      <a:pt x="264" y="67"/>
                      <a:pt x="263" y="67"/>
                    </a:cubicBezTo>
                    <a:cubicBezTo>
                      <a:pt x="263" y="67"/>
                      <a:pt x="263" y="67"/>
                      <a:pt x="263" y="67"/>
                    </a:cubicBezTo>
                    <a:cubicBezTo>
                      <a:pt x="264" y="67"/>
                      <a:pt x="265" y="67"/>
                      <a:pt x="265" y="67"/>
                    </a:cubicBezTo>
                    <a:cubicBezTo>
                      <a:pt x="266" y="67"/>
                      <a:pt x="266" y="67"/>
                      <a:pt x="266" y="67"/>
                    </a:cubicBezTo>
                    <a:cubicBezTo>
                      <a:pt x="267" y="67"/>
                      <a:pt x="267" y="67"/>
                      <a:pt x="267" y="67"/>
                    </a:cubicBezTo>
                    <a:cubicBezTo>
                      <a:pt x="267" y="67"/>
                      <a:pt x="268" y="67"/>
                      <a:pt x="268" y="66"/>
                    </a:cubicBezTo>
                    <a:cubicBezTo>
                      <a:pt x="269" y="67"/>
                      <a:pt x="270" y="68"/>
                      <a:pt x="271" y="69"/>
                    </a:cubicBezTo>
                    <a:cubicBezTo>
                      <a:pt x="272" y="71"/>
                      <a:pt x="274" y="72"/>
                      <a:pt x="275" y="73"/>
                    </a:cubicBezTo>
                    <a:cubicBezTo>
                      <a:pt x="275" y="74"/>
                      <a:pt x="275" y="74"/>
                      <a:pt x="276" y="74"/>
                    </a:cubicBezTo>
                    <a:cubicBezTo>
                      <a:pt x="276" y="74"/>
                      <a:pt x="276" y="73"/>
                      <a:pt x="276" y="72"/>
                    </a:cubicBezTo>
                    <a:cubicBezTo>
                      <a:pt x="276" y="72"/>
                      <a:pt x="276" y="72"/>
                      <a:pt x="276" y="71"/>
                    </a:cubicBezTo>
                    <a:cubicBezTo>
                      <a:pt x="276" y="71"/>
                      <a:pt x="275" y="70"/>
                      <a:pt x="275" y="70"/>
                    </a:cubicBezTo>
                    <a:cubicBezTo>
                      <a:pt x="273" y="69"/>
                      <a:pt x="272" y="67"/>
                      <a:pt x="270" y="66"/>
                    </a:cubicBezTo>
                    <a:cubicBezTo>
                      <a:pt x="269" y="65"/>
                      <a:pt x="267" y="63"/>
                      <a:pt x="266" y="62"/>
                    </a:cubicBezTo>
                    <a:cubicBezTo>
                      <a:pt x="265" y="61"/>
                      <a:pt x="264" y="60"/>
                      <a:pt x="263" y="59"/>
                    </a:cubicBezTo>
                    <a:cubicBezTo>
                      <a:pt x="262" y="58"/>
                      <a:pt x="262" y="58"/>
                      <a:pt x="262" y="59"/>
                    </a:cubicBezTo>
                    <a:cubicBezTo>
                      <a:pt x="262" y="60"/>
                      <a:pt x="262" y="60"/>
                      <a:pt x="262" y="61"/>
                    </a:cubicBezTo>
                    <a:cubicBezTo>
                      <a:pt x="262" y="61"/>
                      <a:pt x="262" y="62"/>
                      <a:pt x="263" y="62"/>
                    </a:cubicBezTo>
                    <a:cubicBezTo>
                      <a:pt x="264" y="63"/>
                      <a:pt x="265" y="64"/>
                      <a:pt x="266" y="65"/>
                    </a:cubicBezTo>
                    <a:cubicBezTo>
                      <a:pt x="265" y="65"/>
                      <a:pt x="264" y="65"/>
                      <a:pt x="263" y="65"/>
                    </a:cubicBezTo>
                    <a:cubicBezTo>
                      <a:pt x="262" y="65"/>
                      <a:pt x="262" y="66"/>
                      <a:pt x="262" y="66"/>
                    </a:cubicBezTo>
                    <a:cubicBezTo>
                      <a:pt x="262" y="65"/>
                      <a:pt x="262" y="65"/>
                      <a:pt x="262" y="65"/>
                    </a:cubicBezTo>
                    <a:cubicBezTo>
                      <a:pt x="261" y="65"/>
                      <a:pt x="261" y="64"/>
                      <a:pt x="261" y="63"/>
                    </a:cubicBezTo>
                    <a:cubicBezTo>
                      <a:pt x="261" y="63"/>
                      <a:pt x="261" y="63"/>
                      <a:pt x="261" y="63"/>
                    </a:cubicBezTo>
                    <a:cubicBezTo>
                      <a:pt x="260" y="63"/>
                      <a:pt x="260" y="63"/>
                      <a:pt x="260" y="64"/>
                    </a:cubicBezTo>
                    <a:cubicBezTo>
                      <a:pt x="260" y="64"/>
                      <a:pt x="260" y="64"/>
                      <a:pt x="260" y="65"/>
                    </a:cubicBezTo>
                    <a:cubicBezTo>
                      <a:pt x="259" y="65"/>
                      <a:pt x="259" y="65"/>
                      <a:pt x="259" y="66"/>
                    </a:cubicBezTo>
                    <a:cubicBezTo>
                      <a:pt x="257" y="67"/>
                      <a:pt x="256" y="68"/>
                      <a:pt x="255" y="68"/>
                    </a:cubicBezTo>
                    <a:cubicBezTo>
                      <a:pt x="254" y="69"/>
                      <a:pt x="254" y="69"/>
                      <a:pt x="253" y="70"/>
                    </a:cubicBezTo>
                    <a:cubicBezTo>
                      <a:pt x="252" y="70"/>
                      <a:pt x="251" y="70"/>
                      <a:pt x="251" y="71"/>
                    </a:cubicBezTo>
                    <a:cubicBezTo>
                      <a:pt x="251" y="72"/>
                      <a:pt x="250" y="72"/>
                      <a:pt x="250" y="73"/>
                    </a:cubicBezTo>
                    <a:cubicBezTo>
                      <a:pt x="250" y="73"/>
                      <a:pt x="250" y="73"/>
                      <a:pt x="251" y="73"/>
                    </a:cubicBezTo>
                    <a:cubicBezTo>
                      <a:pt x="251" y="73"/>
                      <a:pt x="251" y="73"/>
                      <a:pt x="252" y="73"/>
                    </a:cubicBezTo>
                    <a:close/>
                    <a:moveTo>
                      <a:pt x="260" y="79"/>
                    </a:moveTo>
                    <a:cubicBezTo>
                      <a:pt x="260" y="79"/>
                      <a:pt x="259" y="78"/>
                      <a:pt x="258" y="77"/>
                    </a:cubicBezTo>
                    <a:cubicBezTo>
                      <a:pt x="256" y="75"/>
                      <a:pt x="254" y="74"/>
                      <a:pt x="253" y="72"/>
                    </a:cubicBezTo>
                    <a:cubicBezTo>
                      <a:pt x="253" y="72"/>
                      <a:pt x="254" y="72"/>
                      <a:pt x="255" y="71"/>
                    </a:cubicBezTo>
                    <a:cubicBezTo>
                      <a:pt x="255" y="71"/>
                      <a:pt x="255" y="71"/>
                      <a:pt x="255" y="71"/>
                    </a:cubicBezTo>
                    <a:cubicBezTo>
                      <a:pt x="255" y="71"/>
                      <a:pt x="255" y="72"/>
                      <a:pt x="256" y="72"/>
                    </a:cubicBezTo>
                    <a:cubicBezTo>
                      <a:pt x="258" y="74"/>
                      <a:pt x="259" y="75"/>
                      <a:pt x="261" y="76"/>
                    </a:cubicBezTo>
                    <a:cubicBezTo>
                      <a:pt x="261" y="77"/>
                      <a:pt x="261" y="77"/>
                      <a:pt x="262" y="76"/>
                    </a:cubicBezTo>
                    <a:cubicBezTo>
                      <a:pt x="262" y="76"/>
                      <a:pt x="262" y="75"/>
                      <a:pt x="261" y="75"/>
                    </a:cubicBezTo>
                    <a:cubicBezTo>
                      <a:pt x="261" y="74"/>
                      <a:pt x="260" y="74"/>
                      <a:pt x="259" y="73"/>
                    </a:cubicBezTo>
                    <a:cubicBezTo>
                      <a:pt x="258" y="72"/>
                      <a:pt x="257" y="71"/>
                      <a:pt x="256" y="70"/>
                    </a:cubicBezTo>
                    <a:cubicBezTo>
                      <a:pt x="256" y="70"/>
                      <a:pt x="257" y="70"/>
                      <a:pt x="257" y="69"/>
                    </a:cubicBezTo>
                    <a:cubicBezTo>
                      <a:pt x="257" y="69"/>
                      <a:pt x="258" y="69"/>
                      <a:pt x="258" y="69"/>
                    </a:cubicBezTo>
                    <a:cubicBezTo>
                      <a:pt x="258" y="69"/>
                      <a:pt x="258" y="69"/>
                      <a:pt x="259" y="70"/>
                    </a:cubicBezTo>
                    <a:cubicBezTo>
                      <a:pt x="260" y="71"/>
                      <a:pt x="262" y="73"/>
                      <a:pt x="263" y="74"/>
                    </a:cubicBezTo>
                    <a:cubicBezTo>
                      <a:pt x="264" y="74"/>
                      <a:pt x="264" y="74"/>
                      <a:pt x="264" y="74"/>
                    </a:cubicBezTo>
                    <a:cubicBezTo>
                      <a:pt x="264" y="73"/>
                      <a:pt x="264" y="73"/>
                      <a:pt x="264" y="72"/>
                    </a:cubicBezTo>
                    <a:cubicBezTo>
                      <a:pt x="264" y="72"/>
                      <a:pt x="263" y="71"/>
                      <a:pt x="262" y="70"/>
                    </a:cubicBezTo>
                    <a:cubicBezTo>
                      <a:pt x="261" y="69"/>
                      <a:pt x="260" y="69"/>
                      <a:pt x="259" y="68"/>
                    </a:cubicBezTo>
                    <a:cubicBezTo>
                      <a:pt x="260" y="67"/>
                      <a:pt x="260" y="67"/>
                      <a:pt x="261" y="67"/>
                    </a:cubicBezTo>
                    <a:cubicBezTo>
                      <a:pt x="261" y="67"/>
                      <a:pt x="261" y="67"/>
                      <a:pt x="261" y="67"/>
                    </a:cubicBezTo>
                    <a:cubicBezTo>
                      <a:pt x="263" y="68"/>
                      <a:pt x="264" y="69"/>
                      <a:pt x="265" y="70"/>
                    </a:cubicBezTo>
                    <a:cubicBezTo>
                      <a:pt x="267" y="72"/>
                      <a:pt x="268" y="73"/>
                      <a:pt x="268" y="73"/>
                    </a:cubicBezTo>
                    <a:cubicBezTo>
                      <a:pt x="268" y="73"/>
                      <a:pt x="268" y="73"/>
                      <a:pt x="268" y="73"/>
                    </a:cubicBezTo>
                    <a:cubicBezTo>
                      <a:pt x="268" y="74"/>
                      <a:pt x="267" y="75"/>
                      <a:pt x="266" y="75"/>
                    </a:cubicBezTo>
                    <a:cubicBezTo>
                      <a:pt x="263" y="78"/>
                      <a:pt x="261" y="79"/>
                      <a:pt x="260" y="80"/>
                    </a:cubicBezTo>
                    <a:cubicBezTo>
                      <a:pt x="260" y="80"/>
                      <a:pt x="260" y="80"/>
                      <a:pt x="260" y="80"/>
                    </a:cubicBezTo>
                    <a:cubicBezTo>
                      <a:pt x="260" y="80"/>
                      <a:pt x="260" y="80"/>
                      <a:pt x="260" y="79"/>
                    </a:cubicBezTo>
                    <a:close/>
                    <a:moveTo>
                      <a:pt x="245" y="84"/>
                    </a:moveTo>
                    <a:cubicBezTo>
                      <a:pt x="244" y="84"/>
                      <a:pt x="242" y="84"/>
                      <a:pt x="241" y="83"/>
                    </a:cubicBezTo>
                    <a:cubicBezTo>
                      <a:pt x="239" y="82"/>
                      <a:pt x="236" y="80"/>
                      <a:pt x="234" y="78"/>
                    </a:cubicBezTo>
                    <a:cubicBezTo>
                      <a:pt x="234" y="78"/>
                      <a:pt x="234" y="78"/>
                      <a:pt x="233" y="79"/>
                    </a:cubicBezTo>
                    <a:cubicBezTo>
                      <a:pt x="234" y="79"/>
                      <a:pt x="234" y="80"/>
                      <a:pt x="235" y="81"/>
                    </a:cubicBezTo>
                    <a:cubicBezTo>
                      <a:pt x="236" y="82"/>
                      <a:pt x="238" y="84"/>
                      <a:pt x="240" y="85"/>
                    </a:cubicBezTo>
                    <a:cubicBezTo>
                      <a:pt x="242" y="86"/>
                      <a:pt x="244" y="86"/>
                      <a:pt x="245" y="87"/>
                    </a:cubicBezTo>
                    <a:cubicBezTo>
                      <a:pt x="245" y="90"/>
                      <a:pt x="245" y="93"/>
                      <a:pt x="245" y="96"/>
                    </a:cubicBezTo>
                    <a:cubicBezTo>
                      <a:pt x="245" y="97"/>
                      <a:pt x="246" y="98"/>
                      <a:pt x="247" y="99"/>
                    </a:cubicBezTo>
                    <a:cubicBezTo>
                      <a:pt x="248" y="101"/>
                      <a:pt x="250" y="102"/>
                      <a:pt x="252" y="104"/>
                    </a:cubicBezTo>
                    <a:cubicBezTo>
                      <a:pt x="253" y="104"/>
                      <a:pt x="253" y="104"/>
                      <a:pt x="253" y="104"/>
                    </a:cubicBezTo>
                    <a:cubicBezTo>
                      <a:pt x="253" y="104"/>
                      <a:pt x="253" y="104"/>
                      <a:pt x="253" y="103"/>
                    </a:cubicBezTo>
                    <a:cubicBezTo>
                      <a:pt x="252" y="101"/>
                      <a:pt x="251" y="99"/>
                      <a:pt x="250" y="97"/>
                    </a:cubicBezTo>
                    <a:cubicBezTo>
                      <a:pt x="249" y="95"/>
                      <a:pt x="249" y="92"/>
                      <a:pt x="248" y="90"/>
                    </a:cubicBezTo>
                    <a:cubicBezTo>
                      <a:pt x="248" y="89"/>
                      <a:pt x="248" y="88"/>
                      <a:pt x="248" y="87"/>
                    </a:cubicBezTo>
                    <a:cubicBezTo>
                      <a:pt x="249" y="87"/>
                      <a:pt x="251" y="86"/>
                      <a:pt x="253" y="86"/>
                    </a:cubicBezTo>
                    <a:cubicBezTo>
                      <a:pt x="254" y="86"/>
                      <a:pt x="255" y="86"/>
                      <a:pt x="256" y="86"/>
                    </a:cubicBezTo>
                    <a:cubicBezTo>
                      <a:pt x="257" y="86"/>
                      <a:pt x="257" y="86"/>
                      <a:pt x="257" y="86"/>
                    </a:cubicBezTo>
                    <a:cubicBezTo>
                      <a:pt x="257" y="85"/>
                      <a:pt x="257" y="84"/>
                      <a:pt x="257" y="83"/>
                    </a:cubicBezTo>
                    <a:cubicBezTo>
                      <a:pt x="257" y="83"/>
                      <a:pt x="256" y="82"/>
                      <a:pt x="256" y="81"/>
                    </a:cubicBezTo>
                    <a:cubicBezTo>
                      <a:pt x="255" y="81"/>
                      <a:pt x="254" y="80"/>
                      <a:pt x="253" y="80"/>
                    </a:cubicBezTo>
                    <a:cubicBezTo>
                      <a:pt x="252" y="79"/>
                      <a:pt x="252" y="78"/>
                      <a:pt x="251" y="78"/>
                    </a:cubicBezTo>
                    <a:cubicBezTo>
                      <a:pt x="251" y="77"/>
                      <a:pt x="251" y="77"/>
                      <a:pt x="251" y="77"/>
                    </a:cubicBezTo>
                    <a:cubicBezTo>
                      <a:pt x="251" y="76"/>
                      <a:pt x="251" y="76"/>
                      <a:pt x="251" y="75"/>
                    </a:cubicBezTo>
                    <a:cubicBezTo>
                      <a:pt x="251" y="75"/>
                      <a:pt x="251" y="74"/>
                      <a:pt x="251" y="74"/>
                    </a:cubicBezTo>
                    <a:cubicBezTo>
                      <a:pt x="251" y="74"/>
                      <a:pt x="250" y="74"/>
                      <a:pt x="250" y="74"/>
                    </a:cubicBezTo>
                    <a:cubicBezTo>
                      <a:pt x="250" y="74"/>
                      <a:pt x="249" y="74"/>
                      <a:pt x="249" y="75"/>
                    </a:cubicBezTo>
                    <a:cubicBezTo>
                      <a:pt x="247" y="75"/>
                      <a:pt x="246" y="75"/>
                      <a:pt x="245" y="75"/>
                    </a:cubicBezTo>
                    <a:cubicBezTo>
                      <a:pt x="243" y="75"/>
                      <a:pt x="242" y="74"/>
                      <a:pt x="240" y="74"/>
                    </a:cubicBezTo>
                    <a:cubicBezTo>
                      <a:pt x="239" y="74"/>
                      <a:pt x="237" y="73"/>
                      <a:pt x="234" y="72"/>
                    </a:cubicBezTo>
                    <a:cubicBezTo>
                      <a:pt x="234" y="72"/>
                      <a:pt x="234" y="72"/>
                      <a:pt x="234" y="72"/>
                    </a:cubicBezTo>
                    <a:cubicBezTo>
                      <a:pt x="234" y="72"/>
                      <a:pt x="234" y="73"/>
                      <a:pt x="235" y="73"/>
                    </a:cubicBezTo>
                    <a:cubicBezTo>
                      <a:pt x="236" y="74"/>
                      <a:pt x="237" y="74"/>
                      <a:pt x="238" y="75"/>
                    </a:cubicBezTo>
                    <a:cubicBezTo>
                      <a:pt x="239" y="76"/>
                      <a:pt x="240" y="76"/>
                      <a:pt x="242" y="77"/>
                    </a:cubicBezTo>
                    <a:cubicBezTo>
                      <a:pt x="243" y="77"/>
                      <a:pt x="244" y="77"/>
                      <a:pt x="246" y="77"/>
                    </a:cubicBezTo>
                    <a:cubicBezTo>
                      <a:pt x="246" y="77"/>
                      <a:pt x="246" y="77"/>
                      <a:pt x="246" y="77"/>
                    </a:cubicBezTo>
                    <a:cubicBezTo>
                      <a:pt x="246" y="80"/>
                      <a:pt x="246" y="82"/>
                      <a:pt x="245" y="84"/>
                    </a:cubicBezTo>
                    <a:close/>
                    <a:moveTo>
                      <a:pt x="251" y="80"/>
                    </a:moveTo>
                    <a:cubicBezTo>
                      <a:pt x="252" y="81"/>
                      <a:pt x="253" y="82"/>
                      <a:pt x="253" y="82"/>
                    </a:cubicBezTo>
                    <a:cubicBezTo>
                      <a:pt x="254" y="82"/>
                      <a:pt x="253" y="83"/>
                      <a:pt x="253" y="83"/>
                    </a:cubicBezTo>
                    <a:cubicBezTo>
                      <a:pt x="251" y="84"/>
                      <a:pt x="249" y="84"/>
                      <a:pt x="247" y="84"/>
                    </a:cubicBezTo>
                    <a:cubicBezTo>
                      <a:pt x="247" y="83"/>
                      <a:pt x="247" y="82"/>
                      <a:pt x="247" y="82"/>
                    </a:cubicBezTo>
                    <a:cubicBezTo>
                      <a:pt x="247" y="80"/>
                      <a:pt x="247" y="78"/>
                      <a:pt x="247" y="77"/>
                    </a:cubicBezTo>
                    <a:cubicBezTo>
                      <a:pt x="248" y="77"/>
                      <a:pt x="248" y="77"/>
                      <a:pt x="249" y="78"/>
                    </a:cubicBezTo>
                    <a:cubicBezTo>
                      <a:pt x="249" y="78"/>
                      <a:pt x="250" y="79"/>
                      <a:pt x="251"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7"/>
              <p:cNvSpPr>
                <a:spLocks noEditPoints="1"/>
              </p:cNvSpPr>
              <p:nvPr/>
            </p:nvSpPr>
            <p:spPr bwMode="auto">
              <a:xfrm>
                <a:off x="1635126" y="2935288"/>
                <a:ext cx="1193800" cy="534988"/>
              </a:xfrm>
              <a:custGeom>
                <a:avLst/>
                <a:gdLst>
                  <a:gd name="T0" fmla="*/ 287 w 317"/>
                  <a:gd name="T1" fmla="*/ 63 h 142"/>
                  <a:gd name="T2" fmla="*/ 293 w 317"/>
                  <a:gd name="T3" fmla="*/ 69 h 142"/>
                  <a:gd name="T4" fmla="*/ 290 w 317"/>
                  <a:gd name="T5" fmla="*/ 73 h 142"/>
                  <a:gd name="T6" fmla="*/ 312 w 317"/>
                  <a:gd name="T7" fmla="*/ 10 h 142"/>
                  <a:gd name="T8" fmla="*/ 301 w 317"/>
                  <a:gd name="T9" fmla="*/ 14 h 142"/>
                  <a:gd name="T10" fmla="*/ 298 w 317"/>
                  <a:gd name="T11" fmla="*/ 0 h 142"/>
                  <a:gd name="T12" fmla="*/ 295 w 317"/>
                  <a:gd name="T13" fmla="*/ 9 h 142"/>
                  <a:gd name="T14" fmla="*/ 309 w 317"/>
                  <a:gd name="T15" fmla="*/ 2 h 142"/>
                  <a:gd name="T16" fmla="*/ 306 w 317"/>
                  <a:gd name="T17" fmla="*/ 17 h 142"/>
                  <a:gd name="T18" fmla="*/ 293 w 317"/>
                  <a:gd name="T19" fmla="*/ 52 h 142"/>
                  <a:gd name="T20" fmla="*/ 300 w 317"/>
                  <a:gd name="T21" fmla="*/ 44 h 142"/>
                  <a:gd name="T22" fmla="*/ 284 w 317"/>
                  <a:gd name="T23" fmla="*/ 47 h 142"/>
                  <a:gd name="T24" fmla="*/ 289 w 317"/>
                  <a:gd name="T25" fmla="*/ 39 h 142"/>
                  <a:gd name="T26" fmla="*/ 291 w 317"/>
                  <a:gd name="T27" fmla="*/ 40 h 142"/>
                  <a:gd name="T28" fmla="*/ 306 w 317"/>
                  <a:gd name="T29" fmla="*/ 42 h 142"/>
                  <a:gd name="T30" fmla="*/ 253 w 317"/>
                  <a:gd name="T31" fmla="*/ 76 h 142"/>
                  <a:gd name="T32" fmla="*/ 273 w 317"/>
                  <a:gd name="T33" fmla="*/ 78 h 142"/>
                  <a:gd name="T34" fmla="*/ 261 w 317"/>
                  <a:gd name="T35" fmla="*/ 105 h 142"/>
                  <a:gd name="T36" fmla="*/ 241 w 317"/>
                  <a:gd name="T37" fmla="*/ 111 h 142"/>
                  <a:gd name="T38" fmla="*/ 236 w 317"/>
                  <a:gd name="T39" fmla="*/ 97 h 142"/>
                  <a:gd name="T40" fmla="*/ 231 w 317"/>
                  <a:gd name="T41" fmla="*/ 93 h 142"/>
                  <a:gd name="T42" fmla="*/ 241 w 317"/>
                  <a:gd name="T43" fmla="*/ 118 h 142"/>
                  <a:gd name="T44" fmla="*/ 213 w 317"/>
                  <a:gd name="T45" fmla="*/ 113 h 142"/>
                  <a:gd name="T46" fmla="*/ 221 w 317"/>
                  <a:gd name="T47" fmla="*/ 100 h 142"/>
                  <a:gd name="T48" fmla="*/ 218 w 317"/>
                  <a:gd name="T49" fmla="*/ 112 h 142"/>
                  <a:gd name="T50" fmla="*/ 207 w 317"/>
                  <a:gd name="T51" fmla="*/ 110 h 142"/>
                  <a:gd name="T52" fmla="*/ 185 w 317"/>
                  <a:gd name="T53" fmla="*/ 112 h 142"/>
                  <a:gd name="T54" fmla="*/ 190 w 317"/>
                  <a:gd name="T55" fmla="*/ 138 h 142"/>
                  <a:gd name="T56" fmla="*/ 189 w 317"/>
                  <a:gd name="T57" fmla="*/ 116 h 142"/>
                  <a:gd name="T58" fmla="*/ 159 w 317"/>
                  <a:gd name="T59" fmla="*/ 135 h 142"/>
                  <a:gd name="T60" fmla="*/ 161 w 317"/>
                  <a:gd name="T61" fmla="*/ 132 h 142"/>
                  <a:gd name="T62" fmla="*/ 162 w 317"/>
                  <a:gd name="T63" fmla="*/ 115 h 142"/>
                  <a:gd name="T64" fmla="*/ 163 w 317"/>
                  <a:gd name="T65" fmla="*/ 120 h 142"/>
                  <a:gd name="T66" fmla="*/ 164 w 317"/>
                  <a:gd name="T67" fmla="*/ 127 h 142"/>
                  <a:gd name="T68" fmla="*/ 155 w 317"/>
                  <a:gd name="T69" fmla="*/ 140 h 142"/>
                  <a:gd name="T70" fmla="*/ 147 w 317"/>
                  <a:gd name="T71" fmla="*/ 141 h 142"/>
                  <a:gd name="T72" fmla="*/ 137 w 317"/>
                  <a:gd name="T73" fmla="*/ 131 h 142"/>
                  <a:gd name="T74" fmla="*/ 139 w 317"/>
                  <a:gd name="T75" fmla="*/ 123 h 142"/>
                  <a:gd name="T76" fmla="*/ 129 w 317"/>
                  <a:gd name="T77" fmla="*/ 112 h 142"/>
                  <a:gd name="T78" fmla="*/ 105 w 317"/>
                  <a:gd name="T79" fmla="*/ 104 h 142"/>
                  <a:gd name="T80" fmla="*/ 82 w 317"/>
                  <a:gd name="T81" fmla="*/ 115 h 142"/>
                  <a:gd name="T82" fmla="*/ 85 w 317"/>
                  <a:gd name="T83" fmla="*/ 113 h 142"/>
                  <a:gd name="T84" fmla="*/ 95 w 317"/>
                  <a:gd name="T85" fmla="*/ 99 h 142"/>
                  <a:gd name="T86" fmla="*/ 93 w 317"/>
                  <a:gd name="T87" fmla="*/ 104 h 142"/>
                  <a:gd name="T88" fmla="*/ 91 w 317"/>
                  <a:gd name="T89" fmla="*/ 110 h 142"/>
                  <a:gd name="T90" fmla="*/ 76 w 317"/>
                  <a:gd name="T91" fmla="*/ 117 h 142"/>
                  <a:gd name="T92" fmla="*/ 73 w 317"/>
                  <a:gd name="T93" fmla="*/ 94 h 142"/>
                  <a:gd name="T94" fmla="*/ 70 w 317"/>
                  <a:gd name="T95" fmla="*/ 82 h 142"/>
                  <a:gd name="T96" fmla="*/ 75 w 317"/>
                  <a:gd name="T97" fmla="*/ 100 h 142"/>
                  <a:gd name="T98" fmla="*/ 66 w 317"/>
                  <a:gd name="T99" fmla="*/ 113 h 142"/>
                  <a:gd name="T100" fmla="*/ 66 w 317"/>
                  <a:gd name="T101" fmla="*/ 98 h 142"/>
                  <a:gd name="T102" fmla="*/ 62 w 317"/>
                  <a:gd name="T103" fmla="*/ 82 h 142"/>
                  <a:gd name="T104" fmla="*/ 45 w 317"/>
                  <a:gd name="T105" fmla="*/ 88 h 142"/>
                  <a:gd name="T106" fmla="*/ 48 w 317"/>
                  <a:gd name="T107" fmla="*/ 57 h 142"/>
                  <a:gd name="T108" fmla="*/ 50 w 317"/>
                  <a:gd name="T109" fmla="*/ 60 h 142"/>
                  <a:gd name="T110" fmla="*/ 42 w 317"/>
                  <a:gd name="T111" fmla="*/ 47 h 142"/>
                  <a:gd name="T112" fmla="*/ 24 w 317"/>
                  <a:gd name="T113" fmla="*/ 33 h 142"/>
                  <a:gd name="T114" fmla="*/ 36 w 317"/>
                  <a:gd name="T115" fmla="*/ 36 h 142"/>
                  <a:gd name="T116" fmla="*/ 20 w 317"/>
                  <a:gd name="T117" fmla="*/ 30 h 142"/>
                  <a:gd name="T118" fmla="*/ 6 w 317"/>
                  <a:gd name="T119" fmla="*/ 9 h 142"/>
                  <a:gd name="T120" fmla="*/ 10 w 317"/>
                  <a:gd name="T121" fmla="*/ 18 h 142"/>
                  <a:gd name="T122" fmla="*/ 27 w 317"/>
                  <a:gd name="T123" fmla="*/ 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 h="142">
                    <a:moveTo>
                      <a:pt x="287" y="78"/>
                    </a:moveTo>
                    <a:cubicBezTo>
                      <a:pt x="265" y="62"/>
                      <a:pt x="265" y="62"/>
                      <a:pt x="265" y="62"/>
                    </a:cubicBezTo>
                    <a:cubicBezTo>
                      <a:pt x="269" y="57"/>
                      <a:pt x="269" y="57"/>
                      <a:pt x="269" y="57"/>
                    </a:cubicBezTo>
                    <a:cubicBezTo>
                      <a:pt x="280" y="60"/>
                      <a:pt x="280" y="60"/>
                      <a:pt x="280" y="60"/>
                    </a:cubicBezTo>
                    <a:cubicBezTo>
                      <a:pt x="281" y="61"/>
                      <a:pt x="282" y="61"/>
                      <a:pt x="284" y="62"/>
                    </a:cubicBezTo>
                    <a:cubicBezTo>
                      <a:pt x="285" y="62"/>
                      <a:pt x="286" y="63"/>
                      <a:pt x="287" y="63"/>
                    </a:cubicBezTo>
                    <a:cubicBezTo>
                      <a:pt x="286" y="63"/>
                      <a:pt x="285" y="62"/>
                      <a:pt x="284" y="61"/>
                    </a:cubicBezTo>
                    <a:cubicBezTo>
                      <a:pt x="283" y="61"/>
                      <a:pt x="282" y="60"/>
                      <a:pt x="280" y="59"/>
                    </a:cubicBezTo>
                    <a:cubicBezTo>
                      <a:pt x="272" y="53"/>
                      <a:pt x="272" y="53"/>
                      <a:pt x="272" y="53"/>
                    </a:cubicBezTo>
                    <a:cubicBezTo>
                      <a:pt x="276" y="48"/>
                      <a:pt x="276" y="48"/>
                      <a:pt x="276" y="48"/>
                    </a:cubicBezTo>
                    <a:cubicBezTo>
                      <a:pt x="297" y="64"/>
                      <a:pt x="297" y="64"/>
                      <a:pt x="297" y="64"/>
                    </a:cubicBezTo>
                    <a:cubicBezTo>
                      <a:pt x="293" y="69"/>
                      <a:pt x="293" y="69"/>
                      <a:pt x="293" y="69"/>
                    </a:cubicBezTo>
                    <a:cubicBezTo>
                      <a:pt x="282" y="65"/>
                      <a:pt x="282" y="65"/>
                      <a:pt x="282" y="65"/>
                    </a:cubicBezTo>
                    <a:cubicBezTo>
                      <a:pt x="281" y="65"/>
                      <a:pt x="280" y="64"/>
                      <a:pt x="278" y="64"/>
                    </a:cubicBezTo>
                    <a:cubicBezTo>
                      <a:pt x="277" y="63"/>
                      <a:pt x="276" y="63"/>
                      <a:pt x="275" y="62"/>
                    </a:cubicBezTo>
                    <a:cubicBezTo>
                      <a:pt x="276" y="63"/>
                      <a:pt x="278" y="64"/>
                      <a:pt x="279" y="65"/>
                    </a:cubicBezTo>
                    <a:cubicBezTo>
                      <a:pt x="281" y="66"/>
                      <a:pt x="282" y="67"/>
                      <a:pt x="283" y="68"/>
                    </a:cubicBezTo>
                    <a:cubicBezTo>
                      <a:pt x="290" y="73"/>
                      <a:pt x="290" y="73"/>
                      <a:pt x="290" y="73"/>
                    </a:cubicBezTo>
                    <a:cubicBezTo>
                      <a:pt x="287" y="78"/>
                      <a:pt x="287" y="78"/>
                      <a:pt x="287" y="78"/>
                    </a:cubicBezTo>
                    <a:close/>
                    <a:moveTo>
                      <a:pt x="306" y="17"/>
                    </a:moveTo>
                    <a:cubicBezTo>
                      <a:pt x="307" y="11"/>
                      <a:pt x="307" y="11"/>
                      <a:pt x="307" y="11"/>
                    </a:cubicBezTo>
                    <a:cubicBezTo>
                      <a:pt x="309" y="12"/>
                      <a:pt x="309" y="12"/>
                      <a:pt x="309" y="12"/>
                    </a:cubicBezTo>
                    <a:cubicBezTo>
                      <a:pt x="310" y="12"/>
                      <a:pt x="311" y="12"/>
                      <a:pt x="311" y="12"/>
                    </a:cubicBezTo>
                    <a:cubicBezTo>
                      <a:pt x="312" y="11"/>
                      <a:pt x="312" y="11"/>
                      <a:pt x="312" y="10"/>
                    </a:cubicBezTo>
                    <a:cubicBezTo>
                      <a:pt x="312" y="10"/>
                      <a:pt x="312" y="9"/>
                      <a:pt x="312" y="9"/>
                    </a:cubicBezTo>
                    <a:cubicBezTo>
                      <a:pt x="311" y="8"/>
                      <a:pt x="311" y="8"/>
                      <a:pt x="310" y="8"/>
                    </a:cubicBezTo>
                    <a:cubicBezTo>
                      <a:pt x="310" y="8"/>
                      <a:pt x="309" y="8"/>
                      <a:pt x="309" y="8"/>
                    </a:cubicBezTo>
                    <a:cubicBezTo>
                      <a:pt x="308" y="9"/>
                      <a:pt x="307" y="9"/>
                      <a:pt x="307" y="10"/>
                    </a:cubicBezTo>
                    <a:cubicBezTo>
                      <a:pt x="306" y="10"/>
                      <a:pt x="306" y="10"/>
                      <a:pt x="305" y="11"/>
                    </a:cubicBezTo>
                    <a:cubicBezTo>
                      <a:pt x="304" y="12"/>
                      <a:pt x="302" y="13"/>
                      <a:pt x="301" y="14"/>
                    </a:cubicBezTo>
                    <a:cubicBezTo>
                      <a:pt x="300" y="15"/>
                      <a:pt x="300" y="15"/>
                      <a:pt x="299" y="15"/>
                    </a:cubicBezTo>
                    <a:cubicBezTo>
                      <a:pt x="298" y="15"/>
                      <a:pt x="297" y="15"/>
                      <a:pt x="295" y="15"/>
                    </a:cubicBezTo>
                    <a:cubicBezTo>
                      <a:pt x="293" y="15"/>
                      <a:pt x="292" y="14"/>
                      <a:pt x="291" y="12"/>
                    </a:cubicBezTo>
                    <a:cubicBezTo>
                      <a:pt x="290" y="11"/>
                      <a:pt x="289" y="9"/>
                      <a:pt x="290" y="6"/>
                    </a:cubicBezTo>
                    <a:cubicBezTo>
                      <a:pt x="290" y="4"/>
                      <a:pt x="291" y="2"/>
                      <a:pt x="292" y="1"/>
                    </a:cubicBezTo>
                    <a:cubicBezTo>
                      <a:pt x="294" y="0"/>
                      <a:pt x="296" y="0"/>
                      <a:pt x="298" y="0"/>
                    </a:cubicBezTo>
                    <a:cubicBezTo>
                      <a:pt x="300" y="0"/>
                      <a:pt x="300" y="0"/>
                      <a:pt x="300" y="0"/>
                    </a:cubicBezTo>
                    <a:cubicBezTo>
                      <a:pt x="299" y="6"/>
                      <a:pt x="299" y="6"/>
                      <a:pt x="299" y="6"/>
                    </a:cubicBezTo>
                    <a:cubicBezTo>
                      <a:pt x="297" y="6"/>
                      <a:pt x="297" y="6"/>
                      <a:pt x="297" y="6"/>
                    </a:cubicBezTo>
                    <a:cubicBezTo>
                      <a:pt x="296" y="6"/>
                      <a:pt x="296" y="6"/>
                      <a:pt x="295" y="6"/>
                    </a:cubicBezTo>
                    <a:cubicBezTo>
                      <a:pt x="295" y="6"/>
                      <a:pt x="294" y="7"/>
                      <a:pt x="294" y="7"/>
                    </a:cubicBezTo>
                    <a:cubicBezTo>
                      <a:pt x="294" y="8"/>
                      <a:pt x="294" y="8"/>
                      <a:pt x="295" y="9"/>
                    </a:cubicBezTo>
                    <a:cubicBezTo>
                      <a:pt x="295" y="9"/>
                      <a:pt x="295" y="9"/>
                      <a:pt x="296" y="9"/>
                    </a:cubicBezTo>
                    <a:cubicBezTo>
                      <a:pt x="297" y="9"/>
                      <a:pt x="299" y="8"/>
                      <a:pt x="301" y="6"/>
                    </a:cubicBezTo>
                    <a:cubicBezTo>
                      <a:pt x="302" y="6"/>
                      <a:pt x="302" y="6"/>
                      <a:pt x="302" y="6"/>
                    </a:cubicBezTo>
                    <a:cubicBezTo>
                      <a:pt x="302" y="6"/>
                      <a:pt x="302" y="6"/>
                      <a:pt x="302" y="6"/>
                    </a:cubicBezTo>
                    <a:cubicBezTo>
                      <a:pt x="304" y="4"/>
                      <a:pt x="306" y="3"/>
                      <a:pt x="307" y="2"/>
                    </a:cubicBezTo>
                    <a:cubicBezTo>
                      <a:pt x="307" y="2"/>
                      <a:pt x="308" y="2"/>
                      <a:pt x="309" y="2"/>
                    </a:cubicBezTo>
                    <a:cubicBezTo>
                      <a:pt x="309" y="2"/>
                      <a:pt x="310" y="2"/>
                      <a:pt x="311" y="2"/>
                    </a:cubicBezTo>
                    <a:cubicBezTo>
                      <a:pt x="313" y="2"/>
                      <a:pt x="315" y="3"/>
                      <a:pt x="316" y="5"/>
                    </a:cubicBezTo>
                    <a:cubicBezTo>
                      <a:pt x="317" y="7"/>
                      <a:pt x="317" y="9"/>
                      <a:pt x="317" y="11"/>
                    </a:cubicBezTo>
                    <a:cubicBezTo>
                      <a:pt x="316" y="14"/>
                      <a:pt x="315" y="16"/>
                      <a:pt x="314" y="17"/>
                    </a:cubicBezTo>
                    <a:cubicBezTo>
                      <a:pt x="312" y="18"/>
                      <a:pt x="310" y="18"/>
                      <a:pt x="308" y="18"/>
                    </a:cubicBezTo>
                    <a:cubicBezTo>
                      <a:pt x="306" y="17"/>
                      <a:pt x="306" y="17"/>
                      <a:pt x="306" y="17"/>
                    </a:cubicBezTo>
                    <a:close/>
                    <a:moveTo>
                      <a:pt x="311" y="33"/>
                    </a:moveTo>
                    <a:cubicBezTo>
                      <a:pt x="286" y="25"/>
                      <a:pt x="286" y="25"/>
                      <a:pt x="286" y="25"/>
                    </a:cubicBezTo>
                    <a:cubicBezTo>
                      <a:pt x="287" y="19"/>
                      <a:pt x="287" y="19"/>
                      <a:pt x="287" y="19"/>
                    </a:cubicBezTo>
                    <a:cubicBezTo>
                      <a:pt x="313" y="28"/>
                      <a:pt x="313" y="28"/>
                      <a:pt x="313" y="28"/>
                    </a:cubicBezTo>
                    <a:cubicBezTo>
                      <a:pt x="311" y="33"/>
                      <a:pt x="311" y="33"/>
                      <a:pt x="311" y="33"/>
                    </a:cubicBezTo>
                    <a:close/>
                    <a:moveTo>
                      <a:pt x="293" y="52"/>
                    </a:moveTo>
                    <a:cubicBezTo>
                      <a:pt x="296" y="46"/>
                      <a:pt x="296" y="46"/>
                      <a:pt x="296" y="46"/>
                    </a:cubicBezTo>
                    <a:cubicBezTo>
                      <a:pt x="298" y="47"/>
                      <a:pt x="298" y="47"/>
                      <a:pt x="298" y="47"/>
                    </a:cubicBezTo>
                    <a:cubicBezTo>
                      <a:pt x="298" y="48"/>
                      <a:pt x="299" y="48"/>
                      <a:pt x="300" y="48"/>
                    </a:cubicBezTo>
                    <a:cubicBezTo>
                      <a:pt x="300" y="47"/>
                      <a:pt x="301" y="47"/>
                      <a:pt x="301" y="46"/>
                    </a:cubicBezTo>
                    <a:cubicBezTo>
                      <a:pt x="301" y="46"/>
                      <a:pt x="301" y="45"/>
                      <a:pt x="301" y="45"/>
                    </a:cubicBezTo>
                    <a:cubicBezTo>
                      <a:pt x="301" y="44"/>
                      <a:pt x="300" y="44"/>
                      <a:pt x="300" y="44"/>
                    </a:cubicBezTo>
                    <a:cubicBezTo>
                      <a:pt x="299" y="44"/>
                      <a:pt x="299" y="43"/>
                      <a:pt x="298" y="44"/>
                    </a:cubicBezTo>
                    <a:cubicBezTo>
                      <a:pt x="297" y="44"/>
                      <a:pt x="297" y="44"/>
                      <a:pt x="296" y="44"/>
                    </a:cubicBezTo>
                    <a:cubicBezTo>
                      <a:pt x="295" y="44"/>
                      <a:pt x="295" y="45"/>
                      <a:pt x="294" y="45"/>
                    </a:cubicBezTo>
                    <a:cubicBezTo>
                      <a:pt x="292" y="46"/>
                      <a:pt x="291" y="47"/>
                      <a:pt x="289" y="47"/>
                    </a:cubicBezTo>
                    <a:cubicBezTo>
                      <a:pt x="289" y="48"/>
                      <a:pt x="288" y="48"/>
                      <a:pt x="287" y="48"/>
                    </a:cubicBezTo>
                    <a:cubicBezTo>
                      <a:pt x="286" y="48"/>
                      <a:pt x="285" y="48"/>
                      <a:pt x="284" y="47"/>
                    </a:cubicBezTo>
                    <a:cubicBezTo>
                      <a:pt x="282" y="46"/>
                      <a:pt x="280" y="45"/>
                      <a:pt x="280" y="43"/>
                    </a:cubicBezTo>
                    <a:cubicBezTo>
                      <a:pt x="279" y="41"/>
                      <a:pt x="279" y="39"/>
                      <a:pt x="280" y="37"/>
                    </a:cubicBezTo>
                    <a:cubicBezTo>
                      <a:pt x="281" y="35"/>
                      <a:pt x="283" y="33"/>
                      <a:pt x="284" y="33"/>
                    </a:cubicBezTo>
                    <a:cubicBezTo>
                      <a:pt x="286" y="32"/>
                      <a:pt x="287" y="32"/>
                      <a:pt x="290" y="33"/>
                    </a:cubicBezTo>
                    <a:cubicBezTo>
                      <a:pt x="292" y="34"/>
                      <a:pt x="292" y="34"/>
                      <a:pt x="292" y="34"/>
                    </a:cubicBezTo>
                    <a:cubicBezTo>
                      <a:pt x="289" y="39"/>
                      <a:pt x="289" y="39"/>
                      <a:pt x="289" y="39"/>
                    </a:cubicBezTo>
                    <a:cubicBezTo>
                      <a:pt x="288" y="38"/>
                      <a:pt x="288" y="38"/>
                      <a:pt x="288" y="38"/>
                    </a:cubicBezTo>
                    <a:cubicBezTo>
                      <a:pt x="287" y="38"/>
                      <a:pt x="286" y="38"/>
                      <a:pt x="286" y="38"/>
                    </a:cubicBezTo>
                    <a:cubicBezTo>
                      <a:pt x="285" y="38"/>
                      <a:pt x="285" y="38"/>
                      <a:pt x="284" y="39"/>
                    </a:cubicBezTo>
                    <a:cubicBezTo>
                      <a:pt x="284" y="40"/>
                      <a:pt x="284" y="40"/>
                      <a:pt x="284" y="40"/>
                    </a:cubicBezTo>
                    <a:cubicBezTo>
                      <a:pt x="285" y="41"/>
                      <a:pt x="285" y="41"/>
                      <a:pt x="286" y="41"/>
                    </a:cubicBezTo>
                    <a:cubicBezTo>
                      <a:pt x="286" y="42"/>
                      <a:pt x="288" y="41"/>
                      <a:pt x="291" y="40"/>
                    </a:cubicBezTo>
                    <a:cubicBezTo>
                      <a:pt x="292" y="40"/>
                      <a:pt x="292" y="40"/>
                      <a:pt x="292" y="40"/>
                    </a:cubicBezTo>
                    <a:cubicBezTo>
                      <a:pt x="292" y="39"/>
                      <a:pt x="292" y="39"/>
                      <a:pt x="292" y="39"/>
                    </a:cubicBezTo>
                    <a:cubicBezTo>
                      <a:pt x="295" y="38"/>
                      <a:pt x="297" y="37"/>
                      <a:pt x="298" y="37"/>
                    </a:cubicBezTo>
                    <a:cubicBezTo>
                      <a:pt x="298" y="37"/>
                      <a:pt x="299" y="37"/>
                      <a:pt x="300" y="37"/>
                    </a:cubicBezTo>
                    <a:cubicBezTo>
                      <a:pt x="300" y="38"/>
                      <a:pt x="301" y="38"/>
                      <a:pt x="302" y="38"/>
                    </a:cubicBezTo>
                    <a:cubicBezTo>
                      <a:pt x="304" y="39"/>
                      <a:pt x="305" y="40"/>
                      <a:pt x="306" y="42"/>
                    </a:cubicBezTo>
                    <a:cubicBezTo>
                      <a:pt x="306" y="44"/>
                      <a:pt x="306" y="46"/>
                      <a:pt x="305" y="49"/>
                    </a:cubicBezTo>
                    <a:cubicBezTo>
                      <a:pt x="304" y="51"/>
                      <a:pt x="303" y="52"/>
                      <a:pt x="301" y="53"/>
                    </a:cubicBezTo>
                    <a:cubicBezTo>
                      <a:pt x="299" y="54"/>
                      <a:pt x="297" y="54"/>
                      <a:pt x="295" y="53"/>
                    </a:cubicBezTo>
                    <a:cubicBezTo>
                      <a:pt x="293" y="52"/>
                      <a:pt x="293" y="52"/>
                      <a:pt x="293" y="52"/>
                    </a:cubicBezTo>
                    <a:close/>
                    <a:moveTo>
                      <a:pt x="272" y="95"/>
                    </a:moveTo>
                    <a:cubicBezTo>
                      <a:pt x="253" y="76"/>
                      <a:pt x="253" y="76"/>
                      <a:pt x="253" y="76"/>
                    </a:cubicBezTo>
                    <a:cubicBezTo>
                      <a:pt x="263" y="66"/>
                      <a:pt x="263" y="66"/>
                      <a:pt x="263" y="66"/>
                    </a:cubicBezTo>
                    <a:cubicBezTo>
                      <a:pt x="266" y="70"/>
                      <a:pt x="266" y="70"/>
                      <a:pt x="266" y="70"/>
                    </a:cubicBezTo>
                    <a:cubicBezTo>
                      <a:pt x="261" y="75"/>
                      <a:pt x="261" y="75"/>
                      <a:pt x="261" y="75"/>
                    </a:cubicBezTo>
                    <a:cubicBezTo>
                      <a:pt x="265" y="79"/>
                      <a:pt x="265" y="79"/>
                      <a:pt x="265" y="79"/>
                    </a:cubicBezTo>
                    <a:cubicBezTo>
                      <a:pt x="270" y="74"/>
                      <a:pt x="270" y="74"/>
                      <a:pt x="270" y="74"/>
                    </a:cubicBezTo>
                    <a:cubicBezTo>
                      <a:pt x="273" y="78"/>
                      <a:pt x="273" y="78"/>
                      <a:pt x="273" y="78"/>
                    </a:cubicBezTo>
                    <a:cubicBezTo>
                      <a:pt x="269" y="83"/>
                      <a:pt x="269" y="83"/>
                      <a:pt x="269" y="83"/>
                    </a:cubicBezTo>
                    <a:cubicBezTo>
                      <a:pt x="273" y="87"/>
                      <a:pt x="273" y="87"/>
                      <a:pt x="273" y="87"/>
                    </a:cubicBezTo>
                    <a:cubicBezTo>
                      <a:pt x="278" y="81"/>
                      <a:pt x="278" y="81"/>
                      <a:pt x="278" y="81"/>
                    </a:cubicBezTo>
                    <a:cubicBezTo>
                      <a:pt x="282" y="85"/>
                      <a:pt x="282" y="85"/>
                      <a:pt x="282" y="85"/>
                    </a:cubicBezTo>
                    <a:cubicBezTo>
                      <a:pt x="272" y="95"/>
                      <a:pt x="272" y="95"/>
                      <a:pt x="272" y="95"/>
                    </a:cubicBezTo>
                    <a:close/>
                    <a:moveTo>
                      <a:pt x="261" y="105"/>
                    </a:moveTo>
                    <a:cubicBezTo>
                      <a:pt x="243" y="85"/>
                      <a:pt x="243" y="85"/>
                      <a:pt x="243" y="85"/>
                    </a:cubicBezTo>
                    <a:cubicBezTo>
                      <a:pt x="248" y="81"/>
                      <a:pt x="248" y="81"/>
                      <a:pt x="248" y="81"/>
                    </a:cubicBezTo>
                    <a:cubicBezTo>
                      <a:pt x="266" y="101"/>
                      <a:pt x="266" y="101"/>
                      <a:pt x="266" y="101"/>
                    </a:cubicBezTo>
                    <a:cubicBezTo>
                      <a:pt x="261" y="105"/>
                      <a:pt x="261" y="105"/>
                      <a:pt x="261" y="105"/>
                    </a:cubicBezTo>
                    <a:close/>
                    <a:moveTo>
                      <a:pt x="234" y="100"/>
                    </a:moveTo>
                    <a:cubicBezTo>
                      <a:pt x="241" y="111"/>
                      <a:pt x="241" y="111"/>
                      <a:pt x="241" y="111"/>
                    </a:cubicBezTo>
                    <a:cubicBezTo>
                      <a:pt x="242" y="112"/>
                      <a:pt x="242" y="112"/>
                      <a:pt x="243" y="112"/>
                    </a:cubicBezTo>
                    <a:cubicBezTo>
                      <a:pt x="243" y="112"/>
                      <a:pt x="244" y="112"/>
                      <a:pt x="244" y="112"/>
                    </a:cubicBezTo>
                    <a:cubicBezTo>
                      <a:pt x="245" y="112"/>
                      <a:pt x="245" y="111"/>
                      <a:pt x="245" y="111"/>
                    </a:cubicBezTo>
                    <a:cubicBezTo>
                      <a:pt x="245" y="110"/>
                      <a:pt x="245" y="110"/>
                      <a:pt x="244" y="109"/>
                    </a:cubicBezTo>
                    <a:cubicBezTo>
                      <a:pt x="237" y="98"/>
                      <a:pt x="237" y="98"/>
                      <a:pt x="237" y="98"/>
                    </a:cubicBezTo>
                    <a:cubicBezTo>
                      <a:pt x="237" y="97"/>
                      <a:pt x="236" y="97"/>
                      <a:pt x="236" y="97"/>
                    </a:cubicBezTo>
                    <a:cubicBezTo>
                      <a:pt x="235" y="97"/>
                      <a:pt x="235" y="97"/>
                      <a:pt x="234" y="97"/>
                    </a:cubicBezTo>
                    <a:cubicBezTo>
                      <a:pt x="234" y="97"/>
                      <a:pt x="233" y="98"/>
                      <a:pt x="233" y="98"/>
                    </a:cubicBezTo>
                    <a:cubicBezTo>
                      <a:pt x="233" y="99"/>
                      <a:pt x="233" y="99"/>
                      <a:pt x="234" y="100"/>
                    </a:cubicBezTo>
                    <a:close/>
                    <a:moveTo>
                      <a:pt x="229" y="104"/>
                    </a:moveTo>
                    <a:cubicBezTo>
                      <a:pt x="228" y="102"/>
                      <a:pt x="227" y="100"/>
                      <a:pt x="228" y="98"/>
                    </a:cubicBezTo>
                    <a:cubicBezTo>
                      <a:pt x="228" y="96"/>
                      <a:pt x="229" y="95"/>
                      <a:pt x="231" y="93"/>
                    </a:cubicBezTo>
                    <a:cubicBezTo>
                      <a:pt x="234" y="92"/>
                      <a:pt x="236" y="91"/>
                      <a:pt x="238" y="92"/>
                    </a:cubicBezTo>
                    <a:cubicBezTo>
                      <a:pt x="239" y="92"/>
                      <a:pt x="241" y="93"/>
                      <a:pt x="243" y="96"/>
                    </a:cubicBezTo>
                    <a:cubicBezTo>
                      <a:pt x="249" y="105"/>
                      <a:pt x="249" y="105"/>
                      <a:pt x="249" y="105"/>
                    </a:cubicBezTo>
                    <a:cubicBezTo>
                      <a:pt x="250" y="107"/>
                      <a:pt x="251" y="109"/>
                      <a:pt x="251" y="111"/>
                    </a:cubicBezTo>
                    <a:cubicBezTo>
                      <a:pt x="250" y="113"/>
                      <a:pt x="249" y="114"/>
                      <a:pt x="247" y="116"/>
                    </a:cubicBezTo>
                    <a:cubicBezTo>
                      <a:pt x="245" y="117"/>
                      <a:pt x="243" y="118"/>
                      <a:pt x="241" y="118"/>
                    </a:cubicBezTo>
                    <a:cubicBezTo>
                      <a:pt x="239" y="117"/>
                      <a:pt x="237" y="116"/>
                      <a:pt x="236" y="114"/>
                    </a:cubicBezTo>
                    <a:cubicBezTo>
                      <a:pt x="229" y="104"/>
                      <a:pt x="229" y="104"/>
                      <a:pt x="229" y="104"/>
                    </a:cubicBezTo>
                    <a:close/>
                    <a:moveTo>
                      <a:pt x="210" y="134"/>
                    </a:moveTo>
                    <a:cubicBezTo>
                      <a:pt x="200" y="109"/>
                      <a:pt x="200" y="109"/>
                      <a:pt x="200" y="109"/>
                    </a:cubicBezTo>
                    <a:cubicBezTo>
                      <a:pt x="209" y="105"/>
                      <a:pt x="209" y="105"/>
                      <a:pt x="209" y="105"/>
                    </a:cubicBezTo>
                    <a:cubicBezTo>
                      <a:pt x="213" y="113"/>
                      <a:pt x="213" y="113"/>
                      <a:pt x="213" y="113"/>
                    </a:cubicBezTo>
                    <a:cubicBezTo>
                      <a:pt x="214" y="114"/>
                      <a:pt x="214" y="115"/>
                      <a:pt x="215" y="116"/>
                    </a:cubicBezTo>
                    <a:cubicBezTo>
                      <a:pt x="215" y="117"/>
                      <a:pt x="216" y="118"/>
                      <a:pt x="216" y="119"/>
                    </a:cubicBezTo>
                    <a:cubicBezTo>
                      <a:pt x="216" y="118"/>
                      <a:pt x="215" y="116"/>
                      <a:pt x="215" y="115"/>
                    </a:cubicBezTo>
                    <a:cubicBezTo>
                      <a:pt x="215" y="114"/>
                      <a:pt x="214" y="113"/>
                      <a:pt x="214" y="113"/>
                    </a:cubicBezTo>
                    <a:cubicBezTo>
                      <a:pt x="212" y="104"/>
                      <a:pt x="212" y="104"/>
                      <a:pt x="212" y="104"/>
                    </a:cubicBezTo>
                    <a:cubicBezTo>
                      <a:pt x="221" y="100"/>
                      <a:pt x="221" y="100"/>
                      <a:pt x="221" y="100"/>
                    </a:cubicBezTo>
                    <a:cubicBezTo>
                      <a:pt x="231" y="125"/>
                      <a:pt x="231" y="125"/>
                      <a:pt x="231" y="125"/>
                    </a:cubicBezTo>
                    <a:cubicBezTo>
                      <a:pt x="226" y="127"/>
                      <a:pt x="226" y="127"/>
                      <a:pt x="226" y="127"/>
                    </a:cubicBezTo>
                    <a:cubicBezTo>
                      <a:pt x="222" y="118"/>
                      <a:pt x="222" y="118"/>
                      <a:pt x="222" y="118"/>
                    </a:cubicBezTo>
                    <a:cubicBezTo>
                      <a:pt x="221" y="116"/>
                      <a:pt x="220" y="114"/>
                      <a:pt x="219" y="112"/>
                    </a:cubicBezTo>
                    <a:cubicBezTo>
                      <a:pt x="219" y="110"/>
                      <a:pt x="218" y="108"/>
                      <a:pt x="217" y="106"/>
                    </a:cubicBezTo>
                    <a:cubicBezTo>
                      <a:pt x="218" y="109"/>
                      <a:pt x="218" y="110"/>
                      <a:pt x="218" y="112"/>
                    </a:cubicBezTo>
                    <a:cubicBezTo>
                      <a:pt x="219" y="113"/>
                      <a:pt x="219" y="114"/>
                      <a:pt x="219" y="115"/>
                    </a:cubicBezTo>
                    <a:cubicBezTo>
                      <a:pt x="222" y="129"/>
                      <a:pt x="222" y="129"/>
                      <a:pt x="222" y="129"/>
                    </a:cubicBezTo>
                    <a:cubicBezTo>
                      <a:pt x="219" y="130"/>
                      <a:pt x="219" y="130"/>
                      <a:pt x="219" y="130"/>
                    </a:cubicBezTo>
                    <a:cubicBezTo>
                      <a:pt x="212" y="119"/>
                      <a:pt x="212" y="119"/>
                      <a:pt x="212" y="119"/>
                    </a:cubicBezTo>
                    <a:cubicBezTo>
                      <a:pt x="211" y="117"/>
                      <a:pt x="210" y="116"/>
                      <a:pt x="209" y="114"/>
                    </a:cubicBezTo>
                    <a:cubicBezTo>
                      <a:pt x="208" y="113"/>
                      <a:pt x="207" y="112"/>
                      <a:pt x="207" y="110"/>
                    </a:cubicBezTo>
                    <a:cubicBezTo>
                      <a:pt x="208" y="112"/>
                      <a:pt x="208" y="114"/>
                      <a:pt x="209" y="116"/>
                    </a:cubicBezTo>
                    <a:cubicBezTo>
                      <a:pt x="210" y="118"/>
                      <a:pt x="211" y="120"/>
                      <a:pt x="212" y="122"/>
                    </a:cubicBezTo>
                    <a:cubicBezTo>
                      <a:pt x="216" y="131"/>
                      <a:pt x="216" y="131"/>
                      <a:pt x="216" y="131"/>
                    </a:cubicBezTo>
                    <a:cubicBezTo>
                      <a:pt x="210" y="134"/>
                      <a:pt x="210" y="134"/>
                      <a:pt x="210" y="134"/>
                    </a:cubicBezTo>
                    <a:close/>
                    <a:moveTo>
                      <a:pt x="184" y="139"/>
                    </a:moveTo>
                    <a:cubicBezTo>
                      <a:pt x="185" y="112"/>
                      <a:pt x="185" y="112"/>
                      <a:pt x="185" y="112"/>
                    </a:cubicBezTo>
                    <a:cubicBezTo>
                      <a:pt x="193" y="111"/>
                      <a:pt x="193" y="111"/>
                      <a:pt x="193" y="111"/>
                    </a:cubicBezTo>
                    <a:cubicBezTo>
                      <a:pt x="202" y="137"/>
                      <a:pt x="202" y="137"/>
                      <a:pt x="202" y="137"/>
                    </a:cubicBezTo>
                    <a:cubicBezTo>
                      <a:pt x="195" y="138"/>
                      <a:pt x="195" y="138"/>
                      <a:pt x="195" y="138"/>
                    </a:cubicBezTo>
                    <a:cubicBezTo>
                      <a:pt x="194" y="133"/>
                      <a:pt x="194" y="133"/>
                      <a:pt x="194" y="133"/>
                    </a:cubicBezTo>
                    <a:cubicBezTo>
                      <a:pt x="190" y="134"/>
                      <a:pt x="190" y="134"/>
                      <a:pt x="190" y="134"/>
                    </a:cubicBezTo>
                    <a:cubicBezTo>
                      <a:pt x="190" y="138"/>
                      <a:pt x="190" y="138"/>
                      <a:pt x="190" y="138"/>
                    </a:cubicBezTo>
                    <a:cubicBezTo>
                      <a:pt x="184" y="139"/>
                      <a:pt x="184" y="139"/>
                      <a:pt x="184" y="139"/>
                    </a:cubicBezTo>
                    <a:close/>
                    <a:moveTo>
                      <a:pt x="190" y="129"/>
                    </a:moveTo>
                    <a:cubicBezTo>
                      <a:pt x="193" y="128"/>
                      <a:pt x="193" y="128"/>
                      <a:pt x="193" y="128"/>
                    </a:cubicBezTo>
                    <a:cubicBezTo>
                      <a:pt x="191" y="120"/>
                      <a:pt x="191" y="120"/>
                      <a:pt x="191" y="120"/>
                    </a:cubicBezTo>
                    <a:cubicBezTo>
                      <a:pt x="190" y="120"/>
                      <a:pt x="190" y="119"/>
                      <a:pt x="190" y="119"/>
                    </a:cubicBezTo>
                    <a:cubicBezTo>
                      <a:pt x="190" y="118"/>
                      <a:pt x="190" y="117"/>
                      <a:pt x="189" y="116"/>
                    </a:cubicBezTo>
                    <a:cubicBezTo>
                      <a:pt x="189" y="117"/>
                      <a:pt x="190" y="117"/>
                      <a:pt x="190" y="118"/>
                    </a:cubicBezTo>
                    <a:cubicBezTo>
                      <a:pt x="190" y="119"/>
                      <a:pt x="190" y="120"/>
                      <a:pt x="190" y="120"/>
                    </a:cubicBezTo>
                    <a:cubicBezTo>
                      <a:pt x="190" y="129"/>
                      <a:pt x="190" y="129"/>
                      <a:pt x="190" y="129"/>
                    </a:cubicBezTo>
                    <a:close/>
                    <a:moveTo>
                      <a:pt x="153" y="132"/>
                    </a:moveTo>
                    <a:cubicBezTo>
                      <a:pt x="159" y="133"/>
                      <a:pt x="159" y="133"/>
                      <a:pt x="159" y="133"/>
                    </a:cubicBezTo>
                    <a:cubicBezTo>
                      <a:pt x="159" y="135"/>
                      <a:pt x="159" y="135"/>
                      <a:pt x="159" y="135"/>
                    </a:cubicBezTo>
                    <a:cubicBezTo>
                      <a:pt x="159" y="136"/>
                      <a:pt x="159" y="136"/>
                      <a:pt x="159" y="137"/>
                    </a:cubicBezTo>
                    <a:cubicBezTo>
                      <a:pt x="160" y="137"/>
                      <a:pt x="160" y="137"/>
                      <a:pt x="161" y="137"/>
                    </a:cubicBezTo>
                    <a:cubicBezTo>
                      <a:pt x="162" y="138"/>
                      <a:pt x="162" y="137"/>
                      <a:pt x="162" y="137"/>
                    </a:cubicBezTo>
                    <a:cubicBezTo>
                      <a:pt x="163" y="137"/>
                      <a:pt x="163" y="136"/>
                      <a:pt x="163" y="135"/>
                    </a:cubicBezTo>
                    <a:cubicBezTo>
                      <a:pt x="163" y="135"/>
                      <a:pt x="163" y="134"/>
                      <a:pt x="163" y="134"/>
                    </a:cubicBezTo>
                    <a:cubicBezTo>
                      <a:pt x="162" y="133"/>
                      <a:pt x="162" y="133"/>
                      <a:pt x="161" y="132"/>
                    </a:cubicBezTo>
                    <a:cubicBezTo>
                      <a:pt x="161" y="132"/>
                      <a:pt x="160" y="131"/>
                      <a:pt x="160" y="131"/>
                    </a:cubicBezTo>
                    <a:cubicBezTo>
                      <a:pt x="158" y="129"/>
                      <a:pt x="157" y="128"/>
                      <a:pt x="156" y="127"/>
                    </a:cubicBezTo>
                    <a:cubicBezTo>
                      <a:pt x="155" y="126"/>
                      <a:pt x="155" y="126"/>
                      <a:pt x="155" y="125"/>
                    </a:cubicBezTo>
                    <a:cubicBezTo>
                      <a:pt x="154" y="124"/>
                      <a:pt x="154" y="123"/>
                      <a:pt x="154" y="122"/>
                    </a:cubicBezTo>
                    <a:cubicBezTo>
                      <a:pt x="154" y="119"/>
                      <a:pt x="155" y="118"/>
                      <a:pt x="156" y="116"/>
                    </a:cubicBezTo>
                    <a:cubicBezTo>
                      <a:pt x="158" y="115"/>
                      <a:pt x="160" y="115"/>
                      <a:pt x="162" y="115"/>
                    </a:cubicBezTo>
                    <a:cubicBezTo>
                      <a:pt x="165" y="115"/>
                      <a:pt x="167" y="116"/>
                      <a:pt x="168" y="117"/>
                    </a:cubicBezTo>
                    <a:cubicBezTo>
                      <a:pt x="169" y="118"/>
                      <a:pt x="170" y="120"/>
                      <a:pt x="169" y="122"/>
                    </a:cubicBezTo>
                    <a:cubicBezTo>
                      <a:pt x="169" y="124"/>
                      <a:pt x="169" y="124"/>
                      <a:pt x="169" y="124"/>
                    </a:cubicBezTo>
                    <a:cubicBezTo>
                      <a:pt x="164" y="124"/>
                      <a:pt x="164" y="124"/>
                      <a:pt x="164" y="124"/>
                    </a:cubicBezTo>
                    <a:cubicBezTo>
                      <a:pt x="164" y="122"/>
                      <a:pt x="164" y="122"/>
                      <a:pt x="164" y="122"/>
                    </a:cubicBezTo>
                    <a:cubicBezTo>
                      <a:pt x="164" y="121"/>
                      <a:pt x="164" y="121"/>
                      <a:pt x="163" y="120"/>
                    </a:cubicBezTo>
                    <a:cubicBezTo>
                      <a:pt x="163" y="120"/>
                      <a:pt x="163" y="120"/>
                      <a:pt x="162" y="120"/>
                    </a:cubicBezTo>
                    <a:cubicBezTo>
                      <a:pt x="161" y="119"/>
                      <a:pt x="161" y="120"/>
                      <a:pt x="161" y="120"/>
                    </a:cubicBezTo>
                    <a:cubicBezTo>
                      <a:pt x="160" y="120"/>
                      <a:pt x="160" y="121"/>
                      <a:pt x="160" y="121"/>
                    </a:cubicBezTo>
                    <a:cubicBezTo>
                      <a:pt x="160" y="122"/>
                      <a:pt x="161" y="124"/>
                      <a:pt x="164" y="126"/>
                    </a:cubicBezTo>
                    <a:cubicBezTo>
                      <a:pt x="164" y="127"/>
                      <a:pt x="164" y="127"/>
                      <a:pt x="164" y="127"/>
                    </a:cubicBezTo>
                    <a:cubicBezTo>
                      <a:pt x="164" y="127"/>
                      <a:pt x="164" y="127"/>
                      <a:pt x="164" y="127"/>
                    </a:cubicBezTo>
                    <a:cubicBezTo>
                      <a:pt x="167" y="129"/>
                      <a:pt x="168" y="130"/>
                      <a:pt x="168" y="131"/>
                    </a:cubicBezTo>
                    <a:cubicBezTo>
                      <a:pt x="169" y="132"/>
                      <a:pt x="169" y="133"/>
                      <a:pt x="169" y="133"/>
                    </a:cubicBezTo>
                    <a:cubicBezTo>
                      <a:pt x="169" y="134"/>
                      <a:pt x="169" y="135"/>
                      <a:pt x="169" y="135"/>
                    </a:cubicBezTo>
                    <a:cubicBezTo>
                      <a:pt x="169" y="138"/>
                      <a:pt x="168" y="139"/>
                      <a:pt x="167" y="141"/>
                    </a:cubicBezTo>
                    <a:cubicBezTo>
                      <a:pt x="165" y="142"/>
                      <a:pt x="163" y="142"/>
                      <a:pt x="161" y="142"/>
                    </a:cubicBezTo>
                    <a:cubicBezTo>
                      <a:pt x="158" y="142"/>
                      <a:pt x="156" y="141"/>
                      <a:pt x="155" y="140"/>
                    </a:cubicBezTo>
                    <a:cubicBezTo>
                      <a:pt x="154" y="139"/>
                      <a:pt x="153" y="137"/>
                      <a:pt x="153" y="134"/>
                    </a:cubicBezTo>
                    <a:cubicBezTo>
                      <a:pt x="153" y="132"/>
                      <a:pt x="153" y="132"/>
                      <a:pt x="153" y="132"/>
                    </a:cubicBezTo>
                    <a:close/>
                    <a:moveTo>
                      <a:pt x="129" y="140"/>
                    </a:moveTo>
                    <a:cubicBezTo>
                      <a:pt x="136" y="113"/>
                      <a:pt x="136" y="113"/>
                      <a:pt x="136" y="113"/>
                    </a:cubicBezTo>
                    <a:cubicBezTo>
                      <a:pt x="144" y="114"/>
                      <a:pt x="144" y="114"/>
                      <a:pt x="144" y="114"/>
                    </a:cubicBezTo>
                    <a:cubicBezTo>
                      <a:pt x="147" y="141"/>
                      <a:pt x="147" y="141"/>
                      <a:pt x="147" y="141"/>
                    </a:cubicBezTo>
                    <a:cubicBezTo>
                      <a:pt x="140" y="140"/>
                      <a:pt x="140" y="140"/>
                      <a:pt x="140" y="140"/>
                    </a:cubicBezTo>
                    <a:cubicBezTo>
                      <a:pt x="140" y="136"/>
                      <a:pt x="140" y="136"/>
                      <a:pt x="140" y="136"/>
                    </a:cubicBezTo>
                    <a:cubicBezTo>
                      <a:pt x="136" y="135"/>
                      <a:pt x="136" y="135"/>
                      <a:pt x="136" y="135"/>
                    </a:cubicBezTo>
                    <a:cubicBezTo>
                      <a:pt x="135" y="140"/>
                      <a:pt x="135" y="140"/>
                      <a:pt x="135" y="140"/>
                    </a:cubicBezTo>
                    <a:cubicBezTo>
                      <a:pt x="129" y="140"/>
                      <a:pt x="129" y="140"/>
                      <a:pt x="129" y="140"/>
                    </a:cubicBezTo>
                    <a:close/>
                    <a:moveTo>
                      <a:pt x="137" y="131"/>
                    </a:moveTo>
                    <a:cubicBezTo>
                      <a:pt x="140" y="131"/>
                      <a:pt x="140" y="131"/>
                      <a:pt x="140" y="131"/>
                    </a:cubicBezTo>
                    <a:cubicBezTo>
                      <a:pt x="140" y="123"/>
                      <a:pt x="140" y="123"/>
                      <a:pt x="140" y="123"/>
                    </a:cubicBezTo>
                    <a:cubicBezTo>
                      <a:pt x="140" y="122"/>
                      <a:pt x="140" y="121"/>
                      <a:pt x="140" y="121"/>
                    </a:cubicBezTo>
                    <a:cubicBezTo>
                      <a:pt x="140" y="120"/>
                      <a:pt x="140" y="119"/>
                      <a:pt x="140" y="118"/>
                    </a:cubicBezTo>
                    <a:cubicBezTo>
                      <a:pt x="140" y="119"/>
                      <a:pt x="140" y="119"/>
                      <a:pt x="139" y="120"/>
                    </a:cubicBezTo>
                    <a:cubicBezTo>
                      <a:pt x="139" y="121"/>
                      <a:pt x="139" y="122"/>
                      <a:pt x="139" y="123"/>
                    </a:cubicBezTo>
                    <a:cubicBezTo>
                      <a:pt x="137" y="131"/>
                      <a:pt x="137" y="131"/>
                      <a:pt x="137" y="131"/>
                    </a:cubicBezTo>
                    <a:close/>
                    <a:moveTo>
                      <a:pt x="113" y="136"/>
                    </a:moveTo>
                    <a:cubicBezTo>
                      <a:pt x="118" y="115"/>
                      <a:pt x="118" y="115"/>
                      <a:pt x="118" y="115"/>
                    </a:cubicBezTo>
                    <a:cubicBezTo>
                      <a:pt x="114" y="114"/>
                      <a:pt x="114" y="114"/>
                      <a:pt x="114" y="114"/>
                    </a:cubicBezTo>
                    <a:cubicBezTo>
                      <a:pt x="115" y="109"/>
                      <a:pt x="115" y="109"/>
                      <a:pt x="115" y="109"/>
                    </a:cubicBezTo>
                    <a:cubicBezTo>
                      <a:pt x="129" y="112"/>
                      <a:pt x="129" y="112"/>
                      <a:pt x="129" y="112"/>
                    </a:cubicBezTo>
                    <a:cubicBezTo>
                      <a:pt x="128" y="117"/>
                      <a:pt x="128" y="117"/>
                      <a:pt x="128" y="117"/>
                    </a:cubicBezTo>
                    <a:cubicBezTo>
                      <a:pt x="124" y="116"/>
                      <a:pt x="124" y="116"/>
                      <a:pt x="124" y="116"/>
                    </a:cubicBezTo>
                    <a:cubicBezTo>
                      <a:pt x="119" y="137"/>
                      <a:pt x="119" y="137"/>
                      <a:pt x="119" y="137"/>
                    </a:cubicBezTo>
                    <a:cubicBezTo>
                      <a:pt x="113" y="136"/>
                      <a:pt x="113" y="136"/>
                      <a:pt x="113" y="136"/>
                    </a:cubicBezTo>
                    <a:close/>
                    <a:moveTo>
                      <a:pt x="95" y="129"/>
                    </a:moveTo>
                    <a:cubicBezTo>
                      <a:pt x="105" y="104"/>
                      <a:pt x="105" y="104"/>
                      <a:pt x="105" y="104"/>
                    </a:cubicBezTo>
                    <a:cubicBezTo>
                      <a:pt x="111" y="107"/>
                      <a:pt x="111" y="107"/>
                      <a:pt x="111" y="107"/>
                    </a:cubicBezTo>
                    <a:cubicBezTo>
                      <a:pt x="101" y="131"/>
                      <a:pt x="101" y="131"/>
                      <a:pt x="101" y="131"/>
                    </a:cubicBezTo>
                    <a:cubicBezTo>
                      <a:pt x="95" y="129"/>
                      <a:pt x="95" y="129"/>
                      <a:pt x="95" y="129"/>
                    </a:cubicBezTo>
                    <a:close/>
                    <a:moveTo>
                      <a:pt x="78" y="110"/>
                    </a:moveTo>
                    <a:cubicBezTo>
                      <a:pt x="83" y="113"/>
                      <a:pt x="83" y="113"/>
                      <a:pt x="83" y="113"/>
                    </a:cubicBezTo>
                    <a:cubicBezTo>
                      <a:pt x="82" y="115"/>
                      <a:pt x="82" y="115"/>
                      <a:pt x="82" y="115"/>
                    </a:cubicBezTo>
                    <a:cubicBezTo>
                      <a:pt x="82" y="115"/>
                      <a:pt x="81" y="116"/>
                      <a:pt x="82" y="117"/>
                    </a:cubicBezTo>
                    <a:cubicBezTo>
                      <a:pt x="82" y="117"/>
                      <a:pt x="82" y="118"/>
                      <a:pt x="82" y="118"/>
                    </a:cubicBezTo>
                    <a:cubicBezTo>
                      <a:pt x="83" y="118"/>
                      <a:pt x="83" y="118"/>
                      <a:pt x="84" y="118"/>
                    </a:cubicBezTo>
                    <a:cubicBezTo>
                      <a:pt x="84" y="118"/>
                      <a:pt x="85" y="118"/>
                      <a:pt x="85" y="117"/>
                    </a:cubicBezTo>
                    <a:cubicBezTo>
                      <a:pt x="86" y="117"/>
                      <a:pt x="86" y="116"/>
                      <a:pt x="86" y="115"/>
                    </a:cubicBezTo>
                    <a:cubicBezTo>
                      <a:pt x="86" y="115"/>
                      <a:pt x="86" y="114"/>
                      <a:pt x="85" y="113"/>
                    </a:cubicBezTo>
                    <a:cubicBezTo>
                      <a:pt x="85" y="113"/>
                      <a:pt x="85" y="112"/>
                      <a:pt x="85" y="112"/>
                    </a:cubicBezTo>
                    <a:cubicBezTo>
                      <a:pt x="84" y="109"/>
                      <a:pt x="83" y="108"/>
                      <a:pt x="83" y="106"/>
                    </a:cubicBezTo>
                    <a:cubicBezTo>
                      <a:pt x="83" y="106"/>
                      <a:pt x="83" y="105"/>
                      <a:pt x="83" y="104"/>
                    </a:cubicBezTo>
                    <a:cubicBezTo>
                      <a:pt x="83" y="103"/>
                      <a:pt x="84" y="102"/>
                      <a:pt x="84" y="101"/>
                    </a:cubicBezTo>
                    <a:cubicBezTo>
                      <a:pt x="85" y="99"/>
                      <a:pt x="87" y="98"/>
                      <a:pt x="89" y="97"/>
                    </a:cubicBezTo>
                    <a:cubicBezTo>
                      <a:pt x="91" y="97"/>
                      <a:pt x="93" y="97"/>
                      <a:pt x="95" y="99"/>
                    </a:cubicBezTo>
                    <a:cubicBezTo>
                      <a:pt x="97" y="100"/>
                      <a:pt x="98" y="102"/>
                      <a:pt x="98" y="103"/>
                    </a:cubicBezTo>
                    <a:cubicBezTo>
                      <a:pt x="99" y="105"/>
                      <a:pt x="99" y="107"/>
                      <a:pt x="97" y="108"/>
                    </a:cubicBezTo>
                    <a:cubicBezTo>
                      <a:pt x="96" y="110"/>
                      <a:pt x="96" y="110"/>
                      <a:pt x="96" y="110"/>
                    </a:cubicBezTo>
                    <a:cubicBezTo>
                      <a:pt x="91" y="107"/>
                      <a:pt x="91" y="107"/>
                      <a:pt x="91" y="107"/>
                    </a:cubicBezTo>
                    <a:cubicBezTo>
                      <a:pt x="92" y="106"/>
                      <a:pt x="92" y="106"/>
                      <a:pt x="92" y="106"/>
                    </a:cubicBezTo>
                    <a:cubicBezTo>
                      <a:pt x="93" y="105"/>
                      <a:pt x="93" y="104"/>
                      <a:pt x="93" y="104"/>
                    </a:cubicBezTo>
                    <a:cubicBezTo>
                      <a:pt x="93" y="103"/>
                      <a:pt x="93" y="103"/>
                      <a:pt x="92" y="103"/>
                    </a:cubicBezTo>
                    <a:cubicBezTo>
                      <a:pt x="92" y="102"/>
                      <a:pt x="91" y="102"/>
                      <a:pt x="91" y="102"/>
                    </a:cubicBezTo>
                    <a:cubicBezTo>
                      <a:pt x="90" y="103"/>
                      <a:pt x="90" y="103"/>
                      <a:pt x="89" y="103"/>
                    </a:cubicBezTo>
                    <a:cubicBezTo>
                      <a:pt x="89" y="104"/>
                      <a:pt x="89" y="106"/>
                      <a:pt x="90" y="110"/>
                    </a:cubicBezTo>
                    <a:cubicBezTo>
                      <a:pt x="90" y="110"/>
                      <a:pt x="90" y="110"/>
                      <a:pt x="90" y="110"/>
                    </a:cubicBezTo>
                    <a:cubicBezTo>
                      <a:pt x="91" y="110"/>
                      <a:pt x="91" y="110"/>
                      <a:pt x="91" y="110"/>
                    </a:cubicBezTo>
                    <a:cubicBezTo>
                      <a:pt x="92" y="113"/>
                      <a:pt x="92" y="115"/>
                      <a:pt x="92" y="116"/>
                    </a:cubicBezTo>
                    <a:cubicBezTo>
                      <a:pt x="92" y="117"/>
                      <a:pt x="92" y="117"/>
                      <a:pt x="91" y="118"/>
                    </a:cubicBezTo>
                    <a:cubicBezTo>
                      <a:pt x="91" y="119"/>
                      <a:pt x="91" y="119"/>
                      <a:pt x="91" y="120"/>
                    </a:cubicBezTo>
                    <a:cubicBezTo>
                      <a:pt x="89" y="122"/>
                      <a:pt x="88" y="123"/>
                      <a:pt x="86" y="123"/>
                    </a:cubicBezTo>
                    <a:cubicBezTo>
                      <a:pt x="84" y="124"/>
                      <a:pt x="82" y="123"/>
                      <a:pt x="80" y="122"/>
                    </a:cubicBezTo>
                    <a:cubicBezTo>
                      <a:pt x="78" y="120"/>
                      <a:pt x="76" y="119"/>
                      <a:pt x="76" y="117"/>
                    </a:cubicBezTo>
                    <a:cubicBezTo>
                      <a:pt x="75" y="115"/>
                      <a:pt x="76" y="113"/>
                      <a:pt x="77" y="111"/>
                    </a:cubicBezTo>
                    <a:cubicBezTo>
                      <a:pt x="78" y="110"/>
                      <a:pt x="78" y="110"/>
                      <a:pt x="78" y="110"/>
                    </a:cubicBezTo>
                    <a:close/>
                    <a:moveTo>
                      <a:pt x="68" y="95"/>
                    </a:moveTo>
                    <a:cubicBezTo>
                      <a:pt x="69" y="95"/>
                      <a:pt x="70" y="96"/>
                      <a:pt x="71" y="96"/>
                    </a:cubicBezTo>
                    <a:cubicBezTo>
                      <a:pt x="71" y="96"/>
                      <a:pt x="72" y="96"/>
                      <a:pt x="72" y="95"/>
                    </a:cubicBezTo>
                    <a:cubicBezTo>
                      <a:pt x="73" y="94"/>
                      <a:pt x="73" y="94"/>
                      <a:pt x="73" y="94"/>
                    </a:cubicBezTo>
                    <a:cubicBezTo>
                      <a:pt x="74" y="93"/>
                      <a:pt x="74" y="92"/>
                      <a:pt x="74" y="92"/>
                    </a:cubicBezTo>
                    <a:cubicBezTo>
                      <a:pt x="74" y="91"/>
                      <a:pt x="73" y="91"/>
                      <a:pt x="72" y="90"/>
                    </a:cubicBezTo>
                    <a:cubicBezTo>
                      <a:pt x="72" y="90"/>
                      <a:pt x="72" y="90"/>
                      <a:pt x="72" y="90"/>
                    </a:cubicBezTo>
                    <a:cubicBezTo>
                      <a:pt x="68" y="95"/>
                      <a:pt x="68" y="95"/>
                      <a:pt x="68" y="95"/>
                    </a:cubicBezTo>
                    <a:close/>
                    <a:moveTo>
                      <a:pt x="54" y="103"/>
                    </a:moveTo>
                    <a:cubicBezTo>
                      <a:pt x="70" y="82"/>
                      <a:pt x="70" y="82"/>
                      <a:pt x="70" y="82"/>
                    </a:cubicBezTo>
                    <a:cubicBezTo>
                      <a:pt x="77" y="88"/>
                      <a:pt x="77" y="88"/>
                      <a:pt x="77" y="88"/>
                    </a:cubicBezTo>
                    <a:cubicBezTo>
                      <a:pt x="79" y="89"/>
                      <a:pt x="80" y="91"/>
                      <a:pt x="80" y="92"/>
                    </a:cubicBezTo>
                    <a:cubicBezTo>
                      <a:pt x="80" y="94"/>
                      <a:pt x="80" y="95"/>
                      <a:pt x="79" y="97"/>
                    </a:cubicBezTo>
                    <a:cubicBezTo>
                      <a:pt x="78" y="97"/>
                      <a:pt x="78" y="97"/>
                      <a:pt x="78" y="97"/>
                    </a:cubicBezTo>
                    <a:cubicBezTo>
                      <a:pt x="78" y="98"/>
                      <a:pt x="78" y="98"/>
                      <a:pt x="78" y="98"/>
                    </a:cubicBezTo>
                    <a:cubicBezTo>
                      <a:pt x="77" y="99"/>
                      <a:pt x="76" y="100"/>
                      <a:pt x="75" y="100"/>
                    </a:cubicBezTo>
                    <a:cubicBezTo>
                      <a:pt x="74" y="100"/>
                      <a:pt x="73" y="100"/>
                      <a:pt x="72" y="100"/>
                    </a:cubicBezTo>
                    <a:cubicBezTo>
                      <a:pt x="72" y="101"/>
                      <a:pt x="73" y="102"/>
                      <a:pt x="73" y="103"/>
                    </a:cubicBezTo>
                    <a:cubicBezTo>
                      <a:pt x="73" y="104"/>
                      <a:pt x="72" y="105"/>
                      <a:pt x="71" y="106"/>
                    </a:cubicBezTo>
                    <a:cubicBezTo>
                      <a:pt x="67" y="111"/>
                      <a:pt x="67" y="111"/>
                      <a:pt x="67" y="111"/>
                    </a:cubicBezTo>
                    <a:cubicBezTo>
                      <a:pt x="67" y="111"/>
                      <a:pt x="66" y="112"/>
                      <a:pt x="66" y="112"/>
                    </a:cubicBezTo>
                    <a:cubicBezTo>
                      <a:pt x="66" y="112"/>
                      <a:pt x="66" y="113"/>
                      <a:pt x="66" y="113"/>
                    </a:cubicBezTo>
                    <a:cubicBezTo>
                      <a:pt x="61" y="109"/>
                      <a:pt x="61" y="109"/>
                      <a:pt x="61" y="109"/>
                    </a:cubicBezTo>
                    <a:cubicBezTo>
                      <a:pt x="61" y="109"/>
                      <a:pt x="61" y="109"/>
                      <a:pt x="62" y="108"/>
                    </a:cubicBezTo>
                    <a:cubicBezTo>
                      <a:pt x="62" y="108"/>
                      <a:pt x="62" y="107"/>
                      <a:pt x="63" y="107"/>
                    </a:cubicBezTo>
                    <a:cubicBezTo>
                      <a:pt x="66" y="103"/>
                      <a:pt x="66" y="103"/>
                      <a:pt x="66" y="103"/>
                    </a:cubicBezTo>
                    <a:cubicBezTo>
                      <a:pt x="67" y="102"/>
                      <a:pt x="67" y="101"/>
                      <a:pt x="67" y="100"/>
                    </a:cubicBezTo>
                    <a:cubicBezTo>
                      <a:pt x="67" y="99"/>
                      <a:pt x="67" y="99"/>
                      <a:pt x="66" y="98"/>
                    </a:cubicBezTo>
                    <a:cubicBezTo>
                      <a:pt x="58" y="107"/>
                      <a:pt x="58" y="107"/>
                      <a:pt x="58" y="107"/>
                    </a:cubicBezTo>
                    <a:cubicBezTo>
                      <a:pt x="54" y="103"/>
                      <a:pt x="54" y="103"/>
                      <a:pt x="54" y="103"/>
                    </a:cubicBezTo>
                    <a:close/>
                    <a:moveTo>
                      <a:pt x="37" y="87"/>
                    </a:moveTo>
                    <a:cubicBezTo>
                      <a:pt x="57" y="69"/>
                      <a:pt x="57" y="69"/>
                      <a:pt x="57" y="69"/>
                    </a:cubicBezTo>
                    <a:cubicBezTo>
                      <a:pt x="66" y="78"/>
                      <a:pt x="66" y="78"/>
                      <a:pt x="66" y="78"/>
                    </a:cubicBezTo>
                    <a:cubicBezTo>
                      <a:pt x="62" y="82"/>
                      <a:pt x="62" y="82"/>
                      <a:pt x="62" y="82"/>
                    </a:cubicBezTo>
                    <a:cubicBezTo>
                      <a:pt x="57" y="77"/>
                      <a:pt x="57" y="77"/>
                      <a:pt x="57" y="77"/>
                    </a:cubicBezTo>
                    <a:cubicBezTo>
                      <a:pt x="53" y="80"/>
                      <a:pt x="53" y="80"/>
                      <a:pt x="53" y="80"/>
                    </a:cubicBezTo>
                    <a:cubicBezTo>
                      <a:pt x="58" y="85"/>
                      <a:pt x="58" y="85"/>
                      <a:pt x="58" y="85"/>
                    </a:cubicBezTo>
                    <a:cubicBezTo>
                      <a:pt x="54" y="89"/>
                      <a:pt x="54" y="89"/>
                      <a:pt x="54" y="89"/>
                    </a:cubicBezTo>
                    <a:cubicBezTo>
                      <a:pt x="50" y="84"/>
                      <a:pt x="50" y="84"/>
                      <a:pt x="50" y="84"/>
                    </a:cubicBezTo>
                    <a:cubicBezTo>
                      <a:pt x="45" y="88"/>
                      <a:pt x="45" y="88"/>
                      <a:pt x="45" y="88"/>
                    </a:cubicBezTo>
                    <a:cubicBezTo>
                      <a:pt x="51" y="93"/>
                      <a:pt x="51" y="93"/>
                      <a:pt x="51" y="93"/>
                    </a:cubicBezTo>
                    <a:cubicBezTo>
                      <a:pt x="47" y="97"/>
                      <a:pt x="47" y="97"/>
                      <a:pt x="47" y="97"/>
                    </a:cubicBezTo>
                    <a:cubicBezTo>
                      <a:pt x="37" y="87"/>
                      <a:pt x="37" y="87"/>
                      <a:pt x="37" y="87"/>
                    </a:cubicBezTo>
                    <a:close/>
                    <a:moveTo>
                      <a:pt x="25" y="70"/>
                    </a:moveTo>
                    <a:cubicBezTo>
                      <a:pt x="45" y="51"/>
                      <a:pt x="45" y="51"/>
                      <a:pt x="45" y="51"/>
                    </a:cubicBezTo>
                    <a:cubicBezTo>
                      <a:pt x="48" y="57"/>
                      <a:pt x="48" y="57"/>
                      <a:pt x="48" y="57"/>
                    </a:cubicBezTo>
                    <a:cubicBezTo>
                      <a:pt x="40" y="64"/>
                      <a:pt x="40" y="64"/>
                      <a:pt x="40" y="64"/>
                    </a:cubicBezTo>
                    <a:cubicBezTo>
                      <a:pt x="39" y="64"/>
                      <a:pt x="38" y="65"/>
                      <a:pt x="37" y="66"/>
                    </a:cubicBezTo>
                    <a:cubicBezTo>
                      <a:pt x="36" y="67"/>
                      <a:pt x="34" y="68"/>
                      <a:pt x="32" y="69"/>
                    </a:cubicBezTo>
                    <a:cubicBezTo>
                      <a:pt x="34" y="68"/>
                      <a:pt x="37" y="67"/>
                      <a:pt x="39" y="65"/>
                    </a:cubicBezTo>
                    <a:cubicBezTo>
                      <a:pt x="40" y="65"/>
                      <a:pt x="40" y="65"/>
                      <a:pt x="40" y="65"/>
                    </a:cubicBezTo>
                    <a:cubicBezTo>
                      <a:pt x="50" y="60"/>
                      <a:pt x="50" y="60"/>
                      <a:pt x="50" y="60"/>
                    </a:cubicBezTo>
                    <a:cubicBezTo>
                      <a:pt x="54" y="65"/>
                      <a:pt x="54" y="65"/>
                      <a:pt x="54" y="65"/>
                    </a:cubicBezTo>
                    <a:cubicBezTo>
                      <a:pt x="29" y="76"/>
                      <a:pt x="29" y="76"/>
                      <a:pt x="29" y="76"/>
                    </a:cubicBezTo>
                    <a:cubicBezTo>
                      <a:pt x="25" y="70"/>
                      <a:pt x="25" y="70"/>
                      <a:pt x="25" y="70"/>
                    </a:cubicBezTo>
                    <a:close/>
                    <a:moveTo>
                      <a:pt x="15" y="53"/>
                    </a:moveTo>
                    <a:cubicBezTo>
                      <a:pt x="39" y="41"/>
                      <a:pt x="39" y="41"/>
                      <a:pt x="39" y="41"/>
                    </a:cubicBezTo>
                    <a:cubicBezTo>
                      <a:pt x="42" y="47"/>
                      <a:pt x="42" y="47"/>
                      <a:pt x="42" y="47"/>
                    </a:cubicBezTo>
                    <a:cubicBezTo>
                      <a:pt x="18" y="58"/>
                      <a:pt x="18" y="58"/>
                      <a:pt x="18" y="58"/>
                    </a:cubicBezTo>
                    <a:cubicBezTo>
                      <a:pt x="15" y="53"/>
                      <a:pt x="15" y="53"/>
                      <a:pt x="15" y="53"/>
                    </a:cubicBezTo>
                    <a:close/>
                    <a:moveTo>
                      <a:pt x="5" y="29"/>
                    </a:moveTo>
                    <a:cubicBezTo>
                      <a:pt x="31" y="20"/>
                      <a:pt x="31" y="20"/>
                      <a:pt x="31" y="20"/>
                    </a:cubicBezTo>
                    <a:cubicBezTo>
                      <a:pt x="33" y="26"/>
                      <a:pt x="33" y="26"/>
                      <a:pt x="33" y="26"/>
                    </a:cubicBezTo>
                    <a:cubicBezTo>
                      <a:pt x="24" y="33"/>
                      <a:pt x="24" y="33"/>
                      <a:pt x="24" y="33"/>
                    </a:cubicBezTo>
                    <a:cubicBezTo>
                      <a:pt x="23" y="33"/>
                      <a:pt x="22" y="34"/>
                      <a:pt x="20" y="35"/>
                    </a:cubicBezTo>
                    <a:cubicBezTo>
                      <a:pt x="19" y="36"/>
                      <a:pt x="18" y="36"/>
                      <a:pt x="17" y="37"/>
                    </a:cubicBezTo>
                    <a:cubicBezTo>
                      <a:pt x="18" y="37"/>
                      <a:pt x="19" y="36"/>
                      <a:pt x="21" y="35"/>
                    </a:cubicBezTo>
                    <a:cubicBezTo>
                      <a:pt x="22" y="35"/>
                      <a:pt x="23" y="34"/>
                      <a:pt x="25" y="34"/>
                    </a:cubicBezTo>
                    <a:cubicBezTo>
                      <a:pt x="34" y="31"/>
                      <a:pt x="34" y="31"/>
                      <a:pt x="34" y="31"/>
                    </a:cubicBezTo>
                    <a:cubicBezTo>
                      <a:pt x="36" y="36"/>
                      <a:pt x="36" y="36"/>
                      <a:pt x="36" y="36"/>
                    </a:cubicBezTo>
                    <a:cubicBezTo>
                      <a:pt x="11" y="45"/>
                      <a:pt x="11" y="45"/>
                      <a:pt x="11" y="45"/>
                    </a:cubicBezTo>
                    <a:cubicBezTo>
                      <a:pt x="9" y="39"/>
                      <a:pt x="9" y="39"/>
                      <a:pt x="9" y="39"/>
                    </a:cubicBezTo>
                    <a:cubicBezTo>
                      <a:pt x="19" y="32"/>
                      <a:pt x="19" y="32"/>
                      <a:pt x="19" y="32"/>
                    </a:cubicBezTo>
                    <a:cubicBezTo>
                      <a:pt x="20" y="31"/>
                      <a:pt x="21" y="30"/>
                      <a:pt x="22" y="29"/>
                    </a:cubicBezTo>
                    <a:cubicBezTo>
                      <a:pt x="23" y="29"/>
                      <a:pt x="24" y="28"/>
                      <a:pt x="25" y="27"/>
                    </a:cubicBezTo>
                    <a:cubicBezTo>
                      <a:pt x="23" y="28"/>
                      <a:pt x="22" y="29"/>
                      <a:pt x="20" y="30"/>
                    </a:cubicBezTo>
                    <a:cubicBezTo>
                      <a:pt x="18" y="30"/>
                      <a:pt x="17" y="31"/>
                      <a:pt x="15" y="31"/>
                    </a:cubicBezTo>
                    <a:cubicBezTo>
                      <a:pt x="7" y="34"/>
                      <a:pt x="7" y="34"/>
                      <a:pt x="7" y="34"/>
                    </a:cubicBezTo>
                    <a:cubicBezTo>
                      <a:pt x="5" y="29"/>
                      <a:pt x="5" y="29"/>
                      <a:pt x="5" y="29"/>
                    </a:cubicBezTo>
                    <a:close/>
                    <a:moveTo>
                      <a:pt x="27" y="6"/>
                    </a:moveTo>
                    <a:cubicBezTo>
                      <a:pt x="8" y="8"/>
                      <a:pt x="8" y="8"/>
                      <a:pt x="8" y="8"/>
                    </a:cubicBezTo>
                    <a:cubicBezTo>
                      <a:pt x="7" y="8"/>
                      <a:pt x="6" y="8"/>
                      <a:pt x="6" y="9"/>
                    </a:cubicBezTo>
                    <a:cubicBezTo>
                      <a:pt x="5" y="9"/>
                      <a:pt x="5" y="10"/>
                      <a:pt x="5" y="10"/>
                    </a:cubicBezTo>
                    <a:cubicBezTo>
                      <a:pt x="5" y="11"/>
                      <a:pt x="6" y="11"/>
                      <a:pt x="6" y="12"/>
                    </a:cubicBezTo>
                    <a:cubicBezTo>
                      <a:pt x="7" y="12"/>
                      <a:pt x="7" y="12"/>
                      <a:pt x="8" y="12"/>
                    </a:cubicBezTo>
                    <a:cubicBezTo>
                      <a:pt x="28" y="10"/>
                      <a:pt x="28" y="10"/>
                      <a:pt x="28" y="10"/>
                    </a:cubicBezTo>
                    <a:cubicBezTo>
                      <a:pt x="28" y="16"/>
                      <a:pt x="28" y="16"/>
                      <a:pt x="28" y="16"/>
                    </a:cubicBezTo>
                    <a:cubicBezTo>
                      <a:pt x="10" y="18"/>
                      <a:pt x="10" y="18"/>
                      <a:pt x="10" y="18"/>
                    </a:cubicBezTo>
                    <a:cubicBezTo>
                      <a:pt x="7" y="18"/>
                      <a:pt x="5" y="18"/>
                      <a:pt x="3" y="16"/>
                    </a:cubicBezTo>
                    <a:cubicBezTo>
                      <a:pt x="2" y="15"/>
                      <a:pt x="1" y="13"/>
                      <a:pt x="1" y="11"/>
                    </a:cubicBezTo>
                    <a:cubicBezTo>
                      <a:pt x="0" y="8"/>
                      <a:pt x="1" y="6"/>
                      <a:pt x="2" y="5"/>
                    </a:cubicBezTo>
                    <a:cubicBezTo>
                      <a:pt x="3" y="3"/>
                      <a:pt x="5" y="2"/>
                      <a:pt x="8" y="2"/>
                    </a:cubicBezTo>
                    <a:cubicBezTo>
                      <a:pt x="27" y="0"/>
                      <a:pt x="27" y="0"/>
                      <a:pt x="27" y="0"/>
                    </a:cubicBezTo>
                    <a:cubicBezTo>
                      <a:pt x="27" y="6"/>
                      <a:pt x="27" y="6"/>
                      <a:pt x="27"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8"/>
              <p:cNvSpPr>
                <a:spLocks noEditPoints="1"/>
              </p:cNvSpPr>
              <p:nvPr/>
            </p:nvSpPr>
            <p:spPr bwMode="auto">
              <a:xfrm>
                <a:off x="1514476" y="2149475"/>
                <a:ext cx="1435100" cy="1433513"/>
              </a:xfrm>
              <a:custGeom>
                <a:avLst/>
                <a:gdLst>
                  <a:gd name="T0" fmla="*/ 191 w 381"/>
                  <a:gd name="T1" fmla="*/ 0 h 381"/>
                  <a:gd name="T2" fmla="*/ 381 w 381"/>
                  <a:gd name="T3" fmla="*/ 191 h 381"/>
                  <a:gd name="T4" fmla="*/ 191 w 381"/>
                  <a:gd name="T5" fmla="*/ 381 h 381"/>
                  <a:gd name="T6" fmla="*/ 0 w 381"/>
                  <a:gd name="T7" fmla="*/ 191 h 381"/>
                  <a:gd name="T8" fmla="*/ 191 w 381"/>
                  <a:gd name="T9" fmla="*/ 0 h 381"/>
                  <a:gd name="T10" fmla="*/ 191 w 381"/>
                  <a:gd name="T11" fmla="*/ 17 h 381"/>
                  <a:gd name="T12" fmla="*/ 365 w 381"/>
                  <a:gd name="T13" fmla="*/ 191 h 381"/>
                  <a:gd name="T14" fmla="*/ 191 w 381"/>
                  <a:gd name="T15" fmla="*/ 365 h 381"/>
                  <a:gd name="T16" fmla="*/ 16 w 381"/>
                  <a:gd name="T17" fmla="*/ 191 h 381"/>
                  <a:gd name="T18" fmla="*/ 191 w 381"/>
                  <a:gd name="T19" fmla="*/ 17 h 381"/>
                  <a:gd name="T20" fmla="*/ 191 w 381"/>
                  <a:gd name="T21" fmla="*/ 21 h 381"/>
                  <a:gd name="T22" fmla="*/ 361 w 381"/>
                  <a:gd name="T23" fmla="*/ 191 h 381"/>
                  <a:gd name="T24" fmla="*/ 191 w 381"/>
                  <a:gd name="T25" fmla="*/ 361 h 381"/>
                  <a:gd name="T26" fmla="*/ 20 w 381"/>
                  <a:gd name="T27" fmla="*/ 191 h 381"/>
                  <a:gd name="T28" fmla="*/ 191 w 381"/>
                  <a:gd name="T29" fmla="*/ 21 h 381"/>
                  <a:gd name="T30" fmla="*/ 191 w 381"/>
                  <a:gd name="T31" fmla="*/ 73 h 381"/>
                  <a:gd name="T32" fmla="*/ 309 w 381"/>
                  <a:gd name="T33" fmla="*/ 191 h 381"/>
                  <a:gd name="T34" fmla="*/ 191 w 381"/>
                  <a:gd name="T35" fmla="*/ 309 h 381"/>
                  <a:gd name="T36" fmla="*/ 72 w 381"/>
                  <a:gd name="T37" fmla="*/ 191 h 381"/>
                  <a:gd name="T38" fmla="*/ 191 w 381"/>
                  <a:gd name="T39" fmla="*/ 73 h 381"/>
                  <a:gd name="T40" fmla="*/ 191 w 381"/>
                  <a:gd name="T41" fmla="*/ 76 h 381"/>
                  <a:gd name="T42" fmla="*/ 305 w 381"/>
                  <a:gd name="T43" fmla="*/ 191 h 381"/>
                  <a:gd name="T44" fmla="*/ 191 w 381"/>
                  <a:gd name="T45" fmla="*/ 306 h 381"/>
                  <a:gd name="T46" fmla="*/ 76 w 381"/>
                  <a:gd name="T47" fmla="*/ 191 h 381"/>
                  <a:gd name="T48" fmla="*/ 191 w 381"/>
                  <a:gd name="T49" fmla="*/ 76 h 381"/>
                  <a:gd name="T50" fmla="*/ 191 w 381"/>
                  <a:gd name="T51" fmla="*/ 9 h 381"/>
                  <a:gd name="T52" fmla="*/ 372 w 381"/>
                  <a:gd name="T53" fmla="*/ 191 h 381"/>
                  <a:gd name="T54" fmla="*/ 191 w 381"/>
                  <a:gd name="T55" fmla="*/ 373 h 381"/>
                  <a:gd name="T56" fmla="*/ 9 w 381"/>
                  <a:gd name="T57" fmla="*/ 191 h 381"/>
                  <a:gd name="T58" fmla="*/ 191 w 381"/>
                  <a:gd name="T59" fmla="*/ 9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81" h="381">
                    <a:moveTo>
                      <a:pt x="191" y="0"/>
                    </a:moveTo>
                    <a:cubicBezTo>
                      <a:pt x="296" y="0"/>
                      <a:pt x="381" y="86"/>
                      <a:pt x="381" y="191"/>
                    </a:cubicBezTo>
                    <a:cubicBezTo>
                      <a:pt x="381" y="296"/>
                      <a:pt x="296" y="381"/>
                      <a:pt x="191" y="381"/>
                    </a:cubicBezTo>
                    <a:cubicBezTo>
                      <a:pt x="86" y="381"/>
                      <a:pt x="0" y="296"/>
                      <a:pt x="0" y="191"/>
                    </a:cubicBezTo>
                    <a:cubicBezTo>
                      <a:pt x="0" y="86"/>
                      <a:pt x="86" y="0"/>
                      <a:pt x="191" y="0"/>
                    </a:cubicBezTo>
                    <a:close/>
                    <a:moveTo>
                      <a:pt x="191" y="17"/>
                    </a:moveTo>
                    <a:cubicBezTo>
                      <a:pt x="286" y="17"/>
                      <a:pt x="365" y="95"/>
                      <a:pt x="365" y="191"/>
                    </a:cubicBezTo>
                    <a:cubicBezTo>
                      <a:pt x="365" y="287"/>
                      <a:pt x="286" y="365"/>
                      <a:pt x="191" y="365"/>
                    </a:cubicBezTo>
                    <a:cubicBezTo>
                      <a:pt x="95" y="365"/>
                      <a:pt x="16" y="287"/>
                      <a:pt x="16" y="191"/>
                    </a:cubicBezTo>
                    <a:cubicBezTo>
                      <a:pt x="16" y="95"/>
                      <a:pt x="95" y="17"/>
                      <a:pt x="191" y="17"/>
                    </a:cubicBezTo>
                    <a:close/>
                    <a:moveTo>
                      <a:pt x="191" y="21"/>
                    </a:moveTo>
                    <a:cubicBezTo>
                      <a:pt x="284" y="21"/>
                      <a:pt x="361" y="97"/>
                      <a:pt x="361" y="191"/>
                    </a:cubicBezTo>
                    <a:cubicBezTo>
                      <a:pt x="361" y="285"/>
                      <a:pt x="284" y="361"/>
                      <a:pt x="191" y="361"/>
                    </a:cubicBezTo>
                    <a:cubicBezTo>
                      <a:pt x="97" y="361"/>
                      <a:pt x="20" y="285"/>
                      <a:pt x="20" y="191"/>
                    </a:cubicBezTo>
                    <a:cubicBezTo>
                      <a:pt x="20" y="97"/>
                      <a:pt x="97" y="21"/>
                      <a:pt x="191" y="21"/>
                    </a:cubicBezTo>
                    <a:close/>
                    <a:moveTo>
                      <a:pt x="191" y="73"/>
                    </a:moveTo>
                    <a:cubicBezTo>
                      <a:pt x="256" y="73"/>
                      <a:pt x="309" y="126"/>
                      <a:pt x="309" y="191"/>
                    </a:cubicBezTo>
                    <a:cubicBezTo>
                      <a:pt x="309" y="256"/>
                      <a:pt x="256" y="309"/>
                      <a:pt x="191" y="309"/>
                    </a:cubicBezTo>
                    <a:cubicBezTo>
                      <a:pt x="126" y="309"/>
                      <a:pt x="72" y="256"/>
                      <a:pt x="72" y="191"/>
                    </a:cubicBezTo>
                    <a:cubicBezTo>
                      <a:pt x="72" y="126"/>
                      <a:pt x="126" y="73"/>
                      <a:pt x="191" y="73"/>
                    </a:cubicBezTo>
                    <a:close/>
                    <a:moveTo>
                      <a:pt x="191" y="76"/>
                    </a:moveTo>
                    <a:cubicBezTo>
                      <a:pt x="254" y="76"/>
                      <a:pt x="305" y="128"/>
                      <a:pt x="305" y="191"/>
                    </a:cubicBezTo>
                    <a:cubicBezTo>
                      <a:pt x="305" y="254"/>
                      <a:pt x="254" y="306"/>
                      <a:pt x="191" y="306"/>
                    </a:cubicBezTo>
                    <a:cubicBezTo>
                      <a:pt x="127" y="306"/>
                      <a:pt x="76" y="254"/>
                      <a:pt x="76" y="191"/>
                    </a:cubicBezTo>
                    <a:cubicBezTo>
                      <a:pt x="76" y="128"/>
                      <a:pt x="127" y="76"/>
                      <a:pt x="191" y="76"/>
                    </a:cubicBezTo>
                    <a:close/>
                    <a:moveTo>
                      <a:pt x="191" y="9"/>
                    </a:moveTo>
                    <a:cubicBezTo>
                      <a:pt x="291" y="9"/>
                      <a:pt x="372" y="91"/>
                      <a:pt x="372" y="191"/>
                    </a:cubicBezTo>
                    <a:cubicBezTo>
                      <a:pt x="372" y="291"/>
                      <a:pt x="291" y="373"/>
                      <a:pt x="191" y="373"/>
                    </a:cubicBezTo>
                    <a:cubicBezTo>
                      <a:pt x="90" y="373"/>
                      <a:pt x="9" y="291"/>
                      <a:pt x="9" y="191"/>
                    </a:cubicBezTo>
                    <a:cubicBezTo>
                      <a:pt x="9" y="91"/>
                      <a:pt x="90" y="9"/>
                      <a:pt x="19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9"/>
              <p:cNvSpPr>
                <a:spLocks noEditPoints="1"/>
              </p:cNvSpPr>
              <p:nvPr/>
            </p:nvSpPr>
            <p:spPr bwMode="auto">
              <a:xfrm>
                <a:off x="2079626" y="2635250"/>
                <a:ext cx="304800" cy="225425"/>
              </a:xfrm>
              <a:custGeom>
                <a:avLst/>
                <a:gdLst>
                  <a:gd name="T0" fmla="*/ 70 w 81"/>
                  <a:gd name="T1" fmla="*/ 19 h 60"/>
                  <a:gd name="T2" fmla="*/ 79 w 81"/>
                  <a:gd name="T3" fmla="*/ 14 h 60"/>
                  <a:gd name="T4" fmla="*/ 61 w 81"/>
                  <a:gd name="T5" fmla="*/ 19 h 60"/>
                  <a:gd name="T6" fmla="*/ 46 w 81"/>
                  <a:gd name="T7" fmla="*/ 34 h 60"/>
                  <a:gd name="T8" fmla="*/ 49 w 81"/>
                  <a:gd name="T9" fmla="*/ 37 h 60"/>
                  <a:gd name="T10" fmla="*/ 51 w 81"/>
                  <a:gd name="T11" fmla="*/ 43 h 60"/>
                  <a:gd name="T12" fmla="*/ 30 w 81"/>
                  <a:gd name="T13" fmla="*/ 43 h 60"/>
                  <a:gd name="T14" fmla="*/ 25 w 81"/>
                  <a:gd name="T15" fmla="*/ 41 h 60"/>
                  <a:gd name="T16" fmla="*/ 33 w 81"/>
                  <a:gd name="T17" fmla="*/ 36 h 60"/>
                  <a:gd name="T18" fmla="*/ 35 w 81"/>
                  <a:gd name="T19" fmla="*/ 30 h 60"/>
                  <a:gd name="T20" fmla="*/ 55 w 81"/>
                  <a:gd name="T21" fmla="*/ 35 h 60"/>
                  <a:gd name="T22" fmla="*/ 21 w 81"/>
                  <a:gd name="T23" fmla="*/ 39 h 60"/>
                  <a:gd name="T24" fmla="*/ 27 w 81"/>
                  <a:gd name="T25" fmla="*/ 34 h 60"/>
                  <a:gd name="T26" fmla="*/ 55 w 81"/>
                  <a:gd name="T27" fmla="*/ 50 h 60"/>
                  <a:gd name="T28" fmla="*/ 52 w 81"/>
                  <a:gd name="T29" fmla="*/ 59 h 60"/>
                  <a:gd name="T30" fmla="*/ 29 w 81"/>
                  <a:gd name="T31" fmla="*/ 43 h 60"/>
                  <a:gd name="T32" fmla="*/ 25 w 81"/>
                  <a:gd name="T33" fmla="*/ 53 h 60"/>
                  <a:gd name="T34" fmla="*/ 20 w 81"/>
                  <a:gd name="T35" fmla="*/ 46 h 60"/>
                  <a:gd name="T36" fmla="*/ 18 w 81"/>
                  <a:gd name="T37" fmla="*/ 52 h 60"/>
                  <a:gd name="T38" fmla="*/ 13 w 81"/>
                  <a:gd name="T39" fmla="*/ 59 h 60"/>
                  <a:gd name="T40" fmla="*/ 13 w 81"/>
                  <a:gd name="T41" fmla="*/ 41 h 60"/>
                  <a:gd name="T42" fmla="*/ 25 w 81"/>
                  <a:gd name="T43" fmla="*/ 29 h 60"/>
                  <a:gd name="T44" fmla="*/ 6 w 81"/>
                  <a:gd name="T45" fmla="*/ 35 h 60"/>
                  <a:gd name="T46" fmla="*/ 79 w 81"/>
                  <a:gd name="T47" fmla="*/ 29 h 60"/>
                  <a:gd name="T48" fmla="*/ 64 w 81"/>
                  <a:gd name="T49" fmla="*/ 35 h 60"/>
                  <a:gd name="T50" fmla="*/ 12 w 81"/>
                  <a:gd name="T51" fmla="*/ 24 h 60"/>
                  <a:gd name="T52" fmla="*/ 30 w 81"/>
                  <a:gd name="T53" fmla="*/ 28 h 60"/>
                  <a:gd name="T54" fmla="*/ 41 w 81"/>
                  <a:gd name="T55" fmla="*/ 28 h 60"/>
                  <a:gd name="T56" fmla="*/ 51 w 81"/>
                  <a:gd name="T57" fmla="*/ 28 h 60"/>
                  <a:gd name="T58" fmla="*/ 69 w 81"/>
                  <a:gd name="T59" fmla="*/ 24 h 60"/>
                  <a:gd name="T60" fmla="*/ 69 w 81"/>
                  <a:gd name="T61" fmla="*/ 59 h 60"/>
                  <a:gd name="T62" fmla="*/ 52 w 81"/>
                  <a:gd name="T63" fmla="*/ 60 h 60"/>
                  <a:gd name="T64" fmla="*/ 25 w 81"/>
                  <a:gd name="T65" fmla="*/ 60 h 60"/>
                  <a:gd name="T66" fmla="*/ 0 w 81"/>
                  <a:gd name="T67" fmla="*/ 35 h 60"/>
                  <a:gd name="T68" fmla="*/ 6 w 81"/>
                  <a:gd name="T69" fmla="*/ 18 h 60"/>
                  <a:gd name="T70" fmla="*/ 15 w 81"/>
                  <a:gd name="T71" fmla="*/ 12 h 60"/>
                  <a:gd name="T72" fmla="*/ 23 w 81"/>
                  <a:gd name="T73" fmla="*/ 0 h 60"/>
                  <a:gd name="T74" fmla="*/ 32 w 81"/>
                  <a:gd name="T75" fmla="*/ 6 h 60"/>
                  <a:gd name="T76" fmla="*/ 39 w 81"/>
                  <a:gd name="T77" fmla="*/ 6 h 60"/>
                  <a:gd name="T78" fmla="*/ 48 w 81"/>
                  <a:gd name="T79" fmla="*/ 1 h 60"/>
                  <a:gd name="T80" fmla="*/ 58 w 81"/>
                  <a:gd name="T81" fmla="*/ 0 h 60"/>
                  <a:gd name="T82" fmla="*/ 66 w 81"/>
                  <a:gd name="T83" fmla="*/ 18 h 60"/>
                  <a:gd name="T84" fmla="*/ 72 w 81"/>
                  <a:gd name="T85" fmla="*/ 18 h 60"/>
                  <a:gd name="T86" fmla="*/ 81 w 81"/>
                  <a:gd name="T87" fmla="*/ 14 h 60"/>
                  <a:gd name="T88" fmla="*/ 23 w 81"/>
                  <a:gd name="T89" fmla="*/ 14 h 60"/>
                  <a:gd name="T90" fmla="*/ 14 w 81"/>
                  <a:gd name="T91" fmla="*/ 18 h 60"/>
                  <a:gd name="T92" fmla="*/ 5 w 81"/>
                  <a:gd name="T93" fmla="*/ 19 h 60"/>
                  <a:gd name="T94" fmla="*/ 23 w 81"/>
                  <a:gd name="T95" fmla="*/ 18 h 60"/>
                  <a:gd name="T96" fmla="*/ 36 w 81"/>
                  <a:gd name="T97" fmla="*/ 22 h 60"/>
                  <a:gd name="T98" fmla="*/ 49 w 81"/>
                  <a:gd name="T99" fmla="*/ 18 h 60"/>
                  <a:gd name="T100" fmla="*/ 57 w 81"/>
                  <a:gd name="T101" fmla="*/ 59 h 60"/>
                  <a:gd name="T102" fmla="*/ 24 w 81"/>
                  <a:gd name="T103" fmla="*/ 1 h 60"/>
                  <a:gd name="T104" fmla="*/ 37 w 81"/>
                  <a:gd name="T105" fmla="*/ 1 h 60"/>
                  <a:gd name="T106" fmla="*/ 47 w 81"/>
                  <a:gd name="T107" fmla="*/ 6 h 60"/>
                  <a:gd name="T108" fmla="*/ 24 w 81"/>
                  <a:gd name="T109" fmla="*/ 10 h 60"/>
                  <a:gd name="T110" fmla="*/ 41 w 81"/>
                  <a:gd name="T111" fmla="*/ 16 h 60"/>
                  <a:gd name="T112" fmla="*/ 51 w 81"/>
                  <a:gd name="T113" fmla="*/ 16 h 60"/>
                  <a:gd name="T114" fmla="*/ 65 w 81"/>
                  <a:gd name="T115" fmla="*/ 45 h 60"/>
                  <a:gd name="T116" fmla="*/ 57 w 81"/>
                  <a:gd name="T117"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1" h="60">
                    <a:moveTo>
                      <a:pt x="63" y="19"/>
                    </a:moveTo>
                    <a:cubicBezTo>
                      <a:pt x="66" y="19"/>
                      <a:pt x="66" y="19"/>
                      <a:pt x="66" y="19"/>
                    </a:cubicBezTo>
                    <a:cubicBezTo>
                      <a:pt x="66" y="19"/>
                      <a:pt x="66" y="19"/>
                      <a:pt x="66" y="19"/>
                    </a:cubicBezTo>
                    <a:cubicBezTo>
                      <a:pt x="67" y="19"/>
                      <a:pt x="67" y="19"/>
                      <a:pt x="67" y="19"/>
                    </a:cubicBezTo>
                    <a:cubicBezTo>
                      <a:pt x="67" y="19"/>
                      <a:pt x="67" y="19"/>
                      <a:pt x="67" y="19"/>
                    </a:cubicBezTo>
                    <a:cubicBezTo>
                      <a:pt x="67" y="18"/>
                      <a:pt x="67" y="18"/>
                      <a:pt x="67" y="18"/>
                    </a:cubicBezTo>
                    <a:cubicBezTo>
                      <a:pt x="67" y="14"/>
                      <a:pt x="67" y="14"/>
                      <a:pt x="67" y="14"/>
                    </a:cubicBezTo>
                    <a:cubicBezTo>
                      <a:pt x="70" y="14"/>
                      <a:pt x="70" y="14"/>
                      <a:pt x="70" y="14"/>
                    </a:cubicBezTo>
                    <a:cubicBezTo>
                      <a:pt x="70" y="19"/>
                      <a:pt x="70" y="19"/>
                      <a:pt x="70" y="19"/>
                    </a:cubicBezTo>
                    <a:cubicBezTo>
                      <a:pt x="72" y="19"/>
                      <a:pt x="72" y="19"/>
                      <a:pt x="72" y="19"/>
                    </a:cubicBezTo>
                    <a:cubicBezTo>
                      <a:pt x="72" y="19"/>
                      <a:pt x="72" y="19"/>
                      <a:pt x="72" y="19"/>
                    </a:cubicBezTo>
                    <a:cubicBezTo>
                      <a:pt x="75" y="19"/>
                      <a:pt x="75" y="19"/>
                      <a:pt x="75" y="19"/>
                    </a:cubicBezTo>
                    <a:cubicBezTo>
                      <a:pt x="75" y="19"/>
                      <a:pt x="75" y="19"/>
                      <a:pt x="75" y="19"/>
                    </a:cubicBezTo>
                    <a:cubicBezTo>
                      <a:pt x="76" y="19"/>
                      <a:pt x="76" y="19"/>
                      <a:pt x="76" y="19"/>
                    </a:cubicBezTo>
                    <a:cubicBezTo>
                      <a:pt x="76" y="19"/>
                      <a:pt x="76" y="19"/>
                      <a:pt x="76" y="19"/>
                    </a:cubicBezTo>
                    <a:cubicBezTo>
                      <a:pt x="76" y="18"/>
                      <a:pt x="76" y="18"/>
                      <a:pt x="76" y="18"/>
                    </a:cubicBezTo>
                    <a:cubicBezTo>
                      <a:pt x="76" y="14"/>
                      <a:pt x="76" y="14"/>
                      <a:pt x="76" y="14"/>
                    </a:cubicBezTo>
                    <a:cubicBezTo>
                      <a:pt x="79" y="14"/>
                      <a:pt x="79" y="14"/>
                      <a:pt x="79" y="14"/>
                    </a:cubicBezTo>
                    <a:cubicBezTo>
                      <a:pt x="79" y="22"/>
                      <a:pt x="79" y="22"/>
                      <a:pt x="79" y="22"/>
                    </a:cubicBezTo>
                    <a:cubicBezTo>
                      <a:pt x="56" y="22"/>
                      <a:pt x="56" y="22"/>
                      <a:pt x="56" y="22"/>
                    </a:cubicBezTo>
                    <a:cubicBezTo>
                      <a:pt x="56" y="18"/>
                      <a:pt x="56" y="18"/>
                      <a:pt x="56" y="18"/>
                    </a:cubicBezTo>
                    <a:cubicBezTo>
                      <a:pt x="57" y="18"/>
                      <a:pt x="57" y="18"/>
                      <a:pt x="57" y="18"/>
                    </a:cubicBezTo>
                    <a:cubicBezTo>
                      <a:pt x="57" y="18"/>
                      <a:pt x="57" y="18"/>
                      <a:pt x="57" y="18"/>
                    </a:cubicBezTo>
                    <a:cubicBezTo>
                      <a:pt x="58" y="18"/>
                      <a:pt x="58" y="18"/>
                      <a:pt x="58" y="18"/>
                    </a:cubicBezTo>
                    <a:cubicBezTo>
                      <a:pt x="58" y="14"/>
                      <a:pt x="58" y="14"/>
                      <a:pt x="58" y="14"/>
                    </a:cubicBezTo>
                    <a:cubicBezTo>
                      <a:pt x="61" y="14"/>
                      <a:pt x="61" y="14"/>
                      <a:pt x="61" y="14"/>
                    </a:cubicBezTo>
                    <a:cubicBezTo>
                      <a:pt x="61" y="19"/>
                      <a:pt x="61" y="19"/>
                      <a:pt x="61" y="19"/>
                    </a:cubicBezTo>
                    <a:cubicBezTo>
                      <a:pt x="63" y="19"/>
                      <a:pt x="63" y="19"/>
                      <a:pt x="63" y="19"/>
                    </a:cubicBezTo>
                    <a:cubicBezTo>
                      <a:pt x="63" y="19"/>
                      <a:pt x="63" y="19"/>
                      <a:pt x="63" y="19"/>
                    </a:cubicBezTo>
                    <a:close/>
                    <a:moveTo>
                      <a:pt x="41" y="33"/>
                    </a:moveTo>
                    <a:cubicBezTo>
                      <a:pt x="42" y="33"/>
                      <a:pt x="43" y="33"/>
                      <a:pt x="44" y="33"/>
                    </a:cubicBezTo>
                    <a:cubicBezTo>
                      <a:pt x="45" y="30"/>
                      <a:pt x="45" y="30"/>
                      <a:pt x="45" y="30"/>
                    </a:cubicBezTo>
                    <a:cubicBezTo>
                      <a:pt x="44" y="30"/>
                      <a:pt x="43" y="29"/>
                      <a:pt x="41" y="29"/>
                    </a:cubicBezTo>
                    <a:cubicBezTo>
                      <a:pt x="41" y="29"/>
                      <a:pt x="41" y="29"/>
                      <a:pt x="41" y="29"/>
                    </a:cubicBezTo>
                    <a:cubicBezTo>
                      <a:pt x="41" y="33"/>
                      <a:pt x="41" y="33"/>
                      <a:pt x="41" y="33"/>
                    </a:cubicBezTo>
                    <a:close/>
                    <a:moveTo>
                      <a:pt x="46" y="34"/>
                    </a:moveTo>
                    <a:cubicBezTo>
                      <a:pt x="46" y="34"/>
                      <a:pt x="47" y="35"/>
                      <a:pt x="48" y="36"/>
                    </a:cubicBezTo>
                    <a:cubicBezTo>
                      <a:pt x="51" y="33"/>
                      <a:pt x="51" y="33"/>
                      <a:pt x="51" y="33"/>
                    </a:cubicBezTo>
                    <a:cubicBezTo>
                      <a:pt x="49" y="32"/>
                      <a:pt x="48" y="31"/>
                      <a:pt x="47" y="31"/>
                    </a:cubicBezTo>
                    <a:cubicBezTo>
                      <a:pt x="46" y="34"/>
                      <a:pt x="46" y="34"/>
                      <a:pt x="46" y="34"/>
                    </a:cubicBezTo>
                    <a:close/>
                    <a:moveTo>
                      <a:pt x="49" y="37"/>
                    </a:moveTo>
                    <a:cubicBezTo>
                      <a:pt x="50" y="37"/>
                      <a:pt x="50" y="38"/>
                      <a:pt x="50" y="38"/>
                    </a:cubicBezTo>
                    <a:cubicBezTo>
                      <a:pt x="54" y="37"/>
                      <a:pt x="54" y="37"/>
                      <a:pt x="54" y="37"/>
                    </a:cubicBezTo>
                    <a:cubicBezTo>
                      <a:pt x="53" y="36"/>
                      <a:pt x="53" y="35"/>
                      <a:pt x="52" y="34"/>
                    </a:cubicBezTo>
                    <a:cubicBezTo>
                      <a:pt x="49" y="37"/>
                      <a:pt x="49" y="37"/>
                      <a:pt x="49" y="37"/>
                    </a:cubicBezTo>
                    <a:close/>
                    <a:moveTo>
                      <a:pt x="51" y="40"/>
                    </a:moveTo>
                    <a:cubicBezTo>
                      <a:pt x="51" y="40"/>
                      <a:pt x="52" y="41"/>
                      <a:pt x="52" y="42"/>
                    </a:cubicBezTo>
                    <a:cubicBezTo>
                      <a:pt x="55" y="42"/>
                      <a:pt x="55" y="42"/>
                      <a:pt x="55" y="42"/>
                    </a:cubicBezTo>
                    <a:cubicBezTo>
                      <a:pt x="55" y="40"/>
                      <a:pt x="55" y="40"/>
                      <a:pt x="55" y="40"/>
                    </a:cubicBezTo>
                    <a:cubicBezTo>
                      <a:pt x="55" y="40"/>
                      <a:pt x="55" y="40"/>
                      <a:pt x="55" y="40"/>
                    </a:cubicBezTo>
                    <a:cubicBezTo>
                      <a:pt x="55" y="40"/>
                      <a:pt x="55" y="39"/>
                      <a:pt x="55" y="39"/>
                    </a:cubicBezTo>
                    <a:cubicBezTo>
                      <a:pt x="51" y="40"/>
                      <a:pt x="51" y="40"/>
                      <a:pt x="51" y="40"/>
                    </a:cubicBezTo>
                    <a:close/>
                    <a:moveTo>
                      <a:pt x="51" y="43"/>
                    </a:moveTo>
                    <a:cubicBezTo>
                      <a:pt x="51" y="43"/>
                      <a:pt x="51" y="43"/>
                      <a:pt x="51" y="43"/>
                    </a:cubicBezTo>
                    <a:cubicBezTo>
                      <a:pt x="50" y="42"/>
                      <a:pt x="50" y="41"/>
                      <a:pt x="50" y="40"/>
                    </a:cubicBezTo>
                    <a:cubicBezTo>
                      <a:pt x="50" y="40"/>
                      <a:pt x="50" y="40"/>
                      <a:pt x="50" y="40"/>
                    </a:cubicBezTo>
                    <a:cubicBezTo>
                      <a:pt x="50" y="40"/>
                      <a:pt x="50" y="40"/>
                      <a:pt x="50" y="40"/>
                    </a:cubicBezTo>
                    <a:cubicBezTo>
                      <a:pt x="49" y="39"/>
                      <a:pt x="48" y="38"/>
                      <a:pt x="47" y="37"/>
                    </a:cubicBezTo>
                    <a:cubicBezTo>
                      <a:pt x="47" y="37"/>
                      <a:pt x="47" y="37"/>
                      <a:pt x="47" y="37"/>
                    </a:cubicBezTo>
                    <a:cubicBezTo>
                      <a:pt x="47" y="37"/>
                      <a:pt x="47" y="37"/>
                      <a:pt x="47" y="37"/>
                    </a:cubicBezTo>
                    <a:cubicBezTo>
                      <a:pt x="45" y="35"/>
                      <a:pt x="43" y="34"/>
                      <a:pt x="40" y="34"/>
                    </a:cubicBezTo>
                    <a:cubicBezTo>
                      <a:pt x="35" y="34"/>
                      <a:pt x="31" y="38"/>
                      <a:pt x="30" y="43"/>
                    </a:cubicBezTo>
                    <a:cubicBezTo>
                      <a:pt x="30" y="43"/>
                      <a:pt x="30" y="43"/>
                      <a:pt x="30" y="43"/>
                    </a:cubicBezTo>
                    <a:cubicBezTo>
                      <a:pt x="30" y="59"/>
                      <a:pt x="30" y="59"/>
                      <a:pt x="30" y="59"/>
                    </a:cubicBezTo>
                    <a:cubicBezTo>
                      <a:pt x="51" y="59"/>
                      <a:pt x="51" y="59"/>
                      <a:pt x="51" y="59"/>
                    </a:cubicBezTo>
                    <a:cubicBezTo>
                      <a:pt x="51" y="43"/>
                      <a:pt x="51" y="43"/>
                      <a:pt x="51" y="43"/>
                    </a:cubicBezTo>
                    <a:close/>
                    <a:moveTo>
                      <a:pt x="29" y="42"/>
                    </a:moveTo>
                    <a:cubicBezTo>
                      <a:pt x="29" y="41"/>
                      <a:pt x="29" y="40"/>
                      <a:pt x="30" y="40"/>
                    </a:cubicBezTo>
                    <a:cubicBezTo>
                      <a:pt x="26" y="39"/>
                      <a:pt x="26" y="39"/>
                      <a:pt x="26" y="39"/>
                    </a:cubicBezTo>
                    <a:cubicBezTo>
                      <a:pt x="26" y="39"/>
                      <a:pt x="26" y="40"/>
                      <a:pt x="25" y="40"/>
                    </a:cubicBezTo>
                    <a:cubicBezTo>
                      <a:pt x="25" y="40"/>
                      <a:pt x="25" y="40"/>
                      <a:pt x="25" y="40"/>
                    </a:cubicBezTo>
                    <a:cubicBezTo>
                      <a:pt x="25" y="41"/>
                      <a:pt x="25" y="41"/>
                      <a:pt x="25" y="41"/>
                    </a:cubicBezTo>
                    <a:cubicBezTo>
                      <a:pt x="25" y="41"/>
                      <a:pt x="25" y="41"/>
                      <a:pt x="25" y="41"/>
                    </a:cubicBezTo>
                    <a:cubicBezTo>
                      <a:pt x="25" y="42"/>
                      <a:pt x="25" y="42"/>
                      <a:pt x="25" y="42"/>
                    </a:cubicBezTo>
                    <a:cubicBezTo>
                      <a:pt x="29" y="42"/>
                      <a:pt x="29" y="42"/>
                      <a:pt x="29" y="42"/>
                    </a:cubicBezTo>
                    <a:close/>
                    <a:moveTo>
                      <a:pt x="30" y="38"/>
                    </a:moveTo>
                    <a:cubicBezTo>
                      <a:pt x="31" y="38"/>
                      <a:pt x="31" y="37"/>
                      <a:pt x="32" y="37"/>
                    </a:cubicBezTo>
                    <a:cubicBezTo>
                      <a:pt x="29" y="34"/>
                      <a:pt x="29" y="34"/>
                      <a:pt x="29" y="34"/>
                    </a:cubicBezTo>
                    <a:cubicBezTo>
                      <a:pt x="28" y="35"/>
                      <a:pt x="27" y="36"/>
                      <a:pt x="27" y="37"/>
                    </a:cubicBezTo>
                    <a:cubicBezTo>
                      <a:pt x="30" y="38"/>
                      <a:pt x="30" y="38"/>
                      <a:pt x="30" y="38"/>
                    </a:cubicBezTo>
                    <a:close/>
                    <a:moveTo>
                      <a:pt x="33" y="36"/>
                    </a:moveTo>
                    <a:cubicBezTo>
                      <a:pt x="33" y="35"/>
                      <a:pt x="34" y="34"/>
                      <a:pt x="35" y="34"/>
                    </a:cubicBezTo>
                    <a:cubicBezTo>
                      <a:pt x="34" y="31"/>
                      <a:pt x="34" y="31"/>
                      <a:pt x="34" y="31"/>
                    </a:cubicBezTo>
                    <a:cubicBezTo>
                      <a:pt x="32" y="31"/>
                      <a:pt x="31" y="32"/>
                      <a:pt x="30" y="33"/>
                    </a:cubicBezTo>
                    <a:cubicBezTo>
                      <a:pt x="33" y="36"/>
                      <a:pt x="33" y="36"/>
                      <a:pt x="33" y="36"/>
                    </a:cubicBezTo>
                    <a:close/>
                    <a:moveTo>
                      <a:pt x="36" y="33"/>
                    </a:moveTo>
                    <a:cubicBezTo>
                      <a:pt x="37" y="33"/>
                      <a:pt x="39" y="33"/>
                      <a:pt x="40" y="33"/>
                    </a:cubicBezTo>
                    <a:cubicBezTo>
                      <a:pt x="40" y="29"/>
                      <a:pt x="40" y="29"/>
                      <a:pt x="40" y="29"/>
                    </a:cubicBezTo>
                    <a:cubicBezTo>
                      <a:pt x="39" y="29"/>
                      <a:pt x="39" y="29"/>
                      <a:pt x="39" y="29"/>
                    </a:cubicBezTo>
                    <a:cubicBezTo>
                      <a:pt x="38" y="29"/>
                      <a:pt x="36" y="30"/>
                      <a:pt x="35" y="30"/>
                    </a:cubicBezTo>
                    <a:cubicBezTo>
                      <a:pt x="36" y="33"/>
                      <a:pt x="36" y="33"/>
                      <a:pt x="36" y="33"/>
                    </a:cubicBezTo>
                    <a:close/>
                    <a:moveTo>
                      <a:pt x="47" y="29"/>
                    </a:moveTo>
                    <a:cubicBezTo>
                      <a:pt x="50" y="30"/>
                      <a:pt x="52" y="32"/>
                      <a:pt x="54" y="34"/>
                    </a:cubicBezTo>
                    <a:cubicBezTo>
                      <a:pt x="54" y="29"/>
                      <a:pt x="54" y="29"/>
                      <a:pt x="54" y="29"/>
                    </a:cubicBezTo>
                    <a:cubicBezTo>
                      <a:pt x="47" y="29"/>
                      <a:pt x="47" y="29"/>
                      <a:pt x="47" y="29"/>
                    </a:cubicBezTo>
                    <a:close/>
                    <a:moveTo>
                      <a:pt x="55" y="35"/>
                    </a:moveTo>
                    <a:cubicBezTo>
                      <a:pt x="55" y="36"/>
                      <a:pt x="55" y="36"/>
                      <a:pt x="55" y="36"/>
                    </a:cubicBezTo>
                    <a:cubicBezTo>
                      <a:pt x="55" y="35"/>
                      <a:pt x="55" y="35"/>
                      <a:pt x="55" y="35"/>
                    </a:cubicBezTo>
                    <a:cubicBezTo>
                      <a:pt x="55" y="35"/>
                      <a:pt x="55" y="35"/>
                      <a:pt x="55" y="35"/>
                    </a:cubicBezTo>
                    <a:close/>
                    <a:moveTo>
                      <a:pt x="55" y="36"/>
                    </a:moveTo>
                    <a:cubicBezTo>
                      <a:pt x="56" y="37"/>
                      <a:pt x="56" y="38"/>
                      <a:pt x="57" y="39"/>
                    </a:cubicBezTo>
                    <a:cubicBezTo>
                      <a:pt x="60" y="39"/>
                      <a:pt x="60" y="39"/>
                      <a:pt x="60" y="39"/>
                    </a:cubicBezTo>
                    <a:cubicBezTo>
                      <a:pt x="60" y="36"/>
                      <a:pt x="60" y="36"/>
                      <a:pt x="60" y="36"/>
                    </a:cubicBezTo>
                    <a:cubicBezTo>
                      <a:pt x="55" y="36"/>
                      <a:pt x="55" y="36"/>
                      <a:pt x="55" y="36"/>
                    </a:cubicBezTo>
                    <a:close/>
                    <a:moveTo>
                      <a:pt x="24" y="39"/>
                    </a:moveTo>
                    <a:cubicBezTo>
                      <a:pt x="24" y="38"/>
                      <a:pt x="25" y="37"/>
                      <a:pt x="26" y="36"/>
                    </a:cubicBezTo>
                    <a:cubicBezTo>
                      <a:pt x="21" y="36"/>
                      <a:pt x="21" y="36"/>
                      <a:pt x="21" y="36"/>
                    </a:cubicBezTo>
                    <a:cubicBezTo>
                      <a:pt x="21" y="39"/>
                      <a:pt x="21" y="39"/>
                      <a:pt x="21" y="39"/>
                    </a:cubicBezTo>
                    <a:cubicBezTo>
                      <a:pt x="24" y="39"/>
                      <a:pt x="24" y="39"/>
                      <a:pt x="24" y="39"/>
                    </a:cubicBezTo>
                    <a:close/>
                    <a:moveTo>
                      <a:pt x="26" y="35"/>
                    </a:moveTo>
                    <a:cubicBezTo>
                      <a:pt x="26" y="35"/>
                      <a:pt x="26" y="35"/>
                      <a:pt x="26" y="35"/>
                    </a:cubicBezTo>
                    <a:cubicBezTo>
                      <a:pt x="26" y="35"/>
                      <a:pt x="26" y="35"/>
                      <a:pt x="26" y="35"/>
                    </a:cubicBezTo>
                    <a:cubicBezTo>
                      <a:pt x="26" y="35"/>
                      <a:pt x="26" y="35"/>
                      <a:pt x="26" y="35"/>
                    </a:cubicBezTo>
                    <a:close/>
                    <a:moveTo>
                      <a:pt x="27" y="34"/>
                    </a:moveTo>
                    <a:cubicBezTo>
                      <a:pt x="29" y="32"/>
                      <a:pt x="31" y="30"/>
                      <a:pt x="33" y="29"/>
                    </a:cubicBezTo>
                    <a:cubicBezTo>
                      <a:pt x="27" y="29"/>
                      <a:pt x="27" y="29"/>
                      <a:pt x="27" y="29"/>
                    </a:cubicBezTo>
                    <a:cubicBezTo>
                      <a:pt x="27" y="34"/>
                      <a:pt x="27" y="34"/>
                      <a:pt x="27" y="34"/>
                    </a:cubicBezTo>
                    <a:close/>
                    <a:moveTo>
                      <a:pt x="55" y="43"/>
                    </a:moveTo>
                    <a:cubicBezTo>
                      <a:pt x="52" y="43"/>
                      <a:pt x="52" y="43"/>
                      <a:pt x="52" y="43"/>
                    </a:cubicBezTo>
                    <a:cubicBezTo>
                      <a:pt x="52" y="46"/>
                      <a:pt x="52" y="46"/>
                      <a:pt x="52" y="46"/>
                    </a:cubicBezTo>
                    <a:cubicBezTo>
                      <a:pt x="55" y="46"/>
                      <a:pt x="55" y="46"/>
                      <a:pt x="55" y="46"/>
                    </a:cubicBezTo>
                    <a:cubicBezTo>
                      <a:pt x="55" y="43"/>
                      <a:pt x="55" y="43"/>
                      <a:pt x="55" y="43"/>
                    </a:cubicBezTo>
                    <a:close/>
                    <a:moveTo>
                      <a:pt x="55" y="48"/>
                    </a:moveTo>
                    <a:cubicBezTo>
                      <a:pt x="52" y="48"/>
                      <a:pt x="52" y="48"/>
                      <a:pt x="52" y="48"/>
                    </a:cubicBezTo>
                    <a:cubicBezTo>
                      <a:pt x="52" y="50"/>
                      <a:pt x="52" y="50"/>
                      <a:pt x="52" y="50"/>
                    </a:cubicBezTo>
                    <a:cubicBezTo>
                      <a:pt x="55" y="50"/>
                      <a:pt x="55" y="50"/>
                      <a:pt x="55" y="50"/>
                    </a:cubicBezTo>
                    <a:cubicBezTo>
                      <a:pt x="55" y="48"/>
                      <a:pt x="55" y="48"/>
                      <a:pt x="55" y="48"/>
                    </a:cubicBezTo>
                    <a:close/>
                    <a:moveTo>
                      <a:pt x="55" y="52"/>
                    </a:moveTo>
                    <a:cubicBezTo>
                      <a:pt x="52" y="52"/>
                      <a:pt x="52" y="52"/>
                      <a:pt x="52" y="52"/>
                    </a:cubicBezTo>
                    <a:cubicBezTo>
                      <a:pt x="52" y="55"/>
                      <a:pt x="52" y="55"/>
                      <a:pt x="52" y="55"/>
                    </a:cubicBezTo>
                    <a:cubicBezTo>
                      <a:pt x="55" y="55"/>
                      <a:pt x="55" y="55"/>
                      <a:pt x="55" y="55"/>
                    </a:cubicBezTo>
                    <a:cubicBezTo>
                      <a:pt x="55" y="52"/>
                      <a:pt x="55" y="52"/>
                      <a:pt x="55" y="52"/>
                    </a:cubicBezTo>
                    <a:close/>
                    <a:moveTo>
                      <a:pt x="55" y="56"/>
                    </a:moveTo>
                    <a:cubicBezTo>
                      <a:pt x="52" y="56"/>
                      <a:pt x="52" y="56"/>
                      <a:pt x="52" y="56"/>
                    </a:cubicBezTo>
                    <a:cubicBezTo>
                      <a:pt x="52" y="59"/>
                      <a:pt x="52" y="59"/>
                      <a:pt x="52" y="59"/>
                    </a:cubicBezTo>
                    <a:cubicBezTo>
                      <a:pt x="55" y="59"/>
                      <a:pt x="55" y="59"/>
                      <a:pt x="55" y="59"/>
                    </a:cubicBezTo>
                    <a:cubicBezTo>
                      <a:pt x="55" y="56"/>
                      <a:pt x="55" y="56"/>
                      <a:pt x="55" y="56"/>
                    </a:cubicBezTo>
                    <a:close/>
                    <a:moveTo>
                      <a:pt x="29" y="43"/>
                    </a:moveTo>
                    <a:cubicBezTo>
                      <a:pt x="25" y="43"/>
                      <a:pt x="25" y="43"/>
                      <a:pt x="25" y="43"/>
                    </a:cubicBezTo>
                    <a:cubicBezTo>
                      <a:pt x="25" y="45"/>
                      <a:pt x="25" y="45"/>
                      <a:pt x="25" y="45"/>
                    </a:cubicBezTo>
                    <a:cubicBezTo>
                      <a:pt x="25" y="45"/>
                      <a:pt x="25" y="45"/>
                      <a:pt x="25" y="45"/>
                    </a:cubicBezTo>
                    <a:cubicBezTo>
                      <a:pt x="25" y="46"/>
                      <a:pt x="25" y="46"/>
                      <a:pt x="25" y="46"/>
                    </a:cubicBezTo>
                    <a:cubicBezTo>
                      <a:pt x="29" y="46"/>
                      <a:pt x="29" y="46"/>
                      <a:pt x="29" y="46"/>
                    </a:cubicBezTo>
                    <a:cubicBezTo>
                      <a:pt x="29" y="43"/>
                      <a:pt x="29" y="43"/>
                      <a:pt x="29" y="43"/>
                    </a:cubicBezTo>
                    <a:close/>
                    <a:moveTo>
                      <a:pt x="29" y="48"/>
                    </a:moveTo>
                    <a:cubicBezTo>
                      <a:pt x="25" y="48"/>
                      <a:pt x="25" y="48"/>
                      <a:pt x="25" y="48"/>
                    </a:cubicBezTo>
                    <a:cubicBezTo>
                      <a:pt x="25" y="50"/>
                      <a:pt x="25" y="50"/>
                      <a:pt x="25" y="50"/>
                    </a:cubicBezTo>
                    <a:cubicBezTo>
                      <a:pt x="29" y="50"/>
                      <a:pt x="29" y="50"/>
                      <a:pt x="29" y="50"/>
                    </a:cubicBezTo>
                    <a:cubicBezTo>
                      <a:pt x="29" y="48"/>
                      <a:pt x="29" y="48"/>
                      <a:pt x="29" y="48"/>
                    </a:cubicBezTo>
                    <a:close/>
                    <a:moveTo>
                      <a:pt x="29" y="52"/>
                    </a:moveTo>
                    <a:cubicBezTo>
                      <a:pt x="25" y="52"/>
                      <a:pt x="25" y="52"/>
                      <a:pt x="25" y="52"/>
                    </a:cubicBezTo>
                    <a:cubicBezTo>
                      <a:pt x="25" y="53"/>
                      <a:pt x="25" y="53"/>
                      <a:pt x="25" y="53"/>
                    </a:cubicBezTo>
                    <a:cubicBezTo>
                      <a:pt x="25" y="53"/>
                      <a:pt x="25" y="53"/>
                      <a:pt x="25" y="53"/>
                    </a:cubicBezTo>
                    <a:cubicBezTo>
                      <a:pt x="25" y="55"/>
                      <a:pt x="25" y="55"/>
                      <a:pt x="25" y="55"/>
                    </a:cubicBezTo>
                    <a:cubicBezTo>
                      <a:pt x="29" y="55"/>
                      <a:pt x="29" y="55"/>
                      <a:pt x="29" y="55"/>
                    </a:cubicBezTo>
                    <a:cubicBezTo>
                      <a:pt x="29" y="52"/>
                      <a:pt x="29" y="52"/>
                      <a:pt x="29" y="52"/>
                    </a:cubicBezTo>
                    <a:close/>
                    <a:moveTo>
                      <a:pt x="29" y="56"/>
                    </a:moveTo>
                    <a:cubicBezTo>
                      <a:pt x="25" y="56"/>
                      <a:pt x="25" y="56"/>
                      <a:pt x="25" y="56"/>
                    </a:cubicBezTo>
                    <a:cubicBezTo>
                      <a:pt x="25" y="59"/>
                      <a:pt x="25" y="59"/>
                      <a:pt x="25" y="59"/>
                    </a:cubicBezTo>
                    <a:cubicBezTo>
                      <a:pt x="29" y="59"/>
                      <a:pt x="29" y="59"/>
                      <a:pt x="29" y="59"/>
                    </a:cubicBezTo>
                    <a:cubicBezTo>
                      <a:pt x="29" y="56"/>
                      <a:pt x="29" y="56"/>
                      <a:pt x="29" y="56"/>
                    </a:cubicBezTo>
                    <a:close/>
                    <a:moveTo>
                      <a:pt x="20" y="46"/>
                    </a:moveTo>
                    <a:cubicBezTo>
                      <a:pt x="20" y="52"/>
                      <a:pt x="20" y="52"/>
                      <a:pt x="20" y="52"/>
                    </a:cubicBezTo>
                    <a:cubicBezTo>
                      <a:pt x="24" y="52"/>
                      <a:pt x="24" y="52"/>
                      <a:pt x="24" y="52"/>
                    </a:cubicBezTo>
                    <a:cubicBezTo>
                      <a:pt x="24" y="46"/>
                      <a:pt x="24" y="46"/>
                      <a:pt x="24" y="46"/>
                    </a:cubicBezTo>
                    <a:cubicBezTo>
                      <a:pt x="20" y="46"/>
                      <a:pt x="20" y="46"/>
                      <a:pt x="20" y="46"/>
                    </a:cubicBezTo>
                    <a:close/>
                    <a:moveTo>
                      <a:pt x="18" y="52"/>
                    </a:moveTo>
                    <a:cubicBezTo>
                      <a:pt x="18" y="46"/>
                      <a:pt x="18" y="46"/>
                      <a:pt x="18" y="46"/>
                    </a:cubicBezTo>
                    <a:cubicBezTo>
                      <a:pt x="13" y="46"/>
                      <a:pt x="13" y="46"/>
                      <a:pt x="13" y="46"/>
                    </a:cubicBezTo>
                    <a:cubicBezTo>
                      <a:pt x="13" y="52"/>
                      <a:pt x="13" y="52"/>
                      <a:pt x="13" y="52"/>
                    </a:cubicBezTo>
                    <a:cubicBezTo>
                      <a:pt x="18" y="52"/>
                      <a:pt x="18" y="52"/>
                      <a:pt x="18" y="52"/>
                    </a:cubicBezTo>
                    <a:close/>
                    <a:moveTo>
                      <a:pt x="17" y="53"/>
                    </a:moveTo>
                    <a:cubicBezTo>
                      <a:pt x="17" y="59"/>
                      <a:pt x="17" y="59"/>
                      <a:pt x="17" y="59"/>
                    </a:cubicBezTo>
                    <a:cubicBezTo>
                      <a:pt x="24" y="59"/>
                      <a:pt x="24" y="59"/>
                      <a:pt x="24" y="59"/>
                    </a:cubicBezTo>
                    <a:cubicBezTo>
                      <a:pt x="24" y="53"/>
                      <a:pt x="24" y="53"/>
                      <a:pt x="24" y="53"/>
                    </a:cubicBezTo>
                    <a:cubicBezTo>
                      <a:pt x="17" y="53"/>
                      <a:pt x="17" y="53"/>
                      <a:pt x="17" y="53"/>
                    </a:cubicBezTo>
                    <a:close/>
                    <a:moveTo>
                      <a:pt x="16" y="59"/>
                    </a:moveTo>
                    <a:cubicBezTo>
                      <a:pt x="16" y="53"/>
                      <a:pt x="16" y="53"/>
                      <a:pt x="16" y="53"/>
                    </a:cubicBezTo>
                    <a:cubicBezTo>
                      <a:pt x="13" y="53"/>
                      <a:pt x="13" y="53"/>
                      <a:pt x="13" y="53"/>
                    </a:cubicBezTo>
                    <a:cubicBezTo>
                      <a:pt x="13" y="59"/>
                      <a:pt x="13" y="59"/>
                      <a:pt x="13" y="59"/>
                    </a:cubicBezTo>
                    <a:cubicBezTo>
                      <a:pt x="16" y="59"/>
                      <a:pt x="16" y="59"/>
                      <a:pt x="16" y="59"/>
                    </a:cubicBezTo>
                    <a:close/>
                    <a:moveTo>
                      <a:pt x="17" y="41"/>
                    </a:moveTo>
                    <a:cubicBezTo>
                      <a:pt x="17" y="45"/>
                      <a:pt x="17" y="45"/>
                      <a:pt x="17" y="45"/>
                    </a:cubicBezTo>
                    <a:cubicBezTo>
                      <a:pt x="24" y="45"/>
                      <a:pt x="24" y="45"/>
                      <a:pt x="24" y="45"/>
                    </a:cubicBezTo>
                    <a:cubicBezTo>
                      <a:pt x="24" y="41"/>
                      <a:pt x="24" y="41"/>
                      <a:pt x="24" y="41"/>
                    </a:cubicBezTo>
                    <a:cubicBezTo>
                      <a:pt x="17" y="41"/>
                      <a:pt x="17" y="41"/>
                      <a:pt x="17" y="41"/>
                    </a:cubicBezTo>
                    <a:close/>
                    <a:moveTo>
                      <a:pt x="16" y="45"/>
                    </a:moveTo>
                    <a:cubicBezTo>
                      <a:pt x="16" y="41"/>
                      <a:pt x="16" y="41"/>
                      <a:pt x="16" y="41"/>
                    </a:cubicBezTo>
                    <a:cubicBezTo>
                      <a:pt x="13" y="41"/>
                      <a:pt x="13" y="41"/>
                      <a:pt x="13" y="41"/>
                    </a:cubicBezTo>
                    <a:cubicBezTo>
                      <a:pt x="13" y="45"/>
                      <a:pt x="13" y="45"/>
                      <a:pt x="13" y="45"/>
                    </a:cubicBezTo>
                    <a:cubicBezTo>
                      <a:pt x="16" y="45"/>
                      <a:pt x="16" y="45"/>
                      <a:pt x="16" y="45"/>
                    </a:cubicBezTo>
                    <a:close/>
                    <a:moveTo>
                      <a:pt x="19" y="39"/>
                    </a:moveTo>
                    <a:cubicBezTo>
                      <a:pt x="19" y="36"/>
                      <a:pt x="19" y="36"/>
                      <a:pt x="19" y="36"/>
                    </a:cubicBezTo>
                    <a:cubicBezTo>
                      <a:pt x="13" y="36"/>
                      <a:pt x="13" y="36"/>
                      <a:pt x="13" y="36"/>
                    </a:cubicBezTo>
                    <a:cubicBezTo>
                      <a:pt x="13" y="39"/>
                      <a:pt x="13" y="39"/>
                      <a:pt x="13" y="39"/>
                    </a:cubicBezTo>
                    <a:cubicBezTo>
                      <a:pt x="19" y="39"/>
                      <a:pt x="19" y="39"/>
                      <a:pt x="19" y="39"/>
                    </a:cubicBezTo>
                    <a:close/>
                    <a:moveTo>
                      <a:pt x="25" y="35"/>
                    </a:moveTo>
                    <a:cubicBezTo>
                      <a:pt x="25" y="29"/>
                      <a:pt x="25" y="29"/>
                      <a:pt x="25" y="29"/>
                    </a:cubicBezTo>
                    <a:cubicBezTo>
                      <a:pt x="17" y="29"/>
                      <a:pt x="17" y="29"/>
                      <a:pt x="17" y="29"/>
                    </a:cubicBezTo>
                    <a:cubicBezTo>
                      <a:pt x="17" y="35"/>
                      <a:pt x="17" y="35"/>
                      <a:pt x="17" y="35"/>
                    </a:cubicBezTo>
                    <a:cubicBezTo>
                      <a:pt x="25" y="35"/>
                      <a:pt x="25" y="35"/>
                      <a:pt x="25" y="35"/>
                    </a:cubicBezTo>
                    <a:close/>
                    <a:moveTo>
                      <a:pt x="16" y="35"/>
                    </a:moveTo>
                    <a:cubicBezTo>
                      <a:pt x="16" y="29"/>
                      <a:pt x="16" y="29"/>
                      <a:pt x="16" y="29"/>
                    </a:cubicBezTo>
                    <a:cubicBezTo>
                      <a:pt x="8" y="29"/>
                      <a:pt x="8" y="29"/>
                      <a:pt x="8" y="29"/>
                    </a:cubicBezTo>
                    <a:cubicBezTo>
                      <a:pt x="8" y="35"/>
                      <a:pt x="8" y="35"/>
                      <a:pt x="8" y="35"/>
                    </a:cubicBezTo>
                    <a:cubicBezTo>
                      <a:pt x="16" y="35"/>
                      <a:pt x="16" y="35"/>
                      <a:pt x="16" y="35"/>
                    </a:cubicBezTo>
                    <a:close/>
                    <a:moveTo>
                      <a:pt x="6" y="35"/>
                    </a:moveTo>
                    <a:cubicBezTo>
                      <a:pt x="6" y="29"/>
                      <a:pt x="6" y="29"/>
                      <a:pt x="6" y="29"/>
                    </a:cubicBezTo>
                    <a:cubicBezTo>
                      <a:pt x="2" y="29"/>
                      <a:pt x="2" y="29"/>
                      <a:pt x="2" y="29"/>
                    </a:cubicBezTo>
                    <a:cubicBezTo>
                      <a:pt x="2" y="35"/>
                      <a:pt x="2" y="35"/>
                      <a:pt x="2" y="35"/>
                    </a:cubicBezTo>
                    <a:cubicBezTo>
                      <a:pt x="6" y="35"/>
                      <a:pt x="6" y="35"/>
                      <a:pt x="6" y="35"/>
                    </a:cubicBezTo>
                    <a:close/>
                    <a:moveTo>
                      <a:pt x="79" y="29"/>
                    </a:moveTo>
                    <a:cubicBezTo>
                      <a:pt x="74" y="29"/>
                      <a:pt x="74" y="29"/>
                      <a:pt x="74" y="29"/>
                    </a:cubicBezTo>
                    <a:cubicBezTo>
                      <a:pt x="74" y="35"/>
                      <a:pt x="74" y="35"/>
                      <a:pt x="74" y="35"/>
                    </a:cubicBezTo>
                    <a:cubicBezTo>
                      <a:pt x="79" y="35"/>
                      <a:pt x="79" y="35"/>
                      <a:pt x="79" y="35"/>
                    </a:cubicBezTo>
                    <a:cubicBezTo>
                      <a:pt x="79" y="29"/>
                      <a:pt x="79" y="29"/>
                      <a:pt x="79" y="29"/>
                    </a:cubicBezTo>
                    <a:close/>
                    <a:moveTo>
                      <a:pt x="73" y="29"/>
                    </a:moveTo>
                    <a:cubicBezTo>
                      <a:pt x="65" y="29"/>
                      <a:pt x="65" y="29"/>
                      <a:pt x="65" y="29"/>
                    </a:cubicBezTo>
                    <a:cubicBezTo>
                      <a:pt x="65" y="35"/>
                      <a:pt x="65" y="35"/>
                      <a:pt x="65" y="35"/>
                    </a:cubicBezTo>
                    <a:cubicBezTo>
                      <a:pt x="73" y="35"/>
                      <a:pt x="73" y="35"/>
                      <a:pt x="73" y="35"/>
                    </a:cubicBezTo>
                    <a:cubicBezTo>
                      <a:pt x="73" y="29"/>
                      <a:pt x="73" y="29"/>
                      <a:pt x="73" y="29"/>
                    </a:cubicBezTo>
                    <a:close/>
                    <a:moveTo>
                      <a:pt x="64" y="29"/>
                    </a:moveTo>
                    <a:cubicBezTo>
                      <a:pt x="55" y="29"/>
                      <a:pt x="55" y="29"/>
                      <a:pt x="55" y="29"/>
                    </a:cubicBezTo>
                    <a:cubicBezTo>
                      <a:pt x="55" y="35"/>
                      <a:pt x="55" y="35"/>
                      <a:pt x="55" y="35"/>
                    </a:cubicBezTo>
                    <a:cubicBezTo>
                      <a:pt x="64" y="35"/>
                      <a:pt x="64" y="35"/>
                      <a:pt x="64" y="35"/>
                    </a:cubicBezTo>
                    <a:cubicBezTo>
                      <a:pt x="64" y="29"/>
                      <a:pt x="64" y="29"/>
                      <a:pt x="64" y="29"/>
                    </a:cubicBezTo>
                    <a:close/>
                    <a:moveTo>
                      <a:pt x="2" y="28"/>
                    </a:moveTo>
                    <a:cubicBezTo>
                      <a:pt x="5" y="28"/>
                      <a:pt x="5" y="28"/>
                      <a:pt x="5" y="28"/>
                    </a:cubicBezTo>
                    <a:cubicBezTo>
                      <a:pt x="5" y="24"/>
                      <a:pt x="5" y="24"/>
                      <a:pt x="5" y="24"/>
                    </a:cubicBezTo>
                    <a:cubicBezTo>
                      <a:pt x="2" y="24"/>
                      <a:pt x="2" y="24"/>
                      <a:pt x="2" y="24"/>
                    </a:cubicBezTo>
                    <a:cubicBezTo>
                      <a:pt x="2" y="28"/>
                      <a:pt x="2" y="28"/>
                      <a:pt x="2" y="28"/>
                    </a:cubicBezTo>
                    <a:close/>
                    <a:moveTo>
                      <a:pt x="6" y="28"/>
                    </a:moveTo>
                    <a:cubicBezTo>
                      <a:pt x="12" y="28"/>
                      <a:pt x="12" y="28"/>
                      <a:pt x="12" y="28"/>
                    </a:cubicBezTo>
                    <a:cubicBezTo>
                      <a:pt x="12" y="24"/>
                      <a:pt x="12" y="24"/>
                      <a:pt x="12" y="24"/>
                    </a:cubicBezTo>
                    <a:cubicBezTo>
                      <a:pt x="6" y="24"/>
                      <a:pt x="6" y="24"/>
                      <a:pt x="6" y="24"/>
                    </a:cubicBezTo>
                    <a:cubicBezTo>
                      <a:pt x="6" y="28"/>
                      <a:pt x="6" y="28"/>
                      <a:pt x="6" y="28"/>
                    </a:cubicBezTo>
                    <a:close/>
                    <a:moveTo>
                      <a:pt x="13" y="28"/>
                    </a:moveTo>
                    <a:cubicBezTo>
                      <a:pt x="18" y="28"/>
                      <a:pt x="18" y="28"/>
                      <a:pt x="18" y="28"/>
                    </a:cubicBezTo>
                    <a:cubicBezTo>
                      <a:pt x="18" y="24"/>
                      <a:pt x="18" y="24"/>
                      <a:pt x="18" y="24"/>
                    </a:cubicBezTo>
                    <a:cubicBezTo>
                      <a:pt x="13" y="24"/>
                      <a:pt x="13" y="24"/>
                      <a:pt x="13" y="24"/>
                    </a:cubicBezTo>
                    <a:cubicBezTo>
                      <a:pt x="13" y="28"/>
                      <a:pt x="13" y="28"/>
                      <a:pt x="13" y="28"/>
                    </a:cubicBezTo>
                    <a:close/>
                    <a:moveTo>
                      <a:pt x="20" y="28"/>
                    </a:moveTo>
                    <a:cubicBezTo>
                      <a:pt x="30" y="28"/>
                      <a:pt x="30" y="28"/>
                      <a:pt x="30" y="28"/>
                    </a:cubicBezTo>
                    <a:cubicBezTo>
                      <a:pt x="30" y="24"/>
                      <a:pt x="30" y="24"/>
                      <a:pt x="30" y="24"/>
                    </a:cubicBezTo>
                    <a:cubicBezTo>
                      <a:pt x="20" y="24"/>
                      <a:pt x="20" y="24"/>
                      <a:pt x="20" y="24"/>
                    </a:cubicBezTo>
                    <a:cubicBezTo>
                      <a:pt x="20" y="28"/>
                      <a:pt x="20" y="28"/>
                      <a:pt x="20" y="28"/>
                    </a:cubicBezTo>
                    <a:close/>
                    <a:moveTo>
                      <a:pt x="31" y="28"/>
                    </a:moveTo>
                    <a:cubicBezTo>
                      <a:pt x="40" y="28"/>
                      <a:pt x="40" y="28"/>
                      <a:pt x="40" y="28"/>
                    </a:cubicBezTo>
                    <a:cubicBezTo>
                      <a:pt x="40" y="24"/>
                      <a:pt x="40" y="24"/>
                      <a:pt x="40" y="24"/>
                    </a:cubicBezTo>
                    <a:cubicBezTo>
                      <a:pt x="31" y="24"/>
                      <a:pt x="31" y="24"/>
                      <a:pt x="31" y="24"/>
                    </a:cubicBezTo>
                    <a:cubicBezTo>
                      <a:pt x="31" y="28"/>
                      <a:pt x="31" y="28"/>
                      <a:pt x="31" y="28"/>
                    </a:cubicBezTo>
                    <a:close/>
                    <a:moveTo>
                      <a:pt x="41" y="28"/>
                    </a:moveTo>
                    <a:cubicBezTo>
                      <a:pt x="50" y="28"/>
                      <a:pt x="50" y="28"/>
                      <a:pt x="50" y="28"/>
                    </a:cubicBezTo>
                    <a:cubicBezTo>
                      <a:pt x="50" y="24"/>
                      <a:pt x="50" y="24"/>
                      <a:pt x="50" y="24"/>
                    </a:cubicBezTo>
                    <a:cubicBezTo>
                      <a:pt x="41" y="24"/>
                      <a:pt x="41" y="24"/>
                      <a:pt x="41" y="24"/>
                    </a:cubicBezTo>
                    <a:cubicBezTo>
                      <a:pt x="41" y="28"/>
                      <a:pt x="41" y="28"/>
                      <a:pt x="41" y="28"/>
                    </a:cubicBezTo>
                    <a:close/>
                    <a:moveTo>
                      <a:pt x="51" y="28"/>
                    </a:moveTo>
                    <a:cubicBezTo>
                      <a:pt x="61" y="28"/>
                      <a:pt x="61" y="28"/>
                      <a:pt x="61" y="28"/>
                    </a:cubicBezTo>
                    <a:cubicBezTo>
                      <a:pt x="61" y="24"/>
                      <a:pt x="61" y="24"/>
                      <a:pt x="61" y="24"/>
                    </a:cubicBezTo>
                    <a:cubicBezTo>
                      <a:pt x="51" y="24"/>
                      <a:pt x="51" y="24"/>
                      <a:pt x="51" y="24"/>
                    </a:cubicBezTo>
                    <a:cubicBezTo>
                      <a:pt x="51" y="28"/>
                      <a:pt x="51" y="28"/>
                      <a:pt x="51" y="28"/>
                    </a:cubicBezTo>
                    <a:close/>
                    <a:moveTo>
                      <a:pt x="63" y="28"/>
                    </a:moveTo>
                    <a:cubicBezTo>
                      <a:pt x="67" y="28"/>
                      <a:pt x="67" y="28"/>
                      <a:pt x="67" y="28"/>
                    </a:cubicBezTo>
                    <a:cubicBezTo>
                      <a:pt x="67" y="24"/>
                      <a:pt x="67" y="24"/>
                      <a:pt x="67" y="24"/>
                    </a:cubicBezTo>
                    <a:cubicBezTo>
                      <a:pt x="63" y="24"/>
                      <a:pt x="63" y="24"/>
                      <a:pt x="63" y="24"/>
                    </a:cubicBezTo>
                    <a:cubicBezTo>
                      <a:pt x="63" y="28"/>
                      <a:pt x="63" y="28"/>
                      <a:pt x="63" y="28"/>
                    </a:cubicBezTo>
                    <a:close/>
                    <a:moveTo>
                      <a:pt x="69" y="28"/>
                    </a:moveTo>
                    <a:cubicBezTo>
                      <a:pt x="74" y="28"/>
                      <a:pt x="74" y="28"/>
                      <a:pt x="74" y="28"/>
                    </a:cubicBezTo>
                    <a:cubicBezTo>
                      <a:pt x="74" y="24"/>
                      <a:pt x="74" y="24"/>
                      <a:pt x="74" y="24"/>
                    </a:cubicBezTo>
                    <a:cubicBezTo>
                      <a:pt x="69" y="24"/>
                      <a:pt x="69" y="24"/>
                      <a:pt x="69" y="24"/>
                    </a:cubicBezTo>
                    <a:cubicBezTo>
                      <a:pt x="69" y="28"/>
                      <a:pt x="69" y="28"/>
                      <a:pt x="69" y="28"/>
                    </a:cubicBezTo>
                    <a:close/>
                    <a:moveTo>
                      <a:pt x="76" y="28"/>
                    </a:moveTo>
                    <a:cubicBezTo>
                      <a:pt x="79" y="28"/>
                      <a:pt x="79" y="28"/>
                      <a:pt x="79" y="28"/>
                    </a:cubicBezTo>
                    <a:cubicBezTo>
                      <a:pt x="79" y="24"/>
                      <a:pt x="79" y="24"/>
                      <a:pt x="79" y="24"/>
                    </a:cubicBezTo>
                    <a:cubicBezTo>
                      <a:pt x="76" y="24"/>
                      <a:pt x="76" y="24"/>
                      <a:pt x="76" y="24"/>
                    </a:cubicBezTo>
                    <a:cubicBezTo>
                      <a:pt x="76" y="28"/>
                      <a:pt x="76" y="28"/>
                      <a:pt x="76" y="28"/>
                    </a:cubicBezTo>
                    <a:close/>
                    <a:moveTo>
                      <a:pt x="79" y="36"/>
                    </a:moveTo>
                    <a:cubicBezTo>
                      <a:pt x="69" y="36"/>
                      <a:pt x="69" y="36"/>
                      <a:pt x="69" y="36"/>
                    </a:cubicBezTo>
                    <a:cubicBezTo>
                      <a:pt x="69" y="59"/>
                      <a:pt x="69" y="59"/>
                      <a:pt x="69" y="59"/>
                    </a:cubicBezTo>
                    <a:cubicBezTo>
                      <a:pt x="69" y="60"/>
                      <a:pt x="69" y="60"/>
                      <a:pt x="69" y="60"/>
                    </a:cubicBezTo>
                    <a:cubicBezTo>
                      <a:pt x="69" y="60"/>
                      <a:pt x="69" y="60"/>
                      <a:pt x="69" y="60"/>
                    </a:cubicBezTo>
                    <a:cubicBezTo>
                      <a:pt x="68" y="60"/>
                      <a:pt x="68" y="60"/>
                      <a:pt x="68" y="60"/>
                    </a:cubicBezTo>
                    <a:cubicBezTo>
                      <a:pt x="68" y="60"/>
                      <a:pt x="68" y="60"/>
                      <a:pt x="68" y="60"/>
                    </a:cubicBezTo>
                    <a:cubicBezTo>
                      <a:pt x="57" y="60"/>
                      <a:pt x="57" y="60"/>
                      <a:pt x="57" y="60"/>
                    </a:cubicBezTo>
                    <a:cubicBezTo>
                      <a:pt x="57" y="60"/>
                      <a:pt x="57" y="60"/>
                      <a:pt x="57" y="60"/>
                    </a:cubicBezTo>
                    <a:cubicBezTo>
                      <a:pt x="55" y="60"/>
                      <a:pt x="55" y="60"/>
                      <a:pt x="55" y="60"/>
                    </a:cubicBezTo>
                    <a:cubicBezTo>
                      <a:pt x="55" y="60"/>
                      <a:pt x="55" y="60"/>
                      <a:pt x="55" y="60"/>
                    </a:cubicBezTo>
                    <a:cubicBezTo>
                      <a:pt x="52" y="60"/>
                      <a:pt x="52" y="60"/>
                      <a:pt x="52" y="60"/>
                    </a:cubicBezTo>
                    <a:cubicBezTo>
                      <a:pt x="52" y="60"/>
                      <a:pt x="52" y="60"/>
                      <a:pt x="52" y="60"/>
                    </a:cubicBezTo>
                    <a:cubicBezTo>
                      <a:pt x="51" y="60"/>
                      <a:pt x="51" y="60"/>
                      <a:pt x="51" y="60"/>
                    </a:cubicBezTo>
                    <a:cubicBezTo>
                      <a:pt x="51" y="60"/>
                      <a:pt x="51" y="60"/>
                      <a:pt x="51" y="60"/>
                    </a:cubicBezTo>
                    <a:cubicBezTo>
                      <a:pt x="30" y="60"/>
                      <a:pt x="30" y="60"/>
                      <a:pt x="30" y="60"/>
                    </a:cubicBezTo>
                    <a:cubicBezTo>
                      <a:pt x="30" y="60"/>
                      <a:pt x="30" y="60"/>
                      <a:pt x="30" y="60"/>
                    </a:cubicBezTo>
                    <a:cubicBezTo>
                      <a:pt x="29" y="60"/>
                      <a:pt x="29" y="60"/>
                      <a:pt x="29" y="60"/>
                    </a:cubicBezTo>
                    <a:cubicBezTo>
                      <a:pt x="29" y="60"/>
                      <a:pt x="29" y="60"/>
                      <a:pt x="29" y="60"/>
                    </a:cubicBezTo>
                    <a:cubicBezTo>
                      <a:pt x="25" y="60"/>
                      <a:pt x="25" y="60"/>
                      <a:pt x="25" y="60"/>
                    </a:cubicBezTo>
                    <a:cubicBezTo>
                      <a:pt x="25" y="60"/>
                      <a:pt x="25" y="60"/>
                      <a:pt x="25" y="60"/>
                    </a:cubicBezTo>
                    <a:cubicBezTo>
                      <a:pt x="24" y="60"/>
                      <a:pt x="24" y="60"/>
                      <a:pt x="24" y="60"/>
                    </a:cubicBezTo>
                    <a:cubicBezTo>
                      <a:pt x="24" y="60"/>
                      <a:pt x="24" y="60"/>
                      <a:pt x="24" y="60"/>
                    </a:cubicBezTo>
                    <a:cubicBezTo>
                      <a:pt x="13" y="60"/>
                      <a:pt x="13" y="60"/>
                      <a:pt x="13" y="60"/>
                    </a:cubicBezTo>
                    <a:cubicBezTo>
                      <a:pt x="13" y="60"/>
                      <a:pt x="13" y="60"/>
                      <a:pt x="13" y="60"/>
                    </a:cubicBezTo>
                    <a:cubicBezTo>
                      <a:pt x="11" y="60"/>
                      <a:pt x="11" y="60"/>
                      <a:pt x="11" y="60"/>
                    </a:cubicBezTo>
                    <a:cubicBezTo>
                      <a:pt x="11" y="36"/>
                      <a:pt x="11" y="36"/>
                      <a:pt x="11" y="36"/>
                    </a:cubicBezTo>
                    <a:cubicBezTo>
                      <a:pt x="2" y="36"/>
                      <a:pt x="2" y="36"/>
                      <a:pt x="2" y="36"/>
                    </a:cubicBezTo>
                    <a:cubicBezTo>
                      <a:pt x="0" y="36"/>
                      <a:pt x="0" y="36"/>
                      <a:pt x="0" y="36"/>
                    </a:cubicBezTo>
                    <a:cubicBezTo>
                      <a:pt x="0" y="35"/>
                      <a:pt x="0" y="35"/>
                      <a:pt x="0" y="35"/>
                    </a:cubicBezTo>
                    <a:cubicBezTo>
                      <a:pt x="0" y="14"/>
                      <a:pt x="0" y="14"/>
                      <a:pt x="0" y="14"/>
                    </a:cubicBezTo>
                    <a:cubicBezTo>
                      <a:pt x="0" y="12"/>
                      <a:pt x="0" y="12"/>
                      <a:pt x="0" y="12"/>
                    </a:cubicBezTo>
                    <a:cubicBezTo>
                      <a:pt x="0" y="12"/>
                      <a:pt x="0" y="12"/>
                      <a:pt x="0" y="12"/>
                    </a:cubicBezTo>
                    <a:cubicBezTo>
                      <a:pt x="2" y="12"/>
                      <a:pt x="2" y="12"/>
                      <a:pt x="2" y="12"/>
                    </a:cubicBezTo>
                    <a:cubicBezTo>
                      <a:pt x="2" y="12"/>
                      <a:pt x="2" y="12"/>
                      <a:pt x="2" y="12"/>
                    </a:cubicBezTo>
                    <a:cubicBezTo>
                      <a:pt x="5" y="12"/>
                      <a:pt x="5" y="12"/>
                      <a:pt x="5" y="12"/>
                    </a:cubicBezTo>
                    <a:cubicBezTo>
                      <a:pt x="5" y="12"/>
                      <a:pt x="5" y="12"/>
                      <a:pt x="5" y="12"/>
                    </a:cubicBezTo>
                    <a:cubicBezTo>
                      <a:pt x="6" y="12"/>
                      <a:pt x="6" y="12"/>
                      <a:pt x="6" y="12"/>
                    </a:cubicBezTo>
                    <a:cubicBezTo>
                      <a:pt x="6" y="18"/>
                      <a:pt x="6" y="18"/>
                      <a:pt x="6" y="18"/>
                    </a:cubicBezTo>
                    <a:cubicBezTo>
                      <a:pt x="9" y="18"/>
                      <a:pt x="9" y="18"/>
                      <a:pt x="9" y="18"/>
                    </a:cubicBezTo>
                    <a:cubicBezTo>
                      <a:pt x="9" y="14"/>
                      <a:pt x="9" y="14"/>
                      <a:pt x="9" y="14"/>
                    </a:cubicBezTo>
                    <a:cubicBezTo>
                      <a:pt x="9" y="12"/>
                      <a:pt x="9" y="12"/>
                      <a:pt x="9" y="12"/>
                    </a:cubicBezTo>
                    <a:cubicBezTo>
                      <a:pt x="9" y="12"/>
                      <a:pt x="9" y="12"/>
                      <a:pt x="9" y="12"/>
                    </a:cubicBezTo>
                    <a:cubicBezTo>
                      <a:pt x="11" y="12"/>
                      <a:pt x="11" y="12"/>
                      <a:pt x="11" y="12"/>
                    </a:cubicBezTo>
                    <a:cubicBezTo>
                      <a:pt x="11" y="12"/>
                      <a:pt x="11" y="12"/>
                      <a:pt x="11" y="12"/>
                    </a:cubicBezTo>
                    <a:cubicBezTo>
                      <a:pt x="14" y="12"/>
                      <a:pt x="14" y="12"/>
                      <a:pt x="14" y="12"/>
                    </a:cubicBezTo>
                    <a:cubicBezTo>
                      <a:pt x="14" y="12"/>
                      <a:pt x="14" y="12"/>
                      <a:pt x="14" y="12"/>
                    </a:cubicBezTo>
                    <a:cubicBezTo>
                      <a:pt x="15" y="12"/>
                      <a:pt x="15" y="12"/>
                      <a:pt x="15" y="12"/>
                    </a:cubicBezTo>
                    <a:cubicBezTo>
                      <a:pt x="15" y="18"/>
                      <a:pt x="15" y="18"/>
                      <a:pt x="15" y="18"/>
                    </a:cubicBezTo>
                    <a:cubicBezTo>
                      <a:pt x="18" y="18"/>
                      <a:pt x="18" y="18"/>
                      <a:pt x="18" y="18"/>
                    </a:cubicBezTo>
                    <a:cubicBezTo>
                      <a:pt x="18" y="14"/>
                      <a:pt x="18" y="14"/>
                      <a:pt x="18" y="14"/>
                    </a:cubicBezTo>
                    <a:cubicBezTo>
                      <a:pt x="18" y="12"/>
                      <a:pt x="18" y="12"/>
                      <a:pt x="18" y="12"/>
                    </a:cubicBezTo>
                    <a:cubicBezTo>
                      <a:pt x="18" y="12"/>
                      <a:pt x="18" y="12"/>
                      <a:pt x="18" y="12"/>
                    </a:cubicBezTo>
                    <a:cubicBezTo>
                      <a:pt x="20" y="12"/>
                      <a:pt x="20" y="12"/>
                      <a:pt x="20" y="12"/>
                    </a:cubicBezTo>
                    <a:cubicBezTo>
                      <a:pt x="20" y="12"/>
                      <a:pt x="20" y="12"/>
                      <a:pt x="20" y="12"/>
                    </a:cubicBezTo>
                    <a:cubicBezTo>
                      <a:pt x="23" y="12"/>
                      <a:pt x="23" y="12"/>
                      <a:pt x="23" y="12"/>
                    </a:cubicBezTo>
                    <a:cubicBezTo>
                      <a:pt x="23" y="0"/>
                      <a:pt x="23" y="0"/>
                      <a:pt x="23" y="0"/>
                    </a:cubicBezTo>
                    <a:cubicBezTo>
                      <a:pt x="24" y="0"/>
                      <a:pt x="24" y="0"/>
                      <a:pt x="24" y="0"/>
                    </a:cubicBezTo>
                    <a:cubicBezTo>
                      <a:pt x="24" y="0"/>
                      <a:pt x="24" y="0"/>
                      <a:pt x="24" y="0"/>
                    </a:cubicBezTo>
                    <a:cubicBezTo>
                      <a:pt x="27" y="0"/>
                      <a:pt x="27" y="0"/>
                      <a:pt x="27" y="0"/>
                    </a:cubicBezTo>
                    <a:cubicBezTo>
                      <a:pt x="27" y="0"/>
                      <a:pt x="27" y="0"/>
                      <a:pt x="27" y="0"/>
                    </a:cubicBezTo>
                    <a:cubicBezTo>
                      <a:pt x="29" y="0"/>
                      <a:pt x="29" y="0"/>
                      <a:pt x="29" y="0"/>
                    </a:cubicBezTo>
                    <a:cubicBezTo>
                      <a:pt x="29" y="0"/>
                      <a:pt x="29" y="0"/>
                      <a:pt x="29" y="0"/>
                    </a:cubicBezTo>
                    <a:cubicBezTo>
                      <a:pt x="29" y="1"/>
                      <a:pt x="29" y="1"/>
                      <a:pt x="29" y="1"/>
                    </a:cubicBezTo>
                    <a:cubicBezTo>
                      <a:pt x="29" y="6"/>
                      <a:pt x="29" y="6"/>
                      <a:pt x="29" y="6"/>
                    </a:cubicBezTo>
                    <a:cubicBezTo>
                      <a:pt x="32" y="6"/>
                      <a:pt x="32" y="6"/>
                      <a:pt x="32" y="6"/>
                    </a:cubicBezTo>
                    <a:cubicBezTo>
                      <a:pt x="32" y="0"/>
                      <a:pt x="32" y="0"/>
                      <a:pt x="32" y="0"/>
                    </a:cubicBezTo>
                    <a:cubicBezTo>
                      <a:pt x="34" y="0"/>
                      <a:pt x="34" y="0"/>
                      <a:pt x="34" y="0"/>
                    </a:cubicBezTo>
                    <a:cubicBezTo>
                      <a:pt x="34" y="0"/>
                      <a:pt x="34" y="0"/>
                      <a:pt x="34" y="0"/>
                    </a:cubicBezTo>
                    <a:cubicBezTo>
                      <a:pt x="37" y="0"/>
                      <a:pt x="37" y="0"/>
                      <a:pt x="37" y="0"/>
                    </a:cubicBezTo>
                    <a:cubicBezTo>
                      <a:pt x="37" y="0"/>
                      <a:pt x="37" y="0"/>
                      <a:pt x="37" y="0"/>
                    </a:cubicBezTo>
                    <a:cubicBezTo>
                      <a:pt x="39" y="0"/>
                      <a:pt x="39" y="0"/>
                      <a:pt x="39" y="0"/>
                    </a:cubicBezTo>
                    <a:cubicBezTo>
                      <a:pt x="39" y="0"/>
                      <a:pt x="39" y="0"/>
                      <a:pt x="39" y="0"/>
                    </a:cubicBezTo>
                    <a:cubicBezTo>
                      <a:pt x="39" y="1"/>
                      <a:pt x="39" y="1"/>
                      <a:pt x="39" y="1"/>
                    </a:cubicBezTo>
                    <a:cubicBezTo>
                      <a:pt x="39" y="6"/>
                      <a:pt x="39" y="6"/>
                      <a:pt x="39" y="6"/>
                    </a:cubicBezTo>
                    <a:cubicBezTo>
                      <a:pt x="42" y="6"/>
                      <a:pt x="42" y="6"/>
                      <a:pt x="42" y="6"/>
                    </a:cubicBezTo>
                    <a:cubicBezTo>
                      <a:pt x="42" y="0"/>
                      <a:pt x="42" y="0"/>
                      <a:pt x="42" y="0"/>
                    </a:cubicBezTo>
                    <a:cubicBezTo>
                      <a:pt x="44" y="0"/>
                      <a:pt x="44" y="0"/>
                      <a:pt x="44" y="0"/>
                    </a:cubicBezTo>
                    <a:cubicBezTo>
                      <a:pt x="44" y="0"/>
                      <a:pt x="44" y="0"/>
                      <a:pt x="44" y="0"/>
                    </a:cubicBezTo>
                    <a:cubicBezTo>
                      <a:pt x="47" y="0"/>
                      <a:pt x="47" y="0"/>
                      <a:pt x="47" y="0"/>
                    </a:cubicBezTo>
                    <a:cubicBezTo>
                      <a:pt x="47" y="0"/>
                      <a:pt x="47" y="0"/>
                      <a:pt x="47" y="0"/>
                    </a:cubicBezTo>
                    <a:cubicBezTo>
                      <a:pt x="48" y="0"/>
                      <a:pt x="48" y="0"/>
                      <a:pt x="48" y="0"/>
                    </a:cubicBezTo>
                    <a:cubicBezTo>
                      <a:pt x="48" y="0"/>
                      <a:pt x="48" y="0"/>
                      <a:pt x="48" y="0"/>
                    </a:cubicBezTo>
                    <a:cubicBezTo>
                      <a:pt x="48" y="1"/>
                      <a:pt x="48" y="1"/>
                      <a:pt x="48" y="1"/>
                    </a:cubicBezTo>
                    <a:cubicBezTo>
                      <a:pt x="48" y="6"/>
                      <a:pt x="48" y="6"/>
                      <a:pt x="48" y="6"/>
                    </a:cubicBezTo>
                    <a:cubicBezTo>
                      <a:pt x="52" y="6"/>
                      <a:pt x="52" y="6"/>
                      <a:pt x="52" y="6"/>
                    </a:cubicBezTo>
                    <a:cubicBezTo>
                      <a:pt x="52" y="1"/>
                      <a:pt x="52" y="1"/>
                      <a:pt x="52" y="1"/>
                    </a:cubicBezTo>
                    <a:cubicBezTo>
                      <a:pt x="52" y="0"/>
                      <a:pt x="52" y="0"/>
                      <a:pt x="52" y="0"/>
                    </a:cubicBezTo>
                    <a:cubicBezTo>
                      <a:pt x="52" y="0"/>
                      <a:pt x="52" y="0"/>
                      <a:pt x="52" y="0"/>
                    </a:cubicBezTo>
                    <a:cubicBezTo>
                      <a:pt x="53" y="0"/>
                      <a:pt x="53" y="0"/>
                      <a:pt x="53" y="0"/>
                    </a:cubicBezTo>
                    <a:cubicBezTo>
                      <a:pt x="53" y="0"/>
                      <a:pt x="53" y="0"/>
                      <a:pt x="53" y="0"/>
                    </a:cubicBezTo>
                    <a:cubicBezTo>
                      <a:pt x="58" y="0"/>
                      <a:pt x="58" y="0"/>
                      <a:pt x="58" y="0"/>
                    </a:cubicBezTo>
                    <a:cubicBezTo>
                      <a:pt x="58" y="0"/>
                      <a:pt x="58" y="0"/>
                      <a:pt x="58" y="0"/>
                    </a:cubicBezTo>
                    <a:cubicBezTo>
                      <a:pt x="58" y="0"/>
                      <a:pt x="58" y="0"/>
                      <a:pt x="58" y="0"/>
                    </a:cubicBezTo>
                    <a:cubicBezTo>
                      <a:pt x="58" y="12"/>
                      <a:pt x="58" y="12"/>
                      <a:pt x="58" y="12"/>
                    </a:cubicBezTo>
                    <a:cubicBezTo>
                      <a:pt x="61" y="12"/>
                      <a:pt x="61" y="12"/>
                      <a:pt x="61" y="12"/>
                    </a:cubicBezTo>
                    <a:cubicBezTo>
                      <a:pt x="61" y="12"/>
                      <a:pt x="61" y="12"/>
                      <a:pt x="61" y="12"/>
                    </a:cubicBezTo>
                    <a:cubicBezTo>
                      <a:pt x="63" y="12"/>
                      <a:pt x="63" y="12"/>
                      <a:pt x="63" y="12"/>
                    </a:cubicBezTo>
                    <a:cubicBezTo>
                      <a:pt x="63" y="12"/>
                      <a:pt x="63" y="12"/>
                      <a:pt x="63" y="12"/>
                    </a:cubicBezTo>
                    <a:cubicBezTo>
                      <a:pt x="63" y="14"/>
                      <a:pt x="63" y="14"/>
                      <a:pt x="63" y="14"/>
                    </a:cubicBezTo>
                    <a:cubicBezTo>
                      <a:pt x="63" y="18"/>
                      <a:pt x="63" y="18"/>
                      <a:pt x="63" y="18"/>
                    </a:cubicBezTo>
                    <a:cubicBezTo>
                      <a:pt x="66" y="18"/>
                      <a:pt x="66" y="18"/>
                      <a:pt x="66" y="18"/>
                    </a:cubicBezTo>
                    <a:cubicBezTo>
                      <a:pt x="66" y="12"/>
                      <a:pt x="66" y="12"/>
                      <a:pt x="66" y="12"/>
                    </a:cubicBezTo>
                    <a:cubicBezTo>
                      <a:pt x="67" y="12"/>
                      <a:pt x="67" y="12"/>
                      <a:pt x="67" y="12"/>
                    </a:cubicBezTo>
                    <a:cubicBezTo>
                      <a:pt x="67" y="12"/>
                      <a:pt x="67" y="12"/>
                      <a:pt x="67" y="12"/>
                    </a:cubicBezTo>
                    <a:cubicBezTo>
                      <a:pt x="70" y="12"/>
                      <a:pt x="70" y="12"/>
                      <a:pt x="70" y="12"/>
                    </a:cubicBezTo>
                    <a:cubicBezTo>
                      <a:pt x="70" y="12"/>
                      <a:pt x="70" y="12"/>
                      <a:pt x="70" y="12"/>
                    </a:cubicBezTo>
                    <a:cubicBezTo>
                      <a:pt x="72" y="12"/>
                      <a:pt x="72" y="12"/>
                      <a:pt x="72" y="12"/>
                    </a:cubicBezTo>
                    <a:cubicBezTo>
                      <a:pt x="72" y="12"/>
                      <a:pt x="72" y="12"/>
                      <a:pt x="72" y="12"/>
                    </a:cubicBezTo>
                    <a:cubicBezTo>
                      <a:pt x="72" y="14"/>
                      <a:pt x="72" y="14"/>
                      <a:pt x="72" y="14"/>
                    </a:cubicBezTo>
                    <a:cubicBezTo>
                      <a:pt x="72" y="18"/>
                      <a:pt x="72" y="18"/>
                      <a:pt x="72" y="18"/>
                    </a:cubicBezTo>
                    <a:cubicBezTo>
                      <a:pt x="75" y="18"/>
                      <a:pt x="75" y="18"/>
                      <a:pt x="75" y="18"/>
                    </a:cubicBezTo>
                    <a:cubicBezTo>
                      <a:pt x="75" y="12"/>
                      <a:pt x="75" y="12"/>
                      <a:pt x="75" y="12"/>
                    </a:cubicBezTo>
                    <a:cubicBezTo>
                      <a:pt x="76" y="12"/>
                      <a:pt x="76" y="12"/>
                      <a:pt x="76" y="12"/>
                    </a:cubicBezTo>
                    <a:cubicBezTo>
                      <a:pt x="76" y="12"/>
                      <a:pt x="76" y="12"/>
                      <a:pt x="76" y="12"/>
                    </a:cubicBezTo>
                    <a:cubicBezTo>
                      <a:pt x="79" y="12"/>
                      <a:pt x="79" y="12"/>
                      <a:pt x="79" y="12"/>
                    </a:cubicBezTo>
                    <a:cubicBezTo>
                      <a:pt x="79" y="12"/>
                      <a:pt x="79" y="12"/>
                      <a:pt x="79" y="12"/>
                    </a:cubicBezTo>
                    <a:cubicBezTo>
                      <a:pt x="81" y="12"/>
                      <a:pt x="81" y="12"/>
                      <a:pt x="81" y="12"/>
                    </a:cubicBezTo>
                    <a:cubicBezTo>
                      <a:pt x="81" y="12"/>
                      <a:pt x="81" y="12"/>
                      <a:pt x="81" y="12"/>
                    </a:cubicBezTo>
                    <a:cubicBezTo>
                      <a:pt x="81" y="14"/>
                      <a:pt x="81" y="14"/>
                      <a:pt x="81" y="14"/>
                    </a:cubicBezTo>
                    <a:cubicBezTo>
                      <a:pt x="81" y="35"/>
                      <a:pt x="81" y="35"/>
                      <a:pt x="81" y="35"/>
                    </a:cubicBezTo>
                    <a:cubicBezTo>
                      <a:pt x="81" y="36"/>
                      <a:pt x="81" y="36"/>
                      <a:pt x="81" y="36"/>
                    </a:cubicBezTo>
                    <a:cubicBezTo>
                      <a:pt x="79" y="36"/>
                      <a:pt x="79" y="36"/>
                      <a:pt x="79" y="36"/>
                    </a:cubicBezTo>
                    <a:close/>
                    <a:moveTo>
                      <a:pt x="68" y="36"/>
                    </a:moveTo>
                    <a:cubicBezTo>
                      <a:pt x="61" y="36"/>
                      <a:pt x="61" y="36"/>
                      <a:pt x="61" y="36"/>
                    </a:cubicBezTo>
                    <a:cubicBezTo>
                      <a:pt x="61" y="39"/>
                      <a:pt x="61" y="39"/>
                      <a:pt x="61" y="39"/>
                    </a:cubicBezTo>
                    <a:cubicBezTo>
                      <a:pt x="68" y="39"/>
                      <a:pt x="68" y="39"/>
                      <a:pt x="68" y="39"/>
                    </a:cubicBezTo>
                    <a:cubicBezTo>
                      <a:pt x="68" y="36"/>
                      <a:pt x="68" y="36"/>
                      <a:pt x="68" y="36"/>
                    </a:cubicBezTo>
                    <a:close/>
                    <a:moveTo>
                      <a:pt x="23" y="14"/>
                    </a:moveTo>
                    <a:cubicBezTo>
                      <a:pt x="20" y="14"/>
                      <a:pt x="20" y="14"/>
                      <a:pt x="20" y="14"/>
                    </a:cubicBezTo>
                    <a:cubicBezTo>
                      <a:pt x="20" y="19"/>
                      <a:pt x="20" y="19"/>
                      <a:pt x="20" y="19"/>
                    </a:cubicBezTo>
                    <a:cubicBezTo>
                      <a:pt x="18" y="19"/>
                      <a:pt x="18" y="19"/>
                      <a:pt x="18" y="19"/>
                    </a:cubicBezTo>
                    <a:cubicBezTo>
                      <a:pt x="18" y="19"/>
                      <a:pt x="18" y="19"/>
                      <a:pt x="18" y="19"/>
                    </a:cubicBezTo>
                    <a:cubicBezTo>
                      <a:pt x="15" y="19"/>
                      <a:pt x="15" y="19"/>
                      <a:pt x="15" y="19"/>
                    </a:cubicBezTo>
                    <a:cubicBezTo>
                      <a:pt x="15" y="19"/>
                      <a:pt x="15" y="19"/>
                      <a:pt x="15" y="19"/>
                    </a:cubicBezTo>
                    <a:cubicBezTo>
                      <a:pt x="14" y="19"/>
                      <a:pt x="14" y="19"/>
                      <a:pt x="14" y="19"/>
                    </a:cubicBezTo>
                    <a:cubicBezTo>
                      <a:pt x="14" y="19"/>
                      <a:pt x="14" y="19"/>
                      <a:pt x="14" y="19"/>
                    </a:cubicBezTo>
                    <a:cubicBezTo>
                      <a:pt x="14" y="18"/>
                      <a:pt x="14" y="18"/>
                      <a:pt x="14" y="18"/>
                    </a:cubicBezTo>
                    <a:cubicBezTo>
                      <a:pt x="14" y="14"/>
                      <a:pt x="14" y="14"/>
                      <a:pt x="14" y="14"/>
                    </a:cubicBezTo>
                    <a:cubicBezTo>
                      <a:pt x="11" y="14"/>
                      <a:pt x="11" y="14"/>
                      <a:pt x="11" y="14"/>
                    </a:cubicBezTo>
                    <a:cubicBezTo>
                      <a:pt x="11" y="19"/>
                      <a:pt x="11" y="19"/>
                      <a:pt x="11" y="19"/>
                    </a:cubicBezTo>
                    <a:cubicBezTo>
                      <a:pt x="9" y="19"/>
                      <a:pt x="9" y="19"/>
                      <a:pt x="9" y="19"/>
                    </a:cubicBezTo>
                    <a:cubicBezTo>
                      <a:pt x="9" y="19"/>
                      <a:pt x="9" y="19"/>
                      <a:pt x="9" y="19"/>
                    </a:cubicBezTo>
                    <a:cubicBezTo>
                      <a:pt x="6" y="19"/>
                      <a:pt x="6" y="19"/>
                      <a:pt x="6" y="19"/>
                    </a:cubicBezTo>
                    <a:cubicBezTo>
                      <a:pt x="6" y="19"/>
                      <a:pt x="6" y="19"/>
                      <a:pt x="6" y="19"/>
                    </a:cubicBezTo>
                    <a:cubicBezTo>
                      <a:pt x="5" y="19"/>
                      <a:pt x="5" y="19"/>
                      <a:pt x="5" y="19"/>
                    </a:cubicBezTo>
                    <a:cubicBezTo>
                      <a:pt x="5" y="19"/>
                      <a:pt x="5" y="19"/>
                      <a:pt x="5" y="19"/>
                    </a:cubicBezTo>
                    <a:cubicBezTo>
                      <a:pt x="5" y="18"/>
                      <a:pt x="5" y="18"/>
                      <a:pt x="5" y="18"/>
                    </a:cubicBezTo>
                    <a:cubicBezTo>
                      <a:pt x="5" y="14"/>
                      <a:pt x="5" y="14"/>
                      <a:pt x="5" y="14"/>
                    </a:cubicBezTo>
                    <a:cubicBezTo>
                      <a:pt x="2" y="14"/>
                      <a:pt x="2" y="14"/>
                      <a:pt x="2" y="14"/>
                    </a:cubicBezTo>
                    <a:cubicBezTo>
                      <a:pt x="2" y="22"/>
                      <a:pt x="2" y="22"/>
                      <a:pt x="2" y="22"/>
                    </a:cubicBezTo>
                    <a:cubicBezTo>
                      <a:pt x="25" y="22"/>
                      <a:pt x="25" y="22"/>
                      <a:pt x="25" y="22"/>
                    </a:cubicBezTo>
                    <a:cubicBezTo>
                      <a:pt x="25" y="18"/>
                      <a:pt x="25" y="18"/>
                      <a:pt x="25" y="18"/>
                    </a:cubicBezTo>
                    <a:cubicBezTo>
                      <a:pt x="24" y="18"/>
                      <a:pt x="24" y="18"/>
                      <a:pt x="24" y="18"/>
                    </a:cubicBezTo>
                    <a:cubicBezTo>
                      <a:pt x="23" y="18"/>
                      <a:pt x="23" y="18"/>
                      <a:pt x="23" y="18"/>
                    </a:cubicBezTo>
                    <a:cubicBezTo>
                      <a:pt x="23" y="18"/>
                      <a:pt x="23" y="18"/>
                      <a:pt x="23" y="18"/>
                    </a:cubicBezTo>
                    <a:cubicBezTo>
                      <a:pt x="23" y="14"/>
                      <a:pt x="23" y="14"/>
                      <a:pt x="23" y="14"/>
                    </a:cubicBezTo>
                    <a:close/>
                    <a:moveTo>
                      <a:pt x="26" y="22"/>
                    </a:moveTo>
                    <a:cubicBezTo>
                      <a:pt x="26" y="18"/>
                      <a:pt x="26" y="18"/>
                      <a:pt x="26" y="18"/>
                    </a:cubicBezTo>
                    <a:cubicBezTo>
                      <a:pt x="31" y="18"/>
                      <a:pt x="31" y="18"/>
                      <a:pt x="31" y="18"/>
                    </a:cubicBezTo>
                    <a:cubicBezTo>
                      <a:pt x="32" y="18"/>
                      <a:pt x="32" y="18"/>
                      <a:pt x="32" y="18"/>
                    </a:cubicBezTo>
                    <a:cubicBezTo>
                      <a:pt x="35" y="18"/>
                      <a:pt x="35" y="18"/>
                      <a:pt x="35" y="18"/>
                    </a:cubicBezTo>
                    <a:cubicBezTo>
                      <a:pt x="35" y="22"/>
                      <a:pt x="35" y="22"/>
                      <a:pt x="35" y="22"/>
                    </a:cubicBezTo>
                    <a:cubicBezTo>
                      <a:pt x="26" y="22"/>
                      <a:pt x="26" y="22"/>
                      <a:pt x="26" y="22"/>
                    </a:cubicBezTo>
                    <a:close/>
                    <a:moveTo>
                      <a:pt x="36" y="22"/>
                    </a:moveTo>
                    <a:cubicBezTo>
                      <a:pt x="36" y="18"/>
                      <a:pt x="36" y="18"/>
                      <a:pt x="36" y="18"/>
                    </a:cubicBezTo>
                    <a:cubicBezTo>
                      <a:pt x="40" y="18"/>
                      <a:pt x="40" y="18"/>
                      <a:pt x="40" y="18"/>
                    </a:cubicBezTo>
                    <a:cubicBezTo>
                      <a:pt x="41" y="18"/>
                      <a:pt x="41" y="18"/>
                      <a:pt x="41" y="18"/>
                    </a:cubicBezTo>
                    <a:cubicBezTo>
                      <a:pt x="45" y="18"/>
                      <a:pt x="45" y="18"/>
                      <a:pt x="45" y="18"/>
                    </a:cubicBezTo>
                    <a:cubicBezTo>
                      <a:pt x="45" y="22"/>
                      <a:pt x="45" y="22"/>
                      <a:pt x="45" y="22"/>
                    </a:cubicBezTo>
                    <a:cubicBezTo>
                      <a:pt x="36" y="22"/>
                      <a:pt x="36" y="22"/>
                      <a:pt x="36" y="22"/>
                    </a:cubicBezTo>
                    <a:close/>
                    <a:moveTo>
                      <a:pt x="46" y="22"/>
                    </a:moveTo>
                    <a:cubicBezTo>
                      <a:pt x="46" y="18"/>
                      <a:pt x="46" y="18"/>
                      <a:pt x="46" y="18"/>
                    </a:cubicBezTo>
                    <a:cubicBezTo>
                      <a:pt x="49" y="18"/>
                      <a:pt x="49" y="18"/>
                      <a:pt x="49" y="18"/>
                    </a:cubicBezTo>
                    <a:cubicBezTo>
                      <a:pt x="51" y="18"/>
                      <a:pt x="51" y="18"/>
                      <a:pt x="51" y="18"/>
                    </a:cubicBezTo>
                    <a:cubicBezTo>
                      <a:pt x="54" y="18"/>
                      <a:pt x="54" y="18"/>
                      <a:pt x="54" y="18"/>
                    </a:cubicBezTo>
                    <a:cubicBezTo>
                      <a:pt x="54" y="22"/>
                      <a:pt x="54" y="22"/>
                      <a:pt x="54" y="22"/>
                    </a:cubicBezTo>
                    <a:cubicBezTo>
                      <a:pt x="46" y="22"/>
                      <a:pt x="46" y="22"/>
                      <a:pt x="46" y="22"/>
                    </a:cubicBezTo>
                    <a:close/>
                    <a:moveTo>
                      <a:pt x="57" y="59"/>
                    </a:moveTo>
                    <a:cubicBezTo>
                      <a:pt x="64" y="59"/>
                      <a:pt x="64" y="59"/>
                      <a:pt x="64" y="59"/>
                    </a:cubicBezTo>
                    <a:cubicBezTo>
                      <a:pt x="64" y="53"/>
                      <a:pt x="64" y="53"/>
                      <a:pt x="64" y="53"/>
                    </a:cubicBezTo>
                    <a:cubicBezTo>
                      <a:pt x="57" y="53"/>
                      <a:pt x="57" y="53"/>
                      <a:pt x="57" y="53"/>
                    </a:cubicBezTo>
                    <a:cubicBezTo>
                      <a:pt x="57" y="59"/>
                      <a:pt x="57" y="59"/>
                      <a:pt x="57" y="59"/>
                    </a:cubicBezTo>
                    <a:close/>
                    <a:moveTo>
                      <a:pt x="65" y="59"/>
                    </a:moveTo>
                    <a:cubicBezTo>
                      <a:pt x="68" y="59"/>
                      <a:pt x="68" y="59"/>
                      <a:pt x="68" y="59"/>
                    </a:cubicBezTo>
                    <a:cubicBezTo>
                      <a:pt x="68" y="53"/>
                      <a:pt x="68" y="53"/>
                      <a:pt x="68" y="53"/>
                    </a:cubicBezTo>
                    <a:cubicBezTo>
                      <a:pt x="65" y="53"/>
                      <a:pt x="65" y="53"/>
                      <a:pt x="65" y="53"/>
                    </a:cubicBezTo>
                    <a:cubicBezTo>
                      <a:pt x="65" y="59"/>
                      <a:pt x="65" y="59"/>
                      <a:pt x="65" y="59"/>
                    </a:cubicBezTo>
                    <a:close/>
                    <a:moveTo>
                      <a:pt x="57" y="1"/>
                    </a:moveTo>
                    <a:cubicBezTo>
                      <a:pt x="57" y="9"/>
                      <a:pt x="57" y="9"/>
                      <a:pt x="57" y="9"/>
                    </a:cubicBezTo>
                    <a:cubicBezTo>
                      <a:pt x="24" y="9"/>
                      <a:pt x="24" y="9"/>
                      <a:pt x="24" y="9"/>
                    </a:cubicBezTo>
                    <a:cubicBezTo>
                      <a:pt x="24" y="1"/>
                      <a:pt x="24" y="1"/>
                      <a:pt x="24" y="1"/>
                    </a:cubicBezTo>
                    <a:cubicBezTo>
                      <a:pt x="27" y="1"/>
                      <a:pt x="27" y="1"/>
                      <a:pt x="27" y="1"/>
                    </a:cubicBezTo>
                    <a:cubicBezTo>
                      <a:pt x="27" y="7"/>
                      <a:pt x="27" y="7"/>
                      <a:pt x="27" y="7"/>
                    </a:cubicBezTo>
                    <a:cubicBezTo>
                      <a:pt x="28" y="7"/>
                      <a:pt x="28" y="7"/>
                      <a:pt x="28" y="7"/>
                    </a:cubicBezTo>
                    <a:cubicBezTo>
                      <a:pt x="28" y="7"/>
                      <a:pt x="28" y="7"/>
                      <a:pt x="28" y="7"/>
                    </a:cubicBezTo>
                    <a:cubicBezTo>
                      <a:pt x="34" y="7"/>
                      <a:pt x="34" y="7"/>
                      <a:pt x="34" y="7"/>
                    </a:cubicBezTo>
                    <a:cubicBezTo>
                      <a:pt x="34" y="7"/>
                      <a:pt x="34" y="7"/>
                      <a:pt x="34" y="7"/>
                    </a:cubicBezTo>
                    <a:cubicBezTo>
                      <a:pt x="34" y="7"/>
                      <a:pt x="34" y="7"/>
                      <a:pt x="34" y="7"/>
                    </a:cubicBezTo>
                    <a:cubicBezTo>
                      <a:pt x="34" y="1"/>
                      <a:pt x="34" y="1"/>
                      <a:pt x="34" y="1"/>
                    </a:cubicBezTo>
                    <a:cubicBezTo>
                      <a:pt x="37" y="1"/>
                      <a:pt x="37" y="1"/>
                      <a:pt x="37" y="1"/>
                    </a:cubicBezTo>
                    <a:cubicBezTo>
                      <a:pt x="37" y="6"/>
                      <a:pt x="37" y="6"/>
                      <a:pt x="37" y="6"/>
                    </a:cubicBezTo>
                    <a:cubicBezTo>
                      <a:pt x="37" y="7"/>
                      <a:pt x="37" y="7"/>
                      <a:pt x="37" y="7"/>
                    </a:cubicBezTo>
                    <a:cubicBezTo>
                      <a:pt x="37" y="7"/>
                      <a:pt x="37" y="7"/>
                      <a:pt x="37" y="7"/>
                    </a:cubicBezTo>
                    <a:cubicBezTo>
                      <a:pt x="43" y="7"/>
                      <a:pt x="43" y="7"/>
                      <a:pt x="43" y="7"/>
                    </a:cubicBezTo>
                    <a:cubicBezTo>
                      <a:pt x="43" y="7"/>
                      <a:pt x="43" y="7"/>
                      <a:pt x="43" y="7"/>
                    </a:cubicBezTo>
                    <a:cubicBezTo>
                      <a:pt x="44" y="7"/>
                      <a:pt x="44" y="7"/>
                      <a:pt x="44" y="7"/>
                    </a:cubicBezTo>
                    <a:cubicBezTo>
                      <a:pt x="44" y="1"/>
                      <a:pt x="44" y="1"/>
                      <a:pt x="44" y="1"/>
                    </a:cubicBezTo>
                    <a:cubicBezTo>
                      <a:pt x="47" y="1"/>
                      <a:pt x="47" y="1"/>
                      <a:pt x="47" y="1"/>
                    </a:cubicBezTo>
                    <a:cubicBezTo>
                      <a:pt x="47" y="6"/>
                      <a:pt x="47" y="6"/>
                      <a:pt x="47" y="6"/>
                    </a:cubicBezTo>
                    <a:cubicBezTo>
                      <a:pt x="47" y="7"/>
                      <a:pt x="47" y="7"/>
                      <a:pt x="47" y="7"/>
                    </a:cubicBezTo>
                    <a:cubicBezTo>
                      <a:pt x="47" y="7"/>
                      <a:pt x="47" y="7"/>
                      <a:pt x="47" y="7"/>
                    </a:cubicBezTo>
                    <a:cubicBezTo>
                      <a:pt x="53" y="7"/>
                      <a:pt x="53" y="7"/>
                      <a:pt x="53" y="7"/>
                    </a:cubicBezTo>
                    <a:cubicBezTo>
                      <a:pt x="53" y="7"/>
                      <a:pt x="53" y="7"/>
                      <a:pt x="53" y="7"/>
                    </a:cubicBezTo>
                    <a:cubicBezTo>
                      <a:pt x="53" y="7"/>
                      <a:pt x="53" y="7"/>
                      <a:pt x="53" y="7"/>
                    </a:cubicBezTo>
                    <a:cubicBezTo>
                      <a:pt x="53" y="1"/>
                      <a:pt x="53" y="1"/>
                      <a:pt x="53" y="1"/>
                    </a:cubicBezTo>
                    <a:cubicBezTo>
                      <a:pt x="57" y="1"/>
                      <a:pt x="57" y="1"/>
                      <a:pt x="57" y="1"/>
                    </a:cubicBezTo>
                    <a:close/>
                    <a:moveTo>
                      <a:pt x="24" y="16"/>
                    </a:moveTo>
                    <a:cubicBezTo>
                      <a:pt x="24" y="10"/>
                      <a:pt x="24" y="10"/>
                      <a:pt x="24" y="10"/>
                    </a:cubicBezTo>
                    <a:cubicBezTo>
                      <a:pt x="31" y="10"/>
                      <a:pt x="31" y="10"/>
                      <a:pt x="31" y="10"/>
                    </a:cubicBezTo>
                    <a:cubicBezTo>
                      <a:pt x="31" y="16"/>
                      <a:pt x="31" y="16"/>
                      <a:pt x="31" y="16"/>
                    </a:cubicBezTo>
                    <a:cubicBezTo>
                      <a:pt x="24" y="16"/>
                      <a:pt x="24" y="16"/>
                      <a:pt x="24" y="16"/>
                    </a:cubicBezTo>
                    <a:close/>
                    <a:moveTo>
                      <a:pt x="32" y="16"/>
                    </a:moveTo>
                    <a:cubicBezTo>
                      <a:pt x="32" y="10"/>
                      <a:pt x="32" y="10"/>
                      <a:pt x="32" y="10"/>
                    </a:cubicBezTo>
                    <a:cubicBezTo>
                      <a:pt x="40" y="10"/>
                      <a:pt x="40" y="10"/>
                      <a:pt x="40" y="10"/>
                    </a:cubicBezTo>
                    <a:cubicBezTo>
                      <a:pt x="40" y="16"/>
                      <a:pt x="40" y="16"/>
                      <a:pt x="40" y="16"/>
                    </a:cubicBezTo>
                    <a:cubicBezTo>
                      <a:pt x="32" y="16"/>
                      <a:pt x="32" y="16"/>
                      <a:pt x="32" y="16"/>
                    </a:cubicBezTo>
                    <a:close/>
                    <a:moveTo>
                      <a:pt x="41" y="16"/>
                    </a:moveTo>
                    <a:cubicBezTo>
                      <a:pt x="41" y="10"/>
                      <a:pt x="41" y="10"/>
                      <a:pt x="41" y="10"/>
                    </a:cubicBezTo>
                    <a:cubicBezTo>
                      <a:pt x="49" y="10"/>
                      <a:pt x="49" y="10"/>
                      <a:pt x="49" y="10"/>
                    </a:cubicBezTo>
                    <a:cubicBezTo>
                      <a:pt x="49" y="16"/>
                      <a:pt x="49" y="16"/>
                      <a:pt x="49" y="16"/>
                    </a:cubicBezTo>
                    <a:cubicBezTo>
                      <a:pt x="41" y="16"/>
                      <a:pt x="41" y="16"/>
                      <a:pt x="41" y="16"/>
                    </a:cubicBezTo>
                    <a:close/>
                    <a:moveTo>
                      <a:pt x="51" y="16"/>
                    </a:moveTo>
                    <a:cubicBezTo>
                      <a:pt x="51" y="10"/>
                      <a:pt x="51" y="10"/>
                      <a:pt x="51" y="10"/>
                    </a:cubicBezTo>
                    <a:cubicBezTo>
                      <a:pt x="57" y="10"/>
                      <a:pt x="57" y="10"/>
                      <a:pt x="57" y="10"/>
                    </a:cubicBezTo>
                    <a:cubicBezTo>
                      <a:pt x="57" y="16"/>
                      <a:pt x="57" y="16"/>
                      <a:pt x="57" y="16"/>
                    </a:cubicBezTo>
                    <a:cubicBezTo>
                      <a:pt x="51" y="16"/>
                      <a:pt x="51" y="16"/>
                      <a:pt x="51" y="16"/>
                    </a:cubicBezTo>
                    <a:close/>
                    <a:moveTo>
                      <a:pt x="68" y="52"/>
                    </a:moveTo>
                    <a:cubicBezTo>
                      <a:pt x="68" y="46"/>
                      <a:pt x="68" y="46"/>
                      <a:pt x="68" y="46"/>
                    </a:cubicBezTo>
                    <a:cubicBezTo>
                      <a:pt x="62" y="46"/>
                      <a:pt x="62" y="46"/>
                      <a:pt x="62" y="46"/>
                    </a:cubicBezTo>
                    <a:cubicBezTo>
                      <a:pt x="62" y="52"/>
                      <a:pt x="62" y="52"/>
                      <a:pt x="62" y="52"/>
                    </a:cubicBezTo>
                    <a:cubicBezTo>
                      <a:pt x="68" y="52"/>
                      <a:pt x="68" y="52"/>
                      <a:pt x="68" y="52"/>
                    </a:cubicBezTo>
                    <a:close/>
                    <a:moveTo>
                      <a:pt x="68" y="45"/>
                    </a:moveTo>
                    <a:cubicBezTo>
                      <a:pt x="68" y="41"/>
                      <a:pt x="68" y="41"/>
                      <a:pt x="68" y="41"/>
                    </a:cubicBezTo>
                    <a:cubicBezTo>
                      <a:pt x="65" y="41"/>
                      <a:pt x="65" y="41"/>
                      <a:pt x="65" y="41"/>
                    </a:cubicBezTo>
                    <a:cubicBezTo>
                      <a:pt x="65" y="45"/>
                      <a:pt x="65" y="45"/>
                      <a:pt x="65" y="45"/>
                    </a:cubicBezTo>
                    <a:cubicBezTo>
                      <a:pt x="68" y="45"/>
                      <a:pt x="68" y="45"/>
                      <a:pt x="68" y="45"/>
                    </a:cubicBezTo>
                    <a:close/>
                    <a:moveTo>
                      <a:pt x="61" y="46"/>
                    </a:moveTo>
                    <a:cubicBezTo>
                      <a:pt x="61" y="52"/>
                      <a:pt x="61" y="52"/>
                      <a:pt x="61" y="52"/>
                    </a:cubicBezTo>
                    <a:cubicBezTo>
                      <a:pt x="57" y="52"/>
                      <a:pt x="57" y="52"/>
                      <a:pt x="57" y="52"/>
                    </a:cubicBezTo>
                    <a:cubicBezTo>
                      <a:pt x="57" y="46"/>
                      <a:pt x="57" y="46"/>
                      <a:pt x="57" y="46"/>
                    </a:cubicBezTo>
                    <a:cubicBezTo>
                      <a:pt x="61" y="46"/>
                      <a:pt x="61" y="46"/>
                      <a:pt x="61" y="46"/>
                    </a:cubicBezTo>
                    <a:close/>
                    <a:moveTo>
                      <a:pt x="64" y="41"/>
                    </a:moveTo>
                    <a:cubicBezTo>
                      <a:pt x="64" y="45"/>
                      <a:pt x="64" y="45"/>
                      <a:pt x="64" y="45"/>
                    </a:cubicBezTo>
                    <a:cubicBezTo>
                      <a:pt x="57" y="45"/>
                      <a:pt x="57" y="45"/>
                      <a:pt x="57" y="45"/>
                    </a:cubicBezTo>
                    <a:cubicBezTo>
                      <a:pt x="57" y="41"/>
                      <a:pt x="57" y="41"/>
                      <a:pt x="57" y="41"/>
                    </a:cubicBezTo>
                    <a:cubicBezTo>
                      <a:pt x="64" y="41"/>
                      <a:pt x="64" y="41"/>
                      <a:pt x="64"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20"/>
              <p:cNvSpPr>
                <a:spLocks noEditPoints="1"/>
              </p:cNvSpPr>
              <p:nvPr/>
            </p:nvSpPr>
            <p:spPr bwMode="auto">
              <a:xfrm>
                <a:off x="2011363" y="2649538"/>
                <a:ext cx="441325" cy="260350"/>
              </a:xfrm>
              <a:custGeom>
                <a:avLst/>
                <a:gdLst>
                  <a:gd name="T0" fmla="*/ 97 w 278"/>
                  <a:gd name="T1" fmla="*/ 0 h 164"/>
                  <a:gd name="T2" fmla="*/ 0 w 278"/>
                  <a:gd name="T3" fmla="*/ 7 h 164"/>
                  <a:gd name="T4" fmla="*/ 0 w 278"/>
                  <a:gd name="T5" fmla="*/ 0 h 164"/>
                  <a:gd name="T6" fmla="*/ 278 w 278"/>
                  <a:gd name="T7" fmla="*/ 0 h 164"/>
                  <a:gd name="T8" fmla="*/ 180 w 278"/>
                  <a:gd name="T9" fmla="*/ 7 h 164"/>
                  <a:gd name="T10" fmla="*/ 180 w 278"/>
                  <a:gd name="T11" fmla="*/ 0 h 164"/>
                  <a:gd name="T12" fmla="*/ 45 w 278"/>
                  <a:gd name="T13" fmla="*/ 59 h 164"/>
                  <a:gd name="T14" fmla="*/ 2 w 278"/>
                  <a:gd name="T15" fmla="*/ 64 h 164"/>
                  <a:gd name="T16" fmla="*/ 2 w 278"/>
                  <a:gd name="T17" fmla="*/ 59 h 164"/>
                  <a:gd name="T18" fmla="*/ 275 w 278"/>
                  <a:gd name="T19" fmla="*/ 59 h 164"/>
                  <a:gd name="T20" fmla="*/ 232 w 278"/>
                  <a:gd name="T21" fmla="*/ 64 h 164"/>
                  <a:gd name="T22" fmla="*/ 232 w 278"/>
                  <a:gd name="T23" fmla="*/ 59 h 164"/>
                  <a:gd name="T24" fmla="*/ 69 w 278"/>
                  <a:gd name="T25" fmla="*/ 102 h 164"/>
                  <a:gd name="T26" fmla="*/ 7 w 278"/>
                  <a:gd name="T27" fmla="*/ 109 h 164"/>
                  <a:gd name="T28" fmla="*/ 7 w 278"/>
                  <a:gd name="T29" fmla="*/ 102 h 164"/>
                  <a:gd name="T30" fmla="*/ 164 w 278"/>
                  <a:gd name="T31" fmla="*/ 102 h 164"/>
                  <a:gd name="T32" fmla="*/ 114 w 278"/>
                  <a:gd name="T33" fmla="*/ 109 h 164"/>
                  <a:gd name="T34" fmla="*/ 114 w 278"/>
                  <a:gd name="T35" fmla="*/ 102 h 164"/>
                  <a:gd name="T36" fmla="*/ 270 w 278"/>
                  <a:gd name="T37" fmla="*/ 102 h 164"/>
                  <a:gd name="T38" fmla="*/ 206 w 278"/>
                  <a:gd name="T39" fmla="*/ 109 h 164"/>
                  <a:gd name="T40" fmla="*/ 206 w 278"/>
                  <a:gd name="T41" fmla="*/ 102 h 164"/>
                  <a:gd name="T42" fmla="*/ 81 w 278"/>
                  <a:gd name="T43" fmla="*/ 159 h 164"/>
                  <a:gd name="T44" fmla="*/ 111 w 278"/>
                  <a:gd name="T45" fmla="*/ 133 h 164"/>
                  <a:gd name="T46" fmla="*/ 114 w 278"/>
                  <a:gd name="T47" fmla="*/ 133 h 164"/>
                  <a:gd name="T48" fmla="*/ 185 w 278"/>
                  <a:gd name="T49" fmla="*/ 159 h 164"/>
                  <a:gd name="T50" fmla="*/ 164 w 278"/>
                  <a:gd name="T51" fmla="*/ 131 h 164"/>
                  <a:gd name="T52" fmla="*/ 164 w 278"/>
                  <a:gd name="T53" fmla="*/ 133 h 164"/>
                  <a:gd name="T54" fmla="*/ 166 w 278"/>
                  <a:gd name="T55" fmla="*/ 133 h 164"/>
                  <a:gd name="T56" fmla="*/ 194 w 278"/>
                  <a:gd name="T57" fmla="*/ 159 h 164"/>
                  <a:gd name="T58" fmla="*/ 261 w 278"/>
                  <a:gd name="T59" fmla="*/ 164 h 164"/>
                  <a:gd name="T60" fmla="*/ 16 w 278"/>
                  <a:gd name="T61" fmla="*/ 159 h 164"/>
                  <a:gd name="T62" fmla="*/ 114 w 278"/>
                  <a:gd name="T63" fmla="*/ 131 h 164"/>
                  <a:gd name="T64" fmla="*/ 114 w 278"/>
                  <a:gd name="T65" fmla="*/ 133 h 164"/>
                  <a:gd name="T66" fmla="*/ 114 w 278"/>
                  <a:gd name="T67" fmla="*/ 13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8" h="164">
                    <a:moveTo>
                      <a:pt x="0" y="0"/>
                    </a:moveTo>
                    <a:lnTo>
                      <a:pt x="97" y="0"/>
                    </a:lnTo>
                    <a:lnTo>
                      <a:pt x="97" y="7"/>
                    </a:lnTo>
                    <a:lnTo>
                      <a:pt x="0" y="7"/>
                    </a:lnTo>
                    <a:lnTo>
                      <a:pt x="0" y="0"/>
                    </a:lnTo>
                    <a:lnTo>
                      <a:pt x="0" y="0"/>
                    </a:lnTo>
                    <a:close/>
                    <a:moveTo>
                      <a:pt x="180" y="0"/>
                    </a:moveTo>
                    <a:lnTo>
                      <a:pt x="278" y="0"/>
                    </a:lnTo>
                    <a:lnTo>
                      <a:pt x="278" y="7"/>
                    </a:lnTo>
                    <a:lnTo>
                      <a:pt x="180" y="7"/>
                    </a:lnTo>
                    <a:lnTo>
                      <a:pt x="180" y="0"/>
                    </a:lnTo>
                    <a:lnTo>
                      <a:pt x="180" y="0"/>
                    </a:lnTo>
                    <a:close/>
                    <a:moveTo>
                      <a:pt x="2" y="59"/>
                    </a:moveTo>
                    <a:lnTo>
                      <a:pt x="45" y="59"/>
                    </a:lnTo>
                    <a:lnTo>
                      <a:pt x="45" y="64"/>
                    </a:lnTo>
                    <a:lnTo>
                      <a:pt x="2" y="64"/>
                    </a:lnTo>
                    <a:lnTo>
                      <a:pt x="2" y="59"/>
                    </a:lnTo>
                    <a:lnTo>
                      <a:pt x="2" y="59"/>
                    </a:lnTo>
                    <a:close/>
                    <a:moveTo>
                      <a:pt x="232" y="59"/>
                    </a:moveTo>
                    <a:lnTo>
                      <a:pt x="275" y="59"/>
                    </a:lnTo>
                    <a:lnTo>
                      <a:pt x="275" y="64"/>
                    </a:lnTo>
                    <a:lnTo>
                      <a:pt x="232" y="64"/>
                    </a:lnTo>
                    <a:lnTo>
                      <a:pt x="232" y="59"/>
                    </a:lnTo>
                    <a:lnTo>
                      <a:pt x="232" y="59"/>
                    </a:lnTo>
                    <a:close/>
                    <a:moveTo>
                      <a:pt x="7" y="102"/>
                    </a:moveTo>
                    <a:lnTo>
                      <a:pt x="69" y="102"/>
                    </a:lnTo>
                    <a:lnTo>
                      <a:pt x="69" y="109"/>
                    </a:lnTo>
                    <a:lnTo>
                      <a:pt x="7" y="109"/>
                    </a:lnTo>
                    <a:lnTo>
                      <a:pt x="7" y="102"/>
                    </a:lnTo>
                    <a:lnTo>
                      <a:pt x="7" y="102"/>
                    </a:lnTo>
                    <a:close/>
                    <a:moveTo>
                      <a:pt x="114" y="102"/>
                    </a:moveTo>
                    <a:lnTo>
                      <a:pt x="164" y="102"/>
                    </a:lnTo>
                    <a:lnTo>
                      <a:pt x="164" y="109"/>
                    </a:lnTo>
                    <a:lnTo>
                      <a:pt x="114" y="109"/>
                    </a:lnTo>
                    <a:lnTo>
                      <a:pt x="114" y="102"/>
                    </a:lnTo>
                    <a:lnTo>
                      <a:pt x="114" y="102"/>
                    </a:lnTo>
                    <a:close/>
                    <a:moveTo>
                      <a:pt x="206" y="102"/>
                    </a:moveTo>
                    <a:lnTo>
                      <a:pt x="270" y="102"/>
                    </a:lnTo>
                    <a:lnTo>
                      <a:pt x="270" y="109"/>
                    </a:lnTo>
                    <a:lnTo>
                      <a:pt x="206" y="109"/>
                    </a:lnTo>
                    <a:lnTo>
                      <a:pt x="206" y="102"/>
                    </a:lnTo>
                    <a:lnTo>
                      <a:pt x="206" y="102"/>
                    </a:lnTo>
                    <a:close/>
                    <a:moveTo>
                      <a:pt x="16" y="159"/>
                    </a:moveTo>
                    <a:lnTo>
                      <a:pt x="81" y="159"/>
                    </a:lnTo>
                    <a:lnTo>
                      <a:pt x="107" y="133"/>
                    </a:lnTo>
                    <a:lnTo>
                      <a:pt x="111" y="133"/>
                    </a:lnTo>
                    <a:lnTo>
                      <a:pt x="111" y="133"/>
                    </a:lnTo>
                    <a:lnTo>
                      <a:pt x="114" y="133"/>
                    </a:lnTo>
                    <a:lnTo>
                      <a:pt x="88" y="159"/>
                    </a:lnTo>
                    <a:lnTo>
                      <a:pt x="185" y="159"/>
                    </a:lnTo>
                    <a:lnTo>
                      <a:pt x="159" y="131"/>
                    </a:lnTo>
                    <a:lnTo>
                      <a:pt x="164" y="131"/>
                    </a:lnTo>
                    <a:lnTo>
                      <a:pt x="164" y="133"/>
                    </a:lnTo>
                    <a:lnTo>
                      <a:pt x="164" y="133"/>
                    </a:lnTo>
                    <a:lnTo>
                      <a:pt x="166" y="133"/>
                    </a:lnTo>
                    <a:lnTo>
                      <a:pt x="166" y="133"/>
                    </a:lnTo>
                    <a:lnTo>
                      <a:pt x="168" y="133"/>
                    </a:lnTo>
                    <a:lnTo>
                      <a:pt x="194" y="159"/>
                    </a:lnTo>
                    <a:lnTo>
                      <a:pt x="261" y="159"/>
                    </a:lnTo>
                    <a:lnTo>
                      <a:pt x="261" y="164"/>
                    </a:lnTo>
                    <a:lnTo>
                      <a:pt x="16" y="164"/>
                    </a:lnTo>
                    <a:lnTo>
                      <a:pt x="16" y="159"/>
                    </a:lnTo>
                    <a:lnTo>
                      <a:pt x="16" y="159"/>
                    </a:lnTo>
                    <a:close/>
                    <a:moveTo>
                      <a:pt x="114" y="131"/>
                    </a:moveTo>
                    <a:lnTo>
                      <a:pt x="116" y="131"/>
                    </a:lnTo>
                    <a:lnTo>
                      <a:pt x="114" y="133"/>
                    </a:lnTo>
                    <a:lnTo>
                      <a:pt x="114" y="131"/>
                    </a:lnTo>
                    <a:lnTo>
                      <a:pt x="114"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1"/>
              <p:cNvSpPr>
                <a:spLocks noEditPoints="1"/>
              </p:cNvSpPr>
              <p:nvPr/>
            </p:nvSpPr>
            <p:spPr bwMode="auto">
              <a:xfrm>
                <a:off x="1958976" y="2517775"/>
                <a:ext cx="546100" cy="508000"/>
              </a:xfrm>
              <a:custGeom>
                <a:avLst/>
                <a:gdLst>
                  <a:gd name="T0" fmla="*/ 31 w 145"/>
                  <a:gd name="T1" fmla="*/ 0 h 135"/>
                  <a:gd name="T2" fmla="*/ 0 w 145"/>
                  <a:gd name="T3" fmla="*/ 27 h 135"/>
                  <a:gd name="T4" fmla="*/ 14 w 145"/>
                  <a:gd name="T5" fmla="*/ 45 h 135"/>
                  <a:gd name="T6" fmla="*/ 14 w 145"/>
                  <a:gd name="T7" fmla="*/ 63 h 135"/>
                  <a:gd name="T8" fmla="*/ 33 w 145"/>
                  <a:gd name="T9" fmla="*/ 116 h 135"/>
                  <a:gd name="T10" fmla="*/ 61 w 145"/>
                  <a:gd name="T11" fmla="*/ 125 h 135"/>
                  <a:gd name="T12" fmla="*/ 73 w 145"/>
                  <a:gd name="T13" fmla="*/ 135 h 135"/>
                  <a:gd name="T14" fmla="*/ 83 w 145"/>
                  <a:gd name="T15" fmla="*/ 126 h 135"/>
                  <a:gd name="T16" fmla="*/ 112 w 145"/>
                  <a:gd name="T17" fmla="*/ 116 h 135"/>
                  <a:gd name="T18" fmla="*/ 131 w 145"/>
                  <a:gd name="T19" fmla="*/ 63 h 135"/>
                  <a:gd name="T20" fmla="*/ 131 w 145"/>
                  <a:gd name="T21" fmla="*/ 46 h 135"/>
                  <a:gd name="T22" fmla="*/ 145 w 145"/>
                  <a:gd name="T23" fmla="*/ 27 h 135"/>
                  <a:gd name="T24" fmla="*/ 115 w 145"/>
                  <a:gd name="T25" fmla="*/ 0 h 135"/>
                  <a:gd name="T26" fmla="*/ 73 w 145"/>
                  <a:gd name="T27" fmla="*/ 14 h 135"/>
                  <a:gd name="T28" fmla="*/ 31 w 145"/>
                  <a:gd name="T29" fmla="*/ 0 h 135"/>
                  <a:gd name="T30" fmla="*/ 31 w 145"/>
                  <a:gd name="T31" fmla="*/ 4 h 135"/>
                  <a:gd name="T32" fmla="*/ 6 w 145"/>
                  <a:gd name="T33" fmla="*/ 26 h 135"/>
                  <a:gd name="T34" fmla="*/ 16 w 145"/>
                  <a:gd name="T35" fmla="*/ 38 h 135"/>
                  <a:gd name="T36" fmla="*/ 17 w 145"/>
                  <a:gd name="T37" fmla="*/ 51 h 135"/>
                  <a:gd name="T38" fmla="*/ 17 w 145"/>
                  <a:gd name="T39" fmla="*/ 64 h 135"/>
                  <a:gd name="T40" fmla="*/ 34 w 145"/>
                  <a:gd name="T41" fmla="*/ 113 h 135"/>
                  <a:gd name="T42" fmla="*/ 60 w 145"/>
                  <a:gd name="T43" fmla="*/ 122 h 135"/>
                  <a:gd name="T44" fmla="*/ 73 w 145"/>
                  <a:gd name="T45" fmla="*/ 130 h 135"/>
                  <a:gd name="T46" fmla="*/ 83 w 145"/>
                  <a:gd name="T47" fmla="*/ 123 h 135"/>
                  <a:gd name="T48" fmla="*/ 111 w 145"/>
                  <a:gd name="T49" fmla="*/ 113 h 135"/>
                  <a:gd name="T50" fmla="*/ 128 w 145"/>
                  <a:gd name="T51" fmla="*/ 63 h 135"/>
                  <a:gd name="T52" fmla="*/ 128 w 145"/>
                  <a:gd name="T53" fmla="*/ 52 h 135"/>
                  <a:gd name="T54" fmla="*/ 129 w 145"/>
                  <a:gd name="T55" fmla="*/ 38 h 135"/>
                  <a:gd name="T56" fmla="*/ 139 w 145"/>
                  <a:gd name="T57" fmla="*/ 26 h 135"/>
                  <a:gd name="T58" fmla="*/ 114 w 145"/>
                  <a:gd name="T59" fmla="*/ 4 h 135"/>
                  <a:gd name="T60" fmla="*/ 73 w 145"/>
                  <a:gd name="T61" fmla="*/ 16 h 135"/>
                  <a:gd name="T62" fmla="*/ 31 w 145"/>
                  <a:gd name="T63" fmla="*/ 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5" h="135">
                    <a:moveTo>
                      <a:pt x="31" y="0"/>
                    </a:moveTo>
                    <a:cubicBezTo>
                      <a:pt x="0" y="27"/>
                      <a:pt x="0" y="27"/>
                      <a:pt x="0" y="27"/>
                    </a:cubicBezTo>
                    <a:cubicBezTo>
                      <a:pt x="9" y="28"/>
                      <a:pt x="14" y="37"/>
                      <a:pt x="14" y="45"/>
                    </a:cubicBezTo>
                    <a:cubicBezTo>
                      <a:pt x="14" y="63"/>
                      <a:pt x="14" y="63"/>
                      <a:pt x="14" y="63"/>
                    </a:cubicBezTo>
                    <a:cubicBezTo>
                      <a:pt x="14" y="80"/>
                      <a:pt x="15" y="109"/>
                      <a:pt x="33" y="116"/>
                    </a:cubicBezTo>
                    <a:cubicBezTo>
                      <a:pt x="36" y="117"/>
                      <a:pt x="53" y="121"/>
                      <a:pt x="61" y="125"/>
                    </a:cubicBezTo>
                    <a:cubicBezTo>
                      <a:pt x="70" y="130"/>
                      <a:pt x="71" y="135"/>
                      <a:pt x="73" y="135"/>
                    </a:cubicBezTo>
                    <a:cubicBezTo>
                      <a:pt x="74" y="134"/>
                      <a:pt x="76" y="130"/>
                      <a:pt x="83" y="126"/>
                    </a:cubicBezTo>
                    <a:cubicBezTo>
                      <a:pt x="92" y="122"/>
                      <a:pt x="107" y="118"/>
                      <a:pt x="112" y="116"/>
                    </a:cubicBezTo>
                    <a:cubicBezTo>
                      <a:pt x="130" y="109"/>
                      <a:pt x="131" y="80"/>
                      <a:pt x="131" y="63"/>
                    </a:cubicBezTo>
                    <a:cubicBezTo>
                      <a:pt x="131" y="46"/>
                      <a:pt x="131" y="46"/>
                      <a:pt x="131" y="46"/>
                    </a:cubicBezTo>
                    <a:cubicBezTo>
                      <a:pt x="131" y="38"/>
                      <a:pt x="136" y="28"/>
                      <a:pt x="145" y="27"/>
                    </a:cubicBezTo>
                    <a:cubicBezTo>
                      <a:pt x="115" y="0"/>
                      <a:pt x="115" y="0"/>
                      <a:pt x="115" y="0"/>
                    </a:cubicBezTo>
                    <a:cubicBezTo>
                      <a:pt x="100" y="9"/>
                      <a:pt x="90" y="13"/>
                      <a:pt x="73" y="14"/>
                    </a:cubicBezTo>
                    <a:cubicBezTo>
                      <a:pt x="55" y="14"/>
                      <a:pt x="45" y="10"/>
                      <a:pt x="31" y="0"/>
                    </a:cubicBezTo>
                    <a:close/>
                    <a:moveTo>
                      <a:pt x="31" y="4"/>
                    </a:moveTo>
                    <a:cubicBezTo>
                      <a:pt x="6" y="26"/>
                      <a:pt x="6" y="26"/>
                      <a:pt x="6" y="26"/>
                    </a:cubicBezTo>
                    <a:cubicBezTo>
                      <a:pt x="7" y="26"/>
                      <a:pt x="13" y="29"/>
                      <a:pt x="16" y="38"/>
                    </a:cubicBezTo>
                    <a:cubicBezTo>
                      <a:pt x="17" y="42"/>
                      <a:pt x="17" y="47"/>
                      <a:pt x="17" y="51"/>
                    </a:cubicBezTo>
                    <a:cubicBezTo>
                      <a:pt x="17" y="56"/>
                      <a:pt x="17" y="60"/>
                      <a:pt x="17" y="64"/>
                    </a:cubicBezTo>
                    <a:cubicBezTo>
                      <a:pt x="17" y="79"/>
                      <a:pt x="18" y="106"/>
                      <a:pt x="34" y="113"/>
                    </a:cubicBezTo>
                    <a:cubicBezTo>
                      <a:pt x="37" y="115"/>
                      <a:pt x="53" y="118"/>
                      <a:pt x="60" y="122"/>
                    </a:cubicBezTo>
                    <a:cubicBezTo>
                      <a:pt x="70" y="126"/>
                      <a:pt x="72" y="130"/>
                      <a:pt x="73" y="130"/>
                    </a:cubicBezTo>
                    <a:cubicBezTo>
                      <a:pt x="74" y="129"/>
                      <a:pt x="76" y="126"/>
                      <a:pt x="83" y="123"/>
                    </a:cubicBezTo>
                    <a:cubicBezTo>
                      <a:pt x="91" y="119"/>
                      <a:pt x="106" y="115"/>
                      <a:pt x="111" y="113"/>
                    </a:cubicBezTo>
                    <a:cubicBezTo>
                      <a:pt x="127" y="107"/>
                      <a:pt x="127" y="79"/>
                      <a:pt x="128" y="63"/>
                    </a:cubicBezTo>
                    <a:cubicBezTo>
                      <a:pt x="128" y="52"/>
                      <a:pt x="128" y="52"/>
                      <a:pt x="128" y="52"/>
                    </a:cubicBezTo>
                    <a:cubicBezTo>
                      <a:pt x="128" y="47"/>
                      <a:pt x="127" y="43"/>
                      <a:pt x="129" y="38"/>
                    </a:cubicBezTo>
                    <a:cubicBezTo>
                      <a:pt x="131" y="33"/>
                      <a:pt x="134" y="28"/>
                      <a:pt x="139" y="26"/>
                    </a:cubicBezTo>
                    <a:cubicBezTo>
                      <a:pt x="114" y="4"/>
                      <a:pt x="114" y="4"/>
                      <a:pt x="114" y="4"/>
                    </a:cubicBezTo>
                    <a:cubicBezTo>
                      <a:pt x="100" y="13"/>
                      <a:pt x="90" y="16"/>
                      <a:pt x="73" y="16"/>
                    </a:cubicBezTo>
                    <a:cubicBezTo>
                      <a:pt x="56" y="16"/>
                      <a:pt x="45" y="13"/>
                      <a:pt x="3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22"/>
              <p:cNvSpPr>
                <a:spLocks noEditPoints="1"/>
              </p:cNvSpPr>
              <p:nvPr/>
            </p:nvSpPr>
            <p:spPr bwMode="auto">
              <a:xfrm>
                <a:off x="2036763" y="2559050"/>
                <a:ext cx="388938" cy="430213"/>
              </a:xfrm>
              <a:custGeom>
                <a:avLst/>
                <a:gdLst>
                  <a:gd name="T0" fmla="*/ 226 w 245"/>
                  <a:gd name="T1" fmla="*/ 17 h 271"/>
                  <a:gd name="T2" fmla="*/ 233 w 245"/>
                  <a:gd name="T3" fmla="*/ 31 h 271"/>
                  <a:gd name="T4" fmla="*/ 219 w 245"/>
                  <a:gd name="T5" fmla="*/ 41 h 271"/>
                  <a:gd name="T6" fmla="*/ 207 w 245"/>
                  <a:gd name="T7" fmla="*/ 31 h 271"/>
                  <a:gd name="T8" fmla="*/ 212 w 245"/>
                  <a:gd name="T9" fmla="*/ 17 h 271"/>
                  <a:gd name="T10" fmla="*/ 219 w 245"/>
                  <a:gd name="T11" fmla="*/ 0 h 271"/>
                  <a:gd name="T12" fmla="*/ 131 w 245"/>
                  <a:gd name="T13" fmla="*/ 240 h 271"/>
                  <a:gd name="T14" fmla="*/ 136 w 245"/>
                  <a:gd name="T15" fmla="*/ 254 h 271"/>
                  <a:gd name="T16" fmla="*/ 122 w 245"/>
                  <a:gd name="T17" fmla="*/ 263 h 271"/>
                  <a:gd name="T18" fmla="*/ 110 w 245"/>
                  <a:gd name="T19" fmla="*/ 254 h 271"/>
                  <a:gd name="T20" fmla="*/ 114 w 245"/>
                  <a:gd name="T21" fmla="*/ 240 h 271"/>
                  <a:gd name="T22" fmla="*/ 122 w 245"/>
                  <a:gd name="T23" fmla="*/ 223 h 271"/>
                  <a:gd name="T24" fmla="*/ 126 w 245"/>
                  <a:gd name="T25" fmla="*/ 242 h 271"/>
                  <a:gd name="T26" fmla="*/ 129 w 245"/>
                  <a:gd name="T27" fmla="*/ 252 h 271"/>
                  <a:gd name="T28" fmla="*/ 122 w 245"/>
                  <a:gd name="T29" fmla="*/ 256 h 271"/>
                  <a:gd name="T30" fmla="*/ 114 w 245"/>
                  <a:gd name="T31" fmla="*/ 252 h 271"/>
                  <a:gd name="T32" fmla="*/ 117 w 245"/>
                  <a:gd name="T33" fmla="*/ 242 h 271"/>
                  <a:gd name="T34" fmla="*/ 122 w 245"/>
                  <a:gd name="T35" fmla="*/ 235 h 271"/>
                  <a:gd name="T36" fmla="*/ 34 w 245"/>
                  <a:gd name="T37" fmla="*/ 17 h 271"/>
                  <a:gd name="T38" fmla="*/ 38 w 245"/>
                  <a:gd name="T39" fmla="*/ 31 h 271"/>
                  <a:gd name="T40" fmla="*/ 27 w 245"/>
                  <a:gd name="T41" fmla="*/ 41 h 271"/>
                  <a:gd name="T42" fmla="*/ 15 w 245"/>
                  <a:gd name="T43" fmla="*/ 31 h 271"/>
                  <a:gd name="T44" fmla="*/ 19 w 245"/>
                  <a:gd name="T45" fmla="*/ 17 h 271"/>
                  <a:gd name="T46" fmla="*/ 27 w 245"/>
                  <a:gd name="T47" fmla="*/ 0 h 271"/>
                  <a:gd name="T48" fmla="*/ 31 w 245"/>
                  <a:gd name="T49" fmla="*/ 22 h 271"/>
                  <a:gd name="T50" fmla="*/ 34 w 245"/>
                  <a:gd name="T51" fmla="*/ 29 h 271"/>
                  <a:gd name="T52" fmla="*/ 27 w 245"/>
                  <a:gd name="T53" fmla="*/ 33 h 271"/>
                  <a:gd name="T54" fmla="*/ 19 w 245"/>
                  <a:gd name="T55" fmla="*/ 29 h 271"/>
                  <a:gd name="T56" fmla="*/ 22 w 245"/>
                  <a:gd name="T57" fmla="*/ 22 h 271"/>
                  <a:gd name="T58" fmla="*/ 27 w 245"/>
                  <a:gd name="T59" fmla="*/ 12 h 271"/>
                  <a:gd name="T60" fmla="*/ 224 w 245"/>
                  <a:gd name="T61" fmla="*/ 22 h 271"/>
                  <a:gd name="T62" fmla="*/ 226 w 245"/>
                  <a:gd name="T63" fmla="*/ 29 h 271"/>
                  <a:gd name="T64" fmla="*/ 219 w 245"/>
                  <a:gd name="T65" fmla="*/ 33 h 271"/>
                  <a:gd name="T66" fmla="*/ 212 w 245"/>
                  <a:gd name="T67" fmla="*/ 29 h 271"/>
                  <a:gd name="T68" fmla="*/ 214 w 245"/>
                  <a:gd name="T69" fmla="*/ 22 h 271"/>
                  <a:gd name="T70" fmla="*/ 219 w 245"/>
                  <a:gd name="T71" fmla="*/ 1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5" h="271">
                    <a:moveTo>
                      <a:pt x="219" y="0"/>
                    </a:moveTo>
                    <a:lnTo>
                      <a:pt x="226" y="17"/>
                    </a:lnTo>
                    <a:lnTo>
                      <a:pt x="245" y="19"/>
                    </a:lnTo>
                    <a:lnTo>
                      <a:pt x="233" y="31"/>
                    </a:lnTo>
                    <a:lnTo>
                      <a:pt x="235" y="48"/>
                    </a:lnTo>
                    <a:lnTo>
                      <a:pt x="219" y="41"/>
                    </a:lnTo>
                    <a:lnTo>
                      <a:pt x="205" y="48"/>
                    </a:lnTo>
                    <a:lnTo>
                      <a:pt x="207" y="31"/>
                    </a:lnTo>
                    <a:lnTo>
                      <a:pt x="193" y="19"/>
                    </a:lnTo>
                    <a:lnTo>
                      <a:pt x="212" y="17"/>
                    </a:lnTo>
                    <a:lnTo>
                      <a:pt x="219" y="0"/>
                    </a:lnTo>
                    <a:lnTo>
                      <a:pt x="219" y="0"/>
                    </a:lnTo>
                    <a:close/>
                    <a:moveTo>
                      <a:pt x="122" y="223"/>
                    </a:moveTo>
                    <a:lnTo>
                      <a:pt x="131" y="240"/>
                    </a:lnTo>
                    <a:lnTo>
                      <a:pt x="148" y="242"/>
                    </a:lnTo>
                    <a:lnTo>
                      <a:pt x="136" y="254"/>
                    </a:lnTo>
                    <a:lnTo>
                      <a:pt x="138" y="271"/>
                    </a:lnTo>
                    <a:lnTo>
                      <a:pt x="122" y="263"/>
                    </a:lnTo>
                    <a:lnTo>
                      <a:pt x="107" y="271"/>
                    </a:lnTo>
                    <a:lnTo>
                      <a:pt x="110" y="254"/>
                    </a:lnTo>
                    <a:lnTo>
                      <a:pt x="98" y="242"/>
                    </a:lnTo>
                    <a:lnTo>
                      <a:pt x="114" y="240"/>
                    </a:lnTo>
                    <a:lnTo>
                      <a:pt x="122" y="223"/>
                    </a:lnTo>
                    <a:lnTo>
                      <a:pt x="122" y="223"/>
                    </a:lnTo>
                    <a:close/>
                    <a:moveTo>
                      <a:pt x="122" y="235"/>
                    </a:moveTo>
                    <a:lnTo>
                      <a:pt x="126" y="242"/>
                    </a:lnTo>
                    <a:lnTo>
                      <a:pt x="136" y="244"/>
                    </a:lnTo>
                    <a:lnTo>
                      <a:pt x="129" y="252"/>
                    </a:lnTo>
                    <a:lnTo>
                      <a:pt x="131" y="261"/>
                    </a:lnTo>
                    <a:lnTo>
                      <a:pt x="122" y="256"/>
                    </a:lnTo>
                    <a:lnTo>
                      <a:pt x="112" y="261"/>
                    </a:lnTo>
                    <a:lnTo>
                      <a:pt x="114" y="252"/>
                    </a:lnTo>
                    <a:lnTo>
                      <a:pt x="107" y="244"/>
                    </a:lnTo>
                    <a:lnTo>
                      <a:pt x="117" y="242"/>
                    </a:lnTo>
                    <a:lnTo>
                      <a:pt x="122" y="235"/>
                    </a:lnTo>
                    <a:lnTo>
                      <a:pt x="122" y="235"/>
                    </a:lnTo>
                    <a:close/>
                    <a:moveTo>
                      <a:pt x="27" y="0"/>
                    </a:moveTo>
                    <a:lnTo>
                      <a:pt x="34" y="17"/>
                    </a:lnTo>
                    <a:lnTo>
                      <a:pt x="53" y="19"/>
                    </a:lnTo>
                    <a:lnTo>
                      <a:pt x="38" y="31"/>
                    </a:lnTo>
                    <a:lnTo>
                      <a:pt x="41" y="48"/>
                    </a:lnTo>
                    <a:lnTo>
                      <a:pt x="27" y="41"/>
                    </a:lnTo>
                    <a:lnTo>
                      <a:pt x="10" y="48"/>
                    </a:lnTo>
                    <a:lnTo>
                      <a:pt x="15" y="31"/>
                    </a:lnTo>
                    <a:lnTo>
                      <a:pt x="0" y="19"/>
                    </a:lnTo>
                    <a:lnTo>
                      <a:pt x="19" y="17"/>
                    </a:lnTo>
                    <a:lnTo>
                      <a:pt x="27" y="0"/>
                    </a:lnTo>
                    <a:lnTo>
                      <a:pt x="27" y="0"/>
                    </a:lnTo>
                    <a:close/>
                    <a:moveTo>
                      <a:pt x="27" y="12"/>
                    </a:moveTo>
                    <a:lnTo>
                      <a:pt x="31" y="22"/>
                    </a:lnTo>
                    <a:lnTo>
                      <a:pt x="41" y="22"/>
                    </a:lnTo>
                    <a:lnTo>
                      <a:pt x="34" y="29"/>
                    </a:lnTo>
                    <a:lnTo>
                      <a:pt x="36" y="38"/>
                    </a:lnTo>
                    <a:lnTo>
                      <a:pt x="27" y="33"/>
                    </a:lnTo>
                    <a:lnTo>
                      <a:pt x="17" y="38"/>
                    </a:lnTo>
                    <a:lnTo>
                      <a:pt x="19" y="29"/>
                    </a:lnTo>
                    <a:lnTo>
                      <a:pt x="12" y="22"/>
                    </a:lnTo>
                    <a:lnTo>
                      <a:pt x="22" y="22"/>
                    </a:lnTo>
                    <a:lnTo>
                      <a:pt x="27" y="12"/>
                    </a:lnTo>
                    <a:lnTo>
                      <a:pt x="27" y="12"/>
                    </a:lnTo>
                    <a:close/>
                    <a:moveTo>
                      <a:pt x="219" y="12"/>
                    </a:moveTo>
                    <a:lnTo>
                      <a:pt x="224" y="22"/>
                    </a:lnTo>
                    <a:lnTo>
                      <a:pt x="233" y="22"/>
                    </a:lnTo>
                    <a:lnTo>
                      <a:pt x="226" y="29"/>
                    </a:lnTo>
                    <a:lnTo>
                      <a:pt x="228" y="38"/>
                    </a:lnTo>
                    <a:lnTo>
                      <a:pt x="219" y="33"/>
                    </a:lnTo>
                    <a:lnTo>
                      <a:pt x="209" y="38"/>
                    </a:lnTo>
                    <a:lnTo>
                      <a:pt x="212" y="29"/>
                    </a:lnTo>
                    <a:lnTo>
                      <a:pt x="205" y="22"/>
                    </a:lnTo>
                    <a:lnTo>
                      <a:pt x="214" y="22"/>
                    </a:lnTo>
                    <a:lnTo>
                      <a:pt x="219" y="12"/>
                    </a:lnTo>
                    <a:lnTo>
                      <a:pt x="21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3"/>
              <p:cNvSpPr>
                <a:spLocks noEditPoints="1"/>
              </p:cNvSpPr>
              <p:nvPr/>
            </p:nvSpPr>
            <p:spPr bwMode="auto">
              <a:xfrm>
                <a:off x="2055813" y="3078163"/>
                <a:ext cx="350838" cy="79375"/>
              </a:xfrm>
              <a:custGeom>
                <a:avLst/>
                <a:gdLst>
                  <a:gd name="T0" fmla="*/ 11 w 93"/>
                  <a:gd name="T1" fmla="*/ 4 h 21"/>
                  <a:gd name="T2" fmla="*/ 11 w 93"/>
                  <a:gd name="T3" fmla="*/ 4 h 21"/>
                  <a:gd name="T4" fmla="*/ 11 w 93"/>
                  <a:gd name="T5" fmla="*/ 2 h 21"/>
                  <a:gd name="T6" fmla="*/ 29 w 93"/>
                  <a:gd name="T7" fmla="*/ 3 h 21"/>
                  <a:gd name="T8" fmla="*/ 28 w 93"/>
                  <a:gd name="T9" fmla="*/ 8 h 21"/>
                  <a:gd name="T10" fmla="*/ 38 w 93"/>
                  <a:gd name="T11" fmla="*/ 7 h 21"/>
                  <a:gd name="T12" fmla="*/ 37 w 93"/>
                  <a:gd name="T13" fmla="*/ 5 h 21"/>
                  <a:gd name="T14" fmla="*/ 33 w 93"/>
                  <a:gd name="T15" fmla="*/ 4 h 21"/>
                  <a:gd name="T16" fmla="*/ 39 w 93"/>
                  <a:gd name="T17" fmla="*/ 1 h 21"/>
                  <a:gd name="T18" fmla="*/ 63 w 93"/>
                  <a:gd name="T19" fmla="*/ 3 h 21"/>
                  <a:gd name="T20" fmla="*/ 65 w 93"/>
                  <a:gd name="T21" fmla="*/ 8 h 21"/>
                  <a:gd name="T22" fmla="*/ 71 w 93"/>
                  <a:gd name="T23" fmla="*/ 10 h 21"/>
                  <a:gd name="T24" fmla="*/ 65 w 93"/>
                  <a:gd name="T25" fmla="*/ 2 h 21"/>
                  <a:gd name="T26" fmla="*/ 88 w 93"/>
                  <a:gd name="T27" fmla="*/ 12 h 21"/>
                  <a:gd name="T28" fmla="*/ 87 w 93"/>
                  <a:gd name="T29" fmla="*/ 11 h 21"/>
                  <a:gd name="T30" fmla="*/ 87 w 93"/>
                  <a:gd name="T31" fmla="*/ 5 h 21"/>
                  <a:gd name="T32" fmla="*/ 83 w 93"/>
                  <a:gd name="T33" fmla="*/ 18 h 21"/>
                  <a:gd name="T34" fmla="*/ 80 w 93"/>
                  <a:gd name="T35" fmla="*/ 11 h 21"/>
                  <a:gd name="T36" fmla="*/ 78 w 93"/>
                  <a:gd name="T37" fmla="*/ 11 h 21"/>
                  <a:gd name="T38" fmla="*/ 75 w 93"/>
                  <a:gd name="T39" fmla="*/ 19 h 21"/>
                  <a:gd name="T40" fmla="*/ 93 w 93"/>
                  <a:gd name="T41" fmla="*/ 20 h 21"/>
                  <a:gd name="T42" fmla="*/ 85 w 93"/>
                  <a:gd name="T43" fmla="*/ 12 h 21"/>
                  <a:gd name="T44" fmla="*/ 55 w 93"/>
                  <a:gd name="T45" fmla="*/ 2 h 21"/>
                  <a:gd name="T46" fmla="*/ 50 w 93"/>
                  <a:gd name="T47" fmla="*/ 7 h 21"/>
                  <a:gd name="T48" fmla="*/ 50 w 93"/>
                  <a:gd name="T49" fmla="*/ 15 h 21"/>
                  <a:gd name="T50" fmla="*/ 57 w 93"/>
                  <a:gd name="T51" fmla="*/ 10 h 21"/>
                  <a:gd name="T52" fmla="*/ 53 w 93"/>
                  <a:gd name="T53" fmla="*/ 14 h 21"/>
                  <a:gd name="T54" fmla="*/ 57 w 93"/>
                  <a:gd name="T55" fmla="*/ 14 h 21"/>
                  <a:gd name="T56" fmla="*/ 57 w 93"/>
                  <a:gd name="T57" fmla="*/ 9 h 21"/>
                  <a:gd name="T58" fmla="*/ 55 w 93"/>
                  <a:gd name="T59" fmla="*/ 7 h 21"/>
                  <a:gd name="T60" fmla="*/ 62 w 93"/>
                  <a:gd name="T61" fmla="*/ 11 h 21"/>
                  <a:gd name="T62" fmla="*/ 62 w 93"/>
                  <a:gd name="T63" fmla="*/ 11 h 21"/>
                  <a:gd name="T64" fmla="*/ 62 w 93"/>
                  <a:gd name="T65" fmla="*/ 14 h 21"/>
                  <a:gd name="T66" fmla="*/ 39 w 93"/>
                  <a:gd name="T67" fmla="*/ 11 h 21"/>
                  <a:gd name="T68" fmla="*/ 36 w 93"/>
                  <a:gd name="T69" fmla="*/ 10 h 21"/>
                  <a:gd name="T70" fmla="*/ 34 w 93"/>
                  <a:gd name="T71" fmla="*/ 12 h 21"/>
                  <a:gd name="T72" fmla="*/ 34 w 93"/>
                  <a:gd name="T73" fmla="*/ 13 h 21"/>
                  <a:gd name="T74" fmla="*/ 26 w 93"/>
                  <a:gd name="T75" fmla="*/ 17 h 21"/>
                  <a:gd name="T76" fmla="*/ 44 w 93"/>
                  <a:gd name="T77" fmla="*/ 15 h 21"/>
                  <a:gd name="T78" fmla="*/ 35 w 93"/>
                  <a:gd name="T79" fmla="*/ 12 h 21"/>
                  <a:gd name="T80" fmla="*/ 7 w 93"/>
                  <a:gd name="T81" fmla="*/ 6 h 21"/>
                  <a:gd name="T82" fmla="*/ 12 w 93"/>
                  <a:gd name="T83" fmla="*/ 8 h 21"/>
                  <a:gd name="T84" fmla="*/ 10 w 93"/>
                  <a:gd name="T85" fmla="*/ 8 h 21"/>
                  <a:gd name="T86" fmla="*/ 13 w 93"/>
                  <a:gd name="T87" fmla="*/ 5 h 21"/>
                  <a:gd name="T88" fmla="*/ 5 w 93"/>
                  <a:gd name="T89" fmla="*/ 7 h 21"/>
                  <a:gd name="T90" fmla="*/ 6 w 93"/>
                  <a:gd name="T91" fmla="*/ 9 h 21"/>
                  <a:gd name="T92" fmla="*/ 4 w 93"/>
                  <a:gd name="T93" fmla="*/ 11 h 21"/>
                  <a:gd name="T94" fmla="*/ 8 w 93"/>
                  <a:gd name="T95" fmla="*/ 11 h 21"/>
                  <a:gd name="T96" fmla="*/ 0 w 93"/>
                  <a:gd name="T97" fmla="*/ 16 h 21"/>
                  <a:gd name="T98" fmla="*/ 18 w 93"/>
                  <a:gd name="T99" fmla="*/ 14 h 21"/>
                  <a:gd name="T100" fmla="*/ 14 w 93"/>
                  <a:gd name="T101" fmla="*/ 13 h 21"/>
                  <a:gd name="T102" fmla="*/ 12 w 93"/>
                  <a:gd name="T103" fmla="*/ 11 h 21"/>
                  <a:gd name="T104" fmla="*/ 10 w 93"/>
                  <a:gd name="T105" fmla="*/ 14 h 21"/>
                  <a:gd name="T106" fmla="*/ 14 w 93"/>
                  <a:gd name="T107" fmla="*/ 10 h 21"/>
                  <a:gd name="T108" fmla="*/ 10 w 93"/>
                  <a:gd name="T109" fmla="*/ 9 h 21"/>
                  <a:gd name="T110" fmla="*/ 6 w 93"/>
                  <a:gd name="T111" fmla="*/ 14 h 21"/>
                  <a:gd name="T112" fmla="*/ 7 w 93"/>
                  <a:gd name="T113" fmla="*/ 17 h 21"/>
                  <a:gd name="T114" fmla="*/ 7 w 93"/>
                  <a:gd name="T115" fmla="*/ 21 h 21"/>
                  <a:gd name="T116" fmla="*/ 14 w 93"/>
                  <a:gd name="T117" fmla="*/ 20 h 21"/>
                  <a:gd name="T118" fmla="*/ 15 w 93"/>
                  <a:gd name="T119" fmla="*/ 16 h 21"/>
                  <a:gd name="T120" fmla="*/ 12 w 93"/>
                  <a:gd name="T121" fmla="*/ 17 h 21"/>
                  <a:gd name="T122" fmla="*/ 7 w 93"/>
                  <a:gd name="T123" fmla="*/ 1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3" h="21">
                    <a:moveTo>
                      <a:pt x="11" y="2"/>
                    </a:moveTo>
                    <a:cubicBezTo>
                      <a:pt x="11" y="2"/>
                      <a:pt x="11" y="2"/>
                      <a:pt x="11" y="3"/>
                    </a:cubicBezTo>
                    <a:cubicBezTo>
                      <a:pt x="11" y="3"/>
                      <a:pt x="11" y="3"/>
                      <a:pt x="11" y="3"/>
                    </a:cubicBezTo>
                    <a:cubicBezTo>
                      <a:pt x="11" y="3"/>
                      <a:pt x="11" y="4"/>
                      <a:pt x="11" y="4"/>
                    </a:cubicBezTo>
                    <a:cubicBezTo>
                      <a:pt x="10" y="4"/>
                      <a:pt x="10" y="5"/>
                      <a:pt x="10" y="5"/>
                    </a:cubicBezTo>
                    <a:cubicBezTo>
                      <a:pt x="9" y="5"/>
                      <a:pt x="9" y="5"/>
                      <a:pt x="9" y="5"/>
                    </a:cubicBezTo>
                    <a:cubicBezTo>
                      <a:pt x="9" y="5"/>
                      <a:pt x="10" y="5"/>
                      <a:pt x="10" y="5"/>
                    </a:cubicBezTo>
                    <a:cubicBezTo>
                      <a:pt x="10" y="5"/>
                      <a:pt x="11" y="5"/>
                      <a:pt x="11" y="4"/>
                    </a:cubicBezTo>
                    <a:cubicBezTo>
                      <a:pt x="12" y="4"/>
                      <a:pt x="12" y="4"/>
                      <a:pt x="12" y="4"/>
                    </a:cubicBezTo>
                    <a:cubicBezTo>
                      <a:pt x="12" y="4"/>
                      <a:pt x="13" y="4"/>
                      <a:pt x="13" y="3"/>
                    </a:cubicBezTo>
                    <a:cubicBezTo>
                      <a:pt x="13" y="3"/>
                      <a:pt x="14" y="3"/>
                      <a:pt x="13" y="3"/>
                    </a:cubicBezTo>
                    <a:cubicBezTo>
                      <a:pt x="13" y="2"/>
                      <a:pt x="12" y="2"/>
                      <a:pt x="11" y="2"/>
                    </a:cubicBezTo>
                    <a:close/>
                    <a:moveTo>
                      <a:pt x="38" y="1"/>
                    </a:moveTo>
                    <a:cubicBezTo>
                      <a:pt x="38" y="1"/>
                      <a:pt x="38" y="1"/>
                      <a:pt x="37" y="1"/>
                    </a:cubicBezTo>
                    <a:cubicBezTo>
                      <a:pt x="36" y="1"/>
                      <a:pt x="33" y="2"/>
                      <a:pt x="29" y="2"/>
                    </a:cubicBezTo>
                    <a:cubicBezTo>
                      <a:pt x="28" y="2"/>
                      <a:pt x="28" y="3"/>
                      <a:pt x="29" y="3"/>
                    </a:cubicBezTo>
                    <a:cubicBezTo>
                      <a:pt x="30" y="3"/>
                      <a:pt x="31" y="3"/>
                      <a:pt x="32" y="3"/>
                    </a:cubicBezTo>
                    <a:cubicBezTo>
                      <a:pt x="32" y="3"/>
                      <a:pt x="32" y="4"/>
                      <a:pt x="32" y="5"/>
                    </a:cubicBezTo>
                    <a:cubicBezTo>
                      <a:pt x="31" y="6"/>
                      <a:pt x="30" y="7"/>
                      <a:pt x="29" y="8"/>
                    </a:cubicBezTo>
                    <a:cubicBezTo>
                      <a:pt x="29" y="8"/>
                      <a:pt x="29" y="8"/>
                      <a:pt x="28" y="8"/>
                    </a:cubicBezTo>
                    <a:cubicBezTo>
                      <a:pt x="28" y="8"/>
                      <a:pt x="28" y="9"/>
                      <a:pt x="28" y="9"/>
                    </a:cubicBezTo>
                    <a:cubicBezTo>
                      <a:pt x="28" y="9"/>
                      <a:pt x="29" y="10"/>
                      <a:pt x="29" y="10"/>
                    </a:cubicBezTo>
                    <a:cubicBezTo>
                      <a:pt x="29" y="10"/>
                      <a:pt x="29" y="10"/>
                      <a:pt x="30" y="9"/>
                    </a:cubicBezTo>
                    <a:cubicBezTo>
                      <a:pt x="30" y="9"/>
                      <a:pt x="33" y="8"/>
                      <a:pt x="38" y="7"/>
                    </a:cubicBezTo>
                    <a:cubicBezTo>
                      <a:pt x="38" y="7"/>
                      <a:pt x="38" y="7"/>
                      <a:pt x="38" y="7"/>
                    </a:cubicBezTo>
                    <a:cubicBezTo>
                      <a:pt x="38" y="8"/>
                      <a:pt x="39" y="8"/>
                      <a:pt x="39" y="8"/>
                    </a:cubicBezTo>
                    <a:cubicBezTo>
                      <a:pt x="40" y="8"/>
                      <a:pt x="40" y="7"/>
                      <a:pt x="39" y="6"/>
                    </a:cubicBezTo>
                    <a:cubicBezTo>
                      <a:pt x="39" y="5"/>
                      <a:pt x="38" y="5"/>
                      <a:pt x="37" y="5"/>
                    </a:cubicBezTo>
                    <a:cubicBezTo>
                      <a:pt x="35" y="4"/>
                      <a:pt x="35" y="4"/>
                      <a:pt x="36" y="5"/>
                    </a:cubicBezTo>
                    <a:cubicBezTo>
                      <a:pt x="36" y="5"/>
                      <a:pt x="36" y="6"/>
                      <a:pt x="37" y="7"/>
                    </a:cubicBezTo>
                    <a:cubicBezTo>
                      <a:pt x="34" y="7"/>
                      <a:pt x="32" y="8"/>
                      <a:pt x="30" y="8"/>
                    </a:cubicBezTo>
                    <a:cubicBezTo>
                      <a:pt x="31" y="7"/>
                      <a:pt x="32" y="6"/>
                      <a:pt x="33" y="4"/>
                    </a:cubicBezTo>
                    <a:cubicBezTo>
                      <a:pt x="34" y="4"/>
                      <a:pt x="34" y="4"/>
                      <a:pt x="34" y="4"/>
                    </a:cubicBezTo>
                    <a:cubicBezTo>
                      <a:pt x="35" y="4"/>
                      <a:pt x="35" y="3"/>
                      <a:pt x="33" y="3"/>
                    </a:cubicBezTo>
                    <a:cubicBezTo>
                      <a:pt x="36" y="2"/>
                      <a:pt x="38" y="2"/>
                      <a:pt x="39" y="2"/>
                    </a:cubicBezTo>
                    <a:cubicBezTo>
                      <a:pt x="39" y="2"/>
                      <a:pt x="39" y="1"/>
                      <a:pt x="39" y="1"/>
                    </a:cubicBezTo>
                    <a:cubicBezTo>
                      <a:pt x="39" y="1"/>
                      <a:pt x="38" y="1"/>
                      <a:pt x="38" y="1"/>
                    </a:cubicBezTo>
                    <a:close/>
                    <a:moveTo>
                      <a:pt x="63" y="0"/>
                    </a:moveTo>
                    <a:cubicBezTo>
                      <a:pt x="63" y="0"/>
                      <a:pt x="63" y="1"/>
                      <a:pt x="63" y="1"/>
                    </a:cubicBezTo>
                    <a:cubicBezTo>
                      <a:pt x="63" y="1"/>
                      <a:pt x="63" y="2"/>
                      <a:pt x="63" y="3"/>
                    </a:cubicBezTo>
                    <a:cubicBezTo>
                      <a:pt x="62" y="7"/>
                      <a:pt x="61" y="9"/>
                      <a:pt x="59" y="11"/>
                    </a:cubicBezTo>
                    <a:cubicBezTo>
                      <a:pt x="59" y="11"/>
                      <a:pt x="59" y="11"/>
                      <a:pt x="59" y="11"/>
                    </a:cubicBezTo>
                    <a:cubicBezTo>
                      <a:pt x="61" y="10"/>
                      <a:pt x="62" y="8"/>
                      <a:pt x="63" y="5"/>
                    </a:cubicBezTo>
                    <a:cubicBezTo>
                      <a:pt x="64" y="5"/>
                      <a:pt x="64" y="6"/>
                      <a:pt x="65" y="8"/>
                    </a:cubicBezTo>
                    <a:cubicBezTo>
                      <a:pt x="66" y="9"/>
                      <a:pt x="66" y="9"/>
                      <a:pt x="66" y="10"/>
                    </a:cubicBezTo>
                    <a:cubicBezTo>
                      <a:pt x="66" y="10"/>
                      <a:pt x="67" y="11"/>
                      <a:pt x="69" y="11"/>
                    </a:cubicBezTo>
                    <a:cubicBezTo>
                      <a:pt x="69" y="11"/>
                      <a:pt x="69" y="11"/>
                      <a:pt x="70" y="11"/>
                    </a:cubicBezTo>
                    <a:cubicBezTo>
                      <a:pt x="70" y="11"/>
                      <a:pt x="71" y="11"/>
                      <a:pt x="71" y="10"/>
                    </a:cubicBezTo>
                    <a:cubicBezTo>
                      <a:pt x="71" y="10"/>
                      <a:pt x="71" y="10"/>
                      <a:pt x="71" y="10"/>
                    </a:cubicBezTo>
                    <a:cubicBezTo>
                      <a:pt x="68" y="8"/>
                      <a:pt x="66" y="7"/>
                      <a:pt x="65" y="5"/>
                    </a:cubicBezTo>
                    <a:cubicBezTo>
                      <a:pt x="64" y="5"/>
                      <a:pt x="64" y="4"/>
                      <a:pt x="64" y="4"/>
                    </a:cubicBezTo>
                    <a:cubicBezTo>
                      <a:pt x="64" y="3"/>
                      <a:pt x="64" y="2"/>
                      <a:pt x="65" y="2"/>
                    </a:cubicBezTo>
                    <a:cubicBezTo>
                      <a:pt x="65" y="2"/>
                      <a:pt x="65" y="2"/>
                      <a:pt x="65" y="1"/>
                    </a:cubicBezTo>
                    <a:cubicBezTo>
                      <a:pt x="64" y="1"/>
                      <a:pt x="64" y="1"/>
                      <a:pt x="63" y="0"/>
                    </a:cubicBezTo>
                    <a:close/>
                    <a:moveTo>
                      <a:pt x="85" y="12"/>
                    </a:moveTo>
                    <a:cubicBezTo>
                      <a:pt x="86" y="12"/>
                      <a:pt x="87" y="12"/>
                      <a:pt x="88" y="12"/>
                    </a:cubicBezTo>
                    <a:cubicBezTo>
                      <a:pt x="89" y="12"/>
                      <a:pt x="89" y="12"/>
                      <a:pt x="89" y="12"/>
                    </a:cubicBezTo>
                    <a:cubicBezTo>
                      <a:pt x="90" y="12"/>
                      <a:pt x="90" y="12"/>
                      <a:pt x="91" y="11"/>
                    </a:cubicBezTo>
                    <a:cubicBezTo>
                      <a:pt x="91" y="11"/>
                      <a:pt x="90" y="11"/>
                      <a:pt x="90" y="11"/>
                    </a:cubicBezTo>
                    <a:cubicBezTo>
                      <a:pt x="89" y="10"/>
                      <a:pt x="88" y="11"/>
                      <a:pt x="87" y="11"/>
                    </a:cubicBezTo>
                    <a:cubicBezTo>
                      <a:pt x="86" y="11"/>
                      <a:pt x="86" y="11"/>
                      <a:pt x="85" y="11"/>
                    </a:cubicBezTo>
                    <a:cubicBezTo>
                      <a:pt x="86" y="9"/>
                      <a:pt x="86" y="7"/>
                      <a:pt x="86" y="7"/>
                    </a:cubicBezTo>
                    <a:cubicBezTo>
                      <a:pt x="86" y="6"/>
                      <a:pt x="86" y="6"/>
                      <a:pt x="86" y="6"/>
                    </a:cubicBezTo>
                    <a:cubicBezTo>
                      <a:pt x="86" y="5"/>
                      <a:pt x="87" y="5"/>
                      <a:pt x="87" y="5"/>
                    </a:cubicBezTo>
                    <a:cubicBezTo>
                      <a:pt x="86" y="5"/>
                      <a:pt x="85" y="4"/>
                      <a:pt x="84" y="4"/>
                    </a:cubicBezTo>
                    <a:cubicBezTo>
                      <a:pt x="84" y="4"/>
                      <a:pt x="84" y="4"/>
                      <a:pt x="84" y="5"/>
                    </a:cubicBezTo>
                    <a:cubicBezTo>
                      <a:pt x="84" y="5"/>
                      <a:pt x="84" y="6"/>
                      <a:pt x="84" y="6"/>
                    </a:cubicBezTo>
                    <a:cubicBezTo>
                      <a:pt x="84" y="8"/>
                      <a:pt x="84" y="12"/>
                      <a:pt x="83" y="18"/>
                    </a:cubicBezTo>
                    <a:cubicBezTo>
                      <a:pt x="80" y="18"/>
                      <a:pt x="80" y="18"/>
                      <a:pt x="80" y="18"/>
                    </a:cubicBezTo>
                    <a:cubicBezTo>
                      <a:pt x="80" y="18"/>
                      <a:pt x="80" y="17"/>
                      <a:pt x="80" y="16"/>
                    </a:cubicBezTo>
                    <a:cubicBezTo>
                      <a:pt x="80" y="14"/>
                      <a:pt x="80" y="12"/>
                      <a:pt x="80" y="12"/>
                    </a:cubicBezTo>
                    <a:cubicBezTo>
                      <a:pt x="80" y="12"/>
                      <a:pt x="80" y="11"/>
                      <a:pt x="80" y="11"/>
                    </a:cubicBezTo>
                    <a:cubicBezTo>
                      <a:pt x="80" y="11"/>
                      <a:pt x="80" y="11"/>
                      <a:pt x="80" y="11"/>
                    </a:cubicBezTo>
                    <a:cubicBezTo>
                      <a:pt x="80" y="10"/>
                      <a:pt x="79" y="10"/>
                      <a:pt x="78" y="9"/>
                    </a:cubicBezTo>
                    <a:cubicBezTo>
                      <a:pt x="78" y="9"/>
                      <a:pt x="78" y="10"/>
                      <a:pt x="78" y="10"/>
                    </a:cubicBezTo>
                    <a:cubicBezTo>
                      <a:pt x="78" y="11"/>
                      <a:pt x="78" y="11"/>
                      <a:pt x="78" y="11"/>
                    </a:cubicBezTo>
                    <a:cubicBezTo>
                      <a:pt x="79" y="12"/>
                      <a:pt x="79" y="15"/>
                      <a:pt x="78" y="18"/>
                    </a:cubicBezTo>
                    <a:cubicBezTo>
                      <a:pt x="77" y="18"/>
                      <a:pt x="76" y="18"/>
                      <a:pt x="74" y="18"/>
                    </a:cubicBezTo>
                    <a:cubicBezTo>
                      <a:pt x="74" y="18"/>
                      <a:pt x="73" y="18"/>
                      <a:pt x="74" y="18"/>
                    </a:cubicBezTo>
                    <a:cubicBezTo>
                      <a:pt x="74" y="19"/>
                      <a:pt x="74" y="19"/>
                      <a:pt x="75" y="19"/>
                    </a:cubicBezTo>
                    <a:cubicBezTo>
                      <a:pt x="78" y="19"/>
                      <a:pt x="81" y="19"/>
                      <a:pt x="84" y="19"/>
                    </a:cubicBezTo>
                    <a:cubicBezTo>
                      <a:pt x="85" y="19"/>
                      <a:pt x="87" y="19"/>
                      <a:pt x="88" y="20"/>
                    </a:cubicBezTo>
                    <a:cubicBezTo>
                      <a:pt x="89" y="20"/>
                      <a:pt x="91" y="20"/>
                      <a:pt x="92" y="20"/>
                    </a:cubicBezTo>
                    <a:cubicBezTo>
                      <a:pt x="93" y="20"/>
                      <a:pt x="93" y="20"/>
                      <a:pt x="93" y="20"/>
                    </a:cubicBezTo>
                    <a:cubicBezTo>
                      <a:pt x="93" y="19"/>
                      <a:pt x="92" y="18"/>
                      <a:pt x="91" y="18"/>
                    </a:cubicBezTo>
                    <a:cubicBezTo>
                      <a:pt x="91" y="18"/>
                      <a:pt x="90" y="18"/>
                      <a:pt x="89" y="18"/>
                    </a:cubicBezTo>
                    <a:cubicBezTo>
                      <a:pt x="87" y="18"/>
                      <a:pt x="85" y="18"/>
                      <a:pt x="84" y="18"/>
                    </a:cubicBezTo>
                    <a:cubicBezTo>
                      <a:pt x="85" y="12"/>
                      <a:pt x="85" y="12"/>
                      <a:pt x="85" y="12"/>
                    </a:cubicBezTo>
                    <a:close/>
                    <a:moveTo>
                      <a:pt x="55" y="2"/>
                    </a:moveTo>
                    <a:cubicBezTo>
                      <a:pt x="56" y="3"/>
                      <a:pt x="57" y="4"/>
                      <a:pt x="58" y="4"/>
                    </a:cubicBezTo>
                    <a:cubicBezTo>
                      <a:pt x="59" y="3"/>
                      <a:pt x="59" y="3"/>
                      <a:pt x="58" y="2"/>
                    </a:cubicBezTo>
                    <a:cubicBezTo>
                      <a:pt x="56" y="1"/>
                      <a:pt x="55" y="1"/>
                      <a:pt x="55" y="2"/>
                    </a:cubicBezTo>
                    <a:close/>
                    <a:moveTo>
                      <a:pt x="59" y="5"/>
                    </a:moveTo>
                    <a:cubicBezTo>
                      <a:pt x="59" y="5"/>
                      <a:pt x="58" y="5"/>
                      <a:pt x="57" y="5"/>
                    </a:cubicBezTo>
                    <a:cubicBezTo>
                      <a:pt x="55" y="6"/>
                      <a:pt x="52" y="6"/>
                      <a:pt x="50" y="6"/>
                    </a:cubicBezTo>
                    <a:cubicBezTo>
                      <a:pt x="50" y="6"/>
                      <a:pt x="50" y="6"/>
                      <a:pt x="50" y="7"/>
                    </a:cubicBezTo>
                    <a:cubicBezTo>
                      <a:pt x="51" y="7"/>
                      <a:pt x="51" y="7"/>
                      <a:pt x="52" y="8"/>
                    </a:cubicBezTo>
                    <a:cubicBezTo>
                      <a:pt x="52" y="8"/>
                      <a:pt x="53" y="7"/>
                      <a:pt x="55" y="7"/>
                    </a:cubicBezTo>
                    <a:cubicBezTo>
                      <a:pt x="55" y="9"/>
                      <a:pt x="53" y="12"/>
                      <a:pt x="50" y="15"/>
                    </a:cubicBezTo>
                    <a:cubicBezTo>
                      <a:pt x="49" y="15"/>
                      <a:pt x="49" y="15"/>
                      <a:pt x="50" y="15"/>
                    </a:cubicBezTo>
                    <a:cubicBezTo>
                      <a:pt x="50" y="15"/>
                      <a:pt x="51" y="15"/>
                      <a:pt x="51" y="15"/>
                    </a:cubicBezTo>
                    <a:cubicBezTo>
                      <a:pt x="53" y="13"/>
                      <a:pt x="55" y="12"/>
                      <a:pt x="55" y="10"/>
                    </a:cubicBezTo>
                    <a:cubicBezTo>
                      <a:pt x="55" y="10"/>
                      <a:pt x="55" y="10"/>
                      <a:pt x="56" y="10"/>
                    </a:cubicBezTo>
                    <a:cubicBezTo>
                      <a:pt x="56" y="10"/>
                      <a:pt x="57" y="10"/>
                      <a:pt x="57" y="10"/>
                    </a:cubicBezTo>
                    <a:cubicBezTo>
                      <a:pt x="57" y="11"/>
                      <a:pt x="57" y="12"/>
                      <a:pt x="56" y="13"/>
                    </a:cubicBezTo>
                    <a:cubicBezTo>
                      <a:pt x="56" y="14"/>
                      <a:pt x="55" y="15"/>
                      <a:pt x="55" y="15"/>
                    </a:cubicBezTo>
                    <a:cubicBezTo>
                      <a:pt x="55" y="15"/>
                      <a:pt x="55" y="15"/>
                      <a:pt x="54" y="15"/>
                    </a:cubicBezTo>
                    <a:cubicBezTo>
                      <a:pt x="54" y="14"/>
                      <a:pt x="53" y="14"/>
                      <a:pt x="53" y="14"/>
                    </a:cubicBezTo>
                    <a:cubicBezTo>
                      <a:pt x="54" y="15"/>
                      <a:pt x="54" y="16"/>
                      <a:pt x="54" y="16"/>
                    </a:cubicBezTo>
                    <a:cubicBezTo>
                      <a:pt x="54" y="16"/>
                      <a:pt x="54" y="17"/>
                      <a:pt x="54" y="17"/>
                    </a:cubicBezTo>
                    <a:cubicBezTo>
                      <a:pt x="55" y="17"/>
                      <a:pt x="55" y="17"/>
                      <a:pt x="56" y="16"/>
                    </a:cubicBezTo>
                    <a:cubicBezTo>
                      <a:pt x="57" y="15"/>
                      <a:pt x="57" y="15"/>
                      <a:pt x="57" y="14"/>
                    </a:cubicBezTo>
                    <a:cubicBezTo>
                      <a:pt x="58" y="12"/>
                      <a:pt x="58" y="11"/>
                      <a:pt x="58" y="11"/>
                    </a:cubicBezTo>
                    <a:cubicBezTo>
                      <a:pt x="59" y="10"/>
                      <a:pt x="59" y="10"/>
                      <a:pt x="59" y="10"/>
                    </a:cubicBezTo>
                    <a:cubicBezTo>
                      <a:pt x="58" y="10"/>
                      <a:pt x="58" y="9"/>
                      <a:pt x="58" y="9"/>
                    </a:cubicBezTo>
                    <a:cubicBezTo>
                      <a:pt x="57" y="9"/>
                      <a:pt x="57" y="9"/>
                      <a:pt x="57" y="9"/>
                    </a:cubicBezTo>
                    <a:cubicBezTo>
                      <a:pt x="57" y="9"/>
                      <a:pt x="56" y="9"/>
                      <a:pt x="56" y="9"/>
                    </a:cubicBezTo>
                    <a:cubicBezTo>
                      <a:pt x="56" y="9"/>
                      <a:pt x="56" y="8"/>
                      <a:pt x="56" y="8"/>
                    </a:cubicBezTo>
                    <a:cubicBezTo>
                      <a:pt x="56" y="8"/>
                      <a:pt x="56" y="8"/>
                      <a:pt x="56" y="8"/>
                    </a:cubicBezTo>
                    <a:cubicBezTo>
                      <a:pt x="56" y="8"/>
                      <a:pt x="56" y="7"/>
                      <a:pt x="55" y="7"/>
                    </a:cubicBezTo>
                    <a:cubicBezTo>
                      <a:pt x="57" y="6"/>
                      <a:pt x="58" y="6"/>
                      <a:pt x="59" y="6"/>
                    </a:cubicBezTo>
                    <a:cubicBezTo>
                      <a:pt x="60" y="6"/>
                      <a:pt x="60" y="6"/>
                      <a:pt x="60" y="6"/>
                    </a:cubicBezTo>
                    <a:cubicBezTo>
                      <a:pt x="60" y="5"/>
                      <a:pt x="59" y="5"/>
                      <a:pt x="59" y="5"/>
                    </a:cubicBezTo>
                    <a:close/>
                    <a:moveTo>
                      <a:pt x="62" y="11"/>
                    </a:moveTo>
                    <a:cubicBezTo>
                      <a:pt x="62" y="11"/>
                      <a:pt x="62" y="11"/>
                      <a:pt x="62" y="11"/>
                    </a:cubicBezTo>
                    <a:cubicBezTo>
                      <a:pt x="63" y="12"/>
                      <a:pt x="64" y="13"/>
                      <a:pt x="64" y="13"/>
                    </a:cubicBezTo>
                    <a:cubicBezTo>
                      <a:pt x="65" y="13"/>
                      <a:pt x="65" y="12"/>
                      <a:pt x="64" y="11"/>
                    </a:cubicBezTo>
                    <a:cubicBezTo>
                      <a:pt x="63" y="11"/>
                      <a:pt x="62" y="10"/>
                      <a:pt x="62" y="11"/>
                    </a:cubicBezTo>
                    <a:close/>
                    <a:moveTo>
                      <a:pt x="61" y="15"/>
                    </a:moveTo>
                    <a:cubicBezTo>
                      <a:pt x="62" y="16"/>
                      <a:pt x="63" y="17"/>
                      <a:pt x="64" y="18"/>
                    </a:cubicBezTo>
                    <a:cubicBezTo>
                      <a:pt x="65" y="17"/>
                      <a:pt x="65" y="17"/>
                      <a:pt x="65" y="16"/>
                    </a:cubicBezTo>
                    <a:cubicBezTo>
                      <a:pt x="64" y="15"/>
                      <a:pt x="63" y="15"/>
                      <a:pt x="62" y="14"/>
                    </a:cubicBezTo>
                    <a:cubicBezTo>
                      <a:pt x="61" y="14"/>
                      <a:pt x="61" y="14"/>
                      <a:pt x="61" y="15"/>
                    </a:cubicBezTo>
                    <a:close/>
                    <a:moveTo>
                      <a:pt x="35" y="12"/>
                    </a:moveTo>
                    <a:cubicBezTo>
                      <a:pt x="36" y="12"/>
                      <a:pt x="37" y="12"/>
                      <a:pt x="38" y="12"/>
                    </a:cubicBezTo>
                    <a:cubicBezTo>
                      <a:pt x="39" y="12"/>
                      <a:pt x="39" y="12"/>
                      <a:pt x="39" y="11"/>
                    </a:cubicBezTo>
                    <a:cubicBezTo>
                      <a:pt x="39" y="11"/>
                      <a:pt x="39" y="11"/>
                      <a:pt x="38" y="11"/>
                    </a:cubicBezTo>
                    <a:cubicBezTo>
                      <a:pt x="38" y="11"/>
                      <a:pt x="38" y="11"/>
                      <a:pt x="37" y="11"/>
                    </a:cubicBezTo>
                    <a:cubicBezTo>
                      <a:pt x="37" y="11"/>
                      <a:pt x="36" y="11"/>
                      <a:pt x="35" y="11"/>
                    </a:cubicBezTo>
                    <a:cubicBezTo>
                      <a:pt x="35" y="11"/>
                      <a:pt x="35" y="10"/>
                      <a:pt x="36" y="10"/>
                    </a:cubicBezTo>
                    <a:cubicBezTo>
                      <a:pt x="36" y="10"/>
                      <a:pt x="36" y="10"/>
                      <a:pt x="35" y="10"/>
                    </a:cubicBezTo>
                    <a:cubicBezTo>
                      <a:pt x="34" y="9"/>
                      <a:pt x="34" y="9"/>
                      <a:pt x="33" y="9"/>
                    </a:cubicBezTo>
                    <a:cubicBezTo>
                      <a:pt x="33" y="9"/>
                      <a:pt x="33" y="9"/>
                      <a:pt x="33" y="9"/>
                    </a:cubicBezTo>
                    <a:cubicBezTo>
                      <a:pt x="34" y="10"/>
                      <a:pt x="34" y="11"/>
                      <a:pt x="34" y="12"/>
                    </a:cubicBezTo>
                    <a:cubicBezTo>
                      <a:pt x="33" y="12"/>
                      <a:pt x="33" y="12"/>
                      <a:pt x="32" y="12"/>
                    </a:cubicBezTo>
                    <a:cubicBezTo>
                      <a:pt x="31" y="12"/>
                      <a:pt x="30" y="12"/>
                      <a:pt x="30" y="12"/>
                    </a:cubicBezTo>
                    <a:cubicBezTo>
                      <a:pt x="29" y="13"/>
                      <a:pt x="30" y="13"/>
                      <a:pt x="31" y="13"/>
                    </a:cubicBezTo>
                    <a:cubicBezTo>
                      <a:pt x="32" y="13"/>
                      <a:pt x="33" y="13"/>
                      <a:pt x="34" y="13"/>
                    </a:cubicBezTo>
                    <a:cubicBezTo>
                      <a:pt x="34" y="16"/>
                      <a:pt x="34" y="16"/>
                      <a:pt x="34" y="16"/>
                    </a:cubicBezTo>
                    <a:cubicBezTo>
                      <a:pt x="32" y="16"/>
                      <a:pt x="30" y="16"/>
                      <a:pt x="27" y="16"/>
                    </a:cubicBezTo>
                    <a:cubicBezTo>
                      <a:pt x="27" y="17"/>
                      <a:pt x="27" y="17"/>
                      <a:pt x="27" y="17"/>
                    </a:cubicBezTo>
                    <a:cubicBezTo>
                      <a:pt x="26" y="17"/>
                      <a:pt x="26" y="17"/>
                      <a:pt x="26" y="17"/>
                    </a:cubicBezTo>
                    <a:cubicBezTo>
                      <a:pt x="26" y="17"/>
                      <a:pt x="27" y="17"/>
                      <a:pt x="28" y="17"/>
                    </a:cubicBezTo>
                    <a:cubicBezTo>
                      <a:pt x="28" y="17"/>
                      <a:pt x="28" y="17"/>
                      <a:pt x="28" y="17"/>
                    </a:cubicBezTo>
                    <a:cubicBezTo>
                      <a:pt x="33" y="16"/>
                      <a:pt x="38" y="16"/>
                      <a:pt x="43" y="16"/>
                    </a:cubicBezTo>
                    <a:cubicBezTo>
                      <a:pt x="44" y="16"/>
                      <a:pt x="44" y="16"/>
                      <a:pt x="44" y="15"/>
                    </a:cubicBezTo>
                    <a:cubicBezTo>
                      <a:pt x="44" y="15"/>
                      <a:pt x="43" y="14"/>
                      <a:pt x="42" y="14"/>
                    </a:cubicBezTo>
                    <a:cubicBezTo>
                      <a:pt x="42" y="14"/>
                      <a:pt x="41" y="14"/>
                      <a:pt x="41" y="14"/>
                    </a:cubicBezTo>
                    <a:cubicBezTo>
                      <a:pt x="39" y="15"/>
                      <a:pt x="38" y="15"/>
                      <a:pt x="35" y="15"/>
                    </a:cubicBezTo>
                    <a:cubicBezTo>
                      <a:pt x="35" y="12"/>
                      <a:pt x="35" y="12"/>
                      <a:pt x="35" y="12"/>
                    </a:cubicBezTo>
                    <a:close/>
                    <a:moveTo>
                      <a:pt x="5" y="4"/>
                    </a:moveTo>
                    <a:cubicBezTo>
                      <a:pt x="5" y="4"/>
                      <a:pt x="5" y="4"/>
                      <a:pt x="5" y="4"/>
                    </a:cubicBezTo>
                    <a:cubicBezTo>
                      <a:pt x="5" y="4"/>
                      <a:pt x="5" y="5"/>
                      <a:pt x="6" y="5"/>
                    </a:cubicBezTo>
                    <a:cubicBezTo>
                      <a:pt x="6" y="6"/>
                      <a:pt x="6" y="6"/>
                      <a:pt x="7" y="6"/>
                    </a:cubicBezTo>
                    <a:cubicBezTo>
                      <a:pt x="7" y="5"/>
                      <a:pt x="7" y="5"/>
                      <a:pt x="7" y="5"/>
                    </a:cubicBezTo>
                    <a:cubicBezTo>
                      <a:pt x="7" y="4"/>
                      <a:pt x="6" y="4"/>
                      <a:pt x="5" y="4"/>
                    </a:cubicBezTo>
                    <a:close/>
                    <a:moveTo>
                      <a:pt x="10" y="9"/>
                    </a:moveTo>
                    <a:cubicBezTo>
                      <a:pt x="11" y="9"/>
                      <a:pt x="12" y="9"/>
                      <a:pt x="12" y="8"/>
                    </a:cubicBezTo>
                    <a:cubicBezTo>
                      <a:pt x="13" y="8"/>
                      <a:pt x="13" y="8"/>
                      <a:pt x="12" y="8"/>
                    </a:cubicBezTo>
                    <a:cubicBezTo>
                      <a:pt x="11" y="8"/>
                      <a:pt x="11" y="8"/>
                      <a:pt x="11" y="8"/>
                    </a:cubicBezTo>
                    <a:cubicBezTo>
                      <a:pt x="10" y="8"/>
                      <a:pt x="10" y="8"/>
                      <a:pt x="10" y="8"/>
                    </a:cubicBezTo>
                    <a:cubicBezTo>
                      <a:pt x="10" y="8"/>
                      <a:pt x="10" y="8"/>
                      <a:pt x="10" y="8"/>
                    </a:cubicBezTo>
                    <a:cubicBezTo>
                      <a:pt x="10" y="8"/>
                      <a:pt x="10" y="7"/>
                      <a:pt x="10" y="7"/>
                    </a:cubicBezTo>
                    <a:cubicBezTo>
                      <a:pt x="10" y="7"/>
                      <a:pt x="10" y="7"/>
                      <a:pt x="9" y="7"/>
                    </a:cubicBezTo>
                    <a:cubicBezTo>
                      <a:pt x="11" y="6"/>
                      <a:pt x="13" y="6"/>
                      <a:pt x="13" y="6"/>
                    </a:cubicBezTo>
                    <a:cubicBezTo>
                      <a:pt x="14" y="6"/>
                      <a:pt x="14" y="6"/>
                      <a:pt x="13" y="5"/>
                    </a:cubicBezTo>
                    <a:cubicBezTo>
                      <a:pt x="13" y="5"/>
                      <a:pt x="13" y="5"/>
                      <a:pt x="12" y="5"/>
                    </a:cubicBezTo>
                    <a:cubicBezTo>
                      <a:pt x="12" y="5"/>
                      <a:pt x="12" y="5"/>
                      <a:pt x="12" y="5"/>
                    </a:cubicBezTo>
                    <a:cubicBezTo>
                      <a:pt x="10" y="6"/>
                      <a:pt x="7" y="6"/>
                      <a:pt x="5" y="7"/>
                    </a:cubicBezTo>
                    <a:cubicBezTo>
                      <a:pt x="4" y="7"/>
                      <a:pt x="4" y="7"/>
                      <a:pt x="5" y="7"/>
                    </a:cubicBezTo>
                    <a:cubicBezTo>
                      <a:pt x="5" y="7"/>
                      <a:pt x="5" y="7"/>
                      <a:pt x="6" y="7"/>
                    </a:cubicBezTo>
                    <a:cubicBezTo>
                      <a:pt x="6" y="7"/>
                      <a:pt x="7" y="7"/>
                      <a:pt x="7" y="7"/>
                    </a:cubicBezTo>
                    <a:cubicBezTo>
                      <a:pt x="8" y="7"/>
                      <a:pt x="8" y="8"/>
                      <a:pt x="8" y="9"/>
                    </a:cubicBezTo>
                    <a:cubicBezTo>
                      <a:pt x="7" y="9"/>
                      <a:pt x="7" y="9"/>
                      <a:pt x="6" y="9"/>
                    </a:cubicBezTo>
                    <a:cubicBezTo>
                      <a:pt x="5" y="9"/>
                      <a:pt x="6" y="9"/>
                      <a:pt x="6" y="9"/>
                    </a:cubicBezTo>
                    <a:cubicBezTo>
                      <a:pt x="7" y="9"/>
                      <a:pt x="7" y="9"/>
                      <a:pt x="8" y="9"/>
                    </a:cubicBezTo>
                    <a:cubicBezTo>
                      <a:pt x="8" y="11"/>
                      <a:pt x="8" y="11"/>
                      <a:pt x="8" y="11"/>
                    </a:cubicBezTo>
                    <a:cubicBezTo>
                      <a:pt x="7" y="11"/>
                      <a:pt x="5" y="11"/>
                      <a:pt x="4" y="11"/>
                    </a:cubicBezTo>
                    <a:cubicBezTo>
                      <a:pt x="4" y="11"/>
                      <a:pt x="4" y="12"/>
                      <a:pt x="4" y="12"/>
                    </a:cubicBezTo>
                    <a:cubicBezTo>
                      <a:pt x="5" y="12"/>
                      <a:pt x="5" y="12"/>
                      <a:pt x="6" y="12"/>
                    </a:cubicBezTo>
                    <a:cubicBezTo>
                      <a:pt x="7" y="12"/>
                      <a:pt x="7" y="12"/>
                      <a:pt x="8" y="12"/>
                    </a:cubicBezTo>
                    <a:cubicBezTo>
                      <a:pt x="8" y="11"/>
                      <a:pt x="8" y="11"/>
                      <a:pt x="8" y="11"/>
                    </a:cubicBezTo>
                    <a:cubicBezTo>
                      <a:pt x="9" y="14"/>
                      <a:pt x="9" y="14"/>
                      <a:pt x="9" y="14"/>
                    </a:cubicBezTo>
                    <a:cubicBezTo>
                      <a:pt x="8" y="14"/>
                      <a:pt x="8" y="15"/>
                      <a:pt x="8" y="15"/>
                    </a:cubicBezTo>
                    <a:cubicBezTo>
                      <a:pt x="4" y="15"/>
                      <a:pt x="1" y="15"/>
                      <a:pt x="0" y="15"/>
                    </a:cubicBezTo>
                    <a:cubicBezTo>
                      <a:pt x="0" y="16"/>
                      <a:pt x="0" y="16"/>
                      <a:pt x="0" y="16"/>
                    </a:cubicBezTo>
                    <a:cubicBezTo>
                      <a:pt x="1" y="16"/>
                      <a:pt x="1" y="16"/>
                      <a:pt x="2" y="17"/>
                    </a:cubicBezTo>
                    <a:cubicBezTo>
                      <a:pt x="2" y="17"/>
                      <a:pt x="2" y="16"/>
                      <a:pt x="2" y="16"/>
                    </a:cubicBezTo>
                    <a:cubicBezTo>
                      <a:pt x="4" y="16"/>
                      <a:pt x="7" y="15"/>
                      <a:pt x="13" y="14"/>
                    </a:cubicBezTo>
                    <a:cubicBezTo>
                      <a:pt x="14" y="14"/>
                      <a:pt x="16" y="14"/>
                      <a:pt x="18" y="14"/>
                    </a:cubicBezTo>
                    <a:cubicBezTo>
                      <a:pt x="18" y="14"/>
                      <a:pt x="18" y="14"/>
                      <a:pt x="18" y="14"/>
                    </a:cubicBezTo>
                    <a:cubicBezTo>
                      <a:pt x="19" y="14"/>
                      <a:pt x="19" y="14"/>
                      <a:pt x="19" y="13"/>
                    </a:cubicBezTo>
                    <a:cubicBezTo>
                      <a:pt x="18" y="13"/>
                      <a:pt x="17" y="13"/>
                      <a:pt x="17" y="13"/>
                    </a:cubicBezTo>
                    <a:cubicBezTo>
                      <a:pt x="16" y="13"/>
                      <a:pt x="16" y="13"/>
                      <a:pt x="14" y="13"/>
                    </a:cubicBezTo>
                    <a:cubicBezTo>
                      <a:pt x="13" y="14"/>
                      <a:pt x="13" y="14"/>
                      <a:pt x="13" y="14"/>
                    </a:cubicBezTo>
                    <a:cubicBezTo>
                      <a:pt x="13" y="13"/>
                      <a:pt x="14" y="12"/>
                      <a:pt x="14" y="12"/>
                    </a:cubicBezTo>
                    <a:cubicBezTo>
                      <a:pt x="14" y="12"/>
                      <a:pt x="14" y="12"/>
                      <a:pt x="14" y="11"/>
                    </a:cubicBezTo>
                    <a:cubicBezTo>
                      <a:pt x="13" y="11"/>
                      <a:pt x="13" y="11"/>
                      <a:pt x="12" y="11"/>
                    </a:cubicBezTo>
                    <a:cubicBezTo>
                      <a:pt x="12" y="11"/>
                      <a:pt x="12" y="11"/>
                      <a:pt x="12" y="12"/>
                    </a:cubicBezTo>
                    <a:cubicBezTo>
                      <a:pt x="12" y="12"/>
                      <a:pt x="12" y="12"/>
                      <a:pt x="12" y="12"/>
                    </a:cubicBezTo>
                    <a:cubicBezTo>
                      <a:pt x="12" y="13"/>
                      <a:pt x="12" y="14"/>
                      <a:pt x="12" y="14"/>
                    </a:cubicBezTo>
                    <a:cubicBezTo>
                      <a:pt x="10" y="14"/>
                      <a:pt x="10" y="14"/>
                      <a:pt x="10" y="14"/>
                    </a:cubicBezTo>
                    <a:cubicBezTo>
                      <a:pt x="10" y="11"/>
                      <a:pt x="10" y="11"/>
                      <a:pt x="10" y="11"/>
                    </a:cubicBezTo>
                    <a:cubicBezTo>
                      <a:pt x="10" y="11"/>
                      <a:pt x="11" y="11"/>
                      <a:pt x="12" y="11"/>
                    </a:cubicBezTo>
                    <a:cubicBezTo>
                      <a:pt x="13" y="11"/>
                      <a:pt x="14" y="11"/>
                      <a:pt x="14" y="10"/>
                    </a:cubicBezTo>
                    <a:cubicBezTo>
                      <a:pt x="15" y="10"/>
                      <a:pt x="15" y="10"/>
                      <a:pt x="14" y="10"/>
                    </a:cubicBezTo>
                    <a:cubicBezTo>
                      <a:pt x="14" y="10"/>
                      <a:pt x="14" y="10"/>
                      <a:pt x="13" y="10"/>
                    </a:cubicBezTo>
                    <a:cubicBezTo>
                      <a:pt x="13" y="10"/>
                      <a:pt x="13" y="10"/>
                      <a:pt x="12" y="10"/>
                    </a:cubicBezTo>
                    <a:cubicBezTo>
                      <a:pt x="11" y="10"/>
                      <a:pt x="10" y="10"/>
                      <a:pt x="10" y="10"/>
                    </a:cubicBezTo>
                    <a:cubicBezTo>
                      <a:pt x="10" y="9"/>
                      <a:pt x="10" y="9"/>
                      <a:pt x="10" y="9"/>
                    </a:cubicBezTo>
                    <a:close/>
                    <a:moveTo>
                      <a:pt x="7" y="13"/>
                    </a:moveTo>
                    <a:cubicBezTo>
                      <a:pt x="7" y="13"/>
                      <a:pt x="6" y="12"/>
                      <a:pt x="5" y="12"/>
                    </a:cubicBezTo>
                    <a:cubicBezTo>
                      <a:pt x="5" y="12"/>
                      <a:pt x="5" y="13"/>
                      <a:pt x="5" y="13"/>
                    </a:cubicBezTo>
                    <a:cubicBezTo>
                      <a:pt x="6" y="14"/>
                      <a:pt x="6" y="14"/>
                      <a:pt x="6" y="14"/>
                    </a:cubicBezTo>
                    <a:cubicBezTo>
                      <a:pt x="7" y="14"/>
                      <a:pt x="7" y="14"/>
                      <a:pt x="7" y="13"/>
                    </a:cubicBezTo>
                    <a:close/>
                    <a:moveTo>
                      <a:pt x="13" y="16"/>
                    </a:moveTo>
                    <a:cubicBezTo>
                      <a:pt x="13" y="16"/>
                      <a:pt x="12" y="16"/>
                      <a:pt x="11" y="16"/>
                    </a:cubicBezTo>
                    <a:cubicBezTo>
                      <a:pt x="9" y="17"/>
                      <a:pt x="8" y="17"/>
                      <a:pt x="7" y="17"/>
                    </a:cubicBezTo>
                    <a:cubicBezTo>
                      <a:pt x="6" y="17"/>
                      <a:pt x="6" y="17"/>
                      <a:pt x="5" y="17"/>
                    </a:cubicBezTo>
                    <a:cubicBezTo>
                      <a:pt x="5" y="17"/>
                      <a:pt x="5" y="17"/>
                      <a:pt x="5" y="17"/>
                    </a:cubicBezTo>
                    <a:cubicBezTo>
                      <a:pt x="6" y="18"/>
                      <a:pt x="6" y="18"/>
                      <a:pt x="6" y="19"/>
                    </a:cubicBezTo>
                    <a:cubicBezTo>
                      <a:pt x="6" y="20"/>
                      <a:pt x="6" y="20"/>
                      <a:pt x="7" y="21"/>
                    </a:cubicBezTo>
                    <a:cubicBezTo>
                      <a:pt x="7" y="21"/>
                      <a:pt x="7" y="21"/>
                      <a:pt x="7" y="21"/>
                    </a:cubicBezTo>
                    <a:cubicBezTo>
                      <a:pt x="7" y="21"/>
                      <a:pt x="8" y="21"/>
                      <a:pt x="7" y="21"/>
                    </a:cubicBezTo>
                    <a:cubicBezTo>
                      <a:pt x="8" y="21"/>
                      <a:pt x="8" y="21"/>
                      <a:pt x="9" y="20"/>
                    </a:cubicBezTo>
                    <a:cubicBezTo>
                      <a:pt x="12" y="20"/>
                      <a:pt x="14" y="20"/>
                      <a:pt x="14" y="20"/>
                    </a:cubicBezTo>
                    <a:cubicBezTo>
                      <a:pt x="14" y="20"/>
                      <a:pt x="15" y="20"/>
                      <a:pt x="14" y="19"/>
                    </a:cubicBezTo>
                    <a:cubicBezTo>
                      <a:pt x="14" y="19"/>
                      <a:pt x="14" y="19"/>
                      <a:pt x="14" y="19"/>
                    </a:cubicBezTo>
                    <a:cubicBezTo>
                      <a:pt x="14" y="18"/>
                      <a:pt x="14" y="17"/>
                      <a:pt x="15" y="17"/>
                    </a:cubicBezTo>
                    <a:cubicBezTo>
                      <a:pt x="15" y="17"/>
                      <a:pt x="15" y="17"/>
                      <a:pt x="15" y="16"/>
                    </a:cubicBezTo>
                    <a:cubicBezTo>
                      <a:pt x="14" y="16"/>
                      <a:pt x="13" y="16"/>
                      <a:pt x="13" y="16"/>
                    </a:cubicBezTo>
                    <a:close/>
                    <a:moveTo>
                      <a:pt x="7" y="18"/>
                    </a:moveTo>
                    <a:cubicBezTo>
                      <a:pt x="7" y="18"/>
                      <a:pt x="7" y="18"/>
                      <a:pt x="8" y="18"/>
                    </a:cubicBezTo>
                    <a:cubicBezTo>
                      <a:pt x="9" y="17"/>
                      <a:pt x="11" y="17"/>
                      <a:pt x="12" y="17"/>
                    </a:cubicBezTo>
                    <a:cubicBezTo>
                      <a:pt x="12" y="17"/>
                      <a:pt x="13" y="17"/>
                      <a:pt x="13" y="18"/>
                    </a:cubicBezTo>
                    <a:cubicBezTo>
                      <a:pt x="13" y="18"/>
                      <a:pt x="12" y="19"/>
                      <a:pt x="12" y="19"/>
                    </a:cubicBezTo>
                    <a:cubicBezTo>
                      <a:pt x="7" y="20"/>
                      <a:pt x="7" y="20"/>
                      <a:pt x="7" y="20"/>
                    </a:cubicBezTo>
                    <a:cubicBezTo>
                      <a:pt x="7" y="18"/>
                      <a:pt x="7" y="18"/>
                      <a:pt x="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4"/>
              <p:cNvSpPr>
                <a:spLocks noEditPoints="1"/>
              </p:cNvSpPr>
              <p:nvPr/>
            </p:nvSpPr>
            <p:spPr bwMode="auto">
              <a:xfrm>
                <a:off x="1863726" y="2803525"/>
                <a:ext cx="735013" cy="388938"/>
              </a:xfrm>
              <a:custGeom>
                <a:avLst/>
                <a:gdLst>
                  <a:gd name="T0" fmla="*/ 152 w 195"/>
                  <a:gd name="T1" fmla="*/ 59 h 103"/>
                  <a:gd name="T2" fmla="*/ 160 w 195"/>
                  <a:gd name="T3" fmla="*/ 39 h 103"/>
                  <a:gd name="T4" fmla="*/ 168 w 195"/>
                  <a:gd name="T5" fmla="*/ 23 h 103"/>
                  <a:gd name="T6" fmla="*/ 167 w 195"/>
                  <a:gd name="T7" fmla="*/ 0 h 103"/>
                  <a:gd name="T8" fmla="*/ 193 w 195"/>
                  <a:gd name="T9" fmla="*/ 9 h 103"/>
                  <a:gd name="T10" fmla="*/ 189 w 195"/>
                  <a:gd name="T11" fmla="*/ 30 h 103"/>
                  <a:gd name="T12" fmla="*/ 178 w 195"/>
                  <a:gd name="T13" fmla="*/ 69 h 103"/>
                  <a:gd name="T14" fmla="*/ 174 w 195"/>
                  <a:gd name="T15" fmla="*/ 83 h 103"/>
                  <a:gd name="T16" fmla="*/ 158 w 195"/>
                  <a:gd name="T17" fmla="*/ 94 h 103"/>
                  <a:gd name="T18" fmla="*/ 147 w 195"/>
                  <a:gd name="T19" fmla="*/ 103 h 103"/>
                  <a:gd name="T20" fmla="*/ 42 w 195"/>
                  <a:gd name="T21" fmla="*/ 101 h 103"/>
                  <a:gd name="T22" fmla="*/ 31 w 195"/>
                  <a:gd name="T23" fmla="*/ 79 h 103"/>
                  <a:gd name="T24" fmla="*/ 17 w 195"/>
                  <a:gd name="T25" fmla="*/ 78 h 103"/>
                  <a:gd name="T26" fmla="*/ 3 w 195"/>
                  <a:gd name="T27" fmla="*/ 34 h 103"/>
                  <a:gd name="T28" fmla="*/ 6 w 195"/>
                  <a:gd name="T29" fmla="*/ 15 h 103"/>
                  <a:gd name="T30" fmla="*/ 24 w 195"/>
                  <a:gd name="T31" fmla="*/ 7 h 103"/>
                  <a:gd name="T32" fmla="*/ 28 w 195"/>
                  <a:gd name="T33" fmla="*/ 15 h 103"/>
                  <a:gd name="T34" fmla="*/ 24 w 195"/>
                  <a:gd name="T35" fmla="*/ 39 h 103"/>
                  <a:gd name="T36" fmla="*/ 47 w 195"/>
                  <a:gd name="T37" fmla="*/ 54 h 103"/>
                  <a:gd name="T38" fmla="*/ 44 w 195"/>
                  <a:gd name="T39" fmla="*/ 72 h 103"/>
                  <a:gd name="T40" fmla="*/ 149 w 195"/>
                  <a:gd name="T41" fmla="*/ 99 h 103"/>
                  <a:gd name="T42" fmla="*/ 45 w 195"/>
                  <a:gd name="T43" fmla="*/ 74 h 103"/>
                  <a:gd name="T44" fmla="*/ 49 w 195"/>
                  <a:gd name="T45" fmla="*/ 100 h 103"/>
                  <a:gd name="T46" fmla="*/ 43 w 195"/>
                  <a:gd name="T47" fmla="*/ 89 h 103"/>
                  <a:gd name="T48" fmla="*/ 40 w 195"/>
                  <a:gd name="T49" fmla="*/ 60 h 103"/>
                  <a:gd name="T50" fmla="*/ 23 w 195"/>
                  <a:gd name="T51" fmla="*/ 41 h 103"/>
                  <a:gd name="T52" fmla="*/ 28 w 195"/>
                  <a:gd name="T53" fmla="*/ 77 h 103"/>
                  <a:gd name="T54" fmla="*/ 37 w 195"/>
                  <a:gd name="T55" fmla="*/ 89 h 103"/>
                  <a:gd name="T56" fmla="*/ 21 w 195"/>
                  <a:gd name="T57" fmla="*/ 41 h 103"/>
                  <a:gd name="T58" fmla="*/ 26 w 195"/>
                  <a:gd name="T59" fmla="*/ 16 h 103"/>
                  <a:gd name="T60" fmla="*/ 5 w 195"/>
                  <a:gd name="T61" fmla="*/ 34 h 103"/>
                  <a:gd name="T62" fmla="*/ 6 w 195"/>
                  <a:gd name="T63" fmla="*/ 49 h 103"/>
                  <a:gd name="T64" fmla="*/ 20 w 195"/>
                  <a:gd name="T65" fmla="*/ 69 h 103"/>
                  <a:gd name="T66" fmla="*/ 26 w 195"/>
                  <a:gd name="T67" fmla="*/ 78 h 103"/>
                  <a:gd name="T68" fmla="*/ 20 w 195"/>
                  <a:gd name="T69" fmla="*/ 46 h 103"/>
                  <a:gd name="T70" fmla="*/ 15 w 195"/>
                  <a:gd name="T71" fmla="*/ 19 h 103"/>
                  <a:gd name="T72" fmla="*/ 8 w 195"/>
                  <a:gd name="T73" fmla="*/ 27 h 103"/>
                  <a:gd name="T74" fmla="*/ 13 w 195"/>
                  <a:gd name="T75" fmla="*/ 4 h 103"/>
                  <a:gd name="T76" fmla="*/ 8 w 195"/>
                  <a:gd name="T77" fmla="*/ 13 h 103"/>
                  <a:gd name="T78" fmla="*/ 151 w 195"/>
                  <a:gd name="T79" fmla="*/ 100 h 103"/>
                  <a:gd name="T80" fmla="*/ 154 w 195"/>
                  <a:gd name="T81" fmla="*/ 73 h 103"/>
                  <a:gd name="T82" fmla="*/ 158 w 195"/>
                  <a:gd name="T83" fmla="*/ 41 h 103"/>
                  <a:gd name="T84" fmla="*/ 167 w 195"/>
                  <a:gd name="T85" fmla="*/ 67 h 103"/>
                  <a:gd name="T86" fmla="*/ 160 w 195"/>
                  <a:gd name="T87" fmla="*/ 80 h 103"/>
                  <a:gd name="T88" fmla="*/ 151 w 195"/>
                  <a:gd name="T89" fmla="*/ 100 h 103"/>
                  <a:gd name="T90" fmla="*/ 171 w 195"/>
                  <a:gd name="T91" fmla="*/ 23 h 103"/>
                  <a:gd name="T92" fmla="*/ 179 w 195"/>
                  <a:gd name="T93" fmla="*/ 22 h 103"/>
                  <a:gd name="T94" fmla="*/ 189 w 195"/>
                  <a:gd name="T95" fmla="*/ 49 h 103"/>
                  <a:gd name="T96" fmla="*/ 187 w 195"/>
                  <a:gd name="T97" fmla="*/ 51 h 103"/>
                  <a:gd name="T98" fmla="*/ 173 w 195"/>
                  <a:gd name="T99" fmla="*/ 80 h 103"/>
                  <a:gd name="T100" fmla="*/ 173 w 195"/>
                  <a:gd name="T101" fmla="*/ 56 h 103"/>
                  <a:gd name="T102" fmla="*/ 187 w 195"/>
                  <a:gd name="T103" fmla="*/ 27 h 103"/>
                  <a:gd name="T104" fmla="*/ 187 w 195"/>
                  <a:gd name="T105" fmla="*/ 15 h 103"/>
                  <a:gd name="T106" fmla="*/ 172 w 195"/>
                  <a:gd name="T107" fmla="*/ 9 h 103"/>
                  <a:gd name="T108" fmla="*/ 189 w 195"/>
                  <a:gd name="T109" fmla="*/ 13 h 103"/>
                  <a:gd name="T110" fmla="*/ 175 w 195"/>
                  <a:gd name="T111" fmla="*/ 1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5" h="103">
                    <a:moveTo>
                      <a:pt x="151" y="72"/>
                    </a:moveTo>
                    <a:cubicBezTo>
                      <a:pt x="154" y="69"/>
                      <a:pt x="154" y="67"/>
                      <a:pt x="154" y="65"/>
                    </a:cubicBezTo>
                    <a:cubicBezTo>
                      <a:pt x="154" y="62"/>
                      <a:pt x="153" y="61"/>
                      <a:pt x="152" y="59"/>
                    </a:cubicBezTo>
                    <a:cubicBezTo>
                      <a:pt x="150" y="57"/>
                      <a:pt x="149" y="56"/>
                      <a:pt x="148" y="54"/>
                    </a:cubicBezTo>
                    <a:cubicBezTo>
                      <a:pt x="148" y="52"/>
                      <a:pt x="148" y="50"/>
                      <a:pt x="149" y="47"/>
                    </a:cubicBezTo>
                    <a:cubicBezTo>
                      <a:pt x="150" y="42"/>
                      <a:pt x="155" y="39"/>
                      <a:pt x="160" y="39"/>
                    </a:cubicBezTo>
                    <a:cubicBezTo>
                      <a:pt x="171" y="39"/>
                      <a:pt x="171" y="39"/>
                      <a:pt x="171" y="39"/>
                    </a:cubicBezTo>
                    <a:cubicBezTo>
                      <a:pt x="172" y="33"/>
                      <a:pt x="172" y="33"/>
                      <a:pt x="172" y="33"/>
                    </a:cubicBezTo>
                    <a:cubicBezTo>
                      <a:pt x="172" y="29"/>
                      <a:pt x="170" y="26"/>
                      <a:pt x="168" y="23"/>
                    </a:cubicBezTo>
                    <a:cubicBezTo>
                      <a:pt x="167" y="20"/>
                      <a:pt x="167" y="18"/>
                      <a:pt x="167" y="15"/>
                    </a:cubicBezTo>
                    <a:cubicBezTo>
                      <a:pt x="167" y="0"/>
                      <a:pt x="167" y="0"/>
                      <a:pt x="167" y="0"/>
                    </a:cubicBezTo>
                    <a:cubicBezTo>
                      <a:pt x="167" y="0"/>
                      <a:pt x="167" y="0"/>
                      <a:pt x="167" y="0"/>
                    </a:cubicBezTo>
                    <a:cubicBezTo>
                      <a:pt x="168" y="3"/>
                      <a:pt x="170" y="5"/>
                      <a:pt x="171" y="7"/>
                    </a:cubicBezTo>
                    <a:cubicBezTo>
                      <a:pt x="173" y="4"/>
                      <a:pt x="177" y="2"/>
                      <a:pt x="182" y="2"/>
                    </a:cubicBezTo>
                    <a:cubicBezTo>
                      <a:pt x="188" y="2"/>
                      <a:pt x="193" y="5"/>
                      <a:pt x="193" y="9"/>
                    </a:cubicBezTo>
                    <a:cubicBezTo>
                      <a:pt x="193" y="11"/>
                      <a:pt x="192" y="13"/>
                      <a:pt x="189" y="15"/>
                    </a:cubicBezTo>
                    <a:cubicBezTo>
                      <a:pt x="189" y="30"/>
                      <a:pt x="189" y="30"/>
                      <a:pt x="189" y="30"/>
                    </a:cubicBezTo>
                    <a:cubicBezTo>
                      <a:pt x="189" y="30"/>
                      <a:pt x="189" y="30"/>
                      <a:pt x="189" y="30"/>
                    </a:cubicBezTo>
                    <a:cubicBezTo>
                      <a:pt x="190" y="31"/>
                      <a:pt x="191" y="32"/>
                      <a:pt x="192" y="34"/>
                    </a:cubicBezTo>
                    <a:cubicBezTo>
                      <a:pt x="194" y="37"/>
                      <a:pt x="195" y="40"/>
                      <a:pt x="194" y="43"/>
                    </a:cubicBezTo>
                    <a:cubicBezTo>
                      <a:pt x="192" y="52"/>
                      <a:pt x="178" y="60"/>
                      <a:pt x="178" y="69"/>
                    </a:cubicBezTo>
                    <a:cubicBezTo>
                      <a:pt x="178" y="71"/>
                      <a:pt x="178" y="75"/>
                      <a:pt x="178" y="78"/>
                    </a:cubicBezTo>
                    <a:cubicBezTo>
                      <a:pt x="178" y="80"/>
                      <a:pt x="178" y="81"/>
                      <a:pt x="177" y="82"/>
                    </a:cubicBezTo>
                    <a:cubicBezTo>
                      <a:pt x="177" y="83"/>
                      <a:pt x="175" y="83"/>
                      <a:pt x="174" y="83"/>
                    </a:cubicBezTo>
                    <a:cubicBezTo>
                      <a:pt x="171" y="82"/>
                      <a:pt x="167" y="78"/>
                      <a:pt x="165" y="79"/>
                    </a:cubicBezTo>
                    <a:cubicBezTo>
                      <a:pt x="162" y="80"/>
                      <a:pt x="162" y="82"/>
                      <a:pt x="161" y="84"/>
                    </a:cubicBezTo>
                    <a:cubicBezTo>
                      <a:pt x="161" y="88"/>
                      <a:pt x="160" y="91"/>
                      <a:pt x="158" y="94"/>
                    </a:cubicBezTo>
                    <a:cubicBezTo>
                      <a:pt x="157" y="97"/>
                      <a:pt x="155" y="99"/>
                      <a:pt x="154" y="101"/>
                    </a:cubicBezTo>
                    <a:cubicBezTo>
                      <a:pt x="153" y="102"/>
                      <a:pt x="152" y="103"/>
                      <a:pt x="151" y="103"/>
                    </a:cubicBezTo>
                    <a:cubicBezTo>
                      <a:pt x="150" y="103"/>
                      <a:pt x="148" y="103"/>
                      <a:pt x="147" y="103"/>
                    </a:cubicBezTo>
                    <a:cubicBezTo>
                      <a:pt x="116" y="94"/>
                      <a:pt x="79" y="94"/>
                      <a:pt x="48" y="103"/>
                    </a:cubicBezTo>
                    <a:cubicBezTo>
                      <a:pt x="47" y="103"/>
                      <a:pt x="46" y="103"/>
                      <a:pt x="45" y="103"/>
                    </a:cubicBezTo>
                    <a:cubicBezTo>
                      <a:pt x="44" y="103"/>
                      <a:pt x="43" y="102"/>
                      <a:pt x="42" y="101"/>
                    </a:cubicBezTo>
                    <a:cubicBezTo>
                      <a:pt x="40" y="99"/>
                      <a:pt x="39" y="97"/>
                      <a:pt x="37" y="94"/>
                    </a:cubicBezTo>
                    <a:cubicBezTo>
                      <a:pt x="36" y="91"/>
                      <a:pt x="35" y="88"/>
                      <a:pt x="34" y="84"/>
                    </a:cubicBezTo>
                    <a:cubicBezTo>
                      <a:pt x="34" y="82"/>
                      <a:pt x="33" y="80"/>
                      <a:pt x="31" y="79"/>
                    </a:cubicBezTo>
                    <a:cubicBezTo>
                      <a:pt x="28" y="78"/>
                      <a:pt x="24" y="82"/>
                      <a:pt x="21" y="83"/>
                    </a:cubicBezTo>
                    <a:cubicBezTo>
                      <a:pt x="20" y="83"/>
                      <a:pt x="19" y="83"/>
                      <a:pt x="18" y="82"/>
                    </a:cubicBezTo>
                    <a:cubicBezTo>
                      <a:pt x="18" y="81"/>
                      <a:pt x="18" y="80"/>
                      <a:pt x="17" y="78"/>
                    </a:cubicBezTo>
                    <a:cubicBezTo>
                      <a:pt x="17" y="75"/>
                      <a:pt x="17" y="71"/>
                      <a:pt x="17" y="69"/>
                    </a:cubicBezTo>
                    <a:cubicBezTo>
                      <a:pt x="17" y="60"/>
                      <a:pt x="3" y="52"/>
                      <a:pt x="1" y="43"/>
                    </a:cubicBezTo>
                    <a:cubicBezTo>
                      <a:pt x="0" y="40"/>
                      <a:pt x="1" y="37"/>
                      <a:pt x="3" y="34"/>
                    </a:cubicBezTo>
                    <a:cubicBezTo>
                      <a:pt x="4" y="32"/>
                      <a:pt x="5" y="31"/>
                      <a:pt x="6" y="30"/>
                    </a:cubicBezTo>
                    <a:cubicBezTo>
                      <a:pt x="6" y="30"/>
                      <a:pt x="6" y="30"/>
                      <a:pt x="6" y="30"/>
                    </a:cubicBezTo>
                    <a:cubicBezTo>
                      <a:pt x="6" y="15"/>
                      <a:pt x="6" y="15"/>
                      <a:pt x="6" y="15"/>
                    </a:cubicBezTo>
                    <a:cubicBezTo>
                      <a:pt x="3" y="13"/>
                      <a:pt x="2" y="11"/>
                      <a:pt x="2" y="9"/>
                    </a:cubicBezTo>
                    <a:cubicBezTo>
                      <a:pt x="2" y="5"/>
                      <a:pt x="7" y="2"/>
                      <a:pt x="13" y="2"/>
                    </a:cubicBezTo>
                    <a:cubicBezTo>
                      <a:pt x="18" y="2"/>
                      <a:pt x="22" y="4"/>
                      <a:pt x="24" y="7"/>
                    </a:cubicBezTo>
                    <a:cubicBezTo>
                      <a:pt x="25" y="5"/>
                      <a:pt x="27" y="3"/>
                      <a:pt x="28" y="0"/>
                    </a:cubicBezTo>
                    <a:cubicBezTo>
                      <a:pt x="28" y="0"/>
                      <a:pt x="28" y="0"/>
                      <a:pt x="28" y="0"/>
                    </a:cubicBezTo>
                    <a:cubicBezTo>
                      <a:pt x="28" y="15"/>
                      <a:pt x="28" y="15"/>
                      <a:pt x="28" y="15"/>
                    </a:cubicBezTo>
                    <a:cubicBezTo>
                      <a:pt x="28" y="18"/>
                      <a:pt x="28" y="20"/>
                      <a:pt x="27" y="23"/>
                    </a:cubicBezTo>
                    <a:cubicBezTo>
                      <a:pt x="25" y="26"/>
                      <a:pt x="24" y="29"/>
                      <a:pt x="24" y="33"/>
                    </a:cubicBezTo>
                    <a:cubicBezTo>
                      <a:pt x="24" y="39"/>
                      <a:pt x="24" y="39"/>
                      <a:pt x="24" y="39"/>
                    </a:cubicBezTo>
                    <a:cubicBezTo>
                      <a:pt x="35" y="39"/>
                      <a:pt x="35" y="39"/>
                      <a:pt x="35" y="39"/>
                    </a:cubicBezTo>
                    <a:cubicBezTo>
                      <a:pt x="40" y="39"/>
                      <a:pt x="45" y="42"/>
                      <a:pt x="46" y="47"/>
                    </a:cubicBezTo>
                    <a:cubicBezTo>
                      <a:pt x="47" y="50"/>
                      <a:pt x="47" y="52"/>
                      <a:pt x="47" y="54"/>
                    </a:cubicBezTo>
                    <a:cubicBezTo>
                      <a:pt x="46" y="56"/>
                      <a:pt x="45" y="57"/>
                      <a:pt x="43" y="59"/>
                    </a:cubicBezTo>
                    <a:cubicBezTo>
                      <a:pt x="42" y="61"/>
                      <a:pt x="41" y="62"/>
                      <a:pt x="41" y="65"/>
                    </a:cubicBezTo>
                    <a:cubicBezTo>
                      <a:pt x="41" y="67"/>
                      <a:pt x="41" y="69"/>
                      <a:pt x="44" y="72"/>
                    </a:cubicBezTo>
                    <a:cubicBezTo>
                      <a:pt x="82" y="64"/>
                      <a:pt x="112" y="64"/>
                      <a:pt x="151" y="72"/>
                    </a:cubicBezTo>
                    <a:close/>
                    <a:moveTo>
                      <a:pt x="146" y="100"/>
                    </a:moveTo>
                    <a:cubicBezTo>
                      <a:pt x="148" y="101"/>
                      <a:pt x="149" y="101"/>
                      <a:pt x="149" y="99"/>
                    </a:cubicBezTo>
                    <a:cubicBezTo>
                      <a:pt x="151" y="93"/>
                      <a:pt x="149" y="85"/>
                      <a:pt x="149" y="79"/>
                    </a:cubicBezTo>
                    <a:cubicBezTo>
                      <a:pt x="149" y="77"/>
                      <a:pt x="149" y="76"/>
                      <a:pt x="150" y="74"/>
                    </a:cubicBezTo>
                    <a:cubicBezTo>
                      <a:pt x="114" y="66"/>
                      <a:pt x="81" y="66"/>
                      <a:pt x="45" y="74"/>
                    </a:cubicBezTo>
                    <a:cubicBezTo>
                      <a:pt x="46" y="76"/>
                      <a:pt x="46" y="77"/>
                      <a:pt x="46" y="79"/>
                    </a:cubicBezTo>
                    <a:cubicBezTo>
                      <a:pt x="46" y="85"/>
                      <a:pt x="44" y="93"/>
                      <a:pt x="46" y="99"/>
                    </a:cubicBezTo>
                    <a:cubicBezTo>
                      <a:pt x="46" y="101"/>
                      <a:pt x="48" y="101"/>
                      <a:pt x="49" y="100"/>
                    </a:cubicBezTo>
                    <a:cubicBezTo>
                      <a:pt x="80" y="92"/>
                      <a:pt x="115" y="92"/>
                      <a:pt x="146" y="100"/>
                    </a:cubicBezTo>
                    <a:close/>
                    <a:moveTo>
                      <a:pt x="44" y="100"/>
                    </a:moveTo>
                    <a:cubicBezTo>
                      <a:pt x="43" y="97"/>
                      <a:pt x="43" y="93"/>
                      <a:pt x="43" y="89"/>
                    </a:cubicBezTo>
                    <a:cubicBezTo>
                      <a:pt x="43" y="84"/>
                      <a:pt x="44" y="80"/>
                      <a:pt x="44" y="77"/>
                    </a:cubicBezTo>
                    <a:cubicBezTo>
                      <a:pt x="43" y="75"/>
                      <a:pt x="42" y="74"/>
                      <a:pt x="41" y="73"/>
                    </a:cubicBezTo>
                    <a:cubicBezTo>
                      <a:pt x="38" y="69"/>
                      <a:pt x="37" y="64"/>
                      <a:pt x="40" y="60"/>
                    </a:cubicBezTo>
                    <a:cubicBezTo>
                      <a:pt x="42" y="57"/>
                      <a:pt x="45" y="55"/>
                      <a:pt x="45" y="52"/>
                    </a:cubicBezTo>
                    <a:cubicBezTo>
                      <a:pt x="45" y="49"/>
                      <a:pt x="44" y="43"/>
                      <a:pt x="37" y="41"/>
                    </a:cubicBezTo>
                    <a:cubicBezTo>
                      <a:pt x="23" y="41"/>
                      <a:pt x="23" y="41"/>
                      <a:pt x="23" y="41"/>
                    </a:cubicBezTo>
                    <a:cubicBezTo>
                      <a:pt x="22" y="44"/>
                      <a:pt x="22" y="50"/>
                      <a:pt x="23" y="53"/>
                    </a:cubicBezTo>
                    <a:cubicBezTo>
                      <a:pt x="25" y="57"/>
                      <a:pt x="28" y="61"/>
                      <a:pt x="28" y="67"/>
                    </a:cubicBezTo>
                    <a:cubicBezTo>
                      <a:pt x="28" y="77"/>
                      <a:pt x="28" y="77"/>
                      <a:pt x="28" y="77"/>
                    </a:cubicBezTo>
                    <a:cubicBezTo>
                      <a:pt x="29" y="77"/>
                      <a:pt x="29" y="77"/>
                      <a:pt x="29" y="77"/>
                    </a:cubicBezTo>
                    <a:cubicBezTo>
                      <a:pt x="29" y="77"/>
                      <a:pt x="33" y="75"/>
                      <a:pt x="35" y="80"/>
                    </a:cubicBezTo>
                    <a:cubicBezTo>
                      <a:pt x="36" y="82"/>
                      <a:pt x="36" y="86"/>
                      <a:pt x="37" y="89"/>
                    </a:cubicBezTo>
                    <a:cubicBezTo>
                      <a:pt x="38" y="92"/>
                      <a:pt x="40" y="95"/>
                      <a:pt x="41" y="97"/>
                    </a:cubicBezTo>
                    <a:cubicBezTo>
                      <a:pt x="42" y="98"/>
                      <a:pt x="43" y="100"/>
                      <a:pt x="44" y="100"/>
                    </a:cubicBezTo>
                    <a:close/>
                    <a:moveTo>
                      <a:pt x="21" y="41"/>
                    </a:moveTo>
                    <a:cubicBezTo>
                      <a:pt x="21" y="40"/>
                      <a:pt x="21" y="34"/>
                      <a:pt x="21" y="31"/>
                    </a:cubicBezTo>
                    <a:cubicBezTo>
                      <a:pt x="22" y="28"/>
                      <a:pt x="23" y="25"/>
                      <a:pt x="25" y="23"/>
                    </a:cubicBezTo>
                    <a:cubicBezTo>
                      <a:pt x="26" y="20"/>
                      <a:pt x="26" y="18"/>
                      <a:pt x="26" y="16"/>
                    </a:cubicBezTo>
                    <a:cubicBezTo>
                      <a:pt x="26" y="13"/>
                      <a:pt x="26" y="10"/>
                      <a:pt x="26" y="7"/>
                    </a:cubicBezTo>
                    <a:cubicBezTo>
                      <a:pt x="26" y="7"/>
                      <a:pt x="22" y="14"/>
                      <a:pt x="16" y="22"/>
                    </a:cubicBezTo>
                    <a:cubicBezTo>
                      <a:pt x="13" y="26"/>
                      <a:pt x="8" y="30"/>
                      <a:pt x="5" y="34"/>
                    </a:cubicBezTo>
                    <a:cubicBezTo>
                      <a:pt x="4" y="37"/>
                      <a:pt x="2" y="41"/>
                      <a:pt x="4" y="45"/>
                    </a:cubicBezTo>
                    <a:cubicBezTo>
                      <a:pt x="5" y="46"/>
                      <a:pt x="5" y="48"/>
                      <a:pt x="6" y="49"/>
                    </a:cubicBezTo>
                    <a:cubicBezTo>
                      <a:pt x="6" y="49"/>
                      <a:pt x="6" y="49"/>
                      <a:pt x="6" y="49"/>
                    </a:cubicBezTo>
                    <a:cubicBezTo>
                      <a:pt x="6" y="49"/>
                      <a:pt x="15" y="49"/>
                      <a:pt x="21" y="41"/>
                    </a:cubicBezTo>
                    <a:close/>
                    <a:moveTo>
                      <a:pt x="8" y="51"/>
                    </a:moveTo>
                    <a:cubicBezTo>
                      <a:pt x="13" y="56"/>
                      <a:pt x="19" y="62"/>
                      <a:pt x="20" y="69"/>
                    </a:cubicBezTo>
                    <a:cubicBezTo>
                      <a:pt x="20" y="71"/>
                      <a:pt x="19" y="80"/>
                      <a:pt x="20" y="80"/>
                    </a:cubicBezTo>
                    <a:cubicBezTo>
                      <a:pt x="20" y="81"/>
                      <a:pt x="21" y="81"/>
                      <a:pt x="22" y="80"/>
                    </a:cubicBezTo>
                    <a:cubicBezTo>
                      <a:pt x="22" y="80"/>
                      <a:pt x="24" y="79"/>
                      <a:pt x="26" y="78"/>
                    </a:cubicBezTo>
                    <a:cubicBezTo>
                      <a:pt x="26" y="76"/>
                      <a:pt x="26" y="72"/>
                      <a:pt x="26" y="67"/>
                    </a:cubicBezTo>
                    <a:cubicBezTo>
                      <a:pt x="26" y="64"/>
                      <a:pt x="24" y="59"/>
                      <a:pt x="22" y="56"/>
                    </a:cubicBezTo>
                    <a:cubicBezTo>
                      <a:pt x="20" y="53"/>
                      <a:pt x="20" y="49"/>
                      <a:pt x="20" y="46"/>
                    </a:cubicBezTo>
                    <a:cubicBezTo>
                      <a:pt x="20" y="46"/>
                      <a:pt x="14" y="50"/>
                      <a:pt x="8" y="51"/>
                    </a:cubicBezTo>
                    <a:close/>
                    <a:moveTo>
                      <a:pt x="8" y="27"/>
                    </a:moveTo>
                    <a:cubicBezTo>
                      <a:pt x="11" y="24"/>
                      <a:pt x="13" y="22"/>
                      <a:pt x="15" y="19"/>
                    </a:cubicBezTo>
                    <a:cubicBezTo>
                      <a:pt x="16" y="18"/>
                      <a:pt x="17" y="17"/>
                      <a:pt x="18" y="15"/>
                    </a:cubicBezTo>
                    <a:cubicBezTo>
                      <a:pt x="8" y="15"/>
                      <a:pt x="8" y="15"/>
                      <a:pt x="8" y="15"/>
                    </a:cubicBezTo>
                    <a:cubicBezTo>
                      <a:pt x="8" y="27"/>
                      <a:pt x="8" y="27"/>
                      <a:pt x="8" y="27"/>
                    </a:cubicBezTo>
                    <a:close/>
                    <a:moveTo>
                      <a:pt x="20" y="13"/>
                    </a:moveTo>
                    <a:cubicBezTo>
                      <a:pt x="21" y="12"/>
                      <a:pt x="22" y="10"/>
                      <a:pt x="23" y="9"/>
                    </a:cubicBezTo>
                    <a:cubicBezTo>
                      <a:pt x="22" y="6"/>
                      <a:pt x="18" y="4"/>
                      <a:pt x="13" y="4"/>
                    </a:cubicBezTo>
                    <a:cubicBezTo>
                      <a:pt x="8" y="4"/>
                      <a:pt x="4" y="6"/>
                      <a:pt x="4" y="9"/>
                    </a:cubicBezTo>
                    <a:cubicBezTo>
                      <a:pt x="4" y="11"/>
                      <a:pt x="5" y="12"/>
                      <a:pt x="7" y="13"/>
                    </a:cubicBezTo>
                    <a:cubicBezTo>
                      <a:pt x="7" y="13"/>
                      <a:pt x="8" y="13"/>
                      <a:pt x="8" y="13"/>
                    </a:cubicBezTo>
                    <a:cubicBezTo>
                      <a:pt x="19" y="13"/>
                      <a:pt x="19" y="13"/>
                      <a:pt x="19" y="13"/>
                    </a:cubicBezTo>
                    <a:cubicBezTo>
                      <a:pt x="20" y="13"/>
                      <a:pt x="20" y="13"/>
                      <a:pt x="20" y="13"/>
                    </a:cubicBezTo>
                    <a:close/>
                    <a:moveTo>
                      <a:pt x="151" y="100"/>
                    </a:moveTo>
                    <a:cubicBezTo>
                      <a:pt x="153" y="97"/>
                      <a:pt x="152" y="93"/>
                      <a:pt x="152" y="89"/>
                    </a:cubicBezTo>
                    <a:cubicBezTo>
                      <a:pt x="152" y="84"/>
                      <a:pt x="151" y="80"/>
                      <a:pt x="152" y="77"/>
                    </a:cubicBezTo>
                    <a:cubicBezTo>
                      <a:pt x="152" y="75"/>
                      <a:pt x="153" y="74"/>
                      <a:pt x="154" y="73"/>
                    </a:cubicBezTo>
                    <a:cubicBezTo>
                      <a:pt x="157" y="69"/>
                      <a:pt x="158" y="64"/>
                      <a:pt x="155" y="60"/>
                    </a:cubicBezTo>
                    <a:cubicBezTo>
                      <a:pt x="153" y="57"/>
                      <a:pt x="150" y="55"/>
                      <a:pt x="150" y="52"/>
                    </a:cubicBezTo>
                    <a:cubicBezTo>
                      <a:pt x="150" y="49"/>
                      <a:pt x="151" y="43"/>
                      <a:pt x="158" y="41"/>
                    </a:cubicBezTo>
                    <a:cubicBezTo>
                      <a:pt x="172" y="41"/>
                      <a:pt x="172" y="41"/>
                      <a:pt x="172" y="41"/>
                    </a:cubicBezTo>
                    <a:cubicBezTo>
                      <a:pt x="173" y="44"/>
                      <a:pt x="174" y="50"/>
                      <a:pt x="172" y="53"/>
                    </a:cubicBezTo>
                    <a:cubicBezTo>
                      <a:pt x="170" y="57"/>
                      <a:pt x="167" y="61"/>
                      <a:pt x="167" y="67"/>
                    </a:cubicBezTo>
                    <a:cubicBezTo>
                      <a:pt x="167" y="77"/>
                      <a:pt x="167" y="77"/>
                      <a:pt x="167" y="77"/>
                    </a:cubicBezTo>
                    <a:cubicBezTo>
                      <a:pt x="167" y="77"/>
                      <a:pt x="166" y="77"/>
                      <a:pt x="166" y="77"/>
                    </a:cubicBezTo>
                    <a:cubicBezTo>
                      <a:pt x="166" y="77"/>
                      <a:pt x="162" y="75"/>
                      <a:pt x="160" y="80"/>
                    </a:cubicBezTo>
                    <a:cubicBezTo>
                      <a:pt x="159" y="82"/>
                      <a:pt x="159" y="86"/>
                      <a:pt x="158" y="89"/>
                    </a:cubicBezTo>
                    <a:cubicBezTo>
                      <a:pt x="157" y="92"/>
                      <a:pt x="155" y="95"/>
                      <a:pt x="154" y="97"/>
                    </a:cubicBezTo>
                    <a:cubicBezTo>
                      <a:pt x="153" y="98"/>
                      <a:pt x="152" y="100"/>
                      <a:pt x="151" y="100"/>
                    </a:cubicBezTo>
                    <a:close/>
                    <a:moveTo>
                      <a:pt x="174" y="41"/>
                    </a:moveTo>
                    <a:cubicBezTo>
                      <a:pt x="174" y="40"/>
                      <a:pt x="174" y="34"/>
                      <a:pt x="174" y="31"/>
                    </a:cubicBezTo>
                    <a:cubicBezTo>
                      <a:pt x="174" y="28"/>
                      <a:pt x="172" y="25"/>
                      <a:pt x="171" y="23"/>
                    </a:cubicBezTo>
                    <a:cubicBezTo>
                      <a:pt x="170" y="20"/>
                      <a:pt x="169" y="18"/>
                      <a:pt x="169" y="16"/>
                    </a:cubicBezTo>
                    <a:cubicBezTo>
                      <a:pt x="169" y="13"/>
                      <a:pt x="169" y="10"/>
                      <a:pt x="169" y="7"/>
                    </a:cubicBezTo>
                    <a:cubicBezTo>
                      <a:pt x="169" y="7"/>
                      <a:pt x="173" y="14"/>
                      <a:pt x="179" y="22"/>
                    </a:cubicBezTo>
                    <a:cubicBezTo>
                      <a:pt x="183" y="26"/>
                      <a:pt x="187" y="30"/>
                      <a:pt x="190" y="34"/>
                    </a:cubicBezTo>
                    <a:cubicBezTo>
                      <a:pt x="192" y="37"/>
                      <a:pt x="193" y="41"/>
                      <a:pt x="191" y="45"/>
                    </a:cubicBezTo>
                    <a:cubicBezTo>
                      <a:pt x="191" y="46"/>
                      <a:pt x="190" y="48"/>
                      <a:pt x="189" y="49"/>
                    </a:cubicBezTo>
                    <a:cubicBezTo>
                      <a:pt x="189" y="49"/>
                      <a:pt x="189" y="49"/>
                      <a:pt x="189" y="49"/>
                    </a:cubicBezTo>
                    <a:cubicBezTo>
                      <a:pt x="189" y="49"/>
                      <a:pt x="180" y="49"/>
                      <a:pt x="174" y="41"/>
                    </a:cubicBezTo>
                    <a:close/>
                    <a:moveTo>
                      <a:pt x="187" y="51"/>
                    </a:moveTo>
                    <a:cubicBezTo>
                      <a:pt x="182" y="56"/>
                      <a:pt x="176" y="62"/>
                      <a:pt x="176" y="69"/>
                    </a:cubicBezTo>
                    <a:cubicBezTo>
                      <a:pt x="176" y="71"/>
                      <a:pt x="176" y="80"/>
                      <a:pt x="175" y="80"/>
                    </a:cubicBezTo>
                    <a:cubicBezTo>
                      <a:pt x="175" y="81"/>
                      <a:pt x="174" y="81"/>
                      <a:pt x="173" y="80"/>
                    </a:cubicBezTo>
                    <a:cubicBezTo>
                      <a:pt x="173" y="80"/>
                      <a:pt x="171" y="79"/>
                      <a:pt x="169" y="78"/>
                    </a:cubicBezTo>
                    <a:cubicBezTo>
                      <a:pt x="169" y="76"/>
                      <a:pt x="169" y="72"/>
                      <a:pt x="169" y="67"/>
                    </a:cubicBezTo>
                    <a:cubicBezTo>
                      <a:pt x="169" y="64"/>
                      <a:pt x="171" y="59"/>
                      <a:pt x="173" y="56"/>
                    </a:cubicBezTo>
                    <a:cubicBezTo>
                      <a:pt x="175" y="53"/>
                      <a:pt x="176" y="49"/>
                      <a:pt x="175" y="46"/>
                    </a:cubicBezTo>
                    <a:cubicBezTo>
                      <a:pt x="175" y="46"/>
                      <a:pt x="181" y="50"/>
                      <a:pt x="187" y="51"/>
                    </a:cubicBezTo>
                    <a:close/>
                    <a:moveTo>
                      <a:pt x="187" y="27"/>
                    </a:moveTo>
                    <a:cubicBezTo>
                      <a:pt x="184" y="24"/>
                      <a:pt x="182" y="22"/>
                      <a:pt x="180" y="19"/>
                    </a:cubicBezTo>
                    <a:cubicBezTo>
                      <a:pt x="179" y="18"/>
                      <a:pt x="178" y="17"/>
                      <a:pt x="177" y="15"/>
                    </a:cubicBezTo>
                    <a:cubicBezTo>
                      <a:pt x="187" y="15"/>
                      <a:pt x="187" y="15"/>
                      <a:pt x="187" y="15"/>
                    </a:cubicBezTo>
                    <a:cubicBezTo>
                      <a:pt x="187" y="27"/>
                      <a:pt x="187" y="27"/>
                      <a:pt x="187" y="27"/>
                    </a:cubicBezTo>
                    <a:close/>
                    <a:moveTo>
                      <a:pt x="175" y="13"/>
                    </a:moveTo>
                    <a:cubicBezTo>
                      <a:pt x="174" y="12"/>
                      <a:pt x="173" y="10"/>
                      <a:pt x="172" y="9"/>
                    </a:cubicBezTo>
                    <a:cubicBezTo>
                      <a:pt x="173" y="6"/>
                      <a:pt x="177" y="4"/>
                      <a:pt x="182" y="4"/>
                    </a:cubicBezTo>
                    <a:cubicBezTo>
                      <a:pt x="187" y="4"/>
                      <a:pt x="191" y="6"/>
                      <a:pt x="191" y="9"/>
                    </a:cubicBezTo>
                    <a:cubicBezTo>
                      <a:pt x="191" y="11"/>
                      <a:pt x="190" y="12"/>
                      <a:pt x="189" y="13"/>
                    </a:cubicBezTo>
                    <a:cubicBezTo>
                      <a:pt x="188" y="13"/>
                      <a:pt x="187" y="13"/>
                      <a:pt x="187" y="13"/>
                    </a:cubicBezTo>
                    <a:cubicBezTo>
                      <a:pt x="176" y="13"/>
                      <a:pt x="176" y="13"/>
                      <a:pt x="176" y="13"/>
                    </a:cubicBezTo>
                    <a:cubicBezTo>
                      <a:pt x="176" y="13"/>
                      <a:pt x="175" y="13"/>
                      <a:pt x="175"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6"/>
          <p:cNvSpPr>
            <a:spLocks noChangeArrowheads="1"/>
          </p:cNvSpPr>
          <p:nvPr/>
        </p:nvSpPr>
        <p:spPr bwMode="auto">
          <a:xfrm>
            <a:off x="6367719" y="2036770"/>
            <a:ext cx="995045" cy="995044"/>
          </a:xfrm>
          <a:prstGeom prst="ellipse">
            <a:avLst/>
          </a:prstGeom>
          <a:solidFill>
            <a:srgbClr val="D58590"/>
          </a:solidFill>
          <a:ln>
            <a:noFill/>
          </a:ln>
        </p:spPr>
        <p:txBody>
          <a:bodyPr vert="horz" wrap="square" lIns="91440" tIns="45720" rIns="91440" bIns="45720" numCol="1" anchor="t" anchorCtr="0" compatLnSpc="1"/>
          <a:lstStyle/>
          <a:p>
            <a:endParaRPr lang="en-US">
              <a:solidFill>
                <a:srgbClr val="404040"/>
              </a:solidFill>
            </a:endParaRPr>
          </a:p>
        </p:txBody>
      </p:sp>
      <p:sp>
        <p:nvSpPr>
          <p:cNvPr id="7" name="Oval 7"/>
          <p:cNvSpPr>
            <a:spLocks noChangeArrowheads="1"/>
          </p:cNvSpPr>
          <p:nvPr/>
        </p:nvSpPr>
        <p:spPr bwMode="auto">
          <a:xfrm>
            <a:off x="7145137" y="3332466"/>
            <a:ext cx="995045" cy="995044"/>
          </a:xfrm>
          <a:prstGeom prst="ellipse">
            <a:avLst/>
          </a:prstGeom>
          <a:solidFill>
            <a:srgbClr val="D58590"/>
          </a:solidFill>
          <a:ln>
            <a:noFill/>
          </a:ln>
        </p:spPr>
        <p:txBody>
          <a:bodyPr vert="horz" wrap="square" lIns="91440" tIns="45720" rIns="91440" bIns="45720" numCol="1" anchor="t" anchorCtr="0" compatLnSpc="1"/>
          <a:lstStyle/>
          <a:p>
            <a:endParaRPr lang="en-US">
              <a:solidFill>
                <a:srgbClr val="404040"/>
              </a:solidFill>
            </a:endParaRPr>
          </a:p>
        </p:txBody>
      </p:sp>
      <p:grpSp>
        <p:nvGrpSpPr>
          <p:cNvPr id="4" name="Group 3"/>
          <p:cNvGrpSpPr/>
          <p:nvPr/>
        </p:nvGrpSpPr>
        <p:grpSpPr>
          <a:xfrm>
            <a:off x="3880737" y="1865688"/>
            <a:ext cx="4430526" cy="4365110"/>
            <a:chOff x="3880737" y="1865688"/>
            <a:chExt cx="4430526" cy="4365110"/>
          </a:xfrm>
          <a:solidFill>
            <a:srgbClr val="404040"/>
          </a:solidFill>
        </p:grpSpPr>
        <p:sp>
          <p:nvSpPr>
            <p:cNvPr id="5" name="Freeform 5"/>
            <p:cNvSpPr>
              <a:spLocks noEditPoints="1"/>
            </p:cNvSpPr>
            <p:nvPr/>
          </p:nvSpPr>
          <p:spPr bwMode="auto">
            <a:xfrm>
              <a:off x="5319840" y="1865688"/>
              <a:ext cx="2991423" cy="2738572"/>
            </a:xfrm>
            <a:custGeom>
              <a:avLst/>
              <a:gdLst>
                <a:gd name="T0" fmla="*/ 598 w 1755"/>
                <a:gd name="T1" fmla="*/ 1493 h 1606"/>
                <a:gd name="T2" fmla="*/ 708 w 1755"/>
                <a:gd name="T3" fmla="*/ 1359 h 1606"/>
                <a:gd name="T4" fmla="*/ 708 w 1755"/>
                <a:gd name="T5" fmla="*/ 1359 h 1606"/>
                <a:gd name="T6" fmla="*/ 708 w 1755"/>
                <a:gd name="T7" fmla="*/ 1358 h 1606"/>
                <a:gd name="T8" fmla="*/ 718 w 1755"/>
                <a:gd name="T9" fmla="*/ 1335 h 1606"/>
                <a:gd name="T10" fmla="*/ 779 w 1755"/>
                <a:gd name="T11" fmla="*/ 1262 h 1606"/>
                <a:gd name="T12" fmla="*/ 1048 w 1755"/>
                <a:gd name="T13" fmla="*/ 1304 h 1606"/>
                <a:gd name="T14" fmla="*/ 1058 w 1755"/>
                <a:gd name="T15" fmla="*/ 1318 h 1606"/>
                <a:gd name="T16" fmla="*/ 1082 w 1755"/>
                <a:gd name="T17" fmla="*/ 1356 h 1606"/>
                <a:gd name="T18" fmla="*/ 1567 w 1755"/>
                <a:gd name="T19" fmla="*/ 1431 h 1606"/>
                <a:gd name="T20" fmla="*/ 1642 w 1755"/>
                <a:gd name="T21" fmla="*/ 946 h 1606"/>
                <a:gd name="T22" fmla="*/ 1157 w 1755"/>
                <a:gd name="T23" fmla="*/ 872 h 1606"/>
                <a:gd name="T24" fmla="*/ 1038 w 1755"/>
                <a:gd name="T25" fmla="*/ 1028 h 1606"/>
                <a:gd name="T26" fmla="*/ 977 w 1755"/>
                <a:gd name="T27" fmla="*/ 1103 h 1606"/>
                <a:gd name="T28" fmla="*/ 708 w 1755"/>
                <a:gd name="T29" fmla="*/ 1061 h 1606"/>
                <a:gd name="T30" fmla="*/ 701 w 1755"/>
                <a:gd name="T31" fmla="*/ 1053 h 1606"/>
                <a:gd name="T32" fmla="*/ 677 w 1755"/>
                <a:gd name="T33" fmla="*/ 1014 h 1606"/>
                <a:gd name="T34" fmla="*/ 655 w 1755"/>
                <a:gd name="T35" fmla="*/ 928 h 1606"/>
                <a:gd name="T36" fmla="*/ 842 w 1755"/>
                <a:gd name="T37" fmla="*/ 733 h 1606"/>
                <a:gd name="T38" fmla="*/ 1111 w 1755"/>
                <a:gd name="T39" fmla="*/ 672 h 1606"/>
                <a:gd name="T40" fmla="*/ 1186 w 1755"/>
                <a:gd name="T41" fmla="*/ 187 h 1606"/>
                <a:gd name="T42" fmla="*/ 701 w 1755"/>
                <a:gd name="T43" fmla="*/ 113 h 1606"/>
                <a:gd name="T44" fmla="*/ 603 w 1755"/>
                <a:gd name="T45" fmla="*/ 562 h 1606"/>
                <a:gd name="T46" fmla="*/ 601 w 1755"/>
                <a:gd name="T47" fmla="*/ 561 h 1606"/>
                <a:gd name="T48" fmla="*/ 639 w 1755"/>
                <a:gd name="T49" fmla="*/ 675 h 1606"/>
                <a:gd name="T50" fmla="*/ 450 w 1755"/>
                <a:gd name="T51" fmla="*/ 870 h 1606"/>
                <a:gd name="T52" fmla="*/ 449 w 1755"/>
                <a:gd name="T53" fmla="*/ 870 h 1606"/>
                <a:gd name="T54" fmla="*/ 188 w 1755"/>
                <a:gd name="T55" fmla="*/ 933 h 1606"/>
                <a:gd name="T56" fmla="*/ 113 w 1755"/>
                <a:gd name="T57" fmla="*/ 1418 h 1606"/>
                <a:gd name="T58" fmla="*/ 598 w 1755"/>
                <a:gd name="T59" fmla="*/ 1493 h 1606"/>
                <a:gd name="T60" fmla="*/ 1597 w 1755"/>
                <a:gd name="T61" fmla="*/ 979 h 1606"/>
                <a:gd name="T62" fmla="*/ 1534 w 1755"/>
                <a:gd name="T63" fmla="*/ 1387 h 1606"/>
                <a:gd name="T64" fmla="*/ 1126 w 1755"/>
                <a:gd name="T65" fmla="*/ 1324 h 1606"/>
                <a:gd name="T66" fmla="*/ 1189 w 1755"/>
                <a:gd name="T67" fmla="*/ 916 h 1606"/>
                <a:gd name="T68" fmla="*/ 1597 w 1755"/>
                <a:gd name="T69" fmla="*/ 979 h 1606"/>
                <a:gd name="T70" fmla="*/ 734 w 1755"/>
                <a:gd name="T71" fmla="*/ 157 h 1606"/>
                <a:gd name="T72" fmla="*/ 1141 w 1755"/>
                <a:gd name="T73" fmla="*/ 220 h 1606"/>
                <a:gd name="T74" fmla="*/ 1078 w 1755"/>
                <a:gd name="T75" fmla="*/ 628 h 1606"/>
                <a:gd name="T76" fmla="*/ 671 w 1755"/>
                <a:gd name="T77" fmla="*/ 565 h 1606"/>
                <a:gd name="T78" fmla="*/ 734 w 1755"/>
                <a:gd name="T79" fmla="*/ 157 h 1606"/>
                <a:gd name="T80" fmla="*/ 221 w 1755"/>
                <a:gd name="T81" fmla="*/ 977 h 1606"/>
                <a:gd name="T82" fmla="*/ 629 w 1755"/>
                <a:gd name="T83" fmla="*/ 1040 h 1606"/>
                <a:gd name="T84" fmla="*/ 566 w 1755"/>
                <a:gd name="T85" fmla="*/ 1448 h 1606"/>
                <a:gd name="T86" fmla="*/ 158 w 1755"/>
                <a:gd name="T87" fmla="*/ 1385 h 1606"/>
                <a:gd name="T88" fmla="*/ 221 w 1755"/>
                <a:gd name="T89" fmla="*/ 977 h 1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55" h="1606">
                  <a:moveTo>
                    <a:pt x="598" y="1493"/>
                  </a:moveTo>
                  <a:cubicBezTo>
                    <a:pt x="647" y="1457"/>
                    <a:pt x="684" y="1410"/>
                    <a:pt x="708" y="1359"/>
                  </a:cubicBezTo>
                  <a:cubicBezTo>
                    <a:pt x="708" y="1359"/>
                    <a:pt x="708" y="1359"/>
                    <a:pt x="708" y="1359"/>
                  </a:cubicBezTo>
                  <a:cubicBezTo>
                    <a:pt x="708" y="1359"/>
                    <a:pt x="708" y="1358"/>
                    <a:pt x="708" y="1358"/>
                  </a:cubicBezTo>
                  <a:cubicBezTo>
                    <a:pt x="712" y="1350"/>
                    <a:pt x="715" y="1343"/>
                    <a:pt x="718" y="1335"/>
                  </a:cubicBezTo>
                  <a:cubicBezTo>
                    <a:pt x="732" y="1307"/>
                    <a:pt x="753" y="1281"/>
                    <a:pt x="779" y="1262"/>
                  </a:cubicBezTo>
                  <a:cubicBezTo>
                    <a:pt x="865" y="1199"/>
                    <a:pt x="985" y="1218"/>
                    <a:pt x="1048" y="1304"/>
                  </a:cubicBezTo>
                  <a:cubicBezTo>
                    <a:pt x="1058" y="1318"/>
                    <a:pt x="1058" y="1318"/>
                    <a:pt x="1058" y="1318"/>
                  </a:cubicBezTo>
                  <a:cubicBezTo>
                    <a:pt x="1065" y="1331"/>
                    <a:pt x="1073" y="1344"/>
                    <a:pt x="1082" y="1356"/>
                  </a:cubicBezTo>
                  <a:cubicBezTo>
                    <a:pt x="1195" y="1511"/>
                    <a:pt x="1412" y="1544"/>
                    <a:pt x="1567" y="1431"/>
                  </a:cubicBezTo>
                  <a:cubicBezTo>
                    <a:pt x="1721" y="1318"/>
                    <a:pt x="1755" y="1101"/>
                    <a:pt x="1642" y="946"/>
                  </a:cubicBezTo>
                  <a:cubicBezTo>
                    <a:pt x="1528" y="792"/>
                    <a:pt x="1311" y="758"/>
                    <a:pt x="1157" y="872"/>
                  </a:cubicBezTo>
                  <a:cubicBezTo>
                    <a:pt x="1101" y="912"/>
                    <a:pt x="1061" y="967"/>
                    <a:pt x="1038" y="1028"/>
                  </a:cubicBezTo>
                  <a:cubicBezTo>
                    <a:pt x="1024" y="1056"/>
                    <a:pt x="1004" y="1083"/>
                    <a:pt x="977" y="1103"/>
                  </a:cubicBezTo>
                  <a:cubicBezTo>
                    <a:pt x="891" y="1165"/>
                    <a:pt x="771" y="1147"/>
                    <a:pt x="708" y="1061"/>
                  </a:cubicBezTo>
                  <a:cubicBezTo>
                    <a:pt x="706" y="1058"/>
                    <a:pt x="703" y="1055"/>
                    <a:pt x="701" y="1053"/>
                  </a:cubicBezTo>
                  <a:cubicBezTo>
                    <a:pt x="694" y="1039"/>
                    <a:pt x="686" y="1026"/>
                    <a:pt x="677" y="1014"/>
                  </a:cubicBezTo>
                  <a:cubicBezTo>
                    <a:pt x="664" y="988"/>
                    <a:pt x="655" y="959"/>
                    <a:pt x="655" y="928"/>
                  </a:cubicBezTo>
                  <a:cubicBezTo>
                    <a:pt x="653" y="823"/>
                    <a:pt x="737" y="736"/>
                    <a:pt x="842" y="733"/>
                  </a:cubicBezTo>
                  <a:cubicBezTo>
                    <a:pt x="933" y="750"/>
                    <a:pt x="1030" y="731"/>
                    <a:pt x="1111" y="672"/>
                  </a:cubicBezTo>
                  <a:cubicBezTo>
                    <a:pt x="1265" y="559"/>
                    <a:pt x="1299" y="342"/>
                    <a:pt x="1186" y="187"/>
                  </a:cubicBezTo>
                  <a:cubicBezTo>
                    <a:pt x="1073" y="33"/>
                    <a:pt x="855" y="0"/>
                    <a:pt x="701" y="113"/>
                  </a:cubicBezTo>
                  <a:cubicBezTo>
                    <a:pt x="558" y="217"/>
                    <a:pt x="519" y="412"/>
                    <a:pt x="603" y="562"/>
                  </a:cubicBezTo>
                  <a:cubicBezTo>
                    <a:pt x="601" y="561"/>
                    <a:pt x="601" y="561"/>
                    <a:pt x="601" y="561"/>
                  </a:cubicBezTo>
                  <a:cubicBezTo>
                    <a:pt x="624" y="592"/>
                    <a:pt x="638" y="633"/>
                    <a:pt x="639" y="675"/>
                  </a:cubicBezTo>
                  <a:cubicBezTo>
                    <a:pt x="641" y="781"/>
                    <a:pt x="556" y="867"/>
                    <a:pt x="450" y="870"/>
                  </a:cubicBezTo>
                  <a:cubicBezTo>
                    <a:pt x="449" y="870"/>
                    <a:pt x="449" y="870"/>
                    <a:pt x="449" y="870"/>
                  </a:cubicBezTo>
                  <a:cubicBezTo>
                    <a:pt x="360" y="858"/>
                    <a:pt x="266" y="875"/>
                    <a:pt x="188" y="933"/>
                  </a:cubicBezTo>
                  <a:cubicBezTo>
                    <a:pt x="34" y="1046"/>
                    <a:pt x="0" y="1263"/>
                    <a:pt x="113" y="1418"/>
                  </a:cubicBezTo>
                  <a:cubicBezTo>
                    <a:pt x="226" y="1572"/>
                    <a:pt x="444" y="1606"/>
                    <a:pt x="598" y="1493"/>
                  </a:cubicBezTo>
                  <a:close/>
                  <a:moveTo>
                    <a:pt x="1597" y="979"/>
                  </a:moveTo>
                  <a:cubicBezTo>
                    <a:pt x="1692" y="1109"/>
                    <a:pt x="1664" y="1292"/>
                    <a:pt x="1534" y="1387"/>
                  </a:cubicBezTo>
                  <a:cubicBezTo>
                    <a:pt x="1404" y="1482"/>
                    <a:pt x="1221" y="1454"/>
                    <a:pt x="1126" y="1324"/>
                  </a:cubicBezTo>
                  <a:cubicBezTo>
                    <a:pt x="1031" y="1194"/>
                    <a:pt x="1059" y="1011"/>
                    <a:pt x="1189" y="916"/>
                  </a:cubicBezTo>
                  <a:cubicBezTo>
                    <a:pt x="1319" y="821"/>
                    <a:pt x="1502" y="849"/>
                    <a:pt x="1597" y="979"/>
                  </a:cubicBezTo>
                  <a:close/>
                  <a:moveTo>
                    <a:pt x="734" y="157"/>
                  </a:moveTo>
                  <a:cubicBezTo>
                    <a:pt x="863" y="62"/>
                    <a:pt x="1046" y="90"/>
                    <a:pt x="1141" y="220"/>
                  </a:cubicBezTo>
                  <a:cubicBezTo>
                    <a:pt x="1236" y="350"/>
                    <a:pt x="1208" y="533"/>
                    <a:pt x="1078" y="628"/>
                  </a:cubicBezTo>
                  <a:cubicBezTo>
                    <a:pt x="949" y="723"/>
                    <a:pt x="766" y="695"/>
                    <a:pt x="671" y="565"/>
                  </a:cubicBezTo>
                  <a:cubicBezTo>
                    <a:pt x="575" y="435"/>
                    <a:pt x="604" y="252"/>
                    <a:pt x="734" y="157"/>
                  </a:cubicBezTo>
                  <a:close/>
                  <a:moveTo>
                    <a:pt x="221" y="977"/>
                  </a:moveTo>
                  <a:cubicBezTo>
                    <a:pt x="351" y="882"/>
                    <a:pt x="533" y="910"/>
                    <a:pt x="629" y="1040"/>
                  </a:cubicBezTo>
                  <a:cubicBezTo>
                    <a:pt x="724" y="1170"/>
                    <a:pt x="695" y="1353"/>
                    <a:pt x="566" y="1448"/>
                  </a:cubicBezTo>
                  <a:cubicBezTo>
                    <a:pt x="436" y="1543"/>
                    <a:pt x="253" y="1515"/>
                    <a:pt x="158" y="1385"/>
                  </a:cubicBezTo>
                  <a:cubicBezTo>
                    <a:pt x="63" y="1255"/>
                    <a:pt x="91" y="1072"/>
                    <a:pt x="221" y="977"/>
                  </a:cubicBezTo>
                  <a:close/>
                </a:path>
              </a:pathLst>
            </a:custGeom>
            <a:grpFill/>
            <a:ln>
              <a:noFill/>
            </a:ln>
          </p:spPr>
          <p:txBody>
            <a:bodyPr vert="horz" wrap="square" lIns="91440" tIns="45720" rIns="91440" bIns="45720" numCol="1" anchor="t" anchorCtr="0" compatLnSpc="1"/>
            <a:lstStyle/>
            <a:p>
              <a:endParaRPr lang="en-US">
                <a:solidFill>
                  <a:srgbClr val="404040"/>
                </a:solidFill>
              </a:endParaRPr>
            </a:p>
          </p:txBody>
        </p:sp>
        <p:sp>
          <p:nvSpPr>
            <p:cNvPr id="8" name="Freeform 8"/>
            <p:cNvSpPr>
              <a:spLocks noEditPoints="1"/>
            </p:cNvSpPr>
            <p:nvPr/>
          </p:nvSpPr>
          <p:spPr bwMode="auto">
            <a:xfrm>
              <a:off x="3880737" y="3264536"/>
              <a:ext cx="2785118" cy="2966262"/>
            </a:xfrm>
            <a:custGeom>
              <a:avLst/>
              <a:gdLst>
                <a:gd name="T0" fmla="*/ 1383 w 1634"/>
                <a:gd name="T1" fmla="*/ 1217 h 1740"/>
                <a:gd name="T2" fmla="*/ 1281 w 1634"/>
                <a:gd name="T3" fmla="*/ 1077 h 1740"/>
                <a:gd name="T4" fmla="*/ 1281 w 1634"/>
                <a:gd name="T5" fmla="*/ 1077 h 1740"/>
                <a:gd name="T6" fmla="*/ 1280 w 1634"/>
                <a:gd name="T7" fmla="*/ 1077 h 1740"/>
                <a:gd name="T8" fmla="*/ 1260 w 1634"/>
                <a:gd name="T9" fmla="*/ 1062 h 1740"/>
                <a:gd name="T10" fmla="*/ 1204 w 1634"/>
                <a:gd name="T11" fmla="*/ 985 h 1740"/>
                <a:gd name="T12" fmla="*/ 1311 w 1634"/>
                <a:gd name="T13" fmla="*/ 735 h 1740"/>
                <a:gd name="T14" fmla="*/ 1328 w 1634"/>
                <a:gd name="T15" fmla="*/ 730 h 1740"/>
                <a:gd name="T16" fmla="*/ 1370 w 1634"/>
                <a:gd name="T17" fmla="*/ 715 h 1740"/>
                <a:gd name="T18" fmla="*/ 1562 w 1634"/>
                <a:gd name="T19" fmla="*/ 264 h 1740"/>
                <a:gd name="T20" fmla="*/ 1111 w 1634"/>
                <a:gd name="T21" fmla="*/ 72 h 1740"/>
                <a:gd name="T22" fmla="*/ 919 w 1634"/>
                <a:gd name="T23" fmla="*/ 524 h 1740"/>
                <a:gd name="T24" fmla="*/ 1041 w 1634"/>
                <a:gd name="T25" fmla="*/ 677 h 1740"/>
                <a:gd name="T26" fmla="*/ 1099 w 1634"/>
                <a:gd name="T27" fmla="*/ 755 h 1740"/>
                <a:gd name="T28" fmla="*/ 992 w 1634"/>
                <a:gd name="T29" fmla="*/ 1005 h 1740"/>
                <a:gd name="T30" fmla="*/ 982 w 1634"/>
                <a:gd name="T31" fmla="*/ 1010 h 1740"/>
                <a:gd name="T32" fmla="*/ 939 w 1634"/>
                <a:gd name="T33" fmla="*/ 1023 h 1740"/>
                <a:gd name="T34" fmla="*/ 851 w 1634"/>
                <a:gd name="T35" fmla="*/ 1024 h 1740"/>
                <a:gd name="T36" fmla="*/ 707 w 1634"/>
                <a:gd name="T37" fmla="*/ 795 h 1740"/>
                <a:gd name="T38" fmla="*/ 715 w 1634"/>
                <a:gd name="T39" fmla="*/ 519 h 1740"/>
                <a:gd name="T40" fmla="*/ 263 w 1634"/>
                <a:gd name="T41" fmla="*/ 327 h 1740"/>
                <a:gd name="T42" fmla="*/ 72 w 1634"/>
                <a:gd name="T43" fmla="*/ 779 h 1740"/>
                <a:gd name="T44" fmla="*/ 485 w 1634"/>
                <a:gd name="T45" fmla="*/ 985 h 1740"/>
                <a:gd name="T46" fmla="*/ 483 w 1634"/>
                <a:gd name="T47" fmla="*/ 987 h 1740"/>
                <a:gd name="T48" fmla="*/ 602 w 1634"/>
                <a:gd name="T49" fmla="*/ 978 h 1740"/>
                <a:gd name="T50" fmla="*/ 744 w 1634"/>
                <a:gd name="T51" fmla="*/ 1209 h 1740"/>
                <a:gd name="T52" fmla="*/ 744 w 1634"/>
                <a:gd name="T53" fmla="*/ 1209 h 1740"/>
                <a:gd name="T54" fmla="*/ 740 w 1634"/>
                <a:gd name="T55" fmla="*/ 1477 h 1740"/>
                <a:gd name="T56" fmla="*/ 1191 w 1634"/>
                <a:gd name="T57" fmla="*/ 1669 h 1740"/>
                <a:gd name="T58" fmla="*/ 1383 w 1634"/>
                <a:gd name="T59" fmla="*/ 1217 h 1740"/>
                <a:gd name="T60" fmla="*/ 1132 w 1634"/>
                <a:gd name="T61" fmla="*/ 123 h 1740"/>
                <a:gd name="T62" fmla="*/ 1511 w 1634"/>
                <a:gd name="T63" fmla="*/ 285 h 1740"/>
                <a:gd name="T64" fmla="*/ 1350 w 1634"/>
                <a:gd name="T65" fmla="*/ 664 h 1740"/>
                <a:gd name="T66" fmla="*/ 970 w 1634"/>
                <a:gd name="T67" fmla="*/ 503 h 1740"/>
                <a:gd name="T68" fmla="*/ 1132 w 1634"/>
                <a:gd name="T69" fmla="*/ 123 h 1740"/>
                <a:gd name="T70" fmla="*/ 122 w 1634"/>
                <a:gd name="T71" fmla="*/ 758 h 1740"/>
                <a:gd name="T72" fmla="*/ 284 w 1634"/>
                <a:gd name="T73" fmla="*/ 378 h 1740"/>
                <a:gd name="T74" fmla="*/ 663 w 1634"/>
                <a:gd name="T75" fmla="*/ 539 h 1740"/>
                <a:gd name="T76" fmla="*/ 502 w 1634"/>
                <a:gd name="T77" fmla="*/ 919 h 1740"/>
                <a:gd name="T78" fmla="*/ 122 w 1634"/>
                <a:gd name="T79" fmla="*/ 758 h 1740"/>
                <a:gd name="T80" fmla="*/ 791 w 1634"/>
                <a:gd name="T81" fmla="*/ 1457 h 1740"/>
                <a:gd name="T82" fmla="*/ 952 w 1634"/>
                <a:gd name="T83" fmla="*/ 1077 h 1740"/>
                <a:gd name="T84" fmla="*/ 1332 w 1634"/>
                <a:gd name="T85" fmla="*/ 1238 h 1740"/>
                <a:gd name="T86" fmla="*/ 1171 w 1634"/>
                <a:gd name="T87" fmla="*/ 1618 h 1740"/>
                <a:gd name="T88" fmla="*/ 791 w 1634"/>
                <a:gd name="T89" fmla="*/ 1457 h 1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34" h="1740">
                  <a:moveTo>
                    <a:pt x="1383" y="1217"/>
                  </a:moveTo>
                  <a:cubicBezTo>
                    <a:pt x="1361" y="1161"/>
                    <a:pt x="1325" y="1115"/>
                    <a:pt x="1281" y="1077"/>
                  </a:cubicBezTo>
                  <a:cubicBezTo>
                    <a:pt x="1281" y="1077"/>
                    <a:pt x="1281" y="1077"/>
                    <a:pt x="1281" y="1077"/>
                  </a:cubicBezTo>
                  <a:cubicBezTo>
                    <a:pt x="1281" y="1077"/>
                    <a:pt x="1280" y="1077"/>
                    <a:pt x="1280" y="1077"/>
                  </a:cubicBezTo>
                  <a:cubicBezTo>
                    <a:pt x="1273" y="1072"/>
                    <a:pt x="1267" y="1067"/>
                    <a:pt x="1260" y="1062"/>
                  </a:cubicBezTo>
                  <a:cubicBezTo>
                    <a:pt x="1236" y="1042"/>
                    <a:pt x="1217" y="1016"/>
                    <a:pt x="1204" y="985"/>
                  </a:cubicBezTo>
                  <a:cubicBezTo>
                    <a:pt x="1165" y="887"/>
                    <a:pt x="1212" y="775"/>
                    <a:pt x="1311" y="735"/>
                  </a:cubicBezTo>
                  <a:cubicBezTo>
                    <a:pt x="1328" y="730"/>
                    <a:pt x="1328" y="730"/>
                    <a:pt x="1328" y="730"/>
                  </a:cubicBezTo>
                  <a:cubicBezTo>
                    <a:pt x="1342" y="726"/>
                    <a:pt x="1356" y="721"/>
                    <a:pt x="1370" y="715"/>
                  </a:cubicBezTo>
                  <a:cubicBezTo>
                    <a:pt x="1548" y="644"/>
                    <a:pt x="1634" y="441"/>
                    <a:pt x="1562" y="264"/>
                  </a:cubicBezTo>
                  <a:cubicBezTo>
                    <a:pt x="1491" y="87"/>
                    <a:pt x="1288" y="0"/>
                    <a:pt x="1111" y="72"/>
                  </a:cubicBezTo>
                  <a:cubicBezTo>
                    <a:pt x="934" y="144"/>
                    <a:pt x="847" y="346"/>
                    <a:pt x="919" y="524"/>
                  </a:cubicBezTo>
                  <a:cubicBezTo>
                    <a:pt x="945" y="588"/>
                    <a:pt x="988" y="640"/>
                    <a:pt x="1041" y="677"/>
                  </a:cubicBezTo>
                  <a:cubicBezTo>
                    <a:pt x="1065" y="697"/>
                    <a:pt x="1086" y="723"/>
                    <a:pt x="1099" y="755"/>
                  </a:cubicBezTo>
                  <a:cubicBezTo>
                    <a:pt x="1138" y="853"/>
                    <a:pt x="1091" y="966"/>
                    <a:pt x="992" y="1005"/>
                  </a:cubicBezTo>
                  <a:cubicBezTo>
                    <a:pt x="989" y="1007"/>
                    <a:pt x="985" y="1008"/>
                    <a:pt x="982" y="1010"/>
                  </a:cubicBezTo>
                  <a:cubicBezTo>
                    <a:pt x="968" y="1013"/>
                    <a:pt x="953" y="1018"/>
                    <a:pt x="939" y="1023"/>
                  </a:cubicBezTo>
                  <a:cubicBezTo>
                    <a:pt x="911" y="1029"/>
                    <a:pt x="881" y="1031"/>
                    <a:pt x="851" y="1024"/>
                  </a:cubicBezTo>
                  <a:cubicBezTo>
                    <a:pt x="748" y="999"/>
                    <a:pt x="684" y="897"/>
                    <a:pt x="707" y="795"/>
                  </a:cubicBezTo>
                  <a:cubicBezTo>
                    <a:pt x="746" y="711"/>
                    <a:pt x="752" y="611"/>
                    <a:pt x="715" y="519"/>
                  </a:cubicBezTo>
                  <a:cubicBezTo>
                    <a:pt x="643" y="341"/>
                    <a:pt x="441" y="255"/>
                    <a:pt x="263" y="327"/>
                  </a:cubicBezTo>
                  <a:cubicBezTo>
                    <a:pt x="86" y="398"/>
                    <a:pt x="0" y="602"/>
                    <a:pt x="72" y="779"/>
                  </a:cubicBezTo>
                  <a:cubicBezTo>
                    <a:pt x="138" y="943"/>
                    <a:pt x="316" y="1028"/>
                    <a:pt x="485" y="985"/>
                  </a:cubicBezTo>
                  <a:cubicBezTo>
                    <a:pt x="483" y="987"/>
                    <a:pt x="483" y="987"/>
                    <a:pt x="483" y="987"/>
                  </a:cubicBezTo>
                  <a:cubicBezTo>
                    <a:pt x="519" y="973"/>
                    <a:pt x="561" y="968"/>
                    <a:pt x="602" y="978"/>
                  </a:cubicBezTo>
                  <a:cubicBezTo>
                    <a:pt x="705" y="1002"/>
                    <a:pt x="769" y="1106"/>
                    <a:pt x="744" y="1209"/>
                  </a:cubicBezTo>
                  <a:cubicBezTo>
                    <a:pt x="744" y="1209"/>
                    <a:pt x="744" y="1209"/>
                    <a:pt x="744" y="1209"/>
                  </a:cubicBezTo>
                  <a:cubicBezTo>
                    <a:pt x="708" y="1292"/>
                    <a:pt x="704" y="1388"/>
                    <a:pt x="740" y="1477"/>
                  </a:cubicBezTo>
                  <a:cubicBezTo>
                    <a:pt x="811" y="1655"/>
                    <a:pt x="1014" y="1740"/>
                    <a:pt x="1191" y="1669"/>
                  </a:cubicBezTo>
                  <a:cubicBezTo>
                    <a:pt x="1369" y="1597"/>
                    <a:pt x="1455" y="1394"/>
                    <a:pt x="1383" y="1217"/>
                  </a:cubicBezTo>
                  <a:close/>
                  <a:moveTo>
                    <a:pt x="1132" y="123"/>
                  </a:moveTo>
                  <a:cubicBezTo>
                    <a:pt x="1281" y="63"/>
                    <a:pt x="1451" y="135"/>
                    <a:pt x="1511" y="285"/>
                  </a:cubicBezTo>
                  <a:cubicBezTo>
                    <a:pt x="1572" y="434"/>
                    <a:pt x="1499" y="604"/>
                    <a:pt x="1350" y="664"/>
                  </a:cubicBezTo>
                  <a:cubicBezTo>
                    <a:pt x="1201" y="725"/>
                    <a:pt x="1030" y="652"/>
                    <a:pt x="970" y="503"/>
                  </a:cubicBezTo>
                  <a:cubicBezTo>
                    <a:pt x="910" y="354"/>
                    <a:pt x="982" y="183"/>
                    <a:pt x="1132" y="123"/>
                  </a:cubicBezTo>
                  <a:close/>
                  <a:moveTo>
                    <a:pt x="122" y="758"/>
                  </a:moveTo>
                  <a:cubicBezTo>
                    <a:pt x="62" y="608"/>
                    <a:pt x="135" y="438"/>
                    <a:pt x="284" y="378"/>
                  </a:cubicBezTo>
                  <a:cubicBezTo>
                    <a:pt x="433" y="318"/>
                    <a:pt x="603" y="390"/>
                    <a:pt x="663" y="539"/>
                  </a:cubicBezTo>
                  <a:cubicBezTo>
                    <a:pt x="724" y="689"/>
                    <a:pt x="651" y="859"/>
                    <a:pt x="502" y="919"/>
                  </a:cubicBezTo>
                  <a:cubicBezTo>
                    <a:pt x="353" y="979"/>
                    <a:pt x="182" y="907"/>
                    <a:pt x="122" y="758"/>
                  </a:cubicBezTo>
                  <a:close/>
                  <a:moveTo>
                    <a:pt x="791" y="1457"/>
                  </a:moveTo>
                  <a:cubicBezTo>
                    <a:pt x="731" y="1307"/>
                    <a:pt x="803" y="1137"/>
                    <a:pt x="952" y="1077"/>
                  </a:cubicBezTo>
                  <a:cubicBezTo>
                    <a:pt x="1102" y="1017"/>
                    <a:pt x="1272" y="1089"/>
                    <a:pt x="1332" y="1238"/>
                  </a:cubicBezTo>
                  <a:cubicBezTo>
                    <a:pt x="1392" y="1388"/>
                    <a:pt x="1320" y="1558"/>
                    <a:pt x="1171" y="1618"/>
                  </a:cubicBezTo>
                  <a:cubicBezTo>
                    <a:pt x="1021" y="1678"/>
                    <a:pt x="851" y="1606"/>
                    <a:pt x="791" y="1457"/>
                  </a:cubicBezTo>
                  <a:close/>
                </a:path>
              </a:pathLst>
            </a:custGeom>
            <a:grpFill/>
            <a:ln>
              <a:noFill/>
            </a:ln>
          </p:spPr>
          <p:txBody>
            <a:bodyPr vert="horz" wrap="square" lIns="91440" tIns="45720" rIns="91440" bIns="45720" numCol="1" anchor="t" anchorCtr="0" compatLnSpc="1"/>
            <a:lstStyle/>
            <a:p>
              <a:endParaRPr lang="en-US">
                <a:solidFill>
                  <a:srgbClr val="404040"/>
                </a:solidFill>
              </a:endParaRPr>
            </a:p>
          </p:txBody>
        </p:sp>
      </p:grpSp>
      <p:sp>
        <p:nvSpPr>
          <p:cNvPr id="9" name="Freeform 9"/>
          <p:cNvSpPr/>
          <p:nvPr/>
        </p:nvSpPr>
        <p:spPr bwMode="auto">
          <a:xfrm>
            <a:off x="3998985" y="3823069"/>
            <a:ext cx="1096939" cy="1098197"/>
          </a:xfrm>
          <a:custGeom>
            <a:avLst/>
            <a:gdLst>
              <a:gd name="T0" fmla="*/ 533 w 644"/>
              <a:gd name="T1" fmla="*/ 524 h 644"/>
              <a:gd name="T2" fmla="*/ 120 w 644"/>
              <a:gd name="T3" fmla="*/ 532 h 644"/>
              <a:gd name="T4" fmla="*/ 112 w 644"/>
              <a:gd name="T5" fmla="*/ 120 h 644"/>
              <a:gd name="T6" fmla="*/ 524 w 644"/>
              <a:gd name="T7" fmla="*/ 112 h 644"/>
              <a:gd name="T8" fmla="*/ 533 w 644"/>
              <a:gd name="T9" fmla="*/ 524 h 644"/>
            </a:gdLst>
            <a:ahLst/>
            <a:cxnLst>
              <a:cxn ang="0">
                <a:pos x="T0" y="T1"/>
              </a:cxn>
              <a:cxn ang="0">
                <a:pos x="T2" y="T3"/>
              </a:cxn>
              <a:cxn ang="0">
                <a:pos x="T4" y="T5"/>
              </a:cxn>
              <a:cxn ang="0">
                <a:pos x="T6" y="T7"/>
              </a:cxn>
              <a:cxn ang="0">
                <a:pos x="T8" y="T9"/>
              </a:cxn>
            </a:cxnLst>
            <a:rect l="0" t="0" r="r" b="b"/>
            <a:pathLst>
              <a:path w="644" h="644">
                <a:moveTo>
                  <a:pt x="533" y="524"/>
                </a:moveTo>
                <a:cubicBezTo>
                  <a:pt x="421" y="641"/>
                  <a:pt x="236" y="644"/>
                  <a:pt x="120" y="532"/>
                </a:cubicBezTo>
                <a:cubicBezTo>
                  <a:pt x="4" y="421"/>
                  <a:pt x="0" y="236"/>
                  <a:pt x="112" y="120"/>
                </a:cubicBezTo>
                <a:cubicBezTo>
                  <a:pt x="224" y="4"/>
                  <a:pt x="408" y="0"/>
                  <a:pt x="524" y="112"/>
                </a:cubicBezTo>
                <a:cubicBezTo>
                  <a:pt x="641" y="224"/>
                  <a:pt x="644" y="408"/>
                  <a:pt x="533" y="524"/>
                </a:cubicBezTo>
                <a:close/>
              </a:path>
            </a:pathLst>
          </a:custGeom>
          <a:solidFill>
            <a:srgbClr val="D58590"/>
          </a:solidFill>
          <a:ln>
            <a:noFill/>
          </a:ln>
        </p:spPr>
        <p:txBody>
          <a:bodyPr vert="horz" wrap="square" lIns="91440" tIns="45720" rIns="91440" bIns="45720" numCol="1" anchor="t" anchorCtr="0" compatLnSpc="1"/>
          <a:lstStyle/>
          <a:p>
            <a:endParaRPr lang="en-US">
              <a:solidFill>
                <a:srgbClr val="404040"/>
              </a:solidFill>
            </a:endParaRPr>
          </a:p>
        </p:txBody>
      </p:sp>
      <p:sp>
        <p:nvSpPr>
          <p:cNvPr id="10" name="Freeform 10"/>
          <p:cNvSpPr/>
          <p:nvPr/>
        </p:nvSpPr>
        <p:spPr bwMode="auto">
          <a:xfrm>
            <a:off x="5446894" y="3390332"/>
            <a:ext cx="1098197" cy="1098197"/>
          </a:xfrm>
          <a:custGeom>
            <a:avLst/>
            <a:gdLst>
              <a:gd name="T0" fmla="*/ 532 w 644"/>
              <a:gd name="T1" fmla="*/ 524 h 644"/>
              <a:gd name="T2" fmla="*/ 119 w 644"/>
              <a:gd name="T3" fmla="*/ 532 h 644"/>
              <a:gd name="T4" fmla="*/ 111 w 644"/>
              <a:gd name="T5" fmla="*/ 120 h 644"/>
              <a:gd name="T6" fmla="*/ 524 w 644"/>
              <a:gd name="T7" fmla="*/ 112 h 644"/>
              <a:gd name="T8" fmla="*/ 532 w 644"/>
              <a:gd name="T9" fmla="*/ 524 h 644"/>
            </a:gdLst>
            <a:ahLst/>
            <a:cxnLst>
              <a:cxn ang="0">
                <a:pos x="T0" y="T1"/>
              </a:cxn>
              <a:cxn ang="0">
                <a:pos x="T2" y="T3"/>
              </a:cxn>
              <a:cxn ang="0">
                <a:pos x="T4" y="T5"/>
              </a:cxn>
              <a:cxn ang="0">
                <a:pos x="T6" y="T7"/>
              </a:cxn>
              <a:cxn ang="0">
                <a:pos x="T8" y="T9"/>
              </a:cxn>
            </a:cxnLst>
            <a:rect l="0" t="0" r="r" b="b"/>
            <a:pathLst>
              <a:path w="644" h="644">
                <a:moveTo>
                  <a:pt x="532" y="524"/>
                </a:moveTo>
                <a:cubicBezTo>
                  <a:pt x="420" y="640"/>
                  <a:pt x="235" y="644"/>
                  <a:pt x="119" y="532"/>
                </a:cubicBezTo>
                <a:cubicBezTo>
                  <a:pt x="3" y="421"/>
                  <a:pt x="0" y="236"/>
                  <a:pt x="111" y="120"/>
                </a:cubicBezTo>
                <a:cubicBezTo>
                  <a:pt x="223" y="4"/>
                  <a:pt x="408" y="0"/>
                  <a:pt x="524" y="112"/>
                </a:cubicBezTo>
                <a:cubicBezTo>
                  <a:pt x="640" y="223"/>
                  <a:pt x="644" y="408"/>
                  <a:pt x="532" y="524"/>
                </a:cubicBezTo>
                <a:close/>
              </a:path>
            </a:pathLst>
          </a:custGeom>
          <a:solidFill>
            <a:srgbClr val="D58590"/>
          </a:solidFill>
          <a:ln>
            <a:noFill/>
          </a:ln>
        </p:spPr>
        <p:txBody>
          <a:bodyPr vert="horz" wrap="square" lIns="91440" tIns="45720" rIns="91440" bIns="45720" numCol="1" anchor="t" anchorCtr="0" compatLnSpc="1"/>
          <a:lstStyle/>
          <a:p>
            <a:endParaRPr lang="en-US">
              <a:solidFill>
                <a:srgbClr val="404040"/>
              </a:solidFill>
            </a:endParaRPr>
          </a:p>
        </p:txBody>
      </p:sp>
      <p:sp>
        <p:nvSpPr>
          <p:cNvPr id="11" name="Freeform 11"/>
          <p:cNvSpPr/>
          <p:nvPr/>
        </p:nvSpPr>
        <p:spPr bwMode="auto">
          <a:xfrm>
            <a:off x="5132405" y="5016870"/>
            <a:ext cx="1096939" cy="1098197"/>
          </a:xfrm>
          <a:custGeom>
            <a:avLst/>
            <a:gdLst>
              <a:gd name="T0" fmla="*/ 532 w 644"/>
              <a:gd name="T1" fmla="*/ 524 h 644"/>
              <a:gd name="T2" fmla="*/ 119 w 644"/>
              <a:gd name="T3" fmla="*/ 532 h 644"/>
              <a:gd name="T4" fmla="*/ 111 w 644"/>
              <a:gd name="T5" fmla="*/ 120 h 644"/>
              <a:gd name="T6" fmla="*/ 524 w 644"/>
              <a:gd name="T7" fmla="*/ 112 h 644"/>
              <a:gd name="T8" fmla="*/ 532 w 644"/>
              <a:gd name="T9" fmla="*/ 524 h 644"/>
            </a:gdLst>
            <a:ahLst/>
            <a:cxnLst>
              <a:cxn ang="0">
                <a:pos x="T0" y="T1"/>
              </a:cxn>
              <a:cxn ang="0">
                <a:pos x="T2" y="T3"/>
              </a:cxn>
              <a:cxn ang="0">
                <a:pos x="T4" y="T5"/>
              </a:cxn>
              <a:cxn ang="0">
                <a:pos x="T6" y="T7"/>
              </a:cxn>
              <a:cxn ang="0">
                <a:pos x="T8" y="T9"/>
              </a:cxn>
            </a:cxnLst>
            <a:rect l="0" t="0" r="r" b="b"/>
            <a:pathLst>
              <a:path w="644" h="644">
                <a:moveTo>
                  <a:pt x="532" y="524"/>
                </a:moveTo>
                <a:cubicBezTo>
                  <a:pt x="420" y="640"/>
                  <a:pt x="235" y="644"/>
                  <a:pt x="119" y="532"/>
                </a:cubicBezTo>
                <a:cubicBezTo>
                  <a:pt x="3" y="421"/>
                  <a:pt x="0" y="236"/>
                  <a:pt x="111" y="120"/>
                </a:cubicBezTo>
                <a:cubicBezTo>
                  <a:pt x="223" y="4"/>
                  <a:pt x="408" y="0"/>
                  <a:pt x="524" y="112"/>
                </a:cubicBezTo>
                <a:cubicBezTo>
                  <a:pt x="640" y="223"/>
                  <a:pt x="644" y="408"/>
                  <a:pt x="532" y="524"/>
                </a:cubicBezTo>
                <a:close/>
              </a:path>
            </a:pathLst>
          </a:custGeom>
          <a:solidFill>
            <a:srgbClr val="D58590"/>
          </a:solidFill>
          <a:ln>
            <a:noFill/>
          </a:ln>
        </p:spPr>
        <p:txBody>
          <a:bodyPr vert="horz" wrap="square" lIns="91440" tIns="45720" rIns="91440" bIns="45720" numCol="1" anchor="t" anchorCtr="0" compatLnSpc="1"/>
          <a:lstStyle/>
          <a:p>
            <a:endParaRPr lang="en-US">
              <a:solidFill>
                <a:srgbClr val="404040"/>
              </a:solidFill>
            </a:endParaRPr>
          </a:p>
        </p:txBody>
      </p:sp>
      <p:grpSp>
        <p:nvGrpSpPr>
          <p:cNvPr id="13" name="Group 12"/>
          <p:cNvGrpSpPr/>
          <p:nvPr/>
        </p:nvGrpSpPr>
        <p:grpSpPr>
          <a:xfrm>
            <a:off x="4280840" y="4029075"/>
            <a:ext cx="533228" cy="596870"/>
            <a:chOff x="3471863" y="1916113"/>
            <a:chExt cx="492125" cy="550863"/>
          </a:xfrm>
          <a:solidFill>
            <a:schemeClr val="bg1"/>
          </a:solidFill>
        </p:grpSpPr>
        <p:sp>
          <p:nvSpPr>
            <p:cNvPr id="14" name="Freeform 70"/>
            <p:cNvSpPr>
              <a:spLocks noEditPoints="1"/>
            </p:cNvSpPr>
            <p:nvPr/>
          </p:nvSpPr>
          <p:spPr bwMode="auto">
            <a:xfrm>
              <a:off x="3633788" y="1916113"/>
              <a:ext cx="330200" cy="330200"/>
            </a:xfrm>
            <a:custGeom>
              <a:avLst/>
              <a:gdLst>
                <a:gd name="T0" fmla="*/ 958 w 2077"/>
                <a:gd name="T1" fmla="*/ 277 h 2076"/>
                <a:gd name="T2" fmla="*/ 796 w 2077"/>
                <a:gd name="T3" fmla="*/ 377 h 2076"/>
                <a:gd name="T4" fmla="*/ 576 w 2077"/>
                <a:gd name="T5" fmla="*/ 455 h 2076"/>
                <a:gd name="T6" fmla="*/ 456 w 2077"/>
                <a:gd name="T7" fmla="*/ 350 h 2076"/>
                <a:gd name="T8" fmla="*/ 457 w 2077"/>
                <a:gd name="T9" fmla="*/ 573 h 2076"/>
                <a:gd name="T10" fmla="*/ 379 w 2077"/>
                <a:gd name="T11" fmla="*/ 793 h 2076"/>
                <a:gd name="T12" fmla="*/ 281 w 2077"/>
                <a:gd name="T13" fmla="*/ 955 h 2076"/>
                <a:gd name="T14" fmla="*/ 142 w 2077"/>
                <a:gd name="T15" fmla="*/ 1105 h 2076"/>
                <a:gd name="T16" fmla="*/ 300 w 2077"/>
                <a:gd name="T17" fmla="*/ 1120 h 2076"/>
                <a:gd name="T18" fmla="*/ 400 w 2077"/>
                <a:gd name="T19" fmla="*/ 1331 h 2076"/>
                <a:gd name="T20" fmla="*/ 446 w 2077"/>
                <a:gd name="T21" fmla="*/ 1515 h 2076"/>
                <a:gd name="T22" fmla="*/ 459 w 2077"/>
                <a:gd name="T23" fmla="*/ 1723 h 2076"/>
                <a:gd name="T24" fmla="*/ 591 w 2077"/>
                <a:gd name="T25" fmla="*/ 1612 h 2076"/>
                <a:gd name="T26" fmla="*/ 846 w 2077"/>
                <a:gd name="T27" fmla="*/ 1714 h 2076"/>
                <a:gd name="T28" fmla="*/ 957 w 2077"/>
                <a:gd name="T29" fmla="*/ 1922 h 2076"/>
                <a:gd name="T30" fmla="*/ 1111 w 2077"/>
                <a:gd name="T31" fmla="*/ 1934 h 2076"/>
                <a:gd name="T32" fmla="*/ 1130 w 2077"/>
                <a:gd name="T33" fmla="*/ 1759 h 2076"/>
                <a:gd name="T34" fmla="*/ 1382 w 2077"/>
                <a:gd name="T35" fmla="*/ 1650 h 2076"/>
                <a:gd name="T36" fmla="*/ 1608 w 2077"/>
                <a:gd name="T37" fmla="*/ 1720 h 2076"/>
                <a:gd name="T38" fmla="*/ 1723 w 2077"/>
                <a:gd name="T39" fmla="*/ 1623 h 2076"/>
                <a:gd name="T40" fmla="*/ 1613 w 2077"/>
                <a:gd name="T41" fmla="*/ 1464 h 2076"/>
                <a:gd name="T42" fmla="*/ 1730 w 2077"/>
                <a:gd name="T43" fmla="*/ 1175 h 2076"/>
                <a:gd name="T44" fmla="*/ 1929 w 2077"/>
                <a:gd name="T45" fmla="*/ 1118 h 2076"/>
                <a:gd name="T46" fmla="*/ 1934 w 2077"/>
                <a:gd name="T47" fmla="*/ 962 h 2076"/>
                <a:gd name="T48" fmla="*/ 1747 w 2077"/>
                <a:gd name="T49" fmla="*/ 934 h 2076"/>
                <a:gd name="T50" fmla="*/ 1624 w 2077"/>
                <a:gd name="T51" fmla="*/ 648 h 2076"/>
                <a:gd name="T52" fmla="*/ 1728 w 2077"/>
                <a:gd name="T53" fmla="*/ 463 h 2076"/>
                <a:gd name="T54" fmla="*/ 1616 w 2077"/>
                <a:gd name="T55" fmla="*/ 350 h 2076"/>
                <a:gd name="T56" fmla="*/ 1449 w 2077"/>
                <a:gd name="T57" fmla="*/ 461 h 2076"/>
                <a:gd name="T58" fmla="*/ 1159 w 2077"/>
                <a:gd name="T59" fmla="*/ 341 h 2076"/>
                <a:gd name="T60" fmla="*/ 1119 w 2077"/>
                <a:gd name="T61" fmla="*/ 145 h 2076"/>
                <a:gd name="T62" fmla="*/ 1139 w 2077"/>
                <a:gd name="T63" fmla="*/ 3 h 2076"/>
                <a:gd name="T64" fmla="*/ 1260 w 2077"/>
                <a:gd name="T65" fmla="*/ 152 h 2076"/>
                <a:gd name="T66" fmla="*/ 1547 w 2077"/>
                <a:gd name="T67" fmla="*/ 227 h 2076"/>
                <a:gd name="T68" fmla="*/ 1705 w 2077"/>
                <a:gd name="T69" fmla="*/ 239 h 2076"/>
                <a:gd name="T70" fmla="*/ 1866 w 2077"/>
                <a:gd name="T71" fmla="*/ 474 h 2076"/>
                <a:gd name="T72" fmla="*/ 1819 w 2077"/>
                <a:gd name="T73" fmla="*/ 714 h 2076"/>
                <a:gd name="T74" fmla="*/ 2032 w 2077"/>
                <a:gd name="T75" fmla="*/ 861 h 2076"/>
                <a:gd name="T76" fmla="*/ 2065 w 2077"/>
                <a:gd name="T77" fmla="*/ 1165 h 2076"/>
                <a:gd name="T78" fmla="*/ 1925 w 2077"/>
                <a:gd name="T79" fmla="*/ 1259 h 2076"/>
                <a:gd name="T80" fmla="*/ 1852 w 2077"/>
                <a:gd name="T81" fmla="*/ 1551 h 2076"/>
                <a:gd name="T82" fmla="*/ 1821 w 2077"/>
                <a:gd name="T83" fmla="*/ 1722 h 2076"/>
                <a:gd name="T84" fmla="*/ 1592 w 2077"/>
                <a:gd name="T85" fmla="*/ 1863 h 2076"/>
                <a:gd name="T86" fmla="*/ 1361 w 2077"/>
                <a:gd name="T87" fmla="*/ 1818 h 2076"/>
                <a:gd name="T88" fmla="*/ 1216 w 2077"/>
                <a:gd name="T89" fmla="*/ 2031 h 2076"/>
                <a:gd name="T90" fmla="*/ 910 w 2077"/>
                <a:gd name="T91" fmla="*/ 2064 h 2076"/>
                <a:gd name="T92" fmla="*/ 817 w 2077"/>
                <a:gd name="T93" fmla="*/ 1852 h 2076"/>
                <a:gd name="T94" fmla="*/ 508 w 2077"/>
                <a:gd name="T95" fmla="*/ 1857 h 2076"/>
                <a:gd name="T96" fmla="*/ 354 w 2077"/>
                <a:gd name="T97" fmla="*/ 1820 h 2076"/>
                <a:gd name="T98" fmla="*/ 216 w 2077"/>
                <a:gd name="T99" fmla="*/ 1577 h 2076"/>
                <a:gd name="T100" fmla="*/ 240 w 2077"/>
                <a:gd name="T101" fmla="*/ 1311 h 2076"/>
                <a:gd name="T102" fmla="*/ 26 w 2077"/>
                <a:gd name="T103" fmla="*/ 1192 h 2076"/>
                <a:gd name="T104" fmla="*/ 26 w 2077"/>
                <a:gd name="T105" fmla="*/ 884 h 2076"/>
                <a:gd name="T106" fmla="*/ 246 w 2077"/>
                <a:gd name="T107" fmla="*/ 748 h 2076"/>
                <a:gd name="T108" fmla="*/ 211 w 2077"/>
                <a:gd name="T109" fmla="*/ 474 h 2076"/>
                <a:gd name="T110" fmla="*/ 372 w 2077"/>
                <a:gd name="T111" fmla="*/ 239 h 2076"/>
                <a:gd name="T112" fmla="*/ 530 w 2077"/>
                <a:gd name="T113" fmla="*/ 227 h 2076"/>
                <a:gd name="T114" fmla="*/ 817 w 2077"/>
                <a:gd name="T115" fmla="*/ 224 h 2076"/>
                <a:gd name="T116" fmla="*/ 910 w 2077"/>
                <a:gd name="T117" fmla="*/ 12 h 2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77" h="2076">
                  <a:moveTo>
                    <a:pt x="971" y="140"/>
                  </a:moveTo>
                  <a:lnTo>
                    <a:pt x="967" y="140"/>
                  </a:lnTo>
                  <a:lnTo>
                    <a:pt x="964" y="142"/>
                  </a:lnTo>
                  <a:lnTo>
                    <a:pt x="961" y="145"/>
                  </a:lnTo>
                  <a:lnTo>
                    <a:pt x="959" y="149"/>
                  </a:lnTo>
                  <a:lnTo>
                    <a:pt x="958" y="152"/>
                  </a:lnTo>
                  <a:lnTo>
                    <a:pt x="958" y="277"/>
                  </a:lnTo>
                  <a:lnTo>
                    <a:pt x="956" y="296"/>
                  </a:lnTo>
                  <a:lnTo>
                    <a:pt x="948" y="314"/>
                  </a:lnTo>
                  <a:lnTo>
                    <a:pt x="936" y="329"/>
                  </a:lnTo>
                  <a:lnTo>
                    <a:pt x="920" y="340"/>
                  </a:lnTo>
                  <a:lnTo>
                    <a:pt x="902" y="346"/>
                  </a:lnTo>
                  <a:lnTo>
                    <a:pt x="849" y="360"/>
                  </a:lnTo>
                  <a:lnTo>
                    <a:pt x="796" y="377"/>
                  </a:lnTo>
                  <a:lnTo>
                    <a:pt x="745" y="397"/>
                  </a:lnTo>
                  <a:lnTo>
                    <a:pt x="697" y="422"/>
                  </a:lnTo>
                  <a:lnTo>
                    <a:pt x="649" y="451"/>
                  </a:lnTo>
                  <a:lnTo>
                    <a:pt x="631" y="460"/>
                  </a:lnTo>
                  <a:lnTo>
                    <a:pt x="612" y="463"/>
                  </a:lnTo>
                  <a:lnTo>
                    <a:pt x="594" y="461"/>
                  </a:lnTo>
                  <a:lnTo>
                    <a:pt x="576" y="455"/>
                  </a:lnTo>
                  <a:lnTo>
                    <a:pt x="561" y="443"/>
                  </a:lnTo>
                  <a:lnTo>
                    <a:pt x="471" y="352"/>
                  </a:lnTo>
                  <a:lnTo>
                    <a:pt x="468" y="350"/>
                  </a:lnTo>
                  <a:lnTo>
                    <a:pt x="465" y="349"/>
                  </a:lnTo>
                  <a:lnTo>
                    <a:pt x="462" y="349"/>
                  </a:lnTo>
                  <a:lnTo>
                    <a:pt x="459" y="349"/>
                  </a:lnTo>
                  <a:lnTo>
                    <a:pt x="456" y="350"/>
                  </a:lnTo>
                  <a:lnTo>
                    <a:pt x="453" y="352"/>
                  </a:lnTo>
                  <a:lnTo>
                    <a:pt x="356" y="450"/>
                  </a:lnTo>
                  <a:lnTo>
                    <a:pt x="353" y="456"/>
                  </a:lnTo>
                  <a:lnTo>
                    <a:pt x="353" y="462"/>
                  </a:lnTo>
                  <a:lnTo>
                    <a:pt x="356" y="467"/>
                  </a:lnTo>
                  <a:lnTo>
                    <a:pt x="446" y="557"/>
                  </a:lnTo>
                  <a:lnTo>
                    <a:pt x="457" y="573"/>
                  </a:lnTo>
                  <a:lnTo>
                    <a:pt x="465" y="591"/>
                  </a:lnTo>
                  <a:lnTo>
                    <a:pt x="466" y="610"/>
                  </a:lnTo>
                  <a:lnTo>
                    <a:pt x="462" y="629"/>
                  </a:lnTo>
                  <a:lnTo>
                    <a:pt x="454" y="645"/>
                  </a:lnTo>
                  <a:lnTo>
                    <a:pt x="425" y="693"/>
                  </a:lnTo>
                  <a:lnTo>
                    <a:pt x="400" y="742"/>
                  </a:lnTo>
                  <a:lnTo>
                    <a:pt x="379" y="793"/>
                  </a:lnTo>
                  <a:lnTo>
                    <a:pt x="362" y="845"/>
                  </a:lnTo>
                  <a:lnTo>
                    <a:pt x="350" y="899"/>
                  </a:lnTo>
                  <a:lnTo>
                    <a:pt x="343" y="918"/>
                  </a:lnTo>
                  <a:lnTo>
                    <a:pt x="332" y="933"/>
                  </a:lnTo>
                  <a:lnTo>
                    <a:pt x="317" y="945"/>
                  </a:lnTo>
                  <a:lnTo>
                    <a:pt x="300" y="952"/>
                  </a:lnTo>
                  <a:lnTo>
                    <a:pt x="281" y="955"/>
                  </a:lnTo>
                  <a:lnTo>
                    <a:pt x="153" y="955"/>
                  </a:lnTo>
                  <a:lnTo>
                    <a:pt x="150" y="955"/>
                  </a:lnTo>
                  <a:lnTo>
                    <a:pt x="147" y="958"/>
                  </a:lnTo>
                  <a:lnTo>
                    <a:pt x="144" y="961"/>
                  </a:lnTo>
                  <a:lnTo>
                    <a:pt x="143" y="964"/>
                  </a:lnTo>
                  <a:lnTo>
                    <a:pt x="142" y="967"/>
                  </a:lnTo>
                  <a:lnTo>
                    <a:pt x="142" y="1105"/>
                  </a:lnTo>
                  <a:lnTo>
                    <a:pt x="143" y="1109"/>
                  </a:lnTo>
                  <a:lnTo>
                    <a:pt x="144" y="1113"/>
                  </a:lnTo>
                  <a:lnTo>
                    <a:pt x="147" y="1115"/>
                  </a:lnTo>
                  <a:lnTo>
                    <a:pt x="150" y="1117"/>
                  </a:lnTo>
                  <a:lnTo>
                    <a:pt x="153" y="1118"/>
                  </a:lnTo>
                  <a:lnTo>
                    <a:pt x="281" y="1118"/>
                  </a:lnTo>
                  <a:lnTo>
                    <a:pt x="300" y="1120"/>
                  </a:lnTo>
                  <a:lnTo>
                    <a:pt x="317" y="1128"/>
                  </a:lnTo>
                  <a:lnTo>
                    <a:pt x="332" y="1140"/>
                  </a:lnTo>
                  <a:lnTo>
                    <a:pt x="343" y="1156"/>
                  </a:lnTo>
                  <a:lnTo>
                    <a:pt x="350" y="1174"/>
                  </a:lnTo>
                  <a:lnTo>
                    <a:pt x="362" y="1228"/>
                  </a:lnTo>
                  <a:lnTo>
                    <a:pt x="379" y="1280"/>
                  </a:lnTo>
                  <a:lnTo>
                    <a:pt x="400" y="1331"/>
                  </a:lnTo>
                  <a:lnTo>
                    <a:pt x="425" y="1379"/>
                  </a:lnTo>
                  <a:lnTo>
                    <a:pt x="454" y="1427"/>
                  </a:lnTo>
                  <a:lnTo>
                    <a:pt x="462" y="1445"/>
                  </a:lnTo>
                  <a:lnTo>
                    <a:pt x="467" y="1464"/>
                  </a:lnTo>
                  <a:lnTo>
                    <a:pt x="465" y="1483"/>
                  </a:lnTo>
                  <a:lnTo>
                    <a:pt x="457" y="1500"/>
                  </a:lnTo>
                  <a:lnTo>
                    <a:pt x="446" y="1515"/>
                  </a:lnTo>
                  <a:lnTo>
                    <a:pt x="356" y="1606"/>
                  </a:lnTo>
                  <a:lnTo>
                    <a:pt x="353" y="1611"/>
                  </a:lnTo>
                  <a:lnTo>
                    <a:pt x="353" y="1617"/>
                  </a:lnTo>
                  <a:lnTo>
                    <a:pt x="356" y="1623"/>
                  </a:lnTo>
                  <a:lnTo>
                    <a:pt x="453" y="1720"/>
                  </a:lnTo>
                  <a:lnTo>
                    <a:pt x="456" y="1722"/>
                  </a:lnTo>
                  <a:lnTo>
                    <a:pt x="459" y="1723"/>
                  </a:lnTo>
                  <a:lnTo>
                    <a:pt x="462" y="1724"/>
                  </a:lnTo>
                  <a:lnTo>
                    <a:pt x="465" y="1723"/>
                  </a:lnTo>
                  <a:lnTo>
                    <a:pt x="468" y="1722"/>
                  </a:lnTo>
                  <a:lnTo>
                    <a:pt x="471" y="1720"/>
                  </a:lnTo>
                  <a:lnTo>
                    <a:pt x="559" y="1630"/>
                  </a:lnTo>
                  <a:lnTo>
                    <a:pt x="574" y="1619"/>
                  </a:lnTo>
                  <a:lnTo>
                    <a:pt x="591" y="1612"/>
                  </a:lnTo>
                  <a:lnTo>
                    <a:pt x="609" y="1610"/>
                  </a:lnTo>
                  <a:lnTo>
                    <a:pt x="629" y="1614"/>
                  </a:lnTo>
                  <a:lnTo>
                    <a:pt x="648" y="1622"/>
                  </a:lnTo>
                  <a:lnTo>
                    <a:pt x="695" y="1651"/>
                  </a:lnTo>
                  <a:lnTo>
                    <a:pt x="744" y="1676"/>
                  </a:lnTo>
                  <a:lnTo>
                    <a:pt x="795" y="1697"/>
                  </a:lnTo>
                  <a:lnTo>
                    <a:pt x="846" y="1714"/>
                  </a:lnTo>
                  <a:lnTo>
                    <a:pt x="900" y="1726"/>
                  </a:lnTo>
                  <a:lnTo>
                    <a:pt x="919" y="1733"/>
                  </a:lnTo>
                  <a:lnTo>
                    <a:pt x="935" y="1744"/>
                  </a:lnTo>
                  <a:lnTo>
                    <a:pt x="947" y="1759"/>
                  </a:lnTo>
                  <a:lnTo>
                    <a:pt x="955" y="1776"/>
                  </a:lnTo>
                  <a:lnTo>
                    <a:pt x="957" y="1796"/>
                  </a:lnTo>
                  <a:lnTo>
                    <a:pt x="957" y="1922"/>
                  </a:lnTo>
                  <a:lnTo>
                    <a:pt x="958" y="1926"/>
                  </a:lnTo>
                  <a:lnTo>
                    <a:pt x="959" y="1929"/>
                  </a:lnTo>
                  <a:lnTo>
                    <a:pt x="963" y="1932"/>
                  </a:lnTo>
                  <a:lnTo>
                    <a:pt x="966" y="1934"/>
                  </a:lnTo>
                  <a:lnTo>
                    <a:pt x="970" y="1934"/>
                  </a:lnTo>
                  <a:lnTo>
                    <a:pt x="1108" y="1934"/>
                  </a:lnTo>
                  <a:lnTo>
                    <a:pt x="1111" y="1934"/>
                  </a:lnTo>
                  <a:lnTo>
                    <a:pt x="1114" y="1932"/>
                  </a:lnTo>
                  <a:lnTo>
                    <a:pt x="1118" y="1929"/>
                  </a:lnTo>
                  <a:lnTo>
                    <a:pt x="1119" y="1926"/>
                  </a:lnTo>
                  <a:lnTo>
                    <a:pt x="1120" y="1922"/>
                  </a:lnTo>
                  <a:lnTo>
                    <a:pt x="1120" y="1796"/>
                  </a:lnTo>
                  <a:lnTo>
                    <a:pt x="1123" y="1776"/>
                  </a:lnTo>
                  <a:lnTo>
                    <a:pt x="1130" y="1759"/>
                  </a:lnTo>
                  <a:lnTo>
                    <a:pt x="1142" y="1744"/>
                  </a:lnTo>
                  <a:lnTo>
                    <a:pt x="1158" y="1733"/>
                  </a:lnTo>
                  <a:lnTo>
                    <a:pt x="1177" y="1726"/>
                  </a:lnTo>
                  <a:lnTo>
                    <a:pt x="1231" y="1714"/>
                  </a:lnTo>
                  <a:lnTo>
                    <a:pt x="1282" y="1697"/>
                  </a:lnTo>
                  <a:lnTo>
                    <a:pt x="1333" y="1676"/>
                  </a:lnTo>
                  <a:lnTo>
                    <a:pt x="1382" y="1650"/>
                  </a:lnTo>
                  <a:lnTo>
                    <a:pt x="1430" y="1622"/>
                  </a:lnTo>
                  <a:lnTo>
                    <a:pt x="1447" y="1614"/>
                  </a:lnTo>
                  <a:lnTo>
                    <a:pt x="1466" y="1610"/>
                  </a:lnTo>
                  <a:lnTo>
                    <a:pt x="1485" y="1611"/>
                  </a:lnTo>
                  <a:lnTo>
                    <a:pt x="1503" y="1619"/>
                  </a:lnTo>
                  <a:lnTo>
                    <a:pt x="1518" y="1630"/>
                  </a:lnTo>
                  <a:lnTo>
                    <a:pt x="1608" y="1720"/>
                  </a:lnTo>
                  <a:lnTo>
                    <a:pt x="1611" y="1722"/>
                  </a:lnTo>
                  <a:lnTo>
                    <a:pt x="1614" y="1723"/>
                  </a:lnTo>
                  <a:lnTo>
                    <a:pt x="1617" y="1724"/>
                  </a:lnTo>
                  <a:lnTo>
                    <a:pt x="1619" y="1723"/>
                  </a:lnTo>
                  <a:lnTo>
                    <a:pt x="1622" y="1722"/>
                  </a:lnTo>
                  <a:lnTo>
                    <a:pt x="1625" y="1720"/>
                  </a:lnTo>
                  <a:lnTo>
                    <a:pt x="1723" y="1623"/>
                  </a:lnTo>
                  <a:lnTo>
                    <a:pt x="1726" y="1618"/>
                  </a:lnTo>
                  <a:lnTo>
                    <a:pt x="1726" y="1611"/>
                  </a:lnTo>
                  <a:lnTo>
                    <a:pt x="1723" y="1606"/>
                  </a:lnTo>
                  <a:lnTo>
                    <a:pt x="1633" y="1516"/>
                  </a:lnTo>
                  <a:lnTo>
                    <a:pt x="1621" y="1501"/>
                  </a:lnTo>
                  <a:lnTo>
                    <a:pt x="1615" y="1483"/>
                  </a:lnTo>
                  <a:lnTo>
                    <a:pt x="1613" y="1464"/>
                  </a:lnTo>
                  <a:lnTo>
                    <a:pt x="1616" y="1446"/>
                  </a:lnTo>
                  <a:lnTo>
                    <a:pt x="1624" y="1428"/>
                  </a:lnTo>
                  <a:lnTo>
                    <a:pt x="1654" y="1380"/>
                  </a:lnTo>
                  <a:lnTo>
                    <a:pt x="1679" y="1332"/>
                  </a:lnTo>
                  <a:lnTo>
                    <a:pt x="1700" y="1281"/>
                  </a:lnTo>
                  <a:lnTo>
                    <a:pt x="1717" y="1229"/>
                  </a:lnTo>
                  <a:lnTo>
                    <a:pt x="1730" y="1175"/>
                  </a:lnTo>
                  <a:lnTo>
                    <a:pt x="1736" y="1156"/>
                  </a:lnTo>
                  <a:lnTo>
                    <a:pt x="1747" y="1141"/>
                  </a:lnTo>
                  <a:lnTo>
                    <a:pt x="1761" y="1128"/>
                  </a:lnTo>
                  <a:lnTo>
                    <a:pt x="1779" y="1121"/>
                  </a:lnTo>
                  <a:lnTo>
                    <a:pt x="1798" y="1119"/>
                  </a:lnTo>
                  <a:lnTo>
                    <a:pt x="1925" y="1119"/>
                  </a:lnTo>
                  <a:lnTo>
                    <a:pt x="1929" y="1118"/>
                  </a:lnTo>
                  <a:lnTo>
                    <a:pt x="1932" y="1117"/>
                  </a:lnTo>
                  <a:lnTo>
                    <a:pt x="1934" y="1114"/>
                  </a:lnTo>
                  <a:lnTo>
                    <a:pt x="1936" y="1110"/>
                  </a:lnTo>
                  <a:lnTo>
                    <a:pt x="1936" y="1107"/>
                  </a:lnTo>
                  <a:lnTo>
                    <a:pt x="1936" y="969"/>
                  </a:lnTo>
                  <a:lnTo>
                    <a:pt x="1936" y="965"/>
                  </a:lnTo>
                  <a:lnTo>
                    <a:pt x="1934" y="962"/>
                  </a:lnTo>
                  <a:lnTo>
                    <a:pt x="1932" y="959"/>
                  </a:lnTo>
                  <a:lnTo>
                    <a:pt x="1929" y="958"/>
                  </a:lnTo>
                  <a:lnTo>
                    <a:pt x="1925" y="957"/>
                  </a:lnTo>
                  <a:lnTo>
                    <a:pt x="1798" y="957"/>
                  </a:lnTo>
                  <a:lnTo>
                    <a:pt x="1779" y="954"/>
                  </a:lnTo>
                  <a:lnTo>
                    <a:pt x="1761" y="946"/>
                  </a:lnTo>
                  <a:lnTo>
                    <a:pt x="1747" y="934"/>
                  </a:lnTo>
                  <a:lnTo>
                    <a:pt x="1736" y="919"/>
                  </a:lnTo>
                  <a:lnTo>
                    <a:pt x="1730" y="900"/>
                  </a:lnTo>
                  <a:lnTo>
                    <a:pt x="1716" y="847"/>
                  </a:lnTo>
                  <a:lnTo>
                    <a:pt x="1699" y="794"/>
                  </a:lnTo>
                  <a:lnTo>
                    <a:pt x="1678" y="744"/>
                  </a:lnTo>
                  <a:lnTo>
                    <a:pt x="1654" y="694"/>
                  </a:lnTo>
                  <a:lnTo>
                    <a:pt x="1624" y="648"/>
                  </a:lnTo>
                  <a:lnTo>
                    <a:pt x="1616" y="630"/>
                  </a:lnTo>
                  <a:lnTo>
                    <a:pt x="1613" y="611"/>
                  </a:lnTo>
                  <a:lnTo>
                    <a:pt x="1615" y="592"/>
                  </a:lnTo>
                  <a:lnTo>
                    <a:pt x="1621" y="574"/>
                  </a:lnTo>
                  <a:lnTo>
                    <a:pt x="1633" y="559"/>
                  </a:lnTo>
                  <a:lnTo>
                    <a:pt x="1724" y="468"/>
                  </a:lnTo>
                  <a:lnTo>
                    <a:pt x="1728" y="463"/>
                  </a:lnTo>
                  <a:lnTo>
                    <a:pt x="1728" y="457"/>
                  </a:lnTo>
                  <a:lnTo>
                    <a:pt x="1724" y="451"/>
                  </a:lnTo>
                  <a:lnTo>
                    <a:pt x="1626" y="354"/>
                  </a:lnTo>
                  <a:lnTo>
                    <a:pt x="1623" y="351"/>
                  </a:lnTo>
                  <a:lnTo>
                    <a:pt x="1621" y="350"/>
                  </a:lnTo>
                  <a:lnTo>
                    <a:pt x="1618" y="350"/>
                  </a:lnTo>
                  <a:lnTo>
                    <a:pt x="1616" y="350"/>
                  </a:lnTo>
                  <a:lnTo>
                    <a:pt x="1613" y="351"/>
                  </a:lnTo>
                  <a:lnTo>
                    <a:pt x="1609" y="354"/>
                  </a:lnTo>
                  <a:lnTo>
                    <a:pt x="1520" y="444"/>
                  </a:lnTo>
                  <a:lnTo>
                    <a:pt x="1504" y="456"/>
                  </a:lnTo>
                  <a:lnTo>
                    <a:pt x="1486" y="462"/>
                  </a:lnTo>
                  <a:lnTo>
                    <a:pt x="1467" y="464"/>
                  </a:lnTo>
                  <a:lnTo>
                    <a:pt x="1449" y="461"/>
                  </a:lnTo>
                  <a:lnTo>
                    <a:pt x="1431" y="452"/>
                  </a:lnTo>
                  <a:lnTo>
                    <a:pt x="1384" y="423"/>
                  </a:lnTo>
                  <a:lnTo>
                    <a:pt x="1335" y="399"/>
                  </a:lnTo>
                  <a:lnTo>
                    <a:pt x="1284" y="378"/>
                  </a:lnTo>
                  <a:lnTo>
                    <a:pt x="1232" y="361"/>
                  </a:lnTo>
                  <a:lnTo>
                    <a:pt x="1178" y="348"/>
                  </a:lnTo>
                  <a:lnTo>
                    <a:pt x="1159" y="341"/>
                  </a:lnTo>
                  <a:lnTo>
                    <a:pt x="1143" y="330"/>
                  </a:lnTo>
                  <a:lnTo>
                    <a:pt x="1131" y="315"/>
                  </a:lnTo>
                  <a:lnTo>
                    <a:pt x="1124" y="298"/>
                  </a:lnTo>
                  <a:lnTo>
                    <a:pt x="1121" y="278"/>
                  </a:lnTo>
                  <a:lnTo>
                    <a:pt x="1121" y="152"/>
                  </a:lnTo>
                  <a:lnTo>
                    <a:pt x="1121" y="149"/>
                  </a:lnTo>
                  <a:lnTo>
                    <a:pt x="1119" y="145"/>
                  </a:lnTo>
                  <a:lnTo>
                    <a:pt x="1117" y="142"/>
                  </a:lnTo>
                  <a:lnTo>
                    <a:pt x="1112" y="140"/>
                  </a:lnTo>
                  <a:lnTo>
                    <a:pt x="1109" y="140"/>
                  </a:lnTo>
                  <a:lnTo>
                    <a:pt x="971" y="140"/>
                  </a:lnTo>
                  <a:close/>
                  <a:moveTo>
                    <a:pt x="970" y="0"/>
                  </a:moveTo>
                  <a:lnTo>
                    <a:pt x="1108" y="0"/>
                  </a:lnTo>
                  <a:lnTo>
                    <a:pt x="1139" y="3"/>
                  </a:lnTo>
                  <a:lnTo>
                    <a:pt x="1167" y="12"/>
                  </a:lnTo>
                  <a:lnTo>
                    <a:pt x="1193" y="25"/>
                  </a:lnTo>
                  <a:lnTo>
                    <a:pt x="1216" y="44"/>
                  </a:lnTo>
                  <a:lnTo>
                    <a:pt x="1234" y="66"/>
                  </a:lnTo>
                  <a:lnTo>
                    <a:pt x="1248" y="93"/>
                  </a:lnTo>
                  <a:lnTo>
                    <a:pt x="1257" y="121"/>
                  </a:lnTo>
                  <a:lnTo>
                    <a:pt x="1260" y="152"/>
                  </a:lnTo>
                  <a:lnTo>
                    <a:pt x="1260" y="223"/>
                  </a:lnTo>
                  <a:lnTo>
                    <a:pt x="1329" y="245"/>
                  </a:lnTo>
                  <a:lnTo>
                    <a:pt x="1394" y="272"/>
                  </a:lnTo>
                  <a:lnTo>
                    <a:pt x="1457" y="305"/>
                  </a:lnTo>
                  <a:lnTo>
                    <a:pt x="1508" y="255"/>
                  </a:lnTo>
                  <a:lnTo>
                    <a:pt x="1527" y="239"/>
                  </a:lnTo>
                  <a:lnTo>
                    <a:pt x="1547" y="227"/>
                  </a:lnTo>
                  <a:lnTo>
                    <a:pt x="1569" y="217"/>
                  </a:lnTo>
                  <a:lnTo>
                    <a:pt x="1592" y="212"/>
                  </a:lnTo>
                  <a:lnTo>
                    <a:pt x="1616" y="210"/>
                  </a:lnTo>
                  <a:lnTo>
                    <a:pt x="1640" y="212"/>
                  </a:lnTo>
                  <a:lnTo>
                    <a:pt x="1663" y="217"/>
                  </a:lnTo>
                  <a:lnTo>
                    <a:pt x="1684" y="227"/>
                  </a:lnTo>
                  <a:lnTo>
                    <a:pt x="1705" y="239"/>
                  </a:lnTo>
                  <a:lnTo>
                    <a:pt x="1723" y="255"/>
                  </a:lnTo>
                  <a:lnTo>
                    <a:pt x="1821" y="352"/>
                  </a:lnTo>
                  <a:lnTo>
                    <a:pt x="1839" y="373"/>
                  </a:lnTo>
                  <a:lnTo>
                    <a:pt x="1852" y="397"/>
                  </a:lnTo>
                  <a:lnTo>
                    <a:pt x="1862" y="422"/>
                  </a:lnTo>
                  <a:lnTo>
                    <a:pt x="1866" y="447"/>
                  </a:lnTo>
                  <a:lnTo>
                    <a:pt x="1866" y="474"/>
                  </a:lnTo>
                  <a:lnTo>
                    <a:pt x="1862" y="499"/>
                  </a:lnTo>
                  <a:lnTo>
                    <a:pt x="1852" y="523"/>
                  </a:lnTo>
                  <a:lnTo>
                    <a:pt x="1839" y="546"/>
                  </a:lnTo>
                  <a:lnTo>
                    <a:pt x="1821" y="567"/>
                  </a:lnTo>
                  <a:lnTo>
                    <a:pt x="1771" y="618"/>
                  </a:lnTo>
                  <a:lnTo>
                    <a:pt x="1796" y="665"/>
                  </a:lnTo>
                  <a:lnTo>
                    <a:pt x="1819" y="714"/>
                  </a:lnTo>
                  <a:lnTo>
                    <a:pt x="1837" y="765"/>
                  </a:lnTo>
                  <a:lnTo>
                    <a:pt x="1853" y="816"/>
                  </a:lnTo>
                  <a:lnTo>
                    <a:pt x="1925" y="816"/>
                  </a:lnTo>
                  <a:lnTo>
                    <a:pt x="1955" y="818"/>
                  </a:lnTo>
                  <a:lnTo>
                    <a:pt x="1984" y="828"/>
                  </a:lnTo>
                  <a:lnTo>
                    <a:pt x="2010" y="842"/>
                  </a:lnTo>
                  <a:lnTo>
                    <a:pt x="2032" y="861"/>
                  </a:lnTo>
                  <a:lnTo>
                    <a:pt x="2051" y="883"/>
                  </a:lnTo>
                  <a:lnTo>
                    <a:pt x="2065" y="909"/>
                  </a:lnTo>
                  <a:lnTo>
                    <a:pt x="2075" y="938"/>
                  </a:lnTo>
                  <a:lnTo>
                    <a:pt x="2077" y="968"/>
                  </a:lnTo>
                  <a:lnTo>
                    <a:pt x="2077" y="1106"/>
                  </a:lnTo>
                  <a:lnTo>
                    <a:pt x="2075" y="1137"/>
                  </a:lnTo>
                  <a:lnTo>
                    <a:pt x="2065" y="1165"/>
                  </a:lnTo>
                  <a:lnTo>
                    <a:pt x="2051" y="1192"/>
                  </a:lnTo>
                  <a:lnTo>
                    <a:pt x="2032" y="1214"/>
                  </a:lnTo>
                  <a:lnTo>
                    <a:pt x="2010" y="1233"/>
                  </a:lnTo>
                  <a:lnTo>
                    <a:pt x="1984" y="1247"/>
                  </a:lnTo>
                  <a:lnTo>
                    <a:pt x="1955" y="1255"/>
                  </a:lnTo>
                  <a:lnTo>
                    <a:pt x="1925" y="1258"/>
                  </a:lnTo>
                  <a:lnTo>
                    <a:pt x="1925" y="1259"/>
                  </a:lnTo>
                  <a:lnTo>
                    <a:pt x="1853" y="1259"/>
                  </a:lnTo>
                  <a:lnTo>
                    <a:pt x="1831" y="1328"/>
                  </a:lnTo>
                  <a:lnTo>
                    <a:pt x="1803" y="1393"/>
                  </a:lnTo>
                  <a:lnTo>
                    <a:pt x="1771" y="1456"/>
                  </a:lnTo>
                  <a:lnTo>
                    <a:pt x="1821" y="1507"/>
                  </a:lnTo>
                  <a:lnTo>
                    <a:pt x="1839" y="1528"/>
                  </a:lnTo>
                  <a:lnTo>
                    <a:pt x="1852" y="1551"/>
                  </a:lnTo>
                  <a:lnTo>
                    <a:pt x="1862" y="1577"/>
                  </a:lnTo>
                  <a:lnTo>
                    <a:pt x="1866" y="1602"/>
                  </a:lnTo>
                  <a:lnTo>
                    <a:pt x="1866" y="1628"/>
                  </a:lnTo>
                  <a:lnTo>
                    <a:pt x="1862" y="1654"/>
                  </a:lnTo>
                  <a:lnTo>
                    <a:pt x="1852" y="1678"/>
                  </a:lnTo>
                  <a:lnTo>
                    <a:pt x="1839" y="1701"/>
                  </a:lnTo>
                  <a:lnTo>
                    <a:pt x="1821" y="1722"/>
                  </a:lnTo>
                  <a:lnTo>
                    <a:pt x="1723" y="1820"/>
                  </a:lnTo>
                  <a:lnTo>
                    <a:pt x="1705" y="1836"/>
                  </a:lnTo>
                  <a:lnTo>
                    <a:pt x="1684" y="1849"/>
                  </a:lnTo>
                  <a:lnTo>
                    <a:pt x="1663" y="1857"/>
                  </a:lnTo>
                  <a:lnTo>
                    <a:pt x="1640" y="1863"/>
                  </a:lnTo>
                  <a:lnTo>
                    <a:pt x="1616" y="1864"/>
                  </a:lnTo>
                  <a:lnTo>
                    <a:pt x="1592" y="1863"/>
                  </a:lnTo>
                  <a:lnTo>
                    <a:pt x="1569" y="1857"/>
                  </a:lnTo>
                  <a:lnTo>
                    <a:pt x="1547" y="1849"/>
                  </a:lnTo>
                  <a:lnTo>
                    <a:pt x="1527" y="1836"/>
                  </a:lnTo>
                  <a:lnTo>
                    <a:pt x="1508" y="1820"/>
                  </a:lnTo>
                  <a:lnTo>
                    <a:pt x="1457" y="1770"/>
                  </a:lnTo>
                  <a:lnTo>
                    <a:pt x="1410" y="1796"/>
                  </a:lnTo>
                  <a:lnTo>
                    <a:pt x="1361" y="1818"/>
                  </a:lnTo>
                  <a:lnTo>
                    <a:pt x="1312" y="1837"/>
                  </a:lnTo>
                  <a:lnTo>
                    <a:pt x="1260" y="1852"/>
                  </a:lnTo>
                  <a:lnTo>
                    <a:pt x="1260" y="1924"/>
                  </a:lnTo>
                  <a:lnTo>
                    <a:pt x="1257" y="1954"/>
                  </a:lnTo>
                  <a:lnTo>
                    <a:pt x="1248" y="1983"/>
                  </a:lnTo>
                  <a:lnTo>
                    <a:pt x="1234" y="2009"/>
                  </a:lnTo>
                  <a:lnTo>
                    <a:pt x="1216" y="2031"/>
                  </a:lnTo>
                  <a:lnTo>
                    <a:pt x="1193" y="2050"/>
                  </a:lnTo>
                  <a:lnTo>
                    <a:pt x="1167" y="2064"/>
                  </a:lnTo>
                  <a:lnTo>
                    <a:pt x="1139" y="2073"/>
                  </a:lnTo>
                  <a:lnTo>
                    <a:pt x="1108" y="2076"/>
                  </a:lnTo>
                  <a:lnTo>
                    <a:pt x="970" y="2076"/>
                  </a:lnTo>
                  <a:lnTo>
                    <a:pt x="938" y="2073"/>
                  </a:lnTo>
                  <a:lnTo>
                    <a:pt x="910" y="2064"/>
                  </a:lnTo>
                  <a:lnTo>
                    <a:pt x="884" y="2050"/>
                  </a:lnTo>
                  <a:lnTo>
                    <a:pt x="861" y="2031"/>
                  </a:lnTo>
                  <a:lnTo>
                    <a:pt x="843" y="2009"/>
                  </a:lnTo>
                  <a:lnTo>
                    <a:pt x="829" y="1983"/>
                  </a:lnTo>
                  <a:lnTo>
                    <a:pt x="820" y="1954"/>
                  </a:lnTo>
                  <a:lnTo>
                    <a:pt x="817" y="1924"/>
                  </a:lnTo>
                  <a:lnTo>
                    <a:pt x="817" y="1852"/>
                  </a:lnTo>
                  <a:lnTo>
                    <a:pt x="748" y="1831"/>
                  </a:lnTo>
                  <a:lnTo>
                    <a:pt x="683" y="1802"/>
                  </a:lnTo>
                  <a:lnTo>
                    <a:pt x="620" y="1770"/>
                  </a:lnTo>
                  <a:lnTo>
                    <a:pt x="569" y="1820"/>
                  </a:lnTo>
                  <a:lnTo>
                    <a:pt x="550" y="1836"/>
                  </a:lnTo>
                  <a:lnTo>
                    <a:pt x="530" y="1849"/>
                  </a:lnTo>
                  <a:lnTo>
                    <a:pt x="508" y="1857"/>
                  </a:lnTo>
                  <a:lnTo>
                    <a:pt x="486" y="1863"/>
                  </a:lnTo>
                  <a:lnTo>
                    <a:pt x="461" y="1864"/>
                  </a:lnTo>
                  <a:lnTo>
                    <a:pt x="437" y="1863"/>
                  </a:lnTo>
                  <a:lnTo>
                    <a:pt x="414" y="1857"/>
                  </a:lnTo>
                  <a:lnTo>
                    <a:pt x="393" y="1849"/>
                  </a:lnTo>
                  <a:lnTo>
                    <a:pt x="372" y="1836"/>
                  </a:lnTo>
                  <a:lnTo>
                    <a:pt x="354" y="1820"/>
                  </a:lnTo>
                  <a:lnTo>
                    <a:pt x="256" y="1722"/>
                  </a:lnTo>
                  <a:lnTo>
                    <a:pt x="238" y="1701"/>
                  </a:lnTo>
                  <a:lnTo>
                    <a:pt x="225" y="1678"/>
                  </a:lnTo>
                  <a:lnTo>
                    <a:pt x="216" y="1654"/>
                  </a:lnTo>
                  <a:lnTo>
                    <a:pt x="211" y="1628"/>
                  </a:lnTo>
                  <a:lnTo>
                    <a:pt x="211" y="1602"/>
                  </a:lnTo>
                  <a:lnTo>
                    <a:pt x="216" y="1577"/>
                  </a:lnTo>
                  <a:lnTo>
                    <a:pt x="225" y="1551"/>
                  </a:lnTo>
                  <a:lnTo>
                    <a:pt x="238" y="1528"/>
                  </a:lnTo>
                  <a:lnTo>
                    <a:pt x="256" y="1507"/>
                  </a:lnTo>
                  <a:lnTo>
                    <a:pt x="306" y="1456"/>
                  </a:lnTo>
                  <a:lnTo>
                    <a:pt x="281" y="1410"/>
                  </a:lnTo>
                  <a:lnTo>
                    <a:pt x="259" y="1360"/>
                  </a:lnTo>
                  <a:lnTo>
                    <a:pt x="240" y="1311"/>
                  </a:lnTo>
                  <a:lnTo>
                    <a:pt x="224" y="1259"/>
                  </a:lnTo>
                  <a:lnTo>
                    <a:pt x="152" y="1259"/>
                  </a:lnTo>
                  <a:lnTo>
                    <a:pt x="122" y="1256"/>
                  </a:lnTo>
                  <a:lnTo>
                    <a:pt x="93" y="1248"/>
                  </a:lnTo>
                  <a:lnTo>
                    <a:pt x="67" y="1233"/>
                  </a:lnTo>
                  <a:lnTo>
                    <a:pt x="45" y="1215"/>
                  </a:lnTo>
                  <a:lnTo>
                    <a:pt x="26" y="1192"/>
                  </a:lnTo>
                  <a:lnTo>
                    <a:pt x="12" y="1166"/>
                  </a:lnTo>
                  <a:lnTo>
                    <a:pt x="3" y="1138"/>
                  </a:lnTo>
                  <a:lnTo>
                    <a:pt x="0" y="1107"/>
                  </a:lnTo>
                  <a:lnTo>
                    <a:pt x="0" y="969"/>
                  </a:lnTo>
                  <a:lnTo>
                    <a:pt x="3" y="938"/>
                  </a:lnTo>
                  <a:lnTo>
                    <a:pt x="12" y="909"/>
                  </a:lnTo>
                  <a:lnTo>
                    <a:pt x="26" y="884"/>
                  </a:lnTo>
                  <a:lnTo>
                    <a:pt x="45" y="861"/>
                  </a:lnTo>
                  <a:lnTo>
                    <a:pt x="67" y="843"/>
                  </a:lnTo>
                  <a:lnTo>
                    <a:pt x="93" y="829"/>
                  </a:lnTo>
                  <a:lnTo>
                    <a:pt x="122" y="819"/>
                  </a:lnTo>
                  <a:lnTo>
                    <a:pt x="152" y="816"/>
                  </a:lnTo>
                  <a:lnTo>
                    <a:pt x="224" y="816"/>
                  </a:lnTo>
                  <a:lnTo>
                    <a:pt x="246" y="748"/>
                  </a:lnTo>
                  <a:lnTo>
                    <a:pt x="274" y="682"/>
                  </a:lnTo>
                  <a:lnTo>
                    <a:pt x="306" y="619"/>
                  </a:lnTo>
                  <a:lnTo>
                    <a:pt x="256" y="568"/>
                  </a:lnTo>
                  <a:lnTo>
                    <a:pt x="238" y="547"/>
                  </a:lnTo>
                  <a:lnTo>
                    <a:pt x="225" y="524"/>
                  </a:lnTo>
                  <a:lnTo>
                    <a:pt x="216" y="500"/>
                  </a:lnTo>
                  <a:lnTo>
                    <a:pt x="211" y="474"/>
                  </a:lnTo>
                  <a:lnTo>
                    <a:pt x="211" y="448"/>
                  </a:lnTo>
                  <a:lnTo>
                    <a:pt x="216" y="422"/>
                  </a:lnTo>
                  <a:lnTo>
                    <a:pt x="225" y="398"/>
                  </a:lnTo>
                  <a:lnTo>
                    <a:pt x="238" y="374"/>
                  </a:lnTo>
                  <a:lnTo>
                    <a:pt x="256" y="353"/>
                  </a:lnTo>
                  <a:lnTo>
                    <a:pt x="354" y="255"/>
                  </a:lnTo>
                  <a:lnTo>
                    <a:pt x="372" y="239"/>
                  </a:lnTo>
                  <a:lnTo>
                    <a:pt x="393" y="227"/>
                  </a:lnTo>
                  <a:lnTo>
                    <a:pt x="414" y="218"/>
                  </a:lnTo>
                  <a:lnTo>
                    <a:pt x="437" y="213"/>
                  </a:lnTo>
                  <a:lnTo>
                    <a:pt x="461" y="211"/>
                  </a:lnTo>
                  <a:lnTo>
                    <a:pt x="486" y="213"/>
                  </a:lnTo>
                  <a:lnTo>
                    <a:pt x="508" y="218"/>
                  </a:lnTo>
                  <a:lnTo>
                    <a:pt x="530" y="227"/>
                  </a:lnTo>
                  <a:lnTo>
                    <a:pt x="550" y="239"/>
                  </a:lnTo>
                  <a:lnTo>
                    <a:pt x="569" y="255"/>
                  </a:lnTo>
                  <a:lnTo>
                    <a:pt x="620" y="306"/>
                  </a:lnTo>
                  <a:lnTo>
                    <a:pt x="667" y="281"/>
                  </a:lnTo>
                  <a:lnTo>
                    <a:pt x="716" y="258"/>
                  </a:lnTo>
                  <a:lnTo>
                    <a:pt x="765" y="239"/>
                  </a:lnTo>
                  <a:lnTo>
                    <a:pt x="817" y="224"/>
                  </a:lnTo>
                  <a:lnTo>
                    <a:pt x="817" y="152"/>
                  </a:lnTo>
                  <a:lnTo>
                    <a:pt x="820" y="121"/>
                  </a:lnTo>
                  <a:lnTo>
                    <a:pt x="829" y="93"/>
                  </a:lnTo>
                  <a:lnTo>
                    <a:pt x="843" y="66"/>
                  </a:lnTo>
                  <a:lnTo>
                    <a:pt x="861" y="44"/>
                  </a:lnTo>
                  <a:lnTo>
                    <a:pt x="884" y="25"/>
                  </a:lnTo>
                  <a:lnTo>
                    <a:pt x="910" y="12"/>
                  </a:lnTo>
                  <a:lnTo>
                    <a:pt x="938" y="3"/>
                  </a:lnTo>
                  <a:lnTo>
                    <a:pt x="970" y="0"/>
                  </a:lnTo>
                  <a:close/>
                </a:path>
              </a:pathLst>
            </a:custGeom>
            <a:grpFill/>
            <a:ln w="0">
              <a:noFill/>
              <a:prstDash val="solid"/>
              <a:round/>
            </a:ln>
          </p:spPr>
          <p:txBody>
            <a:bodyPr vert="horz" wrap="square" lIns="91440" tIns="45720" rIns="91440" bIns="45720" numCol="1" anchor="t" anchorCtr="0" compatLnSpc="1"/>
            <a:lstStyle/>
            <a:p>
              <a:endParaRPr lang="en-US">
                <a:solidFill>
                  <a:srgbClr val="404040"/>
                </a:solidFill>
              </a:endParaRPr>
            </a:p>
          </p:txBody>
        </p:sp>
        <p:sp>
          <p:nvSpPr>
            <p:cNvPr id="15" name="Freeform 71"/>
            <p:cNvSpPr>
              <a:spLocks noEditPoints="1"/>
            </p:cNvSpPr>
            <p:nvPr/>
          </p:nvSpPr>
          <p:spPr bwMode="auto">
            <a:xfrm>
              <a:off x="3729038" y="2011363"/>
              <a:ext cx="139700" cy="139700"/>
            </a:xfrm>
            <a:custGeom>
              <a:avLst/>
              <a:gdLst>
                <a:gd name="T0" fmla="*/ 398 w 886"/>
                <a:gd name="T1" fmla="*/ 143 h 884"/>
                <a:gd name="T2" fmla="*/ 316 w 886"/>
                <a:gd name="T3" fmla="*/ 169 h 884"/>
                <a:gd name="T4" fmla="*/ 245 w 886"/>
                <a:gd name="T5" fmla="*/ 214 h 884"/>
                <a:gd name="T6" fmla="*/ 189 w 886"/>
                <a:gd name="T7" fmla="*/ 277 h 884"/>
                <a:gd name="T8" fmla="*/ 153 w 886"/>
                <a:gd name="T9" fmla="*/ 355 h 884"/>
                <a:gd name="T10" fmla="*/ 141 w 886"/>
                <a:gd name="T11" fmla="*/ 442 h 884"/>
                <a:gd name="T12" fmla="*/ 153 w 886"/>
                <a:gd name="T13" fmla="*/ 529 h 884"/>
                <a:gd name="T14" fmla="*/ 189 w 886"/>
                <a:gd name="T15" fmla="*/ 606 h 884"/>
                <a:gd name="T16" fmla="*/ 245 w 886"/>
                <a:gd name="T17" fmla="*/ 669 h 884"/>
                <a:gd name="T18" fmla="*/ 316 w 886"/>
                <a:gd name="T19" fmla="*/ 716 h 884"/>
                <a:gd name="T20" fmla="*/ 398 w 886"/>
                <a:gd name="T21" fmla="*/ 740 h 884"/>
                <a:gd name="T22" fmla="*/ 488 w 886"/>
                <a:gd name="T23" fmla="*/ 740 h 884"/>
                <a:gd name="T24" fmla="*/ 570 w 886"/>
                <a:gd name="T25" fmla="*/ 716 h 884"/>
                <a:gd name="T26" fmla="*/ 641 w 886"/>
                <a:gd name="T27" fmla="*/ 669 h 884"/>
                <a:gd name="T28" fmla="*/ 696 w 886"/>
                <a:gd name="T29" fmla="*/ 606 h 884"/>
                <a:gd name="T30" fmla="*/ 732 w 886"/>
                <a:gd name="T31" fmla="*/ 529 h 884"/>
                <a:gd name="T32" fmla="*/ 745 w 886"/>
                <a:gd name="T33" fmla="*/ 442 h 884"/>
                <a:gd name="T34" fmla="*/ 732 w 886"/>
                <a:gd name="T35" fmla="*/ 355 h 884"/>
                <a:gd name="T36" fmla="*/ 696 w 886"/>
                <a:gd name="T37" fmla="*/ 277 h 884"/>
                <a:gd name="T38" fmla="*/ 641 w 886"/>
                <a:gd name="T39" fmla="*/ 214 h 884"/>
                <a:gd name="T40" fmla="*/ 570 w 886"/>
                <a:gd name="T41" fmla="*/ 169 h 884"/>
                <a:gd name="T42" fmla="*/ 488 w 886"/>
                <a:gd name="T43" fmla="*/ 143 h 884"/>
                <a:gd name="T44" fmla="*/ 443 w 886"/>
                <a:gd name="T45" fmla="*/ 0 h 884"/>
                <a:gd name="T46" fmla="*/ 544 w 886"/>
                <a:gd name="T47" fmla="*/ 11 h 884"/>
                <a:gd name="T48" fmla="*/ 638 w 886"/>
                <a:gd name="T49" fmla="*/ 45 h 884"/>
                <a:gd name="T50" fmla="*/ 719 w 886"/>
                <a:gd name="T51" fmla="*/ 97 h 884"/>
                <a:gd name="T52" fmla="*/ 788 w 886"/>
                <a:gd name="T53" fmla="*/ 165 h 884"/>
                <a:gd name="T54" fmla="*/ 840 w 886"/>
                <a:gd name="T55" fmla="*/ 248 h 884"/>
                <a:gd name="T56" fmla="*/ 873 w 886"/>
                <a:gd name="T57" fmla="*/ 340 h 884"/>
                <a:gd name="T58" fmla="*/ 886 w 886"/>
                <a:gd name="T59" fmla="*/ 442 h 884"/>
                <a:gd name="T60" fmla="*/ 873 w 886"/>
                <a:gd name="T61" fmla="*/ 543 h 884"/>
                <a:gd name="T62" fmla="*/ 840 w 886"/>
                <a:gd name="T63" fmla="*/ 636 h 884"/>
                <a:gd name="T64" fmla="*/ 788 w 886"/>
                <a:gd name="T65" fmla="*/ 718 h 884"/>
                <a:gd name="T66" fmla="*/ 719 w 886"/>
                <a:gd name="T67" fmla="*/ 787 h 884"/>
                <a:gd name="T68" fmla="*/ 638 w 886"/>
                <a:gd name="T69" fmla="*/ 839 h 884"/>
                <a:gd name="T70" fmla="*/ 544 w 886"/>
                <a:gd name="T71" fmla="*/ 872 h 884"/>
                <a:gd name="T72" fmla="*/ 443 w 886"/>
                <a:gd name="T73" fmla="*/ 884 h 884"/>
                <a:gd name="T74" fmla="*/ 341 w 886"/>
                <a:gd name="T75" fmla="*/ 872 h 884"/>
                <a:gd name="T76" fmla="*/ 248 w 886"/>
                <a:gd name="T77" fmla="*/ 839 h 884"/>
                <a:gd name="T78" fmla="*/ 166 w 886"/>
                <a:gd name="T79" fmla="*/ 787 h 884"/>
                <a:gd name="T80" fmla="*/ 97 w 886"/>
                <a:gd name="T81" fmla="*/ 718 h 884"/>
                <a:gd name="T82" fmla="*/ 46 w 886"/>
                <a:gd name="T83" fmla="*/ 636 h 884"/>
                <a:gd name="T84" fmla="*/ 12 w 886"/>
                <a:gd name="T85" fmla="*/ 543 h 884"/>
                <a:gd name="T86" fmla="*/ 0 w 886"/>
                <a:gd name="T87" fmla="*/ 442 h 884"/>
                <a:gd name="T88" fmla="*/ 12 w 886"/>
                <a:gd name="T89" fmla="*/ 340 h 884"/>
                <a:gd name="T90" fmla="*/ 46 w 886"/>
                <a:gd name="T91" fmla="*/ 248 h 884"/>
                <a:gd name="T92" fmla="*/ 97 w 886"/>
                <a:gd name="T93" fmla="*/ 165 h 884"/>
                <a:gd name="T94" fmla="*/ 166 w 886"/>
                <a:gd name="T95" fmla="*/ 97 h 884"/>
                <a:gd name="T96" fmla="*/ 248 w 886"/>
                <a:gd name="T97" fmla="*/ 45 h 884"/>
                <a:gd name="T98" fmla="*/ 341 w 886"/>
                <a:gd name="T99" fmla="*/ 11 h 884"/>
                <a:gd name="T100" fmla="*/ 443 w 886"/>
                <a:gd name="T101"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86" h="884">
                  <a:moveTo>
                    <a:pt x="443" y="140"/>
                  </a:moveTo>
                  <a:lnTo>
                    <a:pt x="398" y="143"/>
                  </a:lnTo>
                  <a:lnTo>
                    <a:pt x="356" y="153"/>
                  </a:lnTo>
                  <a:lnTo>
                    <a:pt x="316" y="169"/>
                  </a:lnTo>
                  <a:lnTo>
                    <a:pt x="279" y="189"/>
                  </a:lnTo>
                  <a:lnTo>
                    <a:pt x="245" y="214"/>
                  </a:lnTo>
                  <a:lnTo>
                    <a:pt x="215" y="243"/>
                  </a:lnTo>
                  <a:lnTo>
                    <a:pt x="189" y="277"/>
                  </a:lnTo>
                  <a:lnTo>
                    <a:pt x="169" y="315"/>
                  </a:lnTo>
                  <a:lnTo>
                    <a:pt x="153" y="355"/>
                  </a:lnTo>
                  <a:lnTo>
                    <a:pt x="144" y="397"/>
                  </a:lnTo>
                  <a:lnTo>
                    <a:pt x="141" y="442"/>
                  </a:lnTo>
                  <a:lnTo>
                    <a:pt x="144" y="486"/>
                  </a:lnTo>
                  <a:lnTo>
                    <a:pt x="153" y="529"/>
                  </a:lnTo>
                  <a:lnTo>
                    <a:pt x="169" y="569"/>
                  </a:lnTo>
                  <a:lnTo>
                    <a:pt x="189" y="606"/>
                  </a:lnTo>
                  <a:lnTo>
                    <a:pt x="215" y="640"/>
                  </a:lnTo>
                  <a:lnTo>
                    <a:pt x="245" y="669"/>
                  </a:lnTo>
                  <a:lnTo>
                    <a:pt x="279" y="695"/>
                  </a:lnTo>
                  <a:lnTo>
                    <a:pt x="316" y="716"/>
                  </a:lnTo>
                  <a:lnTo>
                    <a:pt x="356" y="731"/>
                  </a:lnTo>
                  <a:lnTo>
                    <a:pt x="398" y="740"/>
                  </a:lnTo>
                  <a:lnTo>
                    <a:pt x="443" y="743"/>
                  </a:lnTo>
                  <a:lnTo>
                    <a:pt x="488" y="740"/>
                  </a:lnTo>
                  <a:lnTo>
                    <a:pt x="530" y="731"/>
                  </a:lnTo>
                  <a:lnTo>
                    <a:pt x="570" y="716"/>
                  </a:lnTo>
                  <a:lnTo>
                    <a:pt x="607" y="695"/>
                  </a:lnTo>
                  <a:lnTo>
                    <a:pt x="641" y="669"/>
                  </a:lnTo>
                  <a:lnTo>
                    <a:pt x="670" y="640"/>
                  </a:lnTo>
                  <a:lnTo>
                    <a:pt x="696" y="606"/>
                  </a:lnTo>
                  <a:lnTo>
                    <a:pt x="717" y="569"/>
                  </a:lnTo>
                  <a:lnTo>
                    <a:pt x="732" y="529"/>
                  </a:lnTo>
                  <a:lnTo>
                    <a:pt x="741" y="486"/>
                  </a:lnTo>
                  <a:lnTo>
                    <a:pt x="745" y="442"/>
                  </a:lnTo>
                  <a:lnTo>
                    <a:pt x="741" y="397"/>
                  </a:lnTo>
                  <a:lnTo>
                    <a:pt x="732" y="355"/>
                  </a:lnTo>
                  <a:lnTo>
                    <a:pt x="717" y="315"/>
                  </a:lnTo>
                  <a:lnTo>
                    <a:pt x="696" y="277"/>
                  </a:lnTo>
                  <a:lnTo>
                    <a:pt x="670" y="243"/>
                  </a:lnTo>
                  <a:lnTo>
                    <a:pt x="641" y="214"/>
                  </a:lnTo>
                  <a:lnTo>
                    <a:pt x="607" y="189"/>
                  </a:lnTo>
                  <a:lnTo>
                    <a:pt x="570" y="169"/>
                  </a:lnTo>
                  <a:lnTo>
                    <a:pt x="530" y="153"/>
                  </a:lnTo>
                  <a:lnTo>
                    <a:pt x="488" y="143"/>
                  </a:lnTo>
                  <a:lnTo>
                    <a:pt x="443" y="140"/>
                  </a:lnTo>
                  <a:close/>
                  <a:moveTo>
                    <a:pt x="443" y="0"/>
                  </a:moveTo>
                  <a:lnTo>
                    <a:pt x="494" y="3"/>
                  </a:lnTo>
                  <a:lnTo>
                    <a:pt x="544" y="11"/>
                  </a:lnTo>
                  <a:lnTo>
                    <a:pt x="592" y="25"/>
                  </a:lnTo>
                  <a:lnTo>
                    <a:pt x="638" y="45"/>
                  </a:lnTo>
                  <a:lnTo>
                    <a:pt x="680" y="68"/>
                  </a:lnTo>
                  <a:lnTo>
                    <a:pt x="719" y="97"/>
                  </a:lnTo>
                  <a:lnTo>
                    <a:pt x="756" y="130"/>
                  </a:lnTo>
                  <a:lnTo>
                    <a:pt x="788" y="165"/>
                  </a:lnTo>
                  <a:lnTo>
                    <a:pt x="816" y="205"/>
                  </a:lnTo>
                  <a:lnTo>
                    <a:pt x="840" y="248"/>
                  </a:lnTo>
                  <a:lnTo>
                    <a:pt x="859" y="293"/>
                  </a:lnTo>
                  <a:lnTo>
                    <a:pt x="873" y="340"/>
                  </a:lnTo>
                  <a:lnTo>
                    <a:pt x="883" y="390"/>
                  </a:lnTo>
                  <a:lnTo>
                    <a:pt x="886" y="442"/>
                  </a:lnTo>
                  <a:lnTo>
                    <a:pt x="883" y="493"/>
                  </a:lnTo>
                  <a:lnTo>
                    <a:pt x="873" y="543"/>
                  </a:lnTo>
                  <a:lnTo>
                    <a:pt x="859" y="590"/>
                  </a:lnTo>
                  <a:lnTo>
                    <a:pt x="840" y="636"/>
                  </a:lnTo>
                  <a:lnTo>
                    <a:pt x="816" y="679"/>
                  </a:lnTo>
                  <a:lnTo>
                    <a:pt x="788" y="718"/>
                  </a:lnTo>
                  <a:lnTo>
                    <a:pt x="756" y="754"/>
                  </a:lnTo>
                  <a:lnTo>
                    <a:pt x="719" y="787"/>
                  </a:lnTo>
                  <a:lnTo>
                    <a:pt x="680" y="815"/>
                  </a:lnTo>
                  <a:lnTo>
                    <a:pt x="638" y="839"/>
                  </a:lnTo>
                  <a:lnTo>
                    <a:pt x="592" y="858"/>
                  </a:lnTo>
                  <a:lnTo>
                    <a:pt x="544" y="872"/>
                  </a:lnTo>
                  <a:lnTo>
                    <a:pt x="494" y="880"/>
                  </a:lnTo>
                  <a:lnTo>
                    <a:pt x="443" y="884"/>
                  </a:lnTo>
                  <a:lnTo>
                    <a:pt x="392" y="880"/>
                  </a:lnTo>
                  <a:lnTo>
                    <a:pt x="341" y="872"/>
                  </a:lnTo>
                  <a:lnTo>
                    <a:pt x="294" y="858"/>
                  </a:lnTo>
                  <a:lnTo>
                    <a:pt x="248" y="839"/>
                  </a:lnTo>
                  <a:lnTo>
                    <a:pt x="206" y="815"/>
                  </a:lnTo>
                  <a:lnTo>
                    <a:pt x="166" y="787"/>
                  </a:lnTo>
                  <a:lnTo>
                    <a:pt x="130" y="754"/>
                  </a:lnTo>
                  <a:lnTo>
                    <a:pt x="97" y="718"/>
                  </a:lnTo>
                  <a:lnTo>
                    <a:pt x="70" y="679"/>
                  </a:lnTo>
                  <a:lnTo>
                    <a:pt x="46" y="636"/>
                  </a:lnTo>
                  <a:lnTo>
                    <a:pt x="27" y="590"/>
                  </a:lnTo>
                  <a:lnTo>
                    <a:pt x="12" y="543"/>
                  </a:lnTo>
                  <a:lnTo>
                    <a:pt x="4" y="493"/>
                  </a:lnTo>
                  <a:lnTo>
                    <a:pt x="0" y="442"/>
                  </a:lnTo>
                  <a:lnTo>
                    <a:pt x="4" y="390"/>
                  </a:lnTo>
                  <a:lnTo>
                    <a:pt x="12" y="340"/>
                  </a:lnTo>
                  <a:lnTo>
                    <a:pt x="27" y="293"/>
                  </a:lnTo>
                  <a:lnTo>
                    <a:pt x="46" y="248"/>
                  </a:lnTo>
                  <a:lnTo>
                    <a:pt x="70" y="205"/>
                  </a:lnTo>
                  <a:lnTo>
                    <a:pt x="97" y="165"/>
                  </a:lnTo>
                  <a:lnTo>
                    <a:pt x="130" y="130"/>
                  </a:lnTo>
                  <a:lnTo>
                    <a:pt x="166" y="97"/>
                  </a:lnTo>
                  <a:lnTo>
                    <a:pt x="206" y="68"/>
                  </a:lnTo>
                  <a:lnTo>
                    <a:pt x="248" y="45"/>
                  </a:lnTo>
                  <a:lnTo>
                    <a:pt x="294" y="25"/>
                  </a:lnTo>
                  <a:lnTo>
                    <a:pt x="341" y="11"/>
                  </a:lnTo>
                  <a:lnTo>
                    <a:pt x="392" y="3"/>
                  </a:lnTo>
                  <a:lnTo>
                    <a:pt x="443" y="0"/>
                  </a:lnTo>
                  <a:close/>
                </a:path>
              </a:pathLst>
            </a:custGeom>
            <a:grpFill/>
            <a:ln w="0">
              <a:noFill/>
              <a:prstDash val="solid"/>
              <a:round/>
            </a:ln>
          </p:spPr>
          <p:txBody>
            <a:bodyPr vert="horz" wrap="square" lIns="91440" tIns="45720" rIns="91440" bIns="45720" numCol="1" anchor="t" anchorCtr="0" compatLnSpc="1"/>
            <a:lstStyle/>
            <a:p>
              <a:endParaRPr lang="en-US">
                <a:solidFill>
                  <a:srgbClr val="404040"/>
                </a:solidFill>
              </a:endParaRPr>
            </a:p>
          </p:txBody>
        </p:sp>
        <p:sp>
          <p:nvSpPr>
            <p:cNvPr id="16" name="Freeform 72"/>
            <p:cNvSpPr/>
            <p:nvPr/>
          </p:nvSpPr>
          <p:spPr bwMode="auto">
            <a:xfrm>
              <a:off x="3471863" y="2006601"/>
              <a:ext cx="403225" cy="460375"/>
            </a:xfrm>
            <a:custGeom>
              <a:avLst/>
              <a:gdLst>
                <a:gd name="T0" fmla="*/ 1098 w 2541"/>
                <a:gd name="T1" fmla="*/ 8 h 2906"/>
                <a:gd name="T2" fmla="*/ 1133 w 2541"/>
                <a:gd name="T3" fmla="*/ 48 h 2906"/>
                <a:gd name="T4" fmla="*/ 1130 w 2541"/>
                <a:gd name="T5" fmla="*/ 102 h 2906"/>
                <a:gd name="T6" fmla="*/ 1090 w 2541"/>
                <a:gd name="T7" fmla="*/ 136 h 2906"/>
                <a:gd name="T8" fmla="*/ 917 w 2541"/>
                <a:gd name="T9" fmla="*/ 214 h 2906"/>
                <a:gd name="T10" fmla="*/ 736 w 2541"/>
                <a:gd name="T11" fmla="*/ 341 h 2906"/>
                <a:gd name="T12" fmla="*/ 590 w 2541"/>
                <a:gd name="T13" fmla="*/ 501 h 2906"/>
                <a:gd name="T14" fmla="*/ 479 w 2541"/>
                <a:gd name="T15" fmla="*/ 688 h 2906"/>
                <a:gd name="T16" fmla="*/ 409 w 2541"/>
                <a:gd name="T17" fmla="*/ 895 h 2906"/>
                <a:gd name="T18" fmla="*/ 386 w 2541"/>
                <a:gd name="T19" fmla="*/ 1114 h 2906"/>
                <a:gd name="T20" fmla="*/ 378 w 2541"/>
                <a:gd name="T21" fmla="*/ 1330 h 2906"/>
                <a:gd name="T22" fmla="*/ 141 w 2541"/>
                <a:gd name="T23" fmla="*/ 1791 h 2906"/>
                <a:gd name="T24" fmla="*/ 145 w 2541"/>
                <a:gd name="T25" fmla="*/ 1829 h 2906"/>
                <a:gd name="T26" fmla="*/ 188 w 2541"/>
                <a:gd name="T27" fmla="*/ 1851 h 2906"/>
                <a:gd name="T28" fmla="*/ 336 w 2541"/>
                <a:gd name="T29" fmla="*/ 1855 h 2906"/>
                <a:gd name="T30" fmla="*/ 377 w 2541"/>
                <a:gd name="T31" fmla="*/ 1887 h 2906"/>
                <a:gd name="T32" fmla="*/ 386 w 2541"/>
                <a:gd name="T33" fmla="*/ 2330 h 2906"/>
                <a:gd name="T34" fmla="*/ 414 w 2541"/>
                <a:gd name="T35" fmla="*/ 2418 h 2906"/>
                <a:gd name="T36" fmla="*/ 482 w 2541"/>
                <a:gd name="T37" fmla="*/ 2477 h 2906"/>
                <a:gd name="T38" fmla="*/ 856 w 2541"/>
                <a:gd name="T39" fmla="*/ 2445 h 2906"/>
                <a:gd name="T40" fmla="*/ 899 w 2541"/>
                <a:gd name="T41" fmla="*/ 2452 h 2906"/>
                <a:gd name="T42" fmla="*/ 933 w 2541"/>
                <a:gd name="T43" fmla="*/ 2494 h 2906"/>
                <a:gd name="T44" fmla="*/ 2099 w 2541"/>
                <a:gd name="T45" fmla="*/ 2764 h 2906"/>
                <a:gd name="T46" fmla="*/ 2109 w 2541"/>
                <a:gd name="T47" fmla="*/ 1888 h 2906"/>
                <a:gd name="T48" fmla="*/ 2224 w 2541"/>
                <a:gd name="T49" fmla="*/ 1763 h 2906"/>
                <a:gd name="T50" fmla="*/ 2347 w 2541"/>
                <a:gd name="T51" fmla="*/ 1575 h 2906"/>
                <a:gd name="T52" fmla="*/ 2412 w 2541"/>
                <a:gd name="T53" fmla="*/ 1419 h 2906"/>
                <a:gd name="T54" fmla="*/ 2455 w 2541"/>
                <a:gd name="T55" fmla="*/ 1389 h 2906"/>
                <a:gd name="T56" fmla="*/ 2509 w 2541"/>
                <a:gd name="T57" fmla="*/ 1400 h 2906"/>
                <a:gd name="T58" fmla="*/ 2539 w 2541"/>
                <a:gd name="T59" fmla="*/ 1443 h 2906"/>
                <a:gd name="T60" fmla="*/ 2509 w 2541"/>
                <a:gd name="T61" fmla="*/ 1556 h 2906"/>
                <a:gd name="T62" fmla="*/ 2395 w 2541"/>
                <a:gd name="T63" fmla="*/ 1770 h 2906"/>
                <a:gd name="T64" fmla="*/ 2239 w 2541"/>
                <a:gd name="T65" fmla="*/ 1955 h 2906"/>
                <a:gd name="T66" fmla="*/ 2230 w 2541"/>
                <a:gd name="T67" fmla="*/ 2871 h 2906"/>
                <a:gd name="T68" fmla="*/ 2187 w 2541"/>
                <a:gd name="T69" fmla="*/ 2902 h 2906"/>
                <a:gd name="T70" fmla="*/ 847 w 2541"/>
                <a:gd name="T71" fmla="*/ 2902 h 2906"/>
                <a:gd name="T72" fmla="*/ 805 w 2541"/>
                <a:gd name="T73" fmla="*/ 2871 h 2906"/>
                <a:gd name="T74" fmla="*/ 796 w 2541"/>
                <a:gd name="T75" fmla="*/ 2596 h 2906"/>
                <a:gd name="T76" fmla="*/ 551 w 2541"/>
                <a:gd name="T77" fmla="*/ 2631 h 2906"/>
                <a:gd name="T78" fmla="*/ 461 w 2541"/>
                <a:gd name="T79" fmla="*/ 2618 h 2906"/>
                <a:gd name="T80" fmla="*/ 350 w 2541"/>
                <a:gd name="T81" fmla="*/ 2557 h 2906"/>
                <a:gd name="T82" fmla="*/ 274 w 2541"/>
                <a:gd name="T83" fmla="*/ 2455 h 2906"/>
                <a:gd name="T84" fmla="*/ 246 w 2541"/>
                <a:gd name="T85" fmla="*/ 2329 h 2906"/>
                <a:gd name="T86" fmla="*/ 176 w 2541"/>
                <a:gd name="T87" fmla="*/ 1989 h 2906"/>
                <a:gd name="T88" fmla="*/ 87 w 2541"/>
                <a:gd name="T89" fmla="*/ 1961 h 2906"/>
                <a:gd name="T90" fmla="*/ 24 w 2541"/>
                <a:gd name="T91" fmla="*/ 1900 h 2906"/>
                <a:gd name="T92" fmla="*/ 0 w 2541"/>
                <a:gd name="T93" fmla="*/ 1817 h 2906"/>
                <a:gd name="T94" fmla="*/ 16 w 2541"/>
                <a:gd name="T95" fmla="*/ 1724 h 2906"/>
                <a:gd name="T96" fmla="*/ 247 w 2541"/>
                <a:gd name="T97" fmla="*/ 1114 h 2906"/>
                <a:gd name="T98" fmla="*/ 271 w 2541"/>
                <a:gd name="T99" fmla="*/ 878 h 2906"/>
                <a:gd name="T100" fmla="*/ 341 w 2541"/>
                <a:gd name="T101" fmla="*/ 655 h 2906"/>
                <a:gd name="T102" fmla="*/ 453 w 2541"/>
                <a:gd name="T103" fmla="*/ 453 h 2906"/>
                <a:gd name="T104" fmla="*/ 602 w 2541"/>
                <a:gd name="T105" fmla="*/ 274 h 2906"/>
                <a:gd name="T106" fmla="*/ 785 w 2541"/>
                <a:gd name="T107" fmla="*/ 129 h 2906"/>
                <a:gd name="T108" fmla="*/ 983 w 2541"/>
                <a:gd name="T109" fmla="*/ 27 h 2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41" h="2906">
                  <a:moveTo>
                    <a:pt x="1063" y="0"/>
                  </a:moveTo>
                  <a:lnTo>
                    <a:pt x="1082" y="1"/>
                  </a:lnTo>
                  <a:lnTo>
                    <a:pt x="1098" y="8"/>
                  </a:lnTo>
                  <a:lnTo>
                    <a:pt x="1113" y="17"/>
                  </a:lnTo>
                  <a:lnTo>
                    <a:pt x="1125" y="31"/>
                  </a:lnTo>
                  <a:lnTo>
                    <a:pt x="1133" y="48"/>
                  </a:lnTo>
                  <a:lnTo>
                    <a:pt x="1137" y="66"/>
                  </a:lnTo>
                  <a:lnTo>
                    <a:pt x="1135" y="85"/>
                  </a:lnTo>
                  <a:lnTo>
                    <a:pt x="1130" y="102"/>
                  </a:lnTo>
                  <a:lnTo>
                    <a:pt x="1121" y="116"/>
                  </a:lnTo>
                  <a:lnTo>
                    <a:pt x="1107" y="128"/>
                  </a:lnTo>
                  <a:lnTo>
                    <a:pt x="1090" y="136"/>
                  </a:lnTo>
                  <a:lnTo>
                    <a:pt x="1036" y="156"/>
                  </a:lnTo>
                  <a:lnTo>
                    <a:pt x="983" y="180"/>
                  </a:lnTo>
                  <a:lnTo>
                    <a:pt x="917" y="214"/>
                  </a:lnTo>
                  <a:lnTo>
                    <a:pt x="854" y="252"/>
                  </a:lnTo>
                  <a:lnTo>
                    <a:pt x="793" y="295"/>
                  </a:lnTo>
                  <a:lnTo>
                    <a:pt x="736" y="341"/>
                  </a:lnTo>
                  <a:lnTo>
                    <a:pt x="684" y="392"/>
                  </a:lnTo>
                  <a:lnTo>
                    <a:pt x="634" y="444"/>
                  </a:lnTo>
                  <a:lnTo>
                    <a:pt x="590" y="501"/>
                  </a:lnTo>
                  <a:lnTo>
                    <a:pt x="549" y="561"/>
                  </a:lnTo>
                  <a:lnTo>
                    <a:pt x="512" y="624"/>
                  </a:lnTo>
                  <a:lnTo>
                    <a:pt x="479" y="688"/>
                  </a:lnTo>
                  <a:lnTo>
                    <a:pt x="452" y="755"/>
                  </a:lnTo>
                  <a:lnTo>
                    <a:pt x="428" y="824"/>
                  </a:lnTo>
                  <a:lnTo>
                    <a:pt x="409" y="895"/>
                  </a:lnTo>
                  <a:lnTo>
                    <a:pt x="397" y="966"/>
                  </a:lnTo>
                  <a:lnTo>
                    <a:pt x="388" y="1040"/>
                  </a:lnTo>
                  <a:lnTo>
                    <a:pt x="386" y="1114"/>
                  </a:lnTo>
                  <a:lnTo>
                    <a:pt x="386" y="1297"/>
                  </a:lnTo>
                  <a:lnTo>
                    <a:pt x="384" y="1314"/>
                  </a:lnTo>
                  <a:lnTo>
                    <a:pt x="378" y="1330"/>
                  </a:lnTo>
                  <a:lnTo>
                    <a:pt x="154" y="1758"/>
                  </a:lnTo>
                  <a:lnTo>
                    <a:pt x="147" y="1775"/>
                  </a:lnTo>
                  <a:lnTo>
                    <a:pt x="141" y="1791"/>
                  </a:lnTo>
                  <a:lnTo>
                    <a:pt x="139" y="1806"/>
                  </a:lnTo>
                  <a:lnTo>
                    <a:pt x="140" y="1818"/>
                  </a:lnTo>
                  <a:lnTo>
                    <a:pt x="145" y="1829"/>
                  </a:lnTo>
                  <a:lnTo>
                    <a:pt x="154" y="1838"/>
                  </a:lnTo>
                  <a:lnTo>
                    <a:pt x="169" y="1846"/>
                  </a:lnTo>
                  <a:lnTo>
                    <a:pt x="188" y="1851"/>
                  </a:lnTo>
                  <a:lnTo>
                    <a:pt x="211" y="1852"/>
                  </a:lnTo>
                  <a:lnTo>
                    <a:pt x="317" y="1852"/>
                  </a:lnTo>
                  <a:lnTo>
                    <a:pt x="336" y="1855"/>
                  </a:lnTo>
                  <a:lnTo>
                    <a:pt x="352" y="1862"/>
                  </a:lnTo>
                  <a:lnTo>
                    <a:pt x="366" y="1873"/>
                  </a:lnTo>
                  <a:lnTo>
                    <a:pt x="377" y="1887"/>
                  </a:lnTo>
                  <a:lnTo>
                    <a:pt x="384" y="1904"/>
                  </a:lnTo>
                  <a:lnTo>
                    <a:pt x="386" y="1923"/>
                  </a:lnTo>
                  <a:lnTo>
                    <a:pt x="386" y="2330"/>
                  </a:lnTo>
                  <a:lnTo>
                    <a:pt x="389" y="2362"/>
                  </a:lnTo>
                  <a:lnTo>
                    <a:pt x="399" y="2392"/>
                  </a:lnTo>
                  <a:lnTo>
                    <a:pt x="414" y="2418"/>
                  </a:lnTo>
                  <a:lnTo>
                    <a:pt x="433" y="2443"/>
                  </a:lnTo>
                  <a:lnTo>
                    <a:pt x="456" y="2463"/>
                  </a:lnTo>
                  <a:lnTo>
                    <a:pt x="482" y="2477"/>
                  </a:lnTo>
                  <a:lnTo>
                    <a:pt x="512" y="2487"/>
                  </a:lnTo>
                  <a:lnTo>
                    <a:pt x="543" y="2491"/>
                  </a:lnTo>
                  <a:lnTo>
                    <a:pt x="856" y="2445"/>
                  </a:lnTo>
                  <a:lnTo>
                    <a:pt x="870" y="2444"/>
                  </a:lnTo>
                  <a:lnTo>
                    <a:pt x="885" y="2447"/>
                  </a:lnTo>
                  <a:lnTo>
                    <a:pt x="899" y="2452"/>
                  </a:lnTo>
                  <a:lnTo>
                    <a:pt x="912" y="2461"/>
                  </a:lnTo>
                  <a:lnTo>
                    <a:pt x="924" y="2476"/>
                  </a:lnTo>
                  <a:lnTo>
                    <a:pt x="933" y="2494"/>
                  </a:lnTo>
                  <a:lnTo>
                    <a:pt x="936" y="2514"/>
                  </a:lnTo>
                  <a:lnTo>
                    <a:pt x="936" y="2764"/>
                  </a:lnTo>
                  <a:lnTo>
                    <a:pt x="2099" y="2764"/>
                  </a:lnTo>
                  <a:lnTo>
                    <a:pt x="2099" y="1925"/>
                  </a:lnTo>
                  <a:lnTo>
                    <a:pt x="2101" y="1906"/>
                  </a:lnTo>
                  <a:lnTo>
                    <a:pt x="2109" y="1888"/>
                  </a:lnTo>
                  <a:lnTo>
                    <a:pt x="2121" y="1873"/>
                  </a:lnTo>
                  <a:lnTo>
                    <a:pt x="2175" y="1820"/>
                  </a:lnTo>
                  <a:lnTo>
                    <a:pt x="2224" y="1763"/>
                  </a:lnTo>
                  <a:lnTo>
                    <a:pt x="2270" y="1703"/>
                  </a:lnTo>
                  <a:lnTo>
                    <a:pt x="2310" y="1640"/>
                  </a:lnTo>
                  <a:lnTo>
                    <a:pt x="2347" y="1575"/>
                  </a:lnTo>
                  <a:lnTo>
                    <a:pt x="2377" y="1506"/>
                  </a:lnTo>
                  <a:lnTo>
                    <a:pt x="2404" y="1436"/>
                  </a:lnTo>
                  <a:lnTo>
                    <a:pt x="2412" y="1419"/>
                  </a:lnTo>
                  <a:lnTo>
                    <a:pt x="2424" y="1405"/>
                  </a:lnTo>
                  <a:lnTo>
                    <a:pt x="2438" y="1395"/>
                  </a:lnTo>
                  <a:lnTo>
                    <a:pt x="2455" y="1389"/>
                  </a:lnTo>
                  <a:lnTo>
                    <a:pt x="2474" y="1388"/>
                  </a:lnTo>
                  <a:lnTo>
                    <a:pt x="2492" y="1391"/>
                  </a:lnTo>
                  <a:lnTo>
                    <a:pt x="2509" y="1400"/>
                  </a:lnTo>
                  <a:lnTo>
                    <a:pt x="2523" y="1411"/>
                  </a:lnTo>
                  <a:lnTo>
                    <a:pt x="2533" y="1426"/>
                  </a:lnTo>
                  <a:lnTo>
                    <a:pt x="2539" y="1443"/>
                  </a:lnTo>
                  <a:lnTo>
                    <a:pt x="2541" y="1461"/>
                  </a:lnTo>
                  <a:lnTo>
                    <a:pt x="2537" y="1480"/>
                  </a:lnTo>
                  <a:lnTo>
                    <a:pt x="2509" y="1556"/>
                  </a:lnTo>
                  <a:lnTo>
                    <a:pt x="2476" y="1630"/>
                  </a:lnTo>
                  <a:lnTo>
                    <a:pt x="2438" y="1701"/>
                  </a:lnTo>
                  <a:lnTo>
                    <a:pt x="2395" y="1770"/>
                  </a:lnTo>
                  <a:lnTo>
                    <a:pt x="2348" y="1835"/>
                  </a:lnTo>
                  <a:lnTo>
                    <a:pt x="2295" y="1896"/>
                  </a:lnTo>
                  <a:lnTo>
                    <a:pt x="2239" y="1955"/>
                  </a:lnTo>
                  <a:lnTo>
                    <a:pt x="2239" y="2835"/>
                  </a:lnTo>
                  <a:lnTo>
                    <a:pt x="2236" y="2854"/>
                  </a:lnTo>
                  <a:lnTo>
                    <a:pt x="2230" y="2871"/>
                  </a:lnTo>
                  <a:lnTo>
                    <a:pt x="2218" y="2884"/>
                  </a:lnTo>
                  <a:lnTo>
                    <a:pt x="2204" y="2896"/>
                  </a:lnTo>
                  <a:lnTo>
                    <a:pt x="2187" y="2902"/>
                  </a:lnTo>
                  <a:lnTo>
                    <a:pt x="2168" y="2906"/>
                  </a:lnTo>
                  <a:lnTo>
                    <a:pt x="865" y="2906"/>
                  </a:lnTo>
                  <a:lnTo>
                    <a:pt x="847" y="2902"/>
                  </a:lnTo>
                  <a:lnTo>
                    <a:pt x="830" y="2896"/>
                  </a:lnTo>
                  <a:lnTo>
                    <a:pt x="816" y="2884"/>
                  </a:lnTo>
                  <a:lnTo>
                    <a:pt x="805" y="2871"/>
                  </a:lnTo>
                  <a:lnTo>
                    <a:pt x="798" y="2854"/>
                  </a:lnTo>
                  <a:lnTo>
                    <a:pt x="796" y="2835"/>
                  </a:lnTo>
                  <a:lnTo>
                    <a:pt x="796" y="2596"/>
                  </a:lnTo>
                  <a:lnTo>
                    <a:pt x="558" y="2631"/>
                  </a:lnTo>
                  <a:lnTo>
                    <a:pt x="555" y="2631"/>
                  </a:lnTo>
                  <a:lnTo>
                    <a:pt x="551" y="2631"/>
                  </a:lnTo>
                  <a:lnTo>
                    <a:pt x="549" y="2630"/>
                  </a:lnTo>
                  <a:lnTo>
                    <a:pt x="503" y="2627"/>
                  </a:lnTo>
                  <a:lnTo>
                    <a:pt x="461" y="2618"/>
                  </a:lnTo>
                  <a:lnTo>
                    <a:pt x="421" y="2602"/>
                  </a:lnTo>
                  <a:lnTo>
                    <a:pt x="384" y="2582"/>
                  </a:lnTo>
                  <a:lnTo>
                    <a:pt x="350" y="2557"/>
                  </a:lnTo>
                  <a:lnTo>
                    <a:pt x="321" y="2526"/>
                  </a:lnTo>
                  <a:lnTo>
                    <a:pt x="295" y="2493"/>
                  </a:lnTo>
                  <a:lnTo>
                    <a:pt x="274" y="2455"/>
                  </a:lnTo>
                  <a:lnTo>
                    <a:pt x="260" y="2415"/>
                  </a:lnTo>
                  <a:lnTo>
                    <a:pt x="249" y="2373"/>
                  </a:lnTo>
                  <a:lnTo>
                    <a:pt x="246" y="2329"/>
                  </a:lnTo>
                  <a:lnTo>
                    <a:pt x="246" y="1991"/>
                  </a:lnTo>
                  <a:lnTo>
                    <a:pt x="211" y="1991"/>
                  </a:lnTo>
                  <a:lnTo>
                    <a:pt x="176" y="1989"/>
                  </a:lnTo>
                  <a:lnTo>
                    <a:pt x="143" y="1983"/>
                  </a:lnTo>
                  <a:lnTo>
                    <a:pt x="114" y="1973"/>
                  </a:lnTo>
                  <a:lnTo>
                    <a:pt x="87" y="1961"/>
                  </a:lnTo>
                  <a:lnTo>
                    <a:pt x="62" y="1944"/>
                  </a:lnTo>
                  <a:lnTo>
                    <a:pt x="41" y="1924"/>
                  </a:lnTo>
                  <a:lnTo>
                    <a:pt x="24" y="1900"/>
                  </a:lnTo>
                  <a:lnTo>
                    <a:pt x="12" y="1874"/>
                  </a:lnTo>
                  <a:lnTo>
                    <a:pt x="3" y="1846"/>
                  </a:lnTo>
                  <a:lnTo>
                    <a:pt x="0" y="1817"/>
                  </a:lnTo>
                  <a:lnTo>
                    <a:pt x="0" y="1787"/>
                  </a:lnTo>
                  <a:lnTo>
                    <a:pt x="5" y="1756"/>
                  </a:lnTo>
                  <a:lnTo>
                    <a:pt x="16" y="1724"/>
                  </a:lnTo>
                  <a:lnTo>
                    <a:pt x="30" y="1693"/>
                  </a:lnTo>
                  <a:lnTo>
                    <a:pt x="247" y="1279"/>
                  </a:lnTo>
                  <a:lnTo>
                    <a:pt x="247" y="1114"/>
                  </a:lnTo>
                  <a:lnTo>
                    <a:pt x="250" y="1034"/>
                  </a:lnTo>
                  <a:lnTo>
                    <a:pt x="257" y="956"/>
                  </a:lnTo>
                  <a:lnTo>
                    <a:pt x="271" y="878"/>
                  </a:lnTo>
                  <a:lnTo>
                    <a:pt x="289" y="802"/>
                  </a:lnTo>
                  <a:lnTo>
                    <a:pt x="313" y="728"/>
                  </a:lnTo>
                  <a:lnTo>
                    <a:pt x="341" y="655"/>
                  </a:lnTo>
                  <a:lnTo>
                    <a:pt x="374" y="586"/>
                  </a:lnTo>
                  <a:lnTo>
                    <a:pt x="412" y="518"/>
                  </a:lnTo>
                  <a:lnTo>
                    <a:pt x="453" y="453"/>
                  </a:lnTo>
                  <a:lnTo>
                    <a:pt x="498" y="390"/>
                  </a:lnTo>
                  <a:lnTo>
                    <a:pt x="549" y="330"/>
                  </a:lnTo>
                  <a:lnTo>
                    <a:pt x="602" y="274"/>
                  </a:lnTo>
                  <a:lnTo>
                    <a:pt x="659" y="223"/>
                  </a:lnTo>
                  <a:lnTo>
                    <a:pt x="721" y="173"/>
                  </a:lnTo>
                  <a:lnTo>
                    <a:pt x="785" y="129"/>
                  </a:lnTo>
                  <a:lnTo>
                    <a:pt x="854" y="89"/>
                  </a:lnTo>
                  <a:lnTo>
                    <a:pt x="924" y="52"/>
                  </a:lnTo>
                  <a:lnTo>
                    <a:pt x="983" y="27"/>
                  </a:lnTo>
                  <a:lnTo>
                    <a:pt x="1045" y="3"/>
                  </a:lnTo>
                  <a:lnTo>
                    <a:pt x="1063" y="0"/>
                  </a:lnTo>
                  <a:close/>
                </a:path>
              </a:pathLst>
            </a:custGeom>
            <a:grpFill/>
            <a:ln w="0">
              <a:noFill/>
              <a:prstDash val="solid"/>
              <a:round/>
            </a:ln>
          </p:spPr>
          <p:txBody>
            <a:bodyPr vert="horz" wrap="square" lIns="91440" tIns="45720" rIns="91440" bIns="45720" numCol="1" anchor="t" anchorCtr="0" compatLnSpc="1"/>
            <a:lstStyle/>
            <a:p>
              <a:endParaRPr lang="en-US">
                <a:solidFill>
                  <a:srgbClr val="404040"/>
                </a:solidFill>
              </a:endParaRPr>
            </a:p>
          </p:txBody>
        </p:sp>
      </p:grpSp>
      <p:grpSp>
        <p:nvGrpSpPr>
          <p:cNvPr id="17" name="Group 16"/>
          <p:cNvGrpSpPr/>
          <p:nvPr/>
        </p:nvGrpSpPr>
        <p:grpSpPr>
          <a:xfrm>
            <a:off x="5709291" y="3640750"/>
            <a:ext cx="573401" cy="597360"/>
            <a:chOff x="708025" y="1916113"/>
            <a:chExt cx="531813" cy="554037"/>
          </a:xfrm>
          <a:solidFill>
            <a:schemeClr val="bg1"/>
          </a:solidFill>
        </p:grpSpPr>
        <p:sp>
          <p:nvSpPr>
            <p:cNvPr id="18" name="Freeform 93"/>
            <p:cNvSpPr/>
            <p:nvPr/>
          </p:nvSpPr>
          <p:spPr bwMode="auto">
            <a:xfrm>
              <a:off x="708025" y="1916113"/>
              <a:ext cx="307975" cy="457200"/>
            </a:xfrm>
            <a:custGeom>
              <a:avLst/>
              <a:gdLst>
                <a:gd name="T0" fmla="*/ 1457 w 1939"/>
                <a:gd name="T1" fmla="*/ 4 h 2887"/>
                <a:gd name="T2" fmla="*/ 1621 w 1939"/>
                <a:gd name="T3" fmla="*/ 49 h 2887"/>
                <a:gd name="T4" fmla="*/ 1761 w 1939"/>
                <a:gd name="T5" fmla="*/ 140 h 2887"/>
                <a:gd name="T6" fmla="*/ 1865 w 1939"/>
                <a:gd name="T7" fmla="*/ 268 h 2887"/>
                <a:gd name="T8" fmla="*/ 1927 w 1939"/>
                <a:gd name="T9" fmla="*/ 426 h 2887"/>
                <a:gd name="T10" fmla="*/ 1939 w 1939"/>
                <a:gd name="T11" fmla="*/ 1064 h 2887"/>
                <a:gd name="T12" fmla="*/ 1918 w 1939"/>
                <a:gd name="T13" fmla="*/ 1175 h 2887"/>
                <a:gd name="T14" fmla="*/ 1861 w 1939"/>
                <a:gd name="T15" fmla="*/ 1269 h 2887"/>
                <a:gd name="T16" fmla="*/ 1831 w 1939"/>
                <a:gd name="T17" fmla="*/ 1784 h 2887"/>
                <a:gd name="T18" fmla="*/ 1799 w 1939"/>
                <a:gd name="T19" fmla="*/ 1825 h 2887"/>
                <a:gd name="T20" fmla="*/ 1745 w 1939"/>
                <a:gd name="T21" fmla="*/ 1832 h 2887"/>
                <a:gd name="T22" fmla="*/ 1703 w 1939"/>
                <a:gd name="T23" fmla="*/ 1801 h 2887"/>
                <a:gd name="T24" fmla="*/ 1694 w 1939"/>
                <a:gd name="T25" fmla="*/ 1260 h 2887"/>
                <a:gd name="T26" fmla="*/ 1712 w 1939"/>
                <a:gd name="T27" fmla="*/ 1213 h 2887"/>
                <a:gd name="T28" fmla="*/ 1764 w 1939"/>
                <a:gd name="T29" fmla="*/ 1165 h 2887"/>
                <a:gd name="T30" fmla="*/ 1796 w 1939"/>
                <a:gd name="T31" fmla="*/ 1092 h 2887"/>
                <a:gd name="T32" fmla="*/ 1796 w 1939"/>
                <a:gd name="T33" fmla="*/ 492 h 2887"/>
                <a:gd name="T34" fmla="*/ 1751 w 1939"/>
                <a:gd name="T35" fmla="*/ 354 h 2887"/>
                <a:gd name="T36" fmla="*/ 1664 w 1939"/>
                <a:gd name="T37" fmla="*/ 242 h 2887"/>
                <a:gd name="T38" fmla="*/ 1543 w 1939"/>
                <a:gd name="T39" fmla="*/ 168 h 2887"/>
                <a:gd name="T40" fmla="*/ 1398 w 1939"/>
                <a:gd name="T41" fmla="*/ 141 h 2887"/>
                <a:gd name="T42" fmla="*/ 1186 w 1939"/>
                <a:gd name="T43" fmla="*/ 154 h 2887"/>
                <a:gd name="T44" fmla="*/ 1057 w 1939"/>
                <a:gd name="T45" fmla="*/ 213 h 2887"/>
                <a:gd name="T46" fmla="*/ 957 w 1939"/>
                <a:gd name="T47" fmla="*/ 313 h 2887"/>
                <a:gd name="T48" fmla="*/ 897 w 1939"/>
                <a:gd name="T49" fmla="*/ 443 h 2887"/>
                <a:gd name="T50" fmla="*/ 884 w 1939"/>
                <a:gd name="T51" fmla="*/ 1064 h 2887"/>
                <a:gd name="T52" fmla="*/ 904 w 1939"/>
                <a:gd name="T53" fmla="*/ 1143 h 2887"/>
                <a:gd name="T54" fmla="*/ 958 w 1939"/>
                <a:gd name="T55" fmla="*/ 1203 h 2887"/>
                <a:gd name="T56" fmla="*/ 987 w 1939"/>
                <a:gd name="T57" fmla="*/ 1243 h 2887"/>
                <a:gd name="T58" fmla="*/ 987 w 1939"/>
                <a:gd name="T59" fmla="*/ 1786 h 2887"/>
                <a:gd name="T60" fmla="*/ 954 w 1939"/>
                <a:gd name="T61" fmla="*/ 1838 h 2887"/>
                <a:gd name="T62" fmla="*/ 904 w 1939"/>
                <a:gd name="T63" fmla="*/ 1865 h 2887"/>
                <a:gd name="T64" fmla="*/ 824 w 1939"/>
                <a:gd name="T65" fmla="*/ 1908 h 2887"/>
                <a:gd name="T66" fmla="*/ 710 w 1939"/>
                <a:gd name="T67" fmla="*/ 1972 h 2887"/>
                <a:gd name="T68" fmla="*/ 572 w 1939"/>
                <a:gd name="T69" fmla="*/ 2055 h 2887"/>
                <a:gd name="T70" fmla="*/ 420 w 1939"/>
                <a:gd name="T71" fmla="*/ 2156 h 2887"/>
                <a:gd name="T72" fmla="*/ 261 w 1939"/>
                <a:gd name="T73" fmla="*/ 2274 h 2887"/>
                <a:gd name="T74" fmla="*/ 165 w 1939"/>
                <a:gd name="T75" fmla="*/ 2367 h 2887"/>
                <a:gd name="T76" fmla="*/ 140 w 1939"/>
                <a:gd name="T77" fmla="*/ 2458 h 2887"/>
                <a:gd name="T78" fmla="*/ 131 w 1939"/>
                <a:gd name="T79" fmla="*/ 2852 h 2887"/>
                <a:gd name="T80" fmla="*/ 88 w 1939"/>
                <a:gd name="T81" fmla="*/ 2885 h 2887"/>
                <a:gd name="T82" fmla="*/ 34 w 1939"/>
                <a:gd name="T83" fmla="*/ 2877 h 2887"/>
                <a:gd name="T84" fmla="*/ 2 w 1939"/>
                <a:gd name="T85" fmla="*/ 2836 h 2887"/>
                <a:gd name="T86" fmla="*/ 2 w 1939"/>
                <a:gd name="T87" fmla="*/ 2418 h 2887"/>
                <a:gd name="T88" fmla="*/ 39 w 1939"/>
                <a:gd name="T89" fmla="*/ 2303 h 2887"/>
                <a:gd name="T90" fmla="*/ 118 w 1939"/>
                <a:gd name="T91" fmla="*/ 2209 h 2887"/>
                <a:gd name="T92" fmla="*/ 287 w 1939"/>
                <a:gd name="T93" fmla="*/ 2078 h 2887"/>
                <a:gd name="T94" fmla="*/ 452 w 1939"/>
                <a:gd name="T95" fmla="*/ 1965 h 2887"/>
                <a:gd name="T96" fmla="*/ 603 w 1939"/>
                <a:gd name="T97" fmla="*/ 1871 h 2887"/>
                <a:gd name="T98" fmla="*/ 731 w 1939"/>
                <a:gd name="T99" fmla="*/ 1798 h 2887"/>
                <a:gd name="T100" fmla="*/ 826 w 1939"/>
                <a:gd name="T101" fmla="*/ 1747 h 2887"/>
                <a:gd name="T102" fmla="*/ 822 w 1939"/>
                <a:gd name="T103" fmla="*/ 1269 h 2887"/>
                <a:gd name="T104" fmla="*/ 764 w 1939"/>
                <a:gd name="T105" fmla="*/ 1175 h 2887"/>
                <a:gd name="T106" fmla="*/ 744 w 1939"/>
                <a:gd name="T107" fmla="*/ 1064 h 2887"/>
                <a:gd name="T108" fmla="*/ 756 w 1939"/>
                <a:gd name="T109" fmla="*/ 426 h 2887"/>
                <a:gd name="T110" fmla="*/ 818 w 1939"/>
                <a:gd name="T111" fmla="*/ 268 h 2887"/>
                <a:gd name="T112" fmla="*/ 922 w 1939"/>
                <a:gd name="T113" fmla="*/ 140 h 2887"/>
                <a:gd name="T114" fmla="*/ 1062 w 1939"/>
                <a:gd name="T115" fmla="*/ 49 h 2887"/>
                <a:gd name="T116" fmla="*/ 1226 w 1939"/>
                <a:gd name="T117" fmla="*/ 4 h 2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39" h="2887">
                  <a:moveTo>
                    <a:pt x="1285" y="0"/>
                  </a:moveTo>
                  <a:lnTo>
                    <a:pt x="1398" y="0"/>
                  </a:lnTo>
                  <a:lnTo>
                    <a:pt x="1457" y="4"/>
                  </a:lnTo>
                  <a:lnTo>
                    <a:pt x="1514" y="13"/>
                  </a:lnTo>
                  <a:lnTo>
                    <a:pt x="1569" y="28"/>
                  </a:lnTo>
                  <a:lnTo>
                    <a:pt x="1621" y="49"/>
                  </a:lnTo>
                  <a:lnTo>
                    <a:pt x="1670" y="75"/>
                  </a:lnTo>
                  <a:lnTo>
                    <a:pt x="1717" y="106"/>
                  </a:lnTo>
                  <a:lnTo>
                    <a:pt x="1761" y="140"/>
                  </a:lnTo>
                  <a:lnTo>
                    <a:pt x="1799" y="179"/>
                  </a:lnTo>
                  <a:lnTo>
                    <a:pt x="1834" y="223"/>
                  </a:lnTo>
                  <a:lnTo>
                    <a:pt x="1865" y="268"/>
                  </a:lnTo>
                  <a:lnTo>
                    <a:pt x="1891" y="318"/>
                  </a:lnTo>
                  <a:lnTo>
                    <a:pt x="1912" y="371"/>
                  </a:lnTo>
                  <a:lnTo>
                    <a:pt x="1927" y="426"/>
                  </a:lnTo>
                  <a:lnTo>
                    <a:pt x="1936" y="483"/>
                  </a:lnTo>
                  <a:lnTo>
                    <a:pt x="1939" y="542"/>
                  </a:lnTo>
                  <a:lnTo>
                    <a:pt x="1939" y="1064"/>
                  </a:lnTo>
                  <a:lnTo>
                    <a:pt x="1936" y="1103"/>
                  </a:lnTo>
                  <a:lnTo>
                    <a:pt x="1930" y="1140"/>
                  </a:lnTo>
                  <a:lnTo>
                    <a:pt x="1918" y="1175"/>
                  </a:lnTo>
                  <a:lnTo>
                    <a:pt x="1903" y="1208"/>
                  </a:lnTo>
                  <a:lnTo>
                    <a:pt x="1884" y="1240"/>
                  </a:lnTo>
                  <a:lnTo>
                    <a:pt x="1861" y="1269"/>
                  </a:lnTo>
                  <a:lnTo>
                    <a:pt x="1834" y="1295"/>
                  </a:lnTo>
                  <a:lnTo>
                    <a:pt x="1834" y="1764"/>
                  </a:lnTo>
                  <a:lnTo>
                    <a:pt x="1831" y="1784"/>
                  </a:lnTo>
                  <a:lnTo>
                    <a:pt x="1825" y="1801"/>
                  </a:lnTo>
                  <a:lnTo>
                    <a:pt x="1814" y="1814"/>
                  </a:lnTo>
                  <a:lnTo>
                    <a:pt x="1799" y="1825"/>
                  </a:lnTo>
                  <a:lnTo>
                    <a:pt x="1782" y="1832"/>
                  </a:lnTo>
                  <a:lnTo>
                    <a:pt x="1764" y="1835"/>
                  </a:lnTo>
                  <a:lnTo>
                    <a:pt x="1745" y="1832"/>
                  </a:lnTo>
                  <a:lnTo>
                    <a:pt x="1728" y="1825"/>
                  </a:lnTo>
                  <a:lnTo>
                    <a:pt x="1714" y="1814"/>
                  </a:lnTo>
                  <a:lnTo>
                    <a:pt x="1703" y="1801"/>
                  </a:lnTo>
                  <a:lnTo>
                    <a:pt x="1696" y="1784"/>
                  </a:lnTo>
                  <a:lnTo>
                    <a:pt x="1694" y="1764"/>
                  </a:lnTo>
                  <a:lnTo>
                    <a:pt x="1694" y="1260"/>
                  </a:lnTo>
                  <a:lnTo>
                    <a:pt x="1696" y="1243"/>
                  </a:lnTo>
                  <a:lnTo>
                    <a:pt x="1701" y="1227"/>
                  </a:lnTo>
                  <a:lnTo>
                    <a:pt x="1712" y="1213"/>
                  </a:lnTo>
                  <a:lnTo>
                    <a:pt x="1725" y="1203"/>
                  </a:lnTo>
                  <a:lnTo>
                    <a:pt x="1746" y="1186"/>
                  </a:lnTo>
                  <a:lnTo>
                    <a:pt x="1764" y="1165"/>
                  </a:lnTo>
                  <a:lnTo>
                    <a:pt x="1779" y="1143"/>
                  </a:lnTo>
                  <a:lnTo>
                    <a:pt x="1790" y="1119"/>
                  </a:lnTo>
                  <a:lnTo>
                    <a:pt x="1796" y="1092"/>
                  </a:lnTo>
                  <a:lnTo>
                    <a:pt x="1798" y="1064"/>
                  </a:lnTo>
                  <a:lnTo>
                    <a:pt x="1798" y="542"/>
                  </a:lnTo>
                  <a:lnTo>
                    <a:pt x="1796" y="492"/>
                  </a:lnTo>
                  <a:lnTo>
                    <a:pt x="1786" y="443"/>
                  </a:lnTo>
                  <a:lnTo>
                    <a:pt x="1772" y="397"/>
                  </a:lnTo>
                  <a:lnTo>
                    <a:pt x="1751" y="354"/>
                  </a:lnTo>
                  <a:lnTo>
                    <a:pt x="1727" y="313"/>
                  </a:lnTo>
                  <a:lnTo>
                    <a:pt x="1697" y="276"/>
                  </a:lnTo>
                  <a:lnTo>
                    <a:pt x="1664" y="242"/>
                  </a:lnTo>
                  <a:lnTo>
                    <a:pt x="1627" y="213"/>
                  </a:lnTo>
                  <a:lnTo>
                    <a:pt x="1586" y="188"/>
                  </a:lnTo>
                  <a:lnTo>
                    <a:pt x="1543" y="168"/>
                  </a:lnTo>
                  <a:lnTo>
                    <a:pt x="1496" y="154"/>
                  </a:lnTo>
                  <a:lnTo>
                    <a:pt x="1448" y="144"/>
                  </a:lnTo>
                  <a:lnTo>
                    <a:pt x="1398" y="141"/>
                  </a:lnTo>
                  <a:lnTo>
                    <a:pt x="1285" y="141"/>
                  </a:lnTo>
                  <a:lnTo>
                    <a:pt x="1235" y="144"/>
                  </a:lnTo>
                  <a:lnTo>
                    <a:pt x="1186" y="154"/>
                  </a:lnTo>
                  <a:lnTo>
                    <a:pt x="1141" y="168"/>
                  </a:lnTo>
                  <a:lnTo>
                    <a:pt x="1097" y="189"/>
                  </a:lnTo>
                  <a:lnTo>
                    <a:pt x="1057" y="213"/>
                  </a:lnTo>
                  <a:lnTo>
                    <a:pt x="1019" y="243"/>
                  </a:lnTo>
                  <a:lnTo>
                    <a:pt x="985" y="276"/>
                  </a:lnTo>
                  <a:lnTo>
                    <a:pt x="957" y="313"/>
                  </a:lnTo>
                  <a:lnTo>
                    <a:pt x="931" y="354"/>
                  </a:lnTo>
                  <a:lnTo>
                    <a:pt x="912" y="397"/>
                  </a:lnTo>
                  <a:lnTo>
                    <a:pt x="897" y="443"/>
                  </a:lnTo>
                  <a:lnTo>
                    <a:pt x="887" y="492"/>
                  </a:lnTo>
                  <a:lnTo>
                    <a:pt x="884" y="542"/>
                  </a:lnTo>
                  <a:lnTo>
                    <a:pt x="884" y="1064"/>
                  </a:lnTo>
                  <a:lnTo>
                    <a:pt x="886" y="1092"/>
                  </a:lnTo>
                  <a:lnTo>
                    <a:pt x="894" y="1119"/>
                  </a:lnTo>
                  <a:lnTo>
                    <a:pt x="904" y="1143"/>
                  </a:lnTo>
                  <a:lnTo>
                    <a:pt x="918" y="1165"/>
                  </a:lnTo>
                  <a:lnTo>
                    <a:pt x="936" y="1186"/>
                  </a:lnTo>
                  <a:lnTo>
                    <a:pt x="958" y="1203"/>
                  </a:lnTo>
                  <a:lnTo>
                    <a:pt x="971" y="1213"/>
                  </a:lnTo>
                  <a:lnTo>
                    <a:pt x="981" y="1227"/>
                  </a:lnTo>
                  <a:lnTo>
                    <a:pt x="987" y="1243"/>
                  </a:lnTo>
                  <a:lnTo>
                    <a:pt x="989" y="1260"/>
                  </a:lnTo>
                  <a:lnTo>
                    <a:pt x="989" y="1764"/>
                  </a:lnTo>
                  <a:lnTo>
                    <a:pt x="987" y="1786"/>
                  </a:lnTo>
                  <a:lnTo>
                    <a:pt x="980" y="1805"/>
                  </a:lnTo>
                  <a:lnTo>
                    <a:pt x="969" y="1823"/>
                  </a:lnTo>
                  <a:lnTo>
                    <a:pt x="954" y="1838"/>
                  </a:lnTo>
                  <a:lnTo>
                    <a:pt x="937" y="1849"/>
                  </a:lnTo>
                  <a:lnTo>
                    <a:pt x="924" y="1856"/>
                  </a:lnTo>
                  <a:lnTo>
                    <a:pt x="904" y="1865"/>
                  </a:lnTo>
                  <a:lnTo>
                    <a:pt x="882" y="1877"/>
                  </a:lnTo>
                  <a:lnTo>
                    <a:pt x="854" y="1891"/>
                  </a:lnTo>
                  <a:lnTo>
                    <a:pt x="824" y="1908"/>
                  </a:lnTo>
                  <a:lnTo>
                    <a:pt x="789" y="1926"/>
                  </a:lnTo>
                  <a:lnTo>
                    <a:pt x="751" y="1947"/>
                  </a:lnTo>
                  <a:lnTo>
                    <a:pt x="710" y="1972"/>
                  </a:lnTo>
                  <a:lnTo>
                    <a:pt x="666" y="1997"/>
                  </a:lnTo>
                  <a:lnTo>
                    <a:pt x="620" y="2025"/>
                  </a:lnTo>
                  <a:lnTo>
                    <a:pt x="572" y="2055"/>
                  </a:lnTo>
                  <a:lnTo>
                    <a:pt x="523" y="2087"/>
                  </a:lnTo>
                  <a:lnTo>
                    <a:pt x="472" y="2121"/>
                  </a:lnTo>
                  <a:lnTo>
                    <a:pt x="420" y="2156"/>
                  </a:lnTo>
                  <a:lnTo>
                    <a:pt x="367" y="2194"/>
                  </a:lnTo>
                  <a:lnTo>
                    <a:pt x="314" y="2234"/>
                  </a:lnTo>
                  <a:lnTo>
                    <a:pt x="261" y="2274"/>
                  </a:lnTo>
                  <a:lnTo>
                    <a:pt x="206" y="2318"/>
                  </a:lnTo>
                  <a:lnTo>
                    <a:pt x="184" y="2340"/>
                  </a:lnTo>
                  <a:lnTo>
                    <a:pt x="165" y="2367"/>
                  </a:lnTo>
                  <a:lnTo>
                    <a:pt x="151" y="2395"/>
                  </a:lnTo>
                  <a:lnTo>
                    <a:pt x="144" y="2426"/>
                  </a:lnTo>
                  <a:lnTo>
                    <a:pt x="140" y="2458"/>
                  </a:lnTo>
                  <a:lnTo>
                    <a:pt x="140" y="2817"/>
                  </a:lnTo>
                  <a:lnTo>
                    <a:pt x="137" y="2836"/>
                  </a:lnTo>
                  <a:lnTo>
                    <a:pt x="131" y="2852"/>
                  </a:lnTo>
                  <a:lnTo>
                    <a:pt x="120" y="2867"/>
                  </a:lnTo>
                  <a:lnTo>
                    <a:pt x="105" y="2877"/>
                  </a:lnTo>
                  <a:lnTo>
                    <a:pt x="88" y="2885"/>
                  </a:lnTo>
                  <a:lnTo>
                    <a:pt x="70" y="2887"/>
                  </a:lnTo>
                  <a:lnTo>
                    <a:pt x="51" y="2885"/>
                  </a:lnTo>
                  <a:lnTo>
                    <a:pt x="34" y="2877"/>
                  </a:lnTo>
                  <a:lnTo>
                    <a:pt x="20" y="2867"/>
                  </a:lnTo>
                  <a:lnTo>
                    <a:pt x="10" y="2852"/>
                  </a:lnTo>
                  <a:lnTo>
                    <a:pt x="2" y="2836"/>
                  </a:lnTo>
                  <a:lnTo>
                    <a:pt x="0" y="2817"/>
                  </a:lnTo>
                  <a:lnTo>
                    <a:pt x="0" y="2458"/>
                  </a:lnTo>
                  <a:lnTo>
                    <a:pt x="2" y="2418"/>
                  </a:lnTo>
                  <a:lnTo>
                    <a:pt x="10" y="2377"/>
                  </a:lnTo>
                  <a:lnTo>
                    <a:pt x="22" y="2339"/>
                  </a:lnTo>
                  <a:lnTo>
                    <a:pt x="39" y="2303"/>
                  </a:lnTo>
                  <a:lnTo>
                    <a:pt x="62" y="2269"/>
                  </a:lnTo>
                  <a:lnTo>
                    <a:pt x="87" y="2237"/>
                  </a:lnTo>
                  <a:lnTo>
                    <a:pt x="118" y="2209"/>
                  </a:lnTo>
                  <a:lnTo>
                    <a:pt x="174" y="2163"/>
                  </a:lnTo>
                  <a:lnTo>
                    <a:pt x="231" y="2120"/>
                  </a:lnTo>
                  <a:lnTo>
                    <a:pt x="287" y="2078"/>
                  </a:lnTo>
                  <a:lnTo>
                    <a:pt x="344" y="2039"/>
                  </a:lnTo>
                  <a:lnTo>
                    <a:pt x="398" y="2001"/>
                  </a:lnTo>
                  <a:lnTo>
                    <a:pt x="452" y="1965"/>
                  </a:lnTo>
                  <a:lnTo>
                    <a:pt x="504" y="1931"/>
                  </a:lnTo>
                  <a:lnTo>
                    <a:pt x="555" y="1901"/>
                  </a:lnTo>
                  <a:lnTo>
                    <a:pt x="603" y="1871"/>
                  </a:lnTo>
                  <a:lnTo>
                    <a:pt x="649" y="1844"/>
                  </a:lnTo>
                  <a:lnTo>
                    <a:pt x="692" y="1820"/>
                  </a:lnTo>
                  <a:lnTo>
                    <a:pt x="731" y="1798"/>
                  </a:lnTo>
                  <a:lnTo>
                    <a:pt x="767" y="1778"/>
                  </a:lnTo>
                  <a:lnTo>
                    <a:pt x="799" y="1761"/>
                  </a:lnTo>
                  <a:lnTo>
                    <a:pt x="826" y="1747"/>
                  </a:lnTo>
                  <a:lnTo>
                    <a:pt x="849" y="1736"/>
                  </a:lnTo>
                  <a:lnTo>
                    <a:pt x="849" y="1295"/>
                  </a:lnTo>
                  <a:lnTo>
                    <a:pt x="822" y="1269"/>
                  </a:lnTo>
                  <a:lnTo>
                    <a:pt x="799" y="1240"/>
                  </a:lnTo>
                  <a:lnTo>
                    <a:pt x="780" y="1208"/>
                  </a:lnTo>
                  <a:lnTo>
                    <a:pt x="764" y="1175"/>
                  </a:lnTo>
                  <a:lnTo>
                    <a:pt x="753" y="1140"/>
                  </a:lnTo>
                  <a:lnTo>
                    <a:pt x="746" y="1103"/>
                  </a:lnTo>
                  <a:lnTo>
                    <a:pt x="744" y="1064"/>
                  </a:lnTo>
                  <a:lnTo>
                    <a:pt x="744" y="542"/>
                  </a:lnTo>
                  <a:lnTo>
                    <a:pt x="747" y="483"/>
                  </a:lnTo>
                  <a:lnTo>
                    <a:pt x="756" y="426"/>
                  </a:lnTo>
                  <a:lnTo>
                    <a:pt x="771" y="371"/>
                  </a:lnTo>
                  <a:lnTo>
                    <a:pt x="792" y="318"/>
                  </a:lnTo>
                  <a:lnTo>
                    <a:pt x="818" y="268"/>
                  </a:lnTo>
                  <a:lnTo>
                    <a:pt x="848" y="223"/>
                  </a:lnTo>
                  <a:lnTo>
                    <a:pt x="883" y="179"/>
                  </a:lnTo>
                  <a:lnTo>
                    <a:pt x="922" y="140"/>
                  </a:lnTo>
                  <a:lnTo>
                    <a:pt x="966" y="106"/>
                  </a:lnTo>
                  <a:lnTo>
                    <a:pt x="1012" y="75"/>
                  </a:lnTo>
                  <a:lnTo>
                    <a:pt x="1062" y="49"/>
                  </a:lnTo>
                  <a:lnTo>
                    <a:pt x="1114" y="28"/>
                  </a:lnTo>
                  <a:lnTo>
                    <a:pt x="1169" y="13"/>
                  </a:lnTo>
                  <a:lnTo>
                    <a:pt x="1226" y="4"/>
                  </a:lnTo>
                  <a:lnTo>
                    <a:pt x="1285" y="0"/>
                  </a:lnTo>
                  <a:close/>
                </a:path>
              </a:pathLst>
            </a:custGeom>
            <a:grpFill/>
            <a:ln w="0">
              <a:noFill/>
              <a:prstDash val="solid"/>
              <a:round/>
            </a:ln>
          </p:spPr>
          <p:txBody>
            <a:bodyPr vert="horz" wrap="square" lIns="91440" tIns="45720" rIns="91440" bIns="45720" numCol="1" anchor="t" anchorCtr="0" compatLnSpc="1"/>
            <a:lstStyle/>
            <a:p>
              <a:endParaRPr lang="en-US">
                <a:solidFill>
                  <a:srgbClr val="404040"/>
                </a:solidFill>
              </a:endParaRPr>
            </a:p>
          </p:txBody>
        </p:sp>
        <p:sp>
          <p:nvSpPr>
            <p:cNvPr id="19" name="Freeform 94"/>
            <p:cNvSpPr>
              <a:spLocks noEditPoints="1"/>
            </p:cNvSpPr>
            <p:nvPr/>
          </p:nvSpPr>
          <p:spPr bwMode="auto">
            <a:xfrm>
              <a:off x="882650" y="2206625"/>
              <a:ext cx="77788" cy="263525"/>
            </a:xfrm>
            <a:custGeom>
              <a:avLst/>
              <a:gdLst>
                <a:gd name="T0" fmla="*/ 144 w 487"/>
                <a:gd name="T1" fmla="*/ 1406 h 1657"/>
                <a:gd name="T2" fmla="*/ 335 w 487"/>
                <a:gd name="T3" fmla="*/ 1404 h 1657"/>
                <a:gd name="T4" fmla="*/ 264 w 487"/>
                <a:gd name="T5" fmla="*/ 313 h 1657"/>
                <a:gd name="T6" fmla="*/ 217 w 487"/>
                <a:gd name="T7" fmla="*/ 313 h 1657"/>
                <a:gd name="T8" fmla="*/ 416 w 487"/>
                <a:gd name="T9" fmla="*/ 0 h 1657"/>
                <a:gd name="T10" fmla="*/ 452 w 487"/>
                <a:gd name="T11" fmla="*/ 9 h 1657"/>
                <a:gd name="T12" fmla="*/ 477 w 487"/>
                <a:gd name="T13" fmla="*/ 35 h 1657"/>
                <a:gd name="T14" fmla="*/ 487 w 487"/>
                <a:gd name="T15" fmla="*/ 70 h 1657"/>
                <a:gd name="T16" fmla="*/ 476 w 487"/>
                <a:gd name="T17" fmla="*/ 142 h 1657"/>
                <a:gd name="T18" fmla="*/ 445 w 487"/>
                <a:gd name="T19" fmla="*/ 206 h 1657"/>
                <a:gd name="T20" fmla="*/ 477 w 487"/>
                <a:gd name="T21" fmla="*/ 1431 h 1657"/>
                <a:gd name="T22" fmla="*/ 466 w 487"/>
                <a:gd name="T23" fmla="*/ 1470 h 1657"/>
                <a:gd name="T24" fmla="*/ 284 w 487"/>
                <a:gd name="T25" fmla="*/ 1638 h 1657"/>
                <a:gd name="T26" fmla="*/ 254 w 487"/>
                <a:gd name="T27" fmla="*/ 1655 h 1657"/>
                <a:gd name="T28" fmla="*/ 221 w 487"/>
                <a:gd name="T29" fmla="*/ 1655 h 1657"/>
                <a:gd name="T30" fmla="*/ 190 w 487"/>
                <a:gd name="T31" fmla="*/ 1639 h 1657"/>
                <a:gd name="T32" fmla="*/ 14 w 487"/>
                <a:gd name="T33" fmla="*/ 1478 h 1657"/>
                <a:gd name="T34" fmla="*/ 2 w 487"/>
                <a:gd name="T35" fmla="*/ 1450 h 1657"/>
                <a:gd name="T36" fmla="*/ 54 w 487"/>
                <a:gd name="T37" fmla="*/ 223 h 1657"/>
                <a:gd name="T38" fmla="*/ 20 w 487"/>
                <a:gd name="T39" fmla="*/ 168 h 1657"/>
                <a:gd name="T40" fmla="*/ 2 w 487"/>
                <a:gd name="T41" fmla="*/ 105 h 1657"/>
                <a:gd name="T42" fmla="*/ 2 w 487"/>
                <a:gd name="T43" fmla="*/ 52 h 1657"/>
                <a:gd name="T44" fmla="*/ 20 w 487"/>
                <a:gd name="T45" fmla="*/ 21 h 1657"/>
                <a:gd name="T46" fmla="*/ 51 w 487"/>
                <a:gd name="T47" fmla="*/ 3 h 1657"/>
                <a:gd name="T48" fmla="*/ 88 w 487"/>
                <a:gd name="T49" fmla="*/ 3 h 1657"/>
                <a:gd name="T50" fmla="*/ 120 w 487"/>
                <a:gd name="T51" fmla="*/ 21 h 1657"/>
                <a:gd name="T52" fmla="*/ 137 w 487"/>
                <a:gd name="T53" fmla="*/ 52 h 1657"/>
                <a:gd name="T54" fmla="*/ 143 w 487"/>
                <a:gd name="T55" fmla="*/ 95 h 1657"/>
                <a:gd name="T56" fmla="*/ 163 w 487"/>
                <a:gd name="T57" fmla="*/ 135 h 1657"/>
                <a:gd name="T58" fmla="*/ 198 w 487"/>
                <a:gd name="T59" fmla="*/ 164 h 1657"/>
                <a:gd name="T60" fmla="*/ 244 w 487"/>
                <a:gd name="T61" fmla="*/ 174 h 1657"/>
                <a:gd name="T62" fmla="*/ 283 w 487"/>
                <a:gd name="T63" fmla="*/ 166 h 1657"/>
                <a:gd name="T64" fmla="*/ 306 w 487"/>
                <a:gd name="T65" fmla="*/ 151 h 1657"/>
                <a:gd name="T66" fmla="*/ 327 w 487"/>
                <a:gd name="T67" fmla="*/ 131 h 1657"/>
                <a:gd name="T68" fmla="*/ 344 w 487"/>
                <a:gd name="T69" fmla="*/ 92 h 1657"/>
                <a:gd name="T70" fmla="*/ 349 w 487"/>
                <a:gd name="T71" fmla="*/ 52 h 1657"/>
                <a:gd name="T72" fmla="*/ 366 w 487"/>
                <a:gd name="T73" fmla="*/ 21 h 1657"/>
                <a:gd name="T74" fmla="*/ 398 w 487"/>
                <a:gd name="T75" fmla="*/ 3 h 1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7" h="1657">
                  <a:moveTo>
                    <a:pt x="190" y="308"/>
                  </a:moveTo>
                  <a:lnTo>
                    <a:pt x="144" y="1406"/>
                  </a:lnTo>
                  <a:lnTo>
                    <a:pt x="237" y="1492"/>
                  </a:lnTo>
                  <a:lnTo>
                    <a:pt x="335" y="1404"/>
                  </a:lnTo>
                  <a:lnTo>
                    <a:pt x="285" y="311"/>
                  </a:lnTo>
                  <a:lnTo>
                    <a:pt x="264" y="313"/>
                  </a:lnTo>
                  <a:lnTo>
                    <a:pt x="244" y="314"/>
                  </a:lnTo>
                  <a:lnTo>
                    <a:pt x="217" y="313"/>
                  </a:lnTo>
                  <a:lnTo>
                    <a:pt x="190" y="308"/>
                  </a:lnTo>
                  <a:close/>
                  <a:moveTo>
                    <a:pt x="416" y="0"/>
                  </a:moveTo>
                  <a:lnTo>
                    <a:pt x="435" y="3"/>
                  </a:lnTo>
                  <a:lnTo>
                    <a:pt x="452" y="9"/>
                  </a:lnTo>
                  <a:lnTo>
                    <a:pt x="466" y="21"/>
                  </a:lnTo>
                  <a:lnTo>
                    <a:pt x="477" y="35"/>
                  </a:lnTo>
                  <a:lnTo>
                    <a:pt x="484" y="52"/>
                  </a:lnTo>
                  <a:lnTo>
                    <a:pt x="487" y="70"/>
                  </a:lnTo>
                  <a:lnTo>
                    <a:pt x="484" y="107"/>
                  </a:lnTo>
                  <a:lnTo>
                    <a:pt x="476" y="142"/>
                  </a:lnTo>
                  <a:lnTo>
                    <a:pt x="463" y="176"/>
                  </a:lnTo>
                  <a:lnTo>
                    <a:pt x="445" y="206"/>
                  </a:lnTo>
                  <a:lnTo>
                    <a:pt x="422" y="234"/>
                  </a:lnTo>
                  <a:lnTo>
                    <a:pt x="477" y="1431"/>
                  </a:lnTo>
                  <a:lnTo>
                    <a:pt x="475" y="1451"/>
                  </a:lnTo>
                  <a:lnTo>
                    <a:pt x="466" y="1470"/>
                  </a:lnTo>
                  <a:lnTo>
                    <a:pt x="453" y="1486"/>
                  </a:lnTo>
                  <a:lnTo>
                    <a:pt x="284" y="1638"/>
                  </a:lnTo>
                  <a:lnTo>
                    <a:pt x="270" y="1649"/>
                  </a:lnTo>
                  <a:lnTo>
                    <a:pt x="254" y="1655"/>
                  </a:lnTo>
                  <a:lnTo>
                    <a:pt x="237" y="1657"/>
                  </a:lnTo>
                  <a:lnTo>
                    <a:pt x="221" y="1655"/>
                  </a:lnTo>
                  <a:lnTo>
                    <a:pt x="205" y="1649"/>
                  </a:lnTo>
                  <a:lnTo>
                    <a:pt x="190" y="1639"/>
                  </a:lnTo>
                  <a:lnTo>
                    <a:pt x="24" y="1489"/>
                  </a:lnTo>
                  <a:lnTo>
                    <a:pt x="14" y="1478"/>
                  </a:lnTo>
                  <a:lnTo>
                    <a:pt x="6" y="1465"/>
                  </a:lnTo>
                  <a:lnTo>
                    <a:pt x="2" y="1450"/>
                  </a:lnTo>
                  <a:lnTo>
                    <a:pt x="1" y="1434"/>
                  </a:lnTo>
                  <a:lnTo>
                    <a:pt x="54" y="223"/>
                  </a:lnTo>
                  <a:lnTo>
                    <a:pt x="35" y="198"/>
                  </a:lnTo>
                  <a:lnTo>
                    <a:pt x="20" y="168"/>
                  </a:lnTo>
                  <a:lnTo>
                    <a:pt x="10" y="137"/>
                  </a:lnTo>
                  <a:lnTo>
                    <a:pt x="2" y="105"/>
                  </a:lnTo>
                  <a:lnTo>
                    <a:pt x="0" y="71"/>
                  </a:lnTo>
                  <a:lnTo>
                    <a:pt x="2" y="52"/>
                  </a:lnTo>
                  <a:lnTo>
                    <a:pt x="10" y="36"/>
                  </a:lnTo>
                  <a:lnTo>
                    <a:pt x="20" y="21"/>
                  </a:lnTo>
                  <a:lnTo>
                    <a:pt x="34" y="10"/>
                  </a:lnTo>
                  <a:lnTo>
                    <a:pt x="51" y="3"/>
                  </a:lnTo>
                  <a:lnTo>
                    <a:pt x="70" y="1"/>
                  </a:lnTo>
                  <a:lnTo>
                    <a:pt x="88" y="3"/>
                  </a:lnTo>
                  <a:lnTo>
                    <a:pt x="105" y="10"/>
                  </a:lnTo>
                  <a:lnTo>
                    <a:pt x="120" y="21"/>
                  </a:lnTo>
                  <a:lnTo>
                    <a:pt x="131" y="36"/>
                  </a:lnTo>
                  <a:lnTo>
                    <a:pt x="137" y="52"/>
                  </a:lnTo>
                  <a:lnTo>
                    <a:pt x="140" y="71"/>
                  </a:lnTo>
                  <a:lnTo>
                    <a:pt x="143" y="95"/>
                  </a:lnTo>
                  <a:lnTo>
                    <a:pt x="151" y="116"/>
                  </a:lnTo>
                  <a:lnTo>
                    <a:pt x="163" y="135"/>
                  </a:lnTo>
                  <a:lnTo>
                    <a:pt x="179" y="151"/>
                  </a:lnTo>
                  <a:lnTo>
                    <a:pt x="198" y="164"/>
                  </a:lnTo>
                  <a:lnTo>
                    <a:pt x="219" y="171"/>
                  </a:lnTo>
                  <a:lnTo>
                    <a:pt x="244" y="174"/>
                  </a:lnTo>
                  <a:lnTo>
                    <a:pt x="264" y="172"/>
                  </a:lnTo>
                  <a:lnTo>
                    <a:pt x="283" y="166"/>
                  </a:lnTo>
                  <a:lnTo>
                    <a:pt x="301" y="156"/>
                  </a:lnTo>
                  <a:lnTo>
                    <a:pt x="306" y="151"/>
                  </a:lnTo>
                  <a:lnTo>
                    <a:pt x="313" y="147"/>
                  </a:lnTo>
                  <a:lnTo>
                    <a:pt x="327" y="131"/>
                  </a:lnTo>
                  <a:lnTo>
                    <a:pt x="337" y="113"/>
                  </a:lnTo>
                  <a:lnTo>
                    <a:pt x="344" y="92"/>
                  </a:lnTo>
                  <a:lnTo>
                    <a:pt x="346" y="70"/>
                  </a:lnTo>
                  <a:lnTo>
                    <a:pt x="349" y="52"/>
                  </a:lnTo>
                  <a:lnTo>
                    <a:pt x="355" y="35"/>
                  </a:lnTo>
                  <a:lnTo>
                    <a:pt x="366" y="21"/>
                  </a:lnTo>
                  <a:lnTo>
                    <a:pt x="381" y="9"/>
                  </a:lnTo>
                  <a:lnTo>
                    <a:pt x="398" y="3"/>
                  </a:lnTo>
                  <a:lnTo>
                    <a:pt x="416" y="0"/>
                  </a:lnTo>
                  <a:close/>
                </a:path>
              </a:pathLst>
            </a:custGeom>
            <a:grpFill/>
            <a:ln w="0">
              <a:noFill/>
              <a:prstDash val="solid"/>
              <a:round/>
            </a:ln>
          </p:spPr>
          <p:txBody>
            <a:bodyPr vert="horz" wrap="square" lIns="91440" tIns="45720" rIns="91440" bIns="45720" numCol="1" anchor="t" anchorCtr="0" compatLnSpc="1"/>
            <a:lstStyle/>
            <a:p>
              <a:endParaRPr lang="en-US">
                <a:solidFill>
                  <a:srgbClr val="404040"/>
                </a:solidFill>
              </a:endParaRPr>
            </a:p>
          </p:txBody>
        </p:sp>
        <p:sp>
          <p:nvSpPr>
            <p:cNvPr id="20" name="Freeform 95"/>
            <p:cNvSpPr>
              <a:spLocks noEditPoints="1"/>
            </p:cNvSpPr>
            <p:nvPr/>
          </p:nvSpPr>
          <p:spPr bwMode="auto">
            <a:xfrm>
              <a:off x="1139825" y="2171700"/>
              <a:ext cx="100013" cy="100013"/>
            </a:xfrm>
            <a:custGeom>
              <a:avLst/>
              <a:gdLst>
                <a:gd name="T0" fmla="*/ 140 w 632"/>
                <a:gd name="T1" fmla="*/ 147 h 632"/>
                <a:gd name="T2" fmla="*/ 140 w 632"/>
                <a:gd name="T3" fmla="*/ 492 h 632"/>
                <a:gd name="T4" fmla="*/ 487 w 632"/>
                <a:gd name="T5" fmla="*/ 492 h 632"/>
                <a:gd name="T6" fmla="*/ 476 w 632"/>
                <a:gd name="T7" fmla="*/ 447 h 632"/>
                <a:gd name="T8" fmla="*/ 460 w 632"/>
                <a:gd name="T9" fmla="*/ 402 h 632"/>
                <a:gd name="T10" fmla="*/ 440 w 632"/>
                <a:gd name="T11" fmla="*/ 361 h 632"/>
                <a:gd name="T12" fmla="*/ 416 w 632"/>
                <a:gd name="T13" fmla="*/ 320 h 632"/>
                <a:gd name="T14" fmla="*/ 387 w 632"/>
                <a:gd name="T15" fmla="*/ 283 h 632"/>
                <a:gd name="T16" fmla="*/ 352 w 632"/>
                <a:gd name="T17" fmla="*/ 249 h 632"/>
                <a:gd name="T18" fmla="*/ 314 w 632"/>
                <a:gd name="T19" fmla="*/ 219 h 632"/>
                <a:gd name="T20" fmla="*/ 274 w 632"/>
                <a:gd name="T21" fmla="*/ 194 h 632"/>
                <a:gd name="T22" fmla="*/ 232 w 632"/>
                <a:gd name="T23" fmla="*/ 174 h 632"/>
                <a:gd name="T24" fmla="*/ 187 w 632"/>
                <a:gd name="T25" fmla="*/ 158 h 632"/>
                <a:gd name="T26" fmla="*/ 140 w 632"/>
                <a:gd name="T27" fmla="*/ 147 h 632"/>
                <a:gd name="T28" fmla="*/ 70 w 632"/>
                <a:gd name="T29" fmla="*/ 0 h 632"/>
                <a:gd name="T30" fmla="*/ 123 w 632"/>
                <a:gd name="T31" fmla="*/ 2 h 632"/>
                <a:gd name="T32" fmla="*/ 176 w 632"/>
                <a:gd name="T33" fmla="*/ 10 h 632"/>
                <a:gd name="T34" fmla="*/ 227 w 632"/>
                <a:gd name="T35" fmla="*/ 22 h 632"/>
                <a:gd name="T36" fmla="*/ 277 w 632"/>
                <a:gd name="T37" fmla="*/ 40 h 632"/>
                <a:gd name="T38" fmla="*/ 325 w 632"/>
                <a:gd name="T39" fmla="*/ 61 h 632"/>
                <a:gd name="T40" fmla="*/ 371 w 632"/>
                <a:gd name="T41" fmla="*/ 87 h 632"/>
                <a:gd name="T42" fmla="*/ 413 w 632"/>
                <a:gd name="T43" fmla="*/ 117 h 632"/>
                <a:gd name="T44" fmla="*/ 454 w 632"/>
                <a:gd name="T45" fmla="*/ 151 h 632"/>
                <a:gd name="T46" fmla="*/ 491 w 632"/>
                <a:gd name="T47" fmla="*/ 190 h 632"/>
                <a:gd name="T48" fmla="*/ 523 w 632"/>
                <a:gd name="T49" fmla="*/ 230 h 632"/>
                <a:gd name="T50" fmla="*/ 552 w 632"/>
                <a:gd name="T51" fmla="*/ 273 h 632"/>
                <a:gd name="T52" fmla="*/ 575 w 632"/>
                <a:gd name="T53" fmla="*/ 317 h 632"/>
                <a:gd name="T54" fmla="*/ 595 w 632"/>
                <a:gd name="T55" fmla="*/ 363 h 632"/>
                <a:gd name="T56" fmla="*/ 611 w 632"/>
                <a:gd name="T57" fmla="*/ 412 h 632"/>
                <a:gd name="T58" fmla="*/ 623 w 632"/>
                <a:gd name="T59" fmla="*/ 461 h 632"/>
                <a:gd name="T60" fmla="*/ 629 w 632"/>
                <a:gd name="T61" fmla="*/ 511 h 632"/>
                <a:gd name="T62" fmla="*/ 632 w 632"/>
                <a:gd name="T63" fmla="*/ 562 h 632"/>
                <a:gd name="T64" fmla="*/ 629 w 632"/>
                <a:gd name="T65" fmla="*/ 581 h 632"/>
                <a:gd name="T66" fmla="*/ 622 w 632"/>
                <a:gd name="T67" fmla="*/ 598 h 632"/>
                <a:gd name="T68" fmla="*/ 611 w 632"/>
                <a:gd name="T69" fmla="*/ 612 h 632"/>
                <a:gd name="T70" fmla="*/ 598 w 632"/>
                <a:gd name="T71" fmla="*/ 623 h 632"/>
                <a:gd name="T72" fmla="*/ 580 w 632"/>
                <a:gd name="T73" fmla="*/ 630 h 632"/>
                <a:gd name="T74" fmla="*/ 561 w 632"/>
                <a:gd name="T75" fmla="*/ 632 h 632"/>
                <a:gd name="T76" fmla="*/ 70 w 632"/>
                <a:gd name="T77" fmla="*/ 632 h 632"/>
                <a:gd name="T78" fmla="*/ 52 w 632"/>
                <a:gd name="T79" fmla="*/ 630 h 632"/>
                <a:gd name="T80" fmla="*/ 35 w 632"/>
                <a:gd name="T81" fmla="*/ 623 h 632"/>
                <a:gd name="T82" fmla="*/ 21 w 632"/>
                <a:gd name="T83" fmla="*/ 612 h 632"/>
                <a:gd name="T84" fmla="*/ 9 w 632"/>
                <a:gd name="T85" fmla="*/ 598 h 632"/>
                <a:gd name="T86" fmla="*/ 3 w 632"/>
                <a:gd name="T87" fmla="*/ 581 h 632"/>
                <a:gd name="T88" fmla="*/ 0 w 632"/>
                <a:gd name="T89" fmla="*/ 562 h 632"/>
                <a:gd name="T90" fmla="*/ 0 w 632"/>
                <a:gd name="T91" fmla="*/ 70 h 632"/>
                <a:gd name="T92" fmla="*/ 3 w 632"/>
                <a:gd name="T93" fmla="*/ 51 h 632"/>
                <a:gd name="T94" fmla="*/ 9 w 632"/>
                <a:gd name="T95" fmla="*/ 34 h 632"/>
                <a:gd name="T96" fmla="*/ 20 w 632"/>
                <a:gd name="T97" fmla="*/ 20 h 632"/>
                <a:gd name="T98" fmla="*/ 35 w 632"/>
                <a:gd name="T99" fmla="*/ 10 h 632"/>
                <a:gd name="T100" fmla="*/ 52 w 632"/>
                <a:gd name="T101" fmla="*/ 2 h 632"/>
                <a:gd name="T102" fmla="*/ 70 w 632"/>
                <a:gd name="T103" fmla="*/ 0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32" h="632">
                  <a:moveTo>
                    <a:pt x="140" y="147"/>
                  </a:moveTo>
                  <a:lnTo>
                    <a:pt x="140" y="492"/>
                  </a:lnTo>
                  <a:lnTo>
                    <a:pt x="487" y="492"/>
                  </a:lnTo>
                  <a:lnTo>
                    <a:pt x="476" y="447"/>
                  </a:lnTo>
                  <a:lnTo>
                    <a:pt x="460" y="402"/>
                  </a:lnTo>
                  <a:lnTo>
                    <a:pt x="440" y="361"/>
                  </a:lnTo>
                  <a:lnTo>
                    <a:pt x="416" y="320"/>
                  </a:lnTo>
                  <a:lnTo>
                    <a:pt x="387" y="283"/>
                  </a:lnTo>
                  <a:lnTo>
                    <a:pt x="352" y="249"/>
                  </a:lnTo>
                  <a:lnTo>
                    <a:pt x="314" y="219"/>
                  </a:lnTo>
                  <a:lnTo>
                    <a:pt x="274" y="194"/>
                  </a:lnTo>
                  <a:lnTo>
                    <a:pt x="232" y="174"/>
                  </a:lnTo>
                  <a:lnTo>
                    <a:pt x="187" y="158"/>
                  </a:lnTo>
                  <a:lnTo>
                    <a:pt x="140" y="147"/>
                  </a:lnTo>
                  <a:close/>
                  <a:moveTo>
                    <a:pt x="70" y="0"/>
                  </a:moveTo>
                  <a:lnTo>
                    <a:pt x="123" y="2"/>
                  </a:lnTo>
                  <a:lnTo>
                    <a:pt x="176" y="10"/>
                  </a:lnTo>
                  <a:lnTo>
                    <a:pt x="227" y="22"/>
                  </a:lnTo>
                  <a:lnTo>
                    <a:pt x="277" y="40"/>
                  </a:lnTo>
                  <a:lnTo>
                    <a:pt x="325" y="61"/>
                  </a:lnTo>
                  <a:lnTo>
                    <a:pt x="371" y="87"/>
                  </a:lnTo>
                  <a:lnTo>
                    <a:pt x="413" y="117"/>
                  </a:lnTo>
                  <a:lnTo>
                    <a:pt x="454" y="151"/>
                  </a:lnTo>
                  <a:lnTo>
                    <a:pt x="491" y="190"/>
                  </a:lnTo>
                  <a:lnTo>
                    <a:pt x="523" y="230"/>
                  </a:lnTo>
                  <a:lnTo>
                    <a:pt x="552" y="273"/>
                  </a:lnTo>
                  <a:lnTo>
                    <a:pt x="575" y="317"/>
                  </a:lnTo>
                  <a:lnTo>
                    <a:pt x="595" y="363"/>
                  </a:lnTo>
                  <a:lnTo>
                    <a:pt x="611" y="412"/>
                  </a:lnTo>
                  <a:lnTo>
                    <a:pt x="623" y="461"/>
                  </a:lnTo>
                  <a:lnTo>
                    <a:pt x="629" y="511"/>
                  </a:lnTo>
                  <a:lnTo>
                    <a:pt x="632" y="562"/>
                  </a:lnTo>
                  <a:lnTo>
                    <a:pt x="629" y="581"/>
                  </a:lnTo>
                  <a:lnTo>
                    <a:pt x="622" y="598"/>
                  </a:lnTo>
                  <a:lnTo>
                    <a:pt x="611" y="612"/>
                  </a:lnTo>
                  <a:lnTo>
                    <a:pt x="598" y="623"/>
                  </a:lnTo>
                  <a:lnTo>
                    <a:pt x="580" y="630"/>
                  </a:lnTo>
                  <a:lnTo>
                    <a:pt x="561" y="632"/>
                  </a:lnTo>
                  <a:lnTo>
                    <a:pt x="70" y="632"/>
                  </a:lnTo>
                  <a:lnTo>
                    <a:pt x="52" y="630"/>
                  </a:lnTo>
                  <a:lnTo>
                    <a:pt x="35" y="623"/>
                  </a:lnTo>
                  <a:lnTo>
                    <a:pt x="21" y="612"/>
                  </a:lnTo>
                  <a:lnTo>
                    <a:pt x="9" y="598"/>
                  </a:lnTo>
                  <a:lnTo>
                    <a:pt x="3" y="581"/>
                  </a:lnTo>
                  <a:lnTo>
                    <a:pt x="0" y="562"/>
                  </a:lnTo>
                  <a:lnTo>
                    <a:pt x="0" y="70"/>
                  </a:lnTo>
                  <a:lnTo>
                    <a:pt x="3" y="51"/>
                  </a:lnTo>
                  <a:lnTo>
                    <a:pt x="9" y="34"/>
                  </a:lnTo>
                  <a:lnTo>
                    <a:pt x="20" y="20"/>
                  </a:lnTo>
                  <a:lnTo>
                    <a:pt x="35" y="10"/>
                  </a:lnTo>
                  <a:lnTo>
                    <a:pt x="52" y="2"/>
                  </a:lnTo>
                  <a:lnTo>
                    <a:pt x="70" y="0"/>
                  </a:lnTo>
                  <a:close/>
                </a:path>
              </a:pathLst>
            </a:custGeom>
            <a:grpFill/>
            <a:ln w="0">
              <a:noFill/>
              <a:prstDash val="solid"/>
              <a:round/>
            </a:ln>
          </p:spPr>
          <p:txBody>
            <a:bodyPr vert="horz" wrap="square" lIns="91440" tIns="45720" rIns="91440" bIns="45720" numCol="1" anchor="t" anchorCtr="0" compatLnSpc="1"/>
            <a:lstStyle/>
            <a:p>
              <a:endParaRPr lang="en-US">
                <a:solidFill>
                  <a:srgbClr val="404040"/>
                </a:solidFill>
              </a:endParaRPr>
            </a:p>
          </p:txBody>
        </p:sp>
        <p:sp>
          <p:nvSpPr>
            <p:cNvPr id="21" name="Freeform 96"/>
            <p:cNvSpPr>
              <a:spLocks noEditPoints="1"/>
            </p:cNvSpPr>
            <p:nvPr/>
          </p:nvSpPr>
          <p:spPr bwMode="auto">
            <a:xfrm>
              <a:off x="996950" y="2192338"/>
              <a:ext cx="220663" cy="220663"/>
            </a:xfrm>
            <a:custGeom>
              <a:avLst/>
              <a:gdLst>
                <a:gd name="T0" fmla="*/ 569 w 1395"/>
                <a:gd name="T1" fmla="*/ 156 h 1394"/>
                <a:gd name="T2" fmla="*/ 461 w 1395"/>
                <a:gd name="T3" fmla="*/ 194 h 1394"/>
                <a:gd name="T4" fmla="*/ 364 w 1395"/>
                <a:gd name="T5" fmla="*/ 252 h 1394"/>
                <a:gd name="T6" fmla="*/ 281 w 1395"/>
                <a:gd name="T7" fmla="*/ 328 h 1394"/>
                <a:gd name="T8" fmla="*/ 215 w 1395"/>
                <a:gd name="T9" fmla="*/ 419 h 1394"/>
                <a:gd name="T10" fmla="*/ 168 w 1395"/>
                <a:gd name="T11" fmla="*/ 524 h 1394"/>
                <a:gd name="T12" fmla="*/ 144 w 1395"/>
                <a:gd name="T13" fmla="*/ 638 h 1394"/>
                <a:gd name="T14" fmla="*/ 144 w 1395"/>
                <a:gd name="T15" fmla="*/ 758 h 1394"/>
                <a:gd name="T16" fmla="*/ 169 w 1395"/>
                <a:gd name="T17" fmla="*/ 873 h 1394"/>
                <a:gd name="T18" fmla="*/ 217 w 1395"/>
                <a:gd name="T19" fmla="*/ 978 h 1394"/>
                <a:gd name="T20" fmla="*/ 284 w 1395"/>
                <a:gd name="T21" fmla="*/ 1069 h 1394"/>
                <a:gd name="T22" fmla="*/ 369 w 1395"/>
                <a:gd name="T23" fmla="*/ 1146 h 1394"/>
                <a:gd name="T24" fmla="*/ 468 w 1395"/>
                <a:gd name="T25" fmla="*/ 1205 h 1394"/>
                <a:gd name="T26" fmla="*/ 578 w 1395"/>
                <a:gd name="T27" fmla="*/ 1241 h 1394"/>
                <a:gd name="T28" fmla="*/ 697 w 1395"/>
                <a:gd name="T29" fmla="*/ 1254 h 1394"/>
                <a:gd name="T30" fmla="*/ 815 w 1395"/>
                <a:gd name="T31" fmla="*/ 1242 h 1394"/>
                <a:gd name="T32" fmla="*/ 925 w 1395"/>
                <a:gd name="T33" fmla="*/ 1206 h 1394"/>
                <a:gd name="T34" fmla="*/ 1023 w 1395"/>
                <a:gd name="T35" fmla="*/ 1148 h 1394"/>
                <a:gd name="T36" fmla="*/ 1107 w 1395"/>
                <a:gd name="T37" fmla="*/ 1074 h 1394"/>
                <a:gd name="T38" fmla="*/ 1175 w 1395"/>
                <a:gd name="T39" fmla="*/ 983 h 1394"/>
                <a:gd name="T40" fmla="*/ 1223 w 1395"/>
                <a:gd name="T41" fmla="*/ 880 h 1394"/>
                <a:gd name="T42" fmla="*/ 1249 w 1395"/>
                <a:gd name="T43" fmla="*/ 767 h 1394"/>
                <a:gd name="T44" fmla="*/ 679 w 1395"/>
                <a:gd name="T45" fmla="*/ 765 h 1394"/>
                <a:gd name="T46" fmla="*/ 648 w 1395"/>
                <a:gd name="T47" fmla="*/ 747 h 1394"/>
                <a:gd name="T48" fmla="*/ 630 w 1395"/>
                <a:gd name="T49" fmla="*/ 716 h 1394"/>
                <a:gd name="T50" fmla="*/ 628 w 1395"/>
                <a:gd name="T51" fmla="*/ 145 h 1394"/>
                <a:gd name="T52" fmla="*/ 716 w 1395"/>
                <a:gd name="T53" fmla="*/ 2 h 1394"/>
                <a:gd name="T54" fmla="*/ 747 w 1395"/>
                <a:gd name="T55" fmla="*/ 20 h 1394"/>
                <a:gd name="T56" fmla="*/ 765 w 1395"/>
                <a:gd name="T57" fmla="*/ 51 h 1394"/>
                <a:gd name="T58" fmla="*/ 768 w 1395"/>
                <a:gd name="T59" fmla="*/ 627 h 1394"/>
                <a:gd name="T60" fmla="*/ 1343 w 1395"/>
                <a:gd name="T61" fmla="*/ 629 h 1394"/>
                <a:gd name="T62" fmla="*/ 1375 w 1395"/>
                <a:gd name="T63" fmla="*/ 647 h 1394"/>
                <a:gd name="T64" fmla="*/ 1392 w 1395"/>
                <a:gd name="T65" fmla="*/ 678 h 1394"/>
                <a:gd name="T66" fmla="*/ 1392 w 1395"/>
                <a:gd name="T67" fmla="*/ 764 h 1394"/>
                <a:gd name="T68" fmla="*/ 1367 w 1395"/>
                <a:gd name="T69" fmla="*/ 893 h 1394"/>
                <a:gd name="T70" fmla="*/ 1320 w 1395"/>
                <a:gd name="T71" fmla="*/ 1012 h 1394"/>
                <a:gd name="T72" fmla="*/ 1252 w 1395"/>
                <a:gd name="T73" fmla="*/ 1118 h 1394"/>
                <a:gd name="T74" fmla="*/ 1167 w 1395"/>
                <a:gd name="T75" fmla="*/ 1212 h 1394"/>
                <a:gd name="T76" fmla="*/ 1067 w 1395"/>
                <a:gd name="T77" fmla="*/ 1288 h 1394"/>
                <a:gd name="T78" fmla="*/ 953 w 1395"/>
                <a:gd name="T79" fmla="*/ 1345 h 1394"/>
                <a:gd name="T80" fmla="*/ 830 w 1395"/>
                <a:gd name="T81" fmla="*/ 1381 h 1394"/>
                <a:gd name="T82" fmla="*/ 697 w 1395"/>
                <a:gd name="T83" fmla="*/ 1394 h 1394"/>
                <a:gd name="T84" fmla="*/ 565 w 1395"/>
                <a:gd name="T85" fmla="*/ 1381 h 1394"/>
                <a:gd name="T86" fmla="*/ 442 w 1395"/>
                <a:gd name="T87" fmla="*/ 1345 h 1394"/>
                <a:gd name="T88" fmla="*/ 328 w 1395"/>
                <a:gd name="T89" fmla="*/ 1288 h 1394"/>
                <a:gd name="T90" fmla="*/ 228 w 1395"/>
                <a:gd name="T91" fmla="*/ 1212 h 1394"/>
                <a:gd name="T92" fmla="*/ 143 w 1395"/>
                <a:gd name="T93" fmla="*/ 1118 h 1394"/>
                <a:gd name="T94" fmla="*/ 76 w 1395"/>
                <a:gd name="T95" fmla="*/ 1012 h 1394"/>
                <a:gd name="T96" fmla="*/ 28 w 1395"/>
                <a:gd name="T97" fmla="*/ 893 h 1394"/>
                <a:gd name="T98" fmla="*/ 3 w 1395"/>
                <a:gd name="T99" fmla="*/ 764 h 1394"/>
                <a:gd name="T100" fmla="*/ 3 w 1395"/>
                <a:gd name="T101" fmla="*/ 630 h 1394"/>
                <a:gd name="T102" fmla="*/ 28 w 1395"/>
                <a:gd name="T103" fmla="*/ 501 h 1394"/>
                <a:gd name="T104" fmla="*/ 76 w 1395"/>
                <a:gd name="T105" fmla="*/ 382 h 1394"/>
                <a:gd name="T106" fmla="*/ 143 w 1395"/>
                <a:gd name="T107" fmla="*/ 276 h 1394"/>
                <a:gd name="T108" fmla="*/ 228 w 1395"/>
                <a:gd name="T109" fmla="*/ 182 h 1394"/>
                <a:gd name="T110" fmla="*/ 328 w 1395"/>
                <a:gd name="T111" fmla="*/ 107 h 1394"/>
                <a:gd name="T112" fmla="*/ 442 w 1395"/>
                <a:gd name="T113" fmla="*/ 49 h 1394"/>
                <a:gd name="T114" fmla="*/ 565 w 1395"/>
                <a:gd name="T115" fmla="*/ 12 h 1394"/>
                <a:gd name="T116" fmla="*/ 697 w 1395"/>
                <a:gd name="T117" fmla="*/ 0 h 1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95" h="1394">
                  <a:moveTo>
                    <a:pt x="628" y="145"/>
                  </a:moveTo>
                  <a:lnTo>
                    <a:pt x="569" y="156"/>
                  </a:lnTo>
                  <a:lnTo>
                    <a:pt x="514" y="172"/>
                  </a:lnTo>
                  <a:lnTo>
                    <a:pt x="461" y="194"/>
                  </a:lnTo>
                  <a:lnTo>
                    <a:pt x="411" y="220"/>
                  </a:lnTo>
                  <a:lnTo>
                    <a:pt x="364" y="252"/>
                  </a:lnTo>
                  <a:lnTo>
                    <a:pt x="320" y="287"/>
                  </a:lnTo>
                  <a:lnTo>
                    <a:pt x="281" y="328"/>
                  </a:lnTo>
                  <a:lnTo>
                    <a:pt x="246" y="372"/>
                  </a:lnTo>
                  <a:lnTo>
                    <a:pt x="215" y="419"/>
                  </a:lnTo>
                  <a:lnTo>
                    <a:pt x="190" y="470"/>
                  </a:lnTo>
                  <a:lnTo>
                    <a:pt x="168" y="524"/>
                  </a:lnTo>
                  <a:lnTo>
                    <a:pt x="153" y="579"/>
                  </a:lnTo>
                  <a:lnTo>
                    <a:pt x="144" y="638"/>
                  </a:lnTo>
                  <a:lnTo>
                    <a:pt x="141" y="697"/>
                  </a:lnTo>
                  <a:lnTo>
                    <a:pt x="144" y="758"/>
                  </a:lnTo>
                  <a:lnTo>
                    <a:pt x="153" y="816"/>
                  </a:lnTo>
                  <a:lnTo>
                    <a:pt x="169" y="873"/>
                  </a:lnTo>
                  <a:lnTo>
                    <a:pt x="191" y="927"/>
                  </a:lnTo>
                  <a:lnTo>
                    <a:pt x="217" y="978"/>
                  </a:lnTo>
                  <a:lnTo>
                    <a:pt x="248" y="1026"/>
                  </a:lnTo>
                  <a:lnTo>
                    <a:pt x="284" y="1069"/>
                  </a:lnTo>
                  <a:lnTo>
                    <a:pt x="325" y="1110"/>
                  </a:lnTo>
                  <a:lnTo>
                    <a:pt x="369" y="1146"/>
                  </a:lnTo>
                  <a:lnTo>
                    <a:pt x="417" y="1178"/>
                  </a:lnTo>
                  <a:lnTo>
                    <a:pt x="468" y="1205"/>
                  </a:lnTo>
                  <a:lnTo>
                    <a:pt x="522" y="1226"/>
                  </a:lnTo>
                  <a:lnTo>
                    <a:pt x="578" y="1241"/>
                  </a:lnTo>
                  <a:lnTo>
                    <a:pt x="638" y="1250"/>
                  </a:lnTo>
                  <a:lnTo>
                    <a:pt x="697" y="1254"/>
                  </a:lnTo>
                  <a:lnTo>
                    <a:pt x="758" y="1250"/>
                  </a:lnTo>
                  <a:lnTo>
                    <a:pt x="815" y="1242"/>
                  </a:lnTo>
                  <a:lnTo>
                    <a:pt x="872" y="1226"/>
                  </a:lnTo>
                  <a:lnTo>
                    <a:pt x="925" y="1206"/>
                  </a:lnTo>
                  <a:lnTo>
                    <a:pt x="975" y="1179"/>
                  </a:lnTo>
                  <a:lnTo>
                    <a:pt x="1023" y="1148"/>
                  </a:lnTo>
                  <a:lnTo>
                    <a:pt x="1066" y="1113"/>
                  </a:lnTo>
                  <a:lnTo>
                    <a:pt x="1107" y="1074"/>
                  </a:lnTo>
                  <a:lnTo>
                    <a:pt x="1143" y="1030"/>
                  </a:lnTo>
                  <a:lnTo>
                    <a:pt x="1175" y="983"/>
                  </a:lnTo>
                  <a:lnTo>
                    <a:pt x="1201" y="933"/>
                  </a:lnTo>
                  <a:lnTo>
                    <a:pt x="1223" y="880"/>
                  </a:lnTo>
                  <a:lnTo>
                    <a:pt x="1239" y="825"/>
                  </a:lnTo>
                  <a:lnTo>
                    <a:pt x="1249" y="767"/>
                  </a:lnTo>
                  <a:lnTo>
                    <a:pt x="697" y="767"/>
                  </a:lnTo>
                  <a:lnTo>
                    <a:pt x="679" y="765"/>
                  </a:lnTo>
                  <a:lnTo>
                    <a:pt x="662" y="758"/>
                  </a:lnTo>
                  <a:lnTo>
                    <a:pt x="648" y="747"/>
                  </a:lnTo>
                  <a:lnTo>
                    <a:pt x="636" y="732"/>
                  </a:lnTo>
                  <a:lnTo>
                    <a:pt x="630" y="716"/>
                  </a:lnTo>
                  <a:lnTo>
                    <a:pt x="628" y="697"/>
                  </a:lnTo>
                  <a:lnTo>
                    <a:pt x="628" y="145"/>
                  </a:lnTo>
                  <a:close/>
                  <a:moveTo>
                    <a:pt x="697" y="0"/>
                  </a:moveTo>
                  <a:lnTo>
                    <a:pt x="716" y="2"/>
                  </a:lnTo>
                  <a:lnTo>
                    <a:pt x="733" y="10"/>
                  </a:lnTo>
                  <a:lnTo>
                    <a:pt x="747" y="20"/>
                  </a:lnTo>
                  <a:lnTo>
                    <a:pt x="759" y="34"/>
                  </a:lnTo>
                  <a:lnTo>
                    <a:pt x="765" y="51"/>
                  </a:lnTo>
                  <a:lnTo>
                    <a:pt x="768" y="70"/>
                  </a:lnTo>
                  <a:lnTo>
                    <a:pt x="768" y="627"/>
                  </a:lnTo>
                  <a:lnTo>
                    <a:pt x="1325" y="627"/>
                  </a:lnTo>
                  <a:lnTo>
                    <a:pt x="1343" y="629"/>
                  </a:lnTo>
                  <a:lnTo>
                    <a:pt x="1360" y="636"/>
                  </a:lnTo>
                  <a:lnTo>
                    <a:pt x="1375" y="647"/>
                  </a:lnTo>
                  <a:lnTo>
                    <a:pt x="1385" y="662"/>
                  </a:lnTo>
                  <a:lnTo>
                    <a:pt x="1392" y="678"/>
                  </a:lnTo>
                  <a:lnTo>
                    <a:pt x="1395" y="697"/>
                  </a:lnTo>
                  <a:lnTo>
                    <a:pt x="1392" y="764"/>
                  </a:lnTo>
                  <a:lnTo>
                    <a:pt x="1382" y="829"/>
                  </a:lnTo>
                  <a:lnTo>
                    <a:pt x="1367" y="893"/>
                  </a:lnTo>
                  <a:lnTo>
                    <a:pt x="1346" y="954"/>
                  </a:lnTo>
                  <a:lnTo>
                    <a:pt x="1320" y="1012"/>
                  </a:lnTo>
                  <a:lnTo>
                    <a:pt x="1289" y="1066"/>
                  </a:lnTo>
                  <a:lnTo>
                    <a:pt x="1252" y="1118"/>
                  </a:lnTo>
                  <a:lnTo>
                    <a:pt x="1212" y="1167"/>
                  </a:lnTo>
                  <a:lnTo>
                    <a:pt x="1167" y="1212"/>
                  </a:lnTo>
                  <a:lnTo>
                    <a:pt x="1119" y="1252"/>
                  </a:lnTo>
                  <a:lnTo>
                    <a:pt x="1067" y="1288"/>
                  </a:lnTo>
                  <a:lnTo>
                    <a:pt x="1012" y="1320"/>
                  </a:lnTo>
                  <a:lnTo>
                    <a:pt x="953" y="1345"/>
                  </a:lnTo>
                  <a:lnTo>
                    <a:pt x="893" y="1366"/>
                  </a:lnTo>
                  <a:lnTo>
                    <a:pt x="830" y="1381"/>
                  </a:lnTo>
                  <a:lnTo>
                    <a:pt x="765" y="1391"/>
                  </a:lnTo>
                  <a:lnTo>
                    <a:pt x="697" y="1394"/>
                  </a:lnTo>
                  <a:lnTo>
                    <a:pt x="630" y="1391"/>
                  </a:lnTo>
                  <a:lnTo>
                    <a:pt x="565" y="1381"/>
                  </a:lnTo>
                  <a:lnTo>
                    <a:pt x="502" y="1366"/>
                  </a:lnTo>
                  <a:lnTo>
                    <a:pt x="442" y="1345"/>
                  </a:lnTo>
                  <a:lnTo>
                    <a:pt x="383" y="1320"/>
                  </a:lnTo>
                  <a:lnTo>
                    <a:pt x="328" y="1288"/>
                  </a:lnTo>
                  <a:lnTo>
                    <a:pt x="276" y="1252"/>
                  </a:lnTo>
                  <a:lnTo>
                    <a:pt x="228" y="1212"/>
                  </a:lnTo>
                  <a:lnTo>
                    <a:pt x="183" y="1167"/>
                  </a:lnTo>
                  <a:lnTo>
                    <a:pt x="143" y="1118"/>
                  </a:lnTo>
                  <a:lnTo>
                    <a:pt x="107" y="1066"/>
                  </a:lnTo>
                  <a:lnTo>
                    <a:pt x="76" y="1012"/>
                  </a:lnTo>
                  <a:lnTo>
                    <a:pt x="49" y="954"/>
                  </a:lnTo>
                  <a:lnTo>
                    <a:pt x="28" y="893"/>
                  </a:lnTo>
                  <a:lnTo>
                    <a:pt x="13" y="829"/>
                  </a:lnTo>
                  <a:lnTo>
                    <a:pt x="3" y="764"/>
                  </a:lnTo>
                  <a:lnTo>
                    <a:pt x="0" y="697"/>
                  </a:lnTo>
                  <a:lnTo>
                    <a:pt x="3" y="630"/>
                  </a:lnTo>
                  <a:lnTo>
                    <a:pt x="13" y="565"/>
                  </a:lnTo>
                  <a:lnTo>
                    <a:pt x="28" y="501"/>
                  </a:lnTo>
                  <a:lnTo>
                    <a:pt x="49" y="441"/>
                  </a:lnTo>
                  <a:lnTo>
                    <a:pt x="76" y="382"/>
                  </a:lnTo>
                  <a:lnTo>
                    <a:pt x="107" y="328"/>
                  </a:lnTo>
                  <a:lnTo>
                    <a:pt x="143" y="276"/>
                  </a:lnTo>
                  <a:lnTo>
                    <a:pt x="183" y="227"/>
                  </a:lnTo>
                  <a:lnTo>
                    <a:pt x="228" y="182"/>
                  </a:lnTo>
                  <a:lnTo>
                    <a:pt x="276" y="142"/>
                  </a:lnTo>
                  <a:lnTo>
                    <a:pt x="328" y="107"/>
                  </a:lnTo>
                  <a:lnTo>
                    <a:pt x="383" y="75"/>
                  </a:lnTo>
                  <a:lnTo>
                    <a:pt x="442" y="49"/>
                  </a:lnTo>
                  <a:lnTo>
                    <a:pt x="502" y="28"/>
                  </a:lnTo>
                  <a:lnTo>
                    <a:pt x="565" y="12"/>
                  </a:lnTo>
                  <a:lnTo>
                    <a:pt x="630" y="3"/>
                  </a:lnTo>
                  <a:lnTo>
                    <a:pt x="697" y="0"/>
                  </a:lnTo>
                  <a:close/>
                </a:path>
              </a:pathLst>
            </a:custGeom>
            <a:grpFill/>
            <a:ln w="0">
              <a:noFill/>
              <a:prstDash val="solid"/>
              <a:round/>
            </a:ln>
          </p:spPr>
          <p:txBody>
            <a:bodyPr vert="horz" wrap="square" lIns="91440" tIns="45720" rIns="91440" bIns="45720" numCol="1" anchor="t" anchorCtr="0" compatLnSpc="1"/>
            <a:lstStyle/>
            <a:p>
              <a:endParaRPr lang="en-US">
                <a:solidFill>
                  <a:srgbClr val="404040"/>
                </a:solidFill>
              </a:endParaRPr>
            </a:p>
          </p:txBody>
        </p:sp>
      </p:grpSp>
      <p:grpSp>
        <p:nvGrpSpPr>
          <p:cNvPr id="22" name="Group 21"/>
          <p:cNvGrpSpPr/>
          <p:nvPr/>
        </p:nvGrpSpPr>
        <p:grpSpPr>
          <a:xfrm>
            <a:off x="6607261" y="2188523"/>
            <a:ext cx="515959" cy="590881"/>
            <a:chOff x="9990138" y="2690813"/>
            <a:chExt cx="481013" cy="550863"/>
          </a:xfrm>
          <a:solidFill>
            <a:schemeClr val="bg1"/>
          </a:solidFill>
        </p:grpSpPr>
        <p:sp>
          <p:nvSpPr>
            <p:cNvPr id="23" name="Freeform 107"/>
            <p:cNvSpPr/>
            <p:nvPr/>
          </p:nvSpPr>
          <p:spPr bwMode="auto">
            <a:xfrm>
              <a:off x="10121901" y="3182938"/>
              <a:ext cx="219075" cy="58738"/>
            </a:xfrm>
            <a:custGeom>
              <a:avLst/>
              <a:gdLst>
                <a:gd name="T0" fmla="*/ 689 w 1378"/>
                <a:gd name="T1" fmla="*/ 0 h 371"/>
                <a:gd name="T2" fmla="*/ 708 w 1378"/>
                <a:gd name="T3" fmla="*/ 2 h 371"/>
                <a:gd name="T4" fmla="*/ 724 w 1378"/>
                <a:gd name="T5" fmla="*/ 10 h 371"/>
                <a:gd name="T6" fmla="*/ 739 w 1378"/>
                <a:gd name="T7" fmla="*/ 20 h 371"/>
                <a:gd name="T8" fmla="*/ 749 w 1378"/>
                <a:gd name="T9" fmla="*/ 35 h 371"/>
                <a:gd name="T10" fmla="*/ 757 w 1378"/>
                <a:gd name="T11" fmla="*/ 51 h 371"/>
                <a:gd name="T12" fmla="*/ 759 w 1378"/>
                <a:gd name="T13" fmla="*/ 70 h 371"/>
                <a:gd name="T14" fmla="*/ 759 w 1378"/>
                <a:gd name="T15" fmla="*/ 230 h 371"/>
                <a:gd name="T16" fmla="*/ 1307 w 1378"/>
                <a:gd name="T17" fmla="*/ 230 h 371"/>
                <a:gd name="T18" fmla="*/ 1326 w 1378"/>
                <a:gd name="T19" fmla="*/ 232 h 371"/>
                <a:gd name="T20" fmla="*/ 1343 w 1378"/>
                <a:gd name="T21" fmla="*/ 239 h 371"/>
                <a:gd name="T22" fmla="*/ 1357 w 1378"/>
                <a:gd name="T23" fmla="*/ 250 h 371"/>
                <a:gd name="T24" fmla="*/ 1368 w 1378"/>
                <a:gd name="T25" fmla="*/ 265 h 371"/>
                <a:gd name="T26" fmla="*/ 1375 w 1378"/>
                <a:gd name="T27" fmla="*/ 282 h 371"/>
                <a:gd name="T28" fmla="*/ 1378 w 1378"/>
                <a:gd name="T29" fmla="*/ 300 h 371"/>
                <a:gd name="T30" fmla="*/ 1376 w 1378"/>
                <a:gd name="T31" fmla="*/ 319 h 371"/>
                <a:gd name="T32" fmla="*/ 1368 w 1378"/>
                <a:gd name="T33" fmla="*/ 336 h 371"/>
                <a:gd name="T34" fmla="*/ 1358 w 1378"/>
                <a:gd name="T35" fmla="*/ 349 h 371"/>
                <a:gd name="T36" fmla="*/ 1343 w 1378"/>
                <a:gd name="T37" fmla="*/ 361 h 371"/>
                <a:gd name="T38" fmla="*/ 1326 w 1378"/>
                <a:gd name="T39" fmla="*/ 367 h 371"/>
                <a:gd name="T40" fmla="*/ 1308 w 1378"/>
                <a:gd name="T41" fmla="*/ 371 h 371"/>
                <a:gd name="T42" fmla="*/ 71 w 1378"/>
                <a:gd name="T43" fmla="*/ 371 h 371"/>
                <a:gd name="T44" fmla="*/ 52 w 1378"/>
                <a:gd name="T45" fmla="*/ 367 h 371"/>
                <a:gd name="T46" fmla="*/ 35 w 1378"/>
                <a:gd name="T47" fmla="*/ 361 h 371"/>
                <a:gd name="T48" fmla="*/ 21 w 1378"/>
                <a:gd name="T49" fmla="*/ 349 h 371"/>
                <a:gd name="T50" fmla="*/ 9 w 1378"/>
                <a:gd name="T51" fmla="*/ 336 h 371"/>
                <a:gd name="T52" fmla="*/ 3 w 1378"/>
                <a:gd name="T53" fmla="*/ 319 h 371"/>
                <a:gd name="T54" fmla="*/ 0 w 1378"/>
                <a:gd name="T55" fmla="*/ 300 h 371"/>
                <a:gd name="T56" fmla="*/ 3 w 1378"/>
                <a:gd name="T57" fmla="*/ 282 h 371"/>
                <a:gd name="T58" fmla="*/ 9 w 1378"/>
                <a:gd name="T59" fmla="*/ 265 h 371"/>
                <a:gd name="T60" fmla="*/ 21 w 1378"/>
                <a:gd name="T61" fmla="*/ 250 h 371"/>
                <a:gd name="T62" fmla="*/ 35 w 1378"/>
                <a:gd name="T63" fmla="*/ 239 h 371"/>
                <a:gd name="T64" fmla="*/ 52 w 1378"/>
                <a:gd name="T65" fmla="*/ 232 h 371"/>
                <a:gd name="T66" fmla="*/ 71 w 1378"/>
                <a:gd name="T67" fmla="*/ 230 h 371"/>
                <a:gd name="T68" fmla="*/ 618 w 1378"/>
                <a:gd name="T69" fmla="*/ 230 h 371"/>
                <a:gd name="T70" fmla="*/ 618 w 1378"/>
                <a:gd name="T71" fmla="*/ 70 h 371"/>
                <a:gd name="T72" fmla="*/ 621 w 1378"/>
                <a:gd name="T73" fmla="*/ 51 h 371"/>
                <a:gd name="T74" fmla="*/ 627 w 1378"/>
                <a:gd name="T75" fmla="*/ 35 h 371"/>
                <a:gd name="T76" fmla="*/ 639 w 1378"/>
                <a:gd name="T77" fmla="*/ 20 h 371"/>
                <a:gd name="T78" fmla="*/ 653 w 1378"/>
                <a:gd name="T79" fmla="*/ 10 h 371"/>
                <a:gd name="T80" fmla="*/ 670 w 1378"/>
                <a:gd name="T81" fmla="*/ 2 h 371"/>
                <a:gd name="T82" fmla="*/ 689 w 1378"/>
                <a:gd name="T83"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78" h="371">
                  <a:moveTo>
                    <a:pt x="689" y="0"/>
                  </a:moveTo>
                  <a:lnTo>
                    <a:pt x="708" y="2"/>
                  </a:lnTo>
                  <a:lnTo>
                    <a:pt x="724" y="10"/>
                  </a:lnTo>
                  <a:lnTo>
                    <a:pt x="739" y="20"/>
                  </a:lnTo>
                  <a:lnTo>
                    <a:pt x="749" y="35"/>
                  </a:lnTo>
                  <a:lnTo>
                    <a:pt x="757" y="51"/>
                  </a:lnTo>
                  <a:lnTo>
                    <a:pt x="759" y="70"/>
                  </a:lnTo>
                  <a:lnTo>
                    <a:pt x="759" y="230"/>
                  </a:lnTo>
                  <a:lnTo>
                    <a:pt x="1307" y="230"/>
                  </a:lnTo>
                  <a:lnTo>
                    <a:pt x="1326" y="232"/>
                  </a:lnTo>
                  <a:lnTo>
                    <a:pt x="1343" y="239"/>
                  </a:lnTo>
                  <a:lnTo>
                    <a:pt x="1357" y="250"/>
                  </a:lnTo>
                  <a:lnTo>
                    <a:pt x="1368" y="265"/>
                  </a:lnTo>
                  <a:lnTo>
                    <a:pt x="1375" y="282"/>
                  </a:lnTo>
                  <a:lnTo>
                    <a:pt x="1378" y="300"/>
                  </a:lnTo>
                  <a:lnTo>
                    <a:pt x="1376" y="319"/>
                  </a:lnTo>
                  <a:lnTo>
                    <a:pt x="1368" y="336"/>
                  </a:lnTo>
                  <a:lnTo>
                    <a:pt x="1358" y="349"/>
                  </a:lnTo>
                  <a:lnTo>
                    <a:pt x="1343" y="361"/>
                  </a:lnTo>
                  <a:lnTo>
                    <a:pt x="1326" y="367"/>
                  </a:lnTo>
                  <a:lnTo>
                    <a:pt x="1308" y="371"/>
                  </a:lnTo>
                  <a:lnTo>
                    <a:pt x="71" y="371"/>
                  </a:lnTo>
                  <a:lnTo>
                    <a:pt x="52" y="367"/>
                  </a:lnTo>
                  <a:lnTo>
                    <a:pt x="35" y="361"/>
                  </a:lnTo>
                  <a:lnTo>
                    <a:pt x="21" y="349"/>
                  </a:lnTo>
                  <a:lnTo>
                    <a:pt x="9" y="336"/>
                  </a:lnTo>
                  <a:lnTo>
                    <a:pt x="3" y="319"/>
                  </a:lnTo>
                  <a:lnTo>
                    <a:pt x="0" y="300"/>
                  </a:lnTo>
                  <a:lnTo>
                    <a:pt x="3" y="282"/>
                  </a:lnTo>
                  <a:lnTo>
                    <a:pt x="9" y="265"/>
                  </a:lnTo>
                  <a:lnTo>
                    <a:pt x="21" y="250"/>
                  </a:lnTo>
                  <a:lnTo>
                    <a:pt x="35" y="239"/>
                  </a:lnTo>
                  <a:lnTo>
                    <a:pt x="52" y="232"/>
                  </a:lnTo>
                  <a:lnTo>
                    <a:pt x="71" y="230"/>
                  </a:lnTo>
                  <a:lnTo>
                    <a:pt x="618" y="230"/>
                  </a:lnTo>
                  <a:lnTo>
                    <a:pt x="618" y="70"/>
                  </a:lnTo>
                  <a:lnTo>
                    <a:pt x="621" y="51"/>
                  </a:lnTo>
                  <a:lnTo>
                    <a:pt x="627" y="35"/>
                  </a:lnTo>
                  <a:lnTo>
                    <a:pt x="639" y="20"/>
                  </a:lnTo>
                  <a:lnTo>
                    <a:pt x="653" y="10"/>
                  </a:lnTo>
                  <a:lnTo>
                    <a:pt x="670" y="2"/>
                  </a:lnTo>
                  <a:lnTo>
                    <a:pt x="689" y="0"/>
                  </a:lnTo>
                  <a:close/>
                </a:path>
              </a:pathLst>
            </a:custGeom>
            <a:grpFill/>
            <a:ln w="0">
              <a:noFill/>
              <a:prstDash val="solid"/>
              <a:round/>
            </a:ln>
          </p:spPr>
          <p:txBody>
            <a:bodyPr vert="horz" wrap="square" lIns="91440" tIns="45720" rIns="91440" bIns="45720" numCol="1" anchor="t" anchorCtr="0" compatLnSpc="1"/>
            <a:lstStyle/>
            <a:p>
              <a:endParaRPr lang="en-US">
                <a:solidFill>
                  <a:srgbClr val="404040"/>
                </a:solidFill>
              </a:endParaRPr>
            </a:p>
          </p:txBody>
        </p:sp>
        <p:sp>
          <p:nvSpPr>
            <p:cNvPr id="24" name="Freeform 108"/>
            <p:cNvSpPr>
              <a:spLocks noEditPoints="1"/>
            </p:cNvSpPr>
            <p:nvPr/>
          </p:nvSpPr>
          <p:spPr bwMode="auto">
            <a:xfrm>
              <a:off x="9990138" y="2809875"/>
              <a:ext cx="481013" cy="347663"/>
            </a:xfrm>
            <a:custGeom>
              <a:avLst/>
              <a:gdLst>
                <a:gd name="T0" fmla="*/ 1388 w 3034"/>
                <a:gd name="T1" fmla="*/ 1364 h 2187"/>
                <a:gd name="T2" fmla="*/ 1263 w 3034"/>
                <a:gd name="T3" fmla="*/ 1465 h 2187"/>
                <a:gd name="T4" fmla="*/ 1808 w 3034"/>
                <a:gd name="T5" fmla="*/ 1577 h 2187"/>
                <a:gd name="T6" fmla="*/ 1732 w 3034"/>
                <a:gd name="T7" fmla="*/ 1434 h 2187"/>
                <a:gd name="T8" fmla="*/ 1594 w 3034"/>
                <a:gd name="T9" fmla="*/ 1351 h 2187"/>
                <a:gd name="T10" fmla="*/ 2873 w 3034"/>
                <a:gd name="T11" fmla="*/ 0 h 2187"/>
                <a:gd name="T12" fmla="*/ 2986 w 3034"/>
                <a:gd name="T13" fmla="*/ 47 h 2187"/>
                <a:gd name="T14" fmla="*/ 3034 w 3034"/>
                <a:gd name="T15" fmla="*/ 160 h 2187"/>
                <a:gd name="T16" fmla="*/ 3006 w 3034"/>
                <a:gd name="T17" fmla="*/ 2117 h 2187"/>
                <a:gd name="T18" fmla="*/ 2906 w 3034"/>
                <a:gd name="T19" fmla="*/ 2184 h 2187"/>
                <a:gd name="T20" fmla="*/ 98 w 3034"/>
                <a:gd name="T21" fmla="*/ 2175 h 2187"/>
                <a:gd name="T22" fmla="*/ 13 w 3034"/>
                <a:gd name="T23" fmla="*/ 2089 h 2187"/>
                <a:gd name="T24" fmla="*/ 2 w 3034"/>
                <a:gd name="T25" fmla="*/ 1625 h 2187"/>
                <a:gd name="T26" fmla="*/ 51 w 3034"/>
                <a:gd name="T27" fmla="*/ 1576 h 2187"/>
                <a:gd name="T28" fmla="*/ 645 w 3034"/>
                <a:gd name="T29" fmla="*/ 1577 h 2187"/>
                <a:gd name="T30" fmla="*/ 716 w 3034"/>
                <a:gd name="T31" fmla="*/ 1411 h 2187"/>
                <a:gd name="T32" fmla="*/ 851 w 3034"/>
                <a:gd name="T33" fmla="*/ 1296 h 2187"/>
                <a:gd name="T34" fmla="*/ 1030 w 3034"/>
                <a:gd name="T35" fmla="*/ 1252 h 2187"/>
                <a:gd name="T36" fmla="*/ 1090 w 3034"/>
                <a:gd name="T37" fmla="*/ 1287 h 2187"/>
                <a:gd name="T38" fmla="*/ 1090 w 3034"/>
                <a:gd name="T39" fmla="*/ 1358 h 2187"/>
                <a:gd name="T40" fmla="*/ 1030 w 3034"/>
                <a:gd name="T41" fmla="*/ 1393 h 2187"/>
                <a:gd name="T42" fmla="*/ 892 w 3034"/>
                <a:gd name="T43" fmla="*/ 1434 h 2187"/>
                <a:gd name="T44" fmla="*/ 801 w 3034"/>
                <a:gd name="T45" fmla="*/ 1542 h 2187"/>
                <a:gd name="T46" fmla="*/ 1096 w 3034"/>
                <a:gd name="T47" fmla="*/ 1482 h 2187"/>
                <a:gd name="T48" fmla="*/ 1200 w 3034"/>
                <a:gd name="T49" fmla="*/ 1324 h 2187"/>
                <a:gd name="T50" fmla="*/ 1362 w 3034"/>
                <a:gd name="T51" fmla="*/ 1224 h 2187"/>
                <a:gd name="T52" fmla="*/ 1432 w 3034"/>
                <a:gd name="T53" fmla="*/ 1206 h 2187"/>
                <a:gd name="T54" fmla="*/ 1519 w 3034"/>
                <a:gd name="T55" fmla="*/ 1199 h 2187"/>
                <a:gd name="T56" fmla="*/ 1695 w 3034"/>
                <a:gd name="T57" fmla="*/ 1238 h 2187"/>
                <a:gd name="T58" fmla="*/ 1849 w 3034"/>
                <a:gd name="T59" fmla="*/ 1356 h 2187"/>
                <a:gd name="T60" fmla="*/ 1940 w 3034"/>
                <a:gd name="T61" fmla="*/ 1528 h 2187"/>
                <a:gd name="T62" fmla="*/ 2201 w 3034"/>
                <a:gd name="T63" fmla="*/ 1511 h 2187"/>
                <a:gd name="T64" fmla="*/ 2096 w 3034"/>
                <a:gd name="T65" fmla="*/ 1417 h 2187"/>
                <a:gd name="T66" fmla="*/ 1970 w 3034"/>
                <a:gd name="T67" fmla="*/ 1391 h 2187"/>
                <a:gd name="T68" fmla="*/ 1920 w 3034"/>
                <a:gd name="T69" fmla="*/ 1342 h 2187"/>
                <a:gd name="T70" fmla="*/ 1938 w 3034"/>
                <a:gd name="T71" fmla="*/ 1273 h 2187"/>
                <a:gd name="T72" fmla="*/ 2035 w 3034"/>
                <a:gd name="T73" fmla="*/ 1255 h 2187"/>
                <a:gd name="T74" fmla="*/ 2206 w 3034"/>
                <a:gd name="T75" fmla="*/ 1319 h 2187"/>
                <a:gd name="T76" fmla="*/ 2328 w 3034"/>
                <a:gd name="T77" fmla="*/ 1449 h 2187"/>
                <a:gd name="T78" fmla="*/ 2674 w 3034"/>
                <a:gd name="T79" fmla="*/ 1577 h 2187"/>
                <a:gd name="T80" fmla="*/ 2734 w 3034"/>
                <a:gd name="T81" fmla="*/ 1612 h 2187"/>
                <a:gd name="T82" fmla="*/ 2734 w 3034"/>
                <a:gd name="T83" fmla="*/ 1683 h 2187"/>
                <a:gd name="T84" fmla="*/ 2674 w 3034"/>
                <a:gd name="T85" fmla="*/ 1718 h 2187"/>
                <a:gd name="T86" fmla="*/ 150 w 3034"/>
                <a:gd name="T87" fmla="*/ 2045 h 2187"/>
                <a:gd name="T88" fmla="*/ 2891 w 3034"/>
                <a:gd name="T89" fmla="*/ 2037 h 2187"/>
                <a:gd name="T90" fmla="*/ 2883 w 3034"/>
                <a:gd name="T91" fmla="*/ 143 h 2187"/>
                <a:gd name="T92" fmla="*/ 2078 w 3034"/>
                <a:gd name="T93" fmla="*/ 131 h 2187"/>
                <a:gd name="T94" fmla="*/ 2044 w 3034"/>
                <a:gd name="T95" fmla="*/ 70 h 2187"/>
                <a:gd name="T96" fmla="*/ 2078 w 3034"/>
                <a:gd name="T97" fmla="*/ 9 h 2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34" h="2187">
                  <a:moveTo>
                    <a:pt x="1510" y="1339"/>
                  </a:moveTo>
                  <a:lnTo>
                    <a:pt x="1467" y="1342"/>
                  </a:lnTo>
                  <a:lnTo>
                    <a:pt x="1427" y="1351"/>
                  </a:lnTo>
                  <a:lnTo>
                    <a:pt x="1388" y="1364"/>
                  </a:lnTo>
                  <a:lnTo>
                    <a:pt x="1352" y="1383"/>
                  </a:lnTo>
                  <a:lnTo>
                    <a:pt x="1318" y="1407"/>
                  </a:lnTo>
                  <a:lnTo>
                    <a:pt x="1288" y="1434"/>
                  </a:lnTo>
                  <a:lnTo>
                    <a:pt x="1263" y="1465"/>
                  </a:lnTo>
                  <a:lnTo>
                    <a:pt x="1242" y="1500"/>
                  </a:lnTo>
                  <a:lnTo>
                    <a:pt x="1225" y="1537"/>
                  </a:lnTo>
                  <a:lnTo>
                    <a:pt x="1213" y="1577"/>
                  </a:lnTo>
                  <a:lnTo>
                    <a:pt x="1808" y="1577"/>
                  </a:lnTo>
                  <a:lnTo>
                    <a:pt x="1795" y="1537"/>
                  </a:lnTo>
                  <a:lnTo>
                    <a:pt x="1778" y="1500"/>
                  </a:lnTo>
                  <a:lnTo>
                    <a:pt x="1757" y="1465"/>
                  </a:lnTo>
                  <a:lnTo>
                    <a:pt x="1732" y="1434"/>
                  </a:lnTo>
                  <a:lnTo>
                    <a:pt x="1702" y="1407"/>
                  </a:lnTo>
                  <a:lnTo>
                    <a:pt x="1669" y="1383"/>
                  </a:lnTo>
                  <a:lnTo>
                    <a:pt x="1633" y="1364"/>
                  </a:lnTo>
                  <a:lnTo>
                    <a:pt x="1594" y="1351"/>
                  </a:lnTo>
                  <a:lnTo>
                    <a:pt x="1553" y="1342"/>
                  </a:lnTo>
                  <a:lnTo>
                    <a:pt x="1510" y="1339"/>
                  </a:lnTo>
                  <a:close/>
                  <a:moveTo>
                    <a:pt x="2114" y="0"/>
                  </a:moveTo>
                  <a:lnTo>
                    <a:pt x="2873" y="0"/>
                  </a:lnTo>
                  <a:lnTo>
                    <a:pt x="2906" y="3"/>
                  </a:lnTo>
                  <a:lnTo>
                    <a:pt x="2935" y="12"/>
                  </a:lnTo>
                  <a:lnTo>
                    <a:pt x="2963" y="27"/>
                  </a:lnTo>
                  <a:lnTo>
                    <a:pt x="2986" y="47"/>
                  </a:lnTo>
                  <a:lnTo>
                    <a:pt x="3006" y="71"/>
                  </a:lnTo>
                  <a:lnTo>
                    <a:pt x="3021" y="98"/>
                  </a:lnTo>
                  <a:lnTo>
                    <a:pt x="3030" y="128"/>
                  </a:lnTo>
                  <a:lnTo>
                    <a:pt x="3034" y="160"/>
                  </a:lnTo>
                  <a:lnTo>
                    <a:pt x="3034" y="2027"/>
                  </a:lnTo>
                  <a:lnTo>
                    <a:pt x="3030" y="2058"/>
                  </a:lnTo>
                  <a:lnTo>
                    <a:pt x="3021" y="2089"/>
                  </a:lnTo>
                  <a:lnTo>
                    <a:pt x="3006" y="2117"/>
                  </a:lnTo>
                  <a:lnTo>
                    <a:pt x="2986" y="2140"/>
                  </a:lnTo>
                  <a:lnTo>
                    <a:pt x="2963" y="2160"/>
                  </a:lnTo>
                  <a:lnTo>
                    <a:pt x="2935" y="2175"/>
                  </a:lnTo>
                  <a:lnTo>
                    <a:pt x="2906" y="2184"/>
                  </a:lnTo>
                  <a:lnTo>
                    <a:pt x="2873" y="2187"/>
                  </a:lnTo>
                  <a:lnTo>
                    <a:pt x="161" y="2187"/>
                  </a:lnTo>
                  <a:lnTo>
                    <a:pt x="128" y="2184"/>
                  </a:lnTo>
                  <a:lnTo>
                    <a:pt x="98" y="2175"/>
                  </a:lnTo>
                  <a:lnTo>
                    <a:pt x="71" y="2160"/>
                  </a:lnTo>
                  <a:lnTo>
                    <a:pt x="47" y="2140"/>
                  </a:lnTo>
                  <a:lnTo>
                    <a:pt x="28" y="2117"/>
                  </a:lnTo>
                  <a:lnTo>
                    <a:pt x="13" y="2089"/>
                  </a:lnTo>
                  <a:lnTo>
                    <a:pt x="3" y="2058"/>
                  </a:lnTo>
                  <a:lnTo>
                    <a:pt x="0" y="2027"/>
                  </a:lnTo>
                  <a:lnTo>
                    <a:pt x="0" y="1644"/>
                  </a:lnTo>
                  <a:lnTo>
                    <a:pt x="2" y="1625"/>
                  </a:lnTo>
                  <a:lnTo>
                    <a:pt x="10" y="1608"/>
                  </a:lnTo>
                  <a:lnTo>
                    <a:pt x="20" y="1594"/>
                  </a:lnTo>
                  <a:lnTo>
                    <a:pt x="34" y="1582"/>
                  </a:lnTo>
                  <a:lnTo>
                    <a:pt x="51" y="1576"/>
                  </a:lnTo>
                  <a:lnTo>
                    <a:pt x="70" y="1573"/>
                  </a:lnTo>
                  <a:lnTo>
                    <a:pt x="80" y="1574"/>
                  </a:lnTo>
                  <a:lnTo>
                    <a:pt x="91" y="1577"/>
                  </a:lnTo>
                  <a:lnTo>
                    <a:pt x="645" y="1577"/>
                  </a:lnTo>
                  <a:lnTo>
                    <a:pt x="655" y="1532"/>
                  </a:lnTo>
                  <a:lnTo>
                    <a:pt x="671" y="1489"/>
                  </a:lnTo>
                  <a:lnTo>
                    <a:pt x="691" y="1448"/>
                  </a:lnTo>
                  <a:lnTo>
                    <a:pt x="716" y="1411"/>
                  </a:lnTo>
                  <a:lnTo>
                    <a:pt x="744" y="1376"/>
                  </a:lnTo>
                  <a:lnTo>
                    <a:pt x="777" y="1345"/>
                  </a:lnTo>
                  <a:lnTo>
                    <a:pt x="813" y="1318"/>
                  </a:lnTo>
                  <a:lnTo>
                    <a:pt x="851" y="1296"/>
                  </a:lnTo>
                  <a:lnTo>
                    <a:pt x="893" y="1277"/>
                  </a:lnTo>
                  <a:lnTo>
                    <a:pt x="937" y="1264"/>
                  </a:lnTo>
                  <a:lnTo>
                    <a:pt x="982" y="1255"/>
                  </a:lnTo>
                  <a:lnTo>
                    <a:pt x="1030" y="1252"/>
                  </a:lnTo>
                  <a:lnTo>
                    <a:pt x="1049" y="1254"/>
                  </a:lnTo>
                  <a:lnTo>
                    <a:pt x="1066" y="1262"/>
                  </a:lnTo>
                  <a:lnTo>
                    <a:pt x="1080" y="1272"/>
                  </a:lnTo>
                  <a:lnTo>
                    <a:pt x="1090" y="1287"/>
                  </a:lnTo>
                  <a:lnTo>
                    <a:pt x="1098" y="1304"/>
                  </a:lnTo>
                  <a:lnTo>
                    <a:pt x="1100" y="1322"/>
                  </a:lnTo>
                  <a:lnTo>
                    <a:pt x="1098" y="1341"/>
                  </a:lnTo>
                  <a:lnTo>
                    <a:pt x="1090" y="1358"/>
                  </a:lnTo>
                  <a:lnTo>
                    <a:pt x="1080" y="1372"/>
                  </a:lnTo>
                  <a:lnTo>
                    <a:pt x="1066" y="1383"/>
                  </a:lnTo>
                  <a:lnTo>
                    <a:pt x="1049" y="1390"/>
                  </a:lnTo>
                  <a:lnTo>
                    <a:pt x="1030" y="1393"/>
                  </a:lnTo>
                  <a:lnTo>
                    <a:pt x="993" y="1395"/>
                  </a:lnTo>
                  <a:lnTo>
                    <a:pt x="957" y="1404"/>
                  </a:lnTo>
                  <a:lnTo>
                    <a:pt x="923" y="1416"/>
                  </a:lnTo>
                  <a:lnTo>
                    <a:pt x="892" y="1434"/>
                  </a:lnTo>
                  <a:lnTo>
                    <a:pt x="864" y="1456"/>
                  </a:lnTo>
                  <a:lnTo>
                    <a:pt x="838" y="1482"/>
                  </a:lnTo>
                  <a:lnTo>
                    <a:pt x="818" y="1510"/>
                  </a:lnTo>
                  <a:lnTo>
                    <a:pt x="801" y="1542"/>
                  </a:lnTo>
                  <a:lnTo>
                    <a:pt x="789" y="1577"/>
                  </a:lnTo>
                  <a:lnTo>
                    <a:pt x="1070" y="1577"/>
                  </a:lnTo>
                  <a:lnTo>
                    <a:pt x="1080" y="1528"/>
                  </a:lnTo>
                  <a:lnTo>
                    <a:pt x="1096" y="1482"/>
                  </a:lnTo>
                  <a:lnTo>
                    <a:pt x="1116" y="1438"/>
                  </a:lnTo>
                  <a:lnTo>
                    <a:pt x="1140" y="1397"/>
                  </a:lnTo>
                  <a:lnTo>
                    <a:pt x="1169" y="1359"/>
                  </a:lnTo>
                  <a:lnTo>
                    <a:pt x="1200" y="1324"/>
                  </a:lnTo>
                  <a:lnTo>
                    <a:pt x="1236" y="1292"/>
                  </a:lnTo>
                  <a:lnTo>
                    <a:pt x="1275" y="1265"/>
                  </a:lnTo>
                  <a:lnTo>
                    <a:pt x="1318" y="1242"/>
                  </a:lnTo>
                  <a:lnTo>
                    <a:pt x="1362" y="1224"/>
                  </a:lnTo>
                  <a:lnTo>
                    <a:pt x="1410" y="1210"/>
                  </a:lnTo>
                  <a:lnTo>
                    <a:pt x="1412" y="1209"/>
                  </a:lnTo>
                  <a:lnTo>
                    <a:pt x="1419" y="1208"/>
                  </a:lnTo>
                  <a:lnTo>
                    <a:pt x="1432" y="1206"/>
                  </a:lnTo>
                  <a:lnTo>
                    <a:pt x="1448" y="1204"/>
                  </a:lnTo>
                  <a:lnTo>
                    <a:pt x="1468" y="1201"/>
                  </a:lnTo>
                  <a:lnTo>
                    <a:pt x="1492" y="1199"/>
                  </a:lnTo>
                  <a:lnTo>
                    <a:pt x="1519" y="1199"/>
                  </a:lnTo>
                  <a:lnTo>
                    <a:pt x="1550" y="1200"/>
                  </a:lnTo>
                  <a:lnTo>
                    <a:pt x="1600" y="1208"/>
                  </a:lnTo>
                  <a:lnTo>
                    <a:pt x="1648" y="1220"/>
                  </a:lnTo>
                  <a:lnTo>
                    <a:pt x="1695" y="1238"/>
                  </a:lnTo>
                  <a:lnTo>
                    <a:pt x="1738" y="1262"/>
                  </a:lnTo>
                  <a:lnTo>
                    <a:pt x="1778" y="1289"/>
                  </a:lnTo>
                  <a:lnTo>
                    <a:pt x="1815" y="1320"/>
                  </a:lnTo>
                  <a:lnTo>
                    <a:pt x="1849" y="1356"/>
                  </a:lnTo>
                  <a:lnTo>
                    <a:pt x="1879" y="1394"/>
                  </a:lnTo>
                  <a:lnTo>
                    <a:pt x="1903" y="1436"/>
                  </a:lnTo>
                  <a:lnTo>
                    <a:pt x="1924" y="1481"/>
                  </a:lnTo>
                  <a:lnTo>
                    <a:pt x="1940" y="1528"/>
                  </a:lnTo>
                  <a:lnTo>
                    <a:pt x="1950" y="1577"/>
                  </a:lnTo>
                  <a:lnTo>
                    <a:pt x="2229" y="1577"/>
                  </a:lnTo>
                  <a:lnTo>
                    <a:pt x="2218" y="1543"/>
                  </a:lnTo>
                  <a:lnTo>
                    <a:pt x="2201" y="1511"/>
                  </a:lnTo>
                  <a:lnTo>
                    <a:pt x="2179" y="1483"/>
                  </a:lnTo>
                  <a:lnTo>
                    <a:pt x="2155" y="1456"/>
                  </a:lnTo>
                  <a:lnTo>
                    <a:pt x="2127" y="1435"/>
                  </a:lnTo>
                  <a:lnTo>
                    <a:pt x="2096" y="1417"/>
                  </a:lnTo>
                  <a:lnTo>
                    <a:pt x="2062" y="1405"/>
                  </a:lnTo>
                  <a:lnTo>
                    <a:pt x="2026" y="1396"/>
                  </a:lnTo>
                  <a:lnTo>
                    <a:pt x="1988" y="1393"/>
                  </a:lnTo>
                  <a:lnTo>
                    <a:pt x="1970" y="1391"/>
                  </a:lnTo>
                  <a:lnTo>
                    <a:pt x="1953" y="1383"/>
                  </a:lnTo>
                  <a:lnTo>
                    <a:pt x="1938" y="1373"/>
                  </a:lnTo>
                  <a:lnTo>
                    <a:pt x="1928" y="1359"/>
                  </a:lnTo>
                  <a:lnTo>
                    <a:pt x="1920" y="1342"/>
                  </a:lnTo>
                  <a:lnTo>
                    <a:pt x="1918" y="1323"/>
                  </a:lnTo>
                  <a:lnTo>
                    <a:pt x="1920" y="1304"/>
                  </a:lnTo>
                  <a:lnTo>
                    <a:pt x="1928" y="1287"/>
                  </a:lnTo>
                  <a:lnTo>
                    <a:pt x="1938" y="1273"/>
                  </a:lnTo>
                  <a:lnTo>
                    <a:pt x="1953" y="1263"/>
                  </a:lnTo>
                  <a:lnTo>
                    <a:pt x="1970" y="1255"/>
                  </a:lnTo>
                  <a:lnTo>
                    <a:pt x="1988" y="1253"/>
                  </a:lnTo>
                  <a:lnTo>
                    <a:pt x="2035" y="1255"/>
                  </a:lnTo>
                  <a:lnTo>
                    <a:pt x="2082" y="1264"/>
                  </a:lnTo>
                  <a:lnTo>
                    <a:pt x="2125" y="1278"/>
                  </a:lnTo>
                  <a:lnTo>
                    <a:pt x="2167" y="1296"/>
                  </a:lnTo>
                  <a:lnTo>
                    <a:pt x="2206" y="1319"/>
                  </a:lnTo>
                  <a:lnTo>
                    <a:pt x="2242" y="1346"/>
                  </a:lnTo>
                  <a:lnTo>
                    <a:pt x="2274" y="1377"/>
                  </a:lnTo>
                  <a:lnTo>
                    <a:pt x="2302" y="1412"/>
                  </a:lnTo>
                  <a:lnTo>
                    <a:pt x="2328" y="1449"/>
                  </a:lnTo>
                  <a:lnTo>
                    <a:pt x="2348" y="1489"/>
                  </a:lnTo>
                  <a:lnTo>
                    <a:pt x="2363" y="1533"/>
                  </a:lnTo>
                  <a:lnTo>
                    <a:pt x="2373" y="1577"/>
                  </a:lnTo>
                  <a:lnTo>
                    <a:pt x="2674" y="1577"/>
                  </a:lnTo>
                  <a:lnTo>
                    <a:pt x="2692" y="1580"/>
                  </a:lnTo>
                  <a:lnTo>
                    <a:pt x="2709" y="1588"/>
                  </a:lnTo>
                  <a:lnTo>
                    <a:pt x="2724" y="1598"/>
                  </a:lnTo>
                  <a:lnTo>
                    <a:pt x="2734" y="1612"/>
                  </a:lnTo>
                  <a:lnTo>
                    <a:pt x="2742" y="1629"/>
                  </a:lnTo>
                  <a:lnTo>
                    <a:pt x="2744" y="1648"/>
                  </a:lnTo>
                  <a:lnTo>
                    <a:pt x="2742" y="1667"/>
                  </a:lnTo>
                  <a:lnTo>
                    <a:pt x="2734" y="1683"/>
                  </a:lnTo>
                  <a:lnTo>
                    <a:pt x="2724" y="1698"/>
                  </a:lnTo>
                  <a:lnTo>
                    <a:pt x="2709" y="1708"/>
                  </a:lnTo>
                  <a:lnTo>
                    <a:pt x="2692" y="1716"/>
                  </a:lnTo>
                  <a:lnTo>
                    <a:pt x="2674" y="1718"/>
                  </a:lnTo>
                  <a:lnTo>
                    <a:pt x="140" y="1718"/>
                  </a:lnTo>
                  <a:lnTo>
                    <a:pt x="140" y="2027"/>
                  </a:lnTo>
                  <a:lnTo>
                    <a:pt x="143" y="2037"/>
                  </a:lnTo>
                  <a:lnTo>
                    <a:pt x="150" y="2045"/>
                  </a:lnTo>
                  <a:lnTo>
                    <a:pt x="161" y="2048"/>
                  </a:lnTo>
                  <a:lnTo>
                    <a:pt x="2873" y="2048"/>
                  </a:lnTo>
                  <a:lnTo>
                    <a:pt x="2883" y="2045"/>
                  </a:lnTo>
                  <a:lnTo>
                    <a:pt x="2891" y="2037"/>
                  </a:lnTo>
                  <a:lnTo>
                    <a:pt x="2893" y="2027"/>
                  </a:lnTo>
                  <a:lnTo>
                    <a:pt x="2893" y="160"/>
                  </a:lnTo>
                  <a:lnTo>
                    <a:pt x="2891" y="150"/>
                  </a:lnTo>
                  <a:lnTo>
                    <a:pt x="2883" y="143"/>
                  </a:lnTo>
                  <a:lnTo>
                    <a:pt x="2873" y="140"/>
                  </a:lnTo>
                  <a:lnTo>
                    <a:pt x="2114" y="140"/>
                  </a:lnTo>
                  <a:lnTo>
                    <a:pt x="2095" y="137"/>
                  </a:lnTo>
                  <a:lnTo>
                    <a:pt x="2078" y="131"/>
                  </a:lnTo>
                  <a:lnTo>
                    <a:pt x="2064" y="119"/>
                  </a:lnTo>
                  <a:lnTo>
                    <a:pt x="2053" y="105"/>
                  </a:lnTo>
                  <a:lnTo>
                    <a:pt x="2046" y="89"/>
                  </a:lnTo>
                  <a:lnTo>
                    <a:pt x="2044" y="70"/>
                  </a:lnTo>
                  <a:lnTo>
                    <a:pt x="2046" y="52"/>
                  </a:lnTo>
                  <a:lnTo>
                    <a:pt x="2053" y="35"/>
                  </a:lnTo>
                  <a:lnTo>
                    <a:pt x="2064" y="20"/>
                  </a:lnTo>
                  <a:lnTo>
                    <a:pt x="2078" y="9"/>
                  </a:lnTo>
                  <a:lnTo>
                    <a:pt x="2095" y="2"/>
                  </a:lnTo>
                  <a:lnTo>
                    <a:pt x="2114" y="0"/>
                  </a:lnTo>
                  <a:close/>
                </a:path>
              </a:pathLst>
            </a:custGeom>
            <a:grpFill/>
            <a:ln w="0">
              <a:noFill/>
              <a:prstDash val="solid"/>
              <a:round/>
            </a:ln>
          </p:spPr>
          <p:txBody>
            <a:bodyPr vert="horz" wrap="square" lIns="91440" tIns="45720" rIns="91440" bIns="45720" numCol="1" anchor="t" anchorCtr="0" compatLnSpc="1"/>
            <a:lstStyle/>
            <a:p>
              <a:endParaRPr lang="en-US">
                <a:solidFill>
                  <a:srgbClr val="404040"/>
                </a:solidFill>
              </a:endParaRPr>
            </a:p>
          </p:txBody>
        </p:sp>
        <p:sp>
          <p:nvSpPr>
            <p:cNvPr id="25" name="Freeform 109"/>
            <p:cNvSpPr/>
            <p:nvPr/>
          </p:nvSpPr>
          <p:spPr bwMode="auto">
            <a:xfrm>
              <a:off x="9990138" y="2809875"/>
              <a:ext cx="157163" cy="231775"/>
            </a:xfrm>
            <a:custGeom>
              <a:avLst/>
              <a:gdLst>
                <a:gd name="T0" fmla="*/ 161 w 993"/>
                <a:gd name="T1" fmla="*/ 0 h 1455"/>
                <a:gd name="T2" fmla="*/ 922 w 993"/>
                <a:gd name="T3" fmla="*/ 0 h 1455"/>
                <a:gd name="T4" fmla="*/ 941 w 993"/>
                <a:gd name="T5" fmla="*/ 2 h 1455"/>
                <a:gd name="T6" fmla="*/ 958 w 993"/>
                <a:gd name="T7" fmla="*/ 9 h 1455"/>
                <a:gd name="T8" fmla="*/ 972 w 993"/>
                <a:gd name="T9" fmla="*/ 20 h 1455"/>
                <a:gd name="T10" fmla="*/ 983 w 993"/>
                <a:gd name="T11" fmla="*/ 35 h 1455"/>
                <a:gd name="T12" fmla="*/ 990 w 993"/>
                <a:gd name="T13" fmla="*/ 52 h 1455"/>
                <a:gd name="T14" fmla="*/ 993 w 993"/>
                <a:gd name="T15" fmla="*/ 70 h 1455"/>
                <a:gd name="T16" fmla="*/ 990 w 993"/>
                <a:gd name="T17" fmla="*/ 89 h 1455"/>
                <a:gd name="T18" fmla="*/ 983 w 993"/>
                <a:gd name="T19" fmla="*/ 105 h 1455"/>
                <a:gd name="T20" fmla="*/ 972 w 993"/>
                <a:gd name="T21" fmla="*/ 119 h 1455"/>
                <a:gd name="T22" fmla="*/ 958 w 993"/>
                <a:gd name="T23" fmla="*/ 131 h 1455"/>
                <a:gd name="T24" fmla="*/ 941 w 993"/>
                <a:gd name="T25" fmla="*/ 137 h 1455"/>
                <a:gd name="T26" fmla="*/ 922 w 993"/>
                <a:gd name="T27" fmla="*/ 140 h 1455"/>
                <a:gd name="T28" fmla="*/ 161 w 993"/>
                <a:gd name="T29" fmla="*/ 140 h 1455"/>
                <a:gd name="T30" fmla="*/ 150 w 993"/>
                <a:gd name="T31" fmla="*/ 143 h 1455"/>
                <a:gd name="T32" fmla="*/ 143 w 993"/>
                <a:gd name="T33" fmla="*/ 150 h 1455"/>
                <a:gd name="T34" fmla="*/ 140 w 993"/>
                <a:gd name="T35" fmla="*/ 160 h 1455"/>
                <a:gd name="T36" fmla="*/ 140 w 993"/>
                <a:gd name="T37" fmla="*/ 1384 h 1455"/>
                <a:gd name="T38" fmla="*/ 138 w 993"/>
                <a:gd name="T39" fmla="*/ 1404 h 1455"/>
                <a:gd name="T40" fmla="*/ 130 w 993"/>
                <a:gd name="T41" fmla="*/ 1420 h 1455"/>
                <a:gd name="T42" fmla="*/ 120 w 993"/>
                <a:gd name="T43" fmla="*/ 1434 h 1455"/>
                <a:gd name="T44" fmla="*/ 105 w 993"/>
                <a:gd name="T45" fmla="*/ 1446 h 1455"/>
                <a:gd name="T46" fmla="*/ 89 w 993"/>
                <a:gd name="T47" fmla="*/ 1452 h 1455"/>
                <a:gd name="T48" fmla="*/ 70 w 993"/>
                <a:gd name="T49" fmla="*/ 1455 h 1455"/>
                <a:gd name="T50" fmla="*/ 51 w 993"/>
                <a:gd name="T51" fmla="*/ 1452 h 1455"/>
                <a:gd name="T52" fmla="*/ 34 w 993"/>
                <a:gd name="T53" fmla="*/ 1446 h 1455"/>
                <a:gd name="T54" fmla="*/ 20 w 993"/>
                <a:gd name="T55" fmla="*/ 1434 h 1455"/>
                <a:gd name="T56" fmla="*/ 10 w 993"/>
                <a:gd name="T57" fmla="*/ 1420 h 1455"/>
                <a:gd name="T58" fmla="*/ 2 w 993"/>
                <a:gd name="T59" fmla="*/ 1404 h 1455"/>
                <a:gd name="T60" fmla="*/ 0 w 993"/>
                <a:gd name="T61" fmla="*/ 1384 h 1455"/>
                <a:gd name="T62" fmla="*/ 0 w 993"/>
                <a:gd name="T63" fmla="*/ 160 h 1455"/>
                <a:gd name="T64" fmla="*/ 3 w 993"/>
                <a:gd name="T65" fmla="*/ 128 h 1455"/>
                <a:gd name="T66" fmla="*/ 13 w 993"/>
                <a:gd name="T67" fmla="*/ 98 h 1455"/>
                <a:gd name="T68" fmla="*/ 28 w 993"/>
                <a:gd name="T69" fmla="*/ 71 h 1455"/>
                <a:gd name="T70" fmla="*/ 47 w 993"/>
                <a:gd name="T71" fmla="*/ 47 h 1455"/>
                <a:gd name="T72" fmla="*/ 71 w 993"/>
                <a:gd name="T73" fmla="*/ 27 h 1455"/>
                <a:gd name="T74" fmla="*/ 98 w 993"/>
                <a:gd name="T75" fmla="*/ 12 h 1455"/>
                <a:gd name="T76" fmla="*/ 128 w 993"/>
                <a:gd name="T77" fmla="*/ 3 h 1455"/>
                <a:gd name="T78" fmla="*/ 161 w 993"/>
                <a:gd name="T79" fmla="*/ 0 h 1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93" h="1455">
                  <a:moveTo>
                    <a:pt x="161" y="0"/>
                  </a:moveTo>
                  <a:lnTo>
                    <a:pt x="922" y="0"/>
                  </a:lnTo>
                  <a:lnTo>
                    <a:pt x="941" y="2"/>
                  </a:lnTo>
                  <a:lnTo>
                    <a:pt x="958" y="9"/>
                  </a:lnTo>
                  <a:lnTo>
                    <a:pt x="972" y="20"/>
                  </a:lnTo>
                  <a:lnTo>
                    <a:pt x="983" y="35"/>
                  </a:lnTo>
                  <a:lnTo>
                    <a:pt x="990" y="52"/>
                  </a:lnTo>
                  <a:lnTo>
                    <a:pt x="993" y="70"/>
                  </a:lnTo>
                  <a:lnTo>
                    <a:pt x="990" y="89"/>
                  </a:lnTo>
                  <a:lnTo>
                    <a:pt x="983" y="105"/>
                  </a:lnTo>
                  <a:lnTo>
                    <a:pt x="972" y="119"/>
                  </a:lnTo>
                  <a:lnTo>
                    <a:pt x="958" y="131"/>
                  </a:lnTo>
                  <a:lnTo>
                    <a:pt x="941" y="137"/>
                  </a:lnTo>
                  <a:lnTo>
                    <a:pt x="922" y="140"/>
                  </a:lnTo>
                  <a:lnTo>
                    <a:pt x="161" y="140"/>
                  </a:lnTo>
                  <a:lnTo>
                    <a:pt x="150" y="143"/>
                  </a:lnTo>
                  <a:lnTo>
                    <a:pt x="143" y="150"/>
                  </a:lnTo>
                  <a:lnTo>
                    <a:pt x="140" y="160"/>
                  </a:lnTo>
                  <a:lnTo>
                    <a:pt x="140" y="1384"/>
                  </a:lnTo>
                  <a:lnTo>
                    <a:pt x="138" y="1404"/>
                  </a:lnTo>
                  <a:lnTo>
                    <a:pt x="130" y="1420"/>
                  </a:lnTo>
                  <a:lnTo>
                    <a:pt x="120" y="1434"/>
                  </a:lnTo>
                  <a:lnTo>
                    <a:pt x="105" y="1446"/>
                  </a:lnTo>
                  <a:lnTo>
                    <a:pt x="89" y="1452"/>
                  </a:lnTo>
                  <a:lnTo>
                    <a:pt x="70" y="1455"/>
                  </a:lnTo>
                  <a:lnTo>
                    <a:pt x="51" y="1452"/>
                  </a:lnTo>
                  <a:lnTo>
                    <a:pt x="34" y="1446"/>
                  </a:lnTo>
                  <a:lnTo>
                    <a:pt x="20" y="1434"/>
                  </a:lnTo>
                  <a:lnTo>
                    <a:pt x="10" y="1420"/>
                  </a:lnTo>
                  <a:lnTo>
                    <a:pt x="2" y="1404"/>
                  </a:lnTo>
                  <a:lnTo>
                    <a:pt x="0" y="1384"/>
                  </a:lnTo>
                  <a:lnTo>
                    <a:pt x="0" y="160"/>
                  </a:lnTo>
                  <a:lnTo>
                    <a:pt x="3" y="128"/>
                  </a:lnTo>
                  <a:lnTo>
                    <a:pt x="13" y="98"/>
                  </a:lnTo>
                  <a:lnTo>
                    <a:pt x="28" y="71"/>
                  </a:lnTo>
                  <a:lnTo>
                    <a:pt x="47" y="47"/>
                  </a:lnTo>
                  <a:lnTo>
                    <a:pt x="71" y="27"/>
                  </a:lnTo>
                  <a:lnTo>
                    <a:pt x="98" y="12"/>
                  </a:lnTo>
                  <a:lnTo>
                    <a:pt x="128" y="3"/>
                  </a:lnTo>
                  <a:lnTo>
                    <a:pt x="161" y="0"/>
                  </a:lnTo>
                  <a:close/>
                </a:path>
              </a:pathLst>
            </a:custGeom>
            <a:grpFill/>
            <a:ln w="0">
              <a:noFill/>
              <a:prstDash val="solid"/>
              <a:round/>
            </a:ln>
          </p:spPr>
          <p:txBody>
            <a:bodyPr vert="horz" wrap="square" lIns="91440" tIns="45720" rIns="91440" bIns="45720" numCol="1" anchor="t" anchorCtr="0" compatLnSpc="1"/>
            <a:lstStyle/>
            <a:p>
              <a:endParaRPr lang="en-US">
                <a:solidFill>
                  <a:srgbClr val="404040"/>
                </a:solidFill>
              </a:endParaRPr>
            </a:p>
          </p:txBody>
        </p:sp>
        <p:sp>
          <p:nvSpPr>
            <p:cNvPr id="26" name="Freeform 110"/>
            <p:cNvSpPr/>
            <p:nvPr/>
          </p:nvSpPr>
          <p:spPr bwMode="auto">
            <a:xfrm>
              <a:off x="10139363" y="2690813"/>
              <a:ext cx="179388" cy="300038"/>
            </a:xfrm>
            <a:custGeom>
              <a:avLst/>
              <a:gdLst>
                <a:gd name="T0" fmla="*/ 603 w 1137"/>
                <a:gd name="T1" fmla="*/ 7 h 1894"/>
                <a:gd name="T2" fmla="*/ 887 w 1137"/>
                <a:gd name="T3" fmla="*/ 325 h 1894"/>
                <a:gd name="T4" fmla="*/ 951 w 1137"/>
                <a:gd name="T5" fmla="*/ 433 h 1894"/>
                <a:gd name="T6" fmla="*/ 974 w 1137"/>
                <a:gd name="T7" fmla="*/ 557 h 1894"/>
                <a:gd name="T8" fmla="*/ 980 w 1137"/>
                <a:gd name="T9" fmla="*/ 1155 h 1894"/>
                <a:gd name="T10" fmla="*/ 1114 w 1137"/>
                <a:gd name="T11" fmla="*/ 1375 h 1894"/>
                <a:gd name="T12" fmla="*/ 1137 w 1137"/>
                <a:gd name="T13" fmla="*/ 1477 h 1894"/>
                <a:gd name="T14" fmla="*/ 1127 w 1137"/>
                <a:gd name="T15" fmla="*/ 1653 h 1894"/>
                <a:gd name="T16" fmla="*/ 1086 w 1137"/>
                <a:gd name="T17" fmla="*/ 1685 h 1894"/>
                <a:gd name="T18" fmla="*/ 912 w 1137"/>
                <a:gd name="T19" fmla="*/ 1823 h 1894"/>
                <a:gd name="T20" fmla="*/ 891 w 1137"/>
                <a:gd name="T21" fmla="*/ 1873 h 1894"/>
                <a:gd name="T22" fmla="*/ 841 w 1137"/>
                <a:gd name="T23" fmla="*/ 1893 h 1894"/>
                <a:gd name="T24" fmla="*/ 793 w 1137"/>
                <a:gd name="T25" fmla="*/ 1873 h 1894"/>
                <a:gd name="T26" fmla="*/ 771 w 1137"/>
                <a:gd name="T27" fmla="*/ 1823 h 1894"/>
                <a:gd name="T28" fmla="*/ 747 w 1137"/>
                <a:gd name="T29" fmla="*/ 1652 h 1894"/>
                <a:gd name="T30" fmla="*/ 740 w 1137"/>
                <a:gd name="T31" fmla="*/ 1598 h 1894"/>
                <a:gd name="T32" fmla="*/ 772 w 1137"/>
                <a:gd name="T33" fmla="*/ 1556 h 1894"/>
                <a:gd name="T34" fmla="*/ 996 w 1137"/>
                <a:gd name="T35" fmla="*/ 1546 h 1894"/>
                <a:gd name="T36" fmla="*/ 988 w 1137"/>
                <a:gd name="T37" fmla="*/ 1436 h 1894"/>
                <a:gd name="T38" fmla="*/ 854 w 1137"/>
                <a:gd name="T39" fmla="*/ 1216 h 1894"/>
                <a:gd name="T40" fmla="*/ 833 w 1137"/>
                <a:gd name="T41" fmla="*/ 1116 h 1894"/>
                <a:gd name="T42" fmla="*/ 824 w 1137"/>
                <a:gd name="T43" fmla="*/ 497 h 1894"/>
                <a:gd name="T44" fmla="*/ 781 w 1137"/>
                <a:gd name="T45" fmla="*/ 416 h 1894"/>
                <a:gd name="T46" fmla="*/ 352 w 1137"/>
                <a:gd name="T47" fmla="*/ 442 h 1894"/>
                <a:gd name="T48" fmla="*/ 321 w 1137"/>
                <a:gd name="T49" fmla="*/ 526 h 1894"/>
                <a:gd name="T50" fmla="*/ 316 w 1137"/>
                <a:gd name="T51" fmla="*/ 1149 h 1894"/>
                <a:gd name="T52" fmla="*/ 276 w 1137"/>
                <a:gd name="T53" fmla="*/ 1252 h 1894"/>
                <a:gd name="T54" fmla="*/ 143 w 1137"/>
                <a:gd name="T55" fmla="*/ 1459 h 1894"/>
                <a:gd name="T56" fmla="*/ 338 w 1137"/>
                <a:gd name="T57" fmla="*/ 1547 h 1894"/>
                <a:gd name="T58" fmla="*/ 388 w 1137"/>
                <a:gd name="T59" fmla="*/ 1567 h 1894"/>
                <a:gd name="T60" fmla="*/ 409 w 1137"/>
                <a:gd name="T61" fmla="*/ 1617 h 1894"/>
                <a:gd name="T62" fmla="*/ 388 w 1137"/>
                <a:gd name="T63" fmla="*/ 1667 h 1894"/>
                <a:gd name="T64" fmla="*/ 338 w 1137"/>
                <a:gd name="T65" fmla="*/ 1688 h 1894"/>
                <a:gd name="T66" fmla="*/ 335 w 1137"/>
                <a:gd name="T67" fmla="*/ 1842 h 1894"/>
                <a:gd name="T68" fmla="*/ 303 w 1137"/>
                <a:gd name="T69" fmla="*/ 1885 h 1894"/>
                <a:gd name="T70" fmla="*/ 250 w 1137"/>
                <a:gd name="T71" fmla="*/ 1891 h 1894"/>
                <a:gd name="T72" fmla="*/ 207 w 1137"/>
                <a:gd name="T73" fmla="*/ 1859 h 1894"/>
                <a:gd name="T74" fmla="*/ 198 w 1137"/>
                <a:gd name="T75" fmla="*/ 1688 h 1894"/>
                <a:gd name="T76" fmla="*/ 35 w 1137"/>
                <a:gd name="T77" fmla="*/ 1678 h 1894"/>
                <a:gd name="T78" fmla="*/ 2 w 1137"/>
                <a:gd name="T79" fmla="*/ 1636 h 1894"/>
                <a:gd name="T80" fmla="*/ 3 w 1137"/>
                <a:gd name="T81" fmla="*/ 1443 h 1894"/>
                <a:gd name="T82" fmla="*/ 45 w 1137"/>
                <a:gd name="T83" fmla="*/ 1338 h 1894"/>
                <a:gd name="T84" fmla="*/ 178 w 1137"/>
                <a:gd name="T85" fmla="*/ 1134 h 1894"/>
                <a:gd name="T86" fmla="*/ 182 w 1137"/>
                <a:gd name="T87" fmla="*/ 515 h 1894"/>
                <a:gd name="T88" fmla="*/ 218 w 1137"/>
                <a:gd name="T89" fmla="*/ 395 h 1894"/>
                <a:gd name="T90" fmla="*/ 522 w 1137"/>
                <a:gd name="T91" fmla="*/ 25 h 1894"/>
                <a:gd name="T92" fmla="*/ 574 w 1137"/>
                <a:gd name="T93" fmla="*/ 0 h 1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37" h="1894">
                  <a:moveTo>
                    <a:pt x="574" y="0"/>
                  </a:moveTo>
                  <a:lnTo>
                    <a:pt x="589" y="3"/>
                  </a:lnTo>
                  <a:lnTo>
                    <a:pt x="603" y="7"/>
                  </a:lnTo>
                  <a:lnTo>
                    <a:pt x="617" y="14"/>
                  </a:lnTo>
                  <a:lnTo>
                    <a:pt x="627" y="25"/>
                  </a:lnTo>
                  <a:lnTo>
                    <a:pt x="887" y="325"/>
                  </a:lnTo>
                  <a:lnTo>
                    <a:pt x="913" y="359"/>
                  </a:lnTo>
                  <a:lnTo>
                    <a:pt x="934" y="395"/>
                  </a:lnTo>
                  <a:lnTo>
                    <a:pt x="951" y="433"/>
                  </a:lnTo>
                  <a:lnTo>
                    <a:pt x="964" y="473"/>
                  </a:lnTo>
                  <a:lnTo>
                    <a:pt x="971" y="515"/>
                  </a:lnTo>
                  <a:lnTo>
                    <a:pt x="974" y="557"/>
                  </a:lnTo>
                  <a:lnTo>
                    <a:pt x="974" y="1118"/>
                  </a:lnTo>
                  <a:lnTo>
                    <a:pt x="976" y="1137"/>
                  </a:lnTo>
                  <a:lnTo>
                    <a:pt x="980" y="1155"/>
                  </a:lnTo>
                  <a:lnTo>
                    <a:pt x="989" y="1173"/>
                  </a:lnTo>
                  <a:lnTo>
                    <a:pt x="1097" y="1343"/>
                  </a:lnTo>
                  <a:lnTo>
                    <a:pt x="1114" y="1375"/>
                  </a:lnTo>
                  <a:lnTo>
                    <a:pt x="1127" y="1407"/>
                  </a:lnTo>
                  <a:lnTo>
                    <a:pt x="1134" y="1442"/>
                  </a:lnTo>
                  <a:lnTo>
                    <a:pt x="1137" y="1477"/>
                  </a:lnTo>
                  <a:lnTo>
                    <a:pt x="1137" y="1617"/>
                  </a:lnTo>
                  <a:lnTo>
                    <a:pt x="1134" y="1636"/>
                  </a:lnTo>
                  <a:lnTo>
                    <a:pt x="1127" y="1653"/>
                  </a:lnTo>
                  <a:lnTo>
                    <a:pt x="1116" y="1667"/>
                  </a:lnTo>
                  <a:lnTo>
                    <a:pt x="1102" y="1678"/>
                  </a:lnTo>
                  <a:lnTo>
                    <a:pt x="1086" y="1685"/>
                  </a:lnTo>
                  <a:lnTo>
                    <a:pt x="1067" y="1688"/>
                  </a:lnTo>
                  <a:lnTo>
                    <a:pt x="912" y="1688"/>
                  </a:lnTo>
                  <a:lnTo>
                    <a:pt x="912" y="1823"/>
                  </a:lnTo>
                  <a:lnTo>
                    <a:pt x="909" y="1841"/>
                  </a:lnTo>
                  <a:lnTo>
                    <a:pt x="903" y="1858"/>
                  </a:lnTo>
                  <a:lnTo>
                    <a:pt x="891" y="1873"/>
                  </a:lnTo>
                  <a:lnTo>
                    <a:pt x="877" y="1883"/>
                  </a:lnTo>
                  <a:lnTo>
                    <a:pt x="860" y="1891"/>
                  </a:lnTo>
                  <a:lnTo>
                    <a:pt x="841" y="1893"/>
                  </a:lnTo>
                  <a:lnTo>
                    <a:pt x="823" y="1891"/>
                  </a:lnTo>
                  <a:lnTo>
                    <a:pt x="806" y="1883"/>
                  </a:lnTo>
                  <a:lnTo>
                    <a:pt x="793" y="1873"/>
                  </a:lnTo>
                  <a:lnTo>
                    <a:pt x="781" y="1858"/>
                  </a:lnTo>
                  <a:lnTo>
                    <a:pt x="773" y="1841"/>
                  </a:lnTo>
                  <a:lnTo>
                    <a:pt x="771" y="1823"/>
                  </a:lnTo>
                  <a:lnTo>
                    <a:pt x="771" y="1676"/>
                  </a:lnTo>
                  <a:lnTo>
                    <a:pt x="758" y="1666"/>
                  </a:lnTo>
                  <a:lnTo>
                    <a:pt x="747" y="1652"/>
                  </a:lnTo>
                  <a:lnTo>
                    <a:pt x="740" y="1635"/>
                  </a:lnTo>
                  <a:lnTo>
                    <a:pt x="737" y="1617"/>
                  </a:lnTo>
                  <a:lnTo>
                    <a:pt x="740" y="1598"/>
                  </a:lnTo>
                  <a:lnTo>
                    <a:pt x="747" y="1581"/>
                  </a:lnTo>
                  <a:lnTo>
                    <a:pt x="758" y="1567"/>
                  </a:lnTo>
                  <a:lnTo>
                    <a:pt x="772" y="1556"/>
                  </a:lnTo>
                  <a:lnTo>
                    <a:pt x="789" y="1549"/>
                  </a:lnTo>
                  <a:lnTo>
                    <a:pt x="807" y="1546"/>
                  </a:lnTo>
                  <a:lnTo>
                    <a:pt x="996" y="1546"/>
                  </a:lnTo>
                  <a:lnTo>
                    <a:pt x="996" y="1477"/>
                  </a:lnTo>
                  <a:lnTo>
                    <a:pt x="995" y="1456"/>
                  </a:lnTo>
                  <a:lnTo>
                    <a:pt x="988" y="1436"/>
                  </a:lnTo>
                  <a:lnTo>
                    <a:pt x="979" y="1417"/>
                  </a:lnTo>
                  <a:lnTo>
                    <a:pt x="871" y="1247"/>
                  </a:lnTo>
                  <a:lnTo>
                    <a:pt x="854" y="1216"/>
                  </a:lnTo>
                  <a:lnTo>
                    <a:pt x="842" y="1184"/>
                  </a:lnTo>
                  <a:lnTo>
                    <a:pt x="836" y="1151"/>
                  </a:lnTo>
                  <a:lnTo>
                    <a:pt x="833" y="1116"/>
                  </a:lnTo>
                  <a:lnTo>
                    <a:pt x="833" y="556"/>
                  </a:lnTo>
                  <a:lnTo>
                    <a:pt x="831" y="526"/>
                  </a:lnTo>
                  <a:lnTo>
                    <a:pt x="824" y="497"/>
                  </a:lnTo>
                  <a:lnTo>
                    <a:pt x="814" y="468"/>
                  </a:lnTo>
                  <a:lnTo>
                    <a:pt x="800" y="442"/>
                  </a:lnTo>
                  <a:lnTo>
                    <a:pt x="781" y="416"/>
                  </a:lnTo>
                  <a:lnTo>
                    <a:pt x="576" y="178"/>
                  </a:lnTo>
                  <a:lnTo>
                    <a:pt x="370" y="417"/>
                  </a:lnTo>
                  <a:lnTo>
                    <a:pt x="352" y="442"/>
                  </a:lnTo>
                  <a:lnTo>
                    <a:pt x="338" y="468"/>
                  </a:lnTo>
                  <a:lnTo>
                    <a:pt x="328" y="497"/>
                  </a:lnTo>
                  <a:lnTo>
                    <a:pt x="321" y="526"/>
                  </a:lnTo>
                  <a:lnTo>
                    <a:pt x="319" y="556"/>
                  </a:lnTo>
                  <a:lnTo>
                    <a:pt x="319" y="1112"/>
                  </a:lnTo>
                  <a:lnTo>
                    <a:pt x="316" y="1149"/>
                  </a:lnTo>
                  <a:lnTo>
                    <a:pt x="308" y="1185"/>
                  </a:lnTo>
                  <a:lnTo>
                    <a:pt x="294" y="1219"/>
                  </a:lnTo>
                  <a:lnTo>
                    <a:pt x="276" y="1252"/>
                  </a:lnTo>
                  <a:lnTo>
                    <a:pt x="160" y="1418"/>
                  </a:lnTo>
                  <a:lnTo>
                    <a:pt x="149" y="1438"/>
                  </a:lnTo>
                  <a:lnTo>
                    <a:pt x="143" y="1459"/>
                  </a:lnTo>
                  <a:lnTo>
                    <a:pt x="140" y="1481"/>
                  </a:lnTo>
                  <a:lnTo>
                    <a:pt x="140" y="1547"/>
                  </a:lnTo>
                  <a:lnTo>
                    <a:pt x="338" y="1547"/>
                  </a:lnTo>
                  <a:lnTo>
                    <a:pt x="357" y="1549"/>
                  </a:lnTo>
                  <a:lnTo>
                    <a:pt x="374" y="1557"/>
                  </a:lnTo>
                  <a:lnTo>
                    <a:pt x="388" y="1567"/>
                  </a:lnTo>
                  <a:lnTo>
                    <a:pt x="400" y="1582"/>
                  </a:lnTo>
                  <a:lnTo>
                    <a:pt x="406" y="1599"/>
                  </a:lnTo>
                  <a:lnTo>
                    <a:pt x="409" y="1617"/>
                  </a:lnTo>
                  <a:lnTo>
                    <a:pt x="406" y="1636"/>
                  </a:lnTo>
                  <a:lnTo>
                    <a:pt x="400" y="1653"/>
                  </a:lnTo>
                  <a:lnTo>
                    <a:pt x="388" y="1667"/>
                  </a:lnTo>
                  <a:lnTo>
                    <a:pt x="374" y="1678"/>
                  </a:lnTo>
                  <a:lnTo>
                    <a:pt x="357" y="1685"/>
                  </a:lnTo>
                  <a:lnTo>
                    <a:pt x="338" y="1688"/>
                  </a:lnTo>
                  <a:lnTo>
                    <a:pt x="338" y="1688"/>
                  </a:lnTo>
                  <a:lnTo>
                    <a:pt x="338" y="1823"/>
                  </a:lnTo>
                  <a:lnTo>
                    <a:pt x="335" y="1842"/>
                  </a:lnTo>
                  <a:lnTo>
                    <a:pt x="329" y="1859"/>
                  </a:lnTo>
                  <a:lnTo>
                    <a:pt x="317" y="1873"/>
                  </a:lnTo>
                  <a:lnTo>
                    <a:pt x="303" y="1885"/>
                  </a:lnTo>
                  <a:lnTo>
                    <a:pt x="287" y="1891"/>
                  </a:lnTo>
                  <a:lnTo>
                    <a:pt x="268" y="1894"/>
                  </a:lnTo>
                  <a:lnTo>
                    <a:pt x="250" y="1891"/>
                  </a:lnTo>
                  <a:lnTo>
                    <a:pt x="233" y="1885"/>
                  </a:lnTo>
                  <a:lnTo>
                    <a:pt x="218" y="1873"/>
                  </a:lnTo>
                  <a:lnTo>
                    <a:pt x="207" y="1859"/>
                  </a:lnTo>
                  <a:lnTo>
                    <a:pt x="200" y="1842"/>
                  </a:lnTo>
                  <a:lnTo>
                    <a:pt x="198" y="1823"/>
                  </a:lnTo>
                  <a:lnTo>
                    <a:pt x="198" y="1688"/>
                  </a:lnTo>
                  <a:lnTo>
                    <a:pt x="70" y="1688"/>
                  </a:lnTo>
                  <a:lnTo>
                    <a:pt x="52" y="1685"/>
                  </a:lnTo>
                  <a:lnTo>
                    <a:pt x="35" y="1678"/>
                  </a:lnTo>
                  <a:lnTo>
                    <a:pt x="20" y="1667"/>
                  </a:lnTo>
                  <a:lnTo>
                    <a:pt x="9" y="1653"/>
                  </a:lnTo>
                  <a:lnTo>
                    <a:pt x="2" y="1636"/>
                  </a:lnTo>
                  <a:lnTo>
                    <a:pt x="0" y="1617"/>
                  </a:lnTo>
                  <a:lnTo>
                    <a:pt x="0" y="1481"/>
                  </a:lnTo>
                  <a:lnTo>
                    <a:pt x="3" y="1443"/>
                  </a:lnTo>
                  <a:lnTo>
                    <a:pt x="11" y="1406"/>
                  </a:lnTo>
                  <a:lnTo>
                    <a:pt x="25" y="1371"/>
                  </a:lnTo>
                  <a:lnTo>
                    <a:pt x="45" y="1338"/>
                  </a:lnTo>
                  <a:lnTo>
                    <a:pt x="161" y="1171"/>
                  </a:lnTo>
                  <a:lnTo>
                    <a:pt x="171" y="1154"/>
                  </a:lnTo>
                  <a:lnTo>
                    <a:pt x="178" y="1134"/>
                  </a:lnTo>
                  <a:lnTo>
                    <a:pt x="180" y="1113"/>
                  </a:lnTo>
                  <a:lnTo>
                    <a:pt x="180" y="556"/>
                  </a:lnTo>
                  <a:lnTo>
                    <a:pt x="182" y="515"/>
                  </a:lnTo>
                  <a:lnTo>
                    <a:pt x="189" y="473"/>
                  </a:lnTo>
                  <a:lnTo>
                    <a:pt x="201" y="433"/>
                  </a:lnTo>
                  <a:lnTo>
                    <a:pt x="218" y="395"/>
                  </a:lnTo>
                  <a:lnTo>
                    <a:pt x="239" y="359"/>
                  </a:lnTo>
                  <a:lnTo>
                    <a:pt x="264" y="326"/>
                  </a:lnTo>
                  <a:lnTo>
                    <a:pt x="522" y="25"/>
                  </a:lnTo>
                  <a:lnTo>
                    <a:pt x="536" y="12"/>
                  </a:lnTo>
                  <a:lnTo>
                    <a:pt x="554" y="4"/>
                  </a:lnTo>
                  <a:lnTo>
                    <a:pt x="574" y="0"/>
                  </a:lnTo>
                  <a:close/>
                </a:path>
              </a:pathLst>
            </a:custGeom>
            <a:grpFill/>
            <a:ln w="0">
              <a:noFill/>
              <a:prstDash val="solid"/>
              <a:round/>
            </a:ln>
          </p:spPr>
          <p:txBody>
            <a:bodyPr vert="horz" wrap="square" lIns="91440" tIns="45720" rIns="91440" bIns="45720" numCol="1" anchor="t" anchorCtr="0" compatLnSpc="1"/>
            <a:lstStyle/>
            <a:p>
              <a:endParaRPr lang="en-US">
                <a:solidFill>
                  <a:srgbClr val="404040"/>
                </a:solidFill>
              </a:endParaRPr>
            </a:p>
          </p:txBody>
        </p:sp>
        <p:sp>
          <p:nvSpPr>
            <p:cNvPr id="27" name="Freeform 111"/>
            <p:cNvSpPr/>
            <p:nvPr/>
          </p:nvSpPr>
          <p:spPr bwMode="auto">
            <a:xfrm>
              <a:off x="10217151" y="2943225"/>
              <a:ext cx="22225" cy="71438"/>
            </a:xfrm>
            <a:custGeom>
              <a:avLst/>
              <a:gdLst>
                <a:gd name="T0" fmla="*/ 70 w 140"/>
                <a:gd name="T1" fmla="*/ 0 h 445"/>
                <a:gd name="T2" fmla="*/ 89 w 140"/>
                <a:gd name="T3" fmla="*/ 2 h 445"/>
                <a:gd name="T4" fmla="*/ 106 w 140"/>
                <a:gd name="T5" fmla="*/ 9 h 445"/>
                <a:gd name="T6" fmla="*/ 120 w 140"/>
                <a:gd name="T7" fmla="*/ 20 h 445"/>
                <a:gd name="T8" fmla="*/ 130 w 140"/>
                <a:gd name="T9" fmla="*/ 35 h 445"/>
                <a:gd name="T10" fmla="*/ 138 w 140"/>
                <a:gd name="T11" fmla="*/ 52 h 445"/>
                <a:gd name="T12" fmla="*/ 140 w 140"/>
                <a:gd name="T13" fmla="*/ 70 h 445"/>
                <a:gd name="T14" fmla="*/ 140 w 140"/>
                <a:gd name="T15" fmla="*/ 375 h 445"/>
                <a:gd name="T16" fmla="*/ 138 w 140"/>
                <a:gd name="T17" fmla="*/ 394 h 445"/>
                <a:gd name="T18" fmla="*/ 130 w 140"/>
                <a:gd name="T19" fmla="*/ 412 h 445"/>
                <a:gd name="T20" fmla="*/ 119 w 140"/>
                <a:gd name="T21" fmla="*/ 426 h 445"/>
                <a:gd name="T22" fmla="*/ 103 w 140"/>
                <a:gd name="T23" fmla="*/ 438 h 445"/>
                <a:gd name="T24" fmla="*/ 86 w 140"/>
                <a:gd name="T25" fmla="*/ 444 h 445"/>
                <a:gd name="T26" fmla="*/ 66 w 140"/>
                <a:gd name="T27" fmla="*/ 445 h 445"/>
                <a:gd name="T28" fmla="*/ 48 w 140"/>
                <a:gd name="T29" fmla="*/ 442 h 445"/>
                <a:gd name="T30" fmla="*/ 32 w 140"/>
                <a:gd name="T31" fmla="*/ 435 h 445"/>
                <a:gd name="T32" fmla="*/ 19 w 140"/>
                <a:gd name="T33" fmla="*/ 422 h 445"/>
                <a:gd name="T34" fmla="*/ 9 w 140"/>
                <a:gd name="T35" fmla="*/ 408 h 445"/>
                <a:gd name="T36" fmla="*/ 2 w 140"/>
                <a:gd name="T37" fmla="*/ 391 h 445"/>
                <a:gd name="T38" fmla="*/ 0 w 140"/>
                <a:gd name="T39" fmla="*/ 372 h 445"/>
                <a:gd name="T40" fmla="*/ 0 w 140"/>
                <a:gd name="T41" fmla="*/ 70 h 445"/>
                <a:gd name="T42" fmla="*/ 2 w 140"/>
                <a:gd name="T43" fmla="*/ 52 h 445"/>
                <a:gd name="T44" fmla="*/ 10 w 140"/>
                <a:gd name="T45" fmla="*/ 35 h 445"/>
                <a:gd name="T46" fmla="*/ 20 w 140"/>
                <a:gd name="T47" fmla="*/ 20 h 445"/>
                <a:gd name="T48" fmla="*/ 35 w 140"/>
                <a:gd name="T49" fmla="*/ 9 h 445"/>
                <a:gd name="T50" fmla="*/ 51 w 140"/>
                <a:gd name="T51" fmla="*/ 2 h 445"/>
                <a:gd name="T52" fmla="*/ 70 w 140"/>
                <a:gd name="T53" fmla="*/ 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 h="445">
                  <a:moveTo>
                    <a:pt x="70" y="0"/>
                  </a:moveTo>
                  <a:lnTo>
                    <a:pt x="89" y="2"/>
                  </a:lnTo>
                  <a:lnTo>
                    <a:pt x="106" y="9"/>
                  </a:lnTo>
                  <a:lnTo>
                    <a:pt x="120" y="20"/>
                  </a:lnTo>
                  <a:lnTo>
                    <a:pt x="130" y="35"/>
                  </a:lnTo>
                  <a:lnTo>
                    <a:pt x="138" y="52"/>
                  </a:lnTo>
                  <a:lnTo>
                    <a:pt x="140" y="70"/>
                  </a:lnTo>
                  <a:lnTo>
                    <a:pt x="140" y="375"/>
                  </a:lnTo>
                  <a:lnTo>
                    <a:pt x="138" y="394"/>
                  </a:lnTo>
                  <a:lnTo>
                    <a:pt x="130" y="412"/>
                  </a:lnTo>
                  <a:lnTo>
                    <a:pt x="119" y="426"/>
                  </a:lnTo>
                  <a:lnTo>
                    <a:pt x="103" y="438"/>
                  </a:lnTo>
                  <a:lnTo>
                    <a:pt x="86" y="444"/>
                  </a:lnTo>
                  <a:lnTo>
                    <a:pt x="66" y="445"/>
                  </a:lnTo>
                  <a:lnTo>
                    <a:pt x="48" y="442"/>
                  </a:lnTo>
                  <a:lnTo>
                    <a:pt x="32" y="435"/>
                  </a:lnTo>
                  <a:lnTo>
                    <a:pt x="19" y="422"/>
                  </a:lnTo>
                  <a:lnTo>
                    <a:pt x="9" y="408"/>
                  </a:lnTo>
                  <a:lnTo>
                    <a:pt x="2" y="391"/>
                  </a:lnTo>
                  <a:lnTo>
                    <a:pt x="0" y="372"/>
                  </a:lnTo>
                  <a:lnTo>
                    <a:pt x="0" y="70"/>
                  </a:lnTo>
                  <a:lnTo>
                    <a:pt x="2" y="52"/>
                  </a:lnTo>
                  <a:lnTo>
                    <a:pt x="10" y="35"/>
                  </a:lnTo>
                  <a:lnTo>
                    <a:pt x="20" y="20"/>
                  </a:lnTo>
                  <a:lnTo>
                    <a:pt x="35" y="9"/>
                  </a:lnTo>
                  <a:lnTo>
                    <a:pt x="51" y="2"/>
                  </a:lnTo>
                  <a:lnTo>
                    <a:pt x="70" y="0"/>
                  </a:lnTo>
                  <a:close/>
                </a:path>
              </a:pathLst>
            </a:custGeom>
            <a:grpFill/>
            <a:ln w="0">
              <a:noFill/>
              <a:prstDash val="solid"/>
              <a:round/>
            </a:ln>
          </p:spPr>
          <p:txBody>
            <a:bodyPr vert="horz" wrap="square" lIns="91440" tIns="45720" rIns="91440" bIns="45720" numCol="1" anchor="t" anchorCtr="0" compatLnSpc="1"/>
            <a:lstStyle/>
            <a:p>
              <a:endParaRPr lang="en-US">
                <a:solidFill>
                  <a:srgbClr val="404040"/>
                </a:solidFill>
              </a:endParaRPr>
            </a:p>
          </p:txBody>
        </p:sp>
      </p:grpSp>
      <p:grpSp>
        <p:nvGrpSpPr>
          <p:cNvPr id="28" name="Group 27"/>
          <p:cNvGrpSpPr/>
          <p:nvPr/>
        </p:nvGrpSpPr>
        <p:grpSpPr>
          <a:xfrm>
            <a:off x="5369961" y="5246983"/>
            <a:ext cx="644506" cy="637098"/>
            <a:chOff x="4356100" y="3465513"/>
            <a:chExt cx="552450" cy="546100"/>
          </a:xfrm>
          <a:solidFill>
            <a:schemeClr val="bg1"/>
          </a:solidFill>
        </p:grpSpPr>
        <p:sp>
          <p:nvSpPr>
            <p:cNvPr id="29" name="Freeform 242"/>
            <p:cNvSpPr/>
            <p:nvPr/>
          </p:nvSpPr>
          <p:spPr bwMode="auto">
            <a:xfrm>
              <a:off x="4486275" y="3465513"/>
              <a:ext cx="422275" cy="422275"/>
            </a:xfrm>
            <a:custGeom>
              <a:avLst/>
              <a:gdLst>
                <a:gd name="T0" fmla="*/ 2000 w 2664"/>
                <a:gd name="T1" fmla="*/ 115 h 2664"/>
                <a:gd name="T2" fmla="*/ 2063 w 2664"/>
                <a:gd name="T3" fmla="*/ 268 h 2664"/>
                <a:gd name="T4" fmla="*/ 2150 w 2664"/>
                <a:gd name="T5" fmla="*/ 560 h 2664"/>
                <a:gd name="T6" fmla="*/ 2425 w 2664"/>
                <a:gd name="T7" fmla="*/ 602 h 2664"/>
                <a:gd name="T8" fmla="*/ 2566 w 2664"/>
                <a:gd name="T9" fmla="*/ 688 h 2664"/>
                <a:gd name="T10" fmla="*/ 2660 w 2664"/>
                <a:gd name="T11" fmla="*/ 999 h 2664"/>
                <a:gd name="T12" fmla="*/ 2552 w 2664"/>
                <a:gd name="T13" fmla="*/ 1126 h 2664"/>
                <a:gd name="T14" fmla="*/ 2552 w 2664"/>
                <a:gd name="T15" fmla="*/ 1538 h 2664"/>
                <a:gd name="T16" fmla="*/ 2660 w 2664"/>
                <a:gd name="T17" fmla="*/ 1662 h 2664"/>
                <a:gd name="T18" fmla="*/ 2565 w 2664"/>
                <a:gd name="T19" fmla="*/ 1976 h 2664"/>
                <a:gd name="T20" fmla="*/ 2426 w 2664"/>
                <a:gd name="T21" fmla="*/ 2062 h 2664"/>
                <a:gd name="T22" fmla="*/ 2149 w 2664"/>
                <a:gd name="T23" fmla="*/ 2103 h 2664"/>
                <a:gd name="T24" fmla="*/ 2062 w 2664"/>
                <a:gd name="T25" fmla="*/ 2395 h 2664"/>
                <a:gd name="T26" fmla="*/ 1999 w 2664"/>
                <a:gd name="T27" fmla="*/ 2548 h 2664"/>
                <a:gd name="T28" fmla="*/ 1706 w 2664"/>
                <a:gd name="T29" fmla="*/ 2664 h 2664"/>
                <a:gd name="T30" fmla="*/ 1551 w 2664"/>
                <a:gd name="T31" fmla="*/ 2576 h 2664"/>
                <a:gd name="T32" fmla="*/ 1481 w 2664"/>
                <a:gd name="T33" fmla="*/ 2322 h 2664"/>
                <a:gd name="T34" fmla="*/ 1579 w 2664"/>
                <a:gd name="T35" fmla="*/ 2308 h 2664"/>
                <a:gd name="T36" fmla="*/ 1691 w 2664"/>
                <a:gd name="T37" fmla="*/ 2520 h 2664"/>
                <a:gd name="T38" fmla="*/ 1914 w 2664"/>
                <a:gd name="T39" fmla="*/ 2435 h 2664"/>
                <a:gd name="T40" fmla="*/ 1849 w 2664"/>
                <a:gd name="T41" fmla="*/ 2216 h 2664"/>
                <a:gd name="T42" fmla="*/ 1982 w 2664"/>
                <a:gd name="T43" fmla="*/ 2071 h 2664"/>
                <a:gd name="T44" fmla="*/ 2179 w 2664"/>
                <a:gd name="T45" fmla="*/ 1854 h 2664"/>
                <a:gd name="T46" fmla="*/ 2421 w 2664"/>
                <a:gd name="T47" fmla="*/ 1921 h 2664"/>
                <a:gd name="T48" fmla="*/ 2524 w 2664"/>
                <a:gd name="T49" fmla="*/ 1696 h 2664"/>
                <a:gd name="T50" fmla="*/ 2310 w 2664"/>
                <a:gd name="T51" fmla="*/ 1578 h 2664"/>
                <a:gd name="T52" fmla="*/ 2316 w 2664"/>
                <a:gd name="T53" fmla="*/ 1293 h 2664"/>
                <a:gd name="T54" fmla="*/ 2322 w 2664"/>
                <a:gd name="T55" fmla="*/ 1072 h 2664"/>
                <a:gd name="T56" fmla="*/ 2525 w 2664"/>
                <a:gd name="T57" fmla="*/ 962 h 2664"/>
                <a:gd name="T58" fmla="*/ 2428 w 2664"/>
                <a:gd name="T59" fmla="*/ 745 h 2664"/>
                <a:gd name="T60" fmla="*/ 2180 w 2664"/>
                <a:gd name="T61" fmla="*/ 810 h 2664"/>
                <a:gd name="T62" fmla="*/ 1983 w 2664"/>
                <a:gd name="T63" fmla="*/ 593 h 2664"/>
                <a:gd name="T64" fmla="*/ 1850 w 2664"/>
                <a:gd name="T65" fmla="*/ 448 h 2664"/>
                <a:gd name="T66" fmla="*/ 1915 w 2664"/>
                <a:gd name="T67" fmla="*/ 228 h 2664"/>
                <a:gd name="T68" fmla="*/ 1686 w 2664"/>
                <a:gd name="T69" fmla="*/ 146 h 2664"/>
                <a:gd name="T70" fmla="*/ 1563 w 2664"/>
                <a:gd name="T71" fmla="*/ 364 h 2664"/>
                <a:gd name="T72" fmla="*/ 1218 w 2664"/>
                <a:gd name="T73" fmla="*/ 354 h 2664"/>
                <a:gd name="T74" fmla="*/ 1063 w 2664"/>
                <a:gd name="T75" fmla="*/ 325 h 2664"/>
                <a:gd name="T76" fmla="*/ 953 w 2664"/>
                <a:gd name="T77" fmla="*/ 139 h 2664"/>
                <a:gd name="T78" fmla="*/ 743 w 2664"/>
                <a:gd name="T79" fmla="*/ 255 h 2664"/>
                <a:gd name="T80" fmla="*/ 801 w 2664"/>
                <a:gd name="T81" fmla="*/ 501 h 2664"/>
                <a:gd name="T82" fmla="*/ 553 w 2664"/>
                <a:gd name="T83" fmla="*/ 732 h 2664"/>
                <a:gd name="T84" fmla="*/ 430 w 2664"/>
                <a:gd name="T85" fmla="*/ 810 h 2664"/>
                <a:gd name="T86" fmla="*/ 221 w 2664"/>
                <a:gd name="T87" fmla="*/ 757 h 2664"/>
                <a:gd name="T88" fmla="*/ 154 w 2664"/>
                <a:gd name="T89" fmla="*/ 988 h 2664"/>
                <a:gd name="T90" fmla="*/ 368 w 2664"/>
                <a:gd name="T91" fmla="*/ 1116 h 2664"/>
                <a:gd name="T92" fmla="*/ 309 w 2664"/>
                <a:gd name="T93" fmla="*/ 1195 h 2664"/>
                <a:gd name="T94" fmla="*/ 43 w 2664"/>
                <a:gd name="T95" fmla="*/ 1074 h 2664"/>
                <a:gd name="T96" fmla="*/ 4 w 2664"/>
                <a:gd name="T97" fmla="*/ 915 h 2664"/>
                <a:gd name="T98" fmla="*/ 159 w 2664"/>
                <a:gd name="T99" fmla="*/ 627 h 2664"/>
                <a:gd name="T100" fmla="*/ 324 w 2664"/>
                <a:gd name="T101" fmla="*/ 615 h 2664"/>
                <a:gd name="T102" fmla="*/ 660 w 2664"/>
                <a:gd name="T103" fmla="*/ 430 h 2664"/>
                <a:gd name="T104" fmla="*/ 616 w 2664"/>
                <a:gd name="T105" fmla="*/ 184 h 2664"/>
                <a:gd name="T106" fmla="*/ 889 w 2664"/>
                <a:gd name="T107" fmla="*/ 13 h 2664"/>
                <a:gd name="T108" fmla="*/ 1054 w 2664"/>
                <a:gd name="T109" fmla="*/ 27 h 2664"/>
                <a:gd name="T110" fmla="*/ 1252 w 2664"/>
                <a:gd name="T111" fmla="*/ 211 h 2664"/>
                <a:gd name="T112" fmla="*/ 1570 w 2664"/>
                <a:gd name="T113" fmla="*/ 62 h 2664"/>
                <a:gd name="T114" fmla="*/ 1720 w 2664"/>
                <a:gd name="T115" fmla="*/ 0 h 2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64" h="2664">
                  <a:moveTo>
                    <a:pt x="1720" y="0"/>
                  </a:moveTo>
                  <a:lnTo>
                    <a:pt x="1749" y="4"/>
                  </a:lnTo>
                  <a:lnTo>
                    <a:pt x="1777" y="13"/>
                  </a:lnTo>
                  <a:lnTo>
                    <a:pt x="1951" y="86"/>
                  </a:lnTo>
                  <a:lnTo>
                    <a:pt x="1977" y="98"/>
                  </a:lnTo>
                  <a:lnTo>
                    <a:pt x="2000" y="115"/>
                  </a:lnTo>
                  <a:lnTo>
                    <a:pt x="2020" y="135"/>
                  </a:lnTo>
                  <a:lnTo>
                    <a:pt x="2036" y="158"/>
                  </a:lnTo>
                  <a:lnTo>
                    <a:pt x="2050" y="185"/>
                  </a:lnTo>
                  <a:lnTo>
                    <a:pt x="2059" y="212"/>
                  </a:lnTo>
                  <a:lnTo>
                    <a:pt x="2063" y="240"/>
                  </a:lnTo>
                  <a:lnTo>
                    <a:pt x="2063" y="268"/>
                  </a:lnTo>
                  <a:lnTo>
                    <a:pt x="2059" y="296"/>
                  </a:lnTo>
                  <a:lnTo>
                    <a:pt x="2050" y="324"/>
                  </a:lnTo>
                  <a:lnTo>
                    <a:pt x="2005" y="431"/>
                  </a:lnTo>
                  <a:lnTo>
                    <a:pt x="2055" y="471"/>
                  </a:lnTo>
                  <a:lnTo>
                    <a:pt x="2104" y="515"/>
                  </a:lnTo>
                  <a:lnTo>
                    <a:pt x="2150" y="560"/>
                  </a:lnTo>
                  <a:lnTo>
                    <a:pt x="2193" y="608"/>
                  </a:lnTo>
                  <a:lnTo>
                    <a:pt x="2234" y="660"/>
                  </a:lnTo>
                  <a:lnTo>
                    <a:pt x="2341" y="615"/>
                  </a:lnTo>
                  <a:lnTo>
                    <a:pt x="2369" y="606"/>
                  </a:lnTo>
                  <a:lnTo>
                    <a:pt x="2396" y="602"/>
                  </a:lnTo>
                  <a:lnTo>
                    <a:pt x="2425" y="602"/>
                  </a:lnTo>
                  <a:lnTo>
                    <a:pt x="2453" y="606"/>
                  </a:lnTo>
                  <a:lnTo>
                    <a:pt x="2480" y="615"/>
                  </a:lnTo>
                  <a:lnTo>
                    <a:pt x="2506" y="628"/>
                  </a:lnTo>
                  <a:lnTo>
                    <a:pt x="2529" y="645"/>
                  </a:lnTo>
                  <a:lnTo>
                    <a:pt x="2549" y="665"/>
                  </a:lnTo>
                  <a:lnTo>
                    <a:pt x="2566" y="688"/>
                  </a:lnTo>
                  <a:lnTo>
                    <a:pt x="2580" y="714"/>
                  </a:lnTo>
                  <a:lnTo>
                    <a:pt x="2651" y="888"/>
                  </a:lnTo>
                  <a:lnTo>
                    <a:pt x="2660" y="915"/>
                  </a:lnTo>
                  <a:lnTo>
                    <a:pt x="2664" y="944"/>
                  </a:lnTo>
                  <a:lnTo>
                    <a:pt x="2664" y="971"/>
                  </a:lnTo>
                  <a:lnTo>
                    <a:pt x="2660" y="999"/>
                  </a:lnTo>
                  <a:lnTo>
                    <a:pt x="2651" y="1027"/>
                  </a:lnTo>
                  <a:lnTo>
                    <a:pt x="2638" y="1052"/>
                  </a:lnTo>
                  <a:lnTo>
                    <a:pt x="2621" y="1075"/>
                  </a:lnTo>
                  <a:lnTo>
                    <a:pt x="2601" y="1095"/>
                  </a:lnTo>
                  <a:lnTo>
                    <a:pt x="2577" y="1112"/>
                  </a:lnTo>
                  <a:lnTo>
                    <a:pt x="2552" y="1126"/>
                  </a:lnTo>
                  <a:lnTo>
                    <a:pt x="2445" y="1170"/>
                  </a:lnTo>
                  <a:lnTo>
                    <a:pt x="2453" y="1251"/>
                  </a:lnTo>
                  <a:lnTo>
                    <a:pt x="2456" y="1331"/>
                  </a:lnTo>
                  <a:lnTo>
                    <a:pt x="2453" y="1413"/>
                  </a:lnTo>
                  <a:lnTo>
                    <a:pt x="2445" y="1493"/>
                  </a:lnTo>
                  <a:lnTo>
                    <a:pt x="2552" y="1538"/>
                  </a:lnTo>
                  <a:lnTo>
                    <a:pt x="2579" y="1552"/>
                  </a:lnTo>
                  <a:lnTo>
                    <a:pt x="2602" y="1568"/>
                  </a:lnTo>
                  <a:lnTo>
                    <a:pt x="2622" y="1589"/>
                  </a:lnTo>
                  <a:lnTo>
                    <a:pt x="2638" y="1612"/>
                  </a:lnTo>
                  <a:lnTo>
                    <a:pt x="2650" y="1636"/>
                  </a:lnTo>
                  <a:lnTo>
                    <a:pt x="2660" y="1662"/>
                  </a:lnTo>
                  <a:lnTo>
                    <a:pt x="2664" y="1691"/>
                  </a:lnTo>
                  <a:lnTo>
                    <a:pt x="2664" y="1719"/>
                  </a:lnTo>
                  <a:lnTo>
                    <a:pt x="2660" y="1748"/>
                  </a:lnTo>
                  <a:lnTo>
                    <a:pt x="2651" y="1775"/>
                  </a:lnTo>
                  <a:lnTo>
                    <a:pt x="2579" y="1949"/>
                  </a:lnTo>
                  <a:lnTo>
                    <a:pt x="2565" y="1976"/>
                  </a:lnTo>
                  <a:lnTo>
                    <a:pt x="2548" y="2000"/>
                  </a:lnTo>
                  <a:lnTo>
                    <a:pt x="2528" y="2019"/>
                  </a:lnTo>
                  <a:lnTo>
                    <a:pt x="2505" y="2035"/>
                  </a:lnTo>
                  <a:lnTo>
                    <a:pt x="2479" y="2048"/>
                  </a:lnTo>
                  <a:lnTo>
                    <a:pt x="2453" y="2056"/>
                  </a:lnTo>
                  <a:lnTo>
                    <a:pt x="2426" y="2062"/>
                  </a:lnTo>
                  <a:lnTo>
                    <a:pt x="2397" y="2062"/>
                  </a:lnTo>
                  <a:lnTo>
                    <a:pt x="2369" y="2058"/>
                  </a:lnTo>
                  <a:lnTo>
                    <a:pt x="2340" y="2048"/>
                  </a:lnTo>
                  <a:lnTo>
                    <a:pt x="2233" y="2004"/>
                  </a:lnTo>
                  <a:lnTo>
                    <a:pt x="2192" y="2054"/>
                  </a:lnTo>
                  <a:lnTo>
                    <a:pt x="2149" y="2103"/>
                  </a:lnTo>
                  <a:lnTo>
                    <a:pt x="2103" y="2149"/>
                  </a:lnTo>
                  <a:lnTo>
                    <a:pt x="2054" y="2191"/>
                  </a:lnTo>
                  <a:lnTo>
                    <a:pt x="2004" y="2232"/>
                  </a:lnTo>
                  <a:lnTo>
                    <a:pt x="2048" y="2340"/>
                  </a:lnTo>
                  <a:lnTo>
                    <a:pt x="2058" y="2367"/>
                  </a:lnTo>
                  <a:lnTo>
                    <a:pt x="2062" y="2395"/>
                  </a:lnTo>
                  <a:lnTo>
                    <a:pt x="2062" y="2423"/>
                  </a:lnTo>
                  <a:lnTo>
                    <a:pt x="2058" y="2452"/>
                  </a:lnTo>
                  <a:lnTo>
                    <a:pt x="2048" y="2479"/>
                  </a:lnTo>
                  <a:lnTo>
                    <a:pt x="2035" y="2504"/>
                  </a:lnTo>
                  <a:lnTo>
                    <a:pt x="2019" y="2528"/>
                  </a:lnTo>
                  <a:lnTo>
                    <a:pt x="1999" y="2548"/>
                  </a:lnTo>
                  <a:lnTo>
                    <a:pt x="1975" y="2564"/>
                  </a:lnTo>
                  <a:lnTo>
                    <a:pt x="1950" y="2578"/>
                  </a:lnTo>
                  <a:lnTo>
                    <a:pt x="1776" y="2650"/>
                  </a:lnTo>
                  <a:lnTo>
                    <a:pt x="1753" y="2657"/>
                  </a:lnTo>
                  <a:lnTo>
                    <a:pt x="1730" y="2661"/>
                  </a:lnTo>
                  <a:lnTo>
                    <a:pt x="1706" y="2664"/>
                  </a:lnTo>
                  <a:lnTo>
                    <a:pt x="1672" y="2660"/>
                  </a:lnTo>
                  <a:lnTo>
                    <a:pt x="1637" y="2650"/>
                  </a:lnTo>
                  <a:lnTo>
                    <a:pt x="1610" y="2636"/>
                  </a:lnTo>
                  <a:lnTo>
                    <a:pt x="1588" y="2619"/>
                  </a:lnTo>
                  <a:lnTo>
                    <a:pt x="1568" y="2599"/>
                  </a:lnTo>
                  <a:lnTo>
                    <a:pt x="1551" y="2576"/>
                  </a:lnTo>
                  <a:lnTo>
                    <a:pt x="1538" y="2551"/>
                  </a:lnTo>
                  <a:lnTo>
                    <a:pt x="1472" y="2391"/>
                  </a:lnTo>
                  <a:lnTo>
                    <a:pt x="1467" y="2373"/>
                  </a:lnTo>
                  <a:lnTo>
                    <a:pt x="1467" y="2355"/>
                  </a:lnTo>
                  <a:lnTo>
                    <a:pt x="1472" y="2338"/>
                  </a:lnTo>
                  <a:lnTo>
                    <a:pt x="1481" y="2322"/>
                  </a:lnTo>
                  <a:lnTo>
                    <a:pt x="1493" y="2309"/>
                  </a:lnTo>
                  <a:lnTo>
                    <a:pt x="1510" y="2299"/>
                  </a:lnTo>
                  <a:lnTo>
                    <a:pt x="1528" y="2295"/>
                  </a:lnTo>
                  <a:lnTo>
                    <a:pt x="1546" y="2295"/>
                  </a:lnTo>
                  <a:lnTo>
                    <a:pt x="1564" y="2300"/>
                  </a:lnTo>
                  <a:lnTo>
                    <a:pt x="1579" y="2308"/>
                  </a:lnTo>
                  <a:lnTo>
                    <a:pt x="1593" y="2321"/>
                  </a:lnTo>
                  <a:lnTo>
                    <a:pt x="1602" y="2338"/>
                  </a:lnTo>
                  <a:lnTo>
                    <a:pt x="1667" y="2497"/>
                  </a:lnTo>
                  <a:lnTo>
                    <a:pt x="1674" y="2508"/>
                  </a:lnTo>
                  <a:lnTo>
                    <a:pt x="1681" y="2515"/>
                  </a:lnTo>
                  <a:lnTo>
                    <a:pt x="1691" y="2520"/>
                  </a:lnTo>
                  <a:lnTo>
                    <a:pt x="1701" y="2523"/>
                  </a:lnTo>
                  <a:lnTo>
                    <a:pt x="1713" y="2523"/>
                  </a:lnTo>
                  <a:lnTo>
                    <a:pt x="1722" y="2520"/>
                  </a:lnTo>
                  <a:lnTo>
                    <a:pt x="1896" y="2449"/>
                  </a:lnTo>
                  <a:lnTo>
                    <a:pt x="1906" y="2443"/>
                  </a:lnTo>
                  <a:lnTo>
                    <a:pt x="1914" y="2435"/>
                  </a:lnTo>
                  <a:lnTo>
                    <a:pt x="1919" y="2425"/>
                  </a:lnTo>
                  <a:lnTo>
                    <a:pt x="1923" y="2415"/>
                  </a:lnTo>
                  <a:lnTo>
                    <a:pt x="1923" y="2404"/>
                  </a:lnTo>
                  <a:lnTo>
                    <a:pt x="1919" y="2394"/>
                  </a:lnTo>
                  <a:lnTo>
                    <a:pt x="1853" y="2235"/>
                  </a:lnTo>
                  <a:lnTo>
                    <a:pt x="1849" y="2216"/>
                  </a:lnTo>
                  <a:lnTo>
                    <a:pt x="1849" y="2197"/>
                  </a:lnTo>
                  <a:lnTo>
                    <a:pt x="1855" y="2178"/>
                  </a:lnTo>
                  <a:lnTo>
                    <a:pt x="1865" y="2162"/>
                  </a:lnTo>
                  <a:lnTo>
                    <a:pt x="1879" y="2149"/>
                  </a:lnTo>
                  <a:lnTo>
                    <a:pt x="1932" y="2111"/>
                  </a:lnTo>
                  <a:lnTo>
                    <a:pt x="1982" y="2071"/>
                  </a:lnTo>
                  <a:lnTo>
                    <a:pt x="2028" y="2027"/>
                  </a:lnTo>
                  <a:lnTo>
                    <a:pt x="2072" y="1981"/>
                  </a:lnTo>
                  <a:lnTo>
                    <a:pt x="2112" y="1931"/>
                  </a:lnTo>
                  <a:lnTo>
                    <a:pt x="2150" y="1878"/>
                  </a:lnTo>
                  <a:lnTo>
                    <a:pt x="2163" y="1864"/>
                  </a:lnTo>
                  <a:lnTo>
                    <a:pt x="2179" y="1854"/>
                  </a:lnTo>
                  <a:lnTo>
                    <a:pt x="2197" y="1849"/>
                  </a:lnTo>
                  <a:lnTo>
                    <a:pt x="2216" y="1848"/>
                  </a:lnTo>
                  <a:lnTo>
                    <a:pt x="2236" y="1853"/>
                  </a:lnTo>
                  <a:lnTo>
                    <a:pt x="2395" y="1919"/>
                  </a:lnTo>
                  <a:lnTo>
                    <a:pt x="2408" y="1922"/>
                  </a:lnTo>
                  <a:lnTo>
                    <a:pt x="2421" y="1921"/>
                  </a:lnTo>
                  <a:lnTo>
                    <a:pt x="2433" y="1916"/>
                  </a:lnTo>
                  <a:lnTo>
                    <a:pt x="2442" y="1908"/>
                  </a:lnTo>
                  <a:lnTo>
                    <a:pt x="2450" y="1896"/>
                  </a:lnTo>
                  <a:lnTo>
                    <a:pt x="2523" y="1722"/>
                  </a:lnTo>
                  <a:lnTo>
                    <a:pt x="2525" y="1710"/>
                  </a:lnTo>
                  <a:lnTo>
                    <a:pt x="2524" y="1696"/>
                  </a:lnTo>
                  <a:lnTo>
                    <a:pt x="2519" y="1684"/>
                  </a:lnTo>
                  <a:lnTo>
                    <a:pt x="2511" y="1675"/>
                  </a:lnTo>
                  <a:lnTo>
                    <a:pt x="2499" y="1668"/>
                  </a:lnTo>
                  <a:lnTo>
                    <a:pt x="2340" y="1602"/>
                  </a:lnTo>
                  <a:lnTo>
                    <a:pt x="2323" y="1592"/>
                  </a:lnTo>
                  <a:lnTo>
                    <a:pt x="2310" y="1578"/>
                  </a:lnTo>
                  <a:lnTo>
                    <a:pt x="2301" y="1561"/>
                  </a:lnTo>
                  <a:lnTo>
                    <a:pt x="2297" y="1542"/>
                  </a:lnTo>
                  <a:lnTo>
                    <a:pt x="2298" y="1523"/>
                  </a:lnTo>
                  <a:lnTo>
                    <a:pt x="2310" y="1447"/>
                  </a:lnTo>
                  <a:lnTo>
                    <a:pt x="2316" y="1370"/>
                  </a:lnTo>
                  <a:lnTo>
                    <a:pt x="2316" y="1293"/>
                  </a:lnTo>
                  <a:lnTo>
                    <a:pt x="2310" y="1218"/>
                  </a:lnTo>
                  <a:lnTo>
                    <a:pt x="2298" y="1141"/>
                  </a:lnTo>
                  <a:lnTo>
                    <a:pt x="2297" y="1122"/>
                  </a:lnTo>
                  <a:lnTo>
                    <a:pt x="2301" y="1103"/>
                  </a:lnTo>
                  <a:lnTo>
                    <a:pt x="2310" y="1086"/>
                  </a:lnTo>
                  <a:lnTo>
                    <a:pt x="2322" y="1072"/>
                  </a:lnTo>
                  <a:lnTo>
                    <a:pt x="2340" y="1063"/>
                  </a:lnTo>
                  <a:lnTo>
                    <a:pt x="2499" y="996"/>
                  </a:lnTo>
                  <a:lnTo>
                    <a:pt x="2509" y="991"/>
                  </a:lnTo>
                  <a:lnTo>
                    <a:pt x="2517" y="983"/>
                  </a:lnTo>
                  <a:lnTo>
                    <a:pt x="2523" y="973"/>
                  </a:lnTo>
                  <a:lnTo>
                    <a:pt x="2525" y="962"/>
                  </a:lnTo>
                  <a:lnTo>
                    <a:pt x="2525" y="952"/>
                  </a:lnTo>
                  <a:lnTo>
                    <a:pt x="2523" y="941"/>
                  </a:lnTo>
                  <a:lnTo>
                    <a:pt x="2451" y="768"/>
                  </a:lnTo>
                  <a:lnTo>
                    <a:pt x="2445" y="758"/>
                  </a:lnTo>
                  <a:lnTo>
                    <a:pt x="2437" y="751"/>
                  </a:lnTo>
                  <a:lnTo>
                    <a:pt x="2428" y="745"/>
                  </a:lnTo>
                  <a:lnTo>
                    <a:pt x="2412" y="742"/>
                  </a:lnTo>
                  <a:lnTo>
                    <a:pt x="2396" y="745"/>
                  </a:lnTo>
                  <a:lnTo>
                    <a:pt x="2236" y="811"/>
                  </a:lnTo>
                  <a:lnTo>
                    <a:pt x="2217" y="816"/>
                  </a:lnTo>
                  <a:lnTo>
                    <a:pt x="2198" y="815"/>
                  </a:lnTo>
                  <a:lnTo>
                    <a:pt x="2180" y="810"/>
                  </a:lnTo>
                  <a:lnTo>
                    <a:pt x="2164" y="799"/>
                  </a:lnTo>
                  <a:lnTo>
                    <a:pt x="2150" y="784"/>
                  </a:lnTo>
                  <a:lnTo>
                    <a:pt x="2113" y="732"/>
                  </a:lnTo>
                  <a:lnTo>
                    <a:pt x="2072" y="682"/>
                  </a:lnTo>
                  <a:lnTo>
                    <a:pt x="2029" y="636"/>
                  </a:lnTo>
                  <a:lnTo>
                    <a:pt x="1983" y="593"/>
                  </a:lnTo>
                  <a:lnTo>
                    <a:pt x="1933" y="551"/>
                  </a:lnTo>
                  <a:lnTo>
                    <a:pt x="1880" y="515"/>
                  </a:lnTo>
                  <a:lnTo>
                    <a:pt x="1866" y="501"/>
                  </a:lnTo>
                  <a:lnTo>
                    <a:pt x="1855" y="485"/>
                  </a:lnTo>
                  <a:lnTo>
                    <a:pt x="1850" y="467"/>
                  </a:lnTo>
                  <a:lnTo>
                    <a:pt x="1850" y="448"/>
                  </a:lnTo>
                  <a:lnTo>
                    <a:pt x="1855" y="429"/>
                  </a:lnTo>
                  <a:lnTo>
                    <a:pt x="1920" y="269"/>
                  </a:lnTo>
                  <a:lnTo>
                    <a:pt x="1924" y="258"/>
                  </a:lnTo>
                  <a:lnTo>
                    <a:pt x="1924" y="248"/>
                  </a:lnTo>
                  <a:lnTo>
                    <a:pt x="1920" y="237"/>
                  </a:lnTo>
                  <a:lnTo>
                    <a:pt x="1915" y="228"/>
                  </a:lnTo>
                  <a:lnTo>
                    <a:pt x="1908" y="221"/>
                  </a:lnTo>
                  <a:lnTo>
                    <a:pt x="1898" y="215"/>
                  </a:lnTo>
                  <a:lnTo>
                    <a:pt x="1724" y="143"/>
                  </a:lnTo>
                  <a:lnTo>
                    <a:pt x="1711" y="139"/>
                  </a:lnTo>
                  <a:lnTo>
                    <a:pt x="1698" y="140"/>
                  </a:lnTo>
                  <a:lnTo>
                    <a:pt x="1686" y="146"/>
                  </a:lnTo>
                  <a:lnTo>
                    <a:pt x="1676" y="154"/>
                  </a:lnTo>
                  <a:lnTo>
                    <a:pt x="1670" y="165"/>
                  </a:lnTo>
                  <a:lnTo>
                    <a:pt x="1603" y="325"/>
                  </a:lnTo>
                  <a:lnTo>
                    <a:pt x="1594" y="342"/>
                  </a:lnTo>
                  <a:lnTo>
                    <a:pt x="1580" y="354"/>
                  </a:lnTo>
                  <a:lnTo>
                    <a:pt x="1563" y="364"/>
                  </a:lnTo>
                  <a:lnTo>
                    <a:pt x="1544" y="368"/>
                  </a:lnTo>
                  <a:lnTo>
                    <a:pt x="1524" y="367"/>
                  </a:lnTo>
                  <a:lnTo>
                    <a:pt x="1448" y="354"/>
                  </a:lnTo>
                  <a:lnTo>
                    <a:pt x="1372" y="348"/>
                  </a:lnTo>
                  <a:lnTo>
                    <a:pt x="1295" y="348"/>
                  </a:lnTo>
                  <a:lnTo>
                    <a:pt x="1218" y="354"/>
                  </a:lnTo>
                  <a:lnTo>
                    <a:pt x="1142" y="367"/>
                  </a:lnTo>
                  <a:lnTo>
                    <a:pt x="1122" y="368"/>
                  </a:lnTo>
                  <a:lnTo>
                    <a:pt x="1104" y="364"/>
                  </a:lnTo>
                  <a:lnTo>
                    <a:pt x="1087" y="355"/>
                  </a:lnTo>
                  <a:lnTo>
                    <a:pt x="1074" y="342"/>
                  </a:lnTo>
                  <a:lnTo>
                    <a:pt x="1063" y="325"/>
                  </a:lnTo>
                  <a:lnTo>
                    <a:pt x="998" y="165"/>
                  </a:lnTo>
                  <a:lnTo>
                    <a:pt x="991" y="155"/>
                  </a:lnTo>
                  <a:lnTo>
                    <a:pt x="984" y="148"/>
                  </a:lnTo>
                  <a:lnTo>
                    <a:pt x="975" y="143"/>
                  </a:lnTo>
                  <a:lnTo>
                    <a:pt x="964" y="139"/>
                  </a:lnTo>
                  <a:lnTo>
                    <a:pt x="953" y="139"/>
                  </a:lnTo>
                  <a:lnTo>
                    <a:pt x="943" y="143"/>
                  </a:lnTo>
                  <a:lnTo>
                    <a:pt x="769" y="214"/>
                  </a:lnTo>
                  <a:lnTo>
                    <a:pt x="757" y="222"/>
                  </a:lnTo>
                  <a:lnTo>
                    <a:pt x="749" y="231"/>
                  </a:lnTo>
                  <a:lnTo>
                    <a:pt x="745" y="243"/>
                  </a:lnTo>
                  <a:lnTo>
                    <a:pt x="743" y="255"/>
                  </a:lnTo>
                  <a:lnTo>
                    <a:pt x="746" y="269"/>
                  </a:lnTo>
                  <a:lnTo>
                    <a:pt x="812" y="428"/>
                  </a:lnTo>
                  <a:lnTo>
                    <a:pt x="817" y="447"/>
                  </a:lnTo>
                  <a:lnTo>
                    <a:pt x="816" y="466"/>
                  </a:lnTo>
                  <a:lnTo>
                    <a:pt x="811" y="484"/>
                  </a:lnTo>
                  <a:lnTo>
                    <a:pt x="801" y="501"/>
                  </a:lnTo>
                  <a:lnTo>
                    <a:pt x="786" y="514"/>
                  </a:lnTo>
                  <a:lnTo>
                    <a:pt x="733" y="551"/>
                  </a:lnTo>
                  <a:lnTo>
                    <a:pt x="684" y="592"/>
                  </a:lnTo>
                  <a:lnTo>
                    <a:pt x="637" y="635"/>
                  </a:lnTo>
                  <a:lnTo>
                    <a:pt x="593" y="682"/>
                  </a:lnTo>
                  <a:lnTo>
                    <a:pt x="553" y="732"/>
                  </a:lnTo>
                  <a:lnTo>
                    <a:pt x="515" y="784"/>
                  </a:lnTo>
                  <a:lnTo>
                    <a:pt x="502" y="798"/>
                  </a:lnTo>
                  <a:lnTo>
                    <a:pt x="486" y="809"/>
                  </a:lnTo>
                  <a:lnTo>
                    <a:pt x="468" y="814"/>
                  </a:lnTo>
                  <a:lnTo>
                    <a:pt x="449" y="815"/>
                  </a:lnTo>
                  <a:lnTo>
                    <a:pt x="430" y="810"/>
                  </a:lnTo>
                  <a:lnTo>
                    <a:pt x="270" y="743"/>
                  </a:lnTo>
                  <a:lnTo>
                    <a:pt x="260" y="741"/>
                  </a:lnTo>
                  <a:lnTo>
                    <a:pt x="249" y="741"/>
                  </a:lnTo>
                  <a:lnTo>
                    <a:pt x="238" y="743"/>
                  </a:lnTo>
                  <a:lnTo>
                    <a:pt x="229" y="750"/>
                  </a:lnTo>
                  <a:lnTo>
                    <a:pt x="221" y="757"/>
                  </a:lnTo>
                  <a:lnTo>
                    <a:pt x="215" y="766"/>
                  </a:lnTo>
                  <a:lnTo>
                    <a:pt x="144" y="940"/>
                  </a:lnTo>
                  <a:lnTo>
                    <a:pt x="140" y="953"/>
                  </a:lnTo>
                  <a:lnTo>
                    <a:pt x="141" y="966"/>
                  </a:lnTo>
                  <a:lnTo>
                    <a:pt x="146" y="978"/>
                  </a:lnTo>
                  <a:lnTo>
                    <a:pt x="154" y="988"/>
                  </a:lnTo>
                  <a:lnTo>
                    <a:pt x="166" y="995"/>
                  </a:lnTo>
                  <a:lnTo>
                    <a:pt x="326" y="1061"/>
                  </a:lnTo>
                  <a:lnTo>
                    <a:pt x="342" y="1070"/>
                  </a:lnTo>
                  <a:lnTo>
                    <a:pt x="354" y="1083"/>
                  </a:lnTo>
                  <a:lnTo>
                    <a:pt x="364" y="1098"/>
                  </a:lnTo>
                  <a:lnTo>
                    <a:pt x="368" y="1116"/>
                  </a:lnTo>
                  <a:lnTo>
                    <a:pt x="369" y="1134"/>
                  </a:lnTo>
                  <a:lnTo>
                    <a:pt x="364" y="1152"/>
                  </a:lnTo>
                  <a:lnTo>
                    <a:pt x="354" y="1169"/>
                  </a:lnTo>
                  <a:lnTo>
                    <a:pt x="342" y="1182"/>
                  </a:lnTo>
                  <a:lnTo>
                    <a:pt x="326" y="1191"/>
                  </a:lnTo>
                  <a:lnTo>
                    <a:pt x="309" y="1195"/>
                  </a:lnTo>
                  <a:lnTo>
                    <a:pt x="290" y="1195"/>
                  </a:lnTo>
                  <a:lnTo>
                    <a:pt x="272" y="1191"/>
                  </a:lnTo>
                  <a:lnTo>
                    <a:pt x="113" y="1125"/>
                  </a:lnTo>
                  <a:lnTo>
                    <a:pt x="87" y="1111"/>
                  </a:lnTo>
                  <a:lnTo>
                    <a:pt x="62" y="1094"/>
                  </a:lnTo>
                  <a:lnTo>
                    <a:pt x="43" y="1074"/>
                  </a:lnTo>
                  <a:lnTo>
                    <a:pt x="27" y="1051"/>
                  </a:lnTo>
                  <a:lnTo>
                    <a:pt x="14" y="1027"/>
                  </a:lnTo>
                  <a:lnTo>
                    <a:pt x="5" y="999"/>
                  </a:lnTo>
                  <a:lnTo>
                    <a:pt x="0" y="972"/>
                  </a:lnTo>
                  <a:lnTo>
                    <a:pt x="0" y="944"/>
                  </a:lnTo>
                  <a:lnTo>
                    <a:pt x="4" y="915"/>
                  </a:lnTo>
                  <a:lnTo>
                    <a:pt x="14" y="887"/>
                  </a:lnTo>
                  <a:lnTo>
                    <a:pt x="87" y="713"/>
                  </a:lnTo>
                  <a:lnTo>
                    <a:pt x="99" y="687"/>
                  </a:lnTo>
                  <a:lnTo>
                    <a:pt x="116" y="664"/>
                  </a:lnTo>
                  <a:lnTo>
                    <a:pt x="136" y="644"/>
                  </a:lnTo>
                  <a:lnTo>
                    <a:pt x="159" y="627"/>
                  </a:lnTo>
                  <a:lnTo>
                    <a:pt x="185" y="615"/>
                  </a:lnTo>
                  <a:lnTo>
                    <a:pt x="212" y="605"/>
                  </a:lnTo>
                  <a:lnTo>
                    <a:pt x="241" y="601"/>
                  </a:lnTo>
                  <a:lnTo>
                    <a:pt x="269" y="601"/>
                  </a:lnTo>
                  <a:lnTo>
                    <a:pt x="296" y="605"/>
                  </a:lnTo>
                  <a:lnTo>
                    <a:pt x="324" y="615"/>
                  </a:lnTo>
                  <a:lnTo>
                    <a:pt x="433" y="659"/>
                  </a:lnTo>
                  <a:lnTo>
                    <a:pt x="473" y="608"/>
                  </a:lnTo>
                  <a:lnTo>
                    <a:pt x="516" y="560"/>
                  </a:lnTo>
                  <a:lnTo>
                    <a:pt x="561" y="514"/>
                  </a:lnTo>
                  <a:lnTo>
                    <a:pt x="610" y="470"/>
                  </a:lnTo>
                  <a:lnTo>
                    <a:pt x="660" y="430"/>
                  </a:lnTo>
                  <a:lnTo>
                    <a:pt x="616" y="323"/>
                  </a:lnTo>
                  <a:lnTo>
                    <a:pt x="607" y="294"/>
                  </a:lnTo>
                  <a:lnTo>
                    <a:pt x="602" y="266"/>
                  </a:lnTo>
                  <a:lnTo>
                    <a:pt x="603" y="237"/>
                  </a:lnTo>
                  <a:lnTo>
                    <a:pt x="608" y="210"/>
                  </a:lnTo>
                  <a:lnTo>
                    <a:pt x="616" y="184"/>
                  </a:lnTo>
                  <a:lnTo>
                    <a:pt x="629" y="158"/>
                  </a:lnTo>
                  <a:lnTo>
                    <a:pt x="646" y="136"/>
                  </a:lnTo>
                  <a:lnTo>
                    <a:pt x="666" y="115"/>
                  </a:lnTo>
                  <a:lnTo>
                    <a:pt x="689" y="98"/>
                  </a:lnTo>
                  <a:lnTo>
                    <a:pt x="715" y="85"/>
                  </a:lnTo>
                  <a:lnTo>
                    <a:pt x="889" y="13"/>
                  </a:lnTo>
                  <a:lnTo>
                    <a:pt x="917" y="4"/>
                  </a:lnTo>
                  <a:lnTo>
                    <a:pt x="944" y="0"/>
                  </a:lnTo>
                  <a:lnTo>
                    <a:pt x="972" y="0"/>
                  </a:lnTo>
                  <a:lnTo>
                    <a:pt x="1001" y="4"/>
                  </a:lnTo>
                  <a:lnTo>
                    <a:pt x="1028" y="13"/>
                  </a:lnTo>
                  <a:lnTo>
                    <a:pt x="1054" y="27"/>
                  </a:lnTo>
                  <a:lnTo>
                    <a:pt x="1077" y="43"/>
                  </a:lnTo>
                  <a:lnTo>
                    <a:pt x="1097" y="64"/>
                  </a:lnTo>
                  <a:lnTo>
                    <a:pt x="1114" y="87"/>
                  </a:lnTo>
                  <a:lnTo>
                    <a:pt x="1126" y="112"/>
                  </a:lnTo>
                  <a:lnTo>
                    <a:pt x="1172" y="219"/>
                  </a:lnTo>
                  <a:lnTo>
                    <a:pt x="1252" y="211"/>
                  </a:lnTo>
                  <a:lnTo>
                    <a:pt x="1333" y="208"/>
                  </a:lnTo>
                  <a:lnTo>
                    <a:pt x="1414" y="211"/>
                  </a:lnTo>
                  <a:lnTo>
                    <a:pt x="1494" y="219"/>
                  </a:lnTo>
                  <a:lnTo>
                    <a:pt x="1540" y="112"/>
                  </a:lnTo>
                  <a:lnTo>
                    <a:pt x="1552" y="86"/>
                  </a:lnTo>
                  <a:lnTo>
                    <a:pt x="1570" y="62"/>
                  </a:lnTo>
                  <a:lnTo>
                    <a:pt x="1590" y="42"/>
                  </a:lnTo>
                  <a:lnTo>
                    <a:pt x="1613" y="26"/>
                  </a:lnTo>
                  <a:lnTo>
                    <a:pt x="1638" y="13"/>
                  </a:lnTo>
                  <a:lnTo>
                    <a:pt x="1664" y="4"/>
                  </a:lnTo>
                  <a:lnTo>
                    <a:pt x="1692" y="0"/>
                  </a:lnTo>
                  <a:lnTo>
                    <a:pt x="1720" y="0"/>
                  </a:lnTo>
                  <a:close/>
                </a:path>
              </a:pathLst>
            </a:custGeom>
            <a:grpFill/>
            <a:ln w="0">
              <a:noFill/>
              <a:prstDash val="solid"/>
              <a:round/>
            </a:ln>
          </p:spPr>
          <p:txBody>
            <a:bodyPr vert="horz" wrap="square" lIns="91440" tIns="45720" rIns="91440" bIns="45720" numCol="1" anchor="t" anchorCtr="0" compatLnSpc="1"/>
            <a:lstStyle/>
            <a:p>
              <a:endParaRPr lang="en-US">
                <a:solidFill>
                  <a:srgbClr val="404040"/>
                </a:solidFill>
              </a:endParaRPr>
            </a:p>
          </p:txBody>
        </p:sp>
        <p:sp>
          <p:nvSpPr>
            <p:cNvPr id="30" name="Freeform 243"/>
            <p:cNvSpPr/>
            <p:nvPr/>
          </p:nvSpPr>
          <p:spPr bwMode="auto">
            <a:xfrm>
              <a:off x="4606925" y="3586163"/>
              <a:ext cx="180975" cy="180975"/>
            </a:xfrm>
            <a:custGeom>
              <a:avLst/>
              <a:gdLst>
                <a:gd name="T0" fmla="*/ 573 w 1145"/>
                <a:gd name="T1" fmla="*/ 0 h 1143"/>
                <a:gd name="T2" fmla="*/ 694 w 1145"/>
                <a:gd name="T3" fmla="*/ 13 h 1143"/>
                <a:gd name="T4" fmla="*/ 807 w 1145"/>
                <a:gd name="T5" fmla="*/ 51 h 1143"/>
                <a:gd name="T6" fmla="*/ 908 w 1145"/>
                <a:gd name="T7" fmla="*/ 109 h 1143"/>
                <a:gd name="T8" fmla="*/ 995 w 1145"/>
                <a:gd name="T9" fmla="*/ 187 h 1143"/>
                <a:gd name="T10" fmla="*/ 1065 w 1145"/>
                <a:gd name="T11" fmla="*/ 280 h 1143"/>
                <a:gd name="T12" fmla="*/ 1114 w 1145"/>
                <a:gd name="T13" fmla="*/ 388 h 1143"/>
                <a:gd name="T14" fmla="*/ 1140 w 1145"/>
                <a:gd name="T15" fmla="*/ 505 h 1143"/>
                <a:gd name="T16" fmla="*/ 1142 w 1145"/>
                <a:gd name="T17" fmla="*/ 625 h 1143"/>
                <a:gd name="T18" fmla="*/ 1119 w 1145"/>
                <a:gd name="T19" fmla="*/ 737 h 1143"/>
                <a:gd name="T20" fmla="*/ 1077 w 1145"/>
                <a:gd name="T21" fmla="*/ 840 h 1143"/>
                <a:gd name="T22" fmla="*/ 1016 w 1145"/>
                <a:gd name="T23" fmla="*/ 932 h 1143"/>
                <a:gd name="T24" fmla="*/ 939 w 1145"/>
                <a:gd name="T25" fmla="*/ 1010 h 1143"/>
                <a:gd name="T26" fmla="*/ 848 w 1145"/>
                <a:gd name="T27" fmla="*/ 1072 h 1143"/>
                <a:gd name="T28" fmla="*/ 746 w 1145"/>
                <a:gd name="T29" fmla="*/ 1116 h 1143"/>
                <a:gd name="T30" fmla="*/ 634 w 1145"/>
                <a:gd name="T31" fmla="*/ 1139 h 1143"/>
                <a:gd name="T32" fmla="*/ 575 w 1145"/>
                <a:gd name="T33" fmla="*/ 1143 h 1143"/>
                <a:gd name="T34" fmla="*/ 540 w 1145"/>
                <a:gd name="T35" fmla="*/ 1133 h 1143"/>
                <a:gd name="T36" fmla="*/ 515 w 1145"/>
                <a:gd name="T37" fmla="*/ 1108 h 1143"/>
                <a:gd name="T38" fmla="*/ 506 w 1145"/>
                <a:gd name="T39" fmla="*/ 1073 h 1143"/>
                <a:gd name="T40" fmla="*/ 514 w 1145"/>
                <a:gd name="T41" fmla="*/ 1037 h 1143"/>
                <a:gd name="T42" fmla="*/ 539 w 1145"/>
                <a:gd name="T43" fmla="*/ 1012 h 1143"/>
                <a:gd name="T44" fmla="*/ 575 w 1145"/>
                <a:gd name="T45" fmla="*/ 1002 h 1143"/>
                <a:gd name="T46" fmla="*/ 673 w 1145"/>
                <a:gd name="T47" fmla="*/ 990 h 1143"/>
                <a:gd name="T48" fmla="*/ 764 w 1145"/>
                <a:gd name="T49" fmla="*/ 957 h 1143"/>
                <a:gd name="T50" fmla="*/ 844 w 1145"/>
                <a:gd name="T51" fmla="*/ 905 h 1143"/>
                <a:gd name="T52" fmla="*/ 910 w 1145"/>
                <a:gd name="T53" fmla="*/ 838 h 1143"/>
                <a:gd name="T54" fmla="*/ 960 w 1145"/>
                <a:gd name="T55" fmla="*/ 758 h 1143"/>
                <a:gd name="T56" fmla="*/ 992 w 1145"/>
                <a:gd name="T57" fmla="*/ 666 h 1143"/>
                <a:gd name="T58" fmla="*/ 1003 w 1145"/>
                <a:gd name="T59" fmla="*/ 568 h 1143"/>
                <a:gd name="T60" fmla="*/ 990 w 1145"/>
                <a:gd name="T61" fmla="*/ 463 h 1143"/>
                <a:gd name="T62" fmla="*/ 952 w 1145"/>
                <a:gd name="T63" fmla="*/ 367 h 1143"/>
                <a:gd name="T64" fmla="*/ 893 w 1145"/>
                <a:gd name="T65" fmla="*/ 284 h 1143"/>
                <a:gd name="T66" fmla="*/ 817 w 1145"/>
                <a:gd name="T67" fmla="*/ 216 h 1143"/>
                <a:gd name="T68" fmla="*/ 727 w 1145"/>
                <a:gd name="T69" fmla="*/ 169 h 1143"/>
                <a:gd name="T70" fmla="*/ 626 w 1145"/>
                <a:gd name="T71" fmla="*/ 143 h 1143"/>
                <a:gd name="T72" fmla="*/ 569 w 1145"/>
                <a:gd name="T73" fmla="*/ 139 h 1143"/>
                <a:gd name="T74" fmla="*/ 473 w 1145"/>
                <a:gd name="T75" fmla="*/ 151 h 1143"/>
                <a:gd name="T76" fmla="*/ 382 w 1145"/>
                <a:gd name="T77" fmla="*/ 184 h 1143"/>
                <a:gd name="T78" fmla="*/ 301 w 1145"/>
                <a:gd name="T79" fmla="*/ 235 h 1143"/>
                <a:gd name="T80" fmla="*/ 232 w 1145"/>
                <a:gd name="T81" fmla="*/ 305 h 1143"/>
                <a:gd name="T82" fmla="*/ 182 w 1145"/>
                <a:gd name="T83" fmla="*/ 387 h 1143"/>
                <a:gd name="T84" fmla="*/ 151 w 1145"/>
                <a:gd name="T85" fmla="*/ 478 h 1143"/>
                <a:gd name="T86" fmla="*/ 141 w 1145"/>
                <a:gd name="T87" fmla="*/ 575 h 1143"/>
                <a:gd name="T88" fmla="*/ 132 w 1145"/>
                <a:gd name="T89" fmla="*/ 610 h 1143"/>
                <a:gd name="T90" fmla="*/ 107 w 1145"/>
                <a:gd name="T91" fmla="*/ 636 h 1143"/>
                <a:gd name="T92" fmla="*/ 71 w 1145"/>
                <a:gd name="T93" fmla="*/ 645 h 1143"/>
                <a:gd name="T94" fmla="*/ 52 w 1145"/>
                <a:gd name="T95" fmla="*/ 643 h 1143"/>
                <a:gd name="T96" fmla="*/ 21 w 1145"/>
                <a:gd name="T97" fmla="*/ 625 h 1143"/>
                <a:gd name="T98" fmla="*/ 3 w 1145"/>
                <a:gd name="T99" fmla="*/ 593 h 1143"/>
                <a:gd name="T100" fmla="*/ 3 w 1145"/>
                <a:gd name="T101" fmla="*/ 519 h 1143"/>
                <a:gd name="T102" fmla="*/ 24 w 1145"/>
                <a:gd name="T103" fmla="*/ 409 h 1143"/>
                <a:gd name="T104" fmla="*/ 66 w 1145"/>
                <a:gd name="T105" fmla="*/ 306 h 1143"/>
                <a:gd name="T106" fmla="*/ 127 w 1145"/>
                <a:gd name="T107" fmla="*/ 213 h 1143"/>
                <a:gd name="T108" fmla="*/ 207 w 1145"/>
                <a:gd name="T109" fmla="*/ 132 h 1143"/>
                <a:gd name="T110" fmla="*/ 300 w 1145"/>
                <a:gd name="T111" fmla="*/ 69 h 1143"/>
                <a:gd name="T112" fmla="*/ 402 w 1145"/>
                <a:gd name="T113" fmla="*/ 25 h 1143"/>
                <a:gd name="T114" fmla="*/ 512 w 1145"/>
                <a:gd name="T115" fmla="*/ 3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45" h="1143">
                  <a:moveTo>
                    <a:pt x="569" y="0"/>
                  </a:moveTo>
                  <a:lnTo>
                    <a:pt x="573" y="0"/>
                  </a:lnTo>
                  <a:lnTo>
                    <a:pt x="634" y="3"/>
                  </a:lnTo>
                  <a:lnTo>
                    <a:pt x="694" y="13"/>
                  </a:lnTo>
                  <a:lnTo>
                    <a:pt x="752" y="29"/>
                  </a:lnTo>
                  <a:lnTo>
                    <a:pt x="807" y="51"/>
                  </a:lnTo>
                  <a:lnTo>
                    <a:pt x="860" y="77"/>
                  </a:lnTo>
                  <a:lnTo>
                    <a:pt x="908" y="109"/>
                  </a:lnTo>
                  <a:lnTo>
                    <a:pt x="954" y="146"/>
                  </a:lnTo>
                  <a:lnTo>
                    <a:pt x="995" y="187"/>
                  </a:lnTo>
                  <a:lnTo>
                    <a:pt x="1033" y="232"/>
                  </a:lnTo>
                  <a:lnTo>
                    <a:pt x="1065" y="280"/>
                  </a:lnTo>
                  <a:lnTo>
                    <a:pt x="1092" y="332"/>
                  </a:lnTo>
                  <a:lnTo>
                    <a:pt x="1114" y="388"/>
                  </a:lnTo>
                  <a:lnTo>
                    <a:pt x="1130" y="445"/>
                  </a:lnTo>
                  <a:lnTo>
                    <a:pt x="1140" y="505"/>
                  </a:lnTo>
                  <a:lnTo>
                    <a:pt x="1145" y="567"/>
                  </a:lnTo>
                  <a:lnTo>
                    <a:pt x="1142" y="625"/>
                  </a:lnTo>
                  <a:lnTo>
                    <a:pt x="1133" y="682"/>
                  </a:lnTo>
                  <a:lnTo>
                    <a:pt x="1119" y="737"/>
                  </a:lnTo>
                  <a:lnTo>
                    <a:pt x="1101" y="790"/>
                  </a:lnTo>
                  <a:lnTo>
                    <a:pt x="1077" y="840"/>
                  </a:lnTo>
                  <a:lnTo>
                    <a:pt x="1049" y="888"/>
                  </a:lnTo>
                  <a:lnTo>
                    <a:pt x="1016" y="932"/>
                  </a:lnTo>
                  <a:lnTo>
                    <a:pt x="979" y="972"/>
                  </a:lnTo>
                  <a:lnTo>
                    <a:pt x="939" y="1010"/>
                  </a:lnTo>
                  <a:lnTo>
                    <a:pt x="896" y="1042"/>
                  </a:lnTo>
                  <a:lnTo>
                    <a:pt x="848" y="1072"/>
                  </a:lnTo>
                  <a:lnTo>
                    <a:pt x="799" y="1096"/>
                  </a:lnTo>
                  <a:lnTo>
                    <a:pt x="746" y="1116"/>
                  </a:lnTo>
                  <a:lnTo>
                    <a:pt x="691" y="1130"/>
                  </a:lnTo>
                  <a:lnTo>
                    <a:pt x="634" y="1139"/>
                  </a:lnTo>
                  <a:lnTo>
                    <a:pt x="576" y="1143"/>
                  </a:lnTo>
                  <a:lnTo>
                    <a:pt x="575" y="1143"/>
                  </a:lnTo>
                  <a:lnTo>
                    <a:pt x="557" y="1140"/>
                  </a:lnTo>
                  <a:lnTo>
                    <a:pt x="540" y="1133"/>
                  </a:lnTo>
                  <a:lnTo>
                    <a:pt x="526" y="1123"/>
                  </a:lnTo>
                  <a:lnTo>
                    <a:pt x="515" y="1108"/>
                  </a:lnTo>
                  <a:lnTo>
                    <a:pt x="508" y="1092"/>
                  </a:lnTo>
                  <a:lnTo>
                    <a:pt x="506" y="1073"/>
                  </a:lnTo>
                  <a:lnTo>
                    <a:pt x="508" y="1054"/>
                  </a:lnTo>
                  <a:lnTo>
                    <a:pt x="514" y="1037"/>
                  </a:lnTo>
                  <a:lnTo>
                    <a:pt x="525" y="1022"/>
                  </a:lnTo>
                  <a:lnTo>
                    <a:pt x="539" y="1012"/>
                  </a:lnTo>
                  <a:lnTo>
                    <a:pt x="556" y="1005"/>
                  </a:lnTo>
                  <a:lnTo>
                    <a:pt x="575" y="1002"/>
                  </a:lnTo>
                  <a:lnTo>
                    <a:pt x="625" y="999"/>
                  </a:lnTo>
                  <a:lnTo>
                    <a:pt x="673" y="990"/>
                  </a:lnTo>
                  <a:lnTo>
                    <a:pt x="720" y="976"/>
                  </a:lnTo>
                  <a:lnTo>
                    <a:pt x="764" y="957"/>
                  </a:lnTo>
                  <a:lnTo>
                    <a:pt x="805" y="933"/>
                  </a:lnTo>
                  <a:lnTo>
                    <a:pt x="844" y="905"/>
                  </a:lnTo>
                  <a:lnTo>
                    <a:pt x="879" y="873"/>
                  </a:lnTo>
                  <a:lnTo>
                    <a:pt x="910" y="838"/>
                  </a:lnTo>
                  <a:lnTo>
                    <a:pt x="937" y="799"/>
                  </a:lnTo>
                  <a:lnTo>
                    <a:pt x="960" y="758"/>
                  </a:lnTo>
                  <a:lnTo>
                    <a:pt x="979" y="714"/>
                  </a:lnTo>
                  <a:lnTo>
                    <a:pt x="992" y="666"/>
                  </a:lnTo>
                  <a:lnTo>
                    <a:pt x="1000" y="618"/>
                  </a:lnTo>
                  <a:lnTo>
                    <a:pt x="1003" y="568"/>
                  </a:lnTo>
                  <a:lnTo>
                    <a:pt x="999" y="514"/>
                  </a:lnTo>
                  <a:lnTo>
                    <a:pt x="990" y="463"/>
                  </a:lnTo>
                  <a:lnTo>
                    <a:pt x="973" y="413"/>
                  </a:lnTo>
                  <a:lnTo>
                    <a:pt x="952" y="367"/>
                  </a:lnTo>
                  <a:lnTo>
                    <a:pt x="924" y="324"/>
                  </a:lnTo>
                  <a:lnTo>
                    <a:pt x="893" y="284"/>
                  </a:lnTo>
                  <a:lnTo>
                    <a:pt x="857" y="248"/>
                  </a:lnTo>
                  <a:lnTo>
                    <a:pt x="817" y="216"/>
                  </a:lnTo>
                  <a:lnTo>
                    <a:pt x="773" y="190"/>
                  </a:lnTo>
                  <a:lnTo>
                    <a:pt x="727" y="169"/>
                  </a:lnTo>
                  <a:lnTo>
                    <a:pt x="678" y="153"/>
                  </a:lnTo>
                  <a:lnTo>
                    <a:pt x="626" y="143"/>
                  </a:lnTo>
                  <a:lnTo>
                    <a:pt x="572" y="139"/>
                  </a:lnTo>
                  <a:lnTo>
                    <a:pt x="569" y="139"/>
                  </a:lnTo>
                  <a:lnTo>
                    <a:pt x="520" y="142"/>
                  </a:lnTo>
                  <a:lnTo>
                    <a:pt x="473" y="151"/>
                  </a:lnTo>
                  <a:lnTo>
                    <a:pt x="427" y="165"/>
                  </a:lnTo>
                  <a:lnTo>
                    <a:pt x="382" y="184"/>
                  </a:lnTo>
                  <a:lnTo>
                    <a:pt x="341" y="207"/>
                  </a:lnTo>
                  <a:lnTo>
                    <a:pt x="301" y="235"/>
                  </a:lnTo>
                  <a:lnTo>
                    <a:pt x="265" y="268"/>
                  </a:lnTo>
                  <a:lnTo>
                    <a:pt x="232" y="305"/>
                  </a:lnTo>
                  <a:lnTo>
                    <a:pt x="205" y="345"/>
                  </a:lnTo>
                  <a:lnTo>
                    <a:pt x="182" y="387"/>
                  </a:lnTo>
                  <a:lnTo>
                    <a:pt x="164" y="431"/>
                  </a:lnTo>
                  <a:lnTo>
                    <a:pt x="151" y="478"/>
                  </a:lnTo>
                  <a:lnTo>
                    <a:pt x="143" y="525"/>
                  </a:lnTo>
                  <a:lnTo>
                    <a:pt x="141" y="575"/>
                  </a:lnTo>
                  <a:lnTo>
                    <a:pt x="139" y="592"/>
                  </a:lnTo>
                  <a:lnTo>
                    <a:pt x="132" y="610"/>
                  </a:lnTo>
                  <a:lnTo>
                    <a:pt x="121" y="624"/>
                  </a:lnTo>
                  <a:lnTo>
                    <a:pt x="107" y="636"/>
                  </a:lnTo>
                  <a:lnTo>
                    <a:pt x="90" y="643"/>
                  </a:lnTo>
                  <a:lnTo>
                    <a:pt x="71" y="645"/>
                  </a:lnTo>
                  <a:lnTo>
                    <a:pt x="70" y="645"/>
                  </a:lnTo>
                  <a:lnTo>
                    <a:pt x="52" y="643"/>
                  </a:lnTo>
                  <a:lnTo>
                    <a:pt x="35" y="636"/>
                  </a:lnTo>
                  <a:lnTo>
                    <a:pt x="21" y="625"/>
                  </a:lnTo>
                  <a:lnTo>
                    <a:pt x="10" y="610"/>
                  </a:lnTo>
                  <a:lnTo>
                    <a:pt x="3" y="593"/>
                  </a:lnTo>
                  <a:lnTo>
                    <a:pt x="0" y="576"/>
                  </a:lnTo>
                  <a:lnTo>
                    <a:pt x="3" y="519"/>
                  </a:lnTo>
                  <a:lnTo>
                    <a:pt x="11" y="463"/>
                  </a:lnTo>
                  <a:lnTo>
                    <a:pt x="24" y="409"/>
                  </a:lnTo>
                  <a:lnTo>
                    <a:pt x="42" y="356"/>
                  </a:lnTo>
                  <a:lnTo>
                    <a:pt x="66" y="306"/>
                  </a:lnTo>
                  <a:lnTo>
                    <a:pt x="94" y="258"/>
                  </a:lnTo>
                  <a:lnTo>
                    <a:pt x="127" y="213"/>
                  </a:lnTo>
                  <a:lnTo>
                    <a:pt x="165" y="170"/>
                  </a:lnTo>
                  <a:lnTo>
                    <a:pt x="207" y="132"/>
                  </a:lnTo>
                  <a:lnTo>
                    <a:pt x="251" y="98"/>
                  </a:lnTo>
                  <a:lnTo>
                    <a:pt x="300" y="69"/>
                  </a:lnTo>
                  <a:lnTo>
                    <a:pt x="350" y="44"/>
                  </a:lnTo>
                  <a:lnTo>
                    <a:pt x="402" y="25"/>
                  </a:lnTo>
                  <a:lnTo>
                    <a:pt x="456" y="12"/>
                  </a:lnTo>
                  <a:lnTo>
                    <a:pt x="512" y="3"/>
                  </a:lnTo>
                  <a:lnTo>
                    <a:pt x="569" y="0"/>
                  </a:lnTo>
                  <a:close/>
                </a:path>
              </a:pathLst>
            </a:custGeom>
            <a:grpFill/>
            <a:ln w="0">
              <a:noFill/>
              <a:prstDash val="solid"/>
              <a:round/>
            </a:ln>
          </p:spPr>
          <p:txBody>
            <a:bodyPr vert="horz" wrap="square" lIns="91440" tIns="45720" rIns="91440" bIns="45720" numCol="1" anchor="t" anchorCtr="0" compatLnSpc="1"/>
            <a:lstStyle/>
            <a:p>
              <a:endParaRPr lang="en-US">
                <a:solidFill>
                  <a:srgbClr val="404040"/>
                </a:solidFill>
              </a:endParaRPr>
            </a:p>
          </p:txBody>
        </p:sp>
        <p:sp>
          <p:nvSpPr>
            <p:cNvPr id="31" name="Freeform 244"/>
            <p:cNvSpPr>
              <a:spLocks noEditPoints="1"/>
            </p:cNvSpPr>
            <p:nvPr/>
          </p:nvSpPr>
          <p:spPr bwMode="auto">
            <a:xfrm>
              <a:off x="4356100" y="3684588"/>
              <a:ext cx="327025" cy="327025"/>
            </a:xfrm>
            <a:custGeom>
              <a:avLst/>
              <a:gdLst>
                <a:gd name="T0" fmla="*/ 950 w 2058"/>
                <a:gd name="T1" fmla="*/ 279 h 2058"/>
                <a:gd name="T2" fmla="*/ 789 w 2058"/>
                <a:gd name="T3" fmla="*/ 378 h 2058"/>
                <a:gd name="T4" fmla="*/ 571 w 2058"/>
                <a:gd name="T5" fmla="*/ 455 h 2058"/>
                <a:gd name="T6" fmla="*/ 453 w 2058"/>
                <a:gd name="T7" fmla="*/ 350 h 2058"/>
                <a:gd name="T8" fmla="*/ 353 w 2058"/>
                <a:gd name="T9" fmla="*/ 465 h 2058"/>
                <a:gd name="T10" fmla="*/ 422 w 2058"/>
                <a:gd name="T11" fmla="*/ 688 h 2058"/>
                <a:gd name="T12" fmla="*/ 315 w 2058"/>
                <a:gd name="T13" fmla="*/ 938 h 2058"/>
                <a:gd name="T14" fmla="*/ 142 w 2058"/>
                <a:gd name="T15" fmla="*/ 957 h 2058"/>
                <a:gd name="T16" fmla="*/ 153 w 2058"/>
                <a:gd name="T17" fmla="*/ 1109 h 2058"/>
                <a:gd name="T18" fmla="*/ 360 w 2058"/>
                <a:gd name="T19" fmla="*/ 1219 h 2058"/>
                <a:gd name="T20" fmla="*/ 461 w 2058"/>
                <a:gd name="T21" fmla="*/ 1470 h 2058"/>
                <a:gd name="T22" fmla="*/ 351 w 2058"/>
                <a:gd name="T23" fmla="*/ 1605 h 2058"/>
                <a:gd name="T24" fmla="*/ 463 w 2058"/>
                <a:gd name="T25" fmla="*/ 1708 h 2058"/>
                <a:gd name="T26" fmla="*/ 643 w 2058"/>
                <a:gd name="T27" fmla="*/ 1607 h 2058"/>
                <a:gd name="T28" fmla="*/ 928 w 2058"/>
                <a:gd name="T29" fmla="*/ 1730 h 2058"/>
                <a:gd name="T30" fmla="*/ 954 w 2058"/>
                <a:gd name="T31" fmla="*/ 1916 h 2058"/>
                <a:gd name="T32" fmla="*/ 1109 w 2058"/>
                <a:gd name="T33" fmla="*/ 1911 h 2058"/>
                <a:gd name="T34" fmla="*/ 1167 w 2058"/>
                <a:gd name="T35" fmla="*/ 1713 h 2058"/>
                <a:gd name="T36" fmla="*/ 1453 w 2058"/>
                <a:gd name="T37" fmla="*/ 1597 h 2058"/>
                <a:gd name="T38" fmla="*/ 1602 w 2058"/>
                <a:gd name="T39" fmla="*/ 1710 h 2058"/>
                <a:gd name="T40" fmla="*/ 1710 w 2058"/>
                <a:gd name="T41" fmla="*/ 1602 h 2058"/>
                <a:gd name="T42" fmla="*/ 1598 w 2058"/>
                <a:gd name="T43" fmla="*/ 1454 h 2058"/>
                <a:gd name="T44" fmla="*/ 1713 w 2058"/>
                <a:gd name="T45" fmla="*/ 1167 h 2058"/>
                <a:gd name="T46" fmla="*/ 1911 w 2058"/>
                <a:gd name="T47" fmla="*/ 1110 h 2058"/>
                <a:gd name="T48" fmla="*/ 1917 w 2058"/>
                <a:gd name="T49" fmla="*/ 955 h 2058"/>
                <a:gd name="T50" fmla="*/ 1731 w 2058"/>
                <a:gd name="T51" fmla="*/ 928 h 2058"/>
                <a:gd name="T52" fmla="*/ 1609 w 2058"/>
                <a:gd name="T53" fmla="*/ 644 h 2058"/>
                <a:gd name="T54" fmla="*/ 1708 w 2058"/>
                <a:gd name="T55" fmla="*/ 464 h 2058"/>
                <a:gd name="T56" fmla="*/ 1607 w 2058"/>
                <a:gd name="T57" fmla="*/ 352 h 2058"/>
                <a:gd name="T58" fmla="*/ 1490 w 2058"/>
                <a:gd name="T59" fmla="*/ 455 h 2058"/>
                <a:gd name="T60" fmla="*/ 1272 w 2058"/>
                <a:gd name="T61" fmla="*/ 378 h 2058"/>
                <a:gd name="T62" fmla="*/ 1110 w 2058"/>
                <a:gd name="T63" fmla="*/ 279 h 2058"/>
                <a:gd name="T64" fmla="*/ 962 w 2058"/>
                <a:gd name="T65" fmla="*/ 141 h 2058"/>
                <a:gd name="T66" fmla="*/ 1224 w 2058"/>
                <a:gd name="T67" fmla="*/ 67 h 2058"/>
                <a:gd name="T68" fmla="*/ 1398 w 2058"/>
                <a:gd name="T69" fmla="*/ 279 h 2058"/>
                <a:gd name="T70" fmla="*/ 1602 w 2058"/>
                <a:gd name="T71" fmla="*/ 209 h 2058"/>
                <a:gd name="T72" fmla="*/ 1834 w 2058"/>
                <a:gd name="T73" fmla="*/ 388 h 2058"/>
                <a:gd name="T74" fmla="*/ 1805 w 2058"/>
                <a:gd name="T75" fmla="*/ 564 h 2058"/>
                <a:gd name="T76" fmla="*/ 1937 w 2058"/>
                <a:gd name="T77" fmla="*/ 812 h 2058"/>
                <a:gd name="T78" fmla="*/ 2058 w 2058"/>
                <a:gd name="T79" fmla="*/ 960 h 2058"/>
                <a:gd name="T80" fmla="*/ 1966 w 2058"/>
                <a:gd name="T81" fmla="*/ 1238 h 2058"/>
                <a:gd name="T82" fmla="*/ 1756 w 2058"/>
                <a:gd name="T83" fmla="*/ 1444 h 2058"/>
                <a:gd name="T84" fmla="*/ 1848 w 2058"/>
                <a:gd name="T85" fmla="*/ 1631 h 2058"/>
                <a:gd name="T86" fmla="*/ 1648 w 2058"/>
                <a:gd name="T87" fmla="*/ 1841 h 2058"/>
                <a:gd name="T88" fmla="*/ 1445 w 2058"/>
                <a:gd name="T89" fmla="*/ 1755 h 2058"/>
                <a:gd name="T90" fmla="*/ 1238 w 2058"/>
                <a:gd name="T91" fmla="*/ 1965 h 2058"/>
                <a:gd name="T92" fmla="*/ 961 w 2058"/>
                <a:gd name="T93" fmla="*/ 2058 h 2058"/>
                <a:gd name="T94" fmla="*/ 812 w 2058"/>
                <a:gd name="T95" fmla="*/ 1936 h 2058"/>
                <a:gd name="T96" fmla="*/ 564 w 2058"/>
                <a:gd name="T97" fmla="*/ 1805 h 2058"/>
                <a:gd name="T98" fmla="*/ 400 w 2058"/>
                <a:gd name="T99" fmla="*/ 1837 h 2058"/>
                <a:gd name="T100" fmla="*/ 210 w 2058"/>
                <a:gd name="T101" fmla="*/ 1614 h 2058"/>
                <a:gd name="T102" fmla="*/ 278 w 2058"/>
                <a:gd name="T103" fmla="*/ 1397 h 2058"/>
                <a:gd name="T104" fmla="*/ 67 w 2058"/>
                <a:gd name="T105" fmla="*/ 1223 h 2058"/>
                <a:gd name="T106" fmla="*/ 3 w 2058"/>
                <a:gd name="T107" fmla="*/ 930 h 2058"/>
                <a:gd name="T108" fmla="*/ 152 w 2058"/>
                <a:gd name="T109" fmla="*/ 809 h 2058"/>
                <a:gd name="T110" fmla="*/ 236 w 2058"/>
                <a:gd name="T111" fmla="*/ 543 h 2058"/>
                <a:gd name="T112" fmla="*/ 236 w 2058"/>
                <a:gd name="T113" fmla="*/ 371 h 2058"/>
                <a:gd name="T114" fmla="*/ 458 w 2058"/>
                <a:gd name="T115" fmla="*/ 209 h 2058"/>
                <a:gd name="T116" fmla="*/ 709 w 2058"/>
                <a:gd name="T117" fmla="*/ 256 h 2058"/>
                <a:gd name="T118" fmla="*/ 853 w 2058"/>
                <a:gd name="T119" fmla="*/ 45 h 2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58" h="2058">
                  <a:moveTo>
                    <a:pt x="962" y="141"/>
                  </a:moveTo>
                  <a:lnTo>
                    <a:pt x="958" y="143"/>
                  </a:lnTo>
                  <a:lnTo>
                    <a:pt x="954" y="145"/>
                  </a:lnTo>
                  <a:lnTo>
                    <a:pt x="952" y="147"/>
                  </a:lnTo>
                  <a:lnTo>
                    <a:pt x="951" y="150"/>
                  </a:lnTo>
                  <a:lnTo>
                    <a:pt x="950" y="153"/>
                  </a:lnTo>
                  <a:lnTo>
                    <a:pt x="950" y="279"/>
                  </a:lnTo>
                  <a:lnTo>
                    <a:pt x="947" y="299"/>
                  </a:lnTo>
                  <a:lnTo>
                    <a:pt x="940" y="315"/>
                  </a:lnTo>
                  <a:lnTo>
                    <a:pt x="928" y="330"/>
                  </a:lnTo>
                  <a:lnTo>
                    <a:pt x="912" y="342"/>
                  </a:lnTo>
                  <a:lnTo>
                    <a:pt x="893" y="348"/>
                  </a:lnTo>
                  <a:lnTo>
                    <a:pt x="840" y="361"/>
                  </a:lnTo>
                  <a:lnTo>
                    <a:pt x="789" y="378"/>
                  </a:lnTo>
                  <a:lnTo>
                    <a:pt x="738" y="398"/>
                  </a:lnTo>
                  <a:lnTo>
                    <a:pt x="690" y="423"/>
                  </a:lnTo>
                  <a:lnTo>
                    <a:pt x="643" y="451"/>
                  </a:lnTo>
                  <a:lnTo>
                    <a:pt x="625" y="460"/>
                  </a:lnTo>
                  <a:lnTo>
                    <a:pt x="607" y="464"/>
                  </a:lnTo>
                  <a:lnTo>
                    <a:pt x="588" y="462"/>
                  </a:lnTo>
                  <a:lnTo>
                    <a:pt x="571" y="455"/>
                  </a:lnTo>
                  <a:lnTo>
                    <a:pt x="555" y="443"/>
                  </a:lnTo>
                  <a:lnTo>
                    <a:pt x="466" y="352"/>
                  </a:lnTo>
                  <a:lnTo>
                    <a:pt x="463" y="350"/>
                  </a:lnTo>
                  <a:lnTo>
                    <a:pt x="461" y="349"/>
                  </a:lnTo>
                  <a:lnTo>
                    <a:pt x="458" y="349"/>
                  </a:lnTo>
                  <a:lnTo>
                    <a:pt x="456" y="349"/>
                  </a:lnTo>
                  <a:lnTo>
                    <a:pt x="453" y="350"/>
                  </a:lnTo>
                  <a:lnTo>
                    <a:pt x="450" y="352"/>
                  </a:lnTo>
                  <a:lnTo>
                    <a:pt x="353" y="449"/>
                  </a:lnTo>
                  <a:lnTo>
                    <a:pt x="351" y="452"/>
                  </a:lnTo>
                  <a:lnTo>
                    <a:pt x="350" y="456"/>
                  </a:lnTo>
                  <a:lnTo>
                    <a:pt x="350" y="459"/>
                  </a:lnTo>
                  <a:lnTo>
                    <a:pt x="351" y="462"/>
                  </a:lnTo>
                  <a:lnTo>
                    <a:pt x="353" y="465"/>
                  </a:lnTo>
                  <a:lnTo>
                    <a:pt x="443" y="554"/>
                  </a:lnTo>
                  <a:lnTo>
                    <a:pt x="455" y="569"/>
                  </a:lnTo>
                  <a:lnTo>
                    <a:pt x="461" y="587"/>
                  </a:lnTo>
                  <a:lnTo>
                    <a:pt x="463" y="606"/>
                  </a:lnTo>
                  <a:lnTo>
                    <a:pt x="460" y="625"/>
                  </a:lnTo>
                  <a:lnTo>
                    <a:pt x="451" y="642"/>
                  </a:lnTo>
                  <a:lnTo>
                    <a:pt x="422" y="688"/>
                  </a:lnTo>
                  <a:lnTo>
                    <a:pt x="398" y="737"/>
                  </a:lnTo>
                  <a:lnTo>
                    <a:pt x="376" y="788"/>
                  </a:lnTo>
                  <a:lnTo>
                    <a:pt x="360" y="839"/>
                  </a:lnTo>
                  <a:lnTo>
                    <a:pt x="347" y="892"/>
                  </a:lnTo>
                  <a:lnTo>
                    <a:pt x="341" y="911"/>
                  </a:lnTo>
                  <a:lnTo>
                    <a:pt x="330" y="927"/>
                  </a:lnTo>
                  <a:lnTo>
                    <a:pt x="315" y="938"/>
                  </a:lnTo>
                  <a:lnTo>
                    <a:pt x="297" y="947"/>
                  </a:lnTo>
                  <a:lnTo>
                    <a:pt x="278" y="949"/>
                  </a:lnTo>
                  <a:lnTo>
                    <a:pt x="153" y="949"/>
                  </a:lnTo>
                  <a:lnTo>
                    <a:pt x="149" y="950"/>
                  </a:lnTo>
                  <a:lnTo>
                    <a:pt x="146" y="951"/>
                  </a:lnTo>
                  <a:lnTo>
                    <a:pt x="143" y="954"/>
                  </a:lnTo>
                  <a:lnTo>
                    <a:pt x="142" y="957"/>
                  </a:lnTo>
                  <a:lnTo>
                    <a:pt x="141" y="960"/>
                  </a:lnTo>
                  <a:lnTo>
                    <a:pt x="141" y="1097"/>
                  </a:lnTo>
                  <a:lnTo>
                    <a:pt x="142" y="1101"/>
                  </a:lnTo>
                  <a:lnTo>
                    <a:pt x="143" y="1104"/>
                  </a:lnTo>
                  <a:lnTo>
                    <a:pt x="146" y="1107"/>
                  </a:lnTo>
                  <a:lnTo>
                    <a:pt x="149" y="1108"/>
                  </a:lnTo>
                  <a:lnTo>
                    <a:pt x="153" y="1109"/>
                  </a:lnTo>
                  <a:lnTo>
                    <a:pt x="278" y="1109"/>
                  </a:lnTo>
                  <a:lnTo>
                    <a:pt x="297" y="1111"/>
                  </a:lnTo>
                  <a:lnTo>
                    <a:pt x="315" y="1120"/>
                  </a:lnTo>
                  <a:lnTo>
                    <a:pt x="330" y="1131"/>
                  </a:lnTo>
                  <a:lnTo>
                    <a:pt x="341" y="1147"/>
                  </a:lnTo>
                  <a:lnTo>
                    <a:pt x="347" y="1166"/>
                  </a:lnTo>
                  <a:lnTo>
                    <a:pt x="360" y="1219"/>
                  </a:lnTo>
                  <a:lnTo>
                    <a:pt x="376" y="1270"/>
                  </a:lnTo>
                  <a:lnTo>
                    <a:pt x="398" y="1321"/>
                  </a:lnTo>
                  <a:lnTo>
                    <a:pt x="422" y="1368"/>
                  </a:lnTo>
                  <a:lnTo>
                    <a:pt x="451" y="1416"/>
                  </a:lnTo>
                  <a:lnTo>
                    <a:pt x="460" y="1433"/>
                  </a:lnTo>
                  <a:lnTo>
                    <a:pt x="463" y="1452"/>
                  </a:lnTo>
                  <a:lnTo>
                    <a:pt x="461" y="1470"/>
                  </a:lnTo>
                  <a:lnTo>
                    <a:pt x="455" y="1488"/>
                  </a:lnTo>
                  <a:lnTo>
                    <a:pt x="443" y="1504"/>
                  </a:lnTo>
                  <a:lnTo>
                    <a:pt x="353" y="1593"/>
                  </a:lnTo>
                  <a:lnTo>
                    <a:pt x="351" y="1596"/>
                  </a:lnTo>
                  <a:lnTo>
                    <a:pt x="350" y="1599"/>
                  </a:lnTo>
                  <a:lnTo>
                    <a:pt x="350" y="1602"/>
                  </a:lnTo>
                  <a:lnTo>
                    <a:pt x="351" y="1605"/>
                  </a:lnTo>
                  <a:lnTo>
                    <a:pt x="353" y="1609"/>
                  </a:lnTo>
                  <a:lnTo>
                    <a:pt x="450" y="1704"/>
                  </a:lnTo>
                  <a:lnTo>
                    <a:pt x="453" y="1708"/>
                  </a:lnTo>
                  <a:lnTo>
                    <a:pt x="456" y="1709"/>
                  </a:lnTo>
                  <a:lnTo>
                    <a:pt x="458" y="1709"/>
                  </a:lnTo>
                  <a:lnTo>
                    <a:pt x="461" y="1709"/>
                  </a:lnTo>
                  <a:lnTo>
                    <a:pt x="463" y="1708"/>
                  </a:lnTo>
                  <a:lnTo>
                    <a:pt x="466" y="1704"/>
                  </a:lnTo>
                  <a:lnTo>
                    <a:pt x="555" y="1616"/>
                  </a:lnTo>
                  <a:lnTo>
                    <a:pt x="569" y="1605"/>
                  </a:lnTo>
                  <a:lnTo>
                    <a:pt x="586" y="1598"/>
                  </a:lnTo>
                  <a:lnTo>
                    <a:pt x="604" y="1596"/>
                  </a:lnTo>
                  <a:lnTo>
                    <a:pt x="624" y="1599"/>
                  </a:lnTo>
                  <a:lnTo>
                    <a:pt x="643" y="1607"/>
                  </a:lnTo>
                  <a:lnTo>
                    <a:pt x="690" y="1636"/>
                  </a:lnTo>
                  <a:lnTo>
                    <a:pt x="738" y="1661"/>
                  </a:lnTo>
                  <a:lnTo>
                    <a:pt x="789" y="1682"/>
                  </a:lnTo>
                  <a:lnTo>
                    <a:pt x="840" y="1699"/>
                  </a:lnTo>
                  <a:lnTo>
                    <a:pt x="893" y="1713"/>
                  </a:lnTo>
                  <a:lnTo>
                    <a:pt x="912" y="1719"/>
                  </a:lnTo>
                  <a:lnTo>
                    <a:pt x="928" y="1730"/>
                  </a:lnTo>
                  <a:lnTo>
                    <a:pt x="940" y="1745"/>
                  </a:lnTo>
                  <a:lnTo>
                    <a:pt x="948" y="1762"/>
                  </a:lnTo>
                  <a:lnTo>
                    <a:pt x="950" y="1781"/>
                  </a:lnTo>
                  <a:lnTo>
                    <a:pt x="950" y="1907"/>
                  </a:lnTo>
                  <a:lnTo>
                    <a:pt x="951" y="1911"/>
                  </a:lnTo>
                  <a:lnTo>
                    <a:pt x="952" y="1914"/>
                  </a:lnTo>
                  <a:lnTo>
                    <a:pt x="954" y="1916"/>
                  </a:lnTo>
                  <a:lnTo>
                    <a:pt x="958" y="1918"/>
                  </a:lnTo>
                  <a:lnTo>
                    <a:pt x="962" y="1918"/>
                  </a:lnTo>
                  <a:lnTo>
                    <a:pt x="1099" y="1918"/>
                  </a:lnTo>
                  <a:lnTo>
                    <a:pt x="1102" y="1918"/>
                  </a:lnTo>
                  <a:lnTo>
                    <a:pt x="1105" y="1916"/>
                  </a:lnTo>
                  <a:lnTo>
                    <a:pt x="1108" y="1914"/>
                  </a:lnTo>
                  <a:lnTo>
                    <a:pt x="1109" y="1911"/>
                  </a:lnTo>
                  <a:lnTo>
                    <a:pt x="1110" y="1907"/>
                  </a:lnTo>
                  <a:lnTo>
                    <a:pt x="1110" y="1781"/>
                  </a:lnTo>
                  <a:lnTo>
                    <a:pt x="1113" y="1762"/>
                  </a:lnTo>
                  <a:lnTo>
                    <a:pt x="1121" y="1745"/>
                  </a:lnTo>
                  <a:lnTo>
                    <a:pt x="1133" y="1730"/>
                  </a:lnTo>
                  <a:lnTo>
                    <a:pt x="1148" y="1719"/>
                  </a:lnTo>
                  <a:lnTo>
                    <a:pt x="1167" y="1713"/>
                  </a:lnTo>
                  <a:lnTo>
                    <a:pt x="1220" y="1700"/>
                  </a:lnTo>
                  <a:lnTo>
                    <a:pt x="1272" y="1683"/>
                  </a:lnTo>
                  <a:lnTo>
                    <a:pt x="1321" y="1662"/>
                  </a:lnTo>
                  <a:lnTo>
                    <a:pt x="1370" y="1638"/>
                  </a:lnTo>
                  <a:lnTo>
                    <a:pt x="1417" y="1610"/>
                  </a:lnTo>
                  <a:lnTo>
                    <a:pt x="1434" y="1600"/>
                  </a:lnTo>
                  <a:lnTo>
                    <a:pt x="1453" y="1597"/>
                  </a:lnTo>
                  <a:lnTo>
                    <a:pt x="1472" y="1599"/>
                  </a:lnTo>
                  <a:lnTo>
                    <a:pt x="1490" y="1605"/>
                  </a:lnTo>
                  <a:lnTo>
                    <a:pt x="1506" y="1618"/>
                  </a:lnTo>
                  <a:lnTo>
                    <a:pt x="1594" y="1707"/>
                  </a:lnTo>
                  <a:lnTo>
                    <a:pt x="1598" y="1709"/>
                  </a:lnTo>
                  <a:lnTo>
                    <a:pt x="1600" y="1710"/>
                  </a:lnTo>
                  <a:lnTo>
                    <a:pt x="1602" y="1710"/>
                  </a:lnTo>
                  <a:lnTo>
                    <a:pt x="1605" y="1710"/>
                  </a:lnTo>
                  <a:lnTo>
                    <a:pt x="1607" y="1709"/>
                  </a:lnTo>
                  <a:lnTo>
                    <a:pt x="1610" y="1707"/>
                  </a:lnTo>
                  <a:lnTo>
                    <a:pt x="1706" y="1610"/>
                  </a:lnTo>
                  <a:lnTo>
                    <a:pt x="1708" y="1607"/>
                  </a:lnTo>
                  <a:lnTo>
                    <a:pt x="1709" y="1604"/>
                  </a:lnTo>
                  <a:lnTo>
                    <a:pt x="1710" y="1602"/>
                  </a:lnTo>
                  <a:lnTo>
                    <a:pt x="1709" y="1600"/>
                  </a:lnTo>
                  <a:lnTo>
                    <a:pt x="1708" y="1597"/>
                  </a:lnTo>
                  <a:lnTo>
                    <a:pt x="1706" y="1594"/>
                  </a:lnTo>
                  <a:lnTo>
                    <a:pt x="1618" y="1505"/>
                  </a:lnTo>
                  <a:lnTo>
                    <a:pt x="1606" y="1489"/>
                  </a:lnTo>
                  <a:lnTo>
                    <a:pt x="1600" y="1473"/>
                  </a:lnTo>
                  <a:lnTo>
                    <a:pt x="1598" y="1454"/>
                  </a:lnTo>
                  <a:lnTo>
                    <a:pt x="1601" y="1435"/>
                  </a:lnTo>
                  <a:lnTo>
                    <a:pt x="1609" y="1417"/>
                  </a:lnTo>
                  <a:lnTo>
                    <a:pt x="1638" y="1370"/>
                  </a:lnTo>
                  <a:lnTo>
                    <a:pt x="1663" y="1322"/>
                  </a:lnTo>
                  <a:lnTo>
                    <a:pt x="1683" y="1271"/>
                  </a:lnTo>
                  <a:lnTo>
                    <a:pt x="1700" y="1220"/>
                  </a:lnTo>
                  <a:lnTo>
                    <a:pt x="1713" y="1167"/>
                  </a:lnTo>
                  <a:lnTo>
                    <a:pt x="1719" y="1148"/>
                  </a:lnTo>
                  <a:lnTo>
                    <a:pt x="1731" y="1132"/>
                  </a:lnTo>
                  <a:lnTo>
                    <a:pt x="1745" y="1121"/>
                  </a:lnTo>
                  <a:lnTo>
                    <a:pt x="1762" y="1113"/>
                  </a:lnTo>
                  <a:lnTo>
                    <a:pt x="1782" y="1110"/>
                  </a:lnTo>
                  <a:lnTo>
                    <a:pt x="1908" y="1110"/>
                  </a:lnTo>
                  <a:lnTo>
                    <a:pt x="1911" y="1110"/>
                  </a:lnTo>
                  <a:lnTo>
                    <a:pt x="1914" y="1108"/>
                  </a:lnTo>
                  <a:lnTo>
                    <a:pt x="1917" y="1106"/>
                  </a:lnTo>
                  <a:lnTo>
                    <a:pt x="1918" y="1103"/>
                  </a:lnTo>
                  <a:lnTo>
                    <a:pt x="1919" y="1098"/>
                  </a:lnTo>
                  <a:lnTo>
                    <a:pt x="1919" y="961"/>
                  </a:lnTo>
                  <a:lnTo>
                    <a:pt x="1918" y="958"/>
                  </a:lnTo>
                  <a:lnTo>
                    <a:pt x="1917" y="955"/>
                  </a:lnTo>
                  <a:lnTo>
                    <a:pt x="1914" y="953"/>
                  </a:lnTo>
                  <a:lnTo>
                    <a:pt x="1911" y="951"/>
                  </a:lnTo>
                  <a:lnTo>
                    <a:pt x="1908" y="951"/>
                  </a:lnTo>
                  <a:lnTo>
                    <a:pt x="1782" y="951"/>
                  </a:lnTo>
                  <a:lnTo>
                    <a:pt x="1762" y="948"/>
                  </a:lnTo>
                  <a:lnTo>
                    <a:pt x="1745" y="940"/>
                  </a:lnTo>
                  <a:lnTo>
                    <a:pt x="1731" y="928"/>
                  </a:lnTo>
                  <a:lnTo>
                    <a:pt x="1719" y="912"/>
                  </a:lnTo>
                  <a:lnTo>
                    <a:pt x="1713" y="894"/>
                  </a:lnTo>
                  <a:lnTo>
                    <a:pt x="1700" y="840"/>
                  </a:lnTo>
                  <a:lnTo>
                    <a:pt x="1683" y="789"/>
                  </a:lnTo>
                  <a:lnTo>
                    <a:pt x="1663" y="739"/>
                  </a:lnTo>
                  <a:lnTo>
                    <a:pt x="1638" y="691"/>
                  </a:lnTo>
                  <a:lnTo>
                    <a:pt x="1609" y="644"/>
                  </a:lnTo>
                  <a:lnTo>
                    <a:pt x="1601" y="626"/>
                  </a:lnTo>
                  <a:lnTo>
                    <a:pt x="1598" y="607"/>
                  </a:lnTo>
                  <a:lnTo>
                    <a:pt x="1599" y="588"/>
                  </a:lnTo>
                  <a:lnTo>
                    <a:pt x="1606" y="570"/>
                  </a:lnTo>
                  <a:lnTo>
                    <a:pt x="1618" y="555"/>
                  </a:lnTo>
                  <a:lnTo>
                    <a:pt x="1706" y="466"/>
                  </a:lnTo>
                  <a:lnTo>
                    <a:pt x="1708" y="464"/>
                  </a:lnTo>
                  <a:lnTo>
                    <a:pt x="1709" y="461"/>
                  </a:lnTo>
                  <a:lnTo>
                    <a:pt x="1710" y="459"/>
                  </a:lnTo>
                  <a:lnTo>
                    <a:pt x="1709" y="457"/>
                  </a:lnTo>
                  <a:lnTo>
                    <a:pt x="1708" y="453"/>
                  </a:lnTo>
                  <a:lnTo>
                    <a:pt x="1706" y="450"/>
                  </a:lnTo>
                  <a:lnTo>
                    <a:pt x="1610" y="354"/>
                  </a:lnTo>
                  <a:lnTo>
                    <a:pt x="1607" y="352"/>
                  </a:lnTo>
                  <a:lnTo>
                    <a:pt x="1605" y="351"/>
                  </a:lnTo>
                  <a:lnTo>
                    <a:pt x="1602" y="350"/>
                  </a:lnTo>
                  <a:lnTo>
                    <a:pt x="1600" y="351"/>
                  </a:lnTo>
                  <a:lnTo>
                    <a:pt x="1598" y="352"/>
                  </a:lnTo>
                  <a:lnTo>
                    <a:pt x="1594" y="354"/>
                  </a:lnTo>
                  <a:lnTo>
                    <a:pt x="1506" y="443"/>
                  </a:lnTo>
                  <a:lnTo>
                    <a:pt x="1490" y="455"/>
                  </a:lnTo>
                  <a:lnTo>
                    <a:pt x="1472" y="462"/>
                  </a:lnTo>
                  <a:lnTo>
                    <a:pt x="1453" y="463"/>
                  </a:lnTo>
                  <a:lnTo>
                    <a:pt x="1434" y="460"/>
                  </a:lnTo>
                  <a:lnTo>
                    <a:pt x="1417" y="451"/>
                  </a:lnTo>
                  <a:lnTo>
                    <a:pt x="1370" y="423"/>
                  </a:lnTo>
                  <a:lnTo>
                    <a:pt x="1321" y="398"/>
                  </a:lnTo>
                  <a:lnTo>
                    <a:pt x="1272" y="378"/>
                  </a:lnTo>
                  <a:lnTo>
                    <a:pt x="1220" y="361"/>
                  </a:lnTo>
                  <a:lnTo>
                    <a:pt x="1167" y="348"/>
                  </a:lnTo>
                  <a:lnTo>
                    <a:pt x="1148" y="342"/>
                  </a:lnTo>
                  <a:lnTo>
                    <a:pt x="1133" y="330"/>
                  </a:lnTo>
                  <a:lnTo>
                    <a:pt x="1120" y="315"/>
                  </a:lnTo>
                  <a:lnTo>
                    <a:pt x="1113" y="299"/>
                  </a:lnTo>
                  <a:lnTo>
                    <a:pt x="1110" y="279"/>
                  </a:lnTo>
                  <a:lnTo>
                    <a:pt x="1110" y="153"/>
                  </a:lnTo>
                  <a:lnTo>
                    <a:pt x="1109" y="150"/>
                  </a:lnTo>
                  <a:lnTo>
                    <a:pt x="1108" y="147"/>
                  </a:lnTo>
                  <a:lnTo>
                    <a:pt x="1105" y="145"/>
                  </a:lnTo>
                  <a:lnTo>
                    <a:pt x="1102" y="143"/>
                  </a:lnTo>
                  <a:lnTo>
                    <a:pt x="1099" y="141"/>
                  </a:lnTo>
                  <a:lnTo>
                    <a:pt x="962" y="141"/>
                  </a:lnTo>
                  <a:close/>
                  <a:moveTo>
                    <a:pt x="961" y="0"/>
                  </a:moveTo>
                  <a:lnTo>
                    <a:pt x="1098" y="0"/>
                  </a:lnTo>
                  <a:lnTo>
                    <a:pt x="1128" y="3"/>
                  </a:lnTo>
                  <a:lnTo>
                    <a:pt x="1157" y="12"/>
                  </a:lnTo>
                  <a:lnTo>
                    <a:pt x="1183" y="26"/>
                  </a:lnTo>
                  <a:lnTo>
                    <a:pt x="1205" y="45"/>
                  </a:lnTo>
                  <a:lnTo>
                    <a:pt x="1224" y="67"/>
                  </a:lnTo>
                  <a:lnTo>
                    <a:pt x="1238" y="93"/>
                  </a:lnTo>
                  <a:lnTo>
                    <a:pt x="1246" y="121"/>
                  </a:lnTo>
                  <a:lnTo>
                    <a:pt x="1250" y="152"/>
                  </a:lnTo>
                  <a:lnTo>
                    <a:pt x="1250" y="223"/>
                  </a:lnTo>
                  <a:lnTo>
                    <a:pt x="1300" y="237"/>
                  </a:lnTo>
                  <a:lnTo>
                    <a:pt x="1350" y="256"/>
                  </a:lnTo>
                  <a:lnTo>
                    <a:pt x="1398" y="279"/>
                  </a:lnTo>
                  <a:lnTo>
                    <a:pt x="1445" y="303"/>
                  </a:lnTo>
                  <a:lnTo>
                    <a:pt x="1494" y="253"/>
                  </a:lnTo>
                  <a:lnTo>
                    <a:pt x="1512" y="237"/>
                  </a:lnTo>
                  <a:lnTo>
                    <a:pt x="1532" y="225"/>
                  </a:lnTo>
                  <a:lnTo>
                    <a:pt x="1554" y="216"/>
                  </a:lnTo>
                  <a:lnTo>
                    <a:pt x="1578" y="211"/>
                  </a:lnTo>
                  <a:lnTo>
                    <a:pt x="1602" y="209"/>
                  </a:lnTo>
                  <a:lnTo>
                    <a:pt x="1631" y="212"/>
                  </a:lnTo>
                  <a:lnTo>
                    <a:pt x="1660" y="221"/>
                  </a:lnTo>
                  <a:lnTo>
                    <a:pt x="1686" y="234"/>
                  </a:lnTo>
                  <a:lnTo>
                    <a:pt x="1708" y="253"/>
                  </a:lnTo>
                  <a:lnTo>
                    <a:pt x="1805" y="350"/>
                  </a:lnTo>
                  <a:lnTo>
                    <a:pt x="1821" y="368"/>
                  </a:lnTo>
                  <a:lnTo>
                    <a:pt x="1834" y="388"/>
                  </a:lnTo>
                  <a:lnTo>
                    <a:pt x="1842" y="410"/>
                  </a:lnTo>
                  <a:lnTo>
                    <a:pt x="1849" y="433"/>
                  </a:lnTo>
                  <a:lnTo>
                    <a:pt x="1850" y="457"/>
                  </a:lnTo>
                  <a:lnTo>
                    <a:pt x="1848" y="487"/>
                  </a:lnTo>
                  <a:lnTo>
                    <a:pt x="1838" y="516"/>
                  </a:lnTo>
                  <a:lnTo>
                    <a:pt x="1824" y="541"/>
                  </a:lnTo>
                  <a:lnTo>
                    <a:pt x="1805" y="564"/>
                  </a:lnTo>
                  <a:lnTo>
                    <a:pt x="1756" y="614"/>
                  </a:lnTo>
                  <a:lnTo>
                    <a:pt x="1781" y="661"/>
                  </a:lnTo>
                  <a:lnTo>
                    <a:pt x="1802" y="709"/>
                  </a:lnTo>
                  <a:lnTo>
                    <a:pt x="1821" y="758"/>
                  </a:lnTo>
                  <a:lnTo>
                    <a:pt x="1837" y="809"/>
                  </a:lnTo>
                  <a:lnTo>
                    <a:pt x="1907" y="809"/>
                  </a:lnTo>
                  <a:lnTo>
                    <a:pt x="1937" y="812"/>
                  </a:lnTo>
                  <a:lnTo>
                    <a:pt x="1966" y="820"/>
                  </a:lnTo>
                  <a:lnTo>
                    <a:pt x="1992" y="835"/>
                  </a:lnTo>
                  <a:lnTo>
                    <a:pt x="2014" y="853"/>
                  </a:lnTo>
                  <a:lnTo>
                    <a:pt x="2033" y="875"/>
                  </a:lnTo>
                  <a:lnTo>
                    <a:pt x="2047" y="901"/>
                  </a:lnTo>
                  <a:lnTo>
                    <a:pt x="2055" y="930"/>
                  </a:lnTo>
                  <a:lnTo>
                    <a:pt x="2058" y="960"/>
                  </a:lnTo>
                  <a:lnTo>
                    <a:pt x="2058" y="1097"/>
                  </a:lnTo>
                  <a:lnTo>
                    <a:pt x="2055" y="1128"/>
                  </a:lnTo>
                  <a:lnTo>
                    <a:pt x="2047" y="1156"/>
                  </a:lnTo>
                  <a:lnTo>
                    <a:pt x="2033" y="1182"/>
                  </a:lnTo>
                  <a:lnTo>
                    <a:pt x="2014" y="1205"/>
                  </a:lnTo>
                  <a:lnTo>
                    <a:pt x="1992" y="1223"/>
                  </a:lnTo>
                  <a:lnTo>
                    <a:pt x="1966" y="1238"/>
                  </a:lnTo>
                  <a:lnTo>
                    <a:pt x="1937" y="1246"/>
                  </a:lnTo>
                  <a:lnTo>
                    <a:pt x="1907" y="1249"/>
                  </a:lnTo>
                  <a:lnTo>
                    <a:pt x="1837" y="1249"/>
                  </a:lnTo>
                  <a:lnTo>
                    <a:pt x="1821" y="1300"/>
                  </a:lnTo>
                  <a:lnTo>
                    <a:pt x="1802" y="1349"/>
                  </a:lnTo>
                  <a:lnTo>
                    <a:pt x="1781" y="1397"/>
                  </a:lnTo>
                  <a:lnTo>
                    <a:pt x="1756" y="1444"/>
                  </a:lnTo>
                  <a:lnTo>
                    <a:pt x="1805" y="1494"/>
                  </a:lnTo>
                  <a:lnTo>
                    <a:pt x="1821" y="1512"/>
                  </a:lnTo>
                  <a:lnTo>
                    <a:pt x="1834" y="1532"/>
                  </a:lnTo>
                  <a:lnTo>
                    <a:pt x="1842" y="1554"/>
                  </a:lnTo>
                  <a:lnTo>
                    <a:pt x="1849" y="1577"/>
                  </a:lnTo>
                  <a:lnTo>
                    <a:pt x="1850" y="1600"/>
                  </a:lnTo>
                  <a:lnTo>
                    <a:pt x="1848" y="1631"/>
                  </a:lnTo>
                  <a:lnTo>
                    <a:pt x="1838" y="1659"/>
                  </a:lnTo>
                  <a:lnTo>
                    <a:pt x="1824" y="1684"/>
                  </a:lnTo>
                  <a:lnTo>
                    <a:pt x="1805" y="1708"/>
                  </a:lnTo>
                  <a:lnTo>
                    <a:pt x="1708" y="1805"/>
                  </a:lnTo>
                  <a:lnTo>
                    <a:pt x="1690" y="1820"/>
                  </a:lnTo>
                  <a:lnTo>
                    <a:pt x="1670" y="1833"/>
                  </a:lnTo>
                  <a:lnTo>
                    <a:pt x="1648" y="1841"/>
                  </a:lnTo>
                  <a:lnTo>
                    <a:pt x="1625" y="1847"/>
                  </a:lnTo>
                  <a:lnTo>
                    <a:pt x="1602" y="1849"/>
                  </a:lnTo>
                  <a:lnTo>
                    <a:pt x="1571" y="1846"/>
                  </a:lnTo>
                  <a:lnTo>
                    <a:pt x="1544" y="1837"/>
                  </a:lnTo>
                  <a:lnTo>
                    <a:pt x="1517" y="1824"/>
                  </a:lnTo>
                  <a:lnTo>
                    <a:pt x="1494" y="1805"/>
                  </a:lnTo>
                  <a:lnTo>
                    <a:pt x="1445" y="1755"/>
                  </a:lnTo>
                  <a:lnTo>
                    <a:pt x="1398" y="1779"/>
                  </a:lnTo>
                  <a:lnTo>
                    <a:pt x="1350" y="1801"/>
                  </a:lnTo>
                  <a:lnTo>
                    <a:pt x="1300" y="1820"/>
                  </a:lnTo>
                  <a:lnTo>
                    <a:pt x="1250" y="1835"/>
                  </a:lnTo>
                  <a:lnTo>
                    <a:pt x="1250" y="1906"/>
                  </a:lnTo>
                  <a:lnTo>
                    <a:pt x="1246" y="1936"/>
                  </a:lnTo>
                  <a:lnTo>
                    <a:pt x="1238" y="1965"/>
                  </a:lnTo>
                  <a:lnTo>
                    <a:pt x="1224" y="1991"/>
                  </a:lnTo>
                  <a:lnTo>
                    <a:pt x="1205" y="2013"/>
                  </a:lnTo>
                  <a:lnTo>
                    <a:pt x="1183" y="2032"/>
                  </a:lnTo>
                  <a:lnTo>
                    <a:pt x="1157" y="2046"/>
                  </a:lnTo>
                  <a:lnTo>
                    <a:pt x="1128" y="2054"/>
                  </a:lnTo>
                  <a:lnTo>
                    <a:pt x="1098" y="2058"/>
                  </a:lnTo>
                  <a:lnTo>
                    <a:pt x="961" y="2058"/>
                  </a:lnTo>
                  <a:lnTo>
                    <a:pt x="930" y="2054"/>
                  </a:lnTo>
                  <a:lnTo>
                    <a:pt x="903" y="2046"/>
                  </a:lnTo>
                  <a:lnTo>
                    <a:pt x="876" y="2032"/>
                  </a:lnTo>
                  <a:lnTo>
                    <a:pt x="854" y="2013"/>
                  </a:lnTo>
                  <a:lnTo>
                    <a:pt x="835" y="1991"/>
                  </a:lnTo>
                  <a:lnTo>
                    <a:pt x="821" y="1965"/>
                  </a:lnTo>
                  <a:lnTo>
                    <a:pt x="812" y="1936"/>
                  </a:lnTo>
                  <a:lnTo>
                    <a:pt x="809" y="1906"/>
                  </a:lnTo>
                  <a:lnTo>
                    <a:pt x="809" y="1835"/>
                  </a:lnTo>
                  <a:lnTo>
                    <a:pt x="758" y="1820"/>
                  </a:lnTo>
                  <a:lnTo>
                    <a:pt x="709" y="1801"/>
                  </a:lnTo>
                  <a:lnTo>
                    <a:pt x="661" y="1779"/>
                  </a:lnTo>
                  <a:lnTo>
                    <a:pt x="615" y="1755"/>
                  </a:lnTo>
                  <a:lnTo>
                    <a:pt x="564" y="1805"/>
                  </a:lnTo>
                  <a:lnTo>
                    <a:pt x="546" y="1820"/>
                  </a:lnTo>
                  <a:lnTo>
                    <a:pt x="526" y="1833"/>
                  </a:lnTo>
                  <a:lnTo>
                    <a:pt x="504" y="1841"/>
                  </a:lnTo>
                  <a:lnTo>
                    <a:pt x="481" y="1847"/>
                  </a:lnTo>
                  <a:lnTo>
                    <a:pt x="458" y="1849"/>
                  </a:lnTo>
                  <a:lnTo>
                    <a:pt x="427" y="1846"/>
                  </a:lnTo>
                  <a:lnTo>
                    <a:pt x="400" y="1837"/>
                  </a:lnTo>
                  <a:lnTo>
                    <a:pt x="373" y="1824"/>
                  </a:lnTo>
                  <a:lnTo>
                    <a:pt x="350" y="1805"/>
                  </a:lnTo>
                  <a:lnTo>
                    <a:pt x="253" y="1708"/>
                  </a:lnTo>
                  <a:lnTo>
                    <a:pt x="236" y="1687"/>
                  </a:lnTo>
                  <a:lnTo>
                    <a:pt x="223" y="1663"/>
                  </a:lnTo>
                  <a:lnTo>
                    <a:pt x="214" y="1639"/>
                  </a:lnTo>
                  <a:lnTo>
                    <a:pt x="210" y="1614"/>
                  </a:lnTo>
                  <a:lnTo>
                    <a:pt x="210" y="1587"/>
                  </a:lnTo>
                  <a:lnTo>
                    <a:pt x="214" y="1562"/>
                  </a:lnTo>
                  <a:lnTo>
                    <a:pt x="223" y="1538"/>
                  </a:lnTo>
                  <a:lnTo>
                    <a:pt x="236" y="1515"/>
                  </a:lnTo>
                  <a:lnTo>
                    <a:pt x="253" y="1494"/>
                  </a:lnTo>
                  <a:lnTo>
                    <a:pt x="304" y="1444"/>
                  </a:lnTo>
                  <a:lnTo>
                    <a:pt x="278" y="1397"/>
                  </a:lnTo>
                  <a:lnTo>
                    <a:pt x="256" y="1349"/>
                  </a:lnTo>
                  <a:lnTo>
                    <a:pt x="237" y="1300"/>
                  </a:lnTo>
                  <a:lnTo>
                    <a:pt x="223" y="1249"/>
                  </a:lnTo>
                  <a:lnTo>
                    <a:pt x="152" y="1249"/>
                  </a:lnTo>
                  <a:lnTo>
                    <a:pt x="121" y="1246"/>
                  </a:lnTo>
                  <a:lnTo>
                    <a:pt x="93" y="1238"/>
                  </a:lnTo>
                  <a:lnTo>
                    <a:pt x="67" y="1223"/>
                  </a:lnTo>
                  <a:lnTo>
                    <a:pt x="44" y="1205"/>
                  </a:lnTo>
                  <a:lnTo>
                    <a:pt x="26" y="1182"/>
                  </a:lnTo>
                  <a:lnTo>
                    <a:pt x="12" y="1156"/>
                  </a:lnTo>
                  <a:lnTo>
                    <a:pt x="3" y="1128"/>
                  </a:lnTo>
                  <a:lnTo>
                    <a:pt x="0" y="1097"/>
                  </a:lnTo>
                  <a:lnTo>
                    <a:pt x="0" y="960"/>
                  </a:lnTo>
                  <a:lnTo>
                    <a:pt x="3" y="930"/>
                  </a:lnTo>
                  <a:lnTo>
                    <a:pt x="12" y="901"/>
                  </a:lnTo>
                  <a:lnTo>
                    <a:pt x="26" y="875"/>
                  </a:lnTo>
                  <a:lnTo>
                    <a:pt x="44" y="853"/>
                  </a:lnTo>
                  <a:lnTo>
                    <a:pt x="67" y="835"/>
                  </a:lnTo>
                  <a:lnTo>
                    <a:pt x="93" y="820"/>
                  </a:lnTo>
                  <a:lnTo>
                    <a:pt x="121" y="812"/>
                  </a:lnTo>
                  <a:lnTo>
                    <a:pt x="152" y="809"/>
                  </a:lnTo>
                  <a:lnTo>
                    <a:pt x="223" y="809"/>
                  </a:lnTo>
                  <a:lnTo>
                    <a:pt x="237" y="758"/>
                  </a:lnTo>
                  <a:lnTo>
                    <a:pt x="256" y="709"/>
                  </a:lnTo>
                  <a:lnTo>
                    <a:pt x="278" y="661"/>
                  </a:lnTo>
                  <a:lnTo>
                    <a:pt x="304" y="614"/>
                  </a:lnTo>
                  <a:lnTo>
                    <a:pt x="253" y="564"/>
                  </a:lnTo>
                  <a:lnTo>
                    <a:pt x="236" y="543"/>
                  </a:lnTo>
                  <a:lnTo>
                    <a:pt x="223" y="520"/>
                  </a:lnTo>
                  <a:lnTo>
                    <a:pt x="214" y="496"/>
                  </a:lnTo>
                  <a:lnTo>
                    <a:pt x="210" y="470"/>
                  </a:lnTo>
                  <a:lnTo>
                    <a:pt x="210" y="444"/>
                  </a:lnTo>
                  <a:lnTo>
                    <a:pt x="214" y="419"/>
                  </a:lnTo>
                  <a:lnTo>
                    <a:pt x="223" y="394"/>
                  </a:lnTo>
                  <a:lnTo>
                    <a:pt x="236" y="371"/>
                  </a:lnTo>
                  <a:lnTo>
                    <a:pt x="253" y="350"/>
                  </a:lnTo>
                  <a:lnTo>
                    <a:pt x="350" y="253"/>
                  </a:lnTo>
                  <a:lnTo>
                    <a:pt x="368" y="237"/>
                  </a:lnTo>
                  <a:lnTo>
                    <a:pt x="388" y="225"/>
                  </a:lnTo>
                  <a:lnTo>
                    <a:pt x="410" y="216"/>
                  </a:lnTo>
                  <a:lnTo>
                    <a:pt x="433" y="211"/>
                  </a:lnTo>
                  <a:lnTo>
                    <a:pt x="458" y="209"/>
                  </a:lnTo>
                  <a:lnTo>
                    <a:pt x="487" y="212"/>
                  </a:lnTo>
                  <a:lnTo>
                    <a:pt x="516" y="221"/>
                  </a:lnTo>
                  <a:lnTo>
                    <a:pt x="542" y="234"/>
                  </a:lnTo>
                  <a:lnTo>
                    <a:pt x="564" y="253"/>
                  </a:lnTo>
                  <a:lnTo>
                    <a:pt x="615" y="303"/>
                  </a:lnTo>
                  <a:lnTo>
                    <a:pt x="661" y="279"/>
                  </a:lnTo>
                  <a:lnTo>
                    <a:pt x="709" y="256"/>
                  </a:lnTo>
                  <a:lnTo>
                    <a:pt x="758" y="237"/>
                  </a:lnTo>
                  <a:lnTo>
                    <a:pt x="809" y="223"/>
                  </a:lnTo>
                  <a:lnTo>
                    <a:pt x="809" y="152"/>
                  </a:lnTo>
                  <a:lnTo>
                    <a:pt x="812" y="121"/>
                  </a:lnTo>
                  <a:lnTo>
                    <a:pt x="820" y="93"/>
                  </a:lnTo>
                  <a:lnTo>
                    <a:pt x="835" y="67"/>
                  </a:lnTo>
                  <a:lnTo>
                    <a:pt x="853" y="45"/>
                  </a:lnTo>
                  <a:lnTo>
                    <a:pt x="876" y="26"/>
                  </a:lnTo>
                  <a:lnTo>
                    <a:pt x="902" y="12"/>
                  </a:lnTo>
                  <a:lnTo>
                    <a:pt x="930" y="3"/>
                  </a:lnTo>
                  <a:lnTo>
                    <a:pt x="961" y="0"/>
                  </a:lnTo>
                  <a:close/>
                </a:path>
              </a:pathLst>
            </a:custGeom>
            <a:grpFill/>
            <a:ln w="0">
              <a:noFill/>
              <a:prstDash val="solid"/>
              <a:round/>
            </a:ln>
          </p:spPr>
          <p:txBody>
            <a:bodyPr vert="horz" wrap="square" lIns="91440" tIns="45720" rIns="91440" bIns="45720" numCol="1" anchor="t" anchorCtr="0" compatLnSpc="1"/>
            <a:lstStyle/>
            <a:p>
              <a:endParaRPr lang="en-US">
                <a:solidFill>
                  <a:srgbClr val="404040"/>
                </a:solidFill>
              </a:endParaRPr>
            </a:p>
          </p:txBody>
        </p:sp>
        <p:sp>
          <p:nvSpPr>
            <p:cNvPr id="32" name="Freeform 245"/>
            <p:cNvSpPr>
              <a:spLocks noEditPoints="1"/>
            </p:cNvSpPr>
            <p:nvPr/>
          </p:nvSpPr>
          <p:spPr bwMode="auto">
            <a:xfrm>
              <a:off x="4452938" y="3783013"/>
              <a:ext cx="133350" cy="131763"/>
            </a:xfrm>
            <a:custGeom>
              <a:avLst/>
              <a:gdLst>
                <a:gd name="T0" fmla="*/ 376 w 834"/>
                <a:gd name="T1" fmla="*/ 143 h 834"/>
                <a:gd name="T2" fmla="*/ 300 w 834"/>
                <a:gd name="T3" fmla="*/ 166 h 834"/>
                <a:gd name="T4" fmla="*/ 235 w 834"/>
                <a:gd name="T5" fmla="*/ 208 h 834"/>
                <a:gd name="T6" fmla="*/ 184 w 834"/>
                <a:gd name="T7" fmla="*/ 266 h 834"/>
                <a:gd name="T8" fmla="*/ 152 w 834"/>
                <a:gd name="T9" fmla="*/ 337 h 834"/>
                <a:gd name="T10" fmla="*/ 140 w 834"/>
                <a:gd name="T11" fmla="*/ 417 h 834"/>
                <a:gd name="T12" fmla="*/ 152 w 834"/>
                <a:gd name="T13" fmla="*/ 497 h 834"/>
                <a:gd name="T14" fmla="*/ 184 w 834"/>
                <a:gd name="T15" fmla="*/ 568 h 834"/>
                <a:gd name="T16" fmla="*/ 235 w 834"/>
                <a:gd name="T17" fmla="*/ 626 h 834"/>
                <a:gd name="T18" fmla="*/ 300 w 834"/>
                <a:gd name="T19" fmla="*/ 668 h 834"/>
                <a:gd name="T20" fmla="*/ 376 w 834"/>
                <a:gd name="T21" fmla="*/ 691 h 834"/>
                <a:gd name="T22" fmla="*/ 457 w 834"/>
                <a:gd name="T23" fmla="*/ 691 h 834"/>
                <a:gd name="T24" fmla="*/ 533 w 834"/>
                <a:gd name="T25" fmla="*/ 668 h 834"/>
                <a:gd name="T26" fmla="*/ 599 w 834"/>
                <a:gd name="T27" fmla="*/ 626 h 834"/>
                <a:gd name="T28" fmla="*/ 649 w 834"/>
                <a:gd name="T29" fmla="*/ 568 h 834"/>
                <a:gd name="T30" fmla="*/ 682 w 834"/>
                <a:gd name="T31" fmla="*/ 497 h 834"/>
                <a:gd name="T32" fmla="*/ 694 w 834"/>
                <a:gd name="T33" fmla="*/ 417 h 834"/>
                <a:gd name="T34" fmla="*/ 682 w 834"/>
                <a:gd name="T35" fmla="*/ 337 h 834"/>
                <a:gd name="T36" fmla="*/ 649 w 834"/>
                <a:gd name="T37" fmla="*/ 266 h 834"/>
                <a:gd name="T38" fmla="*/ 599 w 834"/>
                <a:gd name="T39" fmla="*/ 208 h 834"/>
                <a:gd name="T40" fmla="*/ 533 w 834"/>
                <a:gd name="T41" fmla="*/ 166 h 834"/>
                <a:gd name="T42" fmla="*/ 457 w 834"/>
                <a:gd name="T43" fmla="*/ 143 h 834"/>
                <a:gd name="T44" fmla="*/ 416 w 834"/>
                <a:gd name="T45" fmla="*/ 0 h 834"/>
                <a:gd name="T46" fmla="*/ 519 w 834"/>
                <a:gd name="T47" fmla="*/ 12 h 834"/>
                <a:gd name="T48" fmla="*/ 612 w 834"/>
                <a:gd name="T49" fmla="*/ 48 h 834"/>
                <a:gd name="T50" fmla="*/ 694 w 834"/>
                <a:gd name="T51" fmla="*/ 105 h 834"/>
                <a:gd name="T52" fmla="*/ 759 w 834"/>
                <a:gd name="T53" fmla="*/ 179 h 834"/>
                <a:gd name="T54" fmla="*/ 805 w 834"/>
                <a:gd name="T55" fmla="*/ 266 h 834"/>
                <a:gd name="T56" fmla="*/ 831 w 834"/>
                <a:gd name="T57" fmla="*/ 364 h 834"/>
                <a:gd name="T58" fmla="*/ 831 w 834"/>
                <a:gd name="T59" fmla="*/ 470 h 834"/>
                <a:gd name="T60" fmla="*/ 805 w 834"/>
                <a:gd name="T61" fmla="*/ 568 h 834"/>
                <a:gd name="T62" fmla="*/ 759 w 834"/>
                <a:gd name="T63" fmla="*/ 655 h 834"/>
                <a:gd name="T64" fmla="*/ 694 w 834"/>
                <a:gd name="T65" fmla="*/ 729 h 834"/>
                <a:gd name="T66" fmla="*/ 612 w 834"/>
                <a:gd name="T67" fmla="*/ 785 h 834"/>
                <a:gd name="T68" fmla="*/ 520 w 834"/>
                <a:gd name="T69" fmla="*/ 822 h 834"/>
                <a:gd name="T70" fmla="*/ 417 w 834"/>
                <a:gd name="T71" fmla="*/ 834 h 834"/>
                <a:gd name="T72" fmla="*/ 314 w 834"/>
                <a:gd name="T73" fmla="*/ 822 h 834"/>
                <a:gd name="T74" fmla="*/ 221 w 834"/>
                <a:gd name="T75" fmla="*/ 785 h 834"/>
                <a:gd name="T76" fmla="*/ 140 w 834"/>
                <a:gd name="T77" fmla="*/ 729 h 834"/>
                <a:gd name="T78" fmla="*/ 75 w 834"/>
                <a:gd name="T79" fmla="*/ 655 h 834"/>
                <a:gd name="T80" fmla="*/ 27 w 834"/>
                <a:gd name="T81" fmla="*/ 568 h 834"/>
                <a:gd name="T82" fmla="*/ 3 w 834"/>
                <a:gd name="T83" fmla="*/ 470 h 834"/>
                <a:gd name="T84" fmla="*/ 3 w 834"/>
                <a:gd name="T85" fmla="*/ 364 h 834"/>
                <a:gd name="T86" fmla="*/ 27 w 834"/>
                <a:gd name="T87" fmla="*/ 266 h 834"/>
                <a:gd name="T88" fmla="*/ 74 w 834"/>
                <a:gd name="T89" fmla="*/ 179 h 834"/>
                <a:gd name="T90" fmla="*/ 139 w 834"/>
                <a:gd name="T91" fmla="*/ 105 h 834"/>
                <a:gd name="T92" fmla="*/ 220 w 834"/>
                <a:gd name="T93" fmla="*/ 48 h 834"/>
                <a:gd name="T94" fmla="*/ 314 w 834"/>
                <a:gd name="T95" fmla="*/ 12 h 834"/>
                <a:gd name="T96" fmla="*/ 416 w 834"/>
                <a:gd name="T97" fmla="*/ 0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4" h="834">
                  <a:moveTo>
                    <a:pt x="417" y="140"/>
                  </a:moveTo>
                  <a:lnTo>
                    <a:pt x="376" y="143"/>
                  </a:lnTo>
                  <a:lnTo>
                    <a:pt x="337" y="151"/>
                  </a:lnTo>
                  <a:lnTo>
                    <a:pt x="300" y="166"/>
                  </a:lnTo>
                  <a:lnTo>
                    <a:pt x="266" y="185"/>
                  </a:lnTo>
                  <a:lnTo>
                    <a:pt x="235" y="208"/>
                  </a:lnTo>
                  <a:lnTo>
                    <a:pt x="207" y="236"/>
                  </a:lnTo>
                  <a:lnTo>
                    <a:pt x="184" y="266"/>
                  </a:lnTo>
                  <a:lnTo>
                    <a:pt x="165" y="300"/>
                  </a:lnTo>
                  <a:lnTo>
                    <a:pt x="152" y="337"/>
                  </a:lnTo>
                  <a:lnTo>
                    <a:pt x="143" y="376"/>
                  </a:lnTo>
                  <a:lnTo>
                    <a:pt x="140" y="417"/>
                  </a:lnTo>
                  <a:lnTo>
                    <a:pt x="143" y="458"/>
                  </a:lnTo>
                  <a:lnTo>
                    <a:pt x="152" y="497"/>
                  </a:lnTo>
                  <a:lnTo>
                    <a:pt x="165" y="533"/>
                  </a:lnTo>
                  <a:lnTo>
                    <a:pt x="184" y="568"/>
                  </a:lnTo>
                  <a:lnTo>
                    <a:pt x="207" y="598"/>
                  </a:lnTo>
                  <a:lnTo>
                    <a:pt x="235" y="626"/>
                  </a:lnTo>
                  <a:lnTo>
                    <a:pt x="266" y="649"/>
                  </a:lnTo>
                  <a:lnTo>
                    <a:pt x="300" y="668"/>
                  </a:lnTo>
                  <a:lnTo>
                    <a:pt x="337" y="681"/>
                  </a:lnTo>
                  <a:lnTo>
                    <a:pt x="376" y="691"/>
                  </a:lnTo>
                  <a:lnTo>
                    <a:pt x="417" y="694"/>
                  </a:lnTo>
                  <a:lnTo>
                    <a:pt x="457" y="691"/>
                  </a:lnTo>
                  <a:lnTo>
                    <a:pt x="496" y="681"/>
                  </a:lnTo>
                  <a:lnTo>
                    <a:pt x="533" y="668"/>
                  </a:lnTo>
                  <a:lnTo>
                    <a:pt x="567" y="649"/>
                  </a:lnTo>
                  <a:lnTo>
                    <a:pt x="599" y="626"/>
                  </a:lnTo>
                  <a:lnTo>
                    <a:pt x="626" y="598"/>
                  </a:lnTo>
                  <a:lnTo>
                    <a:pt x="649" y="568"/>
                  </a:lnTo>
                  <a:lnTo>
                    <a:pt x="668" y="534"/>
                  </a:lnTo>
                  <a:lnTo>
                    <a:pt x="682" y="497"/>
                  </a:lnTo>
                  <a:lnTo>
                    <a:pt x="690" y="458"/>
                  </a:lnTo>
                  <a:lnTo>
                    <a:pt x="694" y="417"/>
                  </a:lnTo>
                  <a:lnTo>
                    <a:pt x="690" y="376"/>
                  </a:lnTo>
                  <a:lnTo>
                    <a:pt x="682" y="337"/>
                  </a:lnTo>
                  <a:lnTo>
                    <a:pt x="668" y="300"/>
                  </a:lnTo>
                  <a:lnTo>
                    <a:pt x="649" y="266"/>
                  </a:lnTo>
                  <a:lnTo>
                    <a:pt x="626" y="236"/>
                  </a:lnTo>
                  <a:lnTo>
                    <a:pt x="599" y="208"/>
                  </a:lnTo>
                  <a:lnTo>
                    <a:pt x="567" y="185"/>
                  </a:lnTo>
                  <a:lnTo>
                    <a:pt x="533" y="166"/>
                  </a:lnTo>
                  <a:lnTo>
                    <a:pt x="496" y="151"/>
                  </a:lnTo>
                  <a:lnTo>
                    <a:pt x="457" y="143"/>
                  </a:lnTo>
                  <a:lnTo>
                    <a:pt x="417" y="140"/>
                  </a:lnTo>
                  <a:close/>
                  <a:moveTo>
                    <a:pt x="416" y="0"/>
                  </a:moveTo>
                  <a:lnTo>
                    <a:pt x="468" y="3"/>
                  </a:lnTo>
                  <a:lnTo>
                    <a:pt x="519" y="12"/>
                  </a:lnTo>
                  <a:lnTo>
                    <a:pt x="567" y="28"/>
                  </a:lnTo>
                  <a:lnTo>
                    <a:pt x="612" y="48"/>
                  </a:lnTo>
                  <a:lnTo>
                    <a:pt x="655" y="74"/>
                  </a:lnTo>
                  <a:lnTo>
                    <a:pt x="694" y="105"/>
                  </a:lnTo>
                  <a:lnTo>
                    <a:pt x="728" y="140"/>
                  </a:lnTo>
                  <a:lnTo>
                    <a:pt x="759" y="179"/>
                  </a:lnTo>
                  <a:lnTo>
                    <a:pt x="784" y="221"/>
                  </a:lnTo>
                  <a:lnTo>
                    <a:pt x="805" y="266"/>
                  </a:lnTo>
                  <a:lnTo>
                    <a:pt x="821" y="315"/>
                  </a:lnTo>
                  <a:lnTo>
                    <a:pt x="831" y="364"/>
                  </a:lnTo>
                  <a:lnTo>
                    <a:pt x="834" y="417"/>
                  </a:lnTo>
                  <a:lnTo>
                    <a:pt x="831" y="470"/>
                  </a:lnTo>
                  <a:lnTo>
                    <a:pt x="821" y="519"/>
                  </a:lnTo>
                  <a:lnTo>
                    <a:pt x="805" y="568"/>
                  </a:lnTo>
                  <a:lnTo>
                    <a:pt x="785" y="613"/>
                  </a:lnTo>
                  <a:lnTo>
                    <a:pt x="759" y="655"/>
                  </a:lnTo>
                  <a:lnTo>
                    <a:pt x="728" y="694"/>
                  </a:lnTo>
                  <a:lnTo>
                    <a:pt x="694" y="729"/>
                  </a:lnTo>
                  <a:lnTo>
                    <a:pt x="655" y="759"/>
                  </a:lnTo>
                  <a:lnTo>
                    <a:pt x="612" y="785"/>
                  </a:lnTo>
                  <a:lnTo>
                    <a:pt x="567" y="806"/>
                  </a:lnTo>
                  <a:lnTo>
                    <a:pt x="520" y="822"/>
                  </a:lnTo>
                  <a:lnTo>
                    <a:pt x="469" y="831"/>
                  </a:lnTo>
                  <a:lnTo>
                    <a:pt x="417" y="834"/>
                  </a:lnTo>
                  <a:lnTo>
                    <a:pt x="365" y="831"/>
                  </a:lnTo>
                  <a:lnTo>
                    <a:pt x="314" y="822"/>
                  </a:lnTo>
                  <a:lnTo>
                    <a:pt x="266" y="806"/>
                  </a:lnTo>
                  <a:lnTo>
                    <a:pt x="221" y="785"/>
                  </a:lnTo>
                  <a:lnTo>
                    <a:pt x="179" y="759"/>
                  </a:lnTo>
                  <a:lnTo>
                    <a:pt x="140" y="729"/>
                  </a:lnTo>
                  <a:lnTo>
                    <a:pt x="105" y="694"/>
                  </a:lnTo>
                  <a:lnTo>
                    <a:pt x="75" y="655"/>
                  </a:lnTo>
                  <a:lnTo>
                    <a:pt x="48" y="613"/>
                  </a:lnTo>
                  <a:lnTo>
                    <a:pt x="27" y="568"/>
                  </a:lnTo>
                  <a:lnTo>
                    <a:pt x="12" y="519"/>
                  </a:lnTo>
                  <a:lnTo>
                    <a:pt x="3" y="470"/>
                  </a:lnTo>
                  <a:lnTo>
                    <a:pt x="0" y="417"/>
                  </a:lnTo>
                  <a:lnTo>
                    <a:pt x="3" y="364"/>
                  </a:lnTo>
                  <a:lnTo>
                    <a:pt x="12" y="315"/>
                  </a:lnTo>
                  <a:lnTo>
                    <a:pt x="27" y="266"/>
                  </a:lnTo>
                  <a:lnTo>
                    <a:pt x="48" y="221"/>
                  </a:lnTo>
                  <a:lnTo>
                    <a:pt x="74" y="179"/>
                  </a:lnTo>
                  <a:lnTo>
                    <a:pt x="104" y="140"/>
                  </a:lnTo>
                  <a:lnTo>
                    <a:pt x="139" y="105"/>
                  </a:lnTo>
                  <a:lnTo>
                    <a:pt x="178" y="74"/>
                  </a:lnTo>
                  <a:lnTo>
                    <a:pt x="220" y="48"/>
                  </a:lnTo>
                  <a:lnTo>
                    <a:pt x="265" y="28"/>
                  </a:lnTo>
                  <a:lnTo>
                    <a:pt x="314" y="12"/>
                  </a:lnTo>
                  <a:lnTo>
                    <a:pt x="364" y="3"/>
                  </a:lnTo>
                  <a:lnTo>
                    <a:pt x="416" y="0"/>
                  </a:lnTo>
                  <a:close/>
                </a:path>
              </a:pathLst>
            </a:custGeom>
            <a:grpFill/>
            <a:ln w="0">
              <a:noFill/>
              <a:prstDash val="solid"/>
              <a:round/>
            </a:ln>
          </p:spPr>
          <p:txBody>
            <a:bodyPr vert="horz" wrap="square" lIns="91440" tIns="45720" rIns="91440" bIns="45720" numCol="1" anchor="t" anchorCtr="0" compatLnSpc="1"/>
            <a:lstStyle/>
            <a:p>
              <a:endParaRPr lang="en-US">
                <a:solidFill>
                  <a:srgbClr val="404040"/>
                </a:solidFill>
              </a:endParaRPr>
            </a:p>
          </p:txBody>
        </p:sp>
      </p:grpSp>
      <p:grpSp>
        <p:nvGrpSpPr>
          <p:cNvPr id="38" name="Group 37"/>
          <p:cNvGrpSpPr/>
          <p:nvPr/>
        </p:nvGrpSpPr>
        <p:grpSpPr>
          <a:xfrm>
            <a:off x="7380430" y="3568508"/>
            <a:ext cx="524458" cy="522960"/>
            <a:chOff x="1603375" y="1916113"/>
            <a:chExt cx="557213" cy="555625"/>
          </a:xfrm>
          <a:solidFill>
            <a:schemeClr val="bg1"/>
          </a:solidFill>
        </p:grpSpPr>
        <p:sp>
          <p:nvSpPr>
            <p:cNvPr id="39" name="Freeform 74"/>
            <p:cNvSpPr>
              <a:spLocks noEditPoints="1"/>
            </p:cNvSpPr>
            <p:nvPr/>
          </p:nvSpPr>
          <p:spPr bwMode="auto">
            <a:xfrm>
              <a:off x="1603375" y="1916113"/>
              <a:ext cx="557213" cy="555625"/>
            </a:xfrm>
            <a:custGeom>
              <a:avLst/>
              <a:gdLst>
                <a:gd name="T0" fmla="*/ 190 w 3510"/>
                <a:gd name="T1" fmla="*/ 3035 h 3500"/>
                <a:gd name="T2" fmla="*/ 203 w 3510"/>
                <a:gd name="T3" fmla="*/ 3200 h 3500"/>
                <a:gd name="T4" fmla="*/ 333 w 3510"/>
                <a:gd name="T5" fmla="*/ 3310 h 3500"/>
                <a:gd name="T6" fmla="*/ 497 w 3510"/>
                <a:gd name="T7" fmla="*/ 3297 h 3500"/>
                <a:gd name="T8" fmla="*/ 905 w 3510"/>
                <a:gd name="T9" fmla="*/ 2290 h 3500"/>
                <a:gd name="T10" fmla="*/ 2237 w 3510"/>
                <a:gd name="T11" fmla="*/ 180 h 3500"/>
                <a:gd name="T12" fmla="*/ 1892 w 3510"/>
                <a:gd name="T13" fmla="*/ 235 h 3500"/>
                <a:gd name="T14" fmla="*/ 1576 w 3510"/>
                <a:gd name="T15" fmla="*/ 401 h 3500"/>
                <a:gd name="T16" fmla="*/ 1319 w 3510"/>
                <a:gd name="T17" fmla="*/ 678 h 3500"/>
                <a:gd name="T18" fmla="*/ 1174 w 3510"/>
                <a:gd name="T19" fmla="*/ 1016 h 3500"/>
                <a:gd name="T20" fmla="*/ 1150 w 3510"/>
                <a:gd name="T21" fmla="*/ 1379 h 3500"/>
                <a:gd name="T22" fmla="*/ 1247 w 3510"/>
                <a:gd name="T23" fmla="*/ 1731 h 3500"/>
                <a:gd name="T24" fmla="*/ 1465 w 3510"/>
                <a:gd name="T25" fmla="*/ 2040 h 3500"/>
                <a:gd name="T26" fmla="*/ 1774 w 3510"/>
                <a:gd name="T27" fmla="*/ 2257 h 3500"/>
                <a:gd name="T28" fmla="*/ 2127 w 3510"/>
                <a:gd name="T29" fmla="*/ 2353 h 3500"/>
                <a:gd name="T30" fmla="*/ 2491 w 3510"/>
                <a:gd name="T31" fmla="*/ 2329 h 3500"/>
                <a:gd name="T32" fmla="*/ 2830 w 3510"/>
                <a:gd name="T33" fmla="*/ 2185 h 3500"/>
                <a:gd name="T34" fmla="*/ 3111 w 3510"/>
                <a:gd name="T35" fmla="*/ 1923 h 3500"/>
                <a:gd name="T36" fmla="*/ 3280 w 3510"/>
                <a:gd name="T37" fmla="*/ 1593 h 3500"/>
                <a:gd name="T38" fmla="*/ 3329 w 3510"/>
                <a:gd name="T39" fmla="*/ 1232 h 3500"/>
                <a:gd name="T40" fmla="*/ 3257 w 3510"/>
                <a:gd name="T41" fmla="*/ 876 h 3500"/>
                <a:gd name="T42" fmla="*/ 3063 w 3510"/>
                <a:gd name="T43" fmla="*/ 556 h 3500"/>
                <a:gd name="T44" fmla="*/ 2777 w 3510"/>
                <a:gd name="T45" fmla="*/ 321 h 3500"/>
                <a:gd name="T46" fmla="*/ 2446 w 3510"/>
                <a:gd name="T47" fmla="*/ 200 h 3500"/>
                <a:gd name="T48" fmla="*/ 2319 w 3510"/>
                <a:gd name="T49" fmla="*/ 2 h 3500"/>
                <a:gd name="T50" fmla="*/ 2717 w 3510"/>
                <a:gd name="T51" fmla="*/ 93 h 3500"/>
                <a:gd name="T52" fmla="*/ 3074 w 3510"/>
                <a:gd name="T53" fmla="*/ 312 h 3500"/>
                <a:gd name="T54" fmla="*/ 3344 w 3510"/>
                <a:gd name="T55" fmla="*/ 642 h 3500"/>
                <a:gd name="T56" fmla="*/ 3487 w 3510"/>
                <a:gd name="T57" fmla="*/ 1027 h 3500"/>
                <a:gd name="T58" fmla="*/ 3508 w 3510"/>
                <a:gd name="T59" fmla="*/ 1350 h 3500"/>
                <a:gd name="T60" fmla="*/ 3416 w 3510"/>
                <a:gd name="T61" fmla="*/ 1748 h 3500"/>
                <a:gd name="T62" fmla="*/ 3197 w 3510"/>
                <a:gd name="T63" fmla="*/ 2104 h 3500"/>
                <a:gd name="T64" fmla="*/ 2867 w 3510"/>
                <a:gd name="T65" fmla="*/ 2374 h 3500"/>
                <a:gd name="T66" fmla="*/ 2480 w 3510"/>
                <a:gd name="T67" fmla="*/ 2516 h 3500"/>
                <a:gd name="T68" fmla="*/ 2075 w 3510"/>
                <a:gd name="T69" fmla="*/ 2528 h 3500"/>
                <a:gd name="T70" fmla="*/ 1684 w 3510"/>
                <a:gd name="T71" fmla="*/ 2413 h 3500"/>
                <a:gd name="T72" fmla="*/ 1251 w 3510"/>
                <a:gd name="T73" fmla="*/ 2380 h 3500"/>
                <a:gd name="T74" fmla="*/ 1432 w 3510"/>
                <a:gd name="T75" fmla="*/ 2608 h 3500"/>
                <a:gd name="T76" fmla="*/ 647 w 3510"/>
                <a:gd name="T77" fmla="*/ 3414 h 3500"/>
                <a:gd name="T78" fmla="*/ 442 w 3510"/>
                <a:gd name="T79" fmla="*/ 3498 h 3500"/>
                <a:gd name="T80" fmla="*/ 229 w 3510"/>
                <a:gd name="T81" fmla="*/ 3462 h 3500"/>
                <a:gd name="T82" fmla="*/ 60 w 3510"/>
                <a:gd name="T83" fmla="*/ 3311 h 3500"/>
                <a:gd name="T84" fmla="*/ 0 w 3510"/>
                <a:gd name="T85" fmla="*/ 3102 h 3500"/>
                <a:gd name="T86" fmla="*/ 38 w 3510"/>
                <a:gd name="T87" fmla="*/ 2932 h 3500"/>
                <a:gd name="T88" fmla="*/ 857 w 3510"/>
                <a:gd name="T89" fmla="*/ 2085 h 3500"/>
                <a:gd name="T90" fmla="*/ 952 w 3510"/>
                <a:gd name="T91" fmla="*/ 2085 h 3500"/>
                <a:gd name="T92" fmla="*/ 1172 w 3510"/>
                <a:gd name="T93" fmla="*/ 1965 h 3500"/>
                <a:gd name="T94" fmla="*/ 1005 w 3510"/>
                <a:gd name="T95" fmla="*/ 1590 h 3500"/>
                <a:gd name="T96" fmla="*/ 967 w 3510"/>
                <a:gd name="T97" fmla="*/ 1187 h 3500"/>
                <a:gd name="T98" fmla="*/ 1057 w 3510"/>
                <a:gd name="T99" fmla="*/ 790 h 3500"/>
                <a:gd name="T100" fmla="*/ 1277 w 3510"/>
                <a:gd name="T101" fmla="*/ 435 h 3500"/>
                <a:gd name="T102" fmla="*/ 1608 w 3510"/>
                <a:gd name="T103" fmla="*/ 165 h 3500"/>
                <a:gd name="T104" fmla="*/ 1993 w 3510"/>
                <a:gd name="T105" fmla="*/ 23 h 3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510" h="3500">
                  <a:moveTo>
                    <a:pt x="649" y="2545"/>
                  </a:moveTo>
                  <a:lnTo>
                    <a:pt x="245" y="2947"/>
                  </a:lnTo>
                  <a:lnTo>
                    <a:pt x="221" y="2975"/>
                  </a:lnTo>
                  <a:lnTo>
                    <a:pt x="203" y="3005"/>
                  </a:lnTo>
                  <a:lnTo>
                    <a:pt x="190" y="3035"/>
                  </a:lnTo>
                  <a:lnTo>
                    <a:pt x="183" y="3068"/>
                  </a:lnTo>
                  <a:lnTo>
                    <a:pt x="181" y="3102"/>
                  </a:lnTo>
                  <a:lnTo>
                    <a:pt x="183" y="3135"/>
                  </a:lnTo>
                  <a:lnTo>
                    <a:pt x="190" y="3168"/>
                  </a:lnTo>
                  <a:lnTo>
                    <a:pt x="203" y="3200"/>
                  </a:lnTo>
                  <a:lnTo>
                    <a:pt x="221" y="3230"/>
                  </a:lnTo>
                  <a:lnTo>
                    <a:pt x="245" y="3256"/>
                  </a:lnTo>
                  <a:lnTo>
                    <a:pt x="271" y="3279"/>
                  </a:lnTo>
                  <a:lnTo>
                    <a:pt x="301" y="3297"/>
                  </a:lnTo>
                  <a:lnTo>
                    <a:pt x="333" y="3310"/>
                  </a:lnTo>
                  <a:lnTo>
                    <a:pt x="366" y="3318"/>
                  </a:lnTo>
                  <a:lnTo>
                    <a:pt x="399" y="3320"/>
                  </a:lnTo>
                  <a:lnTo>
                    <a:pt x="433" y="3318"/>
                  </a:lnTo>
                  <a:lnTo>
                    <a:pt x="466" y="3310"/>
                  </a:lnTo>
                  <a:lnTo>
                    <a:pt x="497" y="3297"/>
                  </a:lnTo>
                  <a:lnTo>
                    <a:pt x="527" y="3279"/>
                  </a:lnTo>
                  <a:lnTo>
                    <a:pt x="553" y="3256"/>
                  </a:lnTo>
                  <a:lnTo>
                    <a:pt x="957" y="2853"/>
                  </a:lnTo>
                  <a:lnTo>
                    <a:pt x="649" y="2545"/>
                  </a:lnTo>
                  <a:close/>
                  <a:moveTo>
                    <a:pt x="905" y="2290"/>
                  </a:moveTo>
                  <a:lnTo>
                    <a:pt x="776" y="2417"/>
                  </a:lnTo>
                  <a:lnTo>
                    <a:pt x="1086" y="2726"/>
                  </a:lnTo>
                  <a:lnTo>
                    <a:pt x="1214" y="2597"/>
                  </a:lnTo>
                  <a:lnTo>
                    <a:pt x="905" y="2290"/>
                  </a:lnTo>
                  <a:close/>
                  <a:moveTo>
                    <a:pt x="2237" y="180"/>
                  </a:moveTo>
                  <a:lnTo>
                    <a:pt x="2167" y="182"/>
                  </a:lnTo>
                  <a:lnTo>
                    <a:pt x="2097" y="189"/>
                  </a:lnTo>
                  <a:lnTo>
                    <a:pt x="2028" y="200"/>
                  </a:lnTo>
                  <a:lnTo>
                    <a:pt x="1959" y="215"/>
                  </a:lnTo>
                  <a:lnTo>
                    <a:pt x="1892" y="235"/>
                  </a:lnTo>
                  <a:lnTo>
                    <a:pt x="1825" y="260"/>
                  </a:lnTo>
                  <a:lnTo>
                    <a:pt x="1760" y="288"/>
                  </a:lnTo>
                  <a:lnTo>
                    <a:pt x="1698" y="321"/>
                  </a:lnTo>
                  <a:lnTo>
                    <a:pt x="1636" y="360"/>
                  </a:lnTo>
                  <a:lnTo>
                    <a:pt x="1576" y="401"/>
                  </a:lnTo>
                  <a:lnTo>
                    <a:pt x="1519" y="448"/>
                  </a:lnTo>
                  <a:lnTo>
                    <a:pt x="1465" y="498"/>
                  </a:lnTo>
                  <a:lnTo>
                    <a:pt x="1411" y="556"/>
                  </a:lnTo>
                  <a:lnTo>
                    <a:pt x="1363" y="615"/>
                  </a:lnTo>
                  <a:lnTo>
                    <a:pt x="1319" y="678"/>
                  </a:lnTo>
                  <a:lnTo>
                    <a:pt x="1281" y="741"/>
                  </a:lnTo>
                  <a:lnTo>
                    <a:pt x="1247" y="808"/>
                  </a:lnTo>
                  <a:lnTo>
                    <a:pt x="1218" y="876"/>
                  </a:lnTo>
                  <a:lnTo>
                    <a:pt x="1193" y="946"/>
                  </a:lnTo>
                  <a:lnTo>
                    <a:pt x="1174" y="1016"/>
                  </a:lnTo>
                  <a:lnTo>
                    <a:pt x="1159" y="1088"/>
                  </a:lnTo>
                  <a:lnTo>
                    <a:pt x="1150" y="1160"/>
                  </a:lnTo>
                  <a:lnTo>
                    <a:pt x="1146" y="1232"/>
                  </a:lnTo>
                  <a:lnTo>
                    <a:pt x="1146" y="1306"/>
                  </a:lnTo>
                  <a:lnTo>
                    <a:pt x="1150" y="1379"/>
                  </a:lnTo>
                  <a:lnTo>
                    <a:pt x="1159" y="1451"/>
                  </a:lnTo>
                  <a:lnTo>
                    <a:pt x="1174" y="1522"/>
                  </a:lnTo>
                  <a:lnTo>
                    <a:pt x="1193" y="1593"/>
                  </a:lnTo>
                  <a:lnTo>
                    <a:pt x="1218" y="1662"/>
                  </a:lnTo>
                  <a:lnTo>
                    <a:pt x="1247" y="1731"/>
                  </a:lnTo>
                  <a:lnTo>
                    <a:pt x="1281" y="1797"/>
                  </a:lnTo>
                  <a:lnTo>
                    <a:pt x="1319" y="1861"/>
                  </a:lnTo>
                  <a:lnTo>
                    <a:pt x="1363" y="1923"/>
                  </a:lnTo>
                  <a:lnTo>
                    <a:pt x="1411" y="1983"/>
                  </a:lnTo>
                  <a:lnTo>
                    <a:pt x="1465" y="2040"/>
                  </a:lnTo>
                  <a:lnTo>
                    <a:pt x="1521" y="2093"/>
                  </a:lnTo>
                  <a:lnTo>
                    <a:pt x="1582" y="2141"/>
                  </a:lnTo>
                  <a:lnTo>
                    <a:pt x="1643" y="2185"/>
                  </a:lnTo>
                  <a:lnTo>
                    <a:pt x="1708" y="2223"/>
                  </a:lnTo>
                  <a:lnTo>
                    <a:pt x="1774" y="2257"/>
                  </a:lnTo>
                  <a:lnTo>
                    <a:pt x="1843" y="2286"/>
                  </a:lnTo>
                  <a:lnTo>
                    <a:pt x="1912" y="2310"/>
                  </a:lnTo>
                  <a:lnTo>
                    <a:pt x="1984" y="2329"/>
                  </a:lnTo>
                  <a:lnTo>
                    <a:pt x="2055" y="2344"/>
                  </a:lnTo>
                  <a:lnTo>
                    <a:pt x="2127" y="2353"/>
                  </a:lnTo>
                  <a:lnTo>
                    <a:pt x="2201" y="2358"/>
                  </a:lnTo>
                  <a:lnTo>
                    <a:pt x="2274" y="2358"/>
                  </a:lnTo>
                  <a:lnTo>
                    <a:pt x="2346" y="2353"/>
                  </a:lnTo>
                  <a:lnTo>
                    <a:pt x="2419" y="2344"/>
                  </a:lnTo>
                  <a:lnTo>
                    <a:pt x="2491" y="2329"/>
                  </a:lnTo>
                  <a:lnTo>
                    <a:pt x="2561" y="2310"/>
                  </a:lnTo>
                  <a:lnTo>
                    <a:pt x="2631" y="2286"/>
                  </a:lnTo>
                  <a:lnTo>
                    <a:pt x="2700" y="2257"/>
                  </a:lnTo>
                  <a:lnTo>
                    <a:pt x="2767" y="2223"/>
                  </a:lnTo>
                  <a:lnTo>
                    <a:pt x="2830" y="2185"/>
                  </a:lnTo>
                  <a:lnTo>
                    <a:pt x="2893" y="2141"/>
                  </a:lnTo>
                  <a:lnTo>
                    <a:pt x="2953" y="2093"/>
                  </a:lnTo>
                  <a:lnTo>
                    <a:pt x="3010" y="2040"/>
                  </a:lnTo>
                  <a:lnTo>
                    <a:pt x="3063" y="1983"/>
                  </a:lnTo>
                  <a:lnTo>
                    <a:pt x="3111" y="1923"/>
                  </a:lnTo>
                  <a:lnTo>
                    <a:pt x="3155" y="1861"/>
                  </a:lnTo>
                  <a:lnTo>
                    <a:pt x="3193" y="1797"/>
                  </a:lnTo>
                  <a:lnTo>
                    <a:pt x="3227" y="1731"/>
                  </a:lnTo>
                  <a:lnTo>
                    <a:pt x="3257" y="1662"/>
                  </a:lnTo>
                  <a:lnTo>
                    <a:pt x="3280" y="1593"/>
                  </a:lnTo>
                  <a:lnTo>
                    <a:pt x="3299" y="1522"/>
                  </a:lnTo>
                  <a:lnTo>
                    <a:pt x="3314" y="1451"/>
                  </a:lnTo>
                  <a:lnTo>
                    <a:pt x="3324" y="1379"/>
                  </a:lnTo>
                  <a:lnTo>
                    <a:pt x="3329" y="1306"/>
                  </a:lnTo>
                  <a:lnTo>
                    <a:pt x="3329" y="1232"/>
                  </a:lnTo>
                  <a:lnTo>
                    <a:pt x="3324" y="1160"/>
                  </a:lnTo>
                  <a:lnTo>
                    <a:pt x="3314" y="1088"/>
                  </a:lnTo>
                  <a:lnTo>
                    <a:pt x="3299" y="1016"/>
                  </a:lnTo>
                  <a:lnTo>
                    <a:pt x="3280" y="946"/>
                  </a:lnTo>
                  <a:lnTo>
                    <a:pt x="3257" y="876"/>
                  </a:lnTo>
                  <a:lnTo>
                    <a:pt x="3227" y="808"/>
                  </a:lnTo>
                  <a:lnTo>
                    <a:pt x="3193" y="741"/>
                  </a:lnTo>
                  <a:lnTo>
                    <a:pt x="3155" y="678"/>
                  </a:lnTo>
                  <a:lnTo>
                    <a:pt x="3111" y="615"/>
                  </a:lnTo>
                  <a:lnTo>
                    <a:pt x="3063" y="556"/>
                  </a:lnTo>
                  <a:lnTo>
                    <a:pt x="3010" y="498"/>
                  </a:lnTo>
                  <a:lnTo>
                    <a:pt x="2955" y="448"/>
                  </a:lnTo>
                  <a:lnTo>
                    <a:pt x="2898" y="401"/>
                  </a:lnTo>
                  <a:lnTo>
                    <a:pt x="2839" y="360"/>
                  </a:lnTo>
                  <a:lnTo>
                    <a:pt x="2777" y="321"/>
                  </a:lnTo>
                  <a:lnTo>
                    <a:pt x="2713" y="288"/>
                  </a:lnTo>
                  <a:lnTo>
                    <a:pt x="2648" y="260"/>
                  </a:lnTo>
                  <a:lnTo>
                    <a:pt x="2583" y="235"/>
                  </a:lnTo>
                  <a:lnTo>
                    <a:pt x="2514" y="215"/>
                  </a:lnTo>
                  <a:lnTo>
                    <a:pt x="2446" y="200"/>
                  </a:lnTo>
                  <a:lnTo>
                    <a:pt x="2376" y="189"/>
                  </a:lnTo>
                  <a:lnTo>
                    <a:pt x="2307" y="182"/>
                  </a:lnTo>
                  <a:lnTo>
                    <a:pt x="2237" y="180"/>
                  </a:lnTo>
                  <a:close/>
                  <a:moveTo>
                    <a:pt x="2237" y="0"/>
                  </a:moveTo>
                  <a:lnTo>
                    <a:pt x="2319" y="2"/>
                  </a:lnTo>
                  <a:lnTo>
                    <a:pt x="2400" y="11"/>
                  </a:lnTo>
                  <a:lnTo>
                    <a:pt x="2480" y="23"/>
                  </a:lnTo>
                  <a:lnTo>
                    <a:pt x="2560" y="41"/>
                  </a:lnTo>
                  <a:lnTo>
                    <a:pt x="2639" y="65"/>
                  </a:lnTo>
                  <a:lnTo>
                    <a:pt x="2717" y="93"/>
                  </a:lnTo>
                  <a:lnTo>
                    <a:pt x="2792" y="126"/>
                  </a:lnTo>
                  <a:lnTo>
                    <a:pt x="2867" y="165"/>
                  </a:lnTo>
                  <a:lnTo>
                    <a:pt x="2938" y="209"/>
                  </a:lnTo>
                  <a:lnTo>
                    <a:pt x="3007" y="258"/>
                  </a:lnTo>
                  <a:lnTo>
                    <a:pt x="3074" y="312"/>
                  </a:lnTo>
                  <a:lnTo>
                    <a:pt x="3138" y="371"/>
                  </a:lnTo>
                  <a:lnTo>
                    <a:pt x="3197" y="435"/>
                  </a:lnTo>
                  <a:lnTo>
                    <a:pt x="3252" y="502"/>
                  </a:lnTo>
                  <a:lnTo>
                    <a:pt x="3300" y="571"/>
                  </a:lnTo>
                  <a:lnTo>
                    <a:pt x="3344" y="642"/>
                  </a:lnTo>
                  <a:lnTo>
                    <a:pt x="3383" y="716"/>
                  </a:lnTo>
                  <a:lnTo>
                    <a:pt x="3416" y="791"/>
                  </a:lnTo>
                  <a:lnTo>
                    <a:pt x="3445" y="869"/>
                  </a:lnTo>
                  <a:lnTo>
                    <a:pt x="3469" y="947"/>
                  </a:lnTo>
                  <a:lnTo>
                    <a:pt x="3487" y="1027"/>
                  </a:lnTo>
                  <a:lnTo>
                    <a:pt x="3499" y="1107"/>
                  </a:lnTo>
                  <a:lnTo>
                    <a:pt x="3508" y="1188"/>
                  </a:lnTo>
                  <a:lnTo>
                    <a:pt x="3510" y="1270"/>
                  </a:lnTo>
                  <a:lnTo>
                    <a:pt x="3510" y="1270"/>
                  </a:lnTo>
                  <a:lnTo>
                    <a:pt x="3508" y="1350"/>
                  </a:lnTo>
                  <a:lnTo>
                    <a:pt x="3499" y="1432"/>
                  </a:lnTo>
                  <a:lnTo>
                    <a:pt x="3487" y="1512"/>
                  </a:lnTo>
                  <a:lnTo>
                    <a:pt x="3469" y="1592"/>
                  </a:lnTo>
                  <a:lnTo>
                    <a:pt x="3445" y="1670"/>
                  </a:lnTo>
                  <a:lnTo>
                    <a:pt x="3416" y="1748"/>
                  </a:lnTo>
                  <a:lnTo>
                    <a:pt x="3383" y="1823"/>
                  </a:lnTo>
                  <a:lnTo>
                    <a:pt x="3344" y="1896"/>
                  </a:lnTo>
                  <a:lnTo>
                    <a:pt x="3300" y="1968"/>
                  </a:lnTo>
                  <a:lnTo>
                    <a:pt x="3252" y="2037"/>
                  </a:lnTo>
                  <a:lnTo>
                    <a:pt x="3197" y="2104"/>
                  </a:lnTo>
                  <a:lnTo>
                    <a:pt x="3138" y="2167"/>
                  </a:lnTo>
                  <a:lnTo>
                    <a:pt x="3074" y="2226"/>
                  </a:lnTo>
                  <a:lnTo>
                    <a:pt x="3007" y="2280"/>
                  </a:lnTo>
                  <a:lnTo>
                    <a:pt x="2938" y="2330"/>
                  </a:lnTo>
                  <a:lnTo>
                    <a:pt x="2867" y="2374"/>
                  </a:lnTo>
                  <a:lnTo>
                    <a:pt x="2792" y="2412"/>
                  </a:lnTo>
                  <a:lnTo>
                    <a:pt x="2717" y="2446"/>
                  </a:lnTo>
                  <a:lnTo>
                    <a:pt x="2639" y="2474"/>
                  </a:lnTo>
                  <a:lnTo>
                    <a:pt x="2560" y="2498"/>
                  </a:lnTo>
                  <a:lnTo>
                    <a:pt x="2480" y="2516"/>
                  </a:lnTo>
                  <a:lnTo>
                    <a:pt x="2400" y="2528"/>
                  </a:lnTo>
                  <a:lnTo>
                    <a:pt x="2319" y="2536"/>
                  </a:lnTo>
                  <a:lnTo>
                    <a:pt x="2237" y="2539"/>
                  </a:lnTo>
                  <a:lnTo>
                    <a:pt x="2156" y="2536"/>
                  </a:lnTo>
                  <a:lnTo>
                    <a:pt x="2075" y="2528"/>
                  </a:lnTo>
                  <a:lnTo>
                    <a:pt x="1994" y="2516"/>
                  </a:lnTo>
                  <a:lnTo>
                    <a:pt x="1915" y="2498"/>
                  </a:lnTo>
                  <a:lnTo>
                    <a:pt x="1837" y="2474"/>
                  </a:lnTo>
                  <a:lnTo>
                    <a:pt x="1759" y="2447"/>
                  </a:lnTo>
                  <a:lnTo>
                    <a:pt x="1684" y="2413"/>
                  </a:lnTo>
                  <a:lnTo>
                    <a:pt x="1610" y="2375"/>
                  </a:lnTo>
                  <a:lnTo>
                    <a:pt x="1538" y="2331"/>
                  </a:lnTo>
                  <a:lnTo>
                    <a:pt x="1469" y="2282"/>
                  </a:lnTo>
                  <a:lnTo>
                    <a:pt x="1403" y="2228"/>
                  </a:lnTo>
                  <a:lnTo>
                    <a:pt x="1251" y="2380"/>
                  </a:lnTo>
                  <a:lnTo>
                    <a:pt x="1405" y="2534"/>
                  </a:lnTo>
                  <a:lnTo>
                    <a:pt x="1419" y="2551"/>
                  </a:lnTo>
                  <a:lnTo>
                    <a:pt x="1427" y="2569"/>
                  </a:lnTo>
                  <a:lnTo>
                    <a:pt x="1432" y="2588"/>
                  </a:lnTo>
                  <a:lnTo>
                    <a:pt x="1432" y="2608"/>
                  </a:lnTo>
                  <a:lnTo>
                    <a:pt x="1427" y="2627"/>
                  </a:lnTo>
                  <a:lnTo>
                    <a:pt x="1419" y="2645"/>
                  </a:lnTo>
                  <a:lnTo>
                    <a:pt x="1405" y="2661"/>
                  </a:lnTo>
                  <a:lnTo>
                    <a:pt x="682" y="3383"/>
                  </a:lnTo>
                  <a:lnTo>
                    <a:pt x="647" y="3414"/>
                  </a:lnTo>
                  <a:lnTo>
                    <a:pt x="609" y="3441"/>
                  </a:lnTo>
                  <a:lnTo>
                    <a:pt x="570" y="3462"/>
                  </a:lnTo>
                  <a:lnTo>
                    <a:pt x="529" y="3479"/>
                  </a:lnTo>
                  <a:lnTo>
                    <a:pt x="486" y="3490"/>
                  </a:lnTo>
                  <a:lnTo>
                    <a:pt x="442" y="3498"/>
                  </a:lnTo>
                  <a:lnTo>
                    <a:pt x="399" y="3500"/>
                  </a:lnTo>
                  <a:lnTo>
                    <a:pt x="355" y="3498"/>
                  </a:lnTo>
                  <a:lnTo>
                    <a:pt x="312" y="3490"/>
                  </a:lnTo>
                  <a:lnTo>
                    <a:pt x="269" y="3479"/>
                  </a:lnTo>
                  <a:lnTo>
                    <a:pt x="229" y="3462"/>
                  </a:lnTo>
                  <a:lnTo>
                    <a:pt x="189" y="3441"/>
                  </a:lnTo>
                  <a:lnTo>
                    <a:pt x="151" y="3414"/>
                  </a:lnTo>
                  <a:lnTo>
                    <a:pt x="117" y="3383"/>
                  </a:lnTo>
                  <a:lnTo>
                    <a:pt x="86" y="3349"/>
                  </a:lnTo>
                  <a:lnTo>
                    <a:pt x="60" y="3311"/>
                  </a:lnTo>
                  <a:lnTo>
                    <a:pt x="38" y="3272"/>
                  </a:lnTo>
                  <a:lnTo>
                    <a:pt x="21" y="3232"/>
                  </a:lnTo>
                  <a:lnTo>
                    <a:pt x="10" y="3189"/>
                  </a:lnTo>
                  <a:lnTo>
                    <a:pt x="2" y="3146"/>
                  </a:lnTo>
                  <a:lnTo>
                    <a:pt x="0" y="3102"/>
                  </a:lnTo>
                  <a:lnTo>
                    <a:pt x="0" y="3102"/>
                  </a:lnTo>
                  <a:lnTo>
                    <a:pt x="2" y="3059"/>
                  </a:lnTo>
                  <a:lnTo>
                    <a:pt x="10" y="3015"/>
                  </a:lnTo>
                  <a:lnTo>
                    <a:pt x="21" y="2973"/>
                  </a:lnTo>
                  <a:lnTo>
                    <a:pt x="38" y="2932"/>
                  </a:lnTo>
                  <a:lnTo>
                    <a:pt x="60" y="2892"/>
                  </a:lnTo>
                  <a:lnTo>
                    <a:pt x="86" y="2855"/>
                  </a:lnTo>
                  <a:lnTo>
                    <a:pt x="117" y="2820"/>
                  </a:lnTo>
                  <a:lnTo>
                    <a:pt x="841" y="2099"/>
                  </a:lnTo>
                  <a:lnTo>
                    <a:pt x="857" y="2085"/>
                  </a:lnTo>
                  <a:lnTo>
                    <a:pt x="875" y="2077"/>
                  </a:lnTo>
                  <a:lnTo>
                    <a:pt x="895" y="2072"/>
                  </a:lnTo>
                  <a:lnTo>
                    <a:pt x="915" y="2072"/>
                  </a:lnTo>
                  <a:lnTo>
                    <a:pt x="934" y="2077"/>
                  </a:lnTo>
                  <a:lnTo>
                    <a:pt x="952" y="2085"/>
                  </a:lnTo>
                  <a:lnTo>
                    <a:pt x="969" y="2099"/>
                  </a:lnTo>
                  <a:lnTo>
                    <a:pt x="1123" y="2253"/>
                  </a:lnTo>
                  <a:lnTo>
                    <a:pt x="1275" y="2101"/>
                  </a:lnTo>
                  <a:lnTo>
                    <a:pt x="1221" y="2035"/>
                  </a:lnTo>
                  <a:lnTo>
                    <a:pt x="1172" y="1965"/>
                  </a:lnTo>
                  <a:lnTo>
                    <a:pt x="1129" y="1894"/>
                  </a:lnTo>
                  <a:lnTo>
                    <a:pt x="1090" y="1821"/>
                  </a:lnTo>
                  <a:lnTo>
                    <a:pt x="1056" y="1745"/>
                  </a:lnTo>
                  <a:lnTo>
                    <a:pt x="1029" y="1668"/>
                  </a:lnTo>
                  <a:lnTo>
                    <a:pt x="1005" y="1590"/>
                  </a:lnTo>
                  <a:lnTo>
                    <a:pt x="987" y="1510"/>
                  </a:lnTo>
                  <a:lnTo>
                    <a:pt x="974" y="1430"/>
                  </a:lnTo>
                  <a:lnTo>
                    <a:pt x="967" y="1349"/>
                  </a:lnTo>
                  <a:lnTo>
                    <a:pt x="964" y="1267"/>
                  </a:lnTo>
                  <a:lnTo>
                    <a:pt x="967" y="1187"/>
                  </a:lnTo>
                  <a:lnTo>
                    <a:pt x="974" y="1106"/>
                  </a:lnTo>
                  <a:lnTo>
                    <a:pt x="988" y="1026"/>
                  </a:lnTo>
                  <a:lnTo>
                    <a:pt x="1006" y="946"/>
                  </a:lnTo>
                  <a:lnTo>
                    <a:pt x="1030" y="868"/>
                  </a:lnTo>
                  <a:lnTo>
                    <a:pt x="1057" y="790"/>
                  </a:lnTo>
                  <a:lnTo>
                    <a:pt x="1091" y="715"/>
                  </a:lnTo>
                  <a:lnTo>
                    <a:pt x="1130" y="642"/>
                  </a:lnTo>
                  <a:lnTo>
                    <a:pt x="1174" y="570"/>
                  </a:lnTo>
                  <a:lnTo>
                    <a:pt x="1223" y="501"/>
                  </a:lnTo>
                  <a:lnTo>
                    <a:pt x="1277" y="435"/>
                  </a:lnTo>
                  <a:lnTo>
                    <a:pt x="1337" y="371"/>
                  </a:lnTo>
                  <a:lnTo>
                    <a:pt x="1400" y="312"/>
                  </a:lnTo>
                  <a:lnTo>
                    <a:pt x="1467" y="258"/>
                  </a:lnTo>
                  <a:lnTo>
                    <a:pt x="1536" y="209"/>
                  </a:lnTo>
                  <a:lnTo>
                    <a:pt x="1608" y="165"/>
                  </a:lnTo>
                  <a:lnTo>
                    <a:pt x="1682" y="126"/>
                  </a:lnTo>
                  <a:lnTo>
                    <a:pt x="1757" y="93"/>
                  </a:lnTo>
                  <a:lnTo>
                    <a:pt x="1835" y="65"/>
                  </a:lnTo>
                  <a:lnTo>
                    <a:pt x="1913" y="41"/>
                  </a:lnTo>
                  <a:lnTo>
                    <a:pt x="1993" y="23"/>
                  </a:lnTo>
                  <a:lnTo>
                    <a:pt x="2074" y="11"/>
                  </a:lnTo>
                  <a:lnTo>
                    <a:pt x="2156" y="2"/>
                  </a:lnTo>
                  <a:lnTo>
                    <a:pt x="2237" y="0"/>
                  </a:lnTo>
                  <a:close/>
                </a:path>
              </a:pathLst>
            </a:custGeom>
            <a:grpFill/>
            <a:ln w="0">
              <a:noFill/>
              <a:prstDash val="solid"/>
              <a:round/>
            </a:ln>
          </p:spPr>
          <p:txBody>
            <a:bodyPr vert="horz" wrap="square" lIns="91440" tIns="45720" rIns="91440" bIns="45720" numCol="1" anchor="t" anchorCtr="0" compatLnSpc="1"/>
            <a:lstStyle/>
            <a:p>
              <a:endParaRPr lang="en-US">
                <a:solidFill>
                  <a:srgbClr val="404040"/>
                </a:solidFill>
              </a:endParaRPr>
            </a:p>
          </p:txBody>
        </p:sp>
        <p:sp>
          <p:nvSpPr>
            <p:cNvPr id="40" name="Freeform 75"/>
            <p:cNvSpPr>
              <a:spLocks noEditPoints="1"/>
            </p:cNvSpPr>
            <p:nvPr/>
          </p:nvSpPr>
          <p:spPr bwMode="auto">
            <a:xfrm>
              <a:off x="1819275" y="1978026"/>
              <a:ext cx="279400" cy="279400"/>
            </a:xfrm>
            <a:custGeom>
              <a:avLst/>
              <a:gdLst>
                <a:gd name="T0" fmla="*/ 760 w 1765"/>
                <a:gd name="T1" fmla="*/ 191 h 1760"/>
                <a:gd name="T2" fmla="*/ 586 w 1765"/>
                <a:gd name="T3" fmla="*/ 246 h 1760"/>
                <a:gd name="T4" fmla="*/ 432 w 1765"/>
                <a:gd name="T5" fmla="*/ 344 h 1760"/>
                <a:gd name="T6" fmla="*/ 306 w 1765"/>
                <a:gd name="T7" fmla="*/ 480 h 1760"/>
                <a:gd name="T8" fmla="*/ 222 w 1765"/>
                <a:gd name="T9" fmla="*/ 641 h 1760"/>
                <a:gd name="T10" fmla="*/ 183 w 1765"/>
                <a:gd name="T11" fmla="*/ 819 h 1760"/>
                <a:gd name="T12" fmla="*/ 192 w 1765"/>
                <a:gd name="T13" fmla="*/ 1003 h 1760"/>
                <a:gd name="T14" fmla="*/ 246 w 1765"/>
                <a:gd name="T15" fmla="*/ 1175 h 1760"/>
                <a:gd name="T16" fmla="*/ 344 w 1765"/>
                <a:gd name="T17" fmla="*/ 1329 h 1760"/>
                <a:gd name="T18" fmla="*/ 481 w 1765"/>
                <a:gd name="T19" fmla="*/ 1454 h 1760"/>
                <a:gd name="T20" fmla="*/ 641 w 1765"/>
                <a:gd name="T21" fmla="*/ 1538 h 1760"/>
                <a:gd name="T22" fmla="*/ 820 w 1765"/>
                <a:gd name="T23" fmla="*/ 1577 h 1760"/>
                <a:gd name="T24" fmla="*/ 1005 w 1765"/>
                <a:gd name="T25" fmla="*/ 1569 h 1760"/>
                <a:gd name="T26" fmla="*/ 1179 w 1765"/>
                <a:gd name="T27" fmla="*/ 1515 h 1760"/>
                <a:gd name="T28" fmla="*/ 1333 w 1765"/>
                <a:gd name="T29" fmla="*/ 1417 h 1760"/>
                <a:gd name="T30" fmla="*/ 1457 w 1765"/>
                <a:gd name="T31" fmla="*/ 1280 h 1760"/>
                <a:gd name="T32" fmla="*/ 1541 w 1765"/>
                <a:gd name="T33" fmla="*/ 1120 h 1760"/>
                <a:gd name="T34" fmla="*/ 1581 w 1765"/>
                <a:gd name="T35" fmla="*/ 942 h 1760"/>
                <a:gd name="T36" fmla="*/ 1573 w 1765"/>
                <a:gd name="T37" fmla="*/ 758 h 1760"/>
                <a:gd name="T38" fmla="*/ 1518 w 1765"/>
                <a:gd name="T39" fmla="*/ 585 h 1760"/>
                <a:gd name="T40" fmla="*/ 1420 w 1765"/>
                <a:gd name="T41" fmla="*/ 431 h 1760"/>
                <a:gd name="T42" fmla="*/ 1284 w 1765"/>
                <a:gd name="T43" fmla="*/ 307 h 1760"/>
                <a:gd name="T44" fmla="*/ 1122 w 1765"/>
                <a:gd name="T45" fmla="*/ 223 h 1760"/>
                <a:gd name="T46" fmla="*/ 944 w 1765"/>
                <a:gd name="T47" fmla="*/ 184 h 1760"/>
                <a:gd name="T48" fmla="*/ 952 w 1765"/>
                <a:gd name="T49" fmla="*/ 3 h 1760"/>
                <a:gd name="T50" fmla="*/ 1155 w 1765"/>
                <a:gd name="T51" fmla="*/ 44 h 1760"/>
                <a:gd name="T52" fmla="*/ 1342 w 1765"/>
                <a:gd name="T53" fmla="*/ 130 h 1760"/>
                <a:gd name="T54" fmla="*/ 1506 w 1765"/>
                <a:gd name="T55" fmla="*/ 258 h 1760"/>
                <a:gd name="T56" fmla="*/ 1635 w 1765"/>
                <a:gd name="T57" fmla="*/ 421 h 1760"/>
                <a:gd name="T58" fmla="*/ 1721 w 1765"/>
                <a:gd name="T59" fmla="*/ 608 h 1760"/>
                <a:gd name="T60" fmla="*/ 1761 w 1765"/>
                <a:gd name="T61" fmla="*/ 811 h 1760"/>
                <a:gd name="T62" fmla="*/ 1753 w 1765"/>
                <a:gd name="T63" fmla="*/ 1019 h 1760"/>
                <a:gd name="T64" fmla="*/ 1698 w 1765"/>
                <a:gd name="T65" fmla="*/ 1217 h 1760"/>
                <a:gd name="T66" fmla="*/ 1597 w 1765"/>
                <a:gd name="T67" fmla="*/ 1396 h 1760"/>
                <a:gd name="T68" fmla="*/ 1454 w 1765"/>
                <a:gd name="T69" fmla="*/ 1550 h 1760"/>
                <a:gd name="T70" fmla="*/ 1282 w 1765"/>
                <a:gd name="T71" fmla="*/ 1664 h 1760"/>
                <a:gd name="T72" fmla="*/ 1089 w 1765"/>
                <a:gd name="T73" fmla="*/ 1735 h 1760"/>
                <a:gd name="T74" fmla="*/ 882 w 1765"/>
                <a:gd name="T75" fmla="*/ 1760 h 1760"/>
                <a:gd name="T76" fmla="*/ 674 w 1765"/>
                <a:gd name="T77" fmla="*/ 1735 h 1760"/>
                <a:gd name="T78" fmla="*/ 482 w 1765"/>
                <a:gd name="T79" fmla="*/ 1664 h 1760"/>
                <a:gd name="T80" fmla="*/ 310 w 1765"/>
                <a:gd name="T81" fmla="*/ 1550 h 1760"/>
                <a:gd name="T82" fmla="*/ 167 w 1765"/>
                <a:gd name="T83" fmla="*/ 1396 h 1760"/>
                <a:gd name="T84" fmla="*/ 67 w 1765"/>
                <a:gd name="T85" fmla="*/ 1217 h 1760"/>
                <a:gd name="T86" fmla="*/ 11 w 1765"/>
                <a:gd name="T87" fmla="*/ 1019 h 1760"/>
                <a:gd name="T88" fmla="*/ 2 w 1765"/>
                <a:gd name="T89" fmla="*/ 811 h 1760"/>
                <a:gd name="T90" fmla="*/ 43 w 1765"/>
                <a:gd name="T91" fmla="*/ 608 h 1760"/>
                <a:gd name="T92" fmla="*/ 129 w 1765"/>
                <a:gd name="T93" fmla="*/ 421 h 1760"/>
                <a:gd name="T94" fmla="*/ 259 w 1765"/>
                <a:gd name="T95" fmla="*/ 258 h 1760"/>
                <a:gd name="T96" fmla="*/ 422 w 1765"/>
                <a:gd name="T97" fmla="*/ 130 h 1760"/>
                <a:gd name="T98" fmla="*/ 608 w 1765"/>
                <a:gd name="T99" fmla="*/ 44 h 1760"/>
                <a:gd name="T100" fmla="*/ 812 w 1765"/>
                <a:gd name="T101" fmla="*/ 3 h 1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65" h="1760">
                  <a:moveTo>
                    <a:pt x="882" y="181"/>
                  </a:moveTo>
                  <a:lnTo>
                    <a:pt x="820" y="184"/>
                  </a:lnTo>
                  <a:lnTo>
                    <a:pt x="760" y="191"/>
                  </a:lnTo>
                  <a:lnTo>
                    <a:pt x="700" y="205"/>
                  </a:lnTo>
                  <a:lnTo>
                    <a:pt x="641" y="223"/>
                  </a:lnTo>
                  <a:lnTo>
                    <a:pt x="586" y="246"/>
                  </a:lnTo>
                  <a:lnTo>
                    <a:pt x="532" y="274"/>
                  </a:lnTo>
                  <a:lnTo>
                    <a:pt x="481" y="307"/>
                  </a:lnTo>
                  <a:lnTo>
                    <a:pt x="432" y="344"/>
                  </a:lnTo>
                  <a:lnTo>
                    <a:pt x="386" y="385"/>
                  </a:lnTo>
                  <a:lnTo>
                    <a:pt x="344" y="431"/>
                  </a:lnTo>
                  <a:lnTo>
                    <a:pt x="306" y="480"/>
                  </a:lnTo>
                  <a:lnTo>
                    <a:pt x="273" y="532"/>
                  </a:lnTo>
                  <a:lnTo>
                    <a:pt x="246" y="585"/>
                  </a:lnTo>
                  <a:lnTo>
                    <a:pt x="222" y="641"/>
                  </a:lnTo>
                  <a:lnTo>
                    <a:pt x="204" y="698"/>
                  </a:lnTo>
                  <a:lnTo>
                    <a:pt x="192" y="758"/>
                  </a:lnTo>
                  <a:lnTo>
                    <a:pt x="183" y="819"/>
                  </a:lnTo>
                  <a:lnTo>
                    <a:pt x="181" y="881"/>
                  </a:lnTo>
                  <a:lnTo>
                    <a:pt x="183" y="942"/>
                  </a:lnTo>
                  <a:lnTo>
                    <a:pt x="192" y="1003"/>
                  </a:lnTo>
                  <a:lnTo>
                    <a:pt x="204" y="1062"/>
                  </a:lnTo>
                  <a:lnTo>
                    <a:pt x="222" y="1120"/>
                  </a:lnTo>
                  <a:lnTo>
                    <a:pt x="246" y="1175"/>
                  </a:lnTo>
                  <a:lnTo>
                    <a:pt x="273" y="1229"/>
                  </a:lnTo>
                  <a:lnTo>
                    <a:pt x="306" y="1280"/>
                  </a:lnTo>
                  <a:lnTo>
                    <a:pt x="344" y="1329"/>
                  </a:lnTo>
                  <a:lnTo>
                    <a:pt x="386" y="1375"/>
                  </a:lnTo>
                  <a:lnTo>
                    <a:pt x="432" y="1417"/>
                  </a:lnTo>
                  <a:lnTo>
                    <a:pt x="481" y="1454"/>
                  </a:lnTo>
                  <a:lnTo>
                    <a:pt x="532" y="1487"/>
                  </a:lnTo>
                  <a:lnTo>
                    <a:pt x="586" y="1515"/>
                  </a:lnTo>
                  <a:lnTo>
                    <a:pt x="641" y="1538"/>
                  </a:lnTo>
                  <a:lnTo>
                    <a:pt x="700" y="1556"/>
                  </a:lnTo>
                  <a:lnTo>
                    <a:pt x="760" y="1569"/>
                  </a:lnTo>
                  <a:lnTo>
                    <a:pt x="820" y="1577"/>
                  </a:lnTo>
                  <a:lnTo>
                    <a:pt x="882" y="1579"/>
                  </a:lnTo>
                  <a:lnTo>
                    <a:pt x="944" y="1577"/>
                  </a:lnTo>
                  <a:lnTo>
                    <a:pt x="1005" y="1569"/>
                  </a:lnTo>
                  <a:lnTo>
                    <a:pt x="1065" y="1556"/>
                  </a:lnTo>
                  <a:lnTo>
                    <a:pt x="1122" y="1538"/>
                  </a:lnTo>
                  <a:lnTo>
                    <a:pt x="1179" y="1515"/>
                  </a:lnTo>
                  <a:lnTo>
                    <a:pt x="1232" y="1487"/>
                  </a:lnTo>
                  <a:lnTo>
                    <a:pt x="1284" y="1454"/>
                  </a:lnTo>
                  <a:lnTo>
                    <a:pt x="1333" y="1417"/>
                  </a:lnTo>
                  <a:lnTo>
                    <a:pt x="1379" y="1375"/>
                  </a:lnTo>
                  <a:lnTo>
                    <a:pt x="1420" y="1329"/>
                  </a:lnTo>
                  <a:lnTo>
                    <a:pt x="1457" y="1280"/>
                  </a:lnTo>
                  <a:lnTo>
                    <a:pt x="1490" y="1229"/>
                  </a:lnTo>
                  <a:lnTo>
                    <a:pt x="1518" y="1175"/>
                  </a:lnTo>
                  <a:lnTo>
                    <a:pt x="1541" y="1120"/>
                  </a:lnTo>
                  <a:lnTo>
                    <a:pt x="1559" y="1062"/>
                  </a:lnTo>
                  <a:lnTo>
                    <a:pt x="1573" y="1003"/>
                  </a:lnTo>
                  <a:lnTo>
                    <a:pt x="1581" y="942"/>
                  </a:lnTo>
                  <a:lnTo>
                    <a:pt x="1584" y="881"/>
                  </a:lnTo>
                  <a:lnTo>
                    <a:pt x="1581" y="819"/>
                  </a:lnTo>
                  <a:lnTo>
                    <a:pt x="1573" y="758"/>
                  </a:lnTo>
                  <a:lnTo>
                    <a:pt x="1559" y="698"/>
                  </a:lnTo>
                  <a:lnTo>
                    <a:pt x="1541" y="641"/>
                  </a:lnTo>
                  <a:lnTo>
                    <a:pt x="1518" y="585"/>
                  </a:lnTo>
                  <a:lnTo>
                    <a:pt x="1490" y="532"/>
                  </a:lnTo>
                  <a:lnTo>
                    <a:pt x="1457" y="480"/>
                  </a:lnTo>
                  <a:lnTo>
                    <a:pt x="1420" y="431"/>
                  </a:lnTo>
                  <a:lnTo>
                    <a:pt x="1379" y="385"/>
                  </a:lnTo>
                  <a:lnTo>
                    <a:pt x="1333" y="344"/>
                  </a:lnTo>
                  <a:lnTo>
                    <a:pt x="1284" y="307"/>
                  </a:lnTo>
                  <a:lnTo>
                    <a:pt x="1232" y="274"/>
                  </a:lnTo>
                  <a:lnTo>
                    <a:pt x="1179" y="246"/>
                  </a:lnTo>
                  <a:lnTo>
                    <a:pt x="1122" y="223"/>
                  </a:lnTo>
                  <a:lnTo>
                    <a:pt x="1065" y="205"/>
                  </a:lnTo>
                  <a:lnTo>
                    <a:pt x="1005" y="191"/>
                  </a:lnTo>
                  <a:lnTo>
                    <a:pt x="944" y="184"/>
                  </a:lnTo>
                  <a:lnTo>
                    <a:pt x="882" y="181"/>
                  </a:lnTo>
                  <a:close/>
                  <a:moveTo>
                    <a:pt x="882" y="0"/>
                  </a:moveTo>
                  <a:lnTo>
                    <a:pt x="952" y="3"/>
                  </a:lnTo>
                  <a:lnTo>
                    <a:pt x="1021" y="12"/>
                  </a:lnTo>
                  <a:lnTo>
                    <a:pt x="1089" y="25"/>
                  </a:lnTo>
                  <a:lnTo>
                    <a:pt x="1155" y="44"/>
                  </a:lnTo>
                  <a:lnTo>
                    <a:pt x="1220" y="67"/>
                  </a:lnTo>
                  <a:lnTo>
                    <a:pt x="1282" y="96"/>
                  </a:lnTo>
                  <a:lnTo>
                    <a:pt x="1342" y="130"/>
                  </a:lnTo>
                  <a:lnTo>
                    <a:pt x="1400" y="168"/>
                  </a:lnTo>
                  <a:lnTo>
                    <a:pt x="1454" y="211"/>
                  </a:lnTo>
                  <a:lnTo>
                    <a:pt x="1506" y="258"/>
                  </a:lnTo>
                  <a:lnTo>
                    <a:pt x="1553" y="310"/>
                  </a:lnTo>
                  <a:lnTo>
                    <a:pt x="1597" y="364"/>
                  </a:lnTo>
                  <a:lnTo>
                    <a:pt x="1635" y="421"/>
                  </a:lnTo>
                  <a:lnTo>
                    <a:pt x="1669" y="482"/>
                  </a:lnTo>
                  <a:lnTo>
                    <a:pt x="1698" y="543"/>
                  </a:lnTo>
                  <a:lnTo>
                    <a:pt x="1721" y="608"/>
                  </a:lnTo>
                  <a:lnTo>
                    <a:pt x="1740" y="674"/>
                  </a:lnTo>
                  <a:lnTo>
                    <a:pt x="1753" y="742"/>
                  </a:lnTo>
                  <a:lnTo>
                    <a:pt x="1761" y="811"/>
                  </a:lnTo>
                  <a:lnTo>
                    <a:pt x="1765" y="881"/>
                  </a:lnTo>
                  <a:lnTo>
                    <a:pt x="1761" y="951"/>
                  </a:lnTo>
                  <a:lnTo>
                    <a:pt x="1753" y="1019"/>
                  </a:lnTo>
                  <a:lnTo>
                    <a:pt x="1740" y="1087"/>
                  </a:lnTo>
                  <a:lnTo>
                    <a:pt x="1721" y="1153"/>
                  </a:lnTo>
                  <a:lnTo>
                    <a:pt x="1698" y="1217"/>
                  </a:lnTo>
                  <a:lnTo>
                    <a:pt x="1669" y="1279"/>
                  </a:lnTo>
                  <a:lnTo>
                    <a:pt x="1635" y="1339"/>
                  </a:lnTo>
                  <a:lnTo>
                    <a:pt x="1597" y="1396"/>
                  </a:lnTo>
                  <a:lnTo>
                    <a:pt x="1553" y="1451"/>
                  </a:lnTo>
                  <a:lnTo>
                    <a:pt x="1506" y="1502"/>
                  </a:lnTo>
                  <a:lnTo>
                    <a:pt x="1454" y="1550"/>
                  </a:lnTo>
                  <a:lnTo>
                    <a:pt x="1400" y="1593"/>
                  </a:lnTo>
                  <a:lnTo>
                    <a:pt x="1342" y="1631"/>
                  </a:lnTo>
                  <a:lnTo>
                    <a:pt x="1282" y="1664"/>
                  </a:lnTo>
                  <a:lnTo>
                    <a:pt x="1220" y="1693"/>
                  </a:lnTo>
                  <a:lnTo>
                    <a:pt x="1155" y="1717"/>
                  </a:lnTo>
                  <a:lnTo>
                    <a:pt x="1089" y="1735"/>
                  </a:lnTo>
                  <a:lnTo>
                    <a:pt x="1021" y="1749"/>
                  </a:lnTo>
                  <a:lnTo>
                    <a:pt x="952" y="1758"/>
                  </a:lnTo>
                  <a:lnTo>
                    <a:pt x="882" y="1760"/>
                  </a:lnTo>
                  <a:lnTo>
                    <a:pt x="812" y="1758"/>
                  </a:lnTo>
                  <a:lnTo>
                    <a:pt x="742" y="1749"/>
                  </a:lnTo>
                  <a:lnTo>
                    <a:pt x="674" y="1735"/>
                  </a:lnTo>
                  <a:lnTo>
                    <a:pt x="608" y="1717"/>
                  </a:lnTo>
                  <a:lnTo>
                    <a:pt x="545" y="1693"/>
                  </a:lnTo>
                  <a:lnTo>
                    <a:pt x="482" y="1664"/>
                  </a:lnTo>
                  <a:lnTo>
                    <a:pt x="422" y="1631"/>
                  </a:lnTo>
                  <a:lnTo>
                    <a:pt x="365" y="1593"/>
                  </a:lnTo>
                  <a:lnTo>
                    <a:pt x="310" y="1550"/>
                  </a:lnTo>
                  <a:lnTo>
                    <a:pt x="259" y="1502"/>
                  </a:lnTo>
                  <a:lnTo>
                    <a:pt x="211" y="1451"/>
                  </a:lnTo>
                  <a:lnTo>
                    <a:pt x="167" y="1396"/>
                  </a:lnTo>
                  <a:lnTo>
                    <a:pt x="129" y="1339"/>
                  </a:lnTo>
                  <a:lnTo>
                    <a:pt x="96" y="1279"/>
                  </a:lnTo>
                  <a:lnTo>
                    <a:pt x="67" y="1217"/>
                  </a:lnTo>
                  <a:lnTo>
                    <a:pt x="43" y="1153"/>
                  </a:lnTo>
                  <a:lnTo>
                    <a:pt x="25" y="1087"/>
                  </a:lnTo>
                  <a:lnTo>
                    <a:pt x="11" y="1019"/>
                  </a:lnTo>
                  <a:lnTo>
                    <a:pt x="2" y="951"/>
                  </a:lnTo>
                  <a:lnTo>
                    <a:pt x="0" y="881"/>
                  </a:lnTo>
                  <a:lnTo>
                    <a:pt x="2" y="811"/>
                  </a:lnTo>
                  <a:lnTo>
                    <a:pt x="11" y="742"/>
                  </a:lnTo>
                  <a:lnTo>
                    <a:pt x="25" y="674"/>
                  </a:lnTo>
                  <a:lnTo>
                    <a:pt x="43" y="608"/>
                  </a:lnTo>
                  <a:lnTo>
                    <a:pt x="67" y="543"/>
                  </a:lnTo>
                  <a:lnTo>
                    <a:pt x="96" y="482"/>
                  </a:lnTo>
                  <a:lnTo>
                    <a:pt x="129" y="421"/>
                  </a:lnTo>
                  <a:lnTo>
                    <a:pt x="167" y="364"/>
                  </a:lnTo>
                  <a:lnTo>
                    <a:pt x="211" y="310"/>
                  </a:lnTo>
                  <a:lnTo>
                    <a:pt x="259" y="258"/>
                  </a:lnTo>
                  <a:lnTo>
                    <a:pt x="310" y="211"/>
                  </a:lnTo>
                  <a:lnTo>
                    <a:pt x="365" y="168"/>
                  </a:lnTo>
                  <a:lnTo>
                    <a:pt x="422" y="130"/>
                  </a:lnTo>
                  <a:lnTo>
                    <a:pt x="482" y="96"/>
                  </a:lnTo>
                  <a:lnTo>
                    <a:pt x="545" y="67"/>
                  </a:lnTo>
                  <a:lnTo>
                    <a:pt x="608" y="44"/>
                  </a:lnTo>
                  <a:lnTo>
                    <a:pt x="674" y="25"/>
                  </a:lnTo>
                  <a:lnTo>
                    <a:pt x="742" y="12"/>
                  </a:lnTo>
                  <a:lnTo>
                    <a:pt x="812" y="3"/>
                  </a:lnTo>
                  <a:lnTo>
                    <a:pt x="882" y="0"/>
                  </a:lnTo>
                  <a:close/>
                </a:path>
              </a:pathLst>
            </a:custGeom>
            <a:grpFill/>
            <a:ln w="0">
              <a:noFill/>
              <a:prstDash val="solid"/>
              <a:round/>
            </a:ln>
          </p:spPr>
          <p:txBody>
            <a:bodyPr vert="horz" wrap="square" lIns="91440" tIns="45720" rIns="91440" bIns="45720" numCol="1" anchor="t" anchorCtr="0" compatLnSpc="1"/>
            <a:lstStyle/>
            <a:p>
              <a:endParaRPr lang="en-US">
                <a:solidFill>
                  <a:srgbClr val="404040"/>
                </a:solidFill>
              </a:endParaRPr>
            </a:p>
          </p:txBody>
        </p:sp>
        <p:sp>
          <p:nvSpPr>
            <p:cNvPr id="41" name="Freeform 76"/>
            <p:cNvSpPr/>
            <p:nvPr/>
          </p:nvSpPr>
          <p:spPr bwMode="auto">
            <a:xfrm>
              <a:off x="1900238" y="2060576"/>
              <a:ext cx="115888" cy="114300"/>
            </a:xfrm>
            <a:custGeom>
              <a:avLst/>
              <a:gdLst>
                <a:gd name="T0" fmla="*/ 363 w 726"/>
                <a:gd name="T1" fmla="*/ 0 h 723"/>
                <a:gd name="T2" fmla="*/ 387 w 726"/>
                <a:gd name="T3" fmla="*/ 3 h 723"/>
                <a:gd name="T4" fmla="*/ 409 w 726"/>
                <a:gd name="T5" fmla="*/ 12 h 723"/>
                <a:gd name="T6" fmla="*/ 427 w 726"/>
                <a:gd name="T7" fmla="*/ 26 h 723"/>
                <a:gd name="T8" fmla="*/ 442 w 726"/>
                <a:gd name="T9" fmla="*/ 44 h 723"/>
                <a:gd name="T10" fmla="*/ 450 w 726"/>
                <a:gd name="T11" fmla="*/ 66 h 723"/>
                <a:gd name="T12" fmla="*/ 453 w 726"/>
                <a:gd name="T13" fmla="*/ 90 h 723"/>
                <a:gd name="T14" fmla="*/ 453 w 726"/>
                <a:gd name="T15" fmla="*/ 271 h 723"/>
                <a:gd name="T16" fmla="*/ 635 w 726"/>
                <a:gd name="T17" fmla="*/ 271 h 723"/>
                <a:gd name="T18" fmla="*/ 660 w 726"/>
                <a:gd name="T19" fmla="*/ 275 h 723"/>
                <a:gd name="T20" fmla="*/ 681 w 726"/>
                <a:gd name="T21" fmla="*/ 283 h 723"/>
                <a:gd name="T22" fmla="*/ 699 w 726"/>
                <a:gd name="T23" fmla="*/ 298 h 723"/>
                <a:gd name="T24" fmla="*/ 714 w 726"/>
                <a:gd name="T25" fmla="*/ 316 h 723"/>
                <a:gd name="T26" fmla="*/ 722 w 726"/>
                <a:gd name="T27" fmla="*/ 337 h 723"/>
                <a:gd name="T28" fmla="*/ 726 w 726"/>
                <a:gd name="T29" fmla="*/ 362 h 723"/>
                <a:gd name="T30" fmla="*/ 722 w 726"/>
                <a:gd name="T31" fmla="*/ 385 h 723"/>
                <a:gd name="T32" fmla="*/ 714 w 726"/>
                <a:gd name="T33" fmla="*/ 407 h 723"/>
                <a:gd name="T34" fmla="*/ 699 w 726"/>
                <a:gd name="T35" fmla="*/ 425 h 723"/>
                <a:gd name="T36" fmla="*/ 681 w 726"/>
                <a:gd name="T37" fmla="*/ 439 h 723"/>
                <a:gd name="T38" fmla="*/ 660 w 726"/>
                <a:gd name="T39" fmla="*/ 449 h 723"/>
                <a:gd name="T40" fmla="*/ 635 w 726"/>
                <a:gd name="T41" fmla="*/ 452 h 723"/>
                <a:gd name="T42" fmla="*/ 453 w 726"/>
                <a:gd name="T43" fmla="*/ 452 h 723"/>
                <a:gd name="T44" fmla="*/ 453 w 726"/>
                <a:gd name="T45" fmla="*/ 633 h 723"/>
                <a:gd name="T46" fmla="*/ 450 w 726"/>
                <a:gd name="T47" fmla="*/ 656 h 723"/>
                <a:gd name="T48" fmla="*/ 442 w 726"/>
                <a:gd name="T49" fmla="*/ 679 h 723"/>
                <a:gd name="T50" fmla="*/ 427 w 726"/>
                <a:gd name="T51" fmla="*/ 697 h 723"/>
                <a:gd name="T52" fmla="*/ 409 w 726"/>
                <a:gd name="T53" fmla="*/ 710 h 723"/>
                <a:gd name="T54" fmla="*/ 387 w 726"/>
                <a:gd name="T55" fmla="*/ 720 h 723"/>
                <a:gd name="T56" fmla="*/ 363 w 726"/>
                <a:gd name="T57" fmla="*/ 723 h 723"/>
                <a:gd name="T58" fmla="*/ 339 w 726"/>
                <a:gd name="T59" fmla="*/ 720 h 723"/>
                <a:gd name="T60" fmla="*/ 317 w 726"/>
                <a:gd name="T61" fmla="*/ 710 h 723"/>
                <a:gd name="T62" fmla="*/ 299 w 726"/>
                <a:gd name="T63" fmla="*/ 697 h 723"/>
                <a:gd name="T64" fmla="*/ 285 w 726"/>
                <a:gd name="T65" fmla="*/ 679 h 723"/>
                <a:gd name="T66" fmla="*/ 276 w 726"/>
                <a:gd name="T67" fmla="*/ 656 h 723"/>
                <a:gd name="T68" fmla="*/ 272 w 726"/>
                <a:gd name="T69" fmla="*/ 633 h 723"/>
                <a:gd name="T70" fmla="*/ 272 w 726"/>
                <a:gd name="T71" fmla="*/ 452 h 723"/>
                <a:gd name="T72" fmla="*/ 91 w 726"/>
                <a:gd name="T73" fmla="*/ 452 h 723"/>
                <a:gd name="T74" fmla="*/ 67 w 726"/>
                <a:gd name="T75" fmla="*/ 449 h 723"/>
                <a:gd name="T76" fmla="*/ 45 w 726"/>
                <a:gd name="T77" fmla="*/ 439 h 723"/>
                <a:gd name="T78" fmla="*/ 27 w 726"/>
                <a:gd name="T79" fmla="*/ 425 h 723"/>
                <a:gd name="T80" fmla="*/ 13 w 726"/>
                <a:gd name="T81" fmla="*/ 407 h 723"/>
                <a:gd name="T82" fmla="*/ 3 w 726"/>
                <a:gd name="T83" fmla="*/ 385 h 723"/>
                <a:gd name="T84" fmla="*/ 0 w 726"/>
                <a:gd name="T85" fmla="*/ 362 h 723"/>
                <a:gd name="T86" fmla="*/ 3 w 726"/>
                <a:gd name="T87" fmla="*/ 337 h 723"/>
                <a:gd name="T88" fmla="*/ 13 w 726"/>
                <a:gd name="T89" fmla="*/ 316 h 723"/>
                <a:gd name="T90" fmla="*/ 27 w 726"/>
                <a:gd name="T91" fmla="*/ 298 h 723"/>
                <a:gd name="T92" fmla="*/ 45 w 726"/>
                <a:gd name="T93" fmla="*/ 283 h 723"/>
                <a:gd name="T94" fmla="*/ 67 w 726"/>
                <a:gd name="T95" fmla="*/ 275 h 723"/>
                <a:gd name="T96" fmla="*/ 91 w 726"/>
                <a:gd name="T97" fmla="*/ 271 h 723"/>
                <a:gd name="T98" fmla="*/ 272 w 726"/>
                <a:gd name="T99" fmla="*/ 271 h 723"/>
                <a:gd name="T100" fmla="*/ 272 w 726"/>
                <a:gd name="T101" fmla="*/ 90 h 723"/>
                <a:gd name="T102" fmla="*/ 276 w 726"/>
                <a:gd name="T103" fmla="*/ 66 h 723"/>
                <a:gd name="T104" fmla="*/ 285 w 726"/>
                <a:gd name="T105" fmla="*/ 44 h 723"/>
                <a:gd name="T106" fmla="*/ 299 w 726"/>
                <a:gd name="T107" fmla="*/ 26 h 723"/>
                <a:gd name="T108" fmla="*/ 317 w 726"/>
                <a:gd name="T109" fmla="*/ 12 h 723"/>
                <a:gd name="T110" fmla="*/ 339 w 726"/>
                <a:gd name="T111" fmla="*/ 3 h 723"/>
                <a:gd name="T112" fmla="*/ 363 w 726"/>
                <a:gd name="T113" fmla="*/ 0 h 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6" h="723">
                  <a:moveTo>
                    <a:pt x="363" y="0"/>
                  </a:moveTo>
                  <a:lnTo>
                    <a:pt x="387" y="3"/>
                  </a:lnTo>
                  <a:lnTo>
                    <a:pt x="409" y="12"/>
                  </a:lnTo>
                  <a:lnTo>
                    <a:pt x="427" y="26"/>
                  </a:lnTo>
                  <a:lnTo>
                    <a:pt x="442" y="44"/>
                  </a:lnTo>
                  <a:lnTo>
                    <a:pt x="450" y="66"/>
                  </a:lnTo>
                  <a:lnTo>
                    <a:pt x="453" y="90"/>
                  </a:lnTo>
                  <a:lnTo>
                    <a:pt x="453" y="271"/>
                  </a:lnTo>
                  <a:lnTo>
                    <a:pt x="635" y="271"/>
                  </a:lnTo>
                  <a:lnTo>
                    <a:pt x="660" y="275"/>
                  </a:lnTo>
                  <a:lnTo>
                    <a:pt x="681" y="283"/>
                  </a:lnTo>
                  <a:lnTo>
                    <a:pt x="699" y="298"/>
                  </a:lnTo>
                  <a:lnTo>
                    <a:pt x="714" y="316"/>
                  </a:lnTo>
                  <a:lnTo>
                    <a:pt x="722" y="337"/>
                  </a:lnTo>
                  <a:lnTo>
                    <a:pt x="726" y="362"/>
                  </a:lnTo>
                  <a:lnTo>
                    <a:pt x="722" y="385"/>
                  </a:lnTo>
                  <a:lnTo>
                    <a:pt x="714" y="407"/>
                  </a:lnTo>
                  <a:lnTo>
                    <a:pt x="699" y="425"/>
                  </a:lnTo>
                  <a:lnTo>
                    <a:pt x="681" y="439"/>
                  </a:lnTo>
                  <a:lnTo>
                    <a:pt x="660" y="449"/>
                  </a:lnTo>
                  <a:lnTo>
                    <a:pt x="635" y="452"/>
                  </a:lnTo>
                  <a:lnTo>
                    <a:pt x="453" y="452"/>
                  </a:lnTo>
                  <a:lnTo>
                    <a:pt x="453" y="633"/>
                  </a:lnTo>
                  <a:lnTo>
                    <a:pt x="450" y="656"/>
                  </a:lnTo>
                  <a:lnTo>
                    <a:pt x="442" y="679"/>
                  </a:lnTo>
                  <a:lnTo>
                    <a:pt x="427" y="697"/>
                  </a:lnTo>
                  <a:lnTo>
                    <a:pt x="409" y="710"/>
                  </a:lnTo>
                  <a:lnTo>
                    <a:pt x="387" y="720"/>
                  </a:lnTo>
                  <a:lnTo>
                    <a:pt x="363" y="723"/>
                  </a:lnTo>
                  <a:lnTo>
                    <a:pt x="339" y="720"/>
                  </a:lnTo>
                  <a:lnTo>
                    <a:pt x="317" y="710"/>
                  </a:lnTo>
                  <a:lnTo>
                    <a:pt x="299" y="697"/>
                  </a:lnTo>
                  <a:lnTo>
                    <a:pt x="285" y="679"/>
                  </a:lnTo>
                  <a:lnTo>
                    <a:pt x="276" y="656"/>
                  </a:lnTo>
                  <a:lnTo>
                    <a:pt x="272" y="633"/>
                  </a:lnTo>
                  <a:lnTo>
                    <a:pt x="272" y="452"/>
                  </a:lnTo>
                  <a:lnTo>
                    <a:pt x="91" y="452"/>
                  </a:lnTo>
                  <a:lnTo>
                    <a:pt x="67" y="449"/>
                  </a:lnTo>
                  <a:lnTo>
                    <a:pt x="45" y="439"/>
                  </a:lnTo>
                  <a:lnTo>
                    <a:pt x="27" y="425"/>
                  </a:lnTo>
                  <a:lnTo>
                    <a:pt x="13" y="407"/>
                  </a:lnTo>
                  <a:lnTo>
                    <a:pt x="3" y="385"/>
                  </a:lnTo>
                  <a:lnTo>
                    <a:pt x="0" y="362"/>
                  </a:lnTo>
                  <a:lnTo>
                    <a:pt x="3" y="337"/>
                  </a:lnTo>
                  <a:lnTo>
                    <a:pt x="13" y="316"/>
                  </a:lnTo>
                  <a:lnTo>
                    <a:pt x="27" y="298"/>
                  </a:lnTo>
                  <a:lnTo>
                    <a:pt x="45" y="283"/>
                  </a:lnTo>
                  <a:lnTo>
                    <a:pt x="67" y="275"/>
                  </a:lnTo>
                  <a:lnTo>
                    <a:pt x="91" y="271"/>
                  </a:lnTo>
                  <a:lnTo>
                    <a:pt x="272" y="271"/>
                  </a:lnTo>
                  <a:lnTo>
                    <a:pt x="272" y="90"/>
                  </a:lnTo>
                  <a:lnTo>
                    <a:pt x="276" y="66"/>
                  </a:lnTo>
                  <a:lnTo>
                    <a:pt x="285" y="44"/>
                  </a:lnTo>
                  <a:lnTo>
                    <a:pt x="299" y="26"/>
                  </a:lnTo>
                  <a:lnTo>
                    <a:pt x="317" y="12"/>
                  </a:lnTo>
                  <a:lnTo>
                    <a:pt x="339" y="3"/>
                  </a:lnTo>
                  <a:lnTo>
                    <a:pt x="363" y="0"/>
                  </a:lnTo>
                  <a:close/>
                </a:path>
              </a:pathLst>
            </a:custGeom>
            <a:grpFill/>
            <a:ln w="0">
              <a:noFill/>
              <a:prstDash val="solid"/>
              <a:round/>
            </a:ln>
          </p:spPr>
          <p:txBody>
            <a:bodyPr vert="horz" wrap="square" lIns="91440" tIns="45720" rIns="91440" bIns="45720" numCol="1" anchor="t" anchorCtr="0" compatLnSpc="1"/>
            <a:lstStyle/>
            <a:p>
              <a:endParaRPr lang="en-US">
                <a:solidFill>
                  <a:srgbClr val="404040"/>
                </a:solidFill>
              </a:endParaRPr>
            </a:p>
          </p:txBody>
        </p:sp>
      </p:grpSp>
      <p:sp>
        <p:nvSpPr>
          <p:cNvPr id="47" name="0"/>
          <p:cNvSpPr txBox="1">
            <a:spLocks noChangeArrowheads="1"/>
          </p:cNvSpPr>
          <p:nvPr/>
        </p:nvSpPr>
        <p:spPr bwMode="auto">
          <a:xfrm>
            <a:off x="7846615" y="2036770"/>
            <a:ext cx="150789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spcBef>
                <a:spcPct val="20000"/>
              </a:spcBef>
            </a:pPr>
            <a:r>
              <a:rPr lang="zh-CN" altLang="en-US" sz="1600" b="1" smtClean="0">
                <a:solidFill>
                  <a:srgbClr val="404040"/>
                </a:solidFill>
                <a:latin typeface="微软雅黑" panose="020B0503020204020204" pitchFamily="34" charset="-122"/>
                <a:sym typeface="Arial" panose="020B0604020202020204" pitchFamily="34" charset="0"/>
              </a:rPr>
              <a:t>研究结论</a:t>
            </a:r>
            <a:endParaRPr lang="en-US" altLang="zh-CN" sz="1600" b="1" dirty="0">
              <a:solidFill>
                <a:srgbClr val="404040"/>
              </a:solidFill>
              <a:latin typeface="微软雅黑" panose="020B0503020204020204" pitchFamily="34" charset="-122"/>
              <a:sym typeface="Arial" panose="020B0604020202020204" pitchFamily="34" charset="0"/>
            </a:endParaRPr>
          </a:p>
        </p:txBody>
      </p:sp>
      <p:sp>
        <p:nvSpPr>
          <p:cNvPr id="48" name="0"/>
          <p:cNvSpPr txBox="1">
            <a:spLocks noChangeArrowheads="1"/>
          </p:cNvSpPr>
          <p:nvPr/>
        </p:nvSpPr>
        <p:spPr bwMode="auto">
          <a:xfrm>
            <a:off x="7831468" y="2334513"/>
            <a:ext cx="2526128" cy="507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spcBef>
                <a:spcPct val="20000"/>
              </a:spcBef>
            </a:pPr>
            <a:r>
              <a:rPr lang="zh-CN" altLang="en-US" sz="1100" smtClean="0">
                <a:solidFill>
                  <a:srgbClr val="404040"/>
                </a:solidFill>
                <a:latin typeface="微软雅黑" panose="020B0503020204020204" pitchFamily="34" charset="-122"/>
              </a:rPr>
              <a:t>单击添加项目内容</a:t>
            </a:r>
            <a:r>
              <a:rPr lang="zh-CN" altLang="zh-CN" sz="1100" smtClean="0">
                <a:solidFill>
                  <a:srgbClr val="404040"/>
                </a:solidFill>
                <a:latin typeface="微软雅黑" panose="020B0503020204020204" pitchFamily="34" charset="-122"/>
              </a:rPr>
              <a:t>。</a:t>
            </a:r>
            <a:r>
              <a:rPr lang="zh-CN" altLang="en-US" sz="1100">
                <a:solidFill>
                  <a:srgbClr val="404040"/>
                </a:solidFill>
                <a:latin typeface="微软雅黑" panose="020B0503020204020204" pitchFamily="34" charset="-122"/>
              </a:rPr>
              <a:t>管理资源吧PPT模板免费下载。</a:t>
            </a:r>
            <a:r>
              <a:rPr lang="zh-CN" altLang="en-US" sz="1100" dirty="0" smtClean="0">
                <a:solidFill>
                  <a:srgbClr val="404040"/>
                </a:solidFill>
                <a:latin typeface="微软雅黑" panose="020B0503020204020204" pitchFamily="34" charset="-122"/>
                <a:sym typeface="Arial" panose="020B0604020202020204" pitchFamily="34" charset="0"/>
              </a:rPr>
              <a:t>单击此处可</a:t>
            </a:r>
            <a:r>
              <a:rPr lang="zh-CN" altLang="en-US" sz="1100" smtClean="0">
                <a:solidFill>
                  <a:srgbClr val="404040"/>
                </a:solidFill>
                <a:latin typeface="微软雅黑" panose="020B0503020204020204" pitchFamily="34" charset="-122"/>
                <a:sym typeface="Arial" panose="020B0604020202020204" pitchFamily="34" charset="0"/>
              </a:rPr>
              <a:t>编辑</a:t>
            </a:r>
            <a:r>
              <a:rPr lang="zh-CN" altLang="en-US" sz="1100">
                <a:solidFill>
                  <a:srgbClr val="404040"/>
                </a:solidFill>
                <a:latin typeface="微软雅黑" panose="020B0503020204020204" pitchFamily="34" charset="-122"/>
                <a:sym typeface="Arial" panose="020B0604020202020204" pitchFamily="34" charset="0"/>
              </a:rPr>
              <a:t>内容，单击此处可编辑内容</a:t>
            </a:r>
            <a:r>
              <a:rPr lang="zh-CN" altLang="en-US" sz="1100" smtClean="0">
                <a:solidFill>
                  <a:srgbClr val="404040"/>
                </a:solidFill>
                <a:latin typeface="微软雅黑" panose="020B0503020204020204" pitchFamily="34" charset="-122"/>
                <a:sym typeface="Arial" panose="020B0604020202020204" pitchFamily="34" charset="0"/>
              </a:rPr>
              <a:t>。</a:t>
            </a:r>
            <a:endParaRPr lang="en-US" altLang="zh-CN" sz="1100">
              <a:solidFill>
                <a:srgbClr val="404040"/>
              </a:solidFill>
              <a:latin typeface="微软雅黑" panose="020B0503020204020204" pitchFamily="34" charset="-122"/>
              <a:sym typeface="Arial" panose="020B0604020202020204" pitchFamily="34" charset="0"/>
            </a:endParaRPr>
          </a:p>
        </p:txBody>
      </p:sp>
      <p:sp>
        <p:nvSpPr>
          <p:cNvPr id="49" name="0"/>
          <p:cNvSpPr txBox="1">
            <a:spLocks noChangeArrowheads="1"/>
          </p:cNvSpPr>
          <p:nvPr/>
        </p:nvSpPr>
        <p:spPr bwMode="auto">
          <a:xfrm>
            <a:off x="8553187" y="3415077"/>
            <a:ext cx="150789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spcBef>
                <a:spcPct val="20000"/>
              </a:spcBef>
            </a:pPr>
            <a:r>
              <a:rPr lang="zh-CN" altLang="en-US" sz="1600" b="1" smtClean="0">
                <a:solidFill>
                  <a:srgbClr val="404040"/>
                </a:solidFill>
                <a:latin typeface="微软雅黑" panose="020B0503020204020204" pitchFamily="34" charset="-122"/>
                <a:sym typeface="Arial" panose="020B0604020202020204" pitchFamily="34" charset="0"/>
              </a:rPr>
              <a:t>研究结论</a:t>
            </a:r>
            <a:endParaRPr lang="en-US" altLang="zh-CN" sz="1600" b="1" dirty="0">
              <a:solidFill>
                <a:srgbClr val="404040"/>
              </a:solidFill>
              <a:latin typeface="微软雅黑" panose="020B0503020204020204" pitchFamily="34" charset="-122"/>
              <a:sym typeface="Arial" panose="020B0604020202020204" pitchFamily="34" charset="0"/>
            </a:endParaRPr>
          </a:p>
        </p:txBody>
      </p:sp>
      <p:sp>
        <p:nvSpPr>
          <p:cNvPr id="50" name="0"/>
          <p:cNvSpPr txBox="1">
            <a:spLocks noChangeArrowheads="1"/>
          </p:cNvSpPr>
          <p:nvPr/>
        </p:nvSpPr>
        <p:spPr bwMode="auto">
          <a:xfrm>
            <a:off x="8538040" y="3712820"/>
            <a:ext cx="2526128" cy="507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spcBef>
                <a:spcPct val="20000"/>
              </a:spcBef>
            </a:pPr>
            <a:r>
              <a:rPr lang="zh-CN" altLang="en-US" sz="1100" smtClean="0">
                <a:solidFill>
                  <a:srgbClr val="404040"/>
                </a:solidFill>
                <a:latin typeface="微软雅黑" panose="020B0503020204020204" pitchFamily="34" charset="-122"/>
              </a:rPr>
              <a:t>单击添加项目内容</a:t>
            </a:r>
            <a:r>
              <a:rPr lang="zh-CN" altLang="zh-CN" sz="1100" smtClean="0">
                <a:solidFill>
                  <a:srgbClr val="404040"/>
                </a:solidFill>
                <a:latin typeface="微软雅黑" panose="020B0503020204020204" pitchFamily="34" charset="-122"/>
              </a:rPr>
              <a:t>。</a:t>
            </a:r>
            <a:r>
              <a:rPr lang="zh-CN" altLang="en-US" sz="1100">
                <a:solidFill>
                  <a:srgbClr val="404040"/>
                </a:solidFill>
                <a:latin typeface="微软雅黑" panose="020B0503020204020204" pitchFamily="34" charset="-122"/>
              </a:rPr>
              <a:t>管理资源吧PPT模板免费下载。</a:t>
            </a:r>
            <a:r>
              <a:rPr lang="zh-CN" altLang="en-US" sz="1100" dirty="0" smtClean="0">
                <a:solidFill>
                  <a:srgbClr val="404040"/>
                </a:solidFill>
                <a:latin typeface="微软雅黑" panose="020B0503020204020204" pitchFamily="34" charset="-122"/>
                <a:sym typeface="Arial" panose="020B0604020202020204" pitchFamily="34" charset="0"/>
              </a:rPr>
              <a:t>单击此处可</a:t>
            </a:r>
            <a:r>
              <a:rPr lang="zh-CN" altLang="en-US" sz="1100" smtClean="0">
                <a:solidFill>
                  <a:srgbClr val="404040"/>
                </a:solidFill>
                <a:latin typeface="微软雅黑" panose="020B0503020204020204" pitchFamily="34" charset="-122"/>
                <a:sym typeface="Arial" panose="020B0604020202020204" pitchFamily="34" charset="0"/>
              </a:rPr>
              <a:t>编辑</a:t>
            </a:r>
            <a:r>
              <a:rPr lang="zh-CN" altLang="en-US" sz="1100">
                <a:solidFill>
                  <a:srgbClr val="404040"/>
                </a:solidFill>
                <a:latin typeface="微软雅黑" panose="020B0503020204020204" pitchFamily="34" charset="-122"/>
                <a:sym typeface="Arial" panose="020B0604020202020204" pitchFamily="34" charset="0"/>
              </a:rPr>
              <a:t>内容，单击此处可编辑内容</a:t>
            </a:r>
            <a:r>
              <a:rPr lang="zh-CN" altLang="en-US" sz="1100" smtClean="0">
                <a:solidFill>
                  <a:srgbClr val="404040"/>
                </a:solidFill>
                <a:latin typeface="微软雅黑" panose="020B0503020204020204" pitchFamily="34" charset="-122"/>
                <a:sym typeface="Arial" panose="020B0604020202020204" pitchFamily="34" charset="0"/>
              </a:rPr>
              <a:t>。</a:t>
            </a:r>
            <a:endParaRPr lang="en-US" altLang="zh-CN" sz="1100">
              <a:solidFill>
                <a:srgbClr val="404040"/>
              </a:solidFill>
              <a:latin typeface="微软雅黑" panose="020B0503020204020204" pitchFamily="34" charset="-122"/>
              <a:sym typeface="Arial" panose="020B0604020202020204" pitchFamily="34" charset="0"/>
            </a:endParaRPr>
          </a:p>
        </p:txBody>
      </p:sp>
      <p:sp>
        <p:nvSpPr>
          <p:cNvPr id="51" name="0"/>
          <p:cNvSpPr txBox="1">
            <a:spLocks noChangeArrowheads="1"/>
          </p:cNvSpPr>
          <p:nvPr/>
        </p:nvSpPr>
        <p:spPr bwMode="auto">
          <a:xfrm>
            <a:off x="6581875" y="5243281"/>
            <a:ext cx="150789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spcBef>
                <a:spcPct val="20000"/>
              </a:spcBef>
            </a:pPr>
            <a:r>
              <a:rPr lang="zh-CN" altLang="en-US" sz="1600" b="1" smtClean="0">
                <a:solidFill>
                  <a:srgbClr val="404040"/>
                </a:solidFill>
                <a:latin typeface="微软雅黑" panose="020B0503020204020204" pitchFamily="34" charset="-122"/>
                <a:sym typeface="Arial" panose="020B0604020202020204" pitchFamily="34" charset="0"/>
              </a:rPr>
              <a:t>研究结论</a:t>
            </a:r>
            <a:endParaRPr lang="en-US" altLang="zh-CN" sz="1600" b="1" dirty="0">
              <a:solidFill>
                <a:srgbClr val="404040"/>
              </a:solidFill>
              <a:latin typeface="微软雅黑" panose="020B0503020204020204" pitchFamily="34" charset="-122"/>
              <a:sym typeface="Arial" panose="020B0604020202020204" pitchFamily="34" charset="0"/>
            </a:endParaRPr>
          </a:p>
        </p:txBody>
      </p:sp>
      <p:sp>
        <p:nvSpPr>
          <p:cNvPr id="52" name="0"/>
          <p:cNvSpPr txBox="1">
            <a:spLocks noChangeArrowheads="1"/>
          </p:cNvSpPr>
          <p:nvPr/>
        </p:nvSpPr>
        <p:spPr bwMode="auto">
          <a:xfrm>
            <a:off x="6566728" y="5541024"/>
            <a:ext cx="2526128" cy="507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spcBef>
                <a:spcPct val="20000"/>
              </a:spcBef>
            </a:pPr>
            <a:r>
              <a:rPr lang="zh-CN" altLang="en-US" sz="1100" smtClean="0">
                <a:solidFill>
                  <a:srgbClr val="404040"/>
                </a:solidFill>
                <a:latin typeface="微软雅黑" panose="020B0503020204020204" pitchFamily="34" charset="-122"/>
              </a:rPr>
              <a:t>单击添加项目内容</a:t>
            </a:r>
            <a:r>
              <a:rPr lang="zh-CN" altLang="zh-CN" sz="1100" smtClean="0">
                <a:solidFill>
                  <a:srgbClr val="404040"/>
                </a:solidFill>
                <a:latin typeface="微软雅黑" panose="020B0503020204020204" pitchFamily="34" charset="-122"/>
              </a:rPr>
              <a:t>。</a:t>
            </a:r>
            <a:r>
              <a:rPr lang="zh-CN" altLang="en-US" sz="1100">
                <a:solidFill>
                  <a:srgbClr val="404040"/>
                </a:solidFill>
                <a:latin typeface="微软雅黑" panose="020B0503020204020204" pitchFamily="34" charset="-122"/>
              </a:rPr>
              <a:t>管理资源吧PPT模板免费下载。</a:t>
            </a:r>
            <a:r>
              <a:rPr lang="zh-CN" altLang="en-US" sz="1100" dirty="0" smtClean="0">
                <a:solidFill>
                  <a:srgbClr val="404040"/>
                </a:solidFill>
                <a:latin typeface="微软雅黑" panose="020B0503020204020204" pitchFamily="34" charset="-122"/>
                <a:sym typeface="Arial" panose="020B0604020202020204" pitchFamily="34" charset="0"/>
              </a:rPr>
              <a:t>单击此处可</a:t>
            </a:r>
            <a:r>
              <a:rPr lang="zh-CN" altLang="en-US" sz="1100" smtClean="0">
                <a:solidFill>
                  <a:srgbClr val="404040"/>
                </a:solidFill>
                <a:latin typeface="微软雅黑" panose="020B0503020204020204" pitchFamily="34" charset="-122"/>
                <a:sym typeface="Arial" panose="020B0604020202020204" pitchFamily="34" charset="0"/>
              </a:rPr>
              <a:t>编辑</a:t>
            </a:r>
            <a:r>
              <a:rPr lang="zh-CN" altLang="en-US" sz="1100">
                <a:solidFill>
                  <a:srgbClr val="404040"/>
                </a:solidFill>
                <a:latin typeface="微软雅黑" panose="020B0503020204020204" pitchFamily="34" charset="-122"/>
                <a:sym typeface="Arial" panose="020B0604020202020204" pitchFamily="34" charset="0"/>
              </a:rPr>
              <a:t>内容，单击此处可编辑内容</a:t>
            </a:r>
            <a:r>
              <a:rPr lang="zh-CN" altLang="en-US" sz="1100" smtClean="0">
                <a:solidFill>
                  <a:srgbClr val="404040"/>
                </a:solidFill>
                <a:latin typeface="微软雅黑" panose="020B0503020204020204" pitchFamily="34" charset="-122"/>
                <a:sym typeface="Arial" panose="020B0604020202020204" pitchFamily="34" charset="0"/>
              </a:rPr>
              <a:t>。</a:t>
            </a:r>
            <a:endParaRPr lang="en-US" altLang="zh-CN" sz="1100">
              <a:solidFill>
                <a:srgbClr val="404040"/>
              </a:solidFill>
              <a:latin typeface="微软雅黑" panose="020B0503020204020204" pitchFamily="34" charset="-122"/>
              <a:sym typeface="Arial" panose="020B0604020202020204" pitchFamily="34" charset="0"/>
            </a:endParaRPr>
          </a:p>
        </p:txBody>
      </p:sp>
      <p:sp>
        <p:nvSpPr>
          <p:cNvPr id="55" name="0"/>
          <p:cNvSpPr txBox="1">
            <a:spLocks noChangeArrowheads="1"/>
          </p:cNvSpPr>
          <p:nvPr/>
        </p:nvSpPr>
        <p:spPr bwMode="auto">
          <a:xfrm>
            <a:off x="3456373" y="2622277"/>
            <a:ext cx="150789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r" eaLnBrk="1" hangingPunct="1">
              <a:spcBef>
                <a:spcPct val="20000"/>
              </a:spcBef>
            </a:pPr>
            <a:r>
              <a:rPr lang="zh-CN" altLang="en-US" sz="1600" b="1" smtClean="0">
                <a:solidFill>
                  <a:srgbClr val="404040"/>
                </a:solidFill>
                <a:latin typeface="微软雅黑" panose="020B0503020204020204" pitchFamily="34" charset="-122"/>
                <a:sym typeface="Arial" panose="020B0604020202020204" pitchFamily="34" charset="0"/>
              </a:rPr>
              <a:t>研究结论</a:t>
            </a:r>
            <a:endParaRPr lang="en-US" altLang="zh-CN" sz="1600" b="1" dirty="0">
              <a:solidFill>
                <a:srgbClr val="404040"/>
              </a:solidFill>
              <a:latin typeface="微软雅黑" panose="020B0503020204020204" pitchFamily="34" charset="-122"/>
              <a:sym typeface="Arial" panose="020B0604020202020204" pitchFamily="34" charset="0"/>
            </a:endParaRPr>
          </a:p>
        </p:txBody>
      </p:sp>
      <p:sp>
        <p:nvSpPr>
          <p:cNvPr id="56" name="0"/>
          <p:cNvSpPr txBox="1">
            <a:spLocks noChangeArrowheads="1"/>
          </p:cNvSpPr>
          <p:nvPr/>
        </p:nvSpPr>
        <p:spPr bwMode="auto">
          <a:xfrm>
            <a:off x="2481564" y="2920020"/>
            <a:ext cx="2526128" cy="507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r">
              <a:spcBef>
                <a:spcPct val="20000"/>
              </a:spcBef>
            </a:pPr>
            <a:r>
              <a:rPr lang="zh-CN" altLang="en-US" sz="1100" smtClean="0">
                <a:solidFill>
                  <a:srgbClr val="404040"/>
                </a:solidFill>
                <a:latin typeface="微软雅黑" panose="020B0503020204020204" pitchFamily="34" charset="-122"/>
              </a:rPr>
              <a:t>单击添加项目内容</a:t>
            </a:r>
            <a:r>
              <a:rPr lang="zh-CN" altLang="zh-CN" sz="1100" smtClean="0">
                <a:solidFill>
                  <a:srgbClr val="404040"/>
                </a:solidFill>
                <a:latin typeface="微软雅黑" panose="020B0503020204020204" pitchFamily="34" charset="-122"/>
              </a:rPr>
              <a:t>。</a:t>
            </a:r>
            <a:r>
              <a:rPr lang="zh-CN" altLang="en-US" sz="1100">
                <a:solidFill>
                  <a:srgbClr val="404040"/>
                </a:solidFill>
                <a:latin typeface="微软雅黑" panose="020B0503020204020204" pitchFamily="34" charset="-122"/>
              </a:rPr>
              <a:t>管理资源吧PPT模板免费下载。</a:t>
            </a:r>
            <a:r>
              <a:rPr lang="zh-CN" altLang="en-US" sz="1100" dirty="0" smtClean="0">
                <a:solidFill>
                  <a:srgbClr val="404040"/>
                </a:solidFill>
                <a:latin typeface="微软雅黑" panose="020B0503020204020204" pitchFamily="34" charset="-122"/>
                <a:sym typeface="Arial" panose="020B0604020202020204" pitchFamily="34" charset="0"/>
              </a:rPr>
              <a:t>单击此处可</a:t>
            </a:r>
            <a:r>
              <a:rPr lang="zh-CN" altLang="en-US" sz="1100" smtClean="0">
                <a:solidFill>
                  <a:srgbClr val="404040"/>
                </a:solidFill>
                <a:latin typeface="微软雅黑" panose="020B0503020204020204" pitchFamily="34" charset="-122"/>
                <a:sym typeface="Arial" panose="020B0604020202020204" pitchFamily="34" charset="0"/>
              </a:rPr>
              <a:t>编辑</a:t>
            </a:r>
            <a:r>
              <a:rPr lang="zh-CN" altLang="en-US" sz="1100">
                <a:solidFill>
                  <a:srgbClr val="404040"/>
                </a:solidFill>
                <a:latin typeface="微软雅黑" panose="020B0503020204020204" pitchFamily="34" charset="-122"/>
                <a:sym typeface="Arial" panose="020B0604020202020204" pitchFamily="34" charset="0"/>
              </a:rPr>
              <a:t>内容，单击此处可编辑</a:t>
            </a:r>
            <a:r>
              <a:rPr lang="zh-CN" altLang="en-US" sz="1100" smtClean="0">
                <a:solidFill>
                  <a:srgbClr val="404040"/>
                </a:solidFill>
                <a:latin typeface="微软雅黑" panose="020B0503020204020204" pitchFamily="34" charset="-122"/>
                <a:sym typeface="Arial" panose="020B0604020202020204" pitchFamily="34" charset="0"/>
              </a:rPr>
              <a:t>内容</a:t>
            </a:r>
            <a:endParaRPr lang="en-US" altLang="zh-CN" sz="1100">
              <a:solidFill>
                <a:srgbClr val="404040"/>
              </a:solidFill>
              <a:latin typeface="微软雅黑" panose="020B0503020204020204" pitchFamily="34" charset="-122"/>
              <a:sym typeface="Arial" panose="020B0604020202020204" pitchFamily="34" charset="0"/>
            </a:endParaRPr>
          </a:p>
        </p:txBody>
      </p:sp>
      <p:sp>
        <p:nvSpPr>
          <p:cNvPr id="57" name="0"/>
          <p:cNvSpPr txBox="1">
            <a:spLocks noChangeArrowheads="1"/>
          </p:cNvSpPr>
          <p:nvPr/>
        </p:nvSpPr>
        <p:spPr bwMode="auto">
          <a:xfrm>
            <a:off x="2261491" y="3991889"/>
            <a:ext cx="150789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r" eaLnBrk="1" hangingPunct="1">
              <a:spcBef>
                <a:spcPct val="20000"/>
              </a:spcBef>
            </a:pPr>
            <a:r>
              <a:rPr lang="zh-CN" altLang="en-US" sz="1600" b="1" smtClean="0">
                <a:solidFill>
                  <a:srgbClr val="404040"/>
                </a:solidFill>
                <a:latin typeface="微软雅黑" panose="020B0503020204020204" pitchFamily="34" charset="-122"/>
                <a:sym typeface="Arial" panose="020B0604020202020204" pitchFamily="34" charset="0"/>
              </a:rPr>
              <a:t>研究结论</a:t>
            </a:r>
            <a:endParaRPr lang="en-US" altLang="zh-CN" sz="1600" b="1" dirty="0">
              <a:solidFill>
                <a:srgbClr val="404040"/>
              </a:solidFill>
              <a:latin typeface="微软雅黑" panose="020B0503020204020204" pitchFamily="34" charset="-122"/>
              <a:sym typeface="Arial" panose="020B0604020202020204" pitchFamily="34" charset="0"/>
            </a:endParaRPr>
          </a:p>
        </p:txBody>
      </p:sp>
      <p:sp>
        <p:nvSpPr>
          <p:cNvPr id="58" name="0"/>
          <p:cNvSpPr txBox="1">
            <a:spLocks noChangeArrowheads="1"/>
          </p:cNvSpPr>
          <p:nvPr/>
        </p:nvSpPr>
        <p:spPr bwMode="auto">
          <a:xfrm>
            <a:off x="1286682" y="4289632"/>
            <a:ext cx="2526128" cy="507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r">
              <a:spcBef>
                <a:spcPct val="20000"/>
              </a:spcBef>
            </a:pPr>
            <a:r>
              <a:rPr lang="zh-CN" altLang="en-US" sz="1100" smtClean="0">
                <a:solidFill>
                  <a:srgbClr val="404040"/>
                </a:solidFill>
                <a:latin typeface="微软雅黑" panose="020B0503020204020204" pitchFamily="34" charset="-122"/>
              </a:rPr>
              <a:t>单击添加项目内容</a:t>
            </a:r>
            <a:r>
              <a:rPr lang="zh-CN" altLang="zh-CN" sz="1100" smtClean="0">
                <a:solidFill>
                  <a:srgbClr val="404040"/>
                </a:solidFill>
                <a:latin typeface="微软雅黑" panose="020B0503020204020204" pitchFamily="34" charset="-122"/>
              </a:rPr>
              <a:t>。</a:t>
            </a:r>
            <a:r>
              <a:rPr lang="zh-CN" altLang="en-US" sz="1100">
                <a:solidFill>
                  <a:srgbClr val="404040"/>
                </a:solidFill>
                <a:latin typeface="微软雅黑" panose="020B0503020204020204" pitchFamily="34" charset="-122"/>
              </a:rPr>
              <a:t>管理资源吧PPT模板免费下载。</a:t>
            </a:r>
            <a:r>
              <a:rPr lang="zh-CN" altLang="en-US" sz="1100" dirty="0" smtClean="0">
                <a:solidFill>
                  <a:srgbClr val="404040"/>
                </a:solidFill>
                <a:latin typeface="微软雅黑" panose="020B0503020204020204" pitchFamily="34" charset="-122"/>
                <a:sym typeface="Arial" panose="020B0604020202020204" pitchFamily="34" charset="0"/>
              </a:rPr>
              <a:t>单击此处可</a:t>
            </a:r>
            <a:r>
              <a:rPr lang="zh-CN" altLang="en-US" sz="1100" smtClean="0">
                <a:solidFill>
                  <a:srgbClr val="404040"/>
                </a:solidFill>
                <a:latin typeface="微软雅黑" panose="020B0503020204020204" pitchFamily="34" charset="-122"/>
                <a:sym typeface="Arial" panose="020B0604020202020204" pitchFamily="34" charset="0"/>
              </a:rPr>
              <a:t>编辑</a:t>
            </a:r>
            <a:r>
              <a:rPr lang="zh-CN" altLang="en-US" sz="1100">
                <a:solidFill>
                  <a:srgbClr val="404040"/>
                </a:solidFill>
                <a:latin typeface="微软雅黑" panose="020B0503020204020204" pitchFamily="34" charset="-122"/>
                <a:sym typeface="Arial" panose="020B0604020202020204" pitchFamily="34" charset="0"/>
              </a:rPr>
              <a:t>内容，单击此处可编辑</a:t>
            </a:r>
            <a:r>
              <a:rPr lang="zh-CN" altLang="en-US" sz="1100" smtClean="0">
                <a:solidFill>
                  <a:srgbClr val="404040"/>
                </a:solidFill>
                <a:latin typeface="微软雅黑" panose="020B0503020204020204" pitchFamily="34" charset="-122"/>
                <a:sym typeface="Arial" panose="020B0604020202020204" pitchFamily="34" charset="0"/>
              </a:rPr>
              <a:t>内容</a:t>
            </a:r>
            <a:endParaRPr lang="en-US" altLang="zh-CN" sz="1100">
              <a:solidFill>
                <a:srgbClr val="404040"/>
              </a:solidFill>
              <a:latin typeface="微软雅黑" panose="020B0503020204020204" pitchFamily="34" charset="-122"/>
              <a:sym typeface="Arial" panose="020B0604020202020204" pitchFamily="34" charset="0"/>
            </a:endParaRPr>
          </a:p>
        </p:txBody>
      </p:sp>
      <p:sp>
        <p:nvSpPr>
          <p:cNvPr id="53" name="图文框 52"/>
          <p:cNvSpPr/>
          <p:nvPr/>
        </p:nvSpPr>
        <p:spPr>
          <a:xfrm>
            <a:off x="0" y="0"/>
            <a:ext cx="12192000" cy="6858000"/>
          </a:xfrm>
          <a:prstGeom prst="frame">
            <a:avLst>
              <a:gd name="adj1" fmla="val 3611"/>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4" name="文本框 53"/>
          <p:cNvSpPr txBox="1"/>
          <p:nvPr/>
        </p:nvSpPr>
        <p:spPr>
          <a:xfrm>
            <a:off x="846738" y="587321"/>
            <a:ext cx="3538593" cy="584775"/>
          </a:xfrm>
          <a:prstGeom prst="rect">
            <a:avLst/>
          </a:prstGeom>
          <a:noFill/>
        </p:spPr>
        <p:txBody>
          <a:bodyPr wrap="square" rtlCol="0">
            <a:spAutoFit/>
          </a:bodyPr>
          <a:lstStyle/>
          <a:p>
            <a:r>
              <a:rPr lang="zh-CN" altLang="en-US" sz="3200" b="1" dirty="0" smtClean="0">
                <a:solidFill>
                  <a:srgbClr val="404040"/>
                </a:solidFill>
                <a:latin typeface="微软雅黑" panose="020B0503020204020204" pitchFamily="34" charset="-122"/>
                <a:ea typeface="微软雅黑" panose="020B0503020204020204" pitchFamily="34" charset="-122"/>
              </a:rPr>
              <a:t>论文的归纳与总结</a:t>
            </a:r>
            <a:endParaRPr lang="zh-CN" altLang="en-US" sz="3200" b="1" dirty="0" smtClean="0">
              <a:solidFill>
                <a:srgbClr val="404040"/>
              </a:solidFill>
              <a:latin typeface="微软雅黑" panose="020B0503020204020204" pitchFamily="34" charset="-122"/>
              <a:ea typeface="微软雅黑" panose="020B0503020204020204" pitchFamily="34" charset="-122"/>
            </a:endParaRPr>
          </a:p>
        </p:txBody>
      </p:sp>
      <p:sp>
        <p:nvSpPr>
          <p:cNvPr id="64" name="文本框 16"/>
          <p:cNvSpPr txBox="1">
            <a:spLocks noChangeArrowheads="1"/>
          </p:cNvSpPr>
          <p:nvPr/>
        </p:nvSpPr>
        <p:spPr bwMode="auto">
          <a:xfrm>
            <a:off x="882928" y="1121663"/>
            <a:ext cx="3384708" cy="244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a:buNone/>
            </a:pPr>
            <a:r>
              <a:rPr lang="zh-CN" altLang="en-US" sz="1100" smtClean="0">
                <a:solidFill>
                  <a:srgbClr val="7F7F7F"/>
                </a:solidFill>
                <a:latin typeface="微软雅黑" panose="020B0503020204020204" pitchFamily="34" charset="-122"/>
                <a:ea typeface="微软雅黑" panose="020B0503020204020204" pitchFamily="34" charset="-122"/>
              </a:rPr>
              <a:t>在此添加标题补充内容，建议使用微软雅黑</a:t>
            </a:r>
            <a:endParaRPr lang="zh-CN" altLang="en-US" sz="1100" dirty="0">
              <a:solidFill>
                <a:srgbClr val="7F7F7F"/>
              </a:solidFill>
              <a:latin typeface="微软雅黑" panose="020B0503020204020204" pitchFamily="34" charset="-122"/>
              <a:ea typeface="微软雅黑" panose="020B0503020204020204" pitchFamily="34" charset="-122"/>
            </a:endParaRPr>
          </a:p>
        </p:txBody>
      </p:sp>
      <p:sp>
        <p:nvSpPr>
          <p:cNvPr id="65" name="矩形 64"/>
          <p:cNvSpPr/>
          <p:nvPr/>
        </p:nvSpPr>
        <p:spPr>
          <a:xfrm>
            <a:off x="680784" y="651187"/>
            <a:ext cx="147849" cy="669957"/>
          </a:xfrm>
          <a:prstGeom prst="rect">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p:cTn id="49" dur="500" fill="hold"/>
                                        <p:tgtEl>
                                          <p:spTgt spid="38"/>
                                        </p:tgtEl>
                                        <p:attrNameLst>
                                          <p:attrName>ppt_w</p:attrName>
                                        </p:attrNameLst>
                                      </p:cBhvr>
                                      <p:tavLst>
                                        <p:tav tm="0">
                                          <p:val>
                                            <p:fltVal val="0"/>
                                          </p:val>
                                        </p:tav>
                                        <p:tav tm="100000">
                                          <p:val>
                                            <p:strVal val="#ppt_w"/>
                                          </p:val>
                                        </p:tav>
                                      </p:tavLst>
                                    </p:anim>
                                    <p:anim calcmode="lin" valueType="num">
                                      <p:cBhvr>
                                        <p:cTn id="50" dur="500" fill="hold"/>
                                        <p:tgtEl>
                                          <p:spTgt spid="38"/>
                                        </p:tgtEl>
                                        <p:attrNameLst>
                                          <p:attrName>ppt_h</p:attrName>
                                        </p:attrNameLst>
                                      </p:cBhvr>
                                      <p:tavLst>
                                        <p:tav tm="0">
                                          <p:val>
                                            <p:fltVal val="0"/>
                                          </p:val>
                                        </p:tav>
                                        <p:tav tm="100000">
                                          <p:val>
                                            <p:strVal val="#ppt_h"/>
                                          </p:val>
                                        </p:tav>
                                      </p:tavLst>
                                    </p:anim>
                                    <p:animEffect transition="in" filter="fade">
                                      <p:cBhvr>
                                        <p:cTn id="51" dur="500"/>
                                        <p:tgtEl>
                                          <p:spTgt spid="38"/>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p:cTn id="55" dur="500" fill="hold"/>
                                        <p:tgtEl>
                                          <p:spTgt spid="6"/>
                                        </p:tgtEl>
                                        <p:attrNameLst>
                                          <p:attrName>ppt_w</p:attrName>
                                        </p:attrNameLst>
                                      </p:cBhvr>
                                      <p:tavLst>
                                        <p:tav tm="0">
                                          <p:val>
                                            <p:fltVal val="0"/>
                                          </p:val>
                                        </p:tav>
                                        <p:tav tm="100000">
                                          <p:val>
                                            <p:strVal val="#ppt_w"/>
                                          </p:val>
                                        </p:tav>
                                      </p:tavLst>
                                    </p:anim>
                                    <p:anim calcmode="lin" valueType="num">
                                      <p:cBhvr>
                                        <p:cTn id="56" dur="500" fill="hold"/>
                                        <p:tgtEl>
                                          <p:spTgt spid="6"/>
                                        </p:tgtEl>
                                        <p:attrNameLst>
                                          <p:attrName>ppt_h</p:attrName>
                                        </p:attrNameLst>
                                      </p:cBhvr>
                                      <p:tavLst>
                                        <p:tav tm="0">
                                          <p:val>
                                            <p:fltVal val="0"/>
                                          </p:val>
                                        </p:tav>
                                        <p:tav tm="100000">
                                          <p:val>
                                            <p:strVal val="#ppt_h"/>
                                          </p:val>
                                        </p:tav>
                                      </p:tavLst>
                                    </p:anim>
                                    <p:animEffect transition="in" filter="fade">
                                      <p:cBhvr>
                                        <p:cTn id="57" dur="500"/>
                                        <p:tgtEl>
                                          <p:spTgt spid="6"/>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p:cTn id="61" dur="500" fill="hold"/>
                                        <p:tgtEl>
                                          <p:spTgt spid="22"/>
                                        </p:tgtEl>
                                        <p:attrNameLst>
                                          <p:attrName>ppt_w</p:attrName>
                                        </p:attrNameLst>
                                      </p:cBhvr>
                                      <p:tavLst>
                                        <p:tav tm="0">
                                          <p:val>
                                            <p:fltVal val="0"/>
                                          </p:val>
                                        </p:tav>
                                        <p:tav tm="100000">
                                          <p:val>
                                            <p:strVal val="#ppt_w"/>
                                          </p:val>
                                        </p:tav>
                                      </p:tavLst>
                                    </p:anim>
                                    <p:anim calcmode="lin" valueType="num">
                                      <p:cBhvr>
                                        <p:cTn id="62" dur="500" fill="hold"/>
                                        <p:tgtEl>
                                          <p:spTgt spid="22"/>
                                        </p:tgtEl>
                                        <p:attrNameLst>
                                          <p:attrName>ppt_h</p:attrName>
                                        </p:attrNameLst>
                                      </p:cBhvr>
                                      <p:tavLst>
                                        <p:tav tm="0">
                                          <p:val>
                                            <p:fltVal val="0"/>
                                          </p:val>
                                        </p:tav>
                                        <p:tav tm="100000">
                                          <p:val>
                                            <p:strVal val="#ppt_h"/>
                                          </p:val>
                                        </p:tav>
                                      </p:tavLst>
                                    </p:anim>
                                    <p:animEffect transition="in" filter="fade">
                                      <p:cBhvr>
                                        <p:cTn id="6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p:txBody>
          <a:bodyPr/>
          <a:lstStyle/>
          <a:p>
            <a:fld id="{C136B7D2-B98C-44FD-8D04-7EC62A564975}" type="slidenum">
              <a:rPr lang="en-US" smtClean="0"/>
            </a:fld>
            <a:endParaRPr lang="en-US" dirty="0"/>
          </a:p>
        </p:txBody>
      </p:sp>
      <p:grpSp>
        <p:nvGrpSpPr>
          <p:cNvPr id="11" name="组合 10"/>
          <p:cNvGrpSpPr/>
          <p:nvPr/>
        </p:nvGrpSpPr>
        <p:grpSpPr>
          <a:xfrm>
            <a:off x="834596" y="4333511"/>
            <a:ext cx="10552160" cy="1127490"/>
            <a:chOff x="834596" y="4333511"/>
            <a:chExt cx="10552160" cy="1127490"/>
          </a:xfrm>
          <a:solidFill>
            <a:srgbClr val="404040">
              <a:alpha val="80000"/>
            </a:srgbClr>
          </a:solidFill>
        </p:grpSpPr>
        <p:sp>
          <p:nvSpPr>
            <p:cNvPr id="64" name="Round Same Side Corner Rectangle 63"/>
            <p:cNvSpPr/>
            <p:nvPr/>
          </p:nvSpPr>
          <p:spPr>
            <a:xfrm rot="5400000" flipV="1">
              <a:off x="1685068" y="3898424"/>
              <a:ext cx="712105" cy="2413049"/>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1" name="Rectangle 70"/>
            <p:cNvSpPr/>
            <p:nvPr/>
          </p:nvSpPr>
          <p:spPr>
            <a:xfrm flipV="1">
              <a:off x="4786239" y="4333511"/>
              <a:ext cx="2644418" cy="4217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0" name="Round Same Side Corner Rectangle 39"/>
            <p:cNvSpPr/>
            <p:nvPr/>
          </p:nvSpPr>
          <p:spPr>
            <a:xfrm rot="16200000" flipH="1" flipV="1">
              <a:off x="9824179" y="3898424"/>
              <a:ext cx="712105" cy="2413049"/>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10" name="组合 9"/>
          <p:cNvGrpSpPr/>
          <p:nvPr/>
        </p:nvGrpSpPr>
        <p:grpSpPr>
          <a:xfrm>
            <a:off x="3247965" y="4333512"/>
            <a:ext cx="5725421" cy="1127488"/>
            <a:chOff x="3247965" y="4333512"/>
            <a:chExt cx="5725421" cy="1127488"/>
          </a:xfrm>
          <a:solidFill>
            <a:srgbClr val="404040"/>
          </a:solidFill>
        </p:grpSpPr>
        <p:sp>
          <p:nvSpPr>
            <p:cNvPr id="67" name="Rectangle 44"/>
            <p:cNvSpPr/>
            <p:nvPr/>
          </p:nvSpPr>
          <p:spPr>
            <a:xfrm flipV="1">
              <a:off x="3247965" y="4333512"/>
              <a:ext cx="1537196" cy="1127488"/>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1" fmla="*/ 0 w 2727503"/>
                <a:gd name="connsiteY0-2" fmla="*/ 0 h 1414156"/>
                <a:gd name="connsiteX1-3" fmla="*/ 2419494 w 2727503"/>
                <a:gd name="connsiteY1-4" fmla="*/ 0 h 1414156"/>
                <a:gd name="connsiteX2-5" fmla="*/ 2727503 w 2727503"/>
                <a:gd name="connsiteY2-6" fmla="*/ 1414156 h 1414156"/>
                <a:gd name="connsiteX3-7" fmla="*/ 0 w 2727503"/>
                <a:gd name="connsiteY3-8" fmla="*/ 605633 h 1414156"/>
                <a:gd name="connsiteX4-9" fmla="*/ 0 w 2727503"/>
                <a:gd name="connsiteY4-10" fmla="*/ 0 h 1414156"/>
                <a:gd name="connsiteX0-11" fmla="*/ 0 w 2737127"/>
                <a:gd name="connsiteY0-12" fmla="*/ 0 h 1414156"/>
                <a:gd name="connsiteX1-13" fmla="*/ 2737127 w 2737127"/>
                <a:gd name="connsiteY1-14" fmla="*/ 981777 h 1414156"/>
                <a:gd name="connsiteX2-15" fmla="*/ 2727503 w 2737127"/>
                <a:gd name="connsiteY2-16" fmla="*/ 1414156 h 1414156"/>
                <a:gd name="connsiteX3-17" fmla="*/ 0 w 2737127"/>
                <a:gd name="connsiteY3-18" fmla="*/ 605633 h 1414156"/>
                <a:gd name="connsiteX4-19" fmla="*/ 0 w 2737127"/>
                <a:gd name="connsiteY4-20" fmla="*/ 0 h 1414156"/>
                <a:gd name="connsiteX0-21" fmla="*/ 0 w 2737127"/>
                <a:gd name="connsiteY0-22" fmla="*/ 0 h 1414156"/>
                <a:gd name="connsiteX1-23" fmla="*/ 2737127 w 2737127"/>
                <a:gd name="connsiteY1-24" fmla="*/ 596766 h 1414156"/>
                <a:gd name="connsiteX2-25" fmla="*/ 2727503 w 2737127"/>
                <a:gd name="connsiteY2-26" fmla="*/ 1414156 h 1414156"/>
                <a:gd name="connsiteX3-27" fmla="*/ 0 w 2737127"/>
                <a:gd name="connsiteY3-28" fmla="*/ 605633 h 1414156"/>
                <a:gd name="connsiteX4-29" fmla="*/ 0 w 2737127"/>
                <a:gd name="connsiteY4-30" fmla="*/ 0 h 1414156"/>
                <a:gd name="connsiteX0-31" fmla="*/ 0 w 2753637"/>
                <a:gd name="connsiteY0-32" fmla="*/ 0 h 961768"/>
                <a:gd name="connsiteX1-33" fmla="*/ 2737127 w 2753637"/>
                <a:gd name="connsiteY1-34" fmla="*/ 596766 h 961768"/>
                <a:gd name="connsiteX2-35" fmla="*/ 2753637 w 2753637"/>
                <a:gd name="connsiteY2-36" fmla="*/ 961768 h 961768"/>
                <a:gd name="connsiteX3-37" fmla="*/ 0 w 2753637"/>
                <a:gd name="connsiteY3-38" fmla="*/ 605633 h 961768"/>
                <a:gd name="connsiteX4-39" fmla="*/ 0 w 2753637"/>
                <a:gd name="connsiteY4-40" fmla="*/ 0 h 961768"/>
                <a:gd name="connsiteX0-41" fmla="*/ 0 w 2737127"/>
                <a:gd name="connsiteY0-42" fmla="*/ 0 h 952243"/>
                <a:gd name="connsiteX1-43" fmla="*/ 2737127 w 2737127"/>
                <a:gd name="connsiteY1-44" fmla="*/ 596766 h 952243"/>
                <a:gd name="connsiteX2-45" fmla="*/ 2734242 w 2737127"/>
                <a:gd name="connsiteY2-46" fmla="*/ 952243 h 952243"/>
                <a:gd name="connsiteX3-47" fmla="*/ 0 w 2737127"/>
                <a:gd name="connsiteY3-48" fmla="*/ 605633 h 952243"/>
                <a:gd name="connsiteX4-49" fmla="*/ 0 w 2737127"/>
                <a:gd name="connsiteY4-50" fmla="*/ 0 h 9522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37127" h="952243">
                  <a:moveTo>
                    <a:pt x="0" y="0"/>
                  </a:moveTo>
                  <a:lnTo>
                    <a:pt x="2737127" y="596766"/>
                  </a:lnTo>
                  <a:cubicBezTo>
                    <a:pt x="2736165" y="715258"/>
                    <a:pt x="2735204" y="833751"/>
                    <a:pt x="2734242" y="952243"/>
                  </a:cubicBezTo>
                  <a:lnTo>
                    <a:pt x="0" y="605633"/>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4" name="Rectangle 44"/>
            <p:cNvSpPr/>
            <p:nvPr/>
          </p:nvSpPr>
          <p:spPr>
            <a:xfrm flipH="1" flipV="1">
              <a:off x="7436190" y="4333512"/>
              <a:ext cx="1537196" cy="1127488"/>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1" fmla="*/ 0 w 2727503"/>
                <a:gd name="connsiteY0-2" fmla="*/ 0 h 1414156"/>
                <a:gd name="connsiteX1-3" fmla="*/ 2419494 w 2727503"/>
                <a:gd name="connsiteY1-4" fmla="*/ 0 h 1414156"/>
                <a:gd name="connsiteX2-5" fmla="*/ 2727503 w 2727503"/>
                <a:gd name="connsiteY2-6" fmla="*/ 1414156 h 1414156"/>
                <a:gd name="connsiteX3-7" fmla="*/ 0 w 2727503"/>
                <a:gd name="connsiteY3-8" fmla="*/ 605633 h 1414156"/>
                <a:gd name="connsiteX4-9" fmla="*/ 0 w 2727503"/>
                <a:gd name="connsiteY4-10" fmla="*/ 0 h 1414156"/>
                <a:gd name="connsiteX0-11" fmla="*/ 0 w 2737127"/>
                <a:gd name="connsiteY0-12" fmla="*/ 0 h 1414156"/>
                <a:gd name="connsiteX1-13" fmla="*/ 2737127 w 2737127"/>
                <a:gd name="connsiteY1-14" fmla="*/ 981777 h 1414156"/>
                <a:gd name="connsiteX2-15" fmla="*/ 2727503 w 2737127"/>
                <a:gd name="connsiteY2-16" fmla="*/ 1414156 h 1414156"/>
                <a:gd name="connsiteX3-17" fmla="*/ 0 w 2737127"/>
                <a:gd name="connsiteY3-18" fmla="*/ 605633 h 1414156"/>
                <a:gd name="connsiteX4-19" fmla="*/ 0 w 2737127"/>
                <a:gd name="connsiteY4-20" fmla="*/ 0 h 1414156"/>
                <a:gd name="connsiteX0-21" fmla="*/ 0 w 2737127"/>
                <a:gd name="connsiteY0-22" fmla="*/ 0 h 1414156"/>
                <a:gd name="connsiteX1-23" fmla="*/ 2737127 w 2737127"/>
                <a:gd name="connsiteY1-24" fmla="*/ 596766 h 1414156"/>
                <a:gd name="connsiteX2-25" fmla="*/ 2727503 w 2737127"/>
                <a:gd name="connsiteY2-26" fmla="*/ 1414156 h 1414156"/>
                <a:gd name="connsiteX3-27" fmla="*/ 0 w 2737127"/>
                <a:gd name="connsiteY3-28" fmla="*/ 605633 h 1414156"/>
                <a:gd name="connsiteX4-29" fmla="*/ 0 w 2737127"/>
                <a:gd name="connsiteY4-30" fmla="*/ 0 h 1414156"/>
                <a:gd name="connsiteX0-31" fmla="*/ 0 w 2753637"/>
                <a:gd name="connsiteY0-32" fmla="*/ 0 h 961768"/>
                <a:gd name="connsiteX1-33" fmla="*/ 2737127 w 2753637"/>
                <a:gd name="connsiteY1-34" fmla="*/ 596766 h 961768"/>
                <a:gd name="connsiteX2-35" fmla="*/ 2753637 w 2753637"/>
                <a:gd name="connsiteY2-36" fmla="*/ 961768 h 961768"/>
                <a:gd name="connsiteX3-37" fmla="*/ 0 w 2753637"/>
                <a:gd name="connsiteY3-38" fmla="*/ 605633 h 961768"/>
                <a:gd name="connsiteX4-39" fmla="*/ 0 w 2753637"/>
                <a:gd name="connsiteY4-40" fmla="*/ 0 h 961768"/>
                <a:gd name="connsiteX0-41" fmla="*/ 0 w 2737127"/>
                <a:gd name="connsiteY0-42" fmla="*/ 0 h 952243"/>
                <a:gd name="connsiteX1-43" fmla="*/ 2737127 w 2737127"/>
                <a:gd name="connsiteY1-44" fmla="*/ 596766 h 952243"/>
                <a:gd name="connsiteX2-45" fmla="*/ 2734242 w 2737127"/>
                <a:gd name="connsiteY2-46" fmla="*/ 952243 h 952243"/>
                <a:gd name="connsiteX3-47" fmla="*/ 0 w 2737127"/>
                <a:gd name="connsiteY3-48" fmla="*/ 605633 h 952243"/>
                <a:gd name="connsiteX4-49" fmla="*/ 0 w 2737127"/>
                <a:gd name="connsiteY4-50" fmla="*/ 0 h 9522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37127" h="952243">
                  <a:moveTo>
                    <a:pt x="0" y="0"/>
                  </a:moveTo>
                  <a:lnTo>
                    <a:pt x="2737127" y="596766"/>
                  </a:lnTo>
                  <a:cubicBezTo>
                    <a:pt x="2736165" y="715258"/>
                    <a:pt x="2735204" y="833751"/>
                    <a:pt x="2734242" y="952243"/>
                  </a:cubicBezTo>
                  <a:lnTo>
                    <a:pt x="0" y="605633"/>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8" name="组合 7"/>
          <p:cNvGrpSpPr/>
          <p:nvPr/>
        </p:nvGrpSpPr>
        <p:grpSpPr>
          <a:xfrm>
            <a:off x="3225848" y="3829872"/>
            <a:ext cx="5731208" cy="795468"/>
            <a:chOff x="3225848" y="3829872"/>
            <a:chExt cx="5731208" cy="795468"/>
          </a:xfrm>
          <a:solidFill>
            <a:srgbClr val="404040">
              <a:alpha val="80000"/>
            </a:srgbClr>
          </a:solidFill>
        </p:grpSpPr>
        <p:sp>
          <p:nvSpPr>
            <p:cNvPr id="82" name="Rectangle 44"/>
            <p:cNvSpPr/>
            <p:nvPr/>
          </p:nvSpPr>
          <p:spPr>
            <a:xfrm flipV="1">
              <a:off x="3225848" y="3829872"/>
              <a:ext cx="1545692" cy="795468"/>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1" fmla="*/ 0 w 2727503"/>
                <a:gd name="connsiteY0-2" fmla="*/ 0 h 1414156"/>
                <a:gd name="connsiteX1-3" fmla="*/ 2419494 w 2727503"/>
                <a:gd name="connsiteY1-4" fmla="*/ 0 h 1414156"/>
                <a:gd name="connsiteX2-5" fmla="*/ 2727503 w 2727503"/>
                <a:gd name="connsiteY2-6" fmla="*/ 1414156 h 1414156"/>
                <a:gd name="connsiteX3-7" fmla="*/ 0 w 2727503"/>
                <a:gd name="connsiteY3-8" fmla="*/ 605633 h 1414156"/>
                <a:gd name="connsiteX4-9" fmla="*/ 0 w 2727503"/>
                <a:gd name="connsiteY4-10" fmla="*/ 0 h 1414156"/>
                <a:gd name="connsiteX0-11" fmla="*/ 0 w 2737127"/>
                <a:gd name="connsiteY0-12" fmla="*/ 0 h 1414156"/>
                <a:gd name="connsiteX1-13" fmla="*/ 2737127 w 2737127"/>
                <a:gd name="connsiteY1-14" fmla="*/ 981777 h 1414156"/>
                <a:gd name="connsiteX2-15" fmla="*/ 2727503 w 2737127"/>
                <a:gd name="connsiteY2-16" fmla="*/ 1414156 h 1414156"/>
                <a:gd name="connsiteX3-17" fmla="*/ 0 w 2737127"/>
                <a:gd name="connsiteY3-18" fmla="*/ 605633 h 1414156"/>
                <a:gd name="connsiteX4-19" fmla="*/ 0 w 2737127"/>
                <a:gd name="connsiteY4-20" fmla="*/ 0 h 1414156"/>
                <a:gd name="connsiteX0-21" fmla="*/ 0 w 2737127"/>
                <a:gd name="connsiteY0-22" fmla="*/ 0 h 1414156"/>
                <a:gd name="connsiteX1-23" fmla="*/ 2737127 w 2737127"/>
                <a:gd name="connsiteY1-24" fmla="*/ 596766 h 1414156"/>
                <a:gd name="connsiteX2-25" fmla="*/ 2727503 w 2737127"/>
                <a:gd name="connsiteY2-26" fmla="*/ 1414156 h 1414156"/>
                <a:gd name="connsiteX3-27" fmla="*/ 0 w 2737127"/>
                <a:gd name="connsiteY3-28" fmla="*/ 605633 h 1414156"/>
                <a:gd name="connsiteX4-29" fmla="*/ 0 w 2737127"/>
                <a:gd name="connsiteY4-30" fmla="*/ 0 h 1414156"/>
                <a:gd name="connsiteX0-31" fmla="*/ 0 w 2753637"/>
                <a:gd name="connsiteY0-32" fmla="*/ 0 h 961768"/>
                <a:gd name="connsiteX1-33" fmla="*/ 2737127 w 2753637"/>
                <a:gd name="connsiteY1-34" fmla="*/ 596766 h 961768"/>
                <a:gd name="connsiteX2-35" fmla="*/ 2753637 w 2753637"/>
                <a:gd name="connsiteY2-36" fmla="*/ 961768 h 961768"/>
                <a:gd name="connsiteX3-37" fmla="*/ 0 w 2753637"/>
                <a:gd name="connsiteY3-38" fmla="*/ 605633 h 961768"/>
                <a:gd name="connsiteX4-39" fmla="*/ 0 w 2753637"/>
                <a:gd name="connsiteY4-40" fmla="*/ 0 h 961768"/>
                <a:gd name="connsiteX0-41" fmla="*/ 0 w 2737127"/>
                <a:gd name="connsiteY0-42" fmla="*/ 0 h 952243"/>
                <a:gd name="connsiteX1-43" fmla="*/ 2737127 w 2737127"/>
                <a:gd name="connsiteY1-44" fmla="*/ 596766 h 952243"/>
                <a:gd name="connsiteX2-45" fmla="*/ 2734242 w 2737127"/>
                <a:gd name="connsiteY2-46" fmla="*/ 952243 h 952243"/>
                <a:gd name="connsiteX3-47" fmla="*/ 0 w 2737127"/>
                <a:gd name="connsiteY3-48" fmla="*/ 605633 h 952243"/>
                <a:gd name="connsiteX4-49" fmla="*/ 0 w 2737127"/>
                <a:gd name="connsiteY4-50" fmla="*/ 0 h 952243"/>
                <a:gd name="connsiteX0-51" fmla="*/ 0 w 2750715"/>
                <a:gd name="connsiteY0-52" fmla="*/ 0 h 952243"/>
                <a:gd name="connsiteX1-53" fmla="*/ 2750715 w 2750715"/>
                <a:gd name="connsiteY1-54" fmla="*/ 429126 h 952243"/>
                <a:gd name="connsiteX2-55" fmla="*/ 2734242 w 2750715"/>
                <a:gd name="connsiteY2-56" fmla="*/ 952243 h 952243"/>
                <a:gd name="connsiteX3-57" fmla="*/ 0 w 2750715"/>
                <a:gd name="connsiteY3-58" fmla="*/ 605633 h 952243"/>
                <a:gd name="connsiteX4-59" fmla="*/ 0 w 2750715"/>
                <a:gd name="connsiteY4-60" fmla="*/ 0 h 952243"/>
                <a:gd name="connsiteX0-61" fmla="*/ 0 w 2750715"/>
                <a:gd name="connsiteY0-62" fmla="*/ 0 h 723643"/>
                <a:gd name="connsiteX1-63" fmla="*/ 2750715 w 2750715"/>
                <a:gd name="connsiteY1-64" fmla="*/ 429126 h 723643"/>
                <a:gd name="connsiteX2-65" fmla="*/ 2747830 w 2750715"/>
                <a:gd name="connsiteY2-66" fmla="*/ 723643 h 723643"/>
                <a:gd name="connsiteX3-67" fmla="*/ 0 w 2750715"/>
                <a:gd name="connsiteY3-68" fmla="*/ 605633 h 723643"/>
                <a:gd name="connsiteX4-69" fmla="*/ 0 w 2750715"/>
                <a:gd name="connsiteY4-70" fmla="*/ 0 h 723643"/>
                <a:gd name="connsiteX0-71" fmla="*/ 0 w 2750715"/>
                <a:gd name="connsiteY0-72" fmla="*/ 0 h 723643"/>
                <a:gd name="connsiteX1-73" fmla="*/ 2750715 w 2750715"/>
                <a:gd name="connsiteY1-74" fmla="*/ 391026 h 723643"/>
                <a:gd name="connsiteX2-75" fmla="*/ 2747830 w 2750715"/>
                <a:gd name="connsiteY2-76" fmla="*/ 723643 h 723643"/>
                <a:gd name="connsiteX3-77" fmla="*/ 0 w 2750715"/>
                <a:gd name="connsiteY3-78" fmla="*/ 605633 h 723643"/>
                <a:gd name="connsiteX4-79" fmla="*/ 0 w 2750715"/>
                <a:gd name="connsiteY4-80" fmla="*/ 0 h 723643"/>
                <a:gd name="connsiteX0-81" fmla="*/ 0 w 2752254"/>
                <a:gd name="connsiteY0-82" fmla="*/ 0 h 742693"/>
                <a:gd name="connsiteX1-83" fmla="*/ 2750715 w 2752254"/>
                <a:gd name="connsiteY1-84" fmla="*/ 391026 h 742693"/>
                <a:gd name="connsiteX2-85" fmla="*/ 2752076 w 2752254"/>
                <a:gd name="connsiteY2-86" fmla="*/ 742693 h 742693"/>
                <a:gd name="connsiteX3-87" fmla="*/ 0 w 2752254"/>
                <a:gd name="connsiteY3-88" fmla="*/ 605633 h 742693"/>
                <a:gd name="connsiteX4-89" fmla="*/ 0 w 2752254"/>
                <a:gd name="connsiteY4-90" fmla="*/ 0 h 742693"/>
                <a:gd name="connsiteX0-91" fmla="*/ 0 w 2760622"/>
                <a:gd name="connsiteY0-92" fmla="*/ 0 h 642680"/>
                <a:gd name="connsiteX1-93" fmla="*/ 2750715 w 2760622"/>
                <a:gd name="connsiteY1-94" fmla="*/ 391026 h 642680"/>
                <a:gd name="connsiteX2-95" fmla="*/ 2760567 w 2760622"/>
                <a:gd name="connsiteY2-96" fmla="*/ 642680 h 642680"/>
                <a:gd name="connsiteX3-97" fmla="*/ 0 w 2760622"/>
                <a:gd name="connsiteY3-98" fmla="*/ 605633 h 642680"/>
                <a:gd name="connsiteX4-99" fmla="*/ 0 w 2760622"/>
                <a:gd name="connsiteY4-100" fmla="*/ 0 h 642680"/>
                <a:gd name="connsiteX0-101" fmla="*/ 0 w 2752252"/>
                <a:gd name="connsiteY0-102" fmla="*/ 0 h 747455"/>
                <a:gd name="connsiteX1-103" fmla="*/ 2750715 w 2752252"/>
                <a:gd name="connsiteY1-104" fmla="*/ 391026 h 747455"/>
                <a:gd name="connsiteX2-105" fmla="*/ 2752074 w 2752252"/>
                <a:gd name="connsiteY2-106" fmla="*/ 747455 h 747455"/>
                <a:gd name="connsiteX3-107" fmla="*/ 0 w 2752252"/>
                <a:gd name="connsiteY3-108" fmla="*/ 605633 h 747455"/>
                <a:gd name="connsiteX4-109" fmla="*/ 0 w 2752252"/>
                <a:gd name="connsiteY4-110" fmla="*/ 0 h 747455"/>
                <a:gd name="connsiteX0-111" fmla="*/ 0 w 2752252"/>
                <a:gd name="connsiteY0-112" fmla="*/ 0 h 747455"/>
                <a:gd name="connsiteX1-113" fmla="*/ 2750715 w 2752252"/>
                <a:gd name="connsiteY1-114" fmla="*/ 282677 h 747455"/>
                <a:gd name="connsiteX2-115" fmla="*/ 2752074 w 2752252"/>
                <a:gd name="connsiteY2-116" fmla="*/ 747455 h 747455"/>
                <a:gd name="connsiteX3-117" fmla="*/ 0 w 2752252"/>
                <a:gd name="connsiteY3-118" fmla="*/ 605633 h 747455"/>
                <a:gd name="connsiteX4-119" fmla="*/ 0 w 2752252"/>
                <a:gd name="connsiteY4-120" fmla="*/ 0 h 747455"/>
                <a:gd name="connsiteX0-121" fmla="*/ 0 w 2752252"/>
                <a:gd name="connsiteY0-122" fmla="*/ 0 h 648135"/>
                <a:gd name="connsiteX1-123" fmla="*/ 2750715 w 2752252"/>
                <a:gd name="connsiteY1-124" fmla="*/ 282677 h 648135"/>
                <a:gd name="connsiteX2-125" fmla="*/ 2752074 w 2752252"/>
                <a:gd name="connsiteY2-126" fmla="*/ 648135 h 648135"/>
                <a:gd name="connsiteX3-127" fmla="*/ 0 w 2752252"/>
                <a:gd name="connsiteY3-128" fmla="*/ 605633 h 648135"/>
                <a:gd name="connsiteX4-129" fmla="*/ 0 w 2752252"/>
                <a:gd name="connsiteY4-130" fmla="*/ 0 h 648135"/>
                <a:gd name="connsiteX0-131" fmla="*/ 0 w 2752252"/>
                <a:gd name="connsiteY0-132" fmla="*/ 0 h 618791"/>
                <a:gd name="connsiteX1-133" fmla="*/ 2750715 w 2752252"/>
                <a:gd name="connsiteY1-134" fmla="*/ 282677 h 618791"/>
                <a:gd name="connsiteX2-135" fmla="*/ 2752074 w 2752252"/>
                <a:gd name="connsiteY2-136" fmla="*/ 618791 h 618791"/>
                <a:gd name="connsiteX3-137" fmla="*/ 0 w 2752252"/>
                <a:gd name="connsiteY3-138" fmla="*/ 605633 h 618791"/>
                <a:gd name="connsiteX4-139" fmla="*/ 0 w 2752252"/>
                <a:gd name="connsiteY4-140" fmla="*/ 0 h 618791"/>
                <a:gd name="connsiteX0-141" fmla="*/ 0 w 2752252"/>
                <a:gd name="connsiteY0-142" fmla="*/ 0 h 634592"/>
                <a:gd name="connsiteX1-143" fmla="*/ 2750715 w 2752252"/>
                <a:gd name="connsiteY1-144" fmla="*/ 282677 h 634592"/>
                <a:gd name="connsiteX2-145" fmla="*/ 2752074 w 2752252"/>
                <a:gd name="connsiteY2-146" fmla="*/ 634592 h 634592"/>
                <a:gd name="connsiteX3-147" fmla="*/ 0 w 2752252"/>
                <a:gd name="connsiteY3-148" fmla="*/ 605633 h 634592"/>
                <a:gd name="connsiteX4-149" fmla="*/ 0 w 2752252"/>
                <a:gd name="connsiteY4-150" fmla="*/ 0 h 634592"/>
                <a:gd name="connsiteX0-151" fmla="*/ 0 w 2750715"/>
                <a:gd name="connsiteY0-152" fmla="*/ 0 h 634592"/>
                <a:gd name="connsiteX1-153" fmla="*/ 2750715 w 2750715"/>
                <a:gd name="connsiteY1-154" fmla="*/ 282677 h 634592"/>
                <a:gd name="connsiteX2-155" fmla="*/ 2747826 w 2750715"/>
                <a:gd name="connsiteY2-156" fmla="*/ 634592 h 634592"/>
                <a:gd name="connsiteX3-157" fmla="*/ 0 w 2750715"/>
                <a:gd name="connsiteY3-158" fmla="*/ 605633 h 634592"/>
                <a:gd name="connsiteX4-159" fmla="*/ 0 w 2750715"/>
                <a:gd name="connsiteY4-160" fmla="*/ 0 h 634592"/>
                <a:gd name="connsiteX0-161" fmla="*/ 0 w 2750715"/>
                <a:gd name="connsiteY0-162" fmla="*/ 0 h 636849"/>
                <a:gd name="connsiteX1-163" fmla="*/ 2750715 w 2750715"/>
                <a:gd name="connsiteY1-164" fmla="*/ 282677 h 636849"/>
                <a:gd name="connsiteX2-165" fmla="*/ 2743581 w 2750715"/>
                <a:gd name="connsiteY2-166" fmla="*/ 636849 h 636849"/>
                <a:gd name="connsiteX3-167" fmla="*/ 0 w 2750715"/>
                <a:gd name="connsiteY3-168" fmla="*/ 605633 h 636849"/>
                <a:gd name="connsiteX4-169" fmla="*/ 0 w 2750715"/>
                <a:gd name="connsiteY4-170" fmla="*/ 0 h 636849"/>
                <a:gd name="connsiteX0-171" fmla="*/ 0 w 2752252"/>
                <a:gd name="connsiteY0-172" fmla="*/ 0 h 636849"/>
                <a:gd name="connsiteX1-173" fmla="*/ 2750715 w 2752252"/>
                <a:gd name="connsiteY1-174" fmla="*/ 282677 h 636849"/>
                <a:gd name="connsiteX2-175" fmla="*/ 2752074 w 2752252"/>
                <a:gd name="connsiteY2-176" fmla="*/ 636849 h 636849"/>
                <a:gd name="connsiteX3-177" fmla="*/ 0 w 2752252"/>
                <a:gd name="connsiteY3-178" fmla="*/ 605633 h 636849"/>
                <a:gd name="connsiteX4-179" fmla="*/ 0 w 2752252"/>
                <a:gd name="connsiteY4-180" fmla="*/ 0 h 63684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52252" h="636849">
                  <a:moveTo>
                    <a:pt x="0" y="0"/>
                  </a:moveTo>
                  <a:lnTo>
                    <a:pt x="2750715" y="282677"/>
                  </a:lnTo>
                  <a:cubicBezTo>
                    <a:pt x="2749753" y="401169"/>
                    <a:pt x="2753036" y="518357"/>
                    <a:pt x="2752074" y="636849"/>
                  </a:cubicBezTo>
                  <a:lnTo>
                    <a:pt x="0" y="605633"/>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9" name="Rectangle 44"/>
            <p:cNvSpPr/>
            <p:nvPr/>
          </p:nvSpPr>
          <p:spPr>
            <a:xfrm flipH="1" flipV="1">
              <a:off x="7411364" y="3829872"/>
              <a:ext cx="1545692" cy="795468"/>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1" fmla="*/ 0 w 2727503"/>
                <a:gd name="connsiteY0-2" fmla="*/ 0 h 1414156"/>
                <a:gd name="connsiteX1-3" fmla="*/ 2419494 w 2727503"/>
                <a:gd name="connsiteY1-4" fmla="*/ 0 h 1414156"/>
                <a:gd name="connsiteX2-5" fmla="*/ 2727503 w 2727503"/>
                <a:gd name="connsiteY2-6" fmla="*/ 1414156 h 1414156"/>
                <a:gd name="connsiteX3-7" fmla="*/ 0 w 2727503"/>
                <a:gd name="connsiteY3-8" fmla="*/ 605633 h 1414156"/>
                <a:gd name="connsiteX4-9" fmla="*/ 0 w 2727503"/>
                <a:gd name="connsiteY4-10" fmla="*/ 0 h 1414156"/>
                <a:gd name="connsiteX0-11" fmla="*/ 0 w 2737127"/>
                <a:gd name="connsiteY0-12" fmla="*/ 0 h 1414156"/>
                <a:gd name="connsiteX1-13" fmla="*/ 2737127 w 2737127"/>
                <a:gd name="connsiteY1-14" fmla="*/ 981777 h 1414156"/>
                <a:gd name="connsiteX2-15" fmla="*/ 2727503 w 2737127"/>
                <a:gd name="connsiteY2-16" fmla="*/ 1414156 h 1414156"/>
                <a:gd name="connsiteX3-17" fmla="*/ 0 w 2737127"/>
                <a:gd name="connsiteY3-18" fmla="*/ 605633 h 1414156"/>
                <a:gd name="connsiteX4-19" fmla="*/ 0 w 2737127"/>
                <a:gd name="connsiteY4-20" fmla="*/ 0 h 1414156"/>
                <a:gd name="connsiteX0-21" fmla="*/ 0 w 2737127"/>
                <a:gd name="connsiteY0-22" fmla="*/ 0 h 1414156"/>
                <a:gd name="connsiteX1-23" fmla="*/ 2737127 w 2737127"/>
                <a:gd name="connsiteY1-24" fmla="*/ 596766 h 1414156"/>
                <a:gd name="connsiteX2-25" fmla="*/ 2727503 w 2737127"/>
                <a:gd name="connsiteY2-26" fmla="*/ 1414156 h 1414156"/>
                <a:gd name="connsiteX3-27" fmla="*/ 0 w 2737127"/>
                <a:gd name="connsiteY3-28" fmla="*/ 605633 h 1414156"/>
                <a:gd name="connsiteX4-29" fmla="*/ 0 w 2737127"/>
                <a:gd name="connsiteY4-30" fmla="*/ 0 h 1414156"/>
                <a:gd name="connsiteX0-31" fmla="*/ 0 w 2753637"/>
                <a:gd name="connsiteY0-32" fmla="*/ 0 h 961768"/>
                <a:gd name="connsiteX1-33" fmla="*/ 2737127 w 2753637"/>
                <a:gd name="connsiteY1-34" fmla="*/ 596766 h 961768"/>
                <a:gd name="connsiteX2-35" fmla="*/ 2753637 w 2753637"/>
                <a:gd name="connsiteY2-36" fmla="*/ 961768 h 961768"/>
                <a:gd name="connsiteX3-37" fmla="*/ 0 w 2753637"/>
                <a:gd name="connsiteY3-38" fmla="*/ 605633 h 961768"/>
                <a:gd name="connsiteX4-39" fmla="*/ 0 w 2753637"/>
                <a:gd name="connsiteY4-40" fmla="*/ 0 h 961768"/>
                <a:gd name="connsiteX0-41" fmla="*/ 0 w 2737127"/>
                <a:gd name="connsiteY0-42" fmla="*/ 0 h 952243"/>
                <a:gd name="connsiteX1-43" fmla="*/ 2737127 w 2737127"/>
                <a:gd name="connsiteY1-44" fmla="*/ 596766 h 952243"/>
                <a:gd name="connsiteX2-45" fmla="*/ 2734242 w 2737127"/>
                <a:gd name="connsiteY2-46" fmla="*/ 952243 h 952243"/>
                <a:gd name="connsiteX3-47" fmla="*/ 0 w 2737127"/>
                <a:gd name="connsiteY3-48" fmla="*/ 605633 h 952243"/>
                <a:gd name="connsiteX4-49" fmla="*/ 0 w 2737127"/>
                <a:gd name="connsiteY4-50" fmla="*/ 0 h 952243"/>
                <a:gd name="connsiteX0-51" fmla="*/ 0 w 2750715"/>
                <a:gd name="connsiteY0-52" fmla="*/ 0 h 952243"/>
                <a:gd name="connsiteX1-53" fmla="*/ 2750715 w 2750715"/>
                <a:gd name="connsiteY1-54" fmla="*/ 429126 h 952243"/>
                <a:gd name="connsiteX2-55" fmla="*/ 2734242 w 2750715"/>
                <a:gd name="connsiteY2-56" fmla="*/ 952243 h 952243"/>
                <a:gd name="connsiteX3-57" fmla="*/ 0 w 2750715"/>
                <a:gd name="connsiteY3-58" fmla="*/ 605633 h 952243"/>
                <a:gd name="connsiteX4-59" fmla="*/ 0 w 2750715"/>
                <a:gd name="connsiteY4-60" fmla="*/ 0 h 952243"/>
                <a:gd name="connsiteX0-61" fmla="*/ 0 w 2750715"/>
                <a:gd name="connsiteY0-62" fmla="*/ 0 h 723643"/>
                <a:gd name="connsiteX1-63" fmla="*/ 2750715 w 2750715"/>
                <a:gd name="connsiteY1-64" fmla="*/ 429126 h 723643"/>
                <a:gd name="connsiteX2-65" fmla="*/ 2747830 w 2750715"/>
                <a:gd name="connsiteY2-66" fmla="*/ 723643 h 723643"/>
                <a:gd name="connsiteX3-67" fmla="*/ 0 w 2750715"/>
                <a:gd name="connsiteY3-68" fmla="*/ 605633 h 723643"/>
                <a:gd name="connsiteX4-69" fmla="*/ 0 w 2750715"/>
                <a:gd name="connsiteY4-70" fmla="*/ 0 h 723643"/>
                <a:gd name="connsiteX0-71" fmla="*/ 0 w 2750715"/>
                <a:gd name="connsiteY0-72" fmla="*/ 0 h 723643"/>
                <a:gd name="connsiteX1-73" fmla="*/ 2750715 w 2750715"/>
                <a:gd name="connsiteY1-74" fmla="*/ 391026 h 723643"/>
                <a:gd name="connsiteX2-75" fmla="*/ 2747830 w 2750715"/>
                <a:gd name="connsiteY2-76" fmla="*/ 723643 h 723643"/>
                <a:gd name="connsiteX3-77" fmla="*/ 0 w 2750715"/>
                <a:gd name="connsiteY3-78" fmla="*/ 605633 h 723643"/>
                <a:gd name="connsiteX4-79" fmla="*/ 0 w 2750715"/>
                <a:gd name="connsiteY4-80" fmla="*/ 0 h 723643"/>
                <a:gd name="connsiteX0-81" fmla="*/ 0 w 2752254"/>
                <a:gd name="connsiteY0-82" fmla="*/ 0 h 742693"/>
                <a:gd name="connsiteX1-83" fmla="*/ 2750715 w 2752254"/>
                <a:gd name="connsiteY1-84" fmla="*/ 391026 h 742693"/>
                <a:gd name="connsiteX2-85" fmla="*/ 2752076 w 2752254"/>
                <a:gd name="connsiteY2-86" fmla="*/ 742693 h 742693"/>
                <a:gd name="connsiteX3-87" fmla="*/ 0 w 2752254"/>
                <a:gd name="connsiteY3-88" fmla="*/ 605633 h 742693"/>
                <a:gd name="connsiteX4-89" fmla="*/ 0 w 2752254"/>
                <a:gd name="connsiteY4-90" fmla="*/ 0 h 742693"/>
                <a:gd name="connsiteX0-91" fmla="*/ 0 w 2760622"/>
                <a:gd name="connsiteY0-92" fmla="*/ 0 h 642680"/>
                <a:gd name="connsiteX1-93" fmla="*/ 2750715 w 2760622"/>
                <a:gd name="connsiteY1-94" fmla="*/ 391026 h 642680"/>
                <a:gd name="connsiteX2-95" fmla="*/ 2760567 w 2760622"/>
                <a:gd name="connsiteY2-96" fmla="*/ 642680 h 642680"/>
                <a:gd name="connsiteX3-97" fmla="*/ 0 w 2760622"/>
                <a:gd name="connsiteY3-98" fmla="*/ 605633 h 642680"/>
                <a:gd name="connsiteX4-99" fmla="*/ 0 w 2760622"/>
                <a:gd name="connsiteY4-100" fmla="*/ 0 h 642680"/>
                <a:gd name="connsiteX0-101" fmla="*/ 0 w 2752252"/>
                <a:gd name="connsiteY0-102" fmla="*/ 0 h 747455"/>
                <a:gd name="connsiteX1-103" fmla="*/ 2750715 w 2752252"/>
                <a:gd name="connsiteY1-104" fmla="*/ 391026 h 747455"/>
                <a:gd name="connsiteX2-105" fmla="*/ 2752074 w 2752252"/>
                <a:gd name="connsiteY2-106" fmla="*/ 747455 h 747455"/>
                <a:gd name="connsiteX3-107" fmla="*/ 0 w 2752252"/>
                <a:gd name="connsiteY3-108" fmla="*/ 605633 h 747455"/>
                <a:gd name="connsiteX4-109" fmla="*/ 0 w 2752252"/>
                <a:gd name="connsiteY4-110" fmla="*/ 0 h 747455"/>
                <a:gd name="connsiteX0-111" fmla="*/ 0 w 2752252"/>
                <a:gd name="connsiteY0-112" fmla="*/ 0 h 747455"/>
                <a:gd name="connsiteX1-113" fmla="*/ 2750715 w 2752252"/>
                <a:gd name="connsiteY1-114" fmla="*/ 282677 h 747455"/>
                <a:gd name="connsiteX2-115" fmla="*/ 2752074 w 2752252"/>
                <a:gd name="connsiteY2-116" fmla="*/ 747455 h 747455"/>
                <a:gd name="connsiteX3-117" fmla="*/ 0 w 2752252"/>
                <a:gd name="connsiteY3-118" fmla="*/ 605633 h 747455"/>
                <a:gd name="connsiteX4-119" fmla="*/ 0 w 2752252"/>
                <a:gd name="connsiteY4-120" fmla="*/ 0 h 747455"/>
                <a:gd name="connsiteX0-121" fmla="*/ 0 w 2752252"/>
                <a:gd name="connsiteY0-122" fmla="*/ 0 h 648135"/>
                <a:gd name="connsiteX1-123" fmla="*/ 2750715 w 2752252"/>
                <a:gd name="connsiteY1-124" fmla="*/ 282677 h 648135"/>
                <a:gd name="connsiteX2-125" fmla="*/ 2752074 w 2752252"/>
                <a:gd name="connsiteY2-126" fmla="*/ 648135 h 648135"/>
                <a:gd name="connsiteX3-127" fmla="*/ 0 w 2752252"/>
                <a:gd name="connsiteY3-128" fmla="*/ 605633 h 648135"/>
                <a:gd name="connsiteX4-129" fmla="*/ 0 w 2752252"/>
                <a:gd name="connsiteY4-130" fmla="*/ 0 h 648135"/>
                <a:gd name="connsiteX0-131" fmla="*/ 0 w 2752252"/>
                <a:gd name="connsiteY0-132" fmla="*/ 0 h 618791"/>
                <a:gd name="connsiteX1-133" fmla="*/ 2750715 w 2752252"/>
                <a:gd name="connsiteY1-134" fmla="*/ 282677 h 618791"/>
                <a:gd name="connsiteX2-135" fmla="*/ 2752074 w 2752252"/>
                <a:gd name="connsiteY2-136" fmla="*/ 618791 h 618791"/>
                <a:gd name="connsiteX3-137" fmla="*/ 0 w 2752252"/>
                <a:gd name="connsiteY3-138" fmla="*/ 605633 h 618791"/>
                <a:gd name="connsiteX4-139" fmla="*/ 0 w 2752252"/>
                <a:gd name="connsiteY4-140" fmla="*/ 0 h 618791"/>
                <a:gd name="connsiteX0-141" fmla="*/ 0 w 2752252"/>
                <a:gd name="connsiteY0-142" fmla="*/ 0 h 634592"/>
                <a:gd name="connsiteX1-143" fmla="*/ 2750715 w 2752252"/>
                <a:gd name="connsiteY1-144" fmla="*/ 282677 h 634592"/>
                <a:gd name="connsiteX2-145" fmla="*/ 2752074 w 2752252"/>
                <a:gd name="connsiteY2-146" fmla="*/ 634592 h 634592"/>
                <a:gd name="connsiteX3-147" fmla="*/ 0 w 2752252"/>
                <a:gd name="connsiteY3-148" fmla="*/ 605633 h 634592"/>
                <a:gd name="connsiteX4-149" fmla="*/ 0 w 2752252"/>
                <a:gd name="connsiteY4-150" fmla="*/ 0 h 634592"/>
                <a:gd name="connsiteX0-151" fmla="*/ 0 w 2750715"/>
                <a:gd name="connsiteY0-152" fmla="*/ 0 h 634592"/>
                <a:gd name="connsiteX1-153" fmla="*/ 2750715 w 2750715"/>
                <a:gd name="connsiteY1-154" fmla="*/ 282677 h 634592"/>
                <a:gd name="connsiteX2-155" fmla="*/ 2747826 w 2750715"/>
                <a:gd name="connsiteY2-156" fmla="*/ 634592 h 634592"/>
                <a:gd name="connsiteX3-157" fmla="*/ 0 w 2750715"/>
                <a:gd name="connsiteY3-158" fmla="*/ 605633 h 634592"/>
                <a:gd name="connsiteX4-159" fmla="*/ 0 w 2750715"/>
                <a:gd name="connsiteY4-160" fmla="*/ 0 h 634592"/>
                <a:gd name="connsiteX0-161" fmla="*/ 0 w 2750715"/>
                <a:gd name="connsiteY0-162" fmla="*/ 0 h 636849"/>
                <a:gd name="connsiteX1-163" fmla="*/ 2750715 w 2750715"/>
                <a:gd name="connsiteY1-164" fmla="*/ 282677 h 636849"/>
                <a:gd name="connsiteX2-165" fmla="*/ 2743581 w 2750715"/>
                <a:gd name="connsiteY2-166" fmla="*/ 636849 h 636849"/>
                <a:gd name="connsiteX3-167" fmla="*/ 0 w 2750715"/>
                <a:gd name="connsiteY3-168" fmla="*/ 605633 h 636849"/>
                <a:gd name="connsiteX4-169" fmla="*/ 0 w 2750715"/>
                <a:gd name="connsiteY4-170" fmla="*/ 0 h 636849"/>
                <a:gd name="connsiteX0-171" fmla="*/ 0 w 2752252"/>
                <a:gd name="connsiteY0-172" fmla="*/ 0 h 636849"/>
                <a:gd name="connsiteX1-173" fmla="*/ 2750715 w 2752252"/>
                <a:gd name="connsiteY1-174" fmla="*/ 282677 h 636849"/>
                <a:gd name="connsiteX2-175" fmla="*/ 2752074 w 2752252"/>
                <a:gd name="connsiteY2-176" fmla="*/ 636849 h 636849"/>
                <a:gd name="connsiteX3-177" fmla="*/ 0 w 2752252"/>
                <a:gd name="connsiteY3-178" fmla="*/ 605633 h 636849"/>
                <a:gd name="connsiteX4-179" fmla="*/ 0 w 2752252"/>
                <a:gd name="connsiteY4-180" fmla="*/ 0 h 63684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52252" h="636849">
                  <a:moveTo>
                    <a:pt x="0" y="0"/>
                  </a:moveTo>
                  <a:lnTo>
                    <a:pt x="2750715" y="282677"/>
                  </a:lnTo>
                  <a:cubicBezTo>
                    <a:pt x="2749753" y="401169"/>
                    <a:pt x="2753036" y="518357"/>
                    <a:pt x="2752074" y="636849"/>
                  </a:cubicBezTo>
                  <a:lnTo>
                    <a:pt x="0" y="605633"/>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9" name="组合 8"/>
          <p:cNvGrpSpPr/>
          <p:nvPr/>
        </p:nvGrpSpPr>
        <p:grpSpPr>
          <a:xfrm>
            <a:off x="812800" y="3825717"/>
            <a:ext cx="10557304" cy="799623"/>
            <a:chOff x="812800" y="3825717"/>
            <a:chExt cx="10557304" cy="799623"/>
          </a:xfrm>
          <a:solidFill>
            <a:srgbClr val="404040">
              <a:alpha val="50000"/>
            </a:srgbClr>
          </a:solidFill>
        </p:grpSpPr>
        <p:sp>
          <p:nvSpPr>
            <p:cNvPr id="83" name="Rectangle 82"/>
            <p:cNvSpPr/>
            <p:nvPr/>
          </p:nvSpPr>
          <p:spPr>
            <a:xfrm flipV="1">
              <a:off x="4771272" y="3825717"/>
              <a:ext cx="2641181" cy="4448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1" name="Round Same Side Corner Rectangle 40"/>
            <p:cNvSpPr/>
            <p:nvPr/>
          </p:nvSpPr>
          <p:spPr>
            <a:xfrm rot="5400000" flipV="1">
              <a:off x="1639910" y="3039400"/>
              <a:ext cx="758830" cy="2413049"/>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1" name="Round Same Side Corner Rectangle 50"/>
            <p:cNvSpPr/>
            <p:nvPr/>
          </p:nvSpPr>
          <p:spPr>
            <a:xfrm rot="16200000" flipH="1" flipV="1">
              <a:off x="9784165" y="3039400"/>
              <a:ext cx="758830" cy="2413049"/>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12" name="组合 11"/>
          <p:cNvGrpSpPr/>
          <p:nvPr/>
        </p:nvGrpSpPr>
        <p:grpSpPr>
          <a:xfrm>
            <a:off x="3247825" y="2156601"/>
            <a:ext cx="5723801" cy="1127488"/>
            <a:chOff x="3247825" y="2156601"/>
            <a:chExt cx="5723801" cy="1127488"/>
          </a:xfrm>
          <a:solidFill>
            <a:srgbClr val="404040">
              <a:alpha val="80000"/>
            </a:srgbClr>
          </a:solidFill>
        </p:grpSpPr>
        <p:sp>
          <p:nvSpPr>
            <p:cNvPr id="45" name="Rectangle 44"/>
            <p:cNvSpPr/>
            <p:nvPr/>
          </p:nvSpPr>
          <p:spPr>
            <a:xfrm>
              <a:off x="3247825" y="2156601"/>
              <a:ext cx="1537196" cy="1127488"/>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1" fmla="*/ 0 w 2727503"/>
                <a:gd name="connsiteY0-2" fmla="*/ 0 h 1414156"/>
                <a:gd name="connsiteX1-3" fmla="*/ 2419494 w 2727503"/>
                <a:gd name="connsiteY1-4" fmla="*/ 0 h 1414156"/>
                <a:gd name="connsiteX2-5" fmla="*/ 2727503 w 2727503"/>
                <a:gd name="connsiteY2-6" fmla="*/ 1414156 h 1414156"/>
                <a:gd name="connsiteX3-7" fmla="*/ 0 w 2727503"/>
                <a:gd name="connsiteY3-8" fmla="*/ 605633 h 1414156"/>
                <a:gd name="connsiteX4-9" fmla="*/ 0 w 2727503"/>
                <a:gd name="connsiteY4-10" fmla="*/ 0 h 1414156"/>
                <a:gd name="connsiteX0-11" fmla="*/ 0 w 2737127"/>
                <a:gd name="connsiteY0-12" fmla="*/ 0 h 1414156"/>
                <a:gd name="connsiteX1-13" fmla="*/ 2737127 w 2737127"/>
                <a:gd name="connsiteY1-14" fmla="*/ 981777 h 1414156"/>
                <a:gd name="connsiteX2-15" fmla="*/ 2727503 w 2737127"/>
                <a:gd name="connsiteY2-16" fmla="*/ 1414156 h 1414156"/>
                <a:gd name="connsiteX3-17" fmla="*/ 0 w 2737127"/>
                <a:gd name="connsiteY3-18" fmla="*/ 605633 h 1414156"/>
                <a:gd name="connsiteX4-19" fmla="*/ 0 w 2737127"/>
                <a:gd name="connsiteY4-20" fmla="*/ 0 h 1414156"/>
                <a:gd name="connsiteX0-21" fmla="*/ 0 w 2737127"/>
                <a:gd name="connsiteY0-22" fmla="*/ 0 h 1414156"/>
                <a:gd name="connsiteX1-23" fmla="*/ 2737127 w 2737127"/>
                <a:gd name="connsiteY1-24" fmla="*/ 596766 h 1414156"/>
                <a:gd name="connsiteX2-25" fmla="*/ 2727503 w 2737127"/>
                <a:gd name="connsiteY2-26" fmla="*/ 1414156 h 1414156"/>
                <a:gd name="connsiteX3-27" fmla="*/ 0 w 2737127"/>
                <a:gd name="connsiteY3-28" fmla="*/ 605633 h 1414156"/>
                <a:gd name="connsiteX4-29" fmla="*/ 0 w 2737127"/>
                <a:gd name="connsiteY4-30" fmla="*/ 0 h 1414156"/>
                <a:gd name="connsiteX0-31" fmla="*/ 0 w 2753637"/>
                <a:gd name="connsiteY0-32" fmla="*/ 0 h 961768"/>
                <a:gd name="connsiteX1-33" fmla="*/ 2737127 w 2753637"/>
                <a:gd name="connsiteY1-34" fmla="*/ 596766 h 961768"/>
                <a:gd name="connsiteX2-35" fmla="*/ 2753637 w 2753637"/>
                <a:gd name="connsiteY2-36" fmla="*/ 961768 h 961768"/>
                <a:gd name="connsiteX3-37" fmla="*/ 0 w 2753637"/>
                <a:gd name="connsiteY3-38" fmla="*/ 605633 h 961768"/>
                <a:gd name="connsiteX4-39" fmla="*/ 0 w 2753637"/>
                <a:gd name="connsiteY4-40" fmla="*/ 0 h 961768"/>
                <a:gd name="connsiteX0-41" fmla="*/ 0 w 2737127"/>
                <a:gd name="connsiteY0-42" fmla="*/ 0 h 952243"/>
                <a:gd name="connsiteX1-43" fmla="*/ 2737127 w 2737127"/>
                <a:gd name="connsiteY1-44" fmla="*/ 596766 h 952243"/>
                <a:gd name="connsiteX2-45" fmla="*/ 2734242 w 2737127"/>
                <a:gd name="connsiteY2-46" fmla="*/ 952243 h 952243"/>
                <a:gd name="connsiteX3-47" fmla="*/ 0 w 2737127"/>
                <a:gd name="connsiteY3-48" fmla="*/ 605633 h 952243"/>
                <a:gd name="connsiteX4-49" fmla="*/ 0 w 2737127"/>
                <a:gd name="connsiteY4-50" fmla="*/ 0 h 9522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37127" h="952243">
                  <a:moveTo>
                    <a:pt x="0" y="0"/>
                  </a:moveTo>
                  <a:lnTo>
                    <a:pt x="2737127" y="596766"/>
                  </a:lnTo>
                  <a:cubicBezTo>
                    <a:pt x="2736165" y="715258"/>
                    <a:pt x="2735204" y="833751"/>
                    <a:pt x="2734242" y="952243"/>
                  </a:cubicBezTo>
                  <a:lnTo>
                    <a:pt x="0" y="605633"/>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3" name="Rectangle 44"/>
            <p:cNvSpPr/>
            <p:nvPr/>
          </p:nvSpPr>
          <p:spPr>
            <a:xfrm flipH="1">
              <a:off x="7434430" y="2156601"/>
              <a:ext cx="1537196" cy="1127488"/>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1" fmla="*/ 0 w 2727503"/>
                <a:gd name="connsiteY0-2" fmla="*/ 0 h 1414156"/>
                <a:gd name="connsiteX1-3" fmla="*/ 2419494 w 2727503"/>
                <a:gd name="connsiteY1-4" fmla="*/ 0 h 1414156"/>
                <a:gd name="connsiteX2-5" fmla="*/ 2727503 w 2727503"/>
                <a:gd name="connsiteY2-6" fmla="*/ 1414156 h 1414156"/>
                <a:gd name="connsiteX3-7" fmla="*/ 0 w 2727503"/>
                <a:gd name="connsiteY3-8" fmla="*/ 605633 h 1414156"/>
                <a:gd name="connsiteX4-9" fmla="*/ 0 w 2727503"/>
                <a:gd name="connsiteY4-10" fmla="*/ 0 h 1414156"/>
                <a:gd name="connsiteX0-11" fmla="*/ 0 w 2737127"/>
                <a:gd name="connsiteY0-12" fmla="*/ 0 h 1414156"/>
                <a:gd name="connsiteX1-13" fmla="*/ 2737127 w 2737127"/>
                <a:gd name="connsiteY1-14" fmla="*/ 981777 h 1414156"/>
                <a:gd name="connsiteX2-15" fmla="*/ 2727503 w 2737127"/>
                <a:gd name="connsiteY2-16" fmla="*/ 1414156 h 1414156"/>
                <a:gd name="connsiteX3-17" fmla="*/ 0 w 2737127"/>
                <a:gd name="connsiteY3-18" fmla="*/ 605633 h 1414156"/>
                <a:gd name="connsiteX4-19" fmla="*/ 0 w 2737127"/>
                <a:gd name="connsiteY4-20" fmla="*/ 0 h 1414156"/>
                <a:gd name="connsiteX0-21" fmla="*/ 0 w 2737127"/>
                <a:gd name="connsiteY0-22" fmla="*/ 0 h 1414156"/>
                <a:gd name="connsiteX1-23" fmla="*/ 2737127 w 2737127"/>
                <a:gd name="connsiteY1-24" fmla="*/ 596766 h 1414156"/>
                <a:gd name="connsiteX2-25" fmla="*/ 2727503 w 2737127"/>
                <a:gd name="connsiteY2-26" fmla="*/ 1414156 h 1414156"/>
                <a:gd name="connsiteX3-27" fmla="*/ 0 w 2737127"/>
                <a:gd name="connsiteY3-28" fmla="*/ 605633 h 1414156"/>
                <a:gd name="connsiteX4-29" fmla="*/ 0 w 2737127"/>
                <a:gd name="connsiteY4-30" fmla="*/ 0 h 1414156"/>
                <a:gd name="connsiteX0-31" fmla="*/ 0 w 2753637"/>
                <a:gd name="connsiteY0-32" fmla="*/ 0 h 961768"/>
                <a:gd name="connsiteX1-33" fmla="*/ 2737127 w 2753637"/>
                <a:gd name="connsiteY1-34" fmla="*/ 596766 h 961768"/>
                <a:gd name="connsiteX2-35" fmla="*/ 2753637 w 2753637"/>
                <a:gd name="connsiteY2-36" fmla="*/ 961768 h 961768"/>
                <a:gd name="connsiteX3-37" fmla="*/ 0 w 2753637"/>
                <a:gd name="connsiteY3-38" fmla="*/ 605633 h 961768"/>
                <a:gd name="connsiteX4-39" fmla="*/ 0 w 2753637"/>
                <a:gd name="connsiteY4-40" fmla="*/ 0 h 961768"/>
                <a:gd name="connsiteX0-41" fmla="*/ 0 w 2737127"/>
                <a:gd name="connsiteY0-42" fmla="*/ 0 h 952243"/>
                <a:gd name="connsiteX1-43" fmla="*/ 2737127 w 2737127"/>
                <a:gd name="connsiteY1-44" fmla="*/ 596766 h 952243"/>
                <a:gd name="connsiteX2-45" fmla="*/ 2734242 w 2737127"/>
                <a:gd name="connsiteY2-46" fmla="*/ 952243 h 952243"/>
                <a:gd name="connsiteX3-47" fmla="*/ 0 w 2737127"/>
                <a:gd name="connsiteY3-48" fmla="*/ 605633 h 952243"/>
                <a:gd name="connsiteX4-49" fmla="*/ 0 w 2737127"/>
                <a:gd name="connsiteY4-50" fmla="*/ 0 h 9522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37127" h="952243">
                  <a:moveTo>
                    <a:pt x="0" y="0"/>
                  </a:moveTo>
                  <a:lnTo>
                    <a:pt x="2737127" y="596766"/>
                  </a:lnTo>
                  <a:cubicBezTo>
                    <a:pt x="2736165" y="715258"/>
                    <a:pt x="2735204" y="833751"/>
                    <a:pt x="2734242" y="952243"/>
                  </a:cubicBezTo>
                  <a:lnTo>
                    <a:pt x="0" y="605633"/>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13" name="组合 12"/>
          <p:cNvGrpSpPr/>
          <p:nvPr/>
        </p:nvGrpSpPr>
        <p:grpSpPr>
          <a:xfrm>
            <a:off x="834596" y="2156601"/>
            <a:ext cx="10550259" cy="1127488"/>
            <a:chOff x="834596" y="2156601"/>
            <a:chExt cx="10550259" cy="1127488"/>
          </a:xfrm>
          <a:solidFill>
            <a:srgbClr val="404040">
              <a:alpha val="50000"/>
            </a:srgbClr>
          </a:solidFill>
        </p:grpSpPr>
        <p:sp>
          <p:nvSpPr>
            <p:cNvPr id="47" name="Rectangle 46"/>
            <p:cNvSpPr/>
            <p:nvPr/>
          </p:nvSpPr>
          <p:spPr>
            <a:xfrm>
              <a:off x="4783714" y="2862356"/>
              <a:ext cx="2650536" cy="4217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2" name="Round Same Side Corner Rectangle 41"/>
            <p:cNvSpPr/>
            <p:nvPr/>
          </p:nvSpPr>
          <p:spPr>
            <a:xfrm rot="5400000" flipV="1">
              <a:off x="1685068" y="1306129"/>
              <a:ext cx="712105" cy="2413049"/>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5" name="Round Same Side Corner Rectangle 54"/>
            <p:cNvSpPr/>
            <p:nvPr/>
          </p:nvSpPr>
          <p:spPr>
            <a:xfrm rot="16200000" flipH="1" flipV="1">
              <a:off x="9822278" y="1306129"/>
              <a:ext cx="712105" cy="2413049"/>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5" name="组合 4"/>
          <p:cNvGrpSpPr/>
          <p:nvPr/>
        </p:nvGrpSpPr>
        <p:grpSpPr>
          <a:xfrm>
            <a:off x="3247644" y="2973801"/>
            <a:ext cx="5709414" cy="795468"/>
            <a:chOff x="3247644" y="2973801"/>
            <a:chExt cx="5709414" cy="795468"/>
          </a:xfrm>
          <a:solidFill>
            <a:srgbClr val="404040"/>
          </a:solidFill>
        </p:grpSpPr>
        <p:sp>
          <p:nvSpPr>
            <p:cNvPr id="74" name="Rectangle 44"/>
            <p:cNvSpPr/>
            <p:nvPr/>
          </p:nvSpPr>
          <p:spPr>
            <a:xfrm>
              <a:off x="3247644" y="2973801"/>
              <a:ext cx="1545692" cy="795468"/>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1" fmla="*/ 0 w 2727503"/>
                <a:gd name="connsiteY0-2" fmla="*/ 0 h 1414156"/>
                <a:gd name="connsiteX1-3" fmla="*/ 2419494 w 2727503"/>
                <a:gd name="connsiteY1-4" fmla="*/ 0 h 1414156"/>
                <a:gd name="connsiteX2-5" fmla="*/ 2727503 w 2727503"/>
                <a:gd name="connsiteY2-6" fmla="*/ 1414156 h 1414156"/>
                <a:gd name="connsiteX3-7" fmla="*/ 0 w 2727503"/>
                <a:gd name="connsiteY3-8" fmla="*/ 605633 h 1414156"/>
                <a:gd name="connsiteX4-9" fmla="*/ 0 w 2727503"/>
                <a:gd name="connsiteY4-10" fmla="*/ 0 h 1414156"/>
                <a:gd name="connsiteX0-11" fmla="*/ 0 w 2737127"/>
                <a:gd name="connsiteY0-12" fmla="*/ 0 h 1414156"/>
                <a:gd name="connsiteX1-13" fmla="*/ 2737127 w 2737127"/>
                <a:gd name="connsiteY1-14" fmla="*/ 981777 h 1414156"/>
                <a:gd name="connsiteX2-15" fmla="*/ 2727503 w 2737127"/>
                <a:gd name="connsiteY2-16" fmla="*/ 1414156 h 1414156"/>
                <a:gd name="connsiteX3-17" fmla="*/ 0 w 2737127"/>
                <a:gd name="connsiteY3-18" fmla="*/ 605633 h 1414156"/>
                <a:gd name="connsiteX4-19" fmla="*/ 0 w 2737127"/>
                <a:gd name="connsiteY4-20" fmla="*/ 0 h 1414156"/>
                <a:gd name="connsiteX0-21" fmla="*/ 0 w 2737127"/>
                <a:gd name="connsiteY0-22" fmla="*/ 0 h 1414156"/>
                <a:gd name="connsiteX1-23" fmla="*/ 2737127 w 2737127"/>
                <a:gd name="connsiteY1-24" fmla="*/ 596766 h 1414156"/>
                <a:gd name="connsiteX2-25" fmla="*/ 2727503 w 2737127"/>
                <a:gd name="connsiteY2-26" fmla="*/ 1414156 h 1414156"/>
                <a:gd name="connsiteX3-27" fmla="*/ 0 w 2737127"/>
                <a:gd name="connsiteY3-28" fmla="*/ 605633 h 1414156"/>
                <a:gd name="connsiteX4-29" fmla="*/ 0 w 2737127"/>
                <a:gd name="connsiteY4-30" fmla="*/ 0 h 1414156"/>
                <a:gd name="connsiteX0-31" fmla="*/ 0 w 2753637"/>
                <a:gd name="connsiteY0-32" fmla="*/ 0 h 961768"/>
                <a:gd name="connsiteX1-33" fmla="*/ 2737127 w 2753637"/>
                <a:gd name="connsiteY1-34" fmla="*/ 596766 h 961768"/>
                <a:gd name="connsiteX2-35" fmla="*/ 2753637 w 2753637"/>
                <a:gd name="connsiteY2-36" fmla="*/ 961768 h 961768"/>
                <a:gd name="connsiteX3-37" fmla="*/ 0 w 2753637"/>
                <a:gd name="connsiteY3-38" fmla="*/ 605633 h 961768"/>
                <a:gd name="connsiteX4-39" fmla="*/ 0 w 2753637"/>
                <a:gd name="connsiteY4-40" fmla="*/ 0 h 961768"/>
                <a:gd name="connsiteX0-41" fmla="*/ 0 w 2737127"/>
                <a:gd name="connsiteY0-42" fmla="*/ 0 h 952243"/>
                <a:gd name="connsiteX1-43" fmla="*/ 2737127 w 2737127"/>
                <a:gd name="connsiteY1-44" fmla="*/ 596766 h 952243"/>
                <a:gd name="connsiteX2-45" fmla="*/ 2734242 w 2737127"/>
                <a:gd name="connsiteY2-46" fmla="*/ 952243 h 952243"/>
                <a:gd name="connsiteX3-47" fmla="*/ 0 w 2737127"/>
                <a:gd name="connsiteY3-48" fmla="*/ 605633 h 952243"/>
                <a:gd name="connsiteX4-49" fmla="*/ 0 w 2737127"/>
                <a:gd name="connsiteY4-50" fmla="*/ 0 h 952243"/>
                <a:gd name="connsiteX0-51" fmla="*/ 0 w 2750715"/>
                <a:gd name="connsiteY0-52" fmla="*/ 0 h 952243"/>
                <a:gd name="connsiteX1-53" fmla="*/ 2750715 w 2750715"/>
                <a:gd name="connsiteY1-54" fmla="*/ 429126 h 952243"/>
                <a:gd name="connsiteX2-55" fmla="*/ 2734242 w 2750715"/>
                <a:gd name="connsiteY2-56" fmla="*/ 952243 h 952243"/>
                <a:gd name="connsiteX3-57" fmla="*/ 0 w 2750715"/>
                <a:gd name="connsiteY3-58" fmla="*/ 605633 h 952243"/>
                <a:gd name="connsiteX4-59" fmla="*/ 0 w 2750715"/>
                <a:gd name="connsiteY4-60" fmla="*/ 0 h 952243"/>
                <a:gd name="connsiteX0-61" fmla="*/ 0 w 2750715"/>
                <a:gd name="connsiteY0-62" fmla="*/ 0 h 723643"/>
                <a:gd name="connsiteX1-63" fmla="*/ 2750715 w 2750715"/>
                <a:gd name="connsiteY1-64" fmla="*/ 429126 h 723643"/>
                <a:gd name="connsiteX2-65" fmla="*/ 2747830 w 2750715"/>
                <a:gd name="connsiteY2-66" fmla="*/ 723643 h 723643"/>
                <a:gd name="connsiteX3-67" fmla="*/ 0 w 2750715"/>
                <a:gd name="connsiteY3-68" fmla="*/ 605633 h 723643"/>
                <a:gd name="connsiteX4-69" fmla="*/ 0 w 2750715"/>
                <a:gd name="connsiteY4-70" fmla="*/ 0 h 723643"/>
                <a:gd name="connsiteX0-71" fmla="*/ 0 w 2750715"/>
                <a:gd name="connsiteY0-72" fmla="*/ 0 h 723643"/>
                <a:gd name="connsiteX1-73" fmla="*/ 2750715 w 2750715"/>
                <a:gd name="connsiteY1-74" fmla="*/ 391026 h 723643"/>
                <a:gd name="connsiteX2-75" fmla="*/ 2747830 w 2750715"/>
                <a:gd name="connsiteY2-76" fmla="*/ 723643 h 723643"/>
                <a:gd name="connsiteX3-77" fmla="*/ 0 w 2750715"/>
                <a:gd name="connsiteY3-78" fmla="*/ 605633 h 723643"/>
                <a:gd name="connsiteX4-79" fmla="*/ 0 w 2750715"/>
                <a:gd name="connsiteY4-80" fmla="*/ 0 h 723643"/>
                <a:gd name="connsiteX0-81" fmla="*/ 0 w 2752254"/>
                <a:gd name="connsiteY0-82" fmla="*/ 0 h 742693"/>
                <a:gd name="connsiteX1-83" fmla="*/ 2750715 w 2752254"/>
                <a:gd name="connsiteY1-84" fmla="*/ 391026 h 742693"/>
                <a:gd name="connsiteX2-85" fmla="*/ 2752076 w 2752254"/>
                <a:gd name="connsiteY2-86" fmla="*/ 742693 h 742693"/>
                <a:gd name="connsiteX3-87" fmla="*/ 0 w 2752254"/>
                <a:gd name="connsiteY3-88" fmla="*/ 605633 h 742693"/>
                <a:gd name="connsiteX4-89" fmla="*/ 0 w 2752254"/>
                <a:gd name="connsiteY4-90" fmla="*/ 0 h 742693"/>
                <a:gd name="connsiteX0-91" fmla="*/ 0 w 2760622"/>
                <a:gd name="connsiteY0-92" fmla="*/ 0 h 642680"/>
                <a:gd name="connsiteX1-93" fmla="*/ 2750715 w 2760622"/>
                <a:gd name="connsiteY1-94" fmla="*/ 391026 h 642680"/>
                <a:gd name="connsiteX2-95" fmla="*/ 2760567 w 2760622"/>
                <a:gd name="connsiteY2-96" fmla="*/ 642680 h 642680"/>
                <a:gd name="connsiteX3-97" fmla="*/ 0 w 2760622"/>
                <a:gd name="connsiteY3-98" fmla="*/ 605633 h 642680"/>
                <a:gd name="connsiteX4-99" fmla="*/ 0 w 2760622"/>
                <a:gd name="connsiteY4-100" fmla="*/ 0 h 642680"/>
                <a:gd name="connsiteX0-101" fmla="*/ 0 w 2752252"/>
                <a:gd name="connsiteY0-102" fmla="*/ 0 h 747455"/>
                <a:gd name="connsiteX1-103" fmla="*/ 2750715 w 2752252"/>
                <a:gd name="connsiteY1-104" fmla="*/ 391026 h 747455"/>
                <a:gd name="connsiteX2-105" fmla="*/ 2752074 w 2752252"/>
                <a:gd name="connsiteY2-106" fmla="*/ 747455 h 747455"/>
                <a:gd name="connsiteX3-107" fmla="*/ 0 w 2752252"/>
                <a:gd name="connsiteY3-108" fmla="*/ 605633 h 747455"/>
                <a:gd name="connsiteX4-109" fmla="*/ 0 w 2752252"/>
                <a:gd name="connsiteY4-110" fmla="*/ 0 h 747455"/>
                <a:gd name="connsiteX0-111" fmla="*/ 0 w 2752252"/>
                <a:gd name="connsiteY0-112" fmla="*/ 0 h 747455"/>
                <a:gd name="connsiteX1-113" fmla="*/ 2750715 w 2752252"/>
                <a:gd name="connsiteY1-114" fmla="*/ 282677 h 747455"/>
                <a:gd name="connsiteX2-115" fmla="*/ 2752074 w 2752252"/>
                <a:gd name="connsiteY2-116" fmla="*/ 747455 h 747455"/>
                <a:gd name="connsiteX3-117" fmla="*/ 0 w 2752252"/>
                <a:gd name="connsiteY3-118" fmla="*/ 605633 h 747455"/>
                <a:gd name="connsiteX4-119" fmla="*/ 0 w 2752252"/>
                <a:gd name="connsiteY4-120" fmla="*/ 0 h 747455"/>
                <a:gd name="connsiteX0-121" fmla="*/ 0 w 2752252"/>
                <a:gd name="connsiteY0-122" fmla="*/ 0 h 648135"/>
                <a:gd name="connsiteX1-123" fmla="*/ 2750715 w 2752252"/>
                <a:gd name="connsiteY1-124" fmla="*/ 282677 h 648135"/>
                <a:gd name="connsiteX2-125" fmla="*/ 2752074 w 2752252"/>
                <a:gd name="connsiteY2-126" fmla="*/ 648135 h 648135"/>
                <a:gd name="connsiteX3-127" fmla="*/ 0 w 2752252"/>
                <a:gd name="connsiteY3-128" fmla="*/ 605633 h 648135"/>
                <a:gd name="connsiteX4-129" fmla="*/ 0 w 2752252"/>
                <a:gd name="connsiteY4-130" fmla="*/ 0 h 648135"/>
                <a:gd name="connsiteX0-131" fmla="*/ 0 w 2752252"/>
                <a:gd name="connsiteY0-132" fmla="*/ 0 h 618791"/>
                <a:gd name="connsiteX1-133" fmla="*/ 2750715 w 2752252"/>
                <a:gd name="connsiteY1-134" fmla="*/ 282677 h 618791"/>
                <a:gd name="connsiteX2-135" fmla="*/ 2752074 w 2752252"/>
                <a:gd name="connsiteY2-136" fmla="*/ 618791 h 618791"/>
                <a:gd name="connsiteX3-137" fmla="*/ 0 w 2752252"/>
                <a:gd name="connsiteY3-138" fmla="*/ 605633 h 618791"/>
                <a:gd name="connsiteX4-139" fmla="*/ 0 w 2752252"/>
                <a:gd name="connsiteY4-140" fmla="*/ 0 h 618791"/>
                <a:gd name="connsiteX0-141" fmla="*/ 0 w 2752252"/>
                <a:gd name="connsiteY0-142" fmla="*/ 0 h 634592"/>
                <a:gd name="connsiteX1-143" fmla="*/ 2750715 w 2752252"/>
                <a:gd name="connsiteY1-144" fmla="*/ 282677 h 634592"/>
                <a:gd name="connsiteX2-145" fmla="*/ 2752074 w 2752252"/>
                <a:gd name="connsiteY2-146" fmla="*/ 634592 h 634592"/>
                <a:gd name="connsiteX3-147" fmla="*/ 0 w 2752252"/>
                <a:gd name="connsiteY3-148" fmla="*/ 605633 h 634592"/>
                <a:gd name="connsiteX4-149" fmla="*/ 0 w 2752252"/>
                <a:gd name="connsiteY4-150" fmla="*/ 0 h 634592"/>
                <a:gd name="connsiteX0-151" fmla="*/ 0 w 2750715"/>
                <a:gd name="connsiteY0-152" fmla="*/ 0 h 634592"/>
                <a:gd name="connsiteX1-153" fmla="*/ 2750715 w 2750715"/>
                <a:gd name="connsiteY1-154" fmla="*/ 282677 h 634592"/>
                <a:gd name="connsiteX2-155" fmla="*/ 2747826 w 2750715"/>
                <a:gd name="connsiteY2-156" fmla="*/ 634592 h 634592"/>
                <a:gd name="connsiteX3-157" fmla="*/ 0 w 2750715"/>
                <a:gd name="connsiteY3-158" fmla="*/ 605633 h 634592"/>
                <a:gd name="connsiteX4-159" fmla="*/ 0 w 2750715"/>
                <a:gd name="connsiteY4-160" fmla="*/ 0 h 634592"/>
                <a:gd name="connsiteX0-161" fmla="*/ 0 w 2750715"/>
                <a:gd name="connsiteY0-162" fmla="*/ 0 h 636849"/>
                <a:gd name="connsiteX1-163" fmla="*/ 2750715 w 2750715"/>
                <a:gd name="connsiteY1-164" fmla="*/ 282677 h 636849"/>
                <a:gd name="connsiteX2-165" fmla="*/ 2743581 w 2750715"/>
                <a:gd name="connsiteY2-166" fmla="*/ 636849 h 636849"/>
                <a:gd name="connsiteX3-167" fmla="*/ 0 w 2750715"/>
                <a:gd name="connsiteY3-168" fmla="*/ 605633 h 636849"/>
                <a:gd name="connsiteX4-169" fmla="*/ 0 w 2750715"/>
                <a:gd name="connsiteY4-170" fmla="*/ 0 h 636849"/>
                <a:gd name="connsiteX0-171" fmla="*/ 0 w 2752252"/>
                <a:gd name="connsiteY0-172" fmla="*/ 0 h 636849"/>
                <a:gd name="connsiteX1-173" fmla="*/ 2750715 w 2752252"/>
                <a:gd name="connsiteY1-174" fmla="*/ 282677 h 636849"/>
                <a:gd name="connsiteX2-175" fmla="*/ 2752074 w 2752252"/>
                <a:gd name="connsiteY2-176" fmla="*/ 636849 h 636849"/>
                <a:gd name="connsiteX3-177" fmla="*/ 0 w 2752252"/>
                <a:gd name="connsiteY3-178" fmla="*/ 605633 h 636849"/>
                <a:gd name="connsiteX4-179" fmla="*/ 0 w 2752252"/>
                <a:gd name="connsiteY4-180" fmla="*/ 0 h 63684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52252" h="636849">
                  <a:moveTo>
                    <a:pt x="0" y="0"/>
                  </a:moveTo>
                  <a:lnTo>
                    <a:pt x="2750715" y="282677"/>
                  </a:lnTo>
                  <a:cubicBezTo>
                    <a:pt x="2749753" y="401169"/>
                    <a:pt x="2753036" y="518357"/>
                    <a:pt x="2752074" y="636849"/>
                  </a:cubicBezTo>
                  <a:lnTo>
                    <a:pt x="0" y="605633"/>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7" name="Rectangle 44"/>
            <p:cNvSpPr/>
            <p:nvPr/>
          </p:nvSpPr>
          <p:spPr>
            <a:xfrm flipH="1">
              <a:off x="7411366" y="2973801"/>
              <a:ext cx="1545692" cy="795468"/>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1" fmla="*/ 0 w 2727503"/>
                <a:gd name="connsiteY0-2" fmla="*/ 0 h 1414156"/>
                <a:gd name="connsiteX1-3" fmla="*/ 2419494 w 2727503"/>
                <a:gd name="connsiteY1-4" fmla="*/ 0 h 1414156"/>
                <a:gd name="connsiteX2-5" fmla="*/ 2727503 w 2727503"/>
                <a:gd name="connsiteY2-6" fmla="*/ 1414156 h 1414156"/>
                <a:gd name="connsiteX3-7" fmla="*/ 0 w 2727503"/>
                <a:gd name="connsiteY3-8" fmla="*/ 605633 h 1414156"/>
                <a:gd name="connsiteX4-9" fmla="*/ 0 w 2727503"/>
                <a:gd name="connsiteY4-10" fmla="*/ 0 h 1414156"/>
                <a:gd name="connsiteX0-11" fmla="*/ 0 w 2737127"/>
                <a:gd name="connsiteY0-12" fmla="*/ 0 h 1414156"/>
                <a:gd name="connsiteX1-13" fmla="*/ 2737127 w 2737127"/>
                <a:gd name="connsiteY1-14" fmla="*/ 981777 h 1414156"/>
                <a:gd name="connsiteX2-15" fmla="*/ 2727503 w 2737127"/>
                <a:gd name="connsiteY2-16" fmla="*/ 1414156 h 1414156"/>
                <a:gd name="connsiteX3-17" fmla="*/ 0 w 2737127"/>
                <a:gd name="connsiteY3-18" fmla="*/ 605633 h 1414156"/>
                <a:gd name="connsiteX4-19" fmla="*/ 0 w 2737127"/>
                <a:gd name="connsiteY4-20" fmla="*/ 0 h 1414156"/>
                <a:gd name="connsiteX0-21" fmla="*/ 0 w 2737127"/>
                <a:gd name="connsiteY0-22" fmla="*/ 0 h 1414156"/>
                <a:gd name="connsiteX1-23" fmla="*/ 2737127 w 2737127"/>
                <a:gd name="connsiteY1-24" fmla="*/ 596766 h 1414156"/>
                <a:gd name="connsiteX2-25" fmla="*/ 2727503 w 2737127"/>
                <a:gd name="connsiteY2-26" fmla="*/ 1414156 h 1414156"/>
                <a:gd name="connsiteX3-27" fmla="*/ 0 w 2737127"/>
                <a:gd name="connsiteY3-28" fmla="*/ 605633 h 1414156"/>
                <a:gd name="connsiteX4-29" fmla="*/ 0 w 2737127"/>
                <a:gd name="connsiteY4-30" fmla="*/ 0 h 1414156"/>
                <a:gd name="connsiteX0-31" fmla="*/ 0 w 2753637"/>
                <a:gd name="connsiteY0-32" fmla="*/ 0 h 961768"/>
                <a:gd name="connsiteX1-33" fmla="*/ 2737127 w 2753637"/>
                <a:gd name="connsiteY1-34" fmla="*/ 596766 h 961768"/>
                <a:gd name="connsiteX2-35" fmla="*/ 2753637 w 2753637"/>
                <a:gd name="connsiteY2-36" fmla="*/ 961768 h 961768"/>
                <a:gd name="connsiteX3-37" fmla="*/ 0 w 2753637"/>
                <a:gd name="connsiteY3-38" fmla="*/ 605633 h 961768"/>
                <a:gd name="connsiteX4-39" fmla="*/ 0 w 2753637"/>
                <a:gd name="connsiteY4-40" fmla="*/ 0 h 961768"/>
                <a:gd name="connsiteX0-41" fmla="*/ 0 w 2737127"/>
                <a:gd name="connsiteY0-42" fmla="*/ 0 h 952243"/>
                <a:gd name="connsiteX1-43" fmla="*/ 2737127 w 2737127"/>
                <a:gd name="connsiteY1-44" fmla="*/ 596766 h 952243"/>
                <a:gd name="connsiteX2-45" fmla="*/ 2734242 w 2737127"/>
                <a:gd name="connsiteY2-46" fmla="*/ 952243 h 952243"/>
                <a:gd name="connsiteX3-47" fmla="*/ 0 w 2737127"/>
                <a:gd name="connsiteY3-48" fmla="*/ 605633 h 952243"/>
                <a:gd name="connsiteX4-49" fmla="*/ 0 w 2737127"/>
                <a:gd name="connsiteY4-50" fmla="*/ 0 h 952243"/>
                <a:gd name="connsiteX0-51" fmla="*/ 0 w 2750715"/>
                <a:gd name="connsiteY0-52" fmla="*/ 0 h 952243"/>
                <a:gd name="connsiteX1-53" fmla="*/ 2750715 w 2750715"/>
                <a:gd name="connsiteY1-54" fmla="*/ 429126 h 952243"/>
                <a:gd name="connsiteX2-55" fmla="*/ 2734242 w 2750715"/>
                <a:gd name="connsiteY2-56" fmla="*/ 952243 h 952243"/>
                <a:gd name="connsiteX3-57" fmla="*/ 0 w 2750715"/>
                <a:gd name="connsiteY3-58" fmla="*/ 605633 h 952243"/>
                <a:gd name="connsiteX4-59" fmla="*/ 0 w 2750715"/>
                <a:gd name="connsiteY4-60" fmla="*/ 0 h 952243"/>
                <a:gd name="connsiteX0-61" fmla="*/ 0 w 2750715"/>
                <a:gd name="connsiteY0-62" fmla="*/ 0 h 723643"/>
                <a:gd name="connsiteX1-63" fmla="*/ 2750715 w 2750715"/>
                <a:gd name="connsiteY1-64" fmla="*/ 429126 h 723643"/>
                <a:gd name="connsiteX2-65" fmla="*/ 2747830 w 2750715"/>
                <a:gd name="connsiteY2-66" fmla="*/ 723643 h 723643"/>
                <a:gd name="connsiteX3-67" fmla="*/ 0 w 2750715"/>
                <a:gd name="connsiteY3-68" fmla="*/ 605633 h 723643"/>
                <a:gd name="connsiteX4-69" fmla="*/ 0 w 2750715"/>
                <a:gd name="connsiteY4-70" fmla="*/ 0 h 723643"/>
                <a:gd name="connsiteX0-71" fmla="*/ 0 w 2750715"/>
                <a:gd name="connsiteY0-72" fmla="*/ 0 h 723643"/>
                <a:gd name="connsiteX1-73" fmla="*/ 2750715 w 2750715"/>
                <a:gd name="connsiteY1-74" fmla="*/ 391026 h 723643"/>
                <a:gd name="connsiteX2-75" fmla="*/ 2747830 w 2750715"/>
                <a:gd name="connsiteY2-76" fmla="*/ 723643 h 723643"/>
                <a:gd name="connsiteX3-77" fmla="*/ 0 w 2750715"/>
                <a:gd name="connsiteY3-78" fmla="*/ 605633 h 723643"/>
                <a:gd name="connsiteX4-79" fmla="*/ 0 w 2750715"/>
                <a:gd name="connsiteY4-80" fmla="*/ 0 h 723643"/>
                <a:gd name="connsiteX0-81" fmla="*/ 0 w 2752254"/>
                <a:gd name="connsiteY0-82" fmla="*/ 0 h 742693"/>
                <a:gd name="connsiteX1-83" fmla="*/ 2750715 w 2752254"/>
                <a:gd name="connsiteY1-84" fmla="*/ 391026 h 742693"/>
                <a:gd name="connsiteX2-85" fmla="*/ 2752076 w 2752254"/>
                <a:gd name="connsiteY2-86" fmla="*/ 742693 h 742693"/>
                <a:gd name="connsiteX3-87" fmla="*/ 0 w 2752254"/>
                <a:gd name="connsiteY3-88" fmla="*/ 605633 h 742693"/>
                <a:gd name="connsiteX4-89" fmla="*/ 0 w 2752254"/>
                <a:gd name="connsiteY4-90" fmla="*/ 0 h 742693"/>
                <a:gd name="connsiteX0-91" fmla="*/ 0 w 2760622"/>
                <a:gd name="connsiteY0-92" fmla="*/ 0 h 642680"/>
                <a:gd name="connsiteX1-93" fmla="*/ 2750715 w 2760622"/>
                <a:gd name="connsiteY1-94" fmla="*/ 391026 h 642680"/>
                <a:gd name="connsiteX2-95" fmla="*/ 2760567 w 2760622"/>
                <a:gd name="connsiteY2-96" fmla="*/ 642680 h 642680"/>
                <a:gd name="connsiteX3-97" fmla="*/ 0 w 2760622"/>
                <a:gd name="connsiteY3-98" fmla="*/ 605633 h 642680"/>
                <a:gd name="connsiteX4-99" fmla="*/ 0 w 2760622"/>
                <a:gd name="connsiteY4-100" fmla="*/ 0 h 642680"/>
                <a:gd name="connsiteX0-101" fmla="*/ 0 w 2752252"/>
                <a:gd name="connsiteY0-102" fmla="*/ 0 h 747455"/>
                <a:gd name="connsiteX1-103" fmla="*/ 2750715 w 2752252"/>
                <a:gd name="connsiteY1-104" fmla="*/ 391026 h 747455"/>
                <a:gd name="connsiteX2-105" fmla="*/ 2752074 w 2752252"/>
                <a:gd name="connsiteY2-106" fmla="*/ 747455 h 747455"/>
                <a:gd name="connsiteX3-107" fmla="*/ 0 w 2752252"/>
                <a:gd name="connsiteY3-108" fmla="*/ 605633 h 747455"/>
                <a:gd name="connsiteX4-109" fmla="*/ 0 w 2752252"/>
                <a:gd name="connsiteY4-110" fmla="*/ 0 h 747455"/>
                <a:gd name="connsiteX0-111" fmla="*/ 0 w 2752252"/>
                <a:gd name="connsiteY0-112" fmla="*/ 0 h 747455"/>
                <a:gd name="connsiteX1-113" fmla="*/ 2750715 w 2752252"/>
                <a:gd name="connsiteY1-114" fmla="*/ 282677 h 747455"/>
                <a:gd name="connsiteX2-115" fmla="*/ 2752074 w 2752252"/>
                <a:gd name="connsiteY2-116" fmla="*/ 747455 h 747455"/>
                <a:gd name="connsiteX3-117" fmla="*/ 0 w 2752252"/>
                <a:gd name="connsiteY3-118" fmla="*/ 605633 h 747455"/>
                <a:gd name="connsiteX4-119" fmla="*/ 0 w 2752252"/>
                <a:gd name="connsiteY4-120" fmla="*/ 0 h 747455"/>
                <a:gd name="connsiteX0-121" fmla="*/ 0 w 2752252"/>
                <a:gd name="connsiteY0-122" fmla="*/ 0 h 648135"/>
                <a:gd name="connsiteX1-123" fmla="*/ 2750715 w 2752252"/>
                <a:gd name="connsiteY1-124" fmla="*/ 282677 h 648135"/>
                <a:gd name="connsiteX2-125" fmla="*/ 2752074 w 2752252"/>
                <a:gd name="connsiteY2-126" fmla="*/ 648135 h 648135"/>
                <a:gd name="connsiteX3-127" fmla="*/ 0 w 2752252"/>
                <a:gd name="connsiteY3-128" fmla="*/ 605633 h 648135"/>
                <a:gd name="connsiteX4-129" fmla="*/ 0 w 2752252"/>
                <a:gd name="connsiteY4-130" fmla="*/ 0 h 648135"/>
                <a:gd name="connsiteX0-131" fmla="*/ 0 w 2752252"/>
                <a:gd name="connsiteY0-132" fmla="*/ 0 h 618791"/>
                <a:gd name="connsiteX1-133" fmla="*/ 2750715 w 2752252"/>
                <a:gd name="connsiteY1-134" fmla="*/ 282677 h 618791"/>
                <a:gd name="connsiteX2-135" fmla="*/ 2752074 w 2752252"/>
                <a:gd name="connsiteY2-136" fmla="*/ 618791 h 618791"/>
                <a:gd name="connsiteX3-137" fmla="*/ 0 w 2752252"/>
                <a:gd name="connsiteY3-138" fmla="*/ 605633 h 618791"/>
                <a:gd name="connsiteX4-139" fmla="*/ 0 w 2752252"/>
                <a:gd name="connsiteY4-140" fmla="*/ 0 h 618791"/>
                <a:gd name="connsiteX0-141" fmla="*/ 0 w 2752252"/>
                <a:gd name="connsiteY0-142" fmla="*/ 0 h 634592"/>
                <a:gd name="connsiteX1-143" fmla="*/ 2750715 w 2752252"/>
                <a:gd name="connsiteY1-144" fmla="*/ 282677 h 634592"/>
                <a:gd name="connsiteX2-145" fmla="*/ 2752074 w 2752252"/>
                <a:gd name="connsiteY2-146" fmla="*/ 634592 h 634592"/>
                <a:gd name="connsiteX3-147" fmla="*/ 0 w 2752252"/>
                <a:gd name="connsiteY3-148" fmla="*/ 605633 h 634592"/>
                <a:gd name="connsiteX4-149" fmla="*/ 0 w 2752252"/>
                <a:gd name="connsiteY4-150" fmla="*/ 0 h 634592"/>
                <a:gd name="connsiteX0-151" fmla="*/ 0 w 2750715"/>
                <a:gd name="connsiteY0-152" fmla="*/ 0 h 634592"/>
                <a:gd name="connsiteX1-153" fmla="*/ 2750715 w 2750715"/>
                <a:gd name="connsiteY1-154" fmla="*/ 282677 h 634592"/>
                <a:gd name="connsiteX2-155" fmla="*/ 2747826 w 2750715"/>
                <a:gd name="connsiteY2-156" fmla="*/ 634592 h 634592"/>
                <a:gd name="connsiteX3-157" fmla="*/ 0 w 2750715"/>
                <a:gd name="connsiteY3-158" fmla="*/ 605633 h 634592"/>
                <a:gd name="connsiteX4-159" fmla="*/ 0 w 2750715"/>
                <a:gd name="connsiteY4-160" fmla="*/ 0 h 634592"/>
                <a:gd name="connsiteX0-161" fmla="*/ 0 w 2750715"/>
                <a:gd name="connsiteY0-162" fmla="*/ 0 h 636849"/>
                <a:gd name="connsiteX1-163" fmla="*/ 2750715 w 2750715"/>
                <a:gd name="connsiteY1-164" fmla="*/ 282677 h 636849"/>
                <a:gd name="connsiteX2-165" fmla="*/ 2743581 w 2750715"/>
                <a:gd name="connsiteY2-166" fmla="*/ 636849 h 636849"/>
                <a:gd name="connsiteX3-167" fmla="*/ 0 w 2750715"/>
                <a:gd name="connsiteY3-168" fmla="*/ 605633 h 636849"/>
                <a:gd name="connsiteX4-169" fmla="*/ 0 w 2750715"/>
                <a:gd name="connsiteY4-170" fmla="*/ 0 h 636849"/>
                <a:gd name="connsiteX0-171" fmla="*/ 0 w 2752252"/>
                <a:gd name="connsiteY0-172" fmla="*/ 0 h 636849"/>
                <a:gd name="connsiteX1-173" fmla="*/ 2750715 w 2752252"/>
                <a:gd name="connsiteY1-174" fmla="*/ 282677 h 636849"/>
                <a:gd name="connsiteX2-175" fmla="*/ 2752074 w 2752252"/>
                <a:gd name="connsiteY2-176" fmla="*/ 636849 h 636849"/>
                <a:gd name="connsiteX3-177" fmla="*/ 0 w 2752252"/>
                <a:gd name="connsiteY3-178" fmla="*/ 605633 h 636849"/>
                <a:gd name="connsiteX4-179" fmla="*/ 0 w 2752252"/>
                <a:gd name="connsiteY4-180" fmla="*/ 0 h 63684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52252" h="636849">
                  <a:moveTo>
                    <a:pt x="0" y="0"/>
                  </a:moveTo>
                  <a:lnTo>
                    <a:pt x="2750715" y="282677"/>
                  </a:lnTo>
                  <a:cubicBezTo>
                    <a:pt x="2749753" y="401169"/>
                    <a:pt x="2753036" y="518357"/>
                    <a:pt x="2752074" y="636849"/>
                  </a:cubicBezTo>
                  <a:lnTo>
                    <a:pt x="0" y="605633"/>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6" name="组合 5"/>
          <p:cNvGrpSpPr/>
          <p:nvPr/>
        </p:nvGrpSpPr>
        <p:grpSpPr>
          <a:xfrm>
            <a:off x="812801" y="2973802"/>
            <a:ext cx="10579100" cy="799622"/>
            <a:chOff x="812801" y="2973802"/>
            <a:chExt cx="10579100" cy="799622"/>
          </a:xfrm>
          <a:solidFill>
            <a:srgbClr val="404040">
              <a:alpha val="80000"/>
            </a:srgbClr>
          </a:solidFill>
        </p:grpSpPr>
        <p:sp>
          <p:nvSpPr>
            <p:cNvPr id="75" name="Rectangle 74"/>
            <p:cNvSpPr/>
            <p:nvPr/>
          </p:nvSpPr>
          <p:spPr>
            <a:xfrm>
              <a:off x="4793069" y="3328528"/>
              <a:ext cx="2641181" cy="4448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3" name="Round Same Side Corner Rectangle 42"/>
            <p:cNvSpPr/>
            <p:nvPr/>
          </p:nvSpPr>
          <p:spPr>
            <a:xfrm rot="5400000" flipV="1">
              <a:off x="1649949" y="2136654"/>
              <a:ext cx="760548" cy="2434844"/>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6" name="Round Same Side Corner Rectangle 75"/>
            <p:cNvSpPr/>
            <p:nvPr/>
          </p:nvSpPr>
          <p:spPr>
            <a:xfrm rot="16200000" flipH="1" flipV="1">
              <a:off x="9794205" y="2136654"/>
              <a:ext cx="760548" cy="2434844"/>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sp>
        <p:nvSpPr>
          <p:cNvPr id="58" name="Rounded Rectangle 57"/>
          <p:cNvSpPr/>
          <p:nvPr/>
        </p:nvSpPr>
        <p:spPr>
          <a:xfrm rot="10800000" flipV="1">
            <a:off x="4949244" y="2657938"/>
            <a:ext cx="2293515" cy="2262565"/>
          </a:xfrm>
          <a:prstGeom prst="roundRect">
            <a:avLst>
              <a:gd name="adj" fmla="val 9201"/>
            </a:avLst>
          </a:prstGeom>
          <a:solidFill>
            <a:srgbClr val="D5859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5" dirty="0"/>
          </a:p>
        </p:txBody>
      </p:sp>
      <p:sp>
        <p:nvSpPr>
          <p:cNvPr id="68" name="Freeform 6"/>
          <p:cNvSpPr>
            <a:spLocks noEditPoints="1"/>
          </p:cNvSpPr>
          <p:nvPr/>
        </p:nvSpPr>
        <p:spPr bwMode="auto">
          <a:xfrm>
            <a:off x="1044433" y="2403793"/>
            <a:ext cx="292100" cy="228600"/>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chemeClr val="bg1"/>
          </a:solidFill>
          <a:ln w="9525">
            <a:noFill/>
            <a:round/>
          </a:ln>
        </p:spPr>
        <p:txBody>
          <a:bodyPr vert="horz" wrap="square" lIns="121920" tIns="60960" rIns="121920" bIns="60960" numCol="1" anchor="t" anchorCtr="0" compatLnSpc="1"/>
          <a:lstStyle/>
          <a:p>
            <a:endParaRPr lang="en-US" sz="2400" dirty="0"/>
          </a:p>
        </p:txBody>
      </p:sp>
      <p:sp>
        <p:nvSpPr>
          <p:cNvPr id="69" name="Freeform 100"/>
          <p:cNvSpPr>
            <a:spLocks noEditPoints="1"/>
          </p:cNvSpPr>
          <p:nvPr/>
        </p:nvSpPr>
        <p:spPr bwMode="auto">
          <a:xfrm>
            <a:off x="1037023" y="3187738"/>
            <a:ext cx="306917" cy="294217"/>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p>
        </p:txBody>
      </p:sp>
      <p:sp>
        <p:nvSpPr>
          <p:cNvPr id="70" name="Freeform 144"/>
          <p:cNvSpPr>
            <a:spLocks noEditPoints="1"/>
          </p:cNvSpPr>
          <p:nvPr/>
        </p:nvSpPr>
        <p:spPr bwMode="auto">
          <a:xfrm>
            <a:off x="1015848" y="4104589"/>
            <a:ext cx="349267" cy="270907"/>
          </a:xfrm>
          <a:custGeom>
            <a:avLst/>
            <a:gdLst/>
            <a:ahLst/>
            <a:cxnLst>
              <a:cxn ang="0">
                <a:pos x="67" y="55"/>
              </a:cxn>
              <a:cxn ang="0">
                <a:pos x="65" y="56"/>
              </a:cxn>
              <a:cxn ang="0">
                <a:pos x="8" y="56"/>
              </a:cxn>
              <a:cxn ang="0">
                <a:pos x="6" y="55"/>
              </a:cxn>
              <a:cxn ang="0">
                <a:pos x="0" y="36"/>
              </a:cxn>
              <a:cxn ang="0">
                <a:pos x="36" y="0"/>
              </a:cxn>
              <a:cxn ang="0">
                <a:pos x="72" y="36"/>
              </a:cxn>
              <a:cxn ang="0">
                <a:pos x="67" y="55"/>
              </a:cxn>
              <a:cxn ang="0">
                <a:pos x="11" y="30"/>
              </a:cxn>
              <a:cxn ang="0">
                <a:pos x="6" y="36"/>
              </a:cxn>
              <a:cxn ang="0">
                <a:pos x="11" y="41"/>
              </a:cxn>
              <a:cxn ang="0">
                <a:pos x="16" y="36"/>
              </a:cxn>
              <a:cxn ang="0">
                <a:pos x="11" y="30"/>
              </a:cxn>
              <a:cxn ang="0">
                <a:pos x="18" y="12"/>
              </a:cxn>
              <a:cxn ang="0">
                <a:pos x="13" y="18"/>
              </a:cxn>
              <a:cxn ang="0">
                <a:pos x="18" y="23"/>
              </a:cxn>
              <a:cxn ang="0">
                <a:pos x="24" y="18"/>
              </a:cxn>
              <a:cxn ang="0">
                <a:pos x="18" y="12"/>
              </a:cxn>
              <a:cxn ang="0">
                <a:pos x="45" y="22"/>
              </a:cxn>
              <a:cxn ang="0">
                <a:pos x="43" y="18"/>
              </a:cxn>
              <a:cxn ang="0">
                <a:pos x="40" y="20"/>
              </a:cxn>
              <a:cxn ang="0">
                <a:pos x="36" y="36"/>
              </a:cxn>
              <a:cxn ang="0">
                <a:pos x="29" y="41"/>
              </a:cxn>
              <a:cxn ang="0">
                <a:pos x="34" y="51"/>
              </a:cxn>
              <a:cxn ang="0">
                <a:pos x="44" y="45"/>
              </a:cxn>
              <a:cxn ang="0">
                <a:pos x="41" y="37"/>
              </a:cxn>
              <a:cxn ang="0">
                <a:pos x="45" y="22"/>
              </a:cxn>
              <a:cxn ang="0">
                <a:pos x="36" y="5"/>
              </a:cxn>
              <a:cxn ang="0">
                <a:pos x="31" y="10"/>
              </a:cxn>
              <a:cxn ang="0">
                <a:pos x="36" y="15"/>
              </a:cxn>
              <a:cxn ang="0">
                <a:pos x="42" y="10"/>
              </a:cxn>
              <a:cxn ang="0">
                <a:pos x="36" y="5"/>
              </a:cxn>
              <a:cxn ang="0">
                <a:pos x="54" y="12"/>
              </a:cxn>
              <a:cxn ang="0">
                <a:pos x="49" y="18"/>
              </a:cxn>
              <a:cxn ang="0">
                <a:pos x="54" y="23"/>
              </a:cxn>
              <a:cxn ang="0">
                <a:pos x="60" y="18"/>
              </a:cxn>
              <a:cxn ang="0">
                <a:pos x="54" y="12"/>
              </a:cxn>
              <a:cxn ang="0">
                <a:pos x="62" y="30"/>
              </a:cxn>
              <a:cxn ang="0">
                <a:pos x="57" y="36"/>
              </a:cxn>
              <a:cxn ang="0">
                <a:pos x="62" y="41"/>
              </a:cxn>
              <a:cxn ang="0">
                <a:pos x="67" y="36"/>
              </a:cxn>
              <a:cxn ang="0">
                <a:pos x="62" y="30"/>
              </a:cxn>
            </a:cxnLst>
            <a:rect l="0" t="0" r="r" b="b"/>
            <a:pathLst>
              <a:path w="72" h="56">
                <a:moveTo>
                  <a:pt x="67" y="55"/>
                </a:moveTo>
                <a:cubicBezTo>
                  <a:pt x="66" y="56"/>
                  <a:pt x="66" y="56"/>
                  <a:pt x="65" y="56"/>
                </a:cubicBezTo>
                <a:cubicBezTo>
                  <a:pt x="8" y="56"/>
                  <a:pt x="8" y="56"/>
                  <a:pt x="8" y="56"/>
                </a:cubicBezTo>
                <a:cubicBezTo>
                  <a:pt x="7" y="56"/>
                  <a:pt x="7" y="56"/>
                  <a:pt x="6" y="55"/>
                </a:cubicBezTo>
                <a:cubicBezTo>
                  <a:pt x="2" y="49"/>
                  <a:pt x="0" y="42"/>
                  <a:pt x="0" y="36"/>
                </a:cubicBezTo>
                <a:cubicBezTo>
                  <a:pt x="0" y="16"/>
                  <a:pt x="17" y="0"/>
                  <a:pt x="36" y="0"/>
                </a:cubicBezTo>
                <a:cubicBezTo>
                  <a:pt x="56" y="0"/>
                  <a:pt x="72" y="16"/>
                  <a:pt x="72" y="36"/>
                </a:cubicBezTo>
                <a:cubicBezTo>
                  <a:pt x="72" y="42"/>
                  <a:pt x="70" y="49"/>
                  <a:pt x="67" y="55"/>
                </a:cubicBezTo>
                <a:close/>
                <a:moveTo>
                  <a:pt x="11" y="30"/>
                </a:moveTo>
                <a:cubicBezTo>
                  <a:pt x="8" y="30"/>
                  <a:pt x="6" y="33"/>
                  <a:pt x="6" y="36"/>
                </a:cubicBezTo>
                <a:cubicBezTo>
                  <a:pt x="6" y="38"/>
                  <a:pt x="8" y="41"/>
                  <a:pt x="11" y="41"/>
                </a:cubicBezTo>
                <a:cubicBezTo>
                  <a:pt x="14" y="41"/>
                  <a:pt x="16" y="38"/>
                  <a:pt x="16" y="36"/>
                </a:cubicBezTo>
                <a:cubicBezTo>
                  <a:pt x="16" y="33"/>
                  <a:pt x="14" y="30"/>
                  <a:pt x="11" y="30"/>
                </a:cubicBezTo>
                <a:close/>
                <a:moveTo>
                  <a:pt x="18" y="12"/>
                </a:moveTo>
                <a:cubicBezTo>
                  <a:pt x="16" y="12"/>
                  <a:pt x="13" y="15"/>
                  <a:pt x="13" y="18"/>
                </a:cubicBezTo>
                <a:cubicBezTo>
                  <a:pt x="13" y="20"/>
                  <a:pt x="16" y="23"/>
                  <a:pt x="18" y="23"/>
                </a:cubicBezTo>
                <a:cubicBezTo>
                  <a:pt x="21" y="23"/>
                  <a:pt x="24" y="20"/>
                  <a:pt x="24" y="18"/>
                </a:cubicBezTo>
                <a:cubicBezTo>
                  <a:pt x="24" y="15"/>
                  <a:pt x="21" y="12"/>
                  <a:pt x="18" y="12"/>
                </a:cubicBezTo>
                <a:close/>
                <a:moveTo>
                  <a:pt x="45" y="22"/>
                </a:moveTo>
                <a:cubicBezTo>
                  <a:pt x="45" y="20"/>
                  <a:pt x="44" y="19"/>
                  <a:pt x="43" y="18"/>
                </a:cubicBezTo>
                <a:cubicBezTo>
                  <a:pt x="42" y="18"/>
                  <a:pt x="40" y="19"/>
                  <a:pt x="40" y="20"/>
                </a:cubicBezTo>
                <a:cubicBezTo>
                  <a:pt x="36" y="36"/>
                  <a:pt x="36" y="36"/>
                  <a:pt x="36" y="36"/>
                </a:cubicBezTo>
                <a:cubicBezTo>
                  <a:pt x="33" y="36"/>
                  <a:pt x="30" y="38"/>
                  <a:pt x="29" y="41"/>
                </a:cubicBezTo>
                <a:cubicBezTo>
                  <a:pt x="28" y="45"/>
                  <a:pt x="30" y="50"/>
                  <a:pt x="34" y="51"/>
                </a:cubicBezTo>
                <a:cubicBezTo>
                  <a:pt x="39" y="52"/>
                  <a:pt x="43" y="49"/>
                  <a:pt x="44" y="45"/>
                </a:cubicBezTo>
                <a:cubicBezTo>
                  <a:pt x="45" y="42"/>
                  <a:pt x="43" y="39"/>
                  <a:pt x="41" y="37"/>
                </a:cubicBezTo>
                <a:lnTo>
                  <a:pt x="45" y="22"/>
                </a:lnTo>
                <a:close/>
                <a:moveTo>
                  <a:pt x="36" y="5"/>
                </a:moveTo>
                <a:cubicBezTo>
                  <a:pt x="34" y="5"/>
                  <a:pt x="31" y="7"/>
                  <a:pt x="31" y="10"/>
                </a:cubicBezTo>
                <a:cubicBezTo>
                  <a:pt x="31" y="13"/>
                  <a:pt x="34" y="15"/>
                  <a:pt x="36" y="15"/>
                </a:cubicBezTo>
                <a:cubicBezTo>
                  <a:pt x="39" y="15"/>
                  <a:pt x="42" y="13"/>
                  <a:pt x="42" y="10"/>
                </a:cubicBezTo>
                <a:cubicBezTo>
                  <a:pt x="42" y="7"/>
                  <a:pt x="39" y="5"/>
                  <a:pt x="36" y="5"/>
                </a:cubicBezTo>
                <a:close/>
                <a:moveTo>
                  <a:pt x="54" y="12"/>
                </a:moveTo>
                <a:cubicBezTo>
                  <a:pt x="52" y="12"/>
                  <a:pt x="49" y="15"/>
                  <a:pt x="49" y="18"/>
                </a:cubicBezTo>
                <a:cubicBezTo>
                  <a:pt x="49" y="20"/>
                  <a:pt x="52" y="23"/>
                  <a:pt x="54" y="23"/>
                </a:cubicBezTo>
                <a:cubicBezTo>
                  <a:pt x="57" y="23"/>
                  <a:pt x="60" y="20"/>
                  <a:pt x="60" y="18"/>
                </a:cubicBezTo>
                <a:cubicBezTo>
                  <a:pt x="60" y="15"/>
                  <a:pt x="57" y="12"/>
                  <a:pt x="54" y="12"/>
                </a:cubicBezTo>
                <a:close/>
                <a:moveTo>
                  <a:pt x="62" y="30"/>
                </a:moveTo>
                <a:cubicBezTo>
                  <a:pt x="59" y="30"/>
                  <a:pt x="57" y="33"/>
                  <a:pt x="57" y="36"/>
                </a:cubicBezTo>
                <a:cubicBezTo>
                  <a:pt x="57" y="38"/>
                  <a:pt x="59" y="41"/>
                  <a:pt x="62" y="41"/>
                </a:cubicBezTo>
                <a:cubicBezTo>
                  <a:pt x="65" y="41"/>
                  <a:pt x="67" y="38"/>
                  <a:pt x="67" y="36"/>
                </a:cubicBezTo>
                <a:cubicBezTo>
                  <a:pt x="67" y="33"/>
                  <a:pt x="65" y="30"/>
                  <a:pt x="62" y="30"/>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p>
        </p:txBody>
      </p:sp>
      <p:sp>
        <p:nvSpPr>
          <p:cNvPr id="72" name="Freeform 152"/>
          <p:cNvSpPr>
            <a:spLocks noEditPoints="1"/>
          </p:cNvSpPr>
          <p:nvPr/>
        </p:nvSpPr>
        <p:spPr bwMode="auto">
          <a:xfrm>
            <a:off x="1015848" y="4951685"/>
            <a:ext cx="349267" cy="322769"/>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ln>
        </p:spPr>
        <p:txBody>
          <a:bodyPr vert="horz" wrap="square" lIns="121920" tIns="60960" rIns="121920" bIns="60960" numCol="1" anchor="t" anchorCtr="0" compatLnSpc="1"/>
          <a:lstStyle/>
          <a:p>
            <a:endParaRPr lang="en-US" sz="2400" dirty="0"/>
          </a:p>
        </p:txBody>
      </p:sp>
      <p:sp>
        <p:nvSpPr>
          <p:cNvPr id="81" name="Freeform 66"/>
          <p:cNvSpPr>
            <a:spLocks noEditPoints="1"/>
          </p:cNvSpPr>
          <p:nvPr/>
        </p:nvSpPr>
        <p:spPr bwMode="auto">
          <a:xfrm>
            <a:off x="10824960" y="2375854"/>
            <a:ext cx="291448" cy="226060"/>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p>
        </p:txBody>
      </p:sp>
      <p:sp>
        <p:nvSpPr>
          <p:cNvPr id="84" name="Freeform 66"/>
          <p:cNvSpPr>
            <a:spLocks noEditPoints="1"/>
          </p:cNvSpPr>
          <p:nvPr/>
        </p:nvSpPr>
        <p:spPr bwMode="auto">
          <a:xfrm>
            <a:off x="10792238" y="3162610"/>
            <a:ext cx="356893" cy="332047"/>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p>
        </p:txBody>
      </p:sp>
      <p:sp>
        <p:nvSpPr>
          <p:cNvPr id="85" name="Freeform 228"/>
          <p:cNvSpPr/>
          <p:nvPr/>
        </p:nvSpPr>
        <p:spPr bwMode="auto">
          <a:xfrm>
            <a:off x="10795098" y="4093831"/>
            <a:ext cx="351175" cy="353563"/>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p>
        </p:txBody>
      </p:sp>
      <p:sp>
        <p:nvSpPr>
          <p:cNvPr id="86" name="Freeform 105"/>
          <p:cNvSpPr>
            <a:spLocks noEditPoints="1"/>
          </p:cNvSpPr>
          <p:nvPr/>
        </p:nvSpPr>
        <p:spPr bwMode="auto">
          <a:xfrm>
            <a:off x="10826018" y="4983229"/>
            <a:ext cx="289333" cy="291224"/>
          </a:xfrm>
          <a:custGeom>
            <a:avLst/>
            <a:gdLst/>
            <a:ahLst/>
            <a:cxnLst>
              <a:cxn ang="0">
                <a:pos x="0" y="46"/>
              </a:cxn>
              <a:cxn ang="0">
                <a:pos x="9" y="31"/>
              </a:cxn>
              <a:cxn ang="0">
                <a:pos x="4" y="32"/>
              </a:cxn>
              <a:cxn ang="0">
                <a:pos x="7" y="25"/>
              </a:cxn>
              <a:cxn ang="0">
                <a:pos x="6" y="42"/>
              </a:cxn>
              <a:cxn ang="0">
                <a:pos x="11" y="39"/>
              </a:cxn>
              <a:cxn ang="0">
                <a:pos x="15" y="46"/>
              </a:cxn>
              <a:cxn ang="0">
                <a:pos x="0" y="69"/>
              </a:cxn>
              <a:cxn ang="0">
                <a:pos x="7" y="67"/>
              </a:cxn>
              <a:cxn ang="0">
                <a:pos x="5" y="62"/>
              </a:cxn>
              <a:cxn ang="0">
                <a:pos x="9" y="55"/>
              </a:cxn>
              <a:cxn ang="0">
                <a:pos x="5" y="55"/>
              </a:cxn>
              <a:cxn ang="0">
                <a:pos x="1" y="57"/>
              </a:cxn>
              <a:cxn ang="0">
                <a:pos x="14" y="51"/>
              </a:cxn>
              <a:cxn ang="0">
                <a:pos x="10" y="59"/>
              </a:cxn>
              <a:cxn ang="0">
                <a:pos x="7" y="71"/>
              </a:cxn>
              <a:cxn ang="0">
                <a:pos x="1" y="20"/>
              </a:cxn>
              <a:cxn ang="0">
                <a:pos x="6" y="16"/>
              </a:cxn>
              <a:cxn ang="0">
                <a:pos x="6" y="6"/>
              </a:cxn>
              <a:cxn ang="0">
                <a:pos x="4" y="8"/>
              </a:cxn>
              <a:cxn ang="0">
                <a:pos x="6" y="0"/>
              </a:cxn>
              <a:cxn ang="0">
                <a:pos x="11" y="16"/>
              </a:cxn>
              <a:cxn ang="0">
                <a:pos x="15" y="20"/>
              </a:cxn>
              <a:cxn ang="0">
                <a:pos x="70" y="20"/>
              </a:cxn>
              <a:cxn ang="0">
                <a:pos x="20" y="19"/>
              </a:cxn>
              <a:cxn ang="0">
                <a:pos x="21" y="10"/>
              </a:cxn>
              <a:cxn ang="0">
                <a:pos x="71" y="11"/>
              </a:cxn>
              <a:cxn ang="0">
                <a:pos x="71" y="39"/>
              </a:cxn>
              <a:cxn ang="0">
                <a:pos x="21" y="40"/>
              </a:cxn>
              <a:cxn ang="0">
                <a:pos x="20" y="31"/>
              </a:cxn>
              <a:cxn ang="0">
                <a:pos x="70" y="30"/>
              </a:cxn>
              <a:cxn ang="0">
                <a:pos x="71" y="39"/>
              </a:cxn>
              <a:cxn ang="0">
                <a:pos x="70" y="61"/>
              </a:cxn>
              <a:cxn ang="0">
                <a:pos x="20" y="60"/>
              </a:cxn>
              <a:cxn ang="0">
                <a:pos x="21" y="51"/>
              </a:cxn>
              <a:cxn ang="0">
                <a:pos x="71" y="52"/>
              </a:cxn>
            </a:cxnLst>
            <a:rect l="0" t="0" r="r" b="b"/>
            <a:pathLst>
              <a:path w="71" h="71">
                <a:moveTo>
                  <a:pt x="15" y="46"/>
                </a:moveTo>
                <a:cubicBezTo>
                  <a:pt x="0" y="46"/>
                  <a:pt x="0" y="46"/>
                  <a:pt x="0" y="46"/>
                </a:cubicBezTo>
                <a:cubicBezTo>
                  <a:pt x="0" y="45"/>
                  <a:pt x="0" y="44"/>
                  <a:pt x="0" y="43"/>
                </a:cubicBezTo>
                <a:cubicBezTo>
                  <a:pt x="0" y="36"/>
                  <a:pt x="9" y="35"/>
                  <a:pt x="9" y="31"/>
                </a:cubicBezTo>
                <a:cubicBezTo>
                  <a:pt x="9" y="30"/>
                  <a:pt x="8" y="29"/>
                  <a:pt x="7" y="29"/>
                </a:cubicBezTo>
                <a:cubicBezTo>
                  <a:pt x="6" y="29"/>
                  <a:pt x="4" y="31"/>
                  <a:pt x="4" y="32"/>
                </a:cubicBezTo>
                <a:cubicBezTo>
                  <a:pt x="0" y="29"/>
                  <a:pt x="0" y="29"/>
                  <a:pt x="0" y="29"/>
                </a:cubicBezTo>
                <a:cubicBezTo>
                  <a:pt x="2" y="27"/>
                  <a:pt x="4" y="25"/>
                  <a:pt x="7" y="25"/>
                </a:cubicBezTo>
                <a:cubicBezTo>
                  <a:pt x="11" y="25"/>
                  <a:pt x="14" y="27"/>
                  <a:pt x="14" y="31"/>
                </a:cubicBezTo>
                <a:cubicBezTo>
                  <a:pt x="14" y="37"/>
                  <a:pt x="6" y="38"/>
                  <a:pt x="6" y="42"/>
                </a:cubicBezTo>
                <a:cubicBezTo>
                  <a:pt x="11" y="42"/>
                  <a:pt x="11" y="42"/>
                  <a:pt x="11" y="42"/>
                </a:cubicBezTo>
                <a:cubicBezTo>
                  <a:pt x="11" y="39"/>
                  <a:pt x="11" y="39"/>
                  <a:pt x="11" y="39"/>
                </a:cubicBezTo>
                <a:cubicBezTo>
                  <a:pt x="15" y="39"/>
                  <a:pt x="15" y="39"/>
                  <a:pt x="15" y="39"/>
                </a:cubicBezTo>
                <a:lnTo>
                  <a:pt x="15" y="46"/>
                </a:lnTo>
                <a:close/>
                <a:moveTo>
                  <a:pt x="7" y="71"/>
                </a:moveTo>
                <a:cubicBezTo>
                  <a:pt x="5" y="71"/>
                  <a:pt x="2" y="70"/>
                  <a:pt x="0" y="69"/>
                </a:cubicBezTo>
                <a:cubicBezTo>
                  <a:pt x="3" y="65"/>
                  <a:pt x="3" y="65"/>
                  <a:pt x="3" y="65"/>
                </a:cubicBezTo>
                <a:cubicBezTo>
                  <a:pt x="4" y="66"/>
                  <a:pt x="5" y="67"/>
                  <a:pt x="7" y="67"/>
                </a:cubicBezTo>
                <a:cubicBezTo>
                  <a:pt x="8" y="67"/>
                  <a:pt x="10" y="66"/>
                  <a:pt x="10" y="65"/>
                </a:cubicBezTo>
                <a:cubicBezTo>
                  <a:pt x="10" y="62"/>
                  <a:pt x="7" y="62"/>
                  <a:pt x="5" y="62"/>
                </a:cubicBezTo>
                <a:cubicBezTo>
                  <a:pt x="4" y="60"/>
                  <a:pt x="4" y="60"/>
                  <a:pt x="4" y="60"/>
                </a:cubicBezTo>
                <a:cubicBezTo>
                  <a:pt x="6" y="58"/>
                  <a:pt x="7" y="56"/>
                  <a:pt x="9" y="55"/>
                </a:cubicBezTo>
                <a:cubicBezTo>
                  <a:pt x="9" y="55"/>
                  <a:pt x="9" y="55"/>
                  <a:pt x="9" y="55"/>
                </a:cubicBezTo>
                <a:cubicBezTo>
                  <a:pt x="8" y="55"/>
                  <a:pt x="6" y="55"/>
                  <a:pt x="5" y="55"/>
                </a:cubicBezTo>
                <a:cubicBezTo>
                  <a:pt x="5" y="57"/>
                  <a:pt x="5" y="57"/>
                  <a:pt x="5" y="57"/>
                </a:cubicBezTo>
                <a:cubicBezTo>
                  <a:pt x="1" y="57"/>
                  <a:pt x="1" y="57"/>
                  <a:pt x="1" y="57"/>
                </a:cubicBezTo>
                <a:cubicBezTo>
                  <a:pt x="1" y="51"/>
                  <a:pt x="1" y="51"/>
                  <a:pt x="1" y="51"/>
                </a:cubicBezTo>
                <a:cubicBezTo>
                  <a:pt x="14" y="51"/>
                  <a:pt x="14" y="51"/>
                  <a:pt x="14" y="51"/>
                </a:cubicBezTo>
                <a:cubicBezTo>
                  <a:pt x="14" y="54"/>
                  <a:pt x="14" y="54"/>
                  <a:pt x="14" y="54"/>
                </a:cubicBezTo>
                <a:cubicBezTo>
                  <a:pt x="10" y="59"/>
                  <a:pt x="10" y="59"/>
                  <a:pt x="10" y="59"/>
                </a:cubicBezTo>
                <a:cubicBezTo>
                  <a:pt x="13" y="60"/>
                  <a:pt x="15" y="62"/>
                  <a:pt x="15" y="64"/>
                </a:cubicBezTo>
                <a:cubicBezTo>
                  <a:pt x="15" y="69"/>
                  <a:pt x="11" y="71"/>
                  <a:pt x="7" y="71"/>
                </a:cubicBezTo>
                <a:close/>
                <a:moveTo>
                  <a:pt x="15" y="20"/>
                </a:moveTo>
                <a:cubicBezTo>
                  <a:pt x="1" y="20"/>
                  <a:pt x="1" y="20"/>
                  <a:pt x="1" y="20"/>
                </a:cubicBezTo>
                <a:cubicBezTo>
                  <a:pt x="1" y="16"/>
                  <a:pt x="1" y="16"/>
                  <a:pt x="1" y="16"/>
                </a:cubicBezTo>
                <a:cubicBezTo>
                  <a:pt x="6" y="16"/>
                  <a:pt x="6" y="16"/>
                  <a:pt x="6" y="16"/>
                </a:cubicBezTo>
                <a:cubicBezTo>
                  <a:pt x="6" y="13"/>
                  <a:pt x="6" y="9"/>
                  <a:pt x="6" y="6"/>
                </a:cubicBezTo>
                <a:cubicBezTo>
                  <a:pt x="6" y="6"/>
                  <a:pt x="6" y="6"/>
                  <a:pt x="6" y="6"/>
                </a:cubicBezTo>
                <a:cubicBezTo>
                  <a:pt x="6" y="6"/>
                  <a:pt x="6" y="6"/>
                  <a:pt x="6" y="6"/>
                </a:cubicBezTo>
                <a:cubicBezTo>
                  <a:pt x="5" y="7"/>
                  <a:pt x="4" y="7"/>
                  <a:pt x="4" y="8"/>
                </a:cubicBezTo>
                <a:cubicBezTo>
                  <a:pt x="1" y="5"/>
                  <a:pt x="1" y="5"/>
                  <a:pt x="1" y="5"/>
                </a:cubicBezTo>
                <a:cubicBezTo>
                  <a:pt x="6" y="0"/>
                  <a:pt x="6" y="0"/>
                  <a:pt x="6" y="0"/>
                </a:cubicBezTo>
                <a:cubicBezTo>
                  <a:pt x="11" y="0"/>
                  <a:pt x="11" y="0"/>
                  <a:pt x="11" y="0"/>
                </a:cubicBezTo>
                <a:cubicBezTo>
                  <a:pt x="11" y="16"/>
                  <a:pt x="11" y="16"/>
                  <a:pt x="11" y="16"/>
                </a:cubicBezTo>
                <a:cubicBezTo>
                  <a:pt x="15" y="16"/>
                  <a:pt x="15" y="16"/>
                  <a:pt x="15" y="16"/>
                </a:cubicBezTo>
                <a:lnTo>
                  <a:pt x="15" y="20"/>
                </a:lnTo>
                <a:close/>
                <a:moveTo>
                  <a:pt x="71" y="19"/>
                </a:moveTo>
                <a:cubicBezTo>
                  <a:pt x="71" y="19"/>
                  <a:pt x="71" y="20"/>
                  <a:pt x="70" y="20"/>
                </a:cubicBezTo>
                <a:cubicBezTo>
                  <a:pt x="21" y="20"/>
                  <a:pt x="21" y="20"/>
                  <a:pt x="21" y="20"/>
                </a:cubicBezTo>
                <a:cubicBezTo>
                  <a:pt x="21" y="20"/>
                  <a:pt x="20" y="19"/>
                  <a:pt x="20" y="19"/>
                </a:cubicBezTo>
                <a:cubicBezTo>
                  <a:pt x="20" y="11"/>
                  <a:pt x="20" y="11"/>
                  <a:pt x="20" y="11"/>
                </a:cubicBezTo>
                <a:cubicBezTo>
                  <a:pt x="20" y="10"/>
                  <a:pt x="21" y="10"/>
                  <a:pt x="21" y="10"/>
                </a:cubicBezTo>
                <a:cubicBezTo>
                  <a:pt x="70" y="10"/>
                  <a:pt x="70" y="10"/>
                  <a:pt x="70" y="10"/>
                </a:cubicBezTo>
                <a:cubicBezTo>
                  <a:pt x="71" y="10"/>
                  <a:pt x="71" y="10"/>
                  <a:pt x="71" y="11"/>
                </a:cubicBezTo>
                <a:lnTo>
                  <a:pt x="71" y="19"/>
                </a:lnTo>
                <a:close/>
                <a:moveTo>
                  <a:pt x="71" y="39"/>
                </a:moveTo>
                <a:cubicBezTo>
                  <a:pt x="71" y="40"/>
                  <a:pt x="71" y="40"/>
                  <a:pt x="70" y="40"/>
                </a:cubicBezTo>
                <a:cubicBezTo>
                  <a:pt x="21" y="40"/>
                  <a:pt x="21" y="40"/>
                  <a:pt x="21" y="40"/>
                </a:cubicBezTo>
                <a:cubicBezTo>
                  <a:pt x="21" y="40"/>
                  <a:pt x="20" y="40"/>
                  <a:pt x="20" y="39"/>
                </a:cubicBezTo>
                <a:cubicBezTo>
                  <a:pt x="20" y="31"/>
                  <a:pt x="20" y="31"/>
                  <a:pt x="20" y="31"/>
                </a:cubicBezTo>
                <a:cubicBezTo>
                  <a:pt x="20" y="31"/>
                  <a:pt x="21" y="30"/>
                  <a:pt x="21" y="30"/>
                </a:cubicBezTo>
                <a:cubicBezTo>
                  <a:pt x="70" y="30"/>
                  <a:pt x="70" y="30"/>
                  <a:pt x="70" y="30"/>
                </a:cubicBezTo>
                <a:cubicBezTo>
                  <a:pt x="71" y="30"/>
                  <a:pt x="71" y="31"/>
                  <a:pt x="71" y="31"/>
                </a:cubicBezTo>
                <a:lnTo>
                  <a:pt x="71" y="39"/>
                </a:lnTo>
                <a:close/>
                <a:moveTo>
                  <a:pt x="71" y="60"/>
                </a:moveTo>
                <a:cubicBezTo>
                  <a:pt x="71" y="60"/>
                  <a:pt x="71" y="61"/>
                  <a:pt x="70" y="61"/>
                </a:cubicBezTo>
                <a:cubicBezTo>
                  <a:pt x="21" y="61"/>
                  <a:pt x="21" y="61"/>
                  <a:pt x="21" y="61"/>
                </a:cubicBezTo>
                <a:cubicBezTo>
                  <a:pt x="21" y="61"/>
                  <a:pt x="20" y="60"/>
                  <a:pt x="20" y="60"/>
                </a:cubicBezTo>
                <a:cubicBezTo>
                  <a:pt x="20" y="52"/>
                  <a:pt x="20" y="52"/>
                  <a:pt x="20" y="52"/>
                </a:cubicBezTo>
                <a:cubicBezTo>
                  <a:pt x="20" y="51"/>
                  <a:pt x="21" y="51"/>
                  <a:pt x="21" y="51"/>
                </a:cubicBezTo>
                <a:cubicBezTo>
                  <a:pt x="70" y="51"/>
                  <a:pt x="70" y="51"/>
                  <a:pt x="70" y="51"/>
                </a:cubicBezTo>
                <a:cubicBezTo>
                  <a:pt x="71" y="51"/>
                  <a:pt x="71" y="51"/>
                  <a:pt x="71" y="52"/>
                </a:cubicBezTo>
                <a:lnTo>
                  <a:pt x="71" y="60"/>
                </a:lnTo>
                <a:close/>
              </a:path>
            </a:pathLst>
          </a:custGeom>
          <a:solidFill>
            <a:schemeClr val="bg1"/>
          </a:solidFill>
          <a:ln w="9525">
            <a:noFill/>
            <a:round/>
          </a:ln>
        </p:spPr>
        <p:txBody>
          <a:bodyPr vert="horz" wrap="square" lIns="121920" tIns="60960" rIns="121920" bIns="60960" numCol="1" anchor="t" anchorCtr="0" compatLnSpc="1"/>
          <a:lstStyle/>
          <a:p>
            <a:endParaRPr lang="en-US" sz="2400" dirty="0"/>
          </a:p>
        </p:txBody>
      </p:sp>
      <p:sp>
        <p:nvSpPr>
          <p:cNvPr id="90" name="0"/>
          <p:cNvSpPr txBox="1">
            <a:spLocks noChangeArrowheads="1"/>
          </p:cNvSpPr>
          <p:nvPr/>
        </p:nvSpPr>
        <p:spPr bwMode="auto">
          <a:xfrm>
            <a:off x="5348157" y="3236708"/>
            <a:ext cx="15078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spcBef>
                <a:spcPct val="20000"/>
              </a:spcBef>
            </a:pPr>
            <a:r>
              <a:rPr lang="zh-CN" altLang="en-US" b="1" smtClean="0">
                <a:solidFill>
                  <a:schemeClr val="bg1"/>
                </a:solidFill>
                <a:latin typeface="微软雅黑" panose="020B0503020204020204" pitchFamily="34" charset="-122"/>
                <a:sym typeface="Arial" panose="020B0604020202020204" pitchFamily="34" charset="0"/>
              </a:rPr>
              <a:t>研究结论</a:t>
            </a:r>
            <a:endParaRPr lang="en-US" altLang="zh-CN" b="1" dirty="0">
              <a:solidFill>
                <a:schemeClr val="bg1"/>
              </a:solidFill>
              <a:latin typeface="微软雅黑" panose="020B0503020204020204" pitchFamily="34" charset="-122"/>
              <a:sym typeface="Arial" panose="020B0604020202020204" pitchFamily="34" charset="0"/>
            </a:endParaRPr>
          </a:p>
        </p:txBody>
      </p:sp>
      <p:sp>
        <p:nvSpPr>
          <p:cNvPr id="91" name="0"/>
          <p:cNvSpPr txBox="1">
            <a:spLocks noChangeArrowheads="1"/>
          </p:cNvSpPr>
          <p:nvPr/>
        </p:nvSpPr>
        <p:spPr bwMode="auto">
          <a:xfrm>
            <a:off x="5201695" y="3663552"/>
            <a:ext cx="1847992" cy="6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100" smtClean="0">
                <a:solidFill>
                  <a:schemeClr val="bg1"/>
                </a:solidFill>
                <a:latin typeface="微软雅黑" panose="020B0503020204020204" pitchFamily="34" charset="-122"/>
              </a:rPr>
              <a:t>单击添加项目内容</a:t>
            </a:r>
            <a:r>
              <a:rPr lang="zh-CN" altLang="zh-CN" sz="1100" smtClean="0">
                <a:solidFill>
                  <a:schemeClr val="bg1"/>
                </a:solidFill>
                <a:latin typeface="微软雅黑" panose="020B0503020204020204" pitchFamily="34" charset="-122"/>
              </a:rPr>
              <a:t>。</a:t>
            </a:r>
            <a:r>
              <a:rPr lang="zh-CN" altLang="en-US" sz="1100">
                <a:solidFill>
                  <a:schemeClr val="bg1"/>
                </a:solidFill>
                <a:latin typeface="微软雅黑" panose="020B0503020204020204" pitchFamily="34" charset="-122"/>
              </a:rPr>
              <a:t>管理资源吧PPT模板免费下载。</a:t>
            </a:r>
            <a:r>
              <a:rPr lang="zh-CN" altLang="en-US" sz="1100" dirty="0" smtClean="0">
                <a:solidFill>
                  <a:schemeClr val="bg1"/>
                </a:solidFill>
                <a:latin typeface="微软雅黑" panose="020B0503020204020204" pitchFamily="34" charset="-122"/>
                <a:sym typeface="Arial" panose="020B0604020202020204" pitchFamily="34" charset="0"/>
              </a:rPr>
              <a:t>单击此处可</a:t>
            </a:r>
            <a:r>
              <a:rPr lang="zh-CN" altLang="en-US" sz="1100" smtClean="0">
                <a:solidFill>
                  <a:schemeClr val="bg1"/>
                </a:solidFill>
                <a:latin typeface="微软雅黑" panose="020B0503020204020204" pitchFamily="34" charset="-122"/>
                <a:sym typeface="Arial" panose="020B0604020202020204" pitchFamily="34" charset="0"/>
              </a:rPr>
              <a:t>编辑</a:t>
            </a:r>
            <a:r>
              <a:rPr lang="zh-CN" altLang="en-US" sz="1100">
                <a:solidFill>
                  <a:schemeClr val="bg1"/>
                </a:solidFill>
                <a:latin typeface="微软雅黑" panose="020B0503020204020204" pitchFamily="34" charset="-122"/>
                <a:sym typeface="Arial" panose="020B0604020202020204" pitchFamily="34" charset="0"/>
              </a:rPr>
              <a:t>内容，单击此处可编辑内容</a:t>
            </a:r>
            <a:r>
              <a:rPr lang="zh-CN" altLang="en-US" sz="1100" smtClean="0">
                <a:solidFill>
                  <a:schemeClr val="bg1"/>
                </a:solidFill>
                <a:latin typeface="微软雅黑" panose="020B0503020204020204" pitchFamily="34" charset="-122"/>
                <a:sym typeface="Arial" panose="020B0604020202020204" pitchFamily="34" charset="0"/>
              </a:rPr>
              <a:t>。</a:t>
            </a:r>
            <a:endParaRPr lang="en-US" altLang="zh-CN" sz="1100">
              <a:solidFill>
                <a:schemeClr val="bg1"/>
              </a:solidFill>
              <a:latin typeface="微软雅黑" panose="020B0503020204020204" pitchFamily="34" charset="-122"/>
              <a:sym typeface="Arial" panose="020B0604020202020204" pitchFamily="34" charset="0"/>
            </a:endParaRPr>
          </a:p>
        </p:txBody>
      </p:sp>
      <p:sp>
        <p:nvSpPr>
          <p:cNvPr id="92" name="0"/>
          <p:cNvSpPr txBox="1">
            <a:spLocks noChangeArrowheads="1"/>
          </p:cNvSpPr>
          <p:nvPr/>
        </p:nvSpPr>
        <p:spPr bwMode="auto">
          <a:xfrm>
            <a:off x="1427213" y="2355394"/>
            <a:ext cx="15078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spcBef>
                <a:spcPct val="20000"/>
              </a:spcBef>
            </a:pPr>
            <a:r>
              <a:rPr lang="zh-CN" altLang="en-US" b="1" smtClean="0">
                <a:solidFill>
                  <a:schemeClr val="bg1"/>
                </a:solidFill>
                <a:latin typeface="微软雅黑" panose="020B0503020204020204" pitchFamily="34" charset="-122"/>
                <a:sym typeface="Arial" panose="020B0604020202020204" pitchFamily="34" charset="0"/>
              </a:rPr>
              <a:t>研究结论</a:t>
            </a:r>
            <a:endParaRPr lang="en-US" altLang="zh-CN" b="1" dirty="0">
              <a:solidFill>
                <a:schemeClr val="bg1"/>
              </a:solidFill>
              <a:latin typeface="微软雅黑" panose="020B0503020204020204" pitchFamily="34" charset="-122"/>
              <a:sym typeface="Arial" panose="020B0604020202020204" pitchFamily="34" charset="0"/>
            </a:endParaRPr>
          </a:p>
        </p:txBody>
      </p:sp>
      <p:sp>
        <p:nvSpPr>
          <p:cNvPr id="93" name="0"/>
          <p:cNvSpPr txBox="1">
            <a:spLocks noChangeArrowheads="1"/>
          </p:cNvSpPr>
          <p:nvPr/>
        </p:nvSpPr>
        <p:spPr bwMode="auto">
          <a:xfrm>
            <a:off x="1440637" y="3202100"/>
            <a:ext cx="15078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spcBef>
                <a:spcPct val="20000"/>
              </a:spcBef>
            </a:pPr>
            <a:r>
              <a:rPr lang="zh-CN" altLang="en-US" b="1" smtClean="0">
                <a:solidFill>
                  <a:schemeClr val="bg1"/>
                </a:solidFill>
                <a:latin typeface="微软雅黑" panose="020B0503020204020204" pitchFamily="34" charset="-122"/>
                <a:sym typeface="Arial" panose="020B0604020202020204" pitchFamily="34" charset="0"/>
              </a:rPr>
              <a:t>研究结论</a:t>
            </a:r>
            <a:endParaRPr lang="en-US" altLang="zh-CN" b="1" dirty="0">
              <a:solidFill>
                <a:schemeClr val="bg1"/>
              </a:solidFill>
              <a:latin typeface="微软雅黑" panose="020B0503020204020204" pitchFamily="34" charset="-122"/>
              <a:sym typeface="Arial" panose="020B0604020202020204" pitchFamily="34" charset="0"/>
            </a:endParaRPr>
          </a:p>
        </p:txBody>
      </p:sp>
      <p:sp>
        <p:nvSpPr>
          <p:cNvPr id="94" name="0"/>
          <p:cNvSpPr txBox="1">
            <a:spLocks noChangeArrowheads="1"/>
          </p:cNvSpPr>
          <p:nvPr/>
        </p:nvSpPr>
        <p:spPr bwMode="auto">
          <a:xfrm>
            <a:off x="1442983" y="4100039"/>
            <a:ext cx="15078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spcBef>
                <a:spcPct val="20000"/>
              </a:spcBef>
            </a:pPr>
            <a:r>
              <a:rPr lang="zh-CN" altLang="en-US" b="1" smtClean="0">
                <a:solidFill>
                  <a:schemeClr val="bg1"/>
                </a:solidFill>
                <a:latin typeface="微软雅黑" panose="020B0503020204020204" pitchFamily="34" charset="-122"/>
                <a:sym typeface="Arial" panose="020B0604020202020204" pitchFamily="34" charset="0"/>
              </a:rPr>
              <a:t>研究结论</a:t>
            </a:r>
            <a:endParaRPr lang="en-US" altLang="zh-CN" b="1" dirty="0">
              <a:solidFill>
                <a:schemeClr val="bg1"/>
              </a:solidFill>
              <a:latin typeface="微软雅黑" panose="020B0503020204020204" pitchFamily="34" charset="-122"/>
              <a:sym typeface="Arial" panose="020B0604020202020204" pitchFamily="34" charset="0"/>
            </a:endParaRPr>
          </a:p>
        </p:txBody>
      </p:sp>
      <p:sp>
        <p:nvSpPr>
          <p:cNvPr id="95" name="0"/>
          <p:cNvSpPr txBox="1">
            <a:spLocks noChangeArrowheads="1"/>
          </p:cNvSpPr>
          <p:nvPr/>
        </p:nvSpPr>
        <p:spPr bwMode="auto">
          <a:xfrm>
            <a:off x="1456407" y="4946745"/>
            <a:ext cx="15078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spcBef>
                <a:spcPct val="20000"/>
              </a:spcBef>
            </a:pPr>
            <a:r>
              <a:rPr lang="zh-CN" altLang="en-US" b="1" smtClean="0">
                <a:solidFill>
                  <a:schemeClr val="bg1"/>
                </a:solidFill>
                <a:latin typeface="微软雅黑" panose="020B0503020204020204" pitchFamily="34" charset="-122"/>
                <a:sym typeface="Arial" panose="020B0604020202020204" pitchFamily="34" charset="0"/>
              </a:rPr>
              <a:t>研究结论</a:t>
            </a:r>
            <a:endParaRPr lang="en-US" altLang="zh-CN" b="1" dirty="0">
              <a:solidFill>
                <a:schemeClr val="bg1"/>
              </a:solidFill>
              <a:latin typeface="微软雅黑" panose="020B0503020204020204" pitchFamily="34" charset="-122"/>
              <a:sym typeface="Arial" panose="020B0604020202020204" pitchFamily="34" charset="0"/>
            </a:endParaRPr>
          </a:p>
        </p:txBody>
      </p:sp>
      <p:sp>
        <p:nvSpPr>
          <p:cNvPr id="96" name="0"/>
          <p:cNvSpPr txBox="1">
            <a:spLocks noChangeArrowheads="1"/>
          </p:cNvSpPr>
          <p:nvPr/>
        </p:nvSpPr>
        <p:spPr bwMode="auto">
          <a:xfrm>
            <a:off x="9163297" y="2375854"/>
            <a:ext cx="15078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spcBef>
                <a:spcPct val="20000"/>
              </a:spcBef>
            </a:pPr>
            <a:r>
              <a:rPr lang="zh-CN" altLang="en-US" b="1" smtClean="0">
                <a:solidFill>
                  <a:schemeClr val="bg1"/>
                </a:solidFill>
                <a:latin typeface="微软雅黑" panose="020B0503020204020204" pitchFamily="34" charset="-122"/>
                <a:sym typeface="Arial" panose="020B0604020202020204" pitchFamily="34" charset="0"/>
              </a:rPr>
              <a:t>研究结论</a:t>
            </a:r>
            <a:endParaRPr lang="en-US" altLang="zh-CN" b="1" dirty="0">
              <a:solidFill>
                <a:schemeClr val="bg1"/>
              </a:solidFill>
              <a:latin typeface="微软雅黑" panose="020B0503020204020204" pitchFamily="34" charset="-122"/>
              <a:sym typeface="Arial" panose="020B0604020202020204" pitchFamily="34" charset="0"/>
            </a:endParaRPr>
          </a:p>
        </p:txBody>
      </p:sp>
      <p:sp>
        <p:nvSpPr>
          <p:cNvPr id="97" name="0"/>
          <p:cNvSpPr txBox="1">
            <a:spLocks noChangeArrowheads="1"/>
          </p:cNvSpPr>
          <p:nvPr/>
        </p:nvSpPr>
        <p:spPr bwMode="auto">
          <a:xfrm>
            <a:off x="9176721" y="3222560"/>
            <a:ext cx="15078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spcBef>
                <a:spcPct val="20000"/>
              </a:spcBef>
            </a:pPr>
            <a:r>
              <a:rPr lang="zh-CN" altLang="en-US" b="1" smtClean="0">
                <a:solidFill>
                  <a:schemeClr val="bg1"/>
                </a:solidFill>
                <a:latin typeface="微软雅黑" panose="020B0503020204020204" pitchFamily="34" charset="-122"/>
                <a:sym typeface="Arial" panose="020B0604020202020204" pitchFamily="34" charset="0"/>
              </a:rPr>
              <a:t>研究结论</a:t>
            </a:r>
            <a:endParaRPr lang="en-US" altLang="zh-CN" b="1" dirty="0">
              <a:solidFill>
                <a:schemeClr val="bg1"/>
              </a:solidFill>
              <a:latin typeface="微软雅黑" panose="020B0503020204020204" pitchFamily="34" charset="-122"/>
              <a:sym typeface="Arial" panose="020B0604020202020204" pitchFamily="34" charset="0"/>
            </a:endParaRPr>
          </a:p>
        </p:txBody>
      </p:sp>
      <p:sp>
        <p:nvSpPr>
          <p:cNvPr id="98" name="0"/>
          <p:cNvSpPr txBox="1">
            <a:spLocks noChangeArrowheads="1"/>
          </p:cNvSpPr>
          <p:nvPr/>
        </p:nvSpPr>
        <p:spPr bwMode="auto">
          <a:xfrm>
            <a:off x="9179067" y="4120499"/>
            <a:ext cx="15078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spcBef>
                <a:spcPct val="20000"/>
              </a:spcBef>
            </a:pPr>
            <a:r>
              <a:rPr lang="zh-CN" altLang="en-US" b="1" smtClean="0">
                <a:solidFill>
                  <a:schemeClr val="bg1"/>
                </a:solidFill>
                <a:latin typeface="微软雅黑" panose="020B0503020204020204" pitchFamily="34" charset="-122"/>
                <a:sym typeface="Arial" panose="020B0604020202020204" pitchFamily="34" charset="0"/>
              </a:rPr>
              <a:t>研究结论</a:t>
            </a:r>
            <a:endParaRPr lang="en-US" altLang="zh-CN" b="1" dirty="0">
              <a:solidFill>
                <a:schemeClr val="bg1"/>
              </a:solidFill>
              <a:latin typeface="微软雅黑" panose="020B0503020204020204" pitchFamily="34" charset="-122"/>
              <a:sym typeface="Arial" panose="020B0604020202020204" pitchFamily="34" charset="0"/>
            </a:endParaRPr>
          </a:p>
        </p:txBody>
      </p:sp>
      <p:sp>
        <p:nvSpPr>
          <p:cNvPr id="99" name="0"/>
          <p:cNvSpPr txBox="1">
            <a:spLocks noChangeArrowheads="1"/>
          </p:cNvSpPr>
          <p:nvPr/>
        </p:nvSpPr>
        <p:spPr bwMode="auto">
          <a:xfrm>
            <a:off x="9192491" y="4967205"/>
            <a:ext cx="15078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spcBef>
                <a:spcPct val="20000"/>
              </a:spcBef>
            </a:pPr>
            <a:r>
              <a:rPr lang="zh-CN" altLang="en-US" b="1" smtClean="0">
                <a:solidFill>
                  <a:schemeClr val="bg1"/>
                </a:solidFill>
                <a:latin typeface="微软雅黑" panose="020B0503020204020204" pitchFamily="34" charset="-122"/>
                <a:sym typeface="Arial" panose="020B0604020202020204" pitchFamily="34" charset="0"/>
              </a:rPr>
              <a:t>研究结论</a:t>
            </a:r>
            <a:endParaRPr lang="en-US" altLang="zh-CN" b="1" dirty="0">
              <a:solidFill>
                <a:schemeClr val="bg1"/>
              </a:solidFill>
              <a:latin typeface="微软雅黑" panose="020B0503020204020204" pitchFamily="34" charset="-122"/>
              <a:sym typeface="Arial" panose="020B0604020202020204" pitchFamily="34" charset="0"/>
            </a:endParaRPr>
          </a:p>
        </p:txBody>
      </p:sp>
      <p:sp>
        <p:nvSpPr>
          <p:cNvPr id="56" name="图文框 55"/>
          <p:cNvSpPr/>
          <p:nvPr/>
        </p:nvSpPr>
        <p:spPr>
          <a:xfrm>
            <a:off x="0" y="0"/>
            <a:ext cx="12192000" cy="6858000"/>
          </a:xfrm>
          <a:prstGeom prst="frame">
            <a:avLst>
              <a:gd name="adj1" fmla="val 3611"/>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9" name="文本框 58"/>
          <p:cNvSpPr txBox="1"/>
          <p:nvPr/>
        </p:nvSpPr>
        <p:spPr>
          <a:xfrm>
            <a:off x="846738" y="587321"/>
            <a:ext cx="3538593" cy="584775"/>
          </a:xfrm>
          <a:prstGeom prst="rect">
            <a:avLst/>
          </a:prstGeom>
          <a:noFill/>
        </p:spPr>
        <p:txBody>
          <a:bodyPr wrap="square" rtlCol="0">
            <a:spAutoFit/>
          </a:bodyPr>
          <a:lstStyle/>
          <a:p>
            <a:r>
              <a:rPr lang="zh-CN" altLang="en-US" sz="3200" b="1" dirty="0" smtClean="0">
                <a:solidFill>
                  <a:srgbClr val="404040"/>
                </a:solidFill>
                <a:latin typeface="微软雅黑" panose="020B0503020204020204" pitchFamily="34" charset="-122"/>
                <a:ea typeface="微软雅黑" panose="020B0503020204020204" pitchFamily="34" charset="-122"/>
              </a:rPr>
              <a:t>论文的归纳与总结</a:t>
            </a:r>
            <a:endParaRPr lang="zh-CN" altLang="en-US" sz="3200" b="1" dirty="0" smtClean="0">
              <a:solidFill>
                <a:srgbClr val="404040"/>
              </a:solidFill>
              <a:latin typeface="微软雅黑" panose="020B0503020204020204" pitchFamily="34" charset="-122"/>
              <a:ea typeface="微软雅黑" panose="020B0503020204020204" pitchFamily="34" charset="-122"/>
            </a:endParaRPr>
          </a:p>
        </p:txBody>
      </p:sp>
      <p:sp>
        <p:nvSpPr>
          <p:cNvPr id="62" name="文本框 16"/>
          <p:cNvSpPr txBox="1">
            <a:spLocks noChangeArrowheads="1"/>
          </p:cNvSpPr>
          <p:nvPr/>
        </p:nvSpPr>
        <p:spPr bwMode="auto">
          <a:xfrm>
            <a:off x="882928" y="1121663"/>
            <a:ext cx="3384708" cy="244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a:buNone/>
            </a:pPr>
            <a:r>
              <a:rPr lang="zh-CN" altLang="en-US" sz="1100" smtClean="0">
                <a:solidFill>
                  <a:srgbClr val="7F7F7F"/>
                </a:solidFill>
                <a:latin typeface="微软雅黑" panose="020B0503020204020204" pitchFamily="34" charset="-122"/>
                <a:ea typeface="微软雅黑" panose="020B0503020204020204" pitchFamily="34" charset="-122"/>
              </a:rPr>
              <a:t>在此添加标题补充内容，建议使用微软雅黑</a:t>
            </a:r>
            <a:endParaRPr lang="zh-CN" altLang="en-US" sz="1100" dirty="0">
              <a:solidFill>
                <a:srgbClr val="7F7F7F"/>
              </a:solidFill>
              <a:latin typeface="微软雅黑" panose="020B0503020204020204" pitchFamily="34" charset="-122"/>
              <a:ea typeface="微软雅黑" panose="020B0503020204020204" pitchFamily="34" charset="-122"/>
            </a:endParaRPr>
          </a:p>
        </p:txBody>
      </p:sp>
      <p:sp>
        <p:nvSpPr>
          <p:cNvPr id="63" name="矩形 62"/>
          <p:cNvSpPr/>
          <p:nvPr/>
        </p:nvSpPr>
        <p:spPr>
          <a:xfrm>
            <a:off x="680784" y="651187"/>
            <a:ext cx="147849" cy="669957"/>
          </a:xfrm>
          <a:prstGeom prst="rect">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6000">
        <p:random/>
      </p:transition>
    </mc:Choice>
    <mc:Fallback>
      <p:transition spd="slow"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fltVal val="0"/>
                                          </p:val>
                                        </p:tav>
                                        <p:tav tm="100000">
                                          <p:val>
                                            <p:strVal val="#ppt_h"/>
                                          </p:val>
                                        </p:tav>
                                      </p:tavLst>
                                    </p:anim>
                                    <p:animEffect transition="in" filter="fade">
                                      <p:cBhvr>
                                        <p:cTn id="9" dur="500"/>
                                        <p:tgtEl>
                                          <p:spTgt spid="6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1"/>
                                        </p:tgtEl>
                                        <p:attrNameLst>
                                          <p:attrName>style.visibility</p:attrName>
                                        </p:attrNameLst>
                                      </p:cBhvr>
                                      <p:to>
                                        <p:strVal val="visible"/>
                                      </p:to>
                                    </p:set>
                                    <p:anim calcmode="lin" valueType="num">
                                      <p:cBhvr>
                                        <p:cTn id="13" dur="500" fill="hold"/>
                                        <p:tgtEl>
                                          <p:spTgt spid="81"/>
                                        </p:tgtEl>
                                        <p:attrNameLst>
                                          <p:attrName>ppt_w</p:attrName>
                                        </p:attrNameLst>
                                      </p:cBhvr>
                                      <p:tavLst>
                                        <p:tav tm="0">
                                          <p:val>
                                            <p:fltVal val="0"/>
                                          </p:val>
                                        </p:tav>
                                        <p:tav tm="100000">
                                          <p:val>
                                            <p:strVal val="#ppt_w"/>
                                          </p:val>
                                        </p:tav>
                                      </p:tavLst>
                                    </p:anim>
                                    <p:anim calcmode="lin" valueType="num">
                                      <p:cBhvr>
                                        <p:cTn id="14" dur="500" fill="hold"/>
                                        <p:tgtEl>
                                          <p:spTgt spid="81"/>
                                        </p:tgtEl>
                                        <p:attrNameLst>
                                          <p:attrName>ppt_h</p:attrName>
                                        </p:attrNameLst>
                                      </p:cBhvr>
                                      <p:tavLst>
                                        <p:tav tm="0">
                                          <p:val>
                                            <p:fltVal val="0"/>
                                          </p:val>
                                        </p:tav>
                                        <p:tav tm="100000">
                                          <p:val>
                                            <p:strVal val="#ppt_h"/>
                                          </p:val>
                                        </p:tav>
                                      </p:tavLst>
                                    </p:anim>
                                    <p:animEffect transition="in" filter="fade">
                                      <p:cBhvr>
                                        <p:cTn id="15" dur="500"/>
                                        <p:tgtEl>
                                          <p:spTgt spid="81"/>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69"/>
                                        </p:tgtEl>
                                        <p:attrNameLst>
                                          <p:attrName>style.visibility</p:attrName>
                                        </p:attrNameLst>
                                      </p:cBhvr>
                                      <p:to>
                                        <p:strVal val="visible"/>
                                      </p:to>
                                    </p:set>
                                    <p:anim calcmode="lin" valueType="num">
                                      <p:cBhvr>
                                        <p:cTn id="19" dur="500" fill="hold"/>
                                        <p:tgtEl>
                                          <p:spTgt spid="69"/>
                                        </p:tgtEl>
                                        <p:attrNameLst>
                                          <p:attrName>ppt_w</p:attrName>
                                        </p:attrNameLst>
                                      </p:cBhvr>
                                      <p:tavLst>
                                        <p:tav tm="0">
                                          <p:val>
                                            <p:fltVal val="0"/>
                                          </p:val>
                                        </p:tav>
                                        <p:tav tm="100000">
                                          <p:val>
                                            <p:strVal val="#ppt_w"/>
                                          </p:val>
                                        </p:tav>
                                      </p:tavLst>
                                    </p:anim>
                                    <p:anim calcmode="lin" valueType="num">
                                      <p:cBhvr>
                                        <p:cTn id="20" dur="500" fill="hold"/>
                                        <p:tgtEl>
                                          <p:spTgt spid="69"/>
                                        </p:tgtEl>
                                        <p:attrNameLst>
                                          <p:attrName>ppt_h</p:attrName>
                                        </p:attrNameLst>
                                      </p:cBhvr>
                                      <p:tavLst>
                                        <p:tav tm="0">
                                          <p:val>
                                            <p:fltVal val="0"/>
                                          </p:val>
                                        </p:tav>
                                        <p:tav tm="100000">
                                          <p:val>
                                            <p:strVal val="#ppt_h"/>
                                          </p:val>
                                        </p:tav>
                                      </p:tavLst>
                                    </p:anim>
                                    <p:animEffect transition="in" filter="fade">
                                      <p:cBhvr>
                                        <p:cTn id="21" dur="500"/>
                                        <p:tgtEl>
                                          <p:spTgt spid="69"/>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84"/>
                                        </p:tgtEl>
                                        <p:attrNameLst>
                                          <p:attrName>style.visibility</p:attrName>
                                        </p:attrNameLst>
                                      </p:cBhvr>
                                      <p:to>
                                        <p:strVal val="visible"/>
                                      </p:to>
                                    </p:set>
                                    <p:anim calcmode="lin" valueType="num">
                                      <p:cBhvr>
                                        <p:cTn id="25" dur="500" fill="hold"/>
                                        <p:tgtEl>
                                          <p:spTgt spid="84"/>
                                        </p:tgtEl>
                                        <p:attrNameLst>
                                          <p:attrName>ppt_w</p:attrName>
                                        </p:attrNameLst>
                                      </p:cBhvr>
                                      <p:tavLst>
                                        <p:tav tm="0">
                                          <p:val>
                                            <p:fltVal val="0"/>
                                          </p:val>
                                        </p:tav>
                                        <p:tav tm="100000">
                                          <p:val>
                                            <p:strVal val="#ppt_w"/>
                                          </p:val>
                                        </p:tav>
                                      </p:tavLst>
                                    </p:anim>
                                    <p:anim calcmode="lin" valueType="num">
                                      <p:cBhvr>
                                        <p:cTn id="26" dur="500" fill="hold"/>
                                        <p:tgtEl>
                                          <p:spTgt spid="84"/>
                                        </p:tgtEl>
                                        <p:attrNameLst>
                                          <p:attrName>ppt_h</p:attrName>
                                        </p:attrNameLst>
                                      </p:cBhvr>
                                      <p:tavLst>
                                        <p:tav tm="0">
                                          <p:val>
                                            <p:fltVal val="0"/>
                                          </p:val>
                                        </p:tav>
                                        <p:tav tm="100000">
                                          <p:val>
                                            <p:strVal val="#ppt_h"/>
                                          </p:val>
                                        </p:tav>
                                      </p:tavLst>
                                    </p:anim>
                                    <p:animEffect transition="in" filter="fade">
                                      <p:cBhvr>
                                        <p:cTn id="27" dur="500"/>
                                        <p:tgtEl>
                                          <p:spTgt spid="84"/>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70"/>
                                        </p:tgtEl>
                                        <p:attrNameLst>
                                          <p:attrName>style.visibility</p:attrName>
                                        </p:attrNameLst>
                                      </p:cBhvr>
                                      <p:to>
                                        <p:strVal val="visible"/>
                                      </p:to>
                                    </p:set>
                                    <p:anim calcmode="lin" valueType="num">
                                      <p:cBhvr>
                                        <p:cTn id="31" dur="500" fill="hold"/>
                                        <p:tgtEl>
                                          <p:spTgt spid="70"/>
                                        </p:tgtEl>
                                        <p:attrNameLst>
                                          <p:attrName>ppt_w</p:attrName>
                                        </p:attrNameLst>
                                      </p:cBhvr>
                                      <p:tavLst>
                                        <p:tav tm="0">
                                          <p:val>
                                            <p:fltVal val="0"/>
                                          </p:val>
                                        </p:tav>
                                        <p:tav tm="100000">
                                          <p:val>
                                            <p:strVal val="#ppt_w"/>
                                          </p:val>
                                        </p:tav>
                                      </p:tavLst>
                                    </p:anim>
                                    <p:anim calcmode="lin" valueType="num">
                                      <p:cBhvr>
                                        <p:cTn id="32" dur="500" fill="hold"/>
                                        <p:tgtEl>
                                          <p:spTgt spid="70"/>
                                        </p:tgtEl>
                                        <p:attrNameLst>
                                          <p:attrName>ppt_h</p:attrName>
                                        </p:attrNameLst>
                                      </p:cBhvr>
                                      <p:tavLst>
                                        <p:tav tm="0">
                                          <p:val>
                                            <p:fltVal val="0"/>
                                          </p:val>
                                        </p:tav>
                                        <p:tav tm="100000">
                                          <p:val>
                                            <p:strVal val="#ppt_h"/>
                                          </p:val>
                                        </p:tav>
                                      </p:tavLst>
                                    </p:anim>
                                    <p:animEffect transition="in" filter="fade">
                                      <p:cBhvr>
                                        <p:cTn id="33" dur="500"/>
                                        <p:tgtEl>
                                          <p:spTgt spid="70"/>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85"/>
                                        </p:tgtEl>
                                        <p:attrNameLst>
                                          <p:attrName>style.visibility</p:attrName>
                                        </p:attrNameLst>
                                      </p:cBhvr>
                                      <p:to>
                                        <p:strVal val="visible"/>
                                      </p:to>
                                    </p:set>
                                    <p:anim calcmode="lin" valueType="num">
                                      <p:cBhvr>
                                        <p:cTn id="37" dur="500" fill="hold"/>
                                        <p:tgtEl>
                                          <p:spTgt spid="85"/>
                                        </p:tgtEl>
                                        <p:attrNameLst>
                                          <p:attrName>ppt_w</p:attrName>
                                        </p:attrNameLst>
                                      </p:cBhvr>
                                      <p:tavLst>
                                        <p:tav tm="0">
                                          <p:val>
                                            <p:fltVal val="0"/>
                                          </p:val>
                                        </p:tav>
                                        <p:tav tm="100000">
                                          <p:val>
                                            <p:strVal val="#ppt_w"/>
                                          </p:val>
                                        </p:tav>
                                      </p:tavLst>
                                    </p:anim>
                                    <p:anim calcmode="lin" valueType="num">
                                      <p:cBhvr>
                                        <p:cTn id="38" dur="500" fill="hold"/>
                                        <p:tgtEl>
                                          <p:spTgt spid="85"/>
                                        </p:tgtEl>
                                        <p:attrNameLst>
                                          <p:attrName>ppt_h</p:attrName>
                                        </p:attrNameLst>
                                      </p:cBhvr>
                                      <p:tavLst>
                                        <p:tav tm="0">
                                          <p:val>
                                            <p:fltVal val="0"/>
                                          </p:val>
                                        </p:tav>
                                        <p:tav tm="100000">
                                          <p:val>
                                            <p:strVal val="#ppt_h"/>
                                          </p:val>
                                        </p:tav>
                                      </p:tavLst>
                                    </p:anim>
                                    <p:animEffect transition="in" filter="fade">
                                      <p:cBhvr>
                                        <p:cTn id="39" dur="500"/>
                                        <p:tgtEl>
                                          <p:spTgt spid="85"/>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72"/>
                                        </p:tgtEl>
                                        <p:attrNameLst>
                                          <p:attrName>style.visibility</p:attrName>
                                        </p:attrNameLst>
                                      </p:cBhvr>
                                      <p:to>
                                        <p:strVal val="visible"/>
                                      </p:to>
                                    </p:set>
                                    <p:anim calcmode="lin" valueType="num">
                                      <p:cBhvr>
                                        <p:cTn id="43" dur="500" fill="hold"/>
                                        <p:tgtEl>
                                          <p:spTgt spid="72"/>
                                        </p:tgtEl>
                                        <p:attrNameLst>
                                          <p:attrName>ppt_w</p:attrName>
                                        </p:attrNameLst>
                                      </p:cBhvr>
                                      <p:tavLst>
                                        <p:tav tm="0">
                                          <p:val>
                                            <p:fltVal val="0"/>
                                          </p:val>
                                        </p:tav>
                                        <p:tav tm="100000">
                                          <p:val>
                                            <p:strVal val="#ppt_w"/>
                                          </p:val>
                                        </p:tav>
                                      </p:tavLst>
                                    </p:anim>
                                    <p:anim calcmode="lin" valueType="num">
                                      <p:cBhvr>
                                        <p:cTn id="44" dur="500" fill="hold"/>
                                        <p:tgtEl>
                                          <p:spTgt spid="72"/>
                                        </p:tgtEl>
                                        <p:attrNameLst>
                                          <p:attrName>ppt_h</p:attrName>
                                        </p:attrNameLst>
                                      </p:cBhvr>
                                      <p:tavLst>
                                        <p:tav tm="0">
                                          <p:val>
                                            <p:fltVal val="0"/>
                                          </p:val>
                                        </p:tav>
                                        <p:tav tm="100000">
                                          <p:val>
                                            <p:strVal val="#ppt_h"/>
                                          </p:val>
                                        </p:tav>
                                      </p:tavLst>
                                    </p:anim>
                                    <p:animEffect transition="in" filter="fade">
                                      <p:cBhvr>
                                        <p:cTn id="45" dur="500"/>
                                        <p:tgtEl>
                                          <p:spTgt spid="72"/>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86"/>
                                        </p:tgtEl>
                                        <p:attrNameLst>
                                          <p:attrName>style.visibility</p:attrName>
                                        </p:attrNameLst>
                                      </p:cBhvr>
                                      <p:to>
                                        <p:strVal val="visible"/>
                                      </p:to>
                                    </p:set>
                                    <p:anim calcmode="lin" valueType="num">
                                      <p:cBhvr>
                                        <p:cTn id="49" dur="500" fill="hold"/>
                                        <p:tgtEl>
                                          <p:spTgt spid="86"/>
                                        </p:tgtEl>
                                        <p:attrNameLst>
                                          <p:attrName>ppt_w</p:attrName>
                                        </p:attrNameLst>
                                      </p:cBhvr>
                                      <p:tavLst>
                                        <p:tav tm="0">
                                          <p:val>
                                            <p:fltVal val="0"/>
                                          </p:val>
                                        </p:tav>
                                        <p:tav tm="100000">
                                          <p:val>
                                            <p:strVal val="#ppt_w"/>
                                          </p:val>
                                        </p:tav>
                                      </p:tavLst>
                                    </p:anim>
                                    <p:anim calcmode="lin" valueType="num">
                                      <p:cBhvr>
                                        <p:cTn id="50" dur="500" fill="hold"/>
                                        <p:tgtEl>
                                          <p:spTgt spid="86"/>
                                        </p:tgtEl>
                                        <p:attrNameLst>
                                          <p:attrName>ppt_h</p:attrName>
                                        </p:attrNameLst>
                                      </p:cBhvr>
                                      <p:tavLst>
                                        <p:tav tm="0">
                                          <p:val>
                                            <p:fltVal val="0"/>
                                          </p:val>
                                        </p:tav>
                                        <p:tav tm="100000">
                                          <p:val>
                                            <p:strVal val="#ppt_h"/>
                                          </p:val>
                                        </p:tav>
                                      </p:tavLst>
                                    </p:anim>
                                    <p:animEffect transition="in" filter="fade">
                                      <p:cBhvr>
                                        <p:cTn id="51"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9" grpId="0" animBg="1"/>
      <p:bldP spid="70" grpId="0" animBg="1"/>
      <p:bldP spid="72" grpId="0" animBg="1"/>
      <p:bldP spid="81" grpId="0" animBg="1"/>
      <p:bldP spid="84" grpId="0" animBg="1"/>
      <p:bldP spid="85" grpId="0" animBg="1"/>
      <p:bldP spid="8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H="1" flipV="1">
            <a:off x="5208353" y="2387174"/>
            <a:ext cx="1783802" cy="3057086"/>
          </a:xfrm>
          <a:prstGeom prst="line">
            <a:avLst/>
          </a:prstGeom>
          <a:ln w="12700">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flipV="1">
            <a:off x="5208353" y="2387174"/>
            <a:ext cx="1783802" cy="3057086"/>
          </a:xfrm>
          <a:prstGeom prst="line">
            <a:avLst/>
          </a:prstGeom>
          <a:ln w="12700">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4320792" y="3928030"/>
            <a:ext cx="3590040" cy="0"/>
          </a:xfrm>
          <a:prstGeom prst="line">
            <a:avLst/>
          </a:prstGeom>
          <a:ln w="12700">
            <a:solidFill>
              <a:srgbClr val="404040"/>
            </a:solidFill>
          </a:ln>
        </p:spPr>
        <p:style>
          <a:lnRef idx="1">
            <a:schemeClr val="accent1"/>
          </a:lnRef>
          <a:fillRef idx="0">
            <a:schemeClr val="accent1"/>
          </a:fillRef>
          <a:effectRef idx="0">
            <a:schemeClr val="accent1"/>
          </a:effectRef>
          <a:fontRef idx="minor">
            <a:schemeClr val="tx1"/>
          </a:fontRef>
        </p:style>
      </p:cxnSp>
      <p:sp>
        <p:nvSpPr>
          <p:cNvPr id="80" name="Freeform 5"/>
          <p:cNvSpPr/>
          <p:nvPr/>
        </p:nvSpPr>
        <p:spPr>
          <a:xfrm>
            <a:off x="5244931" y="3074111"/>
            <a:ext cx="1715196" cy="1715196"/>
          </a:xfrm>
          <a:custGeom>
            <a:avLst/>
            <a:gdLst>
              <a:gd name="connsiteX0" fmla="*/ 0 w 874484"/>
              <a:gd name="connsiteY0" fmla="*/ 437242 h 874484"/>
              <a:gd name="connsiteX1" fmla="*/ 437242 w 874484"/>
              <a:gd name="connsiteY1" fmla="*/ 0 h 874484"/>
              <a:gd name="connsiteX2" fmla="*/ 874484 w 874484"/>
              <a:gd name="connsiteY2" fmla="*/ 437242 h 874484"/>
              <a:gd name="connsiteX3" fmla="*/ 437242 w 874484"/>
              <a:gd name="connsiteY3" fmla="*/ 874484 h 874484"/>
              <a:gd name="connsiteX4" fmla="*/ 0 w 874484"/>
              <a:gd name="connsiteY4" fmla="*/ 437242 h 874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484" h="874484">
                <a:moveTo>
                  <a:pt x="0" y="437242"/>
                </a:moveTo>
                <a:cubicBezTo>
                  <a:pt x="0" y="195760"/>
                  <a:pt x="195760" y="0"/>
                  <a:pt x="437242" y="0"/>
                </a:cubicBezTo>
                <a:cubicBezTo>
                  <a:pt x="678724" y="0"/>
                  <a:pt x="874484" y="195760"/>
                  <a:pt x="874484" y="437242"/>
                </a:cubicBezTo>
                <a:cubicBezTo>
                  <a:pt x="874484" y="678724"/>
                  <a:pt x="678724" y="874484"/>
                  <a:pt x="437242" y="874484"/>
                </a:cubicBezTo>
                <a:cubicBezTo>
                  <a:pt x="195760" y="874484"/>
                  <a:pt x="0" y="678724"/>
                  <a:pt x="0" y="437242"/>
                </a:cubicBezTo>
                <a:close/>
              </a:path>
            </a:pathLst>
          </a:custGeom>
          <a:solidFill>
            <a:schemeClr val="bg1">
              <a:lumMod val="6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150925" tIns="150925" rIns="150925" bIns="150925" numCol="1" spcCol="1270" anchor="ctr" anchorCtr="0">
            <a:noAutofit/>
          </a:bodyPr>
          <a:lstStyle/>
          <a:p>
            <a:pPr algn="ctr" defTabSz="800100">
              <a:lnSpc>
                <a:spcPct val="90000"/>
              </a:lnSpc>
              <a:spcBef>
                <a:spcPct val="0"/>
              </a:spcBef>
            </a:pPr>
            <a:endParaRPr lang="en-US" sz="2400" b="1" dirty="0">
              <a:solidFill>
                <a:schemeClr val="bg2"/>
              </a:solidFill>
              <a:latin typeface="+mj-lt"/>
              <a:ea typeface="Open Sans" pitchFamily="34" charset="0"/>
              <a:cs typeface="Helvetica Light"/>
            </a:endParaRPr>
          </a:p>
        </p:txBody>
      </p:sp>
      <p:sp>
        <p:nvSpPr>
          <p:cNvPr id="6" name="Freeform 5"/>
          <p:cNvSpPr/>
          <p:nvPr/>
        </p:nvSpPr>
        <p:spPr>
          <a:xfrm>
            <a:off x="5305419" y="3137450"/>
            <a:ext cx="1590682" cy="1590682"/>
          </a:xfrm>
          <a:custGeom>
            <a:avLst/>
            <a:gdLst>
              <a:gd name="connsiteX0" fmla="*/ 0 w 874484"/>
              <a:gd name="connsiteY0" fmla="*/ 437242 h 874484"/>
              <a:gd name="connsiteX1" fmla="*/ 437242 w 874484"/>
              <a:gd name="connsiteY1" fmla="*/ 0 h 874484"/>
              <a:gd name="connsiteX2" fmla="*/ 874484 w 874484"/>
              <a:gd name="connsiteY2" fmla="*/ 437242 h 874484"/>
              <a:gd name="connsiteX3" fmla="*/ 437242 w 874484"/>
              <a:gd name="connsiteY3" fmla="*/ 874484 h 874484"/>
              <a:gd name="connsiteX4" fmla="*/ 0 w 874484"/>
              <a:gd name="connsiteY4" fmla="*/ 437242 h 874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484" h="874484">
                <a:moveTo>
                  <a:pt x="0" y="437242"/>
                </a:moveTo>
                <a:cubicBezTo>
                  <a:pt x="0" y="195760"/>
                  <a:pt x="195760" y="0"/>
                  <a:pt x="437242" y="0"/>
                </a:cubicBezTo>
                <a:cubicBezTo>
                  <a:pt x="678724" y="0"/>
                  <a:pt x="874484" y="195760"/>
                  <a:pt x="874484" y="437242"/>
                </a:cubicBezTo>
                <a:cubicBezTo>
                  <a:pt x="874484" y="678724"/>
                  <a:pt x="678724" y="874484"/>
                  <a:pt x="437242" y="874484"/>
                </a:cubicBezTo>
                <a:cubicBezTo>
                  <a:pt x="195760" y="874484"/>
                  <a:pt x="0" y="678724"/>
                  <a:pt x="0" y="437242"/>
                </a:cubicBezTo>
                <a:close/>
              </a:path>
            </a:pathLst>
          </a:custGeom>
          <a:solidFill>
            <a:schemeClr val="tx1">
              <a:lumMod val="60000"/>
              <a:lumOff val="4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150925" tIns="150925" rIns="150925" bIns="150925" numCol="1" spcCol="1270" anchor="ctr" anchorCtr="0">
            <a:noAutofit/>
          </a:bodyPr>
          <a:lstStyle/>
          <a:p>
            <a:pPr algn="ctr" defTabSz="800100">
              <a:lnSpc>
                <a:spcPct val="90000"/>
              </a:lnSpc>
              <a:spcBef>
                <a:spcPct val="0"/>
              </a:spcBef>
            </a:pPr>
            <a:endParaRPr lang="en-US" sz="2400" b="1" dirty="0">
              <a:solidFill>
                <a:schemeClr val="bg2"/>
              </a:solidFill>
              <a:latin typeface="+mj-lt"/>
              <a:ea typeface="Open Sans" pitchFamily="34" charset="0"/>
              <a:cs typeface="Helvetica Light"/>
            </a:endParaRPr>
          </a:p>
        </p:txBody>
      </p:sp>
      <p:sp>
        <p:nvSpPr>
          <p:cNvPr id="7" name="Freeform 6"/>
          <p:cNvSpPr/>
          <p:nvPr/>
        </p:nvSpPr>
        <p:spPr>
          <a:xfrm>
            <a:off x="4680359" y="1890037"/>
            <a:ext cx="1135190" cy="1135190"/>
          </a:xfrm>
          <a:custGeom>
            <a:avLst/>
            <a:gdLst>
              <a:gd name="connsiteX0" fmla="*/ 0 w 874484"/>
              <a:gd name="connsiteY0" fmla="*/ 437242 h 874484"/>
              <a:gd name="connsiteX1" fmla="*/ 437242 w 874484"/>
              <a:gd name="connsiteY1" fmla="*/ 0 h 874484"/>
              <a:gd name="connsiteX2" fmla="*/ 874484 w 874484"/>
              <a:gd name="connsiteY2" fmla="*/ 437242 h 874484"/>
              <a:gd name="connsiteX3" fmla="*/ 437242 w 874484"/>
              <a:gd name="connsiteY3" fmla="*/ 874484 h 874484"/>
              <a:gd name="connsiteX4" fmla="*/ 0 w 874484"/>
              <a:gd name="connsiteY4" fmla="*/ 437242 h 874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484" h="874484">
                <a:moveTo>
                  <a:pt x="0" y="437242"/>
                </a:moveTo>
                <a:cubicBezTo>
                  <a:pt x="0" y="195760"/>
                  <a:pt x="195760" y="0"/>
                  <a:pt x="437242" y="0"/>
                </a:cubicBezTo>
                <a:cubicBezTo>
                  <a:pt x="678724" y="0"/>
                  <a:pt x="874484" y="195760"/>
                  <a:pt x="874484" y="437242"/>
                </a:cubicBezTo>
                <a:cubicBezTo>
                  <a:pt x="874484" y="678724"/>
                  <a:pt x="678724" y="874484"/>
                  <a:pt x="437242" y="874484"/>
                </a:cubicBezTo>
                <a:cubicBezTo>
                  <a:pt x="195760" y="874484"/>
                  <a:pt x="0" y="678724"/>
                  <a:pt x="0" y="437242"/>
                </a:cubicBezTo>
                <a:close/>
              </a:path>
            </a:pathLst>
          </a:custGeom>
          <a:solidFill>
            <a:srgbClr val="D58590"/>
          </a:solidFill>
          <a:ln w="44450">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150925" tIns="150925" rIns="150925" bIns="150925" numCol="1" spcCol="1270" anchor="ctr" anchorCtr="0">
            <a:noAutofit/>
          </a:bodyPr>
          <a:lstStyle/>
          <a:p>
            <a:pPr lvl="0" algn="ctr" defTabSz="800100">
              <a:lnSpc>
                <a:spcPct val="90000"/>
              </a:lnSpc>
              <a:spcBef>
                <a:spcPct val="0"/>
              </a:spcBef>
              <a:spcAft>
                <a:spcPct val="35000"/>
              </a:spcAft>
            </a:pPr>
            <a:endParaRPr lang="en-US" sz="1800" kern="1200" dirty="0">
              <a:solidFill>
                <a:srgbClr val="FFFFFF"/>
              </a:solidFill>
              <a:latin typeface="Helvetica Light"/>
              <a:cs typeface="Helvetica Light"/>
            </a:endParaRPr>
          </a:p>
        </p:txBody>
      </p:sp>
      <p:sp>
        <p:nvSpPr>
          <p:cNvPr id="8" name="Freeform 7"/>
          <p:cNvSpPr/>
          <p:nvPr/>
        </p:nvSpPr>
        <p:spPr>
          <a:xfrm>
            <a:off x="6377422" y="1890037"/>
            <a:ext cx="1135190" cy="1135190"/>
          </a:xfrm>
          <a:custGeom>
            <a:avLst/>
            <a:gdLst>
              <a:gd name="connsiteX0" fmla="*/ 0 w 874484"/>
              <a:gd name="connsiteY0" fmla="*/ 437242 h 874484"/>
              <a:gd name="connsiteX1" fmla="*/ 437242 w 874484"/>
              <a:gd name="connsiteY1" fmla="*/ 0 h 874484"/>
              <a:gd name="connsiteX2" fmla="*/ 874484 w 874484"/>
              <a:gd name="connsiteY2" fmla="*/ 437242 h 874484"/>
              <a:gd name="connsiteX3" fmla="*/ 437242 w 874484"/>
              <a:gd name="connsiteY3" fmla="*/ 874484 h 874484"/>
              <a:gd name="connsiteX4" fmla="*/ 0 w 874484"/>
              <a:gd name="connsiteY4" fmla="*/ 437242 h 874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484" h="874484">
                <a:moveTo>
                  <a:pt x="0" y="437242"/>
                </a:moveTo>
                <a:cubicBezTo>
                  <a:pt x="0" y="195760"/>
                  <a:pt x="195760" y="0"/>
                  <a:pt x="437242" y="0"/>
                </a:cubicBezTo>
                <a:cubicBezTo>
                  <a:pt x="678724" y="0"/>
                  <a:pt x="874484" y="195760"/>
                  <a:pt x="874484" y="437242"/>
                </a:cubicBezTo>
                <a:cubicBezTo>
                  <a:pt x="874484" y="678724"/>
                  <a:pt x="678724" y="874484"/>
                  <a:pt x="437242" y="874484"/>
                </a:cubicBezTo>
                <a:cubicBezTo>
                  <a:pt x="195760" y="874484"/>
                  <a:pt x="0" y="678724"/>
                  <a:pt x="0" y="437242"/>
                </a:cubicBezTo>
                <a:close/>
              </a:path>
            </a:pathLst>
          </a:custGeom>
          <a:solidFill>
            <a:srgbClr val="D58590"/>
          </a:solidFill>
          <a:ln w="44450">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150925" tIns="150925" rIns="150925" bIns="150925" numCol="1" spcCol="1270" anchor="ctr" anchorCtr="0">
            <a:noAutofit/>
          </a:bodyPr>
          <a:lstStyle/>
          <a:p>
            <a:pPr lvl="0" algn="ctr" defTabSz="800100">
              <a:lnSpc>
                <a:spcPct val="90000"/>
              </a:lnSpc>
              <a:spcBef>
                <a:spcPct val="0"/>
              </a:spcBef>
              <a:spcAft>
                <a:spcPct val="35000"/>
              </a:spcAft>
            </a:pPr>
            <a:endParaRPr lang="en-US" sz="1800" kern="1200" dirty="0">
              <a:solidFill>
                <a:srgbClr val="FFFFFF"/>
              </a:solidFill>
              <a:latin typeface="Helvetica Light"/>
              <a:cs typeface="Helvetica Light"/>
            </a:endParaRPr>
          </a:p>
        </p:txBody>
      </p:sp>
      <p:sp>
        <p:nvSpPr>
          <p:cNvPr id="9" name="Freeform 8"/>
          <p:cNvSpPr/>
          <p:nvPr/>
        </p:nvSpPr>
        <p:spPr>
          <a:xfrm>
            <a:off x="6377422" y="4743802"/>
            <a:ext cx="1135190" cy="1135190"/>
          </a:xfrm>
          <a:custGeom>
            <a:avLst/>
            <a:gdLst>
              <a:gd name="connsiteX0" fmla="*/ 0 w 874484"/>
              <a:gd name="connsiteY0" fmla="*/ 437242 h 874484"/>
              <a:gd name="connsiteX1" fmla="*/ 437242 w 874484"/>
              <a:gd name="connsiteY1" fmla="*/ 0 h 874484"/>
              <a:gd name="connsiteX2" fmla="*/ 874484 w 874484"/>
              <a:gd name="connsiteY2" fmla="*/ 437242 h 874484"/>
              <a:gd name="connsiteX3" fmla="*/ 437242 w 874484"/>
              <a:gd name="connsiteY3" fmla="*/ 874484 h 874484"/>
              <a:gd name="connsiteX4" fmla="*/ 0 w 874484"/>
              <a:gd name="connsiteY4" fmla="*/ 437242 h 874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484" h="874484">
                <a:moveTo>
                  <a:pt x="0" y="437242"/>
                </a:moveTo>
                <a:cubicBezTo>
                  <a:pt x="0" y="195760"/>
                  <a:pt x="195760" y="0"/>
                  <a:pt x="437242" y="0"/>
                </a:cubicBezTo>
                <a:cubicBezTo>
                  <a:pt x="678724" y="0"/>
                  <a:pt x="874484" y="195760"/>
                  <a:pt x="874484" y="437242"/>
                </a:cubicBezTo>
                <a:cubicBezTo>
                  <a:pt x="874484" y="678724"/>
                  <a:pt x="678724" y="874484"/>
                  <a:pt x="437242" y="874484"/>
                </a:cubicBezTo>
                <a:cubicBezTo>
                  <a:pt x="195760" y="874484"/>
                  <a:pt x="0" y="678724"/>
                  <a:pt x="0" y="437242"/>
                </a:cubicBezTo>
                <a:close/>
              </a:path>
            </a:pathLst>
          </a:custGeom>
          <a:solidFill>
            <a:srgbClr val="D58590"/>
          </a:solidFill>
          <a:ln w="44450">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150925" tIns="150925" rIns="150925" bIns="150925" numCol="1" spcCol="1270" anchor="ctr" anchorCtr="0">
            <a:noAutofit/>
          </a:bodyPr>
          <a:lstStyle/>
          <a:p>
            <a:pPr lvl="0" algn="ctr" defTabSz="800100">
              <a:lnSpc>
                <a:spcPct val="90000"/>
              </a:lnSpc>
              <a:spcBef>
                <a:spcPct val="0"/>
              </a:spcBef>
              <a:spcAft>
                <a:spcPct val="35000"/>
              </a:spcAft>
            </a:pPr>
            <a:endParaRPr lang="en-US" sz="1800" kern="1200" dirty="0">
              <a:solidFill>
                <a:srgbClr val="FFFFFF"/>
              </a:solidFill>
              <a:latin typeface="Helvetica Light"/>
              <a:cs typeface="Helvetica Light"/>
            </a:endParaRPr>
          </a:p>
        </p:txBody>
      </p:sp>
      <p:sp>
        <p:nvSpPr>
          <p:cNvPr id="10" name="Freeform 9"/>
          <p:cNvSpPr/>
          <p:nvPr/>
        </p:nvSpPr>
        <p:spPr>
          <a:xfrm>
            <a:off x="4680359" y="4743802"/>
            <a:ext cx="1135190" cy="1135190"/>
          </a:xfrm>
          <a:custGeom>
            <a:avLst/>
            <a:gdLst>
              <a:gd name="connsiteX0" fmla="*/ 0 w 874484"/>
              <a:gd name="connsiteY0" fmla="*/ 437242 h 874484"/>
              <a:gd name="connsiteX1" fmla="*/ 437242 w 874484"/>
              <a:gd name="connsiteY1" fmla="*/ 0 h 874484"/>
              <a:gd name="connsiteX2" fmla="*/ 874484 w 874484"/>
              <a:gd name="connsiteY2" fmla="*/ 437242 h 874484"/>
              <a:gd name="connsiteX3" fmla="*/ 437242 w 874484"/>
              <a:gd name="connsiteY3" fmla="*/ 874484 h 874484"/>
              <a:gd name="connsiteX4" fmla="*/ 0 w 874484"/>
              <a:gd name="connsiteY4" fmla="*/ 437242 h 874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484" h="874484">
                <a:moveTo>
                  <a:pt x="0" y="437242"/>
                </a:moveTo>
                <a:cubicBezTo>
                  <a:pt x="0" y="195760"/>
                  <a:pt x="195760" y="0"/>
                  <a:pt x="437242" y="0"/>
                </a:cubicBezTo>
                <a:cubicBezTo>
                  <a:pt x="678724" y="0"/>
                  <a:pt x="874484" y="195760"/>
                  <a:pt x="874484" y="437242"/>
                </a:cubicBezTo>
                <a:cubicBezTo>
                  <a:pt x="874484" y="678724"/>
                  <a:pt x="678724" y="874484"/>
                  <a:pt x="437242" y="874484"/>
                </a:cubicBezTo>
                <a:cubicBezTo>
                  <a:pt x="195760" y="874484"/>
                  <a:pt x="0" y="678724"/>
                  <a:pt x="0" y="437242"/>
                </a:cubicBezTo>
                <a:close/>
              </a:path>
            </a:pathLst>
          </a:custGeom>
          <a:solidFill>
            <a:srgbClr val="D58590"/>
          </a:solidFill>
          <a:ln w="44450">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150925" tIns="150925" rIns="150925" bIns="150925" numCol="1" spcCol="1270" anchor="ctr" anchorCtr="0">
            <a:noAutofit/>
          </a:bodyPr>
          <a:lstStyle/>
          <a:p>
            <a:pPr lvl="0" algn="ctr" defTabSz="800100">
              <a:lnSpc>
                <a:spcPct val="90000"/>
              </a:lnSpc>
              <a:spcBef>
                <a:spcPct val="0"/>
              </a:spcBef>
              <a:spcAft>
                <a:spcPct val="35000"/>
              </a:spcAft>
            </a:pPr>
            <a:endParaRPr lang="en-US" sz="1800" kern="1200" dirty="0">
              <a:solidFill>
                <a:srgbClr val="FFFFFF"/>
              </a:solidFill>
              <a:latin typeface="Helvetica Light"/>
              <a:cs typeface="Helvetica Light"/>
            </a:endParaRPr>
          </a:p>
        </p:txBody>
      </p:sp>
      <p:sp>
        <p:nvSpPr>
          <p:cNvPr id="11" name="Freeform 10"/>
          <p:cNvSpPr/>
          <p:nvPr/>
        </p:nvSpPr>
        <p:spPr>
          <a:xfrm>
            <a:off x="7201603" y="3360921"/>
            <a:ext cx="1135190" cy="1135190"/>
          </a:xfrm>
          <a:custGeom>
            <a:avLst/>
            <a:gdLst>
              <a:gd name="connsiteX0" fmla="*/ 0 w 874484"/>
              <a:gd name="connsiteY0" fmla="*/ 437242 h 874484"/>
              <a:gd name="connsiteX1" fmla="*/ 437242 w 874484"/>
              <a:gd name="connsiteY1" fmla="*/ 0 h 874484"/>
              <a:gd name="connsiteX2" fmla="*/ 874484 w 874484"/>
              <a:gd name="connsiteY2" fmla="*/ 437242 h 874484"/>
              <a:gd name="connsiteX3" fmla="*/ 437242 w 874484"/>
              <a:gd name="connsiteY3" fmla="*/ 874484 h 874484"/>
              <a:gd name="connsiteX4" fmla="*/ 0 w 874484"/>
              <a:gd name="connsiteY4" fmla="*/ 437242 h 874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484" h="874484">
                <a:moveTo>
                  <a:pt x="0" y="437242"/>
                </a:moveTo>
                <a:cubicBezTo>
                  <a:pt x="0" y="195760"/>
                  <a:pt x="195760" y="0"/>
                  <a:pt x="437242" y="0"/>
                </a:cubicBezTo>
                <a:cubicBezTo>
                  <a:pt x="678724" y="0"/>
                  <a:pt x="874484" y="195760"/>
                  <a:pt x="874484" y="437242"/>
                </a:cubicBezTo>
                <a:cubicBezTo>
                  <a:pt x="874484" y="678724"/>
                  <a:pt x="678724" y="874484"/>
                  <a:pt x="437242" y="874484"/>
                </a:cubicBezTo>
                <a:cubicBezTo>
                  <a:pt x="195760" y="874484"/>
                  <a:pt x="0" y="678724"/>
                  <a:pt x="0" y="437242"/>
                </a:cubicBezTo>
                <a:close/>
              </a:path>
            </a:pathLst>
          </a:custGeom>
          <a:solidFill>
            <a:srgbClr val="D58590"/>
          </a:solidFill>
          <a:ln w="44450">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150925" tIns="150925" rIns="150925" bIns="150925" numCol="1" spcCol="1270" anchor="ctr" anchorCtr="0">
            <a:noAutofit/>
          </a:bodyPr>
          <a:lstStyle/>
          <a:p>
            <a:pPr lvl="0" algn="ctr" defTabSz="800100">
              <a:lnSpc>
                <a:spcPct val="90000"/>
              </a:lnSpc>
              <a:spcBef>
                <a:spcPct val="0"/>
              </a:spcBef>
              <a:spcAft>
                <a:spcPct val="35000"/>
              </a:spcAft>
            </a:pPr>
            <a:endParaRPr lang="en-US" sz="1800" kern="1200" dirty="0">
              <a:solidFill>
                <a:srgbClr val="FFFFFF"/>
              </a:solidFill>
              <a:latin typeface="Helvetica Light"/>
              <a:cs typeface="Helvetica Light"/>
            </a:endParaRPr>
          </a:p>
        </p:txBody>
      </p:sp>
      <p:sp>
        <p:nvSpPr>
          <p:cNvPr id="12" name="Freeform 11"/>
          <p:cNvSpPr/>
          <p:nvPr/>
        </p:nvSpPr>
        <p:spPr>
          <a:xfrm>
            <a:off x="3913328" y="3360921"/>
            <a:ext cx="1135190" cy="1135190"/>
          </a:xfrm>
          <a:custGeom>
            <a:avLst/>
            <a:gdLst>
              <a:gd name="connsiteX0" fmla="*/ 0 w 874484"/>
              <a:gd name="connsiteY0" fmla="*/ 437242 h 874484"/>
              <a:gd name="connsiteX1" fmla="*/ 437242 w 874484"/>
              <a:gd name="connsiteY1" fmla="*/ 0 h 874484"/>
              <a:gd name="connsiteX2" fmla="*/ 874484 w 874484"/>
              <a:gd name="connsiteY2" fmla="*/ 437242 h 874484"/>
              <a:gd name="connsiteX3" fmla="*/ 437242 w 874484"/>
              <a:gd name="connsiteY3" fmla="*/ 874484 h 874484"/>
              <a:gd name="connsiteX4" fmla="*/ 0 w 874484"/>
              <a:gd name="connsiteY4" fmla="*/ 437242 h 874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484" h="874484">
                <a:moveTo>
                  <a:pt x="0" y="437242"/>
                </a:moveTo>
                <a:cubicBezTo>
                  <a:pt x="0" y="195760"/>
                  <a:pt x="195760" y="0"/>
                  <a:pt x="437242" y="0"/>
                </a:cubicBezTo>
                <a:cubicBezTo>
                  <a:pt x="678724" y="0"/>
                  <a:pt x="874484" y="195760"/>
                  <a:pt x="874484" y="437242"/>
                </a:cubicBezTo>
                <a:cubicBezTo>
                  <a:pt x="874484" y="678724"/>
                  <a:pt x="678724" y="874484"/>
                  <a:pt x="437242" y="874484"/>
                </a:cubicBezTo>
                <a:cubicBezTo>
                  <a:pt x="195760" y="874484"/>
                  <a:pt x="0" y="678724"/>
                  <a:pt x="0" y="437242"/>
                </a:cubicBezTo>
                <a:close/>
              </a:path>
            </a:pathLst>
          </a:custGeom>
          <a:solidFill>
            <a:srgbClr val="D58590"/>
          </a:solidFill>
          <a:ln w="44450">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150925" tIns="150925" rIns="150925" bIns="150925" numCol="1" spcCol="1270" anchor="ctr" anchorCtr="0">
            <a:noAutofit/>
          </a:bodyPr>
          <a:lstStyle/>
          <a:p>
            <a:pPr lvl="0" algn="ctr" defTabSz="800100">
              <a:lnSpc>
                <a:spcPct val="90000"/>
              </a:lnSpc>
              <a:spcBef>
                <a:spcPct val="0"/>
              </a:spcBef>
              <a:spcAft>
                <a:spcPct val="35000"/>
              </a:spcAft>
            </a:pPr>
            <a:endParaRPr lang="en-US" sz="1800" kern="1200" dirty="0">
              <a:solidFill>
                <a:srgbClr val="FFFFFF"/>
              </a:solidFill>
              <a:latin typeface="Helvetica Light"/>
              <a:cs typeface="Helvetica Light"/>
            </a:endParaRPr>
          </a:p>
        </p:txBody>
      </p:sp>
      <p:sp>
        <p:nvSpPr>
          <p:cNvPr id="13" name="Oval 12"/>
          <p:cNvSpPr>
            <a:spLocks noChangeArrowheads="1"/>
          </p:cNvSpPr>
          <p:nvPr/>
        </p:nvSpPr>
        <p:spPr bwMode="auto">
          <a:xfrm>
            <a:off x="974084" y="2543217"/>
            <a:ext cx="180000" cy="180000"/>
          </a:xfrm>
          <a:prstGeom prst="ellipse">
            <a:avLst/>
          </a:prstGeom>
          <a:solidFill>
            <a:srgbClr val="D58590"/>
          </a:solidFill>
          <a:ln>
            <a:noFill/>
          </a:ln>
        </p:spPr>
        <p:txBody>
          <a:bodyPr vert="horz" wrap="square" lIns="91440" tIns="45720" rIns="91440" bIns="45720" numCol="1" anchor="t" anchorCtr="0" compatLnSpc="1"/>
          <a:lstStyle/>
          <a:p>
            <a:endParaRPr lang="id-ID"/>
          </a:p>
        </p:txBody>
      </p:sp>
      <p:sp>
        <p:nvSpPr>
          <p:cNvPr id="14" name="Oval 13"/>
          <p:cNvSpPr>
            <a:spLocks noChangeArrowheads="1"/>
          </p:cNvSpPr>
          <p:nvPr/>
        </p:nvSpPr>
        <p:spPr bwMode="auto">
          <a:xfrm>
            <a:off x="974084" y="3548416"/>
            <a:ext cx="180000" cy="180000"/>
          </a:xfrm>
          <a:prstGeom prst="ellipse">
            <a:avLst/>
          </a:prstGeom>
          <a:solidFill>
            <a:srgbClr val="D58590"/>
          </a:solidFill>
          <a:ln>
            <a:noFill/>
          </a:ln>
        </p:spPr>
        <p:txBody>
          <a:bodyPr vert="horz" wrap="square" lIns="91440" tIns="45720" rIns="91440" bIns="45720" numCol="1" anchor="t" anchorCtr="0" compatLnSpc="1"/>
          <a:lstStyle/>
          <a:p>
            <a:endParaRPr lang="id-ID"/>
          </a:p>
        </p:txBody>
      </p:sp>
      <p:sp>
        <p:nvSpPr>
          <p:cNvPr id="15" name="Oval 14"/>
          <p:cNvSpPr>
            <a:spLocks noChangeArrowheads="1"/>
          </p:cNvSpPr>
          <p:nvPr/>
        </p:nvSpPr>
        <p:spPr bwMode="auto">
          <a:xfrm>
            <a:off x="974084" y="4633628"/>
            <a:ext cx="180000" cy="180000"/>
          </a:xfrm>
          <a:prstGeom prst="ellipse">
            <a:avLst/>
          </a:prstGeom>
          <a:solidFill>
            <a:srgbClr val="D58590"/>
          </a:solidFill>
          <a:ln>
            <a:noFill/>
          </a:ln>
        </p:spPr>
        <p:txBody>
          <a:bodyPr vert="horz" wrap="square" lIns="91440" tIns="45720" rIns="91440" bIns="45720" numCol="1" anchor="t" anchorCtr="0" compatLnSpc="1"/>
          <a:lstStyle/>
          <a:p>
            <a:endParaRPr lang="id-ID"/>
          </a:p>
        </p:txBody>
      </p:sp>
      <p:sp>
        <p:nvSpPr>
          <p:cNvPr id="22" name="Oval 21"/>
          <p:cNvSpPr>
            <a:spLocks noChangeArrowheads="1"/>
          </p:cNvSpPr>
          <p:nvPr/>
        </p:nvSpPr>
        <p:spPr bwMode="auto">
          <a:xfrm>
            <a:off x="8831830" y="2533497"/>
            <a:ext cx="180000" cy="180000"/>
          </a:xfrm>
          <a:prstGeom prst="ellipse">
            <a:avLst/>
          </a:prstGeom>
          <a:solidFill>
            <a:srgbClr val="D58590"/>
          </a:solidFill>
          <a:ln>
            <a:noFill/>
          </a:ln>
        </p:spPr>
        <p:txBody>
          <a:bodyPr vert="horz" wrap="square" lIns="91440" tIns="45720" rIns="91440" bIns="45720" numCol="1" anchor="t" anchorCtr="0" compatLnSpc="1"/>
          <a:lstStyle/>
          <a:p>
            <a:endParaRPr lang="id-ID"/>
          </a:p>
        </p:txBody>
      </p:sp>
      <p:sp>
        <p:nvSpPr>
          <p:cNvPr id="23" name="Oval 22"/>
          <p:cNvSpPr>
            <a:spLocks noChangeArrowheads="1"/>
          </p:cNvSpPr>
          <p:nvPr/>
        </p:nvSpPr>
        <p:spPr bwMode="auto">
          <a:xfrm>
            <a:off x="8831830" y="3538696"/>
            <a:ext cx="180000" cy="180000"/>
          </a:xfrm>
          <a:prstGeom prst="ellipse">
            <a:avLst/>
          </a:prstGeom>
          <a:solidFill>
            <a:srgbClr val="D58590"/>
          </a:solidFill>
          <a:ln>
            <a:noFill/>
          </a:ln>
        </p:spPr>
        <p:txBody>
          <a:bodyPr vert="horz" wrap="square" lIns="91440" tIns="45720" rIns="91440" bIns="45720" numCol="1" anchor="t" anchorCtr="0" compatLnSpc="1"/>
          <a:lstStyle/>
          <a:p>
            <a:endParaRPr lang="id-ID"/>
          </a:p>
        </p:txBody>
      </p:sp>
      <p:sp>
        <p:nvSpPr>
          <p:cNvPr id="24" name="Oval 23"/>
          <p:cNvSpPr>
            <a:spLocks noChangeArrowheads="1"/>
          </p:cNvSpPr>
          <p:nvPr/>
        </p:nvSpPr>
        <p:spPr bwMode="auto">
          <a:xfrm>
            <a:off x="8831830" y="4623908"/>
            <a:ext cx="180000" cy="180000"/>
          </a:xfrm>
          <a:prstGeom prst="ellipse">
            <a:avLst/>
          </a:prstGeom>
          <a:solidFill>
            <a:srgbClr val="D58590"/>
          </a:solidFill>
          <a:ln>
            <a:noFill/>
          </a:ln>
        </p:spPr>
        <p:txBody>
          <a:bodyPr vert="horz" wrap="square" lIns="91440" tIns="45720" rIns="91440" bIns="45720" numCol="1" anchor="t" anchorCtr="0" compatLnSpc="1"/>
          <a:lstStyle/>
          <a:p>
            <a:endParaRPr lang="id-ID"/>
          </a:p>
        </p:txBody>
      </p:sp>
      <p:grpSp>
        <p:nvGrpSpPr>
          <p:cNvPr id="31" name="Group 30"/>
          <p:cNvGrpSpPr/>
          <p:nvPr/>
        </p:nvGrpSpPr>
        <p:grpSpPr>
          <a:xfrm>
            <a:off x="7555894" y="3678542"/>
            <a:ext cx="457749" cy="413179"/>
            <a:chOff x="5957888" y="684213"/>
            <a:chExt cx="1206500" cy="1089026"/>
          </a:xfrm>
          <a:solidFill>
            <a:schemeClr val="bg2"/>
          </a:solidFill>
          <a:effectLst/>
        </p:grpSpPr>
        <p:sp>
          <p:nvSpPr>
            <p:cNvPr id="32" name="Freeform 5"/>
            <p:cNvSpPr/>
            <p:nvPr/>
          </p:nvSpPr>
          <p:spPr bwMode="auto">
            <a:xfrm>
              <a:off x="6203950" y="1536701"/>
              <a:ext cx="711200" cy="236538"/>
            </a:xfrm>
            <a:custGeom>
              <a:avLst/>
              <a:gdLst>
                <a:gd name="T0" fmla="*/ 410 w 492"/>
                <a:gd name="T1" fmla="*/ 0 h 163"/>
                <a:gd name="T2" fmla="*/ 82 w 492"/>
                <a:gd name="T3" fmla="*/ 0 h 163"/>
                <a:gd name="T4" fmla="*/ 0 w 492"/>
                <a:gd name="T5" fmla="*/ 81 h 163"/>
                <a:gd name="T6" fmla="*/ 82 w 492"/>
                <a:gd name="T7" fmla="*/ 163 h 163"/>
                <a:gd name="T8" fmla="*/ 410 w 492"/>
                <a:gd name="T9" fmla="*/ 163 h 163"/>
                <a:gd name="T10" fmla="*/ 492 w 492"/>
                <a:gd name="T11" fmla="*/ 81 h 163"/>
                <a:gd name="T12" fmla="*/ 410 w 492"/>
                <a:gd name="T13" fmla="*/ 0 h 163"/>
              </a:gdLst>
              <a:ahLst/>
              <a:cxnLst>
                <a:cxn ang="0">
                  <a:pos x="T0" y="T1"/>
                </a:cxn>
                <a:cxn ang="0">
                  <a:pos x="T2" y="T3"/>
                </a:cxn>
                <a:cxn ang="0">
                  <a:pos x="T4" y="T5"/>
                </a:cxn>
                <a:cxn ang="0">
                  <a:pos x="T6" y="T7"/>
                </a:cxn>
                <a:cxn ang="0">
                  <a:pos x="T8" y="T9"/>
                </a:cxn>
                <a:cxn ang="0">
                  <a:pos x="T10" y="T11"/>
                </a:cxn>
                <a:cxn ang="0">
                  <a:pos x="T12" y="T13"/>
                </a:cxn>
              </a:cxnLst>
              <a:rect l="0" t="0" r="r" b="b"/>
              <a:pathLst>
                <a:path w="492" h="163">
                  <a:moveTo>
                    <a:pt x="410" y="0"/>
                  </a:moveTo>
                  <a:cubicBezTo>
                    <a:pt x="82" y="0"/>
                    <a:pt x="82" y="0"/>
                    <a:pt x="82" y="0"/>
                  </a:cubicBezTo>
                  <a:cubicBezTo>
                    <a:pt x="37" y="0"/>
                    <a:pt x="0" y="36"/>
                    <a:pt x="0" y="81"/>
                  </a:cubicBezTo>
                  <a:cubicBezTo>
                    <a:pt x="0" y="127"/>
                    <a:pt x="37" y="163"/>
                    <a:pt x="82" y="163"/>
                  </a:cubicBezTo>
                  <a:cubicBezTo>
                    <a:pt x="410" y="163"/>
                    <a:pt x="410" y="163"/>
                    <a:pt x="410" y="163"/>
                  </a:cubicBezTo>
                  <a:cubicBezTo>
                    <a:pt x="455" y="163"/>
                    <a:pt x="492" y="127"/>
                    <a:pt x="492" y="81"/>
                  </a:cubicBezTo>
                  <a:cubicBezTo>
                    <a:pt x="492" y="36"/>
                    <a:pt x="455" y="0"/>
                    <a:pt x="4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 name="Freeform 6"/>
            <p:cNvSpPr>
              <a:spLocks noEditPoints="1"/>
            </p:cNvSpPr>
            <p:nvPr/>
          </p:nvSpPr>
          <p:spPr bwMode="auto">
            <a:xfrm>
              <a:off x="5957888" y="684213"/>
              <a:ext cx="1206500" cy="1016000"/>
            </a:xfrm>
            <a:custGeom>
              <a:avLst/>
              <a:gdLst>
                <a:gd name="T0" fmla="*/ 724 w 835"/>
                <a:gd name="T1" fmla="*/ 331 h 702"/>
                <a:gd name="T2" fmla="*/ 664 w 835"/>
                <a:gd name="T3" fmla="*/ 331 h 702"/>
                <a:gd name="T4" fmla="*/ 664 w 835"/>
                <a:gd name="T5" fmla="*/ 0 h 702"/>
                <a:gd name="T6" fmla="*/ 174 w 835"/>
                <a:gd name="T7" fmla="*/ 0 h 702"/>
                <a:gd name="T8" fmla="*/ 174 w 835"/>
                <a:gd name="T9" fmla="*/ 331 h 702"/>
                <a:gd name="T10" fmla="*/ 111 w 835"/>
                <a:gd name="T11" fmla="*/ 331 h 702"/>
                <a:gd name="T12" fmla="*/ 0 w 835"/>
                <a:gd name="T13" fmla="*/ 442 h 702"/>
                <a:gd name="T14" fmla="*/ 0 w 835"/>
                <a:gd name="T15" fmla="*/ 591 h 702"/>
                <a:gd name="T16" fmla="*/ 111 w 835"/>
                <a:gd name="T17" fmla="*/ 702 h 702"/>
                <a:gd name="T18" fmla="*/ 155 w 835"/>
                <a:gd name="T19" fmla="*/ 702 h 702"/>
                <a:gd name="T20" fmla="*/ 150 w 835"/>
                <a:gd name="T21" fmla="*/ 671 h 702"/>
                <a:gd name="T22" fmla="*/ 252 w 835"/>
                <a:gd name="T23" fmla="*/ 570 h 702"/>
                <a:gd name="T24" fmla="*/ 580 w 835"/>
                <a:gd name="T25" fmla="*/ 570 h 702"/>
                <a:gd name="T26" fmla="*/ 682 w 835"/>
                <a:gd name="T27" fmla="*/ 671 h 702"/>
                <a:gd name="T28" fmla="*/ 677 w 835"/>
                <a:gd name="T29" fmla="*/ 702 h 702"/>
                <a:gd name="T30" fmla="*/ 724 w 835"/>
                <a:gd name="T31" fmla="*/ 702 h 702"/>
                <a:gd name="T32" fmla="*/ 835 w 835"/>
                <a:gd name="T33" fmla="*/ 591 h 702"/>
                <a:gd name="T34" fmla="*/ 835 w 835"/>
                <a:gd name="T35" fmla="*/ 442 h 702"/>
                <a:gd name="T36" fmla="*/ 724 w 835"/>
                <a:gd name="T37" fmla="*/ 331 h 702"/>
                <a:gd name="T38" fmla="*/ 194 w 835"/>
                <a:gd name="T39" fmla="*/ 20 h 702"/>
                <a:gd name="T40" fmla="*/ 644 w 835"/>
                <a:gd name="T41" fmla="*/ 20 h 702"/>
                <a:gd name="T42" fmla="*/ 644 w 835"/>
                <a:gd name="T43" fmla="*/ 424 h 702"/>
                <a:gd name="T44" fmla="*/ 194 w 835"/>
                <a:gd name="T45" fmla="*/ 424 h 702"/>
                <a:gd name="T46" fmla="*/ 194 w 835"/>
                <a:gd name="T47" fmla="*/ 20 h 702"/>
                <a:gd name="T48" fmla="*/ 474 w 835"/>
                <a:gd name="T49" fmla="*/ 509 h 702"/>
                <a:gd name="T50" fmla="*/ 353 w 835"/>
                <a:gd name="T51" fmla="*/ 509 h 702"/>
                <a:gd name="T52" fmla="*/ 343 w 835"/>
                <a:gd name="T53" fmla="*/ 499 h 702"/>
                <a:gd name="T54" fmla="*/ 353 w 835"/>
                <a:gd name="T55" fmla="*/ 489 h 702"/>
                <a:gd name="T56" fmla="*/ 474 w 835"/>
                <a:gd name="T57" fmla="*/ 489 h 702"/>
                <a:gd name="T58" fmla="*/ 484 w 835"/>
                <a:gd name="T59" fmla="*/ 499 h 702"/>
                <a:gd name="T60" fmla="*/ 474 w 835"/>
                <a:gd name="T61" fmla="*/ 509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35" h="702">
                  <a:moveTo>
                    <a:pt x="724" y="331"/>
                  </a:moveTo>
                  <a:cubicBezTo>
                    <a:pt x="664" y="331"/>
                    <a:pt x="664" y="331"/>
                    <a:pt x="664" y="331"/>
                  </a:cubicBezTo>
                  <a:cubicBezTo>
                    <a:pt x="664" y="0"/>
                    <a:pt x="664" y="0"/>
                    <a:pt x="664" y="0"/>
                  </a:cubicBezTo>
                  <a:cubicBezTo>
                    <a:pt x="174" y="0"/>
                    <a:pt x="174" y="0"/>
                    <a:pt x="174" y="0"/>
                  </a:cubicBezTo>
                  <a:cubicBezTo>
                    <a:pt x="174" y="331"/>
                    <a:pt x="174" y="331"/>
                    <a:pt x="174" y="331"/>
                  </a:cubicBezTo>
                  <a:cubicBezTo>
                    <a:pt x="111" y="331"/>
                    <a:pt x="111" y="331"/>
                    <a:pt x="111" y="331"/>
                  </a:cubicBezTo>
                  <a:cubicBezTo>
                    <a:pt x="49" y="331"/>
                    <a:pt x="0" y="381"/>
                    <a:pt x="0" y="442"/>
                  </a:cubicBezTo>
                  <a:cubicBezTo>
                    <a:pt x="0" y="591"/>
                    <a:pt x="0" y="591"/>
                    <a:pt x="0" y="591"/>
                  </a:cubicBezTo>
                  <a:cubicBezTo>
                    <a:pt x="0" y="652"/>
                    <a:pt x="49" y="702"/>
                    <a:pt x="111" y="702"/>
                  </a:cubicBezTo>
                  <a:cubicBezTo>
                    <a:pt x="155" y="702"/>
                    <a:pt x="155" y="702"/>
                    <a:pt x="155" y="702"/>
                  </a:cubicBezTo>
                  <a:cubicBezTo>
                    <a:pt x="152" y="693"/>
                    <a:pt x="150" y="682"/>
                    <a:pt x="150" y="671"/>
                  </a:cubicBezTo>
                  <a:cubicBezTo>
                    <a:pt x="150" y="615"/>
                    <a:pt x="196" y="570"/>
                    <a:pt x="252" y="570"/>
                  </a:cubicBezTo>
                  <a:cubicBezTo>
                    <a:pt x="580" y="570"/>
                    <a:pt x="580" y="570"/>
                    <a:pt x="580" y="570"/>
                  </a:cubicBezTo>
                  <a:cubicBezTo>
                    <a:pt x="636" y="570"/>
                    <a:pt x="682" y="615"/>
                    <a:pt x="682" y="671"/>
                  </a:cubicBezTo>
                  <a:cubicBezTo>
                    <a:pt x="682" y="682"/>
                    <a:pt x="680" y="693"/>
                    <a:pt x="677" y="702"/>
                  </a:cubicBezTo>
                  <a:cubicBezTo>
                    <a:pt x="724" y="702"/>
                    <a:pt x="724" y="702"/>
                    <a:pt x="724" y="702"/>
                  </a:cubicBezTo>
                  <a:cubicBezTo>
                    <a:pt x="785" y="702"/>
                    <a:pt x="835" y="652"/>
                    <a:pt x="835" y="591"/>
                  </a:cubicBezTo>
                  <a:cubicBezTo>
                    <a:pt x="835" y="442"/>
                    <a:pt x="835" y="442"/>
                    <a:pt x="835" y="442"/>
                  </a:cubicBezTo>
                  <a:cubicBezTo>
                    <a:pt x="835" y="381"/>
                    <a:pt x="785" y="331"/>
                    <a:pt x="724" y="331"/>
                  </a:cubicBezTo>
                  <a:close/>
                  <a:moveTo>
                    <a:pt x="194" y="20"/>
                  </a:moveTo>
                  <a:cubicBezTo>
                    <a:pt x="644" y="20"/>
                    <a:pt x="644" y="20"/>
                    <a:pt x="644" y="20"/>
                  </a:cubicBezTo>
                  <a:cubicBezTo>
                    <a:pt x="644" y="424"/>
                    <a:pt x="644" y="424"/>
                    <a:pt x="644" y="424"/>
                  </a:cubicBezTo>
                  <a:cubicBezTo>
                    <a:pt x="194" y="424"/>
                    <a:pt x="194" y="424"/>
                    <a:pt x="194" y="424"/>
                  </a:cubicBezTo>
                  <a:lnTo>
                    <a:pt x="194" y="20"/>
                  </a:lnTo>
                  <a:close/>
                  <a:moveTo>
                    <a:pt x="474" y="509"/>
                  </a:moveTo>
                  <a:cubicBezTo>
                    <a:pt x="353" y="509"/>
                    <a:pt x="353" y="509"/>
                    <a:pt x="353" y="509"/>
                  </a:cubicBezTo>
                  <a:cubicBezTo>
                    <a:pt x="348" y="509"/>
                    <a:pt x="343" y="504"/>
                    <a:pt x="343" y="499"/>
                  </a:cubicBezTo>
                  <a:cubicBezTo>
                    <a:pt x="343" y="493"/>
                    <a:pt x="348" y="489"/>
                    <a:pt x="353" y="489"/>
                  </a:cubicBezTo>
                  <a:cubicBezTo>
                    <a:pt x="474" y="489"/>
                    <a:pt x="474" y="489"/>
                    <a:pt x="474" y="489"/>
                  </a:cubicBezTo>
                  <a:cubicBezTo>
                    <a:pt x="480" y="489"/>
                    <a:pt x="484" y="493"/>
                    <a:pt x="484" y="499"/>
                  </a:cubicBezTo>
                  <a:cubicBezTo>
                    <a:pt x="484" y="504"/>
                    <a:pt x="480" y="509"/>
                    <a:pt x="474" y="5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 name="Freeform 7"/>
            <p:cNvSpPr/>
            <p:nvPr/>
          </p:nvSpPr>
          <p:spPr bwMode="auto">
            <a:xfrm>
              <a:off x="6338888" y="877888"/>
              <a:ext cx="447675" cy="28575"/>
            </a:xfrm>
            <a:custGeom>
              <a:avLst/>
              <a:gdLst>
                <a:gd name="T0" fmla="*/ 300 w 310"/>
                <a:gd name="T1" fmla="*/ 0 h 20"/>
                <a:gd name="T2" fmla="*/ 10 w 310"/>
                <a:gd name="T3" fmla="*/ 0 h 20"/>
                <a:gd name="T4" fmla="*/ 0 w 310"/>
                <a:gd name="T5" fmla="*/ 10 h 20"/>
                <a:gd name="T6" fmla="*/ 10 w 310"/>
                <a:gd name="T7" fmla="*/ 20 h 20"/>
                <a:gd name="T8" fmla="*/ 300 w 310"/>
                <a:gd name="T9" fmla="*/ 20 h 20"/>
                <a:gd name="T10" fmla="*/ 310 w 310"/>
                <a:gd name="T11" fmla="*/ 10 h 20"/>
                <a:gd name="T12" fmla="*/ 300 w 310"/>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310" h="20">
                  <a:moveTo>
                    <a:pt x="300" y="0"/>
                  </a:moveTo>
                  <a:cubicBezTo>
                    <a:pt x="10" y="0"/>
                    <a:pt x="10" y="0"/>
                    <a:pt x="10" y="0"/>
                  </a:cubicBezTo>
                  <a:cubicBezTo>
                    <a:pt x="4" y="0"/>
                    <a:pt x="0" y="4"/>
                    <a:pt x="0" y="10"/>
                  </a:cubicBezTo>
                  <a:cubicBezTo>
                    <a:pt x="0" y="15"/>
                    <a:pt x="4" y="20"/>
                    <a:pt x="10" y="20"/>
                  </a:cubicBezTo>
                  <a:cubicBezTo>
                    <a:pt x="300" y="20"/>
                    <a:pt x="300" y="20"/>
                    <a:pt x="300" y="20"/>
                  </a:cubicBezTo>
                  <a:cubicBezTo>
                    <a:pt x="306" y="20"/>
                    <a:pt x="310" y="15"/>
                    <a:pt x="310" y="10"/>
                  </a:cubicBezTo>
                  <a:cubicBezTo>
                    <a:pt x="310" y="4"/>
                    <a:pt x="306" y="0"/>
                    <a:pt x="30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 name="Freeform 8"/>
            <p:cNvSpPr/>
            <p:nvPr/>
          </p:nvSpPr>
          <p:spPr bwMode="auto">
            <a:xfrm>
              <a:off x="6338888" y="968376"/>
              <a:ext cx="447675" cy="30163"/>
            </a:xfrm>
            <a:custGeom>
              <a:avLst/>
              <a:gdLst>
                <a:gd name="T0" fmla="*/ 300 w 310"/>
                <a:gd name="T1" fmla="*/ 0 h 20"/>
                <a:gd name="T2" fmla="*/ 10 w 310"/>
                <a:gd name="T3" fmla="*/ 0 h 20"/>
                <a:gd name="T4" fmla="*/ 0 w 310"/>
                <a:gd name="T5" fmla="*/ 10 h 20"/>
                <a:gd name="T6" fmla="*/ 10 w 310"/>
                <a:gd name="T7" fmla="*/ 20 h 20"/>
                <a:gd name="T8" fmla="*/ 300 w 310"/>
                <a:gd name="T9" fmla="*/ 20 h 20"/>
                <a:gd name="T10" fmla="*/ 310 w 310"/>
                <a:gd name="T11" fmla="*/ 10 h 20"/>
                <a:gd name="T12" fmla="*/ 300 w 310"/>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310" h="20">
                  <a:moveTo>
                    <a:pt x="300" y="0"/>
                  </a:moveTo>
                  <a:cubicBezTo>
                    <a:pt x="10" y="0"/>
                    <a:pt x="10" y="0"/>
                    <a:pt x="10" y="0"/>
                  </a:cubicBezTo>
                  <a:cubicBezTo>
                    <a:pt x="4" y="0"/>
                    <a:pt x="0" y="5"/>
                    <a:pt x="0" y="10"/>
                  </a:cubicBezTo>
                  <a:cubicBezTo>
                    <a:pt x="0" y="16"/>
                    <a:pt x="4" y="20"/>
                    <a:pt x="10" y="20"/>
                  </a:cubicBezTo>
                  <a:cubicBezTo>
                    <a:pt x="300" y="20"/>
                    <a:pt x="300" y="20"/>
                    <a:pt x="300" y="20"/>
                  </a:cubicBezTo>
                  <a:cubicBezTo>
                    <a:pt x="306" y="20"/>
                    <a:pt x="310" y="16"/>
                    <a:pt x="310" y="10"/>
                  </a:cubicBezTo>
                  <a:cubicBezTo>
                    <a:pt x="310" y="5"/>
                    <a:pt x="306" y="0"/>
                    <a:pt x="30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 name="Freeform 9"/>
            <p:cNvSpPr/>
            <p:nvPr/>
          </p:nvSpPr>
          <p:spPr bwMode="auto">
            <a:xfrm>
              <a:off x="6338888" y="1062038"/>
              <a:ext cx="447675" cy="28575"/>
            </a:xfrm>
            <a:custGeom>
              <a:avLst/>
              <a:gdLst>
                <a:gd name="T0" fmla="*/ 300 w 310"/>
                <a:gd name="T1" fmla="*/ 0 h 20"/>
                <a:gd name="T2" fmla="*/ 10 w 310"/>
                <a:gd name="T3" fmla="*/ 0 h 20"/>
                <a:gd name="T4" fmla="*/ 0 w 310"/>
                <a:gd name="T5" fmla="*/ 10 h 20"/>
                <a:gd name="T6" fmla="*/ 10 w 310"/>
                <a:gd name="T7" fmla="*/ 20 h 20"/>
                <a:gd name="T8" fmla="*/ 300 w 310"/>
                <a:gd name="T9" fmla="*/ 20 h 20"/>
                <a:gd name="T10" fmla="*/ 310 w 310"/>
                <a:gd name="T11" fmla="*/ 10 h 20"/>
                <a:gd name="T12" fmla="*/ 300 w 310"/>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310" h="20">
                  <a:moveTo>
                    <a:pt x="300" y="0"/>
                  </a:moveTo>
                  <a:cubicBezTo>
                    <a:pt x="10" y="0"/>
                    <a:pt x="10" y="0"/>
                    <a:pt x="10" y="0"/>
                  </a:cubicBezTo>
                  <a:cubicBezTo>
                    <a:pt x="4" y="0"/>
                    <a:pt x="0" y="4"/>
                    <a:pt x="0" y="10"/>
                  </a:cubicBezTo>
                  <a:cubicBezTo>
                    <a:pt x="0" y="15"/>
                    <a:pt x="4" y="20"/>
                    <a:pt x="10" y="20"/>
                  </a:cubicBezTo>
                  <a:cubicBezTo>
                    <a:pt x="300" y="20"/>
                    <a:pt x="300" y="20"/>
                    <a:pt x="300" y="20"/>
                  </a:cubicBezTo>
                  <a:cubicBezTo>
                    <a:pt x="306" y="20"/>
                    <a:pt x="310" y="15"/>
                    <a:pt x="310" y="10"/>
                  </a:cubicBezTo>
                  <a:cubicBezTo>
                    <a:pt x="310" y="4"/>
                    <a:pt x="306" y="0"/>
                    <a:pt x="30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37" name="Group 36"/>
          <p:cNvGrpSpPr/>
          <p:nvPr/>
        </p:nvGrpSpPr>
        <p:grpSpPr>
          <a:xfrm>
            <a:off x="4272538" y="3665663"/>
            <a:ext cx="376767" cy="438280"/>
            <a:chOff x="9309100" y="825501"/>
            <a:chExt cx="700088" cy="814388"/>
          </a:xfrm>
          <a:solidFill>
            <a:schemeClr val="bg2"/>
          </a:solidFill>
        </p:grpSpPr>
        <p:sp>
          <p:nvSpPr>
            <p:cNvPr id="38" name="Freeform 5"/>
            <p:cNvSpPr/>
            <p:nvPr/>
          </p:nvSpPr>
          <p:spPr bwMode="auto">
            <a:xfrm>
              <a:off x="9693275" y="974726"/>
              <a:ext cx="309563" cy="409575"/>
            </a:xfrm>
            <a:custGeom>
              <a:avLst/>
              <a:gdLst>
                <a:gd name="T0" fmla="*/ 0 w 254"/>
                <a:gd name="T1" fmla="*/ 236 h 336"/>
                <a:gd name="T2" fmla="*/ 236 w 254"/>
                <a:gd name="T3" fmla="*/ 336 h 336"/>
                <a:gd name="T4" fmla="*/ 254 w 254"/>
                <a:gd name="T5" fmla="*/ 240 h 336"/>
                <a:gd name="T6" fmla="*/ 102 w 254"/>
                <a:gd name="T7" fmla="*/ 0 h 336"/>
                <a:gd name="T8" fmla="*/ 0 w 254"/>
                <a:gd name="T9" fmla="*/ 236 h 336"/>
              </a:gdLst>
              <a:ahLst/>
              <a:cxnLst>
                <a:cxn ang="0">
                  <a:pos x="T0" y="T1"/>
                </a:cxn>
                <a:cxn ang="0">
                  <a:pos x="T2" y="T3"/>
                </a:cxn>
                <a:cxn ang="0">
                  <a:pos x="T4" y="T5"/>
                </a:cxn>
                <a:cxn ang="0">
                  <a:pos x="T6" y="T7"/>
                </a:cxn>
                <a:cxn ang="0">
                  <a:pos x="T8" y="T9"/>
                </a:cxn>
              </a:cxnLst>
              <a:rect l="0" t="0" r="r" b="b"/>
              <a:pathLst>
                <a:path w="254" h="336">
                  <a:moveTo>
                    <a:pt x="0" y="236"/>
                  </a:moveTo>
                  <a:cubicBezTo>
                    <a:pt x="236" y="336"/>
                    <a:pt x="236" y="336"/>
                    <a:pt x="236" y="336"/>
                  </a:cubicBezTo>
                  <a:cubicBezTo>
                    <a:pt x="247" y="307"/>
                    <a:pt x="254" y="274"/>
                    <a:pt x="254" y="240"/>
                  </a:cubicBezTo>
                  <a:cubicBezTo>
                    <a:pt x="254" y="134"/>
                    <a:pt x="192" y="43"/>
                    <a:pt x="102" y="0"/>
                  </a:cubicBezTo>
                  <a:lnTo>
                    <a:pt x="0" y="2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9" name="Freeform 6"/>
            <p:cNvSpPr/>
            <p:nvPr/>
          </p:nvSpPr>
          <p:spPr bwMode="auto">
            <a:xfrm>
              <a:off x="9309100" y="920751"/>
              <a:ext cx="700088" cy="719138"/>
            </a:xfrm>
            <a:custGeom>
              <a:avLst/>
              <a:gdLst>
                <a:gd name="T0" fmla="*/ 293 w 574"/>
                <a:gd name="T1" fmla="*/ 296 h 590"/>
                <a:gd name="T2" fmla="*/ 216 w 574"/>
                <a:gd name="T3" fmla="*/ 0 h 590"/>
                <a:gd name="T4" fmla="*/ 0 w 574"/>
                <a:gd name="T5" fmla="*/ 289 h 590"/>
                <a:gd name="T6" fmla="*/ 301 w 574"/>
                <a:gd name="T7" fmla="*/ 590 h 590"/>
                <a:gd name="T8" fmla="*/ 574 w 574"/>
                <a:gd name="T9" fmla="*/ 416 h 590"/>
                <a:gd name="T10" fmla="*/ 293 w 574"/>
                <a:gd name="T11" fmla="*/ 296 h 590"/>
              </a:gdLst>
              <a:ahLst/>
              <a:cxnLst>
                <a:cxn ang="0">
                  <a:pos x="T0" y="T1"/>
                </a:cxn>
                <a:cxn ang="0">
                  <a:pos x="T2" y="T3"/>
                </a:cxn>
                <a:cxn ang="0">
                  <a:pos x="T4" y="T5"/>
                </a:cxn>
                <a:cxn ang="0">
                  <a:pos x="T6" y="T7"/>
                </a:cxn>
                <a:cxn ang="0">
                  <a:pos x="T8" y="T9"/>
                </a:cxn>
                <a:cxn ang="0">
                  <a:pos x="T10" y="T11"/>
                </a:cxn>
              </a:cxnLst>
              <a:rect l="0" t="0" r="r" b="b"/>
              <a:pathLst>
                <a:path w="574" h="590">
                  <a:moveTo>
                    <a:pt x="293" y="296"/>
                  </a:moveTo>
                  <a:cubicBezTo>
                    <a:pt x="216" y="0"/>
                    <a:pt x="216" y="0"/>
                    <a:pt x="216" y="0"/>
                  </a:cubicBezTo>
                  <a:cubicBezTo>
                    <a:pt x="91" y="37"/>
                    <a:pt x="0" y="152"/>
                    <a:pt x="0" y="289"/>
                  </a:cubicBezTo>
                  <a:cubicBezTo>
                    <a:pt x="0" y="455"/>
                    <a:pt x="135" y="590"/>
                    <a:pt x="301" y="590"/>
                  </a:cubicBezTo>
                  <a:cubicBezTo>
                    <a:pt x="422" y="590"/>
                    <a:pt x="527" y="519"/>
                    <a:pt x="574" y="416"/>
                  </a:cubicBezTo>
                  <a:lnTo>
                    <a:pt x="293" y="2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0" name="Freeform 7"/>
            <p:cNvSpPr/>
            <p:nvPr/>
          </p:nvSpPr>
          <p:spPr bwMode="auto">
            <a:xfrm>
              <a:off x="9574213" y="825501"/>
              <a:ext cx="268288" cy="409575"/>
            </a:xfrm>
            <a:custGeom>
              <a:avLst/>
              <a:gdLst>
                <a:gd name="T0" fmla="*/ 85 w 219"/>
                <a:gd name="T1" fmla="*/ 336 h 336"/>
                <a:gd name="T2" fmla="*/ 219 w 219"/>
                <a:gd name="T3" fmla="*/ 27 h 336"/>
                <a:gd name="T4" fmla="*/ 82 w 219"/>
                <a:gd name="T5" fmla="*/ 0 h 336"/>
                <a:gd name="T6" fmla="*/ 0 w 219"/>
                <a:gd name="T7" fmla="*/ 10 h 336"/>
                <a:gd name="T8" fmla="*/ 85 w 219"/>
                <a:gd name="T9" fmla="*/ 336 h 336"/>
              </a:gdLst>
              <a:ahLst/>
              <a:cxnLst>
                <a:cxn ang="0">
                  <a:pos x="T0" y="T1"/>
                </a:cxn>
                <a:cxn ang="0">
                  <a:pos x="T2" y="T3"/>
                </a:cxn>
                <a:cxn ang="0">
                  <a:pos x="T4" y="T5"/>
                </a:cxn>
                <a:cxn ang="0">
                  <a:pos x="T6" y="T7"/>
                </a:cxn>
                <a:cxn ang="0">
                  <a:pos x="T8" y="T9"/>
                </a:cxn>
              </a:cxnLst>
              <a:rect l="0" t="0" r="r" b="b"/>
              <a:pathLst>
                <a:path w="219" h="336">
                  <a:moveTo>
                    <a:pt x="85" y="336"/>
                  </a:moveTo>
                  <a:cubicBezTo>
                    <a:pt x="219" y="27"/>
                    <a:pt x="219" y="27"/>
                    <a:pt x="219" y="27"/>
                  </a:cubicBezTo>
                  <a:cubicBezTo>
                    <a:pt x="177" y="10"/>
                    <a:pt x="131" y="0"/>
                    <a:pt x="82" y="0"/>
                  </a:cubicBezTo>
                  <a:cubicBezTo>
                    <a:pt x="54" y="0"/>
                    <a:pt x="26" y="4"/>
                    <a:pt x="0" y="10"/>
                  </a:cubicBezTo>
                  <a:lnTo>
                    <a:pt x="85"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41" name="Group 40"/>
          <p:cNvGrpSpPr/>
          <p:nvPr/>
        </p:nvGrpSpPr>
        <p:grpSpPr>
          <a:xfrm>
            <a:off x="5044794" y="2274951"/>
            <a:ext cx="380133" cy="380134"/>
            <a:chOff x="8756835" y="3387391"/>
            <a:chExt cx="380133" cy="380134"/>
          </a:xfrm>
          <a:solidFill>
            <a:schemeClr val="bg2"/>
          </a:solidFill>
        </p:grpSpPr>
        <p:sp>
          <p:nvSpPr>
            <p:cNvPr id="42" name="Freeform 11"/>
            <p:cNvSpPr/>
            <p:nvPr/>
          </p:nvSpPr>
          <p:spPr bwMode="auto">
            <a:xfrm>
              <a:off x="8957479" y="3387391"/>
              <a:ext cx="179489" cy="179490"/>
            </a:xfrm>
            <a:custGeom>
              <a:avLst/>
              <a:gdLst>
                <a:gd name="T0" fmla="*/ 12 w 117"/>
                <a:gd name="T1" fmla="*/ 98 h 117"/>
                <a:gd name="T2" fmla="*/ 16 w 117"/>
                <a:gd name="T3" fmla="*/ 94 h 117"/>
                <a:gd name="T4" fmla="*/ 23 w 117"/>
                <a:gd name="T5" fmla="*/ 94 h 117"/>
                <a:gd name="T6" fmla="*/ 23 w 117"/>
                <a:gd name="T7" fmla="*/ 101 h 117"/>
                <a:gd name="T8" fmla="*/ 19 w 117"/>
                <a:gd name="T9" fmla="*/ 105 h 117"/>
                <a:gd name="T10" fmla="*/ 31 w 117"/>
                <a:gd name="T11" fmla="*/ 117 h 117"/>
                <a:gd name="T12" fmla="*/ 53 w 117"/>
                <a:gd name="T13" fmla="*/ 95 h 117"/>
                <a:gd name="T14" fmla="*/ 101 w 117"/>
                <a:gd name="T15" fmla="*/ 83 h 117"/>
                <a:gd name="T16" fmla="*/ 113 w 117"/>
                <a:gd name="T17" fmla="*/ 39 h 117"/>
                <a:gd name="T18" fmla="*/ 87 w 117"/>
                <a:gd name="T19" fmla="*/ 65 h 117"/>
                <a:gd name="T20" fmla="*/ 68 w 117"/>
                <a:gd name="T21" fmla="*/ 65 h 117"/>
                <a:gd name="T22" fmla="*/ 52 w 117"/>
                <a:gd name="T23" fmla="*/ 49 h 117"/>
                <a:gd name="T24" fmla="*/ 52 w 117"/>
                <a:gd name="T25" fmla="*/ 30 h 117"/>
                <a:gd name="T26" fmla="*/ 78 w 117"/>
                <a:gd name="T27" fmla="*/ 4 h 117"/>
                <a:gd name="T28" fmla="*/ 34 w 117"/>
                <a:gd name="T29" fmla="*/ 17 h 117"/>
                <a:gd name="T30" fmla="*/ 22 w 117"/>
                <a:gd name="T31" fmla="*/ 64 h 117"/>
                <a:gd name="T32" fmla="*/ 0 w 117"/>
                <a:gd name="T33" fmla="*/ 86 h 117"/>
                <a:gd name="T34" fmla="*/ 12 w 117"/>
                <a:gd name="T35" fmla="*/ 98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7" h="117">
                  <a:moveTo>
                    <a:pt x="12" y="98"/>
                  </a:moveTo>
                  <a:cubicBezTo>
                    <a:pt x="16" y="94"/>
                    <a:pt x="16" y="94"/>
                    <a:pt x="16" y="94"/>
                  </a:cubicBezTo>
                  <a:cubicBezTo>
                    <a:pt x="18" y="92"/>
                    <a:pt x="21" y="92"/>
                    <a:pt x="23" y="94"/>
                  </a:cubicBezTo>
                  <a:cubicBezTo>
                    <a:pt x="25" y="96"/>
                    <a:pt x="25" y="99"/>
                    <a:pt x="23" y="101"/>
                  </a:cubicBezTo>
                  <a:cubicBezTo>
                    <a:pt x="19" y="105"/>
                    <a:pt x="19" y="105"/>
                    <a:pt x="19" y="105"/>
                  </a:cubicBezTo>
                  <a:cubicBezTo>
                    <a:pt x="31" y="117"/>
                    <a:pt x="31" y="117"/>
                    <a:pt x="31" y="117"/>
                  </a:cubicBezTo>
                  <a:cubicBezTo>
                    <a:pt x="53" y="95"/>
                    <a:pt x="53" y="95"/>
                    <a:pt x="53" y="95"/>
                  </a:cubicBezTo>
                  <a:cubicBezTo>
                    <a:pt x="69" y="100"/>
                    <a:pt x="88" y="96"/>
                    <a:pt x="101" y="83"/>
                  </a:cubicBezTo>
                  <a:cubicBezTo>
                    <a:pt x="113" y="71"/>
                    <a:pt x="117" y="54"/>
                    <a:pt x="113" y="39"/>
                  </a:cubicBezTo>
                  <a:cubicBezTo>
                    <a:pt x="87" y="65"/>
                    <a:pt x="87" y="65"/>
                    <a:pt x="87" y="65"/>
                  </a:cubicBezTo>
                  <a:cubicBezTo>
                    <a:pt x="82" y="70"/>
                    <a:pt x="74" y="70"/>
                    <a:pt x="68" y="65"/>
                  </a:cubicBezTo>
                  <a:cubicBezTo>
                    <a:pt x="52" y="49"/>
                    <a:pt x="52" y="49"/>
                    <a:pt x="52" y="49"/>
                  </a:cubicBezTo>
                  <a:cubicBezTo>
                    <a:pt x="47" y="44"/>
                    <a:pt x="47" y="35"/>
                    <a:pt x="52" y="30"/>
                  </a:cubicBezTo>
                  <a:cubicBezTo>
                    <a:pt x="78" y="4"/>
                    <a:pt x="78" y="4"/>
                    <a:pt x="78" y="4"/>
                  </a:cubicBezTo>
                  <a:cubicBezTo>
                    <a:pt x="63" y="0"/>
                    <a:pt x="46" y="5"/>
                    <a:pt x="34" y="17"/>
                  </a:cubicBezTo>
                  <a:cubicBezTo>
                    <a:pt x="21" y="29"/>
                    <a:pt x="17" y="48"/>
                    <a:pt x="22" y="64"/>
                  </a:cubicBezTo>
                  <a:cubicBezTo>
                    <a:pt x="0" y="86"/>
                    <a:pt x="0" y="86"/>
                    <a:pt x="0" y="86"/>
                  </a:cubicBezTo>
                  <a:lnTo>
                    <a:pt x="12" y="98"/>
                  </a:lnTo>
                  <a:close/>
                </a:path>
              </a:pathLst>
            </a:custGeom>
            <a:grpFill/>
            <a:ln>
              <a:noFill/>
            </a:ln>
          </p:spPr>
          <p:txBody>
            <a:bodyPr vert="horz" wrap="square" lIns="91440" tIns="45720" rIns="91440" bIns="45720" numCol="1" anchor="t" anchorCtr="0" compatLnSpc="1"/>
            <a:lstStyle/>
            <a:p>
              <a:endParaRPr lang="id-ID"/>
            </a:p>
          </p:txBody>
        </p:sp>
        <p:sp>
          <p:nvSpPr>
            <p:cNvPr id="43" name="Freeform 12"/>
            <p:cNvSpPr/>
            <p:nvPr/>
          </p:nvSpPr>
          <p:spPr bwMode="auto">
            <a:xfrm>
              <a:off x="8756835" y="3589958"/>
              <a:ext cx="177566" cy="177567"/>
            </a:xfrm>
            <a:custGeom>
              <a:avLst/>
              <a:gdLst>
                <a:gd name="T0" fmla="*/ 105 w 116"/>
                <a:gd name="T1" fmla="*/ 19 h 116"/>
                <a:gd name="T2" fmla="*/ 101 w 116"/>
                <a:gd name="T3" fmla="*/ 23 h 116"/>
                <a:gd name="T4" fmla="*/ 93 w 116"/>
                <a:gd name="T5" fmla="*/ 23 h 116"/>
                <a:gd name="T6" fmla="*/ 93 w 116"/>
                <a:gd name="T7" fmla="*/ 15 h 116"/>
                <a:gd name="T8" fmla="*/ 97 w 116"/>
                <a:gd name="T9" fmla="*/ 11 h 116"/>
                <a:gd name="T10" fmla="*/ 86 w 116"/>
                <a:gd name="T11" fmla="*/ 0 h 116"/>
                <a:gd name="T12" fmla="*/ 64 w 116"/>
                <a:gd name="T13" fmla="*/ 22 h 116"/>
                <a:gd name="T14" fmla="*/ 16 w 116"/>
                <a:gd name="T15" fmla="*/ 34 h 116"/>
                <a:gd name="T16" fmla="*/ 4 w 116"/>
                <a:gd name="T17" fmla="*/ 78 h 116"/>
                <a:gd name="T18" fmla="*/ 30 w 116"/>
                <a:gd name="T19" fmla="*/ 52 h 116"/>
                <a:gd name="T20" fmla="*/ 48 w 116"/>
                <a:gd name="T21" fmla="*/ 52 h 116"/>
                <a:gd name="T22" fmla="*/ 64 w 116"/>
                <a:gd name="T23" fmla="*/ 68 h 116"/>
                <a:gd name="T24" fmla="*/ 64 w 116"/>
                <a:gd name="T25" fmla="*/ 86 h 116"/>
                <a:gd name="T26" fmla="*/ 38 w 116"/>
                <a:gd name="T27" fmla="*/ 113 h 116"/>
                <a:gd name="T28" fmla="*/ 83 w 116"/>
                <a:gd name="T29" fmla="*/ 100 h 116"/>
                <a:gd name="T30" fmla="*/ 94 w 116"/>
                <a:gd name="T31" fmla="*/ 52 h 116"/>
                <a:gd name="T32" fmla="*/ 116 w 116"/>
                <a:gd name="T33" fmla="*/ 30 h 116"/>
                <a:gd name="T34" fmla="*/ 105 w 116"/>
                <a:gd name="T35" fmla="*/ 19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6" h="116">
                  <a:moveTo>
                    <a:pt x="105" y="19"/>
                  </a:moveTo>
                  <a:cubicBezTo>
                    <a:pt x="101" y="23"/>
                    <a:pt x="101" y="23"/>
                    <a:pt x="101" y="23"/>
                  </a:cubicBezTo>
                  <a:cubicBezTo>
                    <a:pt x="99" y="25"/>
                    <a:pt x="95" y="25"/>
                    <a:pt x="93" y="23"/>
                  </a:cubicBezTo>
                  <a:cubicBezTo>
                    <a:pt x="91" y="21"/>
                    <a:pt x="91" y="17"/>
                    <a:pt x="93" y="15"/>
                  </a:cubicBezTo>
                  <a:cubicBezTo>
                    <a:pt x="97" y="11"/>
                    <a:pt x="97" y="11"/>
                    <a:pt x="97" y="11"/>
                  </a:cubicBezTo>
                  <a:cubicBezTo>
                    <a:pt x="86" y="0"/>
                    <a:pt x="86" y="0"/>
                    <a:pt x="86" y="0"/>
                  </a:cubicBezTo>
                  <a:cubicBezTo>
                    <a:pt x="64" y="22"/>
                    <a:pt x="64" y="22"/>
                    <a:pt x="64" y="22"/>
                  </a:cubicBezTo>
                  <a:cubicBezTo>
                    <a:pt x="47" y="17"/>
                    <a:pt x="29" y="21"/>
                    <a:pt x="16" y="34"/>
                  </a:cubicBezTo>
                  <a:cubicBezTo>
                    <a:pt x="4" y="46"/>
                    <a:pt x="0" y="63"/>
                    <a:pt x="4" y="78"/>
                  </a:cubicBezTo>
                  <a:cubicBezTo>
                    <a:pt x="30" y="52"/>
                    <a:pt x="30" y="52"/>
                    <a:pt x="30" y="52"/>
                  </a:cubicBezTo>
                  <a:cubicBezTo>
                    <a:pt x="35" y="47"/>
                    <a:pt x="43" y="47"/>
                    <a:pt x="48" y="52"/>
                  </a:cubicBezTo>
                  <a:cubicBezTo>
                    <a:pt x="64" y="68"/>
                    <a:pt x="64" y="68"/>
                    <a:pt x="64" y="68"/>
                  </a:cubicBezTo>
                  <a:cubicBezTo>
                    <a:pt x="69" y="73"/>
                    <a:pt x="69" y="81"/>
                    <a:pt x="64" y="86"/>
                  </a:cubicBezTo>
                  <a:cubicBezTo>
                    <a:pt x="38" y="113"/>
                    <a:pt x="38" y="113"/>
                    <a:pt x="38" y="113"/>
                  </a:cubicBezTo>
                  <a:cubicBezTo>
                    <a:pt x="53" y="116"/>
                    <a:pt x="71" y="112"/>
                    <a:pt x="83" y="100"/>
                  </a:cubicBezTo>
                  <a:cubicBezTo>
                    <a:pt x="95" y="87"/>
                    <a:pt x="99" y="69"/>
                    <a:pt x="94" y="52"/>
                  </a:cubicBezTo>
                  <a:cubicBezTo>
                    <a:pt x="116" y="30"/>
                    <a:pt x="116" y="30"/>
                    <a:pt x="116" y="30"/>
                  </a:cubicBezTo>
                  <a:lnTo>
                    <a:pt x="105" y="19"/>
                  </a:lnTo>
                  <a:close/>
                </a:path>
              </a:pathLst>
            </a:custGeom>
            <a:grpFill/>
            <a:ln>
              <a:noFill/>
            </a:ln>
          </p:spPr>
          <p:txBody>
            <a:bodyPr vert="horz" wrap="square" lIns="91440" tIns="45720" rIns="91440" bIns="45720" numCol="1" anchor="t" anchorCtr="0" compatLnSpc="1"/>
            <a:lstStyle/>
            <a:p>
              <a:endParaRPr lang="id-ID"/>
            </a:p>
          </p:txBody>
        </p:sp>
        <p:sp>
          <p:nvSpPr>
            <p:cNvPr id="44" name="Freeform 13"/>
            <p:cNvSpPr>
              <a:spLocks noEditPoints="1"/>
            </p:cNvSpPr>
            <p:nvPr/>
          </p:nvSpPr>
          <p:spPr bwMode="auto">
            <a:xfrm>
              <a:off x="8756835" y="3387391"/>
              <a:ext cx="380133" cy="380134"/>
            </a:xfrm>
            <a:custGeom>
              <a:avLst/>
              <a:gdLst>
                <a:gd name="T0" fmla="*/ 232 w 248"/>
                <a:gd name="T1" fmla="*/ 166 h 248"/>
                <a:gd name="T2" fmla="*/ 184 w 248"/>
                <a:gd name="T3" fmla="*/ 154 h 248"/>
                <a:gd name="T4" fmla="*/ 94 w 248"/>
                <a:gd name="T5" fmla="*/ 64 h 248"/>
                <a:gd name="T6" fmla="*/ 83 w 248"/>
                <a:gd name="T7" fmla="*/ 17 h 248"/>
                <a:gd name="T8" fmla="*/ 38 w 248"/>
                <a:gd name="T9" fmla="*/ 4 h 248"/>
                <a:gd name="T10" fmla="*/ 64 w 248"/>
                <a:gd name="T11" fmla="*/ 30 h 248"/>
                <a:gd name="T12" fmla="*/ 64 w 248"/>
                <a:gd name="T13" fmla="*/ 49 h 248"/>
                <a:gd name="T14" fmla="*/ 48 w 248"/>
                <a:gd name="T15" fmla="*/ 65 h 248"/>
                <a:gd name="T16" fmla="*/ 30 w 248"/>
                <a:gd name="T17" fmla="*/ 65 h 248"/>
                <a:gd name="T18" fmla="*/ 4 w 248"/>
                <a:gd name="T19" fmla="*/ 39 h 248"/>
                <a:gd name="T20" fmla="*/ 16 w 248"/>
                <a:gd name="T21" fmla="*/ 83 h 248"/>
                <a:gd name="T22" fmla="*/ 64 w 248"/>
                <a:gd name="T23" fmla="*/ 95 h 248"/>
                <a:gd name="T24" fmla="*/ 153 w 248"/>
                <a:gd name="T25" fmla="*/ 184 h 248"/>
                <a:gd name="T26" fmla="*/ 165 w 248"/>
                <a:gd name="T27" fmla="*/ 232 h 248"/>
                <a:gd name="T28" fmla="*/ 209 w 248"/>
                <a:gd name="T29" fmla="*/ 245 h 248"/>
                <a:gd name="T30" fmla="*/ 183 w 248"/>
                <a:gd name="T31" fmla="*/ 218 h 248"/>
                <a:gd name="T32" fmla="*/ 183 w 248"/>
                <a:gd name="T33" fmla="*/ 200 h 248"/>
                <a:gd name="T34" fmla="*/ 199 w 248"/>
                <a:gd name="T35" fmla="*/ 184 h 248"/>
                <a:gd name="T36" fmla="*/ 218 w 248"/>
                <a:gd name="T37" fmla="*/ 184 h 248"/>
                <a:gd name="T38" fmla="*/ 244 w 248"/>
                <a:gd name="T39" fmla="*/ 210 h 248"/>
                <a:gd name="T40" fmla="*/ 232 w 248"/>
                <a:gd name="T41" fmla="*/ 166 h 248"/>
                <a:gd name="T42" fmla="*/ 154 w 248"/>
                <a:gd name="T43" fmla="*/ 155 h 248"/>
                <a:gd name="T44" fmla="*/ 147 w 248"/>
                <a:gd name="T45" fmla="*/ 155 h 248"/>
                <a:gd name="T46" fmla="*/ 93 w 248"/>
                <a:gd name="T47" fmla="*/ 101 h 248"/>
                <a:gd name="T48" fmla="*/ 93 w 248"/>
                <a:gd name="T49" fmla="*/ 94 h 248"/>
                <a:gd name="T50" fmla="*/ 101 w 248"/>
                <a:gd name="T51" fmla="*/ 94 h 248"/>
                <a:gd name="T52" fmla="*/ 154 w 248"/>
                <a:gd name="T53" fmla="*/ 147 h 248"/>
                <a:gd name="T54" fmla="*/ 154 w 248"/>
                <a:gd name="T55" fmla="*/ 155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8" h="248">
                  <a:moveTo>
                    <a:pt x="232" y="166"/>
                  </a:moveTo>
                  <a:cubicBezTo>
                    <a:pt x="219" y="153"/>
                    <a:pt x="200" y="149"/>
                    <a:pt x="184" y="154"/>
                  </a:cubicBezTo>
                  <a:cubicBezTo>
                    <a:pt x="94" y="64"/>
                    <a:pt x="94" y="64"/>
                    <a:pt x="94" y="64"/>
                  </a:cubicBezTo>
                  <a:cubicBezTo>
                    <a:pt x="99" y="48"/>
                    <a:pt x="95" y="29"/>
                    <a:pt x="83" y="17"/>
                  </a:cubicBezTo>
                  <a:cubicBezTo>
                    <a:pt x="71" y="5"/>
                    <a:pt x="53" y="0"/>
                    <a:pt x="38" y="4"/>
                  </a:cubicBezTo>
                  <a:cubicBezTo>
                    <a:pt x="64" y="30"/>
                    <a:pt x="64" y="30"/>
                    <a:pt x="64" y="30"/>
                  </a:cubicBezTo>
                  <a:cubicBezTo>
                    <a:pt x="69" y="35"/>
                    <a:pt x="69" y="44"/>
                    <a:pt x="64" y="49"/>
                  </a:cubicBezTo>
                  <a:cubicBezTo>
                    <a:pt x="48" y="65"/>
                    <a:pt x="48" y="65"/>
                    <a:pt x="48" y="65"/>
                  </a:cubicBezTo>
                  <a:cubicBezTo>
                    <a:pt x="43" y="70"/>
                    <a:pt x="35" y="70"/>
                    <a:pt x="30" y="65"/>
                  </a:cubicBezTo>
                  <a:cubicBezTo>
                    <a:pt x="4" y="39"/>
                    <a:pt x="4" y="39"/>
                    <a:pt x="4" y="39"/>
                  </a:cubicBezTo>
                  <a:cubicBezTo>
                    <a:pt x="0" y="54"/>
                    <a:pt x="4" y="71"/>
                    <a:pt x="16" y="83"/>
                  </a:cubicBezTo>
                  <a:cubicBezTo>
                    <a:pt x="29" y="96"/>
                    <a:pt x="47" y="100"/>
                    <a:pt x="64" y="95"/>
                  </a:cubicBezTo>
                  <a:cubicBezTo>
                    <a:pt x="153" y="184"/>
                    <a:pt x="153" y="184"/>
                    <a:pt x="153" y="184"/>
                  </a:cubicBezTo>
                  <a:cubicBezTo>
                    <a:pt x="148" y="201"/>
                    <a:pt x="152" y="219"/>
                    <a:pt x="165" y="232"/>
                  </a:cubicBezTo>
                  <a:cubicBezTo>
                    <a:pt x="177" y="244"/>
                    <a:pt x="194" y="248"/>
                    <a:pt x="209" y="245"/>
                  </a:cubicBezTo>
                  <a:cubicBezTo>
                    <a:pt x="183" y="218"/>
                    <a:pt x="183" y="218"/>
                    <a:pt x="183" y="218"/>
                  </a:cubicBezTo>
                  <a:cubicBezTo>
                    <a:pt x="178" y="213"/>
                    <a:pt x="178" y="205"/>
                    <a:pt x="183" y="200"/>
                  </a:cubicBezTo>
                  <a:cubicBezTo>
                    <a:pt x="199" y="184"/>
                    <a:pt x="199" y="184"/>
                    <a:pt x="199" y="184"/>
                  </a:cubicBezTo>
                  <a:cubicBezTo>
                    <a:pt x="205" y="179"/>
                    <a:pt x="213" y="179"/>
                    <a:pt x="218" y="184"/>
                  </a:cubicBezTo>
                  <a:cubicBezTo>
                    <a:pt x="244" y="210"/>
                    <a:pt x="244" y="210"/>
                    <a:pt x="244" y="210"/>
                  </a:cubicBezTo>
                  <a:cubicBezTo>
                    <a:pt x="248" y="195"/>
                    <a:pt x="244" y="178"/>
                    <a:pt x="232" y="166"/>
                  </a:cubicBezTo>
                  <a:close/>
                  <a:moveTo>
                    <a:pt x="154" y="155"/>
                  </a:moveTo>
                  <a:cubicBezTo>
                    <a:pt x="152" y="157"/>
                    <a:pt x="149" y="157"/>
                    <a:pt x="147" y="155"/>
                  </a:cubicBezTo>
                  <a:cubicBezTo>
                    <a:pt x="93" y="101"/>
                    <a:pt x="93" y="101"/>
                    <a:pt x="93" y="101"/>
                  </a:cubicBezTo>
                  <a:cubicBezTo>
                    <a:pt x="91" y="99"/>
                    <a:pt x="91" y="96"/>
                    <a:pt x="93" y="94"/>
                  </a:cubicBezTo>
                  <a:cubicBezTo>
                    <a:pt x="95" y="92"/>
                    <a:pt x="99" y="92"/>
                    <a:pt x="101" y="94"/>
                  </a:cubicBezTo>
                  <a:cubicBezTo>
                    <a:pt x="154" y="147"/>
                    <a:pt x="154" y="147"/>
                    <a:pt x="154" y="147"/>
                  </a:cubicBezTo>
                  <a:cubicBezTo>
                    <a:pt x="156" y="149"/>
                    <a:pt x="156" y="153"/>
                    <a:pt x="154" y="155"/>
                  </a:cubicBezTo>
                  <a:close/>
                </a:path>
              </a:pathLst>
            </a:custGeom>
            <a:grpFill/>
            <a:ln>
              <a:noFill/>
            </a:ln>
          </p:spPr>
          <p:txBody>
            <a:bodyPr vert="horz" wrap="square" lIns="91440" tIns="45720" rIns="91440" bIns="45720" numCol="1" anchor="t" anchorCtr="0" compatLnSpc="1"/>
            <a:lstStyle/>
            <a:p>
              <a:endParaRPr lang="id-ID"/>
            </a:p>
          </p:txBody>
        </p:sp>
      </p:grpSp>
      <p:sp>
        <p:nvSpPr>
          <p:cNvPr id="45" name="Freeform 386"/>
          <p:cNvSpPr>
            <a:spLocks noEditPoints="1"/>
          </p:cNvSpPr>
          <p:nvPr/>
        </p:nvSpPr>
        <p:spPr bwMode="auto">
          <a:xfrm>
            <a:off x="6805992" y="2250913"/>
            <a:ext cx="318396" cy="340818"/>
          </a:xfrm>
          <a:custGeom>
            <a:avLst/>
            <a:gdLst>
              <a:gd name="T0" fmla="*/ 56 w 60"/>
              <a:gd name="T1" fmla="*/ 0 h 64"/>
              <a:gd name="T2" fmla="*/ 8 w 60"/>
              <a:gd name="T3" fmla="*/ 0 h 64"/>
              <a:gd name="T4" fmla="*/ 4 w 60"/>
              <a:gd name="T5" fmla="*/ 4 h 64"/>
              <a:gd name="T6" fmla="*/ 4 w 60"/>
              <a:gd name="T7" fmla="*/ 12 h 64"/>
              <a:gd name="T8" fmla="*/ 10 w 60"/>
              <a:gd name="T9" fmla="*/ 12 h 64"/>
              <a:gd name="T10" fmla="*/ 12 w 60"/>
              <a:gd name="T11" fmla="*/ 14 h 64"/>
              <a:gd name="T12" fmla="*/ 10 w 60"/>
              <a:gd name="T13" fmla="*/ 16 h 64"/>
              <a:gd name="T14" fmla="*/ 2 w 60"/>
              <a:gd name="T15" fmla="*/ 16 h 64"/>
              <a:gd name="T16" fmla="*/ 0 w 60"/>
              <a:gd name="T17" fmla="*/ 18 h 64"/>
              <a:gd name="T18" fmla="*/ 2 w 60"/>
              <a:gd name="T19" fmla="*/ 20 h 64"/>
              <a:gd name="T20" fmla="*/ 4 w 60"/>
              <a:gd name="T21" fmla="*/ 20 h 64"/>
              <a:gd name="T22" fmla="*/ 4 w 60"/>
              <a:gd name="T23" fmla="*/ 28 h 64"/>
              <a:gd name="T24" fmla="*/ 10 w 60"/>
              <a:gd name="T25" fmla="*/ 28 h 64"/>
              <a:gd name="T26" fmla="*/ 12 w 60"/>
              <a:gd name="T27" fmla="*/ 30 h 64"/>
              <a:gd name="T28" fmla="*/ 10 w 60"/>
              <a:gd name="T29" fmla="*/ 32 h 64"/>
              <a:gd name="T30" fmla="*/ 2 w 60"/>
              <a:gd name="T31" fmla="*/ 32 h 64"/>
              <a:gd name="T32" fmla="*/ 0 w 60"/>
              <a:gd name="T33" fmla="*/ 34 h 64"/>
              <a:gd name="T34" fmla="*/ 2 w 60"/>
              <a:gd name="T35" fmla="*/ 36 h 64"/>
              <a:gd name="T36" fmla="*/ 4 w 60"/>
              <a:gd name="T37" fmla="*/ 36 h 64"/>
              <a:gd name="T38" fmla="*/ 4 w 60"/>
              <a:gd name="T39" fmla="*/ 44 h 64"/>
              <a:gd name="T40" fmla="*/ 10 w 60"/>
              <a:gd name="T41" fmla="*/ 44 h 64"/>
              <a:gd name="T42" fmla="*/ 12 w 60"/>
              <a:gd name="T43" fmla="*/ 46 h 64"/>
              <a:gd name="T44" fmla="*/ 10 w 60"/>
              <a:gd name="T45" fmla="*/ 48 h 64"/>
              <a:gd name="T46" fmla="*/ 2 w 60"/>
              <a:gd name="T47" fmla="*/ 48 h 64"/>
              <a:gd name="T48" fmla="*/ 0 w 60"/>
              <a:gd name="T49" fmla="*/ 50 h 64"/>
              <a:gd name="T50" fmla="*/ 2 w 60"/>
              <a:gd name="T51" fmla="*/ 52 h 64"/>
              <a:gd name="T52" fmla="*/ 4 w 60"/>
              <a:gd name="T53" fmla="*/ 52 h 64"/>
              <a:gd name="T54" fmla="*/ 4 w 60"/>
              <a:gd name="T55" fmla="*/ 60 h 64"/>
              <a:gd name="T56" fmla="*/ 8 w 60"/>
              <a:gd name="T57" fmla="*/ 64 h 64"/>
              <a:gd name="T58" fmla="*/ 56 w 60"/>
              <a:gd name="T59" fmla="*/ 64 h 64"/>
              <a:gd name="T60" fmla="*/ 60 w 60"/>
              <a:gd name="T61" fmla="*/ 60 h 64"/>
              <a:gd name="T62" fmla="*/ 60 w 60"/>
              <a:gd name="T63" fmla="*/ 4 h 64"/>
              <a:gd name="T64" fmla="*/ 56 w 60"/>
              <a:gd name="T65" fmla="*/ 0 h 64"/>
              <a:gd name="T66" fmla="*/ 48 w 60"/>
              <a:gd name="T67" fmla="*/ 28 h 64"/>
              <a:gd name="T68" fmla="*/ 24 w 60"/>
              <a:gd name="T69" fmla="*/ 28 h 64"/>
              <a:gd name="T70" fmla="*/ 24 w 60"/>
              <a:gd name="T71" fmla="*/ 12 h 64"/>
              <a:gd name="T72" fmla="*/ 48 w 60"/>
              <a:gd name="T73" fmla="*/ 12 h 64"/>
              <a:gd name="T74" fmla="*/ 48 w 60"/>
              <a:gd name="T75" fmla="*/ 2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64">
                <a:moveTo>
                  <a:pt x="56" y="0"/>
                </a:moveTo>
                <a:cubicBezTo>
                  <a:pt x="8" y="0"/>
                  <a:pt x="8" y="0"/>
                  <a:pt x="8" y="0"/>
                </a:cubicBezTo>
                <a:cubicBezTo>
                  <a:pt x="6" y="0"/>
                  <a:pt x="4" y="2"/>
                  <a:pt x="4" y="4"/>
                </a:cubicBezTo>
                <a:cubicBezTo>
                  <a:pt x="4" y="12"/>
                  <a:pt x="4" y="12"/>
                  <a:pt x="4" y="12"/>
                </a:cubicBezTo>
                <a:cubicBezTo>
                  <a:pt x="10" y="12"/>
                  <a:pt x="10" y="12"/>
                  <a:pt x="10" y="12"/>
                </a:cubicBezTo>
                <a:cubicBezTo>
                  <a:pt x="11" y="12"/>
                  <a:pt x="12" y="13"/>
                  <a:pt x="12" y="14"/>
                </a:cubicBezTo>
                <a:cubicBezTo>
                  <a:pt x="12" y="15"/>
                  <a:pt x="11" y="16"/>
                  <a:pt x="10" y="16"/>
                </a:cubicBezTo>
                <a:cubicBezTo>
                  <a:pt x="2" y="16"/>
                  <a:pt x="2" y="16"/>
                  <a:pt x="2" y="16"/>
                </a:cubicBezTo>
                <a:cubicBezTo>
                  <a:pt x="1" y="16"/>
                  <a:pt x="0" y="17"/>
                  <a:pt x="0" y="18"/>
                </a:cubicBezTo>
                <a:cubicBezTo>
                  <a:pt x="0" y="19"/>
                  <a:pt x="1" y="20"/>
                  <a:pt x="2" y="20"/>
                </a:cubicBezTo>
                <a:cubicBezTo>
                  <a:pt x="4" y="20"/>
                  <a:pt x="4" y="20"/>
                  <a:pt x="4" y="20"/>
                </a:cubicBezTo>
                <a:cubicBezTo>
                  <a:pt x="4" y="28"/>
                  <a:pt x="4" y="28"/>
                  <a:pt x="4" y="28"/>
                </a:cubicBezTo>
                <a:cubicBezTo>
                  <a:pt x="10" y="28"/>
                  <a:pt x="10" y="28"/>
                  <a:pt x="10" y="28"/>
                </a:cubicBezTo>
                <a:cubicBezTo>
                  <a:pt x="11" y="28"/>
                  <a:pt x="12" y="29"/>
                  <a:pt x="12" y="30"/>
                </a:cubicBezTo>
                <a:cubicBezTo>
                  <a:pt x="12" y="31"/>
                  <a:pt x="11" y="32"/>
                  <a:pt x="10" y="32"/>
                </a:cubicBezTo>
                <a:cubicBezTo>
                  <a:pt x="2" y="32"/>
                  <a:pt x="2" y="32"/>
                  <a:pt x="2" y="32"/>
                </a:cubicBezTo>
                <a:cubicBezTo>
                  <a:pt x="1" y="32"/>
                  <a:pt x="0" y="33"/>
                  <a:pt x="0" y="34"/>
                </a:cubicBezTo>
                <a:cubicBezTo>
                  <a:pt x="0" y="35"/>
                  <a:pt x="1" y="36"/>
                  <a:pt x="2" y="36"/>
                </a:cubicBezTo>
                <a:cubicBezTo>
                  <a:pt x="4" y="36"/>
                  <a:pt x="4" y="36"/>
                  <a:pt x="4" y="36"/>
                </a:cubicBezTo>
                <a:cubicBezTo>
                  <a:pt x="4" y="44"/>
                  <a:pt x="4" y="44"/>
                  <a:pt x="4" y="44"/>
                </a:cubicBezTo>
                <a:cubicBezTo>
                  <a:pt x="10" y="44"/>
                  <a:pt x="10" y="44"/>
                  <a:pt x="10" y="44"/>
                </a:cubicBezTo>
                <a:cubicBezTo>
                  <a:pt x="11" y="44"/>
                  <a:pt x="12" y="45"/>
                  <a:pt x="12" y="46"/>
                </a:cubicBezTo>
                <a:cubicBezTo>
                  <a:pt x="12" y="47"/>
                  <a:pt x="11" y="48"/>
                  <a:pt x="10" y="48"/>
                </a:cubicBezTo>
                <a:cubicBezTo>
                  <a:pt x="2" y="48"/>
                  <a:pt x="2" y="48"/>
                  <a:pt x="2" y="48"/>
                </a:cubicBezTo>
                <a:cubicBezTo>
                  <a:pt x="1" y="48"/>
                  <a:pt x="0" y="49"/>
                  <a:pt x="0" y="50"/>
                </a:cubicBezTo>
                <a:cubicBezTo>
                  <a:pt x="0" y="51"/>
                  <a:pt x="1" y="52"/>
                  <a:pt x="2" y="52"/>
                </a:cubicBezTo>
                <a:cubicBezTo>
                  <a:pt x="4" y="52"/>
                  <a:pt x="4" y="52"/>
                  <a:pt x="4" y="52"/>
                </a:cubicBezTo>
                <a:cubicBezTo>
                  <a:pt x="4" y="60"/>
                  <a:pt x="4" y="60"/>
                  <a:pt x="4" y="60"/>
                </a:cubicBezTo>
                <a:cubicBezTo>
                  <a:pt x="4" y="62"/>
                  <a:pt x="6" y="64"/>
                  <a:pt x="8" y="64"/>
                </a:cubicBezTo>
                <a:cubicBezTo>
                  <a:pt x="56" y="64"/>
                  <a:pt x="56" y="64"/>
                  <a:pt x="56" y="64"/>
                </a:cubicBezTo>
                <a:cubicBezTo>
                  <a:pt x="58" y="64"/>
                  <a:pt x="60" y="62"/>
                  <a:pt x="60" y="60"/>
                </a:cubicBezTo>
                <a:cubicBezTo>
                  <a:pt x="60" y="4"/>
                  <a:pt x="60" y="4"/>
                  <a:pt x="60" y="4"/>
                </a:cubicBezTo>
                <a:cubicBezTo>
                  <a:pt x="60" y="2"/>
                  <a:pt x="58" y="0"/>
                  <a:pt x="56" y="0"/>
                </a:cubicBezTo>
                <a:close/>
                <a:moveTo>
                  <a:pt x="48" y="28"/>
                </a:moveTo>
                <a:cubicBezTo>
                  <a:pt x="24" y="28"/>
                  <a:pt x="24" y="28"/>
                  <a:pt x="24" y="28"/>
                </a:cubicBezTo>
                <a:cubicBezTo>
                  <a:pt x="24" y="12"/>
                  <a:pt x="24" y="12"/>
                  <a:pt x="24" y="12"/>
                </a:cubicBezTo>
                <a:cubicBezTo>
                  <a:pt x="48" y="12"/>
                  <a:pt x="48" y="12"/>
                  <a:pt x="48" y="12"/>
                </a:cubicBezTo>
                <a:lnTo>
                  <a:pt x="48" y="28"/>
                </a:lnTo>
                <a:close/>
              </a:path>
            </a:pathLst>
          </a:custGeom>
          <a:solidFill>
            <a:schemeClr val="bg2"/>
          </a:solidFill>
          <a:ln>
            <a:noFill/>
          </a:ln>
        </p:spPr>
        <p:txBody>
          <a:bodyPr vert="horz" wrap="square" lIns="91440" tIns="45720" rIns="91440" bIns="45720" numCol="1" anchor="t" anchorCtr="0" compatLnSpc="1"/>
          <a:lstStyle/>
          <a:p>
            <a:endParaRPr lang="id-ID"/>
          </a:p>
        </p:txBody>
      </p:sp>
      <p:grpSp>
        <p:nvGrpSpPr>
          <p:cNvPr id="46" name="Group 45"/>
          <p:cNvGrpSpPr/>
          <p:nvPr/>
        </p:nvGrpSpPr>
        <p:grpSpPr>
          <a:xfrm rot="21545399">
            <a:off x="5008739" y="5154895"/>
            <a:ext cx="434104" cy="294703"/>
            <a:chOff x="3221038" y="1938338"/>
            <a:chExt cx="563562" cy="382588"/>
          </a:xfrm>
          <a:solidFill>
            <a:schemeClr val="bg2"/>
          </a:solidFill>
        </p:grpSpPr>
        <p:sp>
          <p:nvSpPr>
            <p:cNvPr id="47" name="Freeform 5"/>
            <p:cNvSpPr/>
            <p:nvPr/>
          </p:nvSpPr>
          <p:spPr bwMode="auto">
            <a:xfrm>
              <a:off x="3221038" y="2011363"/>
              <a:ext cx="306387" cy="263525"/>
            </a:xfrm>
            <a:custGeom>
              <a:avLst/>
              <a:gdLst>
                <a:gd name="T0" fmla="*/ 0 w 114"/>
                <a:gd name="T1" fmla="*/ 43 h 99"/>
                <a:gd name="T2" fmla="*/ 57 w 114"/>
                <a:gd name="T3" fmla="*/ 0 h 99"/>
                <a:gd name="T4" fmla="*/ 114 w 114"/>
                <a:gd name="T5" fmla="*/ 43 h 99"/>
                <a:gd name="T6" fmla="*/ 57 w 114"/>
                <a:gd name="T7" fmla="*/ 86 h 99"/>
                <a:gd name="T8" fmla="*/ 33 w 114"/>
                <a:gd name="T9" fmla="*/ 82 h 99"/>
                <a:gd name="T10" fmla="*/ 7 w 114"/>
                <a:gd name="T11" fmla="*/ 99 h 99"/>
                <a:gd name="T12" fmla="*/ 5 w 114"/>
                <a:gd name="T13" fmla="*/ 98 h 99"/>
                <a:gd name="T14" fmla="*/ 18 w 114"/>
                <a:gd name="T15" fmla="*/ 74 h 99"/>
                <a:gd name="T16" fmla="*/ 0 w 114"/>
                <a:gd name="T17" fmla="*/ 4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99">
                  <a:moveTo>
                    <a:pt x="0" y="43"/>
                  </a:moveTo>
                  <a:cubicBezTo>
                    <a:pt x="0" y="19"/>
                    <a:pt x="25" y="0"/>
                    <a:pt x="57" y="0"/>
                  </a:cubicBezTo>
                  <a:cubicBezTo>
                    <a:pt x="88" y="0"/>
                    <a:pt x="114" y="19"/>
                    <a:pt x="114" y="43"/>
                  </a:cubicBezTo>
                  <a:cubicBezTo>
                    <a:pt x="114" y="66"/>
                    <a:pt x="88" y="86"/>
                    <a:pt x="57" y="86"/>
                  </a:cubicBezTo>
                  <a:cubicBezTo>
                    <a:pt x="49" y="86"/>
                    <a:pt x="41" y="84"/>
                    <a:pt x="33" y="82"/>
                  </a:cubicBezTo>
                  <a:cubicBezTo>
                    <a:pt x="7" y="99"/>
                    <a:pt x="7" y="99"/>
                    <a:pt x="7" y="99"/>
                  </a:cubicBezTo>
                  <a:cubicBezTo>
                    <a:pt x="5" y="98"/>
                    <a:pt x="5" y="98"/>
                    <a:pt x="5" y="98"/>
                  </a:cubicBezTo>
                  <a:cubicBezTo>
                    <a:pt x="18" y="74"/>
                    <a:pt x="18" y="74"/>
                    <a:pt x="18" y="74"/>
                  </a:cubicBezTo>
                  <a:cubicBezTo>
                    <a:pt x="6" y="66"/>
                    <a:pt x="0" y="55"/>
                    <a:pt x="0" y="43"/>
                  </a:cubicBezTo>
                  <a:close/>
                </a:path>
              </a:pathLst>
            </a:custGeom>
            <a:grpFill/>
            <a:ln>
              <a:noFill/>
            </a:ln>
          </p:spPr>
          <p:txBody>
            <a:bodyPr vert="horz" wrap="square" lIns="91440" tIns="45720" rIns="91440" bIns="45720" numCol="1" anchor="t" anchorCtr="0" compatLnSpc="1"/>
            <a:lstStyle/>
            <a:p>
              <a:endParaRPr lang="id-ID"/>
            </a:p>
          </p:txBody>
        </p:sp>
        <p:sp>
          <p:nvSpPr>
            <p:cNvPr id="48" name="Freeform 6"/>
            <p:cNvSpPr/>
            <p:nvPr/>
          </p:nvSpPr>
          <p:spPr bwMode="auto">
            <a:xfrm>
              <a:off x="3398838" y="1938338"/>
              <a:ext cx="385762" cy="382588"/>
            </a:xfrm>
            <a:custGeom>
              <a:avLst/>
              <a:gdLst>
                <a:gd name="T0" fmla="*/ 63 w 144"/>
                <a:gd name="T1" fmla="*/ 113 h 143"/>
                <a:gd name="T2" fmla="*/ 93 w 144"/>
                <a:gd name="T3" fmla="*/ 108 h 143"/>
                <a:gd name="T4" fmla="*/ 96 w 144"/>
                <a:gd name="T5" fmla="*/ 107 h 143"/>
                <a:gd name="T6" fmla="*/ 114 w 144"/>
                <a:gd name="T7" fmla="*/ 119 h 143"/>
                <a:gd name="T8" fmla="*/ 105 w 144"/>
                <a:gd name="T9" fmla="*/ 102 h 143"/>
                <a:gd name="T10" fmla="*/ 110 w 144"/>
                <a:gd name="T11" fmla="*/ 99 h 143"/>
                <a:gd name="T12" fmla="*/ 132 w 144"/>
                <a:gd name="T13" fmla="*/ 62 h 143"/>
                <a:gd name="T14" fmla="*/ 63 w 144"/>
                <a:gd name="T15" fmla="*/ 12 h 143"/>
                <a:gd name="T16" fmla="*/ 16 w 144"/>
                <a:gd name="T17" fmla="*/ 26 h 143"/>
                <a:gd name="T18" fmla="*/ 0 w 144"/>
                <a:gd name="T19" fmla="*/ 22 h 143"/>
                <a:gd name="T20" fmla="*/ 63 w 144"/>
                <a:gd name="T21" fmla="*/ 0 h 143"/>
                <a:gd name="T22" fmla="*/ 144 w 144"/>
                <a:gd name="T23" fmla="*/ 62 h 143"/>
                <a:gd name="T24" fmla="*/ 121 w 144"/>
                <a:gd name="T25" fmla="*/ 106 h 143"/>
                <a:gd name="T26" fmla="*/ 137 w 144"/>
                <a:gd name="T27" fmla="*/ 143 h 143"/>
                <a:gd name="T28" fmla="*/ 94 w 144"/>
                <a:gd name="T29" fmla="*/ 120 h 143"/>
                <a:gd name="T30" fmla="*/ 63 w 144"/>
                <a:gd name="T31" fmla="*/ 125 h 143"/>
                <a:gd name="T32" fmla="*/ 16 w 144"/>
                <a:gd name="T33" fmla="*/ 114 h 143"/>
                <a:gd name="T34" fmla="*/ 30 w 144"/>
                <a:gd name="T35" fmla="*/ 107 h 143"/>
                <a:gd name="T36" fmla="*/ 63 w 144"/>
                <a:gd name="T37" fmla="*/ 11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4" h="143">
                  <a:moveTo>
                    <a:pt x="63" y="113"/>
                  </a:moveTo>
                  <a:cubicBezTo>
                    <a:pt x="74" y="113"/>
                    <a:pt x="84" y="111"/>
                    <a:pt x="93" y="108"/>
                  </a:cubicBezTo>
                  <a:cubicBezTo>
                    <a:pt x="96" y="107"/>
                    <a:pt x="96" y="107"/>
                    <a:pt x="96" y="107"/>
                  </a:cubicBezTo>
                  <a:cubicBezTo>
                    <a:pt x="114" y="119"/>
                    <a:pt x="114" y="119"/>
                    <a:pt x="114" y="119"/>
                  </a:cubicBezTo>
                  <a:cubicBezTo>
                    <a:pt x="105" y="102"/>
                    <a:pt x="105" y="102"/>
                    <a:pt x="105" y="102"/>
                  </a:cubicBezTo>
                  <a:cubicBezTo>
                    <a:pt x="110" y="99"/>
                    <a:pt x="110" y="99"/>
                    <a:pt x="110" y="99"/>
                  </a:cubicBezTo>
                  <a:cubicBezTo>
                    <a:pt x="124" y="90"/>
                    <a:pt x="132" y="76"/>
                    <a:pt x="132" y="62"/>
                  </a:cubicBezTo>
                  <a:cubicBezTo>
                    <a:pt x="132" y="35"/>
                    <a:pt x="101" y="12"/>
                    <a:pt x="63" y="12"/>
                  </a:cubicBezTo>
                  <a:cubicBezTo>
                    <a:pt x="45" y="12"/>
                    <a:pt x="28" y="17"/>
                    <a:pt x="16" y="26"/>
                  </a:cubicBezTo>
                  <a:cubicBezTo>
                    <a:pt x="11" y="24"/>
                    <a:pt x="6" y="23"/>
                    <a:pt x="0" y="22"/>
                  </a:cubicBezTo>
                  <a:cubicBezTo>
                    <a:pt x="15" y="9"/>
                    <a:pt x="38" y="0"/>
                    <a:pt x="63" y="0"/>
                  </a:cubicBezTo>
                  <a:cubicBezTo>
                    <a:pt x="108" y="0"/>
                    <a:pt x="144" y="28"/>
                    <a:pt x="144" y="62"/>
                  </a:cubicBezTo>
                  <a:cubicBezTo>
                    <a:pt x="144" y="79"/>
                    <a:pt x="136" y="95"/>
                    <a:pt x="121" y="106"/>
                  </a:cubicBezTo>
                  <a:cubicBezTo>
                    <a:pt x="137" y="143"/>
                    <a:pt x="137" y="143"/>
                    <a:pt x="137" y="143"/>
                  </a:cubicBezTo>
                  <a:cubicBezTo>
                    <a:pt x="94" y="120"/>
                    <a:pt x="94" y="120"/>
                    <a:pt x="94" y="120"/>
                  </a:cubicBezTo>
                  <a:cubicBezTo>
                    <a:pt x="84" y="123"/>
                    <a:pt x="74" y="125"/>
                    <a:pt x="63" y="125"/>
                  </a:cubicBezTo>
                  <a:cubicBezTo>
                    <a:pt x="45" y="125"/>
                    <a:pt x="29" y="121"/>
                    <a:pt x="16" y="114"/>
                  </a:cubicBezTo>
                  <a:cubicBezTo>
                    <a:pt x="21" y="112"/>
                    <a:pt x="26" y="109"/>
                    <a:pt x="30" y="107"/>
                  </a:cubicBezTo>
                  <a:cubicBezTo>
                    <a:pt x="40" y="111"/>
                    <a:pt x="51" y="113"/>
                    <a:pt x="63" y="113"/>
                  </a:cubicBezTo>
                  <a:close/>
                </a:path>
              </a:pathLst>
            </a:custGeom>
            <a:grpFill/>
            <a:ln>
              <a:noFill/>
            </a:ln>
          </p:spPr>
          <p:txBody>
            <a:bodyPr vert="horz" wrap="square" lIns="91440" tIns="45720" rIns="91440" bIns="45720" numCol="1" anchor="t" anchorCtr="0" compatLnSpc="1"/>
            <a:lstStyle/>
            <a:p>
              <a:endParaRPr lang="id-ID"/>
            </a:p>
          </p:txBody>
        </p:sp>
      </p:grpSp>
      <p:grpSp>
        <p:nvGrpSpPr>
          <p:cNvPr id="49" name="Group 48"/>
          <p:cNvGrpSpPr/>
          <p:nvPr/>
        </p:nvGrpSpPr>
        <p:grpSpPr>
          <a:xfrm>
            <a:off x="6724835" y="5100571"/>
            <a:ext cx="429107" cy="429108"/>
            <a:chOff x="1827213" y="333375"/>
            <a:chExt cx="490537" cy="490538"/>
          </a:xfrm>
          <a:solidFill>
            <a:schemeClr val="bg2"/>
          </a:solidFill>
        </p:grpSpPr>
        <p:sp>
          <p:nvSpPr>
            <p:cNvPr id="50" name="Freeform 5"/>
            <p:cNvSpPr>
              <a:spLocks noEditPoints="1"/>
            </p:cNvSpPr>
            <p:nvPr/>
          </p:nvSpPr>
          <p:spPr bwMode="auto">
            <a:xfrm>
              <a:off x="1827213" y="333375"/>
              <a:ext cx="490537" cy="490538"/>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70 w 128"/>
                <a:gd name="T11" fmla="*/ 120 h 128"/>
                <a:gd name="T12" fmla="*/ 70 w 128"/>
                <a:gd name="T13" fmla="*/ 107 h 128"/>
                <a:gd name="T14" fmla="*/ 67 w 128"/>
                <a:gd name="T15" fmla="*/ 107 h 128"/>
                <a:gd name="T16" fmla="*/ 67 w 128"/>
                <a:gd name="T17" fmla="*/ 94 h 128"/>
                <a:gd name="T18" fmla="*/ 64 w 128"/>
                <a:gd name="T19" fmla="*/ 95 h 128"/>
                <a:gd name="T20" fmla="*/ 62 w 128"/>
                <a:gd name="T21" fmla="*/ 94 h 128"/>
                <a:gd name="T22" fmla="*/ 62 w 128"/>
                <a:gd name="T23" fmla="*/ 107 h 128"/>
                <a:gd name="T24" fmla="*/ 59 w 128"/>
                <a:gd name="T25" fmla="*/ 107 h 128"/>
                <a:gd name="T26" fmla="*/ 59 w 128"/>
                <a:gd name="T27" fmla="*/ 120 h 128"/>
                <a:gd name="T28" fmla="*/ 8 w 128"/>
                <a:gd name="T29" fmla="*/ 70 h 128"/>
                <a:gd name="T30" fmla="*/ 22 w 128"/>
                <a:gd name="T31" fmla="*/ 70 h 128"/>
                <a:gd name="T32" fmla="*/ 22 w 128"/>
                <a:gd name="T33" fmla="*/ 66 h 128"/>
                <a:gd name="T34" fmla="*/ 34 w 128"/>
                <a:gd name="T35" fmla="*/ 66 h 128"/>
                <a:gd name="T36" fmla="*/ 34 w 128"/>
                <a:gd name="T37" fmla="*/ 64 h 128"/>
                <a:gd name="T38" fmla="*/ 34 w 128"/>
                <a:gd name="T39" fmla="*/ 62 h 128"/>
                <a:gd name="T40" fmla="*/ 22 w 128"/>
                <a:gd name="T41" fmla="*/ 62 h 128"/>
                <a:gd name="T42" fmla="*/ 22 w 128"/>
                <a:gd name="T43" fmla="*/ 58 h 128"/>
                <a:gd name="T44" fmla="*/ 8 w 128"/>
                <a:gd name="T45" fmla="*/ 58 h 128"/>
                <a:gd name="T46" fmla="*/ 59 w 128"/>
                <a:gd name="T47" fmla="*/ 8 h 128"/>
                <a:gd name="T48" fmla="*/ 59 w 128"/>
                <a:gd name="T49" fmla="*/ 22 h 128"/>
                <a:gd name="T50" fmla="*/ 62 w 128"/>
                <a:gd name="T51" fmla="*/ 21 h 128"/>
                <a:gd name="T52" fmla="*/ 62 w 128"/>
                <a:gd name="T53" fmla="*/ 34 h 128"/>
                <a:gd name="T54" fmla="*/ 64 w 128"/>
                <a:gd name="T55" fmla="*/ 34 h 128"/>
                <a:gd name="T56" fmla="*/ 67 w 128"/>
                <a:gd name="T57" fmla="*/ 34 h 128"/>
                <a:gd name="T58" fmla="*/ 67 w 128"/>
                <a:gd name="T59" fmla="*/ 21 h 128"/>
                <a:gd name="T60" fmla="*/ 70 w 128"/>
                <a:gd name="T61" fmla="*/ 22 h 128"/>
                <a:gd name="T62" fmla="*/ 70 w 128"/>
                <a:gd name="T63" fmla="*/ 8 h 128"/>
                <a:gd name="T64" fmla="*/ 121 w 128"/>
                <a:gd name="T65" fmla="*/ 58 h 128"/>
                <a:gd name="T66" fmla="*/ 107 w 128"/>
                <a:gd name="T67" fmla="*/ 58 h 128"/>
                <a:gd name="T68" fmla="*/ 107 w 128"/>
                <a:gd name="T69" fmla="*/ 62 h 128"/>
                <a:gd name="T70" fmla="*/ 95 w 128"/>
                <a:gd name="T71" fmla="*/ 62 h 128"/>
                <a:gd name="T72" fmla="*/ 95 w 128"/>
                <a:gd name="T73" fmla="*/ 64 h 128"/>
                <a:gd name="T74" fmla="*/ 95 w 128"/>
                <a:gd name="T75" fmla="*/ 66 h 128"/>
                <a:gd name="T76" fmla="*/ 107 w 128"/>
                <a:gd name="T77" fmla="*/ 66 h 128"/>
                <a:gd name="T78" fmla="*/ 107 w 128"/>
                <a:gd name="T79" fmla="*/ 70 h 128"/>
                <a:gd name="T80" fmla="*/ 121 w 128"/>
                <a:gd name="T81" fmla="*/ 70 h 128"/>
                <a:gd name="T82" fmla="*/ 70 w 128"/>
                <a:gd name="T83"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64" y="0"/>
                  </a:moveTo>
                  <a:cubicBezTo>
                    <a:pt x="29" y="0"/>
                    <a:pt x="0" y="29"/>
                    <a:pt x="0" y="64"/>
                  </a:cubicBezTo>
                  <a:cubicBezTo>
                    <a:pt x="0" y="99"/>
                    <a:pt x="29" y="128"/>
                    <a:pt x="64" y="128"/>
                  </a:cubicBezTo>
                  <a:cubicBezTo>
                    <a:pt x="100" y="128"/>
                    <a:pt x="128" y="99"/>
                    <a:pt x="128" y="64"/>
                  </a:cubicBezTo>
                  <a:cubicBezTo>
                    <a:pt x="128" y="29"/>
                    <a:pt x="100" y="0"/>
                    <a:pt x="64" y="0"/>
                  </a:cubicBezTo>
                  <a:close/>
                  <a:moveTo>
                    <a:pt x="70" y="120"/>
                  </a:moveTo>
                  <a:cubicBezTo>
                    <a:pt x="70" y="107"/>
                    <a:pt x="70" y="107"/>
                    <a:pt x="70" y="107"/>
                  </a:cubicBezTo>
                  <a:cubicBezTo>
                    <a:pt x="69" y="107"/>
                    <a:pt x="68" y="107"/>
                    <a:pt x="67" y="107"/>
                  </a:cubicBezTo>
                  <a:cubicBezTo>
                    <a:pt x="67" y="94"/>
                    <a:pt x="67" y="94"/>
                    <a:pt x="67" y="94"/>
                  </a:cubicBezTo>
                  <a:cubicBezTo>
                    <a:pt x="66" y="94"/>
                    <a:pt x="65" y="95"/>
                    <a:pt x="64" y="95"/>
                  </a:cubicBezTo>
                  <a:cubicBezTo>
                    <a:pt x="64" y="95"/>
                    <a:pt x="63" y="94"/>
                    <a:pt x="62" y="94"/>
                  </a:cubicBezTo>
                  <a:cubicBezTo>
                    <a:pt x="62" y="107"/>
                    <a:pt x="62" y="107"/>
                    <a:pt x="62" y="107"/>
                  </a:cubicBezTo>
                  <a:cubicBezTo>
                    <a:pt x="61" y="107"/>
                    <a:pt x="60" y="107"/>
                    <a:pt x="59" y="107"/>
                  </a:cubicBezTo>
                  <a:cubicBezTo>
                    <a:pt x="59" y="120"/>
                    <a:pt x="59" y="120"/>
                    <a:pt x="59" y="120"/>
                  </a:cubicBezTo>
                  <a:cubicBezTo>
                    <a:pt x="32" y="118"/>
                    <a:pt x="11" y="96"/>
                    <a:pt x="8" y="70"/>
                  </a:cubicBezTo>
                  <a:cubicBezTo>
                    <a:pt x="22" y="70"/>
                    <a:pt x="22" y="70"/>
                    <a:pt x="22" y="70"/>
                  </a:cubicBezTo>
                  <a:cubicBezTo>
                    <a:pt x="22" y="69"/>
                    <a:pt x="22" y="67"/>
                    <a:pt x="22" y="66"/>
                  </a:cubicBezTo>
                  <a:cubicBezTo>
                    <a:pt x="34" y="66"/>
                    <a:pt x="34" y="66"/>
                    <a:pt x="34" y="66"/>
                  </a:cubicBezTo>
                  <a:cubicBezTo>
                    <a:pt x="34" y="66"/>
                    <a:pt x="34" y="65"/>
                    <a:pt x="34" y="64"/>
                  </a:cubicBezTo>
                  <a:cubicBezTo>
                    <a:pt x="34" y="63"/>
                    <a:pt x="34" y="63"/>
                    <a:pt x="34" y="62"/>
                  </a:cubicBezTo>
                  <a:cubicBezTo>
                    <a:pt x="22" y="62"/>
                    <a:pt x="22" y="62"/>
                    <a:pt x="22" y="62"/>
                  </a:cubicBezTo>
                  <a:cubicBezTo>
                    <a:pt x="22" y="61"/>
                    <a:pt x="22" y="60"/>
                    <a:pt x="22" y="58"/>
                  </a:cubicBezTo>
                  <a:cubicBezTo>
                    <a:pt x="8" y="58"/>
                    <a:pt x="8" y="58"/>
                    <a:pt x="8" y="58"/>
                  </a:cubicBezTo>
                  <a:cubicBezTo>
                    <a:pt x="11" y="32"/>
                    <a:pt x="32" y="11"/>
                    <a:pt x="59" y="8"/>
                  </a:cubicBezTo>
                  <a:cubicBezTo>
                    <a:pt x="59" y="22"/>
                    <a:pt x="59" y="22"/>
                    <a:pt x="59" y="22"/>
                  </a:cubicBezTo>
                  <a:cubicBezTo>
                    <a:pt x="60" y="21"/>
                    <a:pt x="61" y="21"/>
                    <a:pt x="62" y="21"/>
                  </a:cubicBezTo>
                  <a:cubicBezTo>
                    <a:pt x="62" y="34"/>
                    <a:pt x="62" y="34"/>
                    <a:pt x="62" y="34"/>
                  </a:cubicBezTo>
                  <a:cubicBezTo>
                    <a:pt x="63" y="34"/>
                    <a:pt x="64" y="34"/>
                    <a:pt x="64" y="34"/>
                  </a:cubicBezTo>
                  <a:cubicBezTo>
                    <a:pt x="65" y="34"/>
                    <a:pt x="66" y="34"/>
                    <a:pt x="67" y="34"/>
                  </a:cubicBezTo>
                  <a:cubicBezTo>
                    <a:pt x="67" y="21"/>
                    <a:pt x="67" y="21"/>
                    <a:pt x="67" y="21"/>
                  </a:cubicBezTo>
                  <a:cubicBezTo>
                    <a:pt x="68" y="21"/>
                    <a:pt x="69" y="21"/>
                    <a:pt x="70" y="22"/>
                  </a:cubicBezTo>
                  <a:cubicBezTo>
                    <a:pt x="70" y="8"/>
                    <a:pt x="70" y="8"/>
                    <a:pt x="70" y="8"/>
                  </a:cubicBezTo>
                  <a:cubicBezTo>
                    <a:pt x="97" y="11"/>
                    <a:pt x="118" y="32"/>
                    <a:pt x="121" y="58"/>
                  </a:cubicBezTo>
                  <a:cubicBezTo>
                    <a:pt x="107" y="58"/>
                    <a:pt x="107" y="58"/>
                    <a:pt x="107" y="58"/>
                  </a:cubicBezTo>
                  <a:cubicBezTo>
                    <a:pt x="107" y="60"/>
                    <a:pt x="107" y="61"/>
                    <a:pt x="107" y="62"/>
                  </a:cubicBezTo>
                  <a:cubicBezTo>
                    <a:pt x="95" y="62"/>
                    <a:pt x="95" y="62"/>
                    <a:pt x="95" y="62"/>
                  </a:cubicBezTo>
                  <a:cubicBezTo>
                    <a:pt x="95" y="63"/>
                    <a:pt x="95" y="63"/>
                    <a:pt x="95" y="64"/>
                  </a:cubicBezTo>
                  <a:cubicBezTo>
                    <a:pt x="95" y="65"/>
                    <a:pt x="95" y="66"/>
                    <a:pt x="95" y="66"/>
                  </a:cubicBezTo>
                  <a:cubicBezTo>
                    <a:pt x="107" y="66"/>
                    <a:pt x="107" y="66"/>
                    <a:pt x="107" y="66"/>
                  </a:cubicBezTo>
                  <a:cubicBezTo>
                    <a:pt x="107" y="67"/>
                    <a:pt x="107" y="69"/>
                    <a:pt x="107" y="70"/>
                  </a:cubicBezTo>
                  <a:cubicBezTo>
                    <a:pt x="121" y="70"/>
                    <a:pt x="121" y="70"/>
                    <a:pt x="121" y="70"/>
                  </a:cubicBezTo>
                  <a:cubicBezTo>
                    <a:pt x="118" y="96"/>
                    <a:pt x="97" y="118"/>
                    <a:pt x="70"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1" name="Freeform 6"/>
            <p:cNvSpPr/>
            <p:nvPr/>
          </p:nvSpPr>
          <p:spPr bwMode="auto">
            <a:xfrm>
              <a:off x="1981200" y="509588"/>
              <a:ext cx="187325" cy="169863"/>
            </a:xfrm>
            <a:custGeom>
              <a:avLst/>
              <a:gdLst>
                <a:gd name="T0" fmla="*/ 28 w 49"/>
                <a:gd name="T1" fmla="*/ 28 h 44"/>
                <a:gd name="T2" fmla="*/ 28 w 49"/>
                <a:gd name="T3" fmla="*/ 26 h 44"/>
                <a:gd name="T4" fmla="*/ 35 w 49"/>
                <a:gd name="T5" fmla="*/ 11 h 44"/>
                <a:gd name="T6" fmla="*/ 24 w 49"/>
                <a:gd name="T7" fmla="*/ 0 h 44"/>
                <a:gd name="T8" fmla="*/ 14 w 49"/>
                <a:gd name="T9" fmla="*/ 11 h 44"/>
                <a:gd name="T10" fmla="*/ 21 w 49"/>
                <a:gd name="T11" fmla="*/ 26 h 44"/>
                <a:gd name="T12" fmla="*/ 21 w 49"/>
                <a:gd name="T13" fmla="*/ 28 h 44"/>
                <a:gd name="T14" fmla="*/ 0 w 49"/>
                <a:gd name="T15" fmla="*/ 39 h 44"/>
                <a:gd name="T16" fmla="*/ 24 w 49"/>
                <a:gd name="T17" fmla="*/ 44 h 44"/>
                <a:gd name="T18" fmla="*/ 49 w 49"/>
                <a:gd name="T19" fmla="*/ 39 h 44"/>
                <a:gd name="T20" fmla="*/ 28 w 49"/>
                <a:gd name="T21" fmla="*/ 2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44">
                  <a:moveTo>
                    <a:pt x="28" y="28"/>
                  </a:moveTo>
                  <a:cubicBezTo>
                    <a:pt x="28" y="26"/>
                    <a:pt x="28" y="26"/>
                    <a:pt x="28" y="26"/>
                  </a:cubicBezTo>
                  <a:cubicBezTo>
                    <a:pt x="32" y="23"/>
                    <a:pt x="35" y="16"/>
                    <a:pt x="35" y="11"/>
                  </a:cubicBezTo>
                  <a:cubicBezTo>
                    <a:pt x="35" y="3"/>
                    <a:pt x="29" y="0"/>
                    <a:pt x="24" y="0"/>
                  </a:cubicBezTo>
                  <a:cubicBezTo>
                    <a:pt x="21" y="0"/>
                    <a:pt x="14" y="3"/>
                    <a:pt x="14" y="11"/>
                  </a:cubicBezTo>
                  <a:cubicBezTo>
                    <a:pt x="14" y="16"/>
                    <a:pt x="17" y="23"/>
                    <a:pt x="21" y="26"/>
                  </a:cubicBezTo>
                  <a:cubicBezTo>
                    <a:pt x="21" y="28"/>
                    <a:pt x="21" y="28"/>
                    <a:pt x="21" y="28"/>
                  </a:cubicBezTo>
                  <a:cubicBezTo>
                    <a:pt x="11" y="28"/>
                    <a:pt x="3" y="33"/>
                    <a:pt x="0" y="39"/>
                  </a:cubicBezTo>
                  <a:cubicBezTo>
                    <a:pt x="7" y="42"/>
                    <a:pt x="15" y="44"/>
                    <a:pt x="24" y="44"/>
                  </a:cubicBezTo>
                  <a:cubicBezTo>
                    <a:pt x="34" y="44"/>
                    <a:pt x="42" y="42"/>
                    <a:pt x="49" y="39"/>
                  </a:cubicBezTo>
                  <a:cubicBezTo>
                    <a:pt x="46" y="33"/>
                    <a:pt x="38" y="28"/>
                    <a:pt x="28"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2" name="Freeform 7"/>
            <p:cNvSpPr/>
            <p:nvPr/>
          </p:nvSpPr>
          <p:spPr bwMode="auto">
            <a:xfrm>
              <a:off x="2103438" y="506413"/>
              <a:ext cx="114300" cy="141288"/>
            </a:xfrm>
            <a:custGeom>
              <a:avLst/>
              <a:gdLst>
                <a:gd name="T0" fmla="*/ 13 w 30"/>
                <a:gd name="T1" fmla="*/ 23 h 37"/>
                <a:gd name="T2" fmla="*/ 13 w 30"/>
                <a:gd name="T3" fmla="*/ 22 h 37"/>
                <a:gd name="T4" fmla="*/ 19 w 30"/>
                <a:gd name="T5" fmla="*/ 9 h 37"/>
                <a:gd name="T6" fmla="*/ 10 w 30"/>
                <a:gd name="T7" fmla="*/ 0 h 37"/>
                <a:gd name="T8" fmla="*/ 3 w 30"/>
                <a:gd name="T9" fmla="*/ 4 h 37"/>
                <a:gd name="T10" fmla="*/ 6 w 30"/>
                <a:gd name="T11" fmla="*/ 12 h 37"/>
                <a:gd name="T12" fmla="*/ 4 w 30"/>
                <a:gd name="T13" fmla="*/ 19 h 37"/>
                <a:gd name="T14" fmla="*/ 7 w 30"/>
                <a:gd name="T15" fmla="*/ 22 h 37"/>
                <a:gd name="T16" fmla="*/ 7 w 30"/>
                <a:gd name="T17" fmla="*/ 23 h 37"/>
                <a:gd name="T18" fmla="*/ 2 w 30"/>
                <a:gd name="T19" fmla="*/ 24 h 37"/>
                <a:gd name="T20" fmla="*/ 0 w 30"/>
                <a:gd name="T21" fmla="*/ 27 h 37"/>
                <a:gd name="T22" fmla="*/ 17 w 30"/>
                <a:gd name="T23" fmla="*/ 37 h 37"/>
                <a:gd name="T24" fmla="*/ 30 w 30"/>
                <a:gd name="T25" fmla="*/ 33 h 37"/>
                <a:gd name="T26" fmla="*/ 13 w 30"/>
                <a:gd name="T27" fmla="*/ 2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37">
                  <a:moveTo>
                    <a:pt x="13" y="23"/>
                  </a:moveTo>
                  <a:cubicBezTo>
                    <a:pt x="13" y="22"/>
                    <a:pt x="13" y="22"/>
                    <a:pt x="13" y="22"/>
                  </a:cubicBezTo>
                  <a:cubicBezTo>
                    <a:pt x="17" y="20"/>
                    <a:pt x="19" y="14"/>
                    <a:pt x="19" y="9"/>
                  </a:cubicBezTo>
                  <a:cubicBezTo>
                    <a:pt x="19" y="3"/>
                    <a:pt x="14" y="0"/>
                    <a:pt x="10" y="0"/>
                  </a:cubicBezTo>
                  <a:cubicBezTo>
                    <a:pt x="8" y="0"/>
                    <a:pt x="5" y="1"/>
                    <a:pt x="3" y="4"/>
                  </a:cubicBezTo>
                  <a:cubicBezTo>
                    <a:pt x="5" y="6"/>
                    <a:pt x="6" y="8"/>
                    <a:pt x="6" y="12"/>
                  </a:cubicBezTo>
                  <a:cubicBezTo>
                    <a:pt x="6" y="14"/>
                    <a:pt x="5" y="16"/>
                    <a:pt x="4" y="19"/>
                  </a:cubicBezTo>
                  <a:cubicBezTo>
                    <a:pt x="5" y="20"/>
                    <a:pt x="6" y="21"/>
                    <a:pt x="7" y="22"/>
                  </a:cubicBezTo>
                  <a:cubicBezTo>
                    <a:pt x="7" y="23"/>
                    <a:pt x="7" y="23"/>
                    <a:pt x="7" y="23"/>
                  </a:cubicBezTo>
                  <a:cubicBezTo>
                    <a:pt x="5" y="23"/>
                    <a:pt x="3" y="24"/>
                    <a:pt x="2" y="24"/>
                  </a:cubicBezTo>
                  <a:cubicBezTo>
                    <a:pt x="1" y="25"/>
                    <a:pt x="0" y="26"/>
                    <a:pt x="0" y="27"/>
                  </a:cubicBezTo>
                  <a:cubicBezTo>
                    <a:pt x="8" y="28"/>
                    <a:pt x="14" y="32"/>
                    <a:pt x="17" y="37"/>
                  </a:cubicBezTo>
                  <a:cubicBezTo>
                    <a:pt x="22" y="36"/>
                    <a:pt x="27" y="35"/>
                    <a:pt x="30" y="33"/>
                  </a:cubicBezTo>
                  <a:cubicBezTo>
                    <a:pt x="28" y="28"/>
                    <a:pt x="22" y="24"/>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3" name="Freeform 8"/>
            <p:cNvSpPr/>
            <p:nvPr/>
          </p:nvSpPr>
          <p:spPr bwMode="auto">
            <a:xfrm>
              <a:off x="1931988" y="506413"/>
              <a:ext cx="114300" cy="141288"/>
            </a:xfrm>
            <a:custGeom>
              <a:avLst/>
              <a:gdLst>
                <a:gd name="T0" fmla="*/ 30 w 30"/>
                <a:gd name="T1" fmla="*/ 27 h 37"/>
                <a:gd name="T2" fmla="*/ 28 w 30"/>
                <a:gd name="T3" fmla="*/ 24 h 37"/>
                <a:gd name="T4" fmla="*/ 23 w 30"/>
                <a:gd name="T5" fmla="*/ 23 h 37"/>
                <a:gd name="T6" fmla="*/ 23 w 30"/>
                <a:gd name="T7" fmla="*/ 22 h 37"/>
                <a:gd name="T8" fmla="*/ 26 w 30"/>
                <a:gd name="T9" fmla="*/ 19 h 37"/>
                <a:gd name="T10" fmla="*/ 24 w 30"/>
                <a:gd name="T11" fmla="*/ 12 h 37"/>
                <a:gd name="T12" fmla="*/ 27 w 30"/>
                <a:gd name="T13" fmla="*/ 4 h 37"/>
                <a:gd name="T14" fmla="*/ 20 w 30"/>
                <a:gd name="T15" fmla="*/ 0 h 37"/>
                <a:gd name="T16" fmla="*/ 11 w 30"/>
                <a:gd name="T17" fmla="*/ 9 h 37"/>
                <a:gd name="T18" fmla="*/ 17 w 30"/>
                <a:gd name="T19" fmla="*/ 22 h 37"/>
                <a:gd name="T20" fmla="*/ 17 w 30"/>
                <a:gd name="T21" fmla="*/ 23 h 37"/>
                <a:gd name="T22" fmla="*/ 0 w 30"/>
                <a:gd name="T23" fmla="*/ 33 h 37"/>
                <a:gd name="T24" fmla="*/ 13 w 30"/>
                <a:gd name="T25" fmla="*/ 37 h 37"/>
                <a:gd name="T26" fmla="*/ 30 w 30"/>
                <a:gd name="T27" fmla="*/ 2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37">
                  <a:moveTo>
                    <a:pt x="30" y="27"/>
                  </a:moveTo>
                  <a:cubicBezTo>
                    <a:pt x="30" y="26"/>
                    <a:pt x="29" y="25"/>
                    <a:pt x="28" y="24"/>
                  </a:cubicBezTo>
                  <a:cubicBezTo>
                    <a:pt x="27" y="24"/>
                    <a:pt x="25" y="23"/>
                    <a:pt x="23" y="23"/>
                  </a:cubicBezTo>
                  <a:cubicBezTo>
                    <a:pt x="23" y="22"/>
                    <a:pt x="23" y="22"/>
                    <a:pt x="23" y="22"/>
                  </a:cubicBezTo>
                  <a:cubicBezTo>
                    <a:pt x="24" y="21"/>
                    <a:pt x="25" y="20"/>
                    <a:pt x="26" y="19"/>
                  </a:cubicBezTo>
                  <a:cubicBezTo>
                    <a:pt x="25" y="16"/>
                    <a:pt x="24" y="14"/>
                    <a:pt x="24" y="12"/>
                  </a:cubicBezTo>
                  <a:cubicBezTo>
                    <a:pt x="24" y="8"/>
                    <a:pt x="25" y="6"/>
                    <a:pt x="27" y="4"/>
                  </a:cubicBezTo>
                  <a:cubicBezTo>
                    <a:pt x="25" y="1"/>
                    <a:pt x="22" y="0"/>
                    <a:pt x="20" y="0"/>
                  </a:cubicBezTo>
                  <a:cubicBezTo>
                    <a:pt x="16" y="0"/>
                    <a:pt x="11" y="3"/>
                    <a:pt x="11" y="9"/>
                  </a:cubicBezTo>
                  <a:cubicBezTo>
                    <a:pt x="11" y="14"/>
                    <a:pt x="13" y="20"/>
                    <a:pt x="17" y="22"/>
                  </a:cubicBezTo>
                  <a:cubicBezTo>
                    <a:pt x="17" y="23"/>
                    <a:pt x="17" y="23"/>
                    <a:pt x="17" y="23"/>
                  </a:cubicBezTo>
                  <a:cubicBezTo>
                    <a:pt x="8" y="24"/>
                    <a:pt x="2" y="28"/>
                    <a:pt x="0" y="33"/>
                  </a:cubicBezTo>
                  <a:cubicBezTo>
                    <a:pt x="3" y="35"/>
                    <a:pt x="8" y="36"/>
                    <a:pt x="13" y="37"/>
                  </a:cubicBezTo>
                  <a:cubicBezTo>
                    <a:pt x="16" y="32"/>
                    <a:pt x="22" y="28"/>
                    <a:pt x="30"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55" name="0"/>
          <p:cNvSpPr txBox="1">
            <a:spLocks noChangeArrowheads="1"/>
          </p:cNvSpPr>
          <p:nvPr/>
        </p:nvSpPr>
        <p:spPr bwMode="auto">
          <a:xfrm>
            <a:off x="1289768" y="2503133"/>
            <a:ext cx="150789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spcBef>
                <a:spcPct val="20000"/>
              </a:spcBef>
            </a:pPr>
            <a:r>
              <a:rPr lang="zh-CN" altLang="en-US" sz="1600" b="1" smtClean="0">
                <a:solidFill>
                  <a:srgbClr val="404040"/>
                </a:solidFill>
                <a:latin typeface="微软雅黑" panose="020B0503020204020204" pitchFamily="34" charset="-122"/>
                <a:sym typeface="Arial" panose="020B0604020202020204" pitchFamily="34" charset="0"/>
              </a:rPr>
              <a:t>调查结论</a:t>
            </a:r>
            <a:endParaRPr lang="en-US" altLang="zh-CN" sz="1600" b="1" dirty="0">
              <a:solidFill>
                <a:srgbClr val="404040"/>
              </a:solidFill>
              <a:latin typeface="微软雅黑" panose="020B0503020204020204" pitchFamily="34" charset="-122"/>
              <a:sym typeface="Arial" panose="020B0604020202020204" pitchFamily="34" charset="0"/>
            </a:endParaRPr>
          </a:p>
        </p:txBody>
      </p:sp>
      <p:sp>
        <p:nvSpPr>
          <p:cNvPr id="56" name="0"/>
          <p:cNvSpPr txBox="1">
            <a:spLocks noChangeArrowheads="1"/>
          </p:cNvSpPr>
          <p:nvPr/>
        </p:nvSpPr>
        <p:spPr bwMode="auto">
          <a:xfrm>
            <a:off x="1294074" y="2761168"/>
            <a:ext cx="2249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spcBef>
                <a:spcPct val="20000"/>
              </a:spcBef>
            </a:pPr>
            <a:r>
              <a:rPr lang="zh-CN" altLang="en-US" sz="1100" smtClean="0">
                <a:solidFill>
                  <a:srgbClr val="404040"/>
                </a:solidFill>
                <a:latin typeface="微软雅黑" panose="020B0503020204020204" pitchFamily="34" charset="-122"/>
              </a:rPr>
              <a:t>单击添加调查结论内容</a:t>
            </a:r>
            <a:r>
              <a:rPr lang="zh-CN" altLang="zh-CN" sz="1100" smtClean="0">
                <a:solidFill>
                  <a:srgbClr val="404040"/>
                </a:solidFill>
                <a:latin typeface="微软雅黑" panose="020B0503020204020204" pitchFamily="34" charset="-122"/>
              </a:rPr>
              <a:t>。</a:t>
            </a:r>
            <a:r>
              <a:rPr lang="zh-CN" altLang="en-US" sz="1100" smtClean="0">
                <a:solidFill>
                  <a:srgbClr val="404040"/>
                </a:solidFill>
                <a:latin typeface="微软雅黑" panose="020B0503020204020204" pitchFamily="34" charset="-122"/>
                <a:sym typeface="Arial" panose="020B0604020202020204" pitchFamily="34" charset="0"/>
              </a:rPr>
              <a:t>单击</a:t>
            </a:r>
            <a:r>
              <a:rPr lang="zh-CN" altLang="en-US" sz="1100" dirty="0" smtClean="0">
                <a:solidFill>
                  <a:srgbClr val="404040"/>
                </a:solidFill>
                <a:latin typeface="微软雅黑" panose="020B0503020204020204" pitchFamily="34" charset="-122"/>
                <a:sym typeface="Arial" panose="020B0604020202020204" pitchFamily="34" charset="0"/>
              </a:rPr>
              <a:t>此处可</a:t>
            </a:r>
            <a:r>
              <a:rPr lang="zh-CN" altLang="en-US" sz="1100" smtClean="0">
                <a:solidFill>
                  <a:srgbClr val="404040"/>
                </a:solidFill>
                <a:latin typeface="微软雅黑" panose="020B0503020204020204" pitchFamily="34" charset="-122"/>
                <a:sym typeface="Arial" panose="020B0604020202020204" pitchFamily="34" charset="0"/>
              </a:rPr>
              <a:t>编辑</a:t>
            </a:r>
            <a:r>
              <a:rPr lang="zh-CN" altLang="en-US" sz="1100">
                <a:solidFill>
                  <a:srgbClr val="404040"/>
                </a:solidFill>
                <a:latin typeface="微软雅黑" panose="020B0503020204020204" pitchFamily="34" charset="-122"/>
                <a:sym typeface="Arial" panose="020B0604020202020204" pitchFamily="34" charset="0"/>
              </a:rPr>
              <a:t>内容，单击此处可编辑内容</a:t>
            </a:r>
            <a:r>
              <a:rPr lang="zh-CN" altLang="en-US" sz="1100" smtClean="0">
                <a:solidFill>
                  <a:srgbClr val="404040"/>
                </a:solidFill>
                <a:latin typeface="微软雅黑" panose="020B0503020204020204" pitchFamily="34" charset="-122"/>
                <a:sym typeface="Arial" panose="020B0604020202020204" pitchFamily="34" charset="0"/>
              </a:rPr>
              <a:t>。</a:t>
            </a:r>
            <a:endParaRPr lang="en-US" altLang="zh-CN" sz="1100">
              <a:solidFill>
                <a:srgbClr val="404040"/>
              </a:solidFill>
              <a:latin typeface="微软雅黑" panose="020B0503020204020204" pitchFamily="34" charset="-122"/>
              <a:sym typeface="Arial" panose="020B0604020202020204" pitchFamily="34" charset="0"/>
            </a:endParaRPr>
          </a:p>
        </p:txBody>
      </p:sp>
      <p:sp>
        <p:nvSpPr>
          <p:cNvPr id="57" name="0"/>
          <p:cNvSpPr txBox="1">
            <a:spLocks noChangeArrowheads="1"/>
          </p:cNvSpPr>
          <p:nvPr/>
        </p:nvSpPr>
        <p:spPr bwMode="auto">
          <a:xfrm>
            <a:off x="1289768" y="3509028"/>
            <a:ext cx="150789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spcBef>
                <a:spcPct val="20000"/>
              </a:spcBef>
            </a:pPr>
            <a:r>
              <a:rPr lang="zh-CN" altLang="en-US" sz="1600" b="1" smtClean="0">
                <a:solidFill>
                  <a:srgbClr val="404040"/>
                </a:solidFill>
                <a:latin typeface="微软雅黑" panose="020B0503020204020204" pitchFamily="34" charset="-122"/>
                <a:sym typeface="Arial" panose="020B0604020202020204" pitchFamily="34" charset="0"/>
              </a:rPr>
              <a:t>调查结论</a:t>
            </a:r>
            <a:endParaRPr lang="en-US" altLang="zh-CN" sz="1600" b="1" dirty="0">
              <a:solidFill>
                <a:srgbClr val="404040"/>
              </a:solidFill>
              <a:latin typeface="微软雅黑" panose="020B0503020204020204" pitchFamily="34" charset="-122"/>
              <a:sym typeface="Arial" panose="020B0604020202020204" pitchFamily="34" charset="0"/>
            </a:endParaRPr>
          </a:p>
        </p:txBody>
      </p:sp>
      <p:sp>
        <p:nvSpPr>
          <p:cNvPr id="58" name="0"/>
          <p:cNvSpPr txBox="1">
            <a:spLocks noChangeArrowheads="1"/>
          </p:cNvSpPr>
          <p:nvPr/>
        </p:nvSpPr>
        <p:spPr bwMode="auto">
          <a:xfrm>
            <a:off x="1294074" y="3767063"/>
            <a:ext cx="2249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spcBef>
                <a:spcPct val="20000"/>
              </a:spcBef>
            </a:pPr>
            <a:r>
              <a:rPr lang="zh-CN" altLang="en-US" sz="1100" smtClean="0">
                <a:solidFill>
                  <a:srgbClr val="404040"/>
                </a:solidFill>
                <a:latin typeface="微软雅黑" panose="020B0503020204020204" pitchFamily="34" charset="-122"/>
              </a:rPr>
              <a:t>单击添加调查结论内容</a:t>
            </a:r>
            <a:r>
              <a:rPr lang="zh-CN" altLang="zh-CN" sz="1100" smtClean="0">
                <a:solidFill>
                  <a:srgbClr val="404040"/>
                </a:solidFill>
                <a:latin typeface="微软雅黑" panose="020B0503020204020204" pitchFamily="34" charset="-122"/>
              </a:rPr>
              <a:t>。</a:t>
            </a:r>
            <a:r>
              <a:rPr lang="zh-CN" altLang="en-US" sz="1100" smtClean="0">
                <a:solidFill>
                  <a:srgbClr val="404040"/>
                </a:solidFill>
                <a:latin typeface="微软雅黑" panose="020B0503020204020204" pitchFamily="34" charset="-122"/>
                <a:sym typeface="Arial" panose="020B0604020202020204" pitchFamily="34" charset="0"/>
              </a:rPr>
              <a:t>单击</a:t>
            </a:r>
            <a:r>
              <a:rPr lang="zh-CN" altLang="en-US" sz="1100" dirty="0" smtClean="0">
                <a:solidFill>
                  <a:srgbClr val="404040"/>
                </a:solidFill>
                <a:latin typeface="微软雅黑" panose="020B0503020204020204" pitchFamily="34" charset="-122"/>
                <a:sym typeface="Arial" panose="020B0604020202020204" pitchFamily="34" charset="0"/>
              </a:rPr>
              <a:t>此处可</a:t>
            </a:r>
            <a:r>
              <a:rPr lang="zh-CN" altLang="en-US" sz="1100" smtClean="0">
                <a:solidFill>
                  <a:srgbClr val="404040"/>
                </a:solidFill>
                <a:latin typeface="微软雅黑" panose="020B0503020204020204" pitchFamily="34" charset="-122"/>
                <a:sym typeface="Arial" panose="020B0604020202020204" pitchFamily="34" charset="0"/>
              </a:rPr>
              <a:t>编辑</a:t>
            </a:r>
            <a:r>
              <a:rPr lang="zh-CN" altLang="en-US" sz="1100">
                <a:solidFill>
                  <a:srgbClr val="404040"/>
                </a:solidFill>
                <a:latin typeface="微软雅黑" panose="020B0503020204020204" pitchFamily="34" charset="-122"/>
                <a:sym typeface="Arial" panose="020B0604020202020204" pitchFamily="34" charset="0"/>
              </a:rPr>
              <a:t>内容，单击此处可编辑内容</a:t>
            </a:r>
            <a:r>
              <a:rPr lang="zh-CN" altLang="en-US" sz="1100" smtClean="0">
                <a:solidFill>
                  <a:srgbClr val="404040"/>
                </a:solidFill>
                <a:latin typeface="微软雅黑" panose="020B0503020204020204" pitchFamily="34" charset="-122"/>
                <a:sym typeface="Arial" panose="020B0604020202020204" pitchFamily="34" charset="0"/>
              </a:rPr>
              <a:t>。</a:t>
            </a:r>
            <a:endParaRPr lang="en-US" altLang="zh-CN" sz="1100">
              <a:solidFill>
                <a:srgbClr val="404040"/>
              </a:solidFill>
              <a:latin typeface="微软雅黑" panose="020B0503020204020204" pitchFamily="34" charset="-122"/>
              <a:sym typeface="Arial" panose="020B0604020202020204" pitchFamily="34" charset="0"/>
            </a:endParaRPr>
          </a:p>
        </p:txBody>
      </p:sp>
      <p:sp>
        <p:nvSpPr>
          <p:cNvPr id="59" name="0"/>
          <p:cNvSpPr txBox="1">
            <a:spLocks noChangeArrowheads="1"/>
          </p:cNvSpPr>
          <p:nvPr/>
        </p:nvSpPr>
        <p:spPr bwMode="auto">
          <a:xfrm>
            <a:off x="1297781" y="4534556"/>
            <a:ext cx="150789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spcBef>
                <a:spcPct val="20000"/>
              </a:spcBef>
            </a:pPr>
            <a:r>
              <a:rPr lang="zh-CN" altLang="en-US" sz="1600" b="1" smtClean="0">
                <a:solidFill>
                  <a:srgbClr val="404040"/>
                </a:solidFill>
                <a:latin typeface="微软雅黑" panose="020B0503020204020204" pitchFamily="34" charset="-122"/>
                <a:sym typeface="Arial" panose="020B0604020202020204" pitchFamily="34" charset="0"/>
              </a:rPr>
              <a:t>调查结论</a:t>
            </a:r>
            <a:endParaRPr lang="en-US" altLang="zh-CN" sz="1600" b="1" dirty="0">
              <a:solidFill>
                <a:srgbClr val="404040"/>
              </a:solidFill>
              <a:latin typeface="微软雅黑" panose="020B0503020204020204" pitchFamily="34" charset="-122"/>
              <a:sym typeface="Arial" panose="020B0604020202020204" pitchFamily="34" charset="0"/>
            </a:endParaRPr>
          </a:p>
        </p:txBody>
      </p:sp>
      <p:sp>
        <p:nvSpPr>
          <p:cNvPr id="60" name="0"/>
          <p:cNvSpPr txBox="1">
            <a:spLocks noChangeArrowheads="1"/>
          </p:cNvSpPr>
          <p:nvPr/>
        </p:nvSpPr>
        <p:spPr bwMode="auto">
          <a:xfrm>
            <a:off x="1302087" y="4792591"/>
            <a:ext cx="2249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spcBef>
                <a:spcPct val="20000"/>
              </a:spcBef>
            </a:pPr>
            <a:r>
              <a:rPr lang="zh-CN" altLang="en-US" sz="1100" smtClean="0">
                <a:solidFill>
                  <a:srgbClr val="404040"/>
                </a:solidFill>
                <a:latin typeface="微软雅黑" panose="020B0503020204020204" pitchFamily="34" charset="-122"/>
              </a:rPr>
              <a:t>单击添加调查结论内容</a:t>
            </a:r>
            <a:r>
              <a:rPr lang="zh-CN" altLang="zh-CN" sz="1100" smtClean="0">
                <a:solidFill>
                  <a:srgbClr val="404040"/>
                </a:solidFill>
                <a:latin typeface="微软雅黑" panose="020B0503020204020204" pitchFamily="34" charset="-122"/>
              </a:rPr>
              <a:t>。</a:t>
            </a:r>
            <a:r>
              <a:rPr lang="zh-CN" altLang="en-US" sz="1100" smtClean="0">
                <a:solidFill>
                  <a:srgbClr val="404040"/>
                </a:solidFill>
                <a:latin typeface="微软雅黑" panose="020B0503020204020204" pitchFamily="34" charset="-122"/>
                <a:sym typeface="Arial" panose="020B0604020202020204" pitchFamily="34" charset="0"/>
              </a:rPr>
              <a:t>单击</a:t>
            </a:r>
            <a:r>
              <a:rPr lang="zh-CN" altLang="en-US" sz="1100" dirty="0" smtClean="0">
                <a:solidFill>
                  <a:srgbClr val="404040"/>
                </a:solidFill>
                <a:latin typeface="微软雅黑" panose="020B0503020204020204" pitchFamily="34" charset="-122"/>
                <a:sym typeface="Arial" panose="020B0604020202020204" pitchFamily="34" charset="0"/>
              </a:rPr>
              <a:t>此处可</a:t>
            </a:r>
            <a:r>
              <a:rPr lang="zh-CN" altLang="en-US" sz="1100" smtClean="0">
                <a:solidFill>
                  <a:srgbClr val="404040"/>
                </a:solidFill>
                <a:latin typeface="微软雅黑" panose="020B0503020204020204" pitchFamily="34" charset="-122"/>
                <a:sym typeface="Arial" panose="020B0604020202020204" pitchFamily="34" charset="0"/>
              </a:rPr>
              <a:t>编辑</a:t>
            </a:r>
            <a:r>
              <a:rPr lang="zh-CN" altLang="en-US" sz="1100">
                <a:solidFill>
                  <a:srgbClr val="404040"/>
                </a:solidFill>
                <a:latin typeface="微软雅黑" panose="020B0503020204020204" pitchFamily="34" charset="-122"/>
                <a:sym typeface="Arial" panose="020B0604020202020204" pitchFamily="34" charset="0"/>
              </a:rPr>
              <a:t>内容，单击此处可编辑内容</a:t>
            </a:r>
            <a:r>
              <a:rPr lang="zh-CN" altLang="en-US" sz="1100" smtClean="0">
                <a:solidFill>
                  <a:srgbClr val="404040"/>
                </a:solidFill>
                <a:latin typeface="微软雅黑" panose="020B0503020204020204" pitchFamily="34" charset="-122"/>
                <a:sym typeface="Arial" panose="020B0604020202020204" pitchFamily="34" charset="0"/>
              </a:rPr>
              <a:t>。</a:t>
            </a:r>
            <a:endParaRPr lang="en-US" altLang="zh-CN" sz="1100">
              <a:solidFill>
                <a:srgbClr val="404040"/>
              </a:solidFill>
              <a:latin typeface="微软雅黑" panose="020B0503020204020204" pitchFamily="34" charset="-122"/>
              <a:sym typeface="Arial" panose="020B0604020202020204" pitchFamily="34" charset="0"/>
            </a:endParaRPr>
          </a:p>
        </p:txBody>
      </p:sp>
      <p:sp>
        <p:nvSpPr>
          <p:cNvPr id="73" name="0"/>
          <p:cNvSpPr txBox="1">
            <a:spLocks noChangeArrowheads="1"/>
          </p:cNvSpPr>
          <p:nvPr/>
        </p:nvSpPr>
        <p:spPr bwMode="auto">
          <a:xfrm>
            <a:off x="9222110" y="2491003"/>
            <a:ext cx="150789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spcBef>
                <a:spcPct val="20000"/>
              </a:spcBef>
            </a:pPr>
            <a:r>
              <a:rPr lang="zh-CN" altLang="en-US" sz="1600" b="1" smtClean="0">
                <a:solidFill>
                  <a:srgbClr val="404040"/>
                </a:solidFill>
                <a:latin typeface="微软雅黑" panose="020B0503020204020204" pitchFamily="34" charset="-122"/>
                <a:sym typeface="Arial" panose="020B0604020202020204" pitchFamily="34" charset="0"/>
              </a:rPr>
              <a:t>调查结论</a:t>
            </a:r>
            <a:endParaRPr lang="en-US" altLang="zh-CN" sz="1600" b="1" dirty="0">
              <a:solidFill>
                <a:srgbClr val="404040"/>
              </a:solidFill>
              <a:latin typeface="微软雅黑" panose="020B0503020204020204" pitchFamily="34" charset="-122"/>
              <a:sym typeface="Arial" panose="020B0604020202020204" pitchFamily="34" charset="0"/>
            </a:endParaRPr>
          </a:p>
        </p:txBody>
      </p:sp>
      <p:sp>
        <p:nvSpPr>
          <p:cNvPr id="74" name="0"/>
          <p:cNvSpPr txBox="1">
            <a:spLocks noChangeArrowheads="1"/>
          </p:cNvSpPr>
          <p:nvPr/>
        </p:nvSpPr>
        <p:spPr bwMode="auto">
          <a:xfrm>
            <a:off x="9226416" y="2749038"/>
            <a:ext cx="2249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spcBef>
                <a:spcPct val="20000"/>
              </a:spcBef>
            </a:pPr>
            <a:r>
              <a:rPr lang="zh-CN" altLang="en-US" sz="1100" smtClean="0">
                <a:solidFill>
                  <a:srgbClr val="404040"/>
                </a:solidFill>
                <a:latin typeface="微软雅黑" panose="020B0503020204020204" pitchFamily="34" charset="-122"/>
              </a:rPr>
              <a:t>单击添加调查结论内容</a:t>
            </a:r>
            <a:r>
              <a:rPr lang="zh-CN" altLang="zh-CN" sz="1100" smtClean="0">
                <a:solidFill>
                  <a:srgbClr val="404040"/>
                </a:solidFill>
                <a:latin typeface="微软雅黑" panose="020B0503020204020204" pitchFamily="34" charset="-122"/>
              </a:rPr>
              <a:t>。</a:t>
            </a:r>
            <a:r>
              <a:rPr lang="zh-CN" altLang="en-US" sz="1100" smtClean="0">
                <a:solidFill>
                  <a:srgbClr val="404040"/>
                </a:solidFill>
                <a:latin typeface="微软雅黑" panose="020B0503020204020204" pitchFamily="34" charset="-122"/>
                <a:sym typeface="Arial" panose="020B0604020202020204" pitchFamily="34" charset="0"/>
              </a:rPr>
              <a:t>单击</a:t>
            </a:r>
            <a:r>
              <a:rPr lang="zh-CN" altLang="en-US" sz="1100" dirty="0" smtClean="0">
                <a:solidFill>
                  <a:srgbClr val="404040"/>
                </a:solidFill>
                <a:latin typeface="微软雅黑" panose="020B0503020204020204" pitchFamily="34" charset="-122"/>
                <a:sym typeface="Arial" panose="020B0604020202020204" pitchFamily="34" charset="0"/>
              </a:rPr>
              <a:t>此处可</a:t>
            </a:r>
            <a:r>
              <a:rPr lang="zh-CN" altLang="en-US" sz="1100" smtClean="0">
                <a:solidFill>
                  <a:srgbClr val="404040"/>
                </a:solidFill>
                <a:latin typeface="微软雅黑" panose="020B0503020204020204" pitchFamily="34" charset="-122"/>
                <a:sym typeface="Arial" panose="020B0604020202020204" pitchFamily="34" charset="0"/>
              </a:rPr>
              <a:t>编辑</a:t>
            </a:r>
            <a:r>
              <a:rPr lang="zh-CN" altLang="en-US" sz="1100">
                <a:solidFill>
                  <a:srgbClr val="404040"/>
                </a:solidFill>
                <a:latin typeface="微软雅黑" panose="020B0503020204020204" pitchFamily="34" charset="-122"/>
                <a:sym typeface="Arial" panose="020B0604020202020204" pitchFamily="34" charset="0"/>
              </a:rPr>
              <a:t>内容，单击此处可编辑内容</a:t>
            </a:r>
            <a:r>
              <a:rPr lang="zh-CN" altLang="en-US" sz="1100" smtClean="0">
                <a:solidFill>
                  <a:srgbClr val="404040"/>
                </a:solidFill>
                <a:latin typeface="微软雅黑" panose="020B0503020204020204" pitchFamily="34" charset="-122"/>
                <a:sym typeface="Arial" panose="020B0604020202020204" pitchFamily="34" charset="0"/>
              </a:rPr>
              <a:t>。</a:t>
            </a:r>
            <a:endParaRPr lang="en-US" altLang="zh-CN" sz="1100">
              <a:solidFill>
                <a:srgbClr val="404040"/>
              </a:solidFill>
              <a:latin typeface="微软雅黑" panose="020B0503020204020204" pitchFamily="34" charset="-122"/>
              <a:sym typeface="Arial" panose="020B0604020202020204" pitchFamily="34" charset="0"/>
            </a:endParaRPr>
          </a:p>
        </p:txBody>
      </p:sp>
      <p:sp>
        <p:nvSpPr>
          <p:cNvPr id="75" name="0"/>
          <p:cNvSpPr txBox="1">
            <a:spLocks noChangeArrowheads="1"/>
          </p:cNvSpPr>
          <p:nvPr/>
        </p:nvSpPr>
        <p:spPr bwMode="auto">
          <a:xfrm>
            <a:off x="9222110" y="3496898"/>
            <a:ext cx="150789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spcBef>
                <a:spcPct val="20000"/>
              </a:spcBef>
            </a:pPr>
            <a:r>
              <a:rPr lang="zh-CN" altLang="en-US" sz="1600" b="1" smtClean="0">
                <a:solidFill>
                  <a:srgbClr val="404040"/>
                </a:solidFill>
                <a:latin typeface="微软雅黑" panose="020B0503020204020204" pitchFamily="34" charset="-122"/>
                <a:sym typeface="Arial" panose="020B0604020202020204" pitchFamily="34" charset="0"/>
              </a:rPr>
              <a:t>调查结论</a:t>
            </a:r>
            <a:endParaRPr lang="en-US" altLang="zh-CN" sz="1600" b="1" dirty="0">
              <a:solidFill>
                <a:srgbClr val="404040"/>
              </a:solidFill>
              <a:latin typeface="微软雅黑" panose="020B0503020204020204" pitchFamily="34" charset="-122"/>
              <a:sym typeface="Arial" panose="020B0604020202020204" pitchFamily="34" charset="0"/>
            </a:endParaRPr>
          </a:p>
        </p:txBody>
      </p:sp>
      <p:sp>
        <p:nvSpPr>
          <p:cNvPr id="76" name="0"/>
          <p:cNvSpPr txBox="1">
            <a:spLocks noChangeArrowheads="1"/>
          </p:cNvSpPr>
          <p:nvPr/>
        </p:nvSpPr>
        <p:spPr bwMode="auto">
          <a:xfrm>
            <a:off x="9226416" y="3754933"/>
            <a:ext cx="2249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spcBef>
                <a:spcPct val="20000"/>
              </a:spcBef>
            </a:pPr>
            <a:r>
              <a:rPr lang="zh-CN" altLang="en-US" sz="1100" smtClean="0">
                <a:solidFill>
                  <a:srgbClr val="404040"/>
                </a:solidFill>
                <a:latin typeface="微软雅黑" panose="020B0503020204020204" pitchFamily="34" charset="-122"/>
              </a:rPr>
              <a:t>单击添加调查结论内容</a:t>
            </a:r>
            <a:r>
              <a:rPr lang="zh-CN" altLang="zh-CN" sz="1100" smtClean="0">
                <a:solidFill>
                  <a:srgbClr val="404040"/>
                </a:solidFill>
                <a:latin typeface="微软雅黑" panose="020B0503020204020204" pitchFamily="34" charset="-122"/>
              </a:rPr>
              <a:t>。</a:t>
            </a:r>
            <a:r>
              <a:rPr lang="zh-CN" altLang="en-US" sz="1100" smtClean="0">
                <a:solidFill>
                  <a:srgbClr val="404040"/>
                </a:solidFill>
                <a:latin typeface="微软雅黑" panose="020B0503020204020204" pitchFamily="34" charset="-122"/>
                <a:sym typeface="Arial" panose="020B0604020202020204" pitchFamily="34" charset="0"/>
              </a:rPr>
              <a:t>单击</a:t>
            </a:r>
            <a:r>
              <a:rPr lang="zh-CN" altLang="en-US" sz="1100" dirty="0" smtClean="0">
                <a:solidFill>
                  <a:srgbClr val="404040"/>
                </a:solidFill>
                <a:latin typeface="微软雅黑" panose="020B0503020204020204" pitchFamily="34" charset="-122"/>
                <a:sym typeface="Arial" panose="020B0604020202020204" pitchFamily="34" charset="0"/>
              </a:rPr>
              <a:t>此处可</a:t>
            </a:r>
            <a:r>
              <a:rPr lang="zh-CN" altLang="en-US" sz="1100" smtClean="0">
                <a:solidFill>
                  <a:srgbClr val="404040"/>
                </a:solidFill>
                <a:latin typeface="微软雅黑" panose="020B0503020204020204" pitchFamily="34" charset="-122"/>
                <a:sym typeface="Arial" panose="020B0604020202020204" pitchFamily="34" charset="0"/>
              </a:rPr>
              <a:t>编辑</a:t>
            </a:r>
            <a:r>
              <a:rPr lang="zh-CN" altLang="en-US" sz="1100">
                <a:solidFill>
                  <a:srgbClr val="404040"/>
                </a:solidFill>
                <a:latin typeface="微软雅黑" panose="020B0503020204020204" pitchFamily="34" charset="-122"/>
                <a:sym typeface="Arial" panose="020B0604020202020204" pitchFamily="34" charset="0"/>
              </a:rPr>
              <a:t>内容，单击此处可编辑内容</a:t>
            </a:r>
            <a:r>
              <a:rPr lang="zh-CN" altLang="en-US" sz="1100" smtClean="0">
                <a:solidFill>
                  <a:srgbClr val="404040"/>
                </a:solidFill>
                <a:latin typeface="微软雅黑" panose="020B0503020204020204" pitchFamily="34" charset="-122"/>
                <a:sym typeface="Arial" panose="020B0604020202020204" pitchFamily="34" charset="0"/>
              </a:rPr>
              <a:t>。</a:t>
            </a:r>
            <a:endParaRPr lang="en-US" altLang="zh-CN" sz="1100">
              <a:solidFill>
                <a:srgbClr val="404040"/>
              </a:solidFill>
              <a:latin typeface="微软雅黑" panose="020B0503020204020204" pitchFamily="34" charset="-122"/>
              <a:sym typeface="Arial" panose="020B0604020202020204" pitchFamily="34" charset="0"/>
            </a:endParaRPr>
          </a:p>
        </p:txBody>
      </p:sp>
      <p:sp>
        <p:nvSpPr>
          <p:cNvPr id="77" name="0"/>
          <p:cNvSpPr txBox="1">
            <a:spLocks noChangeArrowheads="1"/>
          </p:cNvSpPr>
          <p:nvPr/>
        </p:nvSpPr>
        <p:spPr bwMode="auto">
          <a:xfrm>
            <a:off x="9230123" y="4522426"/>
            <a:ext cx="150789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spcBef>
                <a:spcPct val="20000"/>
              </a:spcBef>
            </a:pPr>
            <a:r>
              <a:rPr lang="zh-CN" altLang="en-US" sz="1600" b="1" smtClean="0">
                <a:solidFill>
                  <a:srgbClr val="404040"/>
                </a:solidFill>
                <a:latin typeface="微软雅黑" panose="020B0503020204020204" pitchFamily="34" charset="-122"/>
                <a:sym typeface="Arial" panose="020B0604020202020204" pitchFamily="34" charset="0"/>
              </a:rPr>
              <a:t>调查结论</a:t>
            </a:r>
            <a:endParaRPr lang="en-US" altLang="zh-CN" sz="1600" b="1" dirty="0">
              <a:solidFill>
                <a:srgbClr val="404040"/>
              </a:solidFill>
              <a:latin typeface="微软雅黑" panose="020B0503020204020204" pitchFamily="34" charset="-122"/>
              <a:sym typeface="Arial" panose="020B0604020202020204" pitchFamily="34" charset="0"/>
            </a:endParaRPr>
          </a:p>
        </p:txBody>
      </p:sp>
      <p:sp>
        <p:nvSpPr>
          <p:cNvPr id="78" name="0"/>
          <p:cNvSpPr txBox="1">
            <a:spLocks noChangeArrowheads="1"/>
          </p:cNvSpPr>
          <p:nvPr/>
        </p:nvSpPr>
        <p:spPr bwMode="auto">
          <a:xfrm>
            <a:off x="9234429" y="4780461"/>
            <a:ext cx="2249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spcBef>
                <a:spcPct val="20000"/>
              </a:spcBef>
            </a:pPr>
            <a:r>
              <a:rPr lang="zh-CN" altLang="en-US" sz="1100" smtClean="0">
                <a:solidFill>
                  <a:srgbClr val="404040"/>
                </a:solidFill>
                <a:latin typeface="微软雅黑" panose="020B0503020204020204" pitchFamily="34" charset="-122"/>
              </a:rPr>
              <a:t>单击添加调查结论内容</a:t>
            </a:r>
            <a:r>
              <a:rPr lang="zh-CN" altLang="zh-CN" sz="1100" smtClean="0">
                <a:solidFill>
                  <a:srgbClr val="404040"/>
                </a:solidFill>
                <a:latin typeface="微软雅黑" panose="020B0503020204020204" pitchFamily="34" charset="-122"/>
              </a:rPr>
              <a:t>。</a:t>
            </a:r>
            <a:r>
              <a:rPr lang="zh-CN" altLang="en-US" sz="1100" smtClean="0">
                <a:solidFill>
                  <a:srgbClr val="404040"/>
                </a:solidFill>
                <a:latin typeface="微软雅黑" panose="020B0503020204020204" pitchFamily="34" charset="-122"/>
                <a:sym typeface="Arial" panose="020B0604020202020204" pitchFamily="34" charset="0"/>
              </a:rPr>
              <a:t>单击</a:t>
            </a:r>
            <a:r>
              <a:rPr lang="zh-CN" altLang="en-US" sz="1100" dirty="0" smtClean="0">
                <a:solidFill>
                  <a:srgbClr val="404040"/>
                </a:solidFill>
                <a:latin typeface="微软雅黑" panose="020B0503020204020204" pitchFamily="34" charset="-122"/>
                <a:sym typeface="Arial" panose="020B0604020202020204" pitchFamily="34" charset="0"/>
              </a:rPr>
              <a:t>此处可</a:t>
            </a:r>
            <a:r>
              <a:rPr lang="zh-CN" altLang="en-US" sz="1100" smtClean="0">
                <a:solidFill>
                  <a:srgbClr val="404040"/>
                </a:solidFill>
                <a:latin typeface="微软雅黑" panose="020B0503020204020204" pitchFamily="34" charset="-122"/>
                <a:sym typeface="Arial" panose="020B0604020202020204" pitchFamily="34" charset="0"/>
              </a:rPr>
              <a:t>编辑</a:t>
            </a:r>
            <a:r>
              <a:rPr lang="zh-CN" altLang="en-US" sz="1100">
                <a:solidFill>
                  <a:srgbClr val="404040"/>
                </a:solidFill>
                <a:latin typeface="微软雅黑" panose="020B0503020204020204" pitchFamily="34" charset="-122"/>
                <a:sym typeface="Arial" panose="020B0604020202020204" pitchFamily="34" charset="0"/>
              </a:rPr>
              <a:t>内容，单击此处可编辑内容</a:t>
            </a:r>
            <a:r>
              <a:rPr lang="zh-CN" altLang="en-US" sz="1100" smtClean="0">
                <a:solidFill>
                  <a:srgbClr val="404040"/>
                </a:solidFill>
                <a:latin typeface="微软雅黑" panose="020B0503020204020204" pitchFamily="34" charset="-122"/>
                <a:sym typeface="Arial" panose="020B0604020202020204" pitchFamily="34" charset="0"/>
              </a:rPr>
              <a:t>。</a:t>
            </a:r>
            <a:endParaRPr lang="en-US" altLang="zh-CN" sz="1100">
              <a:solidFill>
                <a:srgbClr val="404040"/>
              </a:solidFill>
              <a:latin typeface="微软雅黑" panose="020B0503020204020204" pitchFamily="34" charset="-122"/>
              <a:sym typeface="Arial" panose="020B0604020202020204" pitchFamily="34" charset="0"/>
            </a:endParaRPr>
          </a:p>
        </p:txBody>
      </p:sp>
      <p:sp>
        <p:nvSpPr>
          <p:cNvPr id="79" name="文本框 78"/>
          <p:cNvSpPr txBox="1"/>
          <p:nvPr/>
        </p:nvSpPr>
        <p:spPr>
          <a:xfrm>
            <a:off x="5411249" y="3724155"/>
            <a:ext cx="1397265" cy="400110"/>
          </a:xfrm>
          <a:prstGeom prst="rect">
            <a:avLst/>
          </a:prstGeom>
          <a:noFill/>
        </p:spPr>
        <p:txBody>
          <a:bodyPr wrap="square" rtlCol="0">
            <a:spAutoFit/>
          </a:bodyPr>
          <a:lstStyle/>
          <a:p>
            <a:pPr algn="ctr"/>
            <a:r>
              <a:rPr lang="zh-CN" altLang="en-US" sz="2000" b="1" smtClean="0">
                <a:solidFill>
                  <a:schemeClr val="bg1"/>
                </a:solidFill>
                <a:latin typeface="微软雅黑" panose="020B0503020204020204" pitchFamily="34" charset="-122"/>
                <a:ea typeface="微软雅黑" panose="020B0503020204020204" pitchFamily="34" charset="-122"/>
              </a:rPr>
              <a:t>调查结果</a:t>
            </a:r>
            <a:endParaRPr lang="zh-CN" altLang="en-US" sz="2000" b="1" smtClean="0">
              <a:solidFill>
                <a:schemeClr val="bg1"/>
              </a:solidFill>
              <a:latin typeface="微软雅黑" panose="020B0503020204020204" pitchFamily="34" charset="-122"/>
              <a:ea typeface="微软雅黑" panose="020B0503020204020204" pitchFamily="34" charset="-122"/>
            </a:endParaRPr>
          </a:p>
        </p:txBody>
      </p:sp>
      <p:sp>
        <p:nvSpPr>
          <p:cNvPr id="61" name="图文框 60"/>
          <p:cNvSpPr/>
          <p:nvPr/>
        </p:nvSpPr>
        <p:spPr>
          <a:xfrm>
            <a:off x="0" y="0"/>
            <a:ext cx="12192000" cy="6858000"/>
          </a:xfrm>
          <a:prstGeom prst="frame">
            <a:avLst>
              <a:gd name="adj1" fmla="val 3611"/>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2" name="文本框 61"/>
          <p:cNvSpPr txBox="1"/>
          <p:nvPr/>
        </p:nvSpPr>
        <p:spPr>
          <a:xfrm>
            <a:off x="846738" y="587321"/>
            <a:ext cx="3538593" cy="584775"/>
          </a:xfrm>
          <a:prstGeom prst="rect">
            <a:avLst/>
          </a:prstGeom>
          <a:noFill/>
        </p:spPr>
        <p:txBody>
          <a:bodyPr wrap="square" rtlCol="0">
            <a:spAutoFit/>
          </a:bodyPr>
          <a:lstStyle/>
          <a:p>
            <a:r>
              <a:rPr lang="zh-CN" altLang="en-US" sz="3200" b="1" dirty="0" smtClean="0">
                <a:solidFill>
                  <a:srgbClr val="404040"/>
                </a:solidFill>
                <a:latin typeface="微软雅黑" panose="020B0503020204020204" pitchFamily="34" charset="-122"/>
                <a:ea typeface="微软雅黑" panose="020B0503020204020204" pitchFamily="34" charset="-122"/>
              </a:rPr>
              <a:t>论文的归纳与总结</a:t>
            </a:r>
            <a:endParaRPr lang="zh-CN" altLang="en-US" sz="3200" b="1" dirty="0" smtClean="0">
              <a:solidFill>
                <a:srgbClr val="404040"/>
              </a:solidFill>
              <a:latin typeface="微软雅黑" panose="020B0503020204020204" pitchFamily="34" charset="-122"/>
              <a:ea typeface="微软雅黑" panose="020B0503020204020204" pitchFamily="34" charset="-122"/>
            </a:endParaRPr>
          </a:p>
        </p:txBody>
      </p:sp>
      <p:sp>
        <p:nvSpPr>
          <p:cNvPr id="63" name="文本框 16"/>
          <p:cNvSpPr txBox="1">
            <a:spLocks noChangeArrowheads="1"/>
          </p:cNvSpPr>
          <p:nvPr/>
        </p:nvSpPr>
        <p:spPr bwMode="auto">
          <a:xfrm>
            <a:off x="882928" y="1121663"/>
            <a:ext cx="3384708" cy="244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a:buNone/>
            </a:pPr>
            <a:r>
              <a:rPr lang="zh-CN" altLang="en-US" sz="1100" smtClean="0">
                <a:solidFill>
                  <a:srgbClr val="7F7F7F"/>
                </a:solidFill>
                <a:latin typeface="微软雅黑" panose="020B0503020204020204" pitchFamily="34" charset="-122"/>
                <a:ea typeface="微软雅黑" panose="020B0503020204020204" pitchFamily="34" charset="-122"/>
              </a:rPr>
              <a:t>在此添加标题补充内容，建议使用微软雅黑</a:t>
            </a:r>
            <a:endParaRPr lang="zh-CN" altLang="en-US" sz="1100" dirty="0">
              <a:solidFill>
                <a:srgbClr val="7F7F7F"/>
              </a:solidFill>
              <a:latin typeface="微软雅黑" panose="020B0503020204020204" pitchFamily="34" charset="-122"/>
              <a:ea typeface="微软雅黑" panose="020B0503020204020204" pitchFamily="34" charset="-122"/>
            </a:endParaRPr>
          </a:p>
        </p:txBody>
      </p:sp>
      <p:sp>
        <p:nvSpPr>
          <p:cNvPr id="64" name="矩形 63"/>
          <p:cNvSpPr/>
          <p:nvPr/>
        </p:nvSpPr>
        <p:spPr>
          <a:xfrm>
            <a:off x="680784" y="651187"/>
            <a:ext cx="147849" cy="669957"/>
          </a:xfrm>
          <a:prstGeom prst="rect">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childTnLst>
                          </p:cTn>
                        </p:par>
                        <p:par>
                          <p:cTn id="35" fill="hold">
                            <p:stCondLst>
                              <p:cond delay="500"/>
                            </p:stCondLst>
                            <p:childTnLst>
                              <p:par>
                                <p:cTn id="36" presetID="53" presetClass="entr" presetSubtype="16" fill="hold" nodeType="after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p:cTn id="38" dur="500" fill="hold"/>
                                        <p:tgtEl>
                                          <p:spTgt spid="31"/>
                                        </p:tgtEl>
                                        <p:attrNameLst>
                                          <p:attrName>ppt_w</p:attrName>
                                        </p:attrNameLst>
                                      </p:cBhvr>
                                      <p:tavLst>
                                        <p:tav tm="0">
                                          <p:val>
                                            <p:fltVal val="0"/>
                                          </p:val>
                                        </p:tav>
                                        <p:tav tm="100000">
                                          <p:val>
                                            <p:strVal val="#ppt_w"/>
                                          </p:val>
                                        </p:tav>
                                      </p:tavLst>
                                    </p:anim>
                                    <p:anim calcmode="lin" valueType="num">
                                      <p:cBhvr>
                                        <p:cTn id="39" dur="500" fill="hold"/>
                                        <p:tgtEl>
                                          <p:spTgt spid="31"/>
                                        </p:tgtEl>
                                        <p:attrNameLst>
                                          <p:attrName>ppt_h</p:attrName>
                                        </p:attrNameLst>
                                      </p:cBhvr>
                                      <p:tavLst>
                                        <p:tav tm="0">
                                          <p:val>
                                            <p:fltVal val="0"/>
                                          </p:val>
                                        </p:tav>
                                        <p:tav tm="100000">
                                          <p:val>
                                            <p:strVal val="#ppt_h"/>
                                          </p:val>
                                        </p:tav>
                                      </p:tavLst>
                                    </p:anim>
                                    <p:animEffect transition="in" filter="fade">
                                      <p:cBhvr>
                                        <p:cTn id="40" dur="500"/>
                                        <p:tgtEl>
                                          <p:spTgt spid="31"/>
                                        </p:tgtEl>
                                      </p:cBhvr>
                                    </p:animEffect>
                                  </p:childTnLst>
                                </p:cTn>
                              </p:par>
                              <p:par>
                                <p:cTn id="41" presetID="53" presetClass="entr" presetSubtype="16"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p:cTn id="43" dur="500" fill="hold"/>
                                        <p:tgtEl>
                                          <p:spTgt spid="37"/>
                                        </p:tgtEl>
                                        <p:attrNameLst>
                                          <p:attrName>ppt_w</p:attrName>
                                        </p:attrNameLst>
                                      </p:cBhvr>
                                      <p:tavLst>
                                        <p:tav tm="0">
                                          <p:val>
                                            <p:fltVal val="0"/>
                                          </p:val>
                                        </p:tav>
                                        <p:tav tm="100000">
                                          <p:val>
                                            <p:strVal val="#ppt_w"/>
                                          </p:val>
                                        </p:tav>
                                      </p:tavLst>
                                    </p:anim>
                                    <p:anim calcmode="lin" valueType="num">
                                      <p:cBhvr>
                                        <p:cTn id="44" dur="500" fill="hold"/>
                                        <p:tgtEl>
                                          <p:spTgt spid="37"/>
                                        </p:tgtEl>
                                        <p:attrNameLst>
                                          <p:attrName>ppt_h</p:attrName>
                                        </p:attrNameLst>
                                      </p:cBhvr>
                                      <p:tavLst>
                                        <p:tav tm="0">
                                          <p:val>
                                            <p:fltVal val="0"/>
                                          </p:val>
                                        </p:tav>
                                        <p:tav tm="100000">
                                          <p:val>
                                            <p:strVal val="#ppt_h"/>
                                          </p:val>
                                        </p:tav>
                                      </p:tavLst>
                                    </p:anim>
                                    <p:animEffect transition="in" filter="fade">
                                      <p:cBhvr>
                                        <p:cTn id="45" dur="500"/>
                                        <p:tgtEl>
                                          <p:spTgt spid="37"/>
                                        </p:tgtEl>
                                      </p:cBhvr>
                                    </p:animEffect>
                                  </p:childTnLst>
                                </p:cTn>
                              </p:par>
                              <p:par>
                                <p:cTn id="46" presetID="53" presetClass="entr" presetSubtype="16" fill="hold" nodeType="withEffect">
                                  <p:stCondLst>
                                    <p:cond delay="0"/>
                                  </p:stCondLst>
                                  <p:childTnLst>
                                    <p:set>
                                      <p:cBhvr>
                                        <p:cTn id="47" dur="1" fill="hold">
                                          <p:stCondLst>
                                            <p:cond delay="0"/>
                                          </p:stCondLst>
                                        </p:cTn>
                                        <p:tgtEl>
                                          <p:spTgt spid="41"/>
                                        </p:tgtEl>
                                        <p:attrNameLst>
                                          <p:attrName>style.visibility</p:attrName>
                                        </p:attrNameLst>
                                      </p:cBhvr>
                                      <p:to>
                                        <p:strVal val="visible"/>
                                      </p:to>
                                    </p:set>
                                    <p:anim calcmode="lin" valueType="num">
                                      <p:cBhvr>
                                        <p:cTn id="48" dur="500" fill="hold"/>
                                        <p:tgtEl>
                                          <p:spTgt spid="41"/>
                                        </p:tgtEl>
                                        <p:attrNameLst>
                                          <p:attrName>ppt_w</p:attrName>
                                        </p:attrNameLst>
                                      </p:cBhvr>
                                      <p:tavLst>
                                        <p:tav tm="0">
                                          <p:val>
                                            <p:fltVal val="0"/>
                                          </p:val>
                                        </p:tav>
                                        <p:tav tm="100000">
                                          <p:val>
                                            <p:strVal val="#ppt_w"/>
                                          </p:val>
                                        </p:tav>
                                      </p:tavLst>
                                    </p:anim>
                                    <p:anim calcmode="lin" valueType="num">
                                      <p:cBhvr>
                                        <p:cTn id="49" dur="500" fill="hold"/>
                                        <p:tgtEl>
                                          <p:spTgt spid="41"/>
                                        </p:tgtEl>
                                        <p:attrNameLst>
                                          <p:attrName>ppt_h</p:attrName>
                                        </p:attrNameLst>
                                      </p:cBhvr>
                                      <p:tavLst>
                                        <p:tav tm="0">
                                          <p:val>
                                            <p:fltVal val="0"/>
                                          </p:val>
                                        </p:tav>
                                        <p:tav tm="100000">
                                          <p:val>
                                            <p:strVal val="#ppt_h"/>
                                          </p:val>
                                        </p:tav>
                                      </p:tavLst>
                                    </p:anim>
                                    <p:animEffect transition="in" filter="fade">
                                      <p:cBhvr>
                                        <p:cTn id="50" dur="500"/>
                                        <p:tgtEl>
                                          <p:spTgt spid="41"/>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anim calcmode="lin" valueType="num">
                                      <p:cBhvr>
                                        <p:cTn id="53" dur="500" fill="hold"/>
                                        <p:tgtEl>
                                          <p:spTgt spid="45"/>
                                        </p:tgtEl>
                                        <p:attrNameLst>
                                          <p:attrName>ppt_w</p:attrName>
                                        </p:attrNameLst>
                                      </p:cBhvr>
                                      <p:tavLst>
                                        <p:tav tm="0">
                                          <p:val>
                                            <p:fltVal val="0"/>
                                          </p:val>
                                        </p:tav>
                                        <p:tav tm="100000">
                                          <p:val>
                                            <p:strVal val="#ppt_w"/>
                                          </p:val>
                                        </p:tav>
                                      </p:tavLst>
                                    </p:anim>
                                    <p:anim calcmode="lin" valueType="num">
                                      <p:cBhvr>
                                        <p:cTn id="54" dur="500" fill="hold"/>
                                        <p:tgtEl>
                                          <p:spTgt spid="45"/>
                                        </p:tgtEl>
                                        <p:attrNameLst>
                                          <p:attrName>ppt_h</p:attrName>
                                        </p:attrNameLst>
                                      </p:cBhvr>
                                      <p:tavLst>
                                        <p:tav tm="0">
                                          <p:val>
                                            <p:fltVal val="0"/>
                                          </p:val>
                                        </p:tav>
                                        <p:tav tm="100000">
                                          <p:val>
                                            <p:strVal val="#ppt_h"/>
                                          </p:val>
                                        </p:tav>
                                      </p:tavLst>
                                    </p:anim>
                                    <p:animEffect transition="in" filter="fade">
                                      <p:cBhvr>
                                        <p:cTn id="55" dur="500"/>
                                        <p:tgtEl>
                                          <p:spTgt spid="45"/>
                                        </p:tgtEl>
                                      </p:cBhvr>
                                    </p:animEffect>
                                  </p:childTnLst>
                                </p:cTn>
                              </p:par>
                              <p:par>
                                <p:cTn id="56" presetID="53" presetClass="entr" presetSubtype="16" fill="hold" nodeType="with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p:cTn id="58" dur="500" fill="hold"/>
                                        <p:tgtEl>
                                          <p:spTgt spid="46"/>
                                        </p:tgtEl>
                                        <p:attrNameLst>
                                          <p:attrName>ppt_w</p:attrName>
                                        </p:attrNameLst>
                                      </p:cBhvr>
                                      <p:tavLst>
                                        <p:tav tm="0">
                                          <p:val>
                                            <p:fltVal val="0"/>
                                          </p:val>
                                        </p:tav>
                                        <p:tav tm="100000">
                                          <p:val>
                                            <p:strVal val="#ppt_w"/>
                                          </p:val>
                                        </p:tav>
                                      </p:tavLst>
                                    </p:anim>
                                    <p:anim calcmode="lin" valueType="num">
                                      <p:cBhvr>
                                        <p:cTn id="59" dur="500" fill="hold"/>
                                        <p:tgtEl>
                                          <p:spTgt spid="46"/>
                                        </p:tgtEl>
                                        <p:attrNameLst>
                                          <p:attrName>ppt_h</p:attrName>
                                        </p:attrNameLst>
                                      </p:cBhvr>
                                      <p:tavLst>
                                        <p:tav tm="0">
                                          <p:val>
                                            <p:fltVal val="0"/>
                                          </p:val>
                                        </p:tav>
                                        <p:tav tm="100000">
                                          <p:val>
                                            <p:strVal val="#ppt_h"/>
                                          </p:val>
                                        </p:tav>
                                      </p:tavLst>
                                    </p:anim>
                                    <p:animEffect transition="in" filter="fade">
                                      <p:cBhvr>
                                        <p:cTn id="60" dur="500"/>
                                        <p:tgtEl>
                                          <p:spTgt spid="46"/>
                                        </p:tgtEl>
                                      </p:cBhvr>
                                    </p:animEffect>
                                  </p:childTnLst>
                                </p:cTn>
                              </p:par>
                              <p:par>
                                <p:cTn id="61" presetID="53" presetClass="entr" presetSubtype="16" fill="hold" nodeType="withEffect">
                                  <p:stCondLst>
                                    <p:cond delay="0"/>
                                  </p:stCondLst>
                                  <p:childTnLst>
                                    <p:set>
                                      <p:cBhvr>
                                        <p:cTn id="62" dur="1" fill="hold">
                                          <p:stCondLst>
                                            <p:cond delay="0"/>
                                          </p:stCondLst>
                                        </p:cTn>
                                        <p:tgtEl>
                                          <p:spTgt spid="49"/>
                                        </p:tgtEl>
                                        <p:attrNameLst>
                                          <p:attrName>style.visibility</p:attrName>
                                        </p:attrNameLst>
                                      </p:cBhvr>
                                      <p:to>
                                        <p:strVal val="visible"/>
                                      </p:to>
                                    </p:set>
                                    <p:anim calcmode="lin" valueType="num">
                                      <p:cBhvr>
                                        <p:cTn id="63" dur="500" fill="hold"/>
                                        <p:tgtEl>
                                          <p:spTgt spid="49"/>
                                        </p:tgtEl>
                                        <p:attrNameLst>
                                          <p:attrName>ppt_w</p:attrName>
                                        </p:attrNameLst>
                                      </p:cBhvr>
                                      <p:tavLst>
                                        <p:tav tm="0">
                                          <p:val>
                                            <p:fltVal val="0"/>
                                          </p:val>
                                        </p:tav>
                                        <p:tav tm="100000">
                                          <p:val>
                                            <p:strVal val="#ppt_w"/>
                                          </p:val>
                                        </p:tav>
                                      </p:tavLst>
                                    </p:anim>
                                    <p:anim calcmode="lin" valueType="num">
                                      <p:cBhvr>
                                        <p:cTn id="64" dur="500" fill="hold"/>
                                        <p:tgtEl>
                                          <p:spTgt spid="49"/>
                                        </p:tgtEl>
                                        <p:attrNameLst>
                                          <p:attrName>ppt_h</p:attrName>
                                        </p:attrNameLst>
                                      </p:cBhvr>
                                      <p:tavLst>
                                        <p:tav tm="0">
                                          <p:val>
                                            <p:fltVal val="0"/>
                                          </p:val>
                                        </p:tav>
                                        <p:tav tm="100000">
                                          <p:val>
                                            <p:strVal val="#ppt_h"/>
                                          </p:val>
                                        </p:tav>
                                      </p:tavLst>
                                    </p:anim>
                                    <p:animEffect transition="in" filter="fade">
                                      <p:cBhvr>
                                        <p:cTn id="65" dur="500"/>
                                        <p:tgtEl>
                                          <p:spTgt spid="49"/>
                                        </p:tgtEl>
                                      </p:cBhvr>
                                    </p:animEffect>
                                  </p:childTnLst>
                                </p:cTn>
                              </p:par>
                            </p:childTnLst>
                          </p:cTn>
                        </p:par>
                        <p:par>
                          <p:cTn id="66" fill="hold">
                            <p:stCondLst>
                              <p:cond delay="1000"/>
                            </p:stCondLst>
                            <p:childTnLst>
                              <p:par>
                                <p:cTn id="67" presetID="16" presetClass="entr" presetSubtype="21" fill="hold" nodeType="afterEffect">
                                  <p:stCondLst>
                                    <p:cond delay="0"/>
                                  </p:stCondLst>
                                  <p:childTnLst>
                                    <p:set>
                                      <p:cBhvr>
                                        <p:cTn id="68" dur="1" fill="hold">
                                          <p:stCondLst>
                                            <p:cond delay="0"/>
                                          </p:stCondLst>
                                        </p:cTn>
                                        <p:tgtEl>
                                          <p:spTgt spid="3"/>
                                        </p:tgtEl>
                                        <p:attrNameLst>
                                          <p:attrName>style.visibility</p:attrName>
                                        </p:attrNameLst>
                                      </p:cBhvr>
                                      <p:to>
                                        <p:strVal val="visible"/>
                                      </p:to>
                                    </p:set>
                                    <p:animEffect transition="in" filter="barn(inVertical)">
                                      <p:cBhvr>
                                        <p:cTn id="69" dur="500"/>
                                        <p:tgtEl>
                                          <p:spTgt spid="3"/>
                                        </p:tgtEl>
                                      </p:cBhvr>
                                    </p:animEffect>
                                  </p:childTnLst>
                                </p:cTn>
                              </p:par>
                              <p:par>
                                <p:cTn id="70" presetID="16" presetClass="entr" presetSubtype="21" fill="hold" nodeType="withEffect">
                                  <p:stCondLst>
                                    <p:cond delay="0"/>
                                  </p:stCondLst>
                                  <p:childTnLst>
                                    <p:set>
                                      <p:cBhvr>
                                        <p:cTn id="71" dur="1" fill="hold">
                                          <p:stCondLst>
                                            <p:cond delay="0"/>
                                          </p:stCondLst>
                                        </p:cTn>
                                        <p:tgtEl>
                                          <p:spTgt spid="4"/>
                                        </p:tgtEl>
                                        <p:attrNameLst>
                                          <p:attrName>style.visibility</p:attrName>
                                        </p:attrNameLst>
                                      </p:cBhvr>
                                      <p:to>
                                        <p:strVal val="visible"/>
                                      </p:to>
                                    </p:set>
                                    <p:animEffect transition="in" filter="barn(inVertical)">
                                      <p:cBhvr>
                                        <p:cTn id="72" dur="500"/>
                                        <p:tgtEl>
                                          <p:spTgt spid="4"/>
                                        </p:tgtEl>
                                      </p:cBhvr>
                                    </p:animEffect>
                                  </p:childTnLst>
                                </p:cTn>
                              </p:par>
                              <p:par>
                                <p:cTn id="73" presetID="16" presetClass="entr" presetSubtype="21" fill="hold" nodeType="withEffect">
                                  <p:stCondLst>
                                    <p:cond delay="0"/>
                                  </p:stCondLst>
                                  <p:childTnLst>
                                    <p:set>
                                      <p:cBhvr>
                                        <p:cTn id="74" dur="1" fill="hold">
                                          <p:stCondLst>
                                            <p:cond delay="0"/>
                                          </p:stCondLst>
                                        </p:cTn>
                                        <p:tgtEl>
                                          <p:spTgt spid="5"/>
                                        </p:tgtEl>
                                        <p:attrNameLst>
                                          <p:attrName>style.visibility</p:attrName>
                                        </p:attrNameLst>
                                      </p:cBhvr>
                                      <p:to>
                                        <p:strVal val="visible"/>
                                      </p:to>
                                    </p:set>
                                    <p:animEffect transition="in" filter="barn(inVertical)">
                                      <p:cBhvr>
                                        <p:cTn id="75" dur="500"/>
                                        <p:tgtEl>
                                          <p:spTgt spid="5"/>
                                        </p:tgtEl>
                                      </p:cBhvr>
                                    </p:animEffect>
                                  </p:childTnLst>
                                </p:cTn>
                              </p:par>
                            </p:childTnLst>
                          </p:cTn>
                        </p:par>
                        <p:par>
                          <p:cTn id="76" fill="hold">
                            <p:stCondLst>
                              <p:cond delay="1500"/>
                            </p:stCondLst>
                            <p:childTnLst>
                              <p:par>
                                <p:cTn id="77" presetID="53" presetClass="entr" presetSubtype="16" fill="hold" grpId="0" nodeType="afterEffect">
                                  <p:stCondLst>
                                    <p:cond delay="0"/>
                                  </p:stCondLst>
                                  <p:childTnLst>
                                    <p:set>
                                      <p:cBhvr>
                                        <p:cTn id="78" dur="1" fill="hold">
                                          <p:stCondLst>
                                            <p:cond delay="0"/>
                                          </p:stCondLst>
                                        </p:cTn>
                                        <p:tgtEl>
                                          <p:spTgt spid="6"/>
                                        </p:tgtEl>
                                        <p:attrNameLst>
                                          <p:attrName>style.visibility</p:attrName>
                                        </p:attrNameLst>
                                      </p:cBhvr>
                                      <p:to>
                                        <p:strVal val="visible"/>
                                      </p:to>
                                    </p:set>
                                    <p:anim calcmode="lin" valueType="num">
                                      <p:cBhvr>
                                        <p:cTn id="79" dur="500" fill="hold"/>
                                        <p:tgtEl>
                                          <p:spTgt spid="6"/>
                                        </p:tgtEl>
                                        <p:attrNameLst>
                                          <p:attrName>ppt_w</p:attrName>
                                        </p:attrNameLst>
                                      </p:cBhvr>
                                      <p:tavLst>
                                        <p:tav tm="0">
                                          <p:val>
                                            <p:fltVal val="0"/>
                                          </p:val>
                                        </p:tav>
                                        <p:tav tm="100000">
                                          <p:val>
                                            <p:strVal val="#ppt_w"/>
                                          </p:val>
                                        </p:tav>
                                      </p:tavLst>
                                    </p:anim>
                                    <p:anim calcmode="lin" valueType="num">
                                      <p:cBhvr>
                                        <p:cTn id="80" dur="500" fill="hold"/>
                                        <p:tgtEl>
                                          <p:spTgt spid="6"/>
                                        </p:tgtEl>
                                        <p:attrNameLst>
                                          <p:attrName>ppt_h</p:attrName>
                                        </p:attrNameLst>
                                      </p:cBhvr>
                                      <p:tavLst>
                                        <p:tav tm="0">
                                          <p:val>
                                            <p:fltVal val="0"/>
                                          </p:val>
                                        </p:tav>
                                        <p:tav tm="100000">
                                          <p:val>
                                            <p:strVal val="#ppt_h"/>
                                          </p:val>
                                        </p:tav>
                                      </p:tavLst>
                                    </p:anim>
                                    <p:animEffect transition="in" filter="fade">
                                      <p:cBhvr>
                                        <p:cTn id="81" dur="500"/>
                                        <p:tgtEl>
                                          <p:spTgt spid="6"/>
                                        </p:tgtEl>
                                      </p:cBhvr>
                                    </p:animEffect>
                                  </p:childTnLst>
                                </p:cTn>
                              </p:par>
                            </p:childTnLst>
                          </p:cTn>
                        </p:par>
                        <p:par>
                          <p:cTn id="82" fill="hold">
                            <p:stCondLst>
                              <p:cond delay="2000"/>
                            </p:stCondLst>
                            <p:childTnLst>
                              <p:par>
                                <p:cTn id="83" presetID="53" presetClass="entr" presetSubtype="16" fill="hold" grpId="0" nodeType="after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p:cTn id="85" dur="500" fill="hold"/>
                                        <p:tgtEl>
                                          <p:spTgt spid="13"/>
                                        </p:tgtEl>
                                        <p:attrNameLst>
                                          <p:attrName>ppt_w</p:attrName>
                                        </p:attrNameLst>
                                      </p:cBhvr>
                                      <p:tavLst>
                                        <p:tav tm="0">
                                          <p:val>
                                            <p:fltVal val="0"/>
                                          </p:val>
                                        </p:tav>
                                        <p:tav tm="100000">
                                          <p:val>
                                            <p:strVal val="#ppt_w"/>
                                          </p:val>
                                        </p:tav>
                                      </p:tavLst>
                                    </p:anim>
                                    <p:anim calcmode="lin" valueType="num">
                                      <p:cBhvr>
                                        <p:cTn id="86" dur="500" fill="hold"/>
                                        <p:tgtEl>
                                          <p:spTgt spid="13"/>
                                        </p:tgtEl>
                                        <p:attrNameLst>
                                          <p:attrName>ppt_h</p:attrName>
                                        </p:attrNameLst>
                                      </p:cBhvr>
                                      <p:tavLst>
                                        <p:tav tm="0">
                                          <p:val>
                                            <p:fltVal val="0"/>
                                          </p:val>
                                        </p:tav>
                                        <p:tav tm="100000">
                                          <p:val>
                                            <p:strVal val="#ppt_h"/>
                                          </p:val>
                                        </p:tav>
                                      </p:tavLst>
                                    </p:anim>
                                    <p:animEffect transition="in" filter="fade">
                                      <p:cBhvr>
                                        <p:cTn id="87" dur="500"/>
                                        <p:tgtEl>
                                          <p:spTgt spid="13"/>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14"/>
                                        </p:tgtEl>
                                        <p:attrNameLst>
                                          <p:attrName>style.visibility</p:attrName>
                                        </p:attrNameLst>
                                      </p:cBhvr>
                                      <p:to>
                                        <p:strVal val="visible"/>
                                      </p:to>
                                    </p:set>
                                    <p:anim calcmode="lin" valueType="num">
                                      <p:cBhvr>
                                        <p:cTn id="90" dur="500" fill="hold"/>
                                        <p:tgtEl>
                                          <p:spTgt spid="14"/>
                                        </p:tgtEl>
                                        <p:attrNameLst>
                                          <p:attrName>ppt_w</p:attrName>
                                        </p:attrNameLst>
                                      </p:cBhvr>
                                      <p:tavLst>
                                        <p:tav tm="0">
                                          <p:val>
                                            <p:fltVal val="0"/>
                                          </p:val>
                                        </p:tav>
                                        <p:tav tm="100000">
                                          <p:val>
                                            <p:strVal val="#ppt_w"/>
                                          </p:val>
                                        </p:tav>
                                      </p:tavLst>
                                    </p:anim>
                                    <p:anim calcmode="lin" valueType="num">
                                      <p:cBhvr>
                                        <p:cTn id="91" dur="500" fill="hold"/>
                                        <p:tgtEl>
                                          <p:spTgt spid="14"/>
                                        </p:tgtEl>
                                        <p:attrNameLst>
                                          <p:attrName>ppt_h</p:attrName>
                                        </p:attrNameLst>
                                      </p:cBhvr>
                                      <p:tavLst>
                                        <p:tav tm="0">
                                          <p:val>
                                            <p:fltVal val="0"/>
                                          </p:val>
                                        </p:tav>
                                        <p:tav tm="100000">
                                          <p:val>
                                            <p:strVal val="#ppt_h"/>
                                          </p:val>
                                        </p:tav>
                                      </p:tavLst>
                                    </p:anim>
                                    <p:animEffect transition="in" filter="fade">
                                      <p:cBhvr>
                                        <p:cTn id="92" dur="500"/>
                                        <p:tgtEl>
                                          <p:spTgt spid="14"/>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15"/>
                                        </p:tgtEl>
                                        <p:attrNameLst>
                                          <p:attrName>style.visibility</p:attrName>
                                        </p:attrNameLst>
                                      </p:cBhvr>
                                      <p:to>
                                        <p:strVal val="visible"/>
                                      </p:to>
                                    </p:set>
                                    <p:anim calcmode="lin" valueType="num">
                                      <p:cBhvr>
                                        <p:cTn id="95" dur="500" fill="hold"/>
                                        <p:tgtEl>
                                          <p:spTgt spid="15"/>
                                        </p:tgtEl>
                                        <p:attrNameLst>
                                          <p:attrName>ppt_w</p:attrName>
                                        </p:attrNameLst>
                                      </p:cBhvr>
                                      <p:tavLst>
                                        <p:tav tm="0">
                                          <p:val>
                                            <p:fltVal val="0"/>
                                          </p:val>
                                        </p:tav>
                                        <p:tav tm="100000">
                                          <p:val>
                                            <p:strVal val="#ppt_w"/>
                                          </p:val>
                                        </p:tav>
                                      </p:tavLst>
                                    </p:anim>
                                    <p:anim calcmode="lin" valueType="num">
                                      <p:cBhvr>
                                        <p:cTn id="96" dur="500" fill="hold"/>
                                        <p:tgtEl>
                                          <p:spTgt spid="15"/>
                                        </p:tgtEl>
                                        <p:attrNameLst>
                                          <p:attrName>ppt_h</p:attrName>
                                        </p:attrNameLst>
                                      </p:cBhvr>
                                      <p:tavLst>
                                        <p:tav tm="0">
                                          <p:val>
                                            <p:fltVal val="0"/>
                                          </p:val>
                                        </p:tav>
                                        <p:tav tm="100000">
                                          <p:val>
                                            <p:strVal val="#ppt_h"/>
                                          </p:val>
                                        </p:tav>
                                      </p:tavLst>
                                    </p:anim>
                                    <p:animEffect transition="in" filter="fade">
                                      <p:cBhvr>
                                        <p:cTn id="97" dur="500"/>
                                        <p:tgtEl>
                                          <p:spTgt spid="15"/>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22"/>
                                        </p:tgtEl>
                                        <p:attrNameLst>
                                          <p:attrName>style.visibility</p:attrName>
                                        </p:attrNameLst>
                                      </p:cBhvr>
                                      <p:to>
                                        <p:strVal val="visible"/>
                                      </p:to>
                                    </p:set>
                                    <p:anim calcmode="lin" valueType="num">
                                      <p:cBhvr>
                                        <p:cTn id="100" dur="500" fill="hold"/>
                                        <p:tgtEl>
                                          <p:spTgt spid="22"/>
                                        </p:tgtEl>
                                        <p:attrNameLst>
                                          <p:attrName>ppt_w</p:attrName>
                                        </p:attrNameLst>
                                      </p:cBhvr>
                                      <p:tavLst>
                                        <p:tav tm="0">
                                          <p:val>
                                            <p:fltVal val="0"/>
                                          </p:val>
                                        </p:tav>
                                        <p:tav tm="100000">
                                          <p:val>
                                            <p:strVal val="#ppt_w"/>
                                          </p:val>
                                        </p:tav>
                                      </p:tavLst>
                                    </p:anim>
                                    <p:anim calcmode="lin" valueType="num">
                                      <p:cBhvr>
                                        <p:cTn id="101" dur="500" fill="hold"/>
                                        <p:tgtEl>
                                          <p:spTgt spid="22"/>
                                        </p:tgtEl>
                                        <p:attrNameLst>
                                          <p:attrName>ppt_h</p:attrName>
                                        </p:attrNameLst>
                                      </p:cBhvr>
                                      <p:tavLst>
                                        <p:tav tm="0">
                                          <p:val>
                                            <p:fltVal val="0"/>
                                          </p:val>
                                        </p:tav>
                                        <p:tav tm="100000">
                                          <p:val>
                                            <p:strVal val="#ppt_h"/>
                                          </p:val>
                                        </p:tav>
                                      </p:tavLst>
                                    </p:anim>
                                    <p:animEffect transition="in" filter="fade">
                                      <p:cBhvr>
                                        <p:cTn id="102" dur="500"/>
                                        <p:tgtEl>
                                          <p:spTgt spid="22"/>
                                        </p:tgtEl>
                                      </p:cBhvr>
                                    </p:animEffect>
                                  </p:childTnLst>
                                </p:cTn>
                              </p:par>
                              <p:par>
                                <p:cTn id="103" presetID="53" presetClass="entr" presetSubtype="16" fill="hold" grpId="0" nodeType="withEffect">
                                  <p:stCondLst>
                                    <p:cond delay="0"/>
                                  </p:stCondLst>
                                  <p:childTnLst>
                                    <p:set>
                                      <p:cBhvr>
                                        <p:cTn id="104" dur="1" fill="hold">
                                          <p:stCondLst>
                                            <p:cond delay="0"/>
                                          </p:stCondLst>
                                        </p:cTn>
                                        <p:tgtEl>
                                          <p:spTgt spid="23"/>
                                        </p:tgtEl>
                                        <p:attrNameLst>
                                          <p:attrName>style.visibility</p:attrName>
                                        </p:attrNameLst>
                                      </p:cBhvr>
                                      <p:to>
                                        <p:strVal val="visible"/>
                                      </p:to>
                                    </p:set>
                                    <p:anim calcmode="lin" valueType="num">
                                      <p:cBhvr>
                                        <p:cTn id="105" dur="500" fill="hold"/>
                                        <p:tgtEl>
                                          <p:spTgt spid="23"/>
                                        </p:tgtEl>
                                        <p:attrNameLst>
                                          <p:attrName>ppt_w</p:attrName>
                                        </p:attrNameLst>
                                      </p:cBhvr>
                                      <p:tavLst>
                                        <p:tav tm="0">
                                          <p:val>
                                            <p:fltVal val="0"/>
                                          </p:val>
                                        </p:tav>
                                        <p:tav tm="100000">
                                          <p:val>
                                            <p:strVal val="#ppt_w"/>
                                          </p:val>
                                        </p:tav>
                                      </p:tavLst>
                                    </p:anim>
                                    <p:anim calcmode="lin" valueType="num">
                                      <p:cBhvr>
                                        <p:cTn id="106" dur="500" fill="hold"/>
                                        <p:tgtEl>
                                          <p:spTgt spid="23"/>
                                        </p:tgtEl>
                                        <p:attrNameLst>
                                          <p:attrName>ppt_h</p:attrName>
                                        </p:attrNameLst>
                                      </p:cBhvr>
                                      <p:tavLst>
                                        <p:tav tm="0">
                                          <p:val>
                                            <p:fltVal val="0"/>
                                          </p:val>
                                        </p:tav>
                                        <p:tav tm="100000">
                                          <p:val>
                                            <p:strVal val="#ppt_h"/>
                                          </p:val>
                                        </p:tav>
                                      </p:tavLst>
                                    </p:anim>
                                    <p:animEffect transition="in" filter="fade">
                                      <p:cBhvr>
                                        <p:cTn id="107" dur="500"/>
                                        <p:tgtEl>
                                          <p:spTgt spid="23"/>
                                        </p:tgtEl>
                                      </p:cBhvr>
                                    </p:animEffect>
                                  </p:childTnLst>
                                </p:cTn>
                              </p:par>
                              <p:par>
                                <p:cTn id="108" presetID="53" presetClass="entr" presetSubtype="16" fill="hold" grpId="0" nodeType="withEffect">
                                  <p:stCondLst>
                                    <p:cond delay="0"/>
                                  </p:stCondLst>
                                  <p:childTnLst>
                                    <p:set>
                                      <p:cBhvr>
                                        <p:cTn id="109" dur="1" fill="hold">
                                          <p:stCondLst>
                                            <p:cond delay="0"/>
                                          </p:stCondLst>
                                        </p:cTn>
                                        <p:tgtEl>
                                          <p:spTgt spid="24"/>
                                        </p:tgtEl>
                                        <p:attrNameLst>
                                          <p:attrName>style.visibility</p:attrName>
                                        </p:attrNameLst>
                                      </p:cBhvr>
                                      <p:to>
                                        <p:strVal val="visible"/>
                                      </p:to>
                                    </p:set>
                                    <p:anim calcmode="lin" valueType="num">
                                      <p:cBhvr>
                                        <p:cTn id="110" dur="500" fill="hold"/>
                                        <p:tgtEl>
                                          <p:spTgt spid="24"/>
                                        </p:tgtEl>
                                        <p:attrNameLst>
                                          <p:attrName>ppt_w</p:attrName>
                                        </p:attrNameLst>
                                      </p:cBhvr>
                                      <p:tavLst>
                                        <p:tav tm="0">
                                          <p:val>
                                            <p:fltVal val="0"/>
                                          </p:val>
                                        </p:tav>
                                        <p:tav tm="100000">
                                          <p:val>
                                            <p:strVal val="#ppt_w"/>
                                          </p:val>
                                        </p:tav>
                                      </p:tavLst>
                                    </p:anim>
                                    <p:anim calcmode="lin" valueType="num">
                                      <p:cBhvr>
                                        <p:cTn id="111" dur="500" fill="hold"/>
                                        <p:tgtEl>
                                          <p:spTgt spid="24"/>
                                        </p:tgtEl>
                                        <p:attrNameLst>
                                          <p:attrName>ppt_h</p:attrName>
                                        </p:attrNameLst>
                                      </p:cBhvr>
                                      <p:tavLst>
                                        <p:tav tm="0">
                                          <p:val>
                                            <p:fltVal val="0"/>
                                          </p:val>
                                        </p:tav>
                                        <p:tav tm="100000">
                                          <p:val>
                                            <p:strVal val="#ppt_h"/>
                                          </p:val>
                                        </p:tav>
                                      </p:tavLst>
                                    </p:anim>
                                    <p:animEffect transition="in" filter="fade">
                                      <p:cBhvr>
                                        <p:cTn id="112" dur="500"/>
                                        <p:tgtEl>
                                          <p:spTgt spid="24"/>
                                        </p:tgtEl>
                                      </p:cBhvr>
                                    </p:animEffect>
                                  </p:childTnLst>
                                </p:cTn>
                              </p:par>
                            </p:childTnLst>
                          </p:cTn>
                        </p:par>
                        <p:par>
                          <p:cTn id="113" fill="hold">
                            <p:stCondLst>
                              <p:cond delay="2500"/>
                            </p:stCondLst>
                            <p:childTnLst>
                              <p:par>
                                <p:cTn id="114" presetID="53" presetClass="entr" presetSubtype="16" fill="hold" grpId="0" nodeType="afterEffect">
                                  <p:stCondLst>
                                    <p:cond delay="0"/>
                                  </p:stCondLst>
                                  <p:childTnLst>
                                    <p:set>
                                      <p:cBhvr>
                                        <p:cTn id="115" dur="1" fill="hold">
                                          <p:stCondLst>
                                            <p:cond delay="0"/>
                                          </p:stCondLst>
                                        </p:cTn>
                                        <p:tgtEl>
                                          <p:spTgt spid="80"/>
                                        </p:tgtEl>
                                        <p:attrNameLst>
                                          <p:attrName>style.visibility</p:attrName>
                                        </p:attrNameLst>
                                      </p:cBhvr>
                                      <p:to>
                                        <p:strVal val="visible"/>
                                      </p:to>
                                    </p:set>
                                    <p:anim calcmode="lin" valueType="num">
                                      <p:cBhvr>
                                        <p:cTn id="116" dur="500" fill="hold"/>
                                        <p:tgtEl>
                                          <p:spTgt spid="80"/>
                                        </p:tgtEl>
                                        <p:attrNameLst>
                                          <p:attrName>ppt_w</p:attrName>
                                        </p:attrNameLst>
                                      </p:cBhvr>
                                      <p:tavLst>
                                        <p:tav tm="0">
                                          <p:val>
                                            <p:fltVal val="0"/>
                                          </p:val>
                                        </p:tav>
                                        <p:tav tm="100000">
                                          <p:val>
                                            <p:strVal val="#ppt_w"/>
                                          </p:val>
                                        </p:tav>
                                      </p:tavLst>
                                    </p:anim>
                                    <p:anim calcmode="lin" valueType="num">
                                      <p:cBhvr>
                                        <p:cTn id="117" dur="500" fill="hold"/>
                                        <p:tgtEl>
                                          <p:spTgt spid="80"/>
                                        </p:tgtEl>
                                        <p:attrNameLst>
                                          <p:attrName>ppt_h</p:attrName>
                                        </p:attrNameLst>
                                      </p:cBhvr>
                                      <p:tavLst>
                                        <p:tav tm="0">
                                          <p:val>
                                            <p:fltVal val="0"/>
                                          </p:val>
                                        </p:tav>
                                        <p:tav tm="100000">
                                          <p:val>
                                            <p:strVal val="#ppt_h"/>
                                          </p:val>
                                        </p:tav>
                                      </p:tavLst>
                                    </p:anim>
                                    <p:animEffect transition="in" filter="fade">
                                      <p:cBhvr>
                                        <p:cTn id="118"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22" grpId="0" animBg="1"/>
      <p:bldP spid="23" grpId="0" animBg="1"/>
      <p:bldP spid="24" grpId="0" animBg="1"/>
      <p:bldP spid="4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9"/>
          <p:cNvGrpSpPr/>
          <p:nvPr/>
        </p:nvGrpSpPr>
        <p:grpSpPr>
          <a:xfrm>
            <a:off x="8308368" y="3551832"/>
            <a:ext cx="516283" cy="1326373"/>
            <a:chOff x="1371598" y="1962150"/>
            <a:chExt cx="915449" cy="2351874"/>
          </a:xfrm>
          <a:solidFill>
            <a:srgbClr val="D58590"/>
          </a:solidFill>
        </p:grpSpPr>
        <p:sp>
          <p:nvSpPr>
            <p:cNvPr id="3" name="Isosceles Triangle 30"/>
            <p:cNvSpPr/>
            <p:nvPr/>
          </p:nvSpPr>
          <p:spPr>
            <a:xfrm rot="5400000">
              <a:off x="1449332" y="2090117"/>
              <a:ext cx="837231" cy="8381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Can 31"/>
            <p:cNvSpPr/>
            <p:nvPr/>
          </p:nvSpPr>
          <p:spPr>
            <a:xfrm>
              <a:off x="1371598" y="1962150"/>
              <a:ext cx="108083" cy="2351874"/>
            </a:xfrm>
            <a:prstGeom prst="ca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33"/>
          <p:cNvGrpSpPr/>
          <p:nvPr/>
        </p:nvGrpSpPr>
        <p:grpSpPr>
          <a:xfrm>
            <a:off x="1007969" y="3936973"/>
            <a:ext cx="516283" cy="1422322"/>
            <a:chOff x="1371598" y="1962150"/>
            <a:chExt cx="915449" cy="2522008"/>
          </a:xfrm>
          <a:solidFill>
            <a:srgbClr val="D58590"/>
          </a:solidFill>
        </p:grpSpPr>
        <p:sp>
          <p:nvSpPr>
            <p:cNvPr id="6" name="Isosceles Triangle 34"/>
            <p:cNvSpPr/>
            <p:nvPr/>
          </p:nvSpPr>
          <p:spPr>
            <a:xfrm rot="5400000">
              <a:off x="1449332" y="2090117"/>
              <a:ext cx="837231" cy="8381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Can 35"/>
            <p:cNvSpPr/>
            <p:nvPr/>
          </p:nvSpPr>
          <p:spPr>
            <a:xfrm>
              <a:off x="1371598" y="1962150"/>
              <a:ext cx="108083" cy="2522008"/>
            </a:xfrm>
            <a:prstGeom prst="ca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25"/>
          <p:cNvGrpSpPr/>
          <p:nvPr/>
        </p:nvGrpSpPr>
        <p:grpSpPr>
          <a:xfrm>
            <a:off x="4920766" y="2757997"/>
            <a:ext cx="516283" cy="1255771"/>
            <a:chOff x="1371598" y="1962150"/>
            <a:chExt cx="915449" cy="2226686"/>
          </a:xfrm>
          <a:solidFill>
            <a:srgbClr val="D58590"/>
          </a:solidFill>
        </p:grpSpPr>
        <p:sp>
          <p:nvSpPr>
            <p:cNvPr id="9" name="Isosceles Triangle 26"/>
            <p:cNvSpPr/>
            <p:nvPr/>
          </p:nvSpPr>
          <p:spPr>
            <a:xfrm rot="5400000">
              <a:off x="1449332" y="2090117"/>
              <a:ext cx="837231" cy="8381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Can 27"/>
            <p:cNvSpPr/>
            <p:nvPr/>
          </p:nvSpPr>
          <p:spPr>
            <a:xfrm>
              <a:off x="1371598" y="1962150"/>
              <a:ext cx="108083" cy="2226686"/>
            </a:xfrm>
            <a:prstGeom prst="ca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 name="Freeform 6"/>
          <p:cNvSpPr/>
          <p:nvPr/>
        </p:nvSpPr>
        <p:spPr bwMode="auto">
          <a:xfrm>
            <a:off x="31133" y="3957751"/>
            <a:ext cx="12160533" cy="2900060"/>
          </a:xfrm>
          <a:custGeom>
            <a:avLst/>
            <a:gdLst/>
            <a:ahLst/>
            <a:cxnLst>
              <a:cxn ang="0">
                <a:pos x="2288" y="198"/>
              </a:cxn>
              <a:cxn ang="0">
                <a:pos x="1798" y="1186"/>
              </a:cxn>
              <a:cxn ang="0">
                <a:pos x="1757" y="518"/>
              </a:cxn>
              <a:cxn ang="0">
                <a:pos x="1220" y="1249"/>
              </a:cxn>
              <a:cxn ang="0">
                <a:pos x="1124" y="0"/>
              </a:cxn>
              <a:cxn ang="0">
                <a:pos x="643" y="966"/>
              </a:cxn>
              <a:cxn ang="0">
                <a:pos x="533" y="672"/>
              </a:cxn>
              <a:cxn ang="0">
                <a:pos x="87" y="1058"/>
              </a:cxn>
              <a:cxn ang="0">
                <a:pos x="0" y="2087"/>
              </a:cxn>
              <a:cxn ang="0">
                <a:pos x="2764" y="2087"/>
              </a:cxn>
              <a:cxn ang="0">
                <a:pos x="2764" y="950"/>
              </a:cxn>
              <a:cxn ang="0">
                <a:pos x="2288" y="198"/>
              </a:cxn>
            </a:cxnLst>
            <a:rect l="0" t="0" r="r" b="b"/>
            <a:pathLst>
              <a:path w="2764" h="2087">
                <a:moveTo>
                  <a:pt x="2288" y="198"/>
                </a:moveTo>
                <a:lnTo>
                  <a:pt x="1798" y="1186"/>
                </a:lnTo>
                <a:lnTo>
                  <a:pt x="1757" y="518"/>
                </a:lnTo>
                <a:lnTo>
                  <a:pt x="1220" y="1249"/>
                </a:lnTo>
                <a:lnTo>
                  <a:pt x="1124" y="0"/>
                </a:lnTo>
                <a:lnTo>
                  <a:pt x="643" y="966"/>
                </a:lnTo>
                <a:lnTo>
                  <a:pt x="533" y="672"/>
                </a:lnTo>
                <a:lnTo>
                  <a:pt x="87" y="1058"/>
                </a:lnTo>
                <a:lnTo>
                  <a:pt x="0" y="2087"/>
                </a:lnTo>
                <a:lnTo>
                  <a:pt x="2764" y="2087"/>
                </a:lnTo>
                <a:lnTo>
                  <a:pt x="2764" y="950"/>
                </a:lnTo>
                <a:lnTo>
                  <a:pt x="2288" y="198"/>
                </a:lnTo>
                <a:close/>
              </a:path>
            </a:pathLst>
          </a:custGeom>
          <a:solidFill>
            <a:srgbClr val="D58590">
              <a:alpha val="67000"/>
            </a:srgbClr>
          </a:solidFill>
          <a:ln w="9525">
            <a:noFill/>
            <a:round/>
          </a:ln>
        </p:spPr>
        <p:txBody>
          <a:bodyPr vert="horz" wrap="square" lIns="121913" tIns="60956" rIns="121913" bIns="60956" numCol="1" anchor="t" anchorCtr="0" compatLnSpc="1"/>
          <a:lstStyle/>
          <a:p>
            <a:pP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7"/>
          <p:cNvSpPr/>
          <p:nvPr/>
        </p:nvSpPr>
        <p:spPr bwMode="auto">
          <a:xfrm>
            <a:off x="335" y="3957751"/>
            <a:ext cx="12191331" cy="2900060"/>
          </a:xfrm>
          <a:custGeom>
            <a:avLst/>
            <a:gdLst/>
            <a:ahLst/>
            <a:cxnLst>
              <a:cxn ang="0">
                <a:pos x="2771" y="950"/>
              </a:cxn>
              <a:cxn ang="0">
                <a:pos x="2771" y="2087"/>
              </a:cxn>
              <a:cxn ang="0">
                <a:pos x="0" y="2087"/>
              </a:cxn>
              <a:cxn ang="0">
                <a:pos x="0" y="700"/>
              </a:cxn>
              <a:cxn ang="0">
                <a:pos x="410" y="1144"/>
              </a:cxn>
              <a:cxn ang="0">
                <a:pos x="540" y="672"/>
              </a:cxn>
              <a:cxn ang="0">
                <a:pos x="852" y="1030"/>
              </a:cxn>
              <a:cxn ang="0">
                <a:pos x="1131" y="0"/>
              </a:cxn>
              <a:cxn ang="0">
                <a:pos x="1665" y="850"/>
              </a:cxn>
              <a:cxn ang="0">
                <a:pos x="1764" y="518"/>
              </a:cxn>
              <a:cxn ang="0">
                <a:pos x="2166" y="865"/>
              </a:cxn>
              <a:cxn ang="0">
                <a:pos x="2295" y="198"/>
              </a:cxn>
              <a:cxn ang="0">
                <a:pos x="2771" y="950"/>
              </a:cxn>
            </a:cxnLst>
            <a:rect l="0" t="0" r="r" b="b"/>
            <a:pathLst>
              <a:path w="2771" h="2087">
                <a:moveTo>
                  <a:pt x="2771" y="950"/>
                </a:moveTo>
                <a:lnTo>
                  <a:pt x="2771" y="2087"/>
                </a:lnTo>
                <a:lnTo>
                  <a:pt x="0" y="2087"/>
                </a:lnTo>
                <a:lnTo>
                  <a:pt x="0" y="700"/>
                </a:lnTo>
                <a:lnTo>
                  <a:pt x="410" y="1144"/>
                </a:lnTo>
                <a:lnTo>
                  <a:pt x="540" y="672"/>
                </a:lnTo>
                <a:lnTo>
                  <a:pt x="852" y="1030"/>
                </a:lnTo>
                <a:lnTo>
                  <a:pt x="1131" y="0"/>
                </a:lnTo>
                <a:lnTo>
                  <a:pt x="1665" y="850"/>
                </a:lnTo>
                <a:lnTo>
                  <a:pt x="1764" y="518"/>
                </a:lnTo>
                <a:lnTo>
                  <a:pt x="2166" y="865"/>
                </a:lnTo>
                <a:lnTo>
                  <a:pt x="2295" y="198"/>
                </a:lnTo>
                <a:lnTo>
                  <a:pt x="2771" y="950"/>
                </a:lnTo>
                <a:close/>
              </a:path>
            </a:pathLst>
          </a:custGeom>
          <a:solidFill>
            <a:srgbClr val="D58590"/>
          </a:solidFill>
          <a:ln w="9525">
            <a:noFill/>
            <a:round/>
          </a:ln>
        </p:spPr>
        <p:txBody>
          <a:bodyPr vert="horz" wrap="square" lIns="121913" tIns="60956" rIns="121913" bIns="60956" numCol="1" anchor="t" anchorCtr="0" compatLnSpc="1"/>
          <a:lstStyle/>
          <a:p>
            <a:pP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10"/>
          <p:cNvSpPr/>
          <p:nvPr/>
        </p:nvSpPr>
        <p:spPr bwMode="auto">
          <a:xfrm>
            <a:off x="9415509" y="4232889"/>
            <a:ext cx="1253891" cy="522484"/>
          </a:xfrm>
          <a:custGeom>
            <a:avLst/>
            <a:gdLst/>
            <a:ahLst/>
            <a:cxnLst>
              <a:cxn ang="0">
                <a:pos x="285" y="205"/>
              </a:cxn>
              <a:cxn ang="0">
                <a:pos x="232" y="295"/>
              </a:cxn>
              <a:cxn ang="0">
                <a:pos x="176" y="240"/>
              </a:cxn>
              <a:cxn ang="0">
                <a:pos x="82" y="376"/>
              </a:cxn>
              <a:cxn ang="0">
                <a:pos x="69" y="266"/>
              </a:cxn>
              <a:cxn ang="0">
                <a:pos x="0" y="311"/>
              </a:cxn>
              <a:cxn ang="0">
                <a:pos x="155" y="0"/>
              </a:cxn>
              <a:cxn ang="0">
                <a:pos x="285" y="205"/>
              </a:cxn>
            </a:cxnLst>
            <a:rect l="0" t="0" r="r" b="b"/>
            <a:pathLst>
              <a:path w="285" h="376">
                <a:moveTo>
                  <a:pt x="285" y="205"/>
                </a:moveTo>
                <a:lnTo>
                  <a:pt x="232" y="295"/>
                </a:lnTo>
                <a:lnTo>
                  <a:pt x="176" y="240"/>
                </a:lnTo>
                <a:lnTo>
                  <a:pt x="82" y="376"/>
                </a:lnTo>
                <a:lnTo>
                  <a:pt x="69" y="266"/>
                </a:lnTo>
                <a:lnTo>
                  <a:pt x="0" y="311"/>
                </a:lnTo>
                <a:lnTo>
                  <a:pt x="155" y="0"/>
                </a:lnTo>
                <a:lnTo>
                  <a:pt x="285" y="205"/>
                </a:lnTo>
                <a:close/>
              </a:path>
            </a:pathLst>
          </a:custGeom>
          <a:solidFill>
            <a:schemeClr val="bg2">
              <a:lumMod val="85000"/>
            </a:schemeClr>
          </a:solidFill>
          <a:ln w="9525">
            <a:noFill/>
            <a:round/>
          </a:ln>
        </p:spPr>
        <p:txBody>
          <a:bodyPr vert="horz" wrap="square" lIns="121913" tIns="60956" rIns="121913" bIns="60956" numCol="1" anchor="t" anchorCtr="0" compatLnSpc="1"/>
          <a:lstStyle/>
          <a:p>
            <a:pP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1"/>
          <p:cNvSpPr/>
          <p:nvPr/>
        </p:nvSpPr>
        <p:spPr bwMode="auto">
          <a:xfrm>
            <a:off x="4272362" y="3957751"/>
            <a:ext cx="1284687" cy="536379"/>
          </a:xfrm>
          <a:custGeom>
            <a:avLst/>
            <a:gdLst/>
            <a:ahLst/>
            <a:cxnLst>
              <a:cxn ang="0">
                <a:pos x="160" y="0"/>
              </a:cxn>
              <a:cxn ang="0">
                <a:pos x="292" y="208"/>
              </a:cxn>
              <a:cxn ang="0">
                <a:pos x="274" y="386"/>
              </a:cxn>
              <a:cxn ang="0">
                <a:pos x="181" y="264"/>
              </a:cxn>
              <a:cxn ang="0">
                <a:pos x="145" y="347"/>
              </a:cxn>
              <a:cxn ang="0">
                <a:pos x="98" y="269"/>
              </a:cxn>
              <a:cxn ang="0">
                <a:pos x="0" y="322"/>
              </a:cxn>
              <a:cxn ang="0">
                <a:pos x="160" y="0"/>
              </a:cxn>
            </a:cxnLst>
            <a:rect l="0" t="0" r="r" b="b"/>
            <a:pathLst>
              <a:path w="292" h="386">
                <a:moveTo>
                  <a:pt x="160" y="0"/>
                </a:moveTo>
                <a:lnTo>
                  <a:pt x="292" y="208"/>
                </a:lnTo>
                <a:lnTo>
                  <a:pt x="274" y="386"/>
                </a:lnTo>
                <a:lnTo>
                  <a:pt x="181" y="264"/>
                </a:lnTo>
                <a:lnTo>
                  <a:pt x="145" y="347"/>
                </a:lnTo>
                <a:lnTo>
                  <a:pt x="98" y="269"/>
                </a:lnTo>
                <a:lnTo>
                  <a:pt x="0" y="322"/>
                </a:lnTo>
                <a:lnTo>
                  <a:pt x="160" y="0"/>
                </a:lnTo>
                <a:close/>
              </a:path>
            </a:pathLst>
          </a:custGeom>
          <a:solidFill>
            <a:schemeClr val="bg2">
              <a:lumMod val="85000"/>
            </a:schemeClr>
          </a:solidFill>
          <a:ln w="9525">
            <a:noFill/>
            <a:round/>
          </a:ln>
        </p:spPr>
        <p:txBody>
          <a:bodyPr vert="horz" wrap="square" lIns="121913" tIns="60956" rIns="121913" bIns="60956" numCol="1" anchor="t" anchorCtr="0" compatLnSpc="1"/>
          <a:lstStyle/>
          <a:p>
            <a:pP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2"/>
          <p:cNvSpPr/>
          <p:nvPr/>
        </p:nvSpPr>
        <p:spPr bwMode="auto">
          <a:xfrm>
            <a:off x="4703524" y="3957751"/>
            <a:ext cx="853525" cy="536379"/>
          </a:xfrm>
          <a:custGeom>
            <a:avLst/>
            <a:gdLst/>
            <a:ahLst/>
            <a:cxnLst>
              <a:cxn ang="0">
                <a:pos x="0" y="269"/>
              </a:cxn>
              <a:cxn ang="0">
                <a:pos x="62" y="0"/>
              </a:cxn>
              <a:cxn ang="0">
                <a:pos x="194" y="208"/>
              </a:cxn>
              <a:cxn ang="0">
                <a:pos x="176" y="386"/>
              </a:cxn>
              <a:cxn ang="0">
                <a:pos x="83" y="264"/>
              </a:cxn>
              <a:cxn ang="0">
                <a:pos x="47" y="347"/>
              </a:cxn>
              <a:cxn ang="0">
                <a:pos x="0" y="269"/>
              </a:cxn>
            </a:cxnLst>
            <a:rect l="0" t="0" r="r" b="b"/>
            <a:pathLst>
              <a:path w="194" h="386">
                <a:moveTo>
                  <a:pt x="0" y="269"/>
                </a:moveTo>
                <a:lnTo>
                  <a:pt x="62" y="0"/>
                </a:lnTo>
                <a:lnTo>
                  <a:pt x="194" y="208"/>
                </a:lnTo>
                <a:lnTo>
                  <a:pt x="176" y="386"/>
                </a:lnTo>
                <a:lnTo>
                  <a:pt x="83" y="264"/>
                </a:lnTo>
                <a:lnTo>
                  <a:pt x="47" y="347"/>
                </a:lnTo>
                <a:lnTo>
                  <a:pt x="0" y="269"/>
                </a:lnTo>
                <a:close/>
              </a:path>
            </a:pathLst>
          </a:custGeom>
          <a:solidFill>
            <a:srgbClr val="E5E5E5"/>
          </a:solidFill>
          <a:ln w="9525">
            <a:noFill/>
            <a:round/>
          </a:ln>
        </p:spPr>
        <p:txBody>
          <a:bodyPr vert="horz" wrap="square" lIns="121913" tIns="60956" rIns="121913" bIns="60956" numCol="1" anchor="t" anchorCtr="0" compatLnSpc="1"/>
          <a:lstStyle/>
          <a:p>
            <a:pP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3"/>
          <p:cNvSpPr/>
          <p:nvPr/>
        </p:nvSpPr>
        <p:spPr bwMode="auto">
          <a:xfrm>
            <a:off x="9732281" y="4232889"/>
            <a:ext cx="937119" cy="541937"/>
          </a:xfrm>
          <a:custGeom>
            <a:avLst/>
            <a:gdLst/>
            <a:ahLst/>
            <a:cxnLst>
              <a:cxn ang="0">
                <a:pos x="96" y="0"/>
              </a:cxn>
              <a:cxn ang="0">
                <a:pos x="12" y="434"/>
              </a:cxn>
              <a:cxn ang="0">
                <a:pos x="121" y="277"/>
              </a:cxn>
              <a:cxn ang="0">
                <a:pos x="185" y="341"/>
              </a:cxn>
              <a:cxn ang="0">
                <a:pos x="246" y="237"/>
              </a:cxn>
              <a:cxn ang="0">
                <a:pos x="96" y="0"/>
              </a:cxn>
            </a:cxnLst>
            <a:rect l="0" t="0" r="r" b="b"/>
            <a:pathLst>
              <a:path w="246" h="451">
                <a:moveTo>
                  <a:pt x="96" y="0"/>
                </a:moveTo>
                <a:cubicBezTo>
                  <a:pt x="96" y="0"/>
                  <a:pt x="0" y="451"/>
                  <a:pt x="12" y="434"/>
                </a:cubicBezTo>
                <a:cubicBezTo>
                  <a:pt x="24" y="416"/>
                  <a:pt x="121" y="277"/>
                  <a:pt x="121" y="277"/>
                </a:cubicBezTo>
                <a:cubicBezTo>
                  <a:pt x="185" y="341"/>
                  <a:pt x="185" y="341"/>
                  <a:pt x="185" y="341"/>
                </a:cubicBezTo>
                <a:cubicBezTo>
                  <a:pt x="246" y="237"/>
                  <a:pt x="246" y="237"/>
                  <a:pt x="246" y="237"/>
                </a:cubicBezTo>
                <a:lnTo>
                  <a:pt x="96" y="0"/>
                </a:lnTo>
                <a:close/>
              </a:path>
            </a:pathLst>
          </a:custGeom>
          <a:solidFill>
            <a:srgbClr val="E5E5E5"/>
          </a:solidFill>
          <a:ln w="9525">
            <a:noFill/>
            <a:round/>
          </a:ln>
        </p:spPr>
        <p:txBody>
          <a:bodyPr vert="horz" wrap="square" lIns="121913" tIns="60956" rIns="121913" bIns="60956" numCol="1" anchor="t" anchorCtr="0" compatLnSpc="1"/>
          <a:lstStyle/>
          <a:p>
            <a:pP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8"/>
          <p:cNvSpPr/>
          <p:nvPr/>
        </p:nvSpPr>
        <p:spPr bwMode="auto">
          <a:xfrm>
            <a:off x="335" y="5133640"/>
            <a:ext cx="12191331" cy="1724172"/>
          </a:xfrm>
          <a:custGeom>
            <a:avLst/>
            <a:gdLst/>
            <a:ahLst/>
            <a:cxnLst>
              <a:cxn ang="0">
                <a:pos x="2319" y="230"/>
              </a:cxn>
              <a:cxn ang="0">
                <a:pos x="1686" y="584"/>
              </a:cxn>
              <a:cxn ang="0">
                <a:pos x="1538" y="0"/>
              </a:cxn>
              <a:cxn ang="0">
                <a:pos x="1066" y="739"/>
              </a:cxn>
              <a:cxn ang="0">
                <a:pos x="949" y="386"/>
              </a:cxn>
              <a:cxn ang="0">
                <a:pos x="453" y="680"/>
              </a:cxn>
              <a:cxn ang="0">
                <a:pos x="404" y="433"/>
              </a:cxn>
              <a:cxn ang="0">
                <a:pos x="0" y="581"/>
              </a:cxn>
              <a:cxn ang="0">
                <a:pos x="0" y="1131"/>
              </a:cxn>
              <a:cxn ang="0">
                <a:pos x="2771" y="1131"/>
              </a:cxn>
              <a:cxn ang="0">
                <a:pos x="2771" y="767"/>
              </a:cxn>
              <a:cxn ang="0">
                <a:pos x="2319" y="230"/>
              </a:cxn>
            </a:cxnLst>
            <a:rect l="0" t="0" r="r" b="b"/>
            <a:pathLst>
              <a:path w="2771" h="1131">
                <a:moveTo>
                  <a:pt x="2319" y="230"/>
                </a:moveTo>
                <a:lnTo>
                  <a:pt x="1686" y="584"/>
                </a:lnTo>
                <a:lnTo>
                  <a:pt x="1538" y="0"/>
                </a:lnTo>
                <a:lnTo>
                  <a:pt x="1066" y="739"/>
                </a:lnTo>
                <a:lnTo>
                  <a:pt x="949" y="386"/>
                </a:lnTo>
                <a:lnTo>
                  <a:pt x="453" y="680"/>
                </a:lnTo>
                <a:lnTo>
                  <a:pt x="404" y="433"/>
                </a:lnTo>
                <a:lnTo>
                  <a:pt x="0" y="581"/>
                </a:lnTo>
                <a:lnTo>
                  <a:pt x="0" y="1131"/>
                </a:lnTo>
                <a:lnTo>
                  <a:pt x="2771" y="1131"/>
                </a:lnTo>
                <a:lnTo>
                  <a:pt x="2771" y="767"/>
                </a:lnTo>
                <a:lnTo>
                  <a:pt x="2319" y="230"/>
                </a:lnTo>
                <a:close/>
              </a:path>
            </a:pathLst>
          </a:custGeom>
          <a:solidFill>
            <a:srgbClr val="595959"/>
          </a:solidFill>
          <a:ln w="9525">
            <a:noFill/>
            <a:round/>
          </a:ln>
        </p:spPr>
        <p:txBody>
          <a:bodyPr vert="horz" wrap="square" lIns="121913" tIns="60956" rIns="121913" bIns="60956" numCol="1" anchor="t" anchorCtr="0" compatLnSpc="1"/>
          <a:lstStyle/>
          <a:p>
            <a:pP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9"/>
          <p:cNvSpPr/>
          <p:nvPr/>
        </p:nvSpPr>
        <p:spPr bwMode="auto">
          <a:xfrm>
            <a:off x="335" y="5133640"/>
            <a:ext cx="12191331" cy="1724172"/>
          </a:xfrm>
          <a:custGeom>
            <a:avLst/>
            <a:gdLst/>
            <a:ahLst/>
            <a:cxnLst>
              <a:cxn ang="0">
                <a:pos x="2771" y="605"/>
              </a:cxn>
              <a:cxn ang="0">
                <a:pos x="2319" y="230"/>
              </a:cxn>
              <a:cxn ang="0">
                <a:pos x="2171" y="617"/>
              </a:cxn>
              <a:cxn ang="0">
                <a:pos x="1538" y="0"/>
              </a:cxn>
              <a:cxn ang="0">
                <a:pos x="1390" y="690"/>
              </a:cxn>
              <a:cxn ang="0">
                <a:pos x="949" y="386"/>
              </a:cxn>
              <a:cxn ang="0">
                <a:pos x="761" y="770"/>
              </a:cxn>
              <a:cxn ang="0">
                <a:pos x="404" y="433"/>
              </a:cxn>
              <a:cxn ang="0">
                <a:pos x="0" y="785"/>
              </a:cxn>
              <a:cxn ang="0">
                <a:pos x="0" y="1131"/>
              </a:cxn>
              <a:cxn ang="0">
                <a:pos x="2771" y="1131"/>
              </a:cxn>
              <a:cxn ang="0">
                <a:pos x="2771" y="605"/>
              </a:cxn>
            </a:cxnLst>
            <a:rect l="0" t="0" r="r" b="b"/>
            <a:pathLst>
              <a:path w="2771" h="1131">
                <a:moveTo>
                  <a:pt x="2771" y="605"/>
                </a:moveTo>
                <a:lnTo>
                  <a:pt x="2319" y="230"/>
                </a:lnTo>
                <a:lnTo>
                  <a:pt x="2171" y="617"/>
                </a:lnTo>
                <a:lnTo>
                  <a:pt x="1538" y="0"/>
                </a:lnTo>
                <a:lnTo>
                  <a:pt x="1390" y="690"/>
                </a:lnTo>
                <a:lnTo>
                  <a:pt x="949" y="386"/>
                </a:lnTo>
                <a:lnTo>
                  <a:pt x="761" y="770"/>
                </a:lnTo>
                <a:lnTo>
                  <a:pt x="404" y="433"/>
                </a:lnTo>
                <a:lnTo>
                  <a:pt x="0" y="785"/>
                </a:lnTo>
                <a:lnTo>
                  <a:pt x="0" y="1131"/>
                </a:lnTo>
                <a:lnTo>
                  <a:pt x="2771" y="1131"/>
                </a:lnTo>
                <a:lnTo>
                  <a:pt x="2771" y="605"/>
                </a:lnTo>
                <a:close/>
              </a:path>
            </a:pathLst>
          </a:custGeom>
          <a:solidFill>
            <a:srgbClr val="A6A6A6"/>
          </a:solidFill>
          <a:ln w="9525">
            <a:noFill/>
            <a:round/>
          </a:ln>
        </p:spPr>
        <p:txBody>
          <a:bodyPr vert="horz" wrap="square" lIns="121913" tIns="60956" rIns="121913" bIns="60956" numCol="1" anchor="t" anchorCtr="0" compatLnSpc="1"/>
          <a:lstStyle/>
          <a:p>
            <a:pP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4"/>
          <p:cNvSpPr/>
          <p:nvPr/>
        </p:nvSpPr>
        <p:spPr bwMode="auto">
          <a:xfrm>
            <a:off x="6045405" y="5133640"/>
            <a:ext cx="1447474" cy="524417"/>
          </a:xfrm>
          <a:custGeom>
            <a:avLst/>
            <a:gdLst/>
            <a:ahLst/>
            <a:cxnLst>
              <a:cxn ang="0">
                <a:pos x="329" y="160"/>
              </a:cxn>
              <a:cxn ang="0">
                <a:pos x="164" y="0"/>
              </a:cxn>
              <a:cxn ang="0">
                <a:pos x="0" y="256"/>
              </a:cxn>
              <a:cxn ang="0">
                <a:pos x="76" y="184"/>
              </a:cxn>
              <a:cxn ang="0">
                <a:pos x="90" y="344"/>
              </a:cxn>
              <a:cxn ang="0">
                <a:pos x="168" y="195"/>
              </a:cxn>
              <a:cxn ang="0">
                <a:pos x="256" y="253"/>
              </a:cxn>
              <a:cxn ang="0">
                <a:pos x="329" y="160"/>
              </a:cxn>
            </a:cxnLst>
            <a:rect l="0" t="0" r="r" b="b"/>
            <a:pathLst>
              <a:path w="329" h="344">
                <a:moveTo>
                  <a:pt x="329" y="160"/>
                </a:moveTo>
                <a:lnTo>
                  <a:pt x="164" y="0"/>
                </a:lnTo>
                <a:lnTo>
                  <a:pt x="0" y="256"/>
                </a:lnTo>
                <a:lnTo>
                  <a:pt x="76" y="184"/>
                </a:lnTo>
                <a:lnTo>
                  <a:pt x="90" y="344"/>
                </a:lnTo>
                <a:lnTo>
                  <a:pt x="168" y="195"/>
                </a:lnTo>
                <a:lnTo>
                  <a:pt x="256" y="253"/>
                </a:lnTo>
                <a:lnTo>
                  <a:pt x="329" y="160"/>
                </a:lnTo>
                <a:close/>
              </a:path>
            </a:pathLst>
          </a:custGeom>
          <a:solidFill>
            <a:srgbClr val="FFFFFF"/>
          </a:solidFill>
          <a:ln w="9525">
            <a:noFill/>
            <a:round/>
          </a:ln>
        </p:spPr>
        <p:txBody>
          <a:bodyPr vert="horz" wrap="square" lIns="121913" tIns="60956" rIns="121913" bIns="60956" numCol="1" anchor="t" anchorCtr="0" compatLnSpc="1"/>
          <a:lstStyle/>
          <a:p>
            <a:pP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5"/>
          <p:cNvSpPr/>
          <p:nvPr/>
        </p:nvSpPr>
        <p:spPr bwMode="auto">
          <a:xfrm>
            <a:off x="6441370" y="5133640"/>
            <a:ext cx="1051509" cy="524417"/>
          </a:xfrm>
          <a:custGeom>
            <a:avLst/>
            <a:gdLst/>
            <a:ahLst/>
            <a:cxnLst>
              <a:cxn ang="0">
                <a:pos x="74" y="0"/>
              </a:cxn>
              <a:cxn ang="0">
                <a:pos x="0" y="344"/>
              </a:cxn>
              <a:cxn ang="0">
                <a:pos x="78" y="195"/>
              </a:cxn>
              <a:cxn ang="0">
                <a:pos x="166" y="253"/>
              </a:cxn>
              <a:cxn ang="0">
                <a:pos x="239" y="160"/>
              </a:cxn>
              <a:cxn ang="0">
                <a:pos x="74" y="0"/>
              </a:cxn>
            </a:cxnLst>
            <a:rect l="0" t="0" r="r" b="b"/>
            <a:pathLst>
              <a:path w="239" h="344">
                <a:moveTo>
                  <a:pt x="74" y="0"/>
                </a:moveTo>
                <a:lnTo>
                  <a:pt x="0" y="344"/>
                </a:lnTo>
                <a:lnTo>
                  <a:pt x="78" y="195"/>
                </a:lnTo>
                <a:lnTo>
                  <a:pt x="166" y="253"/>
                </a:lnTo>
                <a:lnTo>
                  <a:pt x="239" y="160"/>
                </a:lnTo>
                <a:lnTo>
                  <a:pt x="74" y="0"/>
                </a:lnTo>
                <a:close/>
              </a:path>
            </a:pathLst>
          </a:custGeom>
          <a:solidFill>
            <a:srgbClr val="E5E5E5"/>
          </a:solidFill>
          <a:ln w="9525">
            <a:noFill/>
            <a:round/>
          </a:ln>
        </p:spPr>
        <p:txBody>
          <a:bodyPr vert="horz" wrap="square" lIns="121913" tIns="60956" rIns="121913" bIns="60956" numCol="1" anchor="t" anchorCtr="0" compatLnSpc="1"/>
          <a:lstStyle/>
          <a:p>
            <a:pPr>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75"/>
          <p:cNvSpPr txBox="1"/>
          <p:nvPr/>
        </p:nvSpPr>
        <p:spPr>
          <a:xfrm>
            <a:off x="3373940" y="3082858"/>
            <a:ext cx="184731" cy="258532"/>
          </a:xfrm>
          <a:prstGeom prst="rect">
            <a:avLst/>
          </a:prstGeom>
          <a:noFill/>
        </p:spPr>
        <p:txBody>
          <a:bodyPr wrap="none" rtlCol="0">
            <a:spAutoFit/>
          </a:bodyPr>
          <a:lstStyle/>
          <a:p>
            <a:pPr algn="just">
              <a:lnSpc>
                <a:spcPct val="120000"/>
              </a:lnSpc>
            </a:pPr>
            <a:endParaRPr lang="en-GB" sz="900">
              <a:solidFill>
                <a:srgbClr val="2F272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0"/>
          <p:cNvSpPr txBox="1">
            <a:spLocks noChangeArrowheads="1"/>
          </p:cNvSpPr>
          <p:nvPr/>
        </p:nvSpPr>
        <p:spPr bwMode="auto">
          <a:xfrm>
            <a:off x="1440635" y="2869424"/>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spcBef>
                <a:spcPct val="20000"/>
              </a:spcBef>
            </a:pPr>
            <a:r>
              <a:rPr lang="zh-CN" altLang="en-US" sz="1600" b="1" smtClean="0">
                <a:solidFill>
                  <a:srgbClr val="D58590"/>
                </a:solidFill>
                <a:latin typeface="微软雅黑" panose="020B0503020204020204" pitchFamily="34" charset="-122"/>
                <a:sym typeface="Arial" panose="020B0604020202020204" pitchFamily="34" charset="0"/>
              </a:rPr>
              <a:t>理论总结</a:t>
            </a:r>
            <a:endParaRPr lang="en-US" altLang="zh-CN" sz="1600" b="1" dirty="0">
              <a:solidFill>
                <a:srgbClr val="D58590"/>
              </a:solidFill>
              <a:latin typeface="微软雅黑" panose="020B0503020204020204" pitchFamily="34" charset="-122"/>
              <a:sym typeface="Arial" panose="020B0604020202020204" pitchFamily="34" charset="0"/>
            </a:endParaRPr>
          </a:p>
        </p:txBody>
      </p:sp>
      <p:sp>
        <p:nvSpPr>
          <p:cNvPr id="23" name="0"/>
          <p:cNvSpPr txBox="1">
            <a:spLocks noChangeArrowheads="1"/>
          </p:cNvSpPr>
          <p:nvPr/>
        </p:nvSpPr>
        <p:spPr bwMode="auto">
          <a:xfrm>
            <a:off x="1463142" y="3166560"/>
            <a:ext cx="2379336" cy="553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r>
              <a:rPr lang="zh-CN" altLang="zh-CN" sz="1200" dirty="0">
                <a:solidFill>
                  <a:schemeClr val="tx1">
                    <a:lumMod val="75000"/>
                    <a:lumOff val="25000"/>
                  </a:schemeClr>
                </a:solidFill>
                <a:latin typeface="微软雅黑" panose="020B0503020204020204" pitchFamily="34" charset="-122"/>
              </a:rPr>
              <a:t>管理资源吧PPT专区为大家提供了各种风格、主题等PPT免费模板。</a:t>
            </a:r>
            <a:r>
              <a:rPr lang="zh-CN" altLang="en-US" sz="1200" dirty="0" smtClean="0">
                <a:solidFill>
                  <a:srgbClr val="2F2F2F"/>
                </a:solidFill>
                <a:latin typeface="微软雅黑" panose="020B0503020204020204" pitchFamily="34" charset="-122"/>
                <a:sym typeface="Arial" panose="020B0604020202020204" pitchFamily="34" charset="0"/>
              </a:rPr>
              <a:t>建议</a:t>
            </a:r>
            <a:r>
              <a:rPr lang="zh-CN" altLang="en-US" sz="1200" dirty="0">
                <a:solidFill>
                  <a:srgbClr val="2F2F2F"/>
                </a:solidFill>
                <a:latin typeface="微软雅黑" panose="020B0503020204020204" pitchFamily="34" charset="-122"/>
                <a:sym typeface="Arial" panose="020B0604020202020204" pitchFamily="34" charset="0"/>
              </a:rPr>
              <a:t>您在展示时采用微软雅黑</a:t>
            </a:r>
            <a:r>
              <a:rPr lang="zh-CN" altLang="en-US" sz="1200" dirty="0" smtClean="0">
                <a:solidFill>
                  <a:srgbClr val="2F2F2F"/>
                </a:solidFill>
                <a:latin typeface="微软雅黑" panose="020B0503020204020204" pitchFamily="34" charset="-122"/>
                <a:sym typeface="Arial" panose="020B0604020202020204" pitchFamily="34" charset="0"/>
              </a:rPr>
              <a:t>字体</a:t>
            </a:r>
            <a:endParaRPr lang="zh-CN" altLang="zh-CN" sz="1200" dirty="0">
              <a:solidFill>
                <a:schemeClr val="tx1">
                  <a:lumMod val="75000"/>
                  <a:lumOff val="25000"/>
                </a:schemeClr>
              </a:solidFill>
              <a:latin typeface="微软雅黑" panose="020B0503020204020204" pitchFamily="34" charset="-122"/>
            </a:endParaRPr>
          </a:p>
        </p:txBody>
      </p:sp>
      <p:sp>
        <p:nvSpPr>
          <p:cNvPr id="24" name="TextBox 75"/>
          <p:cNvSpPr txBox="1"/>
          <p:nvPr/>
        </p:nvSpPr>
        <p:spPr>
          <a:xfrm>
            <a:off x="10398636" y="3120444"/>
            <a:ext cx="184731" cy="258532"/>
          </a:xfrm>
          <a:prstGeom prst="rect">
            <a:avLst/>
          </a:prstGeom>
          <a:noFill/>
        </p:spPr>
        <p:txBody>
          <a:bodyPr wrap="none" rtlCol="0">
            <a:spAutoFit/>
          </a:bodyPr>
          <a:lstStyle/>
          <a:p>
            <a:pPr algn="just">
              <a:lnSpc>
                <a:spcPct val="120000"/>
              </a:lnSpc>
            </a:pPr>
            <a:endParaRPr lang="en-GB" sz="900">
              <a:solidFill>
                <a:srgbClr val="2F272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0"/>
          <p:cNvSpPr txBox="1">
            <a:spLocks noChangeArrowheads="1"/>
          </p:cNvSpPr>
          <p:nvPr/>
        </p:nvSpPr>
        <p:spPr bwMode="auto">
          <a:xfrm>
            <a:off x="5328866" y="2000612"/>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spcBef>
                <a:spcPct val="20000"/>
              </a:spcBef>
            </a:pPr>
            <a:r>
              <a:rPr lang="zh-CN" altLang="en-US" sz="1600" b="1">
                <a:solidFill>
                  <a:srgbClr val="D58590"/>
                </a:solidFill>
                <a:latin typeface="微软雅黑" panose="020B0503020204020204" pitchFamily="34" charset="-122"/>
                <a:sym typeface="Arial" panose="020B0604020202020204" pitchFamily="34" charset="0"/>
              </a:rPr>
              <a:t>理论总结</a:t>
            </a:r>
            <a:endParaRPr lang="en-US" altLang="zh-CN" sz="1600" b="1" dirty="0">
              <a:solidFill>
                <a:srgbClr val="D58590"/>
              </a:solidFill>
              <a:latin typeface="微软雅黑" panose="020B0503020204020204" pitchFamily="34" charset="-122"/>
              <a:sym typeface="Arial" panose="020B0604020202020204" pitchFamily="34" charset="0"/>
            </a:endParaRPr>
          </a:p>
        </p:txBody>
      </p:sp>
      <p:sp>
        <p:nvSpPr>
          <p:cNvPr id="26" name="0"/>
          <p:cNvSpPr txBox="1">
            <a:spLocks noChangeArrowheads="1"/>
          </p:cNvSpPr>
          <p:nvPr/>
        </p:nvSpPr>
        <p:spPr bwMode="auto">
          <a:xfrm>
            <a:off x="5351373" y="2297748"/>
            <a:ext cx="2379336" cy="553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r>
              <a:rPr lang="zh-CN" altLang="zh-CN" sz="1200" dirty="0">
                <a:solidFill>
                  <a:schemeClr val="tx1">
                    <a:lumMod val="75000"/>
                    <a:lumOff val="25000"/>
                  </a:schemeClr>
                </a:solidFill>
                <a:latin typeface="微软雅黑" panose="020B0503020204020204" pitchFamily="34" charset="-122"/>
              </a:rPr>
              <a:t>管理资源吧PPT专区为大家提供了各种风格、主题等PPT免费模板。</a:t>
            </a:r>
            <a:r>
              <a:rPr lang="zh-CN" altLang="en-US" sz="1200" dirty="0" smtClean="0">
                <a:solidFill>
                  <a:srgbClr val="2F2F2F"/>
                </a:solidFill>
                <a:latin typeface="微软雅黑" panose="020B0503020204020204" pitchFamily="34" charset="-122"/>
                <a:sym typeface="Arial" panose="020B0604020202020204" pitchFamily="34" charset="0"/>
              </a:rPr>
              <a:t>建议</a:t>
            </a:r>
            <a:r>
              <a:rPr lang="zh-CN" altLang="en-US" sz="1200" dirty="0">
                <a:solidFill>
                  <a:srgbClr val="2F2F2F"/>
                </a:solidFill>
                <a:latin typeface="微软雅黑" panose="020B0503020204020204" pitchFamily="34" charset="-122"/>
                <a:sym typeface="Arial" panose="020B0604020202020204" pitchFamily="34" charset="0"/>
              </a:rPr>
              <a:t>您在展示时采用微软雅黑</a:t>
            </a:r>
            <a:r>
              <a:rPr lang="zh-CN" altLang="en-US" sz="1200" dirty="0" smtClean="0">
                <a:solidFill>
                  <a:srgbClr val="2F2F2F"/>
                </a:solidFill>
                <a:latin typeface="微软雅黑" panose="020B0503020204020204" pitchFamily="34" charset="-122"/>
                <a:sym typeface="Arial" panose="020B0604020202020204" pitchFamily="34" charset="0"/>
              </a:rPr>
              <a:t>字体</a:t>
            </a:r>
            <a:endParaRPr lang="zh-CN" altLang="zh-CN" sz="1200" dirty="0">
              <a:solidFill>
                <a:schemeClr val="tx1">
                  <a:lumMod val="75000"/>
                  <a:lumOff val="25000"/>
                </a:schemeClr>
              </a:solidFill>
              <a:latin typeface="微软雅黑" panose="020B0503020204020204" pitchFamily="34" charset="-122"/>
            </a:endParaRPr>
          </a:p>
        </p:txBody>
      </p:sp>
      <p:sp>
        <p:nvSpPr>
          <p:cNvPr id="27" name="0"/>
          <p:cNvSpPr txBox="1">
            <a:spLocks noChangeArrowheads="1"/>
          </p:cNvSpPr>
          <p:nvPr/>
        </p:nvSpPr>
        <p:spPr bwMode="auto">
          <a:xfrm>
            <a:off x="9052189" y="2716203"/>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spcBef>
                <a:spcPct val="20000"/>
              </a:spcBef>
            </a:pPr>
            <a:r>
              <a:rPr lang="zh-CN" altLang="en-US" sz="1600" b="1" dirty="0">
                <a:solidFill>
                  <a:srgbClr val="D58590"/>
                </a:solidFill>
                <a:latin typeface="微软雅黑" panose="020B0503020204020204" pitchFamily="34" charset="-122"/>
                <a:sym typeface="Arial" panose="020B0604020202020204" pitchFamily="34" charset="0"/>
              </a:rPr>
              <a:t>理论总结</a:t>
            </a:r>
            <a:endParaRPr lang="en-US" altLang="zh-CN" sz="1600" b="1" dirty="0">
              <a:solidFill>
                <a:srgbClr val="D58590"/>
              </a:solidFill>
              <a:latin typeface="微软雅黑" panose="020B0503020204020204" pitchFamily="34" charset="-122"/>
              <a:sym typeface="Arial" panose="020B0604020202020204" pitchFamily="34" charset="0"/>
            </a:endParaRPr>
          </a:p>
        </p:txBody>
      </p:sp>
      <p:sp>
        <p:nvSpPr>
          <p:cNvPr id="28" name="0"/>
          <p:cNvSpPr txBox="1">
            <a:spLocks noChangeArrowheads="1"/>
          </p:cNvSpPr>
          <p:nvPr/>
        </p:nvSpPr>
        <p:spPr bwMode="auto">
          <a:xfrm>
            <a:off x="9074696" y="3013339"/>
            <a:ext cx="2379336" cy="553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r>
              <a:rPr lang="zh-CN" altLang="zh-CN" sz="1200" dirty="0">
                <a:solidFill>
                  <a:schemeClr val="tx1">
                    <a:lumMod val="75000"/>
                    <a:lumOff val="25000"/>
                  </a:schemeClr>
                </a:solidFill>
                <a:latin typeface="微软雅黑" panose="020B0503020204020204" pitchFamily="34" charset="-122"/>
              </a:rPr>
              <a:t>管理资源吧PPT专区为大家提供了各种风格、主题等PPT免费模板。</a:t>
            </a:r>
            <a:r>
              <a:rPr lang="zh-CN" altLang="en-US" sz="1200" dirty="0" smtClean="0">
                <a:solidFill>
                  <a:srgbClr val="2F2F2F"/>
                </a:solidFill>
                <a:latin typeface="微软雅黑" panose="020B0503020204020204" pitchFamily="34" charset="-122"/>
                <a:sym typeface="Arial" panose="020B0604020202020204" pitchFamily="34" charset="0"/>
              </a:rPr>
              <a:t>建议</a:t>
            </a:r>
            <a:r>
              <a:rPr lang="zh-CN" altLang="en-US" sz="1200" dirty="0">
                <a:solidFill>
                  <a:srgbClr val="2F2F2F"/>
                </a:solidFill>
                <a:latin typeface="微软雅黑" panose="020B0503020204020204" pitchFamily="34" charset="-122"/>
                <a:sym typeface="Arial" panose="020B0604020202020204" pitchFamily="34" charset="0"/>
              </a:rPr>
              <a:t>您在展示时采用微软雅黑</a:t>
            </a:r>
            <a:r>
              <a:rPr lang="zh-CN" altLang="en-US" sz="1200" dirty="0" smtClean="0">
                <a:solidFill>
                  <a:srgbClr val="2F2F2F"/>
                </a:solidFill>
                <a:latin typeface="微软雅黑" panose="020B0503020204020204" pitchFamily="34" charset="-122"/>
                <a:sym typeface="Arial" panose="020B0604020202020204" pitchFamily="34" charset="0"/>
              </a:rPr>
              <a:t>字体</a:t>
            </a:r>
            <a:endParaRPr lang="zh-CN" altLang="zh-CN" sz="1200" dirty="0">
              <a:solidFill>
                <a:schemeClr val="tx1">
                  <a:lumMod val="75000"/>
                  <a:lumOff val="25000"/>
                </a:schemeClr>
              </a:solidFill>
              <a:latin typeface="微软雅黑" panose="020B0503020204020204" pitchFamily="34" charset="-122"/>
            </a:endParaRPr>
          </a:p>
        </p:txBody>
      </p:sp>
      <p:sp>
        <p:nvSpPr>
          <p:cNvPr id="37" name="图文框 36"/>
          <p:cNvSpPr/>
          <p:nvPr/>
        </p:nvSpPr>
        <p:spPr>
          <a:xfrm>
            <a:off x="0" y="0"/>
            <a:ext cx="12192000" cy="6858000"/>
          </a:xfrm>
          <a:prstGeom prst="frame">
            <a:avLst>
              <a:gd name="adj1" fmla="val 3611"/>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文本框 37"/>
          <p:cNvSpPr txBox="1"/>
          <p:nvPr/>
        </p:nvSpPr>
        <p:spPr>
          <a:xfrm>
            <a:off x="846738" y="587321"/>
            <a:ext cx="3538593" cy="584775"/>
          </a:xfrm>
          <a:prstGeom prst="rect">
            <a:avLst/>
          </a:prstGeom>
          <a:noFill/>
        </p:spPr>
        <p:txBody>
          <a:bodyPr wrap="square" rtlCol="0">
            <a:spAutoFit/>
          </a:bodyPr>
          <a:lstStyle/>
          <a:p>
            <a:r>
              <a:rPr lang="zh-CN" altLang="en-US" sz="3200" b="1" dirty="0" smtClean="0">
                <a:solidFill>
                  <a:srgbClr val="404040"/>
                </a:solidFill>
                <a:latin typeface="微软雅黑" panose="020B0503020204020204" pitchFamily="34" charset="-122"/>
                <a:ea typeface="微软雅黑" panose="020B0503020204020204" pitchFamily="34" charset="-122"/>
              </a:rPr>
              <a:t>论文的归纳与总结</a:t>
            </a:r>
            <a:endParaRPr lang="zh-CN" altLang="en-US" sz="3200" b="1" dirty="0" smtClean="0">
              <a:solidFill>
                <a:srgbClr val="404040"/>
              </a:solidFill>
              <a:latin typeface="微软雅黑" panose="020B0503020204020204" pitchFamily="34" charset="-122"/>
              <a:ea typeface="微软雅黑" panose="020B0503020204020204" pitchFamily="34" charset="-122"/>
            </a:endParaRPr>
          </a:p>
        </p:txBody>
      </p:sp>
      <p:sp>
        <p:nvSpPr>
          <p:cNvPr id="39" name="文本框 16"/>
          <p:cNvSpPr txBox="1">
            <a:spLocks noChangeArrowheads="1"/>
          </p:cNvSpPr>
          <p:nvPr/>
        </p:nvSpPr>
        <p:spPr bwMode="auto">
          <a:xfrm>
            <a:off x="882928" y="1121663"/>
            <a:ext cx="3384708" cy="244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a:buNone/>
            </a:pPr>
            <a:r>
              <a:rPr lang="zh-CN" altLang="en-US" sz="1100" smtClean="0">
                <a:solidFill>
                  <a:srgbClr val="7F7F7F"/>
                </a:solidFill>
                <a:latin typeface="微软雅黑" panose="020B0503020204020204" pitchFamily="34" charset="-122"/>
                <a:ea typeface="微软雅黑" panose="020B0503020204020204" pitchFamily="34" charset="-122"/>
              </a:rPr>
              <a:t>在此添加标题补充内容，建议使用微软雅黑</a:t>
            </a:r>
            <a:endParaRPr lang="zh-CN" altLang="en-US" sz="1100" dirty="0">
              <a:solidFill>
                <a:srgbClr val="7F7F7F"/>
              </a:solidFill>
              <a:latin typeface="微软雅黑" panose="020B0503020204020204" pitchFamily="34" charset="-122"/>
              <a:ea typeface="微软雅黑" panose="020B0503020204020204" pitchFamily="34" charset="-122"/>
            </a:endParaRPr>
          </a:p>
        </p:txBody>
      </p:sp>
      <p:sp>
        <p:nvSpPr>
          <p:cNvPr id="40" name="矩形 39"/>
          <p:cNvSpPr/>
          <p:nvPr/>
        </p:nvSpPr>
        <p:spPr>
          <a:xfrm>
            <a:off x="680784" y="651187"/>
            <a:ext cx="147849" cy="669957"/>
          </a:xfrm>
          <a:prstGeom prst="rect">
            <a:avLst/>
          </a:prstGeom>
          <a:solidFill>
            <a:srgbClr val="D58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05000" y="0"/>
            <a:ext cx="10287000" cy="6858000"/>
          </a:xfrm>
          <a:prstGeom prst="rect">
            <a:avLst/>
          </a:prstGeom>
        </p:spPr>
      </p:pic>
      <p:sp>
        <p:nvSpPr>
          <p:cNvPr id="5" name="矩形 4"/>
          <p:cNvSpPr/>
          <p:nvPr/>
        </p:nvSpPr>
        <p:spPr>
          <a:xfrm rot="16200000">
            <a:off x="830944" y="-830944"/>
            <a:ext cx="6872515" cy="8534400"/>
          </a:xfrm>
          <a:prstGeom prst="rect">
            <a:avLst/>
          </a:prstGeom>
          <a:gradFill>
            <a:gsLst>
              <a:gs pos="0">
                <a:srgbClr val="D58590"/>
              </a:gs>
              <a:gs pos="47000">
                <a:srgbClr val="D58590"/>
              </a:gs>
              <a:gs pos="80000">
                <a:srgbClr val="D58590">
                  <a:alpha val="50000"/>
                </a:srgbClr>
              </a:gs>
              <a:gs pos="100000">
                <a:srgbClr val="D5859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615273" y="2556920"/>
            <a:ext cx="4428377" cy="1107996"/>
          </a:xfrm>
          <a:prstGeom prst="rect">
            <a:avLst/>
          </a:prstGeom>
          <a:noFill/>
        </p:spPr>
        <p:txBody>
          <a:bodyPr wrap="square" rtlCol="0">
            <a:spAutoFit/>
          </a:bodyPr>
          <a:lstStyle/>
          <a:p>
            <a:r>
              <a:rPr lang="zh-CN" altLang="en-US" sz="6600" b="1" dirty="0" smtClean="0">
                <a:solidFill>
                  <a:schemeClr val="bg1"/>
                </a:solidFill>
                <a:latin typeface="微软雅黑" panose="020B0503020204020204" pitchFamily="34" charset="-122"/>
                <a:ea typeface="微软雅黑" panose="020B0503020204020204" pitchFamily="34" charset="-122"/>
              </a:rPr>
              <a:t>肯定指正</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611470" y="3787739"/>
            <a:ext cx="5731273" cy="584775"/>
          </a:xfrm>
          <a:prstGeom prst="rect">
            <a:avLst/>
          </a:prstGeom>
          <a:noFill/>
        </p:spPr>
        <p:txBody>
          <a:bodyPr wrap="square" rtlCol="0">
            <a:spAutoFit/>
          </a:bodyPr>
          <a:lstStyle/>
          <a:p>
            <a:r>
              <a:rPr lang="zh-CN" altLang="en-US"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论卡夫卡小说的思想艺术特征 </a:t>
            </a:r>
            <a:endParaRPr lang="zh-CN" altLang="en-US" sz="3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文本框 7"/>
          <p:cNvSpPr txBox="1"/>
          <p:nvPr/>
        </p:nvSpPr>
        <p:spPr>
          <a:xfrm>
            <a:off x="620766" y="4398970"/>
            <a:ext cx="5475234" cy="307777"/>
          </a:xfrm>
          <a:prstGeom prst="rect">
            <a:avLst/>
          </a:prstGeom>
          <a:noFill/>
        </p:spPr>
        <p:txBody>
          <a:bodyPr wrap="square" rtlCol="0">
            <a:spAutoFit/>
          </a:bodyPr>
          <a:lstStyle/>
          <a:p>
            <a:pPr algn="dist"/>
            <a:r>
              <a:rPr lang="en-US" altLang="zh-CN" sz="1400" dirty="0" smtClean="0">
                <a:solidFill>
                  <a:schemeClr val="bg1"/>
                </a:solidFill>
                <a:latin typeface="微软雅黑" panose="020B0503020204020204" pitchFamily="34" charset="-122"/>
                <a:ea typeface="微软雅黑" panose="020B0503020204020204" pitchFamily="34" charset="-122"/>
              </a:rPr>
              <a:t>CLICK TO ADD UP ENGLISH TITLE HERE</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709552" y="920782"/>
            <a:ext cx="1989137" cy="676277"/>
            <a:chOff x="130813" y="208243"/>
            <a:chExt cx="4216400" cy="1433513"/>
          </a:xfrm>
          <a:solidFill>
            <a:schemeClr val="bg1"/>
          </a:solidFill>
        </p:grpSpPr>
        <p:grpSp>
          <p:nvGrpSpPr>
            <p:cNvPr id="10" name="组合 9"/>
            <p:cNvGrpSpPr/>
            <p:nvPr/>
          </p:nvGrpSpPr>
          <p:grpSpPr>
            <a:xfrm>
              <a:off x="1804038" y="444781"/>
              <a:ext cx="2543175" cy="965200"/>
              <a:chOff x="960438" y="3736975"/>
              <a:chExt cx="2543175" cy="965200"/>
            </a:xfrm>
            <a:grpFill/>
          </p:grpSpPr>
          <p:sp>
            <p:nvSpPr>
              <p:cNvPr id="22" name="Freeform 5"/>
              <p:cNvSpPr/>
              <p:nvPr/>
            </p:nvSpPr>
            <p:spPr bwMode="auto">
              <a:xfrm>
                <a:off x="966788" y="3854450"/>
                <a:ext cx="573088" cy="647700"/>
              </a:xfrm>
              <a:custGeom>
                <a:avLst/>
                <a:gdLst>
                  <a:gd name="T0" fmla="*/ 139 w 152"/>
                  <a:gd name="T1" fmla="*/ 70 h 172"/>
                  <a:gd name="T2" fmla="*/ 120 w 152"/>
                  <a:gd name="T3" fmla="*/ 78 h 172"/>
                  <a:gd name="T4" fmla="*/ 130 w 152"/>
                  <a:gd name="T5" fmla="*/ 91 h 172"/>
                  <a:gd name="T6" fmla="*/ 124 w 152"/>
                  <a:gd name="T7" fmla="*/ 118 h 172"/>
                  <a:gd name="T8" fmla="*/ 136 w 152"/>
                  <a:gd name="T9" fmla="*/ 123 h 172"/>
                  <a:gd name="T10" fmla="*/ 140 w 152"/>
                  <a:gd name="T11" fmla="*/ 137 h 172"/>
                  <a:gd name="T12" fmla="*/ 139 w 152"/>
                  <a:gd name="T13" fmla="*/ 155 h 172"/>
                  <a:gd name="T14" fmla="*/ 119 w 152"/>
                  <a:gd name="T15" fmla="*/ 149 h 172"/>
                  <a:gd name="T16" fmla="*/ 94 w 152"/>
                  <a:gd name="T17" fmla="*/ 136 h 172"/>
                  <a:gd name="T18" fmla="*/ 73 w 152"/>
                  <a:gd name="T19" fmla="*/ 134 h 172"/>
                  <a:gd name="T20" fmla="*/ 69 w 152"/>
                  <a:gd name="T21" fmla="*/ 118 h 172"/>
                  <a:gd name="T22" fmla="*/ 93 w 152"/>
                  <a:gd name="T23" fmla="*/ 110 h 172"/>
                  <a:gd name="T24" fmla="*/ 105 w 152"/>
                  <a:gd name="T25" fmla="*/ 106 h 172"/>
                  <a:gd name="T26" fmla="*/ 110 w 152"/>
                  <a:gd name="T27" fmla="*/ 100 h 172"/>
                  <a:gd name="T28" fmla="*/ 98 w 152"/>
                  <a:gd name="T29" fmla="*/ 100 h 172"/>
                  <a:gd name="T30" fmla="*/ 86 w 152"/>
                  <a:gd name="T31" fmla="*/ 108 h 172"/>
                  <a:gd name="T32" fmla="*/ 81 w 152"/>
                  <a:gd name="T33" fmla="*/ 89 h 172"/>
                  <a:gd name="T34" fmla="*/ 100 w 152"/>
                  <a:gd name="T35" fmla="*/ 72 h 172"/>
                  <a:gd name="T36" fmla="*/ 123 w 152"/>
                  <a:gd name="T37" fmla="*/ 60 h 172"/>
                  <a:gd name="T38" fmla="*/ 110 w 152"/>
                  <a:gd name="T39" fmla="*/ 55 h 172"/>
                  <a:gd name="T40" fmla="*/ 90 w 152"/>
                  <a:gd name="T41" fmla="*/ 70 h 172"/>
                  <a:gd name="T42" fmla="*/ 79 w 152"/>
                  <a:gd name="T43" fmla="*/ 80 h 172"/>
                  <a:gd name="T44" fmla="*/ 67 w 152"/>
                  <a:gd name="T45" fmla="*/ 71 h 172"/>
                  <a:gd name="T46" fmla="*/ 73 w 152"/>
                  <a:gd name="T47" fmla="*/ 58 h 172"/>
                  <a:gd name="T48" fmla="*/ 87 w 152"/>
                  <a:gd name="T49" fmla="*/ 38 h 172"/>
                  <a:gd name="T50" fmla="*/ 91 w 152"/>
                  <a:gd name="T51" fmla="*/ 27 h 172"/>
                  <a:gd name="T52" fmla="*/ 80 w 152"/>
                  <a:gd name="T53" fmla="*/ 31 h 172"/>
                  <a:gd name="T54" fmla="*/ 59 w 152"/>
                  <a:gd name="T55" fmla="*/ 37 h 172"/>
                  <a:gd name="T56" fmla="*/ 53 w 152"/>
                  <a:gd name="T57" fmla="*/ 59 h 172"/>
                  <a:gd name="T58" fmla="*/ 49 w 152"/>
                  <a:gd name="T59" fmla="*/ 76 h 172"/>
                  <a:gd name="T60" fmla="*/ 43 w 152"/>
                  <a:gd name="T61" fmla="*/ 92 h 172"/>
                  <a:gd name="T62" fmla="*/ 40 w 152"/>
                  <a:gd name="T63" fmla="*/ 102 h 172"/>
                  <a:gd name="T64" fmla="*/ 36 w 152"/>
                  <a:gd name="T65" fmla="*/ 117 h 172"/>
                  <a:gd name="T66" fmla="*/ 32 w 152"/>
                  <a:gd name="T67" fmla="*/ 128 h 172"/>
                  <a:gd name="T68" fmla="*/ 21 w 152"/>
                  <a:gd name="T69" fmla="*/ 154 h 172"/>
                  <a:gd name="T70" fmla="*/ 12 w 152"/>
                  <a:gd name="T71" fmla="*/ 167 h 172"/>
                  <a:gd name="T72" fmla="*/ 0 w 152"/>
                  <a:gd name="T73" fmla="*/ 164 h 172"/>
                  <a:gd name="T74" fmla="*/ 11 w 152"/>
                  <a:gd name="T75" fmla="*/ 138 h 172"/>
                  <a:gd name="T76" fmla="*/ 18 w 152"/>
                  <a:gd name="T77" fmla="*/ 119 h 172"/>
                  <a:gd name="T78" fmla="*/ 24 w 152"/>
                  <a:gd name="T79" fmla="*/ 101 h 172"/>
                  <a:gd name="T80" fmla="*/ 27 w 152"/>
                  <a:gd name="T81" fmla="*/ 91 h 172"/>
                  <a:gd name="T82" fmla="*/ 31 w 152"/>
                  <a:gd name="T83" fmla="*/ 75 h 172"/>
                  <a:gd name="T84" fmla="*/ 37 w 152"/>
                  <a:gd name="T85" fmla="*/ 47 h 172"/>
                  <a:gd name="T86" fmla="*/ 42 w 152"/>
                  <a:gd name="T87" fmla="*/ 29 h 172"/>
                  <a:gd name="T88" fmla="*/ 61 w 152"/>
                  <a:gd name="T89" fmla="*/ 19 h 172"/>
                  <a:gd name="T90" fmla="*/ 79 w 152"/>
                  <a:gd name="T91" fmla="*/ 9 h 172"/>
                  <a:gd name="T92" fmla="*/ 93 w 152"/>
                  <a:gd name="T93" fmla="*/ 7 h 172"/>
                  <a:gd name="T94" fmla="*/ 104 w 152"/>
                  <a:gd name="T95" fmla="*/ 2 h 172"/>
                  <a:gd name="T96" fmla="*/ 119 w 152"/>
                  <a:gd name="T97" fmla="*/ 3 h 172"/>
                  <a:gd name="T98" fmla="*/ 132 w 152"/>
                  <a:gd name="T99" fmla="*/ 2 h 172"/>
                  <a:gd name="T100" fmla="*/ 129 w 152"/>
                  <a:gd name="T101" fmla="*/ 14 h 172"/>
                  <a:gd name="T102" fmla="*/ 112 w 152"/>
                  <a:gd name="T103" fmla="*/ 34 h 172"/>
                  <a:gd name="T104" fmla="*/ 123 w 152"/>
                  <a:gd name="T105" fmla="*/ 33 h 172"/>
                  <a:gd name="T106" fmla="*/ 150 w 152"/>
                  <a:gd name="T107" fmla="*/ 4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2" h="172">
                    <a:moveTo>
                      <a:pt x="151" y="50"/>
                    </a:moveTo>
                    <a:cubicBezTo>
                      <a:pt x="151" y="53"/>
                      <a:pt x="150" y="56"/>
                      <a:pt x="149" y="60"/>
                    </a:cubicBezTo>
                    <a:cubicBezTo>
                      <a:pt x="149" y="60"/>
                      <a:pt x="149" y="61"/>
                      <a:pt x="149" y="61"/>
                    </a:cubicBezTo>
                    <a:cubicBezTo>
                      <a:pt x="148" y="62"/>
                      <a:pt x="148" y="62"/>
                      <a:pt x="148" y="63"/>
                    </a:cubicBezTo>
                    <a:cubicBezTo>
                      <a:pt x="147" y="64"/>
                      <a:pt x="147" y="65"/>
                      <a:pt x="146" y="66"/>
                    </a:cubicBezTo>
                    <a:cubicBezTo>
                      <a:pt x="145" y="67"/>
                      <a:pt x="141" y="70"/>
                      <a:pt x="139" y="70"/>
                    </a:cubicBezTo>
                    <a:cubicBezTo>
                      <a:pt x="139" y="70"/>
                      <a:pt x="138" y="71"/>
                      <a:pt x="138" y="71"/>
                    </a:cubicBezTo>
                    <a:cubicBezTo>
                      <a:pt x="136" y="71"/>
                      <a:pt x="134" y="71"/>
                      <a:pt x="132" y="72"/>
                    </a:cubicBezTo>
                    <a:cubicBezTo>
                      <a:pt x="130" y="72"/>
                      <a:pt x="129" y="72"/>
                      <a:pt x="128" y="72"/>
                    </a:cubicBezTo>
                    <a:cubicBezTo>
                      <a:pt x="127" y="73"/>
                      <a:pt x="125" y="73"/>
                      <a:pt x="124" y="74"/>
                    </a:cubicBezTo>
                    <a:cubicBezTo>
                      <a:pt x="123" y="75"/>
                      <a:pt x="122" y="76"/>
                      <a:pt x="121" y="77"/>
                    </a:cubicBezTo>
                    <a:cubicBezTo>
                      <a:pt x="120" y="77"/>
                      <a:pt x="120" y="77"/>
                      <a:pt x="120" y="78"/>
                    </a:cubicBezTo>
                    <a:cubicBezTo>
                      <a:pt x="119" y="79"/>
                      <a:pt x="116" y="80"/>
                      <a:pt x="117" y="83"/>
                    </a:cubicBezTo>
                    <a:cubicBezTo>
                      <a:pt x="118" y="83"/>
                      <a:pt x="118" y="83"/>
                      <a:pt x="118" y="84"/>
                    </a:cubicBezTo>
                    <a:cubicBezTo>
                      <a:pt x="119" y="84"/>
                      <a:pt x="120" y="85"/>
                      <a:pt x="121" y="85"/>
                    </a:cubicBezTo>
                    <a:cubicBezTo>
                      <a:pt x="121" y="85"/>
                      <a:pt x="121" y="85"/>
                      <a:pt x="122" y="86"/>
                    </a:cubicBezTo>
                    <a:cubicBezTo>
                      <a:pt x="123" y="86"/>
                      <a:pt x="125" y="87"/>
                      <a:pt x="128" y="89"/>
                    </a:cubicBezTo>
                    <a:cubicBezTo>
                      <a:pt x="129" y="90"/>
                      <a:pt x="129" y="91"/>
                      <a:pt x="130" y="91"/>
                    </a:cubicBezTo>
                    <a:cubicBezTo>
                      <a:pt x="130" y="92"/>
                      <a:pt x="130" y="93"/>
                      <a:pt x="131" y="95"/>
                    </a:cubicBezTo>
                    <a:cubicBezTo>
                      <a:pt x="131" y="98"/>
                      <a:pt x="131" y="102"/>
                      <a:pt x="131" y="106"/>
                    </a:cubicBezTo>
                    <a:cubicBezTo>
                      <a:pt x="130" y="106"/>
                      <a:pt x="130" y="106"/>
                      <a:pt x="130" y="107"/>
                    </a:cubicBezTo>
                    <a:cubicBezTo>
                      <a:pt x="130" y="107"/>
                      <a:pt x="130" y="108"/>
                      <a:pt x="130" y="109"/>
                    </a:cubicBezTo>
                    <a:cubicBezTo>
                      <a:pt x="129" y="110"/>
                      <a:pt x="128" y="111"/>
                      <a:pt x="127" y="113"/>
                    </a:cubicBezTo>
                    <a:cubicBezTo>
                      <a:pt x="126" y="114"/>
                      <a:pt x="125" y="116"/>
                      <a:pt x="124" y="118"/>
                    </a:cubicBezTo>
                    <a:cubicBezTo>
                      <a:pt x="124" y="118"/>
                      <a:pt x="123" y="118"/>
                      <a:pt x="123" y="119"/>
                    </a:cubicBezTo>
                    <a:cubicBezTo>
                      <a:pt x="124" y="120"/>
                      <a:pt x="126" y="119"/>
                      <a:pt x="128" y="120"/>
                    </a:cubicBezTo>
                    <a:cubicBezTo>
                      <a:pt x="128" y="120"/>
                      <a:pt x="129" y="120"/>
                      <a:pt x="130" y="120"/>
                    </a:cubicBezTo>
                    <a:cubicBezTo>
                      <a:pt x="131" y="121"/>
                      <a:pt x="132" y="121"/>
                      <a:pt x="132" y="121"/>
                    </a:cubicBezTo>
                    <a:cubicBezTo>
                      <a:pt x="134" y="122"/>
                      <a:pt x="133" y="122"/>
                      <a:pt x="134" y="122"/>
                    </a:cubicBezTo>
                    <a:cubicBezTo>
                      <a:pt x="135" y="123"/>
                      <a:pt x="135" y="123"/>
                      <a:pt x="136" y="123"/>
                    </a:cubicBezTo>
                    <a:cubicBezTo>
                      <a:pt x="136" y="124"/>
                      <a:pt x="137" y="124"/>
                      <a:pt x="138" y="124"/>
                    </a:cubicBezTo>
                    <a:cubicBezTo>
                      <a:pt x="138" y="125"/>
                      <a:pt x="139" y="126"/>
                      <a:pt x="139" y="127"/>
                    </a:cubicBezTo>
                    <a:cubicBezTo>
                      <a:pt x="139" y="127"/>
                      <a:pt x="140" y="128"/>
                      <a:pt x="140" y="129"/>
                    </a:cubicBezTo>
                    <a:cubicBezTo>
                      <a:pt x="140" y="130"/>
                      <a:pt x="140" y="130"/>
                      <a:pt x="141" y="131"/>
                    </a:cubicBezTo>
                    <a:cubicBezTo>
                      <a:pt x="140" y="132"/>
                      <a:pt x="140" y="133"/>
                      <a:pt x="140" y="134"/>
                    </a:cubicBezTo>
                    <a:cubicBezTo>
                      <a:pt x="140" y="135"/>
                      <a:pt x="140" y="136"/>
                      <a:pt x="140" y="137"/>
                    </a:cubicBezTo>
                    <a:cubicBezTo>
                      <a:pt x="140" y="138"/>
                      <a:pt x="140" y="139"/>
                      <a:pt x="141" y="139"/>
                    </a:cubicBezTo>
                    <a:cubicBezTo>
                      <a:pt x="141" y="140"/>
                      <a:pt x="141" y="141"/>
                      <a:pt x="141" y="142"/>
                    </a:cubicBezTo>
                    <a:cubicBezTo>
                      <a:pt x="141" y="143"/>
                      <a:pt x="141" y="144"/>
                      <a:pt x="142" y="146"/>
                    </a:cubicBezTo>
                    <a:cubicBezTo>
                      <a:pt x="142" y="146"/>
                      <a:pt x="142" y="149"/>
                      <a:pt x="141" y="150"/>
                    </a:cubicBezTo>
                    <a:cubicBezTo>
                      <a:pt x="141" y="151"/>
                      <a:pt x="141" y="152"/>
                      <a:pt x="140" y="153"/>
                    </a:cubicBezTo>
                    <a:cubicBezTo>
                      <a:pt x="140" y="154"/>
                      <a:pt x="139" y="154"/>
                      <a:pt x="139" y="155"/>
                    </a:cubicBezTo>
                    <a:cubicBezTo>
                      <a:pt x="139" y="155"/>
                      <a:pt x="139" y="156"/>
                      <a:pt x="139" y="156"/>
                    </a:cubicBezTo>
                    <a:cubicBezTo>
                      <a:pt x="138" y="157"/>
                      <a:pt x="138" y="158"/>
                      <a:pt x="138" y="159"/>
                    </a:cubicBezTo>
                    <a:cubicBezTo>
                      <a:pt x="137" y="159"/>
                      <a:pt x="135" y="160"/>
                      <a:pt x="135" y="160"/>
                    </a:cubicBezTo>
                    <a:cubicBezTo>
                      <a:pt x="134" y="160"/>
                      <a:pt x="133" y="159"/>
                      <a:pt x="132" y="159"/>
                    </a:cubicBezTo>
                    <a:cubicBezTo>
                      <a:pt x="129" y="158"/>
                      <a:pt x="128" y="156"/>
                      <a:pt x="127" y="155"/>
                    </a:cubicBezTo>
                    <a:cubicBezTo>
                      <a:pt x="124" y="153"/>
                      <a:pt x="121" y="150"/>
                      <a:pt x="119" y="149"/>
                    </a:cubicBezTo>
                    <a:cubicBezTo>
                      <a:pt x="119" y="149"/>
                      <a:pt x="118" y="149"/>
                      <a:pt x="118" y="148"/>
                    </a:cubicBezTo>
                    <a:cubicBezTo>
                      <a:pt x="117" y="148"/>
                      <a:pt x="115" y="148"/>
                      <a:pt x="114" y="147"/>
                    </a:cubicBezTo>
                    <a:cubicBezTo>
                      <a:pt x="111" y="146"/>
                      <a:pt x="111" y="145"/>
                      <a:pt x="109" y="144"/>
                    </a:cubicBezTo>
                    <a:cubicBezTo>
                      <a:pt x="106" y="142"/>
                      <a:pt x="106" y="141"/>
                      <a:pt x="103" y="139"/>
                    </a:cubicBezTo>
                    <a:cubicBezTo>
                      <a:pt x="103" y="139"/>
                      <a:pt x="102" y="138"/>
                      <a:pt x="101" y="138"/>
                    </a:cubicBezTo>
                    <a:cubicBezTo>
                      <a:pt x="100" y="137"/>
                      <a:pt x="95" y="136"/>
                      <a:pt x="94" y="136"/>
                    </a:cubicBezTo>
                    <a:cubicBezTo>
                      <a:pt x="93" y="137"/>
                      <a:pt x="89" y="136"/>
                      <a:pt x="88" y="137"/>
                    </a:cubicBezTo>
                    <a:cubicBezTo>
                      <a:pt x="86" y="137"/>
                      <a:pt x="85" y="138"/>
                      <a:pt x="84" y="138"/>
                    </a:cubicBezTo>
                    <a:cubicBezTo>
                      <a:pt x="83" y="138"/>
                      <a:pt x="82" y="139"/>
                      <a:pt x="82" y="139"/>
                    </a:cubicBezTo>
                    <a:cubicBezTo>
                      <a:pt x="80" y="140"/>
                      <a:pt x="81" y="140"/>
                      <a:pt x="79" y="140"/>
                    </a:cubicBezTo>
                    <a:cubicBezTo>
                      <a:pt x="78" y="140"/>
                      <a:pt x="77" y="139"/>
                      <a:pt x="77" y="139"/>
                    </a:cubicBezTo>
                    <a:cubicBezTo>
                      <a:pt x="73" y="137"/>
                      <a:pt x="74" y="135"/>
                      <a:pt x="73" y="134"/>
                    </a:cubicBezTo>
                    <a:cubicBezTo>
                      <a:pt x="73" y="130"/>
                      <a:pt x="76" y="129"/>
                      <a:pt x="78" y="127"/>
                    </a:cubicBezTo>
                    <a:cubicBezTo>
                      <a:pt x="77" y="126"/>
                      <a:pt x="76" y="126"/>
                      <a:pt x="76" y="125"/>
                    </a:cubicBezTo>
                    <a:cubicBezTo>
                      <a:pt x="75" y="125"/>
                      <a:pt x="75" y="125"/>
                      <a:pt x="74" y="125"/>
                    </a:cubicBezTo>
                    <a:cubicBezTo>
                      <a:pt x="74" y="124"/>
                      <a:pt x="69" y="123"/>
                      <a:pt x="69" y="123"/>
                    </a:cubicBezTo>
                    <a:cubicBezTo>
                      <a:pt x="69" y="122"/>
                      <a:pt x="69" y="121"/>
                      <a:pt x="69" y="121"/>
                    </a:cubicBezTo>
                    <a:cubicBezTo>
                      <a:pt x="69" y="120"/>
                      <a:pt x="69" y="119"/>
                      <a:pt x="69" y="118"/>
                    </a:cubicBezTo>
                    <a:cubicBezTo>
                      <a:pt x="71" y="115"/>
                      <a:pt x="75" y="114"/>
                      <a:pt x="77" y="112"/>
                    </a:cubicBezTo>
                    <a:cubicBezTo>
                      <a:pt x="78" y="111"/>
                      <a:pt x="83" y="110"/>
                      <a:pt x="83" y="110"/>
                    </a:cubicBezTo>
                    <a:cubicBezTo>
                      <a:pt x="85" y="110"/>
                      <a:pt x="85" y="110"/>
                      <a:pt x="86" y="110"/>
                    </a:cubicBezTo>
                    <a:cubicBezTo>
                      <a:pt x="86" y="110"/>
                      <a:pt x="87" y="110"/>
                      <a:pt x="88" y="110"/>
                    </a:cubicBezTo>
                    <a:cubicBezTo>
                      <a:pt x="89" y="110"/>
                      <a:pt x="91" y="110"/>
                      <a:pt x="92" y="110"/>
                    </a:cubicBezTo>
                    <a:cubicBezTo>
                      <a:pt x="92" y="110"/>
                      <a:pt x="92" y="110"/>
                      <a:pt x="93" y="110"/>
                    </a:cubicBezTo>
                    <a:cubicBezTo>
                      <a:pt x="93" y="110"/>
                      <a:pt x="94" y="110"/>
                      <a:pt x="95" y="110"/>
                    </a:cubicBezTo>
                    <a:cubicBezTo>
                      <a:pt x="95" y="110"/>
                      <a:pt x="96" y="110"/>
                      <a:pt x="96" y="110"/>
                    </a:cubicBezTo>
                    <a:cubicBezTo>
                      <a:pt x="96" y="110"/>
                      <a:pt x="97" y="109"/>
                      <a:pt x="98" y="109"/>
                    </a:cubicBezTo>
                    <a:cubicBezTo>
                      <a:pt x="99" y="108"/>
                      <a:pt x="100" y="107"/>
                      <a:pt x="101" y="107"/>
                    </a:cubicBezTo>
                    <a:cubicBezTo>
                      <a:pt x="102" y="106"/>
                      <a:pt x="102" y="106"/>
                      <a:pt x="103" y="106"/>
                    </a:cubicBezTo>
                    <a:cubicBezTo>
                      <a:pt x="104" y="106"/>
                      <a:pt x="105" y="106"/>
                      <a:pt x="105" y="106"/>
                    </a:cubicBezTo>
                    <a:cubicBezTo>
                      <a:pt x="105" y="106"/>
                      <a:pt x="105" y="106"/>
                      <a:pt x="106" y="106"/>
                    </a:cubicBezTo>
                    <a:cubicBezTo>
                      <a:pt x="106" y="106"/>
                      <a:pt x="107" y="106"/>
                      <a:pt x="107" y="106"/>
                    </a:cubicBezTo>
                    <a:cubicBezTo>
                      <a:pt x="108" y="105"/>
                      <a:pt x="109" y="105"/>
                      <a:pt x="109" y="104"/>
                    </a:cubicBezTo>
                    <a:cubicBezTo>
                      <a:pt x="109" y="104"/>
                      <a:pt x="110" y="103"/>
                      <a:pt x="110" y="102"/>
                    </a:cubicBezTo>
                    <a:cubicBezTo>
                      <a:pt x="110" y="102"/>
                      <a:pt x="110" y="101"/>
                      <a:pt x="110" y="100"/>
                    </a:cubicBezTo>
                    <a:cubicBezTo>
                      <a:pt x="110" y="100"/>
                      <a:pt x="110" y="100"/>
                      <a:pt x="110" y="100"/>
                    </a:cubicBezTo>
                    <a:cubicBezTo>
                      <a:pt x="110" y="99"/>
                      <a:pt x="109" y="99"/>
                      <a:pt x="109" y="98"/>
                    </a:cubicBezTo>
                    <a:cubicBezTo>
                      <a:pt x="108" y="98"/>
                      <a:pt x="107" y="97"/>
                      <a:pt x="107" y="97"/>
                    </a:cubicBezTo>
                    <a:cubicBezTo>
                      <a:pt x="106" y="97"/>
                      <a:pt x="106" y="97"/>
                      <a:pt x="105" y="97"/>
                    </a:cubicBezTo>
                    <a:cubicBezTo>
                      <a:pt x="105" y="97"/>
                      <a:pt x="103" y="97"/>
                      <a:pt x="103" y="97"/>
                    </a:cubicBezTo>
                    <a:cubicBezTo>
                      <a:pt x="102" y="98"/>
                      <a:pt x="102" y="99"/>
                      <a:pt x="101" y="99"/>
                    </a:cubicBezTo>
                    <a:cubicBezTo>
                      <a:pt x="99" y="99"/>
                      <a:pt x="99" y="100"/>
                      <a:pt x="98" y="100"/>
                    </a:cubicBezTo>
                    <a:cubicBezTo>
                      <a:pt x="97" y="100"/>
                      <a:pt x="96" y="100"/>
                      <a:pt x="96" y="100"/>
                    </a:cubicBezTo>
                    <a:cubicBezTo>
                      <a:pt x="95" y="101"/>
                      <a:pt x="94" y="101"/>
                      <a:pt x="94" y="102"/>
                    </a:cubicBezTo>
                    <a:cubicBezTo>
                      <a:pt x="94" y="102"/>
                      <a:pt x="94" y="102"/>
                      <a:pt x="94" y="102"/>
                    </a:cubicBezTo>
                    <a:cubicBezTo>
                      <a:pt x="93" y="103"/>
                      <a:pt x="92" y="104"/>
                      <a:pt x="92" y="105"/>
                    </a:cubicBezTo>
                    <a:cubicBezTo>
                      <a:pt x="91" y="106"/>
                      <a:pt x="90" y="106"/>
                      <a:pt x="89" y="107"/>
                    </a:cubicBezTo>
                    <a:cubicBezTo>
                      <a:pt x="88" y="107"/>
                      <a:pt x="87" y="107"/>
                      <a:pt x="86" y="108"/>
                    </a:cubicBezTo>
                    <a:cubicBezTo>
                      <a:pt x="84" y="108"/>
                      <a:pt x="82" y="108"/>
                      <a:pt x="80" y="108"/>
                    </a:cubicBezTo>
                    <a:cubicBezTo>
                      <a:pt x="79" y="107"/>
                      <a:pt x="79" y="107"/>
                      <a:pt x="78" y="107"/>
                    </a:cubicBezTo>
                    <a:cubicBezTo>
                      <a:pt x="77" y="106"/>
                      <a:pt x="76" y="105"/>
                      <a:pt x="76" y="103"/>
                    </a:cubicBezTo>
                    <a:cubicBezTo>
                      <a:pt x="75" y="102"/>
                      <a:pt x="75" y="101"/>
                      <a:pt x="75" y="100"/>
                    </a:cubicBezTo>
                    <a:cubicBezTo>
                      <a:pt x="75" y="100"/>
                      <a:pt x="76" y="96"/>
                      <a:pt x="76" y="95"/>
                    </a:cubicBezTo>
                    <a:cubicBezTo>
                      <a:pt x="78" y="92"/>
                      <a:pt x="79" y="91"/>
                      <a:pt x="81" y="89"/>
                    </a:cubicBezTo>
                    <a:cubicBezTo>
                      <a:pt x="84" y="85"/>
                      <a:pt x="87" y="80"/>
                      <a:pt x="90" y="77"/>
                    </a:cubicBezTo>
                    <a:cubicBezTo>
                      <a:pt x="90" y="77"/>
                      <a:pt x="91" y="77"/>
                      <a:pt x="91" y="77"/>
                    </a:cubicBezTo>
                    <a:cubicBezTo>
                      <a:pt x="92" y="76"/>
                      <a:pt x="92" y="76"/>
                      <a:pt x="93" y="75"/>
                    </a:cubicBezTo>
                    <a:cubicBezTo>
                      <a:pt x="94" y="75"/>
                      <a:pt x="95" y="75"/>
                      <a:pt x="96" y="74"/>
                    </a:cubicBezTo>
                    <a:cubicBezTo>
                      <a:pt x="97" y="73"/>
                      <a:pt x="99" y="73"/>
                      <a:pt x="100" y="72"/>
                    </a:cubicBezTo>
                    <a:cubicBezTo>
                      <a:pt x="100" y="72"/>
                      <a:pt x="100" y="72"/>
                      <a:pt x="100" y="72"/>
                    </a:cubicBezTo>
                    <a:cubicBezTo>
                      <a:pt x="103" y="69"/>
                      <a:pt x="105" y="66"/>
                      <a:pt x="108" y="62"/>
                    </a:cubicBezTo>
                    <a:cubicBezTo>
                      <a:pt x="108" y="62"/>
                      <a:pt x="109" y="62"/>
                      <a:pt x="109" y="62"/>
                    </a:cubicBezTo>
                    <a:cubicBezTo>
                      <a:pt x="110" y="61"/>
                      <a:pt x="111" y="61"/>
                      <a:pt x="112" y="61"/>
                    </a:cubicBezTo>
                    <a:cubicBezTo>
                      <a:pt x="112" y="61"/>
                      <a:pt x="114" y="61"/>
                      <a:pt x="116" y="61"/>
                    </a:cubicBezTo>
                    <a:cubicBezTo>
                      <a:pt x="117" y="61"/>
                      <a:pt x="118" y="61"/>
                      <a:pt x="120" y="61"/>
                    </a:cubicBezTo>
                    <a:cubicBezTo>
                      <a:pt x="120" y="61"/>
                      <a:pt x="122" y="61"/>
                      <a:pt x="123" y="60"/>
                    </a:cubicBezTo>
                    <a:cubicBezTo>
                      <a:pt x="123" y="60"/>
                      <a:pt x="124" y="59"/>
                      <a:pt x="124" y="59"/>
                    </a:cubicBezTo>
                    <a:cubicBezTo>
                      <a:pt x="124" y="58"/>
                      <a:pt x="123" y="57"/>
                      <a:pt x="124" y="57"/>
                    </a:cubicBezTo>
                    <a:cubicBezTo>
                      <a:pt x="123" y="56"/>
                      <a:pt x="123" y="55"/>
                      <a:pt x="123" y="55"/>
                    </a:cubicBezTo>
                    <a:cubicBezTo>
                      <a:pt x="122" y="55"/>
                      <a:pt x="120" y="55"/>
                      <a:pt x="119" y="55"/>
                    </a:cubicBezTo>
                    <a:cubicBezTo>
                      <a:pt x="119" y="54"/>
                      <a:pt x="119" y="54"/>
                      <a:pt x="119" y="54"/>
                    </a:cubicBezTo>
                    <a:cubicBezTo>
                      <a:pt x="116" y="54"/>
                      <a:pt x="110" y="54"/>
                      <a:pt x="110" y="55"/>
                    </a:cubicBezTo>
                    <a:cubicBezTo>
                      <a:pt x="107" y="55"/>
                      <a:pt x="102" y="57"/>
                      <a:pt x="101" y="58"/>
                    </a:cubicBezTo>
                    <a:cubicBezTo>
                      <a:pt x="99" y="58"/>
                      <a:pt x="97" y="62"/>
                      <a:pt x="96" y="62"/>
                    </a:cubicBezTo>
                    <a:cubicBezTo>
                      <a:pt x="95" y="63"/>
                      <a:pt x="94" y="64"/>
                      <a:pt x="93" y="65"/>
                    </a:cubicBezTo>
                    <a:cubicBezTo>
                      <a:pt x="93" y="66"/>
                      <a:pt x="92" y="66"/>
                      <a:pt x="92" y="67"/>
                    </a:cubicBezTo>
                    <a:cubicBezTo>
                      <a:pt x="92" y="67"/>
                      <a:pt x="92" y="67"/>
                      <a:pt x="92" y="67"/>
                    </a:cubicBezTo>
                    <a:cubicBezTo>
                      <a:pt x="91" y="68"/>
                      <a:pt x="90" y="69"/>
                      <a:pt x="90" y="70"/>
                    </a:cubicBezTo>
                    <a:cubicBezTo>
                      <a:pt x="90" y="70"/>
                      <a:pt x="89" y="70"/>
                      <a:pt x="89" y="70"/>
                    </a:cubicBezTo>
                    <a:cubicBezTo>
                      <a:pt x="89" y="70"/>
                      <a:pt x="89" y="70"/>
                      <a:pt x="89" y="71"/>
                    </a:cubicBezTo>
                    <a:cubicBezTo>
                      <a:pt x="89" y="71"/>
                      <a:pt x="89" y="71"/>
                      <a:pt x="89" y="71"/>
                    </a:cubicBezTo>
                    <a:cubicBezTo>
                      <a:pt x="88" y="71"/>
                      <a:pt x="88" y="71"/>
                      <a:pt x="88" y="72"/>
                    </a:cubicBezTo>
                    <a:cubicBezTo>
                      <a:pt x="86" y="74"/>
                      <a:pt x="84" y="76"/>
                      <a:pt x="82" y="78"/>
                    </a:cubicBezTo>
                    <a:cubicBezTo>
                      <a:pt x="81" y="79"/>
                      <a:pt x="80" y="79"/>
                      <a:pt x="79" y="80"/>
                    </a:cubicBezTo>
                    <a:cubicBezTo>
                      <a:pt x="78" y="80"/>
                      <a:pt x="78" y="80"/>
                      <a:pt x="77" y="81"/>
                    </a:cubicBezTo>
                    <a:cubicBezTo>
                      <a:pt x="74" y="81"/>
                      <a:pt x="72" y="79"/>
                      <a:pt x="71" y="79"/>
                    </a:cubicBezTo>
                    <a:cubicBezTo>
                      <a:pt x="71" y="78"/>
                      <a:pt x="70" y="78"/>
                      <a:pt x="70" y="78"/>
                    </a:cubicBezTo>
                    <a:cubicBezTo>
                      <a:pt x="70" y="77"/>
                      <a:pt x="69" y="77"/>
                      <a:pt x="69" y="76"/>
                    </a:cubicBezTo>
                    <a:cubicBezTo>
                      <a:pt x="69" y="76"/>
                      <a:pt x="69" y="75"/>
                      <a:pt x="68" y="75"/>
                    </a:cubicBezTo>
                    <a:cubicBezTo>
                      <a:pt x="68" y="74"/>
                      <a:pt x="67" y="72"/>
                      <a:pt x="67" y="71"/>
                    </a:cubicBezTo>
                    <a:cubicBezTo>
                      <a:pt x="67" y="70"/>
                      <a:pt x="67" y="66"/>
                      <a:pt x="68" y="65"/>
                    </a:cubicBezTo>
                    <a:cubicBezTo>
                      <a:pt x="68" y="64"/>
                      <a:pt x="69" y="63"/>
                      <a:pt x="69" y="63"/>
                    </a:cubicBezTo>
                    <a:cubicBezTo>
                      <a:pt x="69" y="62"/>
                      <a:pt x="70" y="62"/>
                      <a:pt x="70" y="61"/>
                    </a:cubicBezTo>
                    <a:cubicBezTo>
                      <a:pt x="70" y="61"/>
                      <a:pt x="71" y="61"/>
                      <a:pt x="71" y="60"/>
                    </a:cubicBezTo>
                    <a:cubicBezTo>
                      <a:pt x="71" y="60"/>
                      <a:pt x="72" y="60"/>
                      <a:pt x="72" y="60"/>
                    </a:cubicBezTo>
                    <a:cubicBezTo>
                      <a:pt x="72" y="59"/>
                      <a:pt x="73" y="59"/>
                      <a:pt x="73" y="58"/>
                    </a:cubicBezTo>
                    <a:cubicBezTo>
                      <a:pt x="74" y="57"/>
                      <a:pt x="75" y="57"/>
                      <a:pt x="76" y="55"/>
                    </a:cubicBezTo>
                    <a:cubicBezTo>
                      <a:pt x="76" y="54"/>
                      <a:pt x="78" y="54"/>
                      <a:pt x="79" y="52"/>
                    </a:cubicBezTo>
                    <a:cubicBezTo>
                      <a:pt x="79" y="52"/>
                      <a:pt x="79" y="52"/>
                      <a:pt x="79" y="52"/>
                    </a:cubicBezTo>
                    <a:cubicBezTo>
                      <a:pt x="79" y="52"/>
                      <a:pt x="79" y="52"/>
                      <a:pt x="79" y="52"/>
                    </a:cubicBezTo>
                    <a:cubicBezTo>
                      <a:pt x="81" y="49"/>
                      <a:pt x="82" y="47"/>
                      <a:pt x="84" y="45"/>
                    </a:cubicBezTo>
                    <a:cubicBezTo>
                      <a:pt x="85" y="43"/>
                      <a:pt x="87" y="39"/>
                      <a:pt x="87" y="38"/>
                    </a:cubicBezTo>
                    <a:cubicBezTo>
                      <a:pt x="88" y="37"/>
                      <a:pt x="88" y="37"/>
                      <a:pt x="88" y="36"/>
                    </a:cubicBezTo>
                    <a:cubicBezTo>
                      <a:pt x="88" y="34"/>
                      <a:pt x="91" y="33"/>
                      <a:pt x="92" y="33"/>
                    </a:cubicBezTo>
                    <a:cubicBezTo>
                      <a:pt x="93" y="32"/>
                      <a:pt x="93" y="31"/>
                      <a:pt x="94" y="30"/>
                    </a:cubicBezTo>
                    <a:cubicBezTo>
                      <a:pt x="94" y="30"/>
                      <a:pt x="94" y="30"/>
                      <a:pt x="94" y="30"/>
                    </a:cubicBezTo>
                    <a:cubicBezTo>
                      <a:pt x="97" y="27"/>
                      <a:pt x="95" y="29"/>
                      <a:pt x="94" y="27"/>
                    </a:cubicBezTo>
                    <a:cubicBezTo>
                      <a:pt x="94" y="26"/>
                      <a:pt x="91" y="27"/>
                      <a:pt x="91" y="27"/>
                    </a:cubicBezTo>
                    <a:cubicBezTo>
                      <a:pt x="90" y="28"/>
                      <a:pt x="88" y="27"/>
                      <a:pt x="87" y="28"/>
                    </a:cubicBezTo>
                    <a:cubicBezTo>
                      <a:pt x="86" y="28"/>
                      <a:pt x="87" y="28"/>
                      <a:pt x="86" y="29"/>
                    </a:cubicBezTo>
                    <a:cubicBezTo>
                      <a:pt x="85" y="29"/>
                      <a:pt x="84" y="29"/>
                      <a:pt x="84" y="29"/>
                    </a:cubicBezTo>
                    <a:cubicBezTo>
                      <a:pt x="83" y="29"/>
                      <a:pt x="83" y="30"/>
                      <a:pt x="83" y="30"/>
                    </a:cubicBezTo>
                    <a:cubicBezTo>
                      <a:pt x="82" y="30"/>
                      <a:pt x="82" y="30"/>
                      <a:pt x="81" y="30"/>
                    </a:cubicBezTo>
                    <a:cubicBezTo>
                      <a:pt x="80" y="30"/>
                      <a:pt x="80" y="31"/>
                      <a:pt x="80" y="31"/>
                    </a:cubicBezTo>
                    <a:cubicBezTo>
                      <a:pt x="78" y="31"/>
                      <a:pt x="77" y="32"/>
                      <a:pt x="76" y="32"/>
                    </a:cubicBezTo>
                    <a:cubicBezTo>
                      <a:pt x="75" y="32"/>
                      <a:pt x="75" y="33"/>
                      <a:pt x="75" y="33"/>
                    </a:cubicBezTo>
                    <a:cubicBezTo>
                      <a:pt x="73" y="33"/>
                      <a:pt x="72" y="34"/>
                      <a:pt x="72" y="35"/>
                    </a:cubicBezTo>
                    <a:cubicBezTo>
                      <a:pt x="69" y="35"/>
                      <a:pt x="69" y="36"/>
                      <a:pt x="66" y="37"/>
                    </a:cubicBezTo>
                    <a:cubicBezTo>
                      <a:pt x="65" y="38"/>
                      <a:pt x="65" y="38"/>
                      <a:pt x="64" y="38"/>
                    </a:cubicBezTo>
                    <a:cubicBezTo>
                      <a:pt x="63" y="38"/>
                      <a:pt x="60" y="38"/>
                      <a:pt x="59" y="37"/>
                    </a:cubicBezTo>
                    <a:cubicBezTo>
                      <a:pt x="59" y="38"/>
                      <a:pt x="58" y="40"/>
                      <a:pt x="58" y="41"/>
                    </a:cubicBezTo>
                    <a:cubicBezTo>
                      <a:pt x="58" y="43"/>
                      <a:pt x="57" y="45"/>
                      <a:pt x="57" y="47"/>
                    </a:cubicBezTo>
                    <a:cubicBezTo>
                      <a:pt x="57" y="48"/>
                      <a:pt x="56" y="49"/>
                      <a:pt x="56" y="50"/>
                    </a:cubicBezTo>
                    <a:cubicBezTo>
                      <a:pt x="55" y="51"/>
                      <a:pt x="55" y="53"/>
                      <a:pt x="55" y="54"/>
                    </a:cubicBezTo>
                    <a:cubicBezTo>
                      <a:pt x="54" y="55"/>
                      <a:pt x="54" y="56"/>
                      <a:pt x="54" y="58"/>
                    </a:cubicBezTo>
                    <a:cubicBezTo>
                      <a:pt x="54" y="58"/>
                      <a:pt x="53" y="59"/>
                      <a:pt x="53" y="59"/>
                    </a:cubicBezTo>
                    <a:cubicBezTo>
                      <a:pt x="53" y="59"/>
                      <a:pt x="53" y="60"/>
                      <a:pt x="53" y="61"/>
                    </a:cubicBezTo>
                    <a:cubicBezTo>
                      <a:pt x="52" y="62"/>
                      <a:pt x="51" y="64"/>
                      <a:pt x="51" y="66"/>
                    </a:cubicBezTo>
                    <a:cubicBezTo>
                      <a:pt x="51" y="67"/>
                      <a:pt x="50" y="68"/>
                      <a:pt x="50" y="69"/>
                    </a:cubicBezTo>
                    <a:cubicBezTo>
                      <a:pt x="50" y="70"/>
                      <a:pt x="50" y="70"/>
                      <a:pt x="50" y="70"/>
                    </a:cubicBezTo>
                    <a:cubicBezTo>
                      <a:pt x="49" y="71"/>
                      <a:pt x="49" y="72"/>
                      <a:pt x="49" y="73"/>
                    </a:cubicBezTo>
                    <a:cubicBezTo>
                      <a:pt x="49" y="74"/>
                      <a:pt x="49" y="75"/>
                      <a:pt x="49" y="76"/>
                    </a:cubicBezTo>
                    <a:cubicBezTo>
                      <a:pt x="48" y="76"/>
                      <a:pt x="48" y="77"/>
                      <a:pt x="48" y="78"/>
                    </a:cubicBezTo>
                    <a:cubicBezTo>
                      <a:pt x="47" y="80"/>
                      <a:pt x="46" y="81"/>
                      <a:pt x="46" y="83"/>
                    </a:cubicBezTo>
                    <a:cubicBezTo>
                      <a:pt x="46" y="83"/>
                      <a:pt x="46" y="84"/>
                      <a:pt x="46" y="84"/>
                    </a:cubicBezTo>
                    <a:cubicBezTo>
                      <a:pt x="45" y="84"/>
                      <a:pt x="45" y="85"/>
                      <a:pt x="45" y="85"/>
                    </a:cubicBezTo>
                    <a:cubicBezTo>
                      <a:pt x="44" y="87"/>
                      <a:pt x="44" y="89"/>
                      <a:pt x="43" y="91"/>
                    </a:cubicBezTo>
                    <a:cubicBezTo>
                      <a:pt x="43" y="91"/>
                      <a:pt x="43" y="92"/>
                      <a:pt x="43" y="92"/>
                    </a:cubicBezTo>
                    <a:cubicBezTo>
                      <a:pt x="43" y="93"/>
                      <a:pt x="43" y="94"/>
                      <a:pt x="42" y="95"/>
                    </a:cubicBezTo>
                    <a:cubicBezTo>
                      <a:pt x="42" y="95"/>
                      <a:pt x="42" y="95"/>
                      <a:pt x="42" y="96"/>
                    </a:cubicBezTo>
                    <a:cubicBezTo>
                      <a:pt x="42" y="96"/>
                      <a:pt x="42" y="97"/>
                      <a:pt x="42" y="98"/>
                    </a:cubicBezTo>
                    <a:cubicBezTo>
                      <a:pt x="41" y="98"/>
                      <a:pt x="41" y="98"/>
                      <a:pt x="41" y="98"/>
                    </a:cubicBezTo>
                    <a:cubicBezTo>
                      <a:pt x="41" y="99"/>
                      <a:pt x="41" y="100"/>
                      <a:pt x="41" y="101"/>
                    </a:cubicBezTo>
                    <a:cubicBezTo>
                      <a:pt x="40" y="102"/>
                      <a:pt x="40" y="102"/>
                      <a:pt x="40" y="102"/>
                    </a:cubicBezTo>
                    <a:cubicBezTo>
                      <a:pt x="40" y="103"/>
                      <a:pt x="40" y="103"/>
                      <a:pt x="40" y="104"/>
                    </a:cubicBezTo>
                    <a:cubicBezTo>
                      <a:pt x="40" y="104"/>
                      <a:pt x="39" y="104"/>
                      <a:pt x="39" y="104"/>
                    </a:cubicBezTo>
                    <a:cubicBezTo>
                      <a:pt x="39" y="105"/>
                      <a:pt x="39" y="106"/>
                      <a:pt x="38" y="108"/>
                    </a:cubicBezTo>
                    <a:cubicBezTo>
                      <a:pt x="38" y="108"/>
                      <a:pt x="38" y="110"/>
                      <a:pt x="38" y="111"/>
                    </a:cubicBezTo>
                    <a:cubicBezTo>
                      <a:pt x="37" y="111"/>
                      <a:pt x="37" y="113"/>
                      <a:pt x="37" y="114"/>
                    </a:cubicBezTo>
                    <a:cubicBezTo>
                      <a:pt x="36" y="115"/>
                      <a:pt x="36" y="115"/>
                      <a:pt x="36" y="117"/>
                    </a:cubicBezTo>
                    <a:cubicBezTo>
                      <a:pt x="35" y="117"/>
                      <a:pt x="35" y="118"/>
                      <a:pt x="35" y="119"/>
                    </a:cubicBezTo>
                    <a:cubicBezTo>
                      <a:pt x="35" y="120"/>
                      <a:pt x="34" y="121"/>
                      <a:pt x="34" y="121"/>
                    </a:cubicBezTo>
                    <a:cubicBezTo>
                      <a:pt x="34" y="122"/>
                      <a:pt x="34" y="122"/>
                      <a:pt x="34" y="122"/>
                    </a:cubicBezTo>
                    <a:cubicBezTo>
                      <a:pt x="34" y="122"/>
                      <a:pt x="34" y="123"/>
                      <a:pt x="34" y="123"/>
                    </a:cubicBezTo>
                    <a:cubicBezTo>
                      <a:pt x="33" y="123"/>
                      <a:pt x="33" y="124"/>
                      <a:pt x="33" y="124"/>
                    </a:cubicBezTo>
                    <a:cubicBezTo>
                      <a:pt x="33" y="125"/>
                      <a:pt x="32" y="127"/>
                      <a:pt x="32" y="128"/>
                    </a:cubicBezTo>
                    <a:cubicBezTo>
                      <a:pt x="31" y="129"/>
                      <a:pt x="31" y="130"/>
                      <a:pt x="31" y="130"/>
                    </a:cubicBezTo>
                    <a:cubicBezTo>
                      <a:pt x="30" y="131"/>
                      <a:pt x="30" y="131"/>
                      <a:pt x="30" y="131"/>
                    </a:cubicBezTo>
                    <a:cubicBezTo>
                      <a:pt x="29" y="133"/>
                      <a:pt x="28" y="136"/>
                      <a:pt x="28" y="138"/>
                    </a:cubicBezTo>
                    <a:cubicBezTo>
                      <a:pt x="25" y="143"/>
                      <a:pt x="26" y="145"/>
                      <a:pt x="23" y="149"/>
                    </a:cubicBezTo>
                    <a:cubicBezTo>
                      <a:pt x="23" y="150"/>
                      <a:pt x="21" y="153"/>
                      <a:pt x="21" y="154"/>
                    </a:cubicBezTo>
                    <a:cubicBezTo>
                      <a:pt x="21" y="154"/>
                      <a:pt x="21" y="154"/>
                      <a:pt x="21" y="154"/>
                    </a:cubicBezTo>
                    <a:cubicBezTo>
                      <a:pt x="20" y="156"/>
                      <a:pt x="19" y="157"/>
                      <a:pt x="18" y="158"/>
                    </a:cubicBezTo>
                    <a:cubicBezTo>
                      <a:pt x="17" y="158"/>
                      <a:pt x="17" y="159"/>
                      <a:pt x="16" y="160"/>
                    </a:cubicBezTo>
                    <a:cubicBezTo>
                      <a:pt x="16" y="160"/>
                      <a:pt x="16" y="161"/>
                      <a:pt x="16" y="161"/>
                    </a:cubicBezTo>
                    <a:cubicBezTo>
                      <a:pt x="15" y="161"/>
                      <a:pt x="15" y="161"/>
                      <a:pt x="15" y="162"/>
                    </a:cubicBezTo>
                    <a:cubicBezTo>
                      <a:pt x="15" y="162"/>
                      <a:pt x="15" y="162"/>
                      <a:pt x="15" y="162"/>
                    </a:cubicBezTo>
                    <a:cubicBezTo>
                      <a:pt x="14" y="164"/>
                      <a:pt x="13" y="165"/>
                      <a:pt x="12" y="167"/>
                    </a:cubicBezTo>
                    <a:cubicBezTo>
                      <a:pt x="11" y="167"/>
                      <a:pt x="11" y="168"/>
                      <a:pt x="10" y="168"/>
                    </a:cubicBezTo>
                    <a:cubicBezTo>
                      <a:pt x="9" y="169"/>
                      <a:pt x="9" y="169"/>
                      <a:pt x="9" y="170"/>
                    </a:cubicBezTo>
                    <a:cubicBezTo>
                      <a:pt x="8" y="170"/>
                      <a:pt x="7" y="171"/>
                      <a:pt x="6" y="172"/>
                    </a:cubicBezTo>
                    <a:cubicBezTo>
                      <a:pt x="5" y="171"/>
                      <a:pt x="5" y="172"/>
                      <a:pt x="4" y="171"/>
                    </a:cubicBezTo>
                    <a:cubicBezTo>
                      <a:pt x="2" y="170"/>
                      <a:pt x="1" y="167"/>
                      <a:pt x="1" y="165"/>
                    </a:cubicBezTo>
                    <a:cubicBezTo>
                      <a:pt x="1" y="165"/>
                      <a:pt x="0" y="164"/>
                      <a:pt x="0" y="164"/>
                    </a:cubicBezTo>
                    <a:cubicBezTo>
                      <a:pt x="0" y="162"/>
                      <a:pt x="0" y="161"/>
                      <a:pt x="0" y="160"/>
                    </a:cubicBezTo>
                    <a:cubicBezTo>
                      <a:pt x="0" y="159"/>
                      <a:pt x="1" y="159"/>
                      <a:pt x="1" y="157"/>
                    </a:cubicBezTo>
                    <a:cubicBezTo>
                      <a:pt x="2" y="157"/>
                      <a:pt x="2" y="155"/>
                      <a:pt x="3" y="155"/>
                    </a:cubicBezTo>
                    <a:cubicBezTo>
                      <a:pt x="4" y="153"/>
                      <a:pt x="5" y="150"/>
                      <a:pt x="7" y="149"/>
                    </a:cubicBezTo>
                    <a:cubicBezTo>
                      <a:pt x="8" y="146"/>
                      <a:pt x="10" y="142"/>
                      <a:pt x="11" y="139"/>
                    </a:cubicBezTo>
                    <a:cubicBezTo>
                      <a:pt x="11" y="139"/>
                      <a:pt x="11" y="138"/>
                      <a:pt x="11" y="138"/>
                    </a:cubicBezTo>
                    <a:cubicBezTo>
                      <a:pt x="12" y="136"/>
                      <a:pt x="12" y="135"/>
                      <a:pt x="12" y="134"/>
                    </a:cubicBezTo>
                    <a:cubicBezTo>
                      <a:pt x="13" y="132"/>
                      <a:pt x="13" y="131"/>
                      <a:pt x="14" y="129"/>
                    </a:cubicBezTo>
                    <a:cubicBezTo>
                      <a:pt x="14" y="127"/>
                      <a:pt x="15" y="125"/>
                      <a:pt x="15" y="125"/>
                    </a:cubicBezTo>
                    <a:cubicBezTo>
                      <a:pt x="15" y="124"/>
                      <a:pt x="16" y="123"/>
                      <a:pt x="16" y="123"/>
                    </a:cubicBezTo>
                    <a:cubicBezTo>
                      <a:pt x="16" y="122"/>
                      <a:pt x="16" y="122"/>
                      <a:pt x="16" y="122"/>
                    </a:cubicBezTo>
                    <a:cubicBezTo>
                      <a:pt x="17" y="121"/>
                      <a:pt x="17" y="120"/>
                      <a:pt x="18" y="119"/>
                    </a:cubicBezTo>
                    <a:cubicBezTo>
                      <a:pt x="18" y="118"/>
                      <a:pt x="18" y="116"/>
                      <a:pt x="19" y="115"/>
                    </a:cubicBezTo>
                    <a:cubicBezTo>
                      <a:pt x="19" y="114"/>
                      <a:pt x="19" y="114"/>
                      <a:pt x="19" y="113"/>
                    </a:cubicBezTo>
                    <a:cubicBezTo>
                      <a:pt x="20" y="113"/>
                      <a:pt x="20" y="113"/>
                      <a:pt x="20" y="112"/>
                    </a:cubicBezTo>
                    <a:cubicBezTo>
                      <a:pt x="20" y="111"/>
                      <a:pt x="21" y="110"/>
                      <a:pt x="21" y="110"/>
                    </a:cubicBezTo>
                    <a:cubicBezTo>
                      <a:pt x="21" y="108"/>
                      <a:pt x="22" y="106"/>
                      <a:pt x="23" y="105"/>
                    </a:cubicBezTo>
                    <a:cubicBezTo>
                      <a:pt x="23" y="104"/>
                      <a:pt x="24" y="102"/>
                      <a:pt x="24" y="101"/>
                    </a:cubicBezTo>
                    <a:cubicBezTo>
                      <a:pt x="24" y="101"/>
                      <a:pt x="24" y="100"/>
                      <a:pt x="25" y="99"/>
                    </a:cubicBezTo>
                    <a:cubicBezTo>
                      <a:pt x="25" y="99"/>
                      <a:pt x="25" y="98"/>
                      <a:pt x="25" y="98"/>
                    </a:cubicBezTo>
                    <a:cubicBezTo>
                      <a:pt x="25" y="97"/>
                      <a:pt x="26" y="96"/>
                      <a:pt x="26" y="95"/>
                    </a:cubicBezTo>
                    <a:cubicBezTo>
                      <a:pt x="26" y="95"/>
                      <a:pt x="26" y="95"/>
                      <a:pt x="26" y="95"/>
                    </a:cubicBezTo>
                    <a:cubicBezTo>
                      <a:pt x="26" y="94"/>
                      <a:pt x="26" y="93"/>
                      <a:pt x="26" y="93"/>
                    </a:cubicBezTo>
                    <a:cubicBezTo>
                      <a:pt x="27" y="92"/>
                      <a:pt x="27" y="92"/>
                      <a:pt x="27" y="91"/>
                    </a:cubicBezTo>
                    <a:cubicBezTo>
                      <a:pt x="27" y="88"/>
                      <a:pt x="28" y="86"/>
                      <a:pt x="28" y="84"/>
                    </a:cubicBezTo>
                    <a:cubicBezTo>
                      <a:pt x="28" y="83"/>
                      <a:pt x="29" y="83"/>
                      <a:pt x="29" y="83"/>
                    </a:cubicBezTo>
                    <a:cubicBezTo>
                      <a:pt x="29" y="82"/>
                      <a:pt x="29" y="81"/>
                      <a:pt x="29" y="80"/>
                    </a:cubicBezTo>
                    <a:cubicBezTo>
                      <a:pt x="30" y="79"/>
                      <a:pt x="30" y="79"/>
                      <a:pt x="30" y="78"/>
                    </a:cubicBezTo>
                    <a:cubicBezTo>
                      <a:pt x="30" y="77"/>
                      <a:pt x="30" y="77"/>
                      <a:pt x="30" y="76"/>
                    </a:cubicBezTo>
                    <a:cubicBezTo>
                      <a:pt x="31" y="76"/>
                      <a:pt x="31" y="76"/>
                      <a:pt x="31" y="75"/>
                    </a:cubicBezTo>
                    <a:cubicBezTo>
                      <a:pt x="32" y="73"/>
                      <a:pt x="32" y="72"/>
                      <a:pt x="33" y="70"/>
                    </a:cubicBezTo>
                    <a:cubicBezTo>
                      <a:pt x="33" y="70"/>
                      <a:pt x="33" y="70"/>
                      <a:pt x="33" y="69"/>
                    </a:cubicBezTo>
                    <a:cubicBezTo>
                      <a:pt x="33" y="68"/>
                      <a:pt x="34" y="66"/>
                      <a:pt x="35" y="65"/>
                    </a:cubicBezTo>
                    <a:cubicBezTo>
                      <a:pt x="35" y="63"/>
                      <a:pt x="35" y="62"/>
                      <a:pt x="35" y="61"/>
                    </a:cubicBezTo>
                    <a:cubicBezTo>
                      <a:pt x="35" y="58"/>
                      <a:pt x="36" y="56"/>
                      <a:pt x="36" y="53"/>
                    </a:cubicBezTo>
                    <a:cubicBezTo>
                      <a:pt x="36" y="50"/>
                      <a:pt x="36" y="48"/>
                      <a:pt x="37" y="47"/>
                    </a:cubicBezTo>
                    <a:cubicBezTo>
                      <a:pt x="37" y="44"/>
                      <a:pt x="37" y="41"/>
                      <a:pt x="38" y="39"/>
                    </a:cubicBezTo>
                    <a:cubicBezTo>
                      <a:pt x="38" y="38"/>
                      <a:pt x="38" y="38"/>
                      <a:pt x="39" y="37"/>
                    </a:cubicBezTo>
                    <a:cubicBezTo>
                      <a:pt x="39" y="36"/>
                      <a:pt x="39" y="36"/>
                      <a:pt x="39" y="36"/>
                    </a:cubicBezTo>
                    <a:cubicBezTo>
                      <a:pt x="39" y="35"/>
                      <a:pt x="39" y="34"/>
                      <a:pt x="40" y="34"/>
                    </a:cubicBezTo>
                    <a:cubicBezTo>
                      <a:pt x="40" y="33"/>
                      <a:pt x="40" y="33"/>
                      <a:pt x="41" y="33"/>
                    </a:cubicBezTo>
                    <a:cubicBezTo>
                      <a:pt x="41" y="31"/>
                      <a:pt x="42" y="30"/>
                      <a:pt x="42" y="29"/>
                    </a:cubicBezTo>
                    <a:cubicBezTo>
                      <a:pt x="42" y="29"/>
                      <a:pt x="42" y="29"/>
                      <a:pt x="43" y="28"/>
                    </a:cubicBezTo>
                    <a:cubicBezTo>
                      <a:pt x="44" y="27"/>
                      <a:pt x="44" y="26"/>
                      <a:pt x="46" y="25"/>
                    </a:cubicBezTo>
                    <a:cubicBezTo>
                      <a:pt x="46" y="24"/>
                      <a:pt x="49" y="24"/>
                      <a:pt x="49" y="23"/>
                    </a:cubicBezTo>
                    <a:cubicBezTo>
                      <a:pt x="51" y="23"/>
                      <a:pt x="55" y="24"/>
                      <a:pt x="55" y="24"/>
                    </a:cubicBezTo>
                    <a:cubicBezTo>
                      <a:pt x="55" y="23"/>
                      <a:pt x="57" y="22"/>
                      <a:pt x="57" y="21"/>
                    </a:cubicBezTo>
                    <a:cubicBezTo>
                      <a:pt x="59" y="19"/>
                      <a:pt x="59" y="20"/>
                      <a:pt x="61" y="19"/>
                    </a:cubicBezTo>
                    <a:cubicBezTo>
                      <a:pt x="61" y="19"/>
                      <a:pt x="62" y="19"/>
                      <a:pt x="62" y="19"/>
                    </a:cubicBezTo>
                    <a:cubicBezTo>
                      <a:pt x="62" y="18"/>
                      <a:pt x="62" y="18"/>
                      <a:pt x="62" y="18"/>
                    </a:cubicBezTo>
                    <a:cubicBezTo>
                      <a:pt x="63" y="17"/>
                      <a:pt x="66" y="16"/>
                      <a:pt x="67" y="16"/>
                    </a:cubicBezTo>
                    <a:cubicBezTo>
                      <a:pt x="68" y="15"/>
                      <a:pt x="69" y="14"/>
                      <a:pt x="70" y="14"/>
                    </a:cubicBezTo>
                    <a:cubicBezTo>
                      <a:pt x="71" y="13"/>
                      <a:pt x="73" y="11"/>
                      <a:pt x="74" y="11"/>
                    </a:cubicBezTo>
                    <a:cubicBezTo>
                      <a:pt x="75" y="10"/>
                      <a:pt x="78" y="9"/>
                      <a:pt x="79" y="9"/>
                    </a:cubicBezTo>
                    <a:cubicBezTo>
                      <a:pt x="79" y="9"/>
                      <a:pt x="83" y="8"/>
                      <a:pt x="82" y="8"/>
                    </a:cubicBezTo>
                    <a:cubicBezTo>
                      <a:pt x="83" y="8"/>
                      <a:pt x="83" y="8"/>
                      <a:pt x="84" y="8"/>
                    </a:cubicBezTo>
                    <a:cubicBezTo>
                      <a:pt x="85" y="8"/>
                      <a:pt x="86" y="8"/>
                      <a:pt x="87" y="8"/>
                    </a:cubicBezTo>
                    <a:cubicBezTo>
                      <a:pt x="87" y="8"/>
                      <a:pt x="88" y="8"/>
                      <a:pt x="89" y="8"/>
                    </a:cubicBezTo>
                    <a:cubicBezTo>
                      <a:pt x="90" y="8"/>
                      <a:pt x="90" y="8"/>
                      <a:pt x="91" y="7"/>
                    </a:cubicBezTo>
                    <a:cubicBezTo>
                      <a:pt x="92" y="7"/>
                      <a:pt x="93" y="7"/>
                      <a:pt x="93" y="7"/>
                    </a:cubicBezTo>
                    <a:cubicBezTo>
                      <a:pt x="94" y="6"/>
                      <a:pt x="94" y="6"/>
                      <a:pt x="95" y="6"/>
                    </a:cubicBezTo>
                    <a:cubicBezTo>
                      <a:pt x="95" y="5"/>
                      <a:pt x="96" y="5"/>
                      <a:pt x="96" y="5"/>
                    </a:cubicBezTo>
                    <a:cubicBezTo>
                      <a:pt x="97" y="5"/>
                      <a:pt x="97" y="4"/>
                      <a:pt x="97" y="4"/>
                    </a:cubicBezTo>
                    <a:cubicBezTo>
                      <a:pt x="98" y="4"/>
                      <a:pt x="98" y="4"/>
                      <a:pt x="98" y="4"/>
                    </a:cubicBezTo>
                    <a:cubicBezTo>
                      <a:pt x="99" y="3"/>
                      <a:pt x="100" y="3"/>
                      <a:pt x="101" y="2"/>
                    </a:cubicBezTo>
                    <a:cubicBezTo>
                      <a:pt x="102" y="2"/>
                      <a:pt x="103" y="2"/>
                      <a:pt x="104" y="2"/>
                    </a:cubicBezTo>
                    <a:cubicBezTo>
                      <a:pt x="105" y="2"/>
                      <a:pt x="107" y="3"/>
                      <a:pt x="109" y="3"/>
                    </a:cubicBezTo>
                    <a:cubicBezTo>
                      <a:pt x="110" y="3"/>
                      <a:pt x="111" y="4"/>
                      <a:pt x="111" y="4"/>
                    </a:cubicBezTo>
                    <a:cubicBezTo>
                      <a:pt x="112" y="4"/>
                      <a:pt x="113" y="4"/>
                      <a:pt x="114" y="4"/>
                    </a:cubicBezTo>
                    <a:cubicBezTo>
                      <a:pt x="114" y="4"/>
                      <a:pt x="115" y="3"/>
                      <a:pt x="116" y="3"/>
                    </a:cubicBezTo>
                    <a:cubicBezTo>
                      <a:pt x="116" y="3"/>
                      <a:pt x="117" y="4"/>
                      <a:pt x="117" y="4"/>
                    </a:cubicBezTo>
                    <a:cubicBezTo>
                      <a:pt x="117" y="3"/>
                      <a:pt x="118" y="3"/>
                      <a:pt x="119" y="3"/>
                    </a:cubicBezTo>
                    <a:cubicBezTo>
                      <a:pt x="120" y="3"/>
                      <a:pt x="121" y="3"/>
                      <a:pt x="121" y="3"/>
                    </a:cubicBezTo>
                    <a:cubicBezTo>
                      <a:pt x="122" y="3"/>
                      <a:pt x="122" y="3"/>
                      <a:pt x="122" y="3"/>
                    </a:cubicBezTo>
                    <a:cubicBezTo>
                      <a:pt x="122" y="2"/>
                      <a:pt x="122" y="2"/>
                      <a:pt x="123" y="2"/>
                    </a:cubicBezTo>
                    <a:cubicBezTo>
                      <a:pt x="123" y="2"/>
                      <a:pt x="124" y="2"/>
                      <a:pt x="124" y="2"/>
                    </a:cubicBezTo>
                    <a:cubicBezTo>
                      <a:pt x="127" y="1"/>
                      <a:pt x="129" y="0"/>
                      <a:pt x="130" y="0"/>
                    </a:cubicBezTo>
                    <a:cubicBezTo>
                      <a:pt x="131" y="1"/>
                      <a:pt x="132" y="1"/>
                      <a:pt x="132" y="2"/>
                    </a:cubicBezTo>
                    <a:cubicBezTo>
                      <a:pt x="132" y="2"/>
                      <a:pt x="132" y="3"/>
                      <a:pt x="131" y="3"/>
                    </a:cubicBezTo>
                    <a:cubicBezTo>
                      <a:pt x="131" y="4"/>
                      <a:pt x="131" y="4"/>
                      <a:pt x="131" y="5"/>
                    </a:cubicBezTo>
                    <a:cubicBezTo>
                      <a:pt x="131" y="5"/>
                      <a:pt x="131" y="5"/>
                      <a:pt x="132" y="6"/>
                    </a:cubicBezTo>
                    <a:cubicBezTo>
                      <a:pt x="132" y="7"/>
                      <a:pt x="132" y="8"/>
                      <a:pt x="131" y="9"/>
                    </a:cubicBezTo>
                    <a:cubicBezTo>
                      <a:pt x="131" y="10"/>
                      <a:pt x="131" y="11"/>
                      <a:pt x="130" y="11"/>
                    </a:cubicBezTo>
                    <a:cubicBezTo>
                      <a:pt x="130" y="12"/>
                      <a:pt x="130" y="13"/>
                      <a:pt x="129" y="14"/>
                    </a:cubicBezTo>
                    <a:cubicBezTo>
                      <a:pt x="128" y="15"/>
                      <a:pt x="128" y="16"/>
                      <a:pt x="127" y="17"/>
                    </a:cubicBezTo>
                    <a:cubicBezTo>
                      <a:pt x="127" y="17"/>
                      <a:pt x="126" y="18"/>
                      <a:pt x="126" y="18"/>
                    </a:cubicBezTo>
                    <a:cubicBezTo>
                      <a:pt x="125" y="18"/>
                      <a:pt x="125" y="19"/>
                      <a:pt x="124" y="19"/>
                    </a:cubicBezTo>
                    <a:cubicBezTo>
                      <a:pt x="124" y="20"/>
                      <a:pt x="123" y="20"/>
                      <a:pt x="123" y="21"/>
                    </a:cubicBezTo>
                    <a:cubicBezTo>
                      <a:pt x="121" y="23"/>
                      <a:pt x="118" y="26"/>
                      <a:pt x="116" y="28"/>
                    </a:cubicBezTo>
                    <a:cubicBezTo>
                      <a:pt x="115" y="29"/>
                      <a:pt x="113" y="33"/>
                      <a:pt x="112" y="34"/>
                    </a:cubicBezTo>
                    <a:cubicBezTo>
                      <a:pt x="111" y="34"/>
                      <a:pt x="112" y="34"/>
                      <a:pt x="112" y="36"/>
                    </a:cubicBezTo>
                    <a:cubicBezTo>
                      <a:pt x="112" y="36"/>
                      <a:pt x="112" y="36"/>
                      <a:pt x="113" y="36"/>
                    </a:cubicBezTo>
                    <a:cubicBezTo>
                      <a:pt x="113" y="36"/>
                      <a:pt x="114" y="36"/>
                      <a:pt x="115" y="36"/>
                    </a:cubicBezTo>
                    <a:cubicBezTo>
                      <a:pt x="116" y="36"/>
                      <a:pt x="117" y="36"/>
                      <a:pt x="118" y="35"/>
                    </a:cubicBezTo>
                    <a:cubicBezTo>
                      <a:pt x="119" y="35"/>
                      <a:pt x="119" y="34"/>
                      <a:pt x="120" y="34"/>
                    </a:cubicBezTo>
                    <a:cubicBezTo>
                      <a:pt x="121" y="34"/>
                      <a:pt x="122" y="33"/>
                      <a:pt x="123" y="33"/>
                    </a:cubicBezTo>
                    <a:cubicBezTo>
                      <a:pt x="126" y="32"/>
                      <a:pt x="128" y="32"/>
                      <a:pt x="132" y="32"/>
                    </a:cubicBezTo>
                    <a:cubicBezTo>
                      <a:pt x="133" y="32"/>
                      <a:pt x="135" y="34"/>
                      <a:pt x="137" y="34"/>
                    </a:cubicBezTo>
                    <a:cubicBezTo>
                      <a:pt x="138" y="36"/>
                      <a:pt x="139" y="35"/>
                      <a:pt x="141" y="36"/>
                    </a:cubicBezTo>
                    <a:cubicBezTo>
                      <a:pt x="142" y="36"/>
                      <a:pt x="144" y="38"/>
                      <a:pt x="145" y="39"/>
                    </a:cubicBezTo>
                    <a:cubicBezTo>
                      <a:pt x="146" y="39"/>
                      <a:pt x="148" y="41"/>
                      <a:pt x="149" y="41"/>
                    </a:cubicBezTo>
                    <a:cubicBezTo>
                      <a:pt x="149" y="42"/>
                      <a:pt x="150" y="42"/>
                      <a:pt x="150" y="42"/>
                    </a:cubicBezTo>
                    <a:cubicBezTo>
                      <a:pt x="152" y="46"/>
                      <a:pt x="151" y="47"/>
                      <a:pt x="151"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6"/>
              <p:cNvSpPr/>
              <p:nvPr/>
            </p:nvSpPr>
            <p:spPr bwMode="auto">
              <a:xfrm>
                <a:off x="1731963" y="3989388"/>
                <a:ext cx="161925" cy="384175"/>
              </a:xfrm>
              <a:custGeom>
                <a:avLst/>
                <a:gdLst>
                  <a:gd name="T0" fmla="*/ 4 w 43"/>
                  <a:gd name="T1" fmla="*/ 101 h 102"/>
                  <a:gd name="T2" fmla="*/ 2 w 43"/>
                  <a:gd name="T3" fmla="*/ 100 h 102"/>
                  <a:gd name="T4" fmla="*/ 1 w 43"/>
                  <a:gd name="T5" fmla="*/ 97 h 102"/>
                  <a:gd name="T6" fmla="*/ 1 w 43"/>
                  <a:gd name="T7" fmla="*/ 89 h 102"/>
                  <a:gd name="T8" fmla="*/ 4 w 43"/>
                  <a:gd name="T9" fmla="*/ 75 h 102"/>
                  <a:gd name="T10" fmla="*/ 9 w 43"/>
                  <a:gd name="T11" fmla="*/ 65 h 102"/>
                  <a:gd name="T12" fmla="*/ 15 w 43"/>
                  <a:gd name="T13" fmla="*/ 52 h 102"/>
                  <a:gd name="T14" fmla="*/ 17 w 43"/>
                  <a:gd name="T15" fmla="*/ 45 h 102"/>
                  <a:gd name="T16" fmla="*/ 16 w 43"/>
                  <a:gd name="T17" fmla="*/ 42 h 102"/>
                  <a:gd name="T18" fmla="*/ 15 w 43"/>
                  <a:gd name="T19" fmla="*/ 40 h 102"/>
                  <a:gd name="T20" fmla="*/ 13 w 43"/>
                  <a:gd name="T21" fmla="*/ 37 h 102"/>
                  <a:gd name="T22" fmla="*/ 13 w 43"/>
                  <a:gd name="T23" fmla="*/ 27 h 102"/>
                  <a:gd name="T24" fmla="*/ 13 w 43"/>
                  <a:gd name="T25" fmla="*/ 23 h 102"/>
                  <a:gd name="T26" fmla="*/ 15 w 43"/>
                  <a:gd name="T27" fmla="*/ 16 h 102"/>
                  <a:gd name="T28" fmla="*/ 16 w 43"/>
                  <a:gd name="T29" fmla="*/ 13 h 102"/>
                  <a:gd name="T30" fmla="*/ 17 w 43"/>
                  <a:gd name="T31" fmla="*/ 10 h 102"/>
                  <a:gd name="T32" fmla="*/ 19 w 43"/>
                  <a:gd name="T33" fmla="*/ 8 h 102"/>
                  <a:gd name="T34" fmla="*/ 20 w 43"/>
                  <a:gd name="T35" fmla="*/ 6 h 102"/>
                  <a:gd name="T36" fmla="*/ 24 w 43"/>
                  <a:gd name="T37" fmla="*/ 3 h 102"/>
                  <a:gd name="T38" fmla="*/ 29 w 43"/>
                  <a:gd name="T39" fmla="*/ 0 h 102"/>
                  <a:gd name="T40" fmla="*/ 34 w 43"/>
                  <a:gd name="T41" fmla="*/ 1 h 102"/>
                  <a:gd name="T42" fmla="*/ 39 w 43"/>
                  <a:gd name="T43" fmla="*/ 8 h 102"/>
                  <a:gd name="T44" fmla="*/ 42 w 43"/>
                  <a:gd name="T45" fmla="*/ 16 h 102"/>
                  <a:gd name="T46" fmla="*/ 42 w 43"/>
                  <a:gd name="T47" fmla="*/ 22 h 102"/>
                  <a:gd name="T48" fmla="*/ 39 w 43"/>
                  <a:gd name="T49" fmla="*/ 26 h 102"/>
                  <a:gd name="T50" fmla="*/ 35 w 43"/>
                  <a:gd name="T51" fmla="*/ 31 h 102"/>
                  <a:gd name="T52" fmla="*/ 34 w 43"/>
                  <a:gd name="T53" fmla="*/ 42 h 102"/>
                  <a:gd name="T54" fmla="*/ 32 w 43"/>
                  <a:gd name="T55" fmla="*/ 52 h 102"/>
                  <a:gd name="T56" fmla="*/ 31 w 43"/>
                  <a:gd name="T57" fmla="*/ 57 h 102"/>
                  <a:gd name="T58" fmla="*/ 30 w 43"/>
                  <a:gd name="T59" fmla="*/ 63 h 102"/>
                  <a:gd name="T60" fmla="*/ 26 w 43"/>
                  <a:gd name="T61" fmla="*/ 75 h 102"/>
                  <a:gd name="T62" fmla="*/ 25 w 43"/>
                  <a:gd name="T63" fmla="*/ 77 h 102"/>
                  <a:gd name="T64" fmla="*/ 21 w 43"/>
                  <a:gd name="T65" fmla="*/ 86 h 102"/>
                  <a:gd name="T66" fmla="*/ 6 w 43"/>
                  <a:gd name="T67"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3" h="102">
                    <a:moveTo>
                      <a:pt x="6" y="102"/>
                    </a:moveTo>
                    <a:cubicBezTo>
                      <a:pt x="5" y="102"/>
                      <a:pt x="5" y="102"/>
                      <a:pt x="4" y="101"/>
                    </a:cubicBezTo>
                    <a:cubicBezTo>
                      <a:pt x="4" y="101"/>
                      <a:pt x="3" y="101"/>
                      <a:pt x="3" y="101"/>
                    </a:cubicBezTo>
                    <a:cubicBezTo>
                      <a:pt x="2" y="101"/>
                      <a:pt x="2" y="100"/>
                      <a:pt x="2" y="100"/>
                    </a:cubicBezTo>
                    <a:cubicBezTo>
                      <a:pt x="2" y="100"/>
                      <a:pt x="1" y="99"/>
                      <a:pt x="1" y="98"/>
                    </a:cubicBezTo>
                    <a:cubicBezTo>
                      <a:pt x="1" y="98"/>
                      <a:pt x="1" y="97"/>
                      <a:pt x="1" y="97"/>
                    </a:cubicBezTo>
                    <a:cubicBezTo>
                      <a:pt x="1" y="96"/>
                      <a:pt x="1" y="95"/>
                      <a:pt x="1" y="95"/>
                    </a:cubicBezTo>
                    <a:cubicBezTo>
                      <a:pt x="1" y="94"/>
                      <a:pt x="0" y="92"/>
                      <a:pt x="1" y="89"/>
                    </a:cubicBezTo>
                    <a:cubicBezTo>
                      <a:pt x="1" y="87"/>
                      <a:pt x="2" y="86"/>
                      <a:pt x="2" y="84"/>
                    </a:cubicBezTo>
                    <a:cubicBezTo>
                      <a:pt x="3" y="81"/>
                      <a:pt x="3" y="77"/>
                      <a:pt x="4" y="75"/>
                    </a:cubicBezTo>
                    <a:cubicBezTo>
                      <a:pt x="5" y="72"/>
                      <a:pt x="7" y="68"/>
                      <a:pt x="8" y="65"/>
                    </a:cubicBezTo>
                    <a:cubicBezTo>
                      <a:pt x="8" y="65"/>
                      <a:pt x="9" y="65"/>
                      <a:pt x="9" y="65"/>
                    </a:cubicBezTo>
                    <a:cubicBezTo>
                      <a:pt x="9" y="64"/>
                      <a:pt x="10" y="63"/>
                      <a:pt x="10" y="62"/>
                    </a:cubicBezTo>
                    <a:cubicBezTo>
                      <a:pt x="12" y="59"/>
                      <a:pt x="14" y="56"/>
                      <a:pt x="15" y="52"/>
                    </a:cubicBezTo>
                    <a:cubicBezTo>
                      <a:pt x="15" y="51"/>
                      <a:pt x="17" y="50"/>
                      <a:pt x="17" y="48"/>
                    </a:cubicBezTo>
                    <a:cubicBezTo>
                      <a:pt x="17" y="47"/>
                      <a:pt x="17" y="46"/>
                      <a:pt x="17" y="45"/>
                    </a:cubicBezTo>
                    <a:cubicBezTo>
                      <a:pt x="17" y="45"/>
                      <a:pt x="17" y="44"/>
                      <a:pt x="17" y="44"/>
                    </a:cubicBezTo>
                    <a:cubicBezTo>
                      <a:pt x="17" y="43"/>
                      <a:pt x="17" y="42"/>
                      <a:pt x="16" y="42"/>
                    </a:cubicBezTo>
                    <a:cubicBezTo>
                      <a:pt x="16" y="41"/>
                      <a:pt x="16" y="41"/>
                      <a:pt x="16" y="41"/>
                    </a:cubicBezTo>
                    <a:cubicBezTo>
                      <a:pt x="16" y="41"/>
                      <a:pt x="15" y="40"/>
                      <a:pt x="15" y="40"/>
                    </a:cubicBezTo>
                    <a:cubicBezTo>
                      <a:pt x="15" y="39"/>
                      <a:pt x="14" y="39"/>
                      <a:pt x="14" y="39"/>
                    </a:cubicBezTo>
                    <a:cubicBezTo>
                      <a:pt x="14" y="38"/>
                      <a:pt x="14" y="38"/>
                      <a:pt x="13" y="37"/>
                    </a:cubicBezTo>
                    <a:cubicBezTo>
                      <a:pt x="13" y="37"/>
                      <a:pt x="13" y="36"/>
                      <a:pt x="13" y="34"/>
                    </a:cubicBezTo>
                    <a:cubicBezTo>
                      <a:pt x="13" y="32"/>
                      <a:pt x="13" y="29"/>
                      <a:pt x="13" y="27"/>
                    </a:cubicBezTo>
                    <a:cubicBezTo>
                      <a:pt x="13" y="26"/>
                      <a:pt x="13" y="25"/>
                      <a:pt x="13" y="25"/>
                    </a:cubicBezTo>
                    <a:cubicBezTo>
                      <a:pt x="13" y="24"/>
                      <a:pt x="13" y="24"/>
                      <a:pt x="13" y="23"/>
                    </a:cubicBezTo>
                    <a:cubicBezTo>
                      <a:pt x="13" y="23"/>
                      <a:pt x="14" y="23"/>
                      <a:pt x="14" y="22"/>
                    </a:cubicBezTo>
                    <a:cubicBezTo>
                      <a:pt x="14" y="21"/>
                      <a:pt x="15" y="17"/>
                      <a:pt x="15" y="16"/>
                    </a:cubicBezTo>
                    <a:cubicBezTo>
                      <a:pt x="15" y="16"/>
                      <a:pt x="15" y="15"/>
                      <a:pt x="16" y="15"/>
                    </a:cubicBezTo>
                    <a:cubicBezTo>
                      <a:pt x="16" y="14"/>
                      <a:pt x="16" y="14"/>
                      <a:pt x="16" y="13"/>
                    </a:cubicBezTo>
                    <a:cubicBezTo>
                      <a:pt x="16" y="12"/>
                      <a:pt x="17" y="12"/>
                      <a:pt x="17" y="11"/>
                    </a:cubicBezTo>
                    <a:cubicBezTo>
                      <a:pt x="17" y="11"/>
                      <a:pt x="17" y="10"/>
                      <a:pt x="17" y="10"/>
                    </a:cubicBezTo>
                    <a:cubicBezTo>
                      <a:pt x="18" y="10"/>
                      <a:pt x="18" y="10"/>
                      <a:pt x="18" y="10"/>
                    </a:cubicBezTo>
                    <a:cubicBezTo>
                      <a:pt x="18" y="9"/>
                      <a:pt x="18" y="9"/>
                      <a:pt x="19" y="8"/>
                    </a:cubicBezTo>
                    <a:cubicBezTo>
                      <a:pt x="19" y="8"/>
                      <a:pt x="19" y="7"/>
                      <a:pt x="19" y="7"/>
                    </a:cubicBezTo>
                    <a:cubicBezTo>
                      <a:pt x="19" y="7"/>
                      <a:pt x="19" y="7"/>
                      <a:pt x="20" y="6"/>
                    </a:cubicBezTo>
                    <a:cubicBezTo>
                      <a:pt x="21" y="5"/>
                      <a:pt x="21" y="5"/>
                      <a:pt x="22" y="4"/>
                    </a:cubicBezTo>
                    <a:cubicBezTo>
                      <a:pt x="22" y="4"/>
                      <a:pt x="23" y="3"/>
                      <a:pt x="24" y="3"/>
                    </a:cubicBezTo>
                    <a:cubicBezTo>
                      <a:pt x="24" y="2"/>
                      <a:pt x="25" y="1"/>
                      <a:pt x="26" y="1"/>
                    </a:cubicBezTo>
                    <a:cubicBezTo>
                      <a:pt x="27" y="1"/>
                      <a:pt x="29" y="0"/>
                      <a:pt x="29" y="0"/>
                    </a:cubicBezTo>
                    <a:cubicBezTo>
                      <a:pt x="30" y="0"/>
                      <a:pt x="31" y="0"/>
                      <a:pt x="31" y="0"/>
                    </a:cubicBezTo>
                    <a:cubicBezTo>
                      <a:pt x="33" y="1"/>
                      <a:pt x="33" y="1"/>
                      <a:pt x="34" y="1"/>
                    </a:cubicBezTo>
                    <a:cubicBezTo>
                      <a:pt x="35" y="2"/>
                      <a:pt x="38" y="4"/>
                      <a:pt x="38" y="6"/>
                    </a:cubicBezTo>
                    <a:cubicBezTo>
                      <a:pt x="38" y="8"/>
                      <a:pt x="39" y="8"/>
                      <a:pt x="39" y="8"/>
                    </a:cubicBezTo>
                    <a:cubicBezTo>
                      <a:pt x="39" y="9"/>
                      <a:pt x="39" y="9"/>
                      <a:pt x="40" y="11"/>
                    </a:cubicBezTo>
                    <a:cubicBezTo>
                      <a:pt x="40" y="12"/>
                      <a:pt x="41" y="15"/>
                      <a:pt x="42" y="16"/>
                    </a:cubicBezTo>
                    <a:cubicBezTo>
                      <a:pt x="43" y="17"/>
                      <a:pt x="42" y="18"/>
                      <a:pt x="43" y="19"/>
                    </a:cubicBezTo>
                    <a:cubicBezTo>
                      <a:pt x="43" y="22"/>
                      <a:pt x="43" y="18"/>
                      <a:pt x="42" y="22"/>
                    </a:cubicBezTo>
                    <a:cubicBezTo>
                      <a:pt x="42" y="22"/>
                      <a:pt x="42" y="23"/>
                      <a:pt x="42" y="24"/>
                    </a:cubicBezTo>
                    <a:cubicBezTo>
                      <a:pt x="41" y="25"/>
                      <a:pt x="40" y="25"/>
                      <a:pt x="39" y="26"/>
                    </a:cubicBezTo>
                    <a:cubicBezTo>
                      <a:pt x="38" y="27"/>
                      <a:pt x="37" y="28"/>
                      <a:pt x="36" y="29"/>
                    </a:cubicBezTo>
                    <a:cubicBezTo>
                      <a:pt x="35" y="30"/>
                      <a:pt x="35" y="30"/>
                      <a:pt x="35" y="31"/>
                    </a:cubicBezTo>
                    <a:cubicBezTo>
                      <a:pt x="35" y="32"/>
                      <a:pt x="34" y="33"/>
                      <a:pt x="34" y="34"/>
                    </a:cubicBezTo>
                    <a:cubicBezTo>
                      <a:pt x="34" y="37"/>
                      <a:pt x="34" y="41"/>
                      <a:pt x="34" y="42"/>
                    </a:cubicBezTo>
                    <a:cubicBezTo>
                      <a:pt x="33" y="44"/>
                      <a:pt x="33" y="46"/>
                      <a:pt x="33" y="49"/>
                    </a:cubicBezTo>
                    <a:cubicBezTo>
                      <a:pt x="33" y="50"/>
                      <a:pt x="32" y="51"/>
                      <a:pt x="32" y="52"/>
                    </a:cubicBezTo>
                    <a:cubicBezTo>
                      <a:pt x="32" y="54"/>
                      <a:pt x="32" y="55"/>
                      <a:pt x="31" y="57"/>
                    </a:cubicBezTo>
                    <a:cubicBezTo>
                      <a:pt x="31" y="57"/>
                      <a:pt x="31" y="57"/>
                      <a:pt x="31" y="57"/>
                    </a:cubicBezTo>
                    <a:cubicBezTo>
                      <a:pt x="31" y="58"/>
                      <a:pt x="31" y="58"/>
                      <a:pt x="31" y="59"/>
                    </a:cubicBezTo>
                    <a:cubicBezTo>
                      <a:pt x="30" y="60"/>
                      <a:pt x="30" y="62"/>
                      <a:pt x="30" y="63"/>
                    </a:cubicBezTo>
                    <a:cubicBezTo>
                      <a:pt x="29" y="67"/>
                      <a:pt x="27" y="71"/>
                      <a:pt x="26" y="74"/>
                    </a:cubicBezTo>
                    <a:cubicBezTo>
                      <a:pt x="26" y="74"/>
                      <a:pt x="26" y="74"/>
                      <a:pt x="26" y="75"/>
                    </a:cubicBezTo>
                    <a:cubicBezTo>
                      <a:pt x="26" y="75"/>
                      <a:pt x="26" y="75"/>
                      <a:pt x="26" y="75"/>
                    </a:cubicBezTo>
                    <a:cubicBezTo>
                      <a:pt x="26" y="76"/>
                      <a:pt x="25" y="77"/>
                      <a:pt x="25" y="77"/>
                    </a:cubicBezTo>
                    <a:cubicBezTo>
                      <a:pt x="25" y="79"/>
                      <a:pt x="24" y="80"/>
                      <a:pt x="23" y="82"/>
                    </a:cubicBezTo>
                    <a:cubicBezTo>
                      <a:pt x="22" y="83"/>
                      <a:pt x="21" y="84"/>
                      <a:pt x="21" y="86"/>
                    </a:cubicBezTo>
                    <a:cubicBezTo>
                      <a:pt x="17" y="90"/>
                      <a:pt x="15" y="99"/>
                      <a:pt x="10" y="102"/>
                    </a:cubicBezTo>
                    <a:cubicBezTo>
                      <a:pt x="9" y="102"/>
                      <a:pt x="7" y="102"/>
                      <a:pt x="6"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7"/>
              <p:cNvSpPr/>
              <p:nvPr/>
            </p:nvSpPr>
            <p:spPr bwMode="auto">
              <a:xfrm>
                <a:off x="1917701" y="3873500"/>
                <a:ext cx="458788" cy="481013"/>
              </a:xfrm>
              <a:custGeom>
                <a:avLst/>
                <a:gdLst>
                  <a:gd name="T0" fmla="*/ 82 w 122"/>
                  <a:gd name="T1" fmla="*/ 4 h 128"/>
                  <a:gd name="T2" fmla="*/ 89 w 122"/>
                  <a:gd name="T3" fmla="*/ 10 h 128"/>
                  <a:gd name="T4" fmla="*/ 94 w 122"/>
                  <a:gd name="T5" fmla="*/ 15 h 128"/>
                  <a:gd name="T6" fmla="*/ 99 w 122"/>
                  <a:gd name="T7" fmla="*/ 19 h 128"/>
                  <a:gd name="T8" fmla="*/ 108 w 122"/>
                  <a:gd name="T9" fmla="*/ 28 h 128"/>
                  <a:gd name="T10" fmla="*/ 116 w 122"/>
                  <a:gd name="T11" fmla="*/ 36 h 128"/>
                  <a:gd name="T12" fmla="*/ 120 w 122"/>
                  <a:gd name="T13" fmla="*/ 42 h 128"/>
                  <a:gd name="T14" fmla="*/ 122 w 122"/>
                  <a:gd name="T15" fmla="*/ 60 h 128"/>
                  <a:gd name="T16" fmla="*/ 122 w 122"/>
                  <a:gd name="T17" fmla="*/ 68 h 128"/>
                  <a:gd name="T18" fmla="*/ 120 w 122"/>
                  <a:gd name="T19" fmla="*/ 79 h 128"/>
                  <a:gd name="T20" fmla="*/ 118 w 122"/>
                  <a:gd name="T21" fmla="*/ 87 h 128"/>
                  <a:gd name="T22" fmla="*/ 116 w 122"/>
                  <a:gd name="T23" fmla="*/ 96 h 128"/>
                  <a:gd name="T24" fmla="*/ 111 w 122"/>
                  <a:gd name="T25" fmla="*/ 108 h 128"/>
                  <a:gd name="T26" fmla="*/ 104 w 122"/>
                  <a:gd name="T27" fmla="*/ 114 h 128"/>
                  <a:gd name="T28" fmla="*/ 88 w 122"/>
                  <a:gd name="T29" fmla="*/ 125 h 128"/>
                  <a:gd name="T30" fmla="*/ 83 w 122"/>
                  <a:gd name="T31" fmla="*/ 128 h 128"/>
                  <a:gd name="T32" fmla="*/ 78 w 122"/>
                  <a:gd name="T33" fmla="*/ 128 h 128"/>
                  <a:gd name="T34" fmla="*/ 71 w 122"/>
                  <a:gd name="T35" fmla="*/ 124 h 128"/>
                  <a:gd name="T36" fmla="*/ 69 w 122"/>
                  <a:gd name="T37" fmla="*/ 118 h 128"/>
                  <a:gd name="T38" fmla="*/ 70 w 122"/>
                  <a:gd name="T39" fmla="*/ 115 h 128"/>
                  <a:gd name="T40" fmla="*/ 78 w 122"/>
                  <a:gd name="T41" fmla="*/ 107 h 128"/>
                  <a:gd name="T42" fmla="*/ 81 w 122"/>
                  <a:gd name="T43" fmla="*/ 105 h 128"/>
                  <a:gd name="T44" fmla="*/ 87 w 122"/>
                  <a:gd name="T45" fmla="*/ 101 h 128"/>
                  <a:gd name="T46" fmla="*/ 92 w 122"/>
                  <a:gd name="T47" fmla="*/ 93 h 128"/>
                  <a:gd name="T48" fmla="*/ 97 w 122"/>
                  <a:gd name="T49" fmla="*/ 78 h 128"/>
                  <a:gd name="T50" fmla="*/ 94 w 122"/>
                  <a:gd name="T51" fmla="*/ 48 h 128"/>
                  <a:gd name="T52" fmla="*/ 88 w 122"/>
                  <a:gd name="T53" fmla="*/ 41 h 128"/>
                  <a:gd name="T54" fmla="*/ 81 w 122"/>
                  <a:gd name="T55" fmla="*/ 34 h 128"/>
                  <a:gd name="T56" fmla="*/ 76 w 122"/>
                  <a:gd name="T57" fmla="*/ 29 h 128"/>
                  <a:gd name="T58" fmla="*/ 63 w 122"/>
                  <a:gd name="T59" fmla="*/ 25 h 128"/>
                  <a:gd name="T60" fmla="*/ 57 w 122"/>
                  <a:gd name="T61" fmla="*/ 27 h 128"/>
                  <a:gd name="T62" fmla="*/ 45 w 122"/>
                  <a:gd name="T63" fmla="*/ 34 h 128"/>
                  <a:gd name="T64" fmla="*/ 42 w 122"/>
                  <a:gd name="T65" fmla="*/ 36 h 128"/>
                  <a:gd name="T66" fmla="*/ 31 w 122"/>
                  <a:gd name="T67" fmla="*/ 45 h 128"/>
                  <a:gd name="T68" fmla="*/ 25 w 122"/>
                  <a:gd name="T69" fmla="*/ 48 h 128"/>
                  <a:gd name="T70" fmla="*/ 16 w 122"/>
                  <a:gd name="T71" fmla="*/ 49 h 128"/>
                  <a:gd name="T72" fmla="*/ 8 w 122"/>
                  <a:gd name="T73" fmla="*/ 46 h 128"/>
                  <a:gd name="T74" fmla="*/ 5 w 122"/>
                  <a:gd name="T75" fmla="*/ 44 h 128"/>
                  <a:gd name="T76" fmla="*/ 0 w 122"/>
                  <a:gd name="T77" fmla="*/ 36 h 128"/>
                  <a:gd name="T78" fmla="*/ 14 w 122"/>
                  <a:gd name="T79" fmla="*/ 23 h 128"/>
                  <a:gd name="T80" fmla="*/ 22 w 122"/>
                  <a:gd name="T81" fmla="*/ 23 h 128"/>
                  <a:gd name="T82" fmla="*/ 36 w 122"/>
                  <a:gd name="T83" fmla="*/ 16 h 128"/>
                  <a:gd name="T84" fmla="*/ 49 w 122"/>
                  <a:gd name="T85" fmla="*/ 9 h 128"/>
                  <a:gd name="T86" fmla="*/ 57 w 122"/>
                  <a:gd name="T87" fmla="*/ 5 h 128"/>
                  <a:gd name="T88" fmla="*/ 62 w 122"/>
                  <a:gd name="T89" fmla="*/ 2 h 128"/>
                  <a:gd name="T90" fmla="*/ 65 w 122"/>
                  <a:gd name="T91" fmla="*/ 1 h 128"/>
                  <a:gd name="T92" fmla="*/ 68 w 122"/>
                  <a:gd name="T93" fmla="*/ 1 h 128"/>
                  <a:gd name="T94" fmla="*/ 77 w 122"/>
                  <a:gd name="T95"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2" h="128">
                    <a:moveTo>
                      <a:pt x="77" y="1"/>
                    </a:moveTo>
                    <a:cubicBezTo>
                      <a:pt x="78" y="1"/>
                      <a:pt x="79" y="3"/>
                      <a:pt x="81" y="3"/>
                    </a:cubicBezTo>
                    <a:cubicBezTo>
                      <a:pt x="82" y="3"/>
                      <a:pt x="81" y="4"/>
                      <a:pt x="82" y="4"/>
                    </a:cubicBezTo>
                    <a:cubicBezTo>
                      <a:pt x="83" y="5"/>
                      <a:pt x="84" y="6"/>
                      <a:pt x="85" y="6"/>
                    </a:cubicBezTo>
                    <a:cubicBezTo>
                      <a:pt x="86" y="7"/>
                      <a:pt x="86" y="7"/>
                      <a:pt x="87" y="8"/>
                    </a:cubicBezTo>
                    <a:cubicBezTo>
                      <a:pt x="88" y="8"/>
                      <a:pt x="88" y="8"/>
                      <a:pt x="89" y="10"/>
                    </a:cubicBezTo>
                    <a:cubicBezTo>
                      <a:pt x="90" y="11"/>
                      <a:pt x="91" y="11"/>
                      <a:pt x="92" y="12"/>
                    </a:cubicBezTo>
                    <a:cubicBezTo>
                      <a:pt x="92" y="12"/>
                      <a:pt x="93" y="13"/>
                      <a:pt x="94" y="14"/>
                    </a:cubicBezTo>
                    <a:cubicBezTo>
                      <a:pt x="94" y="14"/>
                      <a:pt x="94" y="14"/>
                      <a:pt x="94" y="15"/>
                    </a:cubicBezTo>
                    <a:cubicBezTo>
                      <a:pt x="95" y="15"/>
                      <a:pt x="95" y="15"/>
                      <a:pt x="96" y="16"/>
                    </a:cubicBezTo>
                    <a:cubicBezTo>
                      <a:pt x="96" y="16"/>
                      <a:pt x="96" y="16"/>
                      <a:pt x="96" y="17"/>
                    </a:cubicBezTo>
                    <a:cubicBezTo>
                      <a:pt x="97" y="17"/>
                      <a:pt x="98" y="18"/>
                      <a:pt x="99" y="19"/>
                    </a:cubicBezTo>
                    <a:cubicBezTo>
                      <a:pt x="100" y="20"/>
                      <a:pt x="100" y="21"/>
                      <a:pt x="102" y="22"/>
                    </a:cubicBezTo>
                    <a:cubicBezTo>
                      <a:pt x="103" y="23"/>
                      <a:pt x="104" y="24"/>
                      <a:pt x="105" y="25"/>
                    </a:cubicBezTo>
                    <a:cubicBezTo>
                      <a:pt x="106" y="25"/>
                      <a:pt x="107" y="27"/>
                      <a:pt x="108" y="28"/>
                    </a:cubicBezTo>
                    <a:cubicBezTo>
                      <a:pt x="109" y="29"/>
                      <a:pt x="110" y="30"/>
                      <a:pt x="111" y="32"/>
                    </a:cubicBezTo>
                    <a:cubicBezTo>
                      <a:pt x="112" y="32"/>
                      <a:pt x="113" y="33"/>
                      <a:pt x="114" y="34"/>
                    </a:cubicBezTo>
                    <a:cubicBezTo>
                      <a:pt x="114" y="35"/>
                      <a:pt x="115" y="35"/>
                      <a:pt x="116" y="36"/>
                    </a:cubicBezTo>
                    <a:cubicBezTo>
                      <a:pt x="116" y="37"/>
                      <a:pt x="117" y="37"/>
                      <a:pt x="117" y="38"/>
                    </a:cubicBezTo>
                    <a:cubicBezTo>
                      <a:pt x="117" y="38"/>
                      <a:pt x="118" y="39"/>
                      <a:pt x="118" y="39"/>
                    </a:cubicBezTo>
                    <a:cubicBezTo>
                      <a:pt x="119" y="40"/>
                      <a:pt x="119" y="41"/>
                      <a:pt x="120" y="42"/>
                    </a:cubicBezTo>
                    <a:cubicBezTo>
                      <a:pt x="121" y="43"/>
                      <a:pt x="121" y="45"/>
                      <a:pt x="122" y="46"/>
                    </a:cubicBezTo>
                    <a:cubicBezTo>
                      <a:pt x="122" y="48"/>
                      <a:pt x="122" y="49"/>
                      <a:pt x="122" y="50"/>
                    </a:cubicBezTo>
                    <a:cubicBezTo>
                      <a:pt x="122" y="53"/>
                      <a:pt x="122" y="57"/>
                      <a:pt x="122" y="60"/>
                    </a:cubicBezTo>
                    <a:cubicBezTo>
                      <a:pt x="122" y="60"/>
                      <a:pt x="122" y="61"/>
                      <a:pt x="122" y="62"/>
                    </a:cubicBezTo>
                    <a:cubicBezTo>
                      <a:pt x="122" y="63"/>
                      <a:pt x="122" y="64"/>
                      <a:pt x="122" y="66"/>
                    </a:cubicBezTo>
                    <a:cubicBezTo>
                      <a:pt x="122" y="67"/>
                      <a:pt x="122" y="67"/>
                      <a:pt x="122" y="68"/>
                    </a:cubicBezTo>
                    <a:cubicBezTo>
                      <a:pt x="121" y="69"/>
                      <a:pt x="121" y="70"/>
                      <a:pt x="121" y="72"/>
                    </a:cubicBezTo>
                    <a:cubicBezTo>
                      <a:pt x="120" y="74"/>
                      <a:pt x="120" y="75"/>
                      <a:pt x="120" y="77"/>
                    </a:cubicBezTo>
                    <a:cubicBezTo>
                      <a:pt x="120" y="78"/>
                      <a:pt x="120" y="78"/>
                      <a:pt x="120" y="79"/>
                    </a:cubicBezTo>
                    <a:cubicBezTo>
                      <a:pt x="120" y="79"/>
                      <a:pt x="120" y="80"/>
                      <a:pt x="120" y="81"/>
                    </a:cubicBezTo>
                    <a:cubicBezTo>
                      <a:pt x="119" y="81"/>
                      <a:pt x="119" y="82"/>
                      <a:pt x="119" y="82"/>
                    </a:cubicBezTo>
                    <a:cubicBezTo>
                      <a:pt x="119" y="84"/>
                      <a:pt x="119" y="86"/>
                      <a:pt x="118" y="87"/>
                    </a:cubicBezTo>
                    <a:cubicBezTo>
                      <a:pt x="118" y="87"/>
                      <a:pt x="118" y="88"/>
                      <a:pt x="118" y="88"/>
                    </a:cubicBezTo>
                    <a:cubicBezTo>
                      <a:pt x="118" y="90"/>
                      <a:pt x="118" y="91"/>
                      <a:pt x="117" y="93"/>
                    </a:cubicBezTo>
                    <a:cubicBezTo>
                      <a:pt x="117" y="94"/>
                      <a:pt x="117" y="95"/>
                      <a:pt x="116" y="96"/>
                    </a:cubicBezTo>
                    <a:cubicBezTo>
                      <a:pt x="116" y="97"/>
                      <a:pt x="116" y="98"/>
                      <a:pt x="116" y="99"/>
                    </a:cubicBezTo>
                    <a:cubicBezTo>
                      <a:pt x="115" y="100"/>
                      <a:pt x="114" y="102"/>
                      <a:pt x="114" y="103"/>
                    </a:cubicBezTo>
                    <a:cubicBezTo>
                      <a:pt x="113" y="105"/>
                      <a:pt x="112" y="106"/>
                      <a:pt x="111" y="108"/>
                    </a:cubicBezTo>
                    <a:cubicBezTo>
                      <a:pt x="111" y="108"/>
                      <a:pt x="110" y="109"/>
                      <a:pt x="110" y="110"/>
                    </a:cubicBezTo>
                    <a:cubicBezTo>
                      <a:pt x="107" y="112"/>
                      <a:pt x="107" y="112"/>
                      <a:pt x="105" y="114"/>
                    </a:cubicBezTo>
                    <a:cubicBezTo>
                      <a:pt x="104" y="114"/>
                      <a:pt x="104" y="114"/>
                      <a:pt x="104" y="114"/>
                    </a:cubicBezTo>
                    <a:cubicBezTo>
                      <a:pt x="103" y="114"/>
                      <a:pt x="99" y="118"/>
                      <a:pt x="97" y="119"/>
                    </a:cubicBezTo>
                    <a:cubicBezTo>
                      <a:pt x="95" y="121"/>
                      <a:pt x="92" y="121"/>
                      <a:pt x="91" y="123"/>
                    </a:cubicBezTo>
                    <a:cubicBezTo>
                      <a:pt x="89" y="124"/>
                      <a:pt x="89" y="124"/>
                      <a:pt x="88" y="125"/>
                    </a:cubicBezTo>
                    <a:cubicBezTo>
                      <a:pt x="87" y="125"/>
                      <a:pt x="87" y="126"/>
                      <a:pt x="87" y="126"/>
                    </a:cubicBezTo>
                    <a:cubicBezTo>
                      <a:pt x="87" y="126"/>
                      <a:pt x="85" y="127"/>
                      <a:pt x="85" y="128"/>
                    </a:cubicBezTo>
                    <a:cubicBezTo>
                      <a:pt x="84" y="128"/>
                      <a:pt x="83" y="128"/>
                      <a:pt x="83" y="128"/>
                    </a:cubicBezTo>
                    <a:cubicBezTo>
                      <a:pt x="83" y="128"/>
                      <a:pt x="82" y="128"/>
                      <a:pt x="82" y="128"/>
                    </a:cubicBezTo>
                    <a:cubicBezTo>
                      <a:pt x="81" y="128"/>
                      <a:pt x="80" y="128"/>
                      <a:pt x="80" y="128"/>
                    </a:cubicBezTo>
                    <a:cubicBezTo>
                      <a:pt x="79" y="128"/>
                      <a:pt x="78" y="128"/>
                      <a:pt x="78" y="128"/>
                    </a:cubicBezTo>
                    <a:cubicBezTo>
                      <a:pt x="76" y="128"/>
                      <a:pt x="76" y="127"/>
                      <a:pt x="74" y="127"/>
                    </a:cubicBezTo>
                    <a:cubicBezTo>
                      <a:pt x="73" y="127"/>
                      <a:pt x="72" y="126"/>
                      <a:pt x="71" y="125"/>
                    </a:cubicBezTo>
                    <a:cubicBezTo>
                      <a:pt x="71" y="124"/>
                      <a:pt x="71" y="124"/>
                      <a:pt x="71" y="124"/>
                    </a:cubicBezTo>
                    <a:cubicBezTo>
                      <a:pt x="69" y="124"/>
                      <a:pt x="70" y="123"/>
                      <a:pt x="70" y="122"/>
                    </a:cubicBezTo>
                    <a:cubicBezTo>
                      <a:pt x="70" y="122"/>
                      <a:pt x="70" y="121"/>
                      <a:pt x="70" y="121"/>
                    </a:cubicBezTo>
                    <a:cubicBezTo>
                      <a:pt x="70" y="119"/>
                      <a:pt x="69" y="119"/>
                      <a:pt x="69" y="118"/>
                    </a:cubicBezTo>
                    <a:cubicBezTo>
                      <a:pt x="69" y="118"/>
                      <a:pt x="69" y="118"/>
                      <a:pt x="69" y="117"/>
                    </a:cubicBezTo>
                    <a:cubicBezTo>
                      <a:pt x="69" y="117"/>
                      <a:pt x="69" y="117"/>
                      <a:pt x="70" y="116"/>
                    </a:cubicBezTo>
                    <a:cubicBezTo>
                      <a:pt x="70" y="116"/>
                      <a:pt x="70" y="115"/>
                      <a:pt x="70" y="115"/>
                    </a:cubicBezTo>
                    <a:cubicBezTo>
                      <a:pt x="71" y="114"/>
                      <a:pt x="71" y="113"/>
                      <a:pt x="72" y="112"/>
                    </a:cubicBezTo>
                    <a:cubicBezTo>
                      <a:pt x="73" y="110"/>
                      <a:pt x="75" y="110"/>
                      <a:pt x="76" y="108"/>
                    </a:cubicBezTo>
                    <a:cubicBezTo>
                      <a:pt x="77" y="108"/>
                      <a:pt x="77" y="107"/>
                      <a:pt x="78" y="107"/>
                    </a:cubicBezTo>
                    <a:cubicBezTo>
                      <a:pt x="79" y="106"/>
                      <a:pt x="79" y="106"/>
                      <a:pt x="80" y="106"/>
                    </a:cubicBezTo>
                    <a:cubicBezTo>
                      <a:pt x="80" y="106"/>
                      <a:pt x="80" y="105"/>
                      <a:pt x="80" y="105"/>
                    </a:cubicBezTo>
                    <a:cubicBezTo>
                      <a:pt x="81" y="105"/>
                      <a:pt x="81" y="105"/>
                      <a:pt x="81" y="105"/>
                    </a:cubicBezTo>
                    <a:cubicBezTo>
                      <a:pt x="82" y="104"/>
                      <a:pt x="82" y="104"/>
                      <a:pt x="83" y="104"/>
                    </a:cubicBezTo>
                    <a:cubicBezTo>
                      <a:pt x="83" y="104"/>
                      <a:pt x="84" y="103"/>
                      <a:pt x="84" y="103"/>
                    </a:cubicBezTo>
                    <a:cubicBezTo>
                      <a:pt x="85" y="102"/>
                      <a:pt x="86" y="102"/>
                      <a:pt x="87" y="101"/>
                    </a:cubicBezTo>
                    <a:cubicBezTo>
                      <a:pt x="87" y="100"/>
                      <a:pt x="88" y="99"/>
                      <a:pt x="89" y="99"/>
                    </a:cubicBezTo>
                    <a:cubicBezTo>
                      <a:pt x="89" y="98"/>
                      <a:pt x="89" y="98"/>
                      <a:pt x="89" y="98"/>
                    </a:cubicBezTo>
                    <a:cubicBezTo>
                      <a:pt x="90" y="96"/>
                      <a:pt x="92" y="95"/>
                      <a:pt x="92" y="93"/>
                    </a:cubicBezTo>
                    <a:cubicBezTo>
                      <a:pt x="93" y="90"/>
                      <a:pt x="95" y="88"/>
                      <a:pt x="96" y="84"/>
                    </a:cubicBezTo>
                    <a:cubicBezTo>
                      <a:pt x="96" y="84"/>
                      <a:pt x="96" y="83"/>
                      <a:pt x="96" y="83"/>
                    </a:cubicBezTo>
                    <a:cubicBezTo>
                      <a:pt x="96" y="81"/>
                      <a:pt x="97" y="80"/>
                      <a:pt x="97" y="78"/>
                    </a:cubicBezTo>
                    <a:cubicBezTo>
                      <a:pt x="98" y="77"/>
                      <a:pt x="98" y="76"/>
                      <a:pt x="98" y="75"/>
                    </a:cubicBezTo>
                    <a:cubicBezTo>
                      <a:pt x="99" y="68"/>
                      <a:pt x="101" y="63"/>
                      <a:pt x="98" y="55"/>
                    </a:cubicBezTo>
                    <a:cubicBezTo>
                      <a:pt x="97" y="52"/>
                      <a:pt x="96" y="51"/>
                      <a:pt x="94" y="48"/>
                    </a:cubicBezTo>
                    <a:cubicBezTo>
                      <a:pt x="93" y="47"/>
                      <a:pt x="92" y="46"/>
                      <a:pt x="91" y="44"/>
                    </a:cubicBezTo>
                    <a:cubicBezTo>
                      <a:pt x="90" y="43"/>
                      <a:pt x="90" y="42"/>
                      <a:pt x="89" y="42"/>
                    </a:cubicBezTo>
                    <a:cubicBezTo>
                      <a:pt x="89" y="41"/>
                      <a:pt x="89" y="41"/>
                      <a:pt x="88" y="41"/>
                    </a:cubicBezTo>
                    <a:cubicBezTo>
                      <a:pt x="88" y="40"/>
                      <a:pt x="87" y="40"/>
                      <a:pt x="87" y="40"/>
                    </a:cubicBezTo>
                    <a:cubicBezTo>
                      <a:pt x="84" y="38"/>
                      <a:pt x="84" y="36"/>
                      <a:pt x="82" y="35"/>
                    </a:cubicBezTo>
                    <a:cubicBezTo>
                      <a:pt x="82" y="34"/>
                      <a:pt x="81" y="34"/>
                      <a:pt x="81" y="34"/>
                    </a:cubicBezTo>
                    <a:cubicBezTo>
                      <a:pt x="81" y="33"/>
                      <a:pt x="81" y="33"/>
                      <a:pt x="81" y="33"/>
                    </a:cubicBezTo>
                    <a:cubicBezTo>
                      <a:pt x="79" y="32"/>
                      <a:pt x="78" y="30"/>
                      <a:pt x="78" y="29"/>
                    </a:cubicBezTo>
                    <a:cubicBezTo>
                      <a:pt x="77" y="29"/>
                      <a:pt x="76" y="29"/>
                      <a:pt x="76" y="29"/>
                    </a:cubicBezTo>
                    <a:cubicBezTo>
                      <a:pt x="75" y="28"/>
                      <a:pt x="74" y="27"/>
                      <a:pt x="73" y="27"/>
                    </a:cubicBezTo>
                    <a:cubicBezTo>
                      <a:pt x="72" y="26"/>
                      <a:pt x="72" y="25"/>
                      <a:pt x="71" y="25"/>
                    </a:cubicBezTo>
                    <a:cubicBezTo>
                      <a:pt x="69" y="24"/>
                      <a:pt x="65" y="24"/>
                      <a:pt x="63" y="25"/>
                    </a:cubicBezTo>
                    <a:cubicBezTo>
                      <a:pt x="62" y="25"/>
                      <a:pt x="59" y="26"/>
                      <a:pt x="59" y="26"/>
                    </a:cubicBezTo>
                    <a:cubicBezTo>
                      <a:pt x="58" y="26"/>
                      <a:pt x="58" y="26"/>
                      <a:pt x="58" y="27"/>
                    </a:cubicBezTo>
                    <a:cubicBezTo>
                      <a:pt x="58" y="27"/>
                      <a:pt x="57" y="27"/>
                      <a:pt x="57" y="27"/>
                    </a:cubicBezTo>
                    <a:cubicBezTo>
                      <a:pt x="56" y="28"/>
                      <a:pt x="55" y="28"/>
                      <a:pt x="55" y="28"/>
                    </a:cubicBezTo>
                    <a:cubicBezTo>
                      <a:pt x="54" y="29"/>
                      <a:pt x="51" y="30"/>
                      <a:pt x="50" y="31"/>
                    </a:cubicBezTo>
                    <a:cubicBezTo>
                      <a:pt x="48" y="32"/>
                      <a:pt x="47" y="32"/>
                      <a:pt x="45" y="34"/>
                    </a:cubicBezTo>
                    <a:cubicBezTo>
                      <a:pt x="45" y="34"/>
                      <a:pt x="44" y="34"/>
                      <a:pt x="44" y="34"/>
                    </a:cubicBezTo>
                    <a:cubicBezTo>
                      <a:pt x="44" y="34"/>
                      <a:pt x="43" y="35"/>
                      <a:pt x="42" y="35"/>
                    </a:cubicBezTo>
                    <a:cubicBezTo>
                      <a:pt x="42" y="35"/>
                      <a:pt x="42" y="35"/>
                      <a:pt x="42" y="36"/>
                    </a:cubicBezTo>
                    <a:cubicBezTo>
                      <a:pt x="39" y="38"/>
                      <a:pt x="36" y="39"/>
                      <a:pt x="34" y="42"/>
                    </a:cubicBezTo>
                    <a:cubicBezTo>
                      <a:pt x="34" y="42"/>
                      <a:pt x="33" y="43"/>
                      <a:pt x="32" y="43"/>
                    </a:cubicBezTo>
                    <a:cubicBezTo>
                      <a:pt x="32" y="44"/>
                      <a:pt x="31" y="44"/>
                      <a:pt x="31" y="45"/>
                    </a:cubicBezTo>
                    <a:cubicBezTo>
                      <a:pt x="30" y="46"/>
                      <a:pt x="29" y="46"/>
                      <a:pt x="28" y="47"/>
                    </a:cubicBezTo>
                    <a:cubicBezTo>
                      <a:pt x="27" y="47"/>
                      <a:pt x="27" y="47"/>
                      <a:pt x="27" y="48"/>
                    </a:cubicBezTo>
                    <a:cubicBezTo>
                      <a:pt x="26" y="48"/>
                      <a:pt x="25" y="48"/>
                      <a:pt x="25" y="48"/>
                    </a:cubicBezTo>
                    <a:cubicBezTo>
                      <a:pt x="24" y="48"/>
                      <a:pt x="22" y="49"/>
                      <a:pt x="21" y="49"/>
                    </a:cubicBezTo>
                    <a:cubicBezTo>
                      <a:pt x="19" y="49"/>
                      <a:pt x="19" y="49"/>
                      <a:pt x="19" y="49"/>
                    </a:cubicBezTo>
                    <a:cubicBezTo>
                      <a:pt x="18" y="49"/>
                      <a:pt x="16" y="49"/>
                      <a:pt x="16" y="49"/>
                    </a:cubicBezTo>
                    <a:cubicBezTo>
                      <a:pt x="15" y="48"/>
                      <a:pt x="15" y="49"/>
                      <a:pt x="14" y="48"/>
                    </a:cubicBezTo>
                    <a:cubicBezTo>
                      <a:pt x="12" y="47"/>
                      <a:pt x="12" y="47"/>
                      <a:pt x="10" y="47"/>
                    </a:cubicBezTo>
                    <a:cubicBezTo>
                      <a:pt x="10" y="46"/>
                      <a:pt x="9" y="46"/>
                      <a:pt x="8" y="46"/>
                    </a:cubicBezTo>
                    <a:cubicBezTo>
                      <a:pt x="8" y="46"/>
                      <a:pt x="7" y="45"/>
                      <a:pt x="7" y="45"/>
                    </a:cubicBezTo>
                    <a:cubicBezTo>
                      <a:pt x="7" y="45"/>
                      <a:pt x="7" y="45"/>
                      <a:pt x="7" y="45"/>
                    </a:cubicBezTo>
                    <a:cubicBezTo>
                      <a:pt x="7" y="45"/>
                      <a:pt x="5" y="44"/>
                      <a:pt x="5" y="44"/>
                    </a:cubicBezTo>
                    <a:cubicBezTo>
                      <a:pt x="4" y="42"/>
                      <a:pt x="3" y="43"/>
                      <a:pt x="2" y="42"/>
                    </a:cubicBezTo>
                    <a:cubicBezTo>
                      <a:pt x="2" y="40"/>
                      <a:pt x="1" y="41"/>
                      <a:pt x="1" y="40"/>
                    </a:cubicBezTo>
                    <a:cubicBezTo>
                      <a:pt x="1" y="38"/>
                      <a:pt x="0" y="37"/>
                      <a:pt x="0" y="36"/>
                    </a:cubicBezTo>
                    <a:cubicBezTo>
                      <a:pt x="0" y="31"/>
                      <a:pt x="1" y="28"/>
                      <a:pt x="3" y="26"/>
                    </a:cubicBezTo>
                    <a:cubicBezTo>
                      <a:pt x="5" y="24"/>
                      <a:pt x="6" y="23"/>
                      <a:pt x="10" y="23"/>
                    </a:cubicBezTo>
                    <a:cubicBezTo>
                      <a:pt x="11" y="23"/>
                      <a:pt x="13" y="23"/>
                      <a:pt x="14" y="23"/>
                    </a:cubicBezTo>
                    <a:cubicBezTo>
                      <a:pt x="15" y="23"/>
                      <a:pt x="15" y="23"/>
                      <a:pt x="16" y="23"/>
                    </a:cubicBezTo>
                    <a:cubicBezTo>
                      <a:pt x="18" y="24"/>
                      <a:pt x="19" y="24"/>
                      <a:pt x="20" y="24"/>
                    </a:cubicBezTo>
                    <a:cubicBezTo>
                      <a:pt x="20" y="24"/>
                      <a:pt x="21" y="24"/>
                      <a:pt x="22" y="23"/>
                    </a:cubicBezTo>
                    <a:cubicBezTo>
                      <a:pt x="23" y="22"/>
                      <a:pt x="25" y="22"/>
                      <a:pt x="26" y="22"/>
                    </a:cubicBezTo>
                    <a:cubicBezTo>
                      <a:pt x="27" y="21"/>
                      <a:pt x="28" y="20"/>
                      <a:pt x="30" y="20"/>
                    </a:cubicBezTo>
                    <a:cubicBezTo>
                      <a:pt x="31" y="18"/>
                      <a:pt x="34" y="18"/>
                      <a:pt x="36" y="16"/>
                    </a:cubicBezTo>
                    <a:cubicBezTo>
                      <a:pt x="36" y="16"/>
                      <a:pt x="36" y="16"/>
                      <a:pt x="37" y="16"/>
                    </a:cubicBezTo>
                    <a:cubicBezTo>
                      <a:pt x="37" y="16"/>
                      <a:pt x="37" y="16"/>
                      <a:pt x="37" y="15"/>
                    </a:cubicBezTo>
                    <a:cubicBezTo>
                      <a:pt x="41" y="13"/>
                      <a:pt x="45" y="11"/>
                      <a:pt x="49" y="9"/>
                    </a:cubicBezTo>
                    <a:cubicBezTo>
                      <a:pt x="50" y="8"/>
                      <a:pt x="52" y="7"/>
                      <a:pt x="53" y="6"/>
                    </a:cubicBezTo>
                    <a:cubicBezTo>
                      <a:pt x="54" y="6"/>
                      <a:pt x="54" y="6"/>
                      <a:pt x="55" y="6"/>
                    </a:cubicBezTo>
                    <a:cubicBezTo>
                      <a:pt x="56" y="6"/>
                      <a:pt x="56" y="5"/>
                      <a:pt x="57" y="5"/>
                    </a:cubicBezTo>
                    <a:cubicBezTo>
                      <a:pt x="58" y="4"/>
                      <a:pt x="58" y="4"/>
                      <a:pt x="60" y="4"/>
                    </a:cubicBezTo>
                    <a:cubicBezTo>
                      <a:pt x="60" y="3"/>
                      <a:pt x="61" y="3"/>
                      <a:pt x="61" y="3"/>
                    </a:cubicBezTo>
                    <a:cubicBezTo>
                      <a:pt x="62" y="3"/>
                      <a:pt x="62" y="2"/>
                      <a:pt x="62" y="2"/>
                    </a:cubicBezTo>
                    <a:cubicBezTo>
                      <a:pt x="63" y="2"/>
                      <a:pt x="63" y="2"/>
                      <a:pt x="64" y="2"/>
                    </a:cubicBezTo>
                    <a:cubicBezTo>
                      <a:pt x="64" y="2"/>
                      <a:pt x="64" y="1"/>
                      <a:pt x="64" y="1"/>
                    </a:cubicBezTo>
                    <a:cubicBezTo>
                      <a:pt x="65" y="1"/>
                      <a:pt x="65" y="1"/>
                      <a:pt x="65" y="1"/>
                    </a:cubicBezTo>
                    <a:cubicBezTo>
                      <a:pt x="65" y="1"/>
                      <a:pt x="65" y="1"/>
                      <a:pt x="66" y="1"/>
                    </a:cubicBezTo>
                    <a:cubicBezTo>
                      <a:pt x="66" y="1"/>
                      <a:pt x="66" y="1"/>
                      <a:pt x="67" y="1"/>
                    </a:cubicBezTo>
                    <a:cubicBezTo>
                      <a:pt x="67" y="1"/>
                      <a:pt x="67" y="1"/>
                      <a:pt x="68" y="1"/>
                    </a:cubicBezTo>
                    <a:cubicBezTo>
                      <a:pt x="68" y="0"/>
                      <a:pt x="68" y="1"/>
                      <a:pt x="69" y="1"/>
                    </a:cubicBezTo>
                    <a:cubicBezTo>
                      <a:pt x="69" y="1"/>
                      <a:pt x="71" y="0"/>
                      <a:pt x="73" y="0"/>
                    </a:cubicBezTo>
                    <a:cubicBezTo>
                      <a:pt x="74" y="0"/>
                      <a:pt x="76" y="1"/>
                      <a:pt x="7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8"/>
              <p:cNvSpPr/>
              <p:nvPr/>
            </p:nvSpPr>
            <p:spPr bwMode="auto">
              <a:xfrm>
                <a:off x="3160713" y="4008438"/>
                <a:ext cx="241300" cy="433388"/>
              </a:xfrm>
              <a:custGeom>
                <a:avLst/>
                <a:gdLst>
                  <a:gd name="T0" fmla="*/ 20 w 64"/>
                  <a:gd name="T1" fmla="*/ 44 h 115"/>
                  <a:gd name="T2" fmla="*/ 20 w 64"/>
                  <a:gd name="T3" fmla="*/ 35 h 115"/>
                  <a:gd name="T4" fmla="*/ 22 w 64"/>
                  <a:gd name="T5" fmla="*/ 32 h 115"/>
                  <a:gd name="T6" fmla="*/ 22 w 64"/>
                  <a:gd name="T7" fmla="*/ 25 h 115"/>
                  <a:gd name="T8" fmla="*/ 15 w 64"/>
                  <a:gd name="T9" fmla="*/ 24 h 115"/>
                  <a:gd name="T10" fmla="*/ 9 w 64"/>
                  <a:gd name="T11" fmla="*/ 23 h 115"/>
                  <a:gd name="T12" fmla="*/ 2 w 64"/>
                  <a:gd name="T13" fmla="*/ 18 h 115"/>
                  <a:gd name="T14" fmla="*/ 0 w 64"/>
                  <a:gd name="T15" fmla="*/ 12 h 115"/>
                  <a:gd name="T16" fmla="*/ 1 w 64"/>
                  <a:gd name="T17" fmla="*/ 10 h 115"/>
                  <a:gd name="T18" fmla="*/ 10 w 64"/>
                  <a:gd name="T19" fmla="*/ 8 h 115"/>
                  <a:gd name="T20" fmla="*/ 14 w 64"/>
                  <a:gd name="T21" fmla="*/ 7 h 115"/>
                  <a:gd name="T22" fmla="*/ 20 w 64"/>
                  <a:gd name="T23" fmla="*/ 3 h 115"/>
                  <a:gd name="T24" fmla="*/ 27 w 64"/>
                  <a:gd name="T25" fmla="*/ 0 h 115"/>
                  <a:gd name="T26" fmla="*/ 35 w 64"/>
                  <a:gd name="T27" fmla="*/ 0 h 115"/>
                  <a:gd name="T28" fmla="*/ 42 w 64"/>
                  <a:gd name="T29" fmla="*/ 6 h 115"/>
                  <a:gd name="T30" fmla="*/ 46 w 64"/>
                  <a:gd name="T31" fmla="*/ 12 h 115"/>
                  <a:gd name="T32" fmla="*/ 46 w 64"/>
                  <a:gd name="T33" fmla="*/ 17 h 115"/>
                  <a:gd name="T34" fmla="*/ 45 w 64"/>
                  <a:gd name="T35" fmla="*/ 25 h 115"/>
                  <a:gd name="T36" fmla="*/ 41 w 64"/>
                  <a:gd name="T37" fmla="*/ 39 h 115"/>
                  <a:gd name="T38" fmla="*/ 40 w 64"/>
                  <a:gd name="T39" fmla="*/ 42 h 115"/>
                  <a:gd name="T40" fmla="*/ 41 w 64"/>
                  <a:gd name="T41" fmla="*/ 49 h 115"/>
                  <a:gd name="T42" fmla="*/ 50 w 64"/>
                  <a:gd name="T43" fmla="*/ 48 h 115"/>
                  <a:gd name="T44" fmla="*/ 55 w 64"/>
                  <a:gd name="T45" fmla="*/ 48 h 115"/>
                  <a:gd name="T46" fmla="*/ 62 w 64"/>
                  <a:gd name="T47" fmla="*/ 55 h 115"/>
                  <a:gd name="T48" fmla="*/ 64 w 64"/>
                  <a:gd name="T49" fmla="*/ 58 h 115"/>
                  <a:gd name="T50" fmla="*/ 63 w 64"/>
                  <a:gd name="T51" fmla="*/ 62 h 115"/>
                  <a:gd name="T52" fmla="*/ 61 w 64"/>
                  <a:gd name="T53" fmla="*/ 70 h 115"/>
                  <a:gd name="T54" fmla="*/ 62 w 64"/>
                  <a:gd name="T55" fmla="*/ 75 h 115"/>
                  <a:gd name="T56" fmla="*/ 60 w 64"/>
                  <a:gd name="T57" fmla="*/ 82 h 115"/>
                  <a:gd name="T58" fmla="*/ 56 w 64"/>
                  <a:gd name="T59" fmla="*/ 84 h 115"/>
                  <a:gd name="T60" fmla="*/ 50 w 64"/>
                  <a:gd name="T61" fmla="*/ 97 h 115"/>
                  <a:gd name="T62" fmla="*/ 49 w 64"/>
                  <a:gd name="T63" fmla="*/ 100 h 115"/>
                  <a:gd name="T64" fmla="*/ 47 w 64"/>
                  <a:gd name="T65" fmla="*/ 104 h 115"/>
                  <a:gd name="T66" fmla="*/ 43 w 64"/>
                  <a:gd name="T67" fmla="*/ 110 h 115"/>
                  <a:gd name="T68" fmla="*/ 38 w 64"/>
                  <a:gd name="T69" fmla="*/ 114 h 115"/>
                  <a:gd name="T70" fmla="*/ 31 w 64"/>
                  <a:gd name="T71" fmla="*/ 115 h 115"/>
                  <a:gd name="T72" fmla="*/ 26 w 64"/>
                  <a:gd name="T73" fmla="*/ 113 h 115"/>
                  <a:gd name="T74" fmla="*/ 20 w 64"/>
                  <a:gd name="T75" fmla="*/ 111 h 115"/>
                  <a:gd name="T76" fmla="*/ 17 w 64"/>
                  <a:gd name="T77" fmla="*/ 110 h 115"/>
                  <a:gd name="T78" fmla="*/ 15 w 64"/>
                  <a:gd name="T79" fmla="*/ 110 h 115"/>
                  <a:gd name="T80" fmla="*/ 7 w 64"/>
                  <a:gd name="T81" fmla="*/ 109 h 115"/>
                  <a:gd name="T82" fmla="*/ 5 w 64"/>
                  <a:gd name="T83" fmla="*/ 102 h 115"/>
                  <a:gd name="T84" fmla="*/ 8 w 64"/>
                  <a:gd name="T85" fmla="*/ 96 h 115"/>
                  <a:gd name="T86" fmla="*/ 15 w 64"/>
                  <a:gd name="T87" fmla="*/ 92 h 115"/>
                  <a:gd name="T88" fmla="*/ 21 w 64"/>
                  <a:gd name="T89" fmla="*/ 88 h 115"/>
                  <a:gd name="T90" fmla="*/ 24 w 64"/>
                  <a:gd name="T91" fmla="*/ 86 h 115"/>
                  <a:gd name="T92" fmla="*/ 24 w 64"/>
                  <a:gd name="T93" fmla="*/ 84 h 115"/>
                  <a:gd name="T94" fmla="*/ 20 w 64"/>
                  <a:gd name="T95" fmla="*/ 82 h 115"/>
                  <a:gd name="T96" fmla="*/ 18 w 64"/>
                  <a:gd name="T97" fmla="*/ 79 h 115"/>
                  <a:gd name="T98" fmla="*/ 13 w 64"/>
                  <a:gd name="T99" fmla="*/ 76 h 115"/>
                  <a:gd name="T100" fmla="*/ 9 w 64"/>
                  <a:gd name="T101" fmla="*/ 76 h 115"/>
                  <a:gd name="T102" fmla="*/ 6 w 64"/>
                  <a:gd name="T103" fmla="*/ 72 h 115"/>
                  <a:gd name="T104" fmla="*/ 6 w 64"/>
                  <a:gd name="T105" fmla="*/ 68 h 115"/>
                  <a:gd name="T106" fmla="*/ 9 w 64"/>
                  <a:gd name="T107" fmla="*/ 62 h 115"/>
                  <a:gd name="T108" fmla="*/ 10 w 64"/>
                  <a:gd name="T109" fmla="*/ 60 h 115"/>
                  <a:gd name="T110" fmla="*/ 14 w 64"/>
                  <a:gd name="T111" fmla="*/ 57 h 115"/>
                  <a:gd name="T112" fmla="*/ 21 w 64"/>
                  <a:gd name="T113" fmla="*/ 56 h 115"/>
                  <a:gd name="T114" fmla="*/ 21 w 64"/>
                  <a:gd name="T115" fmla="*/ 52 h 115"/>
                  <a:gd name="T116" fmla="*/ 20 w 64"/>
                  <a:gd name="T117" fmla="*/ 4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4" h="115">
                    <a:moveTo>
                      <a:pt x="20" y="45"/>
                    </a:moveTo>
                    <a:cubicBezTo>
                      <a:pt x="20" y="45"/>
                      <a:pt x="20" y="44"/>
                      <a:pt x="20" y="44"/>
                    </a:cubicBezTo>
                    <a:cubicBezTo>
                      <a:pt x="20" y="41"/>
                      <a:pt x="20" y="41"/>
                      <a:pt x="20" y="38"/>
                    </a:cubicBezTo>
                    <a:cubicBezTo>
                      <a:pt x="20" y="37"/>
                      <a:pt x="20" y="36"/>
                      <a:pt x="20" y="35"/>
                    </a:cubicBezTo>
                    <a:cubicBezTo>
                      <a:pt x="21" y="35"/>
                      <a:pt x="21" y="34"/>
                      <a:pt x="21" y="33"/>
                    </a:cubicBezTo>
                    <a:cubicBezTo>
                      <a:pt x="21" y="33"/>
                      <a:pt x="21" y="32"/>
                      <a:pt x="22" y="32"/>
                    </a:cubicBezTo>
                    <a:cubicBezTo>
                      <a:pt x="22" y="30"/>
                      <a:pt x="23" y="29"/>
                      <a:pt x="23" y="28"/>
                    </a:cubicBezTo>
                    <a:cubicBezTo>
                      <a:pt x="23" y="27"/>
                      <a:pt x="23" y="25"/>
                      <a:pt x="22" y="25"/>
                    </a:cubicBezTo>
                    <a:cubicBezTo>
                      <a:pt x="21" y="24"/>
                      <a:pt x="20" y="24"/>
                      <a:pt x="19" y="24"/>
                    </a:cubicBezTo>
                    <a:cubicBezTo>
                      <a:pt x="19" y="23"/>
                      <a:pt x="16" y="24"/>
                      <a:pt x="15" y="24"/>
                    </a:cubicBezTo>
                    <a:cubicBezTo>
                      <a:pt x="15" y="24"/>
                      <a:pt x="13" y="24"/>
                      <a:pt x="13" y="24"/>
                    </a:cubicBezTo>
                    <a:cubicBezTo>
                      <a:pt x="11" y="24"/>
                      <a:pt x="10" y="23"/>
                      <a:pt x="9" y="23"/>
                    </a:cubicBezTo>
                    <a:cubicBezTo>
                      <a:pt x="8" y="23"/>
                      <a:pt x="4" y="20"/>
                      <a:pt x="4" y="20"/>
                    </a:cubicBezTo>
                    <a:cubicBezTo>
                      <a:pt x="3" y="19"/>
                      <a:pt x="3" y="18"/>
                      <a:pt x="2" y="18"/>
                    </a:cubicBezTo>
                    <a:cubicBezTo>
                      <a:pt x="2" y="17"/>
                      <a:pt x="1" y="17"/>
                      <a:pt x="1" y="16"/>
                    </a:cubicBezTo>
                    <a:cubicBezTo>
                      <a:pt x="1" y="15"/>
                      <a:pt x="0" y="13"/>
                      <a:pt x="0" y="12"/>
                    </a:cubicBezTo>
                    <a:cubicBezTo>
                      <a:pt x="0" y="12"/>
                      <a:pt x="0" y="11"/>
                      <a:pt x="0" y="11"/>
                    </a:cubicBezTo>
                    <a:cubicBezTo>
                      <a:pt x="0" y="10"/>
                      <a:pt x="0" y="10"/>
                      <a:pt x="1" y="10"/>
                    </a:cubicBezTo>
                    <a:cubicBezTo>
                      <a:pt x="1" y="9"/>
                      <a:pt x="1" y="9"/>
                      <a:pt x="1" y="9"/>
                    </a:cubicBezTo>
                    <a:cubicBezTo>
                      <a:pt x="5" y="9"/>
                      <a:pt x="7" y="8"/>
                      <a:pt x="10" y="8"/>
                    </a:cubicBezTo>
                    <a:cubicBezTo>
                      <a:pt x="11" y="7"/>
                      <a:pt x="13" y="7"/>
                      <a:pt x="13" y="7"/>
                    </a:cubicBezTo>
                    <a:cubicBezTo>
                      <a:pt x="14" y="7"/>
                      <a:pt x="14" y="7"/>
                      <a:pt x="14" y="7"/>
                    </a:cubicBezTo>
                    <a:cubicBezTo>
                      <a:pt x="15" y="6"/>
                      <a:pt x="15" y="6"/>
                      <a:pt x="16" y="6"/>
                    </a:cubicBezTo>
                    <a:cubicBezTo>
                      <a:pt x="17" y="4"/>
                      <a:pt x="18" y="4"/>
                      <a:pt x="20" y="3"/>
                    </a:cubicBezTo>
                    <a:cubicBezTo>
                      <a:pt x="21" y="3"/>
                      <a:pt x="22" y="2"/>
                      <a:pt x="23" y="2"/>
                    </a:cubicBezTo>
                    <a:cubicBezTo>
                      <a:pt x="24" y="1"/>
                      <a:pt x="26" y="0"/>
                      <a:pt x="27" y="0"/>
                    </a:cubicBezTo>
                    <a:cubicBezTo>
                      <a:pt x="29" y="0"/>
                      <a:pt x="30" y="0"/>
                      <a:pt x="33" y="0"/>
                    </a:cubicBezTo>
                    <a:cubicBezTo>
                      <a:pt x="33" y="0"/>
                      <a:pt x="35" y="0"/>
                      <a:pt x="35" y="0"/>
                    </a:cubicBezTo>
                    <a:cubicBezTo>
                      <a:pt x="36" y="1"/>
                      <a:pt x="38" y="2"/>
                      <a:pt x="39" y="2"/>
                    </a:cubicBezTo>
                    <a:cubicBezTo>
                      <a:pt x="40" y="3"/>
                      <a:pt x="41" y="6"/>
                      <a:pt x="42" y="6"/>
                    </a:cubicBezTo>
                    <a:cubicBezTo>
                      <a:pt x="43" y="7"/>
                      <a:pt x="44" y="9"/>
                      <a:pt x="45" y="9"/>
                    </a:cubicBezTo>
                    <a:cubicBezTo>
                      <a:pt x="45" y="10"/>
                      <a:pt x="45" y="11"/>
                      <a:pt x="46" y="12"/>
                    </a:cubicBezTo>
                    <a:cubicBezTo>
                      <a:pt x="46" y="12"/>
                      <a:pt x="46" y="13"/>
                      <a:pt x="46" y="14"/>
                    </a:cubicBezTo>
                    <a:cubicBezTo>
                      <a:pt x="46" y="15"/>
                      <a:pt x="46" y="16"/>
                      <a:pt x="46" y="17"/>
                    </a:cubicBezTo>
                    <a:cubicBezTo>
                      <a:pt x="46" y="18"/>
                      <a:pt x="46" y="19"/>
                      <a:pt x="46" y="21"/>
                    </a:cubicBezTo>
                    <a:cubicBezTo>
                      <a:pt x="46" y="22"/>
                      <a:pt x="45" y="24"/>
                      <a:pt x="45" y="25"/>
                    </a:cubicBezTo>
                    <a:cubicBezTo>
                      <a:pt x="44" y="28"/>
                      <a:pt x="43" y="32"/>
                      <a:pt x="42" y="34"/>
                    </a:cubicBezTo>
                    <a:cubicBezTo>
                      <a:pt x="41" y="35"/>
                      <a:pt x="41" y="37"/>
                      <a:pt x="41" y="39"/>
                    </a:cubicBezTo>
                    <a:cubicBezTo>
                      <a:pt x="40" y="39"/>
                      <a:pt x="40" y="40"/>
                      <a:pt x="40" y="40"/>
                    </a:cubicBezTo>
                    <a:cubicBezTo>
                      <a:pt x="40" y="42"/>
                      <a:pt x="40" y="40"/>
                      <a:pt x="40" y="42"/>
                    </a:cubicBezTo>
                    <a:cubicBezTo>
                      <a:pt x="40" y="44"/>
                      <a:pt x="40" y="43"/>
                      <a:pt x="40" y="45"/>
                    </a:cubicBezTo>
                    <a:cubicBezTo>
                      <a:pt x="41" y="46"/>
                      <a:pt x="40" y="47"/>
                      <a:pt x="41" y="49"/>
                    </a:cubicBezTo>
                    <a:cubicBezTo>
                      <a:pt x="41" y="49"/>
                      <a:pt x="41" y="51"/>
                      <a:pt x="41" y="50"/>
                    </a:cubicBezTo>
                    <a:cubicBezTo>
                      <a:pt x="43" y="50"/>
                      <a:pt x="48" y="48"/>
                      <a:pt x="50" y="48"/>
                    </a:cubicBezTo>
                    <a:cubicBezTo>
                      <a:pt x="50" y="48"/>
                      <a:pt x="50" y="48"/>
                      <a:pt x="50" y="48"/>
                    </a:cubicBezTo>
                    <a:cubicBezTo>
                      <a:pt x="52" y="48"/>
                      <a:pt x="53" y="48"/>
                      <a:pt x="55" y="48"/>
                    </a:cubicBezTo>
                    <a:cubicBezTo>
                      <a:pt x="57" y="48"/>
                      <a:pt x="57" y="49"/>
                      <a:pt x="60" y="51"/>
                    </a:cubicBezTo>
                    <a:cubicBezTo>
                      <a:pt x="61" y="52"/>
                      <a:pt x="62" y="54"/>
                      <a:pt x="62" y="55"/>
                    </a:cubicBezTo>
                    <a:cubicBezTo>
                      <a:pt x="62" y="55"/>
                      <a:pt x="62" y="55"/>
                      <a:pt x="63" y="55"/>
                    </a:cubicBezTo>
                    <a:cubicBezTo>
                      <a:pt x="63" y="56"/>
                      <a:pt x="63" y="57"/>
                      <a:pt x="64" y="58"/>
                    </a:cubicBezTo>
                    <a:cubicBezTo>
                      <a:pt x="64" y="59"/>
                      <a:pt x="64" y="59"/>
                      <a:pt x="64" y="60"/>
                    </a:cubicBezTo>
                    <a:cubicBezTo>
                      <a:pt x="64" y="61"/>
                      <a:pt x="63" y="61"/>
                      <a:pt x="63" y="62"/>
                    </a:cubicBezTo>
                    <a:cubicBezTo>
                      <a:pt x="62" y="64"/>
                      <a:pt x="63" y="64"/>
                      <a:pt x="62" y="66"/>
                    </a:cubicBezTo>
                    <a:cubicBezTo>
                      <a:pt x="61" y="66"/>
                      <a:pt x="61" y="70"/>
                      <a:pt x="61" y="70"/>
                    </a:cubicBezTo>
                    <a:cubicBezTo>
                      <a:pt x="61" y="70"/>
                      <a:pt x="61" y="70"/>
                      <a:pt x="61" y="71"/>
                    </a:cubicBezTo>
                    <a:cubicBezTo>
                      <a:pt x="61" y="72"/>
                      <a:pt x="62" y="73"/>
                      <a:pt x="62" y="75"/>
                    </a:cubicBezTo>
                    <a:cubicBezTo>
                      <a:pt x="63" y="77"/>
                      <a:pt x="62" y="79"/>
                      <a:pt x="61" y="80"/>
                    </a:cubicBezTo>
                    <a:cubicBezTo>
                      <a:pt x="60" y="81"/>
                      <a:pt x="60" y="81"/>
                      <a:pt x="60" y="82"/>
                    </a:cubicBezTo>
                    <a:cubicBezTo>
                      <a:pt x="58" y="82"/>
                      <a:pt x="58" y="83"/>
                      <a:pt x="58" y="83"/>
                    </a:cubicBezTo>
                    <a:cubicBezTo>
                      <a:pt x="57" y="83"/>
                      <a:pt x="56" y="83"/>
                      <a:pt x="56" y="84"/>
                    </a:cubicBezTo>
                    <a:cubicBezTo>
                      <a:pt x="54" y="84"/>
                      <a:pt x="51" y="84"/>
                      <a:pt x="50" y="85"/>
                    </a:cubicBezTo>
                    <a:cubicBezTo>
                      <a:pt x="50" y="89"/>
                      <a:pt x="50" y="93"/>
                      <a:pt x="50" y="97"/>
                    </a:cubicBezTo>
                    <a:cubicBezTo>
                      <a:pt x="50" y="97"/>
                      <a:pt x="49" y="98"/>
                      <a:pt x="49" y="99"/>
                    </a:cubicBezTo>
                    <a:cubicBezTo>
                      <a:pt x="49" y="99"/>
                      <a:pt x="49" y="100"/>
                      <a:pt x="49" y="100"/>
                    </a:cubicBezTo>
                    <a:cubicBezTo>
                      <a:pt x="49" y="101"/>
                      <a:pt x="48" y="102"/>
                      <a:pt x="48" y="102"/>
                    </a:cubicBezTo>
                    <a:cubicBezTo>
                      <a:pt x="48" y="103"/>
                      <a:pt x="48" y="103"/>
                      <a:pt x="47" y="104"/>
                    </a:cubicBezTo>
                    <a:cubicBezTo>
                      <a:pt x="47" y="105"/>
                      <a:pt x="46" y="107"/>
                      <a:pt x="45" y="108"/>
                    </a:cubicBezTo>
                    <a:cubicBezTo>
                      <a:pt x="44" y="109"/>
                      <a:pt x="44" y="109"/>
                      <a:pt x="43" y="110"/>
                    </a:cubicBezTo>
                    <a:cubicBezTo>
                      <a:pt x="42" y="111"/>
                      <a:pt x="41" y="111"/>
                      <a:pt x="41" y="112"/>
                    </a:cubicBezTo>
                    <a:cubicBezTo>
                      <a:pt x="40" y="113"/>
                      <a:pt x="39" y="113"/>
                      <a:pt x="38" y="114"/>
                    </a:cubicBezTo>
                    <a:cubicBezTo>
                      <a:pt x="37" y="114"/>
                      <a:pt x="35" y="114"/>
                      <a:pt x="34" y="115"/>
                    </a:cubicBezTo>
                    <a:cubicBezTo>
                      <a:pt x="33" y="115"/>
                      <a:pt x="32" y="115"/>
                      <a:pt x="31" y="115"/>
                    </a:cubicBezTo>
                    <a:cubicBezTo>
                      <a:pt x="30" y="114"/>
                      <a:pt x="29" y="114"/>
                      <a:pt x="28" y="114"/>
                    </a:cubicBezTo>
                    <a:cubicBezTo>
                      <a:pt x="27" y="114"/>
                      <a:pt x="26" y="113"/>
                      <a:pt x="26" y="113"/>
                    </a:cubicBezTo>
                    <a:cubicBezTo>
                      <a:pt x="25" y="112"/>
                      <a:pt x="25" y="112"/>
                      <a:pt x="24" y="112"/>
                    </a:cubicBezTo>
                    <a:cubicBezTo>
                      <a:pt x="23" y="111"/>
                      <a:pt x="22" y="111"/>
                      <a:pt x="20" y="111"/>
                    </a:cubicBezTo>
                    <a:cubicBezTo>
                      <a:pt x="20" y="111"/>
                      <a:pt x="20" y="110"/>
                      <a:pt x="19" y="110"/>
                    </a:cubicBezTo>
                    <a:cubicBezTo>
                      <a:pt x="18" y="110"/>
                      <a:pt x="18" y="110"/>
                      <a:pt x="17" y="110"/>
                    </a:cubicBezTo>
                    <a:cubicBezTo>
                      <a:pt x="16" y="110"/>
                      <a:pt x="15" y="110"/>
                      <a:pt x="15" y="110"/>
                    </a:cubicBezTo>
                    <a:cubicBezTo>
                      <a:pt x="15" y="110"/>
                      <a:pt x="15" y="110"/>
                      <a:pt x="15" y="110"/>
                    </a:cubicBezTo>
                    <a:cubicBezTo>
                      <a:pt x="13" y="110"/>
                      <a:pt x="11" y="110"/>
                      <a:pt x="10" y="110"/>
                    </a:cubicBezTo>
                    <a:cubicBezTo>
                      <a:pt x="9" y="110"/>
                      <a:pt x="8" y="109"/>
                      <a:pt x="7" y="109"/>
                    </a:cubicBezTo>
                    <a:cubicBezTo>
                      <a:pt x="7" y="109"/>
                      <a:pt x="6" y="108"/>
                      <a:pt x="6" y="108"/>
                    </a:cubicBezTo>
                    <a:cubicBezTo>
                      <a:pt x="4" y="105"/>
                      <a:pt x="5" y="104"/>
                      <a:pt x="5" y="102"/>
                    </a:cubicBezTo>
                    <a:cubicBezTo>
                      <a:pt x="5" y="101"/>
                      <a:pt x="5" y="100"/>
                      <a:pt x="6" y="100"/>
                    </a:cubicBezTo>
                    <a:cubicBezTo>
                      <a:pt x="6" y="98"/>
                      <a:pt x="7" y="97"/>
                      <a:pt x="8" y="96"/>
                    </a:cubicBezTo>
                    <a:cubicBezTo>
                      <a:pt x="9" y="94"/>
                      <a:pt x="11" y="94"/>
                      <a:pt x="12" y="93"/>
                    </a:cubicBezTo>
                    <a:cubicBezTo>
                      <a:pt x="14" y="92"/>
                      <a:pt x="13" y="92"/>
                      <a:pt x="15" y="92"/>
                    </a:cubicBezTo>
                    <a:cubicBezTo>
                      <a:pt x="16" y="91"/>
                      <a:pt x="18" y="90"/>
                      <a:pt x="19" y="89"/>
                    </a:cubicBezTo>
                    <a:cubicBezTo>
                      <a:pt x="20" y="89"/>
                      <a:pt x="20" y="88"/>
                      <a:pt x="21" y="88"/>
                    </a:cubicBezTo>
                    <a:cubicBezTo>
                      <a:pt x="21" y="87"/>
                      <a:pt x="22" y="87"/>
                      <a:pt x="22" y="87"/>
                    </a:cubicBezTo>
                    <a:cubicBezTo>
                      <a:pt x="23" y="86"/>
                      <a:pt x="23" y="86"/>
                      <a:pt x="24" y="86"/>
                    </a:cubicBezTo>
                    <a:cubicBezTo>
                      <a:pt x="24" y="86"/>
                      <a:pt x="24" y="86"/>
                      <a:pt x="24" y="86"/>
                    </a:cubicBezTo>
                    <a:cubicBezTo>
                      <a:pt x="24" y="85"/>
                      <a:pt x="24" y="85"/>
                      <a:pt x="24" y="84"/>
                    </a:cubicBezTo>
                    <a:cubicBezTo>
                      <a:pt x="24" y="84"/>
                      <a:pt x="24" y="84"/>
                      <a:pt x="24" y="83"/>
                    </a:cubicBezTo>
                    <a:cubicBezTo>
                      <a:pt x="22" y="83"/>
                      <a:pt x="21" y="82"/>
                      <a:pt x="20" y="82"/>
                    </a:cubicBezTo>
                    <a:cubicBezTo>
                      <a:pt x="20" y="81"/>
                      <a:pt x="19" y="81"/>
                      <a:pt x="18" y="81"/>
                    </a:cubicBezTo>
                    <a:cubicBezTo>
                      <a:pt x="18" y="81"/>
                      <a:pt x="18" y="79"/>
                      <a:pt x="18" y="79"/>
                    </a:cubicBezTo>
                    <a:cubicBezTo>
                      <a:pt x="16" y="79"/>
                      <a:pt x="16" y="77"/>
                      <a:pt x="15" y="77"/>
                    </a:cubicBezTo>
                    <a:cubicBezTo>
                      <a:pt x="14" y="77"/>
                      <a:pt x="14" y="77"/>
                      <a:pt x="13" y="76"/>
                    </a:cubicBezTo>
                    <a:cubicBezTo>
                      <a:pt x="13" y="76"/>
                      <a:pt x="12" y="76"/>
                      <a:pt x="11" y="76"/>
                    </a:cubicBezTo>
                    <a:cubicBezTo>
                      <a:pt x="11" y="76"/>
                      <a:pt x="10" y="76"/>
                      <a:pt x="9" y="76"/>
                    </a:cubicBezTo>
                    <a:cubicBezTo>
                      <a:pt x="7" y="75"/>
                      <a:pt x="8" y="75"/>
                      <a:pt x="7" y="74"/>
                    </a:cubicBezTo>
                    <a:cubicBezTo>
                      <a:pt x="6" y="74"/>
                      <a:pt x="6" y="73"/>
                      <a:pt x="6" y="72"/>
                    </a:cubicBezTo>
                    <a:cubicBezTo>
                      <a:pt x="6" y="71"/>
                      <a:pt x="6" y="70"/>
                      <a:pt x="6" y="69"/>
                    </a:cubicBezTo>
                    <a:cubicBezTo>
                      <a:pt x="6" y="68"/>
                      <a:pt x="6" y="68"/>
                      <a:pt x="6" y="68"/>
                    </a:cubicBezTo>
                    <a:cubicBezTo>
                      <a:pt x="6" y="66"/>
                      <a:pt x="8" y="64"/>
                      <a:pt x="8" y="63"/>
                    </a:cubicBezTo>
                    <a:cubicBezTo>
                      <a:pt x="8" y="63"/>
                      <a:pt x="9" y="62"/>
                      <a:pt x="9" y="62"/>
                    </a:cubicBezTo>
                    <a:cubicBezTo>
                      <a:pt x="9" y="62"/>
                      <a:pt x="9" y="62"/>
                      <a:pt x="9" y="62"/>
                    </a:cubicBezTo>
                    <a:cubicBezTo>
                      <a:pt x="9" y="61"/>
                      <a:pt x="10" y="61"/>
                      <a:pt x="10" y="60"/>
                    </a:cubicBezTo>
                    <a:cubicBezTo>
                      <a:pt x="11" y="59"/>
                      <a:pt x="11" y="58"/>
                      <a:pt x="12" y="58"/>
                    </a:cubicBezTo>
                    <a:cubicBezTo>
                      <a:pt x="13" y="57"/>
                      <a:pt x="13" y="57"/>
                      <a:pt x="14" y="57"/>
                    </a:cubicBezTo>
                    <a:cubicBezTo>
                      <a:pt x="16" y="57"/>
                      <a:pt x="17" y="57"/>
                      <a:pt x="18" y="57"/>
                    </a:cubicBezTo>
                    <a:cubicBezTo>
                      <a:pt x="19" y="56"/>
                      <a:pt x="20" y="56"/>
                      <a:pt x="21" y="56"/>
                    </a:cubicBezTo>
                    <a:cubicBezTo>
                      <a:pt x="21" y="55"/>
                      <a:pt x="20" y="54"/>
                      <a:pt x="21" y="54"/>
                    </a:cubicBezTo>
                    <a:cubicBezTo>
                      <a:pt x="21" y="53"/>
                      <a:pt x="20" y="53"/>
                      <a:pt x="21" y="52"/>
                    </a:cubicBezTo>
                    <a:cubicBezTo>
                      <a:pt x="20" y="51"/>
                      <a:pt x="20" y="51"/>
                      <a:pt x="20" y="50"/>
                    </a:cubicBezTo>
                    <a:cubicBezTo>
                      <a:pt x="20" y="49"/>
                      <a:pt x="20" y="46"/>
                      <a:pt x="2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9"/>
              <p:cNvSpPr/>
              <p:nvPr/>
            </p:nvSpPr>
            <p:spPr bwMode="auto">
              <a:xfrm>
                <a:off x="3240088" y="3797300"/>
                <a:ext cx="255588" cy="192088"/>
              </a:xfrm>
              <a:custGeom>
                <a:avLst/>
                <a:gdLst>
                  <a:gd name="T0" fmla="*/ 11 w 68"/>
                  <a:gd name="T1" fmla="*/ 42 h 51"/>
                  <a:gd name="T2" fmla="*/ 16 w 68"/>
                  <a:gd name="T3" fmla="*/ 36 h 51"/>
                  <a:gd name="T4" fmla="*/ 21 w 68"/>
                  <a:gd name="T5" fmla="*/ 30 h 51"/>
                  <a:gd name="T6" fmla="*/ 22 w 68"/>
                  <a:gd name="T7" fmla="*/ 28 h 51"/>
                  <a:gd name="T8" fmla="*/ 23 w 68"/>
                  <a:gd name="T9" fmla="*/ 26 h 51"/>
                  <a:gd name="T10" fmla="*/ 20 w 68"/>
                  <a:gd name="T11" fmla="*/ 26 h 51"/>
                  <a:gd name="T12" fmla="*/ 17 w 68"/>
                  <a:gd name="T13" fmla="*/ 27 h 51"/>
                  <a:gd name="T14" fmla="*/ 15 w 68"/>
                  <a:gd name="T15" fmla="*/ 28 h 51"/>
                  <a:gd name="T16" fmla="*/ 10 w 68"/>
                  <a:gd name="T17" fmla="*/ 30 h 51"/>
                  <a:gd name="T18" fmla="*/ 6 w 68"/>
                  <a:gd name="T19" fmla="*/ 32 h 51"/>
                  <a:gd name="T20" fmla="*/ 2 w 68"/>
                  <a:gd name="T21" fmla="*/ 27 h 51"/>
                  <a:gd name="T22" fmla="*/ 1 w 68"/>
                  <a:gd name="T23" fmla="*/ 22 h 51"/>
                  <a:gd name="T24" fmla="*/ 0 w 68"/>
                  <a:gd name="T25" fmla="*/ 17 h 51"/>
                  <a:gd name="T26" fmla="*/ 4 w 68"/>
                  <a:gd name="T27" fmla="*/ 11 h 51"/>
                  <a:gd name="T28" fmla="*/ 5 w 68"/>
                  <a:gd name="T29" fmla="*/ 10 h 51"/>
                  <a:gd name="T30" fmla="*/ 7 w 68"/>
                  <a:gd name="T31" fmla="*/ 9 h 51"/>
                  <a:gd name="T32" fmla="*/ 15 w 68"/>
                  <a:gd name="T33" fmla="*/ 6 h 51"/>
                  <a:gd name="T34" fmla="*/ 29 w 68"/>
                  <a:gd name="T35" fmla="*/ 2 h 51"/>
                  <a:gd name="T36" fmla="*/ 35 w 68"/>
                  <a:gd name="T37" fmla="*/ 2 h 51"/>
                  <a:gd name="T38" fmla="*/ 44 w 68"/>
                  <a:gd name="T39" fmla="*/ 1 h 51"/>
                  <a:gd name="T40" fmla="*/ 57 w 68"/>
                  <a:gd name="T41" fmla="*/ 1 h 51"/>
                  <a:gd name="T42" fmla="*/ 59 w 68"/>
                  <a:gd name="T43" fmla="*/ 3 h 51"/>
                  <a:gd name="T44" fmla="*/ 60 w 68"/>
                  <a:gd name="T45" fmla="*/ 3 h 51"/>
                  <a:gd name="T46" fmla="*/ 64 w 68"/>
                  <a:gd name="T47" fmla="*/ 4 h 51"/>
                  <a:gd name="T48" fmla="*/ 68 w 68"/>
                  <a:gd name="T49" fmla="*/ 10 h 51"/>
                  <a:gd name="T50" fmla="*/ 68 w 68"/>
                  <a:gd name="T51" fmla="*/ 16 h 51"/>
                  <a:gd name="T52" fmla="*/ 66 w 68"/>
                  <a:gd name="T53" fmla="*/ 20 h 51"/>
                  <a:gd name="T54" fmla="*/ 64 w 68"/>
                  <a:gd name="T55" fmla="*/ 24 h 51"/>
                  <a:gd name="T56" fmla="*/ 61 w 68"/>
                  <a:gd name="T57" fmla="*/ 26 h 51"/>
                  <a:gd name="T58" fmla="*/ 56 w 68"/>
                  <a:gd name="T59" fmla="*/ 26 h 51"/>
                  <a:gd name="T60" fmla="*/ 53 w 68"/>
                  <a:gd name="T61" fmla="*/ 27 h 51"/>
                  <a:gd name="T62" fmla="*/ 46 w 68"/>
                  <a:gd name="T63" fmla="*/ 28 h 51"/>
                  <a:gd name="T64" fmla="*/ 43 w 68"/>
                  <a:gd name="T65" fmla="*/ 31 h 51"/>
                  <a:gd name="T66" fmla="*/ 37 w 68"/>
                  <a:gd name="T67" fmla="*/ 35 h 51"/>
                  <a:gd name="T68" fmla="*/ 31 w 68"/>
                  <a:gd name="T69" fmla="*/ 39 h 51"/>
                  <a:gd name="T70" fmla="*/ 28 w 68"/>
                  <a:gd name="T71" fmla="*/ 43 h 51"/>
                  <a:gd name="T72" fmla="*/ 23 w 68"/>
                  <a:gd name="T73" fmla="*/ 46 h 51"/>
                  <a:gd name="T74" fmla="*/ 21 w 68"/>
                  <a:gd name="T75" fmla="*/ 48 h 51"/>
                  <a:gd name="T76" fmla="*/ 17 w 68"/>
                  <a:gd name="T77" fmla="*/ 50 h 51"/>
                  <a:gd name="T78" fmla="*/ 11 w 68"/>
                  <a:gd name="T79" fmla="*/ 49 h 51"/>
                  <a:gd name="T80" fmla="*/ 10 w 68"/>
                  <a:gd name="T81" fmla="*/ 4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8" h="51">
                    <a:moveTo>
                      <a:pt x="10" y="44"/>
                    </a:moveTo>
                    <a:cubicBezTo>
                      <a:pt x="11" y="43"/>
                      <a:pt x="10" y="43"/>
                      <a:pt x="11" y="42"/>
                    </a:cubicBezTo>
                    <a:cubicBezTo>
                      <a:pt x="13" y="40"/>
                      <a:pt x="13" y="39"/>
                      <a:pt x="13" y="39"/>
                    </a:cubicBezTo>
                    <a:cubicBezTo>
                      <a:pt x="15" y="38"/>
                      <a:pt x="15" y="37"/>
                      <a:pt x="16" y="36"/>
                    </a:cubicBezTo>
                    <a:cubicBezTo>
                      <a:pt x="17" y="35"/>
                      <a:pt x="18" y="34"/>
                      <a:pt x="20" y="32"/>
                    </a:cubicBezTo>
                    <a:cubicBezTo>
                      <a:pt x="20" y="31"/>
                      <a:pt x="21" y="30"/>
                      <a:pt x="21" y="30"/>
                    </a:cubicBezTo>
                    <a:cubicBezTo>
                      <a:pt x="21" y="29"/>
                      <a:pt x="21" y="29"/>
                      <a:pt x="21" y="29"/>
                    </a:cubicBezTo>
                    <a:cubicBezTo>
                      <a:pt x="22" y="29"/>
                      <a:pt x="22" y="28"/>
                      <a:pt x="22" y="28"/>
                    </a:cubicBezTo>
                    <a:cubicBezTo>
                      <a:pt x="22" y="28"/>
                      <a:pt x="22" y="28"/>
                      <a:pt x="22" y="28"/>
                    </a:cubicBezTo>
                    <a:cubicBezTo>
                      <a:pt x="23" y="27"/>
                      <a:pt x="23" y="27"/>
                      <a:pt x="23" y="26"/>
                    </a:cubicBezTo>
                    <a:cubicBezTo>
                      <a:pt x="24" y="25"/>
                      <a:pt x="25" y="25"/>
                      <a:pt x="25" y="25"/>
                    </a:cubicBezTo>
                    <a:cubicBezTo>
                      <a:pt x="24" y="25"/>
                      <a:pt x="21" y="25"/>
                      <a:pt x="20" y="26"/>
                    </a:cubicBezTo>
                    <a:cubicBezTo>
                      <a:pt x="20" y="26"/>
                      <a:pt x="20" y="26"/>
                      <a:pt x="19" y="26"/>
                    </a:cubicBezTo>
                    <a:cubicBezTo>
                      <a:pt x="18" y="27"/>
                      <a:pt x="18" y="27"/>
                      <a:pt x="17" y="27"/>
                    </a:cubicBezTo>
                    <a:cubicBezTo>
                      <a:pt x="16" y="27"/>
                      <a:pt x="16" y="27"/>
                      <a:pt x="16" y="27"/>
                    </a:cubicBezTo>
                    <a:cubicBezTo>
                      <a:pt x="15" y="27"/>
                      <a:pt x="15" y="28"/>
                      <a:pt x="15" y="28"/>
                    </a:cubicBezTo>
                    <a:cubicBezTo>
                      <a:pt x="14" y="28"/>
                      <a:pt x="13" y="29"/>
                      <a:pt x="12" y="29"/>
                    </a:cubicBezTo>
                    <a:cubicBezTo>
                      <a:pt x="12" y="30"/>
                      <a:pt x="10" y="30"/>
                      <a:pt x="10" y="30"/>
                    </a:cubicBezTo>
                    <a:cubicBezTo>
                      <a:pt x="9" y="31"/>
                      <a:pt x="9" y="31"/>
                      <a:pt x="8" y="32"/>
                    </a:cubicBezTo>
                    <a:cubicBezTo>
                      <a:pt x="7" y="32"/>
                      <a:pt x="6" y="32"/>
                      <a:pt x="6" y="32"/>
                    </a:cubicBezTo>
                    <a:cubicBezTo>
                      <a:pt x="4" y="31"/>
                      <a:pt x="5" y="31"/>
                      <a:pt x="4" y="31"/>
                    </a:cubicBezTo>
                    <a:cubicBezTo>
                      <a:pt x="3" y="29"/>
                      <a:pt x="3" y="28"/>
                      <a:pt x="2" y="27"/>
                    </a:cubicBezTo>
                    <a:cubicBezTo>
                      <a:pt x="2" y="27"/>
                      <a:pt x="2" y="26"/>
                      <a:pt x="2" y="25"/>
                    </a:cubicBezTo>
                    <a:cubicBezTo>
                      <a:pt x="1" y="24"/>
                      <a:pt x="1" y="23"/>
                      <a:pt x="1" y="22"/>
                    </a:cubicBezTo>
                    <a:cubicBezTo>
                      <a:pt x="1" y="22"/>
                      <a:pt x="0" y="21"/>
                      <a:pt x="0" y="20"/>
                    </a:cubicBezTo>
                    <a:cubicBezTo>
                      <a:pt x="0" y="19"/>
                      <a:pt x="0" y="18"/>
                      <a:pt x="0" y="17"/>
                    </a:cubicBezTo>
                    <a:cubicBezTo>
                      <a:pt x="1" y="17"/>
                      <a:pt x="1" y="16"/>
                      <a:pt x="1" y="16"/>
                    </a:cubicBezTo>
                    <a:cubicBezTo>
                      <a:pt x="1" y="14"/>
                      <a:pt x="3" y="13"/>
                      <a:pt x="4" y="11"/>
                    </a:cubicBezTo>
                    <a:cubicBezTo>
                      <a:pt x="4" y="11"/>
                      <a:pt x="4" y="11"/>
                      <a:pt x="4" y="11"/>
                    </a:cubicBezTo>
                    <a:cubicBezTo>
                      <a:pt x="4" y="10"/>
                      <a:pt x="5" y="10"/>
                      <a:pt x="5" y="10"/>
                    </a:cubicBezTo>
                    <a:cubicBezTo>
                      <a:pt x="6" y="10"/>
                      <a:pt x="6" y="10"/>
                      <a:pt x="6" y="9"/>
                    </a:cubicBezTo>
                    <a:cubicBezTo>
                      <a:pt x="7" y="9"/>
                      <a:pt x="7" y="10"/>
                      <a:pt x="7" y="9"/>
                    </a:cubicBezTo>
                    <a:cubicBezTo>
                      <a:pt x="9" y="9"/>
                      <a:pt x="11" y="7"/>
                      <a:pt x="14" y="7"/>
                    </a:cubicBezTo>
                    <a:cubicBezTo>
                      <a:pt x="14" y="6"/>
                      <a:pt x="15" y="6"/>
                      <a:pt x="15" y="6"/>
                    </a:cubicBezTo>
                    <a:cubicBezTo>
                      <a:pt x="16" y="6"/>
                      <a:pt x="17" y="5"/>
                      <a:pt x="18" y="5"/>
                    </a:cubicBezTo>
                    <a:cubicBezTo>
                      <a:pt x="21" y="3"/>
                      <a:pt x="25" y="2"/>
                      <a:pt x="29" y="2"/>
                    </a:cubicBezTo>
                    <a:cubicBezTo>
                      <a:pt x="30" y="2"/>
                      <a:pt x="31" y="2"/>
                      <a:pt x="31" y="2"/>
                    </a:cubicBezTo>
                    <a:cubicBezTo>
                      <a:pt x="33" y="2"/>
                      <a:pt x="34" y="2"/>
                      <a:pt x="35" y="2"/>
                    </a:cubicBezTo>
                    <a:cubicBezTo>
                      <a:pt x="36" y="2"/>
                      <a:pt x="36" y="1"/>
                      <a:pt x="37" y="1"/>
                    </a:cubicBezTo>
                    <a:cubicBezTo>
                      <a:pt x="39" y="1"/>
                      <a:pt x="42" y="1"/>
                      <a:pt x="44" y="1"/>
                    </a:cubicBezTo>
                    <a:cubicBezTo>
                      <a:pt x="45" y="0"/>
                      <a:pt x="51" y="0"/>
                      <a:pt x="54" y="0"/>
                    </a:cubicBezTo>
                    <a:cubicBezTo>
                      <a:pt x="55" y="0"/>
                      <a:pt x="56" y="0"/>
                      <a:pt x="57" y="1"/>
                    </a:cubicBezTo>
                    <a:cubicBezTo>
                      <a:pt x="57" y="1"/>
                      <a:pt x="58" y="2"/>
                      <a:pt x="59" y="2"/>
                    </a:cubicBezTo>
                    <a:cubicBezTo>
                      <a:pt x="59" y="3"/>
                      <a:pt x="59" y="3"/>
                      <a:pt x="59" y="3"/>
                    </a:cubicBezTo>
                    <a:cubicBezTo>
                      <a:pt x="59" y="3"/>
                      <a:pt x="59" y="3"/>
                      <a:pt x="59" y="3"/>
                    </a:cubicBezTo>
                    <a:cubicBezTo>
                      <a:pt x="59" y="3"/>
                      <a:pt x="60" y="3"/>
                      <a:pt x="60" y="3"/>
                    </a:cubicBezTo>
                    <a:cubicBezTo>
                      <a:pt x="60" y="3"/>
                      <a:pt x="60" y="3"/>
                      <a:pt x="60" y="3"/>
                    </a:cubicBezTo>
                    <a:cubicBezTo>
                      <a:pt x="61" y="3"/>
                      <a:pt x="62" y="4"/>
                      <a:pt x="64" y="4"/>
                    </a:cubicBezTo>
                    <a:cubicBezTo>
                      <a:pt x="64" y="5"/>
                      <a:pt x="65" y="5"/>
                      <a:pt x="65" y="5"/>
                    </a:cubicBezTo>
                    <a:cubicBezTo>
                      <a:pt x="66" y="7"/>
                      <a:pt x="67" y="9"/>
                      <a:pt x="68" y="10"/>
                    </a:cubicBezTo>
                    <a:cubicBezTo>
                      <a:pt x="68" y="11"/>
                      <a:pt x="68" y="12"/>
                      <a:pt x="68" y="12"/>
                    </a:cubicBezTo>
                    <a:cubicBezTo>
                      <a:pt x="68" y="14"/>
                      <a:pt x="68" y="15"/>
                      <a:pt x="68" y="16"/>
                    </a:cubicBezTo>
                    <a:cubicBezTo>
                      <a:pt x="68" y="17"/>
                      <a:pt x="68" y="17"/>
                      <a:pt x="68" y="18"/>
                    </a:cubicBezTo>
                    <a:cubicBezTo>
                      <a:pt x="68" y="18"/>
                      <a:pt x="67" y="19"/>
                      <a:pt x="66" y="20"/>
                    </a:cubicBezTo>
                    <a:cubicBezTo>
                      <a:pt x="66" y="21"/>
                      <a:pt x="65" y="21"/>
                      <a:pt x="65" y="22"/>
                    </a:cubicBezTo>
                    <a:cubicBezTo>
                      <a:pt x="64" y="23"/>
                      <a:pt x="64" y="23"/>
                      <a:pt x="64" y="24"/>
                    </a:cubicBezTo>
                    <a:cubicBezTo>
                      <a:pt x="63" y="24"/>
                      <a:pt x="63" y="25"/>
                      <a:pt x="63" y="25"/>
                    </a:cubicBezTo>
                    <a:cubicBezTo>
                      <a:pt x="62" y="26"/>
                      <a:pt x="61" y="26"/>
                      <a:pt x="61" y="26"/>
                    </a:cubicBezTo>
                    <a:cubicBezTo>
                      <a:pt x="59" y="26"/>
                      <a:pt x="59" y="26"/>
                      <a:pt x="58" y="26"/>
                    </a:cubicBezTo>
                    <a:cubicBezTo>
                      <a:pt x="57" y="26"/>
                      <a:pt x="57" y="26"/>
                      <a:pt x="56" y="26"/>
                    </a:cubicBezTo>
                    <a:cubicBezTo>
                      <a:pt x="56" y="26"/>
                      <a:pt x="55" y="26"/>
                      <a:pt x="55" y="26"/>
                    </a:cubicBezTo>
                    <a:cubicBezTo>
                      <a:pt x="54" y="26"/>
                      <a:pt x="53" y="26"/>
                      <a:pt x="53" y="27"/>
                    </a:cubicBezTo>
                    <a:cubicBezTo>
                      <a:pt x="52" y="27"/>
                      <a:pt x="51" y="27"/>
                      <a:pt x="49" y="27"/>
                    </a:cubicBezTo>
                    <a:cubicBezTo>
                      <a:pt x="48" y="27"/>
                      <a:pt x="47" y="28"/>
                      <a:pt x="46" y="28"/>
                    </a:cubicBezTo>
                    <a:cubicBezTo>
                      <a:pt x="46" y="29"/>
                      <a:pt x="45" y="29"/>
                      <a:pt x="45" y="29"/>
                    </a:cubicBezTo>
                    <a:cubicBezTo>
                      <a:pt x="44" y="30"/>
                      <a:pt x="44" y="30"/>
                      <a:pt x="43" y="31"/>
                    </a:cubicBezTo>
                    <a:cubicBezTo>
                      <a:pt x="42" y="31"/>
                      <a:pt x="42" y="31"/>
                      <a:pt x="41" y="32"/>
                    </a:cubicBezTo>
                    <a:cubicBezTo>
                      <a:pt x="41" y="33"/>
                      <a:pt x="38" y="34"/>
                      <a:pt x="37" y="35"/>
                    </a:cubicBezTo>
                    <a:cubicBezTo>
                      <a:pt x="36" y="35"/>
                      <a:pt x="36" y="36"/>
                      <a:pt x="34" y="37"/>
                    </a:cubicBezTo>
                    <a:cubicBezTo>
                      <a:pt x="33" y="38"/>
                      <a:pt x="32" y="39"/>
                      <a:pt x="31" y="39"/>
                    </a:cubicBezTo>
                    <a:cubicBezTo>
                      <a:pt x="31" y="40"/>
                      <a:pt x="30" y="40"/>
                      <a:pt x="29" y="41"/>
                    </a:cubicBezTo>
                    <a:cubicBezTo>
                      <a:pt x="29" y="41"/>
                      <a:pt x="28" y="43"/>
                      <a:pt x="28" y="43"/>
                    </a:cubicBezTo>
                    <a:cubicBezTo>
                      <a:pt x="27" y="43"/>
                      <a:pt x="25" y="44"/>
                      <a:pt x="25" y="44"/>
                    </a:cubicBezTo>
                    <a:cubicBezTo>
                      <a:pt x="24" y="45"/>
                      <a:pt x="24" y="45"/>
                      <a:pt x="23" y="46"/>
                    </a:cubicBezTo>
                    <a:cubicBezTo>
                      <a:pt x="23" y="46"/>
                      <a:pt x="22" y="47"/>
                      <a:pt x="22" y="47"/>
                    </a:cubicBezTo>
                    <a:cubicBezTo>
                      <a:pt x="22" y="47"/>
                      <a:pt x="21" y="47"/>
                      <a:pt x="21" y="48"/>
                    </a:cubicBezTo>
                    <a:cubicBezTo>
                      <a:pt x="20" y="48"/>
                      <a:pt x="19" y="49"/>
                      <a:pt x="19" y="49"/>
                    </a:cubicBezTo>
                    <a:cubicBezTo>
                      <a:pt x="17" y="50"/>
                      <a:pt x="17" y="50"/>
                      <a:pt x="17" y="50"/>
                    </a:cubicBezTo>
                    <a:cubicBezTo>
                      <a:pt x="16" y="51"/>
                      <a:pt x="16" y="51"/>
                      <a:pt x="14" y="50"/>
                    </a:cubicBezTo>
                    <a:cubicBezTo>
                      <a:pt x="13" y="50"/>
                      <a:pt x="12" y="50"/>
                      <a:pt x="11" y="49"/>
                    </a:cubicBezTo>
                    <a:cubicBezTo>
                      <a:pt x="11" y="49"/>
                      <a:pt x="11" y="48"/>
                      <a:pt x="10" y="48"/>
                    </a:cubicBezTo>
                    <a:cubicBezTo>
                      <a:pt x="9" y="47"/>
                      <a:pt x="9" y="45"/>
                      <a:pt x="10"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0"/>
              <p:cNvSpPr/>
              <p:nvPr/>
            </p:nvSpPr>
            <p:spPr bwMode="auto">
              <a:xfrm>
                <a:off x="3119438" y="3854450"/>
                <a:ext cx="120650" cy="109538"/>
              </a:xfrm>
              <a:custGeom>
                <a:avLst/>
                <a:gdLst>
                  <a:gd name="T0" fmla="*/ 13 w 32"/>
                  <a:gd name="T1" fmla="*/ 29 h 29"/>
                  <a:gd name="T2" fmla="*/ 10 w 32"/>
                  <a:gd name="T3" fmla="*/ 28 h 29"/>
                  <a:gd name="T4" fmla="*/ 4 w 32"/>
                  <a:gd name="T5" fmla="*/ 25 h 29"/>
                  <a:gd name="T6" fmla="*/ 3 w 32"/>
                  <a:gd name="T7" fmla="*/ 23 h 29"/>
                  <a:gd name="T8" fmla="*/ 1 w 32"/>
                  <a:gd name="T9" fmla="*/ 19 h 29"/>
                  <a:gd name="T10" fmla="*/ 1 w 32"/>
                  <a:gd name="T11" fmla="*/ 19 h 29"/>
                  <a:gd name="T12" fmla="*/ 0 w 32"/>
                  <a:gd name="T13" fmla="*/ 12 h 29"/>
                  <a:gd name="T14" fmla="*/ 1 w 32"/>
                  <a:gd name="T15" fmla="*/ 10 h 29"/>
                  <a:gd name="T16" fmla="*/ 1 w 32"/>
                  <a:gd name="T17" fmla="*/ 9 h 29"/>
                  <a:gd name="T18" fmla="*/ 2 w 32"/>
                  <a:gd name="T19" fmla="*/ 6 h 29"/>
                  <a:gd name="T20" fmla="*/ 9 w 32"/>
                  <a:gd name="T21" fmla="*/ 1 h 29"/>
                  <a:gd name="T22" fmla="*/ 10 w 32"/>
                  <a:gd name="T23" fmla="*/ 0 h 29"/>
                  <a:gd name="T24" fmla="*/ 11 w 32"/>
                  <a:gd name="T25" fmla="*/ 0 h 29"/>
                  <a:gd name="T26" fmla="*/ 14 w 32"/>
                  <a:gd name="T27" fmla="*/ 0 h 29"/>
                  <a:gd name="T28" fmla="*/ 15 w 32"/>
                  <a:gd name="T29" fmla="*/ 0 h 29"/>
                  <a:gd name="T30" fmla="*/ 20 w 32"/>
                  <a:gd name="T31" fmla="*/ 2 h 29"/>
                  <a:gd name="T32" fmla="*/ 25 w 32"/>
                  <a:gd name="T33" fmla="*/ 7 h 29"/>
                  <a:gd name="T34" fmla="*/ 27 w 32"/>
                  <a:gd name="T35" fmla="*/ 9 h 29"/>
                  <a:gd name="T36" fmla="*/ 27 w 32"/>
                  <a:gd name="T37" fmla="*/ 9 h 29"/>
                  <a:gd name="T38" fmla="*/ 29 w 32"/>
                  <a:gd name="T39" fmla="*/ 12 h 29"/>
                  <a:gd name="T40" fmla="*/ 30 w 32"/>
                  <a:gd name="T41" fmla="*/ 13 h 29"/>
                  <a:gd name="T42" fmla="*/ 32 w 32"/>
                  <a:gd name="T43" fmla="*/ 17 h 29"/>
                  <a:gd name="T44" fmla="*/ 32 w 32"/>
                  <a:gd name="T45" fmla="*/ 19 h 29"/>
                  <a:gd name="T46" fmla="*/ 29 w 32"/>
                  <a:gd name="T47" fmla="*/ 23 h 29"/>
                  <a:gd name="T48" fmla="*/ 20 w 32"/>
                  <a:gd name="T49" fmla="*/ 28 h 29"/>
                  <a:gd name="T50" fmla="*/ 16 w 32"/>
                  <a:gd name="T51" fmla="*/ 29 h 29"/>
                  <a:gd name="T52" fmla="*/ 13 w 32"/>
                  <a:gd name="T53"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 h="29">
                    <a:moveTo>
                      <a:pt x="13" y="29"/>
                    </a:moveTo>
                    <a:cubicBezTo>
                      <a:pt x="11" y="29"/>
                      <a:pt x="10" y="29"/>
                      <a:pt x="10" y="28"/>
                    </a:cubicBezTo>
                    <a:cubicBezTo>
                      <a:pt x="8" y="27"/>
                      <a:pt x="6" y="26"/>
                      <a:pt x="4" y="25"/>
                    </a:cubicBezTo>
                    <a:cubicBezTo>
                      <a:pt x="4" y="25"/>
                      <a:pt x="3" y="24"/>
                      <a:pt x="3" y="23"/>
                    </a:cubicBezTo>
                    <a:cubicBezTo>
                      <a:pt x="2" y="22"/>
                      <a:pt x="1" y="20"/>
                      <a:pt x="1" y="19"/>
                    </a:cubicBezTo>
                    <a:cubicBezTo>
                      <a:pt x="1" y="19"/>
                      <a:pt x="1" y="19"/>
                      <a:pt x="1" y="19"/>
                    </a:cubicBezTo>
                    <a:cubicBezTo>
                      <a:pt x="1" y="17"/>
                      <a:pt x="0" y="13"/>
                      <a:pt x="0" y="12"/>
                    </a:cubicBezTo>
                    <a:cubicBezTo>
                      <a:pt x="0" y="11"/>
                      <a:pt x="0" y="10"/>
                      <a:pt x="1" y="10"/>
                    </a:cubicBezTo>
                    <a:cubicBezTo>
                      <a:pt x="1" y="10"/>
                      <a:pt x="1" y="9"/>
                      <a:pt x="1" y="9"/>
                    </a:cubicBezTo>
                    <a:cubicBezTo>
                      <a:pt x="1" y="8"/>
                      <a:pt x="2" y="7"/>
                      <a:pt x="2" y="6"/>
                    </a:cubicBezTo>
                    <a:cubicBezTo>
                      <a:pt x="4" y="3"/>
                      <a:pt x="6" y="3"/>
                      <a:pt x="9" y="1"/>
                    </a:cubicBezTo>
                    <a:cubicBezTo>
                      <a:pt x="9" y="1"/>
                      <a:pt x="10" y="0"/>
                      <a:pt x="10" y="0"/>
                    </a:cubicBezTo>
                    <a:cubicBezTo>
                      <a:pt x="10" y="0"/>
                      <a:pt x="10" y="0"/>
                      <a:pt x="11" y="0"/>
                    </a:cubicBezTo>
                    <a:cubicBezTo>
                      <a:pt x="12" y="0"/>
                      <a:pt x="13" y="0"/>
                      <a:pt x="14" y="0"/>
                    </a:cubicBezTo>
                    <a:cubicBezTo>
                      <a:pt x="15" y="0"/>
                      <a:pt x="15" y="0"/>
                      <a:pt x="15" y="0"/>
                    </a:cubicBezTo>
                    <a:cubicBezTo>
                      <a:pt x="17" y="0"/>
                      <a:pt x="18" y="1"/>
                      <a:pt x="20" y="2"/>
                    </a:cubicBezTo>
                    <a:cubicBezTo>
                      <a:pt x="22" y="4"/>
                      <a:pt x="23" y="5"/>
                      <a:pt x="25" y="7"/>
                    </a:cubicBezTo>
                    <a:cubicBezTo>
                      <a:pt x="25" y="7"/>
                      <a:pt x="26" y="8"/>
                      <a:pt x="27" y="9"/>
                    </a:cubicBezTo>
                    <a:cubicBezTo>
                      <a:pt x="27" y="9"/>
                      <a:pt x="27" y="9"/>
                      <a:pt x="27" y="9"/>
                    </a:cubicBezTo>
                    <a:cubicBezTo>
                      <a:pt x="28" y="10"/>
                      <a:pt x="28" y="11"/>
                      <a:pt x="29" y="12"/>
                    </a:cubicBezTo>
                    <a:cubicBezTo>
                      <a:pt x="29" y="13"/>
                      <a:pt x="29" y="13"/>
                      <a:pt x="30" y="13"/>
                    </a:cubicBezTo>
                    <a:cubicBezTo>
                      <a:pt x="30" y="14"/>
                      <a:pt x="31" y="14"/>
                      <a:pt x="32" y="17"/>
                    </a:cubicBezTo>
                    <a:cubicBezTo>
                      <a:pt x="31" y="17"/>
                      <a:pt x="32" y="18"/>
                      <a:pt x="32" y="19"/>
                    </a:cubicBezTo>
                    <a:cubicBezTo>
                      <a:pt x="31" y="19"/>
                      <a:pt x="32" y="22"/>
                      <a:pt x="29" y="23"/>
                    </a:cubicBezTo>
                    <a:cubicBezTo>
                      <a:pt x="26" y="23"/>
                      <a:pt x="22" y="27"/>
                      <a:pt x="20" y="28"/>
                    </a:cubicBezTo>
                    <a:cubicBezTo>
                      <a:pt x="18" y="29"/>
                      <a:pt x="17" y="29"/>
                      <a:pt x="16" y="29"/>
                    </a:cubicBezTo>
                    <a:cubicBezTo>
                      <a:pt x="15" y="29"/>
                      <a:pt x="14" y="29"/>
                      <a:pt x="13"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11"/>
              <p:cNvSpPr/>
              <p:nvPr/>
            </p:nvSpPr>
            <p:spPr bwMode="auto">
              <a:xfrm>
                <a:off x="1185863" y="3736975"/>
                <a:ext cx="282575" cy="103188"/>
              </a:xfrm>
              <a:custGeom>
                <a:avLst/>
                <a:gdLst>
                  <a:gd name="T0" fmla="*/ 44 w 75"/>
                  <a:gd name="T1" fmla="*/ 27 h 27"/>
                  <a:gd name="T2" fmla="*/ 41 w 75"/>
                  <a:gd name="T3" fmla="*/ 27 h 27"/>
                  <a:gd name="T4" fmla="*/ 39 w 75"/>
                  <a:gd name="T5" fmla="*/ 26 h 27"/>
                  <a:gd name="T6" fmla="*/ 36 w 75"/>
                  <a:gd name="T7" fmla="*/ 26 h 27"/>
                  <a:gd name="T8" fmla="*/ 35 w 75"/>
                  <a:gd name="T9" fmla="*/ 25 h 27"/>
                  <a:gd name="T10" fmla="*/ 33 w 75"/>
                  <a:gd name="T11" fmla="*/ 25 h 27"/>
                  <a:gd name="T12" fmla="*/ 30 w 75"/>
                  <a:gd name="T13" fmla="*/ 25 h 27"/>
                  <a:gd name="T14" fmla="*/ 25 w 75"/>
                  <a:gd name="T15" fmla="*/ 26 h 27"/>
                  <a:gd name="T16" fmla="*/ 17 w 75"/>
                  <a:gd name="T17" fmla="*/ 26 h 27"/>
                  <a:gd name="T18" fmla="*/ 15 w 75"/>
                  <a:gd name="T19" fmla="*/ 27 h 27"/>
                  <a:gd name="T20" fmla="*/ 12 w 75"/>
                  <a:gd name="T21" fmla="*/ 26 h 27"/>
                  <a:gd name="T22" fmla="*/ 9 w 75"/>
                  <a:gd name="T23" fmla="*/ 25 h 27"/>
                  <a:gd name="T24" fmla="*/ 5 w 75"/>
                  <a:gd name="T25" fmla="*/ 24 h 27"/>
                  <a:gd name="T26" fmla="*/ 5 w 75"/>
                  <a:gd name="T27" fmla="*/ 24 h 27"/>
                  <a:gd name="T28" fmla="*/ 3 w 75"/>
                  <a:gd name="T29" fmla="*/ 23 h 27"/>
                  <a:gd name="T30" fmla="*/ 1 w 75"/>
                  <a:gd name="T31" fmla="*/ 21 h 27"/>
                  <a:gd name="T32" fmla="*/ 0 w 75"/>
                  <a:gd name="T33" fmla="*/ 18 h 27"/>
                  <a:gd name="T34" fmla="*/ 0 w 75"/>
                  <a:gd name="T35" fmla="*/ 16 h 27"/>
                  <a:gd name="T36" fmla="*/ 1 w 75"/>
                  <a:gd name="T37" fmla="*/ 14 h 27"/>
                  <a:gd name="T38" fmla="*/ 5 w 75"/>
                  <a:gd name="T39" fmla="*/ 10 h 27"/>
                  <a:gd name="T40" fmla="*/ 6 w 75"/>
                  <a:gd name="T41" fmla="*/ 9 h 27"/>
                  <a:gd name="T42" fmla="*/ 6 w 75"/>
                  <a:gd name="T43" fmla="*/ 9 h 27"/>
                  <a:gd name="T44" fmla="*/ 11 w 75"/>
                  <a:gd name="T45" fmla="*/ 7 h 27"/>
                  <a:gd name="T46" fmla="*/ 11 w 75"/>
                  <a:gd name="T47" fmla="*/ 7 h 27"/>
                  <a:gd name="T48" fmla="*/ 14 w 75"/>
                  <a:gd name="T49" fmla="*/ 6 h 27"/>
                  <a:gd name="T50" fmla="*/ 16 w 75"/>
                  <a:gd name="T51" fmla="*/ 5 h 27"/>
                  <a:gd name="T52" fmla="*/ 18 w 75"/>
                  <a:gd name="T53" fmla="*/ 5 h 27"/>
                  <a:gd name="T54" fmla="*/ 21 w 75"/>
                  <a:gd name="T55" fmla="*/ 4 h 27"/>
                  <a:gd name="T56" fmla="*/ 23 w 75"/>
                  <a:gd name="T57" fmla="*/ 4 h 27"/>
                  <a:gd name="T58" fmla="*/ 25 w 75"/>
                  <a:gd name="T59" fmla="*/ 3 h 27"/>
                  <a:gd name="T60" fmla="*/ 26 w 75"/>
                  <a:gd name="T61" fmla="*/ 3 h 27"/>
                  <a:gd name="T62" fmla="*/ 35 w 75"/>
                  <a:gd name="T63" fmla="*/ 3 h 27"/>
                  <a:gd name="T64" fmla="*/ 35 w 75"/>
                  <a:gd name="T65" fmla="*/ 3 h 27"/>
                  <a:gd name="T66" fmla="*/ 44 w 75"/>
                  <a:gd name="T67" fmla="*/ 2 h 27"/>
                  <a:gd name="T68" fmla="*/ 48 w 75"/>
                  <a:gd name="T69" fmla="*/ 1 h 27"/>
                  <a:gd name="T70" fmla="*/ 60 w 75"/>
                  <a:gd name="T71" fmla="*/ 0 h 27"/>
                  <a:gd name="T72" fmla="*/ 62 w 75"/>
                  <a:gd name="T73" fmla="*/ 1 h 27"/>
                  <a:gd name="T74" fmla="*/ 64 w 75"/>
                  <a:gd name="T75" fmla="*/ 1 h 27"/>
                  <a:gd name="T76" fmla="*/ 65 w 75"/>
                  <a:gd name="T77" fmla="*/ 1 h 27"/>
                  <a:gd name="T78" fmla="*/ 66 w 75"/>
                  <a:gd name="T79" fmla="*/ 1 h 27"/>
                  <a:gd name="T80" fmla="*/ 69 w 75"/>
                  <a:gd name="T81" fmla="*/ 2 h 27"/>
                  <a:gd name="T82" fmla="*/ 72 w 75"/>
                  <a:gd name="T83" fmla="*/ 4 h 27"/>
                  <a:gd name="T84" fmla="*/ 74 w 75"/>
                  <a:gd name="T85" fmla="*/ 6 h 27"/>
                  <a:gd name="T86" fmla="*/ 74 w 75"/>
                  <a:gd name="T87" fmla="*/ 9 h 27"/>
                  <a:gd name="T88" fmla="*/ 75 w 75"/>
                  <a:gd name="T89" fmla="*/ 12 h 27"/>
                  <a:gd name="T90" fmla="*/ 74 w 75"/>
                  <a:gd name="T91" fmla="*/ 14 h 27"/>
                  <a:gd name="T92" fmla="*/ 74 w 75"/>
                  <a:gd name="T93" fmla="*/ 15 h 27"/>
                  <a:gd name="T94" fmla="*/ 74 w 75"/>
                  <a:gd name="T95" fmla="*/ 16 h 27"/>
                  <a:gd name="T96" fmla="*/ 73 w 75"/>
                  <a:gd name="T97" fmla="*/ 17 h 27"/>
                  <a:gd name="T98" fmla="*/ 71 w 75"/>
                  <a:gd name="T99" fmla="*/ 19 h 27"/>
                  <a:gd name="T100" fmla="*/ 69 w 75"/>
                  <a:gd name="T101" fmla="*/ 21 h 27"/>
                  <a:gd name="T102" fmla="*/ 63 w 75"/>
                  <a:gd name="T103" fmla="*/ 22 h 27"/>
                  <a:gd name="T104" fmla="*/ 62 w 75"/>
                  <a:gd name="T105" fmla="*/ 23 h 27"/>
                  <a:gd name="T106" fmla="*/ 58 w 75"/>
                  <a:gd name="T107" fmla="*/ 24 h 27"/>
                  <a:gd name="T108" fmla="*/ 55 w 75"/>
                  <a:gd name="T109" fmla="*/ 25 h 27"/>
                  <a:gd name="T110" fmla="*/ 53 w 75"/>
                  <a:gd name="T111" fmla="*/ 26 h 27"/>
                  <a:gd name="T112" fmla="*/ 52 w 75"/>
                  <a:gd name="T113" fmla="*/ 26 h 27"/>
                  <a:gd name="T114" fmla="*/ 47 w 75"/>
                  <a:gd name="T115" fmla="*/ 27 h 27"/>
                  <a:gd name="T116" fmla="*/ 44 w 75"/>
                  <a:gd name="T1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5" h="27">
                    <a:moveTo>
                      <a:pt x="44" y="27"/>
                    </a:moveTo>
                    <a:cubicBezTo>
                      <a:pt x="43" y="27"/>
                      <a:pt x="42" y="27"/>
                      <a:pt x="41" y="27"/>
                    </a:cubicBezTo>
                    <a:cubicBezTo>
                      <a:pt x="40" y="27"/>
                      <a:pt x="40" y="26"/>
                      <a:pt x="39" y="26"/>
                    </a:cubicBezTo>
                    <a:cubicBezTo>
                      <a:pt x="38" y="26"/>
                      <a:pt x="37" y="26"/>
                      <a:pt x="36" y="26"/>
                    </a:cubicBezTo>
                    <a:cubicBezTo>
                      <a:pt x="36" y="26"/>
                      <a:pt x="35" y="26"/>
                      <a:pt x="35" y="25"/>
                    </a:cubicBezTo>
                    <a:cubicBezTo>
                      <a:pt x="34" y="25"/>
                      <a:pt x="34" y="25"/>
                      <a:pt x="33" y="25"/>
                    </a:cubicBezTo>
                    <a:cubicBezTo>
                      <a:pt x="33" y="25"/>
                      <a:pt x="31" y="25"/>
                      <a:pt x="30" y="25"/>
                    </a:cubicBezTo>
                    <a:cubicBezTo>
                      <a:pt x="28" y="25"/>
                      <a:pt x="27" y="25"/>
                      <a:pt x="25" y="26"/>
                    </a:cubicBezTo>
                    <a:cubicBezTo>
                      <a:pt x="22" y="26"/>
                      <a:pt x="21" y="26"/>
                      <a:pt x="17" y="26"/>
                    </a:cubicBezTo>
                    <a:cubicBezTo>
                      <a:pt x="16" y="27"/>
                      <a:pt x="15" y="27"/>
                      <a:pt x="15" y="27"/>
                    </a:cubicBezTo>
                    <a:cubicBezTo>
                      <a:pt x="14" y="27"/>
                      <a:pt x="13" y="26"/>
                      <a:pt x="12" y="26"/>
                    </a:cubicBezTo>
                    <a:cubicBezTo>
                      <a:pt x="11" y="26"/>
                      <a:pt x="10" y="25"/>
                      <a:pt x="9" y="25"/>
                    </a:cubicBezTo>
                    <a:cubicBezTo>
                      <a:pt x="8" y="25"/>
                      <a:pt x="6" y="25"/>
                      <a:pt x="5" y="24"/>
                    </a:cubicBezTo>
                    <a:cubicBezTo>
                      <a:pt x="5" y="24"/>
                      <a:pt x="5" y="24"/>
                      <a:pt x="5" y="24"/>
                    </a:cubicBezTo>
                    <a:cubicBezTo>
                      <a:pt x="4" y="23"/>
                      <a:pt x="3" y="23"/>
                      <a:pt x="3" y="23"/>
                    </a:cubicBezTo>
                    <a:cubicBezTo>
                      <a:pt x="2" y="21"/>
                      <a:pt x="2" y="22"/>
                      <a:pt x="1" y="21"/>
                    </a:cubicBezTo>
                    <a:cubicBezTo>
                      <a:pt x="1" y="20"/>
                      <a:pt x="0" y="19"/>
                      <a:pt x="0" y="18"/>
                    </a:cubicBezTo>
                    <a:cubicBezTo>
                      <a:pt x="0" y="17"/>
                      <a:pt x="0" y="17"/>
                      <a:pt x="0" y="16"/>
                    </a:cubicBezTo>
                    <a:cubicBezTo>
                      <a:pt x="1" y="15"/>
                      <a:pt x="1" y="14"/>
                      <a:pt x="1" y="14"/>
                    </a:cubicBezTo>
                    <a:cubicBezTo>
                      <a:pt x="2" y="12"/>
                      <a:pt x="4" y="11"/>
                      <a:pt x="5" y="10"/>
                    </a:cubicBezTo>
                    <a:cubicBezTo>
                      <a:pt x="5" y="10"/>
                      <a:pt x="6" y="9"/>
                      <a:pt x="6" y="9"/>
                    </a:cubicBezTo>
                    <a:cubicBezTo>
                      <a:pt x="6" y="9"/>
                      <a:pt x="6" y="9"/>
                      <a:pt x="6" y="9"/>
                    </a:cubicBezTo>
                    <a:cubicBezTo>
                      <a:pt x="8" y="8"/>
                      <a:pt x="9" y="8"/>
                      <a:pt x="11" y="7"/>
                    </a:cubicBezTo>
                    <a:cubicBezTo>
                      <a:pt x="11" y="7"/>
                      <a:pt x="11" y="7"/>
                      <a:pt x="11" y="7"/>
                    </a:cubicBezTo>
                    <a:cubicBezTo>
                      <a:pt x="12" y="7"/>
                      <a:pt x="13" y="6"/>
                      <a:pt x="14" y="6"/>
                    </a:cubicBezTo>
                    <a:cubicBezTo>
                      <a:pt x="14" y="6"/>
                      <a:pt x="15" y="6"/>
                      <a:pt x="16" y="5"/>
                    </a:cubicBezTo>
                    <a:cubicBezTo>
                      <a:pt x="16" y="5"/>
                      <a:pt x="17" y="5"/>
                      <a:pt x="18" y="5"/>
                    </a:cubicBezTo>
                    <a:cubicBezTo>
                      <a:pt x="19" y="5"/>
                      <a:pt x="20" y="4"/>
                      <a:pt x="21" y="4"/>
                    </a:cubicBezTo>
                    <a:cubicBezTo>
                      <a:pt x="22" y="4"/>
                      <a:pt x="23" y="4"/>
                      <a:pt x="23" y="4"/>
                    </a:cubicBezTo>
                    <a:cubicBezTo>
                      <a:pt x="24" y="3"/>
                      <a:pt x="25" y="3"/>
                      <a:pt x="25" y="3"/>
                    </a:cubicBezTo>
                    <a:cubicBezTo>
                      <a:pt x="25" y="3"/>
                      <a:pt x="26" y="3"/>
                      <a:pt x="26" y="3"/>
                    </a:cubicBezTo>
                    <a:cubicBezTo>
                      <a:pt x="29" y="3"/>
                      <a:pt x="32" y="3"/>
                      <a:pt x="35" y="3"/>
                    </a:cubicBezTo>
                    <a:cubicBezTo>
                      <a:pt x="35" y="3"/>
                      <a:pt x="35" y="3"/>
                      <a:pt x="35" y="3"/>
                    </a:cubicBezTo>
                    <a:cubicBezTo>
                      <a:pt x="38" y="2"/>
                      <a:pt x="41" y="2"/>
                      <a:pt x="44" y="2"/>
                    </a:cubicBezTo>
                    <a:cubicBezTo>
                      <a:pt x="45" y="2"/>
                      <a:pt x="46" y="1"/>
                      <a:pt x="48" y="1"/>
                    </a:cubicBezTo>
                    <a:cubicBezTo>
                      <a:pt x="48" y="0"/>
                      <a:pt x="58" y="0"/>
                      <a:pt x="60" y="0"/>
                    </a:cubicBezTo>
                    <a:cubicBezTo>
                      <a:pt x="61" y="0"/>
                      <a:pt x="62" y="0"/>
                      <a:pt x="62" y="1"/>
                    </a:cubicBezTo>
                    <a:cubicBezTo>
                      <a:pt x="63" y="1"/>
                      <a:pt x="64" y="1"/>
                      <a:pt x="64" y="1"/>
                    </a:cubicBezTo>
                    <a:cubicBezTo>
                      <a:pt x="64" y="1"/>
                      <a:pt x="65" y="1"/>
                      <a:pt x="65" y="1"/>
                    </a:cubicBezTo>
                    <a:cubicBezTo>
                      <a:pt x="65" y="1"/>
                      <a:pt x="66" y="1"/>
                      <a:pt x="66" y="1"/>
                    </a:cubicBezTo>
                    <a:cubicBezTo>
                      <a:pt x="67" y="1"/>
                      <a:pt x="68" y="2"/>
                      <a:pt x="69" y="2"/>
                    </a:cubicBezTo>
                    <a:cubicBezTo>
                      <a:pt x="70" y="3"/>
                      <a:pt x="71" y="3"/>
                      <a:pt x="72" y="4"/>
                    </a:cubicBezTo>
                    <a:cubicBezTo>
                      <a:pt x="72" y="5"/>
                      <a:pt x="73" y="5"/>
                      <a:pt x="74" y="6"/>
                    </a:cubicBezTo>
                    <a:cubicBezTo>
                      <a:pt x="74" y="7"/>
                      <a:pt x="74" y="8"/>
                      <a:pt x="74" y="9"/>
                    </a:cubicBezTo>
                    <a:cubicBezTo>
                      <a:pt x="74" y="10"/>
                      <a:pt x="74" y="11"/>
                      <a:pt x="75" y="12"/>
                    </a:cubicBezTo>
                    <a:cubicBezTo>
                      <a:pt x="74" y="13"/>
                      <a:pt x="74" y="13"/>
                      <a:pt x="74" y="14"/>
                    </a:cubicBezTo>
                    <a:cubicBezTo>
                      <a:pt x="74" y="14"/>
                      <a:pt x="74" y="14"/>
                      <a:pt x="74" y="15"/>
                    </a:cubicBezTo>
                    <a:cubicBezTo>
                      <a:pt x="74" y="15"/>
                      <a:pt x="74" y="15"/>
                      <a:pt x="74" y="16"/>
                    </a:cubicBezTo>
                    <a:cubicBezTo>
                      <a:pt x="74" y="16"/>
                      <a:pt x="73" y="17"/>
                      <a:pt x="73" y="17"/>
                    </a:cubicBezTo>
                    <a:cubicBezTo>
                      <a:pt x="73" y="18"/>
                      <a:pt x="72" y="19"/>
                      <a:pt x="71" y="19"/>
                    </a:cubicBezTo>
                    <a:cubicBezTo>
                      <a:pt x="71" y="20"/>
                      <a:pt x="70" y="20"/>
                      <a:pt x="69" y="21"/>
                    </a:cubicBezTo>
                    <a:cubicBezTo>
                      <a:pt x="68" y="21"/>
                      <a:pt x="65" y="22"/>
                      <a:pt x="63" y="22"/>
                    </a:cubicBezTo>
                    <a:cubicBezTo>
                      <a:pt x="63" y="23"/>
                      <a:pt x="62" y="23"/>
                      <a:pt x="62" y="23"/>
                    </a:cubicBezTo>
                    <a:cubicBezTo>
                      <a:pt x="60" y="23"/>
                      <a:pt x="59" y="24"/>
                      <a:pt x="58" y="24"/>
                    </a:cubicBezTo>
                    <a:cubicBezTo>
                      <a:pt x="57" y="24"/>
                      <a:pt x="57" y="25"/>
                      <a:pt x="55" y="25"/>
                    </a:cubicBezTo>
                    <a:cubicBezTo>
                      <a:pt x="54" y="25"/>
                      <a:pt x="54" y="26"/>
                      <a:pt x="53" y="26"/>
                    </a:cubicBezTo>
                    <a:cubicBezTo>
                      <a:pt x="52" y="26"/>
                      <a:pt x="52" y="26"/>
                      <a:pt x="52" y="26"/>
                    </a:cubicBezTo>
                    <a:cubicBezTo>
                      <a:pt x="50" y="26"/>
                      <a:pt x="49" y="27"/>
                      <a:pt x="47" y="27"/>
                    </a:cubicBezTo>
                    <a:cubicBezTo>
                      <a:pt x="46" y="27"/>
                      <a:pt x="45" y="27"/>
                      <a:pt x="44"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2"/>
              <p:cNvSpPr/>
              <p:nvPr/>
            </p:nvSpPr>
            <p:spPr bwMode="auto">
              <a:xfrm>
                <a:off x="2760663" y="4167188"/>
                <a:ext cx="161925" cy="173038"/>
              </a:xfrm>
              <a:custGeom>
                <a:avLst/>
                <a:gdLst>
                  <a:gd name="T0" fmla="*/ 29 w 43"/>
                  <a:gd name="T1" fmla="*/ 46 h 46"/>
                  <a:gd name="T2" fmla="*/ 27 w 43"/>
                  <a:gd name="T3" fmla="*/ 45 h 46"/>
                  <a:gd name="T4" fmla="*/ 26 w 43"/>
                  <a:gd name="T5" fmla="*/ 44 h 46"/>
                  <a:gd name="T6" fmla="*/ 24 w 43"/>
                  <a:gd name="T7" fmla="*/ 40 h 46"/>
                  <a:gd name="T8" fmla="*/ 21 w 43"/>
                  <a:gd name="T9" fmla="*/ 35 h 46"/>
                  <a:gd name="T10" fmla="*/ 19 w 43"/>
                  <a:gd name="T11" fmla="*/ 31 h 46"/>
                  <a:gd name="T12" fmla="*/ 16 w 43"/>
                  <a:gd name="T13" fmla="*/ 26 h 46"/>
                  <a:gd name="T14" fmla="*/ 11 w 43"/>
                  <a:gd name="T15" fmla="*/ 21 h 46"/>
                  <a:gd name="T16" fmla="*/ 9 w 43"/>
                  <a:gd name="T17" fmla="*/ 20 h 46"/>
                  <a:gd name="T18" fmla="*/ 8 w 43"/>
                  <a:gd name="T19" fmla="*/ 18 h 46"/>
                  <a:gd name="T20" fmla="*/ 7 w 43"/>
                  <a:gd name="T21" fmla="*/ 18 h 46"/>
                  <a:gd name="T22" fmla="*/ 5 w 43"/>
                  <a:gd name="T23" fmla="*/ 17 h 46"/>
                  <a:gd name="T24" fmla="*/ 5 w 43"/>
                  <a:gd name="T25" fmla="*/ 16 h 46"/>
                  <a:gd name="T26" fmla="*/ 3 w 43"/>
                  <a:gd name="T27" fmla="*/ 14 h 46"/>
                  <a:gd name="T28" fmla="*/ 3 w 43"/>
                  <a:gd name="T29" fmla="*/ 14 h 46"/>
                  <a:gd name="T30" fmla="*/ 1 w 43"/>
                  <a:gd name="T31" fmla="*/ 12 h 46"/>
                  <a:gd name="T32" fmla="*/ 0 w 43"/>
                  <a:gd name="T33" fmla="*/ 10 h 46"/>
                  <a:gd name="T34" fmla="*/ 0 w 43"/>
                  <a:gd name="T35" fmla="*/ 9 h 46"/>
                  <a:gd name="T36" fmla="*/ 0 w 43"/>
                  <a:gd name="T37" fmla="*/ 6 h 46"/>
                  <a:gd name="T38" fmla="*/ 2 w 43"/>
                  <a:gd name="T39" fmla="*/ 3 h 46"/>
                  <a:gd name="T40" fmla="*/ 3 w 43"/>
                  <a:gd name="T41" fmla="*/ 1 h 46"/>
                  <a:gd name="T42" fmla="*/ 7 w 43"/>
                  <a:gd name="T43" fmla="*/ 0 h 46"/>
                  <a:gd name="T44" fmla="*/ 10 w 43"/>
                  <a:gd name="T45" fmla="*/ 0 h 46"/>
                  <a:gd name="T46" fmla="*/ 13 w 43"/>
                  <a:gd name="T47" fmla="*/ 1 h 46"/>
                  <a:gd name="T48" fmla="*/ 15 w 43"/>
                  <a:gd name="T49" fmla="*/ 2 h 46"/>
                  <a:gd name="T50" fmla="*/ 18 w 43"/>
                  <a:gd name="T51" fmla="*/ 3 h 46"/>
                  <a:gd name="T52" fmla="*/ 21 w 43"/>
                  <a:gd name="T53" fmla="*/ 3 h 46"/>
                  <a:gd name="T54" fmla="*/ 24 w 43"/>
                  <a:gd name="T55" fmla="*/ 4 h 46"/>
                  <a:gd name="T56" fmla="*/ 28 w 43"/>
                  <a:gd name="T57" fmla="*/ 4 h 46"/>
                  <a:gd name="T58" fmla="*/ 31 w 43"/>
                  <a:gd name="T59" fmla="*/ 5 h 46"/>
                  <a:gd name="T60" fmla="*/ 33 w 43"/>
                  <a:gd name="T61" fmla="*/ 7 h 46"/>
                  <a:gd name="T62" fmla="*/ 34 w 43"/>
                  <a:gd name="T63" fmla="*/ 7 h 46"/>
                  <a:gd name="T64" fmla="*/ 37 w 43"/>
                  <a:gd name="T65" fmla="*/ 8 h 46"/>
                  <a:gd name="T66" fmla="*/ 39 w 43"/>
                  <a:gd name="T67" fmla="*/ 9 h 46"/>
                  <a:gd name="T68" fmla="*/ 40 w 43"/>
                  <a:gd name="T69" fmla="*/ 11 h 46"/>
                  <a:gd name="T70" fmla="*/ 42 w 43"/>
                  <a:gd name="T71" fmla="*/ 13 h 46"/>
                  <a:gd name="T72" fmla="*/ 43 w 43"/>
                  <a:gd name="T73" fmla="*/ 16 h 46"/>
                  <a:gd name="T74" fmla="*/ 43 w 43"/>
                  <a:gd name="T75" fmla="*/ 19 h 46"/>
                  <a:gd name="T76" fmla="*/ 43 w 43"/>
                  <a:gd name="T77" fmla="*/ 22 h 46"/>
                  <a:gd name="T78" fmla="*/ 42 w 43"/>
                  <a:gd name="T79" fmla="*/ 25 h 46"/>
                  <a:gd name="T80" fmla="*/ 43 w 43"/>
                  <a:gd name="T81" fmla="*/ 28 h 46"/>
                  <a:gd name="T82" fmla="*/ 43 w 43"/>
                  <a:gd name="T83" fmla="*/ 30 h 46"/>
                  <a:gd name="T84" fmla="*/ 42 w 43"/>
                  <a:gd name="T85" fmla="*/ 35 h 46"/>
                  <a:gd name="T86" fmla="*/ 41 w 43"/>
                  <a:gd name="T87" fmla="*/ 38 h 46"/>
                  <a:gd name="T88" fmla="*/ 39 w 43"/>
                  <a:gd name="T89" fmla="*/ 40 h 46"/>
                  <a:gd name="T90" fmla="*/ 35 w 43"/>
                  <a:gd name="T91" fmla="*/ 45 h 46"/>
                  <a:gd name="T92" fmla="*/ 33 w 43"/>
                  <a:gd name="T93" fmla="*/ 46 h 46"/>
                  <a:gd name="T94" fmla="*/ 31 w 43"/>
                  <a:gd name="T95" fmla="*/ 46 h 46"/>
                  <a:gd name="T96" fmla="*/ 29 w 43"/>
                  <a:gd name="T9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3" h="46">
                    <a:moveTo>
                      <a:pt x="29" y="46"/>
                    </a:moveTo>
                    <a:cubicBezTo>
                      <a:pt x="28" y="46"/>
                      <a:pt x="29" y="46"/>
                      <a:pt x="27" y="45"/>
                    </a:cubicBezTo>
                    <a:cubicBezTo>
                      <a:pt x="27" y="45"/>
                      <a:pt x="26" y="44"/>
                      <a:pt x="26" y="44"/>
                    </a:cubicBezTo>
                    <a:cubicBezTo>
                      <a:pt x="25" y="43"/>
                      <a:pt x="24" y="41"/>
                      <a:pt x="24" y="40"/>
                    </a:cubicBezTo>
                    <a:cubicBezTo>
                      <a:pt x="23" y="38"/>
                      <a:pt x="22" y="37"/>
                      <a:pt x="21" y="35"/>
                    </a:cubicBezTo>
                    <a:cubicBezTo>
                      <a:pt x="21" y="34"/>
                      <a:pt x="19" y="31"/>
                      <a:pt x="19" y="31"/>
                    </a:cubicBezTo>
                    <a:cubicBezTo>
                      <a:pt x="18" y="29"/>
                      <a:pt x="17" y="27"/>
                      <a:pt x="16" y="26"/>
                    </a:cubicBezTo>
                    <a:cubicBezTo>
                      <a:pt x="14" y="24"/>
                      <a:pt x="13" y="22"/>
                      <a:pt x="11" y="21"/>
                    </a:cubicBezTo>
                    <a:cubicBezTo>
                      <a:pt x="10" y="20"/>
                      <a:pt x="10" y="20"/>
                      <a:pt x="9" y="20"/>
                    </a:cubicBezTo>
                    <a:cubicBezTo>
                      <a:pt x="9" y="19"/>
                      <a:pt x="8" y="19"/>
                      <a:pt x="8" y="18"/>
                    </a:cubicBezTo>
                    <a:cubicBezTo>
                      <a:pt x="7" y="18"/>
                      <a:pt x="7" y="18"/>
                      <a:pt x="7" y="18"/>
                    </a:cubicBezTo>
                    <a:cubicBezTo>
                      <a:pt x="6" y="17"/>
                      <a:pt x="5" y="17"/>
                      <a:pt x="5" y="17"/>
                    </a:cubicBezTo>
                    <a:cubicBezTo>
                      <a:pt x="5" y="16"/>
                      <a:pt x="5" y="16"/>
                      <a:pt x="5" y="16"/>
                    </a:cubicBezTo>
                    <a:cubicBezTo>
                      <a:pt x="5" y="16"/>
                      <a:pt x="3" y="15"/>
                      <a:pt x="3" y="14"/>
                    </a:cubicBezTo>
                    <a:cubicBezTo>
                      <a:pt x="3" y="14"/>
                      <a:pt x="3" y="14"/>
                      <a:pt x="3" y="14"/>
                    </a:cubicBezTo>
                    <a:cubicBezTo>
                      <a:pt x="2" y="13"/>
                      <a:pt x="1" y="13"/>
                      <a:pt x="1" y="12"/>
                    </a:cubicBezTo>
                    <a:cubicBezTo>
                      <a:pt x="0" y="11"/>
                      <a:pt x="1" y="11"/>
                      <a:pt x="0" y="10"/>
                    </a:cubicBezTo>
                    <a:cubicBezTo>
                      <a:pt x="0" y="10"/>
                      <a:pt x="0" y="9"/>
                      <a:pt x="0" y="9"/>
                    </a:cubicBezTo>
                    <a:cubicBezTo>
                      <a:pt x="0" y="8"/>
                      <a:pt x="0" y="7"/>
                      <a:pt x="0" y="6"/>
                    </a:cubicBezTo>
                    <a:cubicBezTo>
                      <a:pt x="0" y="6"/>
                      <a:pt x="1" y="4"/>
                      <a:pt x="2" y="3"/>
                    </a:cubicBezTo>
                    <a:cubicBezTo>
                      <a:pt x="2" y="2"/>
                      <a:pt x="2" y="2"/>
                      <a:pt x="3" y="1"/>
                    </a:cubicBezTo>
                    <a:cubicBezTo>
                      <a:pt x="3" y="1"/>
                      <a:pt x="5" y="0"/>
                      <a:pt x="7" y="0"/>
                    </a:cubicBezTo>
                    <a:cubicBezTo>
                      <a:pt x="8" y="0"/>
                      <a:pt x="9" y="0"/>
                      <a:pt x="10" y="0"/>
                    </a:cubicBezTo>
                    <a:cubicBezTo>
                      <a:pt x="11" y="0"/>
                      <a:pt x="12" y="1"/>
                      <a:pt x="13" y="1"/>
                    </a:cubicBezTo>
                    <a:cubicBezTo>
                      <a:pt x="14" y="1"/>
                      <a:pt x="14" y="1"/>
                      <a:pt x="15" y="2"/>
                    </a:cubicBezTo>
                    <a:cubicBezTo>
                      <a:pt x="16" y="2"/>
                      <a:pt x="18" y="3"/>
                      <a:pt x="18" y="3"/>
                    </a:cubicBezTo>
                    <a:cubicBezTo>
                      <a:pt x="19" y="3"/>
                      <a:pt x="20" y="3"/>
                      <a:pt x="21" y="3"/>
                    </a:cubicBezTo>
                    <a:cubicBezTo>
                      <a:pt x="22" y="3"/>
                      <a:pt x="23" y="3"/>
                      <a:pt x="24" y="4"/>
                    </a:cubicBezTo>
                    <a:cubicBezTo>
                      <a:pt x="26" y="4"/>
                      <a:pt x="26" y="4"/>
                      <a:pt x="28" y="4"/>
                    </a:cubicBezTo>
                    <a:cubicBezTo>
                      <a:pt x="28" y="4"/>
                      <a:pt x="30" y="5"/>
                      <a:pt x="31" y="5"/>
                    </a:cubicBezTo>
                    <a:cubicBezTo>
                      <a:pt x="32" y="6"/>
                      <a:pt x="33" y="6"/>
                      <a:pt x="33" y="7"/>
                    </a:cubicBezTo>
                    <a:cubicBezTo>
                      <a:pt x="34" y="7"/>
                      <a:pt x="34" y="7"/>
                      <a:pt x="34" y="7"/>
                    </a:cubicBezTo>
                    <a:cubicBezTo>
                      <a:pt x="35" y="7"/>
                      <a:pt x="36" y="8"/>
                      <a:pt x="37" y="8"/>
                    </a:cubicBezTo>
                    <a:cubicBezTo>
                      <a:pt x="37" y="9"/>
                      <a:pt x="38" y="9"/>
                      <a:pt x="39" y="9"/>
                    </a:cubicBezTo>
                    <a:cubicBezTo>
                      <a:pt x="40" y="10"/>
                      <a:pt x="39" y="10"/>
                      <a:pt x="40" y="11"/>
                    </a:cubicBezTo>
                    <a:cubicBezTo>
                      <a:pt x="42" y="11"/>
                      <a:pt x="42" y="12"/>
                      <a:pt x="42" y="13"/>
                    </a:cubicBezTo>
                    <a:cubicBezTo>
                      <a:pt x="43" y="14"/>
                      <a:pt x="43" y="15"/>
                      <a:pt x="43" y="16"/>
                    </a:cubicBezTo>
                    <a:cubicBezTo>
                      <a:pt x="43" y="17"/>
                      <a:pt x="43" y="18"/>
                      <a:pt x="43" y="19"/>
                    </a:cubicBezTo>
                    <a:cubicBezTo>
                      <a:pt x="43" y="19"/>
                      <a:pt x="43" y="21"/>
                      <a:pt x="43" y="22"/>
                    </a:cubicBezTo>
                    <a:cubicBezTo>
                      <a:pt x="42" y="23"/>
                      <a:pt x="43" y="24"/>
                      <a:pt x="42" y="25"/>
                    </a:cubicBezTo>
                    <a:cubicBezTo>
                      <a:pt x="42" y="26"/>
                      <a:pt x="42" y="28"/>
                      <a:pt x="43" y="28"/>
                    </a:cubicBezTo>
                    <a:cubicBezTo>
                      <a:pt x="43" y="28"/>
                      <a:pt x="43" y="30"/>
                      <a:pt x="43" y="30"/>
                    </a:cubicBezTo>
                    <a:cubicBezTo>
                      <a:pt x="43" y="32"/>
                      <a:pt x="42" y="34"/>
                      <a:pt x="42" y="35"/>
                    </a:cubicBezTo>
                    <a:cubicBezTo>
                      <a:pt x="42" y="37"/>
                      <a:pt x="41" y="37"/>
                      <a:pt x="41" y="38"/>
                    </a:cubicBezTo>
                    <a:cubicBezTo>
                      <a:pt x="40" y="38"/>
                      <a:pt x="41" y="38"/>
                      <a:pt x="39" y="40"/>
                    </a:cubicBezTo>
                    <a:cubicBezTo>
                      <a:pt x="39" y="40"/>
                      <a:pt x="36" y="44"/>
                      <a:pt x="35" y="45"/>
                    </a:cubicBezTo>
                    <a:cubicBezTo>
                      <a:pt x="35" y="45"/>
                      <a:pt x="33" y="46"/>
                      <a:pt x="33" y="46"/>
                    </a:cubicBezTo>
                    <a:cubicBezTo>
                      <a:pt x="33" y="46"/>
                      <a:pt x="32" y="46"/>
                      <a:pt x="31" y="46"/>
                    </a:cubicBezTo>
                    <a:cubicBezTo>
                      <a:pt x="31" y="46"/>
                      <a:pt x="30" y="46"/>
                      <a:pt x="29"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3"/>
              <p:cNvSpPr/>
              <p:nvPr/>
            </p:nvSpPr>
            <p:spPr bwMode="auto">
              <a:xfrm>
                <a:off x="2573338" y="3898900"/>
                <a:ext cx="323850" cy="395288"/>
              </a:xfrm>
              <a:custGeom>
                <a:avLst/>
                <a:gdLst>
                  <a:gd name="T0" fmla="*/ 6 w 86"/>
                  <a:gd name="T1" fmla="*/ 104 h 105"/>
                  <a:gd name="T2" fmla="*/ 2 w 86"/>
                  <a:gd name="T3" fmla="*/ 99 h 105"/>
                  <a:gd name="T4" fmla="*/ 2 w 86"/>
                  <a:gd name="T5" fmla="*/ 88 h 105"/>
                  <a:gd name="T6" fmla="*/ 8 w 86"/>
                  <a:gd name="T7" fmla="*/ 78 h 105"/>
                  <a:gd name="T8" fmla="*/ 15 w 86"/>
                  <a:gd name="T9" fmla="*/ 65 h 105"/>
                  <a:gd name="T10" fmla="*/ 16 w 86"/>
                  <a:gd name="T11" fmla="*/ 59 h 105"/>
                  <a:gd name="T12" fmla="*/ 13 w 86"/>
                  <a:gd name="T13" fmla="*/ 58 h 105"/>
                  <a:gd name="T14" fmla="*/ 7 w 86"/>
                  <a:gd name="T15" fmla="*/ 55 h 105"/>
                  <a:gd name="T16" fmla="*/ 3 w 86"/>
                  <a:gd name="T17" fmla="*/ 49 h 105"/>
                  <a:gd name="T18" fmla="*/ 4 w 86"/>
                  <a:gd name="T19" fmla="*/ 39 h 105"/>
                  <a:gd name="T20" fmla="*/ 9 w 86"/>
                  <a:gd name="T21" fmla="*/ 35 h 105"/>
                  <a:gd name="T22" fmla="*/ 13 w 86"/>
                  <a:gd name="T23" fmla="*/ 33 h 105"/>
                  <a:gd name="T24" fmla="*/ 26 w 86"/>
                  <a:gd name="T25" fmla="*/ 32 h 105"/>
                  <a:gd name="T26" fmla="*/ 28 w 86"/>
                  <a:gd name="T27" fmla="*/ 28 h 105"/>
                  <a:gd name="T28" fmla="*/ 27 w 86"/>
                  <a:gd name="T29" fmla="*/ 25 h 105"/>
                  <a:gd name="T30" fmla="*/ 24 w 86"/>
                  <a:gd name="T31" fmla="*/ 19 h 105"/>
                  <a:gd name="T32" fmla="*/ 28 w 86"/>
                  <a:gd name="T33" fmla="*/ 6 h 105"/>
                  <a:gd name="T34" fmla="*/ 32 w 86"/>
                  <a:gd name="T35" fmla="*/ 1 h 105"/>
                  <a:gd name="T36" fmla="*/ 40 w 86"/>
                  <a:gd name="T37" fmla="*/ 0 h 105"/>
                  <a:gd name="T38" fmla="*/ 44 w 86"/>
                  <a:gd name="T39" fmla="*/ 2 h 105"/>
                  <a:gd name="T40" fmla="*/ 51 w 86"/>
                  <a:gd name="T41" fmla="*/ 12 h 105"/>
                  <a:gd name="T42" fmla="*/ 52 w 86"/>
                  <a:gd name="T43" fmla="*/ 22 h 105"/>
                  <a:gd name="T44" fmla="*/ 55 w 86"/>
                  <a:gd name="T45" fmla="*/ 26 h 105"/>
                  <a:gd name="T46" fmla="*/ 58 w 86"/>
                  <a:gd name="T47" fmla="*/ 25 h 105"/>
                  <a:gd name="T48" fmla="*/ 61 w 86"/>
                  <a:gd name="T49" fmla="*/ 22 h 105"/>
                  <a:gd name="T50" fmla="*/ 64 w 86"/>
                  <a:gd name="T51" fmla="*/ 20 h 105"/>
                  <a:gd name="T52" fmla="*/ 67 w 86"/>
                  <a:gd name="T53" fmla="*/ 19 h 105"/>
                  <a:gd name="T54" fmla="*/ 71 w 86"/>
                  <a:gd name="T55" fmla="*/ 20 h 105"/>
                  <a:gd name="T56" fmla="*/ 74 w 86"/>
                  <a:gd name="T57" fmla="*/ 22 h 105"/>
                  <a:gd name="T58" fmla="*/ 76 w 86"/>
                  <a:gd name="T59" fmla="*/ 24 h 105"/>
                  <a:gd name="T60" fmla="*/ 78 w 86"/>
                  <a:gd name="T61" fmla="*/ 26 h 105"/>
                  <a:gd name="T62" fmla="*/ 82 w 86"/>
                  <a:gd name="T63" fmla="*/ 28 h 105"/>
                  <a:gd name="T64" fmla="*/ 86 w 86"/>
                  <a:gd name="T65" fmla="*/ 33 h 105"/>
                  <a:gd name="T66" fmla="*/ 85 w 86"/>
                  <a:gd name="T67" fmla="*/ 35 h 105"/>
                  <a:gd name="T68" fmla="*/ 85 w 86"/>
                  <a:gd name="T69" fmla="*/ 37 h 105"/>
                  <a:gd name="T70" fmla="*/ 85 w 86"/>
                  <a:gd name="T71" fmla="*/ 38 h 105"/>
                  <a:gd name="T72" fmla="*/ 84 w 86"/>
                  <a:gd name="T73" fmla="*/ 39 h 105"/>
                  <a:gd name="T74" fmla="*/ 80 w 86"/>
                  <a:gd name="T75" fmla="*/ 41 h 105"/>
                  <a:gd name="T76" fmla="*/ 78 w 86"/>
                  <a:gd name="T77" fmla="*/ 43 h 105"/>
                  <a:gd name="T78" fmla="*/ 76 w 86"/>
                  <a:gd name="T79" fmla="*/ 44 h 105"/>
                  <a:gd name="T80" fmla="*/ 70 w 86"/>
                  <a:gd name="T81" fmla="*/ 47 h 105"/>
                  <a:gd name="T82" fmla="*/ 66 w 86"/>
                  <a:gd name="T83" fmla="*/ 49 h 105"/>
                  <a:gd name="T84" fmla="*/ 51 w 86"/>
                  <a:gd name="T85" fmla="*/ 54 h 105"/>
                  <a:gd name="T86" fmla="*/ 46 w 86"/>
                  <a:gd name="T87" fmla="*/ 56 h 105"/>
                  <a:gd name="T88" fmla="*/ 41 w 86"/>
                  <a:gd name="T89" fmla="*/ 59 h 105"/>
                  <a:gd name="T90" fmla="*/ 37 w 86"/>
                  <a:gd name="T91" fmla="*/ 64 h 105"/>
                  <a:gd name="T92" fmla="*/ 36 w 86"/>
                  <a:gd name="T93" fmla="*/ 67 h 105"/>
                  <a:gd name="T94" fmla="*/ 35 w 86"/>
                  <a:gd name="T95" fmla="*/ 68 h 105"/>
                  <a:gd name="T96" fmla="*/ 32 w 86"/>
                  <a:gd name="T97" fmla="*/ 72 h 105"/>
                  <a:gd name="T98" fmla="*/ 29 w 86"/>
                  <a:gd name="T99" fmla="*/ 79 h 105"/>
                  <a:gd name="T100" fmla="*/ 25 w 86"/>
                  <a:gd name="T101" fmla="*/ 88 h 105"/>
                  <a:gd name="T102" fmla="*/ 19 w 86"/>
                  <a:gd name="T103" fmla="*/ 100 h 105"/>
                  <a:gd name="T104" fmla="*/ 12 w 86"/>
                  <a:gd name="T105" fmla="*/ 10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6" h="105">
                    <a:moveTo>
                      <a:pt x="9" y="105"/>
                    </a:moveTo>
                    <a:cubicBezTo>
                      <a:pt x="8" y="105"/>
                      <a:pt x="6" y="104"/>
                      <a:pt x="6" y="104"/>
                    </a:cubicBezTo>
                    <a:cubicBezTo>
                      <a:pt x="5" y="103"/>
                      <a:pt x="4" y="102"/>
                      <a:pt x="4" y="102"/>
                    </a:cubicBezTo>
                    <a:cubicBezTo>
                      <a:pt x="3" y="100"/>
                      <a:pt x="2" y="100"/>
                      <a:pt x="2" y="99"/>
                    </a:cubicBezTo>
                    <a:cubicBezTo>
                      <a:pt x="1" y="98"/>
                      <a:pt x="0" y="96"/>
                      <a:pt x="0" y="96"/>
                    </a:cubicBezTo>
                    <a:cubicBezTo>
                      <a:pt x="0" y="92"/>
                      <a:pt x="1" y="90"/>
                      <a:pt x="2" y="88"/>
                    </a:cubicBezTo>
                    <a:cubicBezTo>
                      <a:pt x="3" y="86"/>
                      <a:pt x="4" y="84"/>
                      <a:pt x="6" y="83"/>
                    </a:cubicBezTo>
                    <a:cubicBezTo>
                      <a:pt x="6" y="81"/>
                      <a:pt x="7" y="79"/>
                      <a:pt x="8" y="78"/>
                    </a:cubicBezTo>
                    <a:cubicBezTo>
                      <a:pt x="8" y="77"/>
                      <a:pt x="8" y="77"/>
                      <a:pt x="9" y="77"/>
                    </a:cubicBezTo>
                    <a:cubicBezTo>
                      <a:pt x="9" y="72"/>
                      <a:pt x="13" y="69"/>
                      <a:pt x="15" y="65"/>
                    </a:cubicBezTo>
                    <a:cubicBezTo>
                      <a:pt x="16" y="63"/>
                      <a:pt x="17" y="62"/>
                      <a:pt x="17" y="60"/>
                    </a:cubicBezTo>
                    <a:cubicBezTo>
                      <a:pt x="17" y="60"/>
                      <a:pt x="16" y="59"/>
                      <a:pt x="16" y="59"/>
                    </a:cubicBezTo>
                    <a:cubicBezTo>
                      <a:pt x="16" y="59"/>
                      <a:pt x="15" y="59"/>
                      <a:pt x="15" y="58"/>
                    </a:cubicBezTo>
                    <a:cubicBezTo>
                      <a:pt x="14" y="58"/>
                      <a:pt x="14" y="58"/>
                      <a:pt x="13" y="58"/>
                    </a:cubicBezTo>
                    <a:cubicBezTo>
                      <a:pt x="13" y="57"/>
                      <a:pt x="12" y="57"/>
                      <a:pt x="12" y="57"/>
                    </a:cubicBezTo>
                    <a:cubicBezTo>
                      <a:pt x="10" y="56"/>
                      <a:pt x="9" y="55"/>
                      <a:pt x="7" y="55"/>
                    </a:cubicBezTo>
                    <a:cubicBezTo>
                      <a:pt x="5" y="53"/>
                      <a:pt x="3" y="51"/>
                      <a:pt x="3" y="50"/>
                    </a:cubicBezTo>
                    <a:cubicBezTo>
                      <a:pt x="3" y="50"/>
                      <a:pt x="3" y="49"/>
                      <a:pt x="3" y="49"/>
                    </a:cubicBezTo>
                    <a:cubicBezTo>
                      <a:pt x="3" y="46"/>
                      <a:pt x="3" y="43"/>
                      <a:pt x="4" y="41"/>
                    </a:cubicBezTo>
                    <a:cubicBezTo>
                      <a:pt x="4" y="40"/>
                      <a:pt x="4" y="39"/>
                      <a:pt x="4" y="39"/>
                    </a:cubicBezTo>
                    <a:cubicBezTo>
                      <a:pt x="5" y="38"/>
                      <a:pt x="5" y="37"/>
                      <a:pt x="6" y="36"/>
                    </a:cubicBezTo>
                    <a:cubicBezTo>
                      <a:pt x="7" y="36"/>
                      <a:pt x="7" y="35"/>
                      <a:pt x="9" y="35"/>
                    </a:cubicBezTo>
                    <a:cubicBezTo>
                      <a:pt x="9" y="34"/>
                      <a:pt x="10" y="34"/>
                      <a:pt x="12" y="34"/>
                    </a:cubicBezTo>
                    <a:cubicBezTo>
                      <a:pt x="12" y="34"/>
                      <a:pt x="12" y="33"/>
                      <a:pt x="13" y="33"/>
                    </a:cubicBezTo>
                    <a:cubicBezTo>
                      <a:pt x="13" y="33"/>
                      <a:pt x="14" y="33"/>
                      <a:pt x="14" y="33"/>
                    </a:cubicBezTo>
                    <a:cubicBezTo>
                      <a:pt x="15" y="32"/>
                      <a:pt x="24" y="32"/>
                      <a:pt x="26" y="32"/>
                    </a:cubicBezTo>
                    <a:cubicBezTo>
                      <a:pt x="26" y="32"/>
                      <a:pt x="27" y="32"/>
                      <a:pt x="27" y="31"/>
                    </a:cubicBezTo>
                    <a:cubicBezTo>
                      <a:pt x="27" y="30"/>
                      <a:pt x="27" y="29"/>
                      <a:pt x="28" y="28"/>
                    </a:cubicBezTo>
                    <a:cubicBezTo>
                      <a:pt x="27" y="28"/>
                      <a:pt x="27" y="28"/>
                      <a:pt x="27" y="28"/>
                    </a:cubicBezTo>
                    <a:cubicBezTo>
                      <a:pt x="27" y="27"/>
                      <a:pt x="27" y="26"/>
                      <a:pt x="27" y="25"/>
                    </a:cubicBezTo>
                    <a:cubicBezTo>
                      <a:pt x="27" y="24"/>
                      <a:pt x="27" y="23"/>
                      <a:pt x="27" y="22"/>
                    </a:cubicBezTo>
                    <a:cubicBezTo>
                      <a:pt x="25" y="21"/>
                      <a:pt x="25" y="19"/>
                      <a:pt x="24" y="19"/>
                    </a:cubicBezTo>
                    <a:cubicBezTo>
                      <a:pt x="24" y="17"/>
                      <a:pt x="24" y="16"/>
                      <a:pt x="24" y="14"/>
                    </a:cubicBezTo>
                    <a:cubicBezTo>
                      <a:pt x="25" y="10"/>
                      <a:pt x="26" y="8"/>
                      <a:pt x="28" y="6"/>
                    </a:cubicBezTo>
                    <a:cubicBezTo>
                      <a:pt x="28" y="5"/>
                      <a:pt x="29" y="4"/>
                      <a:pt x="30" y="3"/>
                    </a:cubicBezTo>
                    <a:cubicBezTo>
                      <a:pt x="30" y="3"/>
                      <a:pt x="31" y="2"/>
                      <a:pt x="32" y="1"/>
                    </a:cubicBezTo>
                    <a:cubicBezTo>
                      <a:pt x="32" y="1"/>
                      <a:pt x="33" y="0"/>
                      <a:pt x="35" y="0"/>
                    </a:cubicBezTo>
                    <a:cubicBezTo>
                      <a:pt x="36" y="0"/>
                      <a:pt x="38" y="0"/>
                      <a:pt x="40" y="0"/>
                    </a:cubicBezTo>
                    <a:cubicBezTo>
                      <a:pt x="40" y="0"/>
                      <a:pt x="41" y="1"/>
                      <a:pt x="42" y="1"/>
                    </a:cubicBezTo>
                    <a:cubicBezTo>
                      <a:pt x="42" y="1"/>
                      <a:pt x="43" y="2"/>
                      <a:pt x="44" y="2"/>
                    </a:cubicBezTo>
                    <a:cubicBezTo>
                      <a:pt x="44" y="2"/>
                      <a:pt x="46" y="5"/>
                      <a:pt x="46" y="5"/>
                    </a:cubicBezTo>
                    <a:cubicBezTo>
                      <a:pt x="48" y="7"/>
                      <a:pt x="49" y="8"/>
                      <a:pt x="51" y="12"/>
                    </a:cubicBezTo>
                    <a:cubicBezTo>
                      <a:pt x="51" y="13"/>
                      <a:pt x="51" y="14"/>
                      <a:pt x="52" y="15"/>
                    </a:cubicBezTo>
                    <a:cubicBezTo>
                      <a:pt x="52" y="17"/>
                      <a:pt x="52" y="20"/>
                      <a:pt x="52" y="22"/>
                    </a:cubicBezTo>
                    <a:cubicBezTo>
                      <a:pt x="52" y="23"/>
                      <a:pt x="52" y="25"/>
                      <a:pt x="52" y="27"/>
                    </a:cubicBezTo>
                    <a:cubicBezTo>
                      <a:pt x="53" y="27"/>
                      <a:pt x="53" y="26"/>
                      <a:pt x="55" y="26"/>
                    </a:cubicBezTo>
                    <a:cubicBezTo>
                      <a:pt x="55" y="26"/>
                      <a:pt x="55" y="25"/>
                      <a:pt x="56" y="25"/>
                    </a:cubicBezTo>
                    <a:cubicBezTo>
                      <a:pt x="57" y="25"/>
                      <a:pt x="57" y="25"/>
                      <a:pt x="58" y="25"/>
                    </a:cubicBezTo>
                    <a:cubicBezTo>
                      <a:pt x="58" y="24"/>
                      <a:pt x="59" y="24"/>
                      <a:pt x="59" y="24"/>
                    </a:cubicBezTo>
                    <a:cubicBezTo>
                      <a:pt x="60" y="24"/>
                      <a:pt x="60" y="23"/>
                      <a:pt x="61" y="22"/>
                    </a:cubicBezTo>
                    <a:cubicBezTo>
                      <a:pt x="62" y="22"/>
                      <a:pt x="63" y="21"/>
                      <a:pt x="63" y="21"/>
                    </a:cubicBezTo>
                    <a:cubicBezTo>
                      <a:pt x="63" y="21"/>
                      <a:pt x="64" y="21"/>
                      <a:pt x="64" y="20"/>
                    </a:cubicBezTo>
                    <a:cubicBezTo>
                      <a:pt x="65" y="20"/>
                      <a:pt x="65" y="20"/>
                      <a:pt x="65" y="20"/>
                    </a:cubicBezTo>
                    <a:cubicBezTo>
                      <a:pt x="66" y="20"/>
                      <a:pt x="65" y="19"/>
                      <a:pt x="67" y="19"/>
                    </a:cubicBezTo>
                    <a:cubicBezTo>
                      <a:pt x="68" y="19"/>
                      <a:pt x="69" y="19"/>
                      <a:pt x="70" y="19"/>
                    </a:cubicBezTo>
                    <a:cubicBezTo>
                      <a:pt x="70" y="19"/>
                      <a:pt x="71" y="19"/>
                      <a:pt x="71" y="20"/>
                    </a:cubicBezTo>
                    <a:cubicBezTo>
                      <a:pt x="72" y="20"/>
                      <a:pt x="72" y="20"/>
                      <a:pt x="73" y="20"/>
                    </a:cubicBezTo>
                    <a:cubicBezTo>
                      <a:pt x="73" y="21"/>
                      <a:pt x="73" y="21"/>
                      <a:pt x="74" y="22"/>
                    </a:cubicBezTo>
                    <a:cubicBezTo>
                      <a:pt x="74" y="22"/>
                      <a:pt x="75" y="23"/>
                      <a:pt x="75" y="23"/>
                    </a:cubicBezTo>
                    <a:cubicBezTo>
                      <a:pt x="76" y="24"/>
                      <a:pt x="76" y="24"/>
                      <a:pt x="76" y="24"/>
                    </a:cubicBezTo>
                    <a:cubicBezTo>
                      <a:pt x="76" y="25"/>
                      <a:pt x="76" y="25"/>
                      <a:pt x="77" y="25"/>
                    </a:cubicBezTo>
                    <a:cubicBezTo>
                      <a:pt x="77" y="26"/>
                      <a:pt x="77" y="26"/>
                      <a:pt x="78" y="26"/>
                    </a:cubicBezTo>
                    <a:cubicBezTo>
                      <a:pt x="78" y="26"/>
                      <a:pt x="79" y="27"/>
                      <a:pt x="79" y="27"/>
                    </a:cubicBezTo>
                    <a:cubicBezTo>
                      <a:pt x="80" y="27"/>
                      <a:pt x="81" y="28"/>
                      <a:pt x="82" y="28"/>
                    </a:cubicBezTo>
                    <a:cubicBezTo>
                      <a:pt x="82" y="29"/>
                      <a:pt x="83" y="29"/>
                      <a:pt x="84" y="30"/>
                    </a:cubicBezTo>
                    <a:cubicBezTo>
                      <a:pt x="85" y="31"/>
                      <a:pt x="85" y="32"/>
                      <a:pt x="86" y="33"/>
                    </a:cubicBezTo>
                    <a:cubicBezTo>
                      <a:pt x="86" y="33"/>
                      <a:pt x="86" y="33"/>
                      <a:pt x="86" y="34"/>
                    </a:cubicBezTo>
                    <a:cubicBezTo>
                      <a:pt x="85" y="34"/>
                      <a:pt x="86" y="34"/>
                      <a:pt x="85" y="35"/>
                    </a:cubicBezTo>
                    <a:cubicBezTo>
                      <a:pt x="85" y="35"/>
                      <a:pt x="85" y="36"/>
                      <a:pt x="85" y="36"/>
                    </a:cubicBezTo>
                    <a:cubicBezTo>
                      <a:pt x="85" y="36"/>
                      <a:pt x="85" y="36"/>
                      <a:pt x="85" y="37"/>
                    </a:cubicBezTo>
                    <a:cubicBezTo>
                      <a:pt x="85" y="37"/>
                      <a:pt x="85" y="37"/>
                      <a:pt x="85" y="37"/>
                    </a:cubicBezTo>
                    <a:cubicBezTo>
                      <a:pt x="85" y="38"/>
                      <a:pt x="85" y="38"/>
                      <a:pt x="85" y="38"/>
                    </a:cubicBezTo>
                    <a:cubicBezTo>
                      <a:pt x="84" y="38"/>
                      <a:pt x="84" y="38"/>
                      <a:pt x="84" y="39"/>
                    </a:cubicBezTo>
                    <a:cubicBezTo>
                      <a:pt x="84" y="39"/>
                      <a:pt x="84" y="39"/>
                      <a:pt x="84" y="39"/>
                    </a:cubicBezTo>
                    <a:cubicBezTo>
                      <a:pt x="83" y="40"/>
                      <a:pt x="83" y="40"/>
                      <a:pt x="82" y="40"/>
                    </a:cubicBezTo>
                    <a:cubicBezTo>
                      <a:pt x="81" y="41"/>
                      <a:pt x="81" y="41"/>
                      <a:pt x="80" y="41"/>
                    </a:cubicBezTo>
                    <a:cubicBezTo>
                      <a:pt x="80" y="41"/>
                      <a:pt x="80" y="42"/>
                      <a:pt x="80" y="42"/>
                    </a:cubicBezTo>
                    <a:cubicBezTo>
                      <a:pt x="79" y="42"/>
                      <a:pt x="79" y="43"/>
                      <a:pt x="78" y="43"/>
                    </a:cubicBezTo>
                    <a:cubicBezTo>
                      <a:pt x="78" y="43"/>
                      <a:pt x="77" y="43"/>
                      <a:pt x="77" y="43"/>
                    </a:cubicBezTo>
                    <a:cubicBezTo>
                      <a:pt x="77" y="43"/>
                      <a:pt x="76" y="44"/>
                      <a:pt x="76" y="44"/>
                    </a:cubicBezTo>
                    <a:cubicBezTo>
                      <a:pt x="75" y="45"/>
                      <a:pt x="74" y="45"/>
                      <a:pt x="73" y="46"/>
                    </a:cubicBezTo>
                    <a:cubicBezTo>
                      <a:pt x="71" y="46"/>
                      <a:pt x="71" y="46"/>
                      <a:pt x="70" y="47"/>
                    </a:cubicBezTo>
                    <a:cubicBezTo>
                      <a:pt x="69" y="47"/>
                      <a:pt x="69" y="47"/>
                      <a:pt x="69" y="48"/>
                    </a:cubicBezTo>
                    <a:cubicBezTo>
                      <a:pt x="68" y="48"/>
                      <a:pt x="66" y="48"/>
                      <a:pt x="66" y="49"/>
                    </a:cubicBezTo>
                    <a:cubicBezTo>
                      <a:pt x="64" y="50"/>
                      <a:pt x="61" y="51"/>
                      <a:pt x="58" y="52"/>
                    </a:cubicBezTo>
                    <a:cubicBezTo>
                      <a:pt x="56" y="53"/>
                      <a:pt x="53" y="53"/>
                      <a:pt x="51" y="54"/>
                    </a:cubicBezTo>
                    <a:cubicBezTo>
                      <a:pt x="50" y="54"/>
                      <a:pt x="48" y="55"/>
                      <a:pt x="47" y="56"/>
                    </a:cubicBezTo>
                    <a:cubicBezTo>
                      <a:pt x="46" y="56"/>
                      <a:pt x="46" y="56"/>
                      <a:pt x="46" y="56"/>
                    </a:cubicBezTo>
                    <a:cubicBezTo>
                      <a:pt x="45" y="56"/>
                      <a:pt x="44" y="57"/>
                      <a:pt x="44" y="57"/>
                    </a:cubicBezTo>
                    <a:cubicBezTo>
                      <a:pt x="43" y="58"/>
                      <a:pt x="42" y="58"/>
                      <a:pt x="41" y="59"/>
                    </a:cubicBezTo>
                    <a:cubicBezTo>
                      <a:pt x="41" y="59"/>
                      <a:pt x="40" y="61"/>
                      <a:pt x="39" y="61"/>
                    </a:cubicBezTo>
                    <a:cubicBezTo>
                      <a:pt x="39" y="62"/>
                      <a:pt x="38" y="63"/>
                      <a:pt x="37" y="64"/>
                    </a:cubicBezTo>
                    <a:cubicBezTo>
                      <a:pt x="37" y="64"/>
                      <a:pt x="37" y="65"/>
                      <a:pt x="36" y="65"/>
                    </a:cubicBezTo>
                    <a:cubicBezTo>
                      <a:pt x="36" y="66"/>
                      <a:pt x="36" y="66"/>
                      <a:pt x="36" y="67"/>
                    </a:cubicBezTo>
                    <a:cubicBezTo>
                      <a:pt x="35" y="67"/>
                      <a:pt x="35" y="67"/>
                      <a:pt x="35" y="67"/>
                    </a:cubicBezTo>
                    <a:cubicBezTo>
                      <a:pt x="35" y="67"/>
                      <a:pt x="35" y="68"/>
                      <a:pt x="35" y="68"/>
                    </a:cubicBezTo>
                    <a:cubicBezTo>
                      <a:pt x="34" y="68"/>
                      <a:pt x="34" y="69"/>
                      <a:pt x="34" y="69"/>
                    </a:cubicBezTo>
                    <a:cubicBezTo>
                      <a:pt x="33" y="70"/>
                      <a:pt x="33" y="70"/>
                      <a:pt x="32" y="72"/>
                    </a:cubicBezTo>
                    <a:cubicBezTo>
                      <a:pt x="31" y="74"/>
                      <a:pt x="30" y="76"/>
                      <a:pt x="29" y="78"/>
                    </a:cubicBezTo>
                    <a:cubicBezTo>
                      <a:pt x="29" y="79"/>
                      <a:pt x="29" y="79"/>
                      <a:pt x="29" y="79"/>
                    </a:cubicBezTo>
                    <a:cubicBezTo>
                      <a:pt x="28" y="80"/>
                      <a:pt x="26" y="85"/>
                      <a:pt x="26" y="86"/>
                    </a:cubicBezTo>
                    <a:cubicBezTo>
                      <a:pt x="25" y="87"/>
                      <a:pt x="25" y="87"/>
                      <a:pt x="25" y="88"/>
                    </a:cubicBezTo>
                    <a:cubicBezTo>
                      <a:pt x="25" y="89"/>
                      <a:pt x="23" y="93"/>
                      <a:pt x="22" y="94"/>
                    </a:cubicBezTo>
                    <a:cubicBezTo>
                      <a:pt x="20" y="96"/>
                      <a:pt x="20" y="97"/>
                      <a:pt x="19" y="100"/>
                    </a:cubicBezTo>
                    <a:cubicBezTo>
                      <a:pt x="17" y="101"/>
                      <a:pt x="17" y="101"/>
                      <a:pt x="16" y="103"/>
                    </a:cubicBezTo>
                    <a:cubicBezTo>
                      <a:pt x="15" y="103"/>
                      <a:pt x="13" y="104"/>
                      <a:pt x="12" y="104"/>
                    </a:cubicBezTo>
                    <a:cubicBezTo>
                      <a:pt x="10" y="104"/>
                      <a:pt x="11" y="105"/>
                      <a:pt x="9"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4"/>
              <p:cNvSpPr>
                <a:spLocks noEditPoints="1"/>
              </p:cNvSpPr>
              <p:nvPr/>
            </p:nvSpPr>
            <p:spPr bwMode="auto">
              <a:xfrm>
                <a:off x="960438" y="4543425"/>
                <a:ext cx="2543175" cy="158750"/>
              </a:xfrm>
              <a:custGeom>
                <a:avLst/>
                <a:gdLst>
                  <a:gd name="T0" fmla="*/ 22 w 675"/>
                  <a:gd name="T1" fmla="*/ 17 h 42"/>
                  <a:gd name="T2" fmla="*/ 1 w 675"/>
                  <a:gd name="T3" fmla="*/ 2 h 42"/>
                  <a:gd name="T4" fmla="*/ 0 w 675"/>
                  <a:gd name="T5" fmla="*/ 41 h 42"/>
                  <a:gd name="T6" fmla="*/ 26 w 675"/>
                  <a:gd name="T7" fmla="*/ 32 h 42"/>
                  <a:gd name="T8" fmla="*/ 36 w 675"/>
                  <a:gd name="T9" fmla="*/ 36 h 42"/>
                  <a:gd name="T10" fmla="*/ 65 w 675"/>
                  <a:gd name="T11" fmla="*/ 41 h 42"/>
                  <a:gd name="T12" fmla="*/ 65 w 675"/>
                  <a:gd name="T13" fmla="*/ 1 h 42"/>
                  <a:gd name="T14" fmla="*/ 47 w 675"/>
                  <a:gd name="T15" fmla="*/ 40 h 42"/>
                  <a:gd name="T16" fmla="*/ 78 w 675"/>
                  <a:gd name="T17" fmla="*/ 30 h 42"/>
                  <a:gd name="T18" fmla="*/ 78 w 675"/>
                  <a:gd name="T19" fmla="*/ 37 h 42"/>
                  <a:gd name="T20" fmla="*/ 97 w 675"/>
                  <a:gd name="T21" fmla="*/ 40 h 42"/>
                  <a:gd name="T22" fmla="*/ 82 w 675"/>
                  <a:gd name="T23" fmla="*/ 26 h 42"/>
                  <a:gd name="T24" fmla="*/ 122 w 675"/>
                  <a:gd name="T25" fmla="*/ 3 h 42"/>
                  <a:gd name="T26" fmla="*/ 131 w 675"/>
                  <a:gd name="T27" fmla="*/ 40 h 42"/>
                  <a:gd name="T28" fmla="*/ 157 w 675"/>
                  <a:gd name="T29" fmla="*/ 7 h 42"/>
                  <a:gd name="T30" fmla="*/ 168 w 675"/>
                  <a:gd name="T31" fmla="*/ 40 h 42"/>
                  <a:gd name="T32" fmla="*/ 209 w 675"/>
                  <a:gd name="T33" fmla="*/ 31 h 42"/>
                  <a:gd name="T34" fmla="*/ 194 w 675"/>
                  <a:gd name="T35" fmla="*/ 22 h 42"/>
                  <a:gd name="T36" fmla="*/ 194 w 675"/>
                  <a:gd name="T37" fmla="*/ 19 h 42"/>
                  <a:gd name="T38" fmla="*/ 206 w 675"/>
                  <a:gd name="T39" fmla="*/ 10 h 42"/>
                  <a:gd name="T40" fmla="*/ 178 w 675"/>
                  <a:gd name="T41" fmla="*/ 39 h 42"/>
                  <a:gd name="T42" fmla="*/ 241 w 675"/>
                  <a:gd name="T43" fmla="*/ 2 h 42"/>
                  <a:gd name="T44" fmla="*/ 213 w 675"/>
                  <a:gd name="T45" fmla="*/ 2 h 42"/>
                  <a:gd name="T46" fmla="*/ 228 w 675"/>
                  <a:gd name="T47" fmla="*/ 40 h 42"/>
                  <a:gd name="T48" fmla="*/ 250 w 675"/>
                  <a:gd name="T49" fmla="*/ 10 h 42"/>
                  <a:gd name="T50" fmla="*/ 320 w 675"/>
                  <a:gd name="T51" fmla="*/ 4 h 42"/>
                  <a:gd name="T52" fmla="*/ 300 w 675"/>
                  <a:gd name="T53" fmla="*/ 3 h 42"/>
                  <a:gd name="T54" fmla="*/ 293 w 675"/>
                  <a:gd name="T55" fmla="*/ 27 h 42"/>
                  <a:gd name="T56" fmla="*/ 376 w 675"/>
                  <a:gd name="T57" fmla="*/ 1 h 42"/>
                  <a:gd name="T58" fmla="*/ 344 w 675"/>
                  <a:gd name="T59" fmla="*/ 1 h 42"/>
                  <a:gd name="T60" fmla="*/ 334 w 675"/>
                  <a:gd name="T61" fmla="*/ 41 h 42"/>
                  <a:gd name="T62" fmla="*/ 369 w 675"/>
                  <a:gd name="T63" fmla="*/ 41 h 42"/>
                  <a:gd name="T64" fmla="*/ 399 w 675"/>
                  <a:gd name="T65" fmla="*/ 41 h 42"/>
                  <a:gd name="T66" fmla="*/ 399 w 675"/>
                  <a:gd name="T67" fmla="*/ 1 h 42"/>
                  <a:gd name="T68" fmla="*/ 381 w 675"/>
                  <a:gd name="T69" fmla="*/ 40 h 42"/>
                  <a:gd name="T70" fmla="*/ 436 w 675"/>
                  <a:gd name="T71" fmla="*/ 9 h 42"/>
                  <a:gd name="T72" fmla="*/ 404 w 675"/>
                  <a:gd name="T73" fmla="*/ 1 h 42"/>
                  <a:gd name="T74" fmla="*/ 442 w 675"/>
                  <a:gd name="T75" fmla="*/ 3 h 42"/>
                  <a:gd name="T76" fmla="*/ 463 w 675"/>
                  <a:gd name="T77" fmla="*/ 39 h 42"/>
                  <a:gd name="T78" fmla="*/ 479 w 675"/>
                  <a:gd name="T79" fmla="*/ 13 h 42"/>
                  <a:gd name="T80" fmla="*/ 472 w 675"/>
                  <a:gd name="T81" fmla="*/ 3 h 42"/>
                  <a:gd name="T82" fmla="*/ 454 w 675"/>
                  <a:gd name="T83" fmla="*/ 3 h 42"/>
                  <a:gd name="T84" fmla="*/ 485 w 675"/>
                  <a:gd name="T85" fmla="*/ 31 h 42"/>
                  <a:gd name="T86" fmla="*/ 490 w 675"/>
                  <a:gd name="T87" fmla="*/ 2 h 42"/>
                  <a:gd name="T88" fmla="*/ 507 w 675"/>
                  <a:gd name="T89" fmla="*/ 41 h 42"/>
                  <a:gd name="T90" fmla="*/ 529 w 675"/>
                  <a:gd name="T91" fmla="*/ 41 h 42"/>
                  <a:gd name="T92" fmla="*/ 559 w 675"/>
                  <a:gd name="T93" fmla="*/ 0 h 42"/>
                  <a:gd name="T94" fmla="*/ 554 w 675"/>
                  <a:gd name="T95" fmla="*/ 28 h 42"/>
                  <a:gd name="T96" fmla="*/ 540 w 675"/>
                  <a:gd name="T97" fmla="*/ 40 h 42"/>
                  <a:gd name="T98" fmla="*/ 559 w 675"/>
                  <a:gd name="T99" fmla="*/ 13 h 42"/>
                  <a:gd name="T100" fmla="*/ 582 w 675"/>
                  <a:gd name="T101" fmla="*/ 35 h 42"/>
                  <a:gd name="T102" fmla="*/ 575 w 675"/>
                  <a:gd name="T103" fmla="*/ 3 h 42"/>
                  <a:gd name="T104" fmla="*/ 615 w 675"/>
                  <a:gd name="T105" fmla="*/ 39 h 42"/>
                  <a:gd name="T106" fmla="*/ 628 w 675"/>
                  <a:gd name="T107" fmla="*/ 1 h 42"/>
                  <a:gd name="T108" fmla="*/ 608 w 675"/>
                  <a:gd name="T109" fmla="*/ 34 h 42"/>
                  <a:gd name="T110" fmla="*/ 661 w 675"/>
                  <a:gd name="T111" fmla="*/ 1 h 42"/>
                  <a:gd name="T112" fmla="*/ 650 w 675"/>
                  <a:gd name="T113" fmla="*/ 2 h 42"/>
                  <a:gd name="T114" fmla="*/ 651 w 675"/>
                  <a:gd name="T115" fmla="*/ 23 h 42"/>
                  <a:gd name="T116" fmla="*/ 659 w 675"/>
                  <a:gd name="T117" fmla="*/ 3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75" h="42">
                    <a:moveTo>
                      <a:pt x="42" y="1"/>
                    </a:moveTo>
                    <a:cubicBezTo>
                      <a:pt x="27" y="1"/>
                      <a:pt x="27" y="1"/>
                      <a:pt x="27" y="1"/>
                    </a:cubicBezTo>
                    <a:cubicBezTo>
                      <a:pt x="27" y="2"/>
                      <a:pt x="27" y="2"/>
                      <a:pt x="27" y="2"/>
                    </a:cubicBezTo>
                    <a:cubicBezTo>
                      <a:pt x="28" y="2"/>
                      <a:pt x="28" y="2"/>
                      <a:pt x="28" y="2"/>
                    </a:cubicBezTo>
                    <a:cubicBezTo>
                      <a:pt x="31" y="3"/>
                      <a:pt x="32" y="3"/>
                      <a:pt x="32" y="4"/>
                    </a:cubicBezTo>
                    <a:cubicBezTo>
                      <a:pt x="32" y="5"/>
                      <a:pt x="31" y="7"/>
                      <a:pt x="29" y="8"/>
                    </a:cubicBezTo>
                    <a:cubicBezTo>
                      <a:pt x="22" y="17"/>
                      <a:pt x="22" y="17"/>
                      <a:pt x="22" y="17"/>
                    </a:cubicBezTo>
                    <a:cubicBezTo>
                      <a:pt x="20" y="13"/>
                      <a:pt x="20" y="13"/>
                      <a:pt x="20" y="13"/>
                    </a:cubicBezTo>
                    <a:cubicBezTo>
                      <a:pt x="16" y="8"/>
                      <a:pt x="14" y="5"/>
                      <a:pt x="15" y="4"/>
                    </a:cubicBezTo>
                    <a:cubicBezTo>
                      <a:pt x="14" y="3"/>
                      <a:pt x="16" y="2"/>
                      <a:pt x="19" y="2"/>
                    </a:cubicBezTo>
                    <a:cubicBezTo>
                      <a:pt x="19" y="2"/>
                      <a:pt x="19" y="2"/>
                      <a:pt x="19" y="2"/>
                    </a:cubicBezTo>
                    <a:cubicBezTo>
                      <a:pt x="19" y="1"/>
                      <a:pt x="19" y="1"/>
                      <a:pt x="19" y="1"/>
                    </a:cubicBezTo>
                    <a:cubicBezTo>
                      <a:pt x="1" y="1"/>
                      <a:pt x="1" y="1"/>
                      <a:pt x="1" y="1"/>
                    </a:cubicBezTo>
                    <a:cubicBezTo>
                      <a:pt x="1" y="2"/>
                      <a:pt x="1" y="2"/>
                      <a:pt x="1" y="2"/>
                    </a:cubicBezTo>
                    <a:cubicBezTo>
                      <a:pt x="3" y="2"/>
                      <a:pt x="5" y="3"/>
                      <a:pt x="6" y="4"/>
                    </a:cubicBezTo>
                    <a:cubicBezTo>
                      <a:pt x="7" y="5"/>
                      <a:pt x="9" y="8"/>
                      <a:pt x="12" y="12"/>
                    </a:cubicBezTo>
                    <a:cubicBezTo>
                      <a:pt x="19" y="22"/>
                      <a:pt x="19" y="22"/>
                      <a:pt x="19" y="22"/>
                    </a:cubicBezTo>
                    <a:cubicBezTo>
                      <a:pt x="9" y="33"/>
                      <a:pt x="9" y="33"/>
                      <a:pt x="9" y="33"/>
                    </a:cubicBezTo>
                    <a:cubicBezTo>
                      <a:pt x="6" y="37"/>
                      <a:pt x="5" y="39"/>
                      <a:pt x="4" y="39"/>
                    </a:cubicBezTo>
                    <a:cubicBezTo>
                      <a:pt x="3" y="40"/>
                      <a:pt x="2" y="40"/>
                      <a:pt x="0" y="40"/>
                    </a:cubicBezTo>
                    <a:cubicBezTo>
                      <a:pt x="0" y="41"/>
                      <a:pt x="0" y="41"/>
                      <a:pt x="0" y="41"/>
                    </a:cubicBezTo>
                    <a:cubicBezTo>
                      <a:pt x="14" y="41"/>
                      <a:pt x="14" y="41"/>
                      <a:pt x="14" y="41"/>
                    </a:cubicBezTo>
                    <a:cubicBezTo>
                      <a:pt x="14" y="40"/>
                      <a:pt x="14" y="40"/>
                      <a:pt x="14" y="40"/>
                    </a:cubicBezTo>
                    <a:cubicBezTo>
                      <a:pt x="11" y="40"/>
                      <a:pt x="10" y="39"/>
                      <a:pt x="10" y="38"/>
                    </a:cubicBezTo>
                    <a:cubicBezTo>
                      <a:pt x="10" y="37"/>
                      <a:pt x="11" y="36"/>
                      <a:pt x="12" y="33"/>
                    </a:cubicBezTo>
                    <a:cubicBezTo>
                      <a:pt x="13" y="33"/>
                      <a:pt x="13" y="33"/>
                      <a:pt x="13" y="33"/>
                    </a:cubicBezTo>
                    <a:cubicBezTo>
                      <a:pt x="20" y="24"/>
                      <a:pt x="20" y="24"/>
                      <a:pt x="20" y="24"/>
                    </a:cubicBezTo>
                    <a:cubicBezTo>
                      <a:pt x="26" y="32"/>
                      <a:pt x="26" y="32"/>
                      <a:pt x="26" y="32"/>
                    </a:cubicBezTo>
                    <a:cubicBezTo>
                      <a:pt x="28" y="35"/>
                      <a:pt x="29" y="37"/>
                      <a:pt x="29" y="38"/>
                    </a:cubicBezTo>
                    <a:cubicBezTo>
                      <a:pt x="29" y="39"/>
                      <a:pt x="28" y="40"/>
                      <a:pt x="25" y="40"/>
                    </a:cubicBezTo>
                    <a:cubicBezTo>
                      <a:pt x="25" y="40"/>
                      <a:pt x="25" y="40"/>
                      <a:pt x="24" y="40"/>
                    </a:cubicBezTo>
                    <a:cubicBezTo>
                      <a:pt x="24" y="41"/>
                      <a:pt x="24" y="41"/>
                      <a:pt x="24" y="41"/>
                    </a:cubicBezTo>
                    <a:cubicBezTo>
                      <a:pt x="42" y="41"/>
                      <a:pt x="42" y="41"/>
                      <a:pt x="42" y="41"/>
                    </a:cubicBezTo>
                    <a:cubicBezTo>
                      <a:pt x="42" y="40"/>
                      <a:pt x="42" y="40"/>
                      <a:pt x="42" y="40"/>
                    </a:cubicBezTo>
                    <a:cubicBezTo>
                      <a:pt x="40" y="40"/>
                      <a:pt x="38" y="39"/>
                      <a:pt x="36" y="36"/>
                    </a:cubicBezTo>
                    <a:cubicBezTo>
                      <a:pt x="24" y="19"/>
                      <a:pt x="24" y="19"/>
                      <a:pt x="24" y="19"/>
                    </a:cubicBezTo>
                    <a:cubicBezTo>
                      <a:pt x="33" y="8"/>
                      <a:pt x="33" y="8"/>
                      <a:pt x="33" y="8"/>
                    </a:cubicBezTo>
                    <a:cubicBezTo>
                      <a:pt x="35" y="6"/>
                      <a:pt x="36" y="4"/>
                      <a:pt x="37" y="3"/>
                    </a:cubicBezTo>
                    <a:cubicBezTo>
                      <a:pt x="38" y="3"/>
                      <a:pt x="40" y="2"/>
                      <a:pt x="42" y="2"/>
                    </a:cubicBezTo>
                    <a:cubicBezTo>
                      <a:pt x="42" y="1"/>
                      <a:pt x="42" y="1"/>
                      <a:pt x="42" y="1"/>
                    </a:cubicBezTo>
                    <a:close/>
                    <a:moveTo>
                      <a:pt x="47" y="41"/>
                    </a:moveTo>
                    <a:cubicBezTo>
                      <a:pt x="65" y="41"/>
                      <a:pt x="65" y="41"/>
                      <a:pt x="65" y="41"/>
                    </a:cubicBezTo>
                    <a:cubicBezTo>
                      <a:pt x="65" y="40"/>
                      <a:pt x="65" y="40"/>
                      <a:pt x="65" y="40"/>
                    </a:cubicBezTo>
                    <a:cubicBezTo>
                      <a:pt x="63" y="40"/>
                      <a:pt x="61" y="40"/>
                      <a:pt x="61" y="39"/>
                    </a:cubicBezTo>
                    <a:cubicBezTo>
                      <a:pt x="60" y="38"/>
                      <a:pt x="60" y="37"/>
                      <a:pt x="60" y="35"/>
                    </a:cubicBezTo>
                    <a:cubicBezTo>
                      <a:pt x="60" y="8"/>
                      <a:pt x="60" y="8"/>
                      <a:pt x="60" y="8"/>
                    </a:cubicBezTo>
                    <a:cubicBezTo>
                      <a:pt x="60" y="5"/>
                      <a:pt x="60" y="4"/>
                      <a:pt x="61" y="3"/>
                    </a:cubicBezTo>
                    <a:cubicBezTo>
                      <a:pt x="61" y="3"/>
                      <a:pt x="63" y="2"/>
                      <a:pt x="65" y="2"/>
                    </a:cubicBezTo>
                    <a:cubicBezTo>
                      <a:pt x="65" y="1"/>
                      <a:pt x="65" y="1"/>
                      <a:pt x="65" y="1"/>
                    </a:cubicBezTo>
                    <a:cubicBezTo>
                      <a:pt x="47" y="1"/>
                      <a:pt x="47" y="1"/>
                      <a:pt x="47" y="1"/>
                    </a:cubicBezTo>
                    <a:cubicBezTo>
                      <a:pt x="47" y="2"/>
                      <a:pt x="47" y="2"/>
                      <a:pt x="47" y="2"/>
                    </a:cubicBezTo>
                    <a:cubicBezTo>
                      <a:pt x="50" y="2"/>
                      <a:pt x="52" y="3"/>
                      <a:pt x="52" y="3"/>
                    </a:cubicBezTo>
                    <a:cubicBezTo>
                      <a:pt x="53" y="4"/>
                      <a:pt x="53" y="5"/>
                      <a:pt x="53" y="8"/>
                    </a:cubicBezTo>
                    <a:cubicBezTo>
                      <a:pt x="53" y="35"/>
                      <a:pt x="53" y="35"/>
                      <a:pt x="53" y="35"/>
                    </a:cubicBezTo>
                    <a:cubicBezTo>
                      <a:pt x="53" y="37"/>
                      <a:pt x="53" y="38"/>
                      <a:pt x="52" y="39"/>
                    </a:cubicBezTo>
                    <a:cubicBezTo>
                      <a:pt x="51" y="40"/>
                      <a:pt x="50" y="40"/>
                      <a:pt x="47" y="40"/>
                    </a:cubicBezTo>
                    <a:cubicBezTo>
                      <a:pt x="47" y="41"/>
                      <a:pt x="47" y="41"/>
                      <a:pt x="47" y="41"/>
                    </a:cubicBezTo>
                    <a:close/>
                    <a:moveTo>
                      <a:pt x="112" y="40"/>
                    </a:moveTo>
                    <a:cubicBezTo>
                      <a:pt x="111" y="40"/>
                      <a:pt x="110" y="40"/>
                      <a:pt x="109" y="39"/>
                    </a:cubicBezTo>
                    <a:cubicBezTo>
                      <a:pt x="109" y="38"/>
                      <a:pt x="108" y="37"/>
                      <a:pt x="107" y="35"/>
                    </a:cubicBezTo>
                    <a:cubicBezTo>
                      <a:pt x="92" y="0"/>
                      <a:pt x="92" y="0"/>
                      <a:pt x="92" y="0"/>
                    </a:cubicBezTo>
                    <a:cubicBezTo>
                      <a:pt x="90" y="0"/>
                      <a:pt x="90" y="0"/>
                      <a:pt x="90" y="0"/>
                    </a:cubicBezTo>
                    <a:cubicBezTo>
                      <a:pt x="78" y="30"/>
                      <a:pt x="78" y="30"/>
                      <a:pt x="78" y="30"/>
                    </a:cubicBezTo>
                    <a:cubicBezTo>
                      <a:pt x="78" y="30"/>
                      <a:pt x="78" y="31"/>
                      <a:pt x="77" y="31"/>
                    </a:cubicBezTo>
                    <a:cubicBezTo>
                      <a:pt x="76" y="35"/>
                      <a:pt x="74" y="38"/>
                      <a:pt x="73" y="39"/>
                    </a:cubicBezTo>
                    <a:cubicBezTo>
                      <a:pt x="72" y="40"/>
                      <a:pt x="71" y="40"/>
                      <a:pt x="70" y="40"/>
                    </a:cubicBezTo>
                    <a:cubicBezTo>
                      <a:pt x="70" y="41"/>
                      <a:pt x="70" y="41"/>
                      <a:pt x="70" y="41"/>
                    </a:cubicBezTo>
                    <a:cubicBezTo>
                      <a:pt x="82" y="41"/>
                      <a:pt x="82" y="41"/>
                      <a:pt x="82" y="41"/>
                    </a:cubicBezTo>
                    <a:cubicBezTo>
                      <a:pt x="82" y="40"/>
                      <a:pt x="82" y="40"/>
                      <a:pt x="82" y="40"/>
                    </a:cubicBezTo>
                    <a:cubicBezTo>
                      <a:pt x="80" y="40"/>
                      <a:pt x="78" y="39"/>
                      <a:pt x="78" y="37"/>
                    </a:cubicBezTo>
                    <a:cubicBezTo>
                      <a:pt x="78" y="37"/>
                      <a:pt x="78" y="36"/>
                      <a:pt x="79" y="35"/>
                    </a:cubicBezTo>
                    <a:cubicBezTo>
                      <a:pt x="82" y="28"/>
                      <a:pt x="82" y="28"/>
                      <a:pt x="82" y="28"/>
                    </a:cubicBezTo>
                    <a:cubicBezTo>
                      <a:pt x="97" y="28"/>
                      <a:pt x="97" y="28"/>
                      <a:pt x="97" y="28"/>
                    </a:cubicBezTo>
                    <a:cubicBezTo>
                      <a:pt x="100" y="34"/>
                      <a:pt x="100" y="34"/>
                      <a:pt x="100" y="34"/>
                    </a:cubicBezTo>
                    <a:cubicBezTo>
                      <a:pt x="100" y="34"/>
                      <a:pt x="100" y="34"/>
                      <a:pt x="100" y="35"/>
                    </a:cubicBezTo>
                    <a:cubicBezTo>
                      <a:pt x="101" y="36"/>
                      <a:pt x="101" y="37"/>
                      <a:pt x="101" y="38"/>
                    </a:cubicBezTo>
                    <a:cubicBezTo>
                      <a:pt x="101" y="39"/>
                      <a:pt x="100" y="40"/>
                      <a:pt x="97" y="40"/>
                    </a:cubicBezTo>
                    <a:cubicBezTo>
                      <a:pt x="97" y="41"/>
                      <a:pt x="97" y="41"/>
                      <a:pt x="97" y="41"/>
                    </a:cubicBezTo>
                    <a:cubicBezTo>
                      <a:pt x="112" y="41"/>
                      <a:pt x="112" y="41"/>
                      <a:pt x="112" y="41"/>
                    </a:cubicBezTo>
                    <a:cubicBezTo>
                      <a:pt x="112" y="40"/>
                      <a:pt x="112" y="40"/>
                      <a:pt x="112" y="40"/>
                    </a:cubicBezTo>
                    <a:close/>
                    <a:moveTo>
                      <a:pt x="82" y="26"/>
                    </a:moveTo>
                    <a:cubicBezTo>
                      <a:pt x="90" y="9"/>
                      <a:pt x="90" y="9"/>
                      <a:pt x="90" y="9"/>
                    </a:cubicBezTo>
                    <a:cubicBezTo>
                      <a:pt x="96" y="26"/>
                      <a:pt x="96" y="26"/>
                      <a:pt x="96" y="26"/>
                    </a:cubicBezTo>
                    <a:cubicBezTo>
                      <a:pt x="82" y="26"/>
                      <a:pt x="82" y="26"/>
                      <a:pt x="82" y="26"/>
                    </a:cubicBezTo>
                    <a:close/>
                    <a:moveTo>
                      <a:pt x="168" y="1"/>
                    </a:moveTo>
                    <a:cubicBezTo>
                      <a:pt x="156" y="1"/>
                      <a:pt x="156" y="1"/>
                      <a:pt x="156" y="1"/>
                    </a:cubicBezTo>
                    <a:cubicBezTo>
                      <a:pt x="143" y="32"/>
                      <a:pt x="143" y="32"/>
                      <a:pt x="143" y="32"/>
                    </a:cubicBezTo>
                    <a:cubicBezTo>
                      <a:pt x="129" y="1"/>
                      <a:pt x="129" y="1"/>
                      <a:pt x="129" y="1"/>
                    </a:cubicBezTo>
                    <a:cubicBezTo>
                      <a:pt x="117" y="1"/>
                      <a:pt x="117" y="1"/>
                      <a:pt x="117" y="1"/>
                    </a:cubicBezTo>
                    <a:cubicBezTo>
                      <a:pt x="117" y="2"/>
                      <a:pt x="117" y="2"/>
                      <a:pt x="117" y="2"/>
                    </a:cubicBezTo>
                    <a:cubicBezTo>
                      <a:pt x="119" y="2"/>
                      <a:pt x="121" y="3"/>
                      <a:pt x="122" y="3"/>
                    </a:cubicBezTo>
                    <a:cubicBezTo>
                      <a:pt x="122" y="4"/>
                      <a:pt x="123" y="5"/>
                      <a:pt x="123" y="8"/>
                    </a:cubicBezTo>
                    <a:cubicBezTo>
                      <a:pt x="123" y="32"/>
                      <a:pt x="123" y="32"/>
                      <a:pt x="123" y="32"/>
                    </a:cubicBezTo>
                    <a:cubicBezTo>
                      <a:pt x="123" y="35"/>
                      <a:pt x="122" y="37"/>
                      <a:pt x="121" y="38"/>
                    </a:cubicBezTo>
                    <a:cubicBezTo>
                      <a:pt x="121" y="39"/>
                      <a:pt x="119" y="40"/>
                      <a:pt x="117" y="40"/>
                    </a:cubicBezTo>
                    <a:cubicBezTo>
                      <a:pt x="117" y="41"/>
                      <a:pt x="117" y="41"/>
                      <a:pt x="117" y="41"/>
                    </a:cubicBezTo>
                    <a:cubicBezTo>
                      <a:pt x="131" y="41"/>
                      <a:pt x="131" y="41"/>
                      <a:pt x="131" y="41"/>
                    </a:cubicBezTo>
                    <a:cubicBezTo>
                      <a:pt x="131" y="40"/>
                      <a:pt x="131" y="40"/>
                      <a:pt x="131" y="40"/>
                    </a:cubicBezTo>
                    <a:cubicBezTo>
                      <a:pt x="129" y="40"/>
                      <a:pt x="127" y="39"/>
                      <a:pt x="126" y="38"/>
                    </a:cubicBezTo>
                    <a:cubicBezTo>
                      <a:pt x="126" y="37"/>
                      <a:pt x="125" y="35"/>
                      <a:pt x="125" y="32"/>
                    </a:cubicBezTo>
                    <a:cubicBezTo>
                      <a:pt x="125" y="8"/>
                      <a:pt x="125" y="8"/>
                      <a:pt x="125" y="8"/>
                    </a:cubicBezTo>
                    <a:cubicBezTo>
                      <a:pt x="125" y="8"/>
                      <a:pt x="125" y="8"/>
                      <a:pt x="125" y="8"/>
                    </a:cubicBezTo>
                    <a:cubicBezTo>
                      <a:pt x="140" y="41"/>
                      <a:pt x="140" y="41"/>
                      <a:pt x="140" y="41"/>
                    </a:cubicBezTo>
                    <a:cubicBezTo>
                      <a:pt x="141" y="41"/>
                      <a:pt x="141" y="41"/>
                      <a:pt x="141" y="41"/>
                    </a:cubicBezTo>
                    <a:cubicBezTo>
                      <a:pt x="157" y="7"/>
                      <a:pt x="157" y="7"/>
                      <a:pt x="157" y="7"/>
                    </a:cubicBezTo>
                    <a:cubicBezTo>
                      <a:pt x="157" y="7"/>
                      <a:pt x="157" y="7"/>
                      <a:pt x="157" y="7"/>
                    </a:cubicBezTo>
                    <a:cubicBezTo>
                      <a:pt x="157" y="34"/>
                      <a:pt x="157" y="34"/>
                      <a:pt x="157" y="34"/>
                    </a:cubicBezTo>
                    <a:cubicBezTo>
                      <a:pt x="157" y="36"/>
                      <a:pt x="157" y="38"/>
                      <a:pt x="156" y="39"/>
                    </a:cubicBezTo>
                    <a:cubicBezTo>
                      <a:pt x="155" y="39"/>
                      <a:pt x="154" y="40"/>
                      <a:pt x="151" y="40"/>
                    </a:cubicBezTo>
                    <a:cubicBezTo>
                      <a:pt x="151" y="41"/>
                      <a:pt x="151" y="41"/>
                      <a:pt x="151" y="41"/>
                    </a:cubicBezTo>
                    <a:cubicBezTo>
                      <a:pt x="168" y="41"/>
                      <a:pt x="168" y="41"/>
                      <a:pt x="168" y="41"/>
                    </a:cubicBezTo>
                    <a:cubicBezTo>
                      <a:pt x="168" y="40"/>
                      <a:pt x="168" y="40"/>
                      <a:pt x="168" y="40"/>
                    </a:cubicBezTo>
                    <a:cubicBezTo>
                      <a:pt x="166" y="40"/>
                      <a:pt x="165" y="39"/>
                      <a:pt x="164" y="39"/>
                    </a:cubicBezTo>
                    <a:cubicBezTo>
                      <a:pt x="163" y="38"/>
                      <a:pt x="163" y="37"/>
                      <a:pt x="163" y="35"/>
                    </a:cubicBezTo>
                    <a:cubicBezTo>
                      <a:pt x="163" y="8"/>
                      <a:pt x="163" y="8"/>
                      <a:pt x="163" y="8"/>
                    </a:cubicBezTo>
                    <a:cubicBezTo>
                      <a:pt x="163" y="6"/>
                      <a:pt x="163" y="4"/>
                      <a:pt x="164" y="3"/>
                    </a:cubicBezTo>
                    <a:cubicBezTo>
                      <a:pt x="165" y="3"/>
                      <a:pt x="166" y="2"/>
                      <a:pt x="168" y="2"/>
                    </a:cubicBezTo>
                    <a:cubicBezTo>
                      <a:pt x="168" y="1"/>
                      <a:pt x="168" y="1"/>
                      <a:pt x="168" y="1"/>
                    </a:cubicBezTo>
                    <a:close/>
                    <a:moveTo>
                      <a:pt x="209" y="31"/>
                    </a:moveTo>
                    <a:cubicBezTo>
                      <a:pt x="207" y="31"/>
                      <a:pt x="207" y="31"/>
                      <a:pt x="207" y="31"/>
                    </a:cubicBezTo>
                    <a:cubicBezTo>
                      <a:pt x="206" y="34"/>
                      <a:pt x="204" y="36"/>
                      <a:pt x="203" y="37"/>
                    </a:cubicBezTo>
                    <a:cubicBezTo>
                      <a:pt x="201" y="38"/>
                      <a:pt x="198" y="39"/>
                      <a:pt x="194" y="39"/>
                    </a:cubicBezTo>
                    <a:cubicBezTo>
                      <a:pt x="189" y="39"/>
                      <a:pt x="186" y="39"/>
                      <a:pt x="186" y="39"/>
                    </a:cubicBezTo>
                    <a:cubicBezTo>
                      <a:pt x="185" y="38"/>
                      <a:pt x="185" y="38"/>
                      <a:pt x="185" y="36"/>
                    </a:cubicBezTo>
                    <a:cubicBezTo>
                      <a:pt x="185" y="21"/>
                      <a:pt x="185" y="21"/>
                      <a:pt x="185" y="21"/>
                    </a:cubicBezTo>
                    <a:cubicBezTo>
                      <a:pt x="194" y="22"/>
                      <a:pt x="194" y="22"/>
                      <a:pt x="194" y="22"/>
                    </a:cubicBezTo>
                    <a:cubicBezTo>
                      <a:pt x="197" y="22"/>
                      <a:pt x="198" y="22"/>
                      <a:pt x="199" y="23"/>
                    </a:cubicBezTo>
                    <a:cubicBezTo>
                      <a:pt x="200" y="23"/>
                      <a:pt x="201" y="25"/>
                      <a:pt x="201" y="27"/>
                    </a:cubicBezTo>
                    <a:cubicBezTo>
                      <a:pt x="202" y="27"/>
                      <a:pt x="202" y="27"/>
                      <a:pt x="202" y="27"/>
                    </a:cubicBezTo>
                    <a:cubicBezTo>
                      <a:pt x="202" y="13"/>
                      <a:pt x="202" y="13"/>
                      <a:pt x="202" y="13"/>
                    </a:cubicBezTo>
                    <a:cubicBezTo>
                      <a:pt x="201" y="13"/>
                      <a:pt x="201" y="13"/>
                      <a:pt x="201" y="13"/>
                    </a:cubicBezTo>
                    <a:cubicBezTo>
                      <a:pt x="201" y="16"/>
                      <a:pt x="200" y="17"/>
                      <a:pt x="199" y="18"/>
                    </a:cubicBezTo>
                    <a:cubicBezTo>
                      <a:pt x="198" y="19"/>
                      <a:pt x="197" y="19"/>
                      <a:pt x="194" y="19"/>
                    </a:cubicBezTo>
                    <a:cubicBezTo>
                      <a:pt x="185" y="19"/>
                      <a:pt x="185" y="19"/>
                      <a:pt x="185" y="19"/>
                    </a:cubicBezTo>
                    <a:cubicBezTo>
                      <a:pt x="185" y="5"/>
                      <a:pt x="185" y="5"/>
                      <a:pt x="185" y="5"/>
                    </a:cubicBezTo>
                    <a:cubicBezTo>
                      <a:pt x="185" y="4"/>
                      <a:pt x="186" y="3"/>
                      <a:pt x="187" y="3"/>
                    </a:cubicBezTo>
                    <a:cubicBezTo>
                      <a:pt x="195" y="3"/>
                      <a:pt x="195" y="3"/>
                      <a:pt x="195" y="3"/>
                    </a:cubicBezTo>
                    <a:cubicBezTo>
                      <a:pt x="199" y="3"/>
                      <a:pt x="201" y="4"/>
                      <a:pt x="202" y="5"/>
                    </a:cubicBezTo>
                    <a:cubicBezTo>
                      <a:pt x="203" y="5"/>
                      <a:pt x="204" y="7"/>
                      <a:pt x="204" y="10"/>
                    </a:cubicBezTo>
                    <a:cubicBezTo>
                      <a:pt x="206" y="10"/>
                      <a:pt x="206" y="10"/>
                      <a:pt x="206" y="10"/>
                    </a:cubicBezTo>
                    <a:cubicBezTo>
                      <a:pt x="206" y="1"/>
                      <a:pt x="206" y="1"/>
                      <a:pt x="206" y="1"/>
                    </a:cubicBezTo>
                    <a:cubicBezTo>
                      <a:pt x="173" y="1"/>
                      <a:pt x="173" y="1"/>
                      <a:pt x="173" y="1"/>
                    </a:cubicBezTo>
                    <a:cubicBezTo>
                      <a:pt x="173" y="2"/>
                      <a:pt x="173" y="2"/>
                      <a:pt x="173" y="2"/>
                    </a:cubicBezTo>
                    <a:cubicBezTo>
                      <a:pt x="176" y="2"/>
                      <a:pt x="177" y="3"/>
                      <a:pt x="178" y="3"/>
                    </a:cubicBezTo>
                    <a:cubicBezTo>
                      <a:pt x="178" y="4"/>
                      <a:pt x="179" y="6"/>
                      <a:pt x="179" y="8"/>
                    </a:cubicBezTo>
                    <a:cubicBezTo>
                      <a:pt x="179" y="35"/>
                      <a:pt x="179" y="35"/>
                      <a:pt x="179" y="35"/>
                    </a:cubicBezTo>
                    <a:cubicBezTo>
                      <a:pt x="179" y="37"/>
                      <a:pt x="178" y="38"/>
                      <a:pt x="178" y="39"/>
                    </a:cubicBezTo>
                    <a:cubicBezTo>
                      <a:pt x="177" y="39"/>
                      <a:pt x="176" y="40"/>
                      <a:pt x="173" y="40"/>
                    </a:cubicBezTo>
                    <a:cubicBezTo>
                      <a:pt x="173" y="41"/>
                      <a:pt x="173" y="41"/>
                      <a:pt x="173" y="41"/>
                    </a:cubicBezTo>
                    <a:cubicBezTo>
                      <a:pt x="206" y="41"/>
                      <a:pt x="206" y="41"/>
                      <a:pt x="206" y="41"/>
                    </a:cubicBezTo>
                    <a:cubicBezTo>
                      <a:pt x="209" y="31"/>
                      <a:pt x="209" y="31"/>
                      <a:pt x="209" y="31"/>
                    </a:cubicBezTo>
                    <a:close/>
                    <a:moveTo>
                      <a:pt x="255" y="1"/>
                    </a:moveTo>
                    <a:cubicBezTo>
                      <a:pt x="241" y="1"/>
                      <a:pt x="241" y="1"/>
                      <a:pt x="241" y="1"/>
                    </a:cubicBezTo>
                    <a:cubicBezTo>
                      <a:pt x="241" y="2"/>
                      <a:pt x="241" y="2"/>
                      <a:pt x="241" y="2"/>
                    </a:cubicBezTo>
                    <a:cubicBezTo>
                      <a:pt x="244" y="2"/>
                      <a:pt x="245" y="3"/>
                      <a:pt x="246" y="4"/>
                    </a:cubicBezTo>
                    <a:cubicBezTo>
                      <a:pt x="247" y="5"/>
                      <a:pt x="247" y="7"/>
                      <a:pt x="247" y="10"/>
                    </a:cubicBezTo>
                    <a:cubicBezTo>
                      <a:pt x="247" y="30"/>
                      <a:pt x="247" y="30"/>
                      <a:pt x="247" y="30"/>
                    </a:cubicBezTo>
                    <a:cubicBezTo>
                      <a:pt x="247" y="30"/>
                      <a:pt x="247" y="30"/>
                      <a:pt x="247" y="30"/>
                    </a:cubicBezTo>
                    <a:cubicBezTo>
                      <a:pt x="224" y="1"/>
                      <a:pt x="224" y="1"/>
                      <a:pt x="224" y="1"/>
                    </a:cubicBezTo>
                    <a:cubicBezTo>
                      <a:pt x="213" y="1"/>
                      <a:pt x="213" y="1"/>
                      <a:pt x="213" y="1"/>
                    </a:cubicBezTo>
                    <a:cubicBezTo>
                      <a:pt x="213" y="2"/>
                      <a:pt x="213" y="2"/>
                      <a:pt x="213" y="2"/>
                    </a:cubicBezTo>
                    <a:cubicBezTo>
                      <a:pt x="215" y="2"/>
                      <a:pt x="217" y="3"/>
                      <a:pt x="219" y="5"/>
                    </a:cubicBezTo>
                    <a:cubicBezTo>
                      <a:pt x="219" y="32"/>
                      <a:pt x="219" y="32"/>
                      <a:pt x="219" y="32"/>
                    </a:cubicBezTo>
                    <a:cubicBezTo>
                      <a:pt x="219" y="35"/>
                      <a:pt x="219" y="37"/>
                      <a:pt x="218" y="38"/>
                    </a:cubicBezTo>
                    <a:cubicBezTo>
                      <a:pt x="217" y="39"/>
                      <a:pt x="216" y="40"/>
                      <a:pt x="213" y="40"/>
                    </a:cubicBezTo>
                    <a:cubicBezTo>
                      <a:pt x="213" y="41"/>
                      <a:pt x="213" y="41"/>
                      <a:pt x="213" y="41"/>
                    </a:cubicBezTo>
                    <a:cubicBezTo>
                      <a:pt x="228" y="41"/>
                      <a:pt x="228" y="41"/>
                      <a:pt x="228" y="41"/>
                    </a:cubicBezTo>
                    <a:cubicBezTo>
                      <a:pt x="228" y="40"/>
                      <a:pt x="228" y="40"/>
                      <a:pt x="228" y="40"/>
                    </a:cubicBezTo>
                    <a:cubicBezTo>
                      <a:pt x="225" y="40"/>
                      <a:pt x="224" y="39"/>
                      <a:pt x="223" y="38"/>
                    </a:cubicBezTo>
                    <a:cubicBezTo>
                      <a:pt x="222" y="37"/>
                      <a:pt x="222" y="35"/>
                      <a:pt x="222" y="32"/>
                    </a:cubicBezTo>
                    <a:cubicBezTo>
                      <a:pt x="222" y="9"/>
                      <a:pt x="222" y="9"/>
                      <a:pt x="222" y="9"/>
                    </a:cubicBezTo>
                    <a:cubicBezTo>
                      <a:pt x="222" y="9"/>
                      <a:pt x="222" y="9"/>
                      <a:pt x="222" y="9"/>
                    </a:cubicBezTo>
                    <a:cubicBezTo>
                      <a:pt x="249" y="41"/>
                      <a:pt x="249" y="41"/>
                      <a:pt x="249" y="41"/>
                    </a:cubicBezTo>
                    <a:cubicBezTo>
                      <a:pt x="250" y="41"/>
                      <a:pt x="250" y="41"/>
                      <a:pt x="250" y="41"/>
                    </a:cubicBezTo>
                    <a:cubicBezTo>
                      <a:pt x="250" y="10"/>
                      <a:pt x="250" y="10"/>
                      <a:pt x="250" y="10"/>
                    </a:cubicBezTo>
                    <a:cubicBezTo>
                      <a:pt x="250" y="7"/>
                      <a:pt x="250" y="5"/>
                      <a:pt x="251" y="4"/>
                    </a:cubicBezTo>
                    <a:cubicBezTo>
                      <a:pt x="251" y="3"/>
                      <a:pt x="253" y="2"/>
                      <a:pt x="255" y="2"/>
                    </a:cubicBezTo>
                    <a:cubicBezTo>
                      <a:pt x="255" y="1"/>
                      <a:pt x="255" y="1"/>
                      <a:pt x="255" y="1"/>
                    </a:cubicBezTo>
                    <a:close/>
                    <a:moveTo>
                      <a:pt x="329" y="1"/>
                    </a:moveTo>
                    <a:cubicBezTo>
                      <a:pt x="315" y="1"/>
                      <a:pt x="315" y="1"/>
                      <a:pt x="315" y="1"/>
                    </a:cubicBezTo>
                    <a:cubicBezTo>
                      <a:pt x="315" y="2"/>
                      <a:pt x="315" y="2"/>
                      <a:pt x="315" y="2"/>
                    </a:cubicBezTo>
                    <a:cubicBezTo>
                      <a:pt x="317" y="2"/>
                      <a:pt x="319" y="3"/>
                      <a:pt x="320" y="4"/>
                    </a:cubicBezTo>
                    <a:cubicBezTo>
                      <a:pt x="320" y="5"/>
                      <a:pt x="321" y="7"/>
                      <a:pt x="321" y="10"/>
                    </a:cubicBezTo>
                    <a:cubicBezTo>
                      <a:pt x="321" y="26"/>
                      <a:pt x="321" y="26"/>
                      <a:pt x="321" y="26"/>
                    </a:cubicBezTo>
                    <a:cubicBezTo>
                      <a:pt x="321" y="31"/>
                      <a:pt x="320" y="33"/>
                      <a:pt x="319" y="35"/>
                    </a:cubicBezTo>
                    <a:cubicBezTo>
                      <a:pt x="317" y="38"/>
                      <a:pt x="314" y="39"/>
                      <a:pt x="309" y="39"/>
                    </a:cubicBezTo>
                    <a:cubicBezTo>
                      <a:pt x="302" y="39"/>
                      <a:pt x="299" y="35"/>
                      <a:pt x="299" y="27"/>
                    </a:cubicBezTo>
                    <a:cubicBezTo>
                      <a:pt x="299" y="8"/>
                      <a:pt x="299" y="8"/>
                      <a:pt x="299" y="8"/>
                    </a:cubicBezTo>
                    <a:cubicBezTo>
                      <a:pt x="299" y="5"/>
                      <a:pt x="299" y="4"/>
                      <a:pt x="300" y="3"/>
                    </a:cubicBezTo>
                    <a:cubicBezTo>
                      <a:pt x="301" y="3"/>
                      <a:pt x="302" y="2"/>
                      <a:pt x="304" y="2"/>
                    </a:cubicBezTo>
                    <a:cubicBezTo>
                      <a:pt x="304" y="1"/>
                      <a:pt x="304" y="1"/>
                      <a:pt x="304" y="1"/>
                    </a:cubicBezTo>
                    <a:cubicBezTo>
                      <a:pt x="287" y="1"/>
                      <a:pt x="287" y="1"/>
                      <a:pt x="287" y="1"/>
                    </a:cubicBezTo>
                    <a:cubicBezTo>
                      <a:pt x="287" y="2"/>
                      <a:pt x="287" y="2"/>
                      <a:pt x="287" y="2"/>
                    </a:cubicBezTo>
                    <a:cubicBezTo>
                      <a:pt x="290" y="2"/>
                      <a:pt x="291" y="3"/>
                      <a:pt x="292" y="3"/>
                    </a:cubicBezTo>
                    <a:cubicBezTo>
                      <a:pt x="293" y="4"/>
                      <a:pt x="293" y="5"/>
                      <a:pt x="293" y="8"/>
                    </a:cubicBezTo>
                    <a:cubicBezTo>
                      <a:pt x="293" y="27"/>
                      <a:pt x="293" y="27"/>
                      <a:pt x="293" y="27"/>
                    </a:cubicBezTo>
                    <a:cubicBezTo>
                      <a:pt x="293" y="37"/>
                      <a:pt x="298" y="42"/>
                      <a:pt x="308" y="42"/>
                    </a:cubicBezTo>
                    <a:cubicBezTo>
                      <a:pt x="318" y="42"/>
                      <a:pt x="324" y="36"/>
                      <a:pt x="323" y="26"/>
                    </a:cubicBezTo>
                    <a:cubicBezTo>
                      <a:pt x="323" y="10"/>
                      <a:pt x="323" y="10"/>
                      <a:pt x="323" y="10"/>
                    </a:cubicBezTo>
                    <a:cubicBezTo>
                      <a:pt x="323" y="7"/>
                      <a:pt x="324" y="5"/>
                      <a:pt x="325" y="4"/>
                    </a:cubicBezTo>
                    <a:cubicBezTo>
                      <a:pt x="325" y="3"/>
                      <a:pt x="327" y="2"/>
                      <a:pt x="329" y="2"/>
                    </a:cubicBezTo>
                    <a:cubicBezTo>
                      <a:pt x="329" y="1"/>
                      <a:pt x="329" y="1"/>
                      <a:pt x="329" y="1"/>
                    </a:cubicBezTo>
                    <a:close/>
                    <a:moveTo>
                      <a:pt x="376" y="1"/>
                    </a:moveTo>
                    <a:cubicBezTo>
                      <a:pt x="362" y="1"/>
                      <a:pt x="362" y="1"/>
                      <a:pt x="362" y="1"/>
                    </a:cubicBezTo>
                    <a:cubicBezTo>
                      <a:pt x="362" y="2"/>
                      <a:pt x="362" y="2"/>
                      <a:pt x="362" y="2"/>
                    </a:cubicBezTo>
                    <a:cubicBezTo>
                      <a:pt x="364" y="2"/>
                      <a:pt x="366" y="3"/>
                      <a:pt x="366" y="4"/>
                    </a:cubicBezTo>
                    <a:cubicBezTo>
                      <a:pt x="367" y="5"/>
                      <a:pt x="367" y="7"/>
                      <a:pt x="367" y="10"/>
                    </a:cubicBezTo>
                    <a:cubicBezTo>
                      <a:pt x="367" y="30"/>
                      <a:pt x="367" y="30"/>
                      <a:pt x="367" y="30"/>
                    </a:cubicBezTo>
                    <a:cubicBezTo>
                      <a:pt x="367" y="30"/>
                      <a:pt x="367" y="30"/>
                      <a:pt x="367" y="30"/>
                    </a:cubicBezTo>
                    <a:cubicBezTo>
                      <a:pt x="344" y="1"/>
                      <a:pt x="344" y="1"/>
                      <a:pt x="344" y="1"/>
                    </a:cubicBezTo>
                    <a:cubicBezTo>
                      <a:pt x="334" y="1"/>
                      <a:pt x="334" y="1"/>
                      <a:pt x="334" y="1"/>
                    </a:cubicBezTo>
                    <a:cubicBezTo>
                      <a:pt x="334" y="2"/>
                      <a:pt x="334" y="2"/>
                      <a:pt x="334" y="2"/>
                    </a:cubicBezTo>
                    <a:cubicBezTo>
                      <a:pt x="336" y="2"/>
                      <a:pt x="338" y="3"/>
                      <a:pt x="340" y="5"/>
                    </a:cubicBezTo>
                    <a:cubicBezTo>
                      <a:pt x="340" y="32"/>
                      <a:pt x="340" y="32"/>
                      <a:pt x="340" y="32"/>
                    </a:cubicBezTo>
                    <a:cubicBezTo>
                      <a:pt x="340" y="35"/>
                      <a:pt x="339" y="37"/>
                      <a:pt x="338" y="38"/>
                    </a:cubicBezTo>
                    <a:cubicBezTo>
                      <a:pt x="338" y="39"/>
                      <a:pt x="336" y="40"/>
                      <a:pt x="334" y="40"/>
                    </a:cubicBezTo>
                    <a:cubicBezTo>
                      <a:pt x="334" y="41"/>
                      <a:pt x="334" y="41"/>
                      <a:pt x="334" y="41"/>
                    </a:cubicBezTo>
                    <a:cubicBezTo>
                      <a:pt x="348" y="41"/>
                      <a:pt x="348" y="41"/>
                      <a:pt x="348" y="41"/>
                    </a:cubicBezTo>
                    <a:cubicBezTo>
                      <a:pt x="348" y="40"/>
                      <a:pt x="348" y="40"/>
                      <a:pt x="348" y="40"/>
                    </a:cubicBezTo>
                    <a:cubicBezTo>
                      <a:pt x="346" y="40"/>
                      <a:pt x="344" y="39"/>
                      <a:pt x="343" y="38"/>
                    </a:cubicBezTo>
                    <a:cubicBezTo>
                      <a:pt x="343" y="37"/>
                      <a:pt x="342" y="35"/>
                      <a:pt x="342" y="32"/>
                    </a:cubicBezTo>
                    <a:cubicBezTo>
                      <a:pt x="342" y="9"/>
                      <a:pt x="342" y="9"/>
                      <a:pt x="342" y="9"/>
                    </a:cubicBezTo>
                    <a:cubicBezTo>
                      <a:pt x="342" y="9"/>
                      <a:pt x="342" y="9"/>
                      <a:pt x="342" y="9"/>
                    </a:cubicBezTo>
                    <a:cubicBezTo>
                      <a:pt x="369" y="41"/>
                      <a:pt x="369" y="41"/>
                      <a:pt x="369" y="41"/>
                    </a:cubicBezTo>
                    <a:cubicBezTo>
                      <a:pt x="370" y="41"/>
                      <a:pt x="370" y="41"/>
                      <a:pt x="370" y="41"/>
                    </a:cubicBezTo>
                    <a:cubicBezTo>
                      <a:pt x="370" y="10"/>
                      <a:pt x="370" y="10"/>
                      <a:pt x="370" y="10"/>
                    </a:cubicBezTo>
                    <a:cubicBezTo>
                      <a:pt x="370" y="7"/>
                      <a:pt x="371" y="5"/>
                      <a:pt x="371" y="4"/>
                    </a:cubicBezTo>
                    <a:cubicBezTo>
                      <a:pt x="372" y="3"/>
                      <a:pt x="373" y="2"/>
                      <a:pt x="376" y="2"/>
                    </a:cubicBezTo>
                    <a:cubicBezTo>
                      <a:pt x="376" y="1"/>
                      <a:pt x="376" y="1"/>
                      <a:pt x="376" y="1"/>
                    </a:cubicBezTo>
                    <a:close/>
                    <a:moveTo>
                      <a:pt x="381" y="41"/>
                    </a:moveTo>
                    <a:cubicBezTo>
                      <a:pt x="399" y="41"/>
                      <a:pt x="399" y="41"/>
                      <a:pt x="399" y="41"/>
                    </a:cubicBezTo>
                    <a:cubicBezTo>
                      <a:pt x="399" y="40"/>
                      <a:pt x="399" y="40"/>
                      <a:pt x="399" y="40"/>
                    </a:cubicBezTo>
                    <a:cubicBezTo>
                      <a:pt x="396" y="40"/>
                      <a:pt x="395" y="40"/>
                      <a:pt x="394" y="39"/>
                    </a:cubicBezTo>
                    <a:cubicBezTo>
                      <a:pt x="393" y="38"/>
                      <a:pt x="393" y="37"/>
                      <a:pt x="393" y="35"/>
                    </a:cubicBezTo>
                    <a:cubicBezTo>
                      <a:pt x="393" y="8"/>
                      <a:pt x="393" y="8"/>
                      <a:pt x="393" y="8"/>
                    </a:cubicBezTo>
                    <a:cubicBezTo>
                      <a:pt x="393" y="5"/>
                      <a:pt x="393" y="4"/>
                      <a:pt x="394" y="3"/>
                    </a:cubicBezTo>
                    <a:cubicBezTo>
                      <a:pt x="395" y="3"/>
                      <a:pt x="396" y="2"/>
                      <a:pt x="399" y="2"/>
                    </a:cubicBezTo>
                    <a:cubicBezTo>
                      <a:pt x="399" y="1"/>
                      <a:pt x="399" y="1"/>
                      <a:pt x="399" y="1"/>
                    </a:cubicBezTo>
                    <a:cubicBezTo>
                      <a:pt x="381" y="1"/>
                      <a:pt x="381" y="1"/>
                      <a:pt x="381" y="1"/>
                    </a:cubicBezTo>
                    <a:cubicBezTo>
                      <a:pt x="381" y="2"/>
                      <a:pt x="381" y="2"/>
                      <a:pt x="381" y="2"/>
                    </a:cubicBezTo>
                    <a:cubicBezTo>
                      <a:pt x="383" y="2"/>
                      <a:pt x="385" y="3"/>
                      <a:pt x="385" y="3"/>
                    </a:cubicBezTo>
                    <a:cubicBezTo>
                      <a:pt x="386" y="4"/>
                      <a:pt x="386" y="5"/>
                      <a:pt x="386" y="8"/>
                    </a:cubicBezTo>
                    <a:cubicBezTo>
                      <a:pt x="386" y="35"/>
                      <a:pt x="386" y="35"/>
                      <a:pt x="386" y="35"/>
                    </a:cubicBezTo>
                    <a:cubicBezTo>
                      <a:pt x="386" y="37"/>
                      <a:pt x="386" y="38"/>
                      <a:pt x="385" y="39"/>
                    </a:cubicBezTo>
                    <a:cubicBezTo>
                      <a:pt x="385" y="40"/>
                      <a:pt x="383" y="40"/>
                      <a:pt x="381" y="40"/>
                    </a:cubicBezTo>
                    <a:cubicBezTo>
                      <a:pt x="381" y="41"/>
                      <a:pt x="381" y="41"/>
                      <a:pt x="381" y="41"/>
                    </a:cubicBezTo>
                    <a:close/>
                    <a:moveTo>
                      <a:pt x="445" y="1"/>
                    </a:moveTo>
                    <a:cubicBezTo>
                      <a:pt x="433" y="1"/>
                      <a:pt x="433" y="1"/>
                      <a:pt x="433" y="1"/>
                    </a:cubicBezTo>
                    <a:cubicBezTo>
                      <a:pt x="433" y="2"/>
                      <a:pt x="433" y="2"/>
                      <a:pt x="433" y="2"/>
                    </a:cubicBezTo>
                    <a:cubicBezTo>
                      <a:pt x="436" y="2"/>
                      <a:pt x="437" y="3"/>
                      <a:pt x="437" y="5"/>
                    </a:cubicBezTo>
                    <a:cubicBezTo>
                      <a:pt x="437" y="6"/>
                      <a:pt x="437" y="7"/>
                      <a:pt x="436" y="8"/>
                    </a:cubicBezTo>
                    <a:cubicBezTo>
                      <a:pt x="436" y="9"/>
                      <a:pt x="436" y="9"/>
                      <a:pt x="436" y="9"/>
                    </a:cubicBezTo>
                    <a:cubicBezTo>
                      <a:pt x="427" y="32"/>
                      <a:pt x="427" y="32"/>
                      <a:pt x="427" y="32"/>
                    </a:cubicBezTo>
                    <a:cubicBezTo>
                      <a:pt x="418" y="11"/>
                      <a:pt x="418" y="11"/>
                      <a:pt x="418" y="11"/>
                    </a:cubicBezTo>
                    <a:cubicBezTo>
                      <a:pt x="417" y="10"/>
                      <a:pt x="417" y="9"/>
                      <a:pt x="416" y="8"/>
                    </a:cubicBezTo>
                    <a:cubicBezTo>
                      <a:pt x="416" y="6"/>
                      <a:pt x="415" y="5"/>
                      <a:pt x="415" y="5"/>
                    </a:cubicBezTo>
                    <a:cubicBezTo>
                      <a:pt x="415" y="3"/>
                      <a:pt x="416" y="2"/>
                      <a:pt x="420" y="2"/>
                    </a:cubicBezTo>
                    <a:cubicBezTo>
                      <a:pt x="420" y="1"/>
                      <a:pt x="420" y="1"/>
                      <a:pt x="420" y="1"/>
                    </a:cubicBezTo>
                    <a:cubicBezTo>
                      <a:pt x="404" y="1"/>
                      <a:pt x="404" y="1"/>
                      <a:pt x="404" y="1"/>
                    </a:cubicBezTo>
                    <a:cubicBezTo>
                      <a:pt x="404" y="2"/>
                      <a:pt x="404" y="2"/>
                      <a:pt x="404" y="2"/>
                    </a:cubicBezTo>
                    <a:cubicBezTo>
                      <a:pt x="405" y="2"/>
                      <a:pt x="406" y="3"/>
                      <a:pt x="407" y="4"/>
                    </a:cubicBezTo>
                    <a:cubicBezTo>
                      <a:pt x="408" y="4"/>
                      <a:pt x="409" y="6"/>
                      <a:pt x="410" y="9"/>
                    </a:cubicBezTo>
                    <a:cubicBezTo>
                      <a:pt x="425" y="41"/>
                      <a:pt x="425" y="41"/>
                      <a:pt x="425" y="41"/>
                    </a:cubicBezTo>
                    <a:cubicBezTo>
                      <a:pt x="426" y="41"/>
                      <a:pt x="426" y="41"/>
                      <a:pt x="426" y="41"/>
                    </a:cubicBezTo>
                    <a:cubicBezTo>
                      <a:pt x="439" y="8"/>
                      <a:pt x="439" y="8"/>
                      <a:pt x="439" y="8"/>
                    </a:cubicBezTo>
                    <a:cubicBezTo>
                      <a:pt x="440" y="5"/>
                      <a:pt x="441" y="4"/>
                      <a:pt x="442" y="3"/>
                    </a:cubicBezTo>
                    <a:cubicBezTo>
                      <a:pt x="442" y="3"/>
                      <a:pt x="443" y="2"/>
                      <a:pt x="445" y="2"/>
                    </a:cubicBezTo>
                    <a:cubicBezTo>
                      <a:pt x="445" y="1"/>
                      <a:pt x="445" y="1"/>
                      <a:pt x="445" y="1"/>
                    </a:cubicBezTo>
                    <a:close/>
                    <a:moveTo>
                      <a:pt x="485" y="31"/>
                    </a:moveTo>
                    <a:cubicBezTo>
                      <a:pt x="484" y="31"/>
                      <a:pt x="484" y="31"/>
                      <a:pt x="484" y="31"/>
                    </a:cubicBezTo>
                    <a:cubicBezTo>
                      <a:pt x="482" y="34"/>
                      <a:pt x="481" y="36"/>
                      <a:pt x="479" y="37"/>
                    </a:cubicBezTo>
                    <a:cubicBezTo>
                      <a:pt x="477" y="38"/>
                      <a:pt x="474" y="39"/>
                      <a:pt x="471" y="39"/>
                    </a:cubicBezTo>
                    <a:cubicBezTo>
                      <a:pt x="466" y="39"/>
                      <a:pt x="463" y="39"/>
                      <a:pt x="463" y="39"/>
                    </a:cubicBezTo>
                    <a:cubicBezTo>
                      <a:pt x="462" y="38"/>
                      <a:pt x="461" y="38"/>
                      <a:pt x="461" y="36"/>
                    </a:cubicBezTo>
                    <a:cubicBezTo>
                      <a:pt x="461" y="21"/>
                      <a:pt x="461" y="21"/>
                      <a:pt x="461" y="21"/>
                    </a:cubicBezTo>
                    <a:cubicBezTo>
                      <a:pt x="471" y="22"/>
                      <a:pt x="471" y="22"/>
                      <a:pt x="471" y="22"/>
                    </a:cubicBezTo>
                    <a:cubicBezTo>
                      <a:pt x="473" y="22"/>
                      <a:pt x="475" y="22"/>
                      <a:pt x="476" y="23"/>
                    </a:cubicBezTo>
                    <a:cubicBezTo>
                      <a:pt x="477" y="23"/>
                      <a:pt x="477" y="25"/>
                      <a:pt x="477" y="27"/>
                    </a:cubicBezTo>
                    <a:cubicBezTo>
                      <a:pt x="479" y="27"/>
                      <a:pt x="479" y="27"/>
                      <a:pt x="479" y="27"/>
                    </a:cubicBezTo>
                    <a:cubicBezTo>
                      <a:pt x="479" y="13"/>
                      <a:pt x="479" y="13"/>
                      <a:pt x="479" y="13"/>
                    </a:cubicBezTo>
                    <a:cubicBezTo>
                      <a:pt x="477" y="13"/>
                      <a:pt x="477" y="13"/>
                      <a:pt x="477" y="13"/>
                    </a:cubicBezTo>
                    <a:cubicBezTo>
                      <a:pt x="477" y="16"/>
                      <a:pt x="477" y="17"/>
                      <a:pt x="476" y="18"/>
                    </a:cubicBezTo>
                    <a:cubicBezTo>
                      <a:pt x="475" y="19"/>
                      <a:pt x="473" y="19"/>
                      <a:pt x="471" y="19"/>
                    </a:cubicBezTo>
                    <a:cubicBezTo>
                      <a:pt x="461" y="19"/>
                      <a:pt x="461" y="19"/>
                      <a:pt x="461" y="19"/>
                    </a:cubicBezTo>
                    <a:cubicBezTo>
                      <a:pt x="461" y="5"/>
                      <a:pt x="461" y="5"/>
                      <a:pt x="461" y="5"/>
                    </a:cubicBezTo>
                    <a:cubicBezTo>
                      <a:pt x="461" y="4"/>
                      <a:pt x="462" y="3"/>
                      <a:pt x="463" y="3"/>
                    </a:cubicBezTo>
                    <a:cubicBezTo>
                      <a:pt x="472" y="3"/>
                      <a:pt x="472" y="3"/>
                      <a:pt x="472" y="3"/>
                    </a:cubicBezTo>
                    <a:cubicBezTo>
                      <a:pt x="475" y="3"/>
                      <a:pt x="477" y="4"/>
                      <a:pt x="478" y="5"/>
                    </a:cubicBezTo>
                    <a:cubicBezTo>
                      <a:pt x="480" y="5"/>
                      <a:pt x="480" y="7"/>
                      <a:pt x="481" y="10"/>
                    </a:cubicBezTo>
                    <a:cubicBezTo>
                      <a:pt x="482" y="10"/>
                      <a:pt x="482" y="10"/>
                      <a:pt x="482" y="10"/>
                    </a:cubicBezTo>
                    <a:cubicBezTo>
                      <a:pt x="482" y="1"/>
                      <a:pt x="482" y="1"/>
                      <a:pt x="482" y="1"/>
                    </a:cubicBezTo>
                    <a:cubicBezTo>
                      <a:pt x="450" y="1"/>
                      <a:pt x="450" y="1"/>
                      <a:pt x="450" y="1"/>
                    </a:cubicBezTo>
                    <a:cubicBezTo>
                      <a:pt x="450" y="2"/>
                      <a:pt x="450" y="2"/>
                      <a:pt x="450" y="2"/>
                    </a:cubicBezTo>
                    <a:cubicBezTo>
                      <a:pt x="452" y="2"/>
                      <a:pt x="454" y="3"/>
                      <a:pt x="454" y="3"/>
                    </a:cubicBezTo>
                    <a:cubicBezTo>
                      <a:pt x="455" y="4"/>
                      <a:pt x="455" y="6"/>
                      <a:pt x="455" y="8"/>
                    </a:cubicBezTo>
                    <a:cubicBezTo>
                      <a:pt x="455" y="35"/>
                      <a:pt x="455" y="35"/>
                      <a:pt x="455" y="35"/>
                    </a:cubicBezTo>
                    <a:cubicBezTo>
                      <a:pt x="455" y="37"/>
                      <a:pt x="455" y="38"/>
                      <a:pt x="454" y="39"/>
                    </a:cubicBezTo>
                    <a:cubicBezTo>
                      <a:pt x="454" y="39"/>
                      <a:pt x="452" y="40"/>
                      <a:pt x="450" y="40"/>
                    </a:cubicBezTo>
                    <a:cubicBezTo>
                      <a:pt x="450" y="41"/>
                      <a:pt x="450" y="41"/>
                      <a:pt x="450" y="41"/>
                    </a:cubicBezTo>
                    <a:cubicBezTo>
                      <a:pt x="483" y="41"/>
                      <a:pt x="483" y="41"/>
                      <a:pt x="483" y="41"/>
                    </a:cubicBezTo>
                    <a:cubicBezTo>
                      <a:pt x="485" y="31"/>
                      <a:pt x="485" y="31"/>
                      <a:pt x="485" y="31"/>
                    </a:cubicBezTo>
                    <a:close/>
                    <a:moveTo>
                      <a:pt x="529" y="40"/>
                    </a:moveTo>
                    <a:cubicBezTo>
                      <a:pt x="527" y="40"/>
                      <a:pt x="525" y="39"/>
                      <a:pt x="524" y="37"/>
                    </a:cubicBezTo>
                    <a:cubicBezTo>
                      <a:pt x="511" y="22"/>
                      <a:pt x="511" y="22"/>
                      <a:pt x="511" y="22"/>
                    </a:cubicBezTo>
                    <a:cubicBezTo>
                      <a:pt x="519" y="21"/>
                      <a:pt x="522" y="17"/>
                      <a:pt x="522" y="12"/>
                    </a:cubicBezTo>
                    <a:cubicBezTo>
                      <a:pt x="522" y="5"/>
                      <a:pt x="517" y="1"/>
                      <a:pt x="507" y="1"/>
                    </a:cubicBezTo>
                    <a:cubicBezTo>
                      <a:pt x="490" y="1"/>
                      <a:pt x="490" y="1"/>
                      <a:pt x="490" y="1"/>
                    </a:cubicBezTo>
                    <a:cubicBezTo>
                      <a:pt x="490" y="2"/>
                      <a:pt x="490" y="2"/>
                      <a:pt x="490" y="2"/>
                    </a:cubicBezTo>
                    <a:cubicBezTo>
                      <a:pt x="493" y="2"/>
                      <a:pt x="494" y="3"/>
                      <a:pt x="494" y="3"/>
                    </a:cubicBezTo>
                    <a:cubicBezTo>
                      <a:pt x="495" y="4"/>
                      <a:pt x="495" y="5"/>
                      <a:pt x="495" y="8"/>
                    </a:cubicBezTo>
                    <a:cubicBezTo>
                      <a:pt x="495" y="34"/>
                      <a:pt x="495" y="34"/>
                      <a:pt x="495" y="34"/>
                    </a:cubicBezTo>
                    <a:cubicBezTo>
                      <a:pt x="495" y="37"/>
                      <a:pt x="495" y="38"/>
                      <a:pt x="494" y="39"/>
                    </a:cubicBezTo>
                    <a:cubicBezTo>
                      <a:pt x="494" y="39"/>
                      <a:pt x="493" y="40"/>
                      <a:pt x="490" y="40"/>
                    </a:cubicBezTo>
                    <a:cubicBezTo>
                      <a:pt x="490" y="41"/>
                      <a:pt x="490" y="41"/>
                      <a:pt x="490" y="41"/>
                    </a:cubicBezTo>
                    <a:cubicBezTo>
                      <a:pt x="507" y="41"/>
                      <a:pt x="507" y="41"/>
                      <a:pt x="507" y="41"/>
                    </a:cubicBezTo>
                    <a:cubicBezTo>
                      <a:pt x="507" y="40"/>
                      <a:pt x="507" y="40"/>
                      <a:pt x="507" y="40"/>
                    </a:cubicBezTo>
                    <a:cubicBezTo>
                      <a:pt x="505" y="40"/>
                      <a:pt x="503" y="39"/>
                      <a:pt x="502" y="39"/>
                    </a:cubicBezTo>
                    <a:cubicBezTo>
                      <a:pt x="502" y="38"/>
                      <a:pt x="502" y="37"/>
                      <a:pt x="502" y="35"/>
                    </a:cubicBezTo>
                    <a:cubicBezTo>
                      <a:pt x="502" y="23"/>
                      <a:pt x="502" y="23"/>
                      <a:pt x="502" y="23"/>
                    </a:cubicBezTo>
                    <a:cubicBezTo>
                      <a:pt x="505" y="23"/>
                      <a:pt x="505" y="23"/>
                      <a:pt x="505" y="23"/>
                    </a:cubicBezTo>
                    <a:cubicBezTo>
                      <a:pt x="519" y="41"/>
                      <a:pt x="519" y="41"/>
                      <a:pt x="519" y="41"/>
                    </a:cubicBezTo>
                    <a:cubicBezTo>
                      <a:pt x="529" y="41"/>
                      <a:pt x="529" y="41"/>
                      <a:pt x="529" y="41"/>
                    </a:cubicBezTo>
                    <a:cubicBezTo>
                      <a:pt x="529" y="40"/>
                      <a:pt x="529" y="40"/>
                      <a:pt x="529" y="40"/>
                    </a:cubicBezTo>
                    <a:close/>
                    <a:moveTo>
                      <a:pt x="502" y="5"/>
                    </a:moveTo>
                    <a:cubicBezTo>
                      <a:pt x="501" y="4"/>
                      <a:pt x="502" y="3"/>
                      <a:pt x="505" y="3"/>
                    </a:cubicBezTo>
                    <a:cubicBezTo>
                      <a:pt x="512" y="3"/>
                      <a:pt x="516" y="6"/>
                      <a:pt x="516" y="12"/>
                    </a:cubicBezTo>
                    <a:cubicBezTo>
                      <a:pt x="516" y="18"/>
                      <a:pt x="511" y="21"/>
                      <a:pt x="502" y="20"/>
                    </a:cubicBezTo>
                    <a:cubicBezTo>
                      <a:pt x="502" y="5"/>
                      <a:pt x="502" y="5"/>
                      <a:pt x="502" y="5"/>
                    </a:cubicBezTo>
                    <a:close/>
                    <a:moveTo>
                      <a:pt x="559" y="0"/>
                    </a:moveTo>
                    <a:cubicBezTo>
                      <a:pt x="558" y="0"/>
                      <a:pt x="558" y="0"/>
                      <a:pt x="558" y="0"/>
                    </a:cubicBezTo>
                    <a:cubicBezTo>
                      <a:pt x="558" y="2"/>
                      <a:pt x="557" y="2"/>
                      <a:pt x="556" y="2"/>
                    </a:cubicBezTo>
                    <a:cubicBezTo>
                      <a:pt x="556" y="2"/>
                      <a:pt x="555" y="2"/>
                      <a:pt x="554" y="2"/>
                    </a:cubicBezTo>
                    <a:cubicBezTo>
                      <a:pt x="551" y="1"/>
                      <a:pt x="549" y="0"/>
                      <a:pt x="548" y="0"/>
                    </a:cubicBezTo>
                    <a:cubicBezTo>
                      <a:pt x="541" y="1"/>
                      <a:pt x="537" y="4"/>
                      <a:pt x="537" y="10"/>
                    </a:cubicBezTo>
                    <a:cubicBezTo>
                      <a:pt x="536" y="15"/>
                      <a:pt x="540" y="19"/>
                      <a:pt x="546" y="23"/>
                    </a:cubicBezTo>
                    <a:cubicBezTo>
                      <a:pt x="550" y="25"/>
                      <a:pt x="553" y="27"/>
                      <a:pt x="554" y="28"/>
                    </a:cubicBezTo>
                    <a:cubicBezTo>
                      <a:pt x="556" y="29"/>
                      <a:pt x="556" y="31"/>
                      <a:pt x="556" y="33"/>
                    </a:cubicBezTo>
                    <a:cubicBezTo>
                      <a:pt x="556" y="37"/>
                      <a:pt x="553" y="40"/>
                      <a:pt x="549" y="40"/>
                    </a:cubicBezTo>
                    <a:cubicBezTo>
                      <a:pt x="543" y="40"/>
                      <a:pt x="539" y="36"/>
                      <a:pt x="536" y="29"/>
                    </a:cubicBezTo>
                    <a:cubicBezTo>
                      <a:pt x="535" y="29"/>
                      <a:pt x="535" y="29"/>
                      <a:pt x="535" y="29"/>
                    </a:cubicBezTo>
                    <a:cubicBezTo>
                      <a:pt x="537" y="41"/>
                      <a:pt x="537" y="41"/>
                      <a:pt x="537" y="41"/>
                    </a:cubicBezTo>
                    <a:cubicBezTo>
                      <a:pt x="538" y="41"/>
                      <a:pt x="538" y="41"/>
                      <a:pt x="538" y="41"/>
                    </a:cubicBezTo>
                    <a:cubicBezTo>
                      <a:pt x="538" y="41"/>
                      <a:pt x="539" y="40"/>
                      <a:pt x="540" y="40"/>
                    </a:cubicBezTo>
                    <a:cubicBezTo>
                      <a:pt x="540" y="40"/>
                      <a:pt x="541" y="40"/>
                      <a:pt x="543" y="41"/>
                    </a:cubicBezTo>
                    <a:cubicBezTo>
                      <a:pt x="545" y="41"/>
                      <a:pt x="548" y="42"/>
                      <a:pt x="549" y="42"/>
                    </a:cubicBezTo>
                    <a:cubicBezTo>
                      <a:pt x="557" y="41"/>
                      <a:pt x="561" y="38"/>
                      <a:pt x="562" y="31"/>
                    </a:cubicBezTo>
                    <a:cubicBezTo>
                      <a:pt x="561" y="25"/>
                      <a:pt x="557" y="20"/>
                      <a:pt x="551" y="18"/>
                    </a:cubicBezTo>
                    <a:cubicBezTo>
                      <a:pt x="546" y="15"/>
                      <a:pt x="543" y="12"/>
                      <a:pt x="542" y="8"/>
                    </a:cubicBezTo>
                    <a:cubicBezTo>
                      <a:pt x="542" y="5"/>
                      <a:pt x="544" y="3"/>
                      <a:pt x="548" y="3"/>
                    </a:cubicBezTo>
                    <a:cubicBezTo>
                      <a:pt x="554" y="3"/>
                      <a:pt x="558" y="6"/>
                      <a:pt x="559" y="13"/>
                    </a:cubicBezTo>
                    <a:cubicBezTo>
                      <a:pt x="561" y="13"/>
                      <a:pt x="561" y="13"/>
                      <a:pt x="561" y="13"/>
                    </a:cubicBezTo>
                    <a:cubicBezTo>
                      <a:pt x="559" y="0"/>
                      <a:pt x="559" y="0"/>
                      <a:pt x="559" y="0"/>
                    </a:cubicBezTo>
                    <a:close/>
                    <a:moveTo>
                      <a:pt x="570" y="41"/>
                    </a:moveTo>
                    <a:cubicBezTo>
                      <a:pt x="588" y="41"/>
                      <a:pt x="588" y="41"/>
                      <a:pt x="588" y="41"/>
                    </a:cubicBezTo>
                    <a:cubicBezTo>
                      <a:pt x="588" y="40"/>
                      <a:pt x="588" y="40"/>
                      <a:pt x="588" y="40"/>
                    </a:cubicBezTo>
                    <a:cubicBezTo>
                      <a:pt x="586" y="40"/>
                      <a:pt x="584" y="40"/>
                      <a:pt x="583" y="39"/>
                    </a:cubicBezTo>
                    <a:cubicBezTo>
                      <a:pt x="583" y="38"/>
                      <a:pt x="582" y="37"/>
                      <a:pt x="582" y="35"/>
                    </a:cubicBezTo>
                    <a:cubicBezTo>
                      <a:pt x="582" y="8"/>
                      <a:pt x="582" y="8"/>
                      <a:pt x="582" y="8"/>
                    </a:cubicBezTo>
                    <a:cubicBezTo>
                      <a:pt x="582" y="5"/>
                      <a:pt x="583" y="4"/>
                      <a:pt x="583" y="3"/>
                    </a:cubicBezTo>
                    <a:cubicBezTo>
                      <a:pt x="584" y="3"/>
                      <a:pt x="586" y="2"/>
                      <a:pt x="588" y="2"/>
                    </a:cubicBezTo>
                    <a:cubicBezTo>
                      <a:pt x="588" y="1"/>
                      <a:pt x="588" y="1"/>
                      <a:pt x="588" y="1"/>
                    </a:cubicBezTo>
                    <a:cubicBezTo>
                      <a:pt x="570" y="1"/>
                      <a:pt x="570" y="1"/>
                      <a:pt x="570" y="1"/>
                    </a:cubicBezTo>
                    <a:cubicBezTo>
                      <a:pt x="570" y="2"/>
                      <a:pt x="570" y="2"/>
                      <a:pt x="570" y="2"/>
                    </a:cubicBezTo>
                    <a:cubicBezTo>
                      <a:pt x="573" y="2"/>
                      <a:pt x="574" y="3"/>
                      <a:pt x="575" y="3"/>
                    </a:cubicBezTo>
                    <a:cubicBezTo>
                      <a:pt x="576" y="4"/>
                      <a:pt x="576" y="5"/>
                      <a:pt x="576" y="8"/>
                    </a:cubicBezTo>
                    <a:cubicBezTo>
                      <a:pt x="576" y="35"/>
                      <a:pt x="576" y="35"/>
                      <a:pt x="576" y="35"/>
                    </a:cubicBezTo>
                    <a:cubicBezTo>
                      <a:pt x="576" y="37"/>
                      <a:pt x="576" y="38"/>
                      <a:pt x="575" y="39"/>
                    </a:cubicBezTo>
                    <a:cubicBezTo>
                      <a:pt x="574" y="40"/>
                      <a:pt x="573" y="40"/>
                      <a:pt x="570" y="40"/>
                    </a:cubicBezTo>
                    <a:cubicBezTo>
                      <a:pt x="570" y="41"/>
                      <a:pt x="570" y="41"/>
                      <a:pt x="570" y="41"/>
                    </a:cubicBezTo>
                    <a:close/>
                    <a:moveTo>
                      <a:pt x="620" y="40"/>
                    </a:moveTo>
                    <a:cubicBezTo>
                      <a:pt x="617" y="40"/>
                      <a:pt x="615" y="39"/>
                      <a:pt x="615" y="39"/>
                    </a:cubicBezTo>
                    <a:cubicBezTo>
                      <a:pt x="614" y="38"/>
                      <a:pt x="614" y="37"/>
                      <a:pt x="614" y="35"/>
                    </a:cubicBezTo>
                    <a:cubicBezTo>
                      <a:pt x="614" y="4"/>
                      <a:pt x="614" y="4"/>
                      <a:pt x="614" y="4"/>
                    </a:cubicBezTo>
                    <a:cubicBezTo>
                      <a:pt x="617" y="4"/>
                      <a:pt x="617" y="4"/>
                      <a:pt x="617" y="4"/>
                    </a:cubicBezTo>
                    <a:cubicBezTo>
                      <a:pt x="621" y="4"/>
                      <a:pt x="623" y="4"/>
                      <a:pt x="624" y="5"/>
                    </a:cubicBezTo>
                    <a:cubicBezTo>
                      <a:pt x="625" y="6"/>
                      <a:pt x="626" y="8"/>
                      <a:pt x="627" y="11"/>
                    </a:cubicBezTo>
                    <a:cubicBezTo>
                      <a:pt x="628" y="11"/>
                      <a:pt x="628" y="11"/>
                      <a:pt x="628" y="11"/>
                    </a:cubicBezTo>
                    <a:cubicBezTo>
                      <a:pt x="628" y="1"/>
                      <a:pt x="628" y="1"/>
                      <a:pt x="628" y="1"/>
                    </a:cubicBezTo>
                    <a:cubicBezTo>
                      <a:pt x="594" y="1"/>
                      <a:pt x="594" y="1"/>
                      <a:pt x="594" y="1"/>
                    </a:cubicBezTo>
                    <a:cubicBezTo>
                      <a:pt x="593" y="11"/>
                      <a:pt x="593" y="11"/>
                      <a:pt x="593" y="11"/>
                    </a:cubicBezTo>
                    <a:cubicBezTo>
                      <a:pt x="595" y="11"/>
                      <a:pt x="595" y="11"/>
                      <a:pt x="595" y="11"/>
                    </a:cubicBezTo>
                    <a:cubicBezTo>
                      <a:pt x="595" y="8"/>
                      <a:pt x="596" y="6"/>
                      <a:pt x="597" y="5"/>
                    </a:cubicBezTo>
                    <a:cubicBezTo>
                      <a:pt x="599" y="4"/>
                      <a:pt x="601" y="4"/>
                      <a:pt x="604" y="4"/>
                    </a:cubicBezTo>
                    <a:cubicBezTo>
                      <a:pt x="608" y="4"/>
                      <a:pt x="608" y="4"/>
                      <a:pt x="608" y="4"/>
                    </a:cubicBezTo>
                    <a:cubicBezTo>
                      <a:pt x="608" y="34"/>
                      <a:pt x="608" y="34"/>
                      <a:pt x="608" y="34"/>
                    </a:cubicBezTo>
                    <a:cubicBezTo>
                      <a:pt x="608" y="37"/>
                      <a:pt x="607" y="38"/>
                      <a:pt x="607" y="39"/>
                    </a:cubicBezTo>
                    <a:cubicBezTo>
                      <a:pt x="606" y="39"/>
                      <a:pt x="604" y="40"/>
                      <a:pt x="602" y="40"/>
                    </a:cubicBezTo>
                    <a:cubicBezTo>
                      <a:pt x="602" y="41"/>
                      <a:pt x="602" y="41"/>
                      <a:pt x="602" y="41"/>
                    </a:cubicBezTo>
                    <a:cubicBezTo>
                      <a:pt x="620" y="41"/>
                      <a:pt x="620" y="41"/>
                      <a:pt x="620" y="41"/>
                    </a:cubicBezTo>
                    <a:cubicBezTo>
                      <a:pt x="620" y="40"/>
                      <a:pt x="620" y="40"/>
                      <a:pt x="620" y="40"/>
                    </a:cubicBezTo>
                    <a:close/>
                    <a:moveTo>
                      <a:pt x="675" y="1"/>
                    </a:moveTo>
                    <a:cubicBezTo>
                      <a:pt x="661" y="1"/>
                      <a:pt x="661" y="1"/>
                      <a:pt x="661" y="1"/>
                    </a:cubicBezTo>
                    <a:cubicBezTo>
                      <a:pt x="661" y="2"/>
                      <a:pt x="661" y="2"/>
                      <a:pt x="661" y="2"/>
                    </a:cubicBezTo>
                    <a:cubicBezTo>
                      <a:pt x="664" y="2"/>
                      <a:pt x="666" y="3"/>
                      <a:pt x="666" y="4"/>
                    </a:cubicBezTo>
                    <a:cubicBezTo>
                      <a:pt x="666" y="5"/>
                      <a:pt x="665" y="6"/>
                      <a:pt x="665" y="6"/>
                    </a:cubicBezTo>
                    <a:cubicBezTo>
                      <a:pt x="656" y="20"/>
                      <a:pt x="656" y="20"/>
                      <a:pt x="656" y="20"/>
                    </a:cubicBezTo>
                    <a:cubicBezTo>
                      <a:pt x="647" y="7"/>
                      <a:pt x="647" y="7"/>
                      <a:pt x="647" y="7"/>
                    </a:cubicBezTo>
                    <a:cubicBezTo>
                      <a:pt x="646" y="6"/>
                      <a:pt x="646" y="5"/>
                      <a:pt x="646" y="4"/>
                    </a:cubicBezTo>
                    <a:cubicBezTo>
                      <a:pt x="646" y="3"/>
                      <a:pt x="647" y="2"/>
                      <a:pt x="650" y="2"/>
                    </a:cubicBezTo>
                    <a:cubicBezTo>
                      <a:pt x="650" y="2"/>
                      <a:pt x="650" y="2"/>
                      <a:pt x="650" y="2"/>
                    </a:cubicBezTo>
                    <a:cubicBezTo>
                      <a:pt x="650" y="1"/>
                      <a:pt x="650" y="1"/>
                      <a:pt x="650" y="1"/>
                    </a:cubicBezTo>
                    <a:cubicBezTo>
                      <a:pt x="634" y="1"/>
                      <a:pt x="634" y="1"/>
                      <a:pt x="634" y="1"/>
                    </a:cubicBezTo>
                    <a:cubicBezTo>
                      <a:pt x="634" y="2"/>
                      <a:pt x="634" y="2"/>
                      <a:pt x="634" y="2"/>
                    </a:cubicBezTo>
                    <a:cubicBezTo>
                      <a:pt x="635" y="2"/>
                      <a:pt x="636" y="3"/>
                      <a:pt x="637" y="4"/>
                    </a:cubicBezTo>
                    <a:cubicBezTo>
                      <a:pt x="638" y="5"/>
                      <a:pt x="640" y="8"/>
                      <a:pt x="643" y="12"/>
                    </a:cubicBezTo>
                    <a:cubicBezTo>
                      <a:pt x="651" y="23"/>
                      <a:pt x="651" y="23"/>
                      <a:pt x="651" y="23"/>
                    </a:cubicBezTo>
                    <a:cubicBezTo>
                      <a:pt x="651" y="34"/>
                      <a:pt x="651" y="34"/>
                      <a:pt x="651" y="34"/>
                    </a:cubicBezTo>
                    <a:cubicBezTo>
                      <a:pt x="651" y="37"/>
                      <a:pt x="651" y="38"/>
                      <a:pt x="650" y="39"/>
                    </a:cubicBezTo>
                    <a:cubicBezTo>
                      <a:pt x="650" y="40"/>
                      <a:pt x="648" y="40"/>
                      <a:pt x="645" y="40"/>
                    </a:cubicBezTo>
                    <a:cubicBezTo>
                      <a:pt x="645" y="41"/>
                      <a:pt x="645" y="41"/>
                      <a:pt x="645" y="41"/>
                    </a:cubicBezTo>
                    <a:cubicBezTo>
                      <a:pt x="664" y="41"/>
                      <a:pt x="664" y="41"/>
                      <a:pt x="664" y="41"/>
                    </a:cubicBezTo>
                    <a:cubicBezTo>
                      <a:pt x="664" y="40"/>
                      <a:pt x="664" y="40"/>
                      <a:pt x="664" y="40"/>
                    </a:cubicBezTo>
                    <a:cubicBezTo>
                      <a:pt x="661" y="40"/>
                      <a:pt x="659" y="40"/>
                      <a:pt x="659" y="39"/>
                    </a:cubicBezTo>
                    <a:cubicBezTo>
                      <a:pt x="658" y="38"/>
                      <a:pt x="657" y="37"/>
                      <a:pt x="657" y="35"/>
                    </a:cubicBezTo>
                    <a:cubicBezTo>
                      <a:pt x="657" y="23"/>
                      <a:pt x="657" y="23"/>
                      <a:pt x="657" y="23"/>
                    </a:cubicBezTo>
                    <a:cubicBezTo>
                      <a:pt x="666" y="9"/>
                      <a:pt x="666" y="9"/>
                      <a:pt x="666" y="9"/>
                    </a:cubicBezTo>
                    <a:cubicBezTo>
                      <a:pt x="669" y="4"/>
                      <a:pt x="672" y="2"/>
                      <a:pt x="675" y="2"/>
                    </a:cubicBezTo>
                    <a:cubicBezTo>
                      <a:pt x="675" y="1"/>
                      <a:pt x="675" y="1"/>
                      <a:pt x="67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 name="组合 10"/>
            <p:cNvGrpSpPr/>
            <p:nvPr/>
          </p:nvGrpSpPr>
          <p:grpSpPr>
            <a:xfrm>
              <a:off x="130813" y="208243"/>
              <a:ext cx="1435100" cy="1433513"/>
              <a:chOff x="1514476" y="2149475"/>
              <a:chExt cx="1435100" cy="1433513"/>
            </a:xfrm>
            <a:grpFill/>
          </p:grpSpPr>
          <p:sp>
            <p:nvSpPr>
              <p:cNvPr id="12" name="Freeform 15"/>
              <p:cNvSpPr>
                <a:spLocks noEditPoints="1"/>
              </p:cNvSpPr>
              <p:nvPr/>
            </p:nvSpPr>
            <p:spPr bwMode="auto">
              <a:xfrm>
                <a:off x="1619251" y="2709863"/>
                <a:ext cx="1228725" cy="158750"/>
              </a:xfrm>
              <a:custGeom>
                <a:avLst/>
                <a:gdLst>
                  <a:gd name="T0" fmla="*/ 50 w 774"/>
                  <a:gd name="T1" fmla="*/ 0 h 100"/>
                  <a:gd name="T2" fmla="*/ 59 w 774"/>
                  <a:gd name="T3" fmla="*/ 26 h 100"/>
                  <a:gd name="T4" fmla="*/ 83 w 774"/>
                  <a:gd name="T5" fmla="*/ 14 h 100"/>
                  <a:gd name="T6" fmla="*/ 74 w 774"/>
                  <a:gd name="T7" fmla="*/ 40 h 100"/>
                  <a:gd name="T8" fmla="*/ 97 w 774"/>
                  <a:gd name="T9" fmla="*/ 50 h 100"/>
                  <a:gd name="T10" fmla="*/ 74 w 774"/>
                  <a:gd name="T11" fmla="*/ 59 h 100"/>
                  <a:gd name="T12" fmla="*/ 83 w 774"/>
                  <a:gd name="T13" fmla="*/ 85 h 100"/>
                  <a:gd name="T14" fmla="*/ 59 w 774"/>
                  <a:gd name="T15" fmla="*/ 74 h 100"/>
                  <a:gd name="T16" fmla="*/ 50 w 774"/>
                  <a:gd name="T17" fmla="*/ 100 h 100"/>
                  <a:gd name="T18" fmla="*/ 40 w 774"/>
                  <a:gd name="T19" fmla="*/ 74 h 100"/>
                  <a:gd name="T20" fmla="*/ 14 w 774"/>
                  <a:gd name="T21" fmla="*/ 85 h 100"/>
                  <a:gd name="T22" fmla="*/ 26 w 774"/>
                  <a:gd name="T23" fmla="*/ 59 h 100"/>
                  <a:gd name="T24" fmla="*/ 0 w 774"/>
                  <a:gd name="T25" fmla="*/ 50 h 100"/>
                  <a:gd name="T26" fmla="*/ 26 w 774"/>
                  <a:gd name="T27" fmla="*/ 40 h 100"/>
                  <a:gd name="T28" fmla="*/ 14 w 774"/>
                  <a:gd name="T29" fmla="*/ 14 h 100"/>
                  <a:gd name="T30" fmla="*/ 40 w 774"/>
                  <a:gd name="T31" fmla="*/ 26 h 100"/>
                  <a:gd name="T32" fmla="*/ 50 w 774"/>
                  <a:gd name="T33" fmla="*/ 0 h 100"/>
                  <a:gd name="T34" fmla="*/ 50 w 774"/>
                  <a:gd name="T35" fmla="*/ 0 h 100"/>
                  <a:gd name="T36" fmla="*/ 724 w 774"/>
                  <a:gd name="T37" fmla="*/ 0 h 100"/>
                  <a:gd name="T38" fmla="*/ 733 w 774"/>
                  <a:gd name="T39" fmla="*/ 26 h 100"/>
                  <a:gd name="T40" fmla="*/ 757 w 774"/>
                  <a:gd name="T41" fmla="*/ 14 h 100"/>
                  <a:gd name="T42" fmla="*/ 748 w 774"/>
                  <a:gd name="T43" fmla="*/ 40 h 100"/>
                  <a:gd name="T44" fmla="*/ 774 w 774"/>
                  <a:gd name="T45" fmla="*/ 50 h 100"/>
                  <a:gd name="T46" fmla="*/ 748 w 774"/>
                  <a:gd name="T47" fmla="*/ 59 h 100"/>
                  <a:gd name="T48" fmla="*/ 757 w 774"/>
                  <a:gd name="T49" fmla="*/ 85 h 100"/>
                  <a:gd name="T50" fmla="*/ 733 w 774"/>
                  <a:gd name="T51" fmla="*/ 74 h 100"/>
                  <a:gd name="T52" fmla="*/ 724 w 774"/>
                  <a:gd name="T53" fmla="*/ 100 h 100"/>
                  <a:gd name="T54" fmla="*/ 714 w 774"/>
                  <a:gd name="T55" fmla="*/ 74 h 100"/>
                  <a:gd name="T56" fmla="*/ 688 w 774"/>
                  <a:gd name="T57" fmla="*/ 85 h 100"/>
                  <a:gd name="T58" fmla="*/ 700 w 774"/>
                  <a:gd name="T59" fmla="*/ 59 h 100"/>
                  <a:gd name="T60" fmla="*/ 674 w 774"/>
                  <a:gd name="T61" fmla="*/ 50 h 100"/>
                  <a:gd name="T62" fmla="*/ 700 w 774"/>
                  <a:gd name="T63" fmla="*/ 40 h 100"/>
                  <a:gd name="T64" fmla="*/ 688 w 774"/>
                  <a:gd name="T65" fmla="*/ 14 h 100"/>
                  <a:gd name="T66" fmla="*/ 714 w 774"/>
                  <a:gd name="T67" fmla="*/ 26 h 100"/>
                  <a:gd name="T68" fmla="*/ 724 w 774"/>
                  <a:gd name="T69" fmla="*/ 0 h 100"/>
                  <a:gd name="T70" fmla="*/ 724 w 774"/>
                  <a:gd name="T71"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74" h="100">
                    <a:moveTo>
                      <a:pt x="50" y="0"/>
                    </a:moveTo>
                    <a:lnTo>
                      <a:pt x="59" y="26"/>
                    </a:lnTo>
                    <a:lnTo>
                      <a:pt x="83" y="14"/>
                    </a:lnTo>
                    <a:lnTo>
                      <a:pt x="74" y="40"/>
                    </a:lnTo>
                    <a:lnTo>
                      <a:pt x="97" y="50"/>
                    </a:lnTo>
                    <a:lnTo>
                      <a:pt x="74" y="59"/>
                    </a:lnTo>
                    <a:lnTo>
                      <a:pt x="83" y="85"/>
                    </a:lnTo>
                    <a:lnTo>
                      <a:pt x="59" y="74"/>
                    </a:lnTo>
                    <a:lnTo>
                      <a:pt x="50" y="100"/>
                    </a:lnTo>
                    <a:lnTo>
                      <a:pt x="40" y="74"/>
                    </a:lnTo>
                    <a:lnTo>
                      <a:pt x="14" y="85"/>
                    </a:lnTo>
                    <a:lnTo>
                      <a:pt x="26" y="59"/>
                    </a:lnTo>
                    <a:lnTo>
                      <a:pt x="0" y="50"/>
                    </a:lnTo>
                    <a:lnTo>
                      <a:pt x="26" y="40"/>
                    </a:lnTo>
                    <a:lnTo>
                      <a:pt x="14" y="14"/>
                    </a:lnTo>
                    <a:lnTo>
                      <a:pt x="40" y="26"/>
                    </a:lnTo>
                    <a:lnTo>
                      <a:pt x="50" y="0"/>
                    </a:lnTo>
                    <a:lnTo>
                      <a:pt x="50" y="0"/>
                    </a:lnTo>
                    <a:close/>
                    <a:moveTo>
                      <a:pt x="724" y="0"/>
                    </a:moveTo>
                    <a:lnTo>
                      <a:pt x="733" y="26"/>
                    </a:lnTo>
                    <a:lnTo>
                      <a:pt x="757" y="14"/>
                    </a:lnTo>
                    <a:lnTo>
                      <a:pt x="748" y="40"/>
                    </a:lnTo>
                    <a:lnTo>
                      <a:pt x="774" y="50"/>
                    </a:lnTo>
                    <a:lnTo>
                      <a:pt x="748" y="59"/>
                    </a:lnTo>
                    <a:lnTo>
                      <a:pt x="757" y="85"/>
                    </a:lnTo>
                    <a:lnTo>
                      <a:pt x="733" y="74"/>
                    </a:lnTo>
                    <a:lnTo>
                      <a:pt x="724" y="100"/>
                    </a:lnTo>
                    <a:lnTo>
                      <a:pt x="714" y="74"/>
                    </a:lnTo>
                    <a:lnTo>
                      <a:pt x="688" y="85"/>
                    </a:lnTo>
                    <a:lnTo>
                      <a:pt x="700" y="59"/>
                    </a:lnTo>
                    <a:lnTo>
                      <a:pt x="674" y="50"/>
                    </a:lnTo>
                    <a:lnTo>
                      <a:pt x="700" y="40"/>
                    </a:lnTo>
                    <a:lnTo>
                      <a:pt x="688" y="14"/>
                    </a:lnTo>
                    <a:lnTo>
                      <a:pt x="714" y="26"/>
                    </a:lnTo>
                    <a:lnTo>
                      <a:pt x="724" y="0"/>
                    </a:lnTo>
                    <a:lnTo>
                      <a:pt x="72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6"/>
              <p:cNvSpPr>
                <a:spLocks noEditPoints="1"/>
              </p:cNvSpPr>
              <p:nvPr/>
            </p:nvSpPr>
            <p:spPr bwMode="auto">
              <a:xfrm>
                <a:off x="1698626" y="2262188"/>
                <a:ext cx="1058863" cy="390525"/>
              </a:xfrm>
              <a:custGeom>
                <a:avLst/>
                <a:gdLst>
                  <a:gd name="T0" fmla="*/ 250 w 281"/>
                  <a:gd name="T1" fmla="*/ 60 h 104"/>
                  <a:gd name="T2" fmla="*/ 241 w 281"/>
                  <a:gd name="T3" fmla="*/ 65 h 104"/>
                  <a:gd name="T4" fmla="*/ 277 w 281"/>
                  <a:gd name="T5" fmla="*/ 69 h 104"/>
                  <a:gd name="T6" fmla="*/ 171 w 281"/>
                  <a:gd name="T7" fmla="*/ 16 h 104"/>
                  <a:gd name="T8" fmla="*/ 186 w 281"/>
                  <a:gd name="T9" fmla="*/ 6 h 104"/>
                  <a:gd name="T10" fmla="*/ 172 w 281"/>
                  <a:gd name="T11" fmla="*/ 5 h 104"/>
                  <a:gd name="T12" fmla="*/ 168 w 281"/>
                  <a:gd name="T13" fmla="*/ 28 h 104"/>
                  <a:gd name="T14" fmla="*/ 178 w 281"/>
                  <a:gd name="T15" fmla="*/ 11 h 104"/>
                  <a:gd name="T16" fmla="*/ 182 w 281"/>
                  <a:gd name="T17" fmla="*/ 7 h 104"/>
                  <a:gd name="T18" fmla="*/ 193 w 281"/>
                  <a:gd name="T19" fmla="*/ 43 h 104"/>
                  <a:gd name="T20" fmla="*/ 197 w 281"/>
                  <a:gd name="T21" fmla="*/ 44 h 104"/>
                  <a:gd name="T22" fmla="*/ 192 w 281"/>
                  <a:gd name="T23" fmla="*/ 4 h 104"/>
                  <a:gd name="T24" fmla="*/ 191 w 281"/>
                  <a:gd name="T25" fmla="*/ 19 h 104"/>
                  <a:gd name="T26" fmla="*/ 199 w 281"/>
                  <a:gd name="T27" fmla="*/ 14 h 104"/>
                  <a:gd name="T28" fmla="*/ 202 w 281"/>
                  <a:gd name="T29" fmla="*/ 12 h 104"/>
                  <a:gd name="T30" fmla="*/ 121 w 281"/>
                  <a:gd name="T31" fmla="*/ 38 h 104"/>
                  <a:gd name="T32" fmla="*/ 104 w 281"/>
                  <a:gd name="T33" fmla="*/ 17 h 104"/>
                  <a:gd name="T34" fmla="*/ 86 w 281"/>
                  <a:gd name="T35" fmla="*/ 9 h 104"/>
                  <a:gd name="T36" fmla="*/ 76 w 281"/>
                  <a:gd name="T37" fmla="*/ 30 h 104"/>
                  <a:gd name="T38" fmla="*/ 79 w 281"/>
                  <a:gd name="T39" fmla="*/ 52 h 104"/>
                  <a:gd name="T40" fmla="*/ 12 w 281"/>
                  <a:gd name="T41" fmla="*/ 67 h 104"/>
                  <a:gd name="T42" fmla="*/ 9 w 281"/>
                  <a:gd name="T43" fmla="*/ 62 h 104"/>
                  <a:gd name="T44" fmla="*/ 5 w 281"/>
                  <a:gd name="T45" fmla="*/ 70 h 104"/>
                  <a:gd name="T46" fmla="*/ 17 w 281"/>
                  <a:gd name="T47" fmla="*/ 72 h 104"/>
                  <a:gd name="T48" fmla="*/ 16 w 281"/>
                  <a:gd name="T49" fmla="*/ 68 h 104"/>
                  <a:gd name="T50" fmla="*/ 12 w 281"/>
                  <a:gd name="T51" fmla="*/ 73 h 104"/>
                  <a:gd name="T52" fmla="*/ 17 w 281"/>
                  <a:gd name="T53" fmla="*/ 73 h 104"/>
                  <a:gd name="T54" fmla="*/ 29 w 281"/>
                  <a:gd name="T55" fmla="*/ 62 h 104"/>
                  <a:gd name="T56" fmla="*/ 25 w 281"/>
                  <a:gd name="T57" fmla="*/ 63 h 104"/>
                  <a:gd name="T58" fmla="*/ 12 w 281"/>
                  <a:gd name="T59" fmla="*/ 59 h 104"/>
                  <a:gd name="T60" fmla="*/ 14 w 281"/>
                  <a:gd name="T61" fmla="*/ 65 h 104"/>
                  <a:gd name="T62" fmla="*/ 19 w 281"/>
                  <a:gd name="T63" fmla="*/ 67 h 104"/>
                  <a:gd name="T64" fmla="*/ 14 w 281"/>
                  <a:gd name="T65" fmla="*/ 76 h 104"/>
                  <a:gd name="T66" fmla="*/ 9 w 281"/>
                  <a:gd name="T67" fmla="*/ 73 h 104"/>
                  <a:gd name="T68" fmla="*/ 4 w 281"/>
                  <a:gd name="T69" fmla="*/ 71 h 104"/>
                  <a:gd name="T70" fmla="*/ 2 w 281"/>
                  <a:gd name="T71" fmla="*/ 79 h 104"/>
                  <a:gd name="T72" fmla="*/ 11 w 281"/>
                  <a:gd name="T73" fmla="*/ 88 h 104"/>
                  <a:gd name="T74" fmla="*/ 17 w 281"/>
                  <a:gd name="T75" fmla="*/ 91 h 104"/>
                  <a:gd name="T76" fmla="*/ 37 w 281"/>
                  <a:gd name="T77" fmla="*/ 67 h 104"/>
                  <a:gd name="T78" fmla="*/ 24 w 281"/>
                  <a:gd name="T79" fmla="*/ 72 h 104"/>
                  <a:gd name="T80" fmla="*/ 27 w 281"/>
                  <a:gd name="T81" fmla="*/ 74 h 104"/>
                  <a:gd name="T82" fmla="*/ 26 w 281"/>
                  <a:gd name="T83" fmla="*/ 97 h 104"/>
                  <a:gd name="T84" fmla="*/ 38 w 281"/>
                  <a:gd name="T85" fmla="*/ 92 h 104"/>
                  <a:gd name="T86" fmla="*/ 252 w 281"/>
                  <a:gd name="T87" fmla="*/ 73 h 104"/>
                  <a:gd name="T88" fmla="*/ 270 w 281"/>
                  <a:gd name="T89" fmla="*/ 77 h 104"/>
                  <a:gd name="T90" fmla="*/ 266 w 281"/>
                  <a:gd name="T91" fmla="*/ 67 h 104"/>
                  <a:gd name="T92" fmla="*/ 275 w 281"/>
                  <a:gd name="T93" fmla="*/ 70 h 104"/>
                  <a:gd name="T94" fmla="*/ 263 w 281"/>
                  <a:gd name="T95" fmla="*/ 65 h 104"/>
                  <a:gd name="T96" fmla="*/ 255 w 281"/>
                  <a:gd name="T97" fmla="*/ 68 h 104"/>
                  <a:gd name="T98" fmla="*/ 253 w 281"/>
                  <a:gd name="T99" fmla="*/ 72 h 104"/>
                  <a:gd name="T100" fmla="*/ 256 w 281"/>
                  <a:gd name="T101" fmla="*/ 70 h 104"/>
                  <a:gd name="T102" fmla="*/ 259 w 281"/>
                  <a:gd name="T103" fmla="*/ 68 h 104"/>
                  <a:gd name="T104" fmla="*/ 260 w 281"/>
                  <a:gd name="T105" fmla="*/ 80 h 104"/>
                  <a:gd name="T106" fmla="*/ 245 w 281"/>
                  <a:gd name="T107" fmla="*/ 87 h 104"/>
                  <a:gd name="T108" fmla="*/ 248 w 281"/>
                  <a:gd name="T109" fmla="*/ 87 h 104"/>
                  <a:gd name="T110" fmla="*/ 251 w 281"/>
                  <a:gd name="T111" fmla="*/ 77 h 104"/>
                  <a:gd name="T112" fmla="*/ 234 w 281"/>
                  <a:gd name="T113" fmla="*/ 72 h 104"/>
                  <a:gd name="T114" fmla="*/ 253 w 281"/>
                  <a:gd name="T115" fmla="*/ 8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1" h="104">
                    <a:moveTo>
                      <a:pt x="265" y="55"/>
                    </a:moveTo>
                    <a:cubicBezTo>
                      <a:pt x="265" y="54"/>
                      <a:pt x="265" y="53"/>
                      <a:pt x="265" y="52"/>
                    </a:cubicBezTo>
                    <a:cubicBezTo>
                      <a:pt x="265" y="51"/>
                      <a:pt x="264" y="51"/>
                      <a:pt x="264" y="51"/>
                    </a:cubicBezTo>
                    <a:cubicBezTo>
                      <a:pt x="264" y="50"/>
                      <a:pt x="263" y="51"/>
                      <a:pt x="263" y="51"/>
                    </a:cubicBezTo>
                    <a:cubicBezTo>
                      <a:pt x="263" y="51"/>
                      <a:pt x="263" y="52"/>
                      <a:pt x="262" y="52"/>
                    </a:cubicBezTo>
                    <a:cubicBezTo>
                      <a:pt x="262" y="53"/>
                      <a:pt x="262" y="53"/>
                      <a:pt x="261" y="54"/>
                    </a:cubicBezTo>
                    <a:cubicBezTo>
                      <a:pt x="260" y="54"/>
                      <a:pt x="259" y="55"/>
                      <a:pt x="258" y="56"/>
                    </a:cubicBezTo>
                    <a:cubicBezTo>
                      <a:pt x="255" y="57"/>
                      <a:pt x="253" y="59"/>
                      <a:pt x="250" y="60"/>
                    </a:cubicBezTo>
                    <a:cubicBezTo>
                      <a:pt x="248" y="61"/>
                      <a:pt x="245" y="62"/>
                      <a:pt x="243" y="62"/>
                    </a:cubicBezTo>
                    <a:cubicBezTo>
                      <a:pt x="240" y="63"/>
                      <a:pt x="237" y="64"/>
                      <a:pt x="234" y="64"/>
                    </a:cubicBezTo>
                    <a:cubicBezTo>
                      <a:pt x="233" y="64"/>
                      <a:pt x="231" y="64"/>
                      <a:pt x="229" y="64"/>
                    </a:cubicBezTo>
                    <a:cubicBezTo>
                      <a:pt x="229" y="64"/>
                      <a:pt x="229" y="64"/>
                      <a:pt x="229" y="64"/>
                    </a:cubicBezTo>
                    <a:cubicBezTo>
                      <a:pt x="228" y="65"/>
                      <a:pt x="228" y="65"/>
                      <a:pt x="228" y="65"/>
                    </a:cubicBezTo>
                    <a:cubicBezTo>
                      <a:pt x="229" y="65"/>
                      <a:pt x="229" y="65"/>
                      <a:pt x="230" y="66"/>
                    </a:cubicBezTo>
                    <a:cubicBezTo>
                      <a:pt x="231" y="66"/>
                      <a:pt x="232" y="66"/>
                      <a:pt x="232" y="66"/>
                    </a:cubicBezTo>
                    <a:cubicBezTo>
                      <a:pt x="235" y="66"/>
                      <a:pt x="238" y="66"/>
                      <a:pt x="241" y="65"/>
                    </a:cubicBezTo>
                    <a:cubicBezTo>
                      <a:pt x="244" y="65"/>
                      <a:pt x="247" y="64"/>
                      <a:pt x="249" y="63"/>
                    </a:cubicBezTo>
                    <a:cubicBezTo>
                      <a:pt x="253" y="62"/>
                      <a:pt x="256" y="60"/>
                      <a:pt x="258" y="59"/>
                    </a:cubicBezTo>
                    <a:cubicBezTo>
                      <a:pt x="260" y="58"/>
                      <a:pt x="261" y="57"/>
                      <a:pt x="262" y="57"/>
                    </a:cubicBezTo>
                    <a:cubicBezTo>
                      <a:pt x="262" y="57"/>
                      <a:pt x="263" y="56"/>
                      <a:pt x="264" y="56"/>
                    </a:cubicBezTo>
                    <a:cubicBezTo>
                      <a:pt x="264" y="56"/>
                      <a:pt x="264" y="56"/>
                      <a:pt x="264" y="56"/>
                    </a:cubicBezTo>
                    <a:cubicBezTo>
                      <a:pt x="264" y="56"/>
                      <a:pt x="264" y="56"/>
                      <a:pt x="264" y="57"/>
                    </a:cubicBezTo>
                    <a:cubicBezTo>
                      <a:pt x="265" y="58"/>
                      <a:pt x="265" y="58"/>
                      <a:pt x="266" y="59"/>
                    </a:cubicBezTo>
                    <a:cubicBezTo>
                      <a:pt x="270" y="62"/>
                      <a:pt x="273" y="66"/>
                      <a:pt x="277" y="69"/>
                    </a:cubicBezTo>
                    <a:cubicBezTo>
                      <a:pt x="279" y="70"/>
                      <a:pt x="280" y="71"/>
                      <a:pt x="280" y="71"/>
                    </a:cubicBezTo>
                    <a:cubicBezTo>
                      <a:pt x="280" y="71"/>
                      <a:pt x="281" y="71"/>
                      <a:pt x="281" y="71"/>
                    </a:cubicBezTo>
                    <a:cubicBezTo>
                      <a:pt x="281" y="71"/>
                      <a:pt x="281" y="70"/>
                      <a:pt x="281" y="69"/>
                    </a:cubicBezTo>
                    <a:cubicBezTo>
                      <a:pt x="280" y="68"/>
                      <a:pt x="280" y="67"/>
                      <a:pt x="279" y="67"/>
                    </a:cubicBezTo>
                    <a:cubicBezTo>
                      <a:pt x="277" y="65"/>
                      <a:pt x="274" y="64"/>
                      <a:pt x="272" y="62"/>
                    </a:cubicBezTo>
                    <a:cubicBezTo>
                      <a:pt x="270" y="60"/>
                      <a:pt x="267" y="57"/>
                      <a:pt x="265" y="55"/>
                    </a:cubicBezTo>
                    <a:cubicBezTo>
                      <a:pt x="265" y="55"/>
                      <a:pt x="265" y="55"/>
                      <a:pt x="265" y="55"/>
                    </a:cubicBezTo>
                    <a:close/>
                    <a:moveTo>
                      <a:pt x="171" y="16"/>
                    </a:moveTo>
                    <a:cubicBezTo>
                      <a:pt x="171" y="16"/>
                      <a:pt x="172" y="16"/>
                      <a:pt x="172" y="16"/>
                    </a:cubicBezTo>
                    <a:cubicBezTo>
                      <a:pt x="173" y="16"/>
                      <a:pt x="175" y="16"/>
                      <a:pt x="178" y="17"/>
                    </a:cubicBezTo>
                    <a:cubicBezTo>
                      <a:pt x="178" y="17"/>
                      <a:pt x="178" y="17"/>
                      <a:pt x="178" y="18"/>
                    </a:cubicBezTo>
                    <a:cubicBezTo>
                      <a:pt x="178" y="19"/>
                      <a:pt x="179" y="19"/>
                      <a:pt x="180" y="19"/>
                    </a:cubicBezTo>
                    <a:cubicBezTo>
                      <a:pt x="181" y="18"/>
                      <a:pt x="181" y="18"/>
                      <a:pt x="181" y="17"/>
                    </a:cubicBezTo>
                    <a:cubicBezTo>
                      <a:pt x="182" y="15"/>
                      <a:pt x="183" y="13"/>
                      <a:pt x="183" y="11"/>
                    </a:cubicBezTo>
                    <a:cubicBezTo>
                      <a:pt x="184" y="10"/>
                      <a:pt x="185" y="9"/>
                      <a:pt x="186" y="8"/>
                    </a:cubicBezTo>
                    <a:cubicBezTo>
                      <a:pt x="186" y="7"/>
                      <a:pt x="187" y="7"/>
                      <a:pt x="186" y="6"/>
                    </a:cubicBezTo>
                    <a:cubicBezTo>
                      <a:pt x="186" y="5"/>
                      <a:pt x="185" y="4"/>
                      <a:pt x="184" y="4"/>
                    </a:cubicBezTo>
                    <a:cubicBezTo>
                      <a:pt x="184" y="3"/>
                      <a:pt x="183" y="3"/>
                      <a:pt x="183" y="3"/>
                    </a:cubicBezTo>
                    <a:cubicBezTo>
                      <a:pt x="180" y="3"/>
                      <a:pt x="178" y="3"/>
                      <a:pt x="175" y="3"/>
                    </a:cubicBezTo>
                    <a:cubicBezTo>
                      <a:pt x="175" y="3"/>
                      <a:pt x="175" y="3"/>
                      <a:pt x="175" y="3"/>
                    </a:cubicBezTo>
                    <a:cubicBezTo>
                      <a:pt x="174" y="2"/>
                      <a:pt x="174" y="1"/>
                      <a:pt x="173" y="1"/>
                    </a:cubicBezTo>
                    <a:cubicBezTo>
                      <a:pt x="172" y="0"/>
                      <a:pt x="172" y="0"/>
                      <a:pt x="172" y="1"/>
                    </a:cubicBezTo>
                    <a:cubicBezTo>
                      <a:pt x="172" y="1"/>
                      <a:pt x="172" y="1"/>
                      <a:pt x="172" y="2"/>
                    </a:cubicBezTo>
                    <a:cubicBezTo>
                      <a:pt x="172" y="3"/>
                      <a:pt x="172" y="4"/>
                      <a:pt x="172" y="5"/>
                    </a:cubicBezTo>
                    <a:cubicBezTo>
                      <a:pt x="172" y="6"/>
                      <a:pt x="171" y="8"/>
                      <a:pt x="171" y="9"/>
                    </a:cubicBezTo>
                    <a:cubicBezTo>
                      <a:pt x="170" y="15"/>
                      <a:pt x="168" y="19"/>
                      <a:pt x="167" y="23"/>
                    </a:cubicBezTo>
                    <a:cubicBezTo>
                      <a:pt x="166" y="26"/>
                      <a:pt x="164" y="28"/>
                      <a:pt x="162" y="31"/>
                    </a:cubicBezTo>
                    <a:cubicBezTo>
                      <a:pt x="162" y="32"/>
                      <a:pt x="161" y="33"/>
                      <a:pt x="161" y="34"/>
                    </a:cubicBezTo>
                    <a:cubicBezTo>
                      <a:pt x="161" y="35"/>
                      <a:pt x="162" y="36"/>
                      <a:pt x="162" y="37"/>
                    </a:cubicBezTo>
                    <a:cubicBezTo>
                      <a:pt x="162" y="37"/>
                      <a:pt x="162" y="37"/>
                      <a:pt x="163" y="37"/>
                    </a:cubicBezTo>
                    <a:cubicBezTo>
                      <a:pt x="164" y="37"/>
                      <a:pt x="164" y="36"/>
                      <a:pt x="165" y="35"/>
                    </a:cubicBezTo>
                    <a:cubicBezTo>
                      <a:pt x="166" y="33"/>
                      <a:pt x="167" y="30"/>
                      <a:pt x="168" y="28"/>
                    </a:cubicBezTo>
                    <a:cubicBezTo>
                      <a:pt x="169" y="25"/>
                      <a:pt x="170" y="22"/>
                      <a:pt x="171" y="19"/>
                    </a:cubicBezTo>
                    <a:cubicBezTo>
                      <a:pt x="171" y="18"/>
                      <a:pt x="171" y="17"/>
                      <a:pt x="171" y="16"/>
                    </a:cubicBezTo>
                    <a:close/>
                    <a:moveTo>
                      <a:pt x="178" y="15"/>
                    </a:moveTo>
                    <a:cubicBezTo>
                      <a:pt x="177" y="15"/>
                      <a:pt x="176" y="14"/>
                      <a:pt x="175" y="14"/>
                    </a:cubicBezTo>
                    <a:cubicBezTo>
                      <a:pt x="174" y="14"/>
                      <a:pt x="173" y="14"/>
                      <a:pt x="172" y="14"/>
                    </a:cubicBezTo>
                    <a:cubicBezTo>
                      <a:pt x="172" y="13"/>
                      <a:pt x="173" y="12"/>
                      <a:pt x="173" y="11"/>
                    </a:cubicBezTo>
                    <a:cubicBezTo>
                      <a:pt x="175" y="11"/>
                      <a:pt x="176" y="11"/>
                      <a:pt x="178" y="11"/>
                    </a:cubicBezTo>
                    <a:cubicBezTo>
                      <a:pt x="178" y="11"/>
                      <a:pt x="179" y="11"/>
                      <a:pt x="178" y="11"/>
                    </a:cubicBezTo>
                    <a:cubicBezTo>
                      <a:pt x="178" y="10"/>
                      <a:pt x="178" y="10"/>
                      <a:pt x="177" y="9"/>
                    </a:cubicBezTo>
                    <a:cubicBezTo>
                      <a:pt x="176" y="9"/>
                      <a:pt x="175" y="9"/>
                      <a:pt x="174" y="9"/>
                    </a:cubicBezTo>
                    <a:cubicBezTo>
                      <a:pt x="174" y="9"/>
                      <a:pt x="174" y="9"/>
                      <a:pt x="174" y="9"/>
                    </a:cubicBezTo>
                    <a:cubicBezTo>
                      <a:pt x="174" y="7"/>
                      <a:pt x="175" y="5"/>
                      <a:pt x="175" y="5"/>
                    </a:cubicBezTo>
                    <a:cubicBezTo>
                      <a:pt x="175" y="5"/>
                      <a:pt x="176" y="5"/>
                      <a:pt x="176" y="5"/>
                    </a:cubicBezTo>
                    <a:cubicBezTo>
                      <a:pt x="177" y="5"/>
                      <a:pt x="178" y="5"/>
                      <a:pt x="179" y="5"/>
                    </a:cubicBezTo>
                    <a:cubicBezTo>
                      <a:pt x="181" y="5"/>
                      <a:pt x="181" y="5"/>
                      <a:pt x="182" y="5"/>
                    </a:cubicBezTo>
                    <a:cubicBezTo>
                      <a:pt x="182" y="6"/>
                      <a:pt x="182" y="6"/>
                      <a:pt x="182" y="7"/>
                    </a:cubicBezTo>
                    <a:cubicBezTo>
                      <a:pt x="181" y="10"/>
                      <a:pt x="180" y="13"/>
                      <a:pt x="179" y="15"/>
                    </a:cubicBezTo>
                    <a:cubicBezTo>
                      <a:pt x="179" y="16"/>
                      <a:pt x="179" y="16"/>
                      <a:pt x="178" y="16"/>
                    </a:cubicBezTo>
                    <a:cubicBezTo>
                      <a:pt x="178" y="16"/>
                      <a:pt x="178" y="15"/>
                      <a:pt x="178" y="15"/>
                    </a:cubicBezTo>
                    <a:close/>
                    <a:moveTo>
                      <a:pt x="191" y="19"/>
                    </a:moveTo>
                    <a:cubicBezTo>
                      <a:pt x="191" y="19"/>
                      <a:pt x="192" y="20"/>
                      <a:pt x="192" y="20"/>
                    </a:cubicBezTo>
                    <a:cubicBezTo>
                      <a:pt x="194" y="20"/>
                      <a:pt x="196" y="20"/>
                      <a:pt x="200" y="21"/>
                    </a:cubicBezTo>
                    <a:cubicBezTo>
                      <a:pt x="198" y="29"/>
                      <a:pt x="195" y="36"/>
                      <a:pt x="194" y="42"/>
                    </a:cubicBezTo>
                    <a:cubicBezTo>
                      <a:pt x="193" y="42"/>
                      <a:pt x="193" y="43"/>
                      <a:pt x="193" y="43"/>
                    </a:cubicBezTo>
                    <a:cubicBezTo>
                      <a:pt x="192" y="44"/>
                      <a:pt x="192" y="43"/>
                      <a:pt x="191" y="43"/>
                    </a:cubicBezTo>
                    <a:cubicBezTo>
                      <a:pt x="190" y="43"/>
                      <a:pt x="190" y="42"/>
                      <a:pt x="189" y="42"/>
                    </a:cubicBezTo>
                    <a:cubicBezTo>
                      <a:pt x="188" y="41"/>
                      <a:pt x="188" y="41"/>
                      <a:pt x="188" y="41"/>
                    </a:cubicBezTo>
                    <a:cubicBezTo>
                      <a:pt x="189" y="44"/>
                      <a:pt x="190" y="46"/>
                      <a:pt x="191" y="47"/>
                    </a:cubicBezTo>
                    <a:cubicBezTo>
                      <a:pt x="191" y="48"/>
                      <a:pt x="191" y="49"/>
                      <a:pt x="192" y="49"/>
                    </a:cubicBezTo>
                    <a:cubicBezTo>
                      <a:pt x="192" y="49"/>
                      <a:pt x="193" y="49"/>
                      <a:pt x="193" y="49"/>
                    </a:cubicBezTo>
                    <a:cubicBezTo>
                      <a:pt x="194" y="49"/>
                      <a:pt x="194" y="48"/>
                      <a:pt x="195" y="47"/>
                    </a:cubicBezTo>
                    <a:cubicBezTo>
                      <a:pt x="196" y="46"/>
                      <a:pt x="196" y="45"/>
                      <a:pt x="197" y="44"/>
                    </a:cubicBezTo>
                    <a:cubicBezTo>
                      <a:pt x="198" y="37"/>
                      <a:pt x="201" y="27"/>
                      <a:pt x="204" y="15"/>
                    </a:cubicBezTo>
                    <a:cubicBezTo>
                      <a:pt x="205" y="13"/>
                      <a:pt x="206" y="11"/>
                      <a:pt x="206" y="11"/>
                    </a:cubicBezTo>
                    <a:cubicBezTo>
                      <a:pt x="207" y="10"/>
                      <a:pt x="207" y="9"/>
                      <a:pt x="207" y="9"/>
                    </a:cubicBezTo>
                    <a:cubicBezTo>
                      <a:pt x="206" y="8"/>
                      <a:pt x="205" y="7"/>
                      <a:pt x="204" y="6"/>
                    </a:cubicBezTo>
                    <a:cubicBezTo>
                      <a:pt x="204" y="6"/>
                      <a:pt x="203" y="6"/>
                      <a:pt x="202" y="6"/>
                    </a:cubicBezTo>
                    <a:cubicBezTo>
                      <a:pt x="201" y="6"/>
                      <a:pt x="200" y="6"/>
                      <a:pt x="199" y="6"/>
                    </a:cubicBezTo>
                    <a:cubicBezTo>
                      <a:pt x="198" y="6"/>
                      <a:pt x="196" y="6"/>
                      <a:pt x="194" y="6"/>
                    </a:cubicBezTo>
                    <a:cubicBezTo>
                      <a:pt x="194" y="5"/>
                      <a:pt x="193" y="4"/>
                      <a:pt x="192" y="4"/>
                    </a:cubicBezTo>
                    <a:cubicBezTo>
                      <a:pt x="192" y="4"/>
                      <a:pt x="192" y="3"/>
                      <a:pt x="192" y="4"/>
                    </a:cubicBezTo>
                    <a:cubicBezTo>
                      <a:pt x="191" y="4"/>
                      <a:pt x="191" y="4"/>
                      <a:pt x="192" y="4"/>
                    </a:cubicBezTo>
                    <a:cubicBezTo>
                      <a:pt x="192" y="6"/>
                      <a:pt x="192" y="7"/>
                      <a:pt x="191" y="9"/>
                    </a:cubicBezTo>
                    <a:cubicBezTo>
                      <a:pt x="191" y="11"/>
                      <a:pt x="190" y="13"/>
                      <a:pt x="190" y="15"/>
                    </a:cubicBezTo>
                    <a:cubicBezTo>
                      <a:pt x="189" y="16"/>
                      <a:pt x="189" y="18"/>
                      <a:pt x="189" y="19"/>
                    </a:cubicBezTo>
                    <a:cubicBezTo>
                      <a:pt x="189" y="20"/>
                      <a:pt x="189" y="20"/>
                      <a:pt x="190" y="20"/>
                    </a:cubicBezTo>
                    <a:cubicBezTo>
                      <a:pt x="190" y="21"/>
                      <a:pt x="191" y="21"/>
                      <a:pt x="191" y="20"/>
                    </a:cubicBezTo>
                    <a:cubicBezTo>
                      <a:pt x="191" y="19"/>
                      <a:pt x="191" y="19"/>
                      <a:pt x="191" y="19"/>
                    </a:cubicBezTo>
                    <a:close/>
                    <a:moveTo>
                      <a:pt x="200" y="19"/>
                    </a:moveTo>
                    <a:cubicBezTo>
                      <a:pt x="199" y="18"/>
                      <a:pt x="198" y="18"/>
                      <a:pt x="197" y="18"/>
                    </a:cubicBezTo>
                    <a:cubicBezTo>
                      <a:pt x="195" y="18"/>
                      <a:pt x="193" y="18"/>
                      <a:pt x="192" y="18"/>
                    </a:cubicBezTo>
                    <a:cubicBezTo>
                      <a:pt x="192" y="17"/>
                      <a:pt x="192" y="17"/>
                      <a:pt x="192" y="16"/>
                    </a:cubicBezTo>
                    <a:cubicBezTo>
                      <a:pt x="192" y="15"/>
                      <a:pt x="192" y="14"/>
                      <a:pt x="193" y="13"/>
                    </a:cubicBezTo>
                    <a:cubicBezTo>
                      <a:pt x="193" y="13"/>
                      <a:pt x="193" y="13"/>
                      <a:pt x="193" y="14"/>
                    </a:cubicBezTo>
                    <a:cubicBezTo>
                      <a:pt x="195" y="14"/>
                      <a:pt x="197" y="14"/>
                      <a:pt x="198" y="14"/>
                    </a:cubicBezTo>
                    <a:cubicBezTo>
                      <a:pt x="199" y="14"/>
                      <a:pt x="200" y="14"/>
                      <a:pt x="199" y="14"/>
                    </a:cubicBezTo>
                    <a:cubicBezTo>
                      <a:pt x="199" y="13"/>
                      <a:pt x="199" y="13"/>
                      <a:pt x="198" y="12"/>
                    </a:cubicBezTo>
                    <a:cubicBezTo>
                      <a:pt x="197" y="12"/>
                      <a:pt x="196" y="12"/>
                      <a:pt x="195" y="12"/>
                    </a:cubicBezTo>
                    <a:cubicBezTo>
                      <a:pt x="194" y="12"/>
                      <a:pt x="194" y="12"/>
                      <a:pt x="193" y="12"/>
                    </a:cubicBezTo>
                    <a:cubicBezTo>
                      <a:pt x="194" y="10"/>
                      <a:pt x="194" y="9"/>
                      <a:pt x="195" y="8"/>
                    </a:cubicBezTo>
                    <a:cubicBezTo>
                      <a:pt x="195" y="8"/>
                      <a:pt x="195" y="8"/>
                      <a:pt x="195" y="8"/>
                    </a:cubicBezTo>
                    <a:cubicBezTo>
                      <a:pt x="197" y="8"/>
                      <a:pt x="199" y="8"/>
                      <a:pt x="201" y="8"/>
                    </a:cubicBezTo>
                    <a:cubicBezTo>
                      <a:pt x="202" y="8"/>
                      <a:pt x="202" y="8"/>
                      <a:pt x="202" y="9"/>
                    </a:cubicBezTo>
                    <a:cubicBezTo>
                      <a:pt x="202" y="10"/>
                      <a:pt x="202" y="11"/>
                      <a:pt x="202" y="12"/>
                    </a:cubicBezTo>
                    <a:cubicBezTo>
                      <a:pt x="201" y="15"/>
                      <a:pt x="201" y="17"/>
                      <a:pt x="200" y="20"/>
                    </a:cubicBezTo>
                    <a:cubicBezTo>
                      <a:pt x="200" y="19"/>
                      <a:pt x="200" y="19"/>
                      <a:pt x="200" y="19"/>
                    </a:cubicBezTo>
                    <a:close/>
                    <a:moveTo>
                      <a:pt x="90" y="28"/>
                    </a:moveTo>
                    <a:cubicBezTo>
                      <a:pt x="91" y="29"/>
                      <a:pt x="94" y="31"/>
                      <a:pt x="98" y="34"/>
                    </a:cubicBezTo>
                    <a:cubicBezTo>
                      <a:pt x="102" y="37"/>
                      <a:pt x="105" y="39"/>
                      <a:pt x="108" y="41"/>
                    </a:cubicBezTo>
                    <a:cubicBezTo>
                      <a:pt x="110" y="42"/>
                      <a:pt x="111" y="42"/>
                      <a:pt x="112" y="42"/>
                    </a:cubicBezTo>
                    <a:cubicBezTo>
                      <a:pt x="114" y="41"/>
                      <a:pt x="117" y="39"/>
                      <a:pt x="119" y="39"/>
                    </a:cubicBezTo>
                    <a:cubicBezTo>
                      <a:pt x="120" y="38"/>
                      <a:pt x="121" y="38"/>
                      <a:pt x="121" y="38"/>
                    </a:cubicBezTo>
                    <a:cubicBezTo>
                      <a:pt x="120" y="37"/>
                      <a:pt x="120" y="37"/>
                      <a:pt x="119" y="37"/>
                    </a:cubicBezTo>
                    <a:cubicBezTo>
                      <a:pt x="117" y="37"/>
                      <a:pt x="115" y="37"/>
                      <a:pt x="113" y="36"/>
                    </a:cubicBezTo>
                    <a:cubicBezTo>
                      <a:pt x="111" y="36"/>
                      <a:pt x="109" y="36"/>
                      <a:pt x="108" y="36"/>
                    </a:cubicBezTo>
                    <a:cubicBezTo>
                      <a:pt x="106" y="35"/>
                      <a:pt x="103" y="34"/>
                      <a:pt x="100" y="32"/>
                    </a:cubicBezTo>
                    <a:cubicBezTo>
                      <a:pt x="95" y="29"/>
                      <a:pt x="92" y="27"/>
                      <a:pt x="90" y="26"/>
                    </a:cubicBezTo>
                    <a:cubicBezTo>
                      <a:pt x="90" y="25"/>
                      <a:pt x="90" y="24"/>
                      <a:pt x="90" y="24"/>
                    </a:cubicBezTo>
                    <a:cubicBezTo>
                      <a:pt x="93" y="22"/>
                      <a:pt x="97" y="20"/>
                      <a:pt x="102" y="18"/>
                    </a:cubicBezTo>
                    <a:cubicBezTo>
                      <a:pt x="103" y="18"/>
                      <a:pt x="104" y="18"/>
                      <a:pt x="104" y="17"/>
                    </a:cubicBezTo>
                    <a:cubicBezTo>
                      <a:pt x="105" y="17"/>
                      <a:pt x="105" y="17"/>
                      <a:pt x="106" y="16"/>
                    </a:cubicBezTo>
                    <a:cubicBezTo>
                      <a:pt x="105" y="16"/>
                      <a:pt x="105" y="15"/>
                      <a:pt x="104" y="15"/>
                    </a:cubicBezTo>
                    <a:cubicBezTo>
                      <a:pt x="103" y="15"/>
                      <a:pt x="102" y="15"/>
                      <a:pt x="101" y="15"/>
                    </a:cubicBezTo>
                    <a:cubicBezTo>
                      <a:pt x="100" y="15"/>
                      <a:pt x="99" y="15"/>
                      <a:pt x="99" y="15"/>
                    </a:cubicBezTo>
                    <a:cubicBezTo>
                      <a:pt x="96" y="17"/>
                      <a:pt x="93" y="19"/>
                      <a:pt x="89" y="21"/>
                    </a:cubicBezTo>
                    <a:cubicBezTo>
                      <a:pt x="89" y="20"/>
                      <a:pt x="88" y="19"/>
                      <a:pt x="88" y="17"/>
                    </a:cubicBezTo>
                    <a:cubicBezTo>
                      <a:pt x="88" y="16"/>
                      <a:pt x="87" y="15"/>
                      <a:pt x="87" y="14"/>
                    </a:cubicBezTo>
                    <a:cubicBezTo>
                      <a:pt x="87" y="12"/>
                      <a:pt x="86" y="11"/>
                      <a:pt x="86" y="9"/>
                    </a:cubicBezTo>
                    <a:cubicBezTo>
                      <a:pt x="86" y="8"/>
                      <a:pt x="86" y="8"/>
                      <a:pt x="86" y="8"/>
                    </a:cubicBezTo>
                    <a:cubicBezTo>
                      <a:pt x="85" y="7"/>
                      <a:pt x="83" y="7"/>
                      <a:pt x="82" y="7"/>
                    </a:cubicBezTo>
                    <a:cubicBezTo>
                      <a:pt x="81" y="7"/>
                      <a:pt x="80" y="7"/>
                      <a:pt x="80" y="8"/>
                    </a:cubicBezTo>
                    <a:cubicBezTo>
                      <a:pt x="79" y="8"/>
                      <a:pt x="79" y="9"/>
                      <a:pt x="80" y="9"/>
                    </a:cubicBezTo>
                    <a:cubicBezTo>
                      <a:pt x="81" y="10"/>
                      <a:pt x="82" y="11"/>
                      <a:pt x="83" y="12"/>
                    </a:cubicBezTo>
                    <a:cubicBezTo>
                      <a:pt x="84" y="16"/>
                      <a:pt x="85" y="20"/>
                      <a:pt x="86" y="23"/>
                    </a:cubicBezTo>
                    <a:cubicBezTo>
                      <a:pt x="83" y="25"/>
                      <a:pt x="79" y="27"/>
                      <a:pt x="76" y="29"/>
                    </a:cubicBezTo>
                    <a:cubicBezTo>
                      <a:pt x="75" y="29"/>
                      <a:pt x="75" y="30"/>
                      <a:pt x="76" y="30"/>
                    </a:cubicBezTo>
                    <a:cubicBezTo>
                      <a:pt x="76" y="30"/>
                      <a:pt x="77" y="30"/>
                      <a:pt x="78" y="30"/>
                    </a:cubicBezTo>
                    <a:cubicBezTo>
                      <a:pt x="79" y="30"/>
                      <a:pt x="79" y="30"/>
                      <a:pt x="80" y="30"/>
                    </a:cubicBezTo>
                    <a:cubicBezTo>
                      <a:pt x="82" y="28"/>
                      <a:pt x="84" y="27"/>
                      <a:pt x="87" y="25"/>
                    </a:cubicBezTo>
                    <a:cubicBezTo>
                      <a:pt x="87" y="26"/>
                      <a:pt x="87" y="26"/>
                      <a:pt x="87" y="26"/>
                    </a:cubicBezTo>
                    <a:cubicBezTo>
                      <a:pt x="88" y="30"/>
                      <a:pt x="88" y="33"/>
                      <a:pt x="87" y="36"/>
                    </a:cubicBezTo>
                    <a:cubicBezTo>
                      <a:pt x="87" y="38"/>
                      <a:pt x="86" y="41"/>
                      <a:pt x="85" y="43"/>
                    </a:cubicBezTo>
                    <a:cubicBezTo>
                      <a:pt x="84" y="45"/>
                      <a:pt x="82" y="48"/>
                      <a:pt x="79" y="51"/>
                    </a:cubicBezTo>
                    <a:cubicBezTo>
                      <a:pt x="79" y="51"/>
                      <a:pt x="79" y="52"/>
                      <a:pt x="79" y="52"/>
                    </a:cubicBezTo>
                    <a:cubicBezTo>
                      <a:pt x="79" y="52"/>
                      <a:pt x="79" y="52"/>
                      <a:pt x="80" y="52"/>
                    </a:cubicBezTo>
                    <a:cubicBezTo>
                      <a:pt x="80" y="52"/>
                      <a:pt x="81" y="51"/>
                      <a:pt x="83" y="49"/>
                    </a:cubicBezTo>
                    <a:cubicBezTo>
                      <a:pt x="84" y="48"/>
                      <a:pt x="86" y="46"/>
                      <a:pt x="88" y="44"/>
                    </a:cubicBezTo>
                    <a:cubicBezTo>
                      <a:pt x="89" y="42"/>
                      <a:pt x="90" y="40"/>
                      <a:pt x="90" y="38"/>
                    </a:cubicBezTo>
                    <a:cubicBezTo>
                      <a:pt x="91" y="36"/>
                      <a:pt x="91" y="33"/>
                      <a:pt x="91" y="30"/>
                    </a:cubicBezTo>
                    <a:cubicBezTo>
                      <a:pt x="90" y="29"/>
                      <a:pt x="90" y="29"/>
                      <a:pt x="90" y="28"/>
                    </a:cubicBezTo>
                    <a:close/>
                    <a:moveTo>
                      <a:pt x="10" y="68"/>
                    </a:moveTo>
                    <a:cubicBezTo>
                      <a:pt x="11" y="68"/>
                      <a:pt x="12" y="67"/>
                      <a:pt x="12" y="67"/>
                    </a:cubicBezTo>
                    <a:cubicBezTo>
                      <a:pt x="13" y="67"/>
                      <a:pt x="13" y="66"/>
                      <a:pt x="13" y="66"/>
                    </a:cubicBezTo>
                    <a:cubicBezTo>
                      <a:pt x="13" y="66"/>
                      <a:pt x="13" y="66"/>
                      <a:pt x="13" y="66"/>
                    </a:cubicBezTo>
                    <a:cubicBezTo>
                      <a:pt x="13" y="65"/>
                      <a:pt x="13" y="65"/>
                      <a:pt x="12" y="65"/>
                    </a:cubicBezTo>
                    <a:cubicBezTo>
                      <a:pt x="11" y="65"/>
                      <a:pt x="11" y="65"/>
                      <a:pt x="10" y="65"/>
                    </a:cubicBezTo>
                    <a:cubicBezTo>
                      <a:pt x="10" y="65"/>
                      <a:pt x="10" y="66"/>
                      <a:pt x="10" y="66"/>
                    </a:cubicBezTo>
                    <a:cubicBezTo>
                      <a:pt x="10" y="65"/>
                      <a:pt x="10" y="65"/>
                      <a:pt x="9" y="64"/>
                    </a:cubicBezTo>
                    <a:cubicBezTo>
                      <a:pt x="9" y="63"/>
                      <a:pt x="9" y="63"/>
                      <a:pt x="9" y="62"/>
                    </a:cubicBezTo>
                    <a:cubicBezTo>
                      <a:pt x="9" y="62"/>
                      <a:pt x="9" y="62"/>
                      <a:pt x="9" y="62"/>
                    </a:cubicBezTo>
                    <a:cubicBezTo>
                      <a:pt x="8" y="62"/>
                      <a:pt x="8" y="62"/>
                      <a:pt x="7" y="62"/>
                    </a:cubicBezTo>
                    <a:cubicBezTo>
                      <a:pt x="6" y="62"/>
                      <a:pt x="6" y="62"/>
                      <a:pt x="6" y="62"/>
                    </a:cubicBezTo>
                    <a:cubicBezTo>
                      <a:pt x="5" y="63"/>
                      <a:pt x="5" y="63"/>
                      <a:pt x="6" y="63"/>
                    </a:cubicBezTo>
                    <a:cubicBezTo>
                      <a:pt x="6" y="63"/>
                      <a:pt x="7" y="64"/>
                      <a:pt x="7" y="64"/>
                    </a:cubicBezTo>
                    <a:cubicBezTo>
                      <a:pt x="7" y="65"/>
                      <a:pt x="8" y="66"/>
                      <a:pt x="8" y="67"/>
                    </a:cubicBezTo>
                    <a:cubicBezTo>
                      <a:pt x="8" y="67"/>
                      <a:pt x="8" y="67"/>
                      <a:pt x="8" y="67"/>
                    </a:cubicBezTo>
                    <a:cubicBezTo>
                      <a:pt x="7" y="68"/>
                      <a:pt x="6" y="69"/>
                      <a:pt x="5" y="70"/>
                    </a:cubicBezTo>
                    <a:cubicBezTo>
                      <a:pt x="5" y="70"/>
                      <a:pt x="5" y="70"/>
                      <a:pt x="5" y="70"/>
                    </a:cubicBezTo>
                    <a:cubicBezTo>
                      <a:pt x="5" y="70"/>
                      <a:pt x="6" y="70"/>
                      <a:pt x="6" y="70"/>
                    </a:cubicBezTo>
                    <a:cubicBezTo>
                      <a:pt x="7" y="70"/>
                      <a:pt x="8" y="69"/>
                      <a:pt x="9" y="69"/>
                    </a:cubicBezTo>
                    <a:cubicBezTo>
                      <a:pt x="9" y="69"/>
                      <a:pt x="9" y="70"/>
                      <a:pt x="9" y="71"/>
                    </a:cubicBezTo>
                    <a:cubicBezTo>
                      <a:pt x="9" y="72"/>
                      <a:pt x="9" y="72"/>
                      <a:pt x="9" y="72"/>
                    </a:cubicBezTo>
                    <a:cubicBezTo>
                      <a:pt x="10" y="72"/>
                      <a:pt x="10" y="72"/>
                      <a:pt x="10" y="72"/>
                    </a:cubicBezTo>
                    <a:cubicBezTo>
                      <a:pt x="10" y="72"/>
                      <a:pt x="10" y="71"/>
                      <a:pt x="10" y="70"/>
                    </a:cubicBezTo>
                    <a:cubicBezTo>
                      <a:pt x="10" y="70"/>
                      <a:pt x="10" y="69"/>
                      <a:pt x="10" y="68"/>
                    </a:cubicBezTo>
                    <a:close/>
                    <a:moveTo>
                      <a:pt x="17" y="72"/>
                    </a:moveTo>
                    <a:cubicBezTo>
                      <a:pt x="18" y="71"/>
                      <a:pt x="18" y="71"/>
                      <a:pt x="19" y="71"/>
                    </a:cubicBezTo>
                    <a:cubicBezTo>
                      <a:pt x="20" y="71"/>
                      <a:pt x="20" y="70"/>
                      <a:pt x="20" y="70"/>
                    </a:cubicBezTo>
                    <a:cubicBezTo>
                      <a:pt x="20" y="70"/>
                      <a:pt x="20" y="70"/>
                      <a:pt x="20" y="70"/>
                    </a:cubicBezTo>
                    <a:cubicBezTo>
                      <a:pt x="20" y="69"/>
                      <a:pt x="20" y="69"/>
                      <a:pt x="19" y="69"/>
                    </a:cubicBezTo>
                    <a:cubicBezTo>
                      <a:pt x="18" y="69"/>
                      <a:pt x="18" y="69"/>
                      <a:pt x="18" y="69"/>
                    </a:cubicBezTo>
                    <a:cubicBezTo>
                      <a:pt x="17" y="69"/>
                      <a:pt x="17" y="70"/>
                      <a:pt x="16" y="70"/>
                    </a:cubicBezTo>
                    <a:cubicBezTo>
                      <a:pt x="16" y="70"/>
                      <a:pt x="16" y="69"/>
                      <a:pt x="16" y="69"/>
                    </a:cubicBezTo>
                    <a:cubicBezTo>
                      <a:pt x="16" y="68"/>
                      <a:pt x="16" y="68"/>
                      <a:pt x="16" y="68"/>
                    </a:cubicBezTo>
                    <a:cubicBezTo>
                      <a:pt x="16" y="67"/>
                      <a:pt x="15" y="67"/>
                      <a:pt x="15" y="67"/>
                    </a:cubicBezTo>
                    <a:cubicBezTo>
                      <a:pt x="15" y="67"/>
                      <a:pt x="15" y="67"/>
                      <a:pt x="14" y="67"/>
                    </a:cubicBezTo>
                    <a:cubicBezTo>
                      <a:pt x="13" y="67"/>
                      <a:pt x="13" y="67"/>
                      <a:pt x="12" y="68"/>
                    </a:cubicBezTo>
                    <a:cubicBezTo>
                      <a:pt x="12" y="68"/>
                      <a:pt x="12" y="68"/>
                      <a:pt x="13" y="68"/>
                    </a:cubicBezTo>
                    <a:cubicBezTo>
                      <a:pt x="13" y="69"/>
                      <a:pt x="14" y="69"/>
                      <a:pt x="14" y="69"/>
                    </a:cubicBezTo>
                    <a:cubicBezTo>
                      <a:pt x="14" y="70"/>
                      <a:pt x="14" y="70"/>
                      <a:pt x="15" y="71"/>
                    </a:cubicBezTo>
                    <a:cubicBezTo>
                      <a:pt x="14" y="72"/>
                      <a:pt x="13" y="72"/>
                      <a:pt x="12" y="73"/>
                    </a:cubicBezTo>
                    <a:cubicBezTo>
                      <a:pt x="12" y="73"/>
                      <a:pt x="12" y="73"/>
                      <a:pt x="12" y="73"/>
                    </a:cubicBezTo>
                    <a:cubicBezTo>
                      <a:pt x="12" y="74"/>
                      <a:pt x="13" y="74"/>
                      <a:pt x="13" y="73"/>
                    </a:cubicBezTo>
                    <a:cubicBezTo>
                      <a:pt x="14" y="73"/>
                      <a:pt x="15" y="73"/>
                      <a:pt x="15" y="72"/>
                    </a:cubicBezTo>
                    <a:cubicBezTo>
                      <a:pt x="15" y="72"/>
                      <a:pt x="15" y="72"/>
                      <a:pt x="15" y="73"/>
                    </a:cubicBezTo>
                    <a:cubicBezTo>
                      <a:pt x="16" y="74"/>
                      <a:pt x="16" y="75"/>
                      <a:pt x="17" y="76"/>
                    </a:cubicBezTo>
                    <a:cubicBezTo>
                      <a:pt x="17" y="77"/>
                      <a:pt x="17" y="77"/>
                      <a:pt x="17" y="77"/>
                    </a:cubicBezTo>
                    <a:cubicBezTo>
                      <a:pt x="17" y="77"/>
                      <a:pt x="17" y="77"/>
                      <a:pt x="17" y="77"/>
                    </a:cubicBezTo>
                    <a:cubicBezTo>
                      <a:pt x="17" y="77"/>
                      <a:pt x="17" y="76"/>
                      <a:pt x="17" y="76"/>
                    </a:cubicBezTo>
                    <a:cubicBezTo>
                      <a:pt x="17" y="75"/>
                      <a:pt x="17" y="74"/>
                      <a:pt x="17" y="73"/>
                    </a:cubicBezTo>
                    <a:cubicBezTo>
                      <a:pt x="17" y="73"/>
                      <a:pt x="17" y="72"/>
                      <a:pt x="17" y="72"/>
                    </a:cubicBezTo>
                    <a:close/>
                    <a:moveTo>
                      <a:pt x="14" y="88"/>
                    </a:moveTo>
                    <a:cubicBezTo>
                      <a:pt x="16" y="88"/>
                      <a:pt x="16" y="87"/>
                      <a:pt x="17" y="86"/>
                    </a:cubicBezTo>
                    <a:cubicBezTo>
                      <a:pt x="18" y="83"/>
                      <a:pt x="18" y="81"/>
                      <a:pt x="20" y="78"/>
                    </a:cubicBezTo>
                    <a:cubicBezTo>
                      <a:pt x="21" y="75"/>
                      <a:pt x="23" y="71"/>
                      <a:pt x="25" y="66"/>
                    </a:cubicBezTo>
                    <a:cubicBezTo>
                      <a:pt x="26" y="64"/>
                      <a:pt x="27" y="62"/>
                      <a:pt x="28" y="61"/>
                    </a:cubicBezTo>
                    <a:cubicBezTo>
                      <a:pt x="28" y="61"/>
                      <a:pt x="29" y="61"/>
                      <a:pt x="29" y="61"/>
                    </a:cubicBezTo>
                    <a:cubicBezTo>
                      <a:pt x="29" y="61"/>
                      <a:pt x="29" y="61"/>
                      <a:pt x="29" y="62"/>
                    </a:cubicBezTo>
                    <a:cubicBezTo>
                      <a:pt x="30" y="63"/>
                      <a:pt x="31" y="63"/>
                      <a:pt x="31" y="64"/>
                    </a:cubicBezTo>
                    <a:cubicBezTo>
                      <a:pt x="31" y="65"/>
                      <a:pt x="32" y="65"/>
                      <a:pt x="32" y="65"/>
                    </a:cubicBezTo>
                    <a:cubicBezTo>
                      <a:pt x="32" y="65"/>
                      <a:pt x="32" y="64"/>
                      <a:pt x="32" y="64"/>
                    </a:cubicBezTo>
                    <a:cubicBezTo>
                      <a:pt x="32" y="61"/>
                      <a:pt x="33" y="59"/>
                      <a:pt x="33" y="58"/>
                    </a:cubicBezTo>
                    <a:cubicBezTo>
                      <a:pt x="34" y="57"/>
                      <a:pt x="34" y="56"/>
                      <a:pt x="33" y="56"/>
                    </a:cubicBezTo>
                    <a:cubicBezTo>
                      <a:pt x="33" y="56"/>
                      <a:pt x="31" y="56"/>
                      <a:pt x="28" y="57"/>
                    </a:cubicBezTo>
                    <a:cubicBezTo>
                      <a:pt x="28" y="58"/>
                      <a:pt x="27" y="58"/>
                      <a:pt x="27" y="59"/>
                    </a:cubicBezTo>
                    <a:cubicBezTo>
                      <a:pt x="26" y="60"/>
                      <a:pt x="25" y="62"/>
                      <a:pt x="25" y="63"/>
                    </a:cubicBezTo>
                    <a:cubicBezTo>
                      <a:pt x="21" y="59"/>
                      <a:pt x="18" y="56"/>
                      <a:pt x="17" y="54"/>
                    </a:cubicBezTo>
                    <a:cubicBezTo>
                      <a:pt x="17" y="53"/>
                      <a:pt x="17" y="53"/>
                      <a:pt x="16" y="53"/>
                    </a:cubicBezTo>
                    <a:cubicBezTo>
                      <a:pt x="16" y="53"/>
                      <a:pt x="14" y="53"/>
                      <a:pt x="13" y="54"/>
                    </a:cubicBezTo>
                    <a:cubicBezTo>
                      <a:pt x="12" y="55"/>
                      <a:pt x="12" y="55"/>
                      <a:pt x="12" y="55"/>
                    </a:cubicBezTo>
                    <a:cubicBezTo>
                      <a:pt x="11" y="57"/>
                      <a:pt x="10" y="59"/>
                      <a:pt x="10" y="61"/>
                    </a:cubicBezTo>
                    <a:cubicBezTo>
                      <a:pt x="9" y="61"/>
                      <a:pt x="9" y="62"/>
                      <a:pt x="10" y="62"/>
                    </a:cubicBezTo>
                    <a:cubicBezTo>
                      <a:pt x="10" y="62"/>
                      <a:pt x="11" y="61"/>
                      <a:pt x="11" y="61"/>
                    </a:cubicBezTo>
                    <a:cubicBezTo>
                      <a:pt x="12" y="61"/>
                      <a:pt x="12" y="60"/>
                      <a:pt x="12" y="59"/>
                    </a:cubicBezTo>
                    <a:cubicBezTo>
                      <a:pt x="13" y="59"/>
                      <a:pt x="13" y="58"/>
                      <a:pt x="13" y="57"/>
                    </a:cubicBezTo>
                    <a:cubicBezTo>
                      <a:pt x="13" y="57"/>
                      <a:pt x="13" y="57"/>
                      <a:pt x="13" y="57"/>
                    </a:cubicBezTo>
                    <a:cubicBezTo>
                      <a:pt x="14" y="57"/>
                      <a:pt x="14" y="57"/>
                      <a:pt x="15" y="57"/>
                    </a:cubicBezTo>
                    <a:cubicBezTo>
                      <a:pt x="15" y="58"/>
                      <a:pt x="16" y="58"/>
                      <a:pt x="17" y="59"/>
                    </a:cubicBezTo>
                    <a:cubicBezTo>
                      <a:pt x="16" y="59"/>
                      <a:pt x="16" y="59"/>
                      <a:pt x="16" y="60"/>
                    </a:cubicBezTo>
                    <a:cubicBezTo>
                      <a:pt x="15" y="60"/>
                      <a:pt x="15" y="61"/>
                      <a:pt x="14" y="62"/>
                    </a:cubicBezTo>
                    <a:cubicBezTo>
                      <a:pt x="14" y="63"/>
                      <a:pt x="14" y="63"/>
                      <a:pt x="14" y="64"/>
                    </a:cubicBezTo>
                    <a:cubicBezTo>
                      <a:pt x="13" y="65"/>
                      <a:pt x="14" y="65"/>
                      <a:pt x="14" y="65"/>
                    </a:cubicBezTo>
                    <a:cubicBezTo>
                      <a:pt x="15" y="64"/>
                      <a:pt x="15" y="64"/>
                      <a:pt x="15" y="64"/>
                    </a:cubicBezTo>
                    <a:cubicBezTo>
                      <a:pt x="16" y="62"/>
                      <a:pt x="17" y="61"/>
                      <a:pt x="17" y="60"/>
                    </a:cubicBezTo>
                    <a:cubicBezTo>
                      <a:pt x="18" y="60"/>
                      <a:pt x="19" y="61"/>
                      <a:pt x="20" y="62"/>
                    </a:cubicBezTo>
                    <a:cubicBezTo>
                      <a:pt x="19" y="62"/>
                      <a:pt x="19" y="62"/>
                      <a:pt x="19" y="63"/>
                    </a:cubicBezTo>
                    <a:cubicBezTo>
                      <a:pt x="18" y="63"/>
                      <a:pt x="18" y="64"/>
                      <a:pt x="18" y="65"/>
                    </a:cubicBezTo>
                    <a:cubicBezTo>
                      <a:pt x="18" y="66"/>
                      <a:pt x="17" y="67"/>
                      <a:pt x="17" y="67"/>
                    </a:cubicBezTo>
                    <a:cubicBezTo>
                      <a:pt x="17" y="68"/>
                      <a:pt x="17" y="68"/>
                      <a:pt x="18" y="68"/>
                    </a:cubicBezTo>
                    <a:cubicBezTo>
                      <a:pt x="18" y="68"/>
                      <a:pt x="18" y="67"/>
                      <a:pt x="19" y="67"/>
                    </a:cubicBezTo>
                    <a:cubicBezTo>
                      <a:pt x="19" y="65"/>
                      <a:pt x="20" y="64"/>
                      <a:pt x="21" y="63"/>
                    </a:cubicBezTo>
                    <a:cubicBezTo>
                      <a:pt x="21" y="64"/>
                      <a:pt x="22" y="65"/>
                      <a:pt x="23" y="66"/>
                    </a:cubicBezTo>
                    <a:cubicBezTo>
                      <a:pt x="23" y="67"/>
                      <a:pt x="23" y="67"/>
                      <a:pt x="22" y="68"/>
                    </a:cubicBezTo>
                    <a:cubicBezTo>
                      <a:pt x="21" y="71"/>
                      <a:pt x="19" y="76"/>
                      <a:pt x="16" y="81"/>
                    </a:cubicBezTo>
                    <a:cubicBezTo>
                      <a:pt x="16" y="81"/>
                      <a:pt x="16" y="82"/>
                      <a:pt x="16" y="82"/>
                    </a:cubicBezTo>
                    <a:cubicBezTo>
                      <a:pt x="15" y="81"/>
                      <a:pt x="13" y="81"/>
                      <a:pt x="12" y="80"/>
                    </a:cubicBezTo>
                    <a:cubicBezTo>
                      <a:pt x="12" y="80"/>
                      <a:pt x="12" y="80"/>
                      <a:pt x="12" y="80"/>
                    </a:cubicBezTo>
                    <a:cubicBezTo>
                      <a:pt x="13" y="79"/>
                      <a:pt x="13" y="77"/>
                      <a:pt x="14" y="76"/>
                    </a:cubicBezTo>
                    <a:cubicBezTo>
                      <a:pt x="14" y="75"/>
                      <a:pt x="14" y="75"/>
                      <a:pt x="13" y="75"/>
                    </a:cubicBezTo>
                    <a:cubicBezTo>
                      <a:pt x="13" y="75"/>
                      <a:pt x="12" y="76"/>
                      <a:pt x="12" y="76"/>
                    </a:cubicBezTo>
                    <a:cubicBezTo>
                      <a:pt x="11" y="77"/>
                      <a:pt x="11" y="78"/>
                      <a:pt x="11" y="79"/>
                    </a:cubicBezTo>
                    <a:cubicBezTo>
                      <a:pt x="11" y="79"/>
                      <a:pt x="11" y="79"/>
                      <a:pt x="11" y="80"/>
                    </a:cubicBezTo>
                    <a:cubicBezTo>
                      <a:pt x="10" y="79"/>
                      <a:pt x="10" y="79"/>
                      <a:pt x="9" y="79"/>
                    </a:cubicBezTo>
                    <a:cubicBezTo>
                      <a:pt x="9" y="79"/>
                      <a:pt x="8" y="79"/>
                      <a:pt x="8" y="79"/>
                    </a:cubicBezTo>
                    <a:cubicBezTo>
                      <a:pt x="8" y="77"/>
                      <a:pt x="9" y="75"/>
                      <a:pt x="9" y="74"/>
                    </a:cubicBezTo>
                    <a:cubicBezTo>
                      <a:pt x="10" y="73"/>
                      <a:pt x="10" y="73"/>
                      <a:pt x="9" y="73"/>
                    </a:cubicBezTo>
                    <a:cubicBezTo>
                      <a:pt x="9" y="73"/>
                      <a:pt x="8" y="73"/>
                      <a:pt x="8" y="74"/>
                    </a:cubicBezTo>
                    <a:cubicBezTo>
                      <a:pt x="7" y="75"/>
                      <a:pt x="7" y="75"/>
                      <a:pt x="7" y="77"/>
                    </a:cubicBezTo>
                    <a:cubicBezTo>
                      <a:pt x="7" y="77"/>
                      <a:pt x="7" y="78"/>
                      <a:pt x="7" y="78"/>
                    </a:cubicBezTo>
                    <a:cubicBezTo>
                      <a:pt x="6" y="78"/>
                      <a:pt x="6" y="78"/>
                      <a:pt x="5" y="77"/>
                    </a:cubicBezTo>
                    <a:cubicBezTo>
                      <a:pt x="5" y="77"/>
                      <a:pt x="5" y="77"/>
                      <a:pt x="5" y="77"/>
                    </a:cubicBezTo>
                    <a:cubicBezTo>
                      <a:pt x="5" y="76"/>
                      <a:pt x="4" y="76"/>
                      <a:pt x="4" y="75"/>
                    </a:cubicBezTo>
                    <a:cubicBezTo>
                      <a:pt x="4" y="75"/>
                      <a:pt x="4" y="74"/>
                      <a:pt x="4" y="73"/>
                    </a:cubicBezTo>
                    <a:cubicBezTo>
                      <a:pt x="4" y="73"/>
                      <a:pt x="4" y="72"/>
                      <a:pt x="4" y="71"/>
                    </a:cubicBezTo>
                    <a:cubicBezTo>
                      <a:pt x="4" y="71"/>
                      <a:pt x="4" y="70"/>
                      <a:pt x="4" y="70"/>
                    </a:cubicBezTo>
                    <a:cubicBezTo>
                      <a:pt x="3" y="70"/>
                      <a:pt x="2" y="71"/>
                      <a:pt x="2" y="71"/>
                    </a:cubicBezTo>
                    <a:cubicBezTo>
                      <a:pt x="1" y="72"/>
                      <a:pt x="1" y="72"/>
                      <a:pt x="1" y="72"/>
                    </a:cubicBezTo>
                    <a:cubicBezTo>
                      <a:pt x="0" y="73"/>
                      <a:pt x="1" y="73"/>
                      <a:pt x="1" y="73"/>
                    </a:cubicBezTo>
                    <a:cubicBezTo>
                      <a:pt x="1" y="73"/>
                      <a:pt x="2" y="73"/>
                      <a:pt x="2" y="74"/>
                    </a:cubicBezTo>
                    <a:cubicBezTo>
                      <a:pt x="2" y="75"/>
                      <a:pt x="3" y="75"/>
                      <a:pt x="3" y="76"/>
                    </a:cubicBezTo>
                    <a:cubicBezTo>
                      <a:pt x="3" y="76"/>
                      <a:pt x="3" y="77"/>
                      <a:pt x="4" y="77"/>
                    </a:cubicBezTo>
                    <a:cubicBezTo>
                      <a:pt x="3" y="78"/>
                      <a:pt x="2" y="78"/>
                      <a:pt x="2" y="79"/>
                    </a:cubicBezTo>
                    <a:cubicBezTo>
                      <a:pt x="1" y="79"/>
                      <a:pt x="1" y="80"/>
                      <a:pt x="1" y="80"/>
                    </a:cubicBezTo>
                    <a:cubicBezTo>
                      <a:pt x="1" y="80"/>
                      <a:pt x="2" y="81"/>
                      <a:pt x="2" y="80"/>
                    </a:cubicBezTo>
                    <a:cubicBezTo>
                      <a:pt x="3" y="80"/>
                      <a:pt x="5" y="80"/>
                      <a:pt x="6" y="81"/>
                    </a:cubicBezTo>
                    <a:cubicBezTo>
                      <a:pt x="7" y="81"/>
                      <a:pt x="11" y="82"/>
                      <a:pt x="15" y="84"/>
                    </a:cubicBezTo>
                    <a:cubicBezTo>
                      <a:pt x="15" y="85"/>
                      <a:pt x="14" y="86"/>
                      <a:pt x="13" y="88"/>
                    </a:cubicBezTo>
                    <a:cubicBezTo>
                      <a:pt x="13" y="88"/>
                      <a:pt x="13" y="88"/>
                      <a:pt x="13" y="88"/>
                    </a:cubicBezTo>
                    <a:cubicBezTo>
                      <a:pt x="13" y="88"/>
                      <a:pt x="13" y="88"/>
                      <a:pt x="13" y="88"/>
                    </a:cubicBezTo>
                    <a:cubicBezTo>
                      <a:pt x="12" y="88"/>
                      <a:pt x="12" y="88"/>
                      <a:pt x="11" y="88"/>
                    </a:cubicBezTo>
                    <a:cubicBezTo>
                      <a:pt x="10" y="88"/>
                      <a:pt x="10" y="89"/>
                      <a:pt x="11" y="89"/>
                    </a:cubicBezTo>
                    <a:cubicBezTo>
                      <a:pt x="11" y="89"/>
                      <a:pt x="12" y="89"/>
                      <a:pt x="12" y="89"/>
                    </a:cubicBezTo>
                    <a:cubicBezTo>
                      <a:pt x="12" y="90"/>
                      <a:pt x="13" y="90"/>
                      <a:pt x="13" y="91"/>
                    </a:cubicBezTo>
                    <a:cubicBezTo>
                      <a:pt x="13" y="92"/>
                      <a:pt x="14" y="93"/>
                      <a:pt x="14" y="94"/>
                    </a:cubicBezTo>
                    <a:cubicBezTo>
                      <a:pt x="14" y="95"/>
                      <a:pt x="15" y="95"/>
                      <a:pt x="15" y="95"/>
                    </a:cubicBezTo>
                    <a:cubicBezTo>
                      <a:pt x="16" y="96"/>
                      <a:pt x="17" y="96"/>
                      <a:pt x="18" y="96"/>
                    </a:cubicBezTo>
                    <a:cubicBezTo>
                      <a:pt x="19" y="96"/>
                      <a:pt x="19" y="95"/>
                      <a:pt x="19" y="94"/>
                    </a:cubicBezTo>
                    <a:cubicBezTo>
                      <a:pt x="18" y="93"/>
                      <a:pt x="18" y="92"/>
                      <a:pt x="17" y="91"/>
                    </a:cubicBezTo>
                    <a:cubicBezTo>
                      <a:pt x="16" y="90"/>
                      <a:pt x="15" y="89"/>
                      <a:pt x="14" y="88"/>
                    </a:cubicBezTo>
                    <a:close/>
                    <a:moveTo>
                      <a:pt x="34" y="79"/>
                    </a:moveTo>
                    <a:cubicBezTo>
                      <a:pt x="36" y="76"/>
                      <a:pt x="38" y="72"/>
                      <a:pt x="41" y="68"/>
                    </a:cubicBezTo>
                    <a:cubicBezTo>
                      <a:pt x="41" y="67"/>
                      <a:pt x="42" y="66"/>
                      <a:pt x="42" y="66"/>
                    </a:cubicBezTo>
                    <a:cubicBezTo>
                      <a:pt x="43" y="65"/>
                      <a:pt x="43" y="64"/>
                      <a:pt x="43" y="64"/>
                    </a:cubicBezTo>
                    <a:cubicBezTo>
                      <a:pt x="43" y="64"/>
                      <a:pt x="42" y="64"/>
                      <a:pt x="41" y="64"/>
                    </a:cubicBezTo>
                    <a:cubicBezTo>
                      <a:pt x="40" y="64"/>
                      <a:pt x="39" y="65"/>
                      <a:pt x="38" y="65"/>
                    </a:cubicBezTo>
                    <a:cubicBezTo>
                      <a:pt x="38" y="66"/>
                      <a:pt x="37" y="67"/>
                      <a:pt x="37" y="67"/>
                    </a:cubicBezTo>
                    <a:cubicBezTo>
                      <a:pt x="36" y="70"/>
                      <a:pt x="34" y="74"/>
                      <a:pt x="32" y="79"/>
                    </a:cubicBezTo>
                    <a:cubicBezTo>
                      <a:pt x="32" y="79"/>
                      <a:pt x="32" y="78"/>
                      <a:pt x="32" y="78"/>
                    </a:cubicBezTo>
                    <a:cubicBezTo>
                      <a:pt x="31" y="78"/>
                      <a:pt x="31" y="78"/>
                      <a:pt x="30" y="79"/>
                    </a:cubicBezTo>
                    <a:cubicBezTo>
                      <a:pt x="30" y="77"/>
                      <a:pt x="30" y="76"/>
                      <a:pt x="30" y="74"/>
                    </a:cubicBezTo>
                    <a:cubicBezTo>
                      <a:pt x="30" y="73"/>
                      <a:pt x="30" y="71"/>
                      <a:pt x="30" y="70"/>
                    </a:cubicBezTo>
                    <a:cubicBezTo>
                      <a:pt x="30" y="70"/>
                      <a:pt x="30" y="69"/>
                      <a:pt x="30" y="69"/>
                    </a:cubicBezTo>
                    <a:cubicBezTo>
                      <a:pt x="29" y="69"/>
                      <a:pt x="28" y="70"/>
                      <a:pt x="25" y="71"/>
                    </a:cubicBezTo>
                    <a:cubicBezTo>
                      <a:pt x="25" y="71"/>
                      <a:pt x="24" y="72"/>
                      <a:pt x="24" y="72"/>
                    </a:cubicBezTo>
                    <a:cubicBezTo>
                      <a:pt x="24" y="75"/>
                      <a:pt x="23" y="77"/>
                      <a:pt x="22" y="81"/>
                    </a:cubicBezTo>
                    <a:cubicBezTo>
                      <a:pt x="22" y="82"/>
                      <a:pt x="21" y="83"/>
                      <a:pt x="20" y="84"/>
                    </a:cubicBezTo>
                    <a:cubicBezTo>
                      <a:pt x="19" y="85"/>
                      <a:pt x="19" y="86"/>
                      <a:pt x="20" y="86"/>
                    </a:cubicBezTo>
                    <a:cubicBezTo>
                      <a:pt x="21" y="86"/>
                      <a:pt x="21" y="86"/>
                      <a:pt x="22" y="85"/>
                    </a:cubicBezTo>
                    <a:cubicBezTo>
                      <a:pt x="23" y="85"/>
                      <a:pt x="23" y="84"/>
                      <a:pt x="23" y="82"/>
                    </a:cubicBezTo>
                    <a:cubicBezTo>
                      <a:pt x="24" y="82"/>
                      <a:pt x="24" y="79"/>
                      <a:pt x="25" y="75"/>
                    </a:cubicBezTo>
                    <a:cubicBezTo>
                      <a:pt x="25" y="74"/>
                      <a:pt x="26" y="74"/>
                      <a:pt x="26" y="74"/>
                    </a:cubicBezTo>
                    <a:cubicBezTo>
                      <a:pt x="27" y="74"/>
                      <a:pt x="27" y="74"/>
                      <a:pt x="27" y="74"/>
                    </a:cubicBezTo>
                    <a:cubicBezTo>
                      <a:pt x="28" y="76"/>
                      <a:pt x="29" y="77"/>
                      <a:pt x="29" y="79"/>
                    </a:cubicBezTo>
                    <a:cubicBezTo>
                      <a:pt x="29" y="79"/>
                      <a:pt x="29" y="79"/>
                      <a:pt x="28" y="80"/>
                    </a:cubicBezTo>
                    <a:cubicBezTo>
                      <a:pt x="28" y="80"/>
                      <a:pt x="27" y="81"/>
                      <a:pt x="27" y="81"/>
                    </a:cubicBezTo>
                    <a:cubicBezTo>
                      <a:pt x="27" y="82"/>
                      <a:pt x="28" y="82"/>
                      <a:pt x="28" y="82"/>
                    </a:cubicBezTo>
                    <a:cubicBezTo>
                      <a:pt x="29" y="81"/>
                      <a:pt x="30" y="81"/>
                      <a:pt x="31" y="81"/>
                    </a:cubicBezTo>
                    <a:cubicBezTo>
                      <a:pt x="29" y="86"/>
                      <a:pt x="26" y="92"/>
                      <a:pt x="24" y="97"/>
                    </a:cubicBezTo>
                    <a:cubicBezTo>
                      <a:pt x="23" y="98"/>
                      <a:pt x="23" y="98"/>
                      <a:pt x="24" y="98"/>
                    </a:cubicBezTo>
                    <a:cubicBezTo>
                      <a:pt x="25" y="98"/>
                      <a:pt x="26" y="98"/>
                      <a:pt x="26" y="97"/>
                    </a:cubicBezTo>
                    <a:cubicBezTo>
                      <a:pt x="27" y="97"/>
                      <a:pt x="27" y="96"/>
                      <a:pt x="27" y="95"/>
                    </a:cubicBezTo>
                    <a:cubicBezTo>
                      <a:pt x="28" y="92"/>
                      <a:pt x="30" y="88"/>
                      <a:pt x="32" y="84"/>
                    </a:cubicBezTo>
                    <a:cubicBezTo>
                      <a:pt x="32" y="83"/>
                      <a:pt x="33" y="83"/>
                      <a:pt x="33" y="82"/>
                    </a:cubicBezTo>
                    <a:cubicBezTo>
                      <a:pt x="35" y="82"/>
                      <a:pt x="36" y="83"/>
                      <a:pt x="37" y="84"/>
                    </a:cubicBezTo>
                    <a:cubicBezTo>
                      <a:pt x="38" y="85"/>
                      <a:pt x="39" y="86"/>
                      <a:pt x="40" y="87"/>
                    </a:cubicBezTo>
                    <a:cubicBezTo>
                      <a:pt x="40" y="87"/>
                      <a:pt x="40" y="88"/>
                      <a:pt x="40" y="89"/>
                    </a:cubicBezTo>
                    <a:cubicBezTo>
                      <a:pt x="39" y="90"/>
                      <a:pt x="38" y="91"/>
                      <a:pt x="37" y="92"/>
                    </a:cubicBezTo>
                    <a:cubicBezTo>
                      <a:pt x="37" y="92"/>
                      <a:pt x="37" y="92"/>
                      <a:pt x="38" y="92"/>
                    </a:cubicBezTo>
                    <a:cubicBezTo>
                      <a:pt x="38" y="92"/>
                      <a:pt x="38" y="92"/>
                      <a:pt x="39" y="92"/>
                    </a:cubicBezTo>
                    <a:cubicBezTo>
                      <a:pt x="41" y="91"/>
                      <a:pt x="42" y="91"/>
                      <a:pt x="43" y="91"/>
                    </a:cubicBezTo>
                    <a:cubicBezTo>
                      <a:pt x="44" y="91"/>
                      <a:pt x="45" y="91"/>
                      <a:pt x="45" y="90"/>
                    </a:cubicBezTo>
                    <a:cubicBezTo>
                      <a:pt x="45" y="90"/>
                      <a:pt x="45" y="89"/>
                      <a:pt x="45" y="87"/>
                    </a:cubicBezTo>
                    <a:cubicBezTo>
                      <a:pt x="44" y="86"/>
                      <a:pt x="44" y="85"/>
                      <a:pt x="43" y="84"/>
                    </a:cubicBezTo>
                    <a:cubicBezTo>
                      <a:pt x="41" y="83"/>
                      <a:pt x="40" y="82"/>
                      <a:pt x="37" y="80"/>
                    </a:cubicBezTo>
                    <a:cubicBezTo>
                      <a:pt x="36" y="80"/>
                      <a:pt x="35" y="79"/>
                      <a:pt x="34" y="79"/>
                    </a:cubicBezTo>
                    <a:close/>
                    <a:moveTo>
                      <a:pt x="252" y="73"/>
                    </a:moveTo>
                    <a:cubicBezTo>
                      <a:pt x="252" y="73"/>
                      <a:pt x="252" y="74"/>
                      <a:pt x="252" y="74"/>
                    </a:cubicBezTo>
                    <a:cubicBezTo>
                      <a:pt x="255" y="77"/>
                      <a:pt x="257" y="79"/>
                      <a:pt x="259" y="81"/>
                    </a:cubicBezTo>
                    <a:cubicBezTo>
                      <a:pt x="259" y="82"/>
                      <a:pt x="258" y="82"/>
                      <a:pt x="259" y="82"/>
                    </a:cubicBezTo>
                    <a:cubicBezTo>
                      <a:pt x="259" y="83"/>
                      <a:pt x="260" y="83"/>
                      <a:pt x="261" y="83"/>
                    </a:cubicBezTo>
                    <a:cubicBezTo>
                      <a:pt x="261" y="83"/>
                      <a:pt x="262" y="82"/>
                      <a:pt x="262" y="82"/>
                    </a:cubicBezTo>
                    <a:cubicBezTo>
                      <a:pt x="262" y="82"/>
                      <a:pt x="262" y="82"/>
                      <a:pt x="262" y="82"/>
                    </a:cubicBezTo>
                    <a:cubicBezTo>
                      <a:pt x="264" y="81"/>
                      <a:pt x="265" y="79"/>
                      <a:pt x="268" y="78"/>
                    </a:cubicBezTo>
                    <a:cubicBezTo>
                      <a:pt x="268" y="77"/>
                      <a:pt x="269" y="77"/>
                      <a:pt x="270" y="77"/>
                    </a:cubicBezTo>
                    <a:cubicBezTo>
                      <a:pt x="270" y="77"/>
                      <a:pt x="271" y="77"/>
                      <a:pt x="271" y="76"/>
                    </a:cubicBezTo>
                    <a:cubicBezTo>
                      <a:pt x="271" y="75"/>
                      <a:pt x="271" y="74"/>
                      <a:pt x="270" y="72"/>
                    </a:cubicBezTo>
                    <a:cubicBezTo>
                      <a:pt x="270" y="72"/>
                      <a:pt x="270" y="71"/>
                      <a:pt x="269" y="71"/>
                    </a:cubicBezTo>
                    <a:cubicBezTo>
                      <a:pt x="268" y="70"/>
                      <a:pt x="266" y="69"/>
                      <a:pt x="265" y="68"/>
                    </a:cubicBezTo>
                    <a:cubicBezTo>
                      <a:pt x="264" y="68"/>
                      <a:pt x="264" y="67"/>
                      <a:pt x="263" y="67"/>
                    </a:cubicBezTo>
                    <a:cubicBezTo>
                      <a:pt x="263" y="67"/>
                      <a:pt x="263" y="67"/>
                      <a:pt x="263" y="67"/>
                    </a:cubicBezTo>
                    <a:cubicBezTo>
                      <a:pt x="264" y="67"/>
                      <a:pt x="265" y="67"/>
                      <a:pt x="265" y="67"/>
                    </a:cubicBezTo>
                    <a:cubicBezTo>
                      <a:pt x="266" y="67"/>
                      <a:pt x="266" y="67"/>
                      <a:pt x="266" y="67"/>
                    </a:cubicBezTo>
                    <a:cubicBezTo>
                      <a:pt x="267" y="67"/>
                      <a:pt x="267" y="67"/>
                      <a:pt x="267" y="67"/>
                    </a:cubicBezTo>
                    <a:cubicBezTo>
                      <a:pt x="267" y="67"/>
                      <a:pt x="268" y="67"/>
                      <a:pt x="268" y="66"/>
                    </a:cubicBezTo>
                    <a:cubicBezTo>
                      <a:pt x="269" y="67"/>
                      <a:pt x="270" y="68"/>
                      <a:pt x="271" y="69"/>
                    </a:cubicBezTo>
                    <a:cubicBezTo>
                      <a:pt x="272" y="71"/>
                      <a:pt x="274" y="72"/>
                      <a:pt x="275" y="73"/>
                    </a:cubicBezTo>
                    <a:cubicBezTo>
                      <a:pt x="275" y="74"/>
                      <a:pt x="275" y="74"/>
                      <a:pt x="276" y="74"/>
                    </a:cubicBezTo>
                    <a:cubicBezTo>
                      <a:pt x="276" y="74"/>
                      <a:pt x="276" y="73"/>
                      <a:pt x="276" y="72"/>
                    </a:cubicBezTo>
                    <a:cubicBezTo>
                      <a:pt x="276" y="72"/>
                      <a:pt x="276" y="72"/>
                      <a:pt x="276" y="71"/>
                    </a:cubicBezTo>
                    <a:cubicBezTo>
                      <a:pt x="276" y="71"/>
                      <a:pt x="275" y="70"/>
                      <a:pt x="275" y="70"/>
                    </a:cubicBezTo>
                    <a:cubicBezTo>
                      <a:pt x="273" y="69"/>
                      <a:pt x="272" y="67"/>
                      <a:pt x="270" y="66"/>
                    </a:cubicBezTo>
                    <a:cubicBezTo>
                      <a:pt x="269" y="65"/>
                      <a:pt x="267" y="63"/>
                      <a:pt x="266" y="62"/>
                    </a:cubicBezTo>
                    <a:cubicBezTo>
                      <a:pt x="265" y="61"/>
                      <a:pt x="264" y="60"/>
                      <a:pt x="263" y="59"/>
                    </a:cubicBezTo>
                    <a:cubicBezTo>
                      <a:pt x="262" y="58"/>
                      <a:pt x="262" y="58"/>
                      <a:pt x="262" y="59"/>
                    </a:cubicBezTo>
                    <a:cubicBezTo>
                      <a:pt x="262" y="60"/>
                      <a:pt x="262" y="60"/>
                      <a:pt x="262" y="61"/>
                    </a:cubicBezTo>
                    <a:cubicBezTo>
                      <a:pt x="262" y="61"/>
                      <a:pt x="262" y="62"/>
                      <a:pt x="263" y="62"/>
                    </a:cubicBezTo>
                    <a:cubicBezTo>
                      <a:pt x="264" y="63"/>
                      <a:pt x="265" y="64"/>
                      <a:pt x="266" y="65"/>
                    </a:cubicBezTo>
                    <a:cubicBezTo>
                      <a:pt x="265" y="65"/>
                      <a:pt x="264" y="65"/>
                      <a:pt x="263" y="65"/>
                    </a:cubicBezTo>
                    <a:cubicBezTo>
                      <a:pt x="262" y="65"/>
                      <a:pt x="262" y="66"/>
                      <a:pt x="262" y="66"/>
                    </a:cubicBezTo>
                    <a:cubicBezTo>
                      <a:pt x="262" y="65"/>
                      <a:pt x="262" y="65"/>
                      <a:pt x="262" y="65"/>
                    </a:cubicBezTo>
                    <a:cubicBezTo>
                      <a:pt x="261" y="65"/>
                      <a:pt x="261" y="64"/>
                      <a:pt x="261" y="63"/>
                    </a:cubicBezTo>
                    <a:cubicBezTo>
                      <a:pt x="261" y="63"/>
                      <a:pt x="261" y="63"/>
                      <a:pt x="261" y="63"/>
                    </a:cubicBezTo>
                    <a:cubicBezTo>
                      <a:pt x="260" y="63"/>
                      <a:pt x="260" y="63"/>
                      <a:pt x="260" y="64"/>
                    </a:cubicBezTo>
                    <a:cubicBezTo>
                      <a:pt x="260" y="64"/>
                      <a:pt x="260" y="64"/>
                      <a:pt x="260" y="65"/>
                    </a:cubicBezTo>
                    <a:cubicBezTo>
                      <a:pt x="259" y="65"/>
                      <a:pt x="259" y="65"/>
                      <a:pt x="259" y="66"/>
                    </a:cubicBezTo>
                    <a:cubicBezTo>
                      <a:pt x="257" y="67"/>
                      <a:pt x="256" y="68"/>
                      <a:pt x="255" y="68"/>
                    </a:cubicBezTo>
                    <a:cubicBezTo>
                      <a:pt x="254" y="69"/>
                      <a:pt x="254" y="69"/>
                      <a:pt x="253" y="70"/>
                    </a:cubicBezTo>
                    <a:cubicBezTo>
                      <a:pt x="252" y="70"/>
                      <a:pt x="251" y="70"/>
                      <a:pt x="251" y="71"/>
                    </a:cubicBezTo>
                    <a:cubicBezTo>
                      <a:pt x="251" y="72"/>
                      <a:pt x="250" y="72"/>
                      <a:pt x="250" y="73"/>
                    </a:cubicBezTo>
                    <a:cubicBezTo>
                      <a:pt x="250" y="73"/>
                      <a:pt x="250" y="73"/>
                      <a:pt x="251" y="73"/>
                    </a:cubicBezTo>
                    <a:cubicBezTo>
                      <a:pt x="251" y="73"/>
                      <a:pt x="251" y="73"/>
                      <a:pt x="252" y="73"/>
                    </a:cubicBezTo>
                    <a:close/>
                    <a:moveTo>
                      <a:pt x="260" y="79"/>
                    </a:moveTo>
                    <a:cubicBezTo>
                      <a:pt x="260" y="79"/>
                      <a:pt x="259" y="78"/>
                      <a:pt x="258" y="77"/>
                    </a:cubicBezTo>
                    <a:cubicBezTo>
                      <a:pt x="256" y="75"/>
                      <a:pt x="254" y="74"/>
                      <a:pt x="253" y="72"/>
                    </a:cubicBezTo>
                    <a:cubicBezTo>
                      <a:pt x="253" y="72"/>
                      <a:pt x="254" y="72"/>
                      <a:pt x="255" y="71"/>
                    </a:cubicBezTo>
                    <a:cubicBezTo>
                      <a:pt x="255" y="71"/>
                      <a:pt x="255" y="71"/>
                      <a:pt x="255" y="71"/>
                    </a:cubicBezTo>
                    <a:cubicBezTo>
                      <a:pt x="255" y="71"/>
                      <a:pt x="255" y="72"/>
                      <a:pt x="256" y="72"/>
                    </a:cubicBezTo>
                    <a:cubicBezTo>
                      <a:pt x="258" y="74"/>
                      <a:pt x="259" y="75"/>
                      <a:pt x="261" y="76"/>
                    </a:cubicBezTo>
                    <a:cubicBezTo>
                      <a:pt x="261" y="77"/>
                      <a:pt x="261" y="77"/>
                      <a:pt x="262" y="76"/>
                    </a:cubicBezTo>
                    <a:cubicBezTo>
                      <a:pt x="262" y="76"/>
                      <a:pt x="262" y="75"/>
                      <a:pt x="261" y="75"/>
                    </a:cubicBezTo>
                    <a:cubicBezTo>
                      <a:pt x="261" y="74"/>
                      <a:pt x="260" y="74"/>
                      <a:pt x="259" y="73"/>
                    </a:cubicBezTo>
                    <a:cubicBezTo>
                      <a:pt x="258" y="72"/>
                      <a:pt x="257" y="71"/>
                      <a:pt x="256" y="70"/>
                    </a:cubicBezTo>
                    <a:cubicBezTo>
                      <a:pt x="256" y="70"/>
                      <a:pt x="257" y="70"/>
                      <a:pt x="257" y="69"/>
                    </a:cubicBezTo>
                    <a:cubicBezTo>
                      <a:pt x="257" y="69"/>
                      <a:pt x="258" y="69"/>
                      <a:pt x="258" y="69"/>
                    </a:cubicBezTo>
                    <a:cubicBezTo>
                      <a:pt x="258" y="69"/>
                      <a:pt x="258" y="69"/>
                      <a:pt x="259" y="70"/>
                    </a:cubicBezTo>
                    <a:cubicBezTo>
                      <a:pt x="260" y="71"/>
                      <a:pt x="262" y="73"/>
                      <a:pt x="263" y="74"/>
                    </a:cubicBezTo>
                    <a:cubicBezTo>
                      <a:pt x="264" y="74"/>
                      <a:pt x="264" y="74"/>
                      <a:pt x="264" y="74"/>
                    </a:cubicBezTo>
                    <a:cubicBezTo>
                      <a:pt x="264" y="73"/>
                      <a:pt x="264" y="73"/>
                      <a:pt x="264" y="72"/>
                    </a:cubicBezTo>
                    <a:cubicBezTo>
                      <a:pt x="264" y="72"/>
                      <a:pt x="263" y="71"/>
                      <a:pt x="262" y="70"/>
                    </a:cubicBezTo>
                    <a:cubicBezTo>
                      <a:pt x="261" y="69"/>
                      <a:pt x="260" y="69"/>
                      <a:pt x="259" y="68"/>
                    </a:cubicBezTo>
                    <a:cubicBezTo>
                      <a:pt x="260" y="67"/>
                      <a:pt x="260" y="67"/>
                      <a:pt x="261" y="67"/>
                    </a:cubicBezTo>
                    <a:cubicBezTo>
                      <a:pt x="261" y="67"/>
                      <a:pt x="261" y="67"/>
                      <a:pt x="261" y="67"/>
                    </a:cubicBezTo>
                    <a:cubicBezTo>
                      <a:pt x="263" y="68"/>
                      <a:pt x="264" y="69"/>
                      <a:pt x="265" y="70"/>
                    </a:cubicBezTo>
                    <a:cubicBezTo>
                      <a:pt x="267" y="72"/>
                      <a:pt x="268" y="73"/>
                      <a:pt x="268" y="73"/>
                    </a:cubicBezTo>
                    <a:cubicBezTo>
                      <a:pt x="268" y="73"/>
                      <a:pt x="268" y="73"/>
                      <a:pt x="268" y="73"/>
                    </a:cubicBezTo>
                    <a:cubicBezTo>
                      <a:pt x="268" y="74"/>
                      <a:pt x="267" y="75"/>
                      <a:pt x="266" y="75"/>
                    </a:cubicBezTo>
                    <a:cubicBezTo>
                      <a:pt x="263" y="78"/>
                      <a:pt x="261" y="79"/>
                      <a:pt x="260" y="80"/>
                    </a:cubicBezTo>
                    <a:cubicBezTo>
                      <a:pt x="260" y="80"/>
                      <a:pt x="260" y="80"/>
                      <a:pt x="260" y="80"/>
                    </a:cubicBezTo>
                    <a:cubicBezTo>
                      <a:pt x="260" y="80"/>
                      <a:pt x="260" y="80"/>
                      <a:pt x="260" y="79"/>
                    </a:cubicBezTo>
                    <a:close/>
                    <a:moveTo>
                      <a:pt x="245" y="84"/>
                    </a:moveTo>
                    <a:cubicBezTo>
                      <a:pt x="244" y="84"/>
                      <a:pt x="242" y="84"/>
                      <a:pt x="241" y="83"/>
                    </a:cubicBezTo>
                    <a:cubicBezTo>
                      <a:pt x="239" y="82"/>
                      <a:pt x="236" y="80"/>
                      <a:pt x="234" y="78"/>
                    </a:cubicBezTo>
                    <a:cubicBezTo>
                      <a:pt x="234" y="78"/>
                      <a:pt x="234" y="78"/>
                      <a:pt x="233" y="79"/>
                    </a:cubicBezTo>
                    <a:cubicBezTo>
                      <a:pt x="234" y="79"/>
                      <a:pt x="234" y="80"/>
                      <a:pt x="235" y="81"/>
                    </a:cubicBezTo>
                    <a:cubicBezTo>
                      <a:pt x="236" y="82"/>
                      <a:pt x="238" y="84"/>
                      <a:pt x="240" y="85"/>
                    </a:cubicBezTo>
                    <a:cubicBezTo>
                      <a:pt x="242" y="86"/>
                      <a:pt x="244" y="86"/>
                      <a:pt x="245" y="87"/>
                    </a:cubicBezTo>
                    <a:cubicBezTo>
                      <a:pt x="245" y="90"/>
                      <a:pt x="245" y="93"/>
                      <a:pt x="245" y="96"/>
                    </a:cubicBezTo>
                    <a:cubicBezTo>
                      <a:pt x="245" y="97"/>
                      <a:pt x="246" y="98"/>
                      <a:pt x="247" y="99"/>
                    </a:cubicBezTo>
                    <a:cubicBezTo>
                      <a:pt x="248" y="101"/>
                      <a:pt x="250" y="102"/>
                      <a:pt x="252" y="104"/>
                    </a:cubicBezTo>
                    <a:cubicBezTo>
                      <a:pt x="253" y="104"/>
                      <a:pt x="253" y="104"/>
                      <a:pt x="253" y="104"/>
                    </a:cubicBezTo>
                    <a:cubicBezTo>
                      <a:pt x="253" y="104"/>
                      <a:pt x="253" y="104"/>
                      <a:pt x="253" y="103"/>
                    </a:cubicBezTo>
                    <a:cubicBezTo>
                      <a:pt x="252" y="101"/>
                      <a:pt x="251" y="99"/>
                      <a:pt x="250" y="97"/>
                    </a:cubicBezTo>
                    <a:cubicBezTo>
                      <a:pt x="249" y="95"/>
                      <a:pt x="249" y="92"/>
                      <a:pt x="248" y="90"/>
                    </a:cubicBezTo>
                    <a:cubicBezTo>
                      <a:pt x="248" y="89"/>
                      <a:pt x="248" y="88"/>
                      <a:pt x="248" y="87"/>
                    </a:cubicBezTo>
                    <a:cubicBezTo>
                      <a:pt x="249" y="87"/>
                      <a:pt x="251" y="86"/>
                      <a:pt x="253" y="86"/>
                    </a:cubicBezTo>
                    <a:cubicBezTo>
                      <a:pt x="254" y="86"/>
                      <a:pt x="255" y="86"/>
                      <a:pt x="256" y="86"/>
                    </a:cubicBezTo>
                    <a:cubicBezTo>
                      <a:pt x="257" y="86"/>
                      <a:pt x="257" y="86"/>
                      <a:pt x="257" y="86"/>
                    </a:cubicBezTo>
                    <a:cubicBezTo>
                      <a:pt x="257" y="85"/>
                      <a:pt x="257" y="84"/>
                      <a:pt x="257" y="83"/>
                    </a:cubicBezTo>
                    <a:cubicBezTo>
                      <a:pt x="257" y="83"/>
                      <a:pt x="256" y="82"/>
                      <a:pt x="256" y="81"/>
                    </a:cubicBezTo>
                    <a:cubicBezTo>
                      <a:pt x="255" y="81"/>
                      <a:pt x="254" y="80"/>
                      <a:pt x="253" y="80"/>
                    </a:cubicBezTo>
                    <a:cubicBezTo>
                      <a:pt x="252" y="79"/>
                      <a:pt x="252" y="78"/>
                      <a:pt x="251" y="78"/>
                    </a:cubicBezTo>
                    <a:cubicBezTo>
                      <a:pt x="251" y="77"/>
                      <a:pt x="251" y="77"/>
                      <a:pt x="251" y="77"/>
                    </a:cubicBezTo>
                    <a:cubicBezTo>
                      <a:pt x="251" y="76"/>
                      <a:pt x="251" y="76"/>
                      <a:pt x="251" y="75"/>
                    </a:cubicBezTo>
                    <a:cubicBezTo>
                      <a:pt x="251" y="75"/>
                      <a:pt x="251" y="74"/>
                      <a:pt x="251" y="74"/>
                    </a:cubicBezTo>
                    <a:cubicBezTo>
                      <a:pt x="251" y="74"/>
                      <a:pt x="250" y="74"/>
                      <a:pt x="250" y="74"/>
                    </a:cubicBezTo>
                    <a:cubicBezTo>
                      <a:pt x="250" y="74"/>
                      <a:pt x="249" y="74"/>
                      <a:pt x="249" y="75"/>
                    </a:cubicBezTo>
                    <a:cubicBezTo>
                      <a:pt x="247" y="75"/>
                      <a:pt x="246" y="75"/>
                      <a:pt x="245" y="75"/>
                    </a:cubicBezTo>
                    <a:cubicBezTo>
                      <a:pt x="243" y="75"/>
                      <a:pt x="242" y="74"/>
                      <a:pt x="240" y="74"/>
                    </a:cubicBezTo>
                    <a:cubicBezTo>
                      <a:pt x="239" y="74"/>
                      <a:pt x="237" y="73"/>
                      <a:pt x="234" y="72"/>
                    </a:cubicBezTo>
                    <a:cubicBezTo>
                      <a:pt x="234" y="72"/>
                      <a:pt x="234" y="72"/>
                      <a:pt x="234" y="72"/>
                    </a:cubicBezTo>
                    <a:cubicBezTo>
                      <a:pt x="234" y="72"/>
                      <a:pt x="234" y="73"/>
                      <a:pt x="235" y="73"/>
                    </a:cubicBezTo>
                    <a:cubicBezTo>
                      <a:pt x="236" y="74"/>
                      <a:pt x="237" y="74"/>
                      <a:pt x="238" y="75"/>
                    </a:cubicBezTo>
                    <a:cubicBezTo>
                      <a:pt x="239" y="76"/>
                      <a:pt x="240" y="76"/>
                      <a:pt x="242" y="77"/>
                    </a:cubicBezTo>
                    <a:cubicBezTo>
                      <a:pt x="243" y="77"/>
                      <a:pt x="244" y="77"/>
                      <a:pt x="246" y="77"/>
                    </a:cubicBezTo>
                    <a:cubicBezTo>
                      <a:pt x="246" y="77"/>
                      <a:pt x="246" y="77"/>
                      <a:pt x="246" y="77"/>
                    </a:cubicBezTo>
                    <a:cubicBezTo>
                      <a:pt x="246" y="80"/>
                      <a:pt x="246" y="82"/>
                      <a:pt x="245" y="84"/>
                    </a:cubicBezTo>
                    <a:close/>
                    <a:moveTo>
                      <a:pt x="251" y="80"/>
                    </a:moveTo>
                    <a:cubicBezTo>
                      <a:pt x="252" y="81"/>
                      <a:pt x="253" y="82"/>
                      <a:pt x="253" y="82"/>
                    </a:cubicBezTo>
                    <a:cubicBezTo>
                      <a:pt x="254" y="82"/>
                      <a:pt x="253" y="83"/>
                      <a:pt x="253" y="83"/>
                    </a:cubicBezTo>
                    <a:cubicBezTo>
                      <a:pt x="251" y="84"/>
                      <a:pt x="249" y="84"/>
                      <a:pt x="247" y="84"/>
                    </a:cubicBezTo>
                    <a:cubicBezTo>
                      <a:pt x="247" y="83"/>
                      <a:pt x="247" y="82"/>
                      <a:pt x="247" y="82"/>
                    </a:cubicBezTo>
                    <a:cubicBezTo>
                      <a:pt x="247" y="80"/>
                      <a:pt x="247" y="78"/>
                      <a:pt x="247" y="77"/>
                    </a:cubicBezTo>
                    <a:cubicBezTo>
                      <a:pt x="248" y="77"/>
                      <a:pt x="248" y="77"/>
                      <a:pt x="249" y="78"/>
                    </a:cubicBezTo>
                    <a:cubicBezTo>
                      <a:pt x="249" y="78"/>
                      <a:pt x="250" y="79"/>
                      <a:pt x="251"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7"/>
              <p:cNvSpPr>
                <a:spLocks noEditPoints="1"/>
              </p:cNvSpPr>
              <p:nvPr/>
            </p:nvSpPr>
            <p:spPr bwMode="auto">
              <a:xfrm>
                <a:off x="1635126" y="2935288"/>
                <a:ext cx="1193800" cy="534988"/>
              </a:xfrm>
              <a:custGeom>
                <a:avLst/>
                <a:gdLst>
                  <a:gd name="T0" fmla="*/ 287 w 317"/>
                  <a:gd name="T1" fmla="*/ 63 h 142"/>
                  <a:gd name="T2" fmla="*/ 293 w 317"/>
                  <a:gd name="T3" fmla="*/ 69 h 142"/>
                  <a:gd name="T4" fmla="*/ 290 w 317"/>
                  <a:gd name="T5" fmla="*/ 73 h 142"/>
                  <a:gd name="T6" fmla="*/ 312 w 317"/>
                  <a:gd name="T7" fmla="*/ 10 h 142"/>
                  <a:gd name="T8" fmla="*/ 301 w 317"/>
                  <a:gd name="T9" fmla="*/ 14 h 142"/>
                  <a:gd name="T10" fmla="*/ 298 w 317"/>
                  <a:gd name="T11" fmla="*/ 0 h 142"/>
                  <a:gd name="T12" fmla="*/ 295 w 317"/>
                  <a:gd name="T13" fmla="*/ 9 h 142"/>
                  <a:gd name="T14" fmla="*/ 309 w 317"/>
                  <a:gd name="T15" fmla="*/ 2 h 142"/>
                  <a:gd name="T16" fmla="*/ 306 w 317"/>
                  <a:gd name="T17" fmla="*/ 17 h 142"/>
                  <a:gd name="T18" fmla="*/ 293 w 317"/>
                  <a:gd name="T19" fmla="*/ 52 h 142"/>
                  <a:gd name="T20" fmla="*/ 300 w 317"/>
                  <a:gd name="T21" fmla="*/ 44 h 142"/>
                  <a:gd name="T22" fmla="*/ 284 w 317"/>
                  <a:gd name="T23" fmla="*/ 47 h 142"/>
                  <a:gd name="T24" fmla="*/ 289 w 317"/>
                  <a:gd name="T25" fmla="*/ 39 h 142"/>
                  <a:gd name="T26" fmla="*/ 291 w 317"/>
                  <a:gd name="T27" fmla="*/ 40 h 142"/>
                  <a:gd name="T28" fmla="*/ 306 w 317"/>
                  <a:gd name="T29" fmla="*/ 42 h 142"/>
                  <a:gd name="T30" fmla="*/ 253 w 317"/>
                  <a:gd name="T31" fmla="*/ 76 h 142"/>
                  <a:gd name="T32" fmla="*/ 273 w 317"/>
                  <a:gd name="T33" fmla="*/ 78 h 142"/>
                  <a:gd name="T34" fmla="*/ 261 w 317"/>
                  <a:gd name="T35" fmla="*/ 105 h 142"/>
                  <a:gd name="T36" fmla="*/ 241 w 317"/>
                  <a:gd name="T37" fmla="*/ 111 h 142"/>
                  <a:gd name="T38" fmla="*/ 236 w 317"/>
                  <a:gd name="T39" fmla="*/ 97 h 142"/>
                  <a:gd name="T40" fmla="*/ 231 w 317"/>
                  <a:gd name="T41" fmla="*/ 93 h 142"/>
                  <a:gd name="T42" fmla="*/ 241 w 317"/>
                  <a:gd name="T43" fmla="*/ 118 h 142"/>
                  <a:gd name="T44" fmla="*/ 213 w 317"/>
                  <a:gd name="T45" fmla="*/ 113 h 142"/>
                  <a:gd name="T46" fmla="*/ 221 w 317"/>
                  <a:gd name="T47" fmla="*/ 100 h 142"/>
                  <a:gd name="T48" fmla="*/ 218 w 317"/>
                  <a:gd name="T49" fmla="*/ 112 h 142"/>
                  <a:gd name="T50" fmla="*/ 207 w 317"/>
                  <a:gd name="T51" fmla="*/ 110 h 142"/>
                  <a:gd name="T52" fmla="*/ 185 w 317"/>
                  <a:gd name="T53" fmla="*/ 112 h 142"/>
                  <a:gd name="T54" fmla="*/ 190 w 317"/>
                  <a:gd name="T55" fmla="*/ 138 h 142"/>
                  <a:gd name="T56" fmla="*/ 189 w 317"/>
                  <a:gd name="T57" fmla="*/ 116 h 142"/>
                  <a:gd name="T58" fmla="*/ 159 w 317"/>
                  <a:gd name="T59" fmla="*/ 135 h 142"/>
                  <a:gd name="T60" fmla="*/ 161 w 317"/>
                  <a:gd name="T61" fmla="*/ 132 h 142"/>
                  <a:gd name="T62" fmla="*/ 162 w 317"/>
                  <a:gd name="T63" fmla="*/ 115 h 142"/>
                  <a:gd name="T64" fmla="*/ 163 w 317"/>
                  <a:gd name="T65" fmla="*/ 120 h 142"/>
                  <a:gd name="T66" fmla="*/ 164 w 317"/>
                  <a:gd name="T67" fmla="*/ 127 h 142"/>
                  <a:gd name="T68" fmla="*/ 155 w 317"/>
                  <a:gd name="T69" fmla="*/ 140 h 142"/>
                  <a:gd name="T70" fmla="*/ 147 w 317"/>
                  <a:gd name="T71" fmla="*/ 141 h 142"/>
                  <a:gd name="T72" fmla="*/ 137 w 317"/>
                  <a:gd name="T73" fmla="*/ 131 h 142"/>
                  <a:gd name="T74" fmla="*/ 139 w 317"/>
                  <a:gd name="T75" fmla="*/ 123 h 142"/>
                  <a:gd name="T76" fmla="*/ 129 w 317"/>
                  <a:gd name="T77" fmla="*/ 112 h 142"/>
                  <a:gd name="T78" fmla="*/ 105 w 317"/>
                  <a:gd name="T79" fmla="*/ 104 h 142"/>
                  <a:gd name="T80" fmla="*/ 82 w 317"/>
                  <a:gd name="T81" fmla="*/ 115 h 142"/>
                  <a:gd name="T82" fmla="*/ 85 w 317"/>
                  <a:gd name="T83" fmla="*/ 113 h 142"/>
                  <a:gd name="T84" fmla="*/ 95 w 317"/>
                  <a:gd name="T85" fmla="*/ 99 h 142"/>
                  <a:gd name="T86" fmla="*/ 93 w 317"/>
                  <a:gd name="T87" fmla="*/ 104 h 142"/>
                  <a:gd name="T88" fmla="*/ 91 w 317"/>
                  <a:gd name="T89" fmla="*/ 110 h 142"/>
                  <a:gd name="T90" fmla="*/ 76 w 317"/>
                  <a:gd name="T91" fmla="*/ 117 h 142"/>
                  <a:gd name="T92" fmla="*/ 73 w 317"/>
                  <a:gd name="T93" fmla="*/ 94 h 142"/>
                  <a:gd name="T94" fmla="*/ 70 w 317"/>
                  <a:gd name="T95" fmla="*/ 82 h 142"/>
                  <a:gd name="T96" fmla="*/ 75 w 317"/>
                  <a:gd name="T97" fmla="*/ 100 h 142"/>
                  <a:gd name="T98" fmla="*/ 66 w 317"/>
                  <a:gd name="T99" fmla="*/ 113 h 142"/>
                  <a:gd name="T100" fmla="*/ 66 w 317"/>
                  <a:gd name="T101" fmla="*/ 98 h 142"/>
                  <a:gd name="T102" fmla="*/ 62 w 317"/>
                  <a:gd name="T103" fmla="*/ 82 h 142"/>
                  <a:gd name="T104" fmla="*/ 45 w 317"/>
                  <a:gd name="T105" fmla="*/ 88 h 142"/>
                  <a:gd name="T106" fmla="*/ 48 w 317"/>
                  <a:gd name="T107" fmla="*/ 57 h 142"/>
                  <a:gd name="T108" fmla="*/ 50 w 317"/>
                  <a:gd name="T109" fmla="*/ 60 h 142"/>
                  <a:gd name="T110" fmla="*/ 42 w 317"/>
                  <a:gd name="T111" fmla="*/ 47 h 142"/>
                  <a:gd name="T112" fmla="*/ 24 w 317"/>
                  <a:gd name="T113" fmla="*/ 33 h 142"/>
                  <a:gd name="T114" fmla="*/ 36 w 317"/>
                  <a:gd name="T115" fmla="*/ 36 h 142"/>
                  <a:gd name="T116" fmla="*/ 20 w 317"/>
                  <a:gd name="T117" fmla="*/ 30 h 142"/>
                  <a:gd name="T118" fmla="*/ 6 w 317"/>
                  <a:gd name="T119" fmla="*/ 9 h 142"/>
                  <a:gd name="T120" fmla="*/ 10 w 317"/>
                  <a:gd name="T121" fmla="*/ 18 h 142"/>
                  <a:gd name="T122" fmla="*/ 27 w 317"/>
                  <a:gd name="T123" fmla="*/ 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 h="142">
                    <a:moveTo>
                      <a:pt x="287" y="78"/>
                    </a:moveTo>
                    <a:cubicBezTo>
                      <a:pt x="265" y="62"/>
                      <a:pt x="265" y="62"/>
                      <a:pt x="265" y="62"/>
                    </a:cubicBezTo>
                    <a:cubicBezTo>
                      <a:pt x="269" y="57"/>
                      <a:pt x="269" y="57"/>
                      <a:pt x="269" y="57"/>
                    </a:cubicBezTo>
                    <a:cubicBezTo>
                      <a:pt x="280" y="60"/>
                      <a:pt x="280" y="60"/>
                      <a:pt x="280" y="60"/>
                    </a:cubicBezTo>
                    <a:cubicBezTo>
                      <a:pt x="281" y="61"/>
                      <a:pt x="282" y="61"/>
                      <a:pt x="284" y="62"/>
                    </a:cubicBezTo>
                    <a:cubicBezTo>
                      <a:pt x="285" y="62"/>
                      <a:pt x="286" y="63"/>
                      <a:pt x="287" y="63"/>
                    </a:cubicBezTo>
                    <a:cubicBezTo>
                      <a:pt x="286" y="63"/>
                      <a:pt x="285" y="62"/>
                      <a:pt x="284" y="61"/>
                    </a:cubicBezTo>
                    <a:cubicBezTo>
                      <a:pt x="283" y="61"/>
                      <a:pt x="282" y="60"/>
                      <a:pt x="280" y="59"/>
                    </a:cubicBezTo>
                    <a:cubicBezTo>
                      <a:pt x="272" y="53"/>
                      <a:pt x="272" y="53"/>
                      <a:pt x="272" y="53"/>
                    </a:cubicBezTo>
                    <a:cubicBezTo>
                      <a:pt x="276" y="48"/>
                      <a:pt x="276" y="48"/>
                      <a:pt x="276" y="48"/>
                    </a:cubicBezTo>
                    <a:cubicBezTo>
                      <a:pt x="297" y="64"/>
                      <a:pt x="297" y="64"/>
                      <a:pt x="297" y="64"/>
                    </a:cubicBezTo>
                    <a:cubicBezTo>
                      <a:pt x="293" y="69"/>
                      <a:pt x="293" y="69"/>
                      <a:pt x="293" y="69"/>
                    </a:cubicBezTo>
                    <a:cubicBezTo>
                      <a:pt x="282" y="65"/>
                      <a:pt x="282" y="65"/>
                      <a:pt x="282" y="65"/>
                    </a:cubicBezTo>
                    <a:cubicBezTo>
                      <a:pt x="281" y="65"/>
                      <a:pt x="280" y="64"/>
                      <a:pt x="278" y="64"/>
                    </a:cubicBezTo>
                    <a:cubicBezTo>
                      <a:pt x="277" y="63"/>
                      <a:pt x="276" y="63"/>
                      <a:pt x="275" y="62"/>
                    </a:cubicBezTo>
                    <a:cubicBezTo>
                      <a:pt x="276" y="63"/>
                      <a:pt x="278" y="64"/>
                      <a:pt x="279" y="65"/>
                    </a:cubicBezTo>
                    <a:cubicBezTo>
                      <a:pt x="281" y="66"/>
                      <a:pt x="282" y="67"/>
                      <a:pt x="283" y="68"/>
                    </a:cubicBezTo>
                    <a:cubicBezTo>
                      <a:pt x="290" y="73"/>
                      <a:pt x="290" y="73"/>
                      <a:pt x="290" y="73"/>
                    </a:cubicBezTo>
                    <a:cubicBezTo>
                      <a:pt x="287" y="78"/>
                      <a:pt x="287" y="78"/>
                      <a:pt x="287" y="78"/>
                    </a:cubicBezTo>
                    <a:close/>
                    <a:moveTo>
                      <a:pt x="306" y="17"/>
                    </a:moveTo>
                    <a:cubicBezTo>
                      <a:pt x="307" y="11"/>
                      <a:pt x="307" y="11"/>
                      <a:pt x="307" y="11"/>
                    </a:cubicBezTo>
                    <a:cubicBezTo>
                      <a:pt x="309" y="12"/>
                      <a:pt x="309" y="12"/>
                      <a:pt x="309" y="12"/>
                    </a:cubicBezTo>
                    <a:cubicBezTo>
                      <a:pt x="310" y="12"/>
                      <a:pt x="311" y="12"/>
                      <a:pt x="311" y="12"/>
                    </a:cubicBezTo>
                    <a:cubicBezTo>
                      <a:pt x="312" y="11"/>
                      <a:pt x="312" y="11"/>
                      <a:pt x="312" y="10"/>
                    </a:cubicBezTo>
                    <a:cubicBezTo>
                      <a:pt x="312" y="10"/>
                      <a:pt x="312" y="9"/>
                      <a:pt x="312" y="9"/>
                    </a:cubicBezTo>
                    <a:cubicBezTo>
                      <a:pt x="311" y="8"/>
                      <a:pt x="311" y="8"/>
                      <a:pt x="310" y="8"/>
                    </a:cubicBezTo>
                    <a:cubicBezTo>
                      <a:pt x="310" y="8"/>
                      <a:pt x="309" y="8"/>
                      <a:pt x="309" y="8"/>
                    </a:cubicBezTo>
                    <a:cubicBezTo>
                      <a:pt x="308" y="9"/>
                      <a:pt x="307" y="9"/>
                      <a:pt x="307" y="10"/>
                    </a:cubicBezTo>
                    <a:cubicBezTo>
                      <a:pt x="306" y="10"/>
                      <a:pt x="306" y="10"/>
                      <a:pt x="305" y="11"/>
                    </a:cubicBezTo>
                    <a:cubicBezTo>
                      <a:pt x="304" y="12"/>
                      <a:pt x="302" y="13"/>
                      <a:pt x="301" y="14"/>
                    </a:cubicBezTo>
                    <a:cubicBezTo>
                      <a:pt x="300" y="15"/>
                      <a:pt x="300" y="15"/>
                      <a:pt x="299" y="15"/>
                    </a:cubicBezTo>
                    <a:cubicBezTo>
                      <a:pt x="298" y="15"/>
                      <a:pt x="297" y="15"/>
                      <a:pt x="295" y="15"/>
                    </a:cubicBezTo>
                    <a:cubicBezTo>
                      <a:pt x="293" y="15"/>
                      <a:pt x="292" y="14"/>
                      <a:pt x="291" y="12"/>
                    </a:cubicBezTo>
                    <a:cubicBezTo>
                      <a:pt x="290" y="11"/>
                      <a:pt x="289" y="9"/>
                      <a:pt x="290" y="6"/>
                    </a:cubicBezTo>
                    <a:cubicBezTo>
                      <a:pt x="290" y="4"/>
                      <a:pt x="291" y="2"/>
                      <a:pt x="292" y="1"/>
                    </a:cubicBezTo>
                    <a:cubicBezTo>
                      <a:pt x="294" y="0"/>
                      <a:pt x="296" y="0"/>
                      <a:pt x="298" y="0"/>
                    </a:cubicBezTo>
                    <a:cubicBezTo>
                      <a:pt x="300" y="0"/>
                      <a:pt x="300" y="0"/>
                      <a:pt x="300" y="0"/>
                    </a:cubicBezTo>
                    <a:cubicBezTo>
                      <a:pt x="299" y="6"/>
                      <a:pt x="299" y="6"/>
                      <a:pt x="299" y="6"/>
                    </a:cubicBezTo>
                    <a:cubicBezTo>
                      <a:pt x="297" y="6"/>
                      <a:pt x="297" y="6"/>
                      <a:pt x="297" y="6"/>
                    </a:cubicBezTo>
                    <a:cubicBezTo>
                      <a:pt x="296" y="6"/>
                      <a:pt x="296" y="6"/>
                      <a:pt x="295" y="6"/>
                    </a:cubicBezTo>
                    <a:cubicBezTo>
                      <a:pt x="295" y="6"/>
                      <a:pt x="294" y="7"/>
                      <a:pt x="294" y="7"/>
                    </a:cubicBezTo>
                    <a:cubicBezTo>
                      <a:pt x="294" y="8"/>
                      <a:pt x="294" y="8"/>
                      <a:pt x="295" y="9"/>
                    </a:cubicBezTo>
                    <a:cubicBezTo>
                      <a:pt x="295" y="9"/>
                      <a:pt x="295" y="9"/>
                      <a:pt x="296" y="9"/>
                    </a:cubicBezTo>
                    <a:cubicBezTo>
                      <a:pt x="297" y="9"/>
                      <a:pt x="299" y="8"/>
                      <a:pt x="301" y="6"/>
                    </a:cubicBezTo>
                    <a:cubicBezTo>
                      <a:pt x="302" y="6"/>
                      <a:pt x="302" y="6"/>
                      <a:pt x="302" y="6"/>
                    </a:cubicBezTo>
                    <a:cubicBezTo>
                      <a:pt x="302" y="6"/>
                      <a:pt x="302" y="6"/>
                      <a:pt x="302" y="6"/>
                    </a:cubicBezTo>
                    <a:cubicBezTo>
                      <a:pt x="304" y="4"/>
                      <a:pt x="306" y="3"/>
                      <a:pt x="307" y="2"/>
                    </a:cubicBezTo>
                    <a:cubicBezTo>
                      <a:pt x="307" y="2"/>
                      <a:pt x="308" y="2"/>
                      <a:pt x="309" y="2"/>
                    </a:cubicBezTo>
                    <a:cubicBezTo>
                      <a:pt x="309" y="2"/>
                      <a:pt x="310" y="2"/>
                      <a:pt x="311" y="2"/>
                    </a:cubicBezTo>
                    <a:cubicBezTo>
                      <a:pt x="313" y="2"/>
                      <a:pt x="315" y="3"/>
                      <a:pt x="316" y="5"/>
                    </a:cubicBezTo>
                    <a:cubicBezTo>
                      <a:pt x="317" y="7"/>
                      <a:pt x="317" y="9"/>
                      <a:pt x="317" y="11"/>
                    </a:cubicBezTo>
                    <a:cubicBezTo>
                      <a:pt x="316" y="14"/>
                      <a:pt x="315" y="16"/>
                      <a:pt x="314" y="17"/>
                    </a:cubicBezTo>
                    <a:cubicBezTo>
                      <a:pt x="312" y="18"/>
                      <a:pt x="310" y="18"/>
                      <a:pt x="308" y="18"/>
                    </a:cubicBezTo>
                    <a:cubicBezTo>
                      <a:pt x="306" y="17"/>
                      <a:pt x="306" y="17"/>
                      <a:pt x="306" y="17"/>
                    </a:cubicBezTo>
                    <a:close/>
                    <a:moveTo>
                      <a:pt x="311" y="33"/>
                    </a:moveTo>
                    <a:cubicBezTo>
                      <a:pt x="286" y="25"/>
                      <a:pt x="286" y="25"/>
                      <a:pt x="286" y="25"/>
                    </a:cubicBezTo>
                    <a:cubicBezTo>
                      <a:pt x="287" y="19"/>
                      <a:pt x="287" y="19"/>
                      <a:pt x="287" y="19"/>
                    </a:cubicBezTo>
                    <a:cubicBezTo>
                      <a:pt x="313" y="28"/>
                      <a:pt x="313" y="28"/>
                      <a:pt x="313" y="28"/>
                    </a:cubicBezTo>
                    <a:cubicBezTo>
                      <a:pt x="311" y="33"/>
                      <a:pt x="311" y="33"/>
                      <a:pt x="311" y="33"/>
                    </a:cubicBezTo>
                    <a:close/>
                    <a:moveTo>
                      <a:pt x="293" y="52"/>
                    </a:moveTo>
                    <a:cubicBezTo>
                      <a:pt x="296" y="46"/>
                      <a:pt x="296" y="46"/>
                      <a:pt x="296" y="46"/>
                    </a:cubicBezTo>
                    <a:cubicBezTo>
                      <a:pt x="298" y="47"/>
                      <a:pt x="298" y="47"/>
                      <a:pt x="298" y="47"/>
                    </a:cubicBezTo>
                    <a:cubicBezTo>
                      <a:pt x="298" y="48"/>
                      <a:pt x="299" y="48"/>
                      <a:pt x="300" y="48"/>
                    </a:cubicBezTo>
                    <a:cubicBezTo>
                      <a:pt x="300" y="47"/>
                      <a:pt x="301" y="47"/>
                      <a:pt x="301" y="46"/>
                    </a:cubicBezTo>
                    <a:cubicBezTo>
                      <a:pt x="301" y="46"/>
                      <a:pt x="301" y="45"/>
                      <a:pt x="301" y="45"/>
                    </a:cubicBezTo>
                    <a:cubicBezTo>
                      <a:pt x="301" y="44"/>
                      <a:pt x="300" y="44"/>
                      <a:pt x="300" y="44"/>
                    </a:cubicBezTo>
                    <a:cubicBezTo>
                      <a:pt x="299" y="44"/>
                      <a:pt x="299" y="43"/>
                      <a:pt x="298" y="44"/>
                    </a:cubicBezTo>
                    <a:cubicBezTo>
                      <a:pt x="297" y="44"/>
                      <a:pt x="297" y="44"/>
                      <a:pt x="296" y="44"/>
                    </a:cubicBezTo>
                    <a:cubicBezTo>
                      <a:pt x="295" y="44"/>
                      <a:pt x="295" y="45"/>
                      <a:pt x="294" y="45"/>
                    </a:cubicBezTo>
                    <a:cubicBezTo>
                      <a:pt x="292" y="46"/>
                      <a:pt x="291" y="47"/>
                      <a:pt x="289" y="47"/>
                    </a:cubicBezTo>
                    <a:cubicBezTo>
                      <a:pt x="289" y="48"/>
                      <a:pt x="288" y="48"/>
                      <a:pt x="287" y="48"/>
                    </a:cubicBezTo>
                    <a:cubicBezTo>
                      <a:pt x="286" y="48"/>
                      <a:pt x="285" y="48"/>
                      <a:pt x="284" y="47"/>
                    </a:cubicBezTo>
                    <a:cubicBezTo>
                      <a:pt x="282" y="46"/>
                      <a:pt x="280" y="45"/>
                      <a:pt x="280" y="43"/>
                    </a:cubicBezTo>
                    <a:cubicBezTo>
                      <a:pt x="279" y="41"/>
                      <a:pt x="279" y="39"/>
                      <a:pt x="280" y="37"/>
                    </a:cubicBezTo>
                    <a:cubicBezTo>
                      <a:pt x="281" y="35"/>
                      <a:pt x="283" y="33"/>
                      <a:pt x="284" y="33"/>
                    </a:cubicBezTo>
                    <a:cubicBezTo>
                      <a:pt x="286" y="32"/>
                      <a:pt x="287" y="32"/>
                      <a:pt x="290" y="33"/>
                    </a:cubicBezTo>
                    <a:cubicBezTo>
                      <a:pt x="292" y="34"/>
                      <a:pt x="292" y="34"/>
                      <a:pt x="292" y="34"/>
                    </a:cubicBezTo>
                    <a:cubicBezTo>
                      <a:pt x="289" y="39"/>
                      <a:pt x="289" y="39"/>
                      <a:pt x="289" y="39"/>
                    </a:cubicBezTo>
                    <a:cubicBezTo>
                      <a:pt x="288" y="38"/>
                      <a:pt x="288" y="38"/>
                      <a:pt x="288" y="38"/>
                    </a:cubicBezTo>
                    <a:cubicBezTo>
                      <a:pt x="287" y="38"/>
                      <a:pt x="286" y="38"/>
                      <a:pt x="286" y="38"/>
                    </a:cubicBezTo>
                    <a:cubicBezTo>
                      <a:pt x="285" y="38"/>
                      <a:pt x="285" y="38"/>
                      <a:pt x="284" y="39"/>
                    </a:cubicBezTo>
                    <a:cubicBezTo>
                      <a:pt x="284" y="40"/>
                      <a:pt x="284" y="40"/>
                      <a:pt x="284" y="40"/>
                    </a:cubicBezTo>
                    <a:cubicBezTo>
                      <a:pt x="285" y="41"/>
                      <a:pt x="285" y="41"/>
                      <a:pt x="286" y="41"/>
                    </a:cubicBezTo>
                    <a:cubicBezTo>
                      <a:pt x="286" y="42"/>
                      <a:pt x="288" y="41"/>
                      <a:pt x="291" y="40"/>
                    </a:cubicBezTo>
                    <a:cubicBezTo>
                      <a:pt x="292" y="40"/>
                      <a:pt x="292" y="40"/>
                      <a:pt x="292" y="40"/>
                    </a:cubicBezTo>
                    <a:cubicBezTo>
                      <a:pt x="292" y="39"/>
                      <a:pt x="292" y="39"/>
                      <a:pt x="292" y="39"/>
                    </a:cubicBezTo>
                    <a:cubicBezTo>
                      <a:pt x="295" y="38"/>
                      <a:pt x="297" y="37"/>
                      <a:pt x="298" y="37"/>
                    </a:cubicBezTo>
                    <a:cubicBezTo>
                      <a:pt x="298" y="37"/>
                      <a:pt x="299" y="37"/>
                      <a:pt x="300" y="37"/>
                    </a:cubicBezTo>
                    <a:cubicBezTo>
                      <a:pt x="300" y="38"/>
                      <a:pt x="301" y="38"/>
                      <a:pt x="302" y="38"/>
                    </a:cubicBezTo>
                    <a:cubicBezTo>
                      <a:pt x="304" y="39"/>
                      <a:pt x="305" y="40"/>
                      <a:pt x="306" y="42"/>
                    </a:cubicBezTo>
                    <a:cubicBezTo>
                      <a:pt x="306" y="44"/>
                      <a:pt x="306" y="46"/>
                      <a:pt x="305" y="49"/>
                    </a:cubicBezTo>
                    <a:cubicBezTo>
                      <a:pt x="304" y="51"/>
                      <a:pt x="303" y="52"/>
                      <a:pt x="301" y="53"/>
                    </a:cubicBezTo>
                    <a:cubicBezTo>
                      <a:pt x="299" y="54"/>
                      <a:pt x="297" y="54"/>
                      <a:pt x="295" y="53"/>
                    </a:cubicBezTo>
                    <a:cubicBezTo>
                      <a:pt x="293" y="52"/>
                      <a:pt x="293" y="52"/>
                      <a:pt x="293" y="52"/>
                    </a:cubicBezTo>
                    <a:close/>
                    <a:moveTo>
                      <a:pt x="272" y="95"/>
                    </a:moveTo>
                    <a:cubicBezTo>
                      <a:pt x="253" y="76"/>
                      <a:pt x="253" y="76"/>
                      <a:pt x="253" y="76"/>
                    </a:cubicBezTo>
                    <a:cubicBezTo>
                      <a:pt x="263" y="66"/>
                      <a:pt x="263" y="66"/>
                      <a:pt x="263" y="66"/>
                    </a:cubicBezTo>
                    <a:cubicBezTo>
                      <a:pt x="266" y="70"/>
                      <a:pt x="266" y="70"/>
                      <a:pt x="266" y="70"/>
                    </a:cubicBezTo>
                    <a:cubicBezTo>
                      <a:pt x="261" y="75"/>
                      <a:pt x="261" y="75"/>
                      <a:pt x="261" y="75"/>
                    </a:cubicBezTo>
                    <a:cubicBezTo>
                      <a:pt x="265" y="79"/>
                      <a:pt x="265" y="79"/>
                      <a:pt x="265" y="79"/>
                    </a:cubicBezTo>
                    <a:cubicBezTo>
                      <a:pt x="270" y="74"/>
                      <a:pt x="270" y="74"/>
                      <a:pt x="270" y="74"/>
                    </a:cubicBezTo>
                    <a:cubicBezTo>
                      <a:pt x="273" y="78"/>
                      <a:pt x="273" y="78"/>
                      <a:pt x="273" y="78"/>
                    </a:cubicBezTo>
                    <a:cubicBezTo>
                      <a:pt x="269" y="83"/>
                      <a:pt x="269" y="83"/>
                      <a:pt x="269" y="83"/>
                    </a:cubicBezTo>
                    <a:cubicBezTo>
                      <a:pt x="273" y="87"/>
                      <a:pt x="273" y="87"/>
                      <a:pt x="273" y="87"/>
                    </a:cubicBezTo>
                    <a:cubicBezTo>
                      <a:pt x="278" y="81"/>
                      <a:pt x="278" y="81"/>
                      <a:pt x="278" y="81"/>
                    </a:cubicBezTo>
                    <a:cubicBezTo>
                      <a:pt x="282" y="85"/>
                      <a:pt x="282" y="85"/>
                      <a:pt x="282" y="85"/>
                    </a:cubicBezTo>
                    <a:cubicBezTo>
                      <a:pt x="272" y="95"/>
                      <a:pt x="272" y="95"/>
                      <a:pt x="272" y="95"/>
                    </a:cubicBezTo>
                    <a:close/>
                    <a:moveTo>
                      <a:pt x="261" y="105"/>
                    </a:moveTo>
                    <a:cubicBezTo>
                      <a:pt x="243" y="85"/>
                      <a:pt x="243" y="85"/>
                      <a:pt x="243" y="85"/>
                    </a:cubicBezTo>
                    <a:cubicBezTo>
                      <a:pt x="248" y="81"/>
                      <a:pt x="248" y="81"/>
                      <a:pt x="248" y="81"/>
                    </a:cubicBezTo>
                    <a:cubicBezTo>
                      <a:pt x="266" y="101"/>
                      <a:pt x="266" y="101"/>
                      <a:pt x="266" y="101"/>
                    </a:cubicBezTo>
                    <a:cubicBezTo>
                      <a:pt x="261" y="105"/>
                      <a:pt x="261" y="105"/>
                      <a:pt x="261" y="105"/>
                    </a:cubicBezTo>
                    <a:close/>
                    <a:moveTo>
                      <a:pt x="234" y="100"/>
                    </a:moveTo>
                    <a:cubicBezTo>
                      <a:pt x="241" y="111"/>
                      <a:pt x="241" y="111"/>
                      <a:pt x="241" y="111"/>
                    </a:cubicBezTo>
                    <a:cubicBezTo>
                      <a:pt x="242" y="112"/>
                      <a:pt x="242" y="112"/>
                      <a:pt x="243" y="112"/>
                    </a:cubicBezTo>
                    <a:cubicBezTo>
                      <a:pt x="243" y="112"/>
                      <a:pt x="244" y="112"/>
                      <a:pt x="244" y="112"/>
                    </a:cubicBezTo>
                    <a:cubicBezTo>
                      <a:pt x="245" y="112"/>
                      <a:pt x="245" y="111"/>
                      <a:pt x="245" y="111"/>
                    </a:cubicBezTo>
                    <a:cubicBezTo>
                      <a:pt x="245" y="110"/>
                      <a:pt x="245" y="110"/>
                      <a:pt x="244" y="109"/>
                    </a:cubicBezTo>
                    <a:cubicBezTo>
                      <a:pt x="237" y="98"/>
                      <a:pt x="237" y="98"/>
                      <a:pt x="237" y="98"/>
                    </a:cubicBezTo>
                    <a:cubicBezTo>
                      <a:pt x="237" y="97"/>
                      <a:pt x="236" y="97"/>
                      <a:pt x="236" y="97"/>
                    </a:cubicBezTo>
                    <a:cubicBezTo>
                      <a:pt x="235" y="97"/>
                      <a:pt x="235" y="97"/>
                      <a:pt x="234" y="97"/>
                    </a:cubicBezTo>
                    <a:cubicBezTo>
                      <a:pt x="234" y="97"/>
                      <a:pt x="233" y="98"/>
                      <a:pt x="233" y="98"/>
                    </a:cubicBezTo>
                    <a:cubicBezTo>
                      <a:pt x="233" y="99"/>
                      <a:pt x="233" y="99"/>
                      <a:pt x="234" y="100"/>
                    </a:cubicBezTo>
                    <a:close/>
                    <a:moveTo>
                      <a:pt x="229" y="104"/>
                    </a:moveTo>
                    <a:cubicBezTo>
                      <a:pt x="228" y="102"/>
                      <a:pt x="227" y="100"/>
                      <a:pt x="228" y="98"/>
                    </a:cubicBezTo>
                    <a:cubicBezTo>
                      <a:pt x="228" y="96"/>
                      <a:pt x="229" y="95"/>
                      <a:pt x="231" y="93"/>
                    </a:cubicBezTo>
                    <a:cubicBezTo>
                      <a:pt x="234" y="92"/>
                      <a:pt x="236" y="91"/>
                      <a:pt x="238" y="92"/>
                    </a:cubicBezTo>
                    <a:cubicBezTo>
                      <a:pt x="239" y="92"/>
                      <a:pt x="241" y="93"/>
                      <a:pt x="243" y="96"/>
                    </a:cubicBezTo>
                    <a:cubicBezTo>
                      <a:pt x="249" y="105"/>
                      <a:pt x="249" y="105"/>
                      <a:pt x="249" y="105"/>
                    </a:cubicBezTo>
                    <a:cubicBezTo>
                      <a:pt x="250" y="107"/>
                      <a:pt x="251" y="109"/>
                      <a:pt x="251" y="111"/>
                    </a:cubicBezTo>
                    <a:cubicBezTo>
                      <a:pt x="250" y="113"/>
                      <a:pt x="249" y="114"/>
                      <a:pt x="247" y="116"/>
                    </a:cubicBezTo>
                    <a:cubicBezTo>
                      <a:pt x="245" y="117"/>
                      <a:pt x="243" y="118"/>
                      <a:pt x="241" y="118"/>
                    </a:cubicBezTo>
                    <a:cubicBezTo>
                      <a:pt x="239" y="117"/>
                      <a:pt x="237" y="116"/>
                      <a:pt x="236" y="114"/>
                    </a:cubicBezTo>
                    <a:cubicBezTo>
                      <a:pt x="229" y="104"/>
                      <a:pt x="229" y="104"/>
                      <a:pt x="229" y="104"/>
                    </a:cubicBezTo>
                    <a:close/>
                    <a:moveTo>
                      <a:pt x="210" y="134"/>
                    </a:moveTo>
                    <a:cubicBezTo>
                      <a:pt x="200" y="109"/>
                      <a:pt x="200" y="109"/>
                      <a:pt x="200" y="109"/>
                    </a:cubicBezTo>
                    <a:cubicBezTo>
                      <a:pt x="209" y="105"/>
                      <a:pt x="209" y="105"/>
                      <a:pt x="209" y="105"/>
                    </a:cubicBezTo>
                    <a:cubicBezTo>
                      <a:pt x="213" y="113"/>
                      <a:pt x="213" y="113"/>
                      <a:pt x="213" y="113"/>
                    </a:cubicBezTo>
                    <a:cubicBezTo>
                      <a:pt x="214" y="114"/>
                      <a:pt x="214" y="115"/>
                      <a:pt x="215" y="116"/>
                    </a:cubicBezTo>
                    <a:cubicBezTo>
                      <a:pt x="215" y="117"/>
                      <a:pt x="216" y="118"/>
                      <a:pt x="216" y="119"/>
                    </a:cubicBezTo>
                    <a:cubicBezTo>
                      <a:pt x="216" y="118"/>
                      <a:pt x="215" y="116"/>
                      <a:pt x="215" y="115"/>
                    </a:cubicBezTo>
                    <a:cubicBezTo>
                      <a:pt x="215" y="114"/>
                      <a:pt x="214" y="113"/>
                      <a:pt x="214" y="113"/>
                    </a:cubicBezTo>
                    <a:cubicBezTo>
                      <a:pt x="212" y="104"/>
                      <a:pt x="212" y="104"/>
                      <a:pt x="212" y="104"/>
                    </a:cubicBezTo>
                    <a:cubicBezTo>
                      <a:pt x="221" y="100"/>
                      <a:pt x="221" y="100"/>
                      <a:pt x="221" y="100"/>
                    </a:cubicBezTo>
                    <a:cubicBezTo>
                      <a:pt x="231" y="125"/>
                      <a:pt x="231" y="125"/>
                      <a:pt x="231" y="125"/>
                    </a:cubicBezTo>
                    <a:cubicBezTo>
                      <a:pt x="226" y="127"/>
                      <a:pt x="226" y="127"/>
                      <a:pt x="226" y="127"/>
                    </a:cubicBezTo>
                    <a:cubicBezTo>
                      <a:pt x="222" y="118"/>
                      <a:pt x="222" y="118"/>
                      <a:pt x="222" y="118"/>
                    </a:cubicBezTo>
                    <a:cubicBezTo>
                      <a:pt x="221" y="116"/>
                      <a:pt x="220" y="114"/>
                      <a:pt x="219" y="112"/>
                    </a:cubicBezTo>
                    <a:cubicBezTo>
                      <a:pt x="219" y="110"/>
                      <a:pt x="218" y="108"/>
                      <a:pt x="217" y="106"/>
                    </a:cubicBezTo>
                    <a:cubicBezTo>
                      <a:pt x="218" y="109"/>
                      <a:pt x="218" y="110"/>
                      <a:pt x="218" y="112"/>
                    </a:cubicBezTo>
                    <a:cubicBezTo>
                      <a:pt x="219" y="113"/>
                      <a:pt x="219" y="114"/>
                      <a:pt x="219" y="115"/>
                    </a:cubicBezTo>
                    <a:cubicBezTo>
                      <a:pt x="222" y="129"/>
                      <a:pt x="222" y="129"/>
                      <a:pt x="222" y="129"/>
                    </a:cubicBezTo>
                    <a:cubicBezTo>
                      <a:pt x="219" y="130"/>
                      <a:pt x="219" y="130"/>
                      <a:pt x="219" y="130"/>
                    </a:cubicBezTo>
                    <a:cubicBezTo>
                      <a:pt x="212" y="119"/>
                      <a:pt x="212" y="119"/>
                      <a:pt x="212" y="119"/>
                    </a:cubicBezTo>
                    <a:cubicBezTo>
                      <a:pt x="211" y="117"/>
                      <a:pt x="210" y="116"/>
                      <a:pt x="209" y="114"/>
                    </a:cubicBezTo>
                    <a:cubicBezTo>
                      <a:pt x="208" y="113"/>
                      <a:pt x="207" y="112"/>
                      <a:pt x="207" y="110"/>
                    </a:cubicBezTo>
                    <a:cubicBezTo>
                      <a:pt x="208" y="112"/>
                      <a:pt x="208" y="114"/>
                      <a:pt x="209" y="116"/>
                    </a:cubicBezTo>
                    <a:cubicBezTo>
                      <a:pt x="210" y="118"/>
                      <a:pt x="211" y="120"/>
                      <a:pt x="212" y="122"/>
                    </a:cubicBezTo>
                    <a:cubicBezTo>
                      <a:pt x="216" y="131"/>
                      <a:pt x="216" y="131"/>
                      <a:pt x="216" y="131"/>
                    </a:cubicBezTo>
                    <a:cubicBezTo>
                      <a:pt x="210" y="134"/>
                      <a:pt x="210" y="134"/>
                      <a:pt x="210" y="134"/>
                    </a:cubicBezTo>
                    <a:close/>
                    <a:moveTo>
                      <a:pt x="184" y="139"/>
                    </a:moveTo>
                    <a:cubicBezTo>
                      <a:pt x="185" y="112"/>
                      <a:pt x="185" y="112"/>
                      <a:pt x="185" y="112"/>
                    </a:cubicBezTo>
                    <a:cubicBezTo>
                      <a:pt x="193" y="111"/>
                      <a:pt x="193" y="111"/>
                      <a:pt x="193" y="111"/>
                    </a:cubicBezTo>
                    <a:cubicBezTo>
                      <a:pt x="202" y="137"/>
                      <a:pt x="202" y="137"/>
                      <a:pt x="202" y="137"/>
                    </a:cubicBezTo>
                    <a:cubicBezTo>
                      <a:pt x="195" y="138"/>
                      <a:pt x="195" y="138"/>
                      <a:pt x="195" y="138"/>
                    </a:cubicBezTo>
                    <a:cubicBezTo>
                      <a:pt x="194" y="133"/>
                      <a:pt x="194" y="133"/>
                      <a:pt x="194" y="133"/>
                    </a:cubicBezTo>
                    <a:cubicBezTo>
                      <a:pt x="190" y="134"/>
                      <a:pt x="190" y="134"/>
                      <a:pt x="190" y="134"/>
                    </a:cubicBezTo>
                    <a:cubicBezTo>
                      <a:pt x="190" y="138"/>
                      <a:pt x="190" y="138"/>
                      <a:pt x="190" y="138"/>
                    </a:cubicBezTo>
                    <a:cubicBezTo>
                      <a:pt x="184" y="139"/>
                      <a:pt x="184" y="139"/>
                      <a:pt x="184" y="139"/>
                    </a:cubicBezTo>
                    <a:close/>
                    <a:moveTo>
                      <a:pt x="190" y="129"/>
                    </a:moveTo>
                    <a:cubicBezTo>
                      <a:pt x="193" y="128"/>
                      <a:pt x="193" y="128"/>
                      <a:pt x="193" y="128"/>
                    </a:cubicBezTo>
                    <a:cubicBezTo>
                      <a:pt x="191" y="120"/>
                      <a:pt x="191" y="120"/>
                      <a:pt x="191" y="120"/>
                    </a:cubicBezTo>
                    <a:cubicBezTo>
                      <a:pt x="190" y="120"/>
                      <a:pt x="190" y="119"/>
                      <a:pt x="190" y="119"/>
                    </a:cubicBezTo>
                    <a:cubicBezTo>
                      <a:pt x="190" y="118"/>
                      <a:pt x="190" y="117"/>
                      <a:pt x="189" y="116"/>
                    </a:cubicBezTo>
                    <a:cubicBezTo>
                      <a:pt x="189" y="117"/>
                      <a:pt x="190" y="117"/>
                      <a:pt x="190" y="118"/>
                    </a:cubicBezTo>
                    <a:cubicBezTo>
                      <a:pt x="190" y="119"/>
                      <a:pt x="190" y="120"/>
                      <a:pt x="190" y="120"/>
                    </a:cubicBezTo>
                    <a:cubicBezTo>
                      <a:pt x="190" y="129"/>
                      <a:pt x="190" y="129"/>
                      <a:pt x="190" y="129"/>
                    </a:cubicBezTo>
                    <a:close/>
                    <a:moveTo>
                      <a:pt x="153" y="132"/>
                    </a:moveTo>
                    <a:cubicBezTo>
                      <a:pt x="159" y="133"/>
                      <a:pt x="159" y="133"/>
                      <a:pt x="159" y="133"/>
                    </a:cubicBezTo>
                    <a:cubicBezTo>
                      <a:pt x="159" y="135"/>
                      <a:pt x="159" y="135"/>
                      <a:pt x="159" y="135"/>
                    </a:cubicBezTo>
                    <a:cubicBezTo>
                      <a:pt x="159" y="136"/>
                      <a:pt x="159" y="136"/>
                      <a:pt x="159" y="137"/>
                    </a:cubicBezTo>
                    <a:cubicBezTo>
                      <a:pt x="160" y="137"/>
                      <a:pt x="160" y="137"/>
                      <a:pt x="161" y="137"/>
                    </a:cubicBezTo>
                    <a:cubicBezTo>
                      <a:pt x="162" y="138"/>
                      <a:pt x="162" y="137"/>
                      <a:pt x="162" y="137"/>
                    </a:cubicBezTo>
                    <a:cubicBezTo>
                      <a:pt x="163" y="137"/>
                      <a:pt x="163" y="136"/>
                      <a:pt x="163" y="135"/>
                    </a:cubicBezTo>
                    <a:cubicBezTo>
                      <a:pt x="163" y="135"/>
                      <a:pt x="163" y="134"/>
                      <a:pt x="163" y="134"/>
                    </a:cubicBezTo>
                    <a:cubicBezTo>
                      <a:pt x="162" y="133"/>
                      <a:pt x="162" y="133"/>
                      <a:pt x="161" y="132"/>
                    </a:cubicBezTo>
                    <a:cubicBezTo>
                      <a:pt x="161" y="132"/>
                      <a:pt x="160" y="131"/>
                      <a:pt x="160" y="131"/>
                    </a:cubicBezTo>
                    <a:cubicBezTo>
                      <a:pt x="158" y="129"/>
                      <a:pt x="157" y="128"/>
                      <a:pt x="156" y="127"/>
                    </a:cubicBezTo>
                    <a:cubicBezTo>
                      <a:pt x="155" y="126"/>
                      <a:pt x="155" y="126"/>
                      <a:pt x="155" y="125"/>
                    </a:cubicBezTo>
                    <a:cubicBezTo>
                      <a:pt x="154" y="124"/>
                      <a:pt x="154" y="123"/>
                      <a:pt x="154" y="122"/>
                    </a:cubicBezTo>
                    <a:cubicBezTo>
                      <a:pt x="154" y="119"/>
                      <a:pt x="155" y="118"/>
                      <a:pt x="156" y="116"/>
                    </a:cubicBezTo>
                    <a:cubicBezTo>
                      <a:pt x="158" y="115"/>
                      <a:pt x="160" y="115"/>
                      <a:pt x="162" y="115"/>
                    </a:cubicBezTo>
                    <a:cubicBezTo>
                      <a:pt x="165" y="115"/>
                      <a:pt x="167" y="116"/>
                      <a:pt x="168" y="117"/>
                    </a:cubicBezTo>
                    <a:cubicBezTo>
                      <a:pt x="169" y="118"/>
                      <a:pt x="170" y="120"/>
                      <a:pt x="169" y="122"/>
                    </a:cubicBezTo>
                    <a:cubicBezTo>
                      <a:pt x="169" y="124"/>
                      <a:pt x="169" y="124"/>
                      <a:pt x="169" y="124"/>
                    </a:cubicBezTo>
                    <a:cubicBezTo>
                      <a:pt x="164" y="124"/>
                      <a:pt x="164" y="124"/>
                      <a:pt x="164" y="124"/>
                    </a:cubicBezTo>
                    <a:cubicBezTo>
                      <a:pt x="164" y="122"/>
                      <a:pt x="164" y="122"/>
                      <a:pt x="164" y="122"/>
                    </a:cubicBezTo>
                    <a:cubicBezTo>
                      <a:pt x="164" y="121"/>
                      <a:pt x="164" y="121"/>
                      <a:pt x="163" y="120"/>
                    </a:cubicBezTo>
                    <a:cubicBezTo>
                      <a:pt x="163" y="120"/>
                      <a:pt x="163" y="120"/>
                      <a:pt x="162" y="120"/>
                    </a:cubicBezTo>
                    <a:cubicBezTo>
                      <a:pt x="161" y="119"/>
                      <a:pt x="161" y="120"/>
                      <a:pt x="161" y="120"/>
                    </a:cubicBezTo>
                    <a:cubicBezTo>
                      <a:pt x="160" y="120"/>
                      <a:pt x="160" y="121"/>
                      <a:pt x="160" y="121"/>
                    </a:cubicBezTo>
                    <a:cubicBezTo>
                      <a:pt x="160" y="122"/>
                      <a:pt x="161" y="124"/>
                      <a:pt x="164" y="126"/>
                    </a:cubicBezTo>
                    <a:cubicBezTo>
                      <a:pt x="164" y="127"/>
                      <a:pt x="164" y="127"/>
                      <a:pt x="164" y="127"/>
                    </a:cubicBezTo>
                    <a:cubicBezTo>
                      <a:pt x="164" y="127"/>
                      <a:pt x="164" y="127"/>
                      <a:pt x="164" y="127"/>
                    </a:cubicBezTo>
                    <a:cubicBezTo>
                      <a:pt x="167" y="129"/>
                      <a:pt x="168" y="130"/>
                      <a:pt x="168" y="131"/>
                    </a:cubicBezTo>
                    <a:cubicBezTo>
                      <a:pt x="169" y="132"/>
                      <a:pt x="169" y="133"/>
                      <a:pt x="169" y="133"/>
                    </a:cubicBezTo>
                    <a:cubicBezTo>
                      <a:pt x="169" y="134"/>
                      <a:pt x="169" y="135"/>
                      <a:pt x="169" y="135"/>
                    </a:cubicBezTo>
                    <a:cubicBezTo>
                      <a:pt x="169" y="138"/>
                      <a:pt x="168" y="139"/>
                      <a:pt x="167" y="141"/>
                    </a:cubicBezTo>
                    <a:cubicBezTo>
                      <a:pt x="165" y="142"/>
                      <a:pt x="163" y="142"/>
                      <a:pt x="161" y="142"/>
                    </a:cubicBezTo>
                    <a:cubicBezTo>
                      <a:pt x="158" y="142"/>
                      <a:pt x="156" y="141"/>
                      <a:pt x="155" y="140"/>
                    </a:cubicBezTo>
                    <a:cubicBezTo>
                      <a:pt x="154" y="139"/>
                      <a:pt x="153" y="137"/>
                      <a:pt x="153" y="134"/>
                    </a:cubicBezTo>
                    <a:cubicBezTo>
                      <a:pt x="153" y="132"/>
                      <a:pt x="153" y="132"/>
                      <a:pt x="153" y="132"/>
                    </a:cubicBezTo>
                    <a:close/>
                    <a:moveTo>
                      <a:pt x="129" y="140"/>
                    </a:moveTo>
                    <a:cubicBezTo>
                      <a:pt x="136" y="113"/>
                      <a:pt x="136" y="113"/>
                      <a:pt x="136" y="113"/>
                    </a:cubicBezTo>
                    <a:cubicBezTo>
                      <a:pt x="144" y="114"/>
                      <a:pt x="144" y="114"/>
                      <a:pt x="144" y="114"/>
                    </a:cubicBezTo>
                    <a:cubicBezTo>
                      <a:pt x="147" y="141"/>
                      <a:pt x="147" y="141"/>
                      <a:pt x="147" y="141"/>
                    </a:cubicBezTo>
                    <a:cubicBezTo>
                      <a:pt x="140" y="140"/>
                      <a:pt x="140" y="140"/>
                      <a:pt x="140" y="140"/>
                    </a:cubicBezTo>
                    <a:cubicBezTo>
                      <a:pt x="140" y="136"/>
                      <a:pt x="140" y="136"/>
                      <a:pt x="140" y="136"/>
                    </a:cubicBezTo>
                    <a:cubicBezTo>
                      <a:pt x="136" y="135"/>
                      <a:pt x="136" y="135"/>
                      <a:pt x="136" y="135"/>
                    </a:cubicBezTo>
                    <a:cubicBezTo>
                      <a:pt x="135" y="140"/>
                      <a:pt x="135" y="140"/>
                      <a:pt x="135" y="140"/>
                    </a:cubicBezTo>
                    <a:cubicBezTo>
                      <a:pt x="129" y="140"/>
                      <a:pt x="129" y="140"/>
                      <a:pt x="129" y="140"/>
                    </a:cubicBezTo>
                    <a:close/>
                    <a:moveTo>
                      <a:pt x="137" y="131"/>
                    </a:moveTo>
                    <a:cubicBezTo>
                      <a:pt x="140" y="131"/>
                      <a:pt x="140" y="131"/>
                      <a:pt x="140" y="131"/>
                    </a:cubicBezTo>
                    <a:cubicBezTo>
                      <a:pt x="140" y="123"/>
                      <a:pt x="140" y="123"/>
                      <a:pt x="140" y="123"/>
                    </a:cubicBezTo>
                    <a:cubicBezTo>
                      <a:pt x="140" y="122"/>
                      <a:pt x="140" y="121"/>
                      <a:pt x="140" y="121"/>
                    </a:cubicBezTo>
                    <a:cubicBezTo>
                      <a:pt x="140" y="120"/>
                      <a:pt x="140" y="119"/>
                      <a:pt x="140" y="118"/>
                    </a:cubicBezTo>
                    <a:cubicBezTo>
                      <a:pt x="140" y="119"/>
                      <a:pt x="140" y="119"/>
                      <a:pt x="139" y="120"/>
                    </a:cubicBezTo>
                    <a:cubicBezTo>
                      <a:pt x="139" y="121"/>
                      <a:pt x="139" y="122"/>
                      <a:pt x="139" y="123"/>
                    </a:cubicBezTo>
                    <a:cubicBezTo>
                      <a:pt x="137" y="131"/>
                      <a:pt x="137" y="131"/>
                      <a:pt x="137" y="131"/>
                    </a:cubicBezTo>
                    <a:close/>
                    <a:moveTo>
                      <a:pt x="113" y="136"/>
                    </a:moveTo>
                    <a:cubicBezTo>
                      <a:pt x="118" y="115"/>
                      <a:pt x="118" y="115"/>
                      <a:pt x="118" y="115"/>
                    </a:cubicBezTo>
                    <a:cubicBezTo>
                      <a:pt x="114" y="114"/>
                      <a:pt x="114" y="114"/>
                      <a:pt x="114" y="114"/>
                    </a:cubicBezTo>
                    <a:cubicBezTo>
                      <a:pt x="115" y="109"/>
                      <a:pt x="115" y="109"/>
                      <a:pt x="115" y="109"/>
                    </a:cubicBezTo>
                    <a:cubicBezTo>
                      <a:pt x="129" y="112"/>
                      <a:pt x="129" y="112"/>
                      <a:pt x="129" y="112"/>
                    </a:cubicBezTo>
                    <a:cubicBezTo>
                      <a:pt x="128" y="117"/>
                      <a:pt x="128" y="117"/>
                      <a:pt x="128" y="117"/>
                    </a:cubicBezTo>
                    <a:cubicBezTo>
                      <a:pt x="124" y="116"/>
                      <a:pt x="124" y="116"/>
                      <a:pt x="124" y="116"/>
                    </a:cubicBezTo>
                    <a:cubicBezTo>
                      <a:pt x="119" y="137"/>
                      <a:pt x="119" y="137"/>
                      <a:pt x="119" y="137"/>
                    </a:cubicBezTo>
                    <a:cubicBezTo>
                      <a:pt x="113" y="136"/>
                      <a:pt x="113" y="136"/>
                      <a:pt x="113" y="136"/>
                    </a:cubicBezTo>
                    <a:close/>
                    <a:moveTo>
                      <a:pt x="95" y="129"/>
                    </a:moveTo>
                    <a:cubicBezTo>
                      <a:pt x="105" y="104"/>
                      <a:pt x="105" y="104"/>
                      <a:pt x="105" y="104"/>
                    </a:cubicBezTo>
                    <a:cubicBezTo>
                      <a:pt x="111" y="107"/>
                      <a:pt x="111" y="107"/>
                      <a:pt x="111" y="107"/>
                    </a:cubicBezTo>
                    <a:cubicBezTo>
                      <a:pt x="101" y="131"/>
                      <a:pt x="101" y="131"/>
                      <a:pt x="101" y="131"/>
                    </a:cubicBezTo>
                    <a:cubicBezTo>
                      <a:pt x="95" y="129"/>
                      <a:pt x="95" y="129"/>
                      <a:pt x="95" y="129"/>
                    </a:cubicBezTo>
                    <a:close/>
                    <a:moveTo>
                      <a:pt x="78" y="110"/>
                    </a:moveTo>
                    <a:cubicBezTo>
                      <a:pt x="83" y="113"/>
                      <a:pt x="83" y="113"/>
                      <a:pt x="83" y="113"/>
                    </a:cubicBezTo>
                    <a:cubicBezTo>
                      <a:pt x="82" y="115"/>
                      <a:pt x="82" y="115"/>
                      <a:pt x="82" y="115"/>
                    </a:cubicBezTo>
                    <a:cubicBezTo>
                      <a:pt x="82" y="115"/>
                      <a:pt x="81" y="116"/>
                      <a:pt x="82" y="117"/>
                    </a:cubicBezTo>
                    <a:cubicBezTo>
                      <a:pt x="82" y="117"/>
                      <a:pt x="82" y="118"/>
                      <a:pt x="82" y="118"/>
                    </a:cubicBezTo>
                    <a:cubicBezTo>
                      <a:pt x="83" y="118"/>
                      <a:pt x="83" y="118"/>
                      <a:pt x="84" y="118"/>
                    </a:cubicBezTo>
                    <a:cubicBezTo>
                      <a:pt x="84" y="118"/>
                      <a:pt x="85" y="118"/>
                      <a:pt x="85" y="117"/>
                    </a:cubicBezTo>
                    <a:cubicBezTo>
                      <a:pt x="86" y="117"/>
                      <a:pt x="86" y="116"/>
                      <a:pt x="86" y="115"/>
                    </a:cubicBezTo>
                    <a:cubicBezTo>
                      <a:pt x="86" y="115"/>
                      <a:pt x="86" y="114"/>
                      <a:pt x="85" y="113"/>
                    </a:cubicBezTo>
                    <a:cubicBezTo>
                      <a:pt x="85" y="113"/>
                      <a:pt x="85" y="112"/>
                      <a:pt x="85" y="112"/>
                    </a:cubicBezTo>
                    <a:cubicBezTo>
                      <a:pt x="84" y="109"/>
                      <a:pt x="83" y="108"/>
                      <a:pt x="83" y="106"/>
                    </a:cubicBezTo>
                    <a:cubicBezTo>
                      <a:pt x="83" y="106"/>
                      <a:pt x="83" y="105"/>
                      <a:pt x="83" y="104"/>
                    </a:cubicBezTo>
                    <a:cubicBezTo>
                      <a:pt x="83" y="103"/>
                      <a:pt x="84" y="102"/>
                      <a:pt x="84" y="101"/>
                    </a:cubicBezTo>
                    <a:cubicBezTo>
                      <a:pt x="85" y="99"/>
                      <a:pt x="87" y="98"/>
                      <a:pt x="89" y="97"/>
                    </a:cubicBezTo>
                    <a:cubicBezTo>
                      <a:pt x="91" y="97"/>
                      <a:pt x="93" y="97"/>
                      <a:pt x="95" y="99"/>
                    </a:cubicBezTo>
                    <a:cubicBezTo>
                      <a:pt x="97" y="100"/>
                      <a:pt x="98" y="102"/>
                      <a:pt x="98" y="103"/>
                    </a:cubicBezTo>
                    <a:cubicBezTo>
                      <a:pt x="99" y="105"/>
                      <a:pt x="99" y="107"/>
                      <a:pt x="97" y="108"/>
                    </a:cubicBezTo>
                    <a:cubicBezTo>
                      <a:pt x="96" y="110"/>
                      <a:pt x="96" y="110"/>
                      <a:pt x="96" y="110"/>
                    </a:cubicBezTo>
                    <a:cubicBezTo>
                      <a:pt x="91" y="107"/>
                      <a:pt x="91" y="107"/>
                      <a:pt x="91" y="107"/>
                    </a:cubicBezTo>
                    <a:cubicBezTo>
                      <a:pt x="92" y="106"/>
                      <a:pt x="92" y="106"/>
                      <a:pt x="92" y="106"/>
                    </a:cubicBezTo>
                    <a:cubicBezTo>
                      <a:pt x="93" y="105"/>
                      <a:pt x="93" y="104"/>
                      <a:pt x="93" y="104"/>
                    </a:cubicBezTo>
                    <a:cubicBezTo>
                      <a:pt x="93" y="103"/>
                      <a:pt x="93" y="103"/>
                      <a:pt x="92" y="103"/>
                    </a:cubicBezTo>
                    <a:cubicBezTo>
                      <a:pt x="92" y="102"/>
                      <a:pt x="91" y="102"/>
                      <a:pt x="91" y="102"/>
                    </a:cubicBezTo>
                    <a:cubicBezTo>
                      <a:pt x="90" y="103"/>
                      <a:pt x="90" y="103"/>
                      <a:pt x="89" y="103"/>
                    </a:cubicBezTo>
                    <a:cubicBezTo>
                      <a:pt x="89" y="104"/>
                      <a:pt x="89" y="106"/>
                      <a:pt x="90" y="110"/>
                    </a:cubicBezTo>
                    <a:cubicBezTo>
                      <a:pt x="90" y="110"/>
                      <a:pt x="90" y="110"/>
                      <a:pt x="90" y="110"/>
                    </a:cubicBezTo>
                    <a:cubicBezTo>
                      <a:pt x="91" y="110"/>
                      <a:pt x="91" y="110"/>
                      <a:pt x="91" y="110"/>
                    </a:cubicBezTo>
                    <a:cubicBezTo>
                      <a:pt x="92" y="113"/>
                      <a:pt x="92" y="115"/>
                      <a:pt x="92" y="116"/>
                    </a:cubicBezTo>
                    <a:cubicBezTo>
                      <a:pt x="92" y="117"/>
                      <a:pt x="92" y="117"/>
                      <a:pt x="91" y="118"/>
                    </a:cubicBezTo>
                    <a:cubicBezTo>
                      <a:pt x="91" y="119"/>
                      <a:pt x="91" y="119"/>
                      <a:pt x="91" y="120"/>
                    </a:cubicBezTo>
                    <a:cubicBezTo>
                      <a:pt x="89" y="122"/>
                      <a:pt x="88" y="123"/>
                      <a:pt x="86" y="123"/>
                    </a:cubicBezTo>
                    <a:cubicBezTo>
                      <a:pt x="84" y="124"/>
                      <a:pt x="82" y="123"/>
                      <a:pt x="80" y="122"/>
                    </a:cubicBezTo>
                    <a:cubicBezTo>
                      <a:pt x="78" y="120"/>
                      <a:pt x="76" y="119"/>
                      <a:pt x="76" y="117"/>
                    </a:cubicBezTo>
                    <a:cubicBezTo>
                      <a:pt x="75" y="115"/>
                      <a:pt x="76" y="113"/>
                      <a:pt x="77" y="111"/>
                    </a:cubicBezTo>
                    <a:cubicBezTo>
                      <a:pt x="78" y="110"/>
                      <a:pt x="78" y="110"/>
                      <a:pt x="78" y="110"/>
                    </a:cubicBezTo>
                    <a:close/>
                    <a:moveTo>
                      <a:pt x="68" y="95"/>
                    </a:moveTo>
                    <a:cubicBezTo>
                      <a:pt x="69" y="95"/>
                      <a:pt x="70" y="96"/>
                      <a:pt x="71" y="96"/>
                    </a:cubicBezTo>
                    <a:cubicBezTo>
                      <a:pt x="71" y="96"/>
                      <a:pt x="72" y="96"/>
                      <a:pt x="72" y="95"/>
                    </a:cubicBezTo>
                    <a:cubicBezTo>
                      <a:pt x="73" y="94"/>
                      <a:pt x="73" y="94"/>
                      <a:pt x="73" y="94"/>
                    </a:cubicBezTo>
                    <a:cubicBezTo>
                      <a:pt x="74" y="93"/>
                      <a:pt x="74" y="92"/>
                      <a:pt x="74" y="92"/>
                    </a:cubicBezTo>
                    <a:cubicBezTo>
                      <a:pt x="74" y="91"/>
                      <a:pt x="73" y="91"/>
                      <a:pt x="72" y="90"/>
                    </a:cubicBezTo>
                    <a:cubicBezTo>
                      <a:pt x="72" y="90"/>
                      <a:pt x="72" y="90"/>
                      <a:pt x="72" y="90"/>
                    </a:cubicBezTo>
                    <a:cubicBezTo>
                      <a:pt x="68" y="95"/>
                      <a:pt x="68" y="95"/>
                      <a:pt x="68" y="95"/>
                    </a:cubicBezTo>
                    <a:close/>
                    <a:moveTo>
                      <a:pt x="54" y="103"/>
                    </a:moveTo>
                    <a:cubicBezTo>
                      <a:pt x="70" y="82"/>
                      <a:pt x="70" y="82"/>
                      <a:pt x="70" y="82"/>
                    </a:cubicBezTo>
                    <a:cubicBezTo>
                      <a:pt x="77" y="88"/>
                      <a:pt x="77" y="88"/>
                      <a:pt x="77" y="88"/>
                    </a:cubicBezTo>
                    <a:cubicBezTo>
                      <a:pt x="79" y="89"/>
                      <a:pt x="80" y="91"/>
                      <a:pt x="80" y="92"/>
                    </a:cubicBezTo>
                    <a:cubicBezTo>
                      <a:pt x="80" y="94"/>
                      <a:pt x="80" y="95"/>
                      <a:pt x="79" y="97"/>
                    </a:cubicBezTo>
                    <a:cubicBezTo>
                      <a:pt x="78" y="97"/>
                      <a:pt x="78" y="97"/>
                      <a:pt x="78" y="97"/>
                    </a:cubicBezTo>
                    <a:cubicBezTo>
                      <a:pt x="78" y="98"/>
                      <a:pt x="78" y="98"/>
                      <a:pt x="78" y="98"/>
                    </a:cubicBezTo>
                    <a:cubicBezTo>
                      <a:pt x="77" y="99"/>
                      <a:pt x="76" y="100"/>
                      <a:pt x="75" y="100"/>
                    </a:cubicBezTo>
                    <a:cubicBezTo>
                      <a:pt x="74" y="100"/>
                      <a:pt x="73" y="100"/>
                      <a:pt x="72" y="100"/>
                    </a:cubicBezTo>
                    <a:cubicBezTo>
                      <a:pt x="72" y="101"/>
                      <a:pt x="73" y="102"/>
                      <a:pt x="73" y="103"/>
                    </a:cubicBezTo>
                    <a:cubicBezTo>
                      <a:pt x="73" y="104"/>
                      <a:pt x="72" y="105"/>
                      <a:pt x="71" y="106"/>
                    </a:cubicBezTo>
                    <a:cubicBezTo>
                      <a:pt x="67" y="111"/>
                      <a:pt x="67" y="111"/>
                      <a:pt x="67" y="111"/>
                    </a:cubicBezTo>
                    <a:cubicBezTo>
                      <a:pt x="67" y="111"/>
                      <a:pt x="66" y="112"/>
                      <a:pt x="66" y="112"/>
                    </a:cubicBezTo>
                    <a:cubicBezTo>
                      <a:pt x="66" y="112"/>
                      <a:pt x="66" y="113"/>
                      <a:pt x="66" y="113"/>
                    </a:cubicBezTo>
                    <a:cubicBezTo>
                      <a:pt x="61" y="109"/>
                      <a:pt x="61" y="109"/>
                      <a:pt x="61" y="109"/>
                    </a:cubicBezTo>
                    <a:cubicBezTo>
                      <a:pt x="61" y="109"/>
                      <a:pt x="61" y="109"/>
                      <a:pt x="62" y="108"/>
                    </a:cubicBezTo>
                    <a:cubicBezTo>
                      <a:pt x="62" y="108"/>
                      <a:pt x="62" y="107"/>
                      <a:pt x="63" y="107"/>
                    </a:cubicBezTo>
                    <a:cubicBezTo>
                      <a:pt x="66" y="103"/>
                      <a:pt x="66" y="103"/>
                      <a:pt x="66" y="103"/>
                    </a:cubicBezTo>
                    <a:cubicBezTo>
                      <a:pt x="67" y="102"/>
                      <a:pt x="67" y="101"/>
                      <a:pt x="67" y="100"/>
                    </a:cubicBezTo>
                    <a:cubicBezTo>
                      <a:pt x="67" y="99"/>
                      <a:pt x="67" y="99"/>
                      <a:pt x="66" y="98"/>
                    </a:cubicBezTo>
                    <a:cubicBezTo>
                      <a:pt x="58" y="107"/>
                      <a:pt x="58" y="107"/>
                      <a:pt x="58" y="107"/>
                    </a:cubicBezTo>
                    <a:cubicBezTo>
                      <a:pt x="54" y="103"/>
                      <a:pt x="54" y="103"/>
                      <a:pt x="54" y="103"/>
                    </a:cubicBezTo>
                    <a:close/>
                    <a:moveTo>
                      <a:pt x="37" y="87"/>
                    </a:moveTo>
                    <a:cubicBezTo>
                      <a:pt x="57" y="69"/>
                      <a:pt x="57" y="69"/>
                      <a:pt x="57" y="69"/>
                    </a:cubicBezTo>
                    <a:cubicBezTo>
                      <a:pt x="66" y="78"/>
                      <a:pt x="66" y="78"/>
                      <a:pt x="66" y="78"/>
                    </a:cubicBezTo>
                    <a:cubicBezTo>
                      <a:pt x="62" y="82"/>
                      <a:pt x="62" y="82"/>
                      <a:pt x="62" y="82"/>
                    </a:cubicBezTo>
                    <a:cubicBezTo>
                      <a:pt x="57" y="77"/>
                      <a:pt x="57" y="77"/>
                      <a:pt x="57" y="77"/>
                    </a:cubicBezTo>
                    <a:cubicBezTo>
                      <a:pt x="53" y="80"/>
                      <a:pt x="53" y="80"/>
                      <a:pt x="53" y="80"/>
                    </a:cubicBezTo>
                    <a:cubicBezTo>
                      <a:pt x="58" y="85"/>
                      <a:pt x="58" y="85"/>
                      <a:pt x="58" y="85"/>
                    </a:cubicBezTo>
                    <a:cubicBezTo>
                      <a:pt x="54" y="89"/>
                      <a:pt x="54" y="89"/>
                      <a:pt x="54" y="89"/>
                    </a:cubicBezTo>
                    <a:cubicBezTo>
                      <a:pt x="50" y="84"/>
                      <a:pt x="50" y="84"/>
                      <a:pt x="50" y="84"/>
                    </a:cubicBezTo>
                    <a:cubicBezTo>
                      <a:pt x="45" y="88"/>
                      <a:pt x="45" y="88"/>
                      <a:pt x="45" y="88"/>
                    </a:cubicBezTo>
                    <a:cubicBezTo>
                      <a:pt x="51" y="93"/>
                      <a:pt x="51" y="93"/>
                      <a:pt x="51" y="93"/>
                    </a:cubicBezTo>
                    <a:cubicBezTo>
                      <a:pt x="47" y="97"/>
                      <a:pt x="47" y="97"/>
                      <a:pt x="47" y="97"/>
                    </a:cubicBezTo>
                    <a:cubicBezTo>
                      <a:pt x="37" y="87"/>
                      <a:pt x="37" y="87"/>
                      <a:pt x="37" y="87"/>
                    </a:cubicBezTo>
                    <a:close/>
                    <a:moveTo>
                      <a:pt x="25" y="70"/>
                    </a:moveTo>
                    <a:cubicBezTo>
                      <a:pt x="45" y="51"/>
                      <a:pt x="45" y="51"/>
                      <a:pt x="45" y="51"/>
                    </a:cubicBezTo>
                    <a:cubicBezTo>
                      <a:pt x="48" y="57"/>
                      <a:pt x="48" y="57"/>
                      <a:pt x="48" y="57"/>
                    </a:cubicBezTo>
                    <a:cubicBezTo>
                      <a:pt x="40" y="64"/>
                      <a:pt x="40" y="64"/>
                      <a:pt x="40" y="64"/>
                    </a:cubicBezTo>
                    <a:cubicBezTo>
                      <a:pt x="39" y="64"/>
                      <a:pt x="38" y="65"/>
                      <a:pt x="37" y="66"/>
                    </a:cubicBezTo>
                    <a:cubicBezTo>
                      <a:pt x="36" y="67"/>
                      <a:pt x="34" y="68"/>
                      <a:pt x="32" y="69"/>
                    </a:cubicBezTo>
                    <a:cubicBezTo>
                      <a:pt x="34" y="68"/>
                      <a:pt x="37" y="67"/>
                      <a:pt x="39" y="65"/>
                    </a:cubicBezTo>
                    <a:cubicBezTo>
                      <a:pt x="40" y="65"/>
                      <a:pt x="40" y="65"/>
                      <a:pt x="40" y="65"/>
                    </a:cubicBezTo>
                    <a:cubicBezTo>
                      <a:pt x="50" y="60"/>
                      <a:pt x="50" y="60"/>
                      <a:pt x="50" y="60"/>
                    </a:cubicBezTo>
                    <a:cubicBezTo>
                      <a:pt x="54" y="65"/>
                      <a:pt x="54" y="65"/>
                      <a:pt x="54" y="65"/>
                    </a:cubicBezTo>
                    <a:cubicBezTo>
                      <a:pt x="29" y="76"/>
                      <a:pt x="29" y="76"/>
                      <a:pt x="29" y="76"/>
                    </a:cubicBezTo>
                    <a:cubicBezTo>
                      <a:pt x="25" y="70"/>
                      <a:pt x="25" y="70"/>
                      <a:pt x="25" y="70"/>
                    </a:cubicBezTo>
                    <a:close/>
                    <a:moveTo>
                      <a:pt x="15" y="53"/>
                    </a:moveTo>
                    <a:cubicBezTo>
                      <a:pt x="39" y="41"/>
                      <a:pt x="39" y="41"/>
                      <a:pt x="39" y="41"/>
                    </a:cubicBezTo>
                    <a:cubicBezTo>
                      <a:pt x="42" y="47"/>
                      <a:pt x="42" y="47"/>
                      <a:pt x="42" y="47"/>
                    </a:cubicBezTo>
                    <a:cubicBezTo>
                      <a:pt x="18" y="58"/>
                      <a:pt x="18" y="58"/>
                      <a:pt x="18" y="58"/>
                    </a:cubicBezTo>
                    <a:cubicBezTo>
                      <a:pt x="15" y="53"/>
                      <a:pt x="15" y="53"/>
                      <a:pt x="15" y="53"/>
                    </a:cubicBezTo>
                    <a:close/>
                    <a:moveTo>
                      <a:pt x="5" y="29"/>
                    </a:moveTo>
                    <a:cubicBezTo>
                      <a:pt x="31" y="20"/>
                      <a:pt x="31" y="20"/>
                      <a:pt x="31" y="20"/>
                    </a:cubicBezTo>
                    <a:cubicBezTo>
                      <a:pt x="33" y="26"/>
                      <a:pt x="33" y="26"/>
                      <a:pt x="33" y="26"/>
                    </a:cubicBezTo>
                    <a:cubicBezTo>
                      <a:pt x="24" y="33"/>
                      <a:pt x="24" y="33"/>
                      <a:pt x="24" y="33"/>
                    </a:cubicBezTo>
                    <a:cubicBezTo>
                      <a:pt x="23" y="33"/>
                      <a:pt x="22" y="34"/>
                      <a:pt x="20" y="35"/>
                    </a:cubicBezTo>
                    <a:cubicBezTo>
                      <a:pt x="19" y="36"/>
                      <a:pt x="18" y="36"/>
                      <a:pt x="17" y="37"/>
                    </a:cubicBezTo>
                    <a:cubicBezTo>
                      <a:pt x="18" y="37"/>
                      <a:pt x="19" y="36"/>
                      <a:pt x="21" y="35"/>
                    </a:cubicBezTo>
                    <a:cubicBezTo>
                      <a:pt x="22" y="35"/>
                      <a:pt x="23" y="34"/>
                      <a:pt x="25" y="34"/>
                    </a:cubicBezTo>
                    <a:cubicBezTo>
                      <a:pt x="34" y="31"/>
                      <a:pt x="34" y="31"/>
                      <a:pt x="34" y="31"/>
                    </a:cubicBezTo>
                    <a:cubicBezTo>
                      <a:pt x="36" y="36"/>
                      <a:pt x="36" y="36"/>
                      <a:pt x="36" y="36"/>
                    </a:cubicBezTo>
                    <a:cubicBezTo>
                      <a:pt x="11" y="45"/>
                      <a:pt x="11" y="45"/>
                      <a:pt x="11" y="45"/>
                    </a:cubicBezTo>
                    <a:cubicBezTo>
                      <a:pt x="9" y="39"/>
                      <a:pt x="9" y="39"/>
                      <a:pt x="9" y="39"/>
                    </a:cubicBezTo>
                    <a:cubicBezTo>
                      <a:pt x="19" y="32"/>
                      <a:pt x="19" y="32"/>
                      <a:pt x="19" y="32"/>
                    </a:cubicBezTo>
                    <a:cubicBezTo>
                      <a:pt x="20" y="31"/>
                      <a:pt x="21" y="30"/>
                      <a:pt x="22" y="29"/>
                    </a:cubicBezTo>
                    <a:cubicBezTo>
                      <a:pt x="23" y="29"/>
                      <a:pt x="24" y="28"/>
                      <a:pt x="25" y="27"/>
                    </a:cubicBezTo>
                    <a:cubicBezTo>
                      <a:pt x="23" y="28"/>
                      <a:pt x="22" y="29"/>
                      <a:pt x="20" y="30"/>
                    </a:cubicBezTo>
                    <a:cubicBezTo>
                      <a:pt x="18" y="30"/>
                      <a:pt x="17" y="31"/>
                      <a:pt x="15" y="31"/>
                    </a:cubicBezTo>
                    <a:cubicBezTo>
                      <a:pt x="7" y="34"/>
                      <a:pt x="7" y="34"/>
                      <a:pt x="7" y="34"/>
                    </a:cubicBezTo>
                    <a:cubicBezTo>
                      <a:pt x="5" y="29"/>
                      <a:pt x="5" y="29"/>
                      <a:pt x="5" y="29"/>
                    </a:cubicBezTo>
                    <a:close/>
                    <a:moveTo>
                      <a:pt x="27" y="6"/>
                    </a:moveTo>
                    <a:cubicBezTo>
                      <a:pt x="8" y="8"/>
                      <a:pt x="8" y="8"/>
                      <a:pt x="8" y="8"/>
                    </a:cubicBezTo>
                    <a:cubicBezTo>
                      <a:pt x="7" y="8"/>
                      <a:pt x="6" y="8"/>
                      <a:pt x="6" y="9"/>
                    </a:cubicBezTo>
                    <a:cubicBezTo>
                      <a:pt x="5" y="9"/>
                      <a:pt x="5" y="10"/>
                      <a:pt x="5" y="10"/>
                    </a:cubicBezTo>
                    <a:cubicBezTo>
                      <a:pt x="5" y="11"/>
                      <a:pt x="6" y="11"/>
                      <a:pt x="6" y="12"/>
                    </a:cubicBezTo>
                    <a:cubicBezTo>
                      <a:pt x="7" y="12"/>
                      <a:pt x="7" y="12"/>
                      <a:pt x="8" y="12"/>
                    </a:cubicBezTo>
                    <a:cubicBezTo>
                      <a:pt x="28" y="10"/>
                      <a:pt x="28" y="10"/>
                      <a:pt x="28" y="10"/>
                    </a:cubicBezTo>
                    <a:cubicBezTo>
                      <a:pt x="28" y="16"/>
                      <a:pt x="28" y="16"/>
                      <a:pt x="28" y="16"/>
                    </a:cubicBezTo>
                    <a:cubicBezTo>
                      <a:pt x="10" y="18"/>
                      <a:pt x="10" y="18"/>
                      <a:pt x="10" y="18"/>
                    </a:cubicBezTo>
                    <a:cubicBezTo>
                      <a:pt x="7" y="18"/>
                      <a:pt x="5" y="18"/>
                      <a:pt x="3" y="16"/>
                    </a:cubicBezTo>
                    <a:cubicBezTo>
                      <a:pt x="2" y="15"/>
                      <a:pt x="1" y="13"/>
                      <a:pt x="1" y="11"/>
                    </a:cubicBezTo>
                    <a:cubicBezTo>
                      <a:pt x="0" y="8"/>
                      <a:pt x="1" y="6"/>
                      <a:pt x="2" y="5"/>
                    </a:cubicBezTo>
                    <a:cubicBezTo>
                      <a:pt x="3" y="3"/>
                      <a:pt x="5" y="2"/>
                      <a:pt x="8" y="2"/>
                    </a:cubicBezTo>
                    <a:cubicBezTo>
                      <a:pt x="27" y="0"/>
                      <a:pt x="27" y="0"/>
                      <a:pt x="27" y="0"/>
                    </a:cubicBezTo>
                    <a:cubicBezTo>
                      <a:pt x="27" y="6"/>
                      <a:pt x="27" y="6"/>
                      <a:pt x="27"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8"/>
              <p:cNvSpPr>
                <a:spLocks noEditPoints="1"/>
              </p:cNvSpPr>
              <p:nvPr/>
            </p:nvSpPr>
            <p:spPr bwMode="auto">
              <a:xfrm>
                <a:off x="1514476" y="2149475"/>
                <a:ext cx="1435100" cy="1433513"/>
              </a:xfrm>
              <a:custGeom>
                <a:avLst/>
                <a:gdLst>
                  <a:gd name="T0" fmla="*/ 191 w 381"/>
                  <a:gd name="T1" fmla="*/ 0 h 381"/>
                  <a:gd name="T2" fmla="*/ 381 w 381"/>
                  <a:gd name="T3" fmla="*/ 191 h 381"/>
                  <a:gd name="T4" fmla="*/ 191 w 381"/>
                  <a:gd name="T5" fmla="*/ 381 h 381"/>
                  <a:gd name="T6" fmla="*/ 0 w 381"/>
                  <a:gd name="T7" fmla="*/ 191 h 381"/>
                  <a:gd name="T8" fmla="*/ 191 w 381"/>
                  <a:gd name="T9" fmla="*/ 0 h 381"/>
                  <a:gd name="T10" fmla="*/ 191 w 381"/>
                  <a:gd name="T11" fmla="*/ 17 h 381"/>
                  <a:gd name="T12" fmla="*/ 365 w 381"/>
                  <a:gd name="T13" fmla="*/ 191 h 381"/>
                  <a:gd name="T14" fmla="*/ 191 w 381"/>
                  <a:gd name="T15" fmla="*/ 365 h 381"/>
                  <a:gd name="T16" fmla="*/ 16 w 381"/>
                  <a:gd name="T17" fmla="*/ 191 h 381"/>
                  <a:gd name="T18" fmla="*/ 191 w 381"/>
                  <a:gd name="T19" fmla="*/ 17 h 381"/>
                  <a:gd name="T20" fmla="*/ 191 w 381"/>
                  <a:gd name="T21" fmla="*/ 21 h 381"/>
                  <a:gd name="T22" fmla="*/ 361 w 381"/>
                  <a:gd name="T23" fmla="*/ 191 h 381"/>
                  <a:gd name="T24" fmla="*/ 191 w 381"/>
                  <a:gd name="T25" fmla="*/ 361 h 381"/>
                  <a:gd name="T26" fmla="*/ 20 w 381"/>
                  <a:gd name="T27" fmla="*/ 191 h 381"/>
                  <a:gd name="T28" fmla="*/ 191 w 381"/>
                  <a:gd name="T29" fmla="*/ 21 h 381"/>
                  <a:gd name="T30" fmla="*/ 191 w 381"/>
                  <a:gd name="T31" fmla="*/ 73 h 381"/>
                  <a:gd name="T32" fmla="*/ 309 w 381"/>
                  <a:gd name="T33" fmla="*/ 191 h 381"/>
                  <a:gd name="T34" fmla="*/ 191 w 381"/>
                  <a:gd name="T35" fmla="*/ 309 h 381"/>
                  <a:gd name="T36" fmla="*/ 72 w 381"/>
                  <a:gd name="T37" fmla="*/ 191 h 381"/>
                  <a:gd name="T38" fmla="*/ 191 w 381"/>
                  <a:gd name="T39" fmla="*/ 73 h 381"/>
                  <a:gd name="T40" fmla="*/ 191 w 381"/>
                  <a:gd name="T41" fmla="*/ 76 h 381"/>
                  <a:gd name="T42" fmla="*/ 305 w 381"/>
                  <a:gd name="T43" fmla="*/ 191 h 381"/>
                  <a:gd name="T44" fmla="*/ 191 w 381"/>
                  <a:gd name="T45" fmla="*/ 306 h 381"/>
                  <a:gd name="T46" fmla="*/ 76 w 381"/>
                  <a:gd name="T47" fmla="*/ 191 h 381"/>
                  <a:gd name="T48" fmla="*/ 191 w 381"/>
                  <a:gd name="T49" fmla="*/ 76 h 381"/>
                  <a:gd name="T50" fmla="*/ 191 w 381"/>
                  <a:gd name="T51" fmla="*/ 9 h 381"/>
                  <a:gd name="T52" fmla="*/ 372 w 381"/>
                  <a:gd name="T53" fmla="*/ 191 h 381"/>
                  <a:gd name="T54" fmla="*/ 191 w 381"/>
                  <a:gd name="T55" fmla="*/ 373 h 381"/>
                  <a:gd name="T56" fmla="*/ 9 w 381"/>
                  <a:gd name="T57" fmla="*/ 191 h 381"/>
                  <a:gd name="T58" fmla="*/ 191 w 381"/>
                  <a:gd name="T59" fmla="*/ 9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81" h="381">
                    <a:moveTo>
                      <a:pt x="191" y="0"/>
                    </a:moveTo>
                    <a:cubicBezTo>
                      <a:pt x="296" y="0"/>
                      <a:pt x="381" y="86"/>
                      <a:pt x="381" y="191"/>
                    </a:cubicBezTo>
                    <a:cubicBezTo>
                      <a:pt x="381" y="296"/>
                      <a:pt x="296" y="381"/>
                      <a:pt x="191" y="381"/>
                    </a:cubicBezTo>
                    <a:cubicBezTo>
                      <a:pt x="86" y="381"/>
                      <a:pt x="0" y="296"/>
                      <a:pt x="0" y="191"/>
                    </a:cubicBezTo>
                    <a:cubicBezTo>
                      <a:pt x="0" y="86"/>
                      <a:pt x="86" y="0"/>
                      <a:pt x="191" y="0"/>
                    </a:cubicBezTo>
                    <a:close/>
                    <a:moveTo>
                      <a:pt x="191" y="17"/>
                    </a:moveTo>
                    <a:cubicBezTo>
                      <a:pt x="286" y="17"/>
                      <a:pt x="365" y="95"/>
                      <a:pt x="365" y="191"/>
                    </a:cubicBezTo>
                    <a:cubicBezTo>
                      <a:pt x="365" y="287"/>
                      <a:pt x="286" y="365"/>
                      <a:pt x="191" y="365"/>
                    </a:cubicBezTo>
                    <a:cubicBezTo>
                      <a:pt x="95" y="365"/>
                      <a:pt x="16" y="287"/>
                      <a:pt x="16" y="191"/>
                    </a:cubicBezTo>
                    <a:cubicBezTo>
                      <a:pt x="16" y="95"/>
                      <a:pt x="95" y="17"/>
                      <a:pt x="191" y="17"/>
                    </a:cubicBezTo>
                    <a:close/>
                    <a:moveTo>
                      <a:pt x="191" y="21"/>
                    </a:moveTo>
                    <a:cubicBezTo>
                      <a:pt x="284" y="21"/>
                      <a:pt x="361" y="97"/>
                      <a:pt x="361" y="191"/>
                    </a:cubicBezTo>
                    <a:cubicBezTo>
                      <a:pt x="361" y="285"/>
                      <a:pt x="284" y="361"/>
                      <a:pt x="191" y="361"/>
                    </a:cubicBezTo>
                    <a:cubicBezTo>
                      <a:pt x="97" y="361"/>
                      <a:pt x="20" y="285"/>
                      <a:pt x="20" y="191"/>
                    </a:cubicBezTo>
                    <a:cubicBezTo>
                      <a:pt x="20" y="97"/>
                      <a:pt x="97" y="21"/>
                      <a:pt x="191" y="21"/>
                    </a:cubicBezTo>
                    <a:close/>
                    <a:moveTo>
                      <a:pt x="191" y="73"/>
                    </a:moveTo>
                    <a:cubicBezTo>
                      <a:pt x="256" y="73"/>
                      <a:pt x="309" y="126"/>
                      <a:pt x="309" y="191"/>
                    </a:cubicBezTo>
                    <a:cubicBezTo>
                      <a:pt x="309" y="256"/>
                      <a:pt x="256" y="309"/>
                      <a:pt x="191" y="309"/>
                    </a:cubicBezTo>
                    <a:cubicBezTo>
                      <a:pt x="126" y="309"/>
                      <a:pt x="72" y="256"/>
                      <a:pt x="72" y="191"/>
                    </a:cubicBezTo>
                    <a:cubicBezTo>
                      <a:pt x="72" y="126"/>
                      <a:pt x="126" y="73"/>
                      <a:pt x="191" y="73"/>
                    </a:cubicBezTo>
                    <a:close/>
                    <a:moveTo>
                      <a:pt x="191" y="76"/>
                    </a:moveTo>
                    <a:cubicBezTo>
                      <a:pt x="254" y="76"/>
                      <a:pt x="305" y="128"/>
                      <a:pt x="305" y="191"/>
                    </a:cubicBezTo>
                    <a:cubicBezTo>
                      <a:pt x="305" y="254"/>
                      <a:pt x="254" y="306"/>
                      <a:pt x="191" y="306"/>
                    </a:cubicBezTo>
                    <a:cubicBezTo>
                      <a:pt x="127" y="306"/>
                      <a:pt x="76" y="254"/>
                      <a:pt x="76" y="191"/>
                    </a:cubicBezTo>
                    <a:cubicBezTo>
                      <a:pt x="76" y="128"/>
                      <a:pt x="127" y="76"/>
                      <a:pt x="191" y="76"/>
                    </a:cubicBezTo>
                    <a:close/>
                    <a:moveTo>
                      <a:pt x="191" y="9"/>
                    </a:moveTo>
                    <a:cubicBezTo>
                      <a:pt x="291" y="9"/>
                      <a:pt x="372" y="91"/>
                      <a:pt x="372" y="191"/>
                    </a:cubicBezTo>
                    <a:cubicBezTo>
                      <a:pt x="372" y="291"/>
                      <a:pt x="291" y="373"/>
                      <a:pt x="191" y="373"/>
                    </a:cubicBezTo>
                    <a:cubicBezTo>
                      <a:pt x="90" y="373"/>
                      <a:pt x="9" y="291"/>
                      <a:pt x="9" y="191"/>
                    </a:cubicBezTo>
                    <a:cubicBezTo>
                      <a:pt x="9" y="91"/>
                      <a:pt x="90" y="9"/>
                      <a:pt x="19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9"/>
              <p:cNvSpPr>
                <a:spLocks noEditPoints="1"/>
              </p:cNvSpPr>
              <p:nvPr/>
            </p:nvSpPr>
            <p:spPr bwMode="auto">
              <a:xfrm>
                <a:off x="2079626" y="2635250"/>
                <a:ext cx="304800" cy="225425"/>
              </a:xfrm>
              <a:custGeom>
                <a:avLst/>
                <a:gdLst>
                  <a:gd name="T0" fmla="*/ 70 w 81"/>
                  <a:gd name="T1" fmla="*/ 19 h 60"/>
                  <a:gd name="T2" fmla="*/ 79 w 81"/>
                  <a:gd name="T3" fmla="*/ 14 h 60"/>
                  <a:gd name="T4" fmla="*/ 61 w 81"/>
                  <a:gd name="T5" fmla="*/ 19 h 60"/>
                  <a:gd name="T6" fmla="*/ 46 w 81"/>
                  <a:gd name="T7" fmla="*/ 34 h 60"/>
                  <a:gd name="T8" fmla="*/ 49 w 81"/>
                  <a:gd name="T9" fmla="*/ 37 h 60"/>
                  <a:gd name="T10" fmla="*/ 51 w 81"/>
                  <a:gd name="T11" fmla="*/ 43 h 60"/>
                  <a:gd name="T12" fmla="*/ 30 w 81"/>
                  <a:gd name="T13" fmla="*/ 43 h 60"/>
                  <a:gd name="T14" fmla="*/ 25 w 81"/>
                  <a:gd name="T15" fmla="*/ 41 h 60"/>
                  <a:gd name="T16" fmla="*/ 33 w 81"/>
                  <a:gd name="T17" fmla="*/ 36 h 60"/>
                  <a:gd name="T18" fmla="*/ 35 w 81"/>
                  <a:gd name="T19" fmla="*/ 30 h 60"/>
                  <a:gd name="T20" fmla="*/ 55 w 81"/>
                  <a:gd name="T21" fmla="*/ 35 h 60"/>
                  <a:gd name="T22" fmla="*/ 21 w 81"/>
                  <a:gd name="T23" fmla="*/ 39 h 60"/>
                  <a:gd name="T24" fmla="*/ 27 w 81"/>
                  <a:gd name="T25" fmla="*/ 34 h 60"/>
                  <a:gd name="T26" fmla="*/ 55 w 81"/>
                  <a:gd name="T27" fmla="*/ 50 h 60"/>
                  <a:gd name="T28" fmla="*/ 52 w 81"/>
                  <a:gd name="T29" fmla="*/ 59 h 60"/>
                  <a:gd name="T30" fmla="*/ 29 w 81"/>
                  <a:gd name="T31" fmla="*/ 43 h 60"/>
                  <a:gd name="T32" fmla="*/ 25 w 81"/>
                  <a:gd name="T33" fmla="*/ 53 h 60"/>
                  <a:gd name="T34" fmla="*/ 20 w 81"/>
                  <a:gd name="T35" fmla="*/ 46 h 60"/>
                  <a:gd name="T36" fmla="*/ 18 w 81"/>
                  <a:gd name="T37" fmla="*/ 52 h 60"/>
                  <a:gd name="T38" fmla="*/ 13 w 81"/>
                  <a:gd name="T39" fmla="*/ 59 h 60"/>
                  <a:gd name="T40" fmla="*/ 13 w 81"/>
                  <a:gd name="T41" fmla="*/ 41 h 60"/>
                  <a:gd name="T42" fmla="*/ 25 w 81"/>
                  <a:gd name="T43" fmla="*/ 29 h 60"/>
                  <a:gd name="T44" fmla="*/ 6 w 81"/>
                  <a:gd name="T45" fmla="*/ 35 h 60"/>
                  <a:gd name="T46" fmla="*/ 79 w 81"/>
                  <a:gd name="T47" fmla="*/ 29 h 60"/>
                  <a:gd name="T48" fmla="*/ 64 w 81"/>
                  <a:gd name="T49" fmla="*/ 35 h 60"/>
                  <a:gd name="T50" fmla="*/ 12 w 81"/>
                  <a:gd name="T51" fmla="*/ 24 h 60"/>
                  <a:gd name="T52" fmla="*/ 30 w 81"/>
                  <a:gd name="T53" fmla="*/ 28 h 60"/>
                  <a:gd name="T54" fmla="*/ 41 w 81"/>
                  <a:gd name="T55" fmla="*/ 28 h 60"/>
                  <a:gd name="T56" fmla="*/ 51 w 81"/>
                  <a:gd name="T57" fmla="*/ 28 h 60"/>
                  <a:gd name="T58" fmla="*/ 69 w 81"/>
                  <a:gd name="T59" fmla="*/ 24 h 60"/>
                  <a:gd name="T60" fmla="*/ 69 w 81"/>
                  <a:gd name="T61" fmla="*/ 59 h 60"/>
                  <a:gd name="T62" fmla="*/ 52 w 81"/>
                  <a:gd name="T63" fmla="*/ 60 h 60"/>
                  <a:gd name="T64" fmla="*/ 25 w 81"/>
                  <a:gd name="T65" fmla="*/ 60 h 60"/>
                  <a:gd name="T66" fmla="*/ 0 w 81"/>
                  <a:gd name="T67" fmla="*/ 35 h 60"/>
                  <a:gd name="T68" fmla="*/ 6 w 81"/>
                  <a:gd name="T69" fmla="*/ 18 h 60"/>
                  <a:gd name="T70" fmla="*/ 15 w 81"/>
                  <a:gd name="T71" fmla="*/ 12 h 60"/>
                  <a:gd name="T72" fmla="*/ 23 w 81"/>
                  <a:gd name="T73" fmla="*/ 0 h 60"/>
                  <a:gd name="T74" fmla="*/ 32 w 81"/>
                  <a:gd name="T75" fmla="*/ 6 h 60"/>
                  <a:gd name="T76" fmla="*/ 39 w 81"/>
                  <a:gd name="T77" fmla="*/ 6 h 60"/>
                  <a:gd name="T78" fmla="*/ 48 w 81"/>
                  <a:gd name="T79" fmla="*/ 1 h 60"/>
                  <a:gd name="T80" fmla="*/ 58 w 81"/>
                  <a:gd name="T81" fmla="*/ 0 h 60"/>
                  <a:gd name="T82" fmla="*/ 66 w 81"/>
                  <a:gd name="T83" fmla="*/ 18 h 60"/>
                  <a:gd name="T84" fmla="*/ 72 w 81"/>
                  <a:gd name="T85" fmla="*/ 18 h 60"/>
                  <a:gd name="T86" fmla="*/ 81 w 81"/>
                  <a:gd name="T87" fmla="*/ 14 h 60"/>
                  <a:gd name="T88" fmla="*/ 23 w 81"/>
                  <a:gd name="T89" fmla="*/ 14 h 60"/>
                  <a:gd name="T90" fmla="*/ 14 w 81"/>
                  <a:gd name="T91" fmla="*/ 18 h 60"/>
                  <a:gd name="T92" fmla="*/ 5 w 81"/>
                  <a:gd name="T93" fmla="*/ 19 h 60"/>
                  <a:gd name="T94" fmla="*/ 23 w 81"/>
                  <a:gd name="T95" fmla="*/ 18 h 60"/>
                  <a:gd name="T96" fmla="*/ 36 w 81"/>
                  <a:gd name="T97" fmla="*/ 22 h 60"/>
                  <a:gd name="T98" fmla="*/ 49 w 81"/>
                  <a:gd name="T99" fmla="*/ 18 h 60"/>
                  <a:gd name="T100" fmla="*/ 57 w 81"/>
                  <a:gd name="T101" fmla="*/ 59 h 60"/>
                  <a:gd name="T102" fmla="*/ 24 w 81"/>
                  <a:gd name="T103" fmla="*/ 1 h 60"/>
                  <a:gd name="T104" fmla="*/ 37 w 81"/>
                  <a:gd name="T105" fmla="*/ 1 h 60"/>
                  <a:gd name="T106" fmla="*/ 47 w 81"/>
                  <a:gd name="T107" fmla="*/ 6 h 60"/>
                  <a:gd name="T108" fmla="*/ 24 w 81"/>
                  <a:gd name="T109" fmla="*/ 10 h 60"/>
                  <a:gd name="T110" fmla="*/ 41 w 81"/>
                  <a:gd name="T111" fmla="*/ 16 h 60"/>
                  <a:gd name="T112" fmla="*/ 51 w 81"/>
                  <a:gd name="T113" fmla="*/ 16 h 60"/>
                  <a:gd name="T114" fmla="*/ 65 w 81"/>
                  <a:gd name="T115" fmla="*/ 45 h 60"/>
                  <a:gd name="T116" fmla="*/ 57 w 81"/>
                  <a:gd name="T117"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1" h="60">
                    <a:moveTo>
                      <a:pt x="63" y="19"/>
                    </a:moveTo>
                    <a:cubicBezTo>
                      <a:pt x="66" y="19"/>
                      <a:pt x="66" y="19"/>
                      <a:pt x="66" y="19"/>
                    </a:cubicBezTo>
                    <a:cubicBezTo>
                      <a:pt x="66" y="19"/>
                      <a:pt x="66" y="19"/>
                      <a:pt x="66" y="19"/>
                    </a:cubicBezTo>
                    <a:cubicBezTo>
                      <a:pt x="67" y="19"/>
                      <a:pt x="67" y="19"/>
                      <a:pt x="67" y="19"/>
                    </a:cubicBezTo>
                    <a:cubicBezTo>
                      <a:pt x="67" y="19"/>
                      <a:pt x="67" y="19"/>
                      <a:pt x="67" y="19"/>
                    </a:cubicBezTo>
                    <a:cubicBezTo>
                      <a:pt x="67" y="18"/>
                      <a:pt x="67" y="18"/>
                      <a:pt x="67" y="18"/>
                    </a:cubicBezTo>
                    <a:cubicBezTo>
                      <a:pt x="67" y="14"/>
                      <a:pt x="67" y="14"/>
                      <a:pt x="67" y="14"/>
                    </a:cubicBezTo>
                    <a:cubicBezTo>
                      <a:pt x="70" y="14"/>
                      <a:pt x="70" y="14"/>
                      <a:pt x="70" y="14"/>
                    </a:cubicBezTo>
                    <a:cubicBezTo>
                      <a:pt x="70" y="19"/>
                      <a:pt x="70" y="19"/>
                      <a:pt x="70" y="19"/>
                    </a:cubicBezTo>
                    <a:cubicBezTo>
                      <a:pt x="72" y="19"/>
                      <a:pt x="72" y="19"/>
                      <a:pt x="72" y="19"/>
                    </a:cubicBezTo>
                    <a:cubicBezTo>
                      <a:pt x="72" y="19"/>
                      <a:pt x="72" y="19"/>
                      <a:pt x="72" y="19"/>
                    </a:cubicBezTo>
                    <a:cubicBezTo>
                      <a:pt x="75" y="19"/>
                      <a:pt x="75" y="19"/>
                      <a:pt x="75" y="19"/>
                    </a:cubicBezTo>
                    <a:cubicBezTo>
                      <a:pt x="75" y="19"/>
                      <a:pt x="75" y="19"/>
                      <a:pt x="75" y="19"/>
                    </a:cubicBezTo>
                    <a:cubicBezTo>
                      <a:pt x="76" y="19"/>
                      <a:pt x="76" y="19"/>
                      <a:pt x="76" y="19"/>
                    </a:cubicBezTo>
                    <a:cubicBezTo>
                      <a:pt x="76" y="19"/>
                      <a:pt x="76" y="19"/>
                      <a:pt x="76" y="19"/>
                    </a:cubicBezTo>
                    <a:cubicBezTo>
                      <a:pt x="76" y="18"/>
                      <a:pt x="76" y="18"/>
                      <a:pt x="76" y="18"/>
                    </a:cubicBezTo>
                    <a:cubicBezTo>
                      <a:pt x="76" y="14"/>
                      <a:pt x="76" y="14"/>
                      <a:pt x="76" y="14"/>
                    </a:cubicBezTo>
                    <a:cubicBezTo>
                      <a:pt x="79" y="14"/>
                      <a:pt x="79" y="14"/>
                      <a:pt x="79" y="14"/>
                    </a:cubicBezTo>
                    <a:cubicBezTo>
                      <a:pt x="79" y="22"/>
                      <a:pt x="79" y="22"/>
                      <a:pt x="79" y="22"/>
                    </a:cubicBezTo>
                    <a:cubicBezTo>
                      <a:pt x="56" y="22"/>
                      <a:pt x="56" y="22"/>
                      <a:pt x="56" y="22"/>
                    </a:cubicBezTo>
                    <a:cubicBezTo>
                      <a:pt x="56" y="18"/>
                      <a:pt x="56" y="18"/>
                      <a:pt x="56" y="18"/>
                    </a:cubicBezTo>
                    <a:cubicBezTo>
                      <a:pt x="57" y="18"/>
                      <a:pt x="57" y="18"/>
                      <a:pt x="57" y="18"/>
                    </a:cubicBezTo>
                    <a:cubicBezTo>
                      <a:pt x="57" y="18"/>
                      <a:pt x="57" y="18"/>
                      <a:pt x="57" y="18"/>
                    </a:cubicBezTo>
                    <a:cubicBezTo>
                      <a:pt x="58" y="18"/>
                      <a:pt x="58" y="18"/>
                      <a:pt x="58" y="18"/>
                    </a:cubicBezTo>
                    <a:cubicBezTo>
                      <a:pt x="58" y="14"/>
                      <a:pt x="58" y="14"/>
                      <a:pt x="58" y="14"/>
                    </a:cubicBezTo>
                    <a:cubicBezTo>
                      <a:pt x="61" y="14"/>
                      <a:pt x="61" y="14"/>
                      <a:pt x="61" y="14"/>
                    </a:cubicBezTo>
                    <a:cubicBezTo>
                      <a:pt x="61" y="19"/>
                      <a:pt x="61" y="19"/>
                      <a:pt x="61" y="19"/>
                    </a:cubicBezTo>
                    <a:cubicBezTo>
                      <a:pt x="63" y="19"/>
                      <a:pt x="63" y="19"/>
                      <a:pt x="63" y="19"/>
                    </a:cubicBezTo>
                    <a:cubicBezTo>
                      <a:pt x="63" y="19"/>
                      <a:pt x="63" y="19"/>
                      <a:pt x="63" y="19"/>
                    </a:cubicBezTo>
                    <a:close/>
                    <a:moveTo>
                      <a:pt x="41" y="33"/>
                    </a:moveTo>
                    <a:cubicBezTo>
                      <a:pt x="42" y="33"/>
                      <a:pt x="43" y="33"/>
                      <a:pt x="44" y="33"/>
                    </a:cubicBezTo>
                    <a:cubicBezTo>
                      <a:pt x="45" y="30"/>
                      <a:pt x="45" y="30"/>
                      <a:pt x="45" y="30"/>
                    </a:cubicBezTo>
                    <a:cubicBezTo>
                      <a:pt x="44" y="30"/>
                      <a:pt x="43" y="29"/>
                      <a:pt x="41" y="29"/>
                    </a:cubicBezTo>
                    <a:cubicBezTo>
                      <a:pt x="41" y="29"/>
                      <a:pt x="41" y="29"/>
                      <a:pt x="41" y="29"/>
                    </a:cubicBezTo>
                    <a:cubicBezTo>
                      <a:pt x="41" y="33"/>
                      <a:pt x="41" y="33"/>
                      <a:pt x="41" y="33"/>
                    </a:cubicBezTo>
                    <a:close/>
                    <a:moveTo>
                      <a:pt x="46" y="34"/>
                    </a:moveTo>
                    <a:cubicBezTo>
                      <a:pt x="46" y="34"/>
                      <a:pt x="47" y="35"/>
                      <a:pt x="48" y="36"/>
                    </a:cubicBezTo>
                    <a:cubicBezTo>
                      <a:pt x="51" y="33"/>
                      <a:pt x="51" y="33"/>
                      <a:pt x="51" y="33"/>
                    </a:cubicBezTo>
                    <a:cubicBezTo>
                      <a:pt x="49" y="32"/>
                      <a:pt x="48" y="31"/>
                      <a:pt x="47" y="31"/>
                    </a:cubicBezTo>
                    <a:cubicBezTo>
                      <a:pt x="46" y="34"/>
                      <a:pt x="46" y="34"/>
                      <a:pt x="46" y="34"/>
                    </a:cubicBezTo>
                    <a:close/>
                    <a:moveTo>
                      <a:pt x="49" y="37"/>
                    </a:moveTo>
                    <a:cubicBezTo>
                      <a:pt x="50" y="37"/>
                      <a:pt x="50" y="38"/>
                      <a:pt x="50" y="38"/>
                    </a:cubicBezTo>
                    <a:cubicBezTo>
                      <a:pt x="54" y="37"/>
                      <a:pt x="54" y="37"/>
                      <a:pt x="54" y="37"/>
                    </a:cubicBezTo>
                    <a:cubicBezTo>
                      <a:pt x="53" y="36"/>
                      <a:pt x="53" y="35"/>
                      <a:pt x="52" y="34"/>
                    </a:cubicBezTo>
                    <a:cubicBezTo>
                      <a:pt x="49" y="37"/>
                      <a:pt x="49" y="37"/>
                      <a:pt x="49" y="37"/>
                    </a:cubicBezTo>
                    <a:close/>
                    <a:moveTo>
                      <a:pt x="51" y="40"/>
                    </a:moveTo>
                    <a:cubicBezTo>
                      <a:pt x="51" y="40"/>
                      <a:pt x="52" y="41"/>
                      <a:pt x="52" y="42"/>
                    </a:cubicBezTo>
                    <a:cubicBezTo>
                      <a:pt x="55" y="42"/>
                      <a:pt x="55" y="42"/>
                      <a:pt x="55" y="42"/>
                    </a:cubicBezTo>
                    <a:cubicBezTo>
                      <a:pt x="55" y="40"/>
                      <a:pt x="55" y="40"/>
                      <a:pt x="55" y="40"/>
                    </a:cubicBezTo>
                    <a:cubicBezTo>
                      <a:pt x="55" y="40"/>
                      <a:pt x="55" y="40"/>
                      <a:pt x="55" y="40"/>
                    </a:cubicBezTo>
                    <a:cubicBezTo>
                      <a:pt x="55" y="40"/>
                      <a:pt x="55" y="39"/>
                      <a:pt x="55" y="39"/>
                    </a:cubicBezTo>
                    <a:cubicBezTo>
                      <a:pt x="51" y="40"/>
                      <a:pt x="51" y="40"/>
                      <a:pt x="51" y="40"/>
                    </a:cubicBezTo>
                    <a:close/>
                    <a:moveTo>
                      <a:pt x="51" y="43"/>
                    </a:moveTo>
                    <a:cubicBezTo>
                      <a:pt x="51" y="43"/>
                      <a:pt x="51" y="43"/>
                      <a:pt x="51" y="43"/>
                    </a:cubicBezTo>
                    <a:cubicBezTo>
                      <a:pt x="50" y="42"/>
                      <a:pt x="50" y="41"/>
                      <a:pt x="50" y="40"/>
                    </a:cubicBezTo>
                    <a:cubicBezTo>
                      <a:pt x="50" y="40"/>
                      <a:pt x="50" y="40"/>
                      <a:pt x="50" y="40"/>
                    </a:cubicBezTo>
                    <a:cubicBezTo>
                      <a:pt x="50" y="40"/>
                      <a:pt x="50" y="40"/>
                      <a:pt x="50" y="40"/>
                    </a:cubicBezTo>
                    <a:cubicBezTo>
                      <a:pt x="49" y="39"/>
                      <a:pt x="48" y="38"/>
                      <a:pt x="47" y="37"/>
                    </a:cubicBezTo>
                    <a:cubicBezTo>
                      <a:pt x="47" y="37"/>
                      <a:pt x="47" y="37"/>
                      <a:pt x="47" y="37"/>
                    </a:cubicBezTo>
                    <a:cubicBezTo>
                      <a:pt x="47" y="37"/>
                      <a:pt x="47" y="37"/>
                      <a:pt x="47" y="37"/>
                    </a:cubicBezTo>
                    <a:cubicBezTo>
                      <a:pt x="45" y="35"/>
                      <a:pt x="43" y="34"/>
                      <a:pt x="40" y="34"/>
                    </a:cubicBezTo>
                    <a:cubicBezTo>
                      <a:pt x="35" y="34"/>
                      <a:pt x="31" y="38"/>
                      <a:pt x="30" y="43"/>
                    </a:cubicBezTo>
                    <a:cubicBezTo>
                      <a:pt x="30" y="43"/>
                      <a:pt x="30" y="43"/>
                      <a:pt x="30" y="43"/>
                    </a:cubicBezTo>
                    <a:cubicBezTo>
                      <a:pt x="30" y="59"/>
                      <a:pt x="30" y="59"/>
                      <a:pt x="30" y="59"/>
                    </a:cubicBezTo>
                    <a:cubicBezTo>
                      <a:pt x="51" y="59"/>
                      <a:pt x="51" y="59"/>
                      <a:pt x="51" y="59"/>
                    </a:cubicBezTo>
                    <a:cubicBezTo>
                      <a:pt x="51" y="43"/>
                      <a:pt x="51" y="43"/>
                      <a:pt x="51" y="43"/>
                    </a:cubicBezTo>
                    <a:close/>
                    <a:moveTo>
                      <a:pt x="29" y="42"/>
                    </a:moveTo>
                    <a:cubicBezTo>
                      <a:pt x="29" y="41"/>
                      <a:pt x="29" y="40"/>
                      <a:pt x="30" y="40"/>
                    </a:cubicBezTo>
                    <a:cubicBezTo>
                      <a:pt x="26" y="39"/>
                      <a:pt x="26" y="39"/>
                      <a:pt x="26" y="39"/>
                    </a:cubicBezTo>
                    <a:cubicBezTo>
                      <a:pt x="26" y="39"/>
                      <a:pt x="26" y="40"/>
                      <a:pt x="25" y="40"/>
                    </a:cubicBezTo>
                    <a:cubicBezTo>
                      <a:pt x="25" y="40"/>
                      <a:pt x="25" y="40"/>
                      <a:pt x="25" y="40"/>
                    </a:cubicBezTo>
                    <a:cubicBezTo>
                      <a:pt x="25" y="41"/>
                      <a:pt x="25" y="41"/>
                      <a:pt x="25" y="41"/>
                    </a:cubicBezTo>
                    <a:cubicBezTo>
                      <a:pt x="25" y="41"/>
                      <a:pt x="25" y="41"/>
                      <a:pt x="25" y="41"/>
                    </a:cubicBezTo>
                    <a:cubicBezTo>
                      <a:pt x="25" y="42"/>
                      <a:pt x="25" y="42"/>
                      <a:pt x="25" y="42"/>
                    </a:cubicBezTo>
                    <a:cubicBezTo>
                      <a:pt x="29" y="42"/>
                      <a:pt x="29" y="42"/>
                      <a:pt x="29" y="42"/>
                    </a:cubicBezTo>
                    <a:close/>
                    <a:moveTo>
                      <a:pt x="30" y="38"/>
                    </a:moveTo>
                    <a:cubicBezTo>
                      <a:pt x="31" y="38"/>
                      <a:pt x="31" y="37"/>
                      <a:pt x="32" y="37"/>
                    </a:cubicBezTo>
                    <a:cubicBezTo>
                      <a:pt x="29" y="34"/>
                      <a:pt x="29" y="34"/>
                      <a:pt x="29" y="34"/>
                    </a:cubicBezTo>
                    <a:cubicBezTo>
                      <a:pt x="28" y="35"/>
                      <a:pt x="27" y="36"/>
                      <a:pt x="27" y="37"/>
                    </a:cubicBezTo>
                    <a:cubicBezTo>
                      <a:pt x="30" y="38"/>
                      <a:pt x="30" y="38"/>
                      <a:pt x="30" y="38"/>
                    </a:cubicBezTo>
                    <a:close/>
                    <a:moveTo>
                      <a:pt x="33" y="36"/>
                    </a:moveTo>
                    <a:cubicBezTo>
                      <a:pt x="33" y="35"/>
                      <a:pt x="34" y="34"/>
                      <a:pt x="35" y="34"/>
                    </a:cubicBezTo>
                    <a:cubicBezTo>
                      <a:pt x="34" y="31"/>
                      <a:pt x="34" y="31"/>
                      <a:pt x="34" y="31"/>
                    </a:cubicBezTo>
                    <a:cubicBezTo>
                      <a:pt x="32" y="31"/>
                      <a:pt x="31" y="32"/>
                      <a:pt x="30" y="33"/>
                    </a:cubicBezTo>
                    <a:cubicBezTo>
                      <a:pt x="33" y="36"/>
                      <a:pt x="33" y="36"/>
                      <a:pt x="33" y="36"/>
                    </a:cubicBezTo>
                    <a:close/>
                    <a:moveTo>
                      <a:pt x="36" y="33"/>
                    </a:moveTo>
                    <a:cubicBezTo>
                      <a:pt x="37" y="33"/>
                      <a:pt x="39" y="33"/>
                      <a:pt x="40" y="33"/>
                    </a:cubicBezTo>
                    <a:cubicBezTo>
                      <a:pt x="40" y="29"/>
                      <a:pt x="40" y="29"/>
                      <a:pt x="40" y="29"/>
                    </a:cubicBezTo>
                    <a:cubicBezTo>
                      <a:pt x="39" y="29"/>
                      <a:pt x="39" y="29"/>
                      <a:pt x="39" y="29"/>
                    </a:cubicBezTo>
                    <a:cubicBezTo>
                      <a:pt x="38" y="29"/>
                      <a:pt x="36" y="30"/>
                      <a:pt x="35" y="30"/>
                    </a:cubicBezTo>
                    <a:cubicBezTo>
                      <a:pt x="36" y="33"/>
                      <a:pt x="36" y="33"/>
                      <a:pt x="36" y="33"/>
                    </a:cubicBezTo>
                    <a:close/>
                    <a:moveTo>
                      <a:pt x="47" y="29"/>
                    </a:moveTo>
                    <a:cubicBezTo>
                      <a:pt x="50" y="30"/>
                      <a:pt x="52" y="32"/>
                      <a:pt x="54" y="34"/>
                    </a:cubicBezTo>
                    <a:cubicBezTo>
                      <a:pt x="54" y="29"/>
                      <a:pt x="54" y="29"/>
                      <a:pt x="54" y="29"/>
                    </a:cubicBezTo>
                    <a:cubicBezTo>
                      <a:pt x="47" y="29"/>
                      <a:pt x="47" y="29"/>
                      <a:pt x="47" y="29"/>
                    </a:cubicBezTo>
                    <a:close/>
                    <a:moveTo>
                      <a:pt x="55" y="35"/>
                    </a:moveTo>
                    <a:cubicBezTo>
                      <a:pt x="55" y="36"/>
                      <a:pt x="55" y="36"/>
                      <a:pt x="55" y="36"/>
                    </a:cubicBezTo>
                    <a:cubicBezTo>
                      <a:pt x="55" y="35"/>
                      <a:pt x="55" y="35"/>
                      <a:pt x="55" y="35"/>
                    </a:cubicBezTo>
                    <a:cubicBezTo>
                      <a:pt x="55" y="35"/>
                      <a:pt x="55" y="35"/>
                      <a:pt x="55" y="35"/>
                    </a:cubicBezTo>
                    <a:close/>
                    <a:moveTo>
                      <a:pt x="55" y="36"/>
                    </a:moveTo>
                    <a:cubicBezTo>
                      <a:pt x="56" y="37"/>
                      <a:pt x="56" y="38"/>
                      <a:pt x="57" y="39"/>
                    </a:cubicBezTo>
                    <a:cubicBezTo>
                      <a:pt x="60" y="39"/>
                      <a:pt x="60" y="39"/>
                      <a:pt x="60" y="39"/>
                    </a:cubicBezTo>
                    <a:cubicBezTo>
                      <a:pt x="60" y="36"/>
                      <a:pt x="60" y="36"/>
                      <a:pt x="60" y="36"/>
                    </a:cubicBezTo>
                    <a:cubicBezTo>
                      <a:pt x="55" y="36"/>
                      <a:pt x="55" y="36"/>
                      <a:pt x="55" y="36"/>
                    </a:cubicBezTo>
                    <a:close/>
                    <a:moveTo>
                      <a:pt x="24" y="39"/>
                    </a:moveTo>
                    <a:cubicBezTo>
                      <a:pt x="24" y="38"/>
                      <a:pt x="25" y="37"/>
                      <a:pt x="26" y="36"/>
                    </a:cubicBezTo>
                    <a:cubicBezTo>
                      <a:pt x="21" y="36"/>
                      <a:pt x="21" y="36"/>
                      <a:pt x="21" y="36"/>
                    </a:cubicBezTo>
                    <a:cubicBezTo>
                      <a:pt x="21" y="39"/>
                      <a:pt x="21" y="39"/>
                      <a:pt x="21" y="39"/>
                    </a:cubicBezTo>
                    <a:cubicBezTo>
                      <a:pt x="24" y="39"/>
                      <a:pt x="24" y="39"/>
                      <a:pt x="24" y="39"/>
                    </a:cubicBezTo>
                    <a:close/>
                    <a:moveTo>
                      <a:pt x="26" y="35"/>
                    </a:moveTo>
                    <a:cubicBezTo>
                      <a:pt x="26" y="35"/>
                      <a:pt x="26" y="35"/>
                      <a:pt x="26" y="35"/>
                    </a:cubicBezTo>
                    <a:cubicBezTo>
                      <a:pt x="26" y="35"/>
                      <a:pt x="26" y="35"/>
                      <a:pt x="26" y="35"/>
                    </a:cubicBezTo>
                    <a:cubicBezTo>
                      <a:pt x="26" y="35"/>
                      <a:pt x="26" y="35"/>
                      <a:pt x="26" y="35"/>
                    </a:cubicBezTo>
                    <a:close/>
                    <a:moveTo>
                      <a:pt x="27" y="34"/>
                    </a:moveTo>
                    <a:cubicBezTo>
                      <a:pt x="29" y="32"/>
                      <a:pt x="31" y="30"/>
                      <a:pt x="33" y="29"/>
                    </a:cubicBezTo>
                    <a:cubicBezTo>
                      <a:pt x="27" y="29"/>
                      <a:pt x="27" y="29"/>
                      <a:pt x="27" y="29"/>
                    </a:cubicBezTo>
                    <a:cubicBezTo>
                      <a:pt x="27" y="34"/>
                      <a:pt x="27" y="34"/>
                      <a:pt x="27" y="34"/>
                    </a:cubicBezTo>
                    <a:close/>
                    <a:moveTo>
                      <a:pt x="55" y="43"/>
                    </a:moveTo>
                    <a:cubicBezTo>
                      <a:pt x="52" y="43"/>
                      <a:pt x="52" y="43"/>
                      <a:pt x="52" y="43"/>
                    </a:cubicBezTo>
                    <a:cubicBezTo>
                      <a:pt x="52" y="46"/>
                      <a:pt x="52" y="46"/>
                      <a:pt x="52" y="46"/>
                    </a:cubicBezTo>
                    <a:cubicBezTo>
                      <a:pt x="55" y="46"/>
                      <a:pt x="55" y="46"/>
                      <a:pt x="55" y="46"/>
                    </a:cubicBezTo>
                    <a:cubicBezTo>
                      <a:pt x="55" y="43"/>
                      <a:pt x="55" y="43"/>
                      <a:pt x="55" y="43"/>
                    </a:cubicBezTo>
                    <a:close/>
                    <a:moveTo>
                      <a:pt x="55" y="48"/>
                    </a:moveTo>
                    <a:cubicBezTo>
                      <a:pt x="52" y="48"/>
                      <a:pt x="52" y="48"/>
                      <a:pt x="52" y="48"/>
                    </a:cubicBezTo>
                    <a:cubicBezTo>
                      <a:pt x="52" y="50"/>
                      <a:pt x="52" y="50"/>
                      <a:pt x="52" y="50"/>
                    </a:cubicBezTo>
                    <a:cubicBezTo>
                      <a:pt x="55" y="50"/>
                      <a:pt x="55" y="50"/>
                      <a:pt x="55" y="50"/>
                    </a:cubicBezTo>
                    <a:cubicBezTo>
                      <a:pt x="55" y="48"/>
                      <a:pt x="55" y="48"/>
                      <a:pt x="55" y="48"/>
                    </a:cubicBezTo>
                    <a:close/>
                    <a:moveTo>
                      <a:pt x="55" y="52"/>
                    </a:moveTo>
                    <a:cubicBezTo>
                      <a:pt x="52" y="52"/>
                      <a:pt x="52" y="52"/>
                      <a:pt x="52" y="52"/>
                    </a:cubicBezTo>
                    <a:cubicBezTo>
                      <a:pt x="52" y="55"/>
                      <a:pt x="52" y="55"/>
                      <a:pt x="52" y="55"/>
                    </a:cubicBezTo>
                    <a:cubicBezTo>
                      <a:pt x="55" y="55"/>
                      <a:pt x="55" y="55"/>
                      <a:pt x="55" y="55"/>
                    </a:cubicBezTo>
                    <a:cubicBezTo>
                      <a:pt x="55" y="52"/>
                      <a:pt x="55" y="52"/>
                      <a:pt x="55" y="52"/>
                    </a:cubicBezTo>
                    <a:close/>
                    <a:moveTo>
                      <a:pt x="55" y="56"/>
                    </a:moveTo>
                    <a:cubicBezTo>
                      <a:pt x="52" y="56"/>
                      <a:pt x="52" y="56"/>
                      <a:pt x="52" y="56"/>
                    </a:cubicBezTo>
                    <a:cubicBezTo>
                      <a:pt x="52" y="59"/>
                      <a:pt x="52" y="59"/>
                      <a:pt x="52" y="59"/>
                    </a:cubicBezTo>
                    <a:cubicBezTo>
                      <a:pt x="55" y="59"/>
                      <a:pt x="55" y="59"/>
                      <a:pt x="55" y="59"/>
                    </a:cubicBezTo>
                    <a:cubicBezTo>
                      <a:pt x="55" y="56"/>
                      <a:pt x="55" y="56"/>
                      <a:pt x="55" y="56"/>
                    </a:cubicBezTo>
                    <a:close/>
                    <a:moveTo>
                      <a:pt x="29" y="43"/>
                    </a:moveTo>
                    <a:cubicBezTo>
                      <a:pt x="25" y="43"/>
                      <a:pt x="25" y="43"/>
                      <a:pt x="25" y="43"/>
                    </a:cubicBezTo>
                    <a:cubicBezTo>
                      <a:pt x="25" y="45"/>
                      <a:pt x="25" y="45"/>
                      <a:pt x="25" y="45"/>
                    </a:cubicBezTo>
                    <a:cubicBezTo>
                      <a:pt x="25" y="45"/>
                      <a:pt x="25" y="45"/>
                      <a:pt x="25" y="45"/>
                    </a:cubicBezTo>
                    <a:cubicBezTo>
                      <a:pt x="25" y="46"/>
                      <a:pt x="25" y="46"/>
                      <a:pt x="25" y="46"/>
                    </a:cubicBezTo>
                    <a:cubicBezTo>
                      <a:pt x="29" y="46"/>
                      <a:pt x="29" y="46"/>
                      <a:pt x="29" y="46"/>
                    </a:cubicBezTo>
                    <a:cubicBezTo>
                      <a:pt x="29" y="43"/>
                      <a:pt x="29" y="43"/>
                      <a:pt x="29" y="43"/>
                    </a:cubicBezTo>
                    <a:close/>
                    <a:moveTo>
                      <a:pt x="29" y="48"/>
                    </a:moveTo>
                    <a:cubicBezTo>
                      <a:pt x="25" y="48"/>
                      <a:pt x="25" y="48"/>
                      <a:pt x="25" y="48"/>
                    </a:cubicBezTo>
                    <a:cubicBezTo>
                      <a:pt x="25" y="50"/>
                      <a:pt x="25" y="50"/>
                      <a:pt x="25" y="50"/>
                    </a:cubicBezTo>
                    <a:cubicBezTo>
                      <a:pt x="29" y="50"/>
                      <a:pt x="29" y="50"/>
                      <a:pt x="29" y="50"/>
                    </a:cubicBezTo>
                    <a:cubicBezTo>
                      <a:pt x="29" y="48"/>
                      <a:pt x="29" y="48"/>
                      <a:pt x="29" y="48"/>
                    </a:cubicBezTo>
                    <a:close/>
                    <a:moveTo>
                      <a:pt x="29" y="52"/>
                    </a:moveTo>
                    <a:cubicBezTo>
                      <a:pt x="25" y="52"/>
                      <a:pt x="25" y="52"/>
                      <a:pt x="25" y="52"/>
                    </a:cubicBezTo>
                    <a:cubicBezTo>
                      <a:pt x="25" y="53"/>
                      <a:pt x="25" y="53"/>
                      <a:pt x="25" y="53"/>
                    </a:cubicBezTo>
                    <a:cubicBezTo>
                      <a:pt x="25" y="53"/>
                      <a:pt x="25" y="53"/>
                      <a:pt x="25" y="53"/>
                    </a:cubicBezTo>
                    <a:cubicBezTo>
                      <a:pt x="25" y="55"/>
                      <a:pt x="25" y="55"/>
                      <a:pt x="25" y="55"/>
                    </a:cubicBezTo>
                    <a:cubicBezTo>
                      <a:pt x="29" y="55"/>
                      <a:pt x="29" y="55"/>
                      <a:pt x="29" y="55"/>
                    </a:cubicBezTo>
                    <a:cubicBezTo>
                      <a:pt x="29" y="52"/>
                      <a:pt x="29" y="52"/>
                      <a:pt x="29" y="52"/>
                    </a:cubicBezTo>
                    <a:close/>
                    <a:moveTo>
                      <a:pt x="29" y="56"/>
                    </a:moveTo>
                    <a:cubicBezTo>
                      <a:pt x="25" y="56"/>
                      <a:pt x="25" y="56"/>
                      <a:pt x="25" y="56"/>
                    </a:cubicBezTo>
                    <a:cubicBezTo>
                      <a:pt x="25" y="59"/>
                      <a:pt x="25" y="59"/>
                      <a:pt x="25" y="59"/>
                    </a:cubicBezTo>
                    <a:cubicBezTo>
                      <a:pt x="29" y="59"/>
                      <a:pt x="29" y="59"/>
                      <a:pt x="29" y="59"/>
                    </a:cubicBezTo>
                    <a:cubicBezTo>
                      <a:pt x="29" y="56"/>
                      <a:pt x="29" y="56"/>
                      <a:pt x="29" y="56"/>
                    </a:cubicBezTo>
                    <a:close/>
                    <a:moveTo>
                      <a:pt x="20" y="46"/>
                    </a:moveTo>
                    <a:cubicBezTo>
                      <a:pt x="20" y="52"/>
                      <a:pt x="20" y="52"/>
                      <a:pt x="20" y="52"/>
                    </a:cubicBezTo>
                    <a:cubicBezTo>
                      <a:pt x="24" y="52"/>
                      <a:pt x="24" y="52"/>
                      <a:pt x="24" y="52"/>
                    </a:cubicBezTo>
                    <a:cubicBezTo>
                      <a:pt x="24" y="46"/>
                      <a:pt x="24" y="46"/>
                      <a:pt x="24" y="46"/>
                    </a:cubicBezTo>
                    <a:cubicBezTo>
                      <a:pt x="20" y="46"/>
                      <a:pt x="20" y="46"/>
                      <a:pt x="20" y="46"/>
                    </a:cubicBezTo>
                    <a:close/>
                    <a:moveTo>
                      <a:pt x="18" y="52"/>
                    </a:moveTo>
                    <a:cubicBezTo>
                      <a:pt x="18" y="46"/>
                      <a:pt x="18" y="46"/>
                      <a:pt x="18" y="46"/>
                    </a:cubicBezTo>
                    <a:cubicBezTo>
                      <a:pt x="13" y="46"/>
                      <a:pt x="13" y="46"/>
                      <a:pt x="13" y="46"/>
                    </a:cubicBezTo>
                    <a:cubicBezTo>
                      <a:pt x="13" y="52"/>
                      <a:pt x="13" y="52"/>
                      <a:pt x="13" y="52"/>
                    </a:cubicBezTo>
                    <a:cubicBezTo>
                      <a:pt x="18" y="52"/>
                      <a:pt x="18" y="52"/>
                      <a:pt x="18" y="52"/>
                    </a:cubicBezTo>
                    <a:close/>
                    <a:moveTo>
                      <a:pt x="17" y="53"/>
                    </a:moveTo>
                    <a:cubicBezTo>
                      <a:pt x="17" y="59"/>
                      <a:pt x="17" y="59"/>
                      <a:pt x="17" y="59"/>
                    </a:cubicBezTo>
                    <a:cubicBezTo>
                      <a:pt x="24" y="59"/>
                      <a:pt x="24" y="59"/>
                      <a:pt x="24" y="59"/>
                    </a:cubicBezTo>
                    <a:cubicBezTo>
                      <a:pt x="24" y="53"/>
                      <a:pt x="24" y="53"/>
                      <a:pt x="24" y="53"/>
                    </a:cubicBezTo>
                    <a:cubicBezTo>
                      <a:pt x="17" y="53"/>
                      <a:pt x="17" y="53"/>
                      <a:pt x="17" y="53"/>
                    </a:cubicBezTo>
                    <a:close/>
                    <a:moveTo>
                      <a:pt x="16" y="59"/>
                    </a:moveTo>
                    <a:cubicBezTo>
                      <a:pt x="16" y="53"/>
                      <a:pt x="16" y="53"/>
                      <a:pt x="16" y="53"/>
                    </a:cubicBezTo>
                    <a:cubicBezTo>
                      <a:pt x="13" y="53"/>
                      <a:pt x="13" y="53"/>
                      <a:pt x="13" y="53"/>
                    </a:cubicBezTo>
                    <a:cubicBezTo>
                      <a:pt x="13" y="59"/>
                      <a:pt x="13" y="59"/>
                      <a:pt x="13" y="59"/>
                    </a:cubicBezTo>
                    <a:cubicBezTo>
                      <a:pt x="16" y="59"/>
                      <a:pt x="16" y="59"/>
                      <a:pt x="16" y="59"/>
                    </a:cubicBezTo>
                    <a:close/>
                    <a:moveTo>
                      <a:pt x="17" y="41"/>
                    </a:moveTo>
                    <a:cubicBezTo>
                      <a:pt x="17" y="45"/>
                      <a:pt x="17" y="45"/>
                      <a:pt x="17" y="45"/>
                    </a:cubicBezTo>
                    <a:cubicBezTo>
                      <a:pt x="24" y="45"/>
                      <a:pt x="24" y="45"/>
                      <a:pt x="24" y="45"/>
                    </a:cubicBezTo>
                    <a:cubicBezTo>
                      <a:pt x="24" y="41"/>
                      <a:pt x="24" y="41"/>
                      <a:pt x="24" y="41"/>
                    </a:cubicBezTo>
                    <a:cubicBezTo>
                      <a:pt x="17" y="41"/>
                      <a:pt x="17" y="41"/>
                      <a:pt x="17" y="41"/>
                    </a:cubicBezTo>
                    <a:close/>
                    <a:moveTo>
                      <a:pt x="16" y="45"/>
                    </a:moveTo>
                    <a:cubicBezTo>
                      <a:pt x="16" y="41"/>
                      <a:pt x="16" y="41"/>
                      <a:pt x="16" y="41"/>
                    </a:cubicBezTo>
                    <a:cubicBezTo>
                      <a:pt x="13" y="41"/>
                      <a:pt x="13" y="41"/>
                      <a:pt x="13" y="41"/>
                    </a:cubicBezTo>
                    <a:cubicBezTo>
                      <a:pt x="13" y="45"/>
                      <a:pt x="13" y="45"/>
                      <a:pt x="13" y="45"/>
                    </a:cubicBezTo>
                    <a:cubicBezTo>
                      <a:pt x="16" y="45"/>
                      <a:pt x="16" y="45"/>
                      <a:pt x="16" y="45"/>
                    </a:cubicBezTo>
                    <a:close/>
                    <a:moveTo>
                      <a:pt x="19" y="39"/>
                    </a:moveTo>
                    <a:cubicBezTo>
                      <a:pt x="19" y="36"/>
                      <a:pt x="19" y="36"/>
                      <a:pt x="19" y="36"/>
                    </a:cubicBezTo>
                    <a:cubicBezTo>
                      <a:pt x="13" y="36"/>
                      <a:pt x="13" y="36"/>
                      <a:pt x="13" y="36"/>
                    </a:cubicBezTo>
                    <a:cubicBezTo>
                      <a:pt x="13" y="39"/>
                      <a:pt x="13" y="39"/>
                      <a:pt x="13" y="39"/>
                    </a:cubicBezTo>
                    <a:cubicBezTo>
                      <a:pt x="19" y="39"/>
                      <a:pt x="19" y="39"/>
                      <a:pt x="19" y="39"/>
                    </a:cubicBezTo>
                    <a:close/>
                    <a:moveTo>
                      <a:pt x="25" y="35"/>
                    </a:moveTo>
                    <a:cubicBezTo>
                      <a:pt x="25" y="29"/>
                      <a:pt x="25" y="29"/>
                      <a:pt x="25" y="29"/>
                    </a:cubicBezTo>
                    <a:cubicBezTo>
                      <a:pt x="17" y="29"/>
                      <a:pt x="17" y="29"/>
                      <a:pt x="17" y="29"/>
                    </a:cubicBezTo>
                    <a:cubicBezTo>
                      <a:pt x="17" y="35"/>
                      <a:pt x="17" y="35"/>
                      <a:pt x="17" y="35"/>
                    </a:cubicBezTo>
                    <a:cubicBezTo>
                      <a:pt x="25" y="35"/>
                      <a:pt x="25" y="35"/>
                      <a:pt x="25" y="35"/>
                    </a:cubicBezTo>
                    <a:close/>
                    <a:moveTo>
                      <a:pt x="16" y="35"/>
                    </a:moveTo>
                    <a:cubicBezTo>
                      <a:pt x="16" y="29"/>
                      <a:pt x="16" y="29"/>
                      <a:pt x="16" y="29"/>
                    </a:cubicBezTo>
                    <a:cubicBezTo>
                      <a:pt x="8" y="29"/>
                      <a:pt x="8" y="29"/>
                      <a:pt x="8" y="29"/>
                    </a:cubicBezTo>
                    <a:cubicBezTo>
                      <a:pt x="8" y="35"/>
                      <a:pt x="8" y="35"/>
                      <a:pt x="8" y="35"/>
                    </a:cubicBezTo>
                    <a:cubicBezTo>
                      <a:pt x="16" y="35"/>
                      <a:pt x="16" y="35"/>
                      <a:pt x="16" y="35"/>
                    </a:cubicBezTo>
                    <a:close/>
                    <a:moveTo>
                      <a:pt x="6" y="35"/>
                    </a:moveTo>
                    <a:cubicBezTo>
                      <a:pt x="6" y="29"/>
                      <a:pt x="6" y="29"/>
                      <a:pt x="6" y="29"/>
                    </a:cubicBezTo>
                    <a:cubicBezTo>
                      <a:pt x="2" y="29"/>
                      <a:pt x="2" y="29"/>
                      <a:pt x="2" y="29"/>
                    </a:cubicBezTo>
                    <a:cubicBezTo>
                      <a:pt x="2" y="35"/>
                      <a:pt x="2" y="35"/>
                      <a:pt x="2" y="35"/>
                    </a:cubicBezTo>
                    <a:cubicBezTo>
                      <a:pt x="6" y="35"/>
                      <a:pt x="6" y="35"/>
                      <a:pt x="6" y="35"/>
                    </a:cubicBezTo>
                    <a:close/>
                    <a:moveTo>
                      <a:pt x="79" y="29"/>
                    </a:moveTo>
                    <a:cubicBezTo>
                      <a:pt x="74" y="29"/>
                      <a:pt x="74" y="29"/>
                      <a:pt x="74" y="29"/>
                    </a:cubicBezTo>
                    <a:cubicBezTo>
                      <a:pt x="74" y="35"/>
                      <a:pt x="74" y="35"/>
                      <a:pt x="74" y="35"/>
                    </a:cubicBezTo>
                    <a:cubicBezTo>
                      <a:pt x="79" y="35"/>
                      <a:pt x="79" y="35"/>
                      <a:pt x="79" y="35"/>
                    </a:cubicBezTo>
                    <a:cubicBezTo>
                      <a:pt x="79" y="29"/>
                      <a:pt x="79" y="29"/>
                      <a:pt x="79" y="29"/>
                    </a:cubicBezTo>
                    <a:close/>
                    <a:moveTo>
                      <a:pt x="73" y="29"/>
                    </a:moveTo>
                    <a:cubicBezTo>
                      <a:pt x="65" y="29"/>
                      <a:pt x="65" y="29"/>
                      <a:pt x="65" y="29"/>
                    </a:cubicBezTo>
                    <a:cubicBezTo>
                      <a:pt x="65" y="35"/>
                      <a:pt x="65" y="35"/>
                      <a:pt x="65" y="35"/>
                    </a:cubicBezTo>
                    <a:cubicBezTo>
                      <a:pt x="73" y="35"/>
                      <a:pt x="73" y="35"/>
                      <a:pt x="73" y="35"/>
                    </a:cubicBezTo>
                    <a:cubicBezTo>
                      <a:pt x="73" y="29"/>
                      <a:pt x="73" y="29"/>
                      <a:pt x="73" y="29"/>
                    </a:cubicBezTo>
                    <a:close/>
                    <a:moveTo>
                      <a:pt x="64" y="29"/>
                    </a:moveTo>
                    <a:cubicBezTo>
                      <a:pt x="55" y="29"/>
                      <a:pt x="55" y="29"/>
                      <a:pt x="55" y="29"/>
                    </a:cubicBezTo>
                    <a:cubicBezTo>
                      <a:pt x="55" y="35"/>
                      <a:pt x="55" y="35"/>
                      <a:pt x="55" y="35"/>
                    </a:cubicBezTo>
                    <a:cubicBezTo>
                      <a:pt x="64" y="35"/>
                      <a:pt x="64" y="35"/>
                      <a:pt x="64" y="35"/>
                    </a:cubicBezTo>
                    <a:cubicBezTo>
                      <a:pt x="64" y="29"/>
                      <a:pt x="64" y="29"/>
                      <a:pt x="64" y="29"/>
                    </a:cubicBezTo>
                    <a:close/>
                    <a:moveTo>
                      <a:pt x="2" y="28"/>
                    </a:moveTo>
                    <a:cubicBezTo>
                      <a:pt x="5" y="28"/>
                      <a:pt x="5" y="28"/>
                      <a:pt x="5" y="28"/>
                    </a:cubicBezTo>
                    <a:cubicBezTo>
                      <a:pt x="5" y="24"/>
                      <a:pt x="5" y="24"/>
                      <a:pt x="5" y="24"/>
                    </a:cubicBezTo>
                    <a:cubicBezTo>
                      <a:pt x="2" y="24"/>
                      <a:pt x="2" y="24"/>
                      <a:pt x="2" y="24"/>
                    </a:cubicBezTo>
                    <a:cubicBezTo>
                      <a:pt x="2" y="28"/>
                      <a:pt x="2" y="28"/>
                      <a:pt x="2" y="28"/>
                    </a:cubicBezTo>
                    <a:close/>
                    <a:moveTo>
                      <a:pt x="6" y="28"/>
                    </a:moveTo>
                    <a:cubicBezTo>
                      <a:pt x="12" y="28"/>
                      <a:pt x="12" y="28"/>
                      <a:pt x="12" y="28"/>
                    </a:cubicBezTo>
                    <a:cubicBezTo>
                      <a:pt x="12" y="24"/>
                      <a:pt x="12" y="24"/>
                      <a:pt x="12" y="24"/>
                    </a:cubicBezTo>
                    <a:cubicBezTo>
                      <a:pt x="6" y="24"/>
                      <a:pt x="6" y="24"/>
                      <a:pt x="6" y="24"/>
                    </a:cubicBezTo>
                    <a:cubicBezTo>
                      <a:pt x="6" y="28"/>
                      <a:pt x="6" y="28"/>
                      <a:pt x="6" y="28"/>
                    </a:cubicBezTo>
                    <a:close/>
                    <a:moveTo>
                      <a:pt x="13" y="28"/>
                    </a:moveTo>
                    <a:cubicBezTo>
                      <a:pt x="18" y="28"/>
                      <a:pt x="18" y="28"/>
                      <a:pt x="18" y="28"/>
                    </a:cubicBezTo>
                    <a:cubicBezTo>
                      <a:pt x="18" y="24"/>
                      <a:pt x="18" y="24"/>
                      <a:pt x="18" y="24"/>
                    </a:cubicBezTo>
                    <a:cubicBezTo>
                      <a:pt x="13" y="24"/>
                      <a:pt x="13" y="24"/>
                      <a:pt x="13" y="24"/>
                    </a:cubicBezTo>
                    <a:cubicBezTo>
                      <a:pt x="13" y="28"/>
                      <a:pt x="13" y="28"/>
                      <a:pt x="13" y="28"/>
                    </a:cubicBezTo>
                    <a:close/>
                    <a:moveTo>
                      <a:pt x="20" y="28"/>
                    </a:moveTo>
                    <a:cubicBezTo>
                      <a:pt x="30" y="28"/>
                      <a:pt x="30" y="28"/>
                      <a:pt x="30" y="28"/>
                    </a:cubicBezTo>
                    <a:cubicBezTo>
                      <a:pt x="30" y="24"/>
                      <a:pt x="30" y="24"/>
                      <a:pt x="30" y="24"/>
                    </a:cubicBezTo>
                    <a:cubicBezTo>
                      <a:pt x="20" y="24"/>
                      <a:pt x="20" y="24"/>
                      <a:pt x="20" y="24"/>
                    </a:cubicBezTo>
                    <a:cubicBezTo>
                      <a:pt x="20" y="28"/>
                      <a:pt x="20" y="28"/>
                      <a:pt x="20" y="28"/>
                    </a:cubicBezTo>
                    <a:close/>
                    <a:moveTo>
                      <a:pt x="31" y="28"/>
                    </a:moveTo>
                    <a:cubicBezTo>
                      <a:pt x="40" y="28"/>
                      <a:pt x="40" y="28"/>
                      <a:pt x="40" y="28"/>
                    </a:cubicBezTo>
                    <a:cubicBezTo>
                      <a:pt x="40" y="24"/>
                      <a:pt x="40" y="24"/>
                      <a:pt x="40" y="24"/>
                    </a:cubicBezTo>
                    <a:cubicBezTo>
                      <a:pt x="31" y="24"/>
                      <a:pt x="31" y="24"/>
                      <a:pt x="31" y="24"/>
                    </a:cubicBezTo>
                    <a:cubicBezTo>
                      <a:pt x="31" y="28"/>
                      <a:pt x="31" y="28"/>
                      <a:pt x="31" y="28"/>
                    </a:cubicBezTo>
                    <a:close/>
                    <a:moveTo>
                      <a:pt x="41" y="28"/>
                    </a:moveTo>
                    <a:cubicBezTo>
                      <a:pt x="50" y="28"/>
                      <a:pt x="50" y="28"/>
                      <a:pt x="50" y="28"/>
                    </a:cubicBezTo>
                    <a:cubicBezTo>
                      <a:pt x="50" y="24"/>
                      <a:pt x="50" y="24"/>
                      <a:pt x="50" y="24"/>
                    </a:cubicBezTo>
                    <a:cubicBezTo>
                      <a:pt x="41" y="24"/>
                      <a:pt x="41" y="24"/>
                      <a:pt x="41" y="24"/>
                    </a:cubicBezTo>
                    <a:cubicBezTo>
                      <a:pt x="41" y="28"/>
                      <a:pt x="41" y="28"/>
                      <a:pt x="41" y="28"/>
                    </a:cubicBezTo>
                    <a:close/>
                    <a:moveTo>
                      <a:pt x="51" y="28"/>
                    </a:moveTo>
                    <a:cubicBezTo>
                      <a:pt x="61" y="28"/>
                      <a:pt x="61" y="28"/>
                      <a:pt x="61" y="28"/>
                    </a:cubicBezTo>
                    <a:cubicBezTo>
                      <a:pt x="61" y="24"/>
                      <a:pt x="61" y="24"/>
                      <a:pt x="61" y="24"/>
                    </a:cubicBezTo>
                    <a:cubicBezTo>
                      <a:pt x="51" y="24"/>
                      <a:pt x="51" y="24"/>
                      <a:pt x="51" y="24"/>
                    </a:cubicBezTo>
                    <a:cubicBezTo>
                      <a:pt x="51" y="28"/>
                      <a:pt x="51" y="28"/>
                      <a:pt x="51" y="28"/>
                    </a:cubicBezTo>
                    <a:close/>
                    <a:moveTo>
                      <a:pt x="63" y="28"/>
                    </a:moveTo>
                    <a:cubicBezTo>
                      <a:pt x="67" y="28"/>
                      <a:pt x="67" y="28"/>
                      <a:pt x="67" y="28"/>
                    </a:cubicBezTo>
                    <a:cubicBezTo>
                      <a:pt x="67" y="24"/>
                      <a:pt x="67" y="24"/>
                      <a:pt x="67" y="24"/>
                    </a:cubicBezTo>
                    <a:cubicBezTo>
                      <a:pt x="63" y="24"/>
                      <a:pt x="63" y="24"/>
                      <a:pt x="63" y="24"/>
                    </a:cubicBezTo>
                    <a:cubicBezTo>
                      <a:pt x="63" y="28"/>
                      <a:pt x="63" y="28"/>
                      <a:pt x="63" y="28"/>
                    </a:cubicBezTo>
                    <a:close/>
                    <a:moveTo>
                      <a:pt x="69" y="28"/>
                    </a:moveTo>
                    <a:cubicBezTo>
                      <a:pt x="74" y="28"/>
                      <a:pt x="74" y="28"/>
                      <a:pt x="74" y="28"/>
                    </a:cubicBezTo>
                    <a:cubicBezTo>
                      <a:pt x="74" y="24"/>
                      <a:pt x="74" y="24"/>
                      <a:pt x="74" y="24"/>
                    </a:cubicBezTo>
                    <a:cubicBezTo>
                      <a:pt x="69" y="24"/>
                      <a:pt x="69" y="24"/>
                      <a:pt x="69" y="24"/>
                    </a:cubicBezTo>
                    <a:cubicBezTo>
                      <a:pt x="69" y="28"/>
                      <a:pt x="69" y="28"/>
                      <a:pt x="69" y="28"/>
                    </a:cubicBezTo>
                    <a:close/>
                    <a:moveTo>
                      <a:pt x="76" y="28"/>
                    </a:moveTo>
                    <a:cubicBezTo>
                      <a:pt x="79" y="28"/>
                      <a:pt x="79" y="28"/>
                      <a:pt x="79" y="28"/>
                    </a:cubicBezTo>
                    <a:cubicBezTo>
                      <a:pt x="79" y="24"/>
                      <a:pt x="79" y="24"/>
                      <a:pt x="79" y="24"/>
                    </a:cubicBezTo>
                    <a:cubicBezTo>
                      <a:pt x="76" y="24"/>
                      <a:pt x="76" y="24"/>
                      <a:pt x="76" y="24"/>
                    </a:cubicBezTo>
                    <a:cubicBezTo>
                      <a:pt x="76" y="28"/>
                      <a:pt x="76" y="28"/>
                      <a:pt x="76" y="28"/>
                    </a:cubicBezTo>
                    <a:close/>
                    <a:moveTo>
                      <a:pt x="79" y="36"/>
                    </a:moveTo>
                    <a:cubicBezTo>
                      <a:pt x="69" y="36"/>
                      <a:pt x="69" y="36"/>
                      <a:pt x="69" y="36"/>
                    </a:cubicBezTo>
                    <a:cubicBezTo>
                      <a:pt x="69" y="59"/>
                      <a:pt x="69" y="59"/>
                      <a:pt x="69" y="59"/>
                    </a:cubicBezTo>
                    <a:cubicBezTo>
                      <a:pt x="69" y="60"/>
                      <a:pt x="69" y="60"/>
                      <a:pt x="69" y="60"/>
                    </a:cubicBezTo>
                    <a:cubicBezTo>
                      <a:pt x="69" y="60"/>
                      <a:pt x="69" y="60"/>
                      <a:pt x="69" y="60"/>
                    </a:cubicBezTo>
                    <a:cubicBezTo>
                      <a:pt x="68" y="60"/>
                      <a:pt x="68" y="60"/>
                      <a:pt x="68" y="60"/>
                    </a:cubicBezTo>
                    <a:cubicBezTo>
                      <a:pt x="68" y="60"/>
                      <a:pt x="68" y="60"/>
                      <a:pt x="68" y="60"/>
                    </a:cubicBezTo>
                    <a:cubicBezTo>
                      <a:pt x="57" y="60"/>
                      <a:pt x="57" y="60"/>
                      <a:pt x="57" y="60"/>
                    </a:cubicBezTo>
                    <a:cubicBezTo>
                      <a:pt x="57" y="60"/>
                      <a:pt x="57" y="60"/>
                      <a:pt x="57" y="60"/>
                    </a:cubicBezTo>
                    <a:cubicBezTo>
                      <a:pt x="55" y="60"/>
                      <a:pt x="55" y="60"/>
                      <a:pt x="55" y="60"/>
                    </a:cubicBezTo>
                    <a:cubicBezTo>
                      <a:pt x="55" y="60"/>
                      <a:pt x="55" y="60"/>
                      <a:pt x="55" y="60"/>
                    </a:cubicBezTo>
                    <a:cubicBezTo>
                      <a:pt x="52" y="60"/>
                      <a:pt x="52" y="60"/>
                      <a:pt x="52" y="60"/>
                    </a:cubicBezTo>
                    <a:cubicBezTo>
                      <a:pt x="52" y="60"/>
                      <a:pt x="52" y="60"/>
                      <a:pt x="52" y="60"/>
                    </a:cubicBezTo>
                    <a:cubicBezTo>
                      <a:pt x="51" y="60"/>
                      <a:pt x="51" y="60"/>
                      <a:pt x="51" y="60"/>
                    </a:cubicBezTo>
                    <a:cubicBezTo>
                      <a:pt x="51" y="60"/>
                      <a:pt x="51" y="60"/>
                      <a:pt x="51" y="60"/>
                    </a:cubicBezTo>
                    <a:cubicBezTo>
                      <a:pt x="30" y="60"/>
                      <a:pt x="30" y="60"/>
                      <a:pt x="30" y="60"/>
                    </a:cubicBezTo>
                    <a:cubicBezTo>
                      <a:pt x="30" y="60"/>
                      <a:pt x="30" y="60"/>
                      <a:pt x="30" y="60"/>
                    </a:cubicBezTo>
                    <a:cubicBezTo>
                      <a:pt x="29" y="60"/>
                      <a:pt x="29" y="60"/>
                      <a:pt x="29" y="60"/>
                    </a:cubicBezTo>
                    <a:cubicBezTo>
                      <a:pt x="29" y="60"/>
                      <a:pt x="29" y="60"/>
                      <a:pt x="29" y="60"/>
                    </a:cubicBezTo>
                    <a:cubicBezTo>
                      <a:pt x="25" y="60"/>
                      <a:pt x="25" y="60"/>
                      <a:pt x="25" y="60"/>
                    </a:cubicBezTo>
                    <a:cubicBezTo>
                      <a:pt x="25" y="60"/>
                      <a:pt x="25" y="60"/>
                      <a:pt x="25" y="60"/>
                    </a:cubicBezTo>
                    <a:cubicBezTo>
                      <a:pt x="24" y="60"/>
                      <a:pt x="24" y="60"/>
                      <a:pt x="24" y="60"/>
                    </a:cubicBezTo>
                    <a:cubicBezTo>
                      <a:pt x="24" y="60"/>
                      <a:pt x="24" y="60"/>
                      <a:pt x="24" y="60"/>
                    </a:cubicBezTo>
                    <a:cubicBezTo>
                      <a:pt x="13" y="60"/>
                      <a:pt x="13" y="60"/>
                      <a:pt x="13" y="60"/>
                    </a:cubicBezTo>
                    <a:cubicBezTo>
                      <a:pt x="13" y="60"/>
                      <a:pt x="13" y="60"/>
                      <a:pt x="13" y="60"/>
                    </a:cubicBezTo>
                    <a:cubicBezTo>
                      <a:pt x="11" y="60"/>
                      <a:pt x="11" y="60"/>
                      <a:pt x="11" y="60"/>
                    </a:cubicBezTo>
                    <a:cubicBezTo>
                      <a:pt x="11" y="36"/>
                      <a:pt x="11" y="36"/>
                      <a:pt x="11" y="36"/>
                    </a:cubicBezTo>
                    <a:cubicBezTo>
                      <a:pt x="2" y="36"/>
                      <a:pt x="2" y="36"/>
                      <a:pt x="2" y="36"/>
                    </a:cubicBezTo>
                    <a:cubicBezTo>
                      <a:pt x="0" y="36"/>
                      <a:pt x="0" y="36"/>
                      <a:pt x="0" y="36"/>
                    </a:cubicBezTo>
                    <a:cubicBezTo>
                      <a:pt x="0" y="35"/>
                      <a:pt x="0" y="35"/>
                      <a:pt x="0" y="35"/>
                    </a:cubicBezTo>
                    <a:cubicBezTo>
                      <a:pt x="0" y="14"/>
                      <a:pt x="0" y="14"/>
                      <a:pt x="0" y="14"/>
                    </a:cubicBezTo>
                    <a:cubicBezTo>
                      <a:pt x="0" y="12"/>
                      <a:pt x="0" y="12"/>
                      <a:pt x="0" y="12"/>
                    </a:cubicBezTo>
                    <a:cubicBezTo>
                      <a:pt x="0" y="12"/>
                      <a:pt x="0" y="12"/>
                      <a:pt x="0" y="12"/>
                    </a:cubicBezTo>
                    <a:cubicBezTo>
                      <a:pt x="2" y="12"/>
                      <a:pt x="2" y="12"/>
                      <a:pt x="2" y="12"/>
                    </a:cubicBezTo>
                    <a:cubicBezTo>
                      <a:pt x="2" y="12"/>
                      <a:pt x="2" y="12"/>
                      <a:pt x="2" y="12"/>
                    </a:cubicBezTo>
                    <a:cubicBezTo>
                      <a:pt x="5" y="12"/>
                      <a:pt x="5" y="12"/>
                      <a:pt x="5" y="12"/>
                    </a:cubicBezTo>
                    <a:cubicBezTo>
                      <a:pt x="5" y="12"/>
                      <a:pt x="5" y="12"/>
                      <a:pt x="5" y="12"/>
                    </a:cubicBezTo>
                    <a:cubicBezTo>
                      <a:pt x="6" y="12"/>
                      <a:pt x="6" y="12"/>
                      <a:pt x="6" y="12"/>
                    </a:cubicBezTo>
                    <a:cubicBezTo>
                      <a:pt x="6" y="18"/>
                      <a:pt x="6" y="18"/>
                      <a:pt x="6" y="18"/>
                    </a:cubicBezTo>
                    <a:cubicBezTo>
                      <a:pt x="9" y="18"/>
                      <a:pt x="9" y="18"/>
                      <a:pt x="9" y="18"/>
                    </a:cubicBezTo>
                    <a:cubicBezTo>
                      <a:pt x="9" y="14"/>
                      <a:pt x="9" y="14"/>
                      <a:pt x="9" y="14"/>
                    </a:cubicBezTo>
                    <a:cubicBezTo>
                      <a:pt x="9" y="12"/>
                      <a:pt x="9" y="12"/>
                      <a:pt x="9" y="12"/>
                    </a:cubicBezTo>
                    <a:cubicBezTo>
                      <a:pt x="9" y="12"/>
                      <a:pt x="9" y="12"/>
                      <a:pt x="9" y="12"/>
                    </a:cubicBezTo>
                    <a:cubicBezTo>
                      <a:pt x="11" y="12"/>
                      <a:pt x="11" y="12"/>
                      <a:pt x="11" y="12"/>
                    </a:cubicBezTo>
                    <a:cubicBezTo>
                      <a:pt x="11" y="12"/>
                      <a:pt x="11" y="12"/>
                      <a:pt x="11" y="12"/>
                    </a:cubicBezTo>
                    <a:cubicBezTo>
                      <a:pt x="14" y="12"/>
                      <a:pt x="14" y="12"/>
                      <a:pt x="14" y="12"/>
                    </a:cubicBezTo>
                    <a:cubicBezTo>
                      <a:pt x="14" y="12"/>
                      <a:pt x="14" y="12"/>
                      <a:pt x="14" y="12"/>
                    </a:cubicBezTo>
                    <a:cubicBezTo>
                      <a:pt x="15" y="12"/>
                      <a:pt x="15" y="12"/>
                      <a:pt x="15" y="12"/>
                    </a:cubicBezTo>
                    <a:cubicBezTo>
                      <a:pt x="15" y="18"/>
                      <a:pt x="15" y="18"/>
                      <a:pt x="15" y="18"/>
                    </a:cubicBezTo>
                    <a:cubicBezTo>
                      <a:pt x="18" y="18"/>
                      <a:pt x="18" y="18"/>
                      <a:pt x="18" y="18"/>
                    </a:cubicBezTo>
                    <a:cubicBezTo>
                      <a:pt x="18" y="14"/>
                      <a:pt x="18" y="14"/>
                      <a:pt x="18" y="14"/>
                    </a:cubicBezTo>
                    <a:cubicBezTo>
                      <a:pt x="18" y="12"/>
                      <a:pt x="18" y="12"/>
                      <a:pt x="18" y="12"/>
                    </a:cubicBezTo>
                    <a:cubicBezTo>
                      <a:pt x="18" y="12"/>
                      <a:pt x="18" y="12"/>
                      <a:pt x="18" y="12"/>
                    </a:cubicBezTo>
                    <a:cubicBezTo>
                      <a:pt x="20" y="12"/>
                      <a:pt x="20" y="12"/>
                      <a:pt x="20" y="12"/>
                    </a:cubicBezTo>
                    <a:cubicBezTo>
                      <a:pt x="20" y="12"/>
                      <a:pt x="20" y="12"/>
                      <a:pt x="20" y="12"/>
                    </a:cubicBezTo>
                    <a:cubicBezTo>
                      <a:pt x="23" y="12"/>
                      <a:pt x="23" y="12"/>
                      <a:pt x="23" y="12"/>
                    </a:cubicBezTo>
                    <a:cubicBezTo>
                      <a:pt x="23" y="0"/>
                      <a:pt x="23" y="0"/>
                      <a:pt x="23" y="0"/>
                    </a:cubicBezTo>
                    <a:cubicBezTo>
                      <a:pt x="24" y="0"/>
                      <a:pt x="24" y="0"/>
                      <a:pt x="24" y="0"/>
                    </a:cubicBezTo>
                    <a:cubicBezTo>
                      <a:pt x="24" y="0"/>
                      <a:pt x="24" y="0"/>
                      <a:pt x="24" y="0"/>
                    </a:cubicBezTo>
                    <a:cubicBezTo>
                      <a:pt x="27" y="0"/>
                      <a:pt x="27" y="0"/>
                      <a:pt x="27" y="0"/>
                    </a:cubicBezTo>
                    <a:cubicBezTo>
                      <a:pt x="27" y="0"/>
                      <a:pt x="27" y="0"/>
                      <a:pt x="27" y="0"/>
                    </a:cubicBezTo>
                    <a:cubicBezTo>
                      <a:pt x="29" y="0"/>
                      <a:pt x="29" y="0"/>
                      <a:pt x="29" y="0"/>
                    </a:cubicBezTo>
                    <a:cubicBezTo>
                      <a:pt x="29" y="0"/>
                      <a:pt x="29" y="0"/>
                      <a:pt x="29" y="0"/>
                    </a:cubicBezTo>
                    <a:cubicBezTo>
                      <a:pt x="29" y="1"/>
                      <a:pt x="29" y="1"/>
                      <a:pt x="29" y="1"/>
                    </a:cubicBezTo>
                    <a:cubicBezTo>
                      <a:pt x="29" y="6"/>
                      <a:pt x="29" y="6"/>
                      <a:pt x="29" y="6"/>
                    </a:cubicBezTo>
                    <a:cubicBezTo>
                      <a:pt x="32" y="6"/>
                      <a:pt x="32" y="6"/>
                      <a:pt x="32" y="6"/>
                    </a:cubicBezTo>
                    <a:cubicBezTo>
                      <a:pt x="32" y="0"/>
                      <a:pt x="32" y="0"/>
                      <a:pt x="32" y="0"/>
                    </a:cubicBezTo>
                    <a:cubicBezTo>
                      <a:pt x="34" y="0"/>
                      <a:pt x="34" y="0"/>
                      <a:pt x="34" y="0"/>
                    </a:cubicBezTo>
                    <a:cubicBezTo>
                      <a:pt x="34" y="0"/>
                      <a:pt x="34" y="0"/>
                      <a:pt x="34" y="0"/>
                    </a:cubicBezTo>
                    <a:cubicBezTo>
                      <a:pt x="37" y="0"/>
                      <a:pt x="37" y="0"/>
                      <a:pt x="37" y="0"/>
                    </a:cubicBezTo>
                    <a:cubicBezTo>
                      <a:pt x="37" y="0"/>
                      <a:pt x="37" y="0"/>
                      <a:pt x="37" y="0"/>
                    </a:cubicBezTo>
                    <a:cubicBezTo>
                      <a:pt x="39" y="0"/>
                      <a:pt x="39" y="0"/>
                      <a:pt x="39" y="0"/>
                    </a:cubicBezTo>
                    <a:cubicBezTo>
                      <a:pt x="39" y="0"/>
                      <a:pt x="39" y="0"/>
                      <a:pt x="39" y="0"/>
                    </a:cubicBezTo>
                    <a:cubicBezTo>
                      <a:pt x="39" y="1"/>
                      <a:pt x="39" y="1"/>
                      <a:pt x="39" y="1"/>
                    </a:cubicBezTo>
                    <a:cubicBezTo>
                      <a:pt x="39" y="6"/>
                      <a:pt x="39" y="6"/>
                      <a:pt x="39" y="6"/>
                    </a:cubicBezTo>
                    <a:cubicBezTo>
                      <a:pt x="42" y="6"/>
                      <a:pt x="42" y="6"/>
                      <a:pt x="42" y="6"/>
                    </a:cubicBezTo>
                    <a:cubicBezTo>
                      <a:pt x="42" y="0"/>
                      <a:pt x="42" y="0"/>
                      <a:pt x="42" y="0"/>
                    </a:cubicBezTo>
                    <a:cubicBezTo>
                      <a:pt x="44" y="0"/>
                      <a:pt x="44" y="0"/>
                      <a:pt x="44" y="0"/>
                    </a:cubicBezTo>
                    <a:cubicBezTo>
                      <a:pt x="44" y="0"/>
                      <a:pt x="44" y="0"/>
                      <a:pt x="44" y="0"/>
                    </a:cubicBezTo>
                    <a:cubicBezTo>
                      <a:pt x="47" y="0"/>
                      <a:pt x="47" y="0"/>
                      <a:pt x="47" y="0"/>
                    </a:cubicBezTo>
                    <a:cubicBezTo>
                      <a:pt x="47" y="0"/>
                      <a:pt x="47" y="0"/>
                      <a:pt x="47" y="0"/>
                    </a:cubicBezTo>
                    <a:cubicBezTo>
                      <a:pt x="48" y="0"/>
                      <a:pt x="48" y="0"/>
                      <a:pt x="48" y="0"/>
                    </a:cubicBezTo>
                    <a:cubicBezTo>
                      <a:pt x="48" y="0"/>
                      <a:pt x="48" y="0"/>
                      <a:pt x="48" y="0"/>
                    </a:cubicBezTo>
                    <a:cubicBezTo>
                      <a:pt x="48" y="1"/>
                      <a:pt x="48" y="1"/>
                      <a:pt x="48" y="1"/>
                    </a:cubicBezTo>
                    <a:cubicBezTo>
                      <a:pt x="48" y="6"/>
                      <a:pt x="48" y="6"/>
                      <a:pt x="48" y="6"/>
                    </a:cubicBezTo>
                    <a:cubicBezTo>
                      <a:pt x="52" y="6"/>
                      <a:pt x="52" y="6"/>
                      <a:pt x="52" y="6"/>
                    </a:cubicBezTo>
                    <a:cubicBezTo>
                      <a:pt x="52" y="1"/>
                      <a:pt x="52" y="1"/>
                      <a:pt x="52" y="1"/>
                    </a:cubicBezTo>
                    <a:cubicBezTo>
                      <a:pt x="52" y="0"/>
                      <a:pt x="52" y="0"/>
                      <a:pt x="52" y="0"/>
                    </a:cubicBezTo>
                    <a:cubicBezTo>
                      <a:pt x="52" y="0"/>
                      <a:pt x="52" y="0"/>
                      <a:pt x="52" y="0"/>
                    </a:cubicBezTo>
                    <a:cubicBezTo>
                      <a:pt x="53" y="0"/>
                      <a:pt x="53" y="0"/>
                      <a:pt x="53" y="0"/>
                    </a:cubicBezTo>
                    <a:cubicBezTo>
                      <a:pt x="53" y="0"/>
                      <a:pt x="53" y="0"/>
                      <a:pt x="53" y="0"/>
                    </a:cubicBezTo>
                    <a:cubicBezTo>
                      <a:pt x="58" y="0"/>
                      <a:pt x="58" y="0"/>
                      <a:pt x="58" y="0"/>
                    </a:cubicBezTo>
                    <a:cubicBezTo>
                      <a:pt x="58" y="0"/>
                      <a:pt x="58" y="0"/>
                      <a:pt x="58" y="0"/>
                    </a:cubicBezTo>
                    <a:cubicBezTo>
                      <a:pt x="58" y="0"/>
                      <a:pt x="58" y="0"/>
                      <a:pt x="58" y="0"/>
                    </a:cubicBezTo>
                    <a:cubicBezTo>
                      <a:pt x="58" y="12"/>
                      <a:pt x="58" y="12"/>
                      <a:pt x="58" y="12"/>
                    </a:cubicBezTo>
                    <a:cubicBezTo>
                      <a:pt x="61" y="12"/>
                      <a:pt x="61" y="12"/>
                      <a:pt x="61" y="12"/>
                    </a:cubicBezTo>
                    <a:cubicBezTo>
                      <a:pt x="61" y="12"/>
                      <a:pt x="61" y="12"/>
                      <a:pt x="61" y="12"/>
                    </a:cubicBezTo>
                    <a:cubicBezTo>
                      <a:pt x="63" y="12"/>
                      <a:pt x="63" y="12"/>
                      <a:pt x="63" y="12"/>
                    </a:cubicBezTo>
                    <a:cubicBezTo>
                      <a:pt x="63" y="12"/>
                      <a:pt x="63" y="12"/>
                      <a:pt x="63" y="12"/>
                    </a:cubicBezTo>
                    <a:cubicBezTo>
                      <a:pt x="63" y="14"/>
                      <a:pt x="63" y="14"/>
                      <a:pt x="63" y="14"/>
                    </a:cubicBezTo>
                    <a:cubicBezTo>
                      <a:pt x="63" y="18"/>
                      <a:pt x="63" y="18"/>
                      <a:pt x="63" y="18"/>
                    </a:cubicBezTo>
                    <a:cubicBezTo>
                      <a:pt x="66" y="18"/>
                      <a:pt x="66" y="18"/>
                      <a:pt x="66" y="18"/>
                    </a:cubicBezTo>
                    <a:cubicBezTo>
                      <a:pt x="66" y="12"/>
                      <a:pt x="66" y="12"/>
                      <a:pt x="66" y="12"/>
                    </a:cubicBezTo>
                    <a:cubicBezTo>
                      <a:pt x="67" y="12"/>
                      <a:pt x="67" y="12"/>
                      <a:pt x="67" y="12"/>
                    </a:cubicBezTo>
                    <a:cubicBezTo>
                      <a:pt x="67" y="12"/>
                      <a:pt x="67" y="12"/>
                      <a:pt x="67" y="12"/>
                    </a:cubicBezTo>
                    <a:cubicBezTo>
                      <a:pt x="70" y="12"/>
                      <a:pt x="70" y="12"/>
                      <a:pt x="70" y="12"/>
                    </a:cubicBezTo>
                    <a:cubicBezTo>
                      <a:pt x="70" y="12"/>
                      <a:pt x="70" y="12"/>
                      <a:pt x="70" y="12"/>
                    </a:cubicBezTo>
                    <a:cubicBezTo>
                      <a:pt x="72" y="12"/>
                      <a:pt x="72" y="12"/>
                      <a:pt x="72" y="12"/>
                    </a:cubicBezTo>
                    <a:cubicBezTo>
                      <a:pt x="72" y="12"/>
                      <a:pt x="72" y="12"/>
                      <a:pt x="72" y="12"/>
                    </a:cubicBezTo>
                    <a:cubicBezTo>
                      <a:pt x="72" y="14"/>
                      <a:pt x="72" y="14"/>
                      <a:pt x="72" y="14"/>
                    </a:cubicBezTo>
                    <a:cubicBezTo>
                      <a:pt x="72" y="18"/>
                      <a:pt x="72" y="18"/>
                      <a:pt x="72" y="18"/>
                    </a:cubicBezTo>
                    <a:cubicBezTo>
                      <a:pt x="75" y="18"/>
                      <a:pt x="75" y="18"/>
                      <a:pt x="75" y="18"/>
                    </a:cubicBezTo>
                    <a:cubicBezTo>
                      <a:pt x="75" y="12"/>
                      <a:pt x="75" y="12"/>
                      <a:pt x="75" y="12"/>
                    </a:cubicBezTo>
                    <a:cubicBezTo>
                      <a:pt x="76" y="12"/>
                      <a:pt x="76" y="12"/>
                      <a:pt x="76" y="12"/>
                    </a:cubicBezTo>
                    <a:cubicBezTo>
                      <a:pt x="76" y="12"/>
                      <a:pt x="76" y="12"/>
                      <a:pt x="76" y="12"/>
                    </a:cubicBezTo>
                    <a:cubicBezTo>
                      <a:pt x="79" y="12"/>
                      <a:pt x="79" y="12"/>
                      <a:pt x="79" y="12"/>
                    </a:cubicBezTo>
                    <a:cubicBezTo>
                      <a:pt x="79" y="12"/>
                      <a:pt x="79" y="12"/>
                      <a:pt x="79" y="12"/>
                    </a:cubicBezTo>
                    <a:cubicBezTo>
                      <a:pt x="81" y="12"/>
                      <a:pt x="81" y="12"/>
                      <a:pt x="81" y="12"/>
                    </a:cubicBezTo>
                    <a:cubicBezTo>
                      <a:pt x="81" y="12"/>
                      <a:pt x="81" y="12"/>
                      <a:pt x="81" y="12"/>
                    </a:cubicBezTo>
                    <a:cubicBezTo>
                      <a:pt x="81" y="14"/>
                      <a:pt x="81" y="14"/>
                      <a:pt x="81" y="14"/>
                    </a:cubicBezTo>
                    <a:cubicBezTo>
                      <a:pt x="81" y="35"/>
                      <a:pt x="81" y="35"/>
                      <a:pt x="81" y="35"/>
                    </a:cubicBezTo>
                    <a:cubicBezTo>
                      <a:pt x="81" y="36"/>
                      <a:pt x="81" y="36"/>
                      <a:pt x="81" y="36"/>
                    </a:cubicBezTo>
                    <a:cubicBezTo>
                      <a:pt x="79" y="36"/>
                      <a:pt x="79" y="36"/>
                      <a:pt x="79" y="36"/>
                    </a:cubicBezTo>
                    <a:close/>
                    <a:moveTo>
                      <a:pt x="68" y="36"/>
                    </a:moveTo>
                    <a:cubicBezTo>
                      <a:pt x="61" y="36"/>
                      <a:pt x="61" y="36"/>
                      <a:pt x="61" y="36"/>
                    </a:cubicBezTo>
                    <a:cubicBezTo>
                      <a:pt x="61" y="39"/>
                      <a:pt x="61" y="39"/>
                      <a:pt x="61" y="39"/>
                    </a:cubicBezTo>
                    <a:cubicBezTo>
                      <a:pt x="68" y="39"/>
                      <a:pt x="68" y="39"/>
                      <a:pt x="68" y="39"/>
                    </a:cubicBezTo>
                    <a:cubicBezTo>
                      <a:pt x="68" y="36"/>
                      <a:pt x="68" y="36"/>
                      <a:pt x="68" y="36"/>
                    </a:cubicBezTo>
                    <a:close/>
                    <a:moveTo>
                      <a:pt x="23" y="14"/>
                    </a:moveTo>
                    <a:cubicBezTo>
                      <a:pt x="20" y="14"/>
                      <a:pt x="20" y="14"/>
                      <a:pt x="20" y="14"/>
                    </a:cubicBezTo>
                    <a:cubicBezTo>
                      <a:pt x="20" y="19"/>
                      <a:pt x="20" y="19"/>
                      <a:pt x="20" y="19"/>
                    </a:cubicBezTo>
                    <a:cubicBezTo>
                      <a:pt x="18" y="19"/>
                      <a:pt x="18" y="19"/>
                      <a:pt x="18" y="19"/>
                    </a:cubicBezTo>
                    <a:cubicBezTo>
                      <a:pt x="18" y="19"/>
                      <a:pt x="18" y="19"/>
                      <a:pt x="18" y="19"/>
                    </a:cubicBezTo>
                    <a:cubicBezTo>
                      <a:pt x="15" y="19"/>
                      <a:pt x="15" y="19"/>
                      <a:pt x="15" y="19"/>
                    </a:cubicBezTo>
                    <a:cubicBezTo>
                      <a:pt x="15" y="19"/>
                      <a:pt x="15" y="19"/>
                      <a:pt x="15" y="19"/>
                    </a:cubicBezTo>
                    <a:cubicBezTo>
                      <a:pt x="14" y="19"/>
                      <a:pt x="14" y="19"/>
                      <a:pt x="14" y="19"/>
                    </a:cubicBezTo>
                    <a:cubicBezTo>
                      <a:pt x="14" y="19"/>
                      <a:pt x="14" y="19"/>
                      <a:pt x="14" y="19"/>
                    </a:cubicBezTo>
                    <a:cubicBezTo>
                      <a:pt x="14" y="18"/>
                      <a:pt x="14" y="18"/>
                      <a:pt x="14" y="18"/>
                    </a:cubicBezTo>
                    <a:cubicBezTo>
                      <a:pt x="14" y="14"/>
                      <a:pt x="14" y="14"/>
                      <a:pt x="14" y="14"/>
                    </a:cubicBezTo>
                    <a:cubicBezTo>
                      <a:pt x="11" y="14"/>
                      <a:pt x="11" y="14"/>
                      <a:pt x="11" y="14"/>
                    </a:cubicBezTo>
                    <a:cubicBezTo>
                      <a:pt x="11" y="19"/>
                      <a:pt x="11" y="19"/>
                      <a:pt x="11" y="19"/>
                    </a:cubicBezTo>
                    <a:cubicBezTo>
                      <a:pt x="9" y="19"/>
                      <a:pt x="9" y="19"/>
                      <a:pt x="9" y="19"/>
                    </a:cubicBezTo>
                    <a:cubicBezTo>
                      <a:pt x="9" y="19"/>
                      <a:pt x="9" y="19"/>
                      <a:pt x="9" y="19"/>
                    </a:cubicBezTo>
                    <a:cubicBezTo>
                      <a:pt x="6" y="19"/>
                      <a:pt x="6" y="19"/>
                      <a:pt x="6" y="19"/>
                    </a:cubicBezTo>
                    <a:cubicBezTo>
                      <a:pt x="6" y="19"/>
                      <a:pt x="6" y="19"/>
                      <a:pt x="6" y="19"/>
                    </a:cubicBezTo>
                    <a:cubicBezTo>
                      <a:pt x="5" y="19"/>
                      <a:pt x="5" y="19"/>
                      <a:pt x="5" y="19"/>
                    </a:cubicBezTo>
                    <a:cubicBezTo>
                      <a:pt x="5" y="19"/>
                      <a:pt x="5" y="19"/>
                      <a:pt x="5" y="19"/>
                    </a:cubicBezTo>
                    <a:cubicBezTo>
                      <a:pt x="5" y="18"/>
                      <a:pt x="5" y="18"/>
                      <a:pt x="5" y="18"/>
                    </a:cubicBezTo>
                    <a:cubicBezTo>
                      <a:pt x="5" y="14"/>
                      <a:pt x="5" y="14"/>
                      <a:pt x="5" y="14"/>
                    </a:cubicBezTo>
                    <a:cubicBezTo>
                      <a:pt x="2" y="14"/>
                      <a:pt x="2" y="14"/>
                      <a:pt x="2" y="14"/>
                    </a:cubicBezTo>
                    <a:cubicBezTo>
                      <a:pt x="2" y="22"/>
                      <a:pt x="2" y="22"/>
                      <a:pt x="2" y="22"/>
                    </a:cubicBezTo>
                    <a:cubicBezTo>
                      <a:pt x="25" y="22"/>
                      <a:pt x="25" y="22"/>
                      <a:pt x="25" y="22"/>
                    </a:cubicBezTo>
                    <a:cubicBezTo>
                      <a:pt x="25" y="18"/>
                      <a:pt x="25" y="18"/>
                      <a:pt x="25" y="18"/>
                    </a:cubicBezTo>
                    <a:cubicBezTo>
                      <a:pt x="24" y="18"/>
                      <a:pt x="24" y="18"/>
                      <a:pt x="24" y="18"/>
                    </a:cubicBezTo>
                    <a:cubicBezTo>
                      <a:pt x="23" y="18"/>
                      <a:pt x="23" y="18"/>
                      <a:pt x="23" y="18"/>
                    </a:cubicBezTo>
                    <a:cubicBezTo>
                      <a:pt x="23" y="18"/>
                      <a:pt x="23" y="18"/>
                      <a:pt x="23" y="18"/>
                    </a:cubicBezTo>
                    <a:cubicBezTo>
                      <a:pt x="23" y="14"/>
                      <a:pt x="23" y="14"/>
                      <a:pt x="23" y="14"/>
                    </a:cubicBezTo>
                    <a:close/>
                    <a:moveTo>
                      <a:pt x="26" y="22"/>
                    </a:moveTo>
                    <a:cubicBezTo>
                      <a:pt x="26" y="18"/>
                      <a:pt x="26" y="18"/>
                      <a:pt x="26" y="18"/>
                    </a:cubicBezTo>
                    <a:cubicBezTo>
                      <a:pt x="31" y="18"/>
                      <a:pt x="31" y="18"/>
                      <a:pt x="31" y="18"/>
                    </a:cubicBezTo>
                    <a:cubicBezTo>
                      <a:pt x="32" y="18"/>
                      <a:pt x="32" y="18"/>
                      <a:pt x="32" y="18"/>
                    </a:cubicBezTo>
                    <a:cubicBezTo>
                      <a:pt x="35" y="18"/>
                      <a:pt x="35" y="18"/>
                      <a:pt x="35" y="18"/>
                    </a:cubicBezTo>
                    <a:cubicBezTo>
                      <a:pt x="35" y="22"/>
                      <a:pt x="35" y="22"/>
                      <a:pt x="35" y="22"/>
                    </a:cubicBezTo>
                    <a:cubicBezTo>
                      <a:pt x="26" y="22"/>
                      <a:pt x="26" y="22"/>
                      <a:pt x="26" y="22"/>
                    </a:cubicBezTo>
                    <a:close/>
                    <a:moveTo>
                      <a:pt x="36" y="22"/>
                    </a:moveTo>
                    <a:cubicBezTo>
                      <a:pt x="36" y="18"/>
                      <a:pt x="36" y="18"/>
                      <a:pt x="36" y="18"/>
                    </a:cubicBezTo>
                    <a:cubicBezTo>
                      <a:pt x="40" y="18"/>
                      <a:pt x="40" y="18"/>
                      <a:pt x="40" y="18"/>
                    </a:cubicBezTo>
                    <a:cubicBezTo>
                      <a:pt x="41" y="18"/>
                      <a:pt x="41" y="18"/>
                      <a:pt x="41" y="18"/>
                    </a:cubicBezTo>
                    <a:cubicBezTo>
                      <a:pt x="45" y="18"/>
                      <a:pt x="45" y="18"/>
                      <a:pt x="45" y="18"/>
                    </a:cubicBezTo>
                    <a:cubicBezTo>
                      <a:pt x="45" y="22"/>
                      <a:pt x="45" y="22"/>
                      <a:pt x="45" y="22"/>
                    </a:cubicBezTo>
                    <a:cubicBezTo>
                      <a:pt x="36" y="22"/>
                      <a:pt x="36" y="22"/>
                      <a:pt x="36" y="22"/>
                    </a:cubicBezTo>
                    <a:close/>
                    <a:moveTo>
                      <a:pt x="46" y="22"/>
                    </a:moveTo>
                    <a:cubicBezTo>
                      <a:pt x="46" y="18"/>
                      <a:pt x="46" y="18"/>
                      <a:pt x="46" y="18"/>
                    </a:cubicBezTo>
                    <a:cubicBezTo>
                      <a:pt x="49" y="18"/>
                      <a:pt x="49" y="18"/>
                      <a:pt x="49" y="18"/>
                    </a:cubicBezTo>
                    <a:cubicBezTo>
                      <a:pt x="51" y="18"/>
                      <a:pt x="51" y="18"/>
                      <a:pt x="51" y="18"/>
                    </a:cubicBezTo>
                    <a:cubicBezTo>
                      <a:pt x="54" y="18"/>
                      <a:pt x="54" y="18"/>
                      <a:pt x="54" y="18"/>
                    </a:cubicBezTo>
                    <a:cubicBezTo>
                      <a:pt x="54" y="22"/>
                      <a:pt x="54" y="22"/>
                      <a:pt x="54" y="22"/>
                    </a:cubicBezTo>
                    <a:cubicBezTo>
                      <a:pt x="46" y="22"/>
                      <a:pt x="46" y="22"/>
                      <a:pt x="46" y="22"/>
                    </a:cubicBezTo>
                    <a:close/>
                    <a:moveTo>
                      <a:pt x="57" y="59"/>
                    </a:moveTo>
                    <a:cubicBezTo>
                      <a:pt x="64" y="59"/>
                      <a:pt x="64" y="59"/>
                      <a:pt x="64" y="59"/>
                    </a:cubicBezTo>
                    <a:cubicBezTo>
                      <a:pt x="64" y="53"/>
                      <a:pt x="64" y="53"/>
                      <a:pt x="64" y="53"/>
                    </a:cubicBezTo>
                    <a:cubicBezTo>
                      <a:pt x="57" y="53"/>
                      <a:pt x="57" y="53"/>
                      <a:pt x="57" y="53"/>
                    </a:cubicBezTo>
                    <a:cubicBezTo>
                      <a:pt x="57" y="59"/>
                      <a:pt x="57" y="59"/>
                      <a:pt x="57" y="59"/>
                    </a:cubicBezTo>
                    <a:close/>
                    <a:moveTo>
                      <a:pt x="65" y="59"/>
                    </a:moveTo>
                    <a:cubicBezTo>
                      <a:pt x="68" y="59"/>
                      <a:pt x="68" y="59"/>
                      <a:pt x="68" y="59"/>
                    </a:cubicBezTo>
                    <a:cubicBezTo>
                      <a:pt x="68" y="53"/>
                      <a:pt x="68" y="53"/>
                      <a:pt x="68" y="53"/>
                    </a:cubicBezTo>
                    <a:cubicBezTo>
                      <a:pt x="65" y="53"/>
                      <a:pt x="65" y="53"/>
                      <a:pt x="65" y="53"/>
                    </a:cubicBezTo>
                    <a:cubicBezTo>
                      <a:pt x="65" y="59"/>
                      <a:pt x="65" y="59"/>
                      <a:pt x="65" y="59"/>
                    </a:cubicBezTo>
                    <a:close/>
                    <a:moveTo>
                      <a:pt x="57" y="1"/>
                    </a:moveTo>
                    <a:cubicBezTo>
                      <a:pt x="57" y="9"/>
                      <a:pt x="57" y="9"/>
                      <a:pt x="57" y="9"/>
                    </a:cubicBezTo>
                    <a:cubicBezTo>
                      <a:pt x="24" y="9"/>
                      <a:pt x="24" y="9"/>
                      <a:pt x="24" y="9"/>
                    </a:cubicBezTo>
                    <a:cubicBezTo>
                      <a:pt x="24" y="1"/>
                      <a:pt x="24" y="1"/>
                      <a:pt x="24" y="1"/>
                    </a:cubicBezTo>
                    <a:cubicBezTo>
                      <a:pt x="27" y="1"/>
                      <a:pt x="27" y="1"/>
                      <a:pt x="27" y="1"/>
                    </a:cubicBezTo>
                    <a:cubicBezTo>
                      <a:pt x="27" y="7"/>
                      <a:pt x="27" y="7"/>
                      <a:pt x="27" y="7"/>
                    </a:cubicBezTo>
                    <a:cubicBezTo>
                      <a:pt x="28" y="7"/>
                      <a:pt x="28" y="7"/>
                      <a:pt x="28" y="7"/>
                    </a:cubicBezTo>
                    <a:cubicBezTo>
                      <a:pt x="28" y="7"/>
                      <a:pt x="28" y="7"/>
                      <a:pt x="28" y="7"/>
                    </a:cubicBezTo>
                    <a:cubicBezTo>
                      <a:pt x="34" y="7"/>
                      <a:pt x="34" y="7"/>
                      <a:pt x="34" y="7"/>
                    </a:cubicBezTo>
                    <a:cubicBezTo>
                      <a:pt x="34" y="7"/>
                      <a:pt x="34" y="7"/>
                      <a:pt x="34" y="7"/>
                    </a:cubicBezTo>
                    <a:cubicBezTo>
                      <a:pt x="34" y="7"/>
                      <a:pt x="34" y="7"/>
                      <a:pt x="34" y="7"/>
                    </a:cubicBezTo>
                    <a:cubicBezTo>
                      <a:pt x="34" y="1"/>
                      <a:pt x="34" y="1"/>
                      <a:pt x="34" y="1"/>
                    </a:cubicBezTo>
                    <a:cubicBezTo>
                      <a:pt x="37" y="1"/>
                      <a:pt x="37" y="1"/>
                      <a:pt x="37" y="1"/>
                    </a:cubicBezTo>
                    <a:cubicBezTo>
                      <a:pt x="37" y="6"/>
                      <a:pt x="37" y="6"/>
                      <a:pt x="37" y="6"/>
                    </a:cubicBezTo>
                    <a:cubicBezTo>
                      <a:pt x="37" y="7"/>
                      <a:pt x="37" y="7"/>
                      <a:pt x="37" y="7"/>
                    </a:cubicBezTo>
                    <a:cubicBezTo>
                      <a:pt x="37" y="7"/>
                      <a:pt x="37" y="7"/>
                      <a:pt x="37" y="7"/>
                    </a:cubicBezTo>
                    <a:cubicBezTo>
                      <a:pt x="43" y="7"/>
                      <a:pt x="43" y="7"/>
                      <a:pt x="43" y="7"/>
                    </a:cubicBezTo>
                    <a:cubicBezTo>
                      <a:pt x="43" y="7"/>
                      <a:pt x="43" y="7"/>
                      <a:pt x="43" y="7"/>
                    </a:cubicBezTo>
                    <a:cubicBezTo>
                      <a:pt x="44" y="7"/>
                      <a:pt x="44" y="7"/>
                      <a:pt x="44" y="7"/>
                    </a:cubicBezTo>
                    <a:cubicBezTo>
                      <a:pt x="44" y="1"/>
                      <a:pt x="44" y="1"/>
                      <a:pt x="44" y="1"/>
                    </a:cubicBezTo>
                    <a:cubicBezTo>
                      <a:pt x="47" y="1"/>
                      <a:pt x="47" y="1"/>
                      <a:pt x="47" y="1"/>
                    </a:cubicBezTo>
                    <a:cubicBezTo>
                      <a:pt x="47" y="6"/>
                      <a:pt x="47" y="6"/>
                      <a:pt x="47" y="6"/>
                    </a:cubicBezTo>
                    <a:cubicBezTo>
                      <a:pt x="47" y="7"/>
                      <a:pt x="47" y="7"/>
                      <a:pt x="47" y="7"/>
                    </a:cubicBezTo>
                    <a:cubicBezTo>
                      <a:pt x="47" y="7"/>
                      <a:pt x="47" y="7"/>
                      <a:pt x="47" y="7"/>
                    </a:cubicBezTo>
                    <a:cubicBezTo>
                      <a:pt x="53" y="7"/>
                      <a:pt x="53" y="7"/>
                      <a:pt x="53" y="7"/>
                    </a:cubicBezTo>
                    <a:cubicBezTo>
                      <a:pt x="53" y="7"/>
                      <a:pt x="53" y="7"/>
                      <a:pt x="53" y="7"/>
                    </a:cubicBezTo>
                    <a:cubicBezTo>
                      <a:pt x="53" y="7"/>
                      <a:pt x="53" y="7"/>
                      <a:pt x="53" y="7"/>
                    </a:cubicBezTo>
                    <a:cubicBezTo>
                      <a:pt x="53" y="1"/>
                      <a:pt x="53" y="1"/>
                      <a:pt x="53" y="1"/>
                    </a:cubicBezTo>
                    <a:cubicBezTo>
                      <a:pt x="57" y="1"/>
                      <a:pt x="57" y="1"/>
                      <a:pt x="57" y="1"/>
                    </a:cubicBezTo>
                    <a:close/>
                    <a:moveTo>
                      <a:pt x="24" y="16"/>
                    </a:moveTo>
                    <a:cubicBezTo>
                      <a:pt x="24" y="10"/>
                      <a:pt x="24" y="10"/>
                      <a:pt x="24" y="10"/>
                    </a:cubicBezTo>
                    <a:cubicBezTo>
                      <a:pt x="31" y="10"/>
                      <a:pt x="31" y="10"/>
                      <a:pt x="31" y="10"/>
                    </a:cubicBezTo>
                    <a:cubicBezTo>
                      <a:pt x="31" y="16"/>
                      <a:pt x="31" y="16"/>
                      <a:pt x="31" y="16"/>
                    </a:cubicBezTo>
                    <a:cubicBezTo>
                      <a:pt x="24" y="16"/>
                      <a:pt x="24" y="16"/>
                      <a:pt x="24" y="16"/>
                    </a:cubicBezTo>
                    <a:close/>
                    <a:moveTo>
                      <a:pt x="32" y="16"/>
                    </a:moveTo>
                    <a:cubicBezTo>
                      <a:pt x="32" y="10"/>
                      <a:pt x="32" y="10"/>
                      <a:pt x="32" y="10"/>
                    </a:cubicBezTo>
                    <a:cubicBezTo>
                      <a:pt x="40" y="10"/>
                      <a:pt x="40" y="10"/>
                      <a:pt x="40" y="10"/>
                    </a:cubicBezTo>
                    <a:cubicBezTo>
                      <a:pt x="40" y="16"/>
                      <a:pt x="40" y="16"/>
                      <a:pt x="40" y="16"/>
                    </a:cubicBezTo>
                    <a:cubicBezTo>
                      <a:pt x="32" y="16"/>
                      <a:pt x="32" y="16"/>
                      <a:pt x="32" y="16"/>
                    </a:cubicBezTo>
                    <a:close/>
                    <a:moveTo>
                      <a:pt x="41" y="16"/>
                    </a:moveTo>
                    <a:cubicBezTo>
                      <a:pt x="41" y="10"/>
                      <a:pt x="41" y="10"/>
                      <a:pt x="41" y="10"/>
                    </a:cubicBezTo>
                    <a:cubicBezTo>
                      <a:pt x="49" y="10"/>
                      <a:pt x="49" y="10"/>
                      <a:pt x="49" y="10"/>
                    </a:cubicBezTo>
                    <a:cubicBezTo>
                      <a:pt x="49" y="16"/>
                      <a:pt x="49" y="16"/>
                      <a:pt x="49" y="16"/>
                    </a:cubicBezTo>
                    <a:cubicBezTo>
                      <a:pt x="41" y="16"/>
                      <a:pt x="41" y="16"/>
                      <a:pt x="41" y="16"/>
                    </a:cubicBezTo>
                    <a:close/>
                    <a:moveTo>
                      <a:pt x="51" y="16"/>
                    </a:moveTo>
                    <a:cubicBezTo>
                      <a:pt x="51" y="10"/>
                      <a:pt x="51" y="10"/>
                      <a:pt x="51" y="10"/>
                    </a:cubicBezTo>
                    <a:cubicBezTo>
                      <a:pt x="57" y="10"/>
                      <a:pt x="57" y="10"/>
                      <a:pt x="57" y="10"/>
                    </a:cubicBezTo>
                    <a:cubicBezTo>
                      <a:pt x="57" y="16"/>
                      <a:pt x="57" y="16"/>
                      <a:pt x="57" y="16"/>
                    </a:cubicBezTo>
                    <a:cubicBezTo>
                      <a:pt x="51" y="16"/>
                      <a:pt x="51" y="16"/>
                      <a:pt x="51" y="16"/>
                    </a:cubicBezTo>
                    <a:close/>
                    <a:moveTo>
                      <a:pt x="68" y="52"/>
                    </a:moveTo>
                    <a:cubicBezTo>
                      <a:pt x="68" y="46"/>
                      <a:pt x="68" y="46"/>
                      <a:pt x="68" y="46"/>
                    </a:cubicBezTo>
                    <a:cubicBezTo>
                      <a:pt x="62" y="46"/>
                      <a:pt x="62" y="46"/>
                      <a:pt x="62" y="46"/>
                    </a:cubicBezTo>
                    <a:cubicBezTo>
                      <a:pt x="62" y="52"/>
                      <a:pt x="62" y="52"/>
                      <a:pt x="62" y="52"/>
                    </a:cubicBezTo>
                    <a:cubicBezTo>
                      <a:pt x="68" y="52"/>
                      <a:pt x="68" y="52"/>
                      <a:pt x="68" y="52"/>
                    </a:cubicBezTo>
                    <a:close/>
                    <a:moveTo>
                      <a:pt x="68" y="45"/>
                    </a:moveTo>
                    <a:cubicBezTo>
                      <a:pt x="68" y="41"/>
                      <a:pt x="68" y="41"/>
                      <a:pt x="68" y="41"/>
                    </a:cubicBezTo>
                    <a:cubicBezTo>
                      <a:pt x="65" y="41"/>
                      <a:pt x="65" y="41"/>
                      <a:pt x="65" y="41"/>
                    </a:cubicBezTo>
                    <a:cubicBezTo>
                      <a:pt x="65" y="45"/>
                      <a:pt x="65" y="45"/>
                      <a:pt x="65" y="45"/>
                    </a:cubicBezTo>
                    <a:cubicBezTo>
                      <a:pt x="68" y="45"/>
                      <a:pt x="68" y="45"/>
                      <a:pt x="68" y="45"/>
                    </a:cubicBezTo>
                    <a:close/>
                    <a:moveTo>
                      <a:pt x="61" y="46"/>
                    </a:moveTo>
                    <a:cubicBezTo>
                      <a:pt x="61" y="52"/>
                      <a:pt x="61" y="52"/>
                      <a:pt x="61" y="52"/>
                    </a:cubicBezTo>
                    <a:cubicBezTo>
                      <a:pt x="57" y="52"/>
                      <a:pt x="57" y="52"/>
                      <a:pt x="57" y="52"/>
                    </a:cubicBezTo>
                    <a:cubicBezTo>
                      <a:pt x="57" y="46"/>
                      <a:pt x="57" y="46"/>
                      <a:pt x="57" y="46"/>
                    </a:cubicBezTo>
                    <a:cubicBezTo>
                      <a:pt x="61" y="46"/>
                      <a:pt x="61" y="46"/>
                      <a:pt x="61" y="46"/>
                    </a:cubicBezTo>
                    <a:close/>
                    <a:moveTo>
                      <a:pt x="64" y="41"/>
                    </a:moveTo>
                    <a:cubicBezTo>
                      <a:pt x="64" y="45"/>
                      <a:pt x="64" y="45"/>
                      <a:pt x="64" y="45"/>
                    </a:cubicBezTo>
                    <a:cubicBezTo>
                      <a:pt x="57" y="45"/>
                      <a:pt x="57" y="45"/>
                      <a:pt x="57" y="45"/>
                    </a:cubicBezTo>
                    <a:cubicBezTo>
                      <a:pt x="57" y="41"/>
                      <a:pt x="57" y="41"/>
                      <a:pt x="57" y="41"/>
                    </a:cubicBezTo>
                    <a:cubicBezTo>
                      <a:pt x="64" y="41"/>
                      <a:pt x="64" y="41"/>
                      <a:pt x="64"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20"/>
              <p:cNvSpPr>
                <a:spLocks noEditPoints="1"/>
              </p:cNvSpPr>
              <p:nvPr/>
            </p:nvSpPr>
            <p:spPr bwMode="auto">
              <a:xfrm>
                <a:off x="2011363" y="2649538"/>
                <a:ext cx="441325" cy="260350"/>
              </a:xfrm>
              <a:custGeom>
                <a:avLst/>
                <a:gdLst>
                  <a:gd name="T0" fmla="*/ 97 w 278"/>
                  <a:gd name="T1" fmla="*/ 0 h 164"/>
                  <a:gd name="T2" fmla="*/ 0 w 278"/>
                  <a:gd name="T3" fmla="*/ 7 h 164"/>
                  <a:gd name="T4" fmla="*/ 0 w 278"/>
                  <a:gd name="T5" fmla="*/ 0 h 164"/>
                  <a:gd name="T6" fmla="*/ 278 w 278"/>
                  <a:gd name="T7" fmla="*/ 0 h 164"/>
                  <a:gd name="T8" fmla="*/ 180 w 278"/>
                  <a:gd name="T9" fmla="*/ 7 h 164"/>
                  <a:gd name="T10" fmla="*/ 180 w 278"/>
                  <a:gd name="T11" fmla="*/ 0 h 164"/>
                  <a:gd name="T12" fmla="*/ 45 w 278"/>
                  <a:gd name="T13" fmla="*/ 59 h 164"/>
                  <a:gd name="T14" fmla="*/ 2 w 278"/>
                  <a:gd name="T15" fmla="*/ 64 h 164"/>
                  <a:gd name="T16" fmla="*/ 2 w 278"/>
                  <a:gd name="T17" fmla="*/ 59 h 164"/>
                  <a:gd name="T18" fmla="*/ 275 w 278"/>
                  <a:gd name="T19" fmla="*/ 59 h 164"/>
                  <a:gd name="T20" fmla="*/ 232 w 278"/>
                  <a:gd name="T21" fmla="*/ 64 h 164"/>
                  <a:gd name="T22" fmla="*/ 232 w 278"/>
                  <a:gd name="T23" fmla="*/ 59 h 164"/>
                  <a:gd name="T24" fmla="*/ 69 w 278"/>
                  <a:gd name="T25" fmla="*/ 102 h 164"/>
                  <a:gd name="T26" fmla="*/ 7 w 278"/>
                  <a:gd name="T27" fmla="*/ 109 h 164"/>
                  <a:gd name="T28" fmla="*/ 7 w 278"/>
                  <a:gd name="T29" fmla="*/ 102 h 164"/>
                  <a:gd name="T30" fmla="*/ 164 w 278"/>
                  <a:gd name="T31" fmla="*/ 102 h 164"/>
                  <a:gd name="T32" fmla="*/ 114 w 278"/>
                  <a:gd name="T33" fmla="*/ 109 h 164"/>
                  <a:gd name="T34" fmla="*/ 114 w 278"/>
                  <a:gd name="T35" fmla="*/ 102 h 164"/>
                  <a:gd name="T36" fmla="*/ 270 w 278"/>
                  <a:gd name="T37" fmla="*/ 102 h 164"/>
                  <a:gd name="T38" fmla="*/ 206 w 278"/>
                  <a:gd name="T39" fmla="*/ 109 h 164"/>
                  <a:gd name="T40" fmla="*/ 206 w 278"/>
                  <a:gd name="T41" fmla="*/ 102 h 164"/>
                  <a:gd name="T42" fmla="*/ 81 w 278"/>
                  <a:gd name="T43" fmla="*/ 159 h 164"/>
                  <a:gd name="T44" fmla="*/ 111 w 278"/>
                  <a:gd name="T45" fmla="*/ 133 h 164"/>
                  <a:gd name="T46" fmla="*/ 114 w 278"/>
                  <a:gd name="T47" fmla="*/ 133 h 164"/>
                  <a:gd name="T48" fmla="*/ 185 w 278"/>
                  <a:gd name="T49" fmla="*/ 159 h 164"/>
                  <a:gd name="T50" fmla="*/ 164 w 278"/>
                  <a:gd name="T51" fmla="*/ 131 h 164"/>
                  <a:gd name="T52" fmla="*/ 164 w 278"/>
                  <a:gd name="T53" fmla="*/ 133 h 164"/>
                  <a:gd name="T54" fmla="*/ 166 w 278"/>
                  <a:gd name="T55" fmla="*/ 133 h 164"/>
                  <a:gd name="T56" fmla="*/ 194 w 278"/>
                  <a:gd name="T57" fmla="*/ 159 h 164"/>
                  <a:gd name="T58" fmla="*/ 261 w 278"/>
                  <a:gd name="T59" fmla="*/ 164 h 164"/>
                  <a:gd name="T60" fmla="*/ 16 w 278"/>
                  <a:gd name="T61" fmla="*/ 159 h 164"/>
                  <a:gd name="T62" fmla="*/ 114 w 278"/>
                  <a:gd name="T63" fmla="*/ 131 h 164"/>
                  <a:gd name="T64" fmla="*/ 114 w 278"/>
                  <a:gd name="T65" fmla="*/ 133 h 164"/>
                  <a:gd name="T66" fmla="*/ 114 w 278"/>
                  <a:gd name="T67" fmla="*/ 13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8" h="164">
                    <a:moveTo>
                      <a:pt x="0" y="0"/>
                    </a:moveTo>
                    <a:lnTo>
                      <a:pt x="97" y="0"/>
                    </a:lnTo>
                    <a:lnTo>
                      <a:pt x="97" y="7"/>
                    </a:lnTo>
                    <a:lnTo>
                      <a:pt x="0" y="7"/>
                    </a:lnTo>
                    <a:lnTo>
                      <a:pt x="0" y="0"/>
                    </a:lnTo>
                    <a:lnTo>
                      <a:pt x="0" y="0"/>
                    </a:lnTo>
                    <a:close/>
                    <a:moveTo>
                      <a:pt x="180" y="0"/>
                    </a:moveTo>
                    <a:lnTo>
                      <a:pt x="278" y="0"/>
                    </a:lnTo>
                    <a:lnTo>
                      <a:pt x="278" y="7"/>
                    </a:lnTo>
                    <a:lnTo>
                      <a:pt x="180" y="7"/>
                    </a:lnTo>
                    <a:lnTo>
                      <a:pt x="180" y="0"/>
                    </a:lnTo>
                    <a:lnTo>
                      <a:pt x="180" y="0"/>
                    </a:lnTo>
                    <a:close/>
                    <a:moveTo>
                      <a:pt x="2" y="59"/>
                    </a:moveTo>
                    <a:lnTo>
                      <a:pt x="45" y="59"/>
                    </a:lnTo>
                    <a:lnTo>
                      <a:pt x="45" y="64"/>
                    </a:lnTo>
                    <a:lnTo>
                      <a:pt x="2" y="64"/>
                    </a:lnTo>
                    <a:lnTo>
                      <a:pt x="2" y="59"/>
                    </a:lnTo>
                    <a:lnTo>
                      <a:pt x="2" y="59"/>
                    </a:lnTo>
                    <a:close/>
                    <a:moveTo>
                      <a:pt x="232" y="59"/>
                    </a:moveTo>
                    <a:lnTo>
                      <a:pt x="275" y="59"/>
                    </a:lnTo>
                    <a:lnTo>
                      <a:pt x="275" y="64"/>
                    </a:lnTo>
                    <a:lnTo>
                      <a:pt x="232" y="64"/>
                    </a:lnTo>
                    <a:lnTo>
                      <a:pt x="232" y="59"/>
                    </a:lnTo>
                    <a:lnTo>
                      <a:pt x="232" y="59"/>
                    </a:lnTo>
                    <a:close/>
                    <a:moveTo>
                      <a:pt x="7" y="102"/>
                    </a:moveTo>
                    <a:lnTo>
                      <a:pt x="69" y="102"/>
                    </a:lnTo>
                    <a:lnTo>
                      <a:pt x="69" y="109"/>
                    </a:lnTo>
                    <a:lnTo>
                      <a:pt x="7" y="109"/>
                    </a:lnTo>
                    <a:lnTo>
                      <a:pt x="7" y="102"/>
                    </a:lnTo>
                    <a:lnTo>
                      <a:pt x="7" y="102"/>
                    </a:lnTo>
                    <a:close/>
                    <a:moveTo>
                      <a:pt x="114" y="102"/>
                    </a:moveTo>
                    <a:lnTo>
                      <a:pt x="164" y="102"/>
                    </a:lnTo>
                    <a:lnTo>
                      <a:pt x="164" y="109"/>
                    </a:lnTo>
                    <a:lnTo>
                      <a:pt x="114" y="109"/>
                    </a:lnTo>
                    <a:lnTo>
                      <a:pt x="114" y="102"/>
                    </a:lnTo>
                    <a:lnTo>
                      <a:pt x="114" y="102"/>
                    </a:lnTo>
                    <a:close/>
                    <a:moveTo>
                      <a:pt x="206" y="102"/>
                    </a:moveTo>
                    <a:lnTo>
                      <a:pt x="270" y="102"/>
                    </a:lnTo>
                    <a:lnTo>
                      <a:pt x="270" y="109"/>
                    </a:lnTo>
                    <a:lnTo>
                      <a:pt x="206" y="109"/>
                    </a:lnTo>
                    <a:lnTo>
                      <a:pt x="206" y="102"/>
                    </a:lnTo>
                    <a:lnTo>
                      <a:pt x="206" y="102"/>
                    </a:lnTo>
                    <a:close/>
                    <a:moveTo>
                      <a:pt x="16" y="159"/>
                    </a:moveTo>
                    <a:lnTo>
                      <a:pt x="81" y="159"/>
                    </a:lnTo>
                    <a:lnTo>
                      <a:pt x="107" y="133"/>
                    </a:lnTo>
                    <a:lnTo>
                      <a:pt x="111" y="133"/>
                    </a:lnTo>
                    <a:lnTo>
                      <a:pt x="111" y="133"/>
                    </a:lnTo>
                    <a:lnTo>
                      <a:pt x="114" y="133"/>
                    </a:lnTo>
                    <a:lnTo>
                      <a:pt x="88" y="159"/>
                    </a:lnTo>
                    <a:lnTo>
                      <a:pt x="185" y="159"/>
                    </a:lnTo>
                    <a:lnTo>
                      <a:pt x="159" y="131"/>
                    </a:lnTo>
                    <a:lnTo>
                      <a:pt x="164" y="131"/>
                    </a:lnTo>
                    <a:lnTo>
                      <a:pt x="164" y="133"/>
                    </a:lnTo>
                    <a:lnTo>
                      <a:pt x="164" y="133"/>
                    </a:lnTo>
                    <a:lnTo>
                      <a:pt x="166" y="133"/>
                    </a:lnTo>
                    <a:lnTo>
                      <a:pt x="166" y="133"/>
                    </a:lnTo>
                    <a:lnTo>
                      <a:pt x="168" y="133"/>
                    </a:lnTo>
                    <a:lnTo>
                      <a:pt x="194" y="159"/>
                    </a:lnTo>
                    <a:lnTo>
                      <a:pt x="261" y="159"/>
                    </a:lnTo>
                    <a:lnTo>
                      <a:pt x="261" y="164"/>
                    </a:lnTo>
                    <a:lnTo>
                      <a:pt x="16" y="164"/>
                    </a:lnTo>
                    <a:lnTo>
                      <a:pt x="16" y="159"/>
                    </a:lnTo>
                    <a:lnTo>
                      <a:pt x="16" y="159"/>
                    </a:lnTo>
                    <a:close/>
                    <a:moveTo>
                      <a:pt x="114" y="131"/>
                    </a:moveTo>
                    <a:lnTo>
                      <a:pt x="116" y="131"/>
                    </a:lnTo>
                    <a:lnTo>
                      <a:pt x="114" y="133"/>
                    </a:lnTo>
                    <a:lnTo>
                      <a:pt x="114" y="131"/>
                    </a:lnTo>
                    <a:lnTo>
                      <a:pt x="114"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21"/>
              <p:cNvSpPr>
                <a:spLocks noEditPoints="1"/>
              </p:cNvSpPr>
              <p:nvPr/>
            </p:nvSpPr>
            <p:spPr bwMode="auto">
              <a:xfrm>
                <a:off x="1958976" y="2517775"/>
                <a:ext cx="546100" cy="508000"/>
              </a:xfrm>
              <a:custGeom>
                <a:avLst/>
                <a:gdLst>
                  <a:gd name="T0" fmla="*/ 31 w 145"/>
                  <a:gd name="T1" fmla="*/ 0 h 135"/>
                  <a:gd name="T2" fmla="*/ 0 w 145"/>
                  <a:gd name="T3" fmla="*/ 27 h 135"/>
                  <a:gd name="T4" fmla="*/ 14 w 145"/>
                  <a:gd name="T5" fmla="*/ 45 h 135"/>
                  <a:gd name="T6" fmla="*/ 14 w 145"/>
                  <a:gd name="T7" fmla="*/ 63 h 135"/>
                  <a:gd name="T8" fmla="*/ 33 w 145"/>
                  <a:gd name="T9" fmla="*/ 116 h 135"/>
                  <a:gd name="T10" fmla="*/ 61 w 145"/>
                  <a:gd name="T11" fmla="*/ 125 h 135"/>
                  <a:gd name="T12" fmla="*/ 73 w 145"/>
                  <a:gd name="T13" fmla="*/ 135 h 135"/>
                  <a:gd name="T14" fmla="*/ 83 w 145"/>
                  <a:gd name="T15" fmla="*/ 126 h 135"/>
                  <a:gd name="T16" fmla="*/ 112 w 145"/>
                  <a:gd name="T17" fmla="*/ 116 h 135"/>
                  <a:gd name="T18" fmla="*/ 131 w 145"/>
                  <a:gd name="T19" fmla="*/ 63 h 135"/>
                  <a:gd name="T20" fmla="*/ 131 w 145"/>
                  <a:gd name="T21" fmla="*/ 46 h 135"/>
                  <a:gd name="T22" fmla="*/ 145 w 145"/>
                  <a:gd name="T23" fmla="*/ 27 h 135"/>
                  <a:gd name="T24" fmla="*/ 115 w 145"/>
                  <a:gd name="T25" fmla="*/ 0 h 135"/>
                  <a:gd name="T26" fmla="*/ 73 w 145"/>
                  <a:gd name="T27" fmla="*/ 14 h 135"/>
                  <a:gd name="T28" fmla="*/ 31 w 145"/>
                  <a:gd name="T29" fmla="*/ 0 h 135"/>
                  <a:gd name="T30" fmla="*/ 31 w 145"/>
                  <a:gd name="T31" fmla="*/ 4 h 135"/>
                  <a:gd name="T32" fmla="*/ 6 w 145"/>
                  <a:gd name="T33" fmla="*/ 26 h 135"/>
                  <a:gd name="T34" fmla="*/ 16 w 145"/>
                  <a:gd name="T35" fmla="*/ 38 h 135"/>
                  <a:gd name="T36" fmla="*/ 17 w 145"/>
                  <a:gd name="T37" fmla="*/ 51 h 135"/>
                  <a:gd name="T38" fmla="*/ 17 w 145"/>
                  <a:gd name="T39" fmla="*/ 64 h 135"/>
                  <a:gd name="T40" fmla="*/ 34 w 145"/>
                  <a:gd name="T41" fmla="*/ 113 h 135"/>
                  <a:gd name="T42" fmla="*/ 60 w 145"/>
                  <a:gd name="T43" fmla="*/ 122 h 135"/>
                  <a:gd name="T44" fmla="*/ 73 w 145"/>
                  <a:gd name="T45" fmla="*/ 130 h 135"/>
                  <a:gd name="T46" fmla="*/ 83 w 145"/>
                  <a:gd name="T47" fmla="*/ 123 h 135"/>
                  <a:gd name="T48" fmla="*/ 111 w 145"/>
                  <a:gd name="T49" fmla="*/ 113 h 135"/>
                  <a:gd name="T50" fmla="*/ 128 w 145"/>
                  <a:gd name="T51" fmla="*/ 63 h 135"/>
                  <a:gd name="T52" fmla="*/ 128 w 145"/>
                  <a:gd name="T53" fmla="*/ 52 h 135"/>
                  <a:gd name="T54" fmla="*/ 129 w 145"/>
                  <a:gd name="T55" fmla="*/ 38 h 135"/>
                  <a:gd name="T56" fmla="*/ 139 w 145"/>
                  <a:gd name="T57" fmla="*/ 26 h 135"/>
                  <a:gd name="T58" fmla="*/ 114 w 145"/>
                  <a:gd name="T59" fmla="*/ 4 h 135"/>
                  <a:gd name="T60" fmla="*/ 73 w 145"/>
                  <a:gd name="T61" fmla="*/ 16 h 135"/>
                  <a:gd name="T62" fmla="*/ 31 w 145"/>
                  <a:gd name="T63" fmla="*/ 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5" h="135">
                    <a:moveTo>
                      <a:pt x="31" y="0"/>
                    </a:moveTo>
                    <a:cubicBezTo>
                      <a:pt x="0" y="27"/>
                      <a:pt x="0" y="27"/>
                      <a:pt x="0" y="27"/>
                    </a:cubicBezTo>
                    <a:cubicBezTo>
                      <a:pt x="9" y="28"/>
                      <a:pt x="14" y="37"/>
                      <a:pt x="14" y="45"/>
                    </a:cubicBezTo>
                    <a:cubicBezTo>
                      <a:pt x="14" y="63"/>
                      <a:pt x="14" y="63"/>
                      <a:pt x="14" y="63"/>
                    </a:cubicBezTo>
                    <a:cubicBezTo>
                      <a:pt x="14" y="80"/>
                      <a:pt x="15" y="109"/>
                      <a:pt x="33" y="116"/>
                    </a:cubicBezTo>
                    <a:cubicBezTo>
                      <a:pt x="36" y="117"/>
                      <a:pt x="53" y="121"/>
                      <a:pt x="61" y="125"/>
                    </a:cubicBezTo>
                    <a:cubicBezTo>
                      <a:pt x="70" y="130"/>
                      <a:pt x="71" y="135"/>
                      <a:pt x="73" y="135"/>
                    </a:cubicBezTo>
                    <a:cubicBezTo>
                      <a:pt x="74" y="134"/>
                      <a:pt x="76" y="130"/>
                      <a:pt x="83" y="126"/>
                    </a:cubicBezTo>
                    <a:cubicBezTo>
                      <a:pt x="92" y="122"/>
                      <a:pt x="107" y="118"/>
                      <a:pt x="112" y="116"/>
                    </a:cubicBezTo>
                    <a:cubicBezTo>
                      <a:pt x="130" y="109"/>
                      <a:pt x="131" y="80"/>
                      <a:pt x="131" y="63"/>
                    </a:cubicBezTo>
                    <a:cubicBezTo>
                      <a:pt x="131" y="46"/>
                      <a:pt x="131" y="46"/>
                      <a:pt x="131" y="46"/>
                    </a:cubicBezTo>
                    <a:cubicBezTo>
                      <a:pt x="131" y="38"/>
                      <a:pt x="136" y="28"/>
                      <a:pt x="145" y="27"/>
                    </a:cubicBezTo>
                    <a:cubicBezTo>
                      <a:pt x="115" y="0"/>
                      <a:pt x="115" y="0"/>
                      <a:pt x="115" y="0"/>
                    </a:cubicBezTo>
                    <a:cubicBezTo>
                      <a:pt x="100" y="9"/>
                      <a:pt x="90" y="13"/>
                      <a:pt x="73" y="14"/>
                    </a:cubicBezTo>
                    <a:cubicBezTo>
                      <a:pt x="55" y="14"/>
                      <a:pt x="45" y="10"/>
                      <a:pt x="31" y="0"/>
                    </a:cubicBezTo>
                    <a:close/>
                    <a:moveTo>
                      <a:pt x="31" y="4"/>
                    </a:moveTo>
                    <a:cubicBezTo>
                      <a:pt x="6" y="26"/>
                      <a:pt x="6" y="26"/>
                      <a:pt x="6" y="26"/>
                    </a:cubicBezTo>
                    <a:cubicBezTo>
                      <a:pt x="7" y="26"/>
                      <a:pt x="13" y="29"/>
                      <a:pt x="16" y="38"/>
                    </a:cubicBezTo>
                    <a:cubicBezTo>
                      <a:pt x="17" y="42"/>
                      <a:pt x="17" y="47"/>
                      <a:pt x="17" y="51"/>
                    </a:cubicBezTo>
                    <a:cubicBezTo>
                      <a:pt x="17" y="56"/>
                      <a:pt x="17" y="60"/>
                      <a:pt x="17" y="64"/>
                    </a:cubicBezTo>
                    <a:cubicBezTo>
                      <a:pt x="17" y="79"/>
                      <a:pt x="18" y="106"/>
                      <a:pt x="34" y="113"/>
                    </a:cubicBezTo>
                    <a:cubicBezTo>
                      <a:pt x="37" y="115"/>
                      <a:pt x="53" y="118"/>
                      <a:pt x="60" y="122"/>
                    </a:cubicBezTo>
                    <a:cubicBezTo>
                      <a:pt x="70" y="126"/>
                      <a:pt x="72" y="130"/>
                      <a:pt x="73" y="130"/>
                    </a:cubicBezTo>
                    <a:cubicBezTo>
                      <a:pt x="74" y="129"/>
                      <a:pt x="76" y="126"/>
                      <a:pt x="83" y="123"/>
                    </a:cubicBezTo>
                    <a:cubicBezTo>
                      <a:pt x="91" y="119"/>
                      <a:pt x="106" y="115"/>
                      <a:pt x="111" y="113"/>
                    </a:cubicBezTo>
                    <a:cubicBezTo>
                      <a:pt x="127" y="107"/>
                      <a:pt x="127" y="79"/>
                      <a:pt x="128" y="63"/>
                    </a:cubicBezTo>
                    <a:cubicBezTo>
                      <a:pt x="128" y="52"/>
                      <a:pt x="128" y="52"/>
                      <a:pt x="128" y="52"/>
                    </a:cubicBezTo>
                    <a:cubicBezTo>
                      <a:pt x="128" y="47"/>
                      <a:pt x="127" y="43"/>
                      <a:pt x="129" y="38"/>
                    </a:cubicBezTo>
                    <a:cubicBezTo>
                      <a:pt x="131" y="33"/>
                      <a:pt x="134" y="28"/>
                      <a:pt x="139" y="26"/>
                    </a:cubicBezTo>
                    <a:cubicBezTo>
                      <a:pt x="114" y="4"/>
                      <a:pt x="114" y="4"/>
                      <a:pt x="114" y="4"/>
                    </a:cubicBezTo>
                    <a:cubicBezTo>
                      <a:pt x="100" y="13"/>
                      <a:pt x="90" y="16"/>
                      <a:pt x="73" y="16"/>
                    </a:cubicBezTo>
                    <a:cubicBezTo>
                      <a:pt x="56" y="16"/>
                      <a:pt x="45" y="13"/>
                      <a:pt x="3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22"/>
              <p:cNvSpPr>
                <a:spLocks noEditPoints="1"/>
              </p:cNvSpPr>
              <p:nvPr/>
            </p:nvSpPr>
            <p:spPr bwMode="auto">
              <a:xfrm>
                <a:off x="2036763" y="2559050"/>
                <a:ext cx="388938" cy="430213"/>
              </a:xfrm>
              <a:custGeom>
                <a:avLst/>
                <a:gdLst>
                  <a:gd name="T0" fmla="*/ 226 w 245"/>
                  <a:gd name="T1" fmla="*/ 17 h 271"/>
                  <a:gd name="T2" fmla="*/ 233 w 245"/>
                  <a:gd name="T3" fmla="*/ 31 h 271"/>
                  <a:gd name="T4" fmla="*/ 219 w 245"/>
                  <a:gd name="T5" fmla="*/ 41 h 271"/>
                  <a:gd name="T6" fmla="*/ 207 w 245"/>
                  <a:gd name="T7" fmla="*/ 31 h 271"/>
                  <a:gd name="T8" fmla="*/ 212 w 245"/>
                  <a:gd name="T9" fmla="*/ 17 h 271"/>
                  <a:gd name="T10" fmla="*/ 219 w 245"/>
                  <a:gd name="T11" fmla="*/ 0 h 271"/>
                  <a:gd name="T12" fmla="*/ 131 w 245"/>
                  <a:gd name="T13" fmla="*/ 240 h 271"/>
                  <a:gd name="T14" fmla="*/ 136 w 245"/>
                  <a:gd name="T15" fmla="*/ 254 h 271"/>
                  <a:gd name="T16" fmla="*/ 122 w 245"/>
                  <a:gd name="T17" fmla="*/ 263 h 271"/>
                  <a:gd name="T18" fmla="*/ 110 w 245"/>
                  <a:gd name="T19" fmla="*/ 254 h 271"/>
                  <a:gd name="T20" fmla="*/ 114 w 245"/>
                  <a:gd name="T21" fmla="*/ 240 h 271"/>
                  <a:gd name="T22" fmla="*/ 122 w 245"/>
                  <a:gd name="T23" fmla="*/ 223 h 271"/>
                  <a:gd name="T24" fmla="*/ 126 w 245"/>
                  <a:gd name="T25" fmla="*/ 242 h 271"/>
                  <a:gd name="T26" fmla="*/ 129 w 245"/>
                  <a:gd name="T27" fmla="*/ 252 h 271"/>
                  <a:gd name="T28" fmla="*/ 122 w 245"/>
                  <a:gd name="T29" fmla="*/ 256 h 271"/>
                  <a:gd name="T30" fmla="*/ 114 w 245"/>
                  <a:gd name="T31" fmla="*/ 252 h 271"/>
                  <a:gd name="T32" fmla="*/ 117 w 245"/>
                  <a:gd name="T33" fmla="*/ 242 h 271"/>
                  <a:gd name="T34" fmla="*/ 122 w 245"/>
                  <a:gd name="T35" fmla="*/ 235 h 271"/>
                  <a:gd name="T36" fmla="*/ 34 w 245"/>
                  <a:gd name="T37" fmla="*/ 17 h 271"/>
                  <a:gd name="T38" fmla="*/ 38 w 245"/>
                  <a:gd name="T39" fmla="*/ 31 h 271"/>
                  <a:gd name="T40" fmla="*/ 27 w 245"/>
                  <a:gd name="T41" fmla="*/ 41 h 271"/>
                  <a:gd name="T42" fmla="*/ 15 w 245"/>
                  <a:gd name="T43" fmla="*/ 31 h 271"/>
                  <a:gd name="T44" fmla="*/ 19 w 245"/>
                  <a:gd name="T45" fmla="*/ 17 h 271"/>
                  <a:gd name="T46" fmla="*/ 27 w 245"/>
                  <a:gd name="T47" fmla="*/ 0 h 271"/>
                  <a:gd name="T48" fmla="*/ 31 w 245"/>
                  <a:gd name="T49" fmla="*/ 22 h 271"/>
                  <a:gd name="T50" fmla="*/ 34 w 245"/>
                  <a:gd name="T51" fmla="*/ 29 h 271"/>
                  <a:gd name="T52" fmla="*/ 27 w 245"/>
                  <a:gd name="T53" fmla="*/ 33 h 271"/>
                  <a:gd name="T54" fmla="*/ 19 w 245"/>
                  <a:gd name="T55" fmla="*/ 29 h 271"/>
                  <a:gd name="T56" fmla="*/ 22 w 245"/>
                  <a:gd name="T57" fmla="*/ 22 h 271"/>
                  <a:gd name="T58" fmla="*/ 27 w 245"/>
                  <a:gd name="T59" fmla="*/ 12 h 271"/>
                  <a:gd name="T60" fmla="*/ 224 w 245"/>
                  <a:gd name="T61" fmla="*/ 22 h 271"/>
                  <a:gd name="T62" fmla="*/ 226 w 245"/>
                  <a:gd name="T63" fmla="*/ 29 h 271"/>
                  <a:gd name="T64" fmla="*/ 219 w 245"/>
                  <a:gd name="T65" fmla="*/ 33 h 271"/>
                  <a:gd name="T66" fmla="*/ 212 w 245"/>
                  <a:gd name="T67" fmla="*/ 29 h 271"/>
                  <a:gd name="T68" fmla="*/ 214 w 245"/>
                  <a:gd name="T69" fmla="*/ 22 h 271"/>
                  <a:gd name="T70" fmla="*/ 219 w 245"/>
                  <a:gd name="T71" fmla="*/ 1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5" h="271">
                    <a:moveTo>
                      <a:pt x="219" y="0"/>
                    </a:moveTo>
                    <a:lnTo>
                      <a:pt x="226" y="17"/>
                    </a:lnTo>
                    <a:lnTo>
                      <a:pt x="245" y="19"/>
                    </a:lnTo>
                    <a:lnTo>
                      <a:pt x="233" y="31"/>
                    </a:lnTo>
                    <a:lnTo>
                      <a:pt x="235" y="48"/>
                    </a:lnTo>
                    <a:lnTo>
                      <a:pt x="219" y="41"/>
                    </a:lnTo>
                    <a:lnTo>
                      <a:pt x="205" y="48"/>
                    </a:lnTo>
                    <a:lnTo>
                      <a:pt x="207" y="31"/>
                    </a:lnTo>
                    <a:lnTo>
                      <a:pt x="193" y="19"/>
                    </a:lnTo>
                    <a:lnTo>
                      <a:pt x="212" y="17"/>
                    </a:lnTo>
                    <a:lnTo>
                      <a:pt x="219" y="0"/>
                    </a:lnTo>
                    <a:lnTo>
                      <a:pt x="219" y="0"/>
                    </a:lnTo>
                    <a:close/>
                    <a:moveTo>
                      <a:pt x="122" y="223"/>
                    </a:moveTo>
                    <a:lnTo>
                      <a:pt x="131" y="240"/>
                    </a:lnTo>
                    <a:lnTo>
                      <a:pt x="148" y="242"/>
                    </a:lnTo>
                    <a:lnTo>
                      <a:pt x="136" y="254"/>
                    </a:lnTo>
                    <a:lnTo>
                      <a:pt x="138" y="271"/>
                    </a:lnTo>
                    <a:lnTo>
                      <a:pt x="122" y="263"/>
                    </a:lnTo>
                    <a:lnTo>
                      <a:pt x="107" y="271"/>
                    </a:lnTo>
                    <a:lnTo>
                      <a:pt x="110" y="254"/>
                    </a:lnTo>
                    <a:lnTo>
                      <a:pt x="98" y="242"/>
                    </a:lnTo>
                    <a:lnTo>
                      <a:pt x="114" y="240"/>
                    </a:lnTo>
                    <a:lnTo>
                      <a:pt x="122" y="223"/>
                    </a:lnTo>
                    <a:lnTo>
                      <a:pt x="122" y="223"/>
                    </a:lnTo>
                    <a:close/>
                    <a:moveTo>
                      <a:pt x="122" y="235"/>
                    </a:moveTo>
                    <a:lnTo>
                      <a:pt x="126" y="242"/>
                    </a:lnTo>
                    <a:lnTo>
                      <a:pt x="136" y="244"/>
                    </a:lnTo>
                    <a:lnTo>
                      <a:pt x="129" y="252"/>
                    </a:lnTo>
                    <a:lnTo>
                      <a:pt x="131" y="261"/>
                    </a:lnTo>
                    <a:lnTo>
                      <a:pt x="122" y="256"/>
                    </a:lnTo>
                    <a:lnTo>
                      <a:pt x="112" y="261"/>
                    </a:lnTo>
                    <a:lnTo>
                      <a:pt x="114" y="252"/>
                    </a:lnTo>
                    <a:lnTo>
                      <a:pt x="107" y="244"/>
                    </a:lnTo>
                    <a:lnTo>
                      <a:pt x="117" y="242"/>
                    </a:lnTo>
                    <a:lnTo>
                      <a:pt x="122" y="235"/>
                    </a:lnTo>
                    <a:lnTo>
                      <a:pt x="122" y="235"/>
                    </a:lnTo>
                    <a:close/>
                    <a:moveTo>
                      <a:pt x="27" y="0"/>
                    </a:moveTo>
                    <a:lnTo>
                      <a:pt x="34" y="17"/>
                    </a:lnTo>
                    <a:lnTo>
                      <a:pt x="53" y="19"/>
                    </a:lnTo>
                    <a:lnTo>
                      <a:pt x="38" y="31"/>
                    </a:lnTo>
                    <a:lnTo>
                      <a:pt x="41" y="48"/>
                    </a:lnTo>
                    <a:lnTo>
                      <a:pt x="27" y="41"/>
                    </a:lnTo>
                    <a:lnTo>
                      <a:pt x="10" y="48"/>
                    </a:lnTo>
                    <a:lnTo>
                      <a:pt x="15" y="31"/>
                    </a:lnTo>
                    <a:lnTo>
                      <a:pt x="0" y="19"/>
                    </a:lnTo>
                    <a:lnTo>
                      <a:pt x="19" y="17"/>
                    </a:lnTo>
                    <a:lnTo>
                      <a:pt x="27" y="0"/>
                    </a:lnTo>
                    <a:lnTo>
                      <a:pt x="27" y="0"/>
                    </a:lnTo>
                    <a:close/>
                    <a:moveTo>
                      <a:pt x="27" y="12"/>
                    </a:moveTo>
                    <a:lnTo>
                      <a:pt x="31" y="22"/>
                    </a:lnTo>
                    <a:lnTo>
                      <a:pt x="41" y="22"/>
                    </a:lnTo>
                    <a:lnTo>
                      <a:pt x="34" y="29"/>
                    </a:lnTo>
                    <a:lnTo>
                      <a:pt x="36" y="38"/>
                    </a:lnTo>
                    <a:lnTo>
                      <a:pt x="27" y="33"/>
                    </a:lnTo>
                    <a:lnTo>
                      <a:pt x="17" y="38"/>
                    </a:lnTo>
                    <a:lnTo>
                      <a:pt x="19" y="29"/>
                    </a:lnTo>
                    <a:lnTo>
                      <a:pt x="12" y="22"/>
                    </a:lnTo>
                    <a:lnTo>
                      <a:pt x="22" y="22"/>
                    </a:lnTo>
                    <a:lnTo>
                      <a:pt x="27" y="12"/>
                    </a:lnTo>
                    <a:lnTo>
                      <a:pt x="27" y="12"/>
                    </a:lnTo>
                    <a:close/>
                    <a:moveTo>
                      <a:pt x="219" y="12"/>
                    </a:moveTo>
                    <a:lnTo>
                      <a:pt x="224" y="22"/>
                    </a:lnTo>
                    <a:lnTo>
                      <a:pt x="233" y="22"/>
                    </a:lnTo>
                    <a:lnTo>
                      <a:pt x="226" y="29"/>
                    </a:lnTo>
                    <a:lnTo>
                      <a:pt x="228" y="38"/>
                    </a:lnTo>
                    <a:lnTo>
                      <a:pt x="219" y="33"/>
                    </a:lnTo>
                    <a:lnTo>
                      <a:pt x="209" y="38"/>
                    </a:lnTo>
                    <a:lnTo>
                      <a:pt x="212" y="29"/>
                    </a:lnTo>
                    <a:lnTo>
                      <a:pt x="205" y="22"/>
                    </a:lnTo>
                    <a:lnTo>
                      <a:pt x="214" y="22"/>
                    </a:lnTo>
                    <a:lnTo>
                      <a:pt x="219" y="12"/>
                    </a:lnTo>
                    <a:lnTo>
                      <a:pt x="21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3"/>
              <p:cNvSpPr>
                <a:spLocks noEditPoints="1"/>
              </p:cNvSpPr>
              <p:nvPr/>
            </p:nvSpPr>
            <p:spPr bwMode="auto">
              <a:xfrm>
                <a:off x="2055813" y="3078163"/>
                <a:ext cx="350838" cy="79375"/>
              </a:xfrm>
              <a:custGeom>
                <a:avLst/>
                <a:gdLst>
                  <a:gd name="T0" fmla="*/ 11 w 93"/>
                  <a:gd name="T1" fmla="*/ 4 h 21"/>
                  <a:gd name="T2" fmla="*/ 11 w 93"/>
                  <a:gd name="T3" fmla="*/ 4 h 21"/>
                  <a:gd name="T4" fmla="*/ 11 w 93"/>
                  <a:gd name="T5" fmla="*/ 2 h 21"/>
                  <a:gd name="T6" fmla="*/ 29 w 93"/>
                  <a:gd name="T7" fmla="*/ 3 h 21"/>
                  <a:gd name="T8" fmla="*/ 28 w 93"/>
                  <a:gd name="T9" fmla="*/ 8 h 21"/>
                  <a:gd name="T10" fmla="*/ 38 w 93"/>
                  <a:gd name="T11" fmla="*/ 7 h 21"/>
                  <a:gd name="T12" fmla="*/ 37 w 93"/>
                  <a:gd name="T13" fmla="*/ 5 h 21"/>
                  <a:gd name="T14" fmla="*/ 33 w 93"/>
                  <a:gd name="T15" fmla="*/ 4 h 21"/>
                  <a:gd name="T16" fmla="*/ 39 w 93"/>
                  <a:gd name="T17" fmla="*/ 1 h 21"/>
                  <a:gd name="T18" fmla="*/ 63 w 93"/>
                  <a:gd name="T19" fmla="*/ 3 h 21"/>
                  <a:gd name="T20" fmla="*/ 65 w 93"/>
                  <a:gd name="T21" fmla="*/ 8 h 21"/>
                  <a:gd name="T22" fmla="*/ 71 w 93"/>
                  <a:gd name="T23" fmla="*/ 10 h 21"/>
                  <a:gd name="T24" fmla="*/ 65 w 93"/>
                  <a:gd name="T25" fmla="*/ 2 h 21"/>
                  <a:gd name="T26" fmla="*/ 88 w 93"/>
                  <a:gd name="T27" fmla="*/ 12 h 21"/>
                  <a:gd name="T28" fmla="*/ 87 w 93"/>
                  <a:gd name="T29" fmla="*/ 11 h 21"/>
                  <a:gd name="T30" fmla="*/ 87 w 93"/>
                  <a:gd name="T31" fmla="*/ 5 h 21"/>
                  <a:gd name="T32" fmla="*/ 83 w 93"/>
                  <a:gd name="T33" fmla="*/ 18 h 21"/>
                  <a:gd name="T34" fmla="*/ 80 w 93"/>
                  <a:gd name="T35" fmla="*/ 11 h 21"/>
                  <a:gd name="T36" fmla="*/ 78 w 93"/>
                  <a:gd name="T37" fmla="*/ 11 h 21"/>
                  <a:gd name="T38" fmla="*/ 75 w 93"/>
                  <a:gd name="T39" fmla="*/ 19 h 21"/>
                  <a:gd name="T40" fmla="*/ 93 w 93"/>
                  <a:gd name="T41" fmla="*/ 20 h 21"/>
                  <a:gd name="T42" fmla="*/ 85 w 93"/>
                  <a:gd name="T43" fmla="*/ 12 h 21"/>
                  <a:gd name="T44" fmla="*/ 55 w 93"/>
                  <a:gd name="T45" fmla="*/ 2 h 21"/>
                  <a:gd name="T46" fmla="*/ 50 w 93"/>
                  <a:gd name="T47" fmla="*/ 7 h 21"/>
                  <a:gd name="T48" fmla="*/ 50 w 93"/>
                  <a:gd name="T49" fmla="*/ 15 h 21"/>
                  <a:gd name="T50" fmla="*/ 57 w 93"/>
                  <a:gd name="T51" fmla="*/ 10 h 21"/>
                  <a:gd name="T52" fmla="*/ 53 w 93"/>
                  <a:gd name="T53" fmla="*/ 14 h 21"/>
                  <a:gd name="T54" fmla="*/ 57 w 93"/>
                  <a:gd name="T55" fmla="*/ 14 h 21"/>
                  <a:gd name="T56" fmla="*/ 57 w 93"/>
                  <a:gd name="T57" fmla="*/ 9 h 21"/>
                  <a:gd name="T58" fmla="*/ 55 w 93"/>
                  <a:gd name="T59" fmla="*/ 7 h 21"/>
                  <a:gd name="T60" fmla="*/ 62 w 93"/>
                  <a:gd name="T61" fmla="*/ 11 h 21"/>
                  <a:gd name="T62" fmla="*/ 62 w 93"/>
                  <a:gd name="T63" fmla="*/ 11 h 21"/>
                  <a:gd name="T64" fmla="*/ 62 w 93"/>
                  <a:gd name="T65" fmla="*/ 14 h 21"/>
                  <a:gd name="T66" fmla="*/ 39 w 93"/>
                  <a:gd name="T67" fmla="*/ 11 h 21"/>
                  <a:gd name="T68" fmla="*/ 36 w 93"/>
                  <a:gd name="T69" fmla="*/ 10 h 21"/>
                  <a:gd name="T70" fmla="*/ 34 w 93"/>
                  <a:gd name="T71" fmla="*/ 12 h 21"/>
                  <a:gd name="T72" fmla="*/ 34 w 93"/>
                  <a:gd name="T73" fmla="*/ 13 h 21"/>
                  <a:gd name="T74" fmla="*/ 26 w 93"/>
                  <a:gd name="T75" fmla="*/ 17 h 21"/>
                  <a:gd name="T76" fmla="*/ 44 w 93"/>
                  <a:gd name="T77" fmla="*/ 15 h 21"/>
                  <a:gd name="T78" fmla="*/ 35 w 93"/>
                  <a:gd name="T79" fmla="*/ 12 h 21"/>
                  <a:gd name="T80" fmla="*/ 7 w 93"/>
                  <a:gd name="T81" fmla="*/ 6 h 21"/>
                  <a:gd name="T82" fmla="*/ 12 w 93"/>
                  <a:gd name="T83" fmla="*/ 8 h 21"/>
                  <a:gd name="T84" fmla="*/ 10 w 93"/>
                  <a:gd name="T85" fmla="*/ 8 h 21"/>
                  <a:gd name="T86" fmla="*/ 13 w 93"/>
                  <a:gd name="T87" fmla="*/ 5 h 21"/>
                  <a:gd name="T88" fmla="*/ 5 w 93"/>
                  <a:gd name="T89" fmla="*/ 7 h 21"/>
                  <a:gd name="T90" fmla="*/ 6 w 93"/>
                  <a:gd name="T91" fmla="*/ 9 h 21"/>
                  <a:gd name="T92" fmla="*/ 4 w 93"/>
                  <a:gd name="T93" fmla="*/ 11 h 21"/>
                  <a:gd name="T94" fmla="*/ 8 w 93"/>
                  <a:gd name="T95" fmla="*/ 11 h 21"/>
                  <a:gd name="T96" fmla="*/ 0 w 93"/>
                  <a:gd name="T97" fmla="*/ 16 h 21"/>
                  <a:gd name="T98" fmla="*/ 18 w 93"/>
                  <a:gd name="T99" fmla="*/ 14 h 21"/>
                  <a:gd name="T100" fmla="*/ 14 w 93"/>
                  <a:gd name="T101" fmla="*/ 13 h 21"/>
                  <a:gd name="T102" fmla="*/ 12 w 93"/>
                  <a:gd name="T103" fmla="*/ 11 h 21"/>
                  <a:gd name="T104" fmla="*/ 10 w 93"/>
                  <a:gd name="T105" fmla="*/ 14 h 21"/>
                  <a:gd name="T106" fmla="*/ 14 w 93"/>
                  <a:gd name="T107" fmla="*/ 10 h 21"/>
                  <a:gd name="T108" fmla="*/ 10 w 93"/>
                  <a:gd name="T109" fmla="*/ 9 h 21"/>
                  <a:gd name="T110" fmla="*/ 6 w 93"/>
                  <a:gd name="T111" fmla="*/ 14 h 21"/>
                  <a:gd name="T112" fmla="*/ 7 w 93"/>
                  <a:gd name="T113" fmla="*/ 17 h 21"/>
                  <a:gd name="T114" fmla="*/ 7 w 93"/>
                  <a:gd name="T115" fmla="*/ 21 h 21"/>
                  <a:gd name="T116" fmla="*/ 14 w 93"/>
                  <a:gd name="T117" fmla="*/ 20 h 21"/>
                  <a:gd name="T118" fmla="*/ 15 w 93"/>
                  <a:gd name="T119" fmla="*/ 16 h 21"/>
                  <a:gd name="T120" fmla="*/ 12 w 93"/>
                  <a:gd name="T121" fmla="*/ 17 h 21"/>
                  <a:gd name="T122" fmla="*/ 7 w 93"/>
                  <a:gd name="T123" fmla="*/ 1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3" h="21">
                    <a:moveTo>
                      <a:pt x="11" y="2"/>
                    </a:moveTo>
                    <a:cubicBezTo>
                      <a:pt x="11" y="2"/>
                      <a:pt x="11" y="2"/>
                      <a:pt x="11" y="3"/>
                    </a:cubicBezTo>
                    <a:cubicBezTo>
                      <a:pt x="11" y="3"/>
                      <a:pt x="11" y="3"/>
                      <a:pt x="11" y="3"/>
                    </a:cubicBezTo>
                    <a:cubicBezTo>
                      <a:pt x="11" y="3"/>
                      <a:pt x="11" y="4"/>
                      <a:pt x="11" y="4"/>
                    </a:cubicBezTo>
                    <a:cubicBezTo>
                      <a:pt x="10" y="4"/>
                      <a:pt x="10" y="5"/>
                      <a:pt x="10" y="5"/>
                    </a:cubicBezTo>
                    <a:cubicBezTo>
                      <a:pt x="9" y="5"/>
                      <a:pt x="9" y="5"/>
                      <a:pt x="9" y="5"/>
                    </a:cubicBezTo>
                    <a:cubicBezTo>
                      <a:pt x="9" y="5"/>
                      <a:pt x="10" y="5"/>
                      <a:pt x="10" y="5"/>
                    </a:cubicBezTo>
                    <a:cubicBezTo>
                      <a:pt x="10" y="5"/>
                      <a:pt x="11" y="5"/>
                      <a:pt x="11" y="4"/>
                    </a:cubicBezTo>
                    <a:cubicBezTo>
                      <a:pt x="12" y="4"/>
                      <a:pt x="12" y="4"/>
                      <a:pt x="12" y="4"/>
                    </a:cubicBezTo>
                    <a:cubicBezTo>
                      <a:pt x="12" y="4"/>
                      <a:pt x="13" y="4"/>
                      <a:pt x="13" y="3"/>
                    </a:cubicBezTo>
                    <a:cubicBezTo>
                      <a:pt x="13" y="3"/>
                      <a:pt x="14" y="3"/>
                      <a:pt x="13" y="3"/>
                    </a:cubicBezTo>
                    <a:cubicBezTo>
                      <a:pt x="13" y="2"/>
                      <a:pt x="12" y="2"/>
                      <a:pt x="11" y="2"/>
                    </a:cubicBezTo>
                    <a:close/>
                    <a:moveTo>
                      <a:pt x="38" y="1"/>
                    </a:moveTo>
                    <a:cubicBezTo>
                      <a:pt x="38" y="1"/>
                      <a:pt x="38" y="1"/>
                      <a:pt x="37" y="1"/>
                    </a:cubicBezTo>
                    <a:cubicBezTo>
                      <a:pt x="36" y="1"/>
                      <a:pt x="33" y="2"/>
                      <a:pt x="29" y="2"/>
                    </a:cubicBezTo>
                    <a:cubicBezTo>
                      <a:pt x="28" y="2"/>
                      <a:pt x="28" y="3"/>
                      <a:pt x="29" y="3"/>
                    </a:cubicBezTo>
                    <a:cubicBezTo>
                      <a:pt x="30" y="3"/>
                      <a:pt x="31" y="3"/>
                      <a:pt x="32" y="3"/>
                    </a:cubicBezTo>
                    <a:cubicBezTo>
                      <a:pt x="32" y="3"/>
                      <a:pt x="32" y="4"/>
                      <a:pt x="32" y="5"/>
                    </a:cubicBezTo>
                    <a:cubicBezTo>
                      <a:pt x="31" y="6"/>
                      <a:pt x="30" y="7"/>
                      <a:pt x="29" y="8"/>
                    </a:cubicBezTo>
                    <a:cubicBezTo>
                      <a:pt x="29" y="8"/>
                      <a:pt x="29" y="8"/>
                      <a:pt x="28" y="8"/>
                    </a:cubicBezTo>
                    <a:cubicBezTo>
                      <a:pt x="28" y="8"/>
                      <a:pt x="28" y="9"/>
                      <a:pt x="28" y="9"/>
                    </a:cubicBezTo>
                    <a:cubicBezTo>
                      <a:pt x="28" y="9"/>
                      <a:pt x="29" y="10"/>
                      <a:pt x="29" y="10"/>
                    </a:cubicBezTo>
                    <a:cubicBezTo>
                      <a:pt x="29" y="10"/>
                      <a:pt x="29" y="10"/>
                      <a:pt x="30" y="9"/>
                    </a:cubicBezTo>
                    <a:cubicBezTo>
                      <a:pt x="30" y="9"/>
                      <a:pt x="33" y="8"/>
                      <a:pt x="38" y="7"/>
                    </a:cubicBezTo>
                    <a:cubicBezTo>
                      <a:pt x="38" y="7"/>
                      <a:pt x="38" y="7"/>
                      <a:pt x="38" y="7"/>
                    </a:cubicBezTo>
                    <a:cubicBezTo>
                      <a:pt x="38" y="8"/>
                      <a:pt x="39" y="8"/>
                      <a:pt x="39" y="8"/>
                    </a:cubicBezTo>
                    <a:cubicBezTo>
                      <a:pt x="40" y="8"/>
                      <a:pt x="40" y="7"/>
                      <a:pt x="39" y="6"/>
                    </a:cubicBezTo>
                    <a:cubicBezTo>
                      <a:pt x="39" y="5"/>
                      <a:pt x="38" y="5"/>
                      <a:pt x="37" y="5"/>
                    </a:cubicBezTo>
                    <a:cubicBezTo>
                      <a:pt x="35" y="4"/>
                      <a:pt x="35" y="4"/>
                      <a:pt x="36" y="5"/>
                    </a:cubicBezTo>
                    <a:cubicBezTo>
                      <a:pt x="36" y="5"/>
                      <a:pt x="36" y="6"/>
                      <a:pt x="37" y="7"/>
                    </a:cubicBezTo>
                    <a:cubicBezTo>
                      <a:pt x="34" y="7"/>
                      <a:pt x="32" y="8"/>
                      <a:pt x="30" y="8"/>
                    </a:cubicBezTo>
                    <a:cubicBezTo>
                      <a:pt x="31" y="7"/>
                      <a:pt x="32" y="6"/>
                      <a:pt x="33" y="4"/>
                    </a:cubicBezTo>
                    <a:cubicBezTo>
                      <a:pt x="34" y="4"/>
                      <a:pt x="34" y="4"/>
                      <a:pt x="34" y="4"/>
                    </a:cubicBezTo>
                    <a:cubicBezTo>
                      <a:pt x="35" y="4"/>
                      <a:pt x="35" y="3"/>
                      <a:pt x="33" y="3"/>
                    </a:cubicBezTo>
                    <a:cubicBezTo>
                      <a:pt x="36" y="2"/>
                      <a:pt x="38" y="2"/>
                      <a:pt x="39" y="2"/>
                    </a:cubicBezTo>
                    <a:cubicBezTo>
                      <a:pt x="39" y="2"/>
                      <a:pt x="39" y="1"/>
                      <a:pt x="39" y="1"/>
                    </a:cubicBezTo>
                    <a:cubicBezTo>
                      <a:pt x="39" y="1"/>
                      <a:pt x="38" y="1"/>
                      <a:pt x="38" y="1"/>
                    </a:cubicBezTo>
                    <a:close/>
                    <a:moveTo>
                      <a:pt x="63" y="0"/>
                    </a:moveTo>
                    <a:cubicBezTo>
                      <a:pt x="63" y="0"/>
                      <a:pt x="63" y="1"/>
                      <a:pt x="63" y="1"/>
                    </a:cubicBezTo>
                    <a:cubicBezTo>
                      <a:pt x="63" y="1"/>
                      <a:pt x="63" y="2"/>
                      <a:pt x="63" y="3"/>
                    </a:cubicBezTo>
                    <a:cubicBezTo>
                      <a:pt x="62" y="7"/>
                      <a:pt x="61" y="9"/>
                      <a:pt x="59" y="11"/>
                    </a:cubicBezTo>
                    <a:cubicBezTo>
                      <a:pt x="59" y="11"/>
                      <a:pt x="59" y="11"/>
                      <a:pt x="59" y="11"/>
                    </a:cubicBezTo>
                    <a:cubicBezTo>
                      <a:pt x="61" y="10"/>
                      <a:pt x="62" y="8"/>
                      <a:pt x="63" y="5"/>
                    </a:cubicBezTo>
                    <a:cubicBezTo>
                      <a:pt x="64" y="5"/>
                      <a:pt x="64" y="6"/>
                      <a:pt x="65" y="8"/>
                    </a:cubicBezTo>
                    <a:cubicBezTo>
                      <a:pt x="66" y="9"/>
                      <a:pt x="66" y="9"/>
                      <a:pt x="66" y="10"/>
                    </a:cubicBezTo>
                    <a:cubicBezTo>
                      <a:pt x="66" y="10"/>
                      <a:pt x="67" y="11"/>
                      <a:pt x="69" y="11"/>
                    </a:cubicBezTo>
                    <a:cubicBezTo>
                      <a:pt x="69" y="11"/>
                      <a:pt x="69" y="11"/>
                      <a:pt x="70" y="11"/>
                    </a:cubicBezTo>
                    <a:cubicBezTo>
                      <a:pt x="70" y="11"/>
                      <a:pt x="71" y="11"/>
                      <a:pt x="71" y="10"/>
                    </a:cubicBezTo>
                    <a:cubicBezTo>
                      <a:pt x="71" y="10"/>
                      <a:pt x="71" y="10"/>
                      <a:pt x="71" y="10"/>
                    </a:cubicBezTo>
                    <a:cubicBezTo>
                      <a:pt x="68" y="8"/>
                      <a:pt x="66" y="7"/>
                      <a:pt x="65" y="5"/>
                    </a:cubicBezTo>
                    <a:cubicBezTo>
                      <a:pt x="64" y="5"/>
                      <a:pt x="64" y="4"/>
                      <a:pt x="64" y="4"/>
                    </a:cubicBezTo>
                    <a:cubicBezTo>
                      <a:pt x="64" y="3"/>
                      <a:pt x="64" y="2"/>
                      <a:pt x="65" y="2"/>
                    </a:cubicBezTo>
                    <a:cubicBezTo>
                      <a:pt x="65" y="2"/>
                      <a:pt x="65" y="2"/>
                      <a:pt x="65" y="1"/>
                    </a:cubicBezTo>
                    <a:cubicBezTo>
                      <a:pt x="64" y="1"/>
                      <a:pt x="64" y="1"/>
                      <a:pt x="63" y="0"/>
                    </a:cubicBezTo>
                    <a:close/>
                    <a:moveTo>
                      <a:pt x="85" y="12"/>
                    </a:moveTo>
                    <a:cubicBezTo>
                      <a:pt x="86" y="12"/>
                      <a:pt x="87" y="12"/>
                      <a:pt x="88" y="12"/>
                    </a:cubicBezTo>
                    <a:cubicBezTo>
                      <a:pt x="89" y="12"/>
                      <a:pt x="89" y="12"/>
                      <a:pt x="89" y="12"/>
                    </a:cubicBezTo>
                    <a:cubicBezTo>
                      <a:pt x="90" y="12"/>
                      <a:pt x="90" y="12"/>
                      <a:pt x="91" y="11"/>
                    </a:cubicBezTo>
                    <a:cubicBezTo>
                      <a:pt x="91" y="11"/>
                      <a:pt x="90" y="11"/>
                      <a:pt x="90" y="11"/>
                    </a:cubicBezTo>
                    <a:cubicBezTo>
                      <a:pt x="89" y="10"/>
                      <a:pt x="88" y="11"/>
                      <a:pt x="87" y="11"/>
                    </a:cubicBezTo>
                    <a:cubicBezTo>
                      <a:pt x="86" y="11"/>
                      <a:pt x="86" y="11"/>
                      <a:pt x="85" y="11"/>
                    </a:cubicBezTo>
                    <a:cubicBezTo>
                      <a:pt x="86" y="9"/>
                      <a:pt x="86" y="7"/>
                      <a:pt x="86" y="7"/>
                    </a:cubicBezTo>
                    <a:cubicBezTo>
                      <a:pt x="86" y="6"/>
                      <a:pt x="86" y="6"/>
                      <a:pt x="86" y="6"/>
                    </a:cubicBezTo>
                    <a:cubicBezTo>
                      <a:pt x="86" y="5"/>
                      <a:pt x="87" y="5"/>
                      <a:pt x="87" y="5"/>
                    </a:cubicBezTo>
                    <a:cubicBezTo>
                      <a:pt x="86" y="5"/>
                      <a:pt x="85" y="4"/>
                      <a:pt x="84" y="4"/>
                    </a:cubicBezTo>
                    <a:cubicBezTo>
                      <a:pt x="84" y="4"/>
                      <a:pt x="84" y="4"/>
                      <a:pt x="84" y="5"/>
                    </a:cubicBezTo>
                    <a:cubicBezTo>
                      <a:pt x="84" y="5"/>
                      <a:pt x="84" y="6"/>
                      <a:pt x="84" y="6"/>
                    </a:cubicBezTo>
                    <a:cubicBezTo>
                      <a:pt x="84" y="8"/>
                      <a:pt x="84" y="12"/>
                      <a:pt x="83" y="18"/>
                    </a:cubicBezTo>
                    <a:cubicBezTo>
                      <a:pt x="80" y="18"/>
                      <a:pt x="80" y="18"/>
                      <a:pt x="80" y="18"/>
                    </a:cubicBezTo>
                    <a:cubicBezTo>
                      <a:pt x="80" y="18"/>
                      <a:pt x="80" y="17"/>
                      <a:pt x="80" y="16"/>
                    </a:cubicBezTo>
                    <a:cubicBezTo>
                      <a:pt x="80" y="14"/>
                      <a:pt x="80" y="12"/>
                      <a:pt x="80" y="12"/>
                    </a:cubicBezTo>
                    <a:cubicBezTo>
                      <a:pt x="80" y="12"/>
                      <a:pt x="80" y="11"/>
                      <a:pt x="80" y="11"/>
                    </a:cubicBezTo>
                    <a:cubicBezTo>
                      <a:pt x="80" y="11"/>
                      <a:pt x="80" y="11"/>
                      <a:pt x="80" y="11"/>
                    </a:cubicBezTo>
                    <a:cubicBezTo>
                      <a:pt x="80" y="10"/>
                      <a:pt x="79" y="10"/>
                      <a:pt x="78" y="9"/>
                    </a:cubicBezTo>
                    <a:cubicBezTo>
                      <a:pt x="78" y="9"/>
                      <a:pt x="78" y="10"/>
                      <a:pt x="78" y="10"/>
                    </a:cubicBezTo>
                    <a:cubicBezTo>
                      <a:pt x="78" y="11"/>
                      <a:pt x="78" y="11"/>
                      <a:pt x="78" y="11"/>
                    </a:cubicBezTo>
                    <a:cubicBezTo>
                      <a:pt x="79" y="12"/>
                      <a:pt x="79" y="15"/>
                      <a:pt x="78" y="18"/>
                    </a:cubicBezTo>
                    <a:cubicBezTo>
                      <a:pt x="77" y="18"/>
                      <a:pt x="76" y="18"/>
                      <a:pt x="74" y="18"/>
                    </a:cubicBezTo>
                    <a:cubicBezTo>
                      <a:pt x="74" y="18"/>
                      <a:pt x="73" y="18"/>
                      <a:pt x="74" y="18"/>
                    </a:cubicBezTo>
                    <a:cubicBezTo>
                      <a:pt x="74" y="19"/>
                      <a:pt x="74" y="19"/>
                      <a:pt x="75" y="19"/>
                    </a:cubicBezTo>
                    <a:cubicBezTo>
                      <a:pt x="78" y="19"/>
                      <a:pt x="81" y="19"/>
                      <a:pt x="84" y="19"/>
                    </a:cubicBezTo>
                    <a:cubicBezTo>
                      <a:pt x="85" y="19"/>
                      <a:pt x="87" y="19"/>
                      <a:pt x="88" y="20"/>
                    </a:cubicBezTo>
                    <a:cubicBezTo>
                      <a:pt x="89" y="20"/>
                      <a:pt x="91" y="20"/>
                      <a:pt x="92" y="20"/>
                    </a:cubicBezTo>
                    <a:cubicBezTo>
                      <a:pt x="93" y="20"/>
                      <a:pt x="93" y="20"/>
                      <a:pt x="93" y="20"/>
                    </a:cubicBezTo>
                    <a:cubicBezTo>
                      <a:pt x="93" y="19"/>
                      <a:pt x="92" y="18"/>
                      <a:pt x="91" y="18"/>
                    </a:cubicBezTo>
                    <a:cubicBezTo>
                      <a:pt x="91" y="18"/>
                      <a:pt x="90" y="18"/>
                      <a:pt x="89" y="18"/>
                    </a:cubicBezTo>
                    <a:cubicBezTo>
                      <a:pt x="87" y="18"/>
                      <a:pt x="85" y="18"/>
                      <a:pt x="84" y="18"/>
                    </a:cubicBezTo>
                    <a:cubicBezTo>
                      <a:pt x="85" y="12"/>
                      <a:pt x="85" y="12"/>
                      <a:pt x="85" y="12"/>
                    </a:cubicBezTo>
                    <a:close/>
                    <a:moveTo>
                      <a:pt x="55" y="2"/>
                    </a:moveTo>
                    <a:cubicBezTo>
                      <a:pt x="56" y="3"/>
                      <a:pt x="57" y="4"/>
                      <a:pt x="58" y="4"/>
                    </a:cubicBezTo>
                    <a:cubicBezTo>
                      <a:pt x="59" y="3"/>
                      <a:pt x="59" y="3"/>
                      <a:pt x="58" y="2"/>
                    </a:cubicBezTo>
                    <a:cubicBezTo>
                      <a:pt x="56" y="1"/>
                      <a:pt x="55" y="1"/>
                      <a:pt x="55" y="2"/>
                    </a:cubicBezTo>
                    <a:close/>
                    <a:moveTo>
                      <a:pt x="59" y="5"/>
                    </a:moveTo>
                    <a:cubicBezTo>
                      <a:pt x="59" y="5"/>
                      <a:pt x="58" y="5"/>
                      <a:pt x="57" y="5"/>
                    </a:cubicBezTo>
                    <a:cubicBezTo>
                      <a:pt x="55" y="6"/>
                      <a:pt x="52" y="6"/>
                      <a:pt x="50" y="6"/>
                    </a:cubicBezTo>
                    <a:cubicBezTo>
                      <a:pt x="50" y="6"/>
                      <a:pt x="50" y="6"/>
                      <a:pt x="50" y="7"/>
                    </a:cubicBezTo>
                    <a:cubicBezTo>
                      <a:pt x="51" y="7"/>
                      <a:pt x="51" y="7"/>
                      <a:pt x="52" y="8"/>
                    </a:cubicBezTo>
                    <a:cubicBezTo>
                      <a:pt x="52" y="8"/>
                      <a:pt x="53" y="7"/>
                      <a:pt x="55" y="7"/>
                    </a:cubicBezTo>
                    <a:cubicBezTo>
                      <a:pt x="55" y="9"/>
                      <a:pt x="53" y="12"/>
                      <a:pt x="50" y="15"/>
                    </a:cubicBezTo>
                    <a:cubicBezTo>
                      <a:pt x="49" y="15"/>
                      <a:pt x="49" y="15"/>
                      <a:pt x="50" y="15"/>
                    </a:cubicBezTo>
                    <a:cubicBezTo>
                      <a:pt x="50" y="15"/>
                      <a:pt x="51" y="15"/>
                      <a:pt x="51" y="15"/>
                    </a:cubicBezTo>
                    <a:cubicBezTo>
                      <a:pt x="53" y="13"/>
                      <a:pt x="55" y="12"/>
                      <a:pt x="55" y="10"/>
                    </a:cubicBezTo>
                    <a:cubicBezTo>
                      <a:pt x="55" y="10"/>
                      <a:pt x="55" y="10"/>
                      <a:pt x="56" y="10"/>
                    </a:cubicBezTo>
                    <a:cubicBezTo>
                      <a:pt x="56" y="10"/>
                      <a:pt x="57" y="10"/>
                      <a:pt x="57" y="10"/>
                    </a:cubicBezTo>
                    <a:cubicBezTo>
                      <a:pt x="57" y="11"/>
                      <a:pt x="57" y="12"/>
                      <a:pt x="56" y="13"/>
                    </a:cubicBezTo>
                    <a:cubicBezTo>
                      <a:pt x="56" y="14"/>
                      <a:pt x="55" y="15"/>
                      <a:pt x="55" y="15"/>
                    </a:cubicBezTo>
                    <a:cubicBezTo>
                      <a:pt x="55" y="15"/>
                      <a:pt x="55" y="15"/>
                      <a:pt x="54" y="15"/>
                    </a:cubicBezTo>
                    <a:cubicBezTo>
                      <a:pt x="54" y="14"/>
                      <a:pt x="53" y="14"/>
                      <a:pt x="53" y="14"/>
                    </a:cubicBezTo>
                    <a:cubicBezTo>
                      <a:pt x="54" y="15"/>
                      <a:pt x="54" y="16"/>
                      <a:pt x="54" y="16"/>
                    </a:cubicBezTo>
                    <a:cubicBezTo>
                      <a:pt x="54" y="16"/>
                      <a:pt x="54" y="17"/>
                      <a:pt x="54" y="17"/>
                    </a:cubicBezTo>
                    <a:cubicBezTo>
                      <a:pt x="55" y="17"/>
                      <a:pt x="55" y="17"/>
                      <a:pt x="56" y="16"/>
                    </a:cubicBezTo>
                    <a:cubicBezTo>
                      <a:pt x="57" y="15"/>
                      <a:pt x="57" y="15"/>
                      <a:pt x="57" y="14"/>
                    </a:cubicBezTo>
                    <a:cubicBezTo>
                      <a:pt x="58" y="12"/>
                      <a:pt x="58" y="11"/>
                      <a:pt x="58" y="11"/>
                    </a:cubicBezTo>
                    <a:cubicBezTo>
                      <a:pt x="59" y="10"/>
                      <a:pt x="59" y="10"/>
                      <a:pt x="59" y="10"/>
                    </a:cubicBezTo>
                    <a:cubicBezTo>
                      <a:pt x="58" y="10"/>
                      <a:pt x="58" y="9"/>
                      <a:pt x="58" y="9"/>
                    </a:cubicBezTo>
                    <a:cubicBezTo>
                      <a:pt x="57" y="9"/>
                      <a:pt x="57" y="9"/>
                      <a:pt x="57" y="9"/>
                    </a:cubicBezTo>
                    <a:cubicBezTo>
                      <a:pt x="57" y="9"/>
                      <a:pt x="56" y="9"/>
                      <a:pt x="56" y="9"/>
                    </a:cubicBezTo>
                    <a:cubicBezTo>
                      <a:pt x="56" y="9"/>
                      <a:pt x="56" y="8"/>
                      <a:pt x="56" y="8"/>
                    </a:cubicBezTo>
                    <a:cubicBezTo>
                      <a:pt x="56" y="8"/>
                      <a:pt x="56" y="8"/>
                      <a:pt x="56" y="8"/>
                    </a:cubicBezTo>
                    <a:cubicBezTo>
                      <a:pt x="56" y="8"/>
                      <a:pt x="56" y="7"/>
                      <a:pt x="55" y="7"/>
                    </a:cubicBezTo>
                    <a:cubicBezTo>
                      <a:pt x="57" y="6"/>
                      <a:pt x="58" y="6"/>
                      <a:pt x="59" y="6"/>
                    </a:cubicBezTo>
                    <a:cubicBezTo>
                      <a:pt x="60" y="6"/>
                      <a:pt x="60" y="6"/>
                      <a:pt x="60" y="6"/>
                    </a:cubicBezTo>
                    <a:cubicBezTo>
                      <a:pt x="60" y="5"/>
                      <a:pt x="59" y="5"/>
                      <a:pt x="59" y="5"/>
                    </a:cubicBezTo>
                    <a:close/>
                    <a:moveTo>
                      <a:pt x="62" y="11"/>
                    </a:moveTo>
                    <a:cubicBezTo>
                      <a:pt x="62" y="11"/>
                      <a:pt x="62" y="11"/>
                      <a:pt x="62" y="11"/>
                    </a:cubicBezTo>
                    <a:cubicBezTo>
                      <a:pt x="63" y="12"/>
                      <a:pt x="64" y="13"/>
                      <a:pt x="64" y="13"/>
                    </a:cubicBezTo>
                    <a:cubicBezTo>
                      <a:pt x="65" y="13"/>
                      <a:pt x="65" y="12"/>
                      <a:pt x="64" y="11"/>
                    </a:cubicBezTo>
                    <a:cubicBezTo>
                      <a:pt x="63" y="11"/>
                      <a:pt x="62" y="10"/>
                      <a:pt x="62" y="11"/>
                    </a:cubicBezTo>
                    <a:close/>
                    <a:moveTo>
                      <a:pt x="61" y="15"/>
                    </a:moveTo>
                    <a:cubicBezTo>
                      <a:pt x="62" y="16"/>
                      <a:pt x="63" y="17"/>
                      <a:pt x="64" y="18"/>
                    </a:cubicBezTo>
                    <a:cubicBezTo>
                      <a:pt x="65" y="17"/>
                      <a:pt x="65" y="17"/>
                      <a:pt x="65" y="16"/>
                    </a:cubicBezTo>
                    <a:cubicBezTo>
                      <a:pt x="64" y="15"/>
                      <a:pt x="63" y="15"/>
                      <a:pt x="62" y="14"/>
                    </a:cubicBezTo>
                    <a:cubicBezTo>
                      <a:pt x="61" y="14"/>
                      <a:pt x="61" y="14"/>
                      <a:pt x="61" y="15"/>
                    </a:cubicBezTo>
                    <a:close/>
                    <a:moveTo>
                      <a:pt x="35" y="12"/>
                    </a:moveTo>
                    <a:cubicBezTo>
                      <a:pt x="36" y="12"/>
                      <a:pt x="37" y="12"/>
                      <a:pt x="38" y="12"/>
                    </a:cubicBezTo>
                    <a:cubicBezTo>
                      <a:pt x="39" y="12"/>
                      <a:pt x="39" y="12"/>
                      <a:pt x="39" y="11"/>
                    </a:cubicBezTo>
                    <a:cubicBezTo>
                      <a:pt x="39" y="11"/>
                      <a:pt x="39" y="11"/>
                      <a:pt x="38" y="11"/>
                    </a:cubicBezTo>
                    <a:cubicBezTo>
                      <a:pt x="38" y="11"/>
                      <a:pt x="38" y="11"/>
                      <a:pt x="37" y="11"/>
                    </a:cubicBezTo>
                    <a:cubicBezTo>
                      <a:pt x="37" y="11"/>
                      <a:pt x="36" y="11"/>
                      <a:pt x="35" y="11"/>
                    </a:cubicBezTo>
                    <a:cubicBezTo>
                      <a:pt x="35" y="11"/>
                      <a:pt x="35" y="10"/>
                      <a:pt x="36" y="10"/>
                    </a:cubicBezTo>
                    <a:cubicBezTo>
                      <a:pt x="36" y="10"/>
                      <a:pt x="36" y="10"/>
                      <a:pt x="35" y="10"/>
                    </a:cubicBezTo>
                    <a:cubicBezTo>
                      <a:pt x="34" y="9"/>
                      <a:pt x="34" y="9"/>
                      <a:pt x="33" y="9"/>
                    </a:cubicBezTo>
                    <a:cubicBezTo>
                      <a:pt x="33" y="9"/>
                      <a:pt x="33" y="9"/>
                      <a:pt x="33" y="9"/>
                    </a:cubicBezTo>
                    <a:cubicBezTo>
                      <a:pt x="34" y="10"/>
                      <a:pt x="34" y="11"/>
                      <a:pt x="34" y="12"/>
                    </a:cubicBezTo>
                    <a:cubicBezTo>
                      <a:pt x="33" y="12"/>
                      <a:pt x="33" y="12"/>
                      <a:pt x="32" y="12"/>
                    </a:cubicBezTo>
                    <a:cubicBezTo>
                      <a:pt x="31" y="12"/>
                      <a:pt x="30" y="12"/>
                      <a:pt x="30" y="12"/>
                    </a:cubicBezTo>
                    <a:cubicBezTo>
                      <a:pt x="29" y="13"/>
                      <a:pt x="30" y="13"/>
                      <a:pt x="31" y="13"/>
                    </a:cubicBezTo>
                    <a:cubicBezTo>
                      <a:pt x="32" y="13"/>
                      <a:pt x="33" y="13"/>
                      <a:pt x="34" y="13"/>
                    </a:cubicBezTo>
                    <a:cubicBezTo>
                      <a:pt x="34" y="16"/>
                      <a:pt x="34" y="16"/>
                      <a:pt x="34" y="16"/>
                    </a:cubicBezTo>
                    <a:cubicBezTo>
                      <a:pt x="32" y="16"/>
                      <a:pt x="30" y="16"/>
                      <a:pt x="27" y="16"/>
                    </a:cubicBezTo>
                    <a:cubicBezTo>
                      <a:pt x="27" y="17"/>
                      <a:pt x="27" y="17"/>
                      <a:pt x="27" y="17"/>
                    </a:cubicBezTo>
                    <a:cubicBezTo>
                      <a:pt x="26" y="17"/>
                      <a:pt x="26" y="17"/>
                      <a:pt x="26" y="17"/>
                    </a:cubicBezTo>
                    <a:cubicBezTo>
                      <a:pt x="26" y="17"/>
                      <a:pt x="27" y="17"/>
                      <a:pt x="28" y="17"/>
                    </a:cubicBezTo>
                    <a:cubicBezTo>
                      <a:pt x="28" y="17"/>
                      <a:pt x="28" y="17"/>
                      <a:pt x="28" y="17"/>
                    </a:cubicBezTo>
                    <a:cubicBezTo>
                      <a:pt x="33" y="16"/>
                      <a:pt x="38" y="16"/>
                      <a:pt x="43" y="16"/>
                    </a:cubicBezTo>
                    <a:cubicBezTo>
                      <a:pt x="44" y="16"/>
                      <a:pt x="44" y="16"/>
                      <a:pt x="44" y="15"/>
                    </a:cubicBezTo>
                    <a:cubicBezTo>
                      <a:pt x="44" y="15"/>
                      <a:pt x="43" y="14"/>
                      <a:pt x="42" y="14"/>
                    </a:cubicBezTo>
                    <a:cubicBezTo>
                      <a:pt x="42" y="14"/>
                      <a:pt x="41" y="14"/>
                      <a:pt x="41" y="14"/>
                    </a:cubicBezTo>
                    <a:cubicBezTo>
                      <a:pt x="39" y="15"/>
                      <a:pt x="38" y="15"/>
                      <a:pt x="35" y="15"/>
                    </a:cubicBezTo>
                    <a:cubicBezTo>
                      <a:pt x="35" y="12"/>
                      <a:pt x="35" y="12"/>
                      <a:pt x="35" y="12"/>
                    </a:cubicBezTo>
                    <a:close/>
                    <a:moveTo>
                      <a:pt x="5" y="4"/>
                    </a:moveTo>
                    <a:cubicBezTo>
                      <a:pt x="5" y="4"/>
                      <a:pt x="5" y="4"/>
                      <a:pt x="5" y="4"/>
                    </a:cubicBezTo>
                    <a:cubicBezTo>
                      <a:pt x="5" y="4"/>
                      <a:pt x="5" y="5"/>
                      <a:pt x="6" y="5"/>
                    </a:cubicBezTo>
                    <a:cubicBezTo>
                      <a:pt x="6" y="6"/>
                      <a:pt x="6" y="6"/>
                      <a:pt x="7" y="6"/>
                    </a:cubicBezTo>
                    <a:cubicBezTo>
                      <a:pt x="7" y="5"/>
                      <a:pt x="7" y="5"/>
                      <a:pt x="7" y="5"/>
                    </a:cubicBezTo>
                    <a:cubicBezTo>
                      <a:pt x="7" y="4"/>
                      <a:pt x="6" y="4"/>
                      <a:pt x="5" y="4"/>
                    </a:cubicBezTo>
                    <a:close/>
                    <a:moveTo>
                      <a:pt x="10" y="9"/>
                    </a:moveTo>
                    <a:cubicBezTo>
                      <a:pt x="11" y="9"/>
                      <a:pt x="12" y="9"/>
                      <a:pt x="12" y="8"/>
                    </a:cubicBezTo>
                    <a:cubicBezTo>
                      <a:pt x="13" y="8"/>
                      <a:pt x="13" y="8"/>
                      <a:pt x="12" y="8"/>
                    </a:cubicBezTo>
                    <a:cubicBezTo>
                      <a:pt x="11" y="8"/>
                      <a:pt x="11" y="8"/>
                      <a:pt x="11" y="8"/>
                    </a:cubicBezTo>
                    <a:cubicBezTo>
                      <a:pt x="10" y="8"/>
                      <a:pt x="10" y="8"/>
                      <a:pt x="10" y="8"/>
                    </a:cubicBezTo>
                    <a:cubicBezTo>
                      <a:pt x="10" y="8"/>
                      <a:pt x="10" y="8"/>
                      <a:pt x="10" y="8"/>
                    </a:cubicBezTo>
                    <a:cubicBezTo>
                      <a:pt x="10" y="8"/>
                      <a:pt x="10" y="7"/>
                      <a:pt x="10" y="7"/>
                    </a:cubicBezTo>
                    <a:cubicBezTo>
                      <a:pt x="10" y="7"/>
                      <a:pt x="10" y="7"/>
                      <a:pt x="9" y="7"/>
                    </a:cubicBezTo>
                    <a:cubicBezTo>
                      <a:pt x="11" y="6"/>
                      <a:pt x="13" y="6"/>
                      <a:pt x="13" y="6"/>
                    </a:cubicBezTo>
                    <a:cubicBezTo>
                      <a:pt x="14" y="6"/>
                      <a:pt x="14" y="6"/>
                      <a:pt x="13" y="5"/>
                    </a:cubicBezTo>
                    <a:cubicBezTo>
                      <a:pt x="13" y="5"/>
                      <a:pt x="13" y="5"/>
                      <a:pt x="12" y="5"/>
                    </a:cubicBezTo>
                    <a:cubicBezTo>
                      <a:pt x="12" y="5"/>
                      <a:pt x="12" y="5"/>
                      <a:pt x="12" y="5"/>
                    </a:cubicBezTo>
                    <a:cubicBezTo>
                      <a:pt x="10" y="6"/>
                      <a:pt x="7" y="6"/>
                      <a:pt x="5" y="7"/>
                    </a:cubicBezTo>
                    <a:cubicBezTo>
                      <a:pt x="4" y="7"/>
                      <a:pt x="4" y="7"/>
                      <a:pt x="5" y="7"/>
                    </a:cubicBezTo>
                    <a:cubicBezTo>
                      <a:pt x="5" y="7"/>
                      <a:pt x="5" y="7"/>
                      <a:pt x="6" y="7"/>
                    </a:cubicBezTo>
                    <a:cubicBezTo>
                      <a:pt x="6" y="7"/>
                      <a:pt x="7" y="7"/>
                      <a:pt x="7" y="7"/>
                    </a:cubicBezTo>
                    <a:cubicBezTo>
                      <a:pt x="8" y="7"/>
                      <a:pt x="8" y="8"/>
                      <a:pt x="8" y="9"/>
                    </a:cubicBezTo>
                    <a:cubicBezTo>
                      <a:pt x="7" y="9"/>
                      <a:pt x="7" y="9"/>
                      <a:pt x="6" y="9"/>
                    </a:cubicBezTo>
                    <a:cubicBezTo>
                      <a:pt x="5" y="9"/>
                      <a:pt x="6" y="9"/>
                      <a:pt x="6" y="9"/>
                    </a:cubicBezTo>
                    <a:cubicBezTo>
                      <a:pt x="7" y="9"/>
                      <a:pt x="7" y="9"/>
                      <a:pt x="8" y="9"/>
                    </a:cubicBezTo>
                    <a:cubicBezTo>
                      <a:pt x="8" y="11"/>
                      <a:pt x="8" y="11"/>
                      <a:pt x="8" y="11"/>
                    </a:cubicBezTo>
                    <a:cubicBezTo>
                      <a:pt x="7" y="11"/>
                      <a:pt x="5" y="11"/>
                      <a:pt x="4" y="11"/>
                    </a:cubicBezTo>
                    <a:cubicBezTo>
                      <a:pt x="4" y="11"/>
                      <a:pt x="4" y="12"/>
                      <a:pt x="4" y="12"/>
                    </a:cubicBezTo>
                    <a:cubicBezTo>
                      <a:pt x="5" y="12"/>
                      <a:pt x="5" y="12"/>
                      <a:pt x="6" y="12"/>
                    </a:cubicBezTo>
                    <a:cubicBezTo>
                      <a:pt x="7" y="12"/>
                      <a:pt x="7" y="12"/>
                      <a:pt x="8" y="12"/>
                    </a:cubicBezTo>
                    <a:cubicBezTo>
                      <a:pt x="8" y="11"/>
                      <a:pt x="8" y="11"/>
                      <a:pt x="8" y="11"/>
                    </a:cubicBezTo>
                    <a:cubicBezTo>
                      <a:pt x="9" y="14"/>
                      <a:pt x="9" y="14"/>
                      <a:pt x="9" y="14"/>
                    </a:cubicBezTo>
                    <a:cubicBezTo>
                      <a:pt x="8" y="14"/>
                      <a:pt x="8" y="15"/>
                      <a:pt x="8" y="15"/>
                    </a:cubicBezTo>
                    <a:cubicBezTo>
                      <a:pt x="4" y="15"/>
                      <a:pt x="1" y="15"/>
                      <a:pt x="0" y="15"/>
                    </a:cubicBezTo>
                    <a:cubicBezTo>
                      <a:pt x="0" y="16"/>
                      <a:pt x="0" y="16"/>
                      <a:pt x="0" y="16"/>
                    </a:cubicBezTo>
                    <a:cubicBezTo>
                      <a:pt x="1" y="16"/>
                      <a:pt x="1" y="16"/>
                      <a:pt x="2" y="17"/>
                    </a:cubicBezTo>
                    <a:cubicBezTo>
                      <a:pt x="2" y="17"/>
                      <a:pt x="2" y="16"/>
                      <a:pt x="2" y="16"/>
                    </a:cubicBezTo>
                    <a:cubicBezTo>
                      <a:pt x="4" y="16"/>
                      <a:pt x="7" y="15"/>
                      <a:pt x="13" y="14"/>
                    </a:cubicBezTo>
                    <a:cubicBezTo>
                      <a:pt x="14" y="14"/>
                      <a:pt x="16" y="14"/>
                      <a:pt x="18" y="14"/>
                    </a:cubicBezTo>
                    <a:cubicBezTo>
                      <a:pt x="18" y="14"/>
                      <a:pt x="18" y="14"/>
                      <a:pt x="18" y="14"/>
                    </a:cubicBezTo>
                    <a:cubicBezTo>
                      <a:pt x="19" y="14"/>
                      <a:pt x="19" y="14"/>
                      <a:pt x="19" y="13"/>
                    </a:cubicBezTo>
                    <a:cubicBezTo>
                      <a:pt x="18" y="13"/>
                      <a:pt x="17" y="13"/>
                      <a:pt x="17" y="13"/>
                    </a:cubicBezTo>
                    <a:cubicBezTo>
                      <a:pt x="16" y="13"/>
                      <a:pt x="16" y="13"/>
                      <a:pt x="14" y="13"/>
                    </a:cubicBezTo>
                    <a:cubicBezTo>
                      <a:pt x="13" y="14"/>
                      <a:pt x="13" y="14"/>
                      <a:pt x="13" y="14"/>
                    </a:cubicBezTo>
                    <a:cubicBezTo>
                      <a:pt x="13" y="13"/>
                      <a:pt x="14" y="12"/>
                      <a:pt x="14" y="12"/>
                    </a:cubicBezTo>
                    <a:cubicBezTo>
                      <a:pt x="14" y="12"/>
                      <a:pt x="14" y="12"/>
                      <a:pt x="14" y="11"/>
                    </a:cubicBezTo>
                    <a:cubicBezTo>
                      <a:pt x="13" y="11"/>
                      <a:pt x="13" y="11"/>
                      <a:pt x="12" y="11"/>
                    </a:cubicBezTo>
                    <a:cubicBezTo>
                      <a:pt x="12" y="11"/>
                      <a:pt x="12" y="11"/>
                      <a:pt x="12" y="12"/>
                    </a:cubicBezTo>
                    <a:cubicBezTo>
                      <a:pt x="12" y="12"/>
                      <a:pt x="12" y="12"/>
                      <a:pt x="12" y="12"/>
                    </a:cubicBezTo>
                    <a:cubicBezTo>
                      <a:pt x="12" y="13"/>
                      <a:pt x="12" y="14"/>
                      <a:pt x="12" y="14"/>
                    </a:cubicBezTo>
                    <a:cubicBezTo>
                      <a:pt x="10" y="14"/>
                      <a:pt x="10" y="14"/>
                      <a:pt x="10" y="14"/>
                    </a:cubicBezTo>
                    <a:cubicBezTo>
                      <a:pt x="10" y="11"/>
                      <a:pt x="10" y="11"/>
                      <a:pt x="10" y="11"/>
                    </a:cubicBezTo>
                    <a:cubicBezTo>
                      <a:pt x="10" y="11"/>
                      <a:pt x="11" y="11"/>
                      <a:pt x="12" y="11"/>
                    </a:cubicBezTo>
                    <a:cubicBezTo>
                      <a:pt x="13" y="11"/>
                      <a:pt x="14" y="11"/>
                      <a:pt x="14" y="10"/>
                    </a:cubicBezTo>
                    <a:cubicBezTo>
                      <a:pt x="15" y="10"/>
                      <a:pt x="15" y="10"/>
                      <a:pt x="14" y="10"/>
                    </a:cubicBezTo>
                    <a:cubicBezTo>
                      <a:pt x="14" y="10"/>
                      <a:pt x="14" y="10"/>
                      <a:pt x="13" y="10"/>
                    </a:cubicBezTo>
                    <a:cubicBezTo>
                      <a:pt x="13" y="10"/>
                      <a:pt x="13" y="10"/>
                      <a:pt x="12" y="10"/>
                    </a:cubicBezTo>
                    <a:cubicBezTo>
                      <a:pt x="11" y="10"/>
                      <a:pt x="10" y="10"/>
                      <a:pt x="10" y="10"/>
                    </a:cubicBezTo>
                    <a:cubicBezTo>
                      <a:pt x="10" y="9"/>
                      <a:pt x="10" y="9"/>
                      <a:pt x="10" y="9"/>
                    </a:cubicBezTo>
                    <a:close/>
                    <a:moveTo>
                      <a:pt x="7" y="13"/>
                    </a:moveTo>
                    <a:cubicBezTo>
                      <a:pt x="7" y="13"/>
                      <a:pt x="6" y="12"/>
                      <a:pt x="5" y="12"/>
                    </a:cubicBezTo>
                    <a:cubicBezTo>
                      <a:pt x="5" y="12"/>
                      <a:pt x="5" y="13"/>
                      <a:pt x="5" y="13"/>
                    </a:cubicBezTo>
                    <a:cubicBezTo>
                      <a:pt x="6" y="14"/>
                      <a:pt x="6" y="14"/>
                      <a:pt x="6" y="14"/>
                    </a:cubicBezTo>
                    <a:cubicBezTo>
                      <a:pt x="7" y="14"/>
                      <a:pt x="7" y="14"/>
                      <a:pt x="7" y="13"/>
                    </a:cubicBezTo>
                    <a:close/>
                    <a:moveTo>
                      <a:pt x="13" y="16"/>
                    </a:moveTo>
                    <a:cubicBezTo>
                      <a:pt x="13" y="16"/>
                      <a:pt x="12" y="16"/>
                      <a:pt x="11" y="16"/>
                    </a:cubicBezTo>
                    <a:cubicBezTo>
                      <a:pt x="9" y="17"/>
                      <a:pt x="8" y="17"/>
                      <a:pt x="7" y="17"/>
                    </a:cubicBezTo>
                    <a:cubicBezTo>
                      <a:pt x="6" y="17"/>
                      <a:pt x="6" y="17"/>
                      <a:pt x="5" y="17"/>
                    </a:cubicBezTo>
                    <a:cubicBezTo>
                      <a:pt x="5" y="17"/>
                      <a:pt x="5" y="17"/>
                      <a:pt x="5" y="17"/>
                    </a:cubicBezTo>
                    <a:cubicBezTo>
                      <a:pt x="6" y="18"/>
                      <a:pt x="6" y="18"/>
                      <a:pt x="6" y="19"/>
                    </a:cubicBezTo>
                    <a:cubicBezTo>
                      <a:pt x="6" y="20"/>
                      <a:pt x="6" y="20"/>
                      <a:pt x="7" y="21"/>
                    </a:cubicBezTo>
                    <a:cubicBezTo>
                      <a:pt x="7" y="21"/>
                      <a:pt x="7" y="21"/>
                      <a:pt x="7" y="21"/>
                    </a:cubicBezTo>
                    <a:cubicBezTo>
                      <a:pt x="7" y="21"/>
                      <a:pt x="8" y="21"/>
                      <a:pt x="7" y="21"/>
                    </a:cubicBezTo>
                    <a:cubicBezTo>
                      <a:pt x="8" y="21"/>
                      <a:pt x="8" y="21"/>
                      <a:pt x="9" y="20"/>
                    </a:cubicBezTo>
                    <a:cubicBezTo>
                      <a:pt x="12" y="20"/>
                      <a:pt x="14" y="20"/>
                      <a:pt x="14" y="20"/>
                    </a:cubicBezTo>
                    <a:cubicBezTo>
                      <a:pt x="14" y="20"/>
                      <a:pt x="15" y="20"/>
                      <a:pt x="14" y="19"/>
                    </a:cubicBezTo>
                    <a:cubicBezTo>
                      <a:pt x="14" y="19"/>
                      <a:pt x="14" y="19"/>
                      <a:pt x="14" y="19"/>
                    </a:cubicBezTo>
                    <a:cubicBezTo>
                      <a:pt x="14" y="18"/>
                      <a:pt x="14" y="17"/>
                      <a:pt x="15" y="17"/>
                    </a:cubicBezTo>
                    <a:cubicBezTo>
                      <a:pt x="15" y="17"/>
                      <a:pt x="15" y="17"/>
                      <a:pt x="15" y="16"/>
                    </a:cubicBezTo>
                    <a:cubicBezTo>
                      <a:pt x="14" y="16"/>
                      <a:pt x="13" y="16"/>
                      <a:pt x="13" y="16"/>
                    </a:cubicBezTo>
                    <a:close/>
                    <a:moveTo>
                      <a:pt x="7" y="18"/>
                    </a:moveTo>
                    <a:cubicBezTo>
                      <a:pt x="7" y="18"/>
                      <a:pt x="7" y="18"/>
                      <a:pt x="8" y="18"/>
                    </a:cubicBezTo>
                    <a:cubicBezTo>
                      <a:pt x="9" y="17"/>
                      <a:pt x="11" y="17"/>
                      <a:pt x="12" y="17"/>
                    </a:cubicBezTo>
                    <a:cubicBezTo>
                      <a:pt x="12" y="17"/>
                      <a:pt x="13" y="17"/>
                      <a:pt x="13" y="18"/>
                    </a:cubicBezTo>
                    <a:cubicBezTo>
                      <a:pt x="13" y="18"/>
                      <a:pt x="12" y="19"/>
                      <a:pt x="12" y="19"/>
                    </a:cubicBezTo>
                    <a:cubicBezTo>
                      <a:pt x="7" y="20"/>
                      <a:pt x="7" y="20"/>
                      <a:pt x="7" y="20"/>
                    </a:cubicBezTo>
                    <a:cubicBezTo>
                      <a:pt x="7" y="18"/>
                      <a:pt x="7" y="18"/>
                      <a:pt x="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24"/>
              <p:cNvSpPr>
                <a:spLocks noEditPoints="1"/>
              </p:cNvSpPr>
              <p:nvPr/>
            </p:nvSpPr>
            <p:spPr bwMode="auto">
              <a:xfrm>
                <a:off x="1863726" y="2803525"/>
                <a:ext cx="735013" cy="388938"/>
              </a:xfrm>
              <a:custGeom>
                <a:avLst/>
                <a:gdLst>
                  <a:gd name="T0" fmla="*/ 152 w 195"/>
                  <a:gd name="T1" fmla="*/ 59 h 103"/>
                  <a:gd name="T2" fmla="*/ 160 w 195"/>
                  <a:gd name="T3" fmla="*/ 39 h 103"/>
                  <a:gd name="T4" fmla="*/ 168 w 195"/>
                  <a:gd name="T5" fmla="*/ 23 h 103"/>
                  <a:gd name="T6" fmla="*/ 167 w 195"/>
                  <a:gd name="T7" fmla="*/ 0 h 103"/>
                  <a:gd name="T8" fmla="*/ 193 w 195"/>
                  <a:gd name="T9" fmla="*/ 9 h 103"/>
                  <a:gd name="T10" fmla="*/ 189 w 195"/>
                  <a:gd name="T11" fmla="*/ 30 h 103"/>
                  <a:gd name="T12" fmla="*/ 178 w 195"/>
                  <a:gd name="T13" fmla="*/ 69 h 103"/>
                  <a:gd name="T14" fmla="*/ 174 w 195"/>
                  <a:gd name="T15" fmla="*/ 83 h 103"/>
                  <a:gd name="T16" fmla="*/ 158 w 195"/>
                  <a:gd name="T17" fmla="*/ 94 h 103"/>
                  <a:gd name="T18" fmla="*/ 147 w 195"/>
                  <a:gd name="T19" fmla="*/ 103 h 103"/>
                  <a:gd name="T20" fmla="*/ 42 w 195"/>
                  <a:gd name="T21" fmla="*/ 101 h 103"/>
                  <a:gd name="T22" fmla="*/ 31 w 195"/>
                  <a:gd name="T23" fmla="*/ 79 h 103"/>
                  <a:gd name="T24" fmla="*/ 17 w 195"/>
                  <a:gd name="T25" fmla="*/ 78 h 103"/>
                  <a:gd name="T26" fmla="*/ 3 w 195"/>
                  <a:gd name="T27" fmla="*/ 34 h 103"/>
                  <a:gd name="T28" fmla="*/ 6 w 195"/>
                  <a:gd name="T29" fmla="*/ 15 h 103"/>
                  <a:gd name="T30" fmla="*/ 24 w 195"/>
                  <a:gd name="T31" fmla="*/ 7 h 103"/>
                  <a:gd name="T32" fmla="*/ 28 w 195"/>
                  <a:gd name="T33" fmla="*/ 15 h 103"/>
                  <a:gd name="T34" fmla="*/ 24 w 195"/>
                  <a:gd name="T35" fmla="*/ 39 h 103"/>
                  <a:gd name="T36" fmla="*/ 47 w 195"/>
                  <a:gd name="T37" fmla="*/ 54 h 103"/>
                  <a:gd name="T38" fmla="*/ 44 w 195"/>
                  <a:gd name="T39" fmla="*/ 72 h 103"/>
                  <a:gd name="T40" fmla="*/ 149 w 195"/>
                  <a:gd name="T41" fmla="*/ 99 h 103"/>
                  <a:gd name="T42" fmla="*/ 45 w 195"/>
                  <a:gd name="T43" fmla="*/ 74 h 103"/>
                  <a:gd name="T44" fmla="*/ 49 w 195"/>
                  <a:gd name="T45" fmla="*/ 100 h 103"/>
                  <a:gd name="T46" fmla="*/ 43 w 195"/>
                  <a:gd name="T47" fmla="*/ 89 h 103"/>
                  <a:gd name="T48" fmla="*/ 40 w 195"/>
                  <a:gd name="T49" fmla="*/ 60 h 103"/>
                  <a:gd name="T50" fmla="*/ 23 w 195"/>
                  <a:gd name="T51" fmla="*/ 41 h 103"/>
                  <a:gd name="T52" fmla="*/ 28 w 195"/>
                  <a:gd name="T53" fmla="*/ 77 h 103"/>
                  <a:gd name="T54" fmla="*/ 37 w 195"/>
                  <a:gd name="T55" fmla="*/ 89 h 103"/>
                  <a:gd name="T56" fmla="*/ 21 w 195"/>
                  <a:gd name="T57" fmla="*/ 41 h 103"/>
                  <a:gd name="T58" fmla="*/ 26 w 195"/>
                  <a:gd name="T59" fmla="*/ 16 h 103"/>
                  <a:gd name="T60" fmla="*/ 5 w 195"/>
                  <a:gd name="T61" fmla="*/ 34 h 103"/>
                  <a:gd name="T62" fmla="*/ 6 w 195"/>
                  <a:gd name="T63" fmla="*/ 49 h 103"/>
                  <a:gd name="T64" fmla="*/ 20 w 195"/>
                  <a:gd name="T65" fmla="*/ 69 h 103"/>
                  <a:gd name="T66" fmla="*/ 26 w 195"/>
                  <a:gd name="T67" fmla="*/ 78 h 103"/>
                  <a:gd name="T68" fmla="*/ 20 w 195"/>
                  <a:gd name="T69" fmla="*/ 46 h 103"/>
                  <a:gd name="T70" fmla="*/ 15 w 195"/>
                  <a:gd name="T71" fmla="*/ 19 h 103"/>
                  <a:gd name="T72" fmla="*/ 8 w 195"/>
                  <a:gd name="T73" fmla="*/ 27 h 103"/>
                  <a:gd name="T74" fmla="*/ 13 w 195"/>
                  <a:gd name="T75" fmla="*/ 4 h 103"/>
                  <a:gd name="T76" fmla="*/ 8 w 195"/>
                  <a:gd name="T77" fmla="*/ 13 h 103"/>
                  <a:gd name="T78" fmla="*/ 151 w 195"/>
                  <a:gd name="T79" fmla="*/ 100 h 103"/>
                  <a:gd name="T80" fmla="*/ 154 w 195"/>
                  <a:gd name="T81" fmla="*/ 73 h 103"/>
                  <a:gd name="T82" fmla="*/ 158 w 195"/>
                  <a:gd name="T83" fmla="*/ 41 h 103"/>
                  <a:gd name="T84" fmla="*/ 167 w 195"/>
                  <a:gd name="T85" fmla="*/ 67 h 103"/>
                  <a:gd name="T86" fmla="*/ 160 w 195"/>
                  <a:gd name="T87" fmla="*/ 80 h 103"/>
                  <a:gd name="T88" fmla="*/ 151 w 195"/>
                  <a:gd name="T89" fmla="*/ 100 h 103"/>
                  <a:gd name="T90" fmla="*/ 171 w 195"/>
                  <a:gd name="T91" fmla="*/ 23 h 103"/>
                  <a:gd name="T92" fmla="*/ 179 w 195"/>
                  <a:gd name="T93" fmla="*/ 22 h 103"/>
                  <a:gd name="T94" fmla="*/ 189 w 195"/>
                  <a:gd name="T95" fmla="*/ 49 h 103"/>
                  <a:gd name="T96" fmla="*/ 187 w 195"/>
                  <a:gd name="T97" fmla="*/ 51 h 103"/>
                  <a:gd name="T98" fmla="*/ 173 w 195"/>
                  <a:gd name="T99" fmla="*/ 80 h 103"/>
                  <a:gd name="T100" fmla="*/ 173 w 195"/>
                  <a:gd name="T101" fmla="*/ 56 h 103"/>
                  <a:gd name="T102" fmla="*/ 187 w 195"/>
                  <a:gd name="T103" fmla="*/ 27 h 103"/>
                  <a:gd name="T104" fmla="*/ 187 w 195"/>
                  <a:gd name="T105" fmla="*/ 15 h 103"/>
                  <a:gd name="T106" fmla="*/ 172 w 195"/>
                  <a:gd name="T107" fmla="*/ 9 h 103"/>
                  <a:gd name="T108" fmla="*/ 189 w 195"/>
                  <a:gd name="T109" fmla="*/ 13 h 103"/>
                  <a:gd name="T110" fmla="*/ 175 w 195"/>
                  <a:gd name="T111" fmla="*/ 1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5" h="103">
                    <a:moveTo>
                      <a:pt x="151" y="72"/>
                    </a:moveTo>
                    <a:cubicBezTo>
                      <a:pt x="154" y="69"/>
                      <a:pt x="154" y="67"/>
                      <a:pt x="154" y="65"/>
                    </a:cubicBezTo>
                    <a:cubicBezTo>
                      <a:pt x="154" y="62"/>
                      <a:pt x="153" y="61"/>
                      <a:pt x="152" y="59"/>
                    </a:cubicBezTo>
                    <a:cubicBezTo>
                      <a:pt x="150" y="57"/>
                      <a:pt x="149" y="56"/>
                      <a:pt x="148" y="54"/>
                    </a:cubicBezTo>
                    <a:cubicBezTo>
                      <a:pt x="148" y="52"/>
                      <a:pt x="148" y="50"/>
                      <a:pt x="149" y="47"/>
                    </a:cubicBezTo>
                    <a:cubicBezTo>
                      <a:pt x="150" y="42"/>
                      <a:pt x="155" y="39"/>
                      <a:pt x="160" y="39"/>
                    </a:cubicBezTo>
                    <a:cubicBezTo>
                      <a:pt x="171" y="39"/>
                      <a:pt x="171" y="39"/>
                      <a:pt x="171" y="39"/>
                    </a:cubicBezTo>
                    <a:cubicBezTo>
                      <a:pt x="172" y="33"/>
                      <a:pt x="172" y="33"/>
                      <a:pt x="172" y="33"/>
                    </a:cubicBezTo>
                    <a:cubicBezTo>
                      <a:pt x="172" y="29"/>
                      <a:pt x="170" y="26"/>
                      <a:pt x="168" y="23"/>
                    </a:cubicBezTo>
                    <a:cubicBezTo>
                      <a:pt x="167" y="20"/>
                      <a:pt x="167" y="18"/>
                      <a:pt x="167" y="15"/>
                    </a:cubicBezTo>
                    <a:cubicBezTo>
                      <a:pt x="167" y="0"/>
                      <a:pt x="167" y="0"/>
                      <a:pt x="167" y="0"/>
                    </a:cubicBezTo>
                    <a:cubicBezTo>
                      <a:pt x="167" y="0"/>
                      <a:pt x="167" y="0"/>
                      <a:pt x="167" y="0"/>
                    </a:cubicBezTo>
                    <a:cubicBezTo>
                      <a:pt x="168" y="3"/>
                      <a:pt x="170" y="5"/>
                      <a:pt x="171" y="7"/>
                    </a:cubicBezTo>
                    <a:cubicBezTo>
                      <a:pt x="173" y="4"/>
                      <a:pt x="177" y="2"/>
                      <a:pt x="182" y="2"/>
                    </a:cubicBezTo>
                    <a:cubicBezTo>
                      <a:pt x="188" y="2"/>
                      <a:pt x="193" y="5"/>
                      <a:pt x="193" y="9"/>
                    </a:cubicBezTo>
                    <a:cubicBezTo>
                      <a:pt x="193" y="11"/>
                      <a:pt x="192" y="13"/>
                      <a:pt x="189" y="15"/>
                    </a:cubicBezTo>
                    <a:cubicBezTo>
                      <a:pt x="189" y="30"/>
                      <a:pt x="189" y="30"/>
                      <a:pt x="189" y="30"/>
                    </a:cubicBezTo>
                    <a:cubicBezTo>
                      <a:pt x="189" y="30"/>
                      <a:pt x="189" y="30"/>
                      <a:pt x="189" y="30"/>
                    </a:cubicBezTo>
                    <a:cubicBezTo>
                      <a:pt x="190" y="31"/>
                      <a:pt x="191" y="32"/>
                      <a:pt x="192" y="34"/>
                    </a:cubicBezTo>
                    <a:cubicBezTo>
                      <a:pt x="194" y="37"/>
                      <a:pt x="195" y="40"/>
                      <a:pt x="194" y="43"/>
                    </a:cubicBezTo>
                    <a:cubicBezTo>
                      <a:pt x="192" y="52"/>
                      <a:pt x="178" y="60"/>
                      <a:pt x="178" y="69"/>
                    </a:cubicBezTo>
                    <a:cubicBezTo>
                      <a:pt x="178" y="71"/>
                      <a:pt x="178" y="75"/>
                      <a:pt x="178" y="78"/>
                    </a:cubicBezTo>
                    <a:cubicBezTo>
                      <a:pt x="178" y="80"/>
                      <a:pt x="178" y="81"/>
                      <a:pt x="177" y="82"/>
                    </a:cubicBezTo>
                    <a:cubicBezTo>
                      <a:pt x="177" y="83"/>
                      <a:pt x="175" y="83"/>
                      <a:pt x="174" y="83"/>
                    </a:cubicBezTo>
                    <a:cubicBezTo>
                      <a:pt x="171" y="82"/>
                      <a:pt x="167" y="78"/>
                      <a:pt x="165" y="79"/>
                    </a:cubicBezTo>
                    <a:cubicBezTo>
                      <a:pt x="162" y="80"/>
                      <a:pt x="162" y="82"/>
                      <a:pt x="161" y="84"/>
                    </a:cubicBezTo>
                    <a:cubicBezTo>
                      <a:pt x="161" y="88"/>
                      <a:pt x="160" y="91"/>
                      <a:pt x="158" y="94"/>
                    </a:cubicBezTo>
                    <a:cubicBezTo>
                      <a:pt x="157" y="97"/>
                      <a:pt x="155" y="99"/>
                      <a:pt x="154" y="101"/>
                    </a:cubicBezTo>
                    <a:cubicBezTo>
                      <a:pt x="153" y="102"/>
                      <a:pt x="152" y="103"/>
                      <a:pt x="151" y="103"/>
                    </a:cubicBezTo>
                    <a:cubicBezTo>
                      <a:pt x="150" y="103"/>
                      <a:pt x="148" y="103"/>
                      <a:pt x="147" y="103"/>
                    </a:cubicBezTo>
                    <a:cubicBezTo>
                      <a:pt x="116" y="94"/>
                      <a:pt x="79" y="94"/>
                      <a:pt x="48" y="103"/>
                    </a:cubicBezTo>
                    <a:cubicBezTo>
                      <a:pt x="47" y="103"/>
                      <a:pt x="46" y="103"/>
                      <a:pt x="45" y="103"/>
                    </a:cubicBezTo>
                    <a:cubicBezTo>
                      <a:pt x="44" y="103"/>
                      <a:pt x="43" y="102"/>
                      <a:pt x="42" y="101"/>
                    </a:cubicBezTo>
                    <a:cubicBezTo>
                      <a:pt x="40" y="99"/>
                      <a:pt x="39" y="97"/>
                      <a:pt x="37" y="94"/>
                    </a:cubicBezTo>
                    <a:cubicBezTo>
                      <a:pt x="36" y="91"/>
                      <a:pt x="35" y="88"/>
                      <a:pt x="34" y="84"/>
                    </a:cubicBezTo>
                    <a:cubicBezTo>
                      <a:pt x="34" y="82"/>
                      <a:pt x="33" y="80"/>
                      <a:pt x="31" y="79"/>
                    </a:cubicBezTo>
                    <a:cubicBezTo>
                      <a:pt x="28" y="78"/>
                      <a:pt x="24" y="82"/>
                      <a:pt x="21" y="83"/>
                    </a:cubicBezTo>
                    <a:cubicBezTo>
                      <a:pt x="20" y="83"/>
                      <a:pt x="19" y="83"/>
                      <a:pt x="18" y="82"/>
                    </a:cubicBezTo>
                    <a:cubicBezTo>
                      <a:pt x="18" y="81"/>
                      <a:pt x="18" y="80"/>
                      <a:pt x="17" y="78"/>
                    </a:cubicBezTo>
                    <a:cubicBezTo>
                      <a:pt x="17" y="75"/>
                      <a:pt x="17" y="71"/>
                      <a:pt x="17" y="69"/>
                    </a:cubicBezTo>
                    <a:cubicBezTo>
                      <a:pt x="17" y="60"/>
                      <a:pt x="3" y="52"/>
                      <a:pt x="1" y="43"/>
                    </a:cubicBezTo>
                    <a:cubicBezTo>
                      <a:pt x="0" y="40"/>
                      <a:pt x="1" y="37"/>
                      <a:pt x="3" y="34"/>
                    </a:cubicBezTo>
                    <a:cubicBezTo>
                      <a:pt x="4" y="32"/>
                      <a:pt x="5" y="31"/>
                      <a:pt x="6" y="30"/>
                    </a:cubicBezTo>
                    <a:cubicBezTo>
                      <a:pt x="6" y="30"/>
                      <a:pt x="6" y="30"/>
                      <a:pt x="6" y="30"/>
                    </a:cubicBezTo>
                    <a:cubicBezTo>
                      <a:pt x="6" y="15"/>
                      <a:pt x="6" y="15"/>
                      <a:pt x="6" y="15"/>
                    </a:cubicBezTo>
                    <a:cubicBezTo>
                      <a:pt x="3" y="13"/>
                      <a:pt x="2" y="11"/>
                      <a:pt x="2" y="9"/>
                    </a:cubicBezTo>
                    <a:cubicBezTo>
                      <a:pt x="2" y="5"/>
                      <a:pt x="7" y="2"/>
                      <a:pt x="13" y="2"/>
                    </a:cubicBezTo>
                    <a:cubicBezTo>
                      <a:pt x="18" y="2"/>
                      <a:pt x="22" y="4"/>
                      <a:pt x="24" y="7"/>
                    </a:cubicBezTo>
                    <a:cubicBezTo>
                      <a:pt x="25" y="5"/>
                      <a:pt x="27" y="3"/>
                      <a:pt x="28" y="0"/>
                    </a:cubicBezTo>
                    <a:cubicBezTo>
                      <a:pt x="28" y="0"/>
                      <a:pt x="28" y="0"/>
                      <a:pt x="28" y="0"/>
                    </a:cubicBezTo>
                    <a:cubicBezTo>
                      <a:pt x="28" y="15"/>
                      <a:pt x="28" y="15"/>
                      <a:pt x="28" y="15"/>
                    </a:cubicBezTo>
                    <a:cubicBezTo>
                      <a:pt x="28" y="18"/>
                      <a:pt x="28" y="20"/>
                      <a:pt x="27" y="23"/>
                    </a:cubicBezTo>
                    <a:cubicBezTo>
                      <a:pt x="25" y="26"/>
                      <a:pt x="24" y="29"/>
                      <a:pt x="24" y="33"/>
                    </a:cubicBezTo>
                    <a:cubicBezTo>
                      <a:pt x="24" y="39"/>
                      <a:pt x="24" y="39"/>
                      <a:pt x="24" y="39"/>
                    </a:cubicBezTo>
                    <a:cubicBezTo>
                      <a:pt x="35" y="39"/>
                      <a:pt x="35" y="39"/>
                      <a:pt x="35" y="39"/>
                    </a:cubicBezTo>
                    <a:cubicBezTo>
                      <a:pt x="40" y="39"/>
                      <a:pt x="45" y="42"/>
                      <a:pt x="46" y="47"/>
                    </a:cubicBezTo>
                    <a:cubicBezTo>
                      <a:pt x="47" y="50"/>
                      <a:pt x="47" y="52"/>
                      <a:pt x="47" y="54"/>
                    </a:cubicBezTo>
                    <a:cubicBezTo>
                      <a:pt x="46" y="56"/>
                      <a:pt x="45" y="57"/>
                      <a:pt x="43" y="59"/>
                    </a:cubicBezTo>
                    <a:cubicBezTo>
                      <a:pt x="42" y="61"/>
                      <a:pt x="41" y="62"/>
                      <a:pt x="41" y="65"/>
                    </a:cubicBezTo>
                    <a:cubicBezTo>
                      <a:pt x="41" y="67"/>
                      <a:pt x="41" y="69"/>
                      <a:pt x="44" y="72"/>
                    </a:cubicBezTo>
                    <a:cubicBezTo>
                      <a:pt x="82" y="64"/>
                      <a:pt x="112" y="64"/>
                      <a:pt x="151" y="72"/>
                    </a:cubicBezTo>
                    <a:close/>
                    <a:moveTo>
                      <a:pt x="146" y="100"/>
                    </a:moveTo>
                    <a:cubicBezTo>
                      <a:pt x="148" y="101"/>
                      <a:pt x="149" y="101"/>
                      <a:pt x="149" y="99"/>
                    </a:cubicBezTo>
                    <a:cubicBezTo>
                      <a:pt x="151" y="93"/>
                      <a:pt x="149" y="85"/>
                      <a:pt x="149" y="79"/>
                    </a:cubicBezTo>
                    <a:cubicBezTo>
                      <a:pt x="149" y="77"/>
                      <a:pt x="149" y="76"/>
                      <a:pt x="150" y="74"/>
                    </a:cubicBezTo>
                    <a:cubicBezTo>
                      <a:pt x="114" y="66"/>
                      <a:pt x="81" y="66"/>
                      <a:pt x="45" y="74"/>
                    </a:cubicBezTo>
                    <a:cubicBezTo>
                      <a:pt x="46" y="76"/>
                      <a:pt x="46" y="77"/>
                      <a:pt x="46" y="79"/>
                    </a:cubicBezTo>
                    <a:cubicBezTo>
                      <a:pt x="46" y="85"/>
                      <a:pt x="44" y="93"/>
                      <a:pt x="46" y="99"/>
                    </a:cubicBezTo>
                    <a:cubicBezTo>
                      <a:pt x="46" y="101"/>
                      <a:pt x="48" y="101"/>
                      <a:pt x="49" y="100"/>
                    </a:cubicBezTo>
                    <a:cubicBezTo>
                      <a:pt x="80" y="92"/>
                      <a:pt x="115" y="92"/>
                      <a:pt x="146" y="100"/>
                    </a:cubicBezTo>
                    <a:close/>
                    <a:moveTo>
                      <a:pt x="44" y="100"/>
                    </a:moveTo>
                    <a:cubicBezTo>
                      <a:pt x="43" y="97"/>
                      <a:pt x="43" y="93"/>
                      <a:pt x="43" y="89"/>
                    </a:cubicBezTo>
                    <a:cubicBezTo>
                      <a:pt x="43" y="84"/>
                      <a:pt x="44" y="80"/>
                      <a:pt x="44" y="77"/>
                    </a:cubicBezTo>
                    <a:cubicBezTo>
                      <a:pt x="43" y="75"/>
                      <a:pt x="42" y="74"/>
                      <a:pt x="41" y="73"/>
                    </a:cubicBezTo>
                    <a:cubicBezTo>
                      <a:pt x="38" y="69"/>
                      <a:pt x="37" y="64"/>
                      <a:pt x="40" y="60"/>
                    </a:cubicBezTo>
                    <a:cubicBezTo>
                      <a:pt x="42" y="57"/>
                      <a:pt x="45" y="55"/>
                      <a:pt x="45" y="52"/>
                    </a:cubicBezTo>
                    <a:cubicBezTo>
                      <a:pt x="45" y="49"/>
                      <a:pt x="44" y="43"/>
                      <a:pt x="37" y="41"/>
                    </a:cubicBezTo>
                    <a:cubicBezTo>
                      <a:pt x="23" y="41"/>
                      <a:pt x="23" y="41"/>
                      <a:pt x="23" y="41"/>
                    </a:cubicBezTo>
                    <a:cubicBezTo>
                      <a:pt x="22" y="44"/>
                      <a:pt x="22" y="50"/>
                      <a:pt x="23" y="53"/>
                    </a:cubicBezTo>
                    <a:cubicBezTo>
                      <a:pt x="25" y="57"/>
                      <a:pt x="28" y="61"/>
                      <a:pt x="28" y="67"/>
                    </a:cubicBezTo>
                    <a:cubicBezTo>
                      <a:pt x="28" y="77"/>
                      <a:pt x="28" y="77"/>
                      <a:pt x="28" y="77"/>
                    </a:cubicBezTo>
                    <a:cubicBezTo>
                      <a:pt x="29" y="77"/>
                      <a:pt x="29" y="77"/>
                      <a:pt x="29" y="77"/>
                    </a:cubicBezTo>
                    <a:cubicBezTo>
                      <a:pt x="29" y="77"/>
                      <a:pt x="33" y="75"/>
                      <a:pt x="35" y="80"/>
                    </a:cubicBezTo>
                    <a:cubicBezTo>
                      <a:pt x="36" y="82"/>
                      <a:pt x="36" y="86"/>
                      <a:pt x="37" y="89"/>
                    </a:cubicBezTo>
                    <a:cubicBezTo>
                      <a:pt x="38" y="92"/>
                      <a:pt x="40" y="95"/>
                      <a:pt x="41" y="97"/>
                    </a:cubicBezTo>
                    <a:cubicBezTo>
                      <a:pt x="42" y="98"/>
                      <a:pt x="43" y="100"/>
                      <a:pt x="44" y="100"/>
                    </a:cubicBezTo>
                    <a:close/>
                    <a:moveTo>
                      <a:pt x="21" y="41"/>
                    </a:moveTo>
                    <a:cubicBezTo>
                      <a:pt x="21" y="40"/>
                      <a:pt x="21" y="34"/>
                      <a:pt x="21" y="31"/>
                    </a:cubicBezTo>
                    <a:cubicBezTo>
                      <a:pt x="22" y="28"/>
                      <a:pt x="23" y="25"/>
                      <a:pt x="25" y="23"/>
                    </a:cubicBezTo>
                    <a:cubicBezTo>
                      <a:pt x="26" y="20"/>
                      <a:pt x="26" y="18"/>
                      <a:pt x="26" y="16"/>
                    </a:cubicBezTo>
                    <a:cubicBezTo>
                      <a:pt x="26" y="13"/>
                      <a:pt x="26" y="10"/>
                      <a:pt x="26" y="7"/>
                    </a:cubicBezTo>
                    <a:cubicBezTo>
                      <a:pt x="26" y="7"/>
                      <a:pt x="22" y="14"/>
                      <a:pt x="16" y="22"/>
                    </a:cubicBezTo>
                    <a:cubicBezTo>
                      <a:pt x="13" y="26"/>
                      <a:pt x="8" y="30"/>
                      <a:pt x="5" y="34"/>
                    </a:cubicBezTo>
                    <a:cubicBezTo>
                      <a:pt x="4" y="37"/>
                      <a:pt x="2" y="41"/>
                      <a:pt x="4" y="45"/>
                    </a:cubicBezTo>
                    <a:cubicBezTo>
                      <a:pt x="5" y="46"/>
                      <a:pt x="5" y="48"/>
                      <a:pt x="6" y="49"/>
                    </a:cubicBezTo>
                    <a:cubicBezTo>
                      <a:pt x="6" y="49"/>
                      <a:pt x="6" y="49"/>
                      <a:pt x="6" y="49"/>
                    </a:cubicBezTo>
                    <a:cubicBezTo>
                      <a:pt x="6" y="49"/>
                      <a:pt x="15" y="49"/>
                      <a:pt x="21" y="41"/>
                    </a:cubicBezTo>
                    <a:close/>
                    <a:moveTo>
                      <a:pt x="8" y="51"/>
                    </a:moveTo>
                    <a:cubicBezTo>
                      <a:pt x="13" y="56"/>
                      <a:pt x="19" y="62"/>
                      <a:pt x="20" y="69"/>
                    </a:cubicBezTo>
                    <a:cubicBezTo>
                      <a:pt x="20" y="71"/>
                      <a:pt x="19" y="80"/>
                      <a:pt x="20" y="80"/>
                    </a:cubicBezTo>
                    <a:cubicBezTo>
                      <a:pt x="20" y="81"/>
                      <a:pt x="21" y="81"/>
                      <a:pt x="22" y="80"/>
                    </a:cubicBezTo>
                    <a:cubicBezTo>
                      <a:pt x="22" y="80"/>
                      <a:pt x="24" y="79"/>
                      <a:pt x="26" y="78"/>
                    </a:cubicBezTo>
                    <a:cubicBezTo>
                      <a:pt x="26" y="76"/>
                      <a:pt x="26" y="72"/>
                      <a:pt x="26" y="67"/>
                    </a:cubicBezTo>
                    <a:cubicBezTo>
                      <a:pt x="26" y="64"/>
                      <a:pt x="24" y="59"/>
                      <a:pt x="22" y="56"/>
                    </a:cubicBezTo>
                    <a:cubicBezTo>
                      <a:pt x="20" y="53"/>
                      <a:pt x="20" y="49"/>
                      <a:pt x="20" y="46"/>
                    </a:cubicBezTo>
                    <a:cubicBezTo>
                      <a:pt x="20" y="46"/>
                      <a:pt x="14" y="50"/>
                      <a:pt x="8" y="51"/>
                    </a:cubicBezTo>
                    <a:close/>
                    <a:moveTo>
                      <a:pt x="8" y="27"/>
                    </a:moveTo>
                    <a:cubicBezTo>
                      <a:pt x="11" y="24"/>
                      <a:pt x="13" y="22"/>
                      <a:pt x="15" y="19"/>
                    </a:cubicBezTo>
                    <a:cubicBezTo>
                      <a:pt x="16" y="18"/>
                      <a:pt x="17" y="17"/>
                      <a:pt x="18" y="15"/>
                    </a:cubicBezTo>
                    <a:cubicBezTo>
                      <a:pt x="8" y="15"/>
                      <a:pt x="8" y="15"/>
                      <a:pt x="8" y="15"/>
                    </a:cubicBezTo>
                    <a:cubicBezTo>
                      <a:pt x="8" y="27"/>
                      <a:pt x="8" y="27"/>
                      <a:pt x="8" y="27"/>
                    </a:cubicBezTo>
                    <a:close/>
                    <a:moveTo>
                      <a:pt x="20" y="13"/>
                    </a:moveTo>
                    <a:cubicBezTo>
                      <a:pt x="21" y="12"/>
                      <a:pt x="22" y="10"/>
                      <a:pt x="23" y="9"/>
                    </a:cubicBezTo>
                    <a:cubicBezTo>
                      <a:pt x="22" y="6"/>
                      <a:pt x="18" y="4"/>
                      <a:pt x="13" y="4"/>
                    </a:cubicBezTo>
                    <a:cubicBezTo>
                      <a:pt x="8" y="4"/>
                      <a:pt x="4" y="6"/>
                      <a:pt x="4" y="9"/>
                    </a:cubicBezTo>
                    <a:cubicBezTo>
                      <a:pt x="4" y="11"/>
                      <a:pt x="5" y="12"/>
                      <a:pt x="7" y="13"/>
                    </a:cubicBezTo>
                    <a:cubicBezTo>
                      <a:pt x="7" y="13"/>
                      <a:pt x="8" y="13"/>
                      <a:pt x="8" y="13"/>
                    </a:cubicBezTo>
                    <a:cubicBezTo>
                      <a:pt x="19" y="13"/>
                      <a:pt x="19" y="13"/>
                      <a:pt x="19" y="13"/>
                    </a:cubicBezTo>
                    <a:cubicBezTo>
                      <a:pt x="20" y="13"/>
                      <a:pt x="20" y="13"/>
                      <a:pt x="20" y="13"/>
                    </a:cubicBezTo>
                    <a:close/>
                    <a:moveTo>
                      <a:pt x="151" y="100"/>
                    </a:moveTo>
                    <a:cubicBezTo>
                      <a:pt x="153" y="97"/>
                      <a:pt x="152" y="93"/>
                      <a:pt x="152" y="89"/>
                    </a:cubicBezTo>
                    <a:cubicBezTo>
                      <a:pt x="152" y="84"/>
                      <a:pt x="151" y="80"/>
                      <a:pt x="152" y="77"/>
                    </a:cubicBezTo>
                    <a:cubicBezTo>
                      <a:pt x="152" y="75"/>
                      <a:pt x="153" y="74"/>
                      <a:pt x="154" y="73"/>
                    </a:cubicBezTo>
                    <a:cubicBezTo>
                      <a:pt x="157" y="69"/>
                      <a:pt x="158" y="64"/>
                      <a:pt x="155" y="60"/>
                    </a:cubicBezTo>
                    <a:cubicBezTo>
                      <a:pt x="153" y="57"/>
                      <a:pt x="150" y="55"/>
                      <a:pt x="150" y="52"/>
                    </a:cubicBezTo>
                    <a:cubicBezTo>
                      <a:pt x="150" y="49"/>
                      <a:pt x="151" y="43"/>
                      <a:pt x="158" y="41"/>
                    </a:cubicBezTo>
                    <a:cubicBezTo>
                      <a:pt x="172" y="41"/>
                      <a:pt x="172" y="41"/>
                      <a:pt x="172" y="41"/>
                    </a:cubicBezTo>
                    <a:cubicBezTo>
                      <a:pt x="173" y="44"/>
                      <a:pt x="174" y="50"/>
                      <a:pt x="172" y="53"/>
                    </a:cubicBezTo>
                    <a:cubicBezTo>
                      <a:pt x="170" y="57"/>
                      <a:pt x="167" y="61"/>
                      <a:pt x="167" y="67"/>
                    </a:cubicBezTo>
                    <a:cubicBezTo>
                      <a:pt x="167" y="77"/>
                      <a:pt x="167" y="77"/>
                      <a:pt x="167" y="77"/>
                    </a:cubicBezTo>
                    <a:cubicBezTo>
                      <a:pt x="167" y="77"/>
                      <a:pt x="166" y="77"/>
                      <a:pt x="166" y="77"/>
                    </a:cubicBezTo>
                    <a:cubicBezTo>
                      <a:pt x="166" y="77"/>
                      <a:pt x="162" y="75"/>
                      <a:pt x="160" y="80"/>
                    </a:cubicBezTo>
                    <a:cubicBezTo>
                      <a:pt x="159" y="82"/>
                      <a:pt x="159" y="86"/>
                      <a:pt x="158" y="89"/>
                    </a:cubicBezTo>
                    <a:cubicBezTo>
                      <a:pt x="157" y="92"/>
                      <a:pt x="155" y="95"/>
                      <a:pt x="154" y="97"/>
                    </a:cubicBezTo>
                    <a:cubicBezTo>
                      <a:pt x="153" y="98"/>
                      <a:pt x="152" y="100"/>
                      <a:pt x="151" y="100"/>
                    </a:cubicBezTo>
                    <a:close/>
                    <a:moveTo>
                      <a:pt x="174" y="41"/>
                    </a:moveTo>
                    <a:cubicBezTo>
                      <a:pt x="174" y="40"/>
                      <a:pt x="174" y="34"/>
                      <a:pt x="174" y="31"/>
                    </a:cubicBezTo>
                    <a:cubicBezTo>
                      <a:pt x="174" y="28"/>
                      <a:pt x="172" y="25"/>
                      <a:pt x="171" y="23"/>
                    </a:cubicBezTo>
                    <a:cubicBezTo>
                      <a:pt x="170" y="20"/>
                      <a:pt x="169" y="18"/>
                      <a:pt x="169" y="16"/>
                    </a:cubicBezTo>
                    <a:cubicBezTo>
                      <a:pt x="169" y="13"/>
                      <a:pt x="169" y="10"/>
                      <a:pt x="169" y="7"/>
                    </a:cubicBezTo>
                    <a:cubicBezTo>
                      <a:pt x="169" y="7"/>
                      <a:pt x="173" y="14"/>
                      <a:pt x="179" y="22"/>
                    </a:cubicBezTo>
                    <a:cubicBezTo>
                      <a:pt x="183" y="26"/>
                      <a:pt x="187" y="30"/>
                      <a:pt x="190" y="34"/>
                    </a:cubicBezTo>
                    <a:cubicBezTo>
                      <a:pt x="192" y="37"/>
                      <a:pt x="193" y="41"/>
                      <a:pt x="191" y="45"/>
                    </a:cubicBezTo>
                    <a:cubicBezTo>
                      <a:pt x="191" y="46"/>
                      <a:pt x="190" y="48"/>
                      <a:pt x="189" y="49"/>
                    </a:cubicBezTo>
                    <a:cubicBezTo>
                      <a:pt x="189" y="49"/>
                      <a:pt x="189" y="49"/>
                      <a:pt x="189" y="49"/>
                    </a:cubicBezTo>
                    <a:cubicBezTo>
                      <a:pt x="189" y="49"/>
                      <a:pt x="180" y="49"/>
                      <a:pt x="174" y="41"/>
                    </a:cubicBezTo>
                    <a:close/>
                    <a:moveTo>
                      <a:pt x="187" y="51"/>
                    </a:moveTo>
                    <a:cubicBezTo>
                      <a:pt x="182" y="56"/>
                      <a:pt x="176" y="62"/>
                      <a:pt x="176" y="69"/>
                    </a:cubicBezTo>
                    <a:cubicBezTo>
                      <a:pt x="176" y="71"/>
                      <a:pt x="176" y="80"/>
                      <a:pt x="175" y="80"/>
                    </a:cubicBezTo>
                    <a:cubicBezTo>
                      <a:pt x="175" y="81"/>
                      <a:pt x="174" y="81"/>
                      <a:pt x="173" y="80"/>
                    </a:cubicBezTo>
                    <a:cubicBezTo>
                      <a:pt x="173" y="80"/>
                      <a:pt x="171" y="79"/>
                      <a:pt x="169" y="78"/>
                    </a:cubicBezTo>
                    <a:cubicBezTo>
                      <a:pt x="169" y="76"/>
                      <a:pt x="169" y="72"/>
                      <a:pt x="169" y="67"/>
                    </a:cubicBezTo>
                    <a:cubicBezTo>
                      <a:pt x="169" y="64"/>
                      <a:pt x="171" y="59"/>
                      <a:pt x="173" y="56"/>
                    </a:cubicBezTo>
                    <a:cubicBezTo>
                      <a:pt x="175" y="53"/>
                      <a:pt x="176" y="49"/>
                      <a:pt x="175" y="46"/>
                    </a:cubicBezTo>
                    <a:cubicBezTo>
                      <a:pt x="175" y="46"/>
                      <a:pt x="181" y="50"/>
                      <a:pt x="187" y="51"/>
                    </a:cubicBezTo>
                    <a:close/>
                    <a:moveTo>
                      <a:pt x="187" y="27"/>
                    </a:moveTo>
                    <a:cubicBezTo>
                      <a:pt x="184" y="24"/>
                      <a:pt x="182" y="22"/>
                      <a:pt x="180" y="19"/>
                    </a:cubicBezTo>
                    <a:cubicBezTo>
                      <a:pt x="179" y="18"/>
                      <a:pt x="178" y="17"/>
                      <a:pt x="177" y="15"/>
                    </a:cubicBezTo>
                    <a:cubicBezTo>
                      <a:pt x="187" y="15"/>
                      <a:pt x="187" y="15"/>
                      <a:pt x="187" y="15"/>
                    </a:cubicBezTo>
                    <a:cubicBezTo>
                      <a:pt x="187" y="27"/>
                      <a:pt x="187" y="27"/>
                      <a:pt x="187" y="27"/>
                    </a:cubicBezTo>
                    <a:close/>
                    <a:moveTo>
                      <a:pt x="175" y="13"/>
                    </a:moveTo>
                    <a:cubicBezTo>
                      <a:pt x="174" y="12"/>
                      <a:pt x="173" y="10"/>
                      <a:pt x="172" y="9"/>
                    </a:cubicBezTo>
                    <a:cubicBezTo>
                      <a:pt x="173" y="6"/>
                      <a:pt x="177" y="4"/>
                      <a:pt x="182" y="4"/>
                    </a:cubicBezTo>
                    <a:cubicBezTo>
                      <a:pt x="187" y="4"/>
                      <a:pt x="191" y="6"/>
                      <a:pt x="191" y="9"/>
                    </a:cubicBezTo>
                    <a:cubicBezTo>
                      <a:pt x="191" y="11"/>
                      <a:pt x="190" y="12"/>
                      <a:pt x="189" y="13"/>
                    </a:cubicBezTo>
                    <a:cubicBezTo>
                      <a:pt x="188" y="13"/>
                      <a:pt x="187" y="13"/>
                      <a:pt x="187" y="13"/>
                    </a:cubicBezTo>
                    <a:cubicBezTo>
                      <a:pt x="176" y="13"/>
                      <a:pt x="176" y="13"/>
                      <a:pt x="176" y="13"/>
                    </a:cubicBezTo>
                    <a:cubicBezTo>
                      <a:pt x="176" y="13"/>
                      <a:pt x="175" y="13"/>
                      <a:pt x="175"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32" name="任意多边形 31"/>
          <p:cNvSpPr/>
          <p:nvPr/>
        </p:nvSpPr>
        <p:spPr>
          <a:xfrm>
            <a:off x="707181" y="5044062"/>
            <a:ext cx="3303694" cy="361192"/>
          </a:xfrm>
          <a:custGeom>
            <a:avLst/>
            <a:gdLst>
              <a:gd name="connsiteX0" fmla="*/ 223557 w 3681611"/>
              <a:gd name="connsiteY0" fmla="*/ 0 h 402510"/>
              <a:gd name="connsiteX1" fmla="*/ 1166038 w 3681611"/>
              <a:gd name="connsiteY1" fmla="*/ 0 h 402510"/>
              <a:gd name="connsiteX2" fmla="*/ 1205422 w 3681611"/>
              <a:gd name="connsiteY2" fmla="*/ 3543 h 402510"/>
              <a:gd name="connsiteX3" fmla="*/ 1558351 w 3681611"/>
              <a:gd name="connsiteY3" fmla="*/ 3543 h 402510"/>
              <a:gd name="connsiteX4" fmla="*/ 1577597 w 3681611"/>
              <a:gd name="connsiteY4" fmla="*/ 1826 h 402510"/>
              <a:gd name="connsiteX5" fmla="*/ 2520077 w 3681611"/>
              <a:gd name="connsiteY5" fmla="*/ 1826 h 402510"/>
              <a:gd name="connsiteX6" fmla="*/ 2559461 w 3681611"/>
              <a:gd name="connsiteY6" fmla="*/ 5340 h 402510"/>
              <a:gd name="connsiteX7" fmla="*/ 3458054 w 3681611"/>
              <a:gd name="connsiteY7" fmla="*/ 5340 h 402510"/>
              <a:gd name="connsiteX8" fmla="*/ 3681611 w 3681611"/>
              <a:gd name="connsiteY8" fmla="*/ 203182 h 402510"/>
              <a:gd name="connsiteX9" fmla="*/ 3458054 w 3681611"/>
              <a:gd name="connsiteY9" fmla="*/ 401023 h 402510"/>
              <a:gd name="connsiteX10" fmla="*/ 2515573 w 3681611"/>
              <a:gd name="connsiteY10" fmla="*/ 401023 h 402510"/>
              <a:gd name="connsiteX11" fmla="*/ 2476190 w 3681611"/>
              <a:gd name="connsiteY11" fmla="*/ 397510 h 402510"/>
              <a:gd name="connsiteX12" fmla="*/ 2152488 w 3681611"/>
              <a:gd name="connsiteY12" fmla="*/ 397510 h 402510"/>
              <a:gd name="connsiteX13" fmla="*/ 2149066 w 3681611"/>
              <a:gd name="connsiteY13" fmla="*/ 398458 h 402510"/>
              <a:gd name="connsiteX14" fmla="*/ 2104015 w 3681611"/>
              <a:gd name="connsiteY14" fmla="*/ 402510 h 402510"/>
              <a:gd name="connsiteX15" fmla="*/ 1161534 w 3681611"/>
              <a:gd name="connsiteY15" fmla="*/ 402510 h 402510"/>
              <a:gd name="connsiteX16" fmla="*/ 1122150 w 3681611"/>
              <a:gd name="connsiteY16" fmla="*/ 398967 h 402510"/>
              <a:gd name="connsiteX17" fmla="*/ 223557 w 3681611"/>
              <a:gd name="connsiteY17" fmla="*/ 398967 h 402510"/>
              <a:gd name="connsiteX18" fmla="*/ 0 w 3681611"/>
              <a:gd name="connsiteY18" fmla="*/ 199484 h 402510"/>
              <a:gd name="connsiteX19" fmla="*/ 223557 w 3681611"/>
              <a:gd name="connsiteY19" fmla="*/ 0 h 402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1611" h="402510">
                <a:moveTo>
                  <a:pt x="223557" y="0"/>
                </a:moveTo>
                <a:lnTo>
                  <a:pt x="1166038" y="0"/>
                </a:lnTo>
                <a:lnTo>
                  <a:pt x="1205422" y="3543"/>
                </a:lnTo>
                <a:lnTo>
                  <a:pt x="1558351" y="3543"/>
                </a:lnTo>
                <a:lnTo>
                  <a:pt x="1577597" y="1826"/>
                </a:lnTo>
                <a:lnTo>
                  <a:pt x="2520077" y="1826"/>
                </a:lnTo>
                <a:lnTo>
                  <a:pt x="2559461" y="5340"/>
                </a:lnTo>
                <a:lnTo>
                  <a:pt x="3458054" y="5340"/>
                </a:lnTo>
                <a:cubicBezTo>
                  <a:pt x="3581509" y="5340"/>
                  <a:pt x="3681611" y="93911"/>
                  <a:pt x="3681611" y="203182"/>
                </a:cubicBezTo>
                <a:cubicBezTo>
                  <a:pt x="3681611" y="312453"/>
                  <a:pt x="3581509" y="401023"/>
                  <a:pt x="3458054" y="401023"/>
                </a:cubicBezTo>
                <a:lnTo>
                  <a:pt x="2515573" y="401023"/>
                </a:lnTo>
                <a:lnTo>
                  <a:pt x="2476190" y="397510"/>
                </a:lnTo>
                <a:lnTo>
                  <a:pt x="2152488" y="397510"/>
                </a:lnTo>
                <a:lnTo>
                  <a:pt x="2149066" y="398458"/>
                </a:lnTo>
                <a:cubicBezTo>
                  <a:pt x="2134514" y="401115"/>
                  <a:pt x="2119447" y="402510"/>
                  <a:pt x="2104015" y="402510"/>
                </a:cubicBezTo>
                <a:lnTo>
                  <a:pt x="1161534" y="402510"/>
                </a:lnTo>
                <a:lnTo>
                  <a:pt x="1122150" y="398967"/>
                </a:lnTo>
                <a:lnTo>
                  <a:pt x="223557" y="398967"/>
                </a:lnTo>
                <a:cubicBezTo>
                  <a:pt x="100102" y="398967"/>
                  <a:pt x="0" y="309662"/>
                  <a:pt x="0" y="199484"/>
                </a:cubicBezTo>
                <a:cubicBezTo>
                  <a:pt x="0" y="89306"/>
                  <a:pt x="100102" y="0"/>
                  <a:pt x="2235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a:solidFill>
                <a:srgbClr val="D58590"/>
              </a:solidFill>
            </a:endParaRPr>
          </a:p>
        </p:txBody>
      </p:sp>
      <p:sp>
        <p:nvSpPr>
          <p:cNvPr id="33" name="矩形 32"/>
          <p:cNvSpPr/>
          <p:nvPr/>
        </p:nvSpPr>
        <p:spPr>
          <a:xfrm>
            <a:off x="1014499" y="5071415"/>
            <a:ext cx="1134110" cy="306705"/>
          </a:xfrm>
          <a:prstGeom prst="rect">
            <a:avLst/>
          </a:prstGeom>
        </p:spPr>
        <p:txBody>
          <a:bodyPr wrap="none">
            <a:spAutoFit/>
          </a:bodyPr>
          <a:lstStyle/>
          <a:p>
            <a:pPr algn="ctr"/>
            <a:r>
              <a:rPr lang="zh-CN" altLang="en-US" sz="1400" smtClean="0">
                <a:solidFill>
                  <a:srgbClr val="D58590"/>
                </a:solidFill>
                <a:latin typeface="微软雅黑" panose="020B0503020204020204" pitchFamily="34" charset="-122"/>
                <a:ea typeface="微软雅黑" panose="020B0503020204020204" pitchFamily="34" charset="-122"/>
              </a:rPr>
              <a:t>学生：</a:t>
            </a:r>
            <a:r>
              <a:rPr lang="en-US" altLang="zh-CN" sz="1400" dirty="0" smtClean="0">
                <a:solidFill>
                  <a:srgbClr val="D58590"/>
                </a:solidFill>
                <a:latin typeface="微软雅黑" panose="020B0503020204020204" pitchFamily="34" charset="-122"/>
                <a:ea typeface="微软雅黑" panose="020B0503020204020204" pitchFamily="34" charset="-122"/>
              </a:rPr>
              <a:t>Tmm</a:t>
            </a:r>
            <a:endParaRPr lang="en-US" altLang="zh-CN" sz="1400" dirty="0" smtClean="0">
              <a:solidFill>
                <a:srgbClr val="D58590"/>
              </a:solidFill>
              <a:latin typeface="微软雅黑" panose="020B0503020204020204" pitchFamily="34" charset="-122"/>
              <a:ea typeface="微软雅黑" panose="020B0503020204020204" pitchFamily="34" charset="-122"/>
            </a:endParaRPr>
          </a:p>
        </p:txBody>
      </p:sp>
      <p:sp>
        <p:nvSpPr>
          <p:cNvPr id="34" name="矩形 33"/>
          <p:cNvSpPr/>
          <p:nvPr/>
        </p:nvSpPr>
        <p:spPr>
          <a:xfrm>
            <a:off x="2301833" y="5080794"/>
            <a:ext cx="1605280" cy="306705"/>
          </a:xfrm>
          <a:prstGeom prst="rect">
            <a:avLst/>
          </a:prstGeom>
        </p:spPr>
        <p:txBody>
          <a:bodyPr wrap="none">
            <a:spAutoFit/>
          </a:bodyPr>
          <a:lstStyle/>
          <a:p>
            <a:pPr algn="ctr"/>
            <a:r>
              <a:rPr lang="zh-CN" altLang="en-US" sz="1400" smtClean="0">
                <a:solidFill>
                  <a:srgbClr val="D58590"/>
                </a:solidFill>
                <a:latin typeface="微软雅黑" panose="020B0503020204020204" pitchFamily="34" charset="-122"/>
                <a:ea typeface="微软雅黑" panose="020B0503020204020204" pitchFamily="34" charset="-122"/>
              </a:rPr>
              <a:t>导师：管理资源吧</a:t>
            </a:r>
            <a:endParaRPr lang="zh-CN" altLang="en-US" sz="1400" dirty="0">
              <a:solidFill>
                <a:srgbClr val="D5859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180651" y="1985902"/>
            <a:ext cx="689317" cy="70338"/>
          </a:xfrm>
          <a:prstGeom prst="rect">
            <a:avLst/>
          </a:prstGeom>
          <a:solidFill>
            <a:srgbClr val="FC62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prstClr val="white"/>
              </a:solidFill>
            </a:endParaRPr>
          </a:p>
        </p:txBody>
      </p:sp>
      <p:sp>
        <p:nvSpPr>
          <p:cNvPr id="4" name="Text Box 3"/>
          <p:cNvSpPr txBox="1">
            <a:spLocks noChangeArrowheads="1"/>
          </p:cNvSpPr>
          <p:nvPr/>
        </p:nvSpPr>
        <p:spPr bwMode="auto">
          <a:xfrm>
            <a:off x="938417" y="1149201"/>
            <a:ext cx="1808509"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nSpc>
                <a:spcPct val="90000"/>
              </a:lnSpc>
            </a:pPr>
            <a:r>
              <a:rPr lang="en-US" altLang="zh-CN" sz="2400" dirty="0" smtClean="0">
                <a:solidFill>
                  <a:srgbClr val="FC621E"/>
                </a:solidFill>
                <a:latin typeface="方正兰亭粗黑简体" panose="02000000000000000000" pitchFamily="2" charset="-122"/>
                <a:ea typeface="方正兰亭粗黑简体" panose="02000000000000000000" pitchFamily="2" charset="-122"/>
              </a:rPr>
              <a:t>【</a:t>
            </a:r>
            <a:r>
              <a:rPr lang="zh-CN" altLang="en-US" sz="2400" dirty="0" smtClean="0">
                <a:solidFill>
                  <a:srgbClr val="FC621E"/>
                </a:solidFill>
                <a:latin typeface="方正兰亭粗黑简体" panose="02000000000000000000" pitchFamily="2" charset="-122"/>
                <a:ea typeface="方正兰亭粗黑简体" panose="02000000000000000000" pitchFamily="2" charset="-122"/>
              </a:rPr>
              <a:t>字体说明</a:t>
            </a:r>
            <a:r>
              <a:rPr lang="en-US" altLang="zh-CN" sz="2400" dirty="0" smtClean="0">
                <a:solidFill>
                  <a:srgbClr val="FC621E"/>
                </a:solidFill>
                <a:latin typeface="方正兰亭粗黑简体" panose="02000000000000000000" pitchFamily="2" charset="-122"/>
                <a:ea typeface="方正兰亭粗黑简体" panose="02000000000000000000" pitchFamily="2" charset="-122"/>
              </a:rPr>
              <a:t>】</a:t>
            </a:r>
            <a:endParaRPr lang="zh-CN" altLang="en-US" sz="2400" dirty="0">
              <a:solidFill>
                <a:srgbClr val="FC621E"/>
              </a:solidFill>
              <a:latin typeface="方正兰亭粗黑简体" panose="02000000000000000000" pitchFamily="2" charset="-122"/>
              <a:ea typeface="方正兰亭粗黑简体" panose="02000000000000000000" pitchFamily="2" charset="-122"/>
            </a:endParaRPr>
          </a:p>
        </p:txBody>
      </p:sp>
      <p:sp>
        <p:nvSpPr>
          <p:cNvPr id="5" name="Text Box 3"/>
          <p:cNvSpPr txBox="1">
            <a:spLocks noChangeArrowheads="1"/>
          </p:cNvSpPr>
          <p:nvPr/>
        </p:nvSpPr>
        <p:spPr bwMode="auto">
          <a:xfrm>
            <a:off x="1053954" y="1566851"/>
            <a:ext cx="2823915"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nSpc>
                <a:spcPct val="90000"/>
              </a:lnSpc>
              <a:buFont typeface="Arial" panose="020B0604020202020204" pitchFamily="34" charset="0"/>
              <a:buNone/>
            </a:pPr>
            <a:r>
              <a:rPr lang="zh-CN" altLang="en-US" sz="1800" dirty="0" smtClean="0">
                <a:solidFill>
                  <a:srgbClr val="A5A5A5"/>
                </a:solidFill>
                <a:latin typeface="微软雅黑" panose="020B0503020204020204" pitchFamily="34" charset="-122"/>
                <a:ea typeface="微软雅黑" panose="020B0503020204020204" pitchFamily="34" charset="-122"/>
              </a:rPr>
              <a:t>系统需要安装的字体说明</a:t>
            </a:r>
            <a:endParaRPr lang="zh-CN" altLang="en-US" sz="1800" dirty="0">
              <a:solidFill>
                <a:srgbClr val="A5A5A5"/>
              </a:solidFill>
              <a:latin typeface="微软雅黑" panose="020B0503020204020204" pitchFamily="34" charset="-122"/>
              <a:ea typeface="微软雅黑" panose="020B0503020204020204" pitchFamily="34" charset="-122"/>
            </a:endParaRPr>
          </a:p>
        </p:txBody>
      </p:sp>
      <p:sp>
        <p:nvSpPr>
          <p:cNvPr id="23" name="Text Box 3"/>
          <p:cNvSpPr txBox="1">
            <a:spLocks noChangeArrowheads="1"/>
          </p:cNvSpPr>
          <p:nvPr/>
        </p:nvSpPr>
        <p:spPr bwMode="auto">
          <a:xfrm>
            <a:off x="2535684" y="2620349"/>
            <a:ext cx="22497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nSpc>
                <a:spcPct val="90000"/>
              </a:lnSpc>
              <a:buFont typeface="Arial" panose="020B0604020202020204" pitchFamily="34" charset="0"/>
              <a:buNone/>
            </a:pPr>
            <a:r>
              <a:rPr lang="en-US" altLang="zh-CN" sz="2000" b="1" dirty="0" smtClean="0">
                <a:solidFill>
                  <a:srgbClr val="3F3F3F"/>
                </a:solidFill>
                <a:ea typeface="方正兰亭粗黑简体" panose="02000000000000000000" pitchFamily="2" charset="-122"/>
                <a:cs typeface="Arial" panose="020B0604020202020204" pitchFamily="34" charset="0"/>
              </a:rPr>
              <a:t>Arial</a:t>
            </a:r>
            <a:endParaRPr lang="zh-CN" altLang="en-US" sz="2000" b="1" dirty="0">
              <a:solidFill>
                <a:srgbClr val="3F3F3F"/>
              </a:solidFill>
              <a:ea typeface="方正兰亭粗黑简体" panose="02000000000000000000" pitchFamily="2" charset="-122"/>
              <a:cs typeface="Arial" panose="020B0604020202020204" pitchFamily="34" charset="0"/>
            </a:endParaRPr>
          </a:p>
        </p:txBody>
      </p:sp>
      <p:sp>
        <p:nvSpPr>
          <p:cNvPr id="24" name="Text Box 3"/>
          <p:cNvSpPr txBox="1">
            <a:spLocks noChangeArrowheads="1"/>
          </p:cNvSpPr>
          <p:nvPr/>
        </p:nvSpPr>
        <p:spPr bwMode="auto">
          <a:xfrm>
            <a:off x="2535684" y="2956247"/>
            <a:ext cx="2249717" cy="32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nSpc>
                <a:spcPct val="90000"/>
              </a:lnSpc>
              <a:buFont typeface="Arial" panose="020B0604020202020204" pitchFamily="34" charset="0"/>
              <a:buNone/>
            </a:pPr>
            <a:r>
              <a:rPr lang="zh-CN" altLang="en-US" sz="1600" dirty="0" smtClean="0">
                <a:solidFill>
                  <a:srgbClr val="3F3F3F"/>
                </a:solidFill>
                <a:latin typeface="造字工房悦黑演示版特细体" pitchFamily="50" charset="-122"/>
                <a:ea typeface="造字工房悦黑演示版特细体" pitchFamily="50" charset="-122"/>
              </a:rPr>
              <a:t>造字工房悦黑演示版</a:t>
            </a:r>
            <a:endParaRPr lang="zh-CN" altLang="en-US" sz="1600" dirty="0">
              <a:solidFill>
                <a:srgbClr val="3F3F3F"/>
              </a:solidFill>
              <a:latin typeface="造字工房悦黑演示版特细体" pitchFamily="50" charset="-122"/>
              <a:ea typeface="造字工房悦黑演示版特细体" pitchFamily="50" charset="-122"/>
            </a:endParaRPr>
          </a:p>
        </p:txBody>
      </p:sp>
      <p:sp>
        <p:nvSpPr>
          <p:cNvPr id="25" name="Text Box 3"/>
          <p:cNvSpPr txBox="1">
            <a:spLocks noChangeArrowheads="1"/>
          </p:cNvSpPr>
          <p:nvPr/>
        </p:nvSpPr>
        <p:spPr bwMode="auto">
          <a:xfrm>
            <a:off x="2535683" y="3255938"/>
            <a:ext cx="2249717"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nSpc>
                <a:spcPct val="90000"/>
              </a:lnSpc>
              <a:buFont typeface="Arial" panose="020B0604020202020204" pitchFamily="34" charset="0"/>
              <a:buNone/>
            </a:pPr>
            <a:r>
              <a:rPr lang="zh-CN" altLang="en-US" sz="1800" dirty="0" smtClean="0">
                <a:solidFill>
                  <a:srgbClr val="3F3F3F"/>
                </a:solidFill>
                <a:latin typeface="方正兰亭超细黑简体" panose="02000000000000000000" pitchFamily="2" charset="-122"/>
                <a:ea typeface="方正兰亭超细黑简体" panose="02000000000000000000" pitchFamily="2" charset="-122"/>
              </a:rPr>
              <a:t>微软雅黑</a:t>
            </a:r>
            <a:endParaRPr lang="zh-CN" altLang="en-US" sz="1800" dirty="0">
              <a:solidFill>
                <a:srgbClr val="3F3F3F"/>
              </a:solidFill>
              <a:latin typeface="方正兰亭超细黑简体" panose="02000000000000000000" pitchFamily="2" charset="-122"/>
              <a:ea typeface="方正兰亭超细黑简体" panose="02000000000000000000" pitchFamily="2" charset="-122"/>
            </a:endParaRPr>
          </a:p>
        </p:txBody>
      </p:sp>
      <p:grpSp>
        <p:nvGrpSpPr>
          <p:cNvPr id="16" name="组合 15"/>
          <p:cNvGrpSpPr/>
          <p:nvPr/>
        </p:nvGrpSpPr>
        <p:grpSpPr>
          <a:xfrm>
            <a:off x="4835356" y="2565659"/>
            <a:ext cx="1854836" cy="1471271"/>
            <a:chOff x="5324464" y="2576989"/>
            <a:chExt cx="2622617" cy="2080282"/>
          </a:xfrm>
        </p:grpSpPr>
        <p:sp>
          <p:nvSpPr>
            <p:cNvPr id="83" name="任意多边形 82"/>
            <p:cNvSpPr/>
            <p:nvPr/>
          </p:nvSpPr>
          <p:spPr>
            <a:xfrm rot="2000319">
              <a:off x="5942813" y="3140001"/>
              <a:ext cx="2004268" cy="1517270"/>
            </a:xfrm>
            <a:custGeom>
              <a:avLst/>
              <a:gdLst>
                <a:gd name="connsiteX0" fmla="*/ 1 w 1188433"/>
                <a:gd name="connsiteY0" fmla="*/ 0 h 899667"/>
                <a:gd name="connsiteX1" fmla="*/ 1062321 w 1188433"/>
                <a:gd name="connsiteY1" fmla="*/ 0 h 899667"/>
                <a:gd name="connsiteX2" fmla="*/ 1101665 w 1188433"/>
                <a:gd name="connsiteY2" fmla="*/ 66932 h 899667"/>
                <a:gd name="connsiteX3" fmla="*/ 1058795 w 1188433"/>
                <a:gd name="connsiteY3" fmla="*/ 849412 h 899667"/>
                <a:gd name="connsiteX4" fmla="*/ 1017491 w 1188433"/>
                <a:gd name="connsiteY4" fmla="*/ 899667 h 899667"/>
                <a:gd name="connsiteX5" fmla="*/ 0 w 1188433"/>
                <a:gd name="connsiteY5" fmla="*/ 899667 h 899667"/>
                <a:gd name="connsiteX6" fmla="*/ 1 w 1188433"/>
                <a:gd name="connsiteY6" fmla="*/ 0 h 89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433" h="899667">
                  <a:moveTo>
                    <a:pt x="1" y="0"/>
                  </a:moveTo>
                  <a:lnTo>
                    <a:pt x="1062321" y="0"/>
                  </a:lnTo>
                  <a:lnTo>
                    <a:pt x="1101665" y="66932"/>
                  </a:lnTo>
                  <a:cubicBezTo>
                    <a:pt x="1233866" y="320458"/>
                    <a:pt x="1211403" y="620885"/>
                    <a:pt x="1058795" y="849412"/>
                  </a:cubicBezTo>
                  <a:lnTo>
                    <a:pt x="1017491" y="899667"/>
                  </a:lnTo>
                  <a:lnTo>
                    <a:pt x="0" y="899667"/>
                  </a:lnTo>
                  <a:lnTo>
                    <a:pt x="1" y="0"/>
                  </a:lnTo>
                  <a:close/>
                </a:path>
              </a:pathLst>
            </a:custGeom>
            <a:gradFill>
              <a:gsLst>
                <a:gs pos="11000">
                  <a:schemeClr val="bg1">
                    <a:lumMod val="50000"/>
                    <a:alpha val="73000"/>
                  </a:schemeClr>
                </a:gs>
                <a:gs pos="64000">
                  <a:schemeClr val="bg1">
                    <a:lumMod val="50000"/>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28" name="椭圆 27"/>
            <p:cNvSpPr/>
            <p:nvPr/>
          </p:nvSpPr>
          <p:spPr>
            <a:xfrm>
              <a:off x="5324464" y="2576989"/>
              <a:ext cx="1538514" cy="1538513"/>
            </a:xfrm>
            <a:prstGeom prst="ellipse">
              <a:avLst/>
            </a:prstGeom>
            <a:solidFill>
              <a:srgbClr val="F8571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sp>
          <p:nvSpPr>
            <p:cNvPr id="29" name="Text Box 3"/>
            <p:cNvSpPr txBox="1">
              <a:spLocks noChangeArrowheads="1"/>
            </p:cNvSpPr>
            <p:nvPr/>
          </p:nvSpPr>
          <p:spPr bwMode="auto">
            <a:xfrm>
              <a:off x="5394703" y="3020542"/>
              <a:ext cx="1391084" cy="678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gn="dist">
                <a:lnSpc>
                  <a:spcPct val="90000"/>
                </a:lnSpc>
                <a:buFont typeface="Arial" panose="020B0604020202020204" pitchFamily="34" charset="0"/>
                <a:buNone/>
              </a:pPr>
              <a:r>
                <a:rPr lang="zh-CN" altLang="en-US" sz="2800" b="1" dirty="0" smtClean="0">
                  <a:solidFill>
                    <a:prstClr val="white"/>
                  </a:solidFill>
                  <a:latin typeface="微软雅黑" panose="020B0503020204020204" pitchFamily="34" charset="-122"/>
                  <a:ea typeface="微软雅黑" panose="020B0503020204020204" pitchFamily="34" charset="-122"/>
                </a:rPr>
                <a:t>中文</a:t>
              </a:r>
              <a:endParaRPr lang="zh-CN" altLang="en-US" sz="2800" b="1" dirty="0">
                <a:solidFill>
                  <a:prstClr val="white"/>
                </a:solidFill>
                <a:latin typeface="微软雅黑" panose="020B0503020204020204" pitchFamily="34" charset="-122"/>
                <a:ea typeface="微软雅黑" panose="020B0503020204020204" pitchFamily="34" charset="-122"/>
              </a:endParaRPr>
            </a:p>
          </p:txBody>
        </p:sp>
      </p:grpSp>
      <p:sp>
        <p:nvSpPr>
          <p:cNvPr id="30" name="Text Box 3"/>
          <p:cNvSpPr txBox="1">
            <a:spLocks noChangeArrowheads="1"/>
          </p:cNvSpPr>
          <p:nvPr/>
        </p:nvSpPr>
        <p:spPr bwMode="auto">
          <a:xfrm>
            <a:off x="6107540" y="2643458"/>
            <a:ext cx="22497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nSpc>
                <a:spcPct val="90000"/>
              </a:lnSpc>
              <a:buFont typeface="Arial" panose="020B0604020202020204" pitchFamily="34" charset="0"/>
              <a:buNone/>
            </a:pPr>
            <a:r>
              <a:rPr lang="zh-CN" altLang="en-US" sz="2000" dirty="0" smtClean="0">
                <a:solidFill>
                  <a:srgbClr val="3F3F3F"/>
                </a:solidFill>
                <a:latin typeface="方正兰亭粗黑简体" panose="02000000000000000000" pitchFamily="2" charset="-122"/>
                <a:ea typeface="方正兰亭粗黑简体" panose="02000000000000000000" pitchFamily="2" charset="-122"/>
              </a:rPr>
              <a:t>方正兰亭粗黑简体</a:t>
            </a:r>
            <a:endParaRPr lang="zh-CN" altLang="en-US" sz="2000" dirty="0">
              <a:solidFill>
                <a:srgbClr val="3F3F3F"/>
              </a:solidFill>
              <a:latin typeface="方正兰亭粗黑简体" panose="02000000000000000000" pitchFamily="2" charset="-122"/>
              <a:ea typeface="方正兰亭粗黑简体" panose="02000000000000000000" pitchFamily="2" charset="-122"/>
            </a:endParaRPr>
          </a:p>
        </p:txBody>
      </p:sp>
      <p:sp>
        <p:nvSpPr>
          <p:cNvPr id="31" name="Text Box 3"/>
          <p:cNvSpPr txBox="1">
            <a:spLocks noChangeArrowheads="1"/>
          </p:cNvSpPr>
          <p:nvPr/>
        </p:nvSpPr>
        <p:spPr bwMode="auto">
          <a:xfrm>
            <a:off x="6107540" y="2968584"/>
            <a:ext cx="2249717"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nSpc>
                <a:spcPct val="90000"/>
              </a:lnSpc>
              <a:buFont typeface="Arial" panose="020B0604020202020204" pitchFamily="34" charset="0"/>
              <a:buNone/>
            </a:pPr>
            <a:r>
              <a:rPr lang="zh-CN" altLang="en-US" sz="1800" dirty="0" smtClean="0">
                <a:solidFill>
                  <a:srgbClr val="3F3F3F"/>
                </a:solidFill>
                <a:latin typeface="方正兰亭超细黑简体" panose="02000000000000000000" pitchFamily="2" charset="-122"/>
                <a:ea typeface="方正兰亭超细黑简体" panose="02000000000000000000" pitchFamily="2" charset="-122"/>
              </a:rPr>
              <a:t>方正兰亭超细黑简体</a:t>
            </a:r>
            <a:endParaRPr lang="zh-CN" altLang="en-US" sz="1800" dirty="0">
              <a:solidFill>
                <a:srgbClr val="3F3F3F"/>
              </a:solidFill>
              <a:latin typeface="方正兰亭超细黑简体" panose="02000000000000000000" pitchFamily="2" charset="-122"/>
              <a:ea typeface="方正兰亭超细黑简体" panose="02000000000000000000" pitchFamily="2" charset="-122"/>
            </a:endParaRPr>
          </a:p>
        </p:txBody>
      </p:sp>
      <p:sp>
        <p:nvSpPr>
          <p:cNvPr id="32" name="Text Box 3"/>
          <p:cNvSpPr txBox="1">
            <a:spLocks noChangeArrowheads="1"/>
          </p:cNvSpPr>
          <p:nvPr/>
        </p:nvSpPr>
        <p:spPr bwMode="auto">
          <a:xfrm>
            <a:off x="6107539" y="3279047"/>
            <a:ext cx="2249717"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nSpc>
                <a:spcPct val="90000"/>
              </a:lnSpc>
              <a:buFont typeface="Arial" panose="020B0604020202020204" pitchFamily="34" charset="0"/>
              <a:buNone/>
            </a:pPr>
            <a:r>
              <a:rPr lang="zh-CN" altLang="en-US" sz="1800" dirty="0" smtClean="0">
                <a:solidFill>
                  <a:srgbClr val="3F3F3F"/>
                </a:solidFill>
                <a:latin typeface="方正兰亭超细黑简体" panose="02000000000000000000" pitchFamily="2" charset="-122"/>
                <a:ea typeface="方正兰亭超细黑简体" panose="02000000000000000000" pitchFamily="2" charset="-122"/>
              </a:rPr>
              <a:t>微软雅黑</a:t>
            </a:r>
            <a:endParaRPr lang="zh-CN" altLang="en-US" sz="1800" dirty="0">
              <a:solidFill>
                <a:srgbClr val="3F3F3F"/>
              </a:solidFill>
              <a:latin typeface="方正兰亭超细黑简体" panose="02000000000000000000" pitchFamily="2" charset="-122"/>
              <a:ea typeface="方正兰亭超细黑简体" panose="02000000000000000000" pitchFamily="2" charset="-122"/>
            </a:endParaRPr>
          </a:p>
        </p:txBody>
      </p:sp>
      <p:grpSp>
        <p:nvGrpSpPr>
          <p:cNvPr id="17" name="组合 16"/>
          <p:cNvGrpSpPr/>
          <p:nvPr/>
        </p:nvGrpSpPr>
        <p:grpSpPr>
          <a:xfrm>
            <a:off x="8857887" y="2578575"/>
            <a:ext cx="1836306" cy="1443261"/>
            <a:chOff x="9130845" y="2570972"/>
            <a:chExt cx="2596417" cy="2040674"/>
          </a:xfrm>
        </p:grpSpPr>
        <p:sp>
          <p:nvSpPr>
            <p:cNvPr id="84" name="任意多边形 83"/>
            <p:cNvSpPr/>
            <p:nvPr/>
          </p:nvSpPr>
          <p:spPr>
            <a:xfrm rot="2000319">
              <a:off x="9722994" y="3094379"/>
              <a:ext cx="2004268" cy="1517267"/>
            </a:xfrm>
            <a:custGeom>
              <a:avLst/>
              <a:gdLst>
                <a:gd name="connsiteX0" fmla="*/ 1 w 1188433"/>
                <a:gd name="connsiteY0" fmla="*/ 0 h 899667"/>
                <a:gd name="connsiteX1" fmla="*/ 1062321 w 1188433"/>
                <a:gd name="connsiteY1" fmla="*/ 0 h 899667"/>
                <a:gd name="connsiteX2" fmla="*/ 1101665 w 1188433"/>
                <a:gd name="connsiteY2" fmla="*/ 66932 h 899667"/>
                <a:gd name="connsiteX3" fmla="*/ 1058795 w 1188433"/>
                <a:gd name="connsiteY3" fmla="*/ 849412 h 899667"/>
                <a:gd name="connsiteX4" fmla="*/ 1017491 w 1188433"/>
                <a:gd name="connsiteY4" fmla="*/ 899667 h 899667"/>
                <a:gd name="connsiteX5" fmla="*/ 0 w 1188433"/>
                <a:gd name="connsiteY5" fmla="*/ 899667 h 899667"/>
                <a:gd name="connsiteX6" fmla="*/ 1 w 1188433"/>
                <a:gd name="connsiteY6" fmla="*/ 0 h 89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433" h="899667">
                  <a:moveTo>
                    <a:pt x="1" y="0"/>
                  </a:moveTo>
                  <a:lnTo>
                    <a:pt x="1062321" y="0"/>
                  </a:lnTo>
                  <a:lnTo>
                    <a:pt x="1101665" y="66932"/>
                  </a:lnTo>
                  <a:cubicBezTo>
                    <a:pt x="1233866" y="320458"/>
                    <a:pt x="1211403" y="620885"/>
                    <a:pt x="1058795" y="849412"/>
                  </a:cubicBezTo>
                  <a:lnTo>
                    <a:pt x="1017491" y="899667"/>
                  </a:lnTo>
                  <a:lnTo>
                    <a:pt x="0" y="899667"/>
                  </a:lnTo>
                  <a:lnTo>
                    <a:pt x="1" y="0"/>
                  </a:lnTo>
                  <a:close/>
                </a:path>
              </a:pathLst>
            </a:custGeom>
            <a:gradFill>
              <a:gsLst>
                <a:gs pos="11000">
                  <a:schemeClr val="bg1">
                    <a:lumMod val="50000"/>
                    <a:alpha val="73000"/>
                  </a:schemeClr>
                </a:gs>
                <a:gs pos="64000">
                  <a:schemeClr val="bg1">
                    <a:lumMod val="50000"/>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34" name="椭圆 33"/>
            <p:cNvSpPr/>
            <p:nvPr/>
          </p:nvSpPr>
          <p:spPr>
            <a:xfrm>
              <a:off x="9130845" y="2570972"/>
              <a:ext cx="1538515" cy="1538510"/>
            </a:xfrm>
            <a:prstGeom prst="ellipse">
              <a:avLst/>
            </a:prstGeom>
            <a:solidFill>
              <a:srgbClr val="F8571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sp>
          <p:nvSpPr>
            <p:cNvPr id="35" name="Text Box 3"/>
            <p:cNvSpPr txBox="1">
              <a:spLocks noChangeArrowheads="1"/>
            </p:cNvSpPr>
            <p:nvPr/>
          </p:nvSpPr>
          <p:spPr bwMode="auto">
            <a:xfrm>
              <a:off x="9201085" y="3014528"/>
              <a:ext cx="1391085" cy="678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gn="dist">
                <a:lnSpc>
                  <a:spcPct val="90000"/>
                </a:lnSpc>
                <a:buFont typeface="Arial" panose="020B0604020202020204" pitchFamily="34" charset="0"/>
                <a:buNone/>
              </a:pPr>
              <a:r>
                <a:rPr lang="zh-CN" altLang="en-US" sz="2800" b="1" dirty="0" smtClean="0">
                  <a:solidFill>
                    <a:prstClr val="white"/>
                  </a:solidFill>
                  <a:latin typeface="微软雅黑" panose="020B0503020204020204" pitchFamily="34" charset="-122"/>
                  <a:ea typeface="微软雅黑" panose="020B0503020204020204" pitchFamily="34" charset="-122"/>
                </a:rPr>
                <a:t>数字</a:t>
              </a:r>
              <a:endParaRPr lang="zh-CN" altLang="en-US" sz="2800" b="1" dirty="0">
                <a:solidFill>
                  <a:prstClr val="white"/>
                </a:solidFill>
                <a:latin typeface="微软雅黑" panose="020B0503020204020204" pitchFamily="34" charset="-122"/>
                <a:ea typeface="微软雅黑" panose="020B0503020204020204" pitchFamily="34" charset="-122"/>
              </a:endParaRPr>
            </a:p>
          </p:txBody>
        </p:sp>
      </p:grpSp>
      <p:sp>
        <p:nvSpPr>
          <p:cNvPr id="36" name="Text Box 3"/>
          <p:cNvSpPr txBox="1">
            <a:spLocks noChangeArrowheads="1"/>
          </p:cNvSpPr>
          <p:nvPr/>
        </p:nvSpPr>
        <p:spPr bwMode="auto">
          <a:xfrm>
            <a:off x="10173191" y="2802673"/>
            <a:ext cx="2249717"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nSpc>
                <a:spcPct val="90000"/>
              </a:lnSpc>
              <a:buFont typeface="Arial" panose="020B0604020202020204" pitchFamily="34" charset="0"/>
              <a:buNone/>
            </a:pPr>
            <a:r>
              <a:rPr lang="en-US" altLang="zh-CN" sz="2200" dirty="0" smtClean="0">
                <a:solidFill>
                  <a:srgbClr val="3F3F3F"/>
                </a:solidFill>
                <a:latin typeface="Impact" panose="020B0806030902050204" pitchFamily="34" charset="0"/>
                <a:ea typeface="方正兰亭粗黑简体" panose="02000000000000000000" pitchFamily="2" charset="-122"/>
              </a:rPr>
              <a:t>IMPACT</a:t>
            </a:r>
            <a:endParaRPr lang="zh-CN" altLang="en-US" sz="2200" dirty="0">
              <a:solidFill>
                <a:srgbClr val="3F3F3F"/>
              </a:solidFill>
              <a:latin typeface="Impact" panose="020B0806030902050204" pitchFamily="34" charset="0"/>
              <a:ea typeface="方正兰亭粗黑简体" panose="02000000000000000000" pitchFamily="2" charset="-122"/>
            </a:endParaRPr>
          </a:p>
        </p:txBody>
      </p:sp>
      <p:sp>
        <p:nvSpPr>
          <p:cNvPr id="37" name="Text Box 3"/>
          <p:cNvSpPr txBox="1">
            <a:spLocks noChangeArrowheads="1"/>
          </p:cNvSpPr>
          <p:nvPr/>
        </p:nvSpPr>
        <p:spPr bwMode="auto">
          <a:xfrm>
            <a:off x="10145895" y="3156163"/>
            <a:ext cx="2249717"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nSpc>
                <a:spcPct val="90000"/>
              </a:lnSpc>
              <a:buFont typeface="Arial" panose="020B0604020202020204" pitchFamily="34" charset="0"/>
              <a:buNone/>
            </a:pPr>
            <a:r>
              <a:rPr lang="zh-CN" altLang="en-US" sz="1800" dirty="0">
                <a:solidFill>
                  <a:srgbClr val="3F3F3F"/>
                </a:solidFill>
                <a:latin typeface="方正兰亭超细黑简体" panose="02000000000000000000" pitchFamily="2" charset="-122"/>
                <a:ea typeface="方正兰亭超细黑简体" panose="02000000000000000000" pitchFamily="2" charset="-122"/>
              </a:rPr>
              <a:t>微软雅黑</a:t>
            </a:r>
            <a:endParaRPr lang="zh-CN" altLang="en-US" sz="1800" dirty="0">
              <a:solidFill>
                <a:srgbClr val="3F3F3F"/>
              </a:solidFill>
              <a:latin typeface="方正兰亭超细黑简体" panose="02000000000000000000" pitchFamily="2" charset="-122"/>
              <a:ea typeface="方正兰亭超细黑简体" panose="02000000000000000000" pitchFamily="2" charset="-122"/>
            </a:endParaRPr>
          </a:p>
        </p:txBody>
      </p:sp>
      <p:grpSp>
        <p:nvGrpSpPr>
          <p:cNvPr id="15" name="组合 14"/>
          <p:cNvGrpSpPr/>
          <p:nvPr/>
        </p:nvGrpSpPr>
        <p:grpSpPr>
          <a:xfrm>
            <a:off x="1144591" y="2565659"/>
            <a:ext cx="1787870" cy="1431724"/>
            <a:chOff x="1770743" y="2587291"/>
            <a:chExt cx="2527933" cy="2024365"/>
          </a:xfrm>
        </p:grpSpPr>
        <p:sp>
          <p:nvSpPr>
            <p:cNvPr id="79" name="任意多边形 78"/>
            <p:cNvSpPr/>
            <p:nvPr/>
          </p:nvSpPr>
          <p:spPr>
            <a:xfrm rot="2000319">
              <a:off x="2294407" y="3094386"/>
              <a:ext cx="2004269" cy="1517270"/>
            </a:xfrm>
            <a:custGeom>
              <a:avLst/>
              <a:gdLst>
                <a:gd name="connsiteX0" fmla="*/ 1 w 1188433"/>
                <a:gd name="connsiteY0" fmla="*/ 0 h 899667"/>
                <a:gd name="connsiteX1" fmla="*/ 1062321 w 1188433"/>
                <a:gd name="connsiteY1" fmla="*/ 0 h 899667"/>
                <a:gd name="connsiteX2" fmla="*/ 1101665 w 1188433"/>
                <a:gd name="connsiteY2" fmla="*/ 66932 h 899667"/>
                <a:gd name="connsiteX3" fmla="*/ 1058795 w 1188433"/>
                <a:gd name="connsiteY3" fmla="*/ 849412 h 899667"/>
                <a:gd name="connsiteX4" fmla="*/ 1017491 w 1188433"/>
                <a:gd name="connsiteY4" fmla="*/ 899667 h 899667"/>
                <a:gd name="connsiteX5" fmla="*/ 0 w 1188433"/>
                <a:gd name="connsiteY5" fmla="*/ 899667 h 899667"/>
                <a:gd name="connsiteX6" fmla="*/ 1 w 1188433"/>
                <a:gd name="connsiteY6" fmla="*/ 0 h 89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433" h="899667">
                  <a:moveTo>
                    <a:pt x="1" y="0"/>
                  </a:moveTo>
                  <a:lnTo>
                    <a:pt x="1062321" y="0"/>
                  </a:lnTo>
                  <a:lnTo>
                    <a:pt x="1101665" y="66932"/>
                  </a:lnTo>
                  <a:cubicBezTo>
                    <a:pt x="1233866" y="320458"/>
                    <a:pt x="1211403" y="620885"/>
                    <a:pt x="1058795" y="849412"/>
                  </a:cubicBezTo>
                  <a:lnTo>
                    <a:pt x="1017491" y="899667"/>
                  </a:lnTo>
                  <a:lnTo>
                    <a:pt x="0" y="899667"/>
                  </a:lnTo>
                  <a:lnTo>
                    <a:pt x="1" y="0"/>
                  </a:lnTo>
                  <a:close/>
                </a:path>
              </a:pathLst>
            </a:custGeom>
            <a:gradFill>
              <a:gsLst>
                <a:gs pos="11000">
                  <a:schemeClr val="bg1">
                    <a:lumMod val="50000"/>
                    <a:alpha val="73000"/>
                  </a:schemeClr>
                </a:gs>
                <a:gs pos="64000">
                  <a:schemeClr val="bg1">
                    <a:lumMod val="50000"/>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26" name="椭圆 25"/>
            <p:cNvSpPr/>
            <p:nvPr/>
          </p:nvSpPr>
          <p:spPr>
            <a:xfrm>
              <a:off x="1770743" y="2587289"/>
              <a:ext cx="1538514" cy="1538512"/>
            </a:xfrm>
            <a:prstGeom prst="ellipse">
              <a:avLst/>
            </a:prstGeom>
            <a:solidFill>
              <a:srgbClr val="F8571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sp>
          <p:nvSpPr>
            <p:cNvPr id="43" name="文本框 42"/>
            <p:cNvSpPr txBox="1">
              <a:spLocks noChangeArrowheads="1"/>
            </p:cNvSpPr>
            <p:nvPr/>
          </p:nvSpPr>
          <p:spPr bwMode="auto">
            <a:xfrm>
              <a:off x="2020953" y="3124561"/>
              <a:ext cx="482148" cy="148885"/>
            </a:xfrm>
            <a:custGeom>
              <a:avLst/>
              <a:gdLst/>
              <a:ahLst/>
              <a:cxnLst/>
              <a:rect l="l" t="t" r="r" b="b"/>
              <a:pathLst>
                <a:path w="482147" h="148884">
                  <a:moveTo>
                    <a:pt x="115853" y="0"/>
                  </a:moveTo>
                  <a:lnTo>
                    <a:pt x="179943" y="0"/>
                  </a:lnTo>
                  <a:lnTo>
                    <a:pt x="179943" y="41412"/>
                  </a:lnTo>
                  <a:lnTo>
                    <a:pt x="302205" y="41412"/>
                  </a:lnTo>
                  <a:lnTo>
                    <a:pt x="302205" y="0"/>
                  </a:lnTo>
                  <a:lnTo>
                    <a:pt x="366294" y="0"/>
                  </a:lnTo>
                  <a:lnTo>
                    <a:pt x="366294" y="41412"/>
                  </a:lnTo>
                  <a:lnTo>
                    <a:pt x="482147" y="41412"/>
                  </a:lnTo>
                  <a:lnTo>
                    <a:pt x="482147" y="102050"/>
                  </a:lnTo>
                  <a:lnTo>
                    <a:pt x="366294" y="102050"/>
                  </a:lnTo>
                  <a:lnTo>
                    <a:pt x="366294" y="148884"/>
                  </a:lnTo>
                  <a:lnTo>
                    <a:pt x="302205" y="148884"/>
                  </a:lnTo>
                  <a:lnTo>
                    <a:pt x="302205" y="102050"/>
                  </a:lnTo>
                  <a:lnTo>
                    <a:pt x="179943" y="102050"/>
                  </a:lnTo>
                  <a:lnTo>
                    <a:pt x="179943" y="148884"/>
                  </a:lnTo>
                  <a:lnTo>
                    <a:pt x="115853" y="148884"/>
                  </a:lnTo>
                  <a:lnTo>
                    <a:pt x="115853" y="102050"/>
                  </a:lnTo>
                  <a:lnTo>
                    <a:pt x="0" y="102050"/>
                  </a:lnTo>
                  <a:lnTo>
                    <a:pt x="0" y="41412"/>
                  </a:lnTo>
                  <a:lnTo>
                    <a:pt x="115853" y="41412"/>
                  </a:lnTo>
                  <a:lnTo>
                    <a:pt x="115853" y="0"/>
                  </a:lnTo>
                  <a:close/>
                </a:path>
              </a:pathLst>
            </a:cu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no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gn="dist">
                <a:lnSpc>
                  <a:spcPct val="90000"/>
                </a:lnSpc>
                <a:buFont typeface="Arial" panose="020B0604020202020204" pitchFamily="34" charset="0"/>
                <a:buNone/>
              </a:pPr>
              <a:endParaRPr lang="zh-CN" altLang="en-US" sz="2400" b="1" dirty="0">
                <a:solidFill>
                  <a:prstClr val="white"/>
                </a:solidFill>
                <a:latin typeface="微软雅黑" panose="020B0503020204020204" pitchFamily="34" charset="-122"/>
                <a:ea typeface="微软雅黑" panose="020B0503020204020204" pitchFamily="34" charset="-122"/>
              </a:endParaRPr>
            </a:p>
          </p:txBody>
        </p:sp>
        <p:sp>
          <p:nvSpPr>
            <p:cNvPr id="42" name="文本框 41"/>
            <p:cNvSpPr txBox="1">
              <a:spLocks noChangeArrowheads="1"/>
            </p:cNvSpPr>
            <p:nvPr/>
          </p:nvSpPr>
          <p:spPr bwMode="auto">
            <a:xfrm>
              <a:off x="2020952" y="3250768"/>
              <a:ext cx="484612" cy="359393"/>
            </a:xfrm>
            <a:custGeom>
              <a:avLst/>
              <a:gdLst/>
              <a:ahLst/>
              <a:cxnLst/>
              <a:rect l="l" t="t" r="r" b="b"/>
              <a:pathLst>
                <a:path w="484612" h="359392">
                  <a:moveTo>
                    <a:pt x="203606" y="0"/>
                  </a:moveTo>
                  <a:lnTo>
                    <a:pt x="275583" y="0"/>
                  </a:lnTo>
                  <a:lnTo>
                    <a:pt x="275583" y="39439"/>
                  </a:lnTo>
                  <a:lnTo>
                    <a:pt x="426932" y="39439"/>
                  </a:lnTo>
                  <a:lnTo>
                    <a:pt x="426932" y="155786"/>
                  </a:lnTo>
                  <a:lnTo>
                    <a:pt x="484612" y="155786"/>
                  </a:lnTo>
                  <a:lnTo>
                    <a:pt x="484612" y="216424"/>
                  </a:lnTo>
                  <a:lnTo>
                    <a:pt x="289633" y="216424"/>
                  </a:lnTo>
                  <a:cubicBezTo>
                    <a:pt x="329895" y="257178"/>
                    <a:pt x="394230" y="282485"/>
                    <a:pt x="482640" y="292345"/>
                  </a:cubicBezTo>
                  <a:lnTo>
                    <a:pt x="433341" y="357913"/>
                  </a:lnTo>
                  <a:cubicBezTo>
                    <a:pt x="343945" y="340658"/>
                    <a:pt x="279856" y="304998"/>
                    <a:pt x="241074" y="250933"/>
                  </a:cubicBezTo>
                  <a:cubicBezTo>
                    <a:pt x="205414" y="303683"/>
                    <a:pt x="140996" y="339836"/>
                    <a:pt x="47820" y="359392"/>
                  </a:cubicBezTo>
                  <a:cubicBezTo>
                    <a:pt x="34345" y="341644"/>
                    <a:pt x="18405" y="321267"/>
                    <a:pt x="0" y="298261"/>
                  </a:cubicBezTo>
                  <a:cubicBezTo>
                    <a:pt x="105501" y="277555"/>
                    <a:pt x="166139" y="250276"/>
                    <a:pt x="181914" y="216424"/>
                  </a:cubicBezTo>
                  <a:lnTo>
                    <a:pt x="1479" y="216424"/>
                  </a:lnTo>
                  <a:lnTo>
                    <a:pt x="1479" y="155786"/>
                  </a:lnTo>
                  <a:lnTo>
                    <a:pt x="54722" y="155786"/>
                  </a:lnTo>
                  <a:lnTo>
                    <a:pt x="54722" y="39439"/>
                  </a:lnTo>
                  <a:lnTo>
                    <a:pt x="203606" y="39439"/>
                  </a:lnTo>
                  <a:lnTo>
                    <a:pt x="203606" y="0"/>
                  </a:lnTo>
                  <a:close/>
                  <a:moveTo>
                    <a:pt x="126206" y="97612"/>
                  </a:moveTo>
                  <a:lnTo>
                    <a:pt x="126206" y="155786"/>
                  </a:lnTo>
                  <a:lnTo>
                    <a:pt x="200648" y="155786"/>
                  </a:lnTo>
                  <a:cubicBezTo>
                    <a:pt x="202620" y="141817"/>
                    <a:pt x="203606" y="122426"/>
                    <a:pt x="203606" y="97612"/>
                  </a:cubicBezTo>
                  <a:lnTo>
                    <a:pt x="126206" y="97612"/>
                  </a:lnTo>
                  <a:close/>
                  <a:moveTo>
                    <a:pt x="275583" y="97612"/>
                  </a:moveTo>
                  <a:cubicBezTo>
                    <a:pt x="275583" y="116017"/>
                    <a:pt x="274679" y="135408"/>
                    <a:pt x="272872" y="155786"/>
                  </a:cubicBezTo>
                  <a:lnTo>
                    <a:pt x="355448" y="155786"/>
                  </a:lnTo>
                  <a:lnTo>
                    <a:pt x="355448" y="97612"/>
                  </a:lnTo>
                  <a:lnTo>
                    <a:pt x="275583" y="97612"/>
                  </a:lnTo>
                  <a:close/>
                </a:path>
              </a:pathLst>
            </a:cu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no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gn="dist">
                <a:lnSpc>
                  <a:spcPct val="90000"/>
                </a:lnSpc>
                <a:buFont typeface="Arial" panose="020B0604020202020204" pitchFamily="34" charset="0"/>
                <a:buNone/>
              </a:pPr>
              <a:endParaRPr lang="zh-CN" altLang="en-US" sz="2400" b="1" dirty="0">
                <a:solidFill>
                  <a:prstClr val="white"/>
                </a:solidFill>
                <a:latin typeface="微软雅黑" panose="020B0503020204020204" pitchFamily="34" charset="-122"/>
                <a:ea typeface="微软雅黑" panose="020B0503020204020204" pitchFamily="34" charset="-122"/>
              </a:endParaRPr>
            </a:p>
          </p:txBody>
        </p:sp>
        <p:sp>
          <p:nvSpPr>
            <p:cNvPr id="44" name="文本框 43"/>
            <p:cNvSpPr txBox="1">
              <a:spLocks noChangeArrowheads="1"/>
            </p:cNvSpPr>
            <p:nvPr/>
          </p:nvSpPr>
          <p:spPr bwMode="auto">
            <a:xfrm>
              <a:off x="2569952" y="3122094"/>
              <a:ext cx="489049" cy="488557"/>
            </a:xfrm>
            <a:custGeom>
              <a:avLst/>
              <a:gdLst/>
              <a:ahLst/>
              <a:cxnLst/>
              <a:rect l="l" t="t" r="r" b="b"/>
              <a:pathLst>
                <a:path w="489049" h="488557">
                  <a:moveTo>
                    <a:pt x="266216" y="0"/>
                  </a:moveTo>
                  <a:cubicBezTo>
                    <a:pt x="278541" y="32702"/>
                    <a:pt x="287908" y="58502"/>
                    <a:pt x="294317" y="77400"/>
                  </a:cubicBezTo>
                  <a:lnTo>
                    <a:pt x="482147" y="77400"/>
                  </a:lnTo>
                  <a:lnTo>
                    <a:pt x="482147" y="143954"/>
                  </a:lnTo>
                  <a:lnTo>
                    <a:pt x="408938" y="143954"/>
                  </a:lnTo>
                  <a:cubicBezTo>
                    <a:pt x="384124" y="218561"/>
                    <a:pt x="348382" y="281582"/>
                    <a:pt x="301712" y="333017"/>
                  </a:cubicBezTo>
                  <a:cubicBezTo>
                    <a:pt x="352326" y="368020"/>
                    <a:pt x="414772" y="394724"/>
                    <a:pt x="489049" y="413129"/>
                  </a:cubicBezTo>
                  <a:cubicBezTo>
                    <a:pt x="461770" y="446324"/>
                    <a:pt x="443694" y="470480"/>
                    <a:pt x="434820" y="485599"/>
                  </a:cubicBezTo>
                  <a:cubicBezTo>
                    <a:pt x="359721" y="460456"/>
                    <a:pt x="295960" y="427261"/>
                    <a:pt x="243539" y="386014"/>
                  </a:cubicBezTo>
                  <a:cubicBezTo>
                    <a:pt x="190788" y="425782"/>
                    <a:pt x="126042" y="459963"/>
                    <a:pt x="49299" y="488557"/>
                  </a:cubicBezTo>
                  <a:cubicBezTo>
                    <a:pt x="31552" y="459963"/>
                    <a:pt x="15119" y="436135"/>
                    <a:pt x="0" y="417073"/>
                  </a:cubicBezTo>
                  <a:cubicBezTo>
                    <a:pt x="73785" y="394066"/>
                    <a:pt x="135573" y="365637"/>
                    <a:pt x="185365" y="331785"/>
                  </a:cubicBezTo>
                  <a:cubicBezTo>
                    <a:pt x="138038" y="279035"/>
                    <a:pt x="104515" y="216424"/>
                    <a:pt x="84795" y="143954"/>
                  </a:cubicBezTo>
                  <a:lnTo>
                    <a:pt x="5423" y="143954"/>
                  </a:lnTo>
                  <a:lnTo>
                    <a:pt x="5423" y="77400"/>
                  </a:lnTo>
                  <a:lnTo>
                    <a:pt x="211494" y="77400"/>
                  </a:lnTo>
                  <a:cubicBezTo>
                    <a:pt x="206400" y="60639"/>
                    <a:pt x="199498" y="39933"/>
                    <a:pt x="190788" y="15283"/>
                  </a:cubicBezTo>
                  <a:lnTo>
                    <a:pt x="266216" y="0"/>
                  </a:lnTo>
                  <a:close/>
                  <a:moveTo>
                    <a:pt x="160962" y="143954"/>
                  </a:moveTo>
                  <a:cubicBezTo>
                    <a:pt x="177888" y="197855"/>
                    <a:pt x="205332" y="244443"/>
                    <a:pt x="243292" y="283718"/>
                  </a:cubicBezTo>
                  <a:cubicBezTo>
                    <a:pt x="281581" y="244279"/>
                    <a:pt x="308860" y="197691"/>
                    <a:pt x="325129" y="143954"/>
                  </a:cubicBezTo>
                  <a:lnTo>
                    <a:pt x="160962" y="143954"/>
                  </a:lnTo>
                  <a:close/>
                </a:path>
              </a:pathLst>
            </a:cu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no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gn="dist">
                <a:lnSpc>
                  <a:spcPct val="90000"/>
                </a:lnSpc>
                <a:buFont typeface="Arial" panose="020B0604020202020204" pitchFamily="34" charset="0"/>
                <a:buNone/>
              </a:pPr>
              <a:endParaRPr lang="zh-CN" altLang="en-US" sz="2400" b="1" dirty="0">
                <a:solidFill>
                  <a:prstClr val="white"/>
                </a:solidFill>
                <a:latin typeface="微软雅黑" panose="020B0503020204020204" pitchFamily="34" charset="-122"/>
                <a:ea typeface="微软雅黑" panose="020B0503020204020204" pitchFamily="34" charset="-122"/>
              </a:endParaRPr>
            </a:p>
          </p:txBody>
        </p:sp>
      </p:grpSp>
      <p:sp>
        <p:nvSpPr>
          <p:cNvPr id="88" name="Text Box 3"/>
          <p:cNvSpPr txBox="1">
            <a:spLocks noChangeArrowheads="1"/>
          </p:cNvSpPr>
          <p:nvPr/>
        </p:nvSpPr>
        <p:spPr bwMode="auto">
          <a:xfrm>
            <a:off x="938417" y="3963138"/>
            <a:ext cx="1808509"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nSpc>
                <a:spcPct val="90000"/>
              </a:lnSpc>
            </a:pPr>
            <a:r>
              <a:rPr lang="en-US" altLang="zh-CN" sz="2400" dirty="0" smtClean="0">
                <a:solidFill>
                  <a:srgbClr val="FC621E"/>
                </a:solidFill>
                <a:latin typeface="方正兰亭粗黑简体" panose="02000000000000000000" pitchFamily="2" charset="-122"/>
                <a:ea typeface="方正兰亭粗黑简体" panose="02000000000000000000" pitchFamily="2" charset="-122"/>
              </a:rPr>
              <a:t>【</a:t>
            </a:r>
            <a:r>
              <a:rPr lang="zh-CN" altLang="en-US" sz="2400" dirty="0" smtClean="0">
                <a:solidFill>
                  <a:srgbClr val="FC621E"/>
                </a:solidFill>
                <a:latin typeface="方正兰亭粗黑简体" panose="02000000000000000000" pitchFamily="2" charset="-122"/>
                <a:ea typeface="方正兰亭粗黑简体" panose="02000000000000000000" pitchFamily="2" charset="-122"/>
              </a:rPr>
              <a:t>其他说明</a:t>
            </a:r>
            <a:r>
              <a:rPr lang="en-US" altLang="zh-CN" sz="2400" dirty="0" smtClean="0">
                <a:solidFill>
                  <a:srgbClr val="FC621E"/>
                </a:solidFill>
                <a:latin typeface="方正兰亭粗黑简体" panose="02000000000000000000" pitchFamily="2" charset="-122"/>
                <a:ea typeface="方正兰亭粗黑简体" panose="02000000000000000000" pitchFamily="2" charset="-122"/>
              </a:rPr>
              <a:t>】</a:t>
            </a:r>
            <a:endParaRPr lang="zh-CN" altLang="en-US" sz="2400" dirty="0">
              <a:solidFill>
                <a:srgbClr val="FC621E"/>
              </a:solidFill>
              <a:latin typeface="方正兰亭粗黑简体" panose="02000000000000000000" pitchFamily="2" charset="-122"/>
              <a:ea typeface="方正兰亭粗黑简体" panose="02000000000000000000" pitchFamily="2" charset="-122"/>
            </a:endParaRPr>
          </a:p>
        </p:txBody>
      </p:sp>
      <p:sp>
        <p:nvSpPr>
          <p:cNvPr id="20" name="矩形 19"/>
          <p:cNvSpPr/>
          <p:nvPr/>
        </p:nvSpPr>
        <p:spPr>
          <a:xfrm>
            <a:off x="1053953" y="4533004"/>
            <a:ext cx="9250107" cy="1568450"/>
          </a:xfrm>
          <a:prstGeom prst="rect">
            <a:avLst/>
          </a:prstGeom>
        </p:spPr>
        <p:txBody>
          <a:bodyPr wrap="square">
            <a:spAutoFit/>
          </a:bodyPr>
          <a:lstStyle/>
          <a:p>
            <a:pPr>
              <a:lnSpc>
                <a:spcPct val="150000"/>
              </a:lnSpc>
            </a:pPr>
            <a:r>
              <a:rPr lang="zh-CN" altLang="zh-CN" sz="1600" dirty="0">
                <a:solidFill>
                  <a:srgbClr val="3F3F3F"/>
                </a:solidFill>
                <a:latin typeface="微软雅黑" panose="020B0503020204020204" pitchFamily="34" charset="-122"/>
                <a:ea typeface="微软雅黑" panose="020B0503020204020204" pitchFamily="34" charset="-122"/>
                <a:cs typeface="Arial" panose="020B0604020202020204" pitchFamily="34" charset="0"/>
              </a:rPr>
              <a:t>茫茫模板中，看到也许就是缘分。</a:t>
            </a:r>
            <a:endParaRPr lang="en-US" altLang="zh-CN" sz="1600" dirty="0">
              <a:solidFill>
                <a:srgbClr val="3F3F3F"/>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pPr>
            <a:r>
              <a:rPr lang="zh-CN" altLang="zh-CN" sz="1600" dirty="0">
                <a:solidFill>
                  <a:srgbClr val="3F3F3F"/>
                </a:solidFill>
                <a:latin typeface="微软雅黑" panose="020B0503020204020204" pitchFamily="34" charset="-122"/>
                <a:ea typeface="微软雅黑" panose="020B0503020204020204" pitchFamily="34" charset="-122"/>
                <a:cs typeface="Arial" panose="020B0604020202020204" pitchFamily="34" charset="0"/>
              </a:rPr>
              <a:t>你的下载是对作者努力最大的鼓励，希望你使用这套模板获得成功！</a:t>
            </a:r>
            <a:endParaRPr lang="en-US" altLang="zh-CN" sz="1600" dirty="0">
              <a:solidFill>
                <a:srgbClr val="3F3F3F"/>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pPr>
            <a:r>
              <a:rPr lang="zh-CN" altLang="en-US" sz="1600" dirty="0">
                <a:solidFill>
                  <a:srgbClr val="3F3F3F"/>
                </a:solidFill>
                <a:latin typeface="微软雅黑" panose="020B0503020204020204" pitchFamily="34" charset="-122"/>
                <a:ea typeface="微软雅黑" panose="020B0503020204020204" pitchFamily="34" charset="-122"/>
                <a:cs typeface="Arial" panose="020B0604020202020204" pitchFamily="34" charset="0"/>
              </a:rPr>
              <a:t>管理资源吧感谢您的支持！</a:t>
            </a:r>
            <a:br>
              <a:rPr lang="en-US" altLang="zh-CN" sz="1600" b="1" dirty="0">
                <a:solidFill>
                  <a:srgbClr val="3F3F3F"/>
                </a:solidFill>
                <a:latin typeface="微软雅黑" panose="020B0503020204020204" pitchFamily="34" charset="-122"/>
                <a:ea typeface="微软雅黑" panose="020B0503020204020204" pitchFamily="34" charset="-122"/>
              </a:rPr>
            </a:br>
            <a:endParaRPr lang="zh-CN" altLang="en-US" sz="1600" dirty="0">
              <a:solidFill>
                <a:srgbClr val="3F3F3F"/>
              </a:solidFill>
              <a:latin typeface="微软雅黑" panose="020B0503020204020204" pitchFamily="34" charset="-122"/>
              <a:ea typeface="微软雅黑" panose="020B0503020204020204" pitchFamily="34" charset="-122"/>
            </a:endParaRPr>
          </a:p>
        </p:txBody>
      </p:sp>
      <p:sp>
        <p:nvSpPr>
          <p:cNvPr id="33" name="矩形 32"/>
          <p:cNvSpPr/>
          <p:nvPr/>
        </p:nvSpPr>
        <p:spPr>
          <a:xfrm>
            <a:off x="1166795" y="4465872"/>
            <a:ext cx="689317" cy="70338"/>
          </a:xfrm>
          <a:prstGeom prst="rect">
            <a:avLst/>
          </a:prstGeom>
          <a:solidFill>
            <a:srgbClr val="FC62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prstClr val="white"/>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750" fill="hold"/>
                                        <p:tgtEl>
                                          <p:spTgt spid="4"/>
                                        </p:tgtEl>
                                        <p:attrNameLst>
                                          <p:attrName>ppt_y</p:attrName>
                                        </p:attrNameLst>
                                      </p:cBhvr>
                                      <p:tavLst>
                                        <p:tav tm="0">
                                          <p:val>
                                            <p:strVal val="#ppt_y"/>
                                          </p:val>
                                        </p:tav>
                                        <p:tav tm="100000">
                                          <p:val>
                                            <p:strVal val="#ppt_y"/>
                                          </p:val>
                                        </p:tav>
                                      </p:tavLst>
                                    </p:anim>
                                    <p:anim calcmode="lin" valueType="num">
                                      <p:cBhvr>
                                        <p:cTn id="9" dur="75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75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50" tmFilter="0,0; .5, 1; 1, 1"/>
                                        <p:tgtEl>
                                          <p:spTgt spid="4"/>
                                        </p:tgtEl>
                                      </p:cBhvr>
                                    </p:animEffect>
                                  </p:childTnLst>
                                </p:cTn>
                              </p:par>
                            </p:childTnLst>
                          </p:cTn>
                        </p:par>
                        <p:par>
                          <p:cTn id="12" fill="hold">
                            <p:stCondLst>
                              <p:cond delay="1125"/>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
                                        </p:tgtEl>
                                        <p:attrNameLst>
                                          <p:attrName>style.visibility</p:attrName>
                                        </p:attrNameLst>
                                      </p:cBhvr>
                                      <p:to>
                                        <p:strVal val="visible"/>
                                      </p:to>
                                    </p:set>
                                    <p:anim calcmode="lin" valueType="num">
                                      <p:cBhvr>
                                        <p:cTn id="15" dur="75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6" dur="750" fill="hold"/>
                                        <p:tgtEl>
                                          <p:spTgt spid="5"/>
                                        </p:tgtEl>
                                        <p:attrNameLst>
                                          <p:attrName>ppt_y</p:attrName>
                                        </p:attrNameLst>
                                      </p:cBhvr>
                                      <p:tavLst>
                                        <p:tav tm="0">
                                          <p:val>
                                            <p:strVal val="#ppt_y"/>
                                          </p:val>
                                        </p:tav>
                                        <p:tav tm="100000">
                                          <p:val>
                                            <p:strVal val="#ppt_y"/>
                                          </p:val>
                                        </p:tav>
                                      </p:tavLst>
                                    </p:anim>
                                    <p:anim calcmode="lin" valueType="num">
                                      <p:cBhvr>
                                        <p:cTn id="17" dur="75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8" dur="75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9" dur="750" tmFilter="0,0; .5, 1; 1, 1"/>
                                        <p:tgtEl>
                                          <p:spTgt spid="5"/>
                                        </p:tgtEl>
                                      </p:cBhvr>
                                    </p:animEffect>
                                  </p:childTnLst>
                                </p:cTn>
                              </p:par>
                            </p:childTnLst>
                          </p:cTn>
                        </p:par>
                        <p:par>
                          <p:cTn id="20" fill="hold">
                            <p:stCondLst>
                              <p:cond delay="2625"/>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88"/>
                                        </p:tgtEl>
                                        <p:attrNameLst>
                                          <p:attrName>style.visibility</p:attrName>
                                        </p:attrNameLst>
                                      </p:cBhvr>
                                      <p:to>
                                        <p:strVal val="visible"/>
                                      </p:to>
                                    </p:set>
                                    <p:anim calcmode="lin" valueType="num">
                                      <p:cBhvr>
                                        <p:cTn id="23" dur="750" fill="hold"/>
                                        <p:tgtEl>
                                          <p:spTgt spid="88"/>
                                        </p:tgtEl>
                                        <p:attrNameLst>
                                          <p:attrName>ppt_x</p:attrName>
                                        </p:attrNameLst>
                                      </p:cBhvr>
                                      <p:tavLst>
                                        <p:tav tm="0">
                                          <p:val>
                                            <p:strVal val="#ppt_x"/>
                                          </p:val>
                                        </p:tav>
                                        <p:tav tm="50000">
                                          <p:val>
                                            <p:strVal val="#ppt_x+.1"/>
                                          </p:val>
                                        </p:tav>
                                        <p:tav tm="100000">
                                          <p:val>
                                            <p:strVal val="#ppt_x"/>
                                          </p:val>
                                        </p:tav>
                                      </p:tavLst>
                                    </p:anim>
                                    <p:anim calcmode="lin" valueType="num">
                                      <p:cBhvr>
                                        <p:cTn id="24" dur="750" fill="hold"/>
                                        <p:tgtEl>
                                          <p:spTgt spid="88"/>
                                        </p:tgtEl>
                                        <p:attrNameLst>
                                          <p:attrName>ppt_y</p:attrName>
                                        </p:attrNameLst>
                                      </p:cBhvr>
                                      <p:tavLst>
                                        <p:tav tm="0">
                                          <p:val>
                                            <p:strVal val="#ppt_y"/>
                                          </p:val>
                                        </p:tav>
                                        <p:tav tm="100000">
                                          <p:val>
                                            <p:strVal val="#ppt_y"/>
                                          </p:val>
                                        </p:tav>
                                      </p:tavLst>
                                    </p:anim>
                                    <p:anim calcmode="lin" valueType="num">
                                      <p:cBhvr>
                                        <p:cTn id="25" dur="750" fill="hold"/>
                                        <p:tgtEl>
                                          <p:spTgt spid="88"/>
                                        </p:tgtEl>
                                        <p:attrNameLst>
                                          <p:attrName>ppt_h</p:attrName>
                                        </p:attrNameLst>
                                      </p:cBhvr>
                                      <p:tavLst>
                                        <p:tav tm="0">
                                          <p:val>
                                            <p:strVal val="#ppt_h/10"/>
                                          </p:val>
                                        </p:tav>
                                        <p:tav tm="50000">
                                          <p:val>
                                            <p:strVal val="#ppt_h+.01"/>
                                          </p:val>
                                        </p:tav>
                                        <p:tav tm="100000">
                                          <p:val>
                                            <p:strVal val="#ppt_h"/>
                                          </p:val>
                                        </p:tav>
                                      </p:tavLst>
                                    </p:anim>
                                    <p:anim calcmode="lin" valueType="num">
                                      <p:cBhvr>
                                        <p:cTn id="26" dur="750" fill="hold"/>
                                        <p:tgtEl>
                                          <p:spTgt spid="88"/>
                                        </p:tgtEl>
                                        <p:attrNameLst>
                                          <p:attrName>ppt_w</p:attrName>
                                        </p:attrNameLst>
                                      </p:cBhvr>
                                      <p:tavLst>
                                        <p:tav tm="0">
                                          <p:val>
                                            <p:strVal val="#ppt_w/10"/>
                                          </p:val>
                                        </p:tav>
                                        <p:tav tm="50000">
                                          <p:val>
                                            <p:strVal val="#ppt_w+.01"/>
                                          </p:val>
                                        </p:tav>
                                        <p:tav tm="100000">
                                          <p:val>
                                            <p:strVal val="#ppt_w"/>
                                          </p:val>
                                        </p:tav>
                                      </p:tavLst>
                                    </p:anim>
                                    <p:animEffect transition="in" filter="fade">
                                      <p:cBhvr>
                                        <p:cTn id="27" dur="750" tmFilter="0,0; .5, 1; 1, 1"/>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rotWithShape="1">
          <a:blip r:embed="rId1">
            <a:extLst>
              <a:ext uri="{28A0092B-C50C-407E-A947-70E740481C1C}">
                <a14:useLocalDpi xmlns:a14="http://schemas.microsoft.com/office/drawing/2010/main" val="0"/>
              </a:ext>
            </a:extLst>
          </a:blip>
          <a:srcRect l="10229" t="21365" r="56236" b="52362"/>
          <a:stretch>
            <a:fillRect/>
          </a:stretch>
        </p:blipFill>
        <p:spPr>
          <a:xfrm>
            <a:off x="1006655" y="2414020"/>
            <a:ext cx="3534770" cy="1555020"/>
          </a:xfrm>
          <a:prstGeom prst="rect">
            <a:avLst/>
          </a:prstGeom>
        </p:spPr>
      </p:pic>
      <p:sp>
        <p:nvSpPr>
          <p:cNvPr id="3" name="矩形 2"/>
          <p:cNvSpPr/>
          <p:nvPr/>
        </p:nvSpPr>
        <p:spPr>
          <a:xfrm>
            <a:off x="1153355" y="2302905"/>
            <a:ext cx="689317" cy="70338"/>
          </a:xfrm>
          <a:prstGeom prst="rect">
            <a:avLst/>
          </a:prstGeom>
          <a:solidFill>
            <a:srgbClr val="FC62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prstClr val="white"/>
              </a:solidFill>
            </a:endParaRPr>
          </a:p>
        </p:txBody>
      </p:sp>
      <p:sp>
        <p:nvSpPr>
          <p:cNvPr id="4" name="Text Box 3"/>
          <p:cNvSpPr txBox="1">
            <a:spLocks noChangeArrowheads="1"/>
          </p:cNvSpPr>
          <p:nvPr/>
        </p:nvSpPr>
        <p:spPr bwMode="auto">
          <a:xfrm>
            <a:off x="938417" y="1357020"/>
            <a:ext cx="252811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nSpc>
                <a:spcPct val="90000"/>
              </a:lnSpc>
            </a:pPr>
            <a:r>
              <a:rPr lang="en-US" altLang="zh-CN" sz="2400" dirty="0" smtClean="0">
                <a:solidFill>
                  <a:srgbClr val="FC621E"/>
                </a:solidFill>
                <a:latin typeface="方正兰亭粗黑简体" panose="02000000000000000000" pitchFamily="2" charset="-122"/>
                <a:ea typeface="方正兰亭粗黑简体" panose="02000000000000000000" pitchFamily="2" charset="-122"/>
              </a:rPr>
              <a:t>【</a:t>
            </a:r>
            <a:r>
              <a:rPr lang="zh-CN" altLang="en-US" sz="2400" dirty="0" smtClean="0">
                <a:solidFill>
                  <a:srgbClr val="FC621E"/>
                </a:solidFill>
                <a:latin typeface="方正兰亭粗黑简体" panose="02000000000000000000" pitchFamily="2" charset="-122"/>
                <a:ea typeface="方正兰亭粗黑简体" panose="02000000000000000000" pitchFamily="2" charset="-122"/>
              </a:rPr>
              <a:t>图片插入说明</a:t>
            </a:r>
            <a:r>
              <a:rPr lang="en-US" altLang="zh-CN" sz="2400" dirty="0" smtClean="0">
                <a:solidFill>
                  <a:srgbClr val="FC621E"/>
                </a:solidFill>
                <a:latin typeface="方正兰亭粗黑简体" panose="02000000000000000000" pitchFamily="2" charset="-122"/>
                <a:ea typeface="方正兰亭粗黑简体" panose="02000000000000000000" pitchFamily="2" charset="-122"/>
              </a:rPr>
              <a:t>】</a:t>
            </a:r>
            <a:endParaRPr lang="zh-CN" altLang="en-US" sz="2400" dirty="0">
              <a:solidFill>
                <a:srgbClr val="FC621E"/>
              </a:solidFill>
              <a:latin typeface="方正兰亭粗黑简体" panose="02000000000000000000" pitchFamily="2" charset="-122"/>
              <a:ea typeface="方正兰亭粗黑简体" panose="02000000000000000000" pitchFamily="2" charset="-122"/>
            </a:endParaRPr>
          </a:p>
        </p:txBody>
      </p:sp>
      <p:sp>
        <p:nvSpPr>
          <p:cNvPr id="33" name="Text Box 3"/>
          <p:cNvSpPr txBox="1">
            <a:spLocks noChangeArrowheads="1"/>
          </p:cNvSpPr>
          <p:nvPr/>
        </p:nvSpPr>
        <p:spPr bwMode="auto">
          <a:xfrm>
            <a:off x="1047599" y="1872944"/>
            <a:ext cx="2823915"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nSpc>
                <a:spcPct val="90000"/>
              </a:lnSpc>
              <a:buFont typeface="Arial" panose="020B0604020202020204" pitchFamily="34" charset="0"/>
              <a:buNone/>
            </a:pPr>
            <a:r>
              <a:rPr lang="zh-CN" altLang="en-US" sz="1800" dirty="0" smtClean="0">
                <a:solidFill>
                  <a:srgbClr val="A5A5A5"/>
                </a:solidFill>
                <a:latin typeface="微软雅黑" panose="020B0503020204020204" pitchFamily="34" charset="-122"/>
                <a:ea typeface="微软雅黑" panose="020B0503020204020204" pitchFamily="34" charset="-122"/>
              </a:rPr>
              <a:t>在</a:t>
            </a:r>
            <a:r>
              <a:rPr lang="en-US" altLang="zh-CN" sz="1800" dirty="0" smtClean="0">
                <a:solidFill>
                  <a:srgbClr val="A5A5A5"/>
                </a:solidFill>
                <a:latin typeface="微软雅黑" panose="020B0503020204020204" pitchFamily="34" charset="-122"/>
                <a:ea typeface="微软雅黑" panose="020B0503020204020204" pitchFamily="34" charset="-122"/>
              </a:rPr>
              <a:t>PPT</a:t>
            </a:r>
            <a:r>
              <a:rPr lang="zh-CN" altLang="en-US" sz="1800" dirty="0" smtClean="0">
                <a:solidFill>
                  <a:srgbClr val="A5A5A5"/>
                </a:solidFill>
                <a:latin typeface="微软雅黑" panose="020B0503020204020204" pitchFamily="34" charset="-122"/>
                <a:ea typeface="微软雅黑" panose="020B0503020204020204" pitchFamily="34" charset="-122"/>
              </a:rPr>
              <a:t>中如何插入图片？</a:t>
            </a:r>
            <a:endParaRPr lang="zh-CN" altLang="en-US" sz="1800" dirty="0">
              <a:solidFill>
                <a:srgbClr val="A5A5A5"/>
              </a:solidFill>
              <a:latin typeface="微软雅黑" panose="020B0503020204020204" pitchFamily="34" charset="-122"/>
              <a:ea typeface="微软雅黑" panose="020B0503020204020204" pitchFamily="34" charset="-122"/>
            </a:endParaRPr>
          </a:p>
        </p:txBody>
      </p:sp>
      <p:pic>
        <p:nvPicPr>
          <p:cNvPr id="39" name="图片 38"/>
          <p:cNvPicPr>
            <a:picLocks noChangeAspect="1"/>
          </p:cNvPicPr>
          <p:nvPr/>
        </p:nvPicPr>
        <p:blipFill rotWithShape="1">
          <a:blip r:embed="rId1">
            <a:extLst>
              <a:ext uri="{28A0092B-C50C-407E-A947-70E740481C1C}">
                <a14:useLocalDpi xmlns:a14="http://schemas.microsoft.com/office/drawing/2010/main" val="0"/>
              </a:ext>
            </a:extLst>
          </a:blip>
          <a:srcRect l="44800" t="21365" r="11566"/>
          <a:stretch>
            <a:fillRect/>
          </a:stretch>
        </p:blipFill>
        <p:spPr>
          <a:xfrm>
            <a:off x="5936777" y="969815"/>
            <a:ext cx="5240740" cy="53033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750" fill="hold"/>
                                        <p:tgtEl>
                                          <p:spTgt spid="4"/>
                                        </p:tgtEl>
                                        <p:attrNameLst>
                                          <p:attrName>ppt_y</p:attrName>
                                        </p:attrNameLst>
                                      </p:cBhvr>
                                      <p:tavLst>
                                        <p:tav tm="0">
                                          <p:val>
                                            <p:strVal val="#ppt_y"/>
                                          </p:val>
                                        </p:tav>
                                        <p:tav tm="100000">
                                          <p:val>
                                            <p:strVal val="#ppt_y"/>
                                          </p:val>
                                        </p:tav>
                                      </p:tavLst>
                                    </p:anim>
                                    <p:anim calcmode="lin" valueType="num">
                                      <p:cBhvr>
                                        <p:cTn id="9" dur="75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75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50" tmFilter="0,0; .5, 1; 1, 1"/>
                                        <p:tgtEl>
                                          <p:spTgt spid="4"/>
                                        </p:tgtEl>
                                      </p:cBhvr>
                                    </p:animEffect>
                                  </p:childTnLst>
                                </p:cTn>
                              </p:par>
                            </p:childTnLst>
                          </p:cTn>
                        </p:par>
                        <p:par>
                          <p:cTn id="12" fill="hold">
                            <p:stCondLst>
                              <p:cond delay="1274"/>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3"/>
                                        </p:tgtEl>
                                        <p:attrNameLst>
                                          <p:attrName>style.visibility</p:attrName>
                                        </p:attrNameLst>
                                      </p:cBhvr>
                                      <p:to>
                                        <p:strVal val="visible"/>
                                      </p:to>
                                    </p:set>
                                    <p:anim calcmode="lin" valueType="num">
                                      <p:cBhvr>
                                        <p:cTn id="15" dur="75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16" dur="750" fill="hold"/>
                                        <p:tgtEl>
                                          <p:spTgt spid="33"/>
                                        </p:tgtEl>
                                        <p:attrNameLst>
                                          <p:attrName>ppt_y</p:attrName>
                                        </p:attrNameLst>
                                      </p:cBhvr>
                                      <p:tavLst>
                                        <p:tav tm="0">
                                          <p:val>
                                            <p:strVal val="#ppt_y"/>
                                          </p:val>
                                        </p:tav>
                                        <p:tav tm="100000">
                                          <p:val>
                                            <p:strVal val="#ppt_y"/>
                                          </p:val>
                                        </p:tav>
                                      </p:tavLst>
                                    </p:anim>
                                    <p:anim calcmode="lin" valueType="num">
                                      <p:cBhvr>
                                        <p:cTn id="17" dur="75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18" dur="75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750" tmFilter="0,0; .5, 1; 1, 1"/>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7" name="组合 176"/>
          <p:cNvGrpSpPr/>
          <p:nvPr/>
        </p:nvGrpSpPr>
        <p:grpSpPr>
          <a:xfrm>
            <a:off x="1289675" y="4723473"/>
            <a:ext cx="423070" cy="405365"/>
            <a:chOff x="1231900" y="3257535"/>
            <a:chExt cx="423070" cy="405365"/>
          </a:xfrm>
        </p:grpSpPr>
        <p:sp>
          <p:nvSpPr>
            <p:cNvPr id="9" name="Freeform 9"/>
            <p:cNvSpPr>
              <a:spLocks noEditPoints="1"/>
            </p:cNvSpPr>
            <p:nvPr/>
          </p:nvSpPr>
          <p:spPr bwMode="auto">
            <a:xfrm>
              <a:off x="1231900" y="3257535"/>
              <a:ext cx="423070" cy="405365"/>
            </a:xfrm>
            <a:custGeom>
              <a:avLst/>
              <a:gdLst>
                <a:gd name="T0" fmla="*/ 174 w 192"/>
                <a:gd name="T1" fmla="*/ 8 h 184"/>
                <a:gd name="T2" fmla="*/ 184 w 192"/>
                <a:gd name="T3" fmla="*/ 18 h 184"/>
                <a:gd name="T4" fmla="*/ 184 w 192"/>
                <a:gd name="T5" fmla="*/ 165 h 184"/>
                <a:gd name="T6" fmla="*/ 151 w 192"/>
                <a:gd name="T7" fmla="*/ 131 h 184"/>
                <a:gd name="T8" fmla="*/ 149 w 192"/>
                <a:gd name="T9" fmla="*/ 129 h 184"/>
                <a:gd name="T10" fmla="*/ 145 w 192"/>
                <a:gd name="T11" fmla="*/ 129 h 184"/>
                <a:gd name="T12" fmla="*/ 18 w 192"/>
                <a:gd name="T13" fmla="*/ 129 h 184"/>
                <a:gd name="T14" fmla="*/ 8 w 192"/>
                <a:gd name="T15" fmla="*/ 119 h 184"/>
                <a:gd name="T16" fmla="*/ 8 w 192"/>
                <a:gd name="T17" fmla="*/ 18 h 184"/>
                <a:gd name="T18" fmla="*/ 18 w 192"/>
                <a:gd name="T19" fmla="*/ 8 h 184"/>
                <a:gd name="T20" fmla="*/ 174 w 192"/>
                <a:gd name="T21" fmla="*/ 8 h 184"/>
                <a:gd name="T22" fmla="*/ 174 w 192"/>
                <a:gd name="T23" fmla="*/ 0 h 184"/>
                <a:gd name="T24" fmla="*/ 18 w 192"/>
                <a:gd name="T25" fmla="*/ 0 h 184"/>
                <a:gd name="T26" fmla="*/ 0 w 192"/>
                <a:gd name="T27" fmla="*/ 18 h 184"/>
                <a:gd name="T28" fmla="*/ 0 w 192"/>
                <a:gd name="T29" fmla="*/ 119 h 184"/>
                <a:gd name="T30" fmla="*/ 18 w 192"/>
                <a:gd name="T31" fmla="*/ 137 h 184"/>
                <a:gd name="T32" fmla="*/ 145 w 192"/>
                <a:gd name="T33" fmla="*/ 137 h 184"/>
                <a:gd name="T34" fmla="*/ 192 w 192"/>
                <a:gd name="T35" fmla="*/ 184 h 184"/>
                <a:gd name="T36" fmla="*/ 192 w 192"/>
                <a:gd name="T37" fmla="*/ 18 h 184"/>
                <a:gd name="T38" fmla="*/ 174 w 192"/>
                <a:gd name="T39"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2" h="184">
                  <a:moveTo>
                    <a:pt x="174" y="8"/>
                  </a:moveTo>
                  <a:cubicBezTo>
                    <a:pt x="179" y="8"/>
                    <a:pt x="184" y="12"/>
                    <a:pt x="184" y="18"/>
                  </a:cubicBezTo>
                  <a:cubicBezTo>
                    <a:pt x="184" y="165"/>
                    <a:pt x="184" y="165"/>
                    <a:pt x="184" y="165"/>
                  </a:cubicBezTo>
                  <a:cubicBezTo>
                    <a:pt x="151" y="131"/>
                    <a:pt x="151" y="131"/>
                    <a:pt x="151" y="131"/>
                  </a:cubicBezTo>
                  <a:cubicBezTo>
                    <a:pt x="149" y="129"/>
                    <a:pt x="149" y="129"/>
                    <a:pt x="149" y="129"/>
                  </a:cubicBezTo>
                  <a:cubicBezTo>
                    <a:pt x="145" y="129"/>
                    <a:pt x="145" y="129"/>
                    <a:pt x="145" y="129"/>
                  </a:cubicBezTo>
                  <a:cubicBezTo>
                    <a:pt x="18" y="129"/>
                    <a:pt x="18" y="129"/>
                    <a:pt x="18" y="129"/>
                  </a:cubicBezTo>
                  <a:cubicBezTo>
                    <a:pt x="13" y="129"/>
                    <a:pt x="8" y="125"/>
                    <a:pt x="8" y="119"/>
                  </a:cubicBezTo>
                  <a:cubicBezTo>
                    <a:pt x="8" y="18"/>
                    <a:pt x="8" y="18"/>
                    <a:pt x="8" y="18"/>
                  </a:cubicBezTo>
                  <a:cubicBezTo>
                    <a:pt x="8" y="12"/>
                    <a:pt x="13" y="8"/>
                    <a:pt x="18" y="8"/>
                  </a:cubicBezTo>
                  <a:cubicBezTo>
                    <a:pt x="174" y="8"/>
                    <a:pt x="174" y="8"/>
                    <a:pt x="174" y="8"/>
                  </a:cubicBezTo>
                  <a:moveTo>
                    <a:pt x="174" y="0"/>
                  </a:moveTo>
                  <a:cubicBezTo>
                    <a:pt x="18" y="0"/>
                    <a:pt x="18" y="0"/>
                    <a:pt x="18" y="0"/>
                  </a:cubicBezTo>
                  <a:cubicBezTo>
                    <a:pt x="9" y="0"/>
                    <a:pt x="0" y="8"/>
                    <a:pt x="0" y="18"/>
                  </a:cubicBezTo>
                  <a:cubicBezTo>
                    <a:pt x="0" y="119"/>
                    <a:pt x="0" y="119"/>
                    <a:pt x="0" y="119"/>
                  </a:cubicBezTo>
                  <a:cubicBezTo>
                    <a:pt x="0" y="129"/>
                    <a:pt x="9" y="137"/>
                    <a:pt x="18" y="137"/>
                  </a:cubicBezTo>
                  <a:cubicBezTo>
                    <a:pt x="145" y="137"/>
                    <a:pt x="145" y="137"/>
                    <a:pt x="145" y="137"/>
                  </a:cubicBezTo>
                  <a:cubicBezTo>
                    <a:pt x="192" y="184"/>
                    <a:pt x="192" y="184"/>
                    <a:pt x="192" y="184"/>
                  </a:cubicBezTo>
                  <a:cubicBezTo>
                    <a:pt x="192" y="18"/>
                    <a:pt x="192" y="18"/>
                    <a:pt x="192" y="18"/>
                  </a:cubicBezTo>
                  <a:cubicBezTo>
                    <a:pt x="192" y="8"/>
                    <a:pt x="184" y="0"/>
                    <a:pt x="174" y="0"/>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 name="Freeform 10"/>
            <p:cNvSpPr>
              <a:spLocks noEditPoints="1"/>
            </p:cNvSpPr>
            <p:nvPr/>
          </p:nvSpPr>
          <p:spPr bwMode="auto">
            <a:xfrm>
              <a:off x="1320428" y="3375883"/>
              <a:ext cx="68027" cy="68959"/>
            </a:xfrm>
            <a:custGeom>
              <a:avLst/>
              <a:gdLst>
                <a:gd name="T0" fmla="*/ 16 w 31"/>
                <a:gd name="T1" fmla="*/ 31 h 31"/>
                <a:gd name="T2" fmla="*/ 0 w 31"/>
                <a:gd name="T3" fmla="*/ 16 h 31"/>
                <a:gd name="T4" fmla="*/ 16 w 31"/>
                <a:gd name="T5" fmla="*/ 0 h 31"/>
                <a:gd name="T6" fmla="*/ 31 w 31"/>
                <a:gd name="T7" fmla="*/ 16 h 31"/>
                <a:gd name="T8" fmla="*/ 16 w 31"/>
                <a:gd name="T9" fmla="*/ 31 h 31"/>
                <a:gd name="T10" fmla="*/ 16 w 31"/>
                <a:gd name="T11" fmla="*/ 4 h 31"/>
                <a:gd name="T12" fmla="*/ 4 w 31"/>
                <a:gd name="T13" fmla="*/ 16 h 31"/>
                <a:gd name="T14" fmla="*/ 16 w 31"/>
                <a:gd name="T15" fmla="*/ 27 h 31"/>
                <a:gd name="T16" fmla="*/ 27 w 31"/>
                <a:gd name="T17" fmla="*/ 16 h 31"/>
                <a:gd name="T18" fmla="*/ 16 w 31"/>
                <a:gd name="T1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31">
                  <a:moveTo>
                    <a:pt x="16" y="31"/>
                  </a:moveTo>
                  <a:cubicBezTo>
                    <a:pt x="7" y="31"/>
                    <a:pt x="0" y="24"/>
                    <a:pt x="0" y="16"/>
                  </a:cubicBezTo>
                  <a:cubicBezTo>
                    <a:pt x="0" y="7"/>
                    <a:pt x="7" y="0"/>
                    <a:pt x="16" y="0"/>
                  </a:cubicBezTo>
                  <a:cubicBezTo>
                    <a:pt x="24" y="0"/>
                    <a:pt x="31" y="7"/>
                    <a:pt x="31" y="16"/>
                  </a:cubicBezTo>
                  <a:cubicBezTo>
                    <a:pt x="31" y="24"/>
                    <a:pt x="24" y="31"/>
                    <a:pt x="16" y="31"/>
                  </a:cubicBezTo>
                  <a:close/>
                  <a:moveTo>
                    <a:pt x="16" y="4"/>
                  </a:moveTo>
                  <a:cubicBezTo>
                    <a:pt x="10" y="4"/>
                    <a:pt x="4" y="9"/>
                    <a:pt x="4" y="16"/>
                  </a:cubicBezTo>
                  <a:cubicBezTo>
                    <a:pt x="4" y="22"/>
                    <a:pt x="10" y="27"/>
                    <a:pt x="16" y="27"/>
                  </a:cubicBezTo>
                  <a:cubicBezTo>
                    <a:pt x="22" y="27"/>
                    <a:pt x="27" y="22"/>
                    <a:pt x="27" y="16"/>
                  </a:cubicBezTo>
                  <a:cubicBezTo>
                    <a:pt x="27" y="9"/>
                    <a:pt x="22" y="4"/>
                    <a:pt x="16" y="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 name="Freeform 11"/>
            <p:cNvSpPr>
              <a:spLocks noEditPoints="1"/>
            </p:cNvSpPr>
            <p:nvPr/>
          </p:nvSpPr>
          <p:spPr bwMode="auto">
            <a:xfrm>
              <a:off x="1410820" y="3375883"/>
              <a:ext cx="68027" cy="68959"/>
            </a:xfrm>
            <a:custGeom>
              <a:avLst/>
              <a:gdLst>
                <a:gd name="T0" fmla="*/ 15 w 31"/>
                <a:gd name="T1" fmla="*/ 31 h 31"/>
                <a:gd name="T2" fmla="*/ 0 w 31"/>
                <a:gd name="T3" fmla="*/ 16 h 31"/>
                <a:gd name="T4" fmla="*/ 15 w 31"/>
                <a:gd name="T5" fmla="*/ 0 h 31"/>
                <a:gd name="T6" fmla="*/ 31 w 31"/>
                <a:gd name="T7" fmla="*/ 16 h 31"/>
                <a:gd name="T8" fmla="*/ 15 w 31"/>
                <a:gd name="T9" fmla="*/ 31 h 31"/>
                <a:gd name="T10" fmla="*/ 15 w 31"/>
                <a:gd name="T11" fmla="*/ 4 h 31"/>
                <a:gd name="T12" fmla="*/ 4 w 31"/>
                <a:gd name="T13" fmla="*/ 16 h 31"/>
                <a:gd name="T14" fmla="*/ 15 w 31"/>
                <a:gd name="T15" fmla="*/ 27 h 31"/>
                <a:gd name="T16" fmla="*/ 27 w 31"/>
                <a:gd name="T17" fmla="*/ 16 h 31"/>
                <a:gd name="T18" fmla="*/ 15 w 31"/>
                <a:gd name="T1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31">
                  <a:moveTo>
                    <a:pt x="15" y="31"/>
                  </a:moveTo>
                  <a:cubicBezTo>
                    <a:pt x="7" y="31"/>
                    <a:pt x="0" y="24"/>
                    <a:pt x="0" y="16"/>
                  </a:cubicBezTo>
                  <a:cubicBezTo>
                    <a:pt x="0" y="7"/>
                    <a:pt x="7" y="0"/>
                    <a:pt x="15" y="0"/>
                  </a:cubicBezTo>
                  <a:cubicBezTo>
                    <a:pt x="24" y="0"/>
                    <a:pt x="31" y="7"/>
                    <a:pt x="31" y="16"/>
                  </a:cubicBezTo>
                  <a:cubicBezTo>
                    <a:pt x="31" y="24"/>
                    <a:pt x="24" y="31"/>
                    <a:pt x="15" y="31"/>
                  </a:cubicBezTo>
                  <a:close/>
                  <a:moveTo>
                    <a:pt x="15" y="4"/>
                  </a:moveTo>
                  <a:cubicBezTo>
                    <a:pt x="9" y="4"/>
                    <a:pt x="4" y="9"/>
                    <a:pt x="4" y="16"/>
                  </a:cubicBezTo>
                  <a:cubicBezTo>
                    <a:pt x="4" y="22"/>
                    <a:pt x="9" y="27"/>
                    <a:pt x="15" y="27"/>
                  </a:cubicBezTo>
                  <a:cubicBezTo>
                    <a:pt x="22" y="27"/>
                    <a:pt x="27" y="22"/>
                    <a:pt x="27" y="16"/>
                  </a:cubicBezTo>
                  <a:cubicBezTo>
                    <a:pt x="27" y="9"/>
                    <a:pt x="22" y="4"/>
                    <a:pt x="15" y="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 name="Freeform 12"/>
            <p:cNvSpPr>
              <a:spLocks noEditPoints="1"/>
            </p:cNvSpPr>
            <p:nvPr/>
          </p:nvSpPr>
          <p:spPr bwMode="auto">
            <a:xfrm>
              <a:off x="1496552" y="3375883"/>
              <a:ext cx="68027" cy="68959"/>
            </a:xfrm>
            <a:custGeom>
              <a:avLst/>
              <a:gdLst>
                <a:gd name="T0" fmla="*/ 16 w 31"/>
                <a:gd name="T1" fmla="*/ 31 h 31"/>
                <a:gd name="T2" fmla="*/ 0 w 31"/>
                <a:gd name="T3" fmla="*/ 16 h 31"/>
                <a:gd name="T4" fmla="*/ 16 w 31"/>
                <a:gd name="T5" fmla="*/ 0 h 31"/>
                <a:gd name="T6" fmla="*/ 31 w 31"/>
                <a:gd name="T7" fmla="*/ 16 h 31"/>
                <a:gd name="T8" fmla="*/ 16 w 31"/>
                <a:gd name="T9" fmla="*/ 31 h 31"/>
                <a:gd name="T10" fmla="*/ 16 w 31"/>
                <a:gd name="T11" fmla="*/ 4 h 31"/>
                <a:gd name="T12" fmla="*/ 4 w 31"/>
                <a:gd name="T13" fmla="*/ 16 h 31"/>
                <a:gd name="T14" fmla="*/ 16 w 31"/>
                <a:gd name="T15" fmla="*/ 27 h 31"/>
                <a:gd name="T16" fmla="*/ 27 w 31"/>
                <a:gd name="T17" fmla="*/ 16 h 31"/>
                <a:gd name="T18" fmla="*/ 16 w 31"/>
                <a:gd name="T1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31">
                  <a:moveTo>
                    <a:pt x="16" y="31"/>
                  </a:moveTo>
                  <a:cubicBezTo>
                    <a:pt x="7" y="31"/>
                    <a:pt x="0" y="24"/>
                    <a:pt x="0" y="16"/>
                  </a:cubicBezTo>
                  <a:cubicBezTo>
                    <a:pt x="0" y="7"/>
                    <a:pt x="7" y="0"/>
                    <a:pt x="16" y="0"/>
                  </a:cubicBezTo>
                  <a:cubicBezTo>
                    <a:pt x="24" y="0"/>
                    <a:pt x="31" y="7"/>
                    <a:pt x="31" y="16"/>
                  </a:cubicBezTo>
                  <a:cubicBezTo>
                    <a:pt x="31" y="24"/>
                    <a:pt x="24" y="31"/>
                    <a:pt x="16" y="31"/>
                  </a:cubicBezTo>
                  <a:close/>
                  <a:moveTo>
                    <a:pt x="16" y="4"/>
                  </a:moveTo>
                  <a:cubicBezTo>
                    <a:pt x="9" y="4"/>
                    <a:pt x="4" y="9"/>
                    <a:pt x="4" y="16"/>
                  </a:cubicBezTo>
                  <a:cubicBezTo>
                    <a:pt x="4" y="22"/>
                    <a:pt x="9" y="27"/>
                    <a:pt x="16" y="27"/>
                  </a:cubicBezTo>
                  <a:cubicBezTo>
                    <a:pt x="22" y="27"/>
                    <a:pt x="27" y="22"/>
                    <a:pt x="27" y="16"/>
                  </a:cubicBezTo>
                  <a:cubicBezTo>
                    <a:pt x="27" y="9"/>
                    <a:pt x="22" y="4"/>
                    <a:pt x="16" y="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74" name="组合 173"/>
          <p:cNvGrpSpPr/>
          <p:nvPr/>
        </p:nvGrpSpPr>
        <p:grpSpPr>
          <a:xfrm>
            <a:off x="4681693" y="4716018"/>
            <a:ext cx="407228" cy="350384"/>
            <a:chOff x="4623918" y="3250080"/>
            <a:chExt cx="407228" cy="350384"/>
          </a:xfrm>
        </p:grpSpPr>
        <p:sp>
          <p:nvSpPr>
            <p:cNvPr id="6" name="Freeform 6"/>
            <p:cNvSpPr>
              <a:spLocks noEditPoints="1"/>
            </p:cNvSpPr>
            <p:nvPr/>
          </p:nvSpPr>
          <p:spPr bwMode="auto">
            <a:xfrm>
              <a:off x="4623918" y="3250080"/>
              <a:ext cx="407228" cy="350384"/>
            </a:xfrm>
            <a:custGeom>
              <a:avLst/>
              <a:gdLst>
                <a:gd name="T0" fmla="*/ 22 w 185"/>
                <a:gd name="T1" fmla="*/ 159 h 159"/>
                <a:gd name="T2" fmla="*/ 13 w 185"/>
                <a:gd name="T3" fmla="*/ 152 h 159"/>
                <a:gd name="T4" fmla="*/ 13 w 185"/>
                <a:gd name="T5" fmla="*/ 152 h 159"/>
                <a:gd name="T6" fmla="*/ 16 w 185"/>
                <a:gd name="T7" fmla="*/ 144 h 159"/>
                <a:gd name="T8" fmla="*/ 17 w 185"/>
                <a:gd name="T9" fmla="*/ 143 h 159"/>
                <a:gd name="T10" fmla="*/ 19 w 185"/>
                <a:gd name="T11" fmla="*/ 140 h 159"/>
                <a:gd name="T12" fmla="*/ 33 w 185"/>
                <a:gd name="T13" fmla="*/ 118 h 159"/>
                <a:gd name="T14" fmla="*/ 0 w 185"/>
                <a:gd name="T15" fmla="*/ 67 h 159"/>
                <a:gd name="T16" fmla="*/ 93 w 185"/>
                <a:gd name="T17" fmla="*/ 0 h 159"/>
                <a:gd name="T18" fmla="*/ 185 w 185"/>
                <a:gd name="T19" fmla="*/ 67 h 159"/>
                <a:gd name="T20" fmla="*/ 93 w 185"/>
                <a:gd name="T21" fmla="*/ 134 h 159"/>
                <a:gd name="T22" fmla="*/ 80 w 185"/>
                <a:gd name="T23" fmla="*/ 133 h 159"/>
                <a:gd name="T24" fmla="*/ 34 w 185"/>
                <a:gd name="T25" fmla="*/ 157 h 159"/>
                <a:gd name="T26" fmla="*/ 22 w 185"/>
                <a:gd name="T27" fmla="*/ 159 h 159"/>
                <a:gd name="T28" fmla="*/ 21 w 185"/>
                <a:gd name="T29" fmla="*/ 151 h 159"/>
                <a:gd name="T30" fmla="*/ 22 w 185"/>
                <a:gd name="T31" fmla="*/ 151 h 159"/>
                <a:gd name="T32" fmla="*/ 32 w 185"/>
                <a:gd name="T33" fmla="*/ 149 h 159"/>
                <a:gd name="T34" fmla="*/ 76 w 185"/>
                <a:gd name="T35" fmla="*/ 126 h 159"/>
                <a:gd name="T36" fmla="*/ 77 w 185"/>
                <a:gd name="T37" fmla="*/ 125 h 159"/>
                <a:gd name="T38" fmla="*/ 79 w 185"/>
                <a:gd name="T39" fmla="*/ 125 h 159"/>
                <a:gd name="T40" fmla="*/ 93 w 185"/>
                <a:gd name="T41" fmla="*/ 126 h 159"/>
                <a:gd name="T42" fmla="*/ 177 w 185"/>
                <a:gd name="T43" fmla="*/ 67 h 159"/>
                <a:gd name="T44" fmla="*/ 93 w 185"/>
                <a:gd name="T45" fmla="*/ 8 h 159"/>
                <a:gd name="T46" fmla="*/ 8 w 185"/>
                <a:gd name="T47" fmla="*/ 67 h 159"/>
                <a:gd name="T48" fmla="*/ 40 w 185"/>
                <a:gd name="T49" fmla="*/ 113 h 159"/>
                <a:gd name="T50" fmla="*/ 42 w 185"/>
                <a:gd name="T51" fmla="*/ 114 h 159"/>
                <a:gd name="T52" fmla="*/ 42 w 185"/>
                <a:gd name="T53" fmla="*/ 118 h 159"/>
                <a:gd name="T54" fmla="*/ 25 w 185"/>
                <a:gd name="T55" fmla="*/ 146 h 159"/>
                <a:gd name="T56" fmla="*/ 23 w 185"/>
                <a:gd name="T57" fmla="*/ 148 h 159"/>
                <a:gd name="T58" fmla="*/ 22 w 185"/>
                <a:gd name="T59" fmla="*/ 149 h 159"/>
                <a:gd name="T60" fmla="*/ 21 w 185"/>
                <a:gd name="T61" fmla="*/ 15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5" h="159">
                  <a:moveTo>
                    <a:pt x="22" y="159"/>
                  </a:moveTo>
                  <a:cubicBezTo>
                    <a:pt x="18" y="159"/>
                    <a:pt x="14" y="156"/>
                    <a:pt x="13" y="152"/>
                  </a:cubicBezTo>
                  <a:cubicBezTo>
                    <a:pt x="13" y="152"/>
                    <a:pt x="13" y="152"/>
                    <a:pt x="13" y="152"/>
                  </a:cubicBezTo>
                  <a:cubicBezTo>
                    <a:pt x="13" y="148"/>
                    <a:pt x="15" y="145"/>
                    <a:pt x="16" y="144"/>
                  </a:cubicBezTo>
                  <a:cubicBezTo>
                    <a:pt x="17" y="143"/>
                    <a:pt x="17" y="143"/>
                    <a:pt x="17" y="143"/>
                  </a:cubicBezTo>
                  <a:cubicBezTo>
                    <a:pt x="18" y="142"/>
                    <a:pt x="19" y="141"/>
                    <a:pt x="19" y="140"/>
                  </a:cubicBezTo>
                  <a:cubicBezTo>
                    <a:pt x="24" y="135"/>
                    <a:pt x="29" y="130"/>
                    <a:pt x="33" y="118"/>
                  </a:cubicBezTo>
                  <a:cubicBezTo>
                    <a:pt x="12" y="106"/>
                    <a:pt x="0" y="87"/>
                    <a:pt x="0" y="67"/>
                  </a:cubicBezTo>
                  <a:cubicBezTo>
                    <a:pt x="0" y="30"/>
                    <a:pt x="42" y="0"/>
                    <a:pt x="93" y="0"/>
                  </a:cubicBezTo>
                  <a:cubicBezTo>
                    <a:pt x="143" y="0"/>
                    <a:pt x="185" y="30"/>
                    <a:pt x="185" y="67"/>
                  </a:cubicBezTo>
                  <a:cubicBezTo>
                    <a:pt x="185" y="104"/>
                    <a:pt x="143" y="134"/>
                    <a:pt x="93" y="134"/>
                  </a:cubicBezTo>
                  <a:cubicBezTo>
                    <a:pt x="88" y="134"/>
                    <a:pt x="84" y="134"/>
                    <a:pt x="80" y="133"/>
                  </a:cubicBezTo>
                  <a:cubicBezTo>
                    <a:pt x="67" y="145"/>
                    <a:pt x="51" y="153"/>
                    <a:pt x="34" y="157"/>
                  </a:cubicBezTo>
                  <a:cubicBezTo>
                    <a:pt x="31" y="158"/>
                    <a:pt x="27" y="159"/>
                    <a:pt x="22" y="159"/>
                  </a:cubicBezTo>
                  <a:close/>
                  <a:moveTo>
                    <a:pt x="21" y="151"/>
                  </a:moveTo>
                  <a:cubicBezTo>
                    <a:pt x="21" y="151"/>
                    <a:pt x="21" y="151"/>
                    <a:pt x="22" y="151"/>
                  </a:cubicBezTo>
                  <a:cubicBezTo>
                    <a:pt x="25" y="151"/>
                    <a:pt x="29" y="150"/>
                    <a:pt x="32" y="149"/>
                  </a:cubicBezTo>
                  <a:cubicBezTo>
                    <a:pt x="49" y="145"/>
                    <a:pt x="63" y="137"/>
                    <a:pt x="76" y="126"/>
                  </a:cubicBezTo>
                  <a:cubicBezTo>
                    <a:pt x="77" y="125"/>
                    <a:pt x="77" y="125"/>
                    <a:pt x="77" y="125"/>
                  </a:cubicBezTo>
                  <a:cubicBezTo>
                    <a:pt x="79" y="125"/>
                    <a:pt x="79" y="125"/>
                    <a:pt x="79" y="125"/>
                  </a:cubicBezTo>
                  <a:cubicBezTo>
                    <a:pt x="83" y="126"/>
                    <a:pt x="88" y="126"/>
                    <a:pt x="93" y="126"/>
                  </a:cubicBezTo>
                  <a:cubicBezTo>
                    <a:pt x="139" y="126"/>
                    <a:pt x="177" y="100"/>
                    <a:pt x="177" y="67"/>
                  </a:cubicBezTo>
                  <a:cubicBezTo>
                    <a:pt x="177" y="35"/>
                    <a:pt x="139" y="8"/>
                    <a:pt x="93" y="8"/>
                  </a:cubicBezTo>
                  <a:cubicBezTo>
                    <a:pt x="46" y="8"/>
                    <a:pt x="8" y="35"/>
                    <a:pt x="8" y="67"/>
                  </a:cubicBezTo>
                  <a:cubicBezTo>
                    <a:pt x="8" y="85"/>
                    <a:pt x="20" y="102"/>
                    <a:pt x="40" y="113"/>
                  </a:cubicBezTo>
                  <a:cubicBezTo>
                    <a:pt x="42" y="114"/>
                    <a:pt x="42" y="114"/>
                    <a:pt x="42" y="114"/>
                  </a:cubicBezTo>
                  <a:cubicBezTo>
                    <a:pt x="42" y="118"/>
                    <a:pt x="42" y="118"/>
                    <a:pt x="42" y="118"/>
                  </a:cubicBezTo>
                  <a:cubicBezTo>
                    <a:pt x="37" y="133"/>
                    <a:pt x="31" y="140"/>
                    <a:pt x="25" y="146"/>
                  </a:cubicBezTo>
                  <a:cubicBezTo>
                    <a:pt x="24" y="147"/>
                    <a:pt x="24" y="147"/>
                    <a:pt x="23" y="148"/>
                  </a:cubicBezTo>
                  <a:cubicBezTo>
                    <a:pt x="22" y="149"/>
                    <a:pt x="22" y="149"/>
                    <a:pt x="22" y="149"/>
                  </a:cubicBezTo>
                  <a:cubicBezTo>
                    <a:pt x="22" y="150"/>
                    <a:pt x="21" y="150"/>
                    <a:pt x="21" y="151"/>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 name="Freeform 13"/>
            <p:cNvSpPr>
              <a:spLocks noEditPoints="1"/>
            </p:cNvSpPr>
            <p:nvPr/>
          </p:nvSpPr>
          <p:spPr bwMode="auto">
            <a:xfrm>
              <a:off x="4696604" y="3367496"/>
              <a:ext cx="68027" cy="68027"/>
            </a:xfrm>
            <a:custGeom>
              <a:avLst/>
              <a:gdLst>
                <a:gd name="T0" fmla="*/ 16 w 31"/>
                <a:gd name="T1" fmla="*/ 31 h 31"/>
                <a:gd name="T2" fmla="*/ 0 w 31"/>
                <a:gd name="T3" fmla="*/ 16 h 31"/>
                <a:gd name="T4" fmla="*/ 16 w 31"/>
                <a:gd name="T5" fmla="*/ 0 h 31"/>
                <a:gd name="T6" fmla="*/ 31 w 31"/>
                <a:gd name="T7" fmla="*/ 16 h 31"/>
                <a:gd name="T8" fmla="*/ 16 w 31"/>
                <a:gd name="T9" fmla="*/ 31 h 31"/>
                <a:gd name="T10" fmla="*/ 16 w 31"/>
                <a:gd name="T11" fmla="*/ 4 h 31"/>
                <a:gd name="T12" fmla="*/ 4 w 31"/>
                <a:gd name="T13" fmla="*/ 16 h 31"/>
                <a:gd name="T14" fmla="*/ 16 w 31"/>
                <a:gd name="T15" fmla="*/ 27 h 31"/>
                <a:gd name="T16" fmla="*/ 27 w 31"/>
                <a:gd name="T17" fmla="*/ 16 h 31"/>
                <a:gd name="T18" fmla="*/ 16 w 31"/>
                <a:gd name="T1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31">
                  <a:moveTo>
                    <a:pt x="16" y="31"/>
                  </a:moveTo>
                  <a:cubicBezTo>
                    <a:pt x="7" y="31"/>
                    <a:pt x="0" y="24"/>
                    <a:pt x="0" y="16"/>
                  </a:cubicBezTo>
                  <a:cubicBezTo>
                    <a:pt x="0" y="7"/>
                    <a:pt x="7" y="0"/>
                    <a:pt x="16" y="0"/>
                  </a:cubicBezTo>
                  <a:cubicBezTo>
                    <a:pt x="24" y="0"/>
                    <a:pt x="31" y="7"/>
                    <a:pt x="31" y="16"/>
                  </a:cubicBezTo>
                  <a:cubicBezTo>
                    <a:pt x="31" y="24"/>
                    <a:pt x="24" y="31"/>
                    <a:pt x="16" y="31"/>
                  </a:cubicBezTo>
                  <a:close/>
                  <a:moveTo>
                    <a:pt x="16" y="4"/>
                  </a:moveTo>
                  <a:cubicBezTo>
                    <a:pt x="9" y="4"/>
                    <a:pt x="4" y="9"/>
                    <a:pt x="4" y="16"/>
                  </a:cubicBezTo>
                  <a:cubicBezTo>
                    <a:pt x="4" y="22"/>
                    <a:pt x="9" y="27"/>
                    <a:pt x="16" y="27"/>
                  </a:cubicBezTo>
                  <a:cubicBezTo>
                    <a:pt x="22" y="27"/>
                    <a:pt x="27" y="22"/>
                    <a:pt x="27" y="16"/>
                  </a:cubicBezTo>
                  <a:cubicBezTo>
                    <a:pt x="27" y="9"/>
                    <a:pt x="22" y="4"/>
                    <a:pt x="16" y="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 name="Freeform 14"/>
            <p:cNvSpPr>
              <a:spLocks noEditPoints="1"/>
            </p:cNvSpPr>
            <p:nvPr/>
          </p:nvSpPr>
          <p:spPr bwMode="auto">
            <a:xfrm>
              <a:off x="4786995" y="3367496"/>
              <a:ext cx="68027" cy="68027"/>
            </a:xfrm>
            <a:custGeom>
              <a:avLst/>
              <a:gdLst>
                <a:gd name="T0" fmla="*/ 15 w 31"/>
                <a:gd name="T1" fmla="*/ 31 h 31"/>
                <a:gd name="T2" fmla="*/ 0 w 31"/>
                <a:gd name="T3" fmla="*/ 16 h 31"/>
                <a:gd name="T4" fmla="*/ 15 w 31"/>
                <a:gd name="T5" fmla="*/ 0 h 31"/>
                <a:gd name="T6" fmla="*/ 31 w 31"/>
                <a:gd name="T7" fmla="*/ 16 h 31"/>
                <a:gd name="T8" fmla="*/ 15 w 31"/>
                <a:gd name="T9" fmla="*/ 31 h 31"/>
                <a:gd name="T10" fmla="*/ 15 w 31"/>
                <a:gd name="T11" fmla="*/ 4 h 31"/>
                <a:gd name="T12" fmla="*/ 4 w 31"/>
                <a:gd name="T13" fmla="*/ 16 h 31"/>
                <a:gd name="T14" fmla="*/ 15 w 31"/>
                <a:gd name="T15" fmla="*/ 27 h 31"/>
                <a:gd name="T16" fmla="*/ 27 w 31"/>
                <a:gd name="T17" fmla="*/ 16 h 31"/>
                <a:gd name="T18" fmla="*/ 15 w 31"/>
                <a:gd name="T1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31">
                  <a:moveTo>
                    <a:pt x="15" y="31"/>
                  </a:moveTo>
                  <a:cubicBezTo>
                    <a:pt x="7" y="31"/>
                    <a:pt x="0" y="24"/>
                    <a:pt x="0" y="16"/>
                  </a:cubicBezTo>
                  <a:cubicBezTo>
                    <a:pt x="0" y="7"/>
                    <a:pt x="7" y="0"/>
                    <a:pt x="15" y="0"/>
                  </a:cubicBezTo>
                  <a:cubicBezTo>
                    <a:pt x="24" y="0"/>
                    <a:pt x="31" y="7"/>
                    <a:pt x="31" y="16"/>
                  </a:cubicBezTo>
                  <a:cubicBezTo>
                    <a:pt x="31" y="24"/>
                    <a:pt x="24" y="31"/>
                    <a:pt x="15" y="31"/>
                  </a:cubicBezTo>
                  <a:close/>
                  <a:moveTo>
                    <a:pt x="15" y="4"/>
                  </a:moveTo>
                  <a:cubicBezTo>
                    <a:pt x="9" y="4"/>
                    <a:pt x="4" y="9"/>
                    <a:pt x="4" y="16"/>
                  </a:cubicBezTo>
                  <a:cubicBezTo>
                    <a:pt x="4" y="22"/>
                    <a:pt x="9" y="27"/>
                    <a:pt x="15" y="27"/>
                  </a:cubicBezTo>
                  <a:cubicBezTo>
                    <a:pt x="21" y="27"/>
                    <a:pt x="27" y="22"/>
                    <a:pt x="27" y="16"/>
                  </a:cubicBezTo>
                  <a:cubicBezTo>
                    <a:pt x="27" y="9"/>
                    <a:pt x="21" y="4"/>
                    <a:pt x="15" y="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 name="Freeform 15"/>
            <p:cNvSpPr>
              <a:spLocks noEditPoints="1"/>
            </p:cNvSpPr>
            <p:nvPr/>
          </p:nvSpPr>
          <p:spPr bwMode="auto">
            <a:xfrm>
              <a:off x="4872728" y="3367496"/>
              <a:ext cx="68027" cy="68027"/>
            </a:xfrm>
            <a:custGeom>
              <a:avLst/>
              <a:gdLst>
                <a:gd name="T0" fmla="*/ 15 w 31"/>
                <a:gd name="T1" fmla="*/ 31 h 31"/>
                <a:gd name="T2" fmla="*/ 0 w 31"/>
                <a:gd name="T3" fmla="*/ 16 h 31"/>
                <a:gd name="T4" fmla="*/ 15 w 31"/>
                <a:gd name="T5" fmla="*/ 0 h 31"/>
                <a:gd name="T6" fmla="*/ 31 w 31"/>
                <a:gd name="T7" fmla="*/ 16 h 31"/>
                <a:gd name="T8" fmla="*/ 15 w 31"/>
                <a:gd name="T9" fmla="*/ 31 h 31"/>
                <a:gd name="T10" fmla="*/ 15 w 31"/>
                <a:gd name="T11" fmla="*/ 4 h 31"/>
                <a:gd name="T12" fmla="*/ 4 w 31"/>
                <a:gd name="T13" fmla="*/ 16 h 31"/>
                <a:gd name="T14" fmla="*/ 15 w 31"/>
                <a:gd name="T15" fmla="*/ 27 h 31"/>
                <a:gd name="T16" fmla="*/ 27 w 31"/>
                <a:gd name="T17" fmla="*/ 16 h 31"/>
                <a:gd name="T18" fmla="*/ 15 w 31"/>
                <a:gd name="T1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31">
                  <a:moveTo>
                    <a:pt x="15" y="31"/>
                  </a:moveTo>
                  <a:cubicBezTo>
                    <a:pt x="7" y="31"/>
                    <a:pt x="0" y="24"/>
                    <a:pt x="0" y="16"/>
                  </a:cubicBezTo>
                  <a:cubicBezTo>
                    <a:pt x="0" y="7"/>
                    <a:pt x="7" y="0"/>
                    <a:pt x="15" y="0"/>
                  </a:cubicBezTo>
                  <a:cubicBezTo>
                    <a:pt x="24" y="0"/>
                    <a:pt x="31" y="7"/>
                    <a:pt x="31" y="16"/>
                  </a:cubicBezTo>
                  <a:cubicBezTo>
                    <a:pt x="31" y="24"/>
                    <a:pt x="24" y="31"/>
                    <a:pt x="15" y="31"/>
                  </a:cubicBezTo>
                  <a:close/>
                  <a:moveTo>
                    <a:pt x="15" y="4"/>
                  </a:moveTo>
                  <a:cubicBezTo>
                    <a:pt x="9" y="4"/>
                    <a:pt x="4" y="9"/>
                    <a:pt x="4" y="16"/>
                  </a:cubicBezTo>
                  <a:cubicBezTo>
                    <a:pt x="4" y="22"/>
                    <a:pt x="9" y="27"/>
                    <a:pt x="15" y="27"/>
                  </a:cubicBezTo>
                  <a:cubicBezTo>
                    <a:pt x="22" y="27"/>
                    <a:pt x="27" y="22"/>
                    <a:pt x="27" y="16"/>
                  </a:cubicBezTo>
                  <a:cubicBezTo>
                    <a:pt x="27" y="9"/>
                    <a:pt x="22" y="4"/>
                    <a:pt x="15" y="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76" name="组合 175"/>
          <p:cNvGrpSpPr/>
          <p:nvPr/>
        </p:nvGrpSpPr>
        <p:grpSpPr>
          <a:xfrm>
            <a:off x="2135816" y="4723473"/>
            <a:ext cx="423070" cy="405365"/>
            <a:chOff x="2078041" y="3257535"/>
            <a:chExt cx="423070" cy="405365"/>
          </a:xfrm>
        </p:grpSpPr>
        <p:sp>
          <p:nvSpPr>
            <p:cNvPr id="16" name="Freeform 16"/>
            <p:cNvSpPr>
              <a:spLocks noEditPoints="1"/>
            </p:cNvSpPr>
            <p:nvPr/>
          </p:nvSpPr>
          <p:spPr bwMode="auto">
            <a:xfrm>
              <a:off x="2078041" y="3257535"/>
              <a:ext cx="423070" cy="405365"/>
            </a:xfrm>
            <a:custGeom>
              <a:avLst/>
              <a:gdLst>
                <a:gd name="T0" fmla="*/ 174 w 192"/>
                <a:gd name="T1" fmla="*/ 8 h 184"/>
                <a:gd name="T2" fmla="*/ 184 w 192"/>
                <a:gd name="T3" fmla="*/ 18 h 184"/>
                <a:gd name="T4" fmla="*/ 184 w 192"/>
                <a:gd name="T5" fmla="*/ 165 h 184"/>
                <a:gd name="T6" fmla="*/ 151 w 192"/>
                <a:gd name="T7" fmla="*/ 131 h 184"/>
                <a:gd name="T8" fmla="*/ 149 w 192"/>
                <a:gd name="T9" fmla="*/ 129 h 184"/>
                <a:gd name="T10" fmla="*/ 145 w 192"/>
                <a:gd name="T11" fmla="*/ 129 h 184"/>
                <a:gd name="T12" fmla="*/ 18 w 192"/>
                <a:gd name="T13" fmla="*/ 129 h 184"/>
                <a:gd name="T14" fmla="*/ 8 w 192"/>
                <a:gd name="T15" fmla="*/ 119 h 184"/>
                <a:gd name="T16" fmla="*/ 8 w 192"/>
                <a:gd name="T17" fmla="*/ 18 h 184"/>
                <a:gd name="T18" fmla="*/ 18 w 192"/>
                <a:gd name="T19" fmla="*/ 8 h 184"/>
                <a:gd name="T20" fmla="*/ 174 w 192"/>
                <a:gd name="T21" fmla="*/ 8 h 184"/>
                <a:gd name="T22" fmla="*/ 174 w 192"/>
                <a:gd name="T23" fmla="*/ 0 h 184"/>
                <a:gd name="T24" fmla="*/ 18 w 192"/>
                <a:gd name="T25" fmla="*/ 0 h 184"/>
                <a:gd name="T26" fmla="*/ 0 w 192"/>
                <a:gd name="T27" fmla="*/ 18 h 184"/>
                <a:gd name="T28" fmla="*/ 0 w 192"/>
                <a:gd name="T29" fmla="*/ 119 h 184"/>
                <a:gd name="T30" fmla="*/ 18 w 192"/>
                <a:gd name="T31" fmla="*/ 137 h 184"/>
                <a:gd name="T32" fmla="*/ 145 w 192"/>
                <a:gd name="T33" fmla="*/ 137 h 184"/>
                <a:gd name="T34" fmla="*/ 192 w 192"/>
                <a:gd name="T35" fmla="*/ 184 h 184"/>
                <a:gd name="T36" fmla="*/ 192 w 192"/>
                <a:gd name="T37" fmla="*/ 18 h 184"/>
                <a:gd name="T38" fmla="*/ 174 w 192"/>
                <a:gd name="T39"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2" h="184">
                  <a:moveTo>
                    <a:pt x="174" y="8"/>
                  </a:moveTo>
                  <a:cubicBezTo>
                    <a:pt x="179" y="8"/>
                    <a:pt x="184" y="12"/>
                    <a:pt x="184" y="18"/>
                  </a:cubicBezTo>
                  <a:cubicBezTo>
                    <a:pt x="184" y="165"/>
                    <a:pt x="184" y="165"/>
                    <a:pt x="184" y="165"/>
                  </a:cubicBezTo>
                  <a:cubicBezTo>
                    <a:pt x="151" y="131"/>
                    <a:pt x="151" y="131"/>
                    <a:pt x="151" y="131"/>
                  </a:cubicBezTo>
                  <a:cubicBezTo>
                    <a:pt x="149" y="129"/>
                    <a:pt x="149" y="129"/>
                    <a:pt x="149" y="129"/>
                  </a:cubicBezTo>
                  <a:cubicBezTo>
                    <a:pt x="145" y="129"/>
                    <a:pt x="145" y="129"/>
                    <a:pt x="145" y="129"/>
                  </a:cubicBezTo>
                  <a:cubicBezTo>
                    <a:pt x="18" y="129"/>
                    <a:pt x="18" y="129"/>
                    <a:pt x="18" y="129"/>
                  </a:cubicBezTo>
                  <a:cubicBezTo>
                    <a:pt x="13" y="129"/>
                    <a:pt x="8" y="125"/>
                    <a:pt x="8" y="119"/>
                  </a:cubicBezTo>
                  <a:cubicBezTo>
                    <a:pt x="8" y="18"/>
                    <a:pt x="8" y="18"/>
                    <a:pt x="8" y="18"/>
                  </a:cubicBezTo>
                  <a:cubicBezTo>
                    <a:pt x="8" y="12"/>
                    <a:pt x="13" y="8"/>
                    <a:pt x="18" y="8"/>
                  </a:cubicBezTo>
                  <a:cubicBezTo>
                    <a:pt x="174" y="8"/>
                    <a:pt x="174" y="8"/>
                    <a:pt x="174" y="8"/>
                  </a:cubicBezTo>
                  <a:moveTo>
                    <a:pt x="174" y="0"/>
                  </a:moveTo>
                  <a:cubicBezTo>
                    <a:pt x="18" y="0"/>
                    <a:pt x="18" y="0"/>
                    <a:pt x="18" y="0"/>
                  </a:cubicBezTo>
                  <a:cubicBezTo>
                    <a:pt x="9" y="0"/>
                    <a:pt x="0" y="8"/>
                    <a:pt x="0" y="18"/>
                  </a:cubicBezTo>
                  <a:cubicBezTo>
                    <a:pt x="0" y="119"/>
                    <a:pt x="0" y="119"/>
                    <a:pt x="0" y="119"/>
                  </a:cubicBezTo>
                  <a:cubicBezTo>
                    <a:pt x="0" y="129"/>
                    <a:pt x="9" y="137"/>
                    <a:pt x="18" y="137"/>
                  </a:cubicBezTo>
                  <a:cubicBezTo>
                    <a:pt x="145" y="137"/>
                    <a:pt x="145" y="137"/>
                    <a:pt x="145" y="137"/>
                  </a:cubicBezTo>
                  <a:cubicBezTo>
                    <a:pt x="192" y="184"/>
                    <a:pt x="192" y="184"/>
                    <a:pt x="192" y="184"/>
                  </a:cubicBezTo>
                  <a:cubicBezTo>
                    <a:pt x="192" y="18"/>
                    <a:pt x="192" y="18"/>
                    <a:pt x="192" y="18"/>
                  </a:cubicBezTo>
                  <a:cubicBezTo>
                    <a:pt x="192" y="8"/>
                    <a:pt x="184" y="0"/>
                    <a:pt x="174" y="0"/>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 name="Rectangle 17"/>
            <p:cNvSpPr>
              <a:spLocks noChangeArrowheads="1"/>
            </p:cNvSpPr>
            <p:nvPr/>
          </p:nvSpPr>
          <p:spPr bwMode="auto">
            <a:xfrm>
              <a:off x="2218753" y="3400112"/>
              <a:ext cx="140713" cy="9319"/>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Rectangle 18"/>
            <p:cNvSpPr>
              <a:spLocks noChangeArrowheads="1"/>
            </p:cNvSpPr>
            <p:nvPr/>
          </p:nvSpPr>
          <p:spPr bwMode="auto">
            <a:xfrm>
              <a:off x="2284916" y="3333949"/>
              <a:ext cx="8387" cy="141645"/>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73" name="组合 172"/>
          <p:cNvGrpSpPr/>
          <p:nvPr/>
        </p:nvGrpSpPr>
        <p:grpSpPr>
          <a:xfrm>
            <a:off x="5525038" y="4716018"/>
            <a:ext cx="405365" cy="350384"/>
            <a:chOff x="5467263" y="3250080"/>
            <a:chExt cx="405365" cy="350384"/>
          </a:xfrm>
        </p:grpSpPr>
        <p:sp>
          <p:nvSpPr>
            <p:cNvPr id="7" name="Freeform 7"/>
            <p:cNvSpPr>
              <a:spLocks noEditPoints="1"/>
            </p:cNvSpPr>
            <p:nvPr/>
          </p:nvSpPr>
          <p:spPr bwMode="auto">
            <a:xfrm>
              <a:off x="5467263" y="3250080"/>
              <a:ext cx="405365" cy="350384"/>
            </a:xfrm>
            <a:custGeom>
              <a:avLst/>
              <a:gdLst>
                <a:gd name="T0" fmla="*/ 21 w 184"/>
                <a:gd name="T1" fmla="*/ 159 h 159"/>
                <a:gd name="T2" fmla="*/ 13 w 184"/>
                <a:gd name="T3" fmla="*/ 152 h 159"/>
                <a:gd name="T4" fmla="*/ 13 w 184"/>
                <a:gd name="T5" fmla="*/ 152 h 159"/>
                <a:gd name="T6" fmla="*/ 16 w 184"/>
                <a:gd name="T7" fmla="*/ 144 h 159"/>
                <a:gd name="T8" fmla="*/ 17 w 184"/>
                <a:gd name="T9" fmla="*/ 143 h 159"/>
                <a:gd name="T10" fmla="*/ 19 w 184"/>
                <a:gd name="T11" fmla="*/ 140 h 159"/>
                <a:gd name="T12" fmla="*/ 33 w 184"/>
                <a:gd name="T13" fmla="*/ 118 h 159"/>
                <a:gd name="T14" fmla="*/ 0 w 184"/>
                <a:gd name="T15" fmla="*/ 67 h 159"/>
                <a:gd name="T16" fmla="*/ 92 w 184"/>
                <a:gd name="T17" fmla="*/ 0 h 159"/>
                <a:gd name="T18" fmla="*/ 184 w 184"/>
                <a:gd name="T19" fmla="*/ 67 h 159"/>
                <a:gd name="T20" fmla="*/ 92 w 184"/>
                <a:gd name="T21" fmla="*/ 134 h 159"/>
                <a:gd name="T22" fmla="*/ 79 w 184"/>
                <a:gd name="T23" fmla="*/ 133 h 159"/>
                <a:gd name="T24" fmla="*/ 34 w 184"/>
                <a:gd name="T25" fmla="*/ 157 h 159"/>
                <a:gd name="T26" fmla="*/ 22 w 184"/>
                <a:gd name="T27" fmla="*/ 159 h 159"/>
                <a:gd name="T28" fmla="*/ 21 w 184"/>
                <a:gd name="T29" fmla="*/ 159 h 159"/>
                <a:gd name="T30" fmla="*/ 21 w 184"/>
                <a:gd name="T31" fmla="*/ 151 h 159"/>
                <a:gd name="T32" fmla="*/ 21 w 184"/>
                <a:gd name="T33" fmla="*/ 151 h 159"/>
                <a:gd name="T34" fmla="*/ 32 w 184"/>
                <a:gd name="T35" fmla="*/ 149 h 159"/>
                <a:gd name="T36" fmla="*/ 75 w 184"/>
                <a:gd name="T37" fmla="*/ 126 h 159"/>
                <a:gd name="T38" fmla="*/ 77 w 184"/>
                <a:gd name="T39" fmla="*/ 125 h 159"/>
                <a:gd name="T40" fmla="*/ 79 w 184"/>
                <a:gd name="T41" fmla="*/ 125 h 159"/>
                <a:gd name="T42" fmla="*/ 92 w 184"/>
                <a:gd name="T43" fmla="*/ 126 h 159"/>
                <a:gd name="T44" fmla="*/ 176 w 184"/>
                <a:gd name="T45" fmla="*/ 67 h 159"/>
                <a:gd name="T46" fmla="*/ 92 w 184"/>
                <a:gd name="T47" fmla="*/ 8 h 159"/>
                <a:gd name="T48" fmla="*/ 8 w 184"/>
                <a:gd name="T49" fmla="*/ 67 h 159"/>
                <a:gd name="T50" fmla="*/ 40 w 184"/>
                <a:gd name="T51" fmla="*/ 113 h 159"/>
                <a:gd name="T52" fmla="*/ 42 w 184"/>
                <a:gd name="T53" fmla="*/ 114 h 159"/>
                <a:gd name="T54" fmla="*/ 41 w 184"/>
                <a:gd name="T55" fmla="*/ 118 h 159"/>
                <a:gd name="T56" fmla="*/ 25 w 184"/>
                <a:gd name="T57" fmla="*/ 146 h 159"/>
                <a:gd name="T58" fmla="*/ 23 w 184"/>
                <a:gd name="T59" fmla="*/ 148 h 159"/>
                <a:gd name="T60" fmla="*/ 22 w 184"/>
                <a:gd name="T61" fmla="*/ 149 h 159"/>
                <a:gd name="T62" fmla="*/ 21 w 184"/>
                <a:gd name="T63" fmla="*/ 15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4" h="159">
                  <a:moveTo>
                    <a:pt x="21" y="159"/>
                  </a:moveTo>
                  <a:cubicBezTo>
                    <a:pt x="17" y="159"/>
                    <a:pt x="14" y="156"/>
                    <a:pt x="13" y="152"/>
                  </a:cubicBezTo>
                  <a:cubicBezTo>
                    <a:pt x="13" y="152"/>
                    <a:pt x="13" y="152"/>
                    <a:pt x="13" y="152"/>
                  </a:cubicBezTo>
                  <a:cubicBezTo>
                    <a:pt x="12" y="148"/>
                    <a:pt x="15" y="145"/>
                    <a:pt x="16" y="144"/>
                  </a:cubicBezTo>
                  <a:cubicBezTo>
                    <a:pt x="17" y="143"/>
                    <a:pt x="17" y="143"/>
                    <a:pt x="17" y="143"/>
                  </a:cubicBezTo>
                  <a:cubicBezTo>
                    <a:pt x="18" y="142"/>
                    <a:pt x="18" y="141"/>
                    <a:pt x="19" y="140"/>
                  </a:cubicBezTo>
                  <a:cubicBezTo>
                    <a:pt x="24" y="135"/>
                    <a:pt x="29" y="130"/>
                    <a:pt x="33" y="118"/>
                  </a:cubicBezTo>
                  <a:cubicBezTo>
                    <a:pt x="12" y="106"/>
                    <a:pt x="0" y="87"/>
                    <a:pt x="0" y="67"/>
                  </a:cubicBezTo>
                  <a:cubicBezTo>
                    <a:pt x="0" y="30"/>
                    <a:pt x="42" y="0"/>
                    <a:pt x="92" y="0"/>
                  </a:cubicBezTo>
                  <a:cubicBezTo>
                    <a:pt x="143" y="0"/>
                    <a:pt x="184" y="30"/>
                    <a:pt x="184" y="67"/>
                  </a:cubicBezTo>
                  <a:cubicBezTo>
                    <a:pt x="184" y="104"/>
                    <a:pt x="143" y="134"/>
                    <a:pt x="92" y="134"/>
                  </a:cubicBezTo>
                  <a:cubicBezTo>
                    <a:pt x="88" y="134"/>
                    <a:pt x="84" y="134"/>
                    <a:pt x="79" y="133"/>
                  </a:cubicBezTo>
                  <a:cubicBezTo>
                    <a:pt x="66" y="145"/>
                    <a:pt x="51" y="153"/>
                    <a:pt x="34" y="157"/>
                  </a:cubicBezTo>
                  <a:cubicBezTo>
                    <a:pt x="31" y="158"/>
                    <a:pt x="27" y="159"/>
                    <a:pt x="22" y="159"/>
                  </a:cubicBezTo>
                  <a:lnTo>
                    <a:pt x="21" y="159"/>
                  </a:lnTo>
                  <a:close/>
                  <a:moveTo>
                    <a:pt x="21" y="151"/>
                  </a:moveTo>
                  <a:cubicBezTo>
                    <a:pt x="21" y="151"/>
                    <a:pt x="21" y="151"/>
                    <a:pt x="21" y="151"/>
                  </a:cubicBezTo>
                  <a:cubicBezTo>
                    <a:pt x="25" y="151"/>
                    <a:pt x="29" y="150"/>
                    <a:pt x="32" y="149"/>
                  </a:cubicBezTo>
                  <a:cubicBezTo>
                    <a:pt x="48" y="145"/>
                    <a:pt x="63" y="137"/>
                    <a:pt x="75" y="126"/>
                  </a:cubicBezTo>
                  <a:cubicBezTo>
                    <a:pt x="77" y="125"/>
                    <a:pt x="77" y="125"/>
                    <a:pt x="77" y="125"/>
                  </a:cubicBezTo>
                  <a:cubicBezTo>
                    <a:pt x="79" y="125"/>
                    <a:pt x="79" y="125"/>
                    <a:pt x="79" y="125"/>
                  </a:cubicBezTo>
                  <a:cubicBezTo>
                    <a:pt x="83" y="126"/>
                    <a:pt x="88" y="126"/>
                    <a:pt x="92" y="126"/>
                  </a:cubicBezTo>
                  <a:cubicBezTo>
                    <a:pt x="139" y="126"/>
                    <a:pt x="176" y="100"/>
                    <a:pt x="176" y="67"/>
                  </a:cubicBezTo>
                  <a:cubicBezTo>
                    <a:pt x="176" y="35"/>
                    <a:pt x="139" y="8"/>
                    <a:pt x="92" y="8"/>
                  </a:cubicBezTo>
                  <a:cubicBezTo>
                    <a:pt x="46" y="8"/>
                    <a:pt x="8" y="35"/>
                    <a:pt x="8" y="67"/>
                  </a:cubicBezTo>
                  <a:cubicBezTo>
                    <a:pt x="8" y="85"/>
                    <a:pt x="20" y="102"/>
                    <a:pt x="40" y="113"/>
                  </a:cubicBezTo>
                  <a:cubicBezTo>
                    <a:pt x="42" y="114"/>
                    <a:pt x="42" y="114"/>
                    <a:pt x="42" y="114"/>
                  </a:cubicBezTo>
                  <a:cubicBezTo>
                    <a:pt x="41" y="118"/>
                    <a:pt x="41" y="118"/>
                    <a:pt x="41" y="118"/>
                  </a:cubicBezTo>
                  <a:cubicBezTo>
                    <a:pt x="37" y="133"/>
                    <a:pt x="31" y="140"/>
                    <a:pt x="25" y="146"/>
                  </a:cubicBezTo>
                  <a:cubicBezTo>
                    <a:pt x="24" y="147"/>
                    <a:pt x="23" y="147"/>
                    <a:pt x="23" y="148"/>
                  </a:cubicBezTo>
                  <a:cubicBezTo>
                    <a:pt x="22" y="149"/>
                    <a:pt x="22" y="149"/>
                    <a:pt x="22" y="149"/>
                  </a:cubicBezTo>
                  <a:cubicBezTo>
                    <a:pt x="22" y="150"/>
                    <a:pt x="21" y="150"/>
                    <a:pt x="21" y="151"/>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Rectangle 19"/>
            <p:cNvSpPr>
              <a:spLocks noChangeArrowheads="1"/>
            </p:cNvSpPr>
            <p:nvPr/>
          </p:nvSpPr>
          <p:spPr bwMode="auto">
            <a:xfrm>
              <a:off x="5602384" y="3400112"/>
              <a:ext cx="140713" cy="9319"/>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Rectangle 20"/>
            <p:cNvSpPr>
              <a:spLocks noChangeArrowheads="1"/>
            </p:cNvSpPr>
            <p:nvPr/>
          </p:nvSpPr>
          <p:spPr bwMode="auto">
            <a:xfrm>
              <a:off x="5667615" y="3333949"/>
              <a:ext cx="9319" cy="141645"/>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75" name="组合 174"/>
          <p:cNvGrpSpPr/>
          <p:nvPr/>
        </p:nvGrpSpPr>
        <p:grpSpPr>
          <a:xfrm>
            <a:off x="2981024" y="4723473"/>
            <a:ext cx="423070" cy="405365"/>
            <a:chOff x="2923249" y="3257535"/>
            <a:chExt cx="423070" cy="405365"/>
          </a:xfrm>
        </p:grpSpPr>
        <p:sp>
          <p:nvSpPr>
            <p:cNvPr id="21" name="Freeform 21"/>
            <p:cNvSpPr>
              <a:spLocks noEditPoints="1"/>
            </p:cNvSpPr>
            <p:nvPr/>
          </p:nvSpPr>
          <p:spPr bwMode="auto">
            <a:xfrm>
              <a:off x="2923249" y="3257535"/>
              <a:ext cx="423070" cy="405365"/>
            </a:xfrm>
            <a:custGeom>
              <a:avLst/>
              <a:gdLst>
                <a:gd name="T0" fmla="*/ 174 w 192"/>
                <a:gd name="T1" fmla="*/ 8 h 184"/>
                <a:gd name="T2" fmla="*/ 184 w 192"/>
                <a:gd name="T3" fmla="*/ 18 h 184"/>
                <a:gd name="T4" fmla="*/ 184 w 192"/>
                <a:gd name="T5" fmla="*/ 165 h 184"/>
                <a:gd name="T6" fmla="*/ 151 w 192"/>
                <a:gd name="T7" fmla="*/ 131 h 184"/>
                <a:gd name="T8" fmla="*/ 149 w 192"/>
                <a:gd name="T9" fmla="*/ 129 h 184"/>
                <a:gd name="T10" fmla="*/ 145 w 192"/>
                <a:gd name="T11" fmla="*/ 129 h 184"/>
                <a:gd name="T12" fmla="*/ 18 w 192"/>
                <a:gd name="T13" fmla="*/ 129 h 184"/>
                <a:gd name="T14" fmla="*/ 8 w 192"/>
                <a:gd name="T15" fmla="*/ 119 h 184"/>
                <a:gd name="T16" fmla="*/ 8 w 192"/>
                <a:gd name="T17" fmla="*/ 18 h 184"/>
                <a:gd name="T18" fmla="*/ 18 w 192"/>
                <a:gd name="T19" fmla="*/ 8 h 184"/>
                <a:gd name="T20" fmla="*/ 174 w 192"/>
                <a:gd name="T21" fmla="*/ 8 h 184"/>
                <a:gd name="T22" fmla="*/ 174 w 192"/>
                <a:gd name="T23" fmla="*/ 0 h 184"/>
                <a:gd name="T24" fmla="*/ 18 w 192"/>
                <a:gd name="T25" fmla="*/ 0 h 184"/>
                <a:gd name="T26" fmla="*/ 0 w 192"/>
                <a:gd name="T27" fmla="*/ 18 h 184"/>
                <a:gd name="T28" fmla="*/ 0 w 192"/>
                <a:gd name="T29" fmla="*/ 119 h 184"/>
                <a:gd name="T30" fmla="*/ 18 w 192"/>
                <a:gd name="T31" fmla="*/ 137 h 184"/>
                <a:gd name="T32" fmla="*/ 145 w 192"/>
                <a:gd name="T33" fmla="*/ 137 h 184"/>
                <a:gd name="T34" fmla="*/ 192 w 192"/>
                <a:gd name="T35" fmla="*/ 184 h 184"/>
                <a:gd name="T36" fmla="*/ 192 w 192"/>
                <a:gd name="T37" fmla="*/ 18 h 184"/>
                <a:gd name="T38" fmla="*/ 174 w 192"/>
                <a:gd name="T39"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2" h="184">
                  <a:moveTo>
                    <a:pt x="174" y="8"/>
                  </a:moveTo>
                  <a:cubicBezTo>
                    <a:pt x="179" y="8"/>
                    <a:pt x="184" y="12"/>
                    <a:pt x="184" y="18"/>
                  </a:cubicBezTo>
                  <a:cubicBezTo>
                    <a:pt x="184" y="165"/>
                    <a:pt x="184" y="165"/>
                    <a:pt x="184" y="165"/>
                  </a:cubicBezTo>
                  <a:cubicBezTo>
                    <a:pt x="151" y="131"/>
                    <a:pt x="151" y="131"/>
                    <a:pt x="151" y="131"/>
                  </a:cubicBezTo>
                  <a:cubicBezTo>
                    <a:pt x="149" y="129"/>
                    <a:pt x="149" y="129"/>
                    <a:pt x="149" y="129"/>
                  </a:cubicBezTo>
                  <a:cubicBezTo>
                    <a:pt x="145" y="129"/>
                    <a:pt x="145" y="129"/>
                    <a:pt x="145" y="129"/>
                  </a:cubicBezTo>
                  <a:cubicBezTo>
                    <a:pt x="18" y="129"/>
                    <a:pt x="18" y="129"/>
                    <a:pt x="18" y="129"/>
                  </a:cubicBezTo>
                  <a:cubicBezTo>
                    <a:pt x="13" y="129"/>
                    <a:pt x="8" y="125"/>
                    <a:pt x="8" y="119"/>
                  </a:cubicBezTo>
                  <a:cubicBezTo>
                    <a:pt x="8" y="18"/>
                    <a:pt x="8" y="18"/>
                    <a:pt x="8" y="18"/>
                  </a:cubicBezTo>
                  <a:cubicBezTo>
                    <a:pt x="8" y="12"/>
                    <a:pt x="13" y="8"/>
                    <a:pt x="18" y="8"/>
                  </a:cubicBezTo>
                  <a:cubicBezTo>
                    <a:pt x="174" y="8"/>
                    <a:pt x="174" y="8"/>
                    <a:pt x="174" y="8"/>
                  </a:cubicBezTo>
                  <a:moveTo>
                    <a:pt x="174" y="0"/>
                  </a:moveTo>
                  <a:cubicBezTo>
                    <a:pt x="18" y="0"/>
                    <a:pt x="18" y="0"/>
                    <a:pt x="18" y="0"/>
                  </a:cubicBezTo>
                  <a:cubicBezTo>
                    <a:pt x="9" y="0"/>
                    <a:pt x="0" y="8"/>
                    <a:pt x="0" y="18"/>
                  </a:cubicBezTo>
                  <a:cubicBezTo>
                    <a:pt x="0" y="119"/>
                    <a:pt x="0" y="119"/>
                    <a:pt x="0" y="119"/>
                  </a:cubicBezTo>
                  <a:cubicBezTo>
                    <a:pt x="0" y="129"/>
                    <a:pt x="9" y="137"/>
                    <a:pt x="18" y="137"/>
                  </a:cubicBezTo>
                  <a:cubicBezTo>
                    <a:pt x="145" y="137"/>
                    <a:pt x="145" y="137"/>
                    <a:pt x="145" y="137"/>
                  </a:cubicBezTo>
                  <a:cubicBezTo>
                    <a:pt x="192" y="184"/>
                    <a:pt x="192" y="184"/>
                    <a:pt x="192" y="184"/>
                  </a:cubicBezTo>
                  <a:cubicBezTo>
                    <a:pt x="192" y="18"/>
                    <a:pt x="192" y="18"/>
                    <a:pt x="192" y="18"/>
                  </a:cubicBezTo>
                  <a:cubicBezTo>
                    <a:pt x="192" y="8"/>
                    <a:pt x="184" y="0"/>
                    <a:pt x="174" y="0"/>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Rectangle 22"/>
            <p:cNvSpPr>
              <a:spLocks noChangeArrowheads="1"/>
            </p:cNvSpPr>
            <p:nvPr/>
          </p:nvSpPr>
          <p:spPr bwMode="auto">
            <a:xfrm>
              <a:off x="3064894" y="3400112"/>
              <a:ext cx="140713" cy="9319"/>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3" name="Freeform 23"/>
          <p:cNvSpPr>
            <a:spLocks noEditPoints="1"/>
          </p:cNvSpPr>
          <p:nvPr/>
        </p:nvSpPr>
        <p:spPr bwMode="auto">
          <a:xfrm>
            <a:off x="3843007" y="2153368"/>
            <a:ext cx="389523" cy="421207"/>
          </a:xfrm>
          <a:custGeom>
            <a:avLst/>
            <a:gdLst>
              <a:gd name="T0" fmla="*/ 39 w 177"/>
              <a:gd name="T1" fmla="*/ 191 h 191"/>
              <a:gd name="T2" fmla="*/ 0 w 177"/>
              <a:gd name="T3" fmla="*/ 166 h 191"/>
              <a:gd name="T4" fmla="*/ 39 w 177"/>
              <a:gd name="T5" fmla="*/ 141 h 191"/>
              <a:gd name="T6" fmla="*/ 56 w 177"/>
              <a:gd name="T7" fmla="*/ 143 h 191"/>
              <a:gd name="T8" fmla="*/ 56 w 177"/>
              <a:gd name="T9" fmla="*/ 43 h 191"/>
              <a:gd name="T10" fmla="*/ 67 w 177"/>
              <a:gd name="T11" fmla="*/ 29 h 191"/>
              <a:gd name="T12" fmla="*/ 158 w 177"/>
              <a:gd name="T13" fmla="*/ 1 h 191"/>
              <a:gd name="T14" fmla="*/ 162 w 177"/>
              <a:gd name="T15" fmla="*/ 0 h 191"/>
              <a:gd name="T16" fmla="*/ 177 w 177"/>
              <a:gd name="T17" fmla="*/ 15 h 191"/>
              <a:gd name="T18" fmla="*/ 177 w 177"/>
              <a:gd name="T19" fmla="*/ 138 h 191"/>
              <a:gd name="T20" fmla="*/ 138 w 177"/>
              <a:gd name="T21" fmla="*/ 163 h 191"/>
              <a:gd name="T22" fmla="*/ 98 w 177"/>
              <a:gd name="T23" fmla="*/ 138 h 191"/>
              <a:gd name="T24" fmla="*/ 138 w 177"/>
              <a:gd name="T25" fmla="*/ 113 h 191"/>
              <a:gd name="T26" fmla="*/ 155 w 177"/>
              <a:gd name="T27" fmla="*/ 115 h 191"/>
              <a:gd name="T28" fmla="*/ 155 w 177"/>
              <a:gd name="T29" fmla="*/ 68 h 191"/>
              <a:gd name="T30" fmla="*/ 78 w 177"/>
              <a:gd name="T31" fmla="*/ 91 h 191"/>
              <a:gd name="T32" fmla="*/ 78 w 177"/>
              <a:gd name="T33" fmla="*/ 166 h 191"/>
              <a:gd name="T34" fmla="*/ 39 w 177"/>
              <a:gd name="T35" fmla="*/ 191 h 191"/>
              <a:gd name="T36" fmla="*/ 39 w 177"/>
              <a:gd name="T37" fmla="*/ 149 h 191"/>
              <a:gd name="T38" fmla="*/ 8 w 177"/>
              <a:gd name="T39" fmla="*/ 166 h 191"/>
              <a:gd name="T40" fmla="*/ 39 w 177"/>
              <a:gd name="T41" fmla="*/ 183 h 191"/>
              <a:gd name="T42" fmla="*/ 70 w 177"/>
              <a:gd name="T43" fmla="*/ 166 h 191"/>
              <a:gd name="T44" fmla="*/ 70 w 177"/>
              <a:gd name="T45" fmla="*/ 85 h 191"/>
              <a:gd name="T46" fmla="*/ 163 w 177"/>
              <a:gd name="T47" fmla="*/ 57 h 191"/>
              <a:gd name="T48" fmla="*/ 163 w 177"/>
              <a:gd name="T49" fmla="*/ 127 h 191"/>
              <a:gd name="T50" fmla="*/ 157 w 177"/>
              <a:gd name="T51" fmla="*/ 125 h 191"/>
              <a:gd name="T52" fmla="*/ 138 w 177"/>
              <a:gd name="T53" fmla="*/ 121 h 191"/>
              <a:gd name="T54" fmla="*/ 106 w 177"/>
              <a:gd name="T55" fmla="*/ 138 h 191"/>
              <a:gd name="T56" fmla="*/ 138 w 177"/>
              <a:gd name="T57" fmla="*/ 155 h 191"/>
              <a:gd name="T58" fmla="*/ 169 w 177"/>
              <a:gd name="T59" fmla="*/ 138 h 191"/>
              <a:gd name="T60" fmla="*/ 169 w 177"/>
              <a:gd name="T61" fmla="*/ 15 h 191"/>
              <a:gd name="T62" fmla="*/ 162 w 177"/>
              <a:gd name="T63" fmla="*/ 8 h 191"/>
              <a:gd name="T64" fmla="*/ 160 w 177"/>
              <a:gd name="T65" fmla="*/ 9 h 191"/>
              <a:gd name="T66" fmla="*/ 69 w 177"/>
              <a:gd name="T67" fmla="*/ 37 h 191"/>
              <a:gd name="T68" fmla="*/ 64 w 177"/>
              <a:gd name="T69" fmla="*/ 43 h 191"/>
              <a:gd name="T70" fmla="*/ 64 w 177"/>
              <a:gd name="T71" fmla="*/ 155 h 191"/>
              <a:gd name="T72" fmla="*/ 59 w 177"/>
              <a:gd name="T73" fmla="*/ 153 h 191"/>
              <a:gd name="T74" fmla="*/ 39 w 177"/>
              <a:gd name="T75" fmla="*/ 149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7" h="191">
                <a:moveTo>
                  <a:pt x="39" y="191"/>
                </a:moveTo>
                <a:cubicBezTo>
                  <a:pt x="27" y="191"/>
                  <a:pt x="0" y="185"/>
                  <a:pt x="0" y="166"/>
                </a:cubicBezTo>
                <a:cubicBezTo>
                  <a:pt x="0" y="147"/>
                  <a:pt x="27" y="141"/>
                  <a:pt x="39" y="141"/>
                </a:cubicBezTo>
                <a:cubicBezTo>
                  <a:pt x="45" y="141"/>
                  <a:pt x="51" y="142"/>
                  <a:pt x="56" y="143"/>
                </a:cubicBezTo>
                <a:cubicBezTo>
                  <a:pt x="56" y="43"/>
                  <a:pt x="56" y="43"/>
                  <a:pt x="56" y="43"/>
                </a:cubicBezTo>
                <a:cubicBezTo>
                  <a:pt x="56" y="37"/>
                  <a:pt x="60" y="31"/>
                  <a:pt x="67" y="29"/>
                </a:cubicBezTo>
                <a:cubicBezTo>
                  <a:pt x="158" y="1"/>
                  <a:pt x="158" y="1"/>
                  <a:pt x="158" y="1"/>
                </a:cubicBezTo>
                <a:cubicBezTo>
                  <a:pt x="159" y="1"/>
                  <a:pt x="160" y="0"/>
                  <a:pt x="162" y="0"/>
                </a:cubicBezTo>
                <a:cubicBezTo>
                  <a:pt x="170" y="0"/>
                  <a:pt x="177" y="7"/>
                  <a:pt x="177" y="15"/>
                </a:cubicBezTo>
                <a:cubicBezTo>
                  <a:pt x="177" y="138"/>
                  <a:pt x="177" y="138"/>
                  <a:pt x="177" y="138"/>
                </a:cubicBezTo>
                <a:cubicBezTo>
                  <a:pt x="177" y="157"/>
                  <a:pt x="150" y="163"/>
                  <a:pt x="138" y="163"/>
                </a:cubicBezTo>
                <a:cubicBezTo>
                  <a:pt x="125" y="163"/>
                  <a:pt x="98" y="157"/>
                  <a:pt x="98" y="138"/>
                </a:cubicBezTo>
                <a:cubicBezTo>
                  <a:pt x="98" y="119"/>
                  <a:pt x="125" y="113"/>
                  <a:pt x="138" y="113"/>
                </a:cubicBezTo>
                <a:cubicBezTo>
                  <a:pt x="144" y="113"/>
                  <a:pt x="149" y="114"/>
                  <a:pt x="155" y="115"/>
                </a:cubicBezTo>
                <a:cubicBezTo>
                  <a:pt x="155" y="68"/>
                  <a:pt x="155" y="68"/>
                  <a:pt x="155" y="68"/>
                </a:cubicBezTo>
                <a:cubicBezTo>
                  <a:pt x="78" y="91"/>
                  <a:pt x="78" y="91"/>
                  <a:pt x="78" y="91"/>
                </a:cubicBezTo>
                <a:cubicBezTo>
                  <a:pt x="78" y="166"/>
                  <a:pt x="78" y="166"/>
                  <a:pt x="78" y="166"/>
                </a:cubicBezTo>
                <a:cubicBezTo>
                  <a:pt x="78" y="185"/>
                  <a:pt x="52" y="191"/>
                  <a:pt x="39" y="191"/>
                </a:cubicBezTo>
                <a:close/>
                <a:moveTo>
                  <a:pt x="39" y="149"/>
                </a:moveTo>
                <a:cubicBezTo>
                  <a:pt x="28" y="149"/>
                  <a:pt x="8" y="154"/>
                  <a:pt x="8" y="166"/>
                </a:cubicBezTo>
                <a:cubicBezTo>
                  <a:pt x="8" y="178"/>
                  <a:pt x="28" y="183"/>
                  <a:pt x="39" y="183"/>
                </a:cubicBezTo>
                <a:cubicBezTo>
                  <a:pt x="50" y="183"/>
                  <a:pt x="70" y="178"/>
                  <a:pt x="70" y="166"/>
                </a:cubicBezTo>
                <a:cubicBezTo>
                  <a:pt x="70" y="85"/>
                  <a:pt x="70" y="85"/>
                  <a:pt x="70" y="85"/>
                </a:cubicBezTo>
                <a:cubicBezTo>
                  <a:pt x="163" y="57"/>
                  <a:pt x="163" y="57"/>
                  <a:pt x="163" y="57"/>
                </a:cubicBezTo>
                <a:cubicBezTo>
                  <a:pt x="163" y="127"/>
                  <a:pt x="163" y="127"/>
                  <a:pt x="163" y="127"/>
                </a:cubicBezTo>
                <a:cubicBezTo>
                  <a:pt x="157" y="125"/>
                  <a:pt x="157" y="125"/>
                  <a:pt x="157" y="125"/>
                </a:cubicBezTo>
                <a:cubicBezTo>
                  <a:pt x="151" y="122"/>
                  <a:pt x="145" y="121"/>
                  <a:pt x="138" y="121"/>
                </a:cubicBezTo>
                <a:cubicBezTo>
                  <a:pt x="127" y="121"/>
                  <a:pt x="106" y="126"/>
                  <a:pt x="106" y="138"/>
                </a:cubicBezTo>
                <a:cubicBezTo>
                  <a:pt x="106" y="150"/>
                  <a:pt x="127" y="155"/>
                  <a:pt x="138" y="155"/>
                </a:cubicBezTo>
                <a:cubicBezTo>
                  <a:pt x="148" y="155"/>
                  <a:pt x="169" y="150"/>
                  <a:pt x="169" y="138"/>
                </a:cubicBezTo>
                <a:cubicBezTo>
                  <a:pt x="169" y="15"/>
                  <a:pt x="169" y="15"/>
                  <a:pt x="169" y="15"/>
                </a:cubicBezTo>
                <a:cubicBezTo>
                  <a:pt x="169" y="11"/>
                  <a:pt x="166" y="8"/>
                  <a:pt x="162" y="8"/>
                </a:cubicBezTo>
                <a:cubicBezTo>
                  <a:pt x="161" y="8"/>
                  <a:pt x="161" y="8"/>
                  <a:pt x="160" y="9"/>
                </a:cubicBezTo>
                <a:cubicBezTo>
                  <a:pt x="69" y="37"/>
                  <a:pt x="69" y="37"/>
                  <a:pt x="69" y="37"/>
                </a:cubicBezTo>
                <a:cubicBezTo>
                  <a:pt x="66" y="38"/>
                  <a:pt x="64" y="40"/>
                  <a:pt x="64" y="43"/>
                </a:cubicBezTo>
                <a:cubicBezTo>
                  <a:pt x="64" y="155"/>
                  <a:pt x="64" y="155"/>
                  <a:pt x="64" y="155"/>
                </a:cubicBezTo>
                <a:cubicBezTo>
                  <a:pt x="59" y="153"/>
                  <a:pt x="59" y="153"/>
                  <a:pt x="59" y="153"/>
                </a:cubicBezTo>
                <a:cubicBezTo>
                  <a:pt x="53" y="150"/>
                  <a:pt x="46" y="149"/>
                  <a:pt x="39" y="149"/>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Freeform 24"/>
          <p:cNvSpPr>
            <a:spLocks noEditPoints="1"/>
          </p:cNvSpPr>
          <p:nvPr/>
        </p:nvSpPr>
        <p:spPr bwMode="auto">
          <a:xfrm>
            <a:off x="1298062" y="2204621"/>
            <a:ext cx="421207" cy="313109"/>
          </a:xfrm>
          <a:custGeom>
            <a:avLst/>
            <a:gdLst>
              <a:gd name="T0" fmla="*/ 151 w 191"/>
              <a:gd name="T1" fmla="*/ 142 h 142"/>
              <a:gd name="T2" fmla="*/ 47 w 191"/>
              <a:gd name="T3" fmla="*/ 142 h 142"/>
              <a:gd name="T4" fmla="*/ 0 w 191"/>
              <a:gd name="T5" fmla="*/ 95 h 142"/>
              <a:gd name="T6" fmla="*/ 25 w 191"/>
              <a:gd name="T7" fmla="*/ 54 h 142"/>
              <a:gd name="T8" fmla="*/ 25 w 191"/>
              <a:gd name="T9" fmla="*/ 53 h 142"/>
              <a:gd name="T10" fmla="*/ 78 w 191"/>
              <a:gd name="T11" fmla="*/ 0 h 142"/>
              <a:gd name="T12" fmla="*/ 124 w 191"/>
              <a:gd name="T13" fmla="*/ 28 h 142"/>
              <a:gd name="T14" fmla="*/ 139 w 191"/>
              <a:gd name="T15" fmla="*/ 24 h 142"/>
              <a:gd name="T16" fmla="*/ 167 w 191"/>
              <a:gd name="T17" fmla="*/ 53 h 142"/>
              <a:gd name="T18" fmla="*/ 165 w 191"/>
              <a:gd name="T19" fmla="*/ 63 h 142"/>
              <a:gd name="T20" fmla="*/ 191 w 191"/>
              <a:gd name="T21" fmla="*/ 101 h 142"/>
              <a:gd name="T22" fmla="*/ 151 w 191"/>
              <a:gd name="T23" fmla="*/ 142 h 142"/>
              <a:gd name="T24" fmla="*/ 78 w 191"/>
              <a:gd name="T25" fmla="*/ 8 h 142"/>
              <a:gd name="T26" fmla="*/ 33 w 191"/>
              <a:gd name="T27" fmla="*/ 53 h 142"/>
              <a:gd name="T28" fmla="*/ 33 w 191"/>
              <a:gd name="T29" fmla="*/ 56 h 142"/>
              <a:gd name="T30" fmla="*/ 33 w 191"/>
              <a:gd name="T31" fmla="*/ 59 h 142"/>
              <a:gd name="T32" fmla="*/ 31 w 191"/>
              <a:gd name="T33" fmla="*/ 60 h 142"/>
              <a:gd name="T34" fmla="*/ 8 w 191"/>
              <a:gd name="T35" fmla="*/ 95 h 142"/>
              <a:gd name="T36" fmla="*/ 47 w 191"/>
              <a:gd name="T37" fmla="*/ 134 h 142"/>
              <a:gd name="T38" fmla="*/ 151 w 191"/>
              <a:gd name="T39" fmla="*/ 134 h 142"/>
              <a:gd name="T40" fmla="*/ 183 w 191"/>
              <a:gd name="T41" fmla="*/ 101 h 142"/>
              <a:gd name="T42" fmla="*/ 158 w 191"/>
              <a:gd name="T43" fmla="*/ 70 h 142"/>
              <a:gd name="T44" fmla="*/ 153 w 191"/>
              <a:gd name="T45" fmla="*/ 68 h 142"/>
              <a:gd name="T46" fmla="*/ 156 w 191"/>
              <a:gd name="T47" fmla="*/ 64 h 142"/>
              <a:gd name="T48" fmla="*/ 159 w 191"/>
              <a:gd name="T49" fmla="*/ 53 h 142"/>
              <a:gd name="T50" fmla="*/ 139 w 191"/>
              <a:gd name="T51" fmla="*/ 32 h 142"/>
              <a:gd name="T52" fmla="*/ 125 w 191"/>
              <a:gd name="T53" fmla="*/ 37 h 142"/>
              <a:gd name="T54" fmla="*/ 121 w 191"/>
              <a:gd name="T55" fmla="*/ 41 h 142"/>
              <a:gd name="T56" fmla="*/ 119 w 191"/>
              <a:gd name="T57" fmla="*/ 36 h 142"/>
              <a:gd name="T58" fmla="*/ 78 w 191"/>
              <a:gd name="T59" fmla="*/ 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1" h="142">
                <a:moveTo>
                  <a:pt x="151" y="142"/>
                </a:moveTo>
                <a:cubicBezTo>
                  <a:pt x="47" y="142"/>
                  <a:pt x="47" y="142"/>
                  <a:pt x="47" y="142"/>
                </a:cubicBezTo>
                <a:cubicBezTo>
                  <a:pt x="21" y="142"/>
                  <a:pt x="0" y="121"/>
                  <a:pt x="0" y="95"/>
                </a:cubicBezTo>
                <a:cubicBezTo>
                  <a:pt x="0" y="78"/>
                  <a:pt x="10" y="62"/>
                  <a:pt x="25" y="54"/>
                </a:cubicBezTo>
                <a:cubicBezTo>
                  <a:pt x="25" y="54"/>
                  <a:pt x="25" y="53"/>
                  <a:pt x="25" y="53"/>
                </a:cubicBezTo>
                <a:cubicBezTo>
                  <a:pt x="25" y="24"/>
                  <a:pt x="49" y="0"/>
                  <a:pt x="78" y="0"/>
                </a:cubicBezTo>
                <a:cubicBezTo>
                  <a:pt x="97" y="0"/>
                  <a:pt x="115" y="11"/>
                  <a:pt x="124" y="28"/>
                </a:cubicBezTo>
                <a:cubicBezTo>
                  <a:pt x="129" y="26"/>
                  <a:pt x="134" y="24"/>
                  <a:pt x="139" y="24"/>
                </a:cubicBezTo>
                <a:cubicBezTo>
                  <a:pt x="154" y="24"/>
                  <a:pt x="167" y="37"/>
                  <a:pt x="167" y="53"/>
                </a:cubicBezTo>
                <a:cubicBezTo>
                  <a:pt x="167" y="56"/>
                  <a:pt x="166" y="60"/>
                  <a:pt x="165" y="63"/>
                </a:cubicBezTo>
                <a:cubicBezTo>
                  <a:pt x="181" y="69"/>
                  <a:pt x="191" y="84"/>
                  <a:pt x="191" y="101"/>
                </a:cubicBezTo>
                <a:cubicBezTo>
                  <a:pt x="191" y="124"/>
                  <a:pt x="173" y="142"/>
                  <a:pt x="151" y="142"/>
                </a:cubicBezTo>
                <a:close/>
                <a:moveTo>
                  <a:pt x="78" y="8"/>
                </a:moveTo>
                <a:cubicBezTo>
                  <a:pt x="53" y="8"/>
                  <a:pt x="33" y="28"/>
                  <a:pt x="33" y="53"/>
                </a:cubicBezTo>
                <a:cubicBezTo>
                  <a:pt x="33" y="54"/>
                  <a:pt x="33" y="55"/>
                  <a:pt x="33" y="56"/>
                </a:cubicBezTo>
                <a:cubicBezTo>
                  <a:pt x="33" y="59"/>
                  <a:pt x="33" y="59"/>
                  <a:pt x="33" y="59"/>
                </a:cubicBezTo>
                <a:cubicBezTo>
                  <a:pt x="31" y="60"/>
                  <a:pt x="31" y="60"/>
                  <a:pt x="31" y="60"/>
                </a:cubicBezTo>
                <a:cubicBezTo>
                  <a:pt x="17" y="67"/>
                  <a:pt x="8" y="80"/>
                  <a:pt x="8" y="95"/>
                </a:cubicBezTo>
                <a:cubicBezTo>
                  <a:pt x="8" y="117"/>
                  <a:pt x="26" y="134"/>
                  <a:pt x="47" y="134"/>
                </a:cubicBezTo>
                <a:cubicBezTo>
                  <a:pt x="151" y="134"/>
                  <a:pt x="151" y="134"/>
                  <a:pt x="151" y="134"/>
                </a:cubicBezTo>
                <a:cubicBezTo>
                  <a:pt x="169" y="134"/>
                  <a:pt x="183" y="119"/>
                  <a:pt x="183" y="101"/>
                </a:cubicBezTo>
                <a:cubicBezTo>
                  <a:pt x="183" y="86"/>
                  <a:pt x="173" y="73"/>
                  <a:pt x="158" y="70"/>
                </a:cubicBezTo>
                <a:cubicBezTo>
                  <a:pt x="153" y="68"/>
                  <a:pt x="153" y="68"/>
                  <a:pt x="153" y="68"/>
                </a:cubicBezTo>
                <a:cubicBezTo>
                  <a:pt x="156" y="64"/>
                  <a:pt x="156" y="64"/>
                  <a:pt x="156" y="64"/>
                </a:cubicBezTo>
                <a:cubicBezTo>
                  <a:pt x="158" y="60"/>
                  <a:pt x="159" y="57"/>
                  <a:pt x="159" y="53"/>
                </a:cubicBezTo>
                <a:cubicBezTo>
                  <a:pt x="159" y="41"/>
                  <a:pt x="150" y="32"/>
                  <a:pt x="139" y="32"/>
                </a:cubicBezTo>
                <a:cubicBezTo>
                  <a:pt x="134" y="32"/>
                  <a:pt x="129" y="34"/>
                  <a:pt x="125" y="37"/>
                </a:cubicBezTo>
                <a:cubicBezTo>
                  <a:pt x="121" y="41"/>
                  <a:pt x="121" y="41"/>
                  <a:pt x="121" y="41"/>
                </a:cubicBezTo>
                <a:cubicBezTo>
                  <a:pt x="119" y="36"/>
                  <a:pt x="119" y="36"/>
                  <a:pt x="119" y="36"/>
                </a:cubicBezTo>
                <a:cubicBezTo>
                  <a:pt x="112" y="19"/>
                  <a:pt x="96" y="8"/>
                  <a:pt x="78" y="8"/>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Freeform 25"/>
          <p:cNvSpPr>
            <a:spLocks noEditPoints="1"/>
          </p:cNvSpPr>
          <p:nvPr/>
        </p:nvSpPr>
        <p:spPr bwMode="auto">
          <a:xfrm>
            <a:off x="2168431" y="2209280"/>
            <a:ext cx="355044" cy="349452"/>
          </a:xfrm>
          <a:custGeom>
            <a:avLst/>
            <a:gdLst>
              <a:gd name="T0" fmla="*/ 81 w 161"/>
              <a:gd name="T1" fmla="*/ 159 h 159"/>
              <a:gd name="T2" fmla="*/ 78 w 161"/>
              <a:gd name="T3" fmla="*/ 158 h 159"/>
              <a:gd name="T4" fmla="*/ 70 w 161"/>
              <a:gd name="T5" fmla="*/ 148 h 159"/>
              <a:gd name="T6" fmla="*/ 70 w 161"/>
              <a:gd name="T7" fmla="*/ 90 h 159"/>
              <a:gd name="T8" fmla="*/ 12 w 161"/>
              <a:gd name="T9" fmla="*/ 90 h 159"/>
              <a:gd name="T10" fmla="*/ 2 w 161"/>
              <a:gd name="T11" fmla="*/ 82 h 159"/>
              <a:gd name="T12" fmla="*/ 7 w 161"/>
              <a:gd name="T13" fmla="*/ 70 h 159"/>
              <a:gd name="T14" fmla="*/ 144 w 161"/>
              <a:gd name="T15" fmla="*/ 1 h 159"/>
              <a:gd name="T16" fmla="*/ 149 w 161"/>
              <a:gd name="T17" fmla="*/ 0 h 159"/>
              <a:gd name="T18" fmla="*/ 157 w 161"/>
              <a:gd name="T19" fmla="*/ 3 h 159"/>
              <a:gd name="T20" fmla="*/ 159 w 161"/>
              <a:gd name="T21" fmla="*/ 16 h 159"/>
              <a:gd name="T22" fmla="*/ 90 w 161"/>
              <a:gd name="T23" fmla="*/ 153 h 159"/>
              <a:gd name="T24" fmla="*/ 81 w 161"/>
              <a:gd name="T25" fmla="*/ 159 h 159"/>
              <a:gd name="T26" fmla="*/ 149 w 161"/>
              <a:gd name="T27" fmla="*/ 8 h 159"/>
              <a:gd name="T28" fmla="*/ 148 w 161"/>
              <a:gd name="T29" fmla="*/ 8 h 159"/>
              <a:gd name="T30" fmla="*/ 11 w 161"/>
              <a:gd name="T31" fmla="*/ 77 h 159"/>
              <a:gd name="T32" fmla="*/ 9 w 161"/>
              <a:gd name="T33" fmla="*/ 80 h 159"/>
              <a:gd name="T34" fmla="*/ 12 w 161"/>
              <a:gd name="T35" fmla="*/ 82 h 159"/>
              <a:gd name="T36" fmla="*/ 78 w 161"/>
              <a:gd name="T37" fmla="*/ 82 h 159"/>
              <a:gd name="T38" fmla="*/ 78 w 161"/>
              <a:gd name="T39" fmla="*/ 148 h 159"/>
              <a:gd name="T40" fmla="*/ 80 w 161"/>
              <a:gd name="T41" fmla="*/ 151 h 159"/>
              <a:gd name="T42" fmla="*/ 81 w 161"/>
              <a:gd name="T43" fmla="*/ 151 h 159"/>
              <a:gd name="T44" fmla="*/ 83 w 161"/>
              <a:gd name="T45" fmla="*/ 149 h 159"/>
              <a:gd name="T46" fmla="*/ 152 w 161"/>
              <a:gd name="T47" fmla="*/ 12 h 159"/>
              <a:gd name="T48" fmla="*/ 151 w 161"/>
              <a:gd name="T49" fmla="*/ 9 h 159"/>
              <a:gd name="T50" fmla="*/ 149 w 161"/>
              <a:gd name="T51" fmla="*/ 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1" h="159">
                <a:moveTo>
                  <a:pt x="81" y="159"/>
                </a:moveTo>
                <a:cubicBezTo>
                  <a:pt x="80" y="159"/>
                  <a:pt x="79" y="159"/>
                  <a:pt x="78" y="158"/>
                </a:cubicBezTo>
                <a:cubicBezTo>
                  <a:pt x="73" y="157"/>
                  <a:pt x="70" y="153"/>
                  <a:pt x="70" y="148"/>
                </a:cubicBezTo>
                <a:cubicBezTo>
                  <a:pt x="70" y="90"/>
                  <a:pt x="70" y="90"/>
                  <a:pt x="70" y="90"/>
                </a:cubicBezTo>
                <a:cubicBezTo>
                  <a:pt x="12" y="90"/>
                  <a:pt x="12" y="90"/>
                  <a:pt x="12" y="90"/>
                </a:cubicBezTo>
                <a:cubicBezTo>
                  <a:pt x="7" y="90"/>
                  <a:pt x="3" y="87"/>
                  <a:pt x="2" y="82"/>
                </a:cubicBezTo>
                <a:cubicBezTo>
                  <a:pt x="0" y="77"/>
                  <a:pt x="3" y="72"/>
                  <a:pt x="7" y="70"/>
                </a:cubicBezTo>
                <a:cubicBezTo>
                  <a:pt x="144" y="1"/>
                  <a:pt x="144" y="1"/>
                  <a:pt x="144" y="1"/>
                </a:cubicBezTo>
                <a:cubicBezTo>
                  <a:pt x="145" y="0"/>
                  <a:pt x="147" y="0"/>
                  <a:pt x="149" y="0"/>
                </a:cubicBezTo>
                <a:cubicBezTo>
                  <a:pt x="152" y="0"/>
                  <a:pt x="155" y="1"/>
                  <a:pt x="157" y="3"/>
                </a:cubicBezTo>
                <a:cubicBezTo>
                  <a:pt x="160" y="6"/>
                  <a:pt x="161" y="12"/>
                  <a:pt x="159" y="16"/>
                </a:cubicBezTo>
                <a:cubicBezTo>
                  <a:pt x="90" y="153"/>
                  <a:pt x="90" y="153"/>
                  <a:pt x="90" y="153"/>
                </a:cubicBezTo>
                <a:cubicBezTo>
                  <a:pt x="88" y="156"/>
                  <a:pt x="85" y="159"/>
                  <a:pt x="81" y="159"/>
                </a:cubicBezTo>
                <a:close/>
                <a:moveTo>
                  <a:pt x="149" y="8"/>
                </a:moveTo>
                <a:cubicBezTo>
                  <a:pt x="149" y="8"/>
                  <a:pt x="148" y="8"/>
                  <a:pt x="148" y="8"/>
                </a:cubicBezTo>
                <a:cubicBezTo>
                  <a:pt x="11" y="77"/>
                  <a:pt x="11" y="77"/>
                  <a:pt x="11" y="77"/>
                </a:cubicBezTo>
                <a:cubicBezTo>
                  <a:pt x="10" y="77"/>
                  <a:pt x="9" y="79"/>
                  <a:pt x="9" y="80"/>
                </a:cubicBezTo>
                <a:cubicBezTo>
                  <a:pt x="10" y="81"/>
                  <a:pt x="11" y="82"/>
                  <a:pt x="12" y="82"/>
                </a:cubicBezTo>
                <a:cubicBezTo>
                  <a:pt x="78" y="82"/>
                  <a:pt x="78" y="82"/>
                  <a:pt x="78" y="82"/>
                </a:cubicBezTo>
                <a:cubicBezTo>
                  <a:pt x="78" y="148"/>
                  <a:pt x="78" y="148"/>
                  <a:pt x="78" y="148"/>
                </a:cubicBezTo>
                <a:cubicBezTo>
                  <a:pt x="78" y="149"/>
                  <a:pt x="79" y="150"/>
                  <a:pt x="80" y="151"/>
                </a:cubicBezTo>
                <a:cubicBezTo>
                  <a:pt x="80" y="151"/>
                  <a:pt x="80" y="151"/>
                  <a:pt x="81" y="151"/>
                </a:cubicBezTo>
                <a:cubicBezTo>
                  <a:pt x="82" y="151"/>
                  <a:pt x="83" y="150"/>
                  <a:pt x="83" y="149"/>
                </a:cubicBezTo>
                <a:cubicBezTo>
                  <a:pt x="152" y="12"/>
                  <a:pt x="152" y="12"/>
                  <a:pt x="152" y="12"/>
                </a:cubicBezTo>
                <a:cubicBezTo>
                  <a:pt x="152" y="11"/>
                  <a:pt x="152" y="10"/>
                  <a:pt x="151" y="9"/>
                </a:cubicBezTo>
                <a:cubicBezTo>
                  <a:pt x="150" y="8"/>
                  <a:pt x="150" y="8"/>
                  <a:pt x="149" y="8"/>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 name="Freeform 26"/>
          <p:cNvSpPr>
            <a:spLocks noEditPoints="1"/>
          </p:cNvSpPr>
          <p:nvPr/>
        </p:nvSpPr>
        <p:spPr bwMode="auto">
          <a:xfrm>
            <a:off x="4699398" y="2156164"/>
            <a:ext cx="394182" cy="410024"/>
          </a:xfrm>
          <a:custGeom>
            <a:avLst/>
            <a:gdLst>
              <a:gd name="T0" fmla="*/ 137 w 179"/>
              <a:gd name="T1" fmla="*/ 186 h 186"/>
              <a:gd name="T2" fmla="*/ 42 w 179"/>
              <a:gd name="T3" fmla="*/ 186 h 186"/>
              <a:gd name="T4" fmla="*/ 31 w 179"/>
              <a:gd name="T5" fmla="*/ 175 h 186"/>
              <a:gd name="T6" fmla="*/ 42 w 179"/>
              <a:gd name="T7" fmla="*/ 164 h 186"/>
              <a:gd name="T8" fmla="*/ 72 w 179"/>
              <a:gd name="T9" fmla="*/ 164 h 186"/>
              <a:gd name="T10" fmla="*/ 72 w 179"/>
              <a:gd name="T11" fmla="*/ 88 h 186"/>
              <a:gd name="T12" fmla="*/ 6 w 179"/>
              <a:gd name="T13" fmla="*/ 22 h 186"/>
              <a:gd name="T14" fmla="*/ 0 w 179"/>
              <a:gd name="T15" fmla="*/ 11 h 186"/>
              <a:gd name="T16" fmla="*/ 14 w 179"/>
              <a:gd name="T17" fmla="*/ 0 h 186"/>
              <a:gd name="T18" fmla="*/ 165 w 179"/>
              <a:gd name="T19" fmla="*/ 0 h 186"/>
              <a:gd name="T20" fmla="*/ 179 w 179"/>
              <a:gd name="T21" fmla="*/ 11 h 186"/>
              <a:gd name="T22" fmla="*/ 173 w 179"/>
              <a:gd name="T23" fmla="*/ 22 h 186"/>
              <a:gd name="T24" fmla="*/ 107 w 179"/>
              <a:gd name="T25" fmla="*/ 88 h 186"/>
              <a:gd name="T26" fmla="*/ 107 w 179"/>
              <a:gd name="T27" fmla="*/ 164 h 186"/>
              <a:gd name="T28" fmla="*/ 137 w 179"/>
              <a:gd name="T29" fmla="*/ 164 h 186"/>
              <a:gd name="T30" fmla="*/ 148 w 179"/>
              <a:gd name="T31" fmla="*/ 175 h 186"/>
              <a:gd name="T32" fmla="*/ 137 w 179"/>
              <a:gd name="T33" fmla="*/ 186 h 186"/>
              <a:gd name="T34" fmla="*/ 42 w 179"/>
              <a:gd name="T35" fmla="*/ 172 h 186"/>
              <a:gd name="T36" fmla="*/ 39 w 179"/>
              <a:gd name="T37" fmla="*/ 175 h 186"/>
              <a:gd name="T38" fmla="*/ 42 w 179"/>
              <a:gd name="T39" fmla="*/ 178 h 186"/>
              <a:gd name="T40" fmla="*/ 137 w 179"/>
              <a:gd name="T41" fmla="*/ 178 h 186"/>
              <a:gd name="T42" fmla="*/ 140 w 179"/>
              <a:gd name="T43" fmla="*/ 175 h 186"/>
              <a:gd name="T44" fmla="*/ 137 w 179"/>
              <a:gd name="T45" fmla="*/ 172 h 186"/>
              <a:gd name="T46" fmla="*/ 99 w 179"/>
              <a:gd name="T47" fmla="*/ 172 h 186"/>
              <a:gd name="T48" fmla="*/ 99 w 179"/>
              <a:gd name="T49" fmla="*/ 85 h 186"/>
              <a:gd name="T50" fmla="*/ 168 w 179"/>
              <a:gd name="T51" fmla="*/ 16 h 186"/>
              <a:gd name="T52" fmla="*/ 171 w 179"/>
              <a:gd name="T53" fmla="*/ 11 h 186"/>
              <a:gd name="T54" fmla="*/ 165 w 179"/>
              <a:gd name="T55" fmla="*/ 8 h 186"/>
              <a:gd name="T56" fmla="*/ 14 w 179"/>
              <a:gd name="T57" fmla="*/ 8 h 186"/>
              <a:gd name="T58" fmla="*/ 8 w 179"/>
              <a:gd name="T59" fmla="*/ 11 h 186"/>
              <a:gd name="T60" fmla="*/ 11 w 179"/>
              <a:gd name="T61" fmla="*/ 16 h 186"/>
              <a:gd name="T62" fmla="*/ 80 w 179"/>
              <a:gd name="T63" fmla="*/ 85 h 186"/>
              <a:gd name="T64" fmla="*/ 80 w 179"/>
              <a:gd name="T65" fmla="*/ 172 h 186"/>
              <a:gd name="T66" fmla="*/ 42 w 179"/>
              <a:gd name="T67" fmla="*/ 17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9" h="186">
                <a:moveTo>
                  <a:pt x="137" y="186"/>
                </a:moveTo>
                <a:cubicBezTo>
                  <a:pt x="42" y="186"/>
                  <a:pt x="42" y="186"/>
                  <a:pt x="42" y="186"/>
                </a:cubicBezTo>
                <a:cubicBezTo>
                  <a:pt x="36" y="186"/>
                  <a:pt x="31" y="181"/>
                  <a:pt x="31" y="175"/>
                </a:cubicBezTo>
                <a:cubicBezTo>
                  <a:pt x="31" y="169"/>
                  <a:pt x="36" y="164"/>
                  <a:pt x="42" y="164"/>
                </a:cubicBezTo>
                <a:cubicBezTo>
                  <a:pt x="72" y="164"/>
                  <a:pt x="72" y="164"/>
                  <a:pt x="72" y="164"/>
                </a:cubicBezTo>
                <a:cubicBezTo>
                  <a:pt x="72" y="88"/>
                  <a:pt x="72" y="88"/>
                  <a:pt x="72" y="88"/>
                </a:cubicBezTo>
                <a:cubicBezTo>
                  <a:pt x="6" y="22"/>
                  <a:pt x="6" y="22"/>
                  <a:pt x="6" y="22"/>
                </a:cubicBezTo>
                <a:cubicBezTo>
                  <a:pt x="2" y="18"/>
                  <a:pt x="0" y="14"/>
                  <a:pt x="0" y="11"/>
                </a:cubicBezTo>
                <a:cubicBezTo>
                  <a:pt x="0" y="4"/>
                  <a:pt x="5" y="0"/>
                  <a:pt x="14" y="0"/>
                </a:cubicBezTo>
                <a:cubicBezTo>
                  <a:pt x="165" y="0"/>
                  <a:pt x="165" y="0"/>
                  <a:pt x="165" y="0"/>
                </a:cubicBezTo>
                <a:cubicBezTo>
                  <a:pt x="174" y="0"/>
                  <a:pt x="179" y="4"/>
                  <a:pt x="179" y="11"/>
                </a:cubicBezTo>
                <a:cubicBezTo>
                  <a:pt x="179" y="14"/>
                  <a:pt x="177" y="18"/>
                  <a:pt x="173" y="22"/>
                </a:cubicBezTo>
                <a:cubicBezTo>
                  <a:pt x="107" y="88"/>
                  <a:pt x="107" y="88"/>
                  <a:pt x="107" y="88"/>
                </a:cubicBezTo>
                <a:cubicBezTo>
                  <a:pt x="107" y="164"/>
                  <a:pt x="107" y="164"/>
                  <a:pt x="107" y="164"/>
                </a:cubicBezTo>
                <a:cubicBezTo>
                  <a:pt x="137" y="164"/>
                  <a:pt x="137" y="164"/>
                  <a:pt x="137" y="164"/>
                </a:cubicBezTo>
                <a:cubicBezTo>
                  <a:pt x="143" y="164"/>
                  <a:pt x="148" y="169"/>
                  <a:pt x="148" y="175"/>
                </a:cubicBezTo>
                <a:cubicBezTo>
                  <a:pt x="148" y="181"/>
                  <a:pt x="143" y="186"/>
                  <a:pt x="137" y="186"/>
                </a:cubicBezTo>
                <a:close/>
                <a:moveTo>
                  <a:pt x="42" y="172"/>
                </a:moveTo>
                <a:cubicBezTo>
                  <a:pt x="40" y="172"/>
                  <a:pt x="39" y="174"/>
                  <a:pt x="39" y="175"/>
                </a:cubicBezTo>
                <a:cubicBezTo>
                  <a:pt x="39" y="177"/>
                  <a:pt x="40" y="178"/>
                  <a:pt x="42" y="178"/>
                </a:cubicBezTo>
                <a:cubicBezTo>
                  <a:pt x="137" y="178"/>
                  <a:pt x="137" y="178"/>
                  <a:pt x="137" y="178"/>
                </a:cubicBezTo>
                <a:cubicBezTo>
                  <a:pt x="139" y="178"/>
                  <a:pt x="140" y="177"/>
                  <a:pt x="140" y="175"/>
                </a:cubicBezTo>
                <a:cubicBezTo>
                  <a:pt x="140" y="174"/>
                  <a:pt x="139" y="172"/>
                  <a:pt x="137" y="172"/>
                </a:cubicBezTo>
                <a:cubicBezTo>
                  <a:pt x="99" y="172"/>
                  <a:pt x="99" y="172"/>
                  <a:pt x="99" y="172"/>
                </a:cubicBezTo>
                <a:cubicBezTo>
                  <a:pt x="99" y="85"/>
                  <a:pt x="99" y="85"/>
                  <a:pt x="99" y="85"/>
                </a:cubicBezTo>
                <a:cubicBezTo>
                  <a:pt x="168" y="16"/>
                  <a:pt x="168" y="16"/>
                  <a:pt x="168" y="16"/>
                </a:cubicBezTo>
                <a:cubicBezTo>
                  <a:pt x="171" y="13"/>
                  <a:pt x="171" y="11"/>
                  <a:pt x="171" y="11"/>
                </a:cubicBezTo>
                <a:cubicBezTo>
                  <a:pt x="171" y="9"/>
                  <a:pt x="167" y="8"/>
                  <a:pt x="165" y="8"/>
                </a:cubicBezTo>
                <a:cubicBezTo>
                  <a:pt x="14" y="8"/>
                  <a:pt x="14" y="8"/>
                  <a:pt x="14" y="8"/>
                </a:cubicBezTo>
                <a:cubicBezTo>
                  <a:pt x="12" y="8"/>
                  <a:pt x="8" y="9"/>
                  <a:pt x="8" y="11"/>
                </a:cubicBezTo>
                <a:cubicBezTo>
                  <a:pt x="8" y="11"/>
                  <a:pt x="8" y="13"/>
                  <a:pt x="11" y="16"/>
                </a:cubicBezTo>
                <a:cubicBezTo>
                  <a:pt x="80" y="85"/>
                  <a:pt x="80" y="85"/>
                  <a:pt x="80" y="85"/>
                </a:cubicBezTo>
                <a:cubicBezTo>
                  <a:pt x="80" y="172"/>
                  <a:pt x="80" y="172"/>
                  <a:pt x="80" y="172"/>
                </a:cubicBezTo>
                <a:lnTo>
                  <a:pt x="42" y="172"/>
                </a:lnTo>
                <a:close/>
              </a:path>
            </a:pathLst>
          </a:custGeom>
          <a:blipFill>
            <a:blip r:embed="rId1"/>
            <a:stretch>
              <a:fillRect/>
            </a:stretch>
          </a:blipFill>
          <a:ln>
            <a:noFill/>
          </a:ln>
        </p:spPr>
        <p:txBody>
          <a:bodyPr vert="horz" wrap="square" lIns="91440" tIns="45720" rIns="91440" bIns="45720" numCol="1" anchor="t" anchorCtr="0" compatLnSpc="1"/>
          <a:lstStyle/>
          <a:p>
            <a:endParaRPr lang="zh-CN" altLang="en-US">
              <a:solidFill>
                <a:prstClr val="black"/>
              </a:solidFill>
            </a:endParaRPr>
          </a:p>
        </p:txBody>
      </p:sp>
      <p:sp>
        <p:nvSpPr>
          <p:cNvPr id="27" name="Freeform 27"/>
          <p:cNvSpPr>
            <a:spLocks noEditPoints="1"/>
          </p:cNvSpPr>
          <p:nvPr/>
        </p:nvSpPr>
        <p:spPr bwMode="auto">
          <a:xfrm>
            <a:off x="5525038" y="2171074"/>
            <a:ext cx="410024" cy="355044"/>
          </a:xfrm>
          <a:custGeom>
            <a:avLst/>
            <a:gdLst>
              <a:gd name="T0" fmla="*/ 93 w 186"/>
              <a:gd name="T1" fmla="*/ 161 h 161"/>
              <a:gd name="T2" fmla="*/ 86 w 186"/>
              <a:gd name="T3" fmla="*/ 158 h 161"/>
              <a:gd name="T4" fmla="*/ 24 w 186"/>
              <a:gd name="T5" fmla="*/ 98 h 161"/>
              <a:gd name="T6" fmla="*/ 0 w 186"/>
              <a:gd name="T7" fmla="*/ 51 h 161"/>
              <a:gd name="T8" fmla="*/ 52 w 186"/>
              <a:gd name="T9" fmla="*/ 0 h 161"/>
              <a:gd name="T10" fmla="*/ 93 w 186"/>
              <a:gd name="T11" fmla="*/ 20 h 161"/>
              <a:gd name="T12" fmla="*/ 135 w 186"/>
              <a:gd name="T13" fmla="*/ 0 h 161"/>
              <a:gd name="T14" fmla="*/ 186 w 186"/>
              <a:gd name="T15" fmla="*/ 51 h 161"/>
              <a:gd name="T16" fmla="*/ 162 w 186"/>
              <a:gd name="T17" fmla="*/ 98 h 161"/>
              <a:gd name="T18" fmla="*/ 100 w 186"/>
              <a:gd name="T19" fmla="*/ 158 h 161"/>
              <a:gd name="T20" fmla="*/ 93 w 186"/>
              <a:gd name="T21" fmla="*/ 161 h 161"/>
              <a:gd name="T22" fmla="*/ 52 w 186"/>
              <a:gd name="T23" fmla="*/ 8 h 161"/>
              <a:gd name="T24" fmla="*/ 8 w 186"/>
              <a:gd name="T25" fmla="*/ 51 h 161"/>
              <a:gd name="T26" fmla="*/ 30 w 186"/>
              <a:gd name="T27" fmla="*/ 92 h 161"/>
              <a:gd name="T28" fmla="*/ 92 w 186"/>
              <a:gd name="T29" fmla="*/ 152 h 161"/>
              <a:gd name="T30" fmla="*/ 93 w 186"/>
              <a:gd name="T31" fmla="*/ 153 h 161"/>
              <a:gd name="T32" fmla="*/ 95 w 186"/>
              <a:gd name="T33" fmla="*/ 152 h 161"/>
              <a:gd name="T34" fmla="*/ 157 w 186"/>
              <a:gd name="T35" fmla="*/ 93 h 161"/>
              <a:gd name="T36" fmla="*/ 178 w 186"/>
              <a:gd name="T37" fmla="*/ 51 h 161"/>
              <a:gd name="T38" fmla="*/ 135 w 186"/>
              <a:gd name="T39" fmla="*/ 8 h 161"/>
              <a:gd name="T40" fmla="*/ 96 w 186"/>
              <a:gd name="T41" fmla="*/ 29 h 161"/>
              <a:gd name="T42" fmla="*/ 93 w 186"/>
              <a:gd name="T43" fmla="*/ 31 h 161"/>
              <a:gd name="T44" fmla="*/ 90 w 186"/>
              <a:gd name="T45" fmla="*/ 29 h 161"/>
              <a:gd name="T46" fmla="*/ 52 w 186"/>
              <a:gd name="T47" fmla="*/ 8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6" h="161">
                <a:moveTo>
                  <a:pt x="93" y="161"/>
                </a:moveTo>
                <a:cubicBezTo>
                  <a:pt x="91" y="161"/>
                  <a:pt x="88" y="160"/>
                  <a:pt x="86" y="158"/>
                </a:cubicBezTo>
                <a:cubicBezTo>
                  <a:pt x="24" y="98"/>
                  <a:pt x="24" y="98"/>
                  <a:pt x="24" y="98"/>
                </a:cubicBezTo>
                <a:cubicBezTo>
                  <a:pt x="24" y="98"/>
                  <a:pt x="0" y="77"/>
                  <a:pt x="0" y="51"/>
                </a:cubicBezTo>
                <a:cubicBezTo>
                  <a:pt x="0" y="20"/>
                  <a:pt x="20" y="0"/>
                  <a:pt x="52" y="0"/>
                </a:cubicBezTo>
                <a:cubicBezTo>
                  <a:pt x="69" y="0"/>
                  <a:pt x="84" y="12"/>
                  <a:pt x="93" y="20"/>
                </a:cubicBezTo>
                <a:cubicBezTo>
                  <a:pt x="102" y="12"/>
                  <a:pt x="118" y="0"/>
                  <a:pt x="135" y="0"/>
                </a:cubicBezTo>
                <a:cubicBezTo>
                  <a:pt x="166" y="0"/>
                  <a:pt x="186" y="20"/>
                  <a:pt x="186" y="51"/>
                </a:cubicBezTo>
                <a:cubicBezTo>
                  <a:pt x="186" y="74"/>
                  <a:pt x="168" y="93"/>
                  <a:pt x="162" y="98"/>
                </a:cubicBezTo>
                <a:cubicBezTo>
                  <a:pt x="100" y="158"/>
                  <a:pt x="100" y="158"/>
                  <a:pt x="100" y="158"/>
                </a:cubicBezTo>
                <a:cubicBezTo>
                  <a:pt x="99" y="160"/>
                  <a:pt x="96" y="161"/>
                  <a:pt x="93" y="161"/>
                </a:cubicBezTo>
                <a:close/>
                <a:moveTo>
                  <a:pt x="52" y="8"/>
                </a:moveTo>
                <a:cubicBezTo>
                  <a:pt x="24" y="8"/>
                  <a:pt x="8" y="24"/>
                  <a:pt x="8" y="51"/>
                </a:cubicBezTo>
                <a:cubicBezTo>
                  <a:pt x="8" y="73"/>
                  <a:pt x="29" y="92"/>
                  <a:pt x="30" y="92"/>
                </a:cubicBezTo>
                <a:cubicBezTo>
                  <a:pt x="92" y="152"/>
                  <a:pt x="92" y="152"/>
                  <a:pt x="92" y="152"/>
                </a:cubicBezTo>
                <a:cubicBezTo>
                  <a:pt x="92" y="153"/>
                  <a:pt x="93" y="153"/>
                  <a:pt x="93" y="153"/>
                </a:cubicBezTo>
                <a:cubicBezTo>
                  <a:pt x="94" y="153"/>
                  <a:pt x="94" y="153"/>
                  <a:pt x="95" y="152"/>
                </a:cubicBezTo>
                <a:cubicBezTo>
                  <a:pt x="157" y="93"/>
                  <a:pt x="157" y="93"/>
                  <a:pt x="157" y="93"/>
                </a:cubicBezTo>
                <a:cubicBezTo>
                  <a:pt x="162" y="88"/>
                  <a:pt x="178" y="71"/>
                  <a:pt x="178" y="51"/>
                </a:cubicBezTo>
                <a:cubicBezTo>
                  <a:pt x="178" y="24"/>
                  <a:pt x="162" y="8"/>
                  <a:pt x="135" y="8"/>
                </a:cubicBezTo>
                <a:cubicBezTo>
                  <a:pt x="119" y="8"/>
                  <a:pt x="104" y="21"/>
                  <a:pt x="96" y="29"/>
                </a:cubicBezTo>
                <a:cubicBezTo>
                  <a:pt x="93" y="31"/>
                  <a:pt x="93" y="31"/>
                  <a:pt x="93" y="31"/>
                </a:cubicBezTo>
                <a:cubicBezTo>
                  <a:pt x="90" y="29"/>
                  <a:pt x="90" y="29"/>
                  <a:pt x="90" y="29"/>
                </a:cubicBezTo>
                <a:cubicBezTo>
                  <a:pt x="83" y="21"/>
                  <a:pt x="68" y="8"/>
                  <a:pt x="52" y="8"/>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Freeform 28"/>
          <p:cNvSpPr>
            <a:spLocks noEditPoints="1"/>
          </p:cNvSpPr>
          <p:nvPr/>
        </p:nvSpPr>
        <p:spPr bwMode="auto">
          <a:xfrm>
            <a:off x="9782765" y="5618071"/>
            <a:ext cx="355044" cy="279562"/>
          </a:xfrm>
          <a:custGeom>
            <a:avLst/>
            <a:gdLst>
              <a:gd name="T0" fmla="*/ 63 w 161"/>
              <a:gd name="T1" fmla="*/ 127 h 127"/>
              <a:gd name="T2" fmla="*/ 53 w 161"/>
              <a:gd name="T3" fmla="*/ 123 h 127"/>
              <a:gd name="T4" fmla="*/ 3 w 161"/>
              <a:gd name="T5" fmla="*/ 74 h 127"/>
              <a:gd name="T6" fmla="*/ 0 w 161"/>
              <a:gd name="T7" fmla="*/ 64 h 127"/>
              <a:gd name="T8" fmla="*/ 3 w 161"/>
              <a:gd name="T9" fmla="*/ 54 h 127"/>
              <a:gd name="T10" fmla="*/ 17 w 161"/>
              <a:gd name="T11" fmla="*/ 41 h 127"/>
              <a:gd name="T12" fmla="*/ 36 w 161"/>
              <a:gd name="T13" fmla="*/ 41 h 127"/>
              <a:gd name="T14" fmla="*/ 63 w 161"/>
              <a:gd name="T15" fmla="*/ 67 h 127"/>
              <a:gd name="T16" fmla="*/ 125 w 161"/>
              <a:gd name="T17" fmla="*/ 5 h 127"/>
              <a:gd name="T18" fmla="*/ 144 w 161"/>
              <a:gd name="T19" fmla="*/ 5 h 127"/>
              <a:gd name="T20" fmla="*/ 158 w 161"/>
              <a:gd name="T21" fmla="*/ 19 h 127"/>
              <a:gd name="T22" fmla="*/ 161 w 161"/>
              <a:gd name="T23" fmla="*/ 28 h 127"/>
              <a:gd name="T24" fmla="*/ 158 w 161"/>
              <a:gd name="T25" fmla="*/ 38 h 127"/>
              <a:gd name="T26" fmla="*/ 72 w 161"/>
              <a:gd name="T27" fmla="*/ 123 h 127"/>
              <a:gd name="T28" fmla="*/ 63 w 161"/>
              <a:gd name="T29" fmla="*/ 127 h 127"/>
              <a:gd name="T30" fmla="*/ 27 w 161"/>
              <a:gd name="T31" fmla="*/ 45 h 127"/>
              <a:gd name="T32" fmla="*/ 23 w 161"/>
              <a:gd name="T33" fmla="*/ 47 h 127"/>
              <a:gd name="T34" fmla="*/ 9 w 161"/>
              <a:gd name="T35" fmla="*/ 60 h 127"/>
              <a:gd name="T36" fmla="*/ 8 w 161"/>
              <a:gd name="T37" fmla="*/ 64 h 127"/>
              <a:gd name="T38" fmla="*/ 9 w 161"/>
              <a:gd name="T39" fmla="*/ 68 h 127"/>
              <a:gd name="T40" fmla="*/ 59 w 161"/>
              <a:gd name="T41" fmla="*/ 117 h 127"/>
              <a:gd name="T42" fmla="*/ 66 w 161"/>
              <a:gd name="T43" fmla="*/ 117 h 127"/>
              <a:gd name="T44" fmla="*/ 152 w 161"/>
              <a:gd name="T45" fmla="*/ 32 h 127"/>
              <a:gd name="T46" fmla="*/ 153 w 161"/>
              <a:gd name="T47" fmla="*/ 28 h 127"/>
              <a:gd name="T48" fmla="*/ 152 w 161"/>
              <a:gd name="T49" fmla="*/ 24 h 127"/>
              <a:gd name="T50" fmla="*/ 138 w 161"/>
              <a:gd name="T51" fmla="*/ 11 h 127"/>
              <a:gd name="T52" fmla="*/ 130 w 161"/>
              <a:gd name="T53" fmla="*/ 11 h 127"/>
              <a:gd name="T54" fmla="*/ 63 w 161"/>
              <a:gd name="T55" fmla="*/ 79 h 127"/>
              <a:gd name="T56" fmla="*/ 30 w 161"/>
              <a:gd name="T57" fmla="*/ 47 h 127"/>
              <a:gd name="T58" fmla="*/ 27 w 161"/>
              <a:gd name="T59" fmla="*/ 45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1" h="127">
                <a:moveTo>
                  <a:pt x="63" y="127"/>
                </a:moveTo>
                <a:cubicBezTo>
                  <a:pt x="59" y="127"/>
                  <a:pt x="55" y="126"/>
                  <a:pt x="53" y="123"/>
                </a:cubicBezTo>
                <a:cubicBezTo>
                  <a:pt x="3" y="74"/>
                  <a:pt x="3" y="74"/>
                  <a:pt x="3" y="74"/>
                </a:cubicBezTo>
                <a:cubicBezTo>
                  <a:pt x="1" y="71"/>
                  <a:pt x="0" y="68"/>
                  <a:pt x="0" y="64"/>
                </a:cubicBezTo>
                <a:cubicBezTo>
                  <a:pt x="0" y="60"/>
                  <a:pt x="1" y="57"/>
                  <a:pt x="3" y="54"/>
                </a:cubicBezTo>
                <a:cubicBezTo>
                  <a:pt x="17" y="41"/>
                  <a:pt x="17" y="41"/>
                  <a:pt x="17" y="41"/>
                </a:cubicBezTo>
                <a:cubicBezTo>
                  <a:pt x="22" y="36"/>
                  <a:pt x="31" y="36"/>
                  <a:pt x="36" y="41"/>
                </a:cubicBezTo>
                <a:cubicBezTo>
                  <a:pt x="63" y="67"/>
                  <a:pt x="63" y="67"/>
                  <a:pt x="63" y="67"/>
                </a:cubicBezTo>
                <a:cubicBezTo>
                  <a:pt x="125" y="5"/>
                  <a:pt x="125" y="5"/>
                  <a:pt x="125" y="5"/>
                </a:cubicBezTo>
                <a:cubicBezTo>
                  <a:pt x="130" y="0"/>
                  <a:pt x="139" y="0"/>
                  <a:pt x="144" y="5"/>
                </a:cubicBezTo>
                <a:cubicBezTo>
                  <a:pt x="158" y="19"/>
                  <a:pt x="158" y="19"/>
                  <a:pt x="158" y="19"/>
                </a:cubicBezTo>
                <a:cubicBezTo>
                  <a:pt x="160" y="21"/>
                  <a:pt x="161" y="25"/>
                  <a:pt x="161" y="28"/>
                </a:cubicBezTo>
                <a:cubicBezTo>
                  <a:pt x="161" y="32"/>
                  <a:pt x="160" y="35"/>
                  <a:pt x="158" y="38"/>
                </a:cubicBezTo>
                <a:cubicBezTo>
                  <a:pt x="72" y="123"/>
                  <a:pt x="72" y="123"/>
                  <a:pt x="72" y="123"/>
                </a:cubicBezTo>
                <a:cubicBezTo>
                  <a:pt x="70" y="126"/>
                  <a:pt x="66" y="127"/>
                  <a:pt x="63" y="127"/>
                </a:cubicBezTo>
                <a:close/>
                <a:moveTo>
                  <a:pt x="27" y="45"/>
                </a:moveTo>
                <a:cubicBezTo>
                  <a:pt x="25" y="45"/>
                  <a:pt x="24" y="46"/>
                  <a:pt x="23" y="47"/>
                </a:cubicBezTo>
                <a:cubicBezTo>
                  <a:pt x="9" y="60"/>
                  <a:pt x="9" y="60"/>
                  <a:pt x="9" y="60"/>
                </a:cubicBezTo>
                <a:cubicBezTo>
                  <a:pt x="8" y="61"/>
                  <a:pt x="8" y="63"/>
                  <a:pt x="8" y="64"/>
                </a:cubicBezTo>
                <a:cubicBezTo>
                  <a:pt x="8" y="65"/>
                  <a:pt x="8" y="67"/>
                  <a:pt x="9" y="68"/>
                </a:cubicBezTo>
                <a:cubicBezTo>
                  <a:pt x="59" y="117"/>
                  <a:pt x="59" y="117"/>
                  <a:pt x="59" y="117"/>
                </a:cubicBezTo>
                <a:cubicBezTo>
                  <a:pt x="61" y="119"/>
                  <a:pt x="64" y="119"/>
                  <a:pt x="66" y="117"/>
                </a:cubicBezTo>
                <a:cubicBezTo>
                  <a:pt x="152" y="32"/>
                  <a:pt x="152" y="32"/>
                  <a:pt x="152" y="32"/>
                </a:cubicBezTo>
                <a:cubicBezTo>
                  <a:pt x="153" y="31"/>
                  <a:pt x="153" y="30"/>
                  <a:pt x="153" y="28"/>
                </a:cubicBezTo>
                <a:cubicBezTo>
                  <a:pt x="153" y="27"/>
                  <a:pt x="153" y="25"/>
                  <a:pt x="152" y="24"/>
                </a:cubicBezTo>
                <a:cubicBezTo>
                  <a:pt x="138" y="11"/>
                  <a:pt x="138" y="11"/>
                  <a:pt x="138" y="11"/>
                </a:cubicBezTo>
                <a:cubicBezTo>
                  <a:pt x="136" y="9"/>
                  <a:pt x="133" y="9"/>
                  <a:pt x="130" y="11"/>
                </a:cubicBezTo>
                <a:cubicBezTo>
                  <a:pt x="63" y="79"/>
                  <a:pt x="63" y="79"/>
                  <a:pt x="63" y="79"/>
                </a:cubicBezTo>
                <a:cubicBezTo>
                  <a:pt x="30" y="47"/>
                  <a:pt x="30" y="47"/>
                  <a:pt x="30" y="47"/>
                </a:cubicBezTo>
                <a:cubicBezTo>
                  <a:pt x="29" y="46"/>
                  <a:pt x="28" y="45"/>
                  <a:pt x="27" y="45"/>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Freeform 29"/>
          <p:cNvSpPr>
            <a:spLocks noEditPoints="1"/>
          </p:cNvSpPr>
          <p:nvPr/>
        </p:nvSpPr>
        <p:spPr bwMode="auto">
          <a:xfrm>
            <a:off x="9800471" y="2159891"/>
            <a:ext cx="324292" cy="392318"/>
          </a:xfrm>
          <a:custGeom>
            <a:avLst/>
            <a:gdLst>
              <a:gd name="T0" fmla="*/ 132 w 147"/>
              <a:gd name="T1" fmla="*/ 178 h 178"/>
              <a:gd name="T2" fmla="*/ 16 w 147"/>
              <a:gd name="T3" fmla="*/ 178 h 178"/>
              <a:gd name="T4" fmla="*/ 0 w 147"/>
              <a:gd name="T5" fmla="*/ 162 h 178"/>
              <a:gd name="T6" fmla="*/ 0 w 147"/>
              <a:gd name="T7" fmla="*/ 93 h 178"/>
              <a:gd name="T8" fmla="*/ 15 w 147"/>
              <a:gd name="T9" fmla="*/ 77 h 178"/>
              <a:gd name="T10" fmla="*/ 15 w 147"/>
              <a:gd name="T11" fmla="*/ 58 h 178"/>
              <a:gd name="T12" fmla="*/ 74 w 147"/>
              <a:gd name="T13" fmla="*/ 0 h 178"/>
              <a:gd name="T14" fmla="*/ 132 w 147"/>
              <a:gd name="T15" fmla="*/ 58 h 178"/>
              <a:gd name="T16" fmla="*/ 132 w 147"/>
              <a:gd name="T17" fmla="*/ 77 h 178"/>
              <a:gd name="T18" fmla="*/ 147 w 147"/>
              <a:gd name="T19" fmla="*/ 93 h 178"/>
              <a:gd name="T20" fmla="*/ 147 w 147"/>
              <a:gd name="T21" fmla="*/ 162 h 178"/>
              <a:gd name="T22" fmla="*/ 132 w 147"/>
              <a:gd name="T23" fmla="*/ 178 h 178"/>
              <a:gd name="T24" fmla="*/ 16 w 147"/>
              <a:gd name="T25" fmla="*/ 85 h 178"/>
              <a:gd name="T26" fmla="*/ 8 w 147"/>
              <a:gd name="T27" fmla="*/ 93 h 178"/>
              <a:gd name="T28" fmla="*/ 8 w 147"/>
              <a:gd name="T29" fmla="*/ 162 h 178"/>
              <a:gd name="T30" fmla="*/ 16 w 147"/>
              <a:gd name="T31" fmla="*/ 170 h 178"/>
              <a:gd name="T32" fmla="*/ 132 w 147"/>
              <a:gd name="T33" fmla="*/ 170 h 178"/>
              <a:gd name="T34" fmla="*/ 139 w 147"/>
              <a:gd name="T35" fmla="*/ 162 h 178"/>
              <a:gd name="T36" fmla="*/ 139 w 147"/>
              <a:gd name="T37" fmla="*/ 93 h 178"/>
              <a:gd name="T38" fmla="*/ 132 w 147"/>
              <a:gd name="T39" fmla="*/ 85 h 178"/>
              <a:gd name="T40" fmla="*/ 124 w 147"/>
              <a:gd name="T41" fmla="*/ 85 h 178"/>
              <a:gd name="T42" fmla="*/ 124 w 147"/>
              <a:gd name="T43" fmla="*/ 58 h 178"/>
              <a:gd name="T44" fmla="*/ 74 w 147"/>
              <a:gd name="T45" fmla="*/ 8 h 178"/>
              <a:gd name="T46" fmla="*/ 23 w 147"/>
              <a:gd name="T47" fmla="*/ 58 h 178"/>
              <a:gd name="T48" fmla="*/ 23 w 147"/>
              <a:gd name="T49" fmla="*/ 85 h 178"/>
              <a:gd name="T50" fmla="*/ 16 w 147"/>
              <a:gd name="T51" fmla="*/ 85 h 178"/>
              <a:gd name="T52" fmla="*/ 109 w 147"/>
              <a:gd name="T53" fmla="*/ 85 h 178"/>
              <a:gd name="T54" fmla="*/ 39 w 147"/>
              <a:gd name="T55" fmla="*/ 85 h 178"/>
              <a:gd name="T56" fmla="*/ 39 w 147"/>
              <a:gd name="T57" fmla="*/ 58 h 178"/>
              <a:gd name="T58" fmla="*/ 74 w 147"/>
              <a:gd name="T59" fmla="*/ 23 h 178"/>
              <a:gd name="T60" fmla="*/ 109 w 147"/>
              <a:gd name="T61" fmla="*/ 58 h 178"/>
              <a:gd name="T62" fmla="*/ 109 w 147"/>
              <a:gd name="T63" fmla="*/ 85 h 178"/>
              <a:gd name="T64" fmla="*/ 47 w 147"/>
              <a:gd name="T65" fmla="*/ 77 h 178"/>
              <a:gd name="T66" fmla="*/ 101 w 147"/>
              <a:gd name="T67" fmla="*/ 77 h 178"/>
              <a:gd name="T68" fmla="*/ 101 w 147"/>
              <a:gd name="T69" fmla="*/ 58 h 178"/>
              <a:gd name="T70" fmla="*/ 74 w 147"/>
              <a:gd name="T71" fmla="*/ 31 h 178"/>
              <a:gd name="T72" fmla="*/ 47 w 147"/>
              <a:gd name="T73" fmla="*/ 58 h 178"/>
              <a:gd name="T74" fmla="*/ 47 w 147"/>
              <a:gd name="T75" fmla="*/ 77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7" h="178">
                <a:moveTo>
                  <a:pt x="132" y="178"/>
                </a:moveTo>
                <a:cubicBezTo>
                  <a:pt x="16" y="178"/>
                  <a:pt x="16" y="178"/>
                  <a:pt x="16" y="178"/>
                </a:cubicBezTo>
                <a:cubicBezTo>
                  <a:pt x="7" y="178"/>
                  <a:pt x="0" y="171"/>
                  <a:pt x="0" y="162"/>
                </a:cubicBezTo>
                <a:cubicBezTo>
                  <a:pt x="0" y="93"/>
                  <a:pt x="0" y="93"/>
                  <a:pt x="0" y="93"/>
                </a:cubicBezTo>
                <a:cubicBezTo>
                  <a:pt x="0" y="84"/>
                  <a:pt x="7" y="77"/>
                  <a:pt x="15" y="77"/>
                </a:cubicBezTo>
                <a:cubicBezTo>
                  <a:pt x="15" y="58"/>
                  <a:pt x="15" y="58"/>
                  <a:pt x="15" y="58"/>
                </a:cubicBezTo>
                <a:cubicBezTo>
                  <a:pt x="15" y="26"/>
                  <a:pt x="42" y="0"/>
                  <a:pt x="74" y="0"/>
                </a:cubicBezTo>
                <a:cubicBezTo>
                  <a:pt x="106" y="0"/>
                  <a:pt x="132" y="26"/>
                  <a:pt x="132" y="58"/>
                </a:cubicBezTo>
                <a:cubicBezTo>
                  <a:pt x="132" y="77"/>
                  <a:pt x="132" y="77"/>
                  <a:pt x="132" y="77"/>
                </a:cubicBezTo>
                <a:cubicBezTo>
                  <a:pt x="140" y="77"/>
                  <a:pt x="147" y="84"/>
                  <a:pt x="147" y="93"/>
                </a:cubicBezTo>
                <a:cubicBezTo>
                  <a:pt x="147" y="162"/>
                  <a:pt x="147" y="162"/>
                  <a:pt x="147" y="162"/>
                </a:cubicBezTo>
                <a:cubicBezTo>
                  <a:pt x="147" y="171"/>
                  <a:pt x="140" y="178"/>
                  <a:pt x="132" y="178"/>
                </a:cubicBezTo>
                <a:close/>
                <a:moveTo>
                  <a:pt x="16" y="85"/>
                </a:moveTo>
                <a:cubicBezTo>
                  <a:pt x="11" y="85"/>
                  <a:pt x="8" y="89"/>
                  <a:pt x="8" y="93"/>
                </a:cubicBezTo>
                <a:cubicBezTo>
                  <a:pt x="8" y="162"/>
                  <a:pt x="8" y="162"/>
                  <a:pt x="8" y="162"/>
                </a:cubicBezTo>
                <a:cubicBezTo>
                  <a:pt x="8" y="167"/>
                  <a:pt x="11" y="170"/>
                  <a:pt x="16" y="170"/>
                </a:cubicBezTo>
                <a:cubicBezTo>
                  <a:pt x="132" y="170"/>
                  <a:pt x="132" y="170"/>
                  <a:pt x="132" y="170"/>
                </a:cubicBezTo>
                <a:cubicBezTo>
                  <a:pt x="136" y="170"/>
                  <a:pt x="139" y="167"/>
                  <a:pt x="139" y="162"/>
                </a:cubicBezTo>
                <a:cubicBezTo>
                  <a:pt x="139" y="93"/>
                  <a:pt x="139" y="93"/>
                  <a:pt x="139" y="93"/>
                </a:cubicBezTo>
                <a:cubicBezTo>
                  <a:pt x="139" y="89"/>
                  <a:pt x="136" y="85"/>
                  <a:pt x="132" y="85"/>
                </a:cubicBezTo>
                <a:cubicBezTo>
                  <a:pt x="124" y="85"/>
                  <a:pt x="124" y="85"/>
                  <a:pt x="124" y="85"/>
                </a:cubicBezTo>
                <a:cubicBezTo>
                  <a:pt x="124" y="58"/>
                  <a:pt x="124" y="58"/>
                  <a:pt x="124" y="58"/>
                </a:cubicBezTo>
                <a:cubicBezTo>
                  <a:pt x="124" y="30"/>
                  <a:pt x="101" y="8"/>
                  <a:pt x="74" y="8"/>
                </a:cubicBezTo>
                <a:cubicBezTo>
                  <a:pt x="46" y="8"/>
                  <a:pt x="23" y="30"/>
                  <a:pt x="23" y="58"/>
                </a:cubicBezTo>
                <a:cubicBezTo>
                  <a:pt x="23" y="85"/>
                  <a:pt x="23" y="85"/>
                  <a:pt x="23" y="85"/>
                </a:cubicBezTo>
                <a:lnTo>
                  <a:pt x="16" y="85"/>
                </a:lnTo>
                <a:close/>
                <a:moveTo>
                  <a:pt x="109" y="85"/>
                </a:moveTo>
                <a:cubicBezTo>
                  <a:pt x="39" y="85"/>
                  <a:pt x="39" y="85"/>
                  <a:pt x="39" y="85"/>
                </a:cubicBezTo>
                <a:cubicBezTo>
                  <a:pt x="39" y="58"/>
                  <a:pt x="39" y="58"/>
                  <a:pt x="39" y="58"/>
                </a:cubicBezTo>
                <a:cubicBezTo>
                  <a:pt x="39" y="39"/>
                  <a:pt x="54" y="23"/>
                  <a:pt x="74" y="23"/>
                </a:cubicBezTo>
                <a:cubicBezTo>
                  <a:pt x="93" y="23"/>
                  <a:pt x="109" y="39"/>
                  <a:pt x="109" y="58"/>
                </a:cubicBezTo>
                <a:lnTo>
                  <a:pt x="109" y="85"/>
                </a:lnTo>
                <a:close/>
                <a:moveTo>
                  <a:pt x="47" y="77"/>
                </a:moveTo>
                <a:cubicBezTo>
                  <a:pt x="101" y="77"/>
                  <a:pt x="101" y="77"/>
                  <a:pt x="101" y="77"/>
                </a:cubicBezTo>
                <a:cubicBezTo>
                  <a:pt x="101" y="58"/>
                  <a:pt x="101" y="58"/>
                  <a:pt x="101" y="58"/>
                </a:cubicBezTo>
                <a:cubicBezTo>
                  <a:pt x="101" y="43"/>
                  <a:pt x="88" y="31"/>
                  <a:pt x="74" y="31"/>
                </a:cubicBezTo>
                <a:cubicBezTo>
                  <a:pt x="59" y="31"/>
                  <a:pt x="47" y="43"/>
                  <a:pt x="47" y="58"/>
                </a:cubicBezTo>
                <a:lnTo>
                  <a:pt x="47" y="77"/>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Freeform 30"/>
          <p:cNvSpPr>
            <a:spLocks noEditPoints="1"/>
          </p:cNvSpPr>
          <p:nvPr/>
        </p:nvSpPr>
        <p:spPr bwMode="auto">
          <a:xfrm>
            <a:off x="10653134" y="2156164"/>
            <a:ext cx="303791" cy="400705"/>
          </a:xfrm>
          <a:custGeom>
            <a:avLst/>
            <a:gdLst>
              <a:gd name="T0" fmla="*/ 123 w 138"/>
              <a:gd name="T1" fmla="*/ 182 h 182"/>
              <a:gd name="T2" fmla="*/ 15 w 138"/>
              <a:gd name="T3" fmla="*/ 182 h 182"/>
              <a:gd name="T4" fmla="*/ 0 w 138"/>
              <a:gd name="T5" fmla="*/ 167 h 182"/>
              <a:gd name="T6" fmla="*/ 0 w 138"/>
              <a:gd name="T7" fmla="*/ 102 h 182"/>
              <a:gd name="T8" fmla="*/ 14 w 138"/>
              <a:gd name="T9" fmla="*/ 87 h 182"/>
              <a:gd name="T10" fmla="*/ 14 w 138"/>
              <a:gd name="T11" fmla="*/ 55 h 182"/>
              <a:gd name="T12" fmla="*/ 69 w 138"/>
              <a:gd name="T13" fmla="*/ 0 h 182"/>
              <a:gd name="T14" fmla="*/ 123 w 138"/>
              <a:gd name="T15" fmla="*/ 55 h 182"/>
              <a:gd name="T16" fmla="*/ 112 w 138"/>
              <a:gd name="T17" fmla="*/ 66 h 182"/>
              <a:gd name="T18" fmla="*/ 105 w 138"/>
              <a:gd name="T19" fmla="*/ 66 h 182"/>
              <a:gd name="T20" fmla="*/ 94 w 138"/>
              <a:gd name="T21" fmla="*/ 55 h 182"/>
              <a:gd name="T22" fmla="*/ 69 w 138"/>
              <a:gd name="T23" fmla="*/ 30 h 182"/>
              <a:gd name="T24" fmla="*/ 44 w 138"/>
              <a:gd name="T25" fmla="*/ 55 h 182"/>
              <a:gd name="T26" fmla="*/ 44 w 138"/>
              <a:gd name="T27" fmla="*/ 87 h 182"/>
              <a:gd name="T28" fmla="*/ 123 w 138"/>
              <a:gd name="T29" fmla="*/ 87 h 182"/>
              <a:gd name="T30" fmla="*/ 138 w 138"/>
              <a:gd name="T31" fmla="*/ 102 h 182"/>
              <a:gd name="T32" fmla="*/ 138 w 138"/>
              <a:gd name="T33" fmla="*/ 167 h 182"/>
              <a:gd name="T34" fmla="*/ 123 w 138"/>
              <a:gd name="T35" fmla="*/ 182 h 182"/>
              <a:gd name="T36" fmla="*/ 15 w 138"/>
              <a:gd name="T37" fmla="*/ 95 h 182"/>
              <a:gd name="T38" fmla="*/ 8 w 138"/>
              <a:gd name="T39" fmla="*/ 102 h 182"/>
              <a:gd name="T40" fmla="*/ 8 w 138"/>
              <a:gd name="T41" fmla="*/ 167 h 182"/>
              <a:gd name="T42" fmla="*/ 15 w 138"/>
              <a:gd name="T43" fmla="*/ 174 h 182"/>
              <a:gd name="T44" fmla="*/ 123 w 138"/>
              <a:gd name="T45" fmla="*/ 174 h 182"/>
              <a:gd name="T46" fmla="*/ 130 w 138"/>
              <a:gd name="T47" fmla="*/ 167 h 182"/>
              <a:gd name="T48" fmla="*/ 130 w 138"/>
              <a:gd name="T49" fmla="*/ 102 h 182"/>
              <a:gd name="T50" fmla="*/ 123 w 138"/>
              <a:gd name="T51" fmla="*/ 95 h 182"/>
              <a:gd name="T52" fmla="*/ 36 w 138"/>
              <a:gd name="T53" fmla="*/ 95 h 182"/>
              <a:gd name="T54" fmla="*/ 36 w 138"/>
              <a:gd name="T55" fmla="*/ 55 h 182"/>
              <a:gd name="T56" fmla="*/ 69 w 138"/>
              <a:gd name="T57" fmla="*/ 22 h 182"/>
              <a:gd name="T58" fmla="*/ 102 w 138"/>
              <a:gd name="T59" fmla="*/ 55 h 182"/>
              <a:gd name="T60" fmla="*/ 105 w 138"/>
              <a:gd name="T61" fmla="*/ 58 h 182"/>
              <a:gd name="T62" fmla="*/ 112 w 138"/>
              <a:gd name="T63" fmla="*/ 58 h 182"/>
              <a:gd name="T64" fmla="*/ 115 w 138"/>
              <a:gd name="T65" fmla="*/ 55 h 182"/>
              <a:gd name="T66" fmla="*/ 69 w 138"/>
              <a:gd name="T67" fmla="*/ 8 h 182"/>
              <a:gd name="T68" fmla="*/ 22 w 138"/>
              <a:gd name="T69" fmla="*/ 55 h 182"/>
              <a:gd name="T70" fmla="*/ 22 w 138"/>
              <a:gd name="T71" fmla="*/ 95 h 182"/>
              <a:gd name="T72" fmla="*/ 15 w 138"/>
              <a:gd name="T73" fmla="*/ 9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8" h="182">
                <a:moveTo>
                  <a:pt x="123" y="182"/>
                </a:moveTo>
                <a:cubicBezTo>
                  <a:pt x="15" y="182"/>
                  <a:pt x="15" y="182"/>
                  <a:pt x="15" y="182"/>
                </a:cubicBezTo>
                <a:cubicBezTo>
                  <a:pt x="6" y="182"/>
                  <a:pt x="0" y="175"/>
                  <a:pt x="0" y="167"/>
                </a:cubicBezTo>
                <a:cubicBezTo>
                  <a:pt x="0" y="102"/>
                  <a:pt x="0" y="102"/>
                  <a:pt x="0" y="102"/>
                </a:cubicBezTo>
                <a:cubicBezTo>
                  <a:pt x="0" y="94"/>
                  <a:pt x="6" y="87"/>
                  <a:pt x="14" y="87"/>
                </a:cubicBezTo>
                <a:cubicBezTo>
                  <a:pt x="14" y="55"/>
                  <a:pt x="14" y="55"/>
                  <a:pt x="14" y="55"/>
                </a:cubicBezTo>
                <a:cubicBezTo>
                  <a:pt x="14" y="25"/>
                  <a:pt x="39" y="0"/>
                  <a:pt x="69" y="0"/>
                </a:cubicBezTo>
                <a:cubicBezTo>
                  <a:pt x="99" y="0"/>
                  <a:pt x="123" y="25"/>
                  <a:pt x="123" y="55"/>
                </a:cubicBezTo>
                <a:cubicBezTo>
                  <a:pt x="123" y="61"/>
                  <a:pt x="118" y="66"/>
                  <a:pt x="112" y="66"/>
                </a:cubicBezTo>
                <a:cubicBezTo>
                  <a:pt x="105" y="66"/>
                  <a:pt x="105" y="66"/>
                  <a:pt x="105" y="66"/>
                </a:cubicBezTo>
                <a:cubicBezTo>
                  <a:pt x="99" y="66"/>
                  <a:pt x="94" y="61"/>
                  <a:pt x="94" y="55"/>
                </a:cubicBezTo>
                <a:cubicBezTo>
                  <a:pt x="94" y="41"/>
                  <a:pt x="83" y="30"/>
                  <a:pt x="69" y="30"/>
                </a:cubicBezTo>
                <a:cubicBezTo>
                  <a:pt x="55" y="30"/>
                  <a:pt x="44" y="41"/>
                  <a:pt x="44" y="55"/>
                </a:cubicBezTo>
                <a:cubicBezTo>
                  <a:pt x="44" y="87"/>
                  <a:pt x="44" y="87"/>
                  <a:pt x="44" y="87"/>
                </a:cubicBezTo>
                <a:cubicBezTo>
                  <a:pt x="123" y="87"/>
                  <a:pt x="123" y="87"/>
                  <a:pt x="123" y="87"/>
                </a:cubicBezTo>
                <a:cubicBezTo>
                  <a:pt x="131" y="87"/>
                  <a:pt x="138" y="94"/>
                  <a:pt x="138" y="102"/>
                </a:cubicBezTo>
                <a:cubicBezTo>
                  <a:pt x="138" y="167"/>
                  <a:pt x="138" y="167"/>
                  <a:pt x="138" y="167"/>
                </a:cubicBezTo>
                <a:cubicBezTo>
                  <a:pt x="138" y="175"/>
                  <a:pt x="131" y="182"/>
                  <a:pt x="123" y="182"/>
                </a:cubicBezTo>
                <a:close/>
                <a:moveTo>
                  <a:pt x="15" y="95"/>
                </a:moveTo>
                <a:cubicBezTo>
                  <a:pt x="11" y="95"/>
                  <a:pt x="8" y="98"/>
                  <a:pt x="8" y="102"/>
                </a:cubicBezTo>
                <a:cubicBezTo>
                  <a:pt x="8" y="167"/>
                  <a:pt x="8" y="167"/>
                  <a:pt x="8" y="167"/>
                </a:cubicBezTo>
                <a:cubicBezTo>
                  <a:pt x="8" y="171"/>
                  <a:pt x="11" y="174"/>
                  <a:pt x="15" y="174"/>
                </a:cubicBezTo>
                <a:cubicBezTo>
                  <a:pt x="123" y="174"/>
                  <a:pt x="123" y="174"/>
                  <a:pt x="123" y="174"/>
                </a:cubicBezTo>
                <a:cubicBezTo>
                  <a:pt x="127" y="174"/>
                  <a:pt x="130" y="171"/>
                  <a:pt x="130" y="167"/>
                </a:cubicBezTo>
                <a:cubicBezTo>
                  <a:pt x="130" y="102"/>
                  <a:pt x="130" y="102"/>
                  <a:pt x="130" y="102"/>
                </a:cubicBezTo>
                <a:cubicBezTo>
                  <a:pt x="130" y="98"/>
                  <a:pt x="127" y="95"/>
                  <a:pt x="123" y="95"/>
                </a:cubicBezTo>
                <a:cubicBezTo>
                  <a:pt x="36" y="95"/>
                  <a:pt x="36" y="95"/>
                  <a:pt x="36" y="95"/>
                </a:cubicBezTo>
                <a:cubicBezTo>
                  <a:pt x="36" y="55"/>
                  <a:pt x="36" y="55"/>
                  <a:pt x="36" y="55"/>
                </a:cubicBezTo>
                <a:cubicBezTo>
                  <a:pt x="36" y="37"/>
                  <a:pt x="51" y="22"/>
                  <a:pt x="69" y="22"/>
                </a:cubicBezTo>
                <a:cubicBezTo>
                  <a:pt x="87" y="22"/>
                  <a:pt x="102" y="37"/>
                  <a:pt x="102" y="55"/>
                </a:cubicBezTo>
                <a:cubicBezTo>
                  <a:pt x="102" y="57"/>
                  <a:pt x="103" y="58"/>
                  <a:pt x="105" y="58"/>
                </a:cubicBezTo>
                <a:cubicBezTo>
                  <a:pt x="112" y="58"/>
                  <a:pt x="112" y="58"/>
                  <a:pt x="112" y="58"/>
                </a:cubicBezTo>
                <a:cubicBezTo>
                  <a:pt x="114" y="58"/>
                  <a:pt x="115" y="57"/>
                  <a:pt x="115" y="55"/>
                </a:cubicBezTo>
                <a:cubicBezTo>
                  <a:pt x="115" y="29"/>
                  <a:pt x="95" y="8"/>
                  <a:pt x="69" y="8"/>
                </a:cubicBezTo>
                <a:cubicBezTo>
                  <a:pt x="43" y="8"/>
                  <a:pt x="22" y="29"/>
                  <a:pt x="22" y="55"/>
                </a:cubicBezTo>
                <a:cubicBezTo>
                  <a:pt x="22" y="95"/>
                  <a:pt x="22" y="95"/>
                  <a:pt x="22" y="95"/>
                </a:cubicBezTo>
                <a:lnTo>
                  <a:pt x="15" y="95"/>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31"/>
          <p:cNvSpPr>
            <a:spLocks noEditPoints="1"/>
          </p:cNvSpPr>
          <p:nvPr/>
        </p:nvSpPr>
        <p:spPr bwMode="auto">
          <a:xfrm>
            <a:off x="8904009" y="2159891"/>
            <a:ext cx="460345" cy="392318"/>
          </a:xfrm>
          <a:custGeom>
            <a:avLst/>
            <a:gdLst>
              <a:gd name="T0" fmla="*/ 132 w 209"/>
              <a:gd name="T1" fmla="*/ 178 h 178"/>
              <a:gd name="T2" fmla="*/ 16 w 209"/>
              <a:gd name="T3" fmla="*/ 178 h 178"/>
              <a:gd name="T4" fmla="*/ 0 w 209"/>
              <a:gd name="T5" fmla="*/ 162 h 178"/>
              <a:gd name="T6" fmla="*/ 0 w 209"/>
              <a:gd name="T7" fmla="*/ 93 h 178"/>
              <a:gd name="T8" fmla="*/ 16 w 209"/>
              <a:gd name="T9" fmla="*/ 77 h 178"/>
              <a:gd name="T10" fmla="*/ 93 w 209"/>
              <a:gd name="T11" fmla="*/ 77 h 178"/>
              <a:gd name="T12" fmla="*/ 93 w 209"/>
              <a:gd name="T13" fmla="*/ 58 h 178"/>
              <a:gd name="T14" fmla="*/ 151 w 209"/>
              <a:gd name="T15" fmla="*/ 0 h 178"/>
              <a:gd name="T16" fmla="*/ 209 w 209"/>
              <a:gd name="T17" fmla="*/ 58 h 178"/>
              <a:gd name="T18" fmla="*/ 209 w 209"/>
              <a:gd name="T19" fmla="*/ 89 h 178"/>
              <a:gd name="T20" fmla="*/ 198 w 209"/>
              <a:gd name="T21" fmla="*/ 101 h 178"/>
              <a:gd name="T22" fmla="*/ 190 w 209"/>
              <a:gd name="T23" fmla="*/ 101 h 178"/>
              <a:gd name="T24" fmla="*/ 178 w 209"/>
              <a:gd name="T25" fmla="*/ 89 h 178"/>
              <a:gd name="T26" fmla="*/ 178 w 209"/>
              <a:gd name="T27" fmla="*/ 58 h 178"/>
              <a:gd name="T28" fmla="*/ 151 w 209"/>
              <a:gd name="T29" fmla="*/ 31 h 178"/>
              <a:gd name="T30" fmla="*/ 124 w 209"/>
              <a:gd name="T31" fmla="*/ 58 h 178"/>
              <a:gd name="T32" fmla="*/ 124 w 209"/>
              <a:gd name="T33" fmla="*/ 77 h 178"/>
              <a:gd name="T34" fmla="*/ 132 w 209"/>
              <a:gd name="T35" fmla="*/ 77 h 178"/>
              <a:gd name="T36" fmla="*/ 148 w 209"/>
              <a:gd name="T37" fmla="*/ 93 h 178"/>
              <a:gd name="T38" fmla="*/ 148 w 209"/>
              <a:gd name="T39" fmla="*/ 162 h 178"/>
              <a:gd name="T40" fmla="*/ 132 w 209"/>
              <a:gd name="T41" fmla="*/ 178 h 178"/>
              <a:gd name="T42" fmla="*/ 16 w 209"/>
              <a:gd name="T43" fmla="*/ 85 h 178"/>
              <a:gd name="T44" fmla="*/ 8 w 209"/>
              <a:gd name="T45" fmla="*/ 93 h 178"/>
              <a:gd name="T46" fmla="*/ 8 w 209"/>
              <a:gd name="T47" fmla="*/ 162 h 178"/>
              <a:gd name="T48" fmla="*/ 16 w 209"/>
              <a:gd name="T49" fmla="*/ 170 h 178"/>
              <a:gd name="T50" fmla="*/ 132 w 209"/>
              <a:gd name="T51" fmla="*/ 170 h 178"/>
              <a:gd name="T52" fmla="*/ 140 w 209"/>
              <a:gd name="T53" fmla="*/ 162 h 178"/>
              <a:gd name="T54" fmla="*/ 140 w 209"/>
              <a:gd name="T55" fmla="*/ 93 h 178"/>
              <a:gd name="T56" fmla="*/ 132 w 209"/>
              <a:gd name="T57" fmla="*/ 85 h 178"/>
              <a:gd name="T58" fmla="*/ 116 w 209"/>
              <a:gd name="T59" fmla="*/ 85 h 178"/>
              <a:gd name="T60" fmla="*/ 116 w 209"/>
              <a:gd name="T61" fmla="*/ 58 h 178"/>
              <a:gd name="T62" fmla="*/ 151 w 209"/>
              <a:gd name="T63" fmla="*/ 23 h 178"/>
              <a:gd name="T64" fmla="*/ 186 w 209"/>
              <a:gd name="T65" fmla="*/ 58 h 178"/>
              <a:gd name="T66" fmla="*/ 186 w 209"/>
              <a:gd name="T67" fmla="*/ 89 h 178"/>
              <a:gd name="T68" fmla="*/ 190 w 209"/>
              <a:gd name="T69" fmla="*/ 93 h 178"/>
              <a:gd name="T70" fmla="*/ 198 w 209"/>
              <a:gd name="T71" fmla="*/ 93 h 178"/>
              <a:gd name="T72" fmla="*/ 201 w 209"/>
              <a:gd name="T73" fmla="*/ 89 h 178"/>
              <a:gd name="T74" fmla="*/ 201 w 209"/>
              <a:gd name="T75" fmla="*/ 58 h 178"/>
              <a:gd name="T76" fmla="*/ 151 w 209"/>
              <a:gd name="T77" fmla="*/ 8 h 178"/>
              <a:gd name="T78" fmla="*/ 101 w 209"/>
              <a:gd name="T79" fmla="*/ 58 h 178"/>
              <a:gd name="T80" fmla="*/ 101 w 209"/>
              <a:gd name="T81" fmla="*/ 85 h 178"/>
              <a:gd name="T82" fmla="*/ 16 w 209"/>
              <a:gd name="T83" fmla="*/ 8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9" h="178">
                <a:moveTo>
                  <a:pt x="132" y="178"/>
                </a:moveTo>
                <a:cubicBezTo>
                  <a:pt x="16" y="178"/>
                  <a:pt x="16" y="178"/>
                  <a:pt x="16" y="178"/>
                </a:cubicBezTo>
                <a:cubicBezTo>
                  <a:pt x="7" y="178"/>
                  <a:pt x="0" y="171"/>
                  <a:pt x="0" y="162"/>
                </a:cubicBezTo>
                <a:cubicBezTo>
                  <a:pt x="0" y="93"/>
                  <a:pt x="0" y="93"/>
                  <a:pt x="0" y="93"/>
                </a:cubicBezTo>
                <a:cubicBezTo>
                  <a:pt x="0" y="84"/>
                  <a:pt x="7" y="77"/>
                  <a:pt x="16" y="77"/>
                </a:cubicBezTo>
                <a:cubicBezTo>
                  <a:pt x="93" y="77"/>
                  <a:pt x="93" y="77"/>
                  <a:pt x="93" y="77"/>
                </a:cubicBezTo>
                <a:cubicBezTo>
                  <a:pt x="93" y="58"/>
                  <a:pt x="93" y="58"/>
                  <a:pt x="93" y="58"/>
                </a:cubicBezTo>
                <a:cubicBezTo>
                  <a:pt x="93" y="26"/>
                  <a:pt x="119" y="0"/>
                  <a:pt x="151" y="0"/>
                </a:cubicBezTo>
                <a:cubicBezTo>
                  <a:pt x="183" y="0"/>
                  <a:pt x="209" y="26"/>
                  <a:pt x="209" y="58"/>
                </a:cubicBezTo>
                <a:cubicBezTo>
                  <a:pt x="209" y="89"/>
                  <a:pt x="209" y="89"/>
                  <a:pt x="209" y="89"/>
                </a:cubicBezTo>
                <a:cubicBezTo>
                  <a:pt x="209" y="95"/>
                  <a:pt x="204" y="101"/>
                  <a:pt x="198" y="101"/>
                </a:cubicBezTo>
                <a:cubicBezTo>
                  <a:pt x="190" y="101"/>
                  <a:pt x="190" y="101"/>
                  <a:pt x="190" y="101"/>
                </a:cubicBezTo>
                <a:cubicBezTo>
                  <a:pt x="183" y="101"/>
                  <a:pt x="178" y="95"/>
                  <a:pt x="178" y="89"/>
                </a:cubicBezTo>
                <a:cubicBezTo>
                  <a:pt x="178" y="58"/>
                  <a:pt x="178" y="58"/>
                  <a:pt x="178" y="58"/>
                </a:cubicBezTo>
                <a:cubicBezTo>
                  <a:pt x="178" y="43"/>
                  <a:pt x="166" y="31"/>
                  <a:pt x="151" y="31"/>
                </a:cubicBezTo>
                <a:cubicBezTo>
                  <a:pt x="136" y="31"/>
                  <a:pt x="124" y="43"/>
                  <a:pt x="124" y="58"/>
                </a:cubicBezTo>
                <a:cubicBezTo>
                  <a:pt x="124" y="77"/>
                  <a:pt x="124" y="77"/>
                  <a:pt x="124" y="77"/>
                </a:cubicBezTo>
                <a:cubicBezTo>
                  <a:pt x="132" y="77"/>
                  <a:pt x="132" y="77"/>
                  <a:pt x="132" y="77"/>
                </a:cubicBezTo>
                <a:cubicBezTo>
                  <a:pt x="141" y="77"/>
                  <a:pt x="148" y="84"/>
                  <a:pt x="148" y="93"/>
                </a:cubicBezTo>
                <a:cubicBezTo>
                  <a:pt x="148" y="162"/>
                  <a:pt x="148" y="162"/>
                  <a:pt x="148" y="162"/>
                </a:cubicBezTo>
                <a:cubicBezTo>
                  <a:pt x="148" y="171"/>
                  <a:pt x="141" y="178"/>
                  <a:pt x="132" y="178"/>
                </a:cubicBezTo>
                <a:close/>
                <a:moveTo>
                  <a:pt x="16" y="85"/>
                </a:moveTo>
                <a:cubicBezTo>
                  <a:pt x="12" y="85"/>
                  <a:pt x="8" y="89"/>
                  <a:pt x="8" y="93"/>
                </a:cubicBezTo>
                <a:cubicBezTo>
                  <a:pt x="8" y="162"/>
                  <a:pt x="8" y="162"/>
                  <a:pt x="8" y="162"/>
                </a:cubicBezTo>
                <a:cubicBezTo>
                  <a:pt x="8" y="167"/>
                  <a:pt x="12" y="170"/>
                  <a:pt x="16" y="170"/>
                </a:cubicBezTo>
                <a:cubicBezTo>
                  <a:pt x="132" y="170"/>
                  <a:pt x="132" y="170"/>
                  <a:pt x="132" y="170"/>
                </a:cubicBezTo>
                <a:cubicBezTo>
                  <a:pt x="136" y="170"/>
                  <a:pt x="140" y="167"/>
                  <a:pt x="140" y="162"/>
                </a:cubicBezTo>
                <a:cubicBezTo>
                  <a:pt x="140" y="93"/>
                  <a:pt x="140" y="93"/>
                  <a:pt x="140" y="93"/>
                </a:cubicBezTo>
                <a:cubicBezTo>
                  <a:pt x="140" y="89"/>
                  <a:pt x="136" y="85"/>
                  <a:pt x="132" y="85"/>
                </a:cubicBezTo>
                <a:cubicBezTo>
                  <a:pt x="116" y="85"/>
                  <a:pt x="116" y="85"/>
                  <a:pt x="116" y="85"/>
                </a:cubicBezTo>
                <a:cubicBezTo>
                  <a:pt x="116" y="58"/>
                  <a:pt x="116" y="58"/>
                  <a:pt x="116" y="58"/>
                </a:cubicBezTo>
                <a:cubicBezTo>
                  <a:pt x="116" y="39"/>
                  <a:pt x="132" y="23"/>
                  <a:pt x="151" y="23"/>
                </a:cubicBezTo>
                <a:cubicBezTo>
                  <a:pt x="171" y="23"/>
                  <a:pt x="186" y="39"/>
                  <a:pt x="186" y="58"/>
                </a:cubicBezTo>
                <a:cubicBezTo>
                  <a:pt x="186" y="89"/>
                  <a:pt x="186" y="89"/>
                  <a:pt x="186" y="89"/>
                </a:cubicBezTo>
                <a:cubicBezTo>
                  <a:pt x="186" y="91"/>
                  <a:pt x="188" y="93"/>
                  <a:pt x="190" y="93"/>
                </a:cubicBezTo>
                <a:cubicBezTo>
                  <a:pt x="198" y="93"/>
                  <a:pt x="198" y="93"/>
                  <a:pt x="198" y="93"/>
                </a:cubicBezTo>
                <a:cubicBezTo>
                  <a:pt x="200" y="93"/>
                  <a:pt x="201" y="91"/>
                  <a:pt x="201" y="89"/>
                </a:cubicBezTo>
                <a:cubicBezTo>
                  <a:pt x="201" y="58"/>
                  <a:pt x="201" y="58"/>
                  <a:pt x="201" y="58"/>
                </a:cubicBezTo>
                <a:cubicBezTo>
                  <a:pt x="201" y="30"/>
                  <a:pt x="179" y="8"/>
                  <a:pt x="151" y="8"/>
                </a:cubicBezTo>
                <a:cubicBezTo>
                  <a:pt x="124" y="8"/>
                  <a:pt x="101" y="30"/>
                  <a:pt x="101" y="58"/>
                </a:cubicBezTo>
                <a:cubicBezTo>
                  <a:pt x="101" y="85"/>
                  <a:pt x="101" y="85"/>
                  <a:pt x="101" y="85"/>
                </a:cubicBezTo>
                <a:lnTo>
                  <a:pt x="16" y="85"/>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32"/>
          <p:cNvSpPr>
            <a:spLocks noEditPoints="1"/>
          </p:cNvSpPr>
          <p:nvPr/>
        </p:nvSpPr>
        <p:spPr bwMode="auto">
          <a:xfrm>
            <a:off x="1364225" y="5551908"/>
            <a:ext cx="258129" cy="398842"/>
          </a:xfrm>
          <a:custGeom>
            <a:avLst/>
            <a:gdLst>
              <a:gd name="T0" fmla="*/ 104 w 117"/>
              <a:gd name="T1" fmla="*/ 181 h 181"/>
              <a:gd name="T2" fmla="*/ 95 w 117"/>
              <a:gd name="T3" fmla="*/ 177 h 181"/>
              <a:gd name="T4" fmla="*/ 48 w 117"/>
              <a:gd name="T5" fmla="*/ 131 h 181"/>
              <a:gd name="T6" fmla="*/ 13 w 117"/>
              <a:gd name="T7" fmla="*/ 131 h 181"/>
              <a:gd name="T8" fmla="*/ 0 w 117"/>
              <a:gd name="T9" fmla="*/ 118 h 181"/>
              <a:gd name="T10" fmla="*/ 0 w 117"/>
              <a:gd name="T11" fmla="*/ 63 h 181"/>
              <a:gd name="T12" fmla="*/ 13 w 117"/>
              <a:gd name="T13" fmla="*/ 50 h 181"/>
              <a:gd name="T14" fmla="*/ 48 w 117"/>
              <a:gd name="T15" fmla="*/ 50 h 181"/>
              <a:gd name="T16" fmla="*/ 95 w 117"/>
              <a:gd name="T17" fmla="*/ 4 h 181"/>
              <a:gd name="T18" fmla="*/ 104 w 117"/>
              <a:gd name="T19" fmla="*/ 0 h 181"/>
              <a:gd name="T20" fmla="*/ 117 w 117"/>
              <a:gd name="T21" fmla="*/ 13 h 181"/>
              <a:gd name="T22" fmla="*/ 117 w 117"/>
              <a:gd name="T23" fmla="*/ 168 h 181"/>
              <a:gd name="T24" fmla="*/ 104 w 117"/>
              <a:gd name="T25" fmla="*/ 181 h 181"/>
              <a:gd name="T26" fmla="*/ 13 w 117"/>
              <a:gd name="T27" fmla="*/ 58 h 181"/>
              <a:gd name="T28" fmla="*/ 8 w 117"/>
              <a:gd name="T29" fmla="*/ 63 h 181"/>
              <a:gd name="T30" fmla="*/ 8 w 117"/>
              <a:gd name="T31" fmla="*/ 118 h 181"/>
              <a:gd name="T32" fmla="*/ 13 w 117"/>
              <a:gd name="T33" fmla="*/ 123 h 181"/>
              <a:gd name="T34" fmla="*/ 52 w 117"/>
              <a:gd name="T35" fmla="*/ 123 h 181"/>
              <a:gd name="T36" fmla="*/ 100 w 117"/>
              <a:gd name="T37" fmla="*/ 172 h 181"/>
              <a:gd name="T38" fmla="*/ 104 w 117"/>
              <a:gd name="T39" fmla="*/ 173 h 181"/>
              <a:gd name="T40" fmla="*/ 109 w 117"/>
              <a:gd name="T41" fmla="*/ 168 h 181"/>
              <a:gd name="T42" fmla="*/ 109 w 117"/>
              <a:gd name="T43" fmla="*/ 13 h 181"/>
              <a:gd name="T44" fmla="*/ 104 w 117"/>
              <a:gd name="T45" fmla="*/ 8 h 181"/>
              <a:gd name="T46" fmla="*/ 100 w 117"/>
              <a:gd name="T47" fmla="*/ 10 h 181"/>
              <a:gd name="T48" fmla="*/ 52 w 117"/>
              <a:gd name="T49" fmla="*/ 58 h 181"/>
              <a:gd name="T50" fmla="*/ 13 w 117"/>
              <a:gd name="T51" fmla="*/ 58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7" h="181">
                <a:moveTo>
                  <a:pt x="104" y="181"/>
                </a:moveTo>
                <a:cubicBezTo>
                  <a:pt x="100" y="181"/>
                  <a:pt x="97" y="180"/>
                  <a:pt x="95" y="177"/>
                </a:cubicBezTo>
                <a:cubicBezTo>
                  <a:pt x="48" y="131"/>
                  <a:pt x="48" y="131"/>
                  <a:pt x="48" y="131"/>
                </a:cubicBezTo>
                <a:cubicBezTo>
                  <a:pt x="13" y="131"/>
                  <a:pt x="13" y="131"/>
                  <a:pt x="13" y="131"/>
                </a:cubicBezTo>
                <a:cubicBezTo>
                  <a:pt x="6" y="131"/>
                  <a:pt x="0" y="125"/>
                  <a:pt x="0" y="118"/>
                </a:cubicBezTo>
                <a:cubicBezTo>
                  <a:pt x="0" y="63"/>
                  <a:pt x="0" y="63"/>
                  <a:pt x="0" y="63"/>
                </a:cubicBezTo>
                <a:cubicBezTo>
                  <a:pt x="0" y="56"/>
                  <a:pt x="6" y="50"/>
                  <a:pt x="13" y="50"/>
                </a:cubicBezTo>
                <a:cubicBezTo>
                  <a:pt x="48" y="50"/>
                  <a:pt x="48" y="50"/>
                  <a:pt x="48" y="50"/>
                </a:cubicBezTo>
                <a:cubicBezTo>
                  <a:pt x="95" y="4"/>
                  <a:pt x="95" y="4"/>
                  <a:pt x="95" y="4"/>
                </a:cubicBezTo>
                <a:cubicBezTo>
                  <a:pt x="97" y="2"/>
                  <a:pt x="100" y="0"/>
                  <a:pt x="104" y="0"/>
                </a:cubicBezTo>
                <a:cubicBezTo>
                  <a:pt x="111" y="0"/>
                  <a:pt x="117" y="6"/>
                  <a:pt x="117" y="13"/>
                </a:cubicBezTo>
                <a:cubicBezTo>
                  <a:pt x="117" y="168"/>
                  <a:pt x="117" y="168"/>
                  <a:pt x="117" y="168"/>
                </a:cubicBezTo>
                <a:cubicBezTo>
                  <a:pt x="117" y="175"/>
                  <a:pt x="111" y="181"/>
                  <a:pt x="104" y="181"/>
                </a:cubicBezTo>
                <a:close/>
                <a:moveTo>
                  <a:pt x="13" y="58"/>
                </a:moveTo>
                <a:cubicBezTo>
                  <a:pt x="10" y="58"/>
                  <a:pt x="8" y="61"/>
                  <a:pt x="8" y="63"/>
                </a:cubicBezTo>
                <a:cubicBezTo>
                  <a:pt x="8" y="118"/>
                  <a:pt x="8" y="118"/>
                  <a:pt x="8" y="118"/>
                </a:cubicBezTo>
                <a:cubicBezTo>
                  <a:pt x="8" y="121"/>
                  <a:pt x="10" y="123"/>
                  <a:pt x="13" y="123"/>
                </a:cubicBezTo>
                <a:cubicBezTo>
                  <a:pt x="52" y="123"/>
                  <a:pt x="52" y="123"/>
                  <a:pt x="52" y="123"/>
                </a:cubicBezTo>
                <a:cubicBezTo>
                  <a:pt x="100" y="172"/>
                  <a:pt x="100" y="172"/>
                  <a:pt x="100" y="172"/>
                </a:cubicBezTo>
                <a:cubicBezTo>
                  <a:pt x="101" y="173"/>
                  <a:pt x="102" y="173"/>
                  <a:pt x="104" y="173"/>
                </a:cubicBezTo>
                <a:cubicBezTo>
                  <a:pt x="107" y="173"/>
                  <a:pt x="109" y="171"/>
                  <a:pt x="109" y="168"/>
                </a:cubicBezTo>
                <a:cubicBezTo>
                  <a:pt x="109" y="13"/>
                  <a:pt x="109" y="13"/>
                  <a:pt x="109" y="13"/>
                </a:cubicBezTo>
                <a:cubicBezTo>
                  <a:pt x="109" y="11"/>
                  <a:pt x="107" y="8"/>
                  <a:pt x="104" y="8"/>
                </a:cubicBezTo>
                <a:cubicBezTo>
                  <a:pt x="102" y="8"/>
                  <a:pt x="101" y="9"/>
                  <a:pt x="100" y="10"/>
                </a:cubicBezTo>
                <a:cubicBezTo>
                  <a:pt x="52" y="58"/>
                  <a:pt x="52" y="58"/>
                  <a:pt x="52" y="58"/>
                </a:cubicBezTo>
                <a:lnTo>
                  <a:pt x="13" y="58"/>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 name="Freeform 33"/>
          <p:cNvSpPr>
            <a:spLocks noEditPoints="1"/>
          </p:cNvSpPr>
          <p:nvPr/>
        </p:nvSpPr>
        <p:spPr bwMode="auto">
          <a:xfrm>
            <a:off x="8102598" y="2156164"/>
            <a:ext cx="347589" cy="410024"/>
          </a:xfrm>
          <a:custGeom>
            <a:avLst/>
            <a:gdLst>
              <a:gd name="T0" fmla="*/ 17 w 158"/>
              <a:gd name="T1" fmla="*/ 186 h 186"/>
              <a:gd name="T2" fmla="*/ 10 w 158"/>
              <a:gd name="T3" fmla="*/ 185 h 186"/>
              <a:gd name="T4" fmla="*/ 0 w 158"/>
              <a:gd name="T5" fmla="*/ 169 h 186"/>
              <a:gd name="T6" fmla="*/ 0 w 158"/>
              <a:gd name="T7" fmla="*/ 17 h 186"/>
              <a:gd name="T8" fmla="*/ 11 w 158"/>
              <a:gd name="T9" fmla="*/ 1 h 186"/>
              <a:gd name="T10" fmla="*/ 17 w 158"/>
              <a:gd name="T11" fmla="*/ 0 h 186"/>
              <a:gd name="T12" fmla="*/ 141 w 158"/>
              <a:gd name="T13" fmla="*/ 0 h 186"/>
              <a:gd name="T14" fmla="*/ 147 w 158"/>
              <a:gd name="T15" fmla="*/ 2 h 186"/>
              <a:gd name="T16" fmla="*/ 158 w 158"/>
              <a:gd name="T17" fmla="*/ 17 h 186"/>
              <a:gd name="T18" fmla="*/ 158 w 158"/>
              <a:gd name="T19" fmla="*/ 169 h 186"/>
              <a:gd name="T20" fmla="*/ 147 w 158"/>
              <a:gd name="T21" fmla="*/ 185 h 186"/>
              <a:gd name="T22" fmla="*/ 141 w 158"/>
              <a:gd name="T23" fmla="*/ 186 h 186"/>
              <a:gd name="T24" fmla="*/ 128 w 158"/>
              <a:gd name="T25" fmla="*/ 181 h 186"/>
              <a:gd name="T26" fmla="*/ 79 w 158"/>
              <a:gd name="T27" fmla="*/ 134 h 186"/>
              <a:gd name="T28" fmla="*/ 30 w 158"/>
              <a:gd name="T29" fmla="*/ 181 h 186"/>
              <a:gd name="T30" fmla="*/ 17 w 158"/>
              <a:gd name="T31" fmla="*/ 186 h 186"/>
              <a:gd name="T32" fmla="*/ 17 w 158"/>
              <a:gd name="T33" fmla="*/ 8 h 186"/>
              <a:gd name="T34" fmla="*/ 14 w 158"/>
              <a:gd name="T35" fmla="*/ 9 h 186"/>
              <a:gd name="T36" fmla="*/ 8 w 158"/>
              <a:gd name="T37" fmla="*/ 17 h 186"/>
              <a:gd name="T38" fmla="*/ 8 w 158"/>
              <a:gd name="T39" fmla="*/ 169 h 186"/>
              <a:gd name="T40" fmla="*/ 13 w 158"/>
              <a:gd name="T41" fmla="*/ 177 h 186"/>
              <a:gd name="T42" fmla="*/ 24 w 158"/>
              <a:gd name="T43" fmla="*/ 175 h 186"/>
              <a:gd name="T44" fmla="*/ 79 w 158"/>
              <a:gd name="T45" fmla="*/ 123 h 186"/>
              <a:gd name="T46" fmla="*/ 134 w 158"/>
              <a:gd name="T47" fmla="*/ 175 h 186"/>
              <a:gd name="T48" fmla="*/ 141 w 158"/>
              <a:gd name="T49" fmla="*/ 178 h 186"/>
              <a:gd name="T50" fmla="*/ 144 w 158"/>
              <a:gd name="T51" fmla="*/ 177 h 186"/>
              <a:gd name="T52" fmla="*/ 150 w 158"/>
              <a:gd name="T53" fmla="*/ 169 h 186"/>
              <a:gd name="T54" fmla="*/ 150 w 158"/>
              <a:gd name="T55" fmla="*/ 17 h 186"/>
              <a:gd name="T56" fmla="*/ 144 w 158"/>
              <a:gd name="T57" fmla="*/ 9 h 186"/>
              <a:gd name="T58" fmla="*/ 141 w 158"/>
              <a:gd name="T59" fmla="*/ 8 h 186"/>
              <a:gd name="T60" fmla="*/ 17 w 158"/>
              <a:gd name="T61" fmla="*/ 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8" h="186">
                <a:moveTo>
                  <a:pt x="17" y="186"/>
                </a:moveTo>
                <a:cubicBezTo>
                  <a:pt x="15" y="186"/>
                  <a:pt x="13" y="186"/>
                  <a:pt x="10" y="185"/>
                </a:cubicBezTo>
                <a:cubicBezTo>
                  <a:pt x="4" y="182"/>
                  <a:pt x="0" y="176"/>
                  <a:pt x="0" y="169"/>
                </a:cubicBezTo>
                <a:cubicBezTo>
                  <a:pt x="0" y="17"/>
                  <a:pt x="0" y="17"/>
                  <a:pt x="0" y="17"/>
                </a:cubicBezTo>
                <a:cubicBezTo>
                  <a:pt x="0" y="10"/>
                  <a:pt x="4" y="4"/>
                  <a:pt x="11" y="1"/>
                </a:cubicBezTo>
                <a:cubicBezTo>
                  <a:pt x="13" y="1"/>
                  <a:pt x="15" y="0"/>
                  <a:pt x="17" y="0"/>
                </a:cubicBezTo>
                <a:cubicBezTo>
                  <a:pt x="141" y="0"/>
                  <a:pt x="141" y="0"/>
                  <a:pt x="141" y="0"/>
                </a:cubicBezTo>
                <a:cubicBezTo>
                  <a:pt x="143" y="0"/>
                  <a:pt x="145" y="1"/>
                  <a:pt x="147" y="2"/>
                </a:cubicBezTo>
                <a:cubicBezTo>
                  <a:pt x="154" y="4"/>
                  <a:pt x="158" y="10"/>
                  <a:pt x="158" y="17"/>
                </a:cubicBezTo>
                <a:cubicBezTo>
                  <a:pt x="158" y="169"/>
                  <a:pt x="158" y="169"/>
                  <a:pt x="158" y="169"/>
                </a:cubicBezTo>
                <a:cubicBezTo>
                  <a:pt x="158" y="176"/>
                  <a:pt x="154" y="182"/>
                  <a:pt x="147" y="185"/>
                </a:cubicBezTo>
                <a:cubicBezTo>
                  <a:pt x="145" y="186"/>
                  <a:pt x="143" y="186"/>
                  <a:pt x="141" y="186"/>
                </a:cubicBezTo>
                <a:cubicBezTo>
                  <a:pt x="136" y="186"/>
                  <a:pt x="131" y="184"/>
                  <a:pt x="128" y="181"/>
                </a:cubicBezTo>
                <a:cubicBezTo>
                  <a:pt x="79" y="134"/>
                  <a:pt x="79" y="134"/>
                  <a:pt x="79" y="134"/>
                </a:cubicBezTo>
                <a:cubicBezTo>
                  <a:pt x="30" y="181"/>
                  <a:pt x="30" y="181"/>
                  <a:pt x="30" y="181"/>
                </a:cubicBezTo>
                <a:cubicBezTo>
                  <a:pt x="26" y="184"/>
                  <a:pt x="22" y="186"/>
                  <a:pt x="17" y="186"/>
                </a:cubicBezTo>
                <a:close/>
                <a:moveTo>
                  <a:pt x="17" y="8"/>
                </a:moveTo>
                <a:cubicBezTo>
                  <a:pt x="16" y="8"/>
                  <a:pt x="15" y="8"/>
                  <a:pt x="14" y="9"/>
                </a:cubicBezTo>
                <a:cubicBezTo>
                  <a:pt x="10" y="10"/>
                  <a:pt x="8" y="14"/>
                  <a:pt x="8" y="17"/>
                </a:cubicBezTo>
                <a:cubicBezTo>
                  <a:pt x="8" y="169"/>
                  <a:pt x="8" y="169"/>
                  <a:pt x="8" y="169"/>
                </a:cubicBezTo>
                <a:cubicBezTo>
                  <a:pt x="8" y="173"/>
                  <a:pt x="10" y="176"/>
                  <a:pt x="13" y="177"/>
                </a:cubicBezTo>
                <a:cubicBezTo>
                  <a:pt x="17" y="179"/>
                  <a:pt x="21" y="178"/>
                  <a:pt x="24" y="175"/>
                </a:cubicBezTo>
                <a:cubicBezTo>
                  <a:pt x="79" y="123"/>
                  <a:pt x="79" y="123"/>
                  <a:pt x="79" y="123"/>
                </a:cubicBezTo>
                <a:cubicBezTo>
                  <a:pt x="134" y="175"/>
                  <a:pt x="134" y="175"/>
                  <a:pt x="134" y="175"/>
                </a:cubicBezTo>
                <a:cubicBezTo>
                  <a:pt x="135" y="177"/>
                  <a:pt x="138" y="178"/>
                  <a:pt x="141" y="178"/>
                </a:cubicBezTo>
                <a:cubicBezTo>
                  <a:pt x="142" y="178"/>
                  <a:pt x="143" y="178"/>
                  <a:pt x="144" y="177"/>
                </a:cubicBezTo>
                <a:cubicBezTo>
                  <a:pt x="148" y="176"/>
                  <a:pt x="150" y="173"/>
                  <a:pt x="150" y="169"/>
                </a:cubicBezTo>
                <a:cubicBezTo>
                  <a:pt x="150" y="17"/>
                  <a:pt x="150" y="17"/>
                  <a:pt x="150" y="17"/>
                </a:cubicBezTo>
                <a:cubicBezTo>
                  <a:pt x="150" y="14"/>
                  <a:pt x="148" y="10"/>
                  <a:pt x="144" y="9"/>
                </a:cubicBezTo>
                <a:cubicBezTo>
                  <a:pt x="143" y="8"/>
                  <a:pt x="142" y="8"/>
                  <a:pt x="141" y="8"/>
                </a:cubicBezTo>
                <a:lnTo>
                  <a:pt x="17" y="8"/>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 name="Freeform 34"/>
          <p:cNvSpPr>
            <a:spLocks noEditPoints="1"/>
          </p:cNvSpPr>
          <p:nvPr/>
        </p:nvSpPr>
        <p:spPr bwMode="auto">
          <a:xfrm>
            <a:off x="7221046" y="2156164"/>
            <a:ext cx="405365" cy="407228"/>
          </a:xfrm>
          <a:custGeom>
            <a:avLst/>
            <a:gdLst>
              <a:gd name="T0" fmla="*/ 108 w 184"/>
              <a:gd name="T1" fmla="*/ 185 h 185"/>
              <a:gd name="T2" fmla="*/ 95 w 184"/>
              <a:gd name="T3" fmla="*/ 179 h 185"/>
              <a:gd name="T4" fmla="*/ 11 w 184"/>
              <a:gd name="T5" fmla="*/ 96 h 185"/>
              <a:gd name="T6" fmla="*/ 0 w 184"/>
              <a:gd name="T7" fmla="*/ 67 h 185"/>
              <a:gd name="T8" fmla="*/ 0 w 184"/>
              <a:gd name="T9" fmla="*/ 19 h 185"/>
              <a:gd name="T10" fmla="*/ 19 w 184"/>
              <a:gd name="T11" fmla="*/ 0 h 185"/>
              <a:gd name="T12" fmla="*/ 67 w 184"/>
              <a:gd name="T13" fmla="*/ 0 h 185"/>
              <a:gd name="T14" fmla="*/ 96 w 184"/>
              <a:gd name="T15" fmla="*/ 12 h 185"/>
              <a:gd name="T16" fmla="*/ 179 w 184"/>
              <a:gd name="T17" fmla="*/ 95 h 185"/>
              <a:gd name="T18" fmla="*/ 184 w 184"/>
              <a:gd name="T19" fmla="*/ 108 h 185"/>
              <a:gd name="T20" fmla="*/ 179 w 184"/>
              <a:gd name="T21" fmla="*/ 122 h 185"/>
              <a:gd name="T22" fmla="*/ 122 w 184"/>
              <a:gd name="T23" fmla="*/ 179 h 185"/>
              <a:gd name="T24" fmla="*/ 108 w 184"/>
              <a:gd name="T25" fmla="*/ 185 h 185"/>
              <a:gd name="T26" fmla="*/ 19 w 184"/>
              <a:gd name="T27" fmla="*/ 8 h 185"/>
              <a:gd name="T28" fmla="*/ 8 w 184"/>
              <a:gd name="T29" fmla="*/ 19 h 185"/>
              <a:gd name="T30" fmla="*/ 8 w 184"/>
              <a:gd name="T31" fmla="*/ 67 h 185"/>
              <a:gd name="T32" fmla="*/ 17 w 184"/>
              <a:gd name="T33" fmla="*/ 90 h 185"/>
              <a:gd name="T34" fmla="*/ 101 w 184"/>
              <a:gd name="T35" fmla="*/ 173 h 185"/>
              <a:gd name="T36" fmla="*/ 116 w 184"/>
              <a:gd name="T37" fmla="*/ 173 h 185"/>
              <a:gd name="T38" fmla="*/ 173 w 184"/>
              <a:gd name="T39" fmla="*/ 116 h 185"/>
              <a:gd name="T40" fmla="*/ 176 w 184"/>
              <a:gd name="T41" fmla="*/ 108 h 185"/>
              <a:gd name="T42" fmla="*/ 173 w 184"/>
              <a:gd name="T43" fmla="*/ 101 h 185"/>
              <a:gd name="T44" fmla="*/ 90 w 184"/>
              <a:gd name="T45" fmla="*/ 17 h 185"/>
              <a:gd name="T46" fmla="*/ 67 w 184"/>
              <a:gd name="T47" fmla="*/ 8 h 185"/>
              <a:gd name="T48" fmla="*/ 19 w 184"/>
              <a:gd name="T49" fmla="*/ 8 h 185"/>
              <a:gd name="T50" fmla="*/ 41 w 184"/>
              <a:gd name="T51" fmla="*/ 60 h 185"/>
              <a:gd name="T52" fmla="*/ 22 w 184"/>
              <a:gd name="T53" fmla="*/ 41 h 185"/>
              <a:gd name="T54" fmla="*/ 41 w 184"/>
              <a:gd name="T55" fmla="*/ 22 h 185"/>
              <a:gd name="T56" fmla="*/ 60 w 184"/>
              <a:gd name="T57" fmla="*/ 41 h 185"/>
              <a:gd name="T58" fmla="*/ 41 w 184"/>
              <a:gd name="T59" fmla="*/ 60 h 185"/>
              <a:gd name="T60" fmla="*/ 41 w 184"/>
              <a:gd name="T61" fmla="*/ 30 h 185"/>
              <a:gd name="T62" fmla="*/ 30 w 184"/>
              <a:gd name="T63" fmla="*/ 41 h 185"/>
              <a:gd name="T64" fmla="*/ 41 w 184"/>
              <a:gd name="T65" fmla="*/ 52 h 185"/>
              <a:gd name="T66" fmla="*/ 52 w 184"/>
              <a:gd name="T67" fmla="*/ 41 h 185"/>
              <a:gd name="T68" fmla="*/ 41 w 184"/>
              <a:gd name="T69" fmla="*/ 3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 h="185">
                <a:moveTo>
                  <a:pt x="108" y="185"/>
                </a:moveTo>
                <a:cubicBezTo>
                  <a:pt x="103" y="185"/>
                  <a:pt x="98" y="183"/>
                  <a:pt x="95" y="179"/>
                </a:cubicBezTo>
                <a:cubicBezTo>
                  <a:pt x="11" y="96"/>
                  <a:pt x="11" y="96"/>
                  <a:pt x="11" y="96"/>
                </a:cubicBezTo>
                <a:cubicBezTo>
                  <a:pt x="5" y="89"/>
                  <a:pt x="0" y="77"/>
                  <a:pt x="0" y="67"/>
                </a:cubicBezTo>
                <a:cubicBezTo>
                  <a:pt x="0" y="19"/>
                  <a:pt x="0" y="19"/>
                  <a:pt x="0" y="19"/>
                </a:cubicBezTo>
                <a:cubicBezTo>
                  <a:pt x="0" y="8"/>
                  <a:pt x="8" y="0"/>
                  <a:pt x="19" y="0"/>
                </a:cubicBezTo>
                <a:cubicBezTo>
                  <a:pt x="67" y="0"/>
                  <a:pt x="67" y="0"/>
                  <a:pt x="67" y="0"/>
                </a:cubicBezTo>
                <a:cubicBezTo>
                  <a:pt x="77" y="0"/>
                  <a:pt x="89" y="5"/>
                  <a:pt x="96" y="12"/>
                </a:cubicBezTo>
                <a:cubicBezTo>
                  <a:pt x="179" y="95"/>
                  <a:pt x="179" y="95"/>
                  <a:pt x="179" y="95"/>
                </a:cubicBezTo>
                <a:cubicBezTo>
                  <a:pt x="182" y="99"/>
                  <a:pt x="184" y="103"/>
                  <a:pt x="184" y="108"/>
                </a:cubicBezTo>
                <a:cubicBezTo>
                  <a:pt x="184" y="113"/>
                  <a:pt x="182" y="118"/>
                  <a:pt x="179" y="122"/>
                </a:cubicBezTo>
                <a:cubicBezTo>
                  <a:pt x="122" y="179"/>
                  <a:pt x="122" y="179"/>
                  <a:pt x="122" y="179"/>
                </a:cubicBezTo>
                <a:cubicBezTo>
                  <a:pt x="118" y="183"/>
                  <a:pt x="113" y="185"/>
                  <a:pt x="108" y="185"/>
                </a:cubicBezTo>
                <a:close/>
                <a:moveTo>
                  <a:pt x="19" y="8"/>
                </a:moveTo>
                <a:cubicBezTo>
                  <a:pt x="13" y="8"/>
                  <a:pt x="8" y="13"/>
                  <a:pt x="8" y="19"/>
                </a:cubicBezTo>
                <a:cubicBezTo>
                  <a:pt x="8" y="67"/>
                  <a:pt x="8" y="67"/>
                  <a:pt x="8" y="67"/>
                </a:cubicBezTo>
                <a:cubicBezTo>
                  <a:pt x="8" y="75"/>
                  <a:pt x="12" y="85"/>
                  <a:pt x="17" y="90"/>
                </a:cubicBezTo>
                <a:cubicBezTo>
                  <a:pt x="101" y="173"/>
                  <a:pt x="101" y="173"/>
                  <a:pt x="101" y="173"/>
                </a:cubicBezTo>
                <a:cubicBezTo>
                  <a:pt x="104" y="177"/>
                  <a:pt x="112" y="177"/>
                  <a:pt x="116" y="173"/>
                </a:cubicBezTo>
                <a:cubicBezTo>
                  <a:pt x="173" y="116"/>
                  <a:pt x="173" y="116"/>
                  <a:pt x="173" y="116"/>
                </a:cubicBezTo>
                <a:cubicBezTo>
                  <a:pt x="175" y="114"/>
                  <a:pt x="176" y="111"/>
                  <a:pt x="176" y="108"/>
                </a:cubicBezTo>
                <a:cubicBezTo>
                  <a:pt x="176" y="105"/>
                  <a:pt x="175" y="103"/>
                  <a:pt x="173" y="101"/>
                </a:cubicBezTo>
                <a:cubicBezTo>
                  <a:pt x="90" y="17"/>
                  <a:pt x="90" y="17"/>
                  <a:pt x="90" y="17"/>
                </a:cubicBezTo>
                <a:cubicBezTo>
                  <a:pt x="85" y="12"/>
                  <a:pt x="74" y="8"/>
                  <a:pt x="67" y="8"/>
                </a:cubicBezTo>
                <a:lnTo>
                  <a:pt x="19" y="8"/>
                </a:lnTo>
                <a:close/>
                <a:moveTo>
                  <a:pt x="41" y="60"/>
                </a:moveTo>
                <a:cubicBezTo>
                  <a:pt x="31" y="60"/>
                  <a:pt x="22" y="52"/>
                  <a:pt x="22" y="41"/>
                </a:cubicBezTo>
                <a:cubicBezTo>
                  <a:pt x="22" y="31"/>
                  <a:pt x="31" y="22"/>
                  <a:pt x="41" y="22"/>
                </a:cubicBezTo>
                <a:cubicBezTo>
                  <a:pt x="51" y="22"/>
                  <a:pt x="60" y="31"/>
                  <a:pt x="60" y="41"/>
                </a:cubicBezTo>
                <a:cubicBezTo>
                  <a:pt x="60" y="52"/>
                  <a:pt x="51" y="60"/>
                  <a:pt x="41" y="60"/>
                </a:cubicBezTo>
                <a:close/>
                <a:moveTo>
                  <a:pt x="41" y="30"/>
                </a:moveTo>
                <a:cubicBezTo>
                  <a:pt x="35" y="30"/>
                  <a:pt x="30" y="35"/>
                  <a:pt x="30" y="41"/>
                </a:cubicBezTo>
                <a:cubicBezTo>
                  <a:pt x="30" y="47"/>
                  <a:pt x="35" y="52"/>
                  <a:pt x="41" y="52"/>
                </a:cubicBezTo>
                <a:cubicBezTo>
                  <a:pt x="47" y="52"/>
                  <a:pt x="52" y="47"/>
                  <a:pt x="52" y="41"/>
                </a:cubicBezTo>
                <a:cubicBezTo>
                  <a:pt x="52" y="35"/>
                  <a:pt x="47" y="30"/>
                  <a:pt x="41" y="30"/>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 name="Freeform 36"/>
          <p:cNvSpPr>
            <a:spLocks noEditPoints="1"/>
          </p:cNvSpPr>
          <p:nvPr/>
        </p:nvSpPr>
        <p:spPr bwMode="auto">
          <a:xfrm>
            <a:off x="7208000" y="4756089"/>
            <a:ext cx="403501" cy="293540"/>
          </a:xfrm>
          <a:custGeom>
            <a:avLst/>
            <a:gdLst>
              <a:gd name="T0" fmla="*/ 101 w 183"/>
              <a:gd name="T1" fmla="*/ 133 h 133"/>
              <a:gd name="T2" fmla="*/ 32 w 183"/>
              <a:gd name="T3" fmla="*/ 133 h 133"/>
              <a:gd name="T4" fmla="*/ 0 w 183"/>
              <a:gd name="T5" fmla="*/ 101 h 133"/>
              <a:gd name="T6" fmla="*/ 0 w 183"/>
              <a:gd name="T7" fmla="*/ 32 h 133"/>
              <a:gd name="T8" fmla="*/ 32 w 183"/>
              <a:gd name="T9" fmla="*/ 0 h 133"/>
              <a:gd name="T10" fmla="*/ 101 w 183"/>
              <a:gd name="T11" fmla="*/ 0 h 133"/>
              <a:gd name="T12" fmla="*/ 133 w 183"/>
              <a:gd name="T13" fmla="*/ 32 h 133"/>
              <a:gd name="T14" fmla="*/ 133 w 183"/>
              <a:gd name="T15" fmla="*/ 39 h 133"/>
              <a:gd name="T16" fmla="*/ 165 w 183"/>
              <a:gd name="T17" fmla="*/ 6 h 133"/>
              <a:gd name="T18" fmla="*/ 173 w 183"/>
              <a:gd name="T19" fmla="*/ 3 h 133"/>
              <a:gd name="T20" fmla="*/ 177 w 183"/>
              <a:gd name="T21" fmla="*/ 4 h 133"/>
              <a:gd name="T22" fmla="*/ 183 w 183"/>
              <a:gd name="T23" fmla="*/ 14 h 133"/>
              <a:gd name="T24" fmla="*/ 183 w 183"/>
              <a:gd name="T25" fmla="*/ 120 h 133"/>
              <a:gd name="T26" fmla="*/ 177 w 183"/>
              <a:gd name="T27" fmla="*/ 129 h 133"/>
              <a:gd name="T28" fmla="*/ 173 w 183"/>
              <a:gd name="T29" fmla="*/ 130 h 133"/>
              <a:gd name="T30" fmla="*/ 165 w 183"/>
              <a:gd name="T31" fmla="*/ 127 h 133"/>
              <a:gd name="T32" fmla="*/ 133 w 183"/>
              <a:gd name="T33" fmla="*/ 94 h 133"/>
              <a:gd name="T34" fmla="*/ 133 w 183"/>
              <a:gd name="T35" fmla="*/ 101 h 133"/>
              <a:gd name="T36" fmla="*/ 101 w 183"/>
              <a:gd name="T37" fmla="*/ 133 h 133"/>
              <a:gd name="T38" fmla="*/ 32 w 183"/>
              <a:gd name="T39" fmla="*/ 8 h 133"/>
              <a:gd name="T40" fmla="*/ 8 w 183"/>
              <a:gd name="T41" fmla="*/ 32 h 133"/>
              <a:gd name="T42" fmla="*/ 8 w 183"/>
              <a:gd name="T43" fmla="*/ 101 h 133"/>
              <a:gd name="T44" fmla="*/ 32 w 183"/>
              <a:gd name="T45" fmla="*/ 125 h 133"/>
              <a:gd name="T46" fmla="*/ 101 w 183"/>
              <a:gd name="T47" fmla="*/ 125 h 133"/>
              <a:gd name="T48" fmla="*/ 125 w 183"/>
              <a:gd name="T49" fmla="*/ 101 h 133"/>
              <a:gd name="T50" fmla="*/ 125 w 183"/>
              <a:gd name="T51" fmla="*/ 75 h 133"/>
              <a:gd name="T52" fmla="*/ 171 w 183"/>
              <a:gd name="T53" fmla="*/ 121 h 133"/>
              <a:gd name="T54" fmla="*/ 173 w 183"/>
              <a:gd name="T55" fmla="*/ 122 h 133"/>
              <a:gd name="T56" fmla="*/ 174 w 183"/>
              <a:gd name="T57" fmla="*/ 122 h 133"/>
              <a:gd name="T58" fmla="*/ 175 w 183"/>
              <a:gd name="T59" fmla="*/ 120 h 133"/>
              <a:gd name="T60" fmla="*/ 175 w 183"/>
              <a:gd name="T61" fmla="*/ 14 h 133"/>
              <a:gd name="T62" fmla="*/ 174 w 183"/>
              <a:gd name="T63" fmla="*/ 11 h 133"/>
              <a:gd name="T64" fmla="*/ 171 w 183"/>
              <a:gd name="T65" fmla="*/ 12 h 133"/>
              <a:gd name="T66" fmla="*/ 125 w 183"/>
              <a:gd name="T67" fmla="*/ 58 h 133"/>
              <a:gd name="T68" fmla="*/ 125 w 183"/>
              <a:gd name="T69" fmla="*/ 32 h 133"/>
              <a:gd name="T70" fmla="*/ 101 w 183"/>
              <a:gd name="T71" fmla="*/ 8 h 133"/>
              <a:gd name="T72" fmla="*/ 32 w 183"/>
              <a:gd name="T73" fmla="*/ 8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3" h="133">
                <a:moveTo>
                  <a:pt x="101" y="133"/>
                </a:moveTo>
                <a:cubicBezTo>
                  <a:pt x="32" y="133"/>
                  <a:pt x="32" y="133"/>
                  <a:pt x="32" y="133"/>
                </a:cubicBezTo>
                <a:cubicBezTo>
                  <a:pt x="15" y="133"/>
                  <a:pt x="0" y="119"/>
                  <a:pt x="0" y="101"/>
                </a:cubicBezTo>
                <a:cubicBezTo>
                  <a:pt x="0" y="32"/>
                  <a:pt x="0" y="32"/>
                  <a:pt x="0" y="32"/>
                </a:cubicBezTo>
                <a:cubicBezTo>
                  <a:pt x="0" y="15"/>
                  <a:pt x="15" y="0"/>
                  <a:pt x="32" y="0"/>
                </a:cubicBezTo>
                <a:cubicBezTo>
                  <a:pt x="101" y="0"/>
                  <a:pt x="101" y="0"/>
                  <a:pt x="101" y="0"/>
                </a:cubicBezTo>
                <a:cubicBezTo>
                  <a:pt x="119" y="0"/>
                  <a:pt x="133" y="15"/>
                  <a:pt x="133" y="32"/>
                </a:cubicBezTo>
                <a:cubicBezTo>
                  <a:pt x="133" y="39"/>
                  <a:pt x="133" y="39"/>
                  <a:pt x="133" y="39"/>
                </a:cubicBezTo>
                <a:cubicBezTo>
                  <a:pt x="165" y="6"/>
                  <a:pt x="165" y="6"/>
                  <a:pt x="165" y="6"/>
                </a:cubicBezTo>
                <a:cubicBezTo>
                  <a:pt x="167" y="4"/>
                  <a:pt x="170" y="3"/>
                  <a:pt x="173" y="3"/>
                </a:cubicBezTo>
                <a:cubicBezTo>
                  <a:pt x="174" y="3"/>
                  <a:pt x="176" y="4"/>
                  <a:pt x="177" y="4"/>
                </a:cubicBezTo>
                <a:cubicBezTo>
                  <a:pt x="180" y="6"/>
                  <a:pt x="183" y="9"/>
                  <a:pt x="183" y="14"/>
                </a:cubicBezTo>
                <a:cubicBezTo>
                  <a:pt x="183" y="120"/>
                  <a:pt x="183" y="120"/>
                  <a:pt x="183" y="120"/>
                </a:cubicBezTo>
                <a:cubicBezTo>
                  <a:pt x="183" y="124"/>
                  <a:pt x="180" y="127"/>
                  <a:pt x="177" y="129"/>
                </a:cubicBezTo>
                <a:cubicBezTo>
                  <a:pt x="176" y="130"/>
                  <a:pt x="174" y="130"/>
                  <a:pt x="173" y="130"/>
                </a:cubicBezTo>
                <a:cubicBezTo>
                  <a:pt x="170" y="130"/>
                  <a:pt x="167" y="129"/>
                  <a:pt x="165" y="127"/>
                </a:cubicBezTo>
                <a:cubicBezTo>
                  <a:pt x="133" y="94"/>
                  <a:pt x="133" y="94"/>
                  <a:pt x="133" y="94"/>
                </a:cubicBezTo>
                <a:cubicBezTo>
                  <a:pt x="133" y="101"/>
                  <a:pt x="133" y="101"/>
                  <a:pt x="133" y="101"/>
                </a:cubicBezTo>
                <a:cubicBezTo>
                  <a:pt x="133" y="119"/>
                  <a:pt x="119" y="133"/>
                  <a:pt x="101" y="133"/>
                </a:cubicBezTo>
                <a:close/>
                <a:moveTo>
                  <a:pt x="32" y="8"/>
                </a:moveTo>
                <a:cubicBezTo>
                  <a:pt x="19" y="8"/>
                  <a:pt x="8" y="19"/>
                  <a:pt x="8" y="32"/>
                </a:cubicBezTo>
                <a:cubicBezTo>
                  <a:pt x="8" y="101"/>
                  <a:pt x="8" y="101"/>
                  <a:pt x="8" y="101"/>
                </a:cubicBezTo>
                <a:cubicBezTo>
                  <a:pt x="8" y="114"/>
                  <a:pt x="19" y="125"/>
                  <a:pt x="32" y="125"/>
                </a:cubicBezTo>
                <a:cubicBezTo>
                  <a:pt x="101" y="125"/>
                  <a:pt x="101" y="125"/>
                  <a:pt x="101" y="125"/>
                </a:cubicBezTo>
                <a:cubicBezTo>
                  <a:pt x="114" y="125"/>
                  <a:pt x="125" y="114"/>
                  <a:pt x="125" y="101"/>
                </a:cubicBezTo>
                <a:cubicBezTo>
                  <a:pt x="125" y="75"/>
                  <a:pt x="125" y="75"/>
                  <a:pt x="125" y="75"/>
                </a:cubicBezTo>
                <a:cubicBezTo>
                  <a:pt x="171" y="121"/>
                  <a:pt x="171" y="121"/>
                  <a:pt x="171" y="121"/>
                </a:cubicBezTo>
                <a:cubicBezTo>
                  <a:pt x="171" y="122"/>
                  <a:pt x="172" y="122"/>
                  <a:pt x="173" y="122"/>
                </a:cubicBezTo>
                <a:cubicBezTo>
                  <a:pt x="173" y="122"/>
                  <a:pt x="173" y="122"/>
                  <a:pt x="174" y="122"/>
                </a:cubicBezTo>
                <a:cubicBezTo>
                  <a:pt x="174" y="121"/>
                  <a:pt x="175" y="121"/>
                  <a:pt x="175" y="120"/>
                </a:cubicBezTo>
                <a:cubicBezTo>
                  <a:pt x="175" y="14"/>
                  <a:pt x="175" y="14"/>
                  <a:pt x="175" y="14"/>
                </a:cubicBezTo>
                <a:cubicBezTo>
                  <a:pt x="175" y="13"/>
                  <a:pt x="174" y="12"/>
                  <a:pt x="174" y="11"/>
                </a:cubicBezTo>
                <a:cubicBezTo>
                  <a:pt x="172" y="11"/>
                  <a:pt x="171" y="12"/>
                  <a:pt x="171" y="12"/>
                </a:cubicBezTo>
                <a:cubicBezTo>
                  <a:pt x="125" y="58"/>
                  <a:pt x="125" y="58"/>
                  <a:pt x="125" y="58"/>
                </a:cubicBezTo>
                <a:cubicBezTo>
                  <a:pt x="125" y="32"/>
                  <a:pt x="125" y="32"/>
                  <a:pt x="125" y="32"/>
                </a:cubicBezTo>
                <a:cubicBezTo>
                  <a:pt x="125" y="19"/>
                  <a:pt x="114" y="8"/>
                  <a:pt x="101" y="8"/>
                </a:cubicBezTo>
                <a:lnTo>
                  <a:pt x="32" y="8"/>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 name="Freeform 37"/>
          <p:cNvSpPr>
            <a:spLocks noEditPoints="1"/>
          </p:cNvSpPr>
          <p:nvPr/>
        </p:nvSpPr>
        <p:spPr bwMode="auto">
          <a:xfrm>
            <a:off x="8987877" y="3006964"/>
            <a:ext cx="264652" cy="387659"/>
          </a:xfrm>
          <a:custGeom>
            <a:avLst/>
            <a:gdLst>
              <a:gd name="T0" fmla="*/ 60 w 120"/>
              <a:gd name="T1" fmla="*/ 176 h 176"/>
              <a:gd name="T2" fmla="*/ 44 w 120"/>
              <a:gd name="T3" fmla="*/ 166 h 176"/>
              <a:gd name="T4" fmla="*/ 4 w 120"/>
              <a:gd name="T5" fmla="*/ 81 h 176"/>
              <a:gd name="T6" fmla="*/ 0 w 120"/>
              <a:gd name="T7" fmla="*/ 60 h 176"/>
              <a:gd name="T8" fmla="*/ 60 w 120"/>
              <a:gd name="T9" fmla="*/ 0 h 176"/>
              <a:gd name="T10" fmla="*/ 120 w 120"/>
              <a:gd name="T11" fmla="*/ 60 h 176"/>
              <a:gd name="T12" fmla="*/ 116 w 120"/>
              <a:gd name="T13" fmla="*/ 81 h 176"/>
              <a:gd name="T14" fmla="*/ 76 w 120"/>
              <a:gd name="T15" fmla="*/ 166 h 176"/>
              <a:gd name="T16" fmla="*/ 60 w 120"/>
              <a:gd name="T17" fmla="*/ 176 h 176"/>
              <a:gd name="T18" fmla="*/ 60 w 120"/>
              <a:gd name="T19" fmla="*/ 8 h 176"/>
              <a:gd name="T20" fmla="*/ 8 w 120"/>
              <a:gd name="T21" fmla="*/ 60 h 176"/>
              <a:gd name="T22" fmla="*/ 11 w 120"/>
              <a:gd name="T23" fmla="*/ 78 h 176"/>
              <a:gd name="T24" fmla="*/ 51 w 120"/>
              <a:gd name="T25" fmla="*/ 163 h 176"/>
              <a:gd name="T26" fmla="*/ 60 w 120"/>
              <a:gd name="T27" fmla="*/ 168 h 176"/>
              <a:gd name="T28" fmla="*/ 69 w 120"/>
              <a:gd name="T29" fmla="*/ 163 h 176"/>
              <a:gd name="T30" fmla="*/ 108 w 120"/>
              <a:gd name="T31" fmla="*/ 78 h 176"/>
              <a:gd name="T32" fmla="*/ 112 w 120"/>
              <a:gd name="T33" fmla="*/ 60 h 176"/>
              <a:gd name="T34" fmla="*/ 60 w 120"/>
              <a:gd name="T35" fmla="*/ 8 h 176"/>
              <a:gd name="T36" fmla="*/ 60 w 120"/>
              <a:gd name="T37" fmla="*/ 92 h 176"/>
              <a:gd name="T38" fmla="*/ 28 w 120"/>
              <a:gd name="T39" fmla="*/ 60 h 176"/>
              <a:gd name="T40" fmla="*/ 60 w 120"/>
              <a:gd name="T41" fmla="*/ 28 h 176"/>
              <a:gd name="T42" fmla="*/ 92 w 120"/>
              <a:gd name="T43" fmla="*/ 60 h 176"/>
              <a:gd name="T44" fmla="*/ 60 w 120"/>
              <a:gd name="T45" fmla="*/ 92 h 176"/>
              <a:gd name="T46" fmla="*/ 60 w 120"/>
              <a:gd name="T47" fmla="*/ 36 h 176"/>
              <a:gd name="T48" fmla="*/ 36 w 120"/>
              <a:gd name="T49" fmla="*/ 60 h 176"/>
              <a:gd name="T50" fmla="*/ 60 w 120"/>
              <a:gd name="T51" fmla="*/ 84 h 176"/>
              <a:gd name="T52" fmla="*/ 84 w 120"/>
              <a:gd name="T53" fmla="*/ 60 h 176"/>
              <a:gd name="T54" fmla="*/ 60 w 120"/>
              <a:gd name="T55" fmla="*/ 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0" h="176">
                <a:moveTo>
                  <a:pt x="60" y="176"/>
                </a:moveTo>
                <a:cubicBezTo>
                  <a:pt x="53" y="176"/>
                  <a:pt x="46" y="172"/>
                  <a:pt x="44" y="166"/>
                </a:cubicBezTo>
                <a:cubicBezTo>
                  <a:pt x="4" y="81"/>
                  <a:pt x="4" y="81"/>
                  <a:pt x="4" y="81"/>
                </a:cubicBezTo>
                <a:cubicBezTo>
                  <a:pt x="1" y="76"/>
                  <a:pt x="0" y="69"/>
                  <a:pt x="0" y="60"/>
                </a:cubicBezTo>
                <a:cubicBezTo>
                  <a:pt x="0" y="27"/>
                  <a:pt x="27" y="0"/>
                  <a:pt x="60" y="0"/>
                </a:cubicBezTo>
                <a:cubicBezTo>
                  <a:pt x="93" y="0"/>
                  <a:pt x="120" y="27"/>
                  <a:pt x="120" y="60"/>
                </a:cubicBezTo>
                <a:cubicBezTo>
                  <a:pt x="120" y="69"/>
                  <a:pt x="118" y="76"/>
                  <a:pt x="116" y="81"/>
                </a:cubicBezTo>
                <a:cubicBezTo>
                  <a:pt x="76" y="166"/>
                  <a:pt x="76" y="166"/>
                  <a:pt x="76" y="166"/>
                </a:cubicBezTo>
                <a:cubicBezTo>
                  <a:pt x="73" y="172"/>
                  <a:pt x="67" y="176"/>
                  <a:pt x="60" y="176"/>
                </a:cubicBezTo>
                <a:close/>
                <a:moveTo>
                  <a:pt x="60" y="8"/>
                </a:moveTo>
                <a:cubicBezTo>
                  <a:pt x="31" y="8"/>
                  <a:pt x="8" y="32"/>
                  <a:pt x="8" y="60"/>
                </a:cubicBezTo>
                <a:cubicBezTo>
                  <a:pt x="8" y="68"/>
                  <a:pt x="9" y="73"/>
                  <a:pt x="11" y="78"/>
                </a:cubicBezTo>
                <a:cubicBezTo>
                  <a:pt x="51" y="163"/>
                  <a:pt x="51" y="163"/>
                  <a:pt x="51" y="163"/>
                </a:cubicBezTo>
                <a:cubicBezTo>
                  <a:pt x="52" y="166"/>
                  <a:pt x="56" y="168"/>
                  <a:pt x="60" y="168"/>
                </a:cubicBezTo>
                <a:cubicBezTo>
                  <a:pt x="64" y="168"/>
                  <a:pt x="67" y="166"/>
                  <a:pt x="69" y="163"/>
                </a:cubicBezTo>
                <a:cubicBezTo>
                  <a:pt x="108" y="78"/>
                  <a:pt x="108" y="78"/>
                  <a:pt x="108" y="78"/>
                </a:cubicBezTo>
                <a:cubicBezTo>
                  <a:pt x="111" y="73"/>
                  <a:pt x="112" y="68"/>
                  <a:pt x="112" y="60"/>
                </a:cubicBezTo>
                <a:cubicBezTo>
                  <a:pt x="112" y="32"/>
                  <a:pt x="88" y="8"/>
                  <a:pt x="60" y="8"/>
                </a:cubicBezTo>
                <a:close/>
                <a:moveTo>
                  <a:pt x="60" y="92"/>
                </a:moveTo>
                <a:cubicBezTo>
                  <a:pt x="42" y="92"/>
                  <a:pt x="28" y="78"/>
                  <a:pt x="28" y="60"/>
                </a:cubicBezTo>
                <a:cubicBezTo>
                  <a:pt x="28" y="43"/>
                  <a:pt x="42" y="28"/>
                  <a:pt x="60" y="28"/>
                </a:cubicBezTo>
                <a:cubicBezTo>
                  <a:pt x="77" y="28"/>
                  <a:pt x="92" y="43"/>
                  <a:pt x="92" y="60"/>
                </a:cubicBezTo>
                <a:cubicBezTo>
                  <a:pt x="92" y="78"/>
                  <a:pt x="77" y="92"/>
                  <a:pt x="60" y="92"/>
                </a:cubicBezTo>
                <a:close/>
                <a:moveTo>
                  <a:pt x="60" y="36"/>
                </a:moveTo>
                <a:cubicBezTo>
                  <a:pt x="46" y="36"/>
                  <a:pt x="36" y="47"/>
                  <a:pt x="36" y="60"/>
                </a:cubicBezTo>
                <a:cubicBezTo>
                  <a:pt x="36" y="73"/>
                  <a:pt x="46" y="84"/>
                  <a:pt x="60" y="84"/>
                </a:cubicBezTo>
                <a:cubicBezTo>
                  <a:pt x="73" y="84"/>
                  <a:pt x="84" y="73"/>
                  <a:pt x="84" y="60"/>
                </a:cubicBezTo>
                <a:cubicBezTo>
                  <a:pt x="84" y="47"/>
                  <a:pt x="73" y="36"/>
                  <a:pt x="60" y="36"/>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 name="Freeform 38"/>
          <p:cNvSpPr>
            <a:spLocks noEditPoints="1"/>
          </p:cNvSpPr>
          <p:nvPr/>
        </p:nvSpPr>
        <p:spPr bwMode="auto">
          <a:xfrm>
            <a:off x="8928237" y="4714155"/>
            <a:ext cx="356907" cy="355044"/>
          </a:xfrm>
          <a:custGeom>
            <a:avLst/>
            <a:gdLst>
              <a:gd name="T0" fmla="*/ 56 w 162"/>
              <a:gd name="T1" fmla="*/ 161 h 161"/>
              <a:gd name="T2" fmla="*/ 56 w 162"/>
              <a:gd name="T3" fmla="*/ 161 h 161"/>
              <a:gd name="T4" fmla="*/ 50 w 162"/>
              <a:gd name="T5" fmla="*/ 158 h 161"/>
              <a:gd name="T6" fmla="*/ 30 w 162"/>
              <a:gd name="T7" fmla="*/ 131 h 161"/>
              <a:gd name="T8" fmla="*/ 3 w 162"/>
              <a:gd name="T9" fmla="*/ 111 h 161"/>
              <a:gd name="T10" fmla="*/ 0 w 162"/>
              <a:gd name="T11" fmla="*/ 105 h 161"/>
              <a:gd name="T12" fmla="*/ 2 w 162"/>
              <a:gd name="T13" fmla="*/ 100 h 161"/>
              <a:gd name="T14" fmla="*/ 13 w 162"/>
              <a:gd name="T15" fmla="*/ 89 h 161"/>
              <a:gd name="T16" fmla="*/ 18 w 162"/>
              <a:gd name="T17" fmla="*/ 87 h 161"/>
              <a:gd name="T18" fmla="*/ 20 w 162"/>
              <a:gd name="T19" fmla="*/ 87 h 161"/>
              <a:gd name="T20" fmla="*/ 39 w 162"/>
              <a:gd name="T21" fmla="*/ 92 h 161"/>
              <a:gd name="T22" fmla="*/ 62 w 162"/>
              <a:gd name="T23" fmla="*/ 69 h 161"/>
              <a:gd name="T24" fmla="*/ 11 w 162"/>
              <a:gd name="T25" fmla="*/ 41 h 161"/>
              <a:gd name="T26" fmla="*/ 7 w 162"/>
              <a:gd name="T27" fmla="*/ 36 h 161"/>
              <a:gd name="T28" fmla="*/ 9 w 162"/>
              <a:gd name="T29" fmla="*/ 29 h 161"/>
              <a:gd name="T30" fmla="*/ 23 w 162"/>
              <a:gd name="T31" fmla="*/ 15 h 161"/>
              <a:gd name="T32" fmla="*/ 30 w 162"/>
              <a:gd name="T33" fmla="*/ 13 h 161"/>
              <a:gd name="T34" fmla="*/ 101 w 162"/>
              <a:gd name="T35" fmla="*/ 30 h 161"/>
              <a:gd name="T36" fmla="*/ 116 w 162"/>
              <a:gd name="T37" fmla="*/ 14 h 161"/>
              <a:gd name="T38" fmla="*/ 146 w 162"/>
              <a:gd name="T39" fmla="*/ 0 h 161"/>
              <a:gd name="T40" fmla="*/ 157 w 162"/>
              <a:gd name="T41" fmla="*/ 4 h 161"/>
              <a:gd name="T42" fmla="*/ 159 w 162"/>
              <a:gd name="T43" fmla="*/ 24 h 161"/>
              <a:gd name="T44" fmla="*/ 147 w 162"/>
              <a:gd name="T45" fmla="*/ 44 h 161"/>
              <a:gd name="T46" fmla="*/ 131 w 162"/>
              <a:gd name="T47" fmla="*/ 61 h 161"/>
              <a:gd name="T48" fmla="*/ 148 w 162"/>
              <a:gd name="T49" fmla="*/ 134 h 161"/>
              <a:gd name="T50" fmla="*/ 145 w 162"/>
              <a:gd name="T51" fmla="*/ 142 h 161"/>
              <a:gd name="T52" fmla="*/ 131 w 162"/>
              <a:gd name="T53" fmla="*/ 153 h 161"/>
              <a:gd name="T54" fmla="*/ 126 w 162"/>
              <a:gd name="T55" fmla="*/ 154 h 161"/>
              <a:gd name="T56" fmla="*/ 124 w 162"/>
              <a:gd name="T57" fmla="*/ 154 h 161"/>
              <a:gd name="T58" fmla="*/ 120 w 162"/>
              <a:gd name="T59" fmla="*/ 150 h 161"/>
              <a:gd name="T60" fmla="*/ 92 w 162"/>
              <a:gd name="T61" fmla="*/ 99 h 161"/>
              <a:gd name="T62" fmla="*/ 69 w 162"/>
              <a:gd name="T63" fmla="*/ 122 h 161"/>
              <a:gd name="T64" fmla="*/ 74 w 162"/>
              <a:gd name="T65" fmla="*/ 141 h 161"/>
              <a:gd name="T66" fmla="*/ 72 w 162"/>
              <a:gd name="T67" fmla="*/ 148 h 161"/>
              <a:gd name="T68" fmla="*/ 62 w 162"/>
              <a:gd name="T69" fmla="*/ 159 h 161"/>
              <a:gd name="T70" fmla="*/ 56 w 162"/>
              <a:gd name="T71" fmla="*/ 161 h 161"/>
              <a:gd name="T72" fmla="*/ 8 w 162"/>
              <a:gd name="T73" fmla="*/ 105 h 161"/>
              <a:gd name="T74" fmla="*/ 36 w 162"/>
              <a:gd name="T75" fmla="*/ 126 h 161"/>
              <a:gd name="T76" fmla="*/ 56 w 162"/>
              <a:gd name="T77" fmla="*/ 153 h 161"/>
              <a:gd name="T78" fmla="*/ 66 w 162"/>
              <a:gd name="T79" fmla="*/ 143 h 161"/>
              <a:gd name="T80" fmla="*/ 60 w 162"/>
              <a:gd name="T81" fmla="*/ 120 h 161"/>
              <a:gd name="T82" fmla="*/ 94 w 162"/>
              <a:gd name="T83" fmla="*/ 86 h 161"/>
              <a:gd name="T84" fmla="*/ 126 w 162"/>
              <a:gd name="T85" fmla="*/ 146 h 161"/>
              <a:gd name="T86" fmla="*/ 140 w 162"/>
              <a:gd name="T87" fmla="*/ 136 h 161"/>
              <a:gd name="T88" fmla="*/ 122 w 162"/>
              <a:gd name="T89" fmla="*/ 58 h 161"/>
              <a:gd name="T90" fmla="*/ 141 w 162"/>
              <a:gd name="T91" fmla="*/ 39 h 161"/>
              <a:gd name="T92" fmla="*/ 152 w 162"/>
              <a:gd name="T93" fmla="*/ 22 h 161"/>
              <a:gd name="T94" fmla="*/ 151 w 162"/>
              <a:gd name="T95" fmla="*/ 10 h 161"/>
              <a:gd name="T96" fmla="*/ 146 w 162"/>
              <a:gd name="T97" fmla="*/ 8 h 161"/>
              <a:gd name="T98" fmla="*/ 122 w 162"/>
              <a:gd name="T99" fmla="*/ 20 h 161"/>
              <a:gd name="T100" fmla="*/ 103 w 162"/>
              <a:gd name="T101" fmla="*/ 39 h 161"/>
              <a:gd name="T102" fmla="*/ 28 w 162"/>
              <a:gd name="T103" fmla="*/ 21 h 161"/>
              <a:gd name="T104" fmla="*/ 15 w 162"/>
              <a:gd name="T105" fmla="*/ 35 h 161"/>
              <a:gd name="T106" fmla="*/ 75 w 162"/>
              <a:gd name="T107" fmla="*/ 67 h 161"/>
              <a:gd name="T108" fmla="*/ 41 w 162"/>
              <a:gd name="T109" fmla="*/ 101 h 161"/>
              <a:gd name="T110" fmla="*/ 18 w 162"/>
              <a:gd name="T111" fmla="*/ 95 h 161"/>
              <a:gd name="T112" fmla="*/ 8 w 162"/>
              <a:gd name="T113" fmla="*/ 10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2" h="161">
                <a:moveTo>
                  <a:pt x="56" y="161"/>
                </a:moveTo>
                <a:cubicBezTo>
                  <a:pt x="56" y="161"/>
                  <a:pt x="56" y="161"/>
                  <a:pt x="56" y="161"/>
                </a:cubicBezTo>
                <a:cubicBezTo>
                  <a:pt x="53" y="161"/>
                  <a:pt x="52" y="160"/>
                  <a:pt x="50" y="158"/>
                </a:cubicBezTo>
                <a:cubicBezTo>
                  <a:pt x="30" y="131"/>
                  <a:pt x="30" y="131"/>
                  <a:pt x="30" y="131"/>
                </a:cubicBezTo>
                <a:cubicBezTo>
                  <a:pt x="3" y="111"/>
                  <a:pt x="3" y="111"/>
                  <a:pt x="3" y="111"/>
                </a:cubicBezTo>
                <a:cubicBezTo>
                  <a:pt x="1" y="110"/>
                  <a:pt x="0" y="108"/>
                  <a:pt x="0" y="105"/>
                </a:cubicBezTo>
                <a:cubicBezTo>
                  <a:pt x="0" y="103"/>
                  <a:pt x="0" y="101"/>
                  <a:pt x="2" y="100"/>
                </a:cubicBezTo>
                <a:cubicBezTo>
                  <a:pt x="13" y="89"/>
                  <a:pt x="13" y="89"/>
                  <a:pt x="13" y="89"/>
                </a:cubicBezTo>
                <a:cubicBezTo>
                  <a:pt x="14" y="87"/>
                  <a:pt x="16" y="87"/>
                  <a:pt x="18" y="87"/>
                </a:cubicBezTo>
                <a:cubicBezTo>
                  <a:pt x="18" y="87"/>
                  <a:pt x="19" y="87"/>
                  <a:pt x="20" y="87"/>
                </a:cubicBezTo>
                <a:cubicBezTo>
                  <a:pt x="39" y="92"/>
                  <a:pt x="39" y="92"/>
                  <a:pt x="39" y="92"/>
                </a:cubicBezTo>
                <a:cubicBezTo>
                  <a:pt x="62" y="69"/>
                  <a:pt x="62" y="69"/>
                  <a:pt x="62" y="69"/>
                </a:cubicBezTo>
                <a:cubicBezTo>
                  <a:pt x="11" y="41"/>
                  <a:pt x="11" y="41"/>
                  <a:pt x="11" y="41"/>
                </a:cubicBezTo>
                <a:cubicBezTo>
                  <a:pt x="9" y="40"/>
                  <a:pt x="7" y="38"/>
                  <a:pt x="7" y="36"/>
                </a:cubicBezTo>
                <a:cubicBezTo>
                  <a:pt x="7" y="33"/>
                  <a:pt x="7" y="31"/>
                  <a:pt x="9" y="29"/>
                </a:cubicBezTo>
                <a:cubicBezTo>
                  <a:pt x="23" y="15"/>
                  <a:pt x="23" y="15"/>
                  <a:pt x="23" y="15"/>
                </a:cubicBezTo>
                <a:cubicBezTo>
                  <a:pt x="25" y="13"/>
                  <a:pt x="28" y="13"/>
                  <a:pt x="30" y="13"/>
                </a:cubicBezTo>
                <a:cubicBezTo>
                  <a:pt x="101" y="30"/>
                  <a:pt x="101" y="30"/>
                  <a:pt x="101" y="30"/>
                </a:cubicBezTo>
                <a:cubicBezTo>
                  <a:pt x="116" y="14"/>
                  <a:pt x="116" y="14"/>
                  <a:pt x="116" y="14"/>
                </a:cubicBezTo>
                <a:cubicBezTo>
                  <a:pt x="125" y="6"/>
                  <a:pt x="137" y="0"/>
                  <a:pt x="146" y="0"/>
                </a:cubicBezTo>
                <a:cubicBezTo>
                  <a:pt x="151" y="0"/>
                  <a:pt x="154" y="1"/>
                  <a:pt x="157" y="4"/>
                </a:cubicBezTo>
                <a:cubicBezTo>
                  <a:pt x="161" y="8"/>
                  <a:pt x="162" y="15"/>
                  <a:pt x="159" y="24"/>
                </a:cubicBezTo>
                <a:cubicBezTo>
                  <a:pt x="157" y="31"/>
                  <a:pt x="152" y="39"/>
                  <a:pt x="147" y="44"/>
                </a:cubicBezTo>
                <a:cubicBezTo>
                  <a:pt x="131" y="61"/>
                  <a:pt x="131" y="61"/>
                  <a:pt x="131" y="61"/>
                </a:cubicBezTo>
                <a:cubicBezTo>
                  <a:pt x="148" y="134"/>
                  <a:pt x="148" y="134"/>
                  <a:pt x="148" y="134"/>
                </a:cubicBezTo>
                <a:cubicBezTo>
                  <a:pt x="148" y="137"/>
                  <a:pt x="147" y="140"/>
                  <a:pt x="145" y="142"/>
                </a:cubicBezTo>
                <a:cubicBezTo>
                  <a:pt x="131" y="153"/>
                  <a:pt x="131" y="153"/>
                  <a:pt x="131" y="153"/>
                </a:cubicBezTo>
                <a:cubicBezTo>
                  <a:pt x="130" y="154"/>
                  <a:pt x="128" y="154"/>
                  <a:pt x="126" y="154"/>
                </a:cubicBezTo>
                <a:cubicBezTo>
                  <a:pt x="126" y="154"/>
                  <a:pt x="125" y="154"/>
                  <a:pt x="124" y="154"/>
                </a:cubicBezTo>
                <a:cubicBezTo>
                  <a:pt x="122" y="153"/>
                  <a:pt x="120" y="152"/>
                  <a:pt x="120" y="150"/>
                </a:cubicBezTo>
                <a:cubicBezTo>
                  <a:pt x="92" y="99"/>
                  <a:pt x="92" y="99"/>
                  <a:pt x="92" y="99"/>
                </a:cubicBezTo>
                <a:cubicBezTo>
                  <a:pt x="69" y="122"/>
                  <a:pt x="69" y="122"/>
                  <a:pt x="69" y="122"/>
                </a:cubicBezTo>
                <a:cubicBezTo>
                  <a:pt x="74" y="141"/>
                  <a:pt x="74" y="141"/>
                  <a:pt x="74" y="141"/>
                </a:cubicBezTo>
                <a:cubicBezTo>
                  <a:pt x="75" y="144"/>
                  <a:pt x="74" y="146"/>
                  <a:pt x="72" y="148"/>
                </a:cubicBezTo>
                <a:cubicBezTo>
                  <a:pt x="62" y="159"/>
                  <a:pt x="62" y="159"/>
                  <a:pt x="62" y="159"/>
                </a:cubicBezTo>
                <a:cubicBezTo>
                  <a:pt x="60" y="160"/>
                  <a:pt x="58" y="161"/>
                  <a:pt x="56" y="161"/>
                </a:cubicBezTo>
                <a:close/>
                <a:moveTo>
                  <a:pt x="8" y="105"/>
                </a:moveTo>
                <a:cubicBezTo>
                  <a:pt x="36" y="126"/>
                  <a:pt x="36" y="126"/>
                  <a:pt x="36" y="126"/>
                </a:cubicBezTo>
                <a:cubicBezTo>
                  <a:pt x="56" y="153"/>
                  <a:pt x="56" y="153"/>
                  <a:pt x="56" y="153"/>
                </a:cubicBezTo>
                <a:cubicBezTo>
                  <a:pt x="66" y="143"/>
                  <a:pt x="66" y="143"/>
                  <a:pt x="66" y="143"/>
                </a:cubicBezTo>
                <a:cubicBezTo>
                  <a:pt x="60" y="120"/>
                  <a:pt x="60" y="120"/>
                  <a:pt x="60" y="120"/>
                </a:cubicBezTo>
                <a:cubicBezTo>
                  <a:pt x="94" y="86"/>
                  <a:pt x="94" y="86"/>
                  <a:pt x="94" y="86"/>
                </a:cubicBezTo>
                <a:cubicBezTo>
                  <a:pt x="126" y="146"/>
                  <a:pt x="126" y="146"/>
                  <a:pt x="126" y="146"/>
                </a:cubicBezTo>
                <a:cubicBezTo>
                  <a:pt x="140" y="136"/>
                  <a:pt x="140" y="136"/>
                  <a:pt x="140" y="136"/>
                </a:cubicBezTo>
                <a:cubicBezTo>
                  <a:pt x="122" y="58"/>
                  <a:pt x="122" y="58"/>
                  <a:pt x="122" y="58"/>
                </a:cubicBezTo>
                <a:cubicBezTo>
                  <a:pt x="141" y="39"/>
                  <a:pt x="141" y="39"/>
                  <a:pt x="141" y="39"/>
                </a:cubicBezTo>
                <a:cubicBezTo>
                  <a:pt x="146" y="34"/>
                  <a:pt x="150" y="28"/>
                  <a:pt x="152" y="22"/>
                </a:cubicBezTo>
                <a:cubicBezTo>
                  <a:pt x="154" y="16"/>
                  <a:pt x="153" y="12"/>
                  <a:pt x="151" y="10"/>
                </a:cubicBezTo>
                <a:cubicBezTo>
                  <a:pt x="150" y="8"/>
                  <a:pt x="149" y="8"/>
                  <a:pt x="146" y="8"/>
                </a:cubicBezTo>
                <a:cubicBezTo>
                  <a:pt x="139" y="8"/>
                  <a:pt x="129" y="13"/>
                  <a:pt x="122" y="20"/>
                </a:cubicBezTo>
                <a:cubicBezTo>
                  <a:pt x="103" y="39"/>
                  <a:pt x="103" y="39"/>
                  <a:pt x="103" y="39"/>
                </a:cubicBezTo>
                <a:cubicBezTo>
                  <a:pt x="28" y="21"/>
                  <a:pt x="28" y="21"/>
                  <a:pt x="28" y="21"/>
                </a:cubicBezTo>
                <a:cubicBezTo>
                  <a:pt x="15" y="35"/>
                  <a:pt x="15" y="35"/>
                  <a:pt x="15" y="35"/>
                </a:cubicBezTo>
                <a:cubicBezTo>
                  <a:pt x="75" y="67"/>
                  <a:pt x="75" y="67"/>
                  <a:pt x="75" y="67"/>
                </a:cubicBezTo>
                <a:cubicBezTo>
                  <a:pt x="41" y="101"/>
                  <a:pt x="41" y="101"/>
                  <a:pt x="41" y="101"/>
                </a:cubicBezTo>
                <a:cubicBezTo>
                  <a:pt x="18" y="95"/>
                  <a:pt x="18" y="95"/>
                  <a:pt x="18" y="95"/>
                </a:cubicBezTo>
                <a:lnTo>
                  <a:pt x="8" y="105"/>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 name="Freeform 39"/>
          <p:cNvSpPr>
            <a:spLocks noEditPoints="1"/>
          </p:cNvSpPr>
          <p:nvPr/>
        </p:nvSpPr>
        <p:spPr bwMode="auto">
          <a:xfrm>
            <a:off x="3843007" y="4716018"/>
            <a:ext cx="404433" cy="350384"/>
          </a:xfrm>
          <a:custGeom>
            <a:avLst/>
            <a:gdLst>
              <a:gd name="T0" fmla="*/ 21 w 184"/>
              <a:gd name="T1" fmla="*/ 159 h 159"/>
              <a:gd name="T2" fmla="*/ 13 w 184"/>
              <a:gd name="T3" fmla="*/ 152 h 159"/>
              <a:gd name="T4" fmla="*/ 13 w 184"/>
              <a:gd name="T5" fmla="*/ 152 h 159"/>
              <a:gd name="T6" fmla="*/ 16 w 184"/>
              <a:gd name="T7" fmla="*/ 144 h 159"/>
              <a:gd name="T8" fmla="*/ 16 w 184"/>
              <a:gd name="T9" fmla="*/ 143 h 159"/>
              <a:gd name="T10" fmla="*/ 19 w 184"/>
              <a:gd name="T11" fmla="*/ 140 h 159"/>
              <a:gd name="T12" fmla="*/ 33 w 184"/>
              <a:gd name="T13" fmla="*/ 118 h 159"/>
              <a:gd name="T14" fmla="*/ 0 w 184"/>
              <a:gd name="T15" fmla="*/ 67 h 159"/>
              <a:gd name="T16" fmla="*/ 92 w 184"/>
              <a:gd name="T17" fmla="*/ 0 h 159"/>
              <a:gd name="T18" fmla="*/ 184 w 184"/>
              <a:gd name="T19" fmla="*/ 67 h 159"/>
              <a:gd name="T20" fmla="*/ 92 w 184"/>
              <a:gd name="T21" fmla="*/ 134 h 159"/>
              <a:gd name="T22" fmla="*/ 79 w 184"/>
              <a:gd name="T23" fmla="*/ 133 h 159"/>
              <a:gd name="T24" fmla="*/ 34 w 184"/>
              <a:gd name="T25" fmla="*/ 157 h 159"/>
              <a:gd name="T26" fmla="*/ 22 w 184"/>
              <a:gd name="T27" fmla="*/ 159 h 159"/>
              <a:gd name="T28" fmla="*/ 21 w 184"/>
              <a:gd name="T29" fmla="*/ 159 h 159"/>
              <a:gd name="T30" fmla="*/ 21 w 184"/>
              <a:gd name="T31" fmla="*/ 151 h 159"/>
              <a:gd name="T32" fmla="*/ 21 w 184"/>
              <a:gd name="T33" fmla="*/ 151 h 159"/>
              <a:gd name="T34" fmla="*/ 32 w 184"/>
              <a:gd name="T35" fmla="*/ 149 h 159"/>
              <a:gd name="T36" fmla="*/ 75 w 184"/>
              <a:gd name="T37" fmla="*/ 126 h 159"/>
              <a:gd name="T38" fmla="*/ 77 w 184"/>
              <a:gd name="T39" fmla="*/ 125 h 159"/>
              <a:gd name="T40" fmla="*/ 78 w 184"/>
              <a:gd name="T41" fmla="*/ 125 h 159"/>
              <a:gd name="T42" fmla="*/ 92 w 184"/>
              <a:gd name="T43" fmla="*/ 126 h 159"/>
              <a:gd name="T44" fmla="*/ 176 w 184"/>
              <a:gd name="T45" fmla="*/ 67 h 159"/>
              <a:gd name="T46" fmla="*/ 92 w 184"/>
              <a:gd name="T47" fmla="*/ 8 h 159"/>
              <a:gd name="T48" fmla="*/ 8 w 184"/>
              <a:gd name="T49" fmla="*/ 67 h 159"/>
              <a:gd name="T50" fmla="*/ 39 w 184"/>
              <a:gd name="T51" fmla="*/ 113 h 159"/>
              <a:gd name="T52" fmla="*/ 42 w 184"/>
              <a:gd name="T53" fmla="*/ 114 h 159"/>
              <a:gd name="T54" fmla="*/ 41 w 184"/>
              <a:gd name="T55" fmla="*/ 118 h 159"/>
              <a:gd name="T56" fmla="*/ 25 w 184"/>
              <a:gd name="T57" fmla="*/ 146 h 159"/>
              <a:gd name="T58" fmla="*/ 22 w 184"/>
              <a:gd name="T59" fmla="*/ 148 h 159"/>
              <a:gd name="T60" fmla="*/ 22 w 184"/>
              <a:gd name="T61" fmla="*/ 149 h 159"/>
              <a:gd name="T62" fmla="*/ 21 w 184"/>
              <a:gd name="T63" fmla="*/ 15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4" h="159">
                <a:moveTo>
                  <a:pt x="21" y="159"/>
                </a:moveTo>
                <a:cubicBezTo>
                  <a:pt x="17" y="159"/>
                  <a:pt x="14" y="156"/>
                  <a:pt x="13" y="152"/>
                </a:cubicBezTo>
                <a:cubicBezTo>
                  <a:pt x="13" y="152"/>
                  <a:pt x="13" y="152"/>
                  <a:pt x="13" y="152"/>
                </a:cubicBezTo>
                <a:cubicBezTo>
                  <a:pt x="12" y="148"/>
                  <a:pt x="14" y="145"/>
                  <a:pt x="16" y="144"/>
                </a:cubicBezTo>
                <a:cubicBezTo>
                  <a:pt x="16" y="143"/>
                  <a:pt x="16" y="143"/>
                  <a:pt x="16" y="143"/>
                </a:cubicBezTo>
                <a:cubicBezTo>
                  <a:pt x="17" y="142"/>
                  <a:pt x="18" y="141"/>
                  <a:pt x="19" y="140"/>
                </a:cubicBezTo>
                <a:cubicBezTo>
                  <a:pt x="24" y="135"/>
                  <a:pt x="29" y="130"/>
                  <a:pt x="33" y="118"/>
                </a:cubicBezTo>
                <a:cubicBezTo>
                  <a:pt x="12" y="106"/>
                  <a:pt x="0" y="87"/>
                  <a:pt x="0" y="67"/>
                </a:cubicBezTo>
                <a:cubicBezTo>
                  <a:pt x="0" y="30"/>
                  <a:pt x="41" y="0"/>
                  <a:pt x="92" y="0"/>
                </a:cubicBezTo>
                <a:cubicBezTo>
                  <a:pt x="143" y="0"/>
                  <a:pt x="184" y="30"/>
                  <a:pt x="184" y="67"/>
                </a:cubicBezTo>
                <a:cubicBezTo>
                  <a:pt x="184" y="104"/>
                  <a:pt x="143" y="134"/>
                  <a:pt x="92" y="134"/>
                </a:cubicBezTo>
                <a:cubicBezTo>
                  <a:pt x="88" y="134"/>
                  <a:pt x="84" y="134"/>
                  <a:pt x="79" y="133"/>
                </a:cubicBezTo>
                <a:cubicBezTo>
                  <a:pt x="66" y="145"/>
                  <a:pt x="51" y="153"/>
                  <a:pt x="34" y="157"/>
                </a:cubicBezTo>
                <a:cubicBezTo>
                  <a:pt x="30" y="158"/>
                  <a:pt x="27" y="159"/>
                  <a:pt x="22" y="159"/>
                </a:cubicBezTo>
                <a:lnTo>
                  <a:pt x="21" y="159"/>
                </a:lnTo>
                <a:close/>
                <a:moveTo>
                  <a:pt x="21" y="151"/>
                </a:moveTo>
                <a:cubicBezTo>
                  <a:pt x="21" y="151"/>
                  <a:pt x="21" y="151"/>
                  <a:pt x="21" y="151"/>
                </a:cubicBezTo>
                <a:cubicBezTo>
                  <a:pt x="25" y="151"/>
                  <a:pt x="29" y="150"/>
                  <a:pt x="32" y="149"/>
                </a:cubicBezTo>
                <a:cubicBezTo>
                  <a:pt x="48" y="145"/>
                  <a:pt x="63" y="137"/>
                  <a:pt x="75" y="126"/>
                </a:cubicBezTo>
                <a:cubicBezTo>
                  <a:pt x="77" y="125"/>
                  <a:pt x="77" y="125"/>
                  <a:pt x="77" y="125"/>
                </a:cubicBezTo>
                <a:cubicBezTo>
                  <a:pt x="78" y="125"/>
                  <a:pt x="78" y="125"/>
                  <a:pt x="78" y="125"/>
                </a:cubicBezTo>
                <a:cubicBezTo>
                  <a:pt x="83" y="126"/>
                  <a:pt x="88" y="126"/>
                  <a:pt x="92" y="126"/>
                </a:cubicBezTo>
                <a:cubicBezTo>
                  <a:pt x="139" y="126"/>
                  <a:pt x="176" y="100"/>
                  <a:pt x="176" y="67"/>
                </a:cubicBezTo>
                <a:cubicBezTo>
                  <a:pt x="176" y="35"/>
                  <a:pt x="139" y="8"/>
                  <a:pt x="92" y="8"/>
                </a:cubicBezTo>
                <a:cubicBezTo>
                  <a:pt x="46" y="8"/>
                  <a:pt x="8" y="35"/>
                  <a:pt x="8" y="67"/>
                </a:cubicBezTo>
                <a:cubicBezTo>
                  <a:pt x="8" y="85"/>
                  <a:pt x="20" y="102"/>
                  <a:pt x="39" y="113"/>
                </a:cubicBezTo>
                <a:cubicBezTo>
                  <a:pt x="42" y="114"/>
                  <a:pt x="42" y="114"/>
                  <a:pt x="42" y="114"/>
                </a:cubicBezTo>
                <a:cubicBezTo>
                  <a:pt x="41" y="118"/>
                  <a:pt x="41" y="118"/>
                  <a:pt x="41" y="118"/>
                </a:cubicBezTo>
                <a:cubicBezTo>
                  <a:pt x="37" y="133"/>
                  <a:pt x="31" y="140"/>
                  <a:pt x="25" y="146"/>
                </a:cubicBezTo>
                <a:cubicBezTo>
                  <a:pt x="24" y="147"/>
                  <a:pt x="23" y="147"/>
                  <a:pt x="22" y="148"/>
                </a:cubicBezTo>
                <a:cubicBezTo>
                  <a:pt x="22" y="149"/>
                  <a:pt x="22" y="149"/>
                  <a:pt x="22" y="149"/>
                </a:cubicBezTo>
                <a:cubicBezTo>
                  <a:pt x="21" y="150"/>
                  <a:pt x="21" y="150"/>
                  <a:pt x="21" y="151"/>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172" name="组合 171"/>
          <p:cNvGrpSpPr/>
          <p:nvPr/>
        </p:nvGrpSpPr>
        <p:grpSpPr>
          <a:xfrm>
            <a:off x="6373042" y="4716018"/>
            <a:ext cx="405365" cy="350384"/>
            <a:chOff x="6315267" y="3250080"/>
            <a:chExt cx="405365" cy="350384"/>
          </a:xfrm>
        </p:grpSpPr>
        <p:sp>
          <p:nvSpPr>
            <p:cNvPr id="5" name="Freeform 5"/>
            <p:cNvSpPr>
              <a:spLocks noEditPoints="1"/>
            </p:cNvSpPr>
            <p:nvPr/>
          </p:nvSpPr>
          <p:spPr bwMode="auto">
            <a:xfrm>
              <a:off x="6315267" y="3250080"/>
              <a:ext cx="405365" cy="350384"/>
            </a:xfrm>
            <a:custGeom>
              <a:avLst/>
              <a:gdLst>
                <a:gd name="T0" fmla="*/ 21 w 184"/>
                <a:gd name="T1" fmla="*/ 159 h 159"/>
                <a:gd name="T2" fmla="*/ 13 w 184"/>
                <a:gd name="T3" fmla="*/ 152 h 159"/>
                <a:gd name="T4" fmla="*/ 13 w 184"/>
                <a:gd name="T5" fmla="*/ 152 h 159"/>
                <a:gd name="T6" fmla="*/ 16 w 184"/>
                <a:gd name="T7" fmla="*/ 144 h 159"/>
                <a:gd name="T8" fmla="*/ 16 w 184"/>
                <a:gd name="T9" fmla="*/ 143 h 159"/>
                <a:gd name="T10" fmla="*/ 19 w 184"/>
                <a:gd name="T11" fmla="*/ 140 h 159"/>
                <a:gd name="T12" fmla="*/ 33 w 184"/>
                <a:gd name="T13" fmla="*/ 118 h 159"/>
                <a:gd name="T14" fmla="*/ 0 w 184"/>
                <a:gd name="T15" fmla="*/ 67 h 159"/>
                <a:gd name="T16" fmla="*/ 92 w 184"/>
                <a:gd name="T17" fmla="*/ 0 h 159"/>
                <a:gd name="T18" fmla="*/ 184 w 184"/>
                <a:gd name="T19" fmla="*/ 67 h 159"/>
                <a:gd name="T20" fmla="*/ 92 w 184"/>
                <a:gd name="T21" fmla="*/ 134 h 159"/>
                <a:gd name="T22" fmla="*/ 79 w 184"/>
                <a:gd name="T23" fmla="*/ 133 h 159"/>
                <a:gd name="T24" fmla="*/ 34 w 184"/>
                <a:gd name="T25" fmla="*/ 157 h 159"/>
                <a:gd name="T26" fmla="*/ 22 w 184"/>
                <a:gd name="T27" fmla="*/ 159 h 159"/>
                <a:gd name="T28" fmla="*/ 21 w 184"/>
                <a:gd name="T29" fmla="*/ 159 h 159"/>
                <a:gd name="T30" fmla="*/ 21 w 184"/>
                <a:gd name="T31" fmla="*/ 151 h 159"/>
                <a:gd name="T32" fmla="*/ 21 w 184"/>
                <a:gd name="T33" fmla="*/ 151 h 159"/>
                <a:gd name="T34" fmla="*/ 32 w 184"/>
                <a:gd name="T35" fmla="*/ 149 h 159"/>
                <a:gd name="T36" fmla="*/ 75 w 184"/>
                <a:gd name="T37" fmla="*/ 126 h 159"/>
                <a:gd name="T38" fmla="*/ 77 w 184"/>
                <a:gd name="T39" fmla="*/ 125 h 159"/>
                <a:gd name="T40" fmla="*/ 78 w 184"/>
                <a:gd name="T41" fmla="*/ 125 h 159"/>
                <a:gd name="T42" fmla="*/ 92 w 184"/>
                <a:gd name="T43" fmla="*/ 126 h 159"/>
                <a:gd name="T44" fmla="*/ 176 w 184"/>
                <a:gd name="T45" fmla="*/ 67 h 159"/>
                <a:gd name="T46" fmla="*/ 92 w 184"/>
                <a:gd name="T47" fmla="*/ 8 h 159"/>
                <a:gd name="T48" fmla="*/ 8 w 184"/>
                <a:gd name="T49" fmla="*/ 67 h 159"/>
                <a:gd name="T50" fmla="*/ 39 w 184"/>
                <a:gd name="T51" fmla="*/ 113 h 159"/>
                <a:gd name="T52" fmla="*/ 42 w 184"/>
                <a:gd name="T53" fmla="*/ 114 h 159"/>
                <a:gd name="T54" fmla="*/ 41 w 184"/>
                <a:gd name="T55" fmla="*/ 118 h 159"/>
                <a:gd name="T56" fmla="*/ 25 w 184"/>
                <a:gd name="T57" fmla="*/ 146 h 159"/>
                <a:gd name="T58" fmla="*/ 22 w 184"/>
                <a:gd name="T59" fmla="*/ 148 h 159"/>
                <a:gd name="T60" fmla="*/ 22 w 184"/>
                <a:gd name="T61" fmla="*/ 149 h 159"/>
                <a:gd name="T62" fmla="*/ 21 w 184"/>
                <a:gd name="T63" fmla="*/ 15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4" h="159">
                  <a:moveTo>
                    <a:pt x="21" y="159"/>
                  </a:moveTo>
                  <a:cubicBezTo>
                    <a:pt x="17" y="159"/>
                    <a:pt x="14" y="156"/>
                    <a:pt x="13" y="152"/>
                  </a:cubicBezTo>
                  <a:cubicBezTo>
                    <a:pt x="13" y="152"/>
                    <a:pt x="13" y="152"/>
                    <a:pt x="13" y="152"/>
                  </a:cubicBezTo>
                  <a:cubicBezTo>
                    <a:pt x="12" y="148"/>
                    <a:pt x="14" y="145"/>
                    <a:pt x="16" y="144"/>
                  </a:cubicBezTo>
                  <a:cubicBezTo>
                    <a:pt x="16" y="143"/>
                    <a:pt x="16" y="143"/>
                    <a:pt x="16" y="143"/>
                  </a:cubicBezTo>
                  <a:cubicBezTo>
                    <a:pt x="17" y="142"/>
                    <a:pt x="18" y="141"/>
                    <a:pt x="19" y="140"/>
                  </a:cubicBezTo>
                  <a:cubicBezTo>
                    <a:pt x="24" y="135"/>
                    <a:pt x="29" y="130"/>
                    <a:pt x="33" y="118"/>
                  </a:cubicBezTo>
                  <a:cubicBezTo>
                    <a:pt x="12" y="106"/>
                    <a:pt x="0" y="87"/>
                    <a:pt x="0" y="67"/>
                  </a:cubicBezTo>
                  <a:cubicBezTo>
                    <a:pt x="0" y="30"/>
                    <a:pt x="41" y="0"/>
                    <a:pt x="92" y="0"/>
                  </a:cubicBezTo>
                  <a:cubicBezTo>
                    <a:pt x="143" y="0"/>
                    <a:pt x="184" y="30"/>
                    <a:pt x="184" y="67"/>
                  </a:cubicBezTo>
                  <a:cubicBezTo>
                    <a:pt x="184" y="104"/>
                    <a:pt x="143" y="134"/>
                    <a:pt x="92" y="134"/>
                  </a:cubicBezTo>
                  <a:cubicBezTo>
                    <a:pt x="88" y="134"/>
                    <a:pt x="84" y="134"/>
                    <a:pt x="79" y="133"/>
                  </a:cubicBezTo>
                  <a:cubicBezTo>
                    <a:pt x="66" y="145"/>
                    <a:pt x="51" y="153"/>
                    <a:pt x="34" y="157"/>
                  </a:cubicBezTo>
                  <a:cubicBezTo>
                    <a:pt x="30" y="158"/>
                    <a:pt x="27" y="159"/>
                    <a:pt x="22" y="159"/>
                  </a:cubicBezTo>
                  <a:lnTo>
                    <a:pt x="21" y="159"/>
                  </a:lnTo>
                  <a:close/>
                  <a:moveTo>
                    <a:pt x="21" y="151"/>
                  </a:moveTo>
                  <a:cubicBezTo>
                    <a:pt x="21" y="151"/>
                    <a:pt x="21" y="151"/>
                    <a:pt x="21" y="151"/>
                  </a:cubicBezTo>
                  <a:cubicBezTo>
                    <a:pt x="25" y="151"/>
                    <a:pt x="29" y="150"/>
                    <a:pt x="32" y="149"/>
                  </a:cubicBezTo>
                  <a:cubicBezTo>
                    <a:pt x="48" y="145"/>
                    <a:pt x="63" y="137"/>
                    <a:pt x="75" y="126"/>
                  </a:cubicBezTo>
                  <a:cubicBezTo>
                    <a:pt x="77" y="125"/>
                    <a:pt x="77" y="125"/>
                    <a:pt x="77" y="125"/>
                  </a:cubicBezTo>
                  <a:cubicBezTo>
                    <a:pt x="78" y="125"/>
                    <a:pt x="78" y="125"/>
                    <a:pt x="78" y="125"/>
                  </a:cubicBezTo>
                  <a:cubicBezTo>
                    <a:pt x="83" y="126"/>
                    <a:pt x="88" y="126"/>
                    <a:pt x="92" y="126"/>
                  </a:cubicBezTo>
                  <a:cubicBezTo>
                    <a:pt x="139" y="126"/>
                    <a:pt x="176" y="100"/>
                    <a:pt x="176" y="67"/>
                  </a:cubicBezTo>
                  <a:cubicBezTo>
                    <a:pt x="176" y="35"/>
                    <a:pt x="139" y="8"/>
                    <a:pt x="92" y="8"/>
                  </a:cubicBezTo>
                  <a:cubicBezTo>
                    <a:pt x="46" y="8"/>
                    <a:pt x="8" y="35"/>
                    <a:pt x="8" y="67"/>
                  </a:cubicBezTo>
                  <a:cubicBezTo>
                    <a:pt x="8" y="85"/>
                    <a:pt x="20" y="102"/>
                    <a:pt x="39" y="113"/>
                  </a:cubicBezTo>
                  <a:cubicBezTo>
                    <a:pt x="42" y="114"/>
                    <a:pt x="42" y="114"/>
                    <a:pt x="42" y="114"/>
                  </a:cubicBezTo>
                  <a:cubicBezTo>
                    <a:pt x="41" y="118"/>
                    <a:pt x="41" y="118"/>
                    <a:pt x="41" y="118"/>
                  </a:cubicBezTo>
                  <a:cubicBezTo>
                    <a:pt x="37" y="133"/>
                    <a:pt x="31" y="140"/>
                    <a:pt x="25" y="146"/>
                  </a:cubicBezTo>
                  <a:cubicBezTo>
                    <a:pt x="24" y="147"/>
                    <a:pt x="23" y="147"/>
                    <a:pt x="22" y="148"/>
                  </a:cubicBezTo>
                  <a:cubicBezTo>
                    <a:pt x="22" y="149"/>
                    <a:pt x="22" y="149"/>
                    <a:pt x="22" y="149"/>
                  </a:cubicBezTo>
                  <a:cubicBezTo>
                    <a:pt x="21" y="150"/>
                    <a:pt x="21" y="150"/>
                    <a:pt x="21" y="151"/>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 name="Rectangle 43"/>
            <p:cNvSpPr>
              <a:spLocks noChangeArrowheads="1"/>
            </p:cNvSpPr>
            <p:nvPr/>
          </p:nvSpPr>
          <p:spPr bwMode="auto">
            <a:xfrm>
              <a:off x="6450388" y="3400112"/>
              <a:ext cx="140713" cy="9319"/>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4" name="Freeform 44"/>
          <p:cNvSpPr>
            <a:spLocks noEditPoints="1"/>
          </p:cNvSpPr>
          <p:nvPr/>
        </p:nvSpPr>
        <p:spPr bwMode="auto">
          <a:xfrm>
            <a:off x="6373042" y="5606889"/>
            <a:ext cx="379272" cy="321496"/>
          </a:xfrm>
          <a:custGeom>
            <a:avLst/>
            <a:gdLst>
              <a:gd name="T0" fmla="*/ 126 w 172"/>
              <a:gd name="T1" fmla="*/ 129 h 146"/>
              <a:gd name="T2" fmla="*/ 69 w 172"/>
              <a:gd name="T3" fmla="*/ 121 h 146"/>
              <a:gd name="T4" fmla="*/ 54 w 172"/>
              <a:gd name="T5" fmla="*/ 146 h 146"/>
              <a:gd name="T6" fmla="*/ 42 w 172"/>
              <a:gd name="T7" fmla="*/ 119 h 146"/>
              <a:gd name="T8" fmla="*/ 43 w 172"/>
              <a:gd name="T9" fmla="*/ 98 h 146"/>
              <a:gd name="T10" fmla="*/ 27 w 172"/>
              <a:gd name="T11" fmla="*/ 20 h 146"/>
              <a:gd name="T12" fmla="*/ 0 w 172"/>
              <a:gd name="T13" fmla="*/ 10 h 146"/>
              <a:gd name="T14" fmla="*/ 36 w 172"/>
              <a:gd name="T15" fmla="*/ 0 h 146"/>
              <a:gd name="T16" fmla="*/ 161 w 172"/>
              <a:gd name="T17" fmla="*/ 12 h 146"/>
              <a:gd name="T18" fmla="*/ 172 w 172"/>
              <a:gd name="T19" fmla="*/ 73 h 146"/>
              <a:gd name="T20" fmla="*/ 64 w 172"/>
              <a:gd name="T21" fmla="*/ 95 h 146"/>
              <a:gd name="T22" fmla="*/ 64 w 172"/>
              <a:gd name="T23" fmla="*/ 100 h 146"/>
              <a:gd name="T24" fmla="*/ 159 w 172"/>
              <a:gd name="T25" fmla="*/ 111 h 146"/>
              <a:gd name="T26" fmla="*/ 159 w 172"/>
              <a:gd name="T27" fmla="*/ 129 h 146"/>
              <a:gd name="T28" fmla="*/ 143 w 172"/>
              <a:gd name="T29" fmla="*/ 121 h 146"/>
              <a:gd name="T30" fmla="*/ 143 w 172"/>
              <a:gd name="T31" fmla="*/ 138 h 146"/>
              <a:gd name="T32" fmla="*/ 143 w 172"/>
              <a:gd name="T33" fmla="*/ 121 h 146"/>
              <a:gd name="T34" fmla="*/ 46 w 172"/>
              <a:gd name="T35" fmla="*/ 129 h 146"/>
              <a:gd name="T36" fmla="*/ 63 w 172"/>
              <a:gd name="T37" fmla="*/ 129 h 146"/>
              <a:gd name="T38" fmla="*/ 143 w 172"/>
              <a:gd name="T39" fmla="*/ 113 h 146"/>
              <a:gd name="T40" fmla="*/ 151 w 172"/>
              <a:gd name="T41" fmla="*/ 111 h 146"/>
              <a:gd name="T42" fmla="*/ 52 w 172"/>
              <a:gd name="T43" fmla="*/ 108 h 146"/>
              <a:gd name="T44" fmla="*/ 57 w 172"/>
              <a:gd name="T45" fmla="*/ 98 h 146"/>
              <a:gd name="T46" fmla="*/ 56 w 172"/>
              <a:gd name="T47" fmla="*/ 92 h 146"/>
              <a:gd name="T48" fmla="*/ 162 w 172"/>
              <a:gd name="T49" fmla="*/ 75 h 146"/>
              <a:gd name="T50" fmla="*/ 164 w 172"/>
              <a:gd name="T51" fmla="*/ 22 h 146"/>
              <a:gd name="T52" fmla="*/ 40 w 172"/>
              <a:gd name="T53" fmla="*/ 20 h 146"/>
              <a:gd name="T54" fmla="*/ 39 w 172"/>
              <a:gd name="T55" fmla="*/ 15 h 146"/>
              <a:gd name="T56" fmla="*/ 10 w 172"/>
              <a:gd name="T57" fmla="*/ 8 h 146"/>
              <a:gd name="T58" fmla="*/ 10 w 172"/>
              <a:gd name="T59" fmla="*/ 12 h 146"/>
              <a:gd name="T60" fmla="*/ 52 w 172"/>
              <a:gd name="T61" fmla="*/ 98 h 146"/>
              <a:gd name="T62" fmla="*/ 50 w 172"/>
              <a:gd name="T63" fmla="*/ 102 h 146"/>
              <a:gd name="T64" fmla="*/ 48 w 172"/>
              <a:gd name="T65" fmla="*/ 11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2" h="146">
                <a:moveTo>
                  <a:pt x="143" y="146"/>
                </a:moveTo>
                <a:cubicBezTo>
                  <a:pt x="133" y="146"/>
                  <a:pt x="126" y="139"/>
                  <a:pt x="126" y="129"/>
                </a:cubicBezTo>
                <a:cubicBezTo>
                  <a:pt x="126" y="126"/>
                  <a:pt x="127" y="123"/>
                  <a:pt x="128" y="121"/>
                </a:cubicBezTo>
                <a:cubicBezTo>
                  <a:pt x="69" y="121"/>
                  <a:pt x="69" y="121"/>
                  <a:pt x="69" y="121"/>
                </a:cubicBezTo>
                <a:cubicBezTo>
                  <a:pt x="70" y="123"/>
                  <a:pt x="71" y="126"/>
                  <a:pt x="71" y="129"/>
                </a:cubicBezTo>
                <a:cubicBezTo>
                  <a:pt x="71" y="139"/>
                  <a:pt x="64" y="146"/>
                  <a:pt x="54" y="146"/>
                </a:cubicBezTo>
                <a:cubicBezTo>
                  <a:pt x="45" y="146"/>
                  <a:pt x="38" y="139"/>
                  <a:pt x="38" y="129"/>
                </a:cubicBezTo>
                <a:cubicBezTo>
                  <a:pt x="38" y="125"/>
                  <a:pt x="39" y="122"/>
                  <a:pt x="42" y="119"/>
                </a:cubicBezTo>
                <a:cubicBezTo>
                  <a:pt x="39" y="117"/>
                  <a:pt x="38" y="114"/>
                  <a:pt x="38" y="111"/>
                </a:cubicBezTo>
                <a:cubicBezTo>
                  <a:pt x="38" y="107"/>
                  <a:pt x="40" y="103"/>
                  <a:pt x="43" y="98"/>
                </a:cubicBezTo>
                <a:cubicBezTo>
                  <a:pt x="43" y="97"/>
                  <a:pt x="43" y="97"/>
                  <a:pt x="44" y="97"/>
                </a:cubicBezTo>
                <a:cubicBezTo>
                  <a:pt x="27" y="20"/>
                  <a:pt x="27" y="20"/>
                  <a:pt x="27" y="20"/>
                </a:cubicBezTo>
                <a:cubicBezTo>
                  <a:pt x="10" y="20"/>
                  <a:pt x="10" y="20"/>
                  <a:pt x="10" y="20"/>
                </a:cubicBezTo>
                <a:cubicBezTo>
                  <a:pt x="5" y="20"/>
                  <a:pt x="0" y="16"/>
                  <a:pt x="0" y="10"/>
                </a:cubicBezTo>
                <a:cubicBezTo>
                  <a:pt x="0" y="4"/>
                  <a:pt x="5" y="0"/>
                  <a:pt x="10" y="0"/>
                </a:cubicBezTo>
                <a:cubicBezTo>
                  <a:pt x="36" y="0"/>
                  <a:pt x="36" y="0"/>
                  <a:pt x="36" y="0"/>
                </a:cubicBezTo>
                <a:cubicBezTo>
                  <a:pt x="44" y="0"/>
                  <a:pt x="46" y="7"/>
                  <a:pt x="47" y="12"/>
                </a:cubicBezTo>
                <a:cubicBezTo>
                  <a:pt x="161" y="12"/>
                  <a:pt x="161" y="12"/>
                  <a:pt x="161" y="12"/>
                </a:cubicBezTo>
                <a:cubicBezTo>
                  <a:pt x="167" y="12"/>
                  <a:pt x="172" y="17"/>
                  <a:pt x="172" y="22"/>
                </a:cubicBezTo>
                <a:cubicBezTo>
                  <a:pt x="172" y="73"/>
                  <a:pt x="172" y="73"/>
                  <a:pt x="172" y="73"/>
                </a:cubicBezTo>
                <a:cubicBezTo>
                  <a:pt x="172" y="78"/>
                  <a:pt x="168" y="82"/>
                  <a:pt x="163" y="83"/>
                </a:cubicBezTo>
                <a:cubicBezTo>
                  <a:pt x="64" y="95"/>
                  <a:pt x="64" y="95"/>
                  <a:pt x="64" y="95"/>
                </a:cubicBezTo>
                <a:cubicBezTo>
                  <a:pt x="65" y="96"/>
                  <a:pt x="65" y="97"/>
                  <a:pt x="65" y="98"/>
                </a:cubicBezTo>
                <a:cubicBezTo>
                  <a:pt x="65" y="99"/>
                  <a:pt x="65" y="100"/>
                  <a:pt x="64" y="100"/>
                </a:cubicBezTo>
                <a:cubicBezTo>
                  <a:pt x="149" y="100"/>
                  <a:pt x="149" y="100"/>
                  <a:pt x="149" y="100"/>
                </a:cubicBezTo>
                <a:cubicBezTo>
                  <a:pt x="154" y="100"/>
                  <a:pt x="159" y="105"/>
                  <a:pt x="159" y="111"/>
                </a:cubicBezTo>
                <a:cubicBezTo>
                  <a:pt x="159" y="114"/>
                  <a:pt x="158" y="117"/>
                  <a:pt x="155" y="119"/>
                </a:cubicBezTo>
                <a:cubicBezTo>
                  <a:pt x="158" y="122"/>
                  <a:pt x="159" y="125"/>
                  <a:pt x="159" y="129"/>
                </a:cubicBezTo>
                <a:cubicBezTo>
                  <a:pt x="159" y="139"/>
                  <a:pt x="152" y="146"/>
                  <a:pt x="143" y="146"/>
                </a:cubicBezTo>
                <a:close/>
                <a:moveTo>
                  <a:pt x="143" y="121"/>
                </a:moveTo>
                <a:cubicBezTo>
                  <a:pt x="138" y="121"/>
                  <a:pt x="134" y="125"/>
                  <a:pt x="134" y="129"/>
                </a:cubicBezTo>
                <a:cubicBezTo>
                  <a:pt x="134" y="134"/>
                  <a:pt x="138" y="138"/>
                  <a:pt x="143" y="138"/>
                </a:cubicBezTo>
                <a:cubicBezTo>
                  <a:pt x="147" y="138"/>
                  <a:pt x="151" y="134"/>
                  <a:pt x="151" y="129"/>
                </a:cubicBezTo>
                <a:cubicBezTo>
                  <a:pt x="151" y="125"/>
                  <a:pt x="147" y="121"/>
                  <a:pt x="143" y="121"/>
                </a:cubicBezTo>
                <a:close/>
                <a:moveTo>
                  <a:pt x="54" y="121"/>
                </a:moveTo>
                <a:cubicBezTo>
                  <a:pt x="50" y="121"/>
                  <a:pt x="46" y="125"/>
                  <a:pt x="46" y="129"/>
                </a:cubicBezTo>
                <a:cubicBezTo>
                  <a:pt x="46" y="134"/>
                  <a:pt x="50" y="138"/>
                  <a:pt x="54" y="138"/>
                </a:cubicBezTo>
                <a:cubicBezTo>
                  <a:pt x="59" y="138"/>
                  <a:pt x="63" y="134"/>
                  <a:pt x="63" y="129"/>
                </a:cubicBezTo>
                <a:cubicBezTo>
                  <a:pt x="63" y="125"/>
                  <a:pt x="59" y="121"/>
                  <a:pt x="54" y="121"/>
                </a:cubicBezTo>
                <a:close/>
                <a:moveTo>
                  <a:pt x="143" y="113"/>
                </a:moveTo>
                <a:cubicBezTo>
                  <a:pt x="149" y="113"/>
                  <a:pt x="149" y="113"/>
                  <a:pt x="149" y="113"/>
                </a:cubicBezTo>
                <a:cubicBezTo>
                  <a:pt x="150" y="113"/>
                  <a:pt x="151" y="112"/>
                  <a:pt x="151" y="111"/>
                </a:cubicBezTo>
                <a:cubicBezTo>
                  <a:pt x="151" y="109"/>
                  <a:pt x="150" y="108"/>
                  <a:pt x="149" y="108"/>
                </a:cubicBezTo>
                <a:cubicBezTo>
                  <a:pt x="52" y="108"/>
                  <a:pt x="52" y="108"/>
                  <a:pt x="52" y="108"/>
                </a:cubicBezTo>
                <a:cubicBezTo>
                  <a:pt x="55" y="101"/>
                  <a:pt x="55" y="101"/>
                  <a:pt x="55" y="101"/>
                </a:cubicBezTo>
                <a:cubicBezTo>
                  <a:pt x="56" y="100"/>
                  <a:pt x="57" y="99"/>
                  <a:pt x="57" y="98"/>
                </a:cubicBezTo>
                <a:cubicBezTo>
                  <a:pt x="57" y="97"/>
                  <a:pt x="56" y="96"/>
                  <a:pt x="56" y="94"/>
                </a:cubicBezTo>
                <a:cubicBezTo>
                  <a:pt x="56" y="93"/>
                  <a:pt x="56" y="93"/>
                  <a:pt x="56" y="92"/>
                </a:cubicBezTo>
                <a:cubicBezTo>
                  <a:pt x="55" y="88"/>
                  <a:pt x="55" y="88"/>
                  <a:pt x="55" y="88"/>
                </a:cubicBezTo>
                <a:cubicBezTo>
                  <a:pt x="162" y="75"/>
                  <a:pt x="162" y="75"/>
                  <a:pt x="162" y="75"/>
                </a:cubicBezTo>
                <a:cubicBezTo>
                  <a:pt x="163" y="75"/>
                  <a:pt x="164" y="74"/>
                  <a:pt x="164" y="73"/>
                </a:cubicBezTo>
                <a:cubicBezTo>
                  <a:pt x="164" y="22"/>
                  <a:pt x="164" y="22"/>
                  <a:pt x="164" y="22"/>
                </a:cubicBezTo>
                <a:cubicBezTo>
                  <a:pt x="164" y="21"/>
                  <a:pt x="163" y="20"/>
                  <a:pt x="161" y="20"/>
                </a:cubicBezTo>
                <a:cubicBezTo>
                  <a:pt x="40" y="20"/>
                  <a:pt x="40" y="20"/>
                  <a:pt x="40" y="20"/>
                </a:cubicBezTo>
                <a:cubicBezTo>
                  <a:pt x="39" y="17"/>
                  <a:pt x="39" y="17"/>
                  <a:pt x="39" y="17"/>
                </a:cubicBezTo>
                <a:cubicBezTo>
                  <a:pt x="39" y="16"/>
                  <a:pt x="39" y="15"/>
                  <a:pt x="39" y="15"/>
                </a:cubicBezTo>
                <a:cubicBezTo>
                  <a:pt x="38" y="9"/>
                  <a:pt x="37" y="8"/>
                  <a:pt x="36" y="8"/>
                </a:cubicBezTo>
                <a:cubicBezTo>
                  <a:pt x="10" y="8"/>
                  <a:pt x="10" y="8"/>
                  <a:pt x="10" y="8"/>
                </a:cubicBezTo>
                <a:cubicBezTo>
                  <a:pt x="9" y="8"/>
                  <a:pt x="8" y="9"/>
                  <a:pt x="8" y="10"/>
                </a:cubicBezTo>
                <a:cubicBezTo>
                  <a:pt x="8" y="11"/>
                  <a:pt x="9" y="12"/>
                  <a:pt x="10" y="12"/>
                </a:cubicBezTo>
                <a:cubicBezTo>
                  <a:pt x="34" y="12"/>
                  <a:pt x="34" y="12"/>
                  <a:pt x="34" y="12"/>
                </a:cubicBezTo>
                <a:cubicBezTo>
                  <a:pt x="52" y="98"/>
                  <a:pt x="52" y="98"/>
                  <a:pt x="52" y="98"/>
                </a:cubicBezTo>
                <a:cubicBezTo>
                  <a:pt x="51" y="99"/>
                  <a:pt x="51" y="99"/>
                  <a:pt x="51" y="99"/>
                </a:cubicBezTo>
                <a:cubicBezTo>
                  <a:pt x="51" y="100"/>
                  <a:pt x="51" y="101"/>
                  <a:pt x="50" y="102"/>
                </a:cubicBezTo>
                <a:cubicBezTo>
                  <a:pt x="49" y="104"/>
                  <a:pt x="46" y="109"/>
                  <a:pt x="46" y="111"/>
                </a:cubicBezTo>
                <a:cubicBezTo>
                  <a:pt x="46" y="112"/>
                  <a:pt x="47" y="113"/>
                  <a:pt x="48" y="113"/>
                </a:cubicBezTo>
                <a:lnTo>
                  <a:pt x="143" y="113"/>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 name="Freeform 45"/>
          <p:cNvSpPr>
            <a:spLocks noEditPoints="1"/>
          </p:cNvSpPr>
          <p:nvPr/>
        </p:nvSpPr>
        <p:spPr bwMode="auto">
          <a:xfrm>
            <a:off x="7235024" y="5595706"/>
            <a:ext cx="378340" cy="321496"/>
          </a:xfrm>
          <a:custGeom>
            <a:avLst/>
            <a:gdLst>
              <a:gd name="T0" fmla="*/ 146 w 172"/>
              <a:gd name="T1" fmla="*/ 146 h 146"/>
              <a:gd name="T2" fmla="*/ 26 w 172"/>
              <a:gd name="T3" fmla="*/ 146 h 146"/>
              <a:gd name="T4" fmla="*/ 0 w 172"/>
              <a:gd name="T5" fmla="*/ 120 h 146"/>
              <a:gd name="T6" fmla="*/ 0 w 172"/>
              <a:gd name="T7" fmla="*/ 26 h 146"/>
              <a:gd name="T8" fmla="*/ 26 w 172"/>
              <a:gd name="T9" fmla="*/ 0 h 146"/>
              <a:gd name="T10" fmla="*/ 58 w 172"/>
              <a:gd name="T11" fmla="*/ 0 h 146"/>
              <a:gd name="T12" fmla="*/ 84 w 172"/>
              <a:gd name="T13" fmla="*/ 25 h 146"/>
              <a:gd name="T14" fmla="*/ 146 w 172"/>
              <a:gd name="T15" fmla="*/ 25 h 146"/>
              <a:gd name="T16" fmla="*/ 172 w 172"/>
              <a:gd name="T17" fmla="*/ 51 h 146"/>
              <a:gd name="T18" fmla="*/ 172 w 172"/>
              <a:gd name="T19" fmla="*/ 120 h 146"/>
              <a:gd name="T20" fmla="*/ 146 w 172"/>
              <a:gd name="T21" fmla="*/ 146 h 146"/>
              <a:gd name="T22" fmla="*/ 26 w 172"/>
              <a:gd name="T23" fmla="*/ 8 h 146"/>
              <a:gd name="T24" fmla="*/ 8 w 172"/>
              <a:gd name="T25" fmla="*/ 26 h 146"/>
              <a:gd name="T26" fmla="*/ 8 w 172"/>
              <a:gd name="T27" fmla="*/ 120 h 146"/>
              <a:gd name="T28" fmla="*/ 26 w 172"/>
              <a:gd name="T29" fmla="*/ 138 h 146"/>
              <a:gd name="T30" fmla="*/ 146 w 172"/>
              <a:gd name="T31" fmla="*/ 138 h 146"/>
              <a:gd name="T32" fmla="*/ 164 w 172"/>
              <a:gd name="T33" fmla="*/ 120 h 146"/>
              <a:gd name="T34" fmla="*/ 164 w 172"/>
              <a:gd name="T35" fmla="*/ 51 h 146"/>
              <a:gd name="T36" fmla="*/ 146 w 172"/>
              <a:gd name="T37" fmla="*/ 33 h 146"/>
              <a:gd name="T38" fmla="*/ 76 w 172"/>
              <a:gd name="T39" fmla="*/ 33 h 146"/>
              <a:gd name="T40" fmla="*/ 76 w 172"/>
              <a:gd name="T41" fmla="*/ 26 h 146"/>
              <a:gd name="T42" fmla="*/ 58 w 172"/>
              <a:gd name="T43" fmla="*/ 8 h 146"/>
              <a:gd name="T44" fmla="*/ 26 w 172"/>
              <a:gd name="T45" fmla="*/ 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2" h="146">
                <a:moveTo>
                  <a:pt x="146" y="146"/>
                </a:moveTo>
                <a:cubicBezTo>
                  <a:pt x="26" y="146"/>
                  <a:pt x="26" y="146"/>
                  <a:pt x="26" y="146"/>
                </a:cubicBezTo>
                <a:cubicBezTo>
                  <a:pt x="12" y="146"/>
                  <a:pt x="0" y="135"/>
                  <a:pt x="0" y="120"/>
                </a:cubicBezTo>
                <a:cubicBezTo>
                  <a:pt x="0" y="26"/>
                  <a:pt x="0" y="26"/>
                  <a:pt x="0" y="26"/>
                </a:cubicBezTo>
                <a:cubicBezTo>
                  <a:pt x="0" y="12"/>
                  <a:pt x="12" y="0"/>
                  <a:pt x="26" y="0"/>
                </a:cubicBezTo>
                <a:cubicBezTo>
                  <a:pt x="58" y="0"/>
                  <a:pt x="58" y="0"/>
                  <a:pt x="58" y="0"/>
                </a:cubicBezTo>
                <a:cubicBezTo>
                  <a:pt x="72" y="0"/>
                  <a:pt x="83" y="11"/>
                  <a:pt x="84" y="25"/>
                </a:cubicBezTo>
                <a:cubicBezTo>
                  <a:pt x="146" y="25"/>
                  <a:pt x="146" y="25"/>
                  <a:pt x="146" y="25"/>
                </a:cubicBezTo>
                <a:cubicBezTo>
                  <a:pt x="160" y="25"/>
                  <a:pt x="172" y="37"/>
                  <a:pt x="172" y="51"/>
                </a:cubicBezTo>
                <a:cubicBezTo>
                  <a:pt x="172" y="120"/>
                  <a:pt x="172" y="120"/>
                  <a:pt x="172" y="120"/>
                </a:cubicBezTo>
                <a:cubicBezTo>
                  <a:pt x="172" y="135"/>
                  <a:pt x="160" y="146"/>
                  <a:pt x="146" y="146"/>
                </a:cubicBezTo>
                <a:close/>
                <a:moveTo>
                  <a:pt x="26" y="8"/>
                </a:moveTo>
                <a:cubicBezTo>
                  <a:pt x="16" y="8"/>
                  <a:pt x="8" y="16"/>
                  <a:pt x="8" y="26"/>
                </a:cubicBezTo>
                <a:cubicBezTo>
                  <a:pt x="8" y="120"/>
                  <a:pt x="8" y="120"/>
                  <a:pt x="8" y="120"/>
                </a:cubicBezTo>
                <a:cubicBezTo>
                  <a:pt x="8" y="130"/>
                  <a:pt x="16" y="138"/>
                  <a:pt x="26" y="138"/>
                </a:cubicBezTo>
                <a:cubicBezTo>
                  <a:pt x="146" y="138"/>
                  <a:pt x="146" y="138"/>
                  <a:pt x="146" y="138"/>
                </a:cubicBezTo>
                <a:cubicBezTo>
                  <a:pt x="156" y="138"/>
                  <a:pt x="164" y="130"/>
                  <a:pt x="164" y="120"/>
                </a:cubicBezTo>
                <a:cubicBezTo>
                  <a:pt x="164" y="51"/>
                  <a:pt x="164" y="51"/>
                  <a:pt x="164" y="51"/>
                </a:cubicBezTo>
                <a:cubicBezTo>
                  <a:pt x="164" y="41"/>
                  <a:pt x="156" y="33"/>
                  <a:pt x="146" y="33"/>
                </a:cubicBezTo>
                <a:cubicBezTo>
                  <a:pt x="76" y="33"/>
                  <a:pt x="76" y="33"/>
                  <a:pt x="76" y="33"/>
                </a:cubicBezTo>
                <a:cubicBezTo>
                  <a:pt x="76" y="26"/>
                  <a:pt x="76" y="26"/>
                  <a:pt x="76" y="26"/>
                </a:cubicBezTo>
                <a:cubicBezTo>
                  <a:pt x="76" y="16"/>
                  <a:pt x="68" y="8"/>
                  <a:pt x="58" y="8"/>
                </a:cubicBezTo>
                <a:lnTo>
                  <a:pt x="26" y="8"/>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 name="Freeform 46"/>
          <p:cNvSpPr>
            <a:spLocks noEditPoints="1"/>
          </p:cNvSpPr>
          <p:nvPr/>
        </p:nvSpPr>
        <p:spPr bwMode="auto">
          <a:xfrm>
            <a:off x="11413543" y="2159891"/>
            <a:ext cx="395114" cy="395114"/>
          </a:xfrm>
          <a:custGeom>
            <a:avLst/>
            <a:gdLst>
              <a:gd name="T0" fmla="*/ 140 w 179"/>
              <a:gd name="T1" fmla="*/ 174 h 179"/>
              <a:gd name="T2" fmla="*/ 99 w 179"/>
              <a:gd name="T3" fmla="*/ 126 h 179"/>
              <a:gd name="T4" fmla="*/ 82 w 179"/>
              <a:gd name="T5" fmla="*/ 97 h 179"/>
              <a:gd name="T6" fmla="*/ 72 w 179"/>
              <a:gd name="T7" fmla="*/ 108 h 179"/>
              <a:gd name="T8" fmla="*/ 69 w 179"/>
              <a:gd name="T9" fmla="*/ 123 h 179"/>
              <a:gd name="T10" fmla="*/ 54 w 179"/>
              <a:gd name="T11" fmla="*/ 133 h 179"/>
              <a:gd name="T12" fmla="*/ 4 w 179"/>
              <a:gd name="T13" fmla="*/ 89 h 179"/>
              <a:gd name="T14" fmla="*/ 9 w 179"/>
              <a:gd name="T15" fmla="*/ 65 h 179"/>
              <a:gd name="T16" fmla="*/ 19 w 179"/>
              <a:gd name="T17" fmla="*/ 60 h 179"/>
              <a:gd name="T18" fmla="*/ 26 w 179"/>
              <a:gd name="T19" fmla="*/ 60 h 179"/>
              <a:gd name="T20" fmla="*/ 62 w 179"/>
              <a:gd name="T21" fmla="*/ 25 h 179"/>
              <a:gd name="T22" fmla="*/ 64 w 179"/>
              <a:gd name="T23" fmla="*/ 10 h 179"/>
              <a:gd name="T24" fmla="*/ 79 w 179"/>
              <a:gd name="T25" fmla="*/ 0 h 179"/>
              <a:gd name="T26" fmla="*/ 129 w 179"/>
              <a:gd name="T27" fmla="*/ 44 h 179"/>
              <a:gd name="T28" fmla="*/ 124 w 179"/>
              <a:gd name="T29" fmla="*/ 68 h 179"/>
              <a:gd name="T30" fmla="*/ 114 w 179"/>
              <a:gd name="T31" fmla="*/ 73 h 179"/>
              <a:gd name="T32" fmla="*/ 107 w 179"/>
              <a:gd name="T33" fmla="*/ 73 h 179"/>
              <a:gd name="T34" fmla="*/ 117 w 179"/>
              <a:gd name="T35" fmla="*/ 102 h 179"/>
              <a:gd name="T36" fmla="*/ 174 w 179"/>
              <a:gd name="T37" fmla="*/ 140 h 179"/>
              <a:gd name="T38" fmla="*/ 174 w 179"/>
              <a:gd name="T39" fmla="*/ 163 h 179"/>
              <a:gd name="T40" fmla="*/ 151 w 179"/>
              <a:gd name="T41" fmla="*/ 179 h 179"/>
              <a:gd name="T42" fmla="*/ 113 w 179"/>
              <a:gd name="T43" fmla="*/ 117 h 179"/>
              <a:gd name="T44" fmla="*/ 107 w 179"/>
              <a:gd name="T45" fmla="*/ 126 h 179"/>
              <a:gd name="T46" fmla="*/ 145 w 179"/>
              <a:gd name="T47" fmla="*/ 168 h 179"/>
              <a:gd name="T48" fmla="*/ 168 w 179"/>
              <a:gd name="T49" fmla="*/ 157 h 179"/>
              <a:gd name="T50" fmla="*/ 168 w 179"/>
              <a:gd name="T51" fmla="*/ 145 h 179"/>
              <a:gd name="T52" fmla="*/ 126 w 179"/>
              <a:gd name="T53" fmla="*/ 107 h 179"/>
              <a:gd name="T54" fmla="*/ 117 w 179"/>
              <a:gd name="T55" fmla="*/ 113 h 179"/>
              <a:gd name="T56" fmla="*/ 101 w 179"/>
              <a:gd name="T57" fmla="*/ 67 h 179"/>
              <a:gd name="T58" fmla="*/ 101 w 179"/>
              <a:gd name="T59" fmla="*/ 66 h 179"/>
              <a:gd name="T60" fmla="*/ 107 w 179"/>
              <a:gd name="T61" fmla="*/ 60 h 179"/>
              <a:gd name="T62" fmla="*/ 107 w 179"/>
              <a:gd name="T63" fmla="*/ 60 h 179"/>
              <a:gd name="T64" fmla="*/ 108 w 179"/>
              <a:gd name="T65" fmla="*/ 61 h 179"/>
              <a:gd name="T66" fmla="*/ 118 w 179"/>
              <a:gd name="T67" fmla="*/ 63 h 179"/>
              <a:gd name="T68" fmla="*/ 125 w 179"/>
              <a:gd name="T69" fmla="*/ 54 h 179"/>
              <a:gd name="T70" fmla="*/ 83 w 179"/>
              <a:gd name="T71" fmla="*/ 10 h 179"/>
              <a:gd name="T72" fmla="*/ 71 w 179"/>
              <a:gd name="T73" fmla="*/ 14 h 179"/>
              <a:gd name="T74" fmla="*/ 68 w 179"/>
              <a:gd name="T75" fmla="*/ 19 h 179"/>
              <a:gd name="T76" fmla="*/ 73 w 179"/>
              <a:gd name="T77" fmla="*/ 26 h 179"/>
              <a:gd name="T78" fmla="*/ 73 w 179"/>
              <a:gd name="T79" fmla="*/ 26 h 179"/>
              <a:gd name="T80" fmla="*/ 67 w 179"/>
              <a:gd name="T81" fmla="*/ 32 h 179"/>
              <a:gd name="T82" fmla="*/ 66 w 179"/>
              <a:gd name="T83" fmla="*/ 32 h 179"/>
              <a:gd name="T84" fmla="*/ 32 w 179"/>
              <a:gd name="T85" fmla="*/ 67 h 179"/>
              <a:gd name="T86" fmla="*/ 26 w 179"/>
              <a:gd name="T87" fmla="*/ 73 h 179"/>
              <a:gd name="T88" fmla="*/ 26 w 179"/>
              <a:gd name="T89" fmla="*/ 73 h 179"/>
              <a:gd name="T90" fmla="*/ 19 w 179"/>
              <a:gd name="T91" fmla="*/ 68 h 179"/>
              <a:gd name="T92" fmla="*/ 14 w 179"/>
              <a:gd name="T93" fmla="*/ 71 h 179"/>
              <a:gd name="T94" fmla="*/ 10 w 179"/>
              <a:gd name="T95" fmla="*/ 83 h 179"/>
              <a:gd name="T96" fmla="*/ 54 w 179"/>
              <a:gd name="T97" fmla="*/ 125 h 179"/>
              <a:gd name="T98" fmla="*/ 63 w 179"/>
              <a:gd name="T99" fmla="*/ 118 h 179"/>
              <a:gd name="T100" fmla="*/ 61 w 179"/>
              <a:gd name="T101" fmla="*/ 108 h 179"/>
              <a:gd name="T102" fmla="*/ 60 w 179"/>
              <a:gd name="T103" fmla="*/ 107 h 179"/>
              <a:gd name="T104" fmla="*/ 66 w 179"/>
              <a:gd name="T105" fmla="*/ 101 h 179"/>
              <a:gd name="T106" fmla="*/ 82 w 179"/>
              <a:gd name="T107" fmla="*/ 8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9" h="179">
                <a:moveTo>
                  <a:pt x="151" y="179"/>
                </a:moveTo>
                <a:cubicBezTo>
                  <a:pt x="147" y="179"/>
                  <a:pt x="143" y="177"/>
                  <a:pt x="140" y="174"/>
                </a:cubicBezTo>
                <a:cubicBezTo>
                  <a:pt x="104" y="138"/>
                  <a:pt x="104" y="138"/>
                  <a:pt x="104" y="138"/>
                </a:cubicBezTo>
                <a:cubicBezTo>
                  <a:pt x="101" y="135"/>
                  <a:pt x="99" y="131"/>
                  <a:pt x="99" y="126"/>
                </a:cubicBezTo>
                <a:cubicBezTo>
                  <a:pt x="99" y="123"/>
                  <a:pt x="100" y="120"/>
                  <a:pt x="102" y="117"/>
                </a:cubicBezTo>
                <a:cubicBezTo>
                  <a:pt x="82" y="97"/>
                  <a:pt x="82" y="97"/>
                  <a:pt x="82" y="97"/>
                </a:cubicBezTo>
                <a:cubicBezTo>
                  <a:pt x="73" y="107"/>
                  <a:pt x="73" y="107"/>
                  <a:pt x="73" y="107"/>
                </a:cubicBezTo>
                <a:cubicBezTo>
                  <a:pt x="72" y="107"/>
                  <a:pt x="72" y="108"/>
                  <a:pt x="72" y="108"/>
                </a:cubicBezTo>
                <a:cubicBezTo>
                  <a:pt x="72" y="109"/>
                  <a:pt x="73" y="111"/>
                  <a:pt x="73" y="114"/>
                </a:cubicBezTo>
                <a:cubicBezTo>
                  <a:pt x="73" y="117"/>
                  <a:pt x="72" y="120"/>
                  <a:pt x="69" y="123"/>
                </a:cubicBezTo>
                <a:cubicBezTo>
                  <a:pt x="68" y="124"/>
                  <a:pt x="68" y="124"/>
                  <a:pt x="68" y="124"/>
                </a:cubicBezTo>
                <a:cubicBezTo>
                  <a:pt x="65" y="128"/>
                  <a:pt x="60" y="133"/>
                  <a:pt x="54" y="133"/>
                </a:cubicBezTo>
                <a:cubicBezTo>
                  <a:pt x="50" y="133"/>
                  <a:pt x="47" y="131"/>
                  <a:pt x="44" y="129"/>
                </a:cubicBezTo>
                <a:cubicBezTo>
                  <a:pt x="4" y="89"/>
                  <a:pt x="4" y="89"/>
                  <a:pt x="4" y="89"/>
                </a:cubicBezTo>
                <a:cubicBezTo>
                  <a:pt x="2" y="86"/>
                  <a:pt x="0" y="83"/>
                  <a:pt x="0" y="79"/>
                </a:cubicBezTo>
                <a:cubicBezTo>
                  <a:pt x="0" y="73"/>
                  <a:pt x="5" y="69"/>
                  <a:pt x="9" y="65"/>
                </a:cubicBezTo>
                <a:cubicBezTo>
                  <a:pt x="10" y="64"/>
                  <a:pt x="10" y="64"/>
                  <a:pt x="10" y="64"/>
                </a:cubicBezTo>
                <a:cubicBezTo>
                  <a:pt x="13" y="61"/>
                  <a:pt x="16" y="60"/>
                  <a:pt x="19" y="60"/>
                </a:cubicBezTo>
                <a:cubicBezTo>
                  <a:pt x="22" y="60"/>
                  <a:pt x="24" y="61"/>
                  <a:pt x="25" y="61"/>
                </a:cubicBezTo>
                <a:cubicBezTo>
                  <a:pt x="26" y="61"/>
                  <a:pt x="26" y="61"/>
                  <a:pt x="26" y="60"/>
                </a:cubicBezTo>
                <a:cubicBezTo>
                  <a:pt x="60" y="26"/>
                  <a:pt x="60" y="26"/>
                  <a:pt x="60" y="26"/>
                </a:cubicBezTo>
                <a:cubicBezTo>
                  <a:pt x="61" y="26"/>
                  <a:pt x="61" y="25"/>
                  <a:pt x="62" y="25"/>
                </a:cubicBezTo>
                <a:cubicBezTo>
                  <a:pt x="61" y="24"/>
                  <a:pt x="60" y="22"/>
                  <a:pt x="60" y="19"/>
                </a:cubicBezTo>
                <a:cubicBezTo>
                  <a:pt x="60" y="16"/>
                  <a:pt x="62" y="13"/>
                  <a:pt x="64" y="10"/>
                </a:cubicBezTo>
                <a:cubicBezTo>
                  <a:pt x="65" y="9"/>
                  <a:pt x="65" y="9"/>
                  <a:pt x="65" y="9"/>
                </a:cubicBezTo>
                <a:cubicBezTo>
                  <a:pt x="69" y="5"/>
                  <a:pt x="73" y="0"/>
                  <a:pt x="79" y="0"/>
                </a:cubicBezTo>
                <a:cubicBezTo>
                  <a:pt x="83" y="0"/>
                  <a:pt x="86" y="2"/>
                  <a:pt x="89" y="4"/>
                </a:cubicBezTo>
                <a:cubicBezTo>
                  <a:pt x="129" y="44"/>
                  <a:pt x="129" y="44"/>
                  <a:pt x="129" y="44"/>
                </a:cubicBezTo>
                <a:cubicBezTo>
                  <a:pt x="131" y="47"/>
                  <a:pt x="133" y="50"/>
                  <a:pt x="133" y="54"/>
                </a:cubicBezTo>
                <a:cubicBezTo>
                  <a:pt x="133" y="60"/>
                  <a:pt x="128" y="64"/>
                  <a:pt x="124" y="68"/>
                </a:cubicBezTo>
                <a:cubicBezTo>
                  <a:pt x="123" y="69"/>
                  <a:pt x="123" y="69"/>
                  <a:pt x="123" y="69"/>
                </a:cubicBezTo>
                <a:cubicBezTo>
                  <a:pt x="121" y="72"/>
                  <a:pt x="117" y="73"/>
                  <a:pt x="114" y="73"/>
                </a:cubicBezTo>
                <a:cubicBezTo>
                  <a:pt x="111" y="73"/>
                  <a:pt x="110" y="72"/>
                  <a:pt x="108" y="72"/>
                </a:cubicBezTo>
                <a:cubicBezTo>
                  <a:pt x="108" y="72"/>
                  <a:pt x="107" y="72"/>
                  <a:pt x="107" y="73"/>
                </a:cubicBezTo>
                <a:cubicBezTo>
                  <a:pt x="97" y="82"/>
                  <a:pt x="97" y="82"/>
                  <a:pt x="97" y="82"/>
                </a:cubicBezTo>
                <a:cubicBezTo>
                  <a:pt x="117" y="102"/>
                  <a:pt x="117" y="102"/>
                  <a:pt x="117" y="102"/>
                </a:cubicBezTo>
                <a:cubicBezTo>
                  <a:pt x="124" y="98"/>
                  <a:pt x="132" y="99"/>
                  <a:pt x="138" y="104"/>
                </a:cubicBezTo>
                <a:cubicBezTo>
                  <a:pt x="174" y="140"/>
                  <a:pt x="174" y="140"/>
                  <a:pt x="174" y="140"/>
                </a:cubicBezTo>
                <a:cubicBezTo>
                  <a:pt x="177" y="143"/>
                  <a:pt x="179" y="147"/>
                  <a:pt x="179" y="151"/>
                </a:cubicBezTo>
                <a:cubicBezTo>
                  <a:pt x="179" y="156"/>
                  <a:pt x="177" y="160"/>
                  <a:pt x="174" y="163"/>
                </a:cubicBezTo>
                <a:cubicBezTo>
                  <a:pt x="163" y="174"/>
                  <a:pt x="163" y="174"/>
                  <a:pt x="163" y="174"/>
                </a:cubicBezTo>
                <a:cubicBezTo>
                  <a:pt x="160" y="177"/>
                  <a:pt x="156" y="179"/>
                  <a:pt x="151" y="179"/>
                </a:cubicBezTo>
                <a:close/>
                <a:moveTo>
                  <a:pt x="82" y="86"/>
                </a:moveTo>
                <a:cubicBezTo>
                  <a:pt x="113" y="117"/>
                  <a:pt x="113" y="117"/>
                  <a:pt x="113" y="117"/>
                </a:cubicBezTo>
                <a:cubicBezTo>
                  <a:pt x="110" y="120"/>
                  <a:pt x="110" y="120"/>
                  <a:pt x="110" y="120"/>
                </a:cubicBezTo>
                <a:cubicBezTo>
                  <a:pt x="108" y="122"/>
                  <a:pt x="107" y="124"/>
                  <a:pt x="107" y="126"/>
                </a:cubicBezTo>
                <a:cubicBezTo>
                  <a:pt x="107" y="128"/>
                  <a:pt x="108" y="131"/>
                  <a:pt x="110" y="132"/>
                </a:cubicBezTo>
                <a:cubicBezTo>
                  <a:pt x="145" y="168"/>
                  <a:pt x="145" y="168"/>
                  <a:pt x="145" y="168"/>
                </a:cubicBezTo>
                <a:cubicBezTo>
                  <a:pt x="149" y="171"/>
                  <a:pt x="154" y="171"/>
                  <a:pt x="158" y="168"/>
                </a:cubicBezTo>
                <a:cubicBezTo>
                  <a:pt x="168" y="157"/>
                  <a:pt x="168" y="157"/>
                  <a:pt x="168" y="157"/>
                </a:cubicBezTo>
                <a:cubicBezTo>
                  <a:pt x="170" y="156"/>
                  <a:pt x="171" y="154"/>
                  <a:pt x="171" y="151"/>
                </a:cubicBezTo>
                <a:cubicBezTo>
                  <a:pt x="171" y="149"/>
                  <a:pt x="170" y="147"/>
                  <a:pt x="168" y="145"/>
                </a:cubicBezTo>
                <a:cubicBezTo>
                  <a:pt x="132" y="110"/>
                  <a:pt x="132" y="110"/>
                  <a:pt x="132" y="110"/>
                </a:cubicBezTo>
                <a:cubicBezTo>
                  <a:pt x="131" y="108"/>
                  <a:pt x="129" y="107"/>
                  <a:pt x="126" y="107"/>
                </a:cubicBezTo>
                <a:cubicBezTo>
                  <a:pt x="124" y="107"/>
                  <a:pt x="122" y="108"/>
                  <a:pt x="120" y="110"/>
                </a:cubicBezTo>
                <a:cubicBezTo>
                  <a:pt x="117" y="113"/>
                  <a:pt x="117" y="113"/>
                  <a:pt x="117" y="113"/>
                </a:cubicBezTo>
                <a:cubicBezTo>
                  <a:pt x="86" y="82"/>
                  <a:pt x="86" y="82"/>
                  <a:pt x="86" y="82"/>
                </a:cubicBezTo>
                <a:cubicBezTo>
                  <a:pt x="101" y="67"/>
                  <a:pt x="101" y="67"/>
                  <a:pt x="101" y="67"/>
                </a:cubicBezTo>
                <a:cubicBezTo>
                  <a:pt x="101" y="67"/>
                  <a:pt x="101" y="67"/>
                  <a:pt x="101" y="67"/>
                </a:cubicBezTo>
                <a:cubicBezTo>
                  <a:pt x="101" y="66"/>
                  <a:pt x="101" y="66"/>
                  <a:pt x="101" y="66"/>
                </a:cubicBezTo>
                <a:cubicBezTo>
                  <a:pt x="101" y="66"/>
                  <a:pt x="101" y="66"/>
                  <a:pt x="101" y="66"/>
                </a:cubicBezTo>
                <a:cubicBezTo>
                  <a:pt x="107" y="60"/>
                  <a:pt x="107" y="60"/>
                  <a:pt x="107" y="60"/>
                </a:cubicBezTo>
                <a:cubicBezTo>
                  <a:pt x="107" y="60"/>
                  <a:pt x="107" y="60"/>
                  <a:pt x="107" y="60"/>
                </a:cubicBezTo>
                <a:cubicBezTo>
                  <a:pt x="107" y="60"/>
                  <a:pt x="107" y="60"/>
                  <a:pt x="107" y="60"/>
                </a:cubicBezTo>
                <a:cubicBezTo>
                  <a:pt x="107" y="60"/>
                  <a:pt x="107" y="60"/>
                  <a:pt x="107" y="60"/>
                </a:cubicBezTo>
                <a:cubicBezTo>
                  <a:pt x="108" y="61"/>
                  <a:pt x="108" y="61"/>
                  <a:pt x="108" y="61"/>
                </a:cubicBezTo>
                <a:cubicBezTo>
                  <a:pt x="110" y="64"/>
                  <a:pt x="111" y="65"/>
                  <a:pt x="114" y="65"/>
                </a:cubicBezTo>
                <a:cubicBezTo>
                  <a:pt x="115" y="65"/>
                  <a:pt x="116" y="64"/>
                  <a:pt x="118" y="63"/>
                </a:cubicBezTo>
                <a:cubicBezTo>
                  <a:pt x="119" y="62"/>
                  <a:pt x="119" y="62"/>
                  <a:pt x="119" y="62"/>
                </a:cubicBezTo>
                <a:cubicBezTo>
                  <a:pt x="122" y="59"/>
                  <a:pt x="125" y="57"/>
                  <a:pt x="125" y="54"/>
                </a:cubicBezTo>
                <a:cubicBezTo>
                  <a:pt x="125" y="53"/>
                  <a:pt x="124" y="51"/>
                  <a:pt x="123" y="50"/>
                </a:cubicBezTo>
                <a:cubicBezTo>
                  <a:pt x="83" y="10"/>
                  <a:pt x="83" y="10"/>
                  <a:pt x="83" y="10"/>
                </a:cubicBezTo>
                <a:cubicBezTo>
                  <a:pt x="82" y="9"/>
                  <a:pt x="81" y="8"/>
                  <a:pt x="79" y="8"/>
                </a:cubicBezTo>
                <a:cubicBezTo>
                  <a:pt x="76" y="8"/>
                  <a:pt x="74" y="11"/>
                  <a:pt x="71" y="14"/>
                </a:cubicBezTo>
                <a:cubicBezTo>
                  <a:pt x="70" y="15"/>
                  <a:pt x="70" y="15"/>
                  <a:pt x="70" y="15"/>
                </a:cubicBezTo>
                <a:cubicBezTo>
                  <a:pt x="69" y="17"/>
                  <a:pt x="68" y="18"/>
                  <a:pt x="68" y="19"/>
                </a:cubicBezTo>
                <a:cubicBezTo>
                  <a:pt x="68" y="22"/>
                  <a:pt x="69" y="23"/>
                  <a:pt x="72" y="25"/>
                </a:cubicBezTo>
                <a:cubicBezTo>
                  <a:pt x="73" y="26"/>
                  <a:pt x="73" y="26"/>
                  <a:pt x="73" y="26"/>
                </a:cubicBezTo>
                <a:cubicBezTo>
                  <a:pt x="73" y="26"/>
                  <a:pt x="73" y="26"/>
                  <a:pt x="73" y="26"/>
                </a:cubicBezTo>
                <a:cubicBezTo>
                  <a:pt x="73" y="26"/>
                  <a:pt x="73" y="26"/>
                  <a:pt x="73" y="26"/>
                </a:cubicBezTo>
                <a:cubicBezTo>
                  <a:pt x="67" y="32"/>
                  <a:pt x="67" y="32"/>
                  <a:pt x="67" y="32"/>
                </a:cubicBezTo>
                <a:cubicBezTo>
                  <a:pt x="67" y="32"/>
                  <a:pt x="67" y="32"/>
                  <a:pt x="67" y="32"/>
                </a:cubicBezTo>
                <a:cubicBezTo>
                  <a:pt x="67" y="32"/>
                  <a:pt x="67" y="32"/>
                  <a:pt x="67" y="32"/>
                </a:cubicBezTo>
                <a:cubicBezTo>
                  <a:pt x="67" y="32"/>
                  <a:pt x="66" y="32"/>
                  <a:pt x="66" y="32"/>
                </a:cubicBezTo>
                <a:cubicBezTo>
                  <a:pt x="32" y="66"/>
                  <a:pt x="32" y="66"/>
                  <a:pt x="32" y="66"/>
                </a:cubicBezTo>
                <a:cubicBezTo>
                  <a:pt x="32" y="66"/>
                  <a:pt x="32" y="66"/>
                  <a:pt x="32" y="67"/>
                </a:cubicBezTo>
                <a:cubicBezTo>
                  <a:pt x="32" y="67"/>
                  <a:pt x="32" y="67"/>
                  <a:pt x="32" y="67"/>
                </a:cubicBezTo>
                <a:cubicBezTo>
                  <a:pt x="26" y="73"/>
                  <a:pt x="26" y="73"/>
                  <a:pt x="26" y="73"/>
                </a:cubicBezTo>
                <a:cubicBezTo>
                  <a:pt x="26" y="73"/>
                  <a:pt x="26" y="73"/>
                  <a:pt x="26" y="73"/>
                </a:cubicBezTo>
                <a:cubicBezTo>
                  <a:pt x="26" y="73"/>
                  <a:pt x="26" y="73"/>
                  <a:pt x="26" y="73"/>
                </a:cubicBezTo>
                <a:cubicBezTo>
                  <a:pt x="25" y="72"/>
                  <a:pt x="25" y="72"/>
                  <a:pt x="25" y="72"/>
                </a:cubicBezTo>
                <a:cubicBezTo>
                  <a:pt x="23" y="69"/>
                  <a:pt x="22" y="68"/>
                  <a:pt x="19" y="68"/>
                </a:cubicBezTo>
                <a:cubicBezTo>
                  <a:pt x="18" y="68"/>
                  <a:pt x="17" y="69"/>
                  <a:pt x="15" y="70"/>
                </a:cubicBezTo>
                <a:cubicBezTo>
                  <a:pt x="14" y="71"/>
                  <a:pt x="14" y="71"/>
                  <a:pt x="14" y="71"/>
                </a:cubicBezTo>
                <a:cubicBezTo>
                  <a:pt x="11" y="74"/>
                  <a:pt x="8" y="76"/>
                  <a:pt x="8" y="79"/>
                </a:cubicBezTo>
                <a:cubicBezTo>
                  <a:pt x="8" y="81"/>
                  <a:pt x="9" y="82"/>
                  <a:pt x="10" y="83"/>
                </a:cubicBezTo>
                <a:cubicBezTo>
                  <a:pt x="50" y="123"/>
                  <a:pt x="50" y="123"/>
                  <a:pt x="50" y="123"/>
                </a:cubicBezTo>
                <a:cubicBezTo>
                  <a:pt x="51" y="124"/>
                  <a:pt x="53" y="125"/>
                  <a:pt x="54" y="125"/>
                </a:cubicBezTo>
                <a:cubicBezTo>
                  <a:pt x="57" y="125"/>
                  <a:pt x="59" y="122"/>
                  <a:pt x="62" y="119"/>
                </a:cubicBezTo>
                <a:cubicBezTo>
                  <a:pt x="63" y="118"/>
                  <a:pt x="63" y="118"/>
                  <a:pt x="63" y="118"/>
                </a:cubicBezTo>
                <a:cubicBezTo>
                  <a:pt x="64" y="116"/>
                  <a:pt x="65" y="115"/>
                  <a:pt x="65" y="114"/>
                </a:cubicBezTo>
                <a:cubicBezTo>
                  <a:pt x="65" y="111"/>
                  <a:pt x="64" y="110"/>
                  <a:pt x="61" y="108"/>
                </a:cubicBezTo>
                <a:cubicBezTo>
                  <a:pt x="60" y="107"/>
                  <a:pt x="60" y="107"/>
                  <a:pt x="60" y="107"/>
                </a:cubicBezTo>
                <a:cubicBezTo>
                  <a:pt x="60" y="107"/>
                  <a:pt x="60" y="107"/>
                  <a:pt x="60" y="107"/>
                </a:cubicBezTo>
                <a:cubicBezTo>
                  <a:pt x="60" y="107"/>
                  <a:pt x="60" y="107"/>
                  <a:pt x="60" y="107"/>
                </a:cubicBezTo>
                <a:cubicBezTo>
                  <a:pt x="66" y="101"/>
                  <a:pt x="66" y="101"/>
                  <a:pt x="66" y="101"/>
                </a:cubicBezTo>
                <a:cubicBezTo>
                  <a:pt x="66" y="102"/>
                  <a:pt x="67" y="101"/>
                  <a:pt x="67" y="101"/>
                </a:cubicBezTo>
                <a:lnTo>
                  <a:pt x="82" y="86"/>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 name="Freeform 47"/>
          <p:cNvSpPr>
            <a:spLocks noEditPoints="1"/>
          </p:cNvSpPr>
          <p:nvPr/>
        </p:nvSpPr>
        <p:spPr bwMode="auto">
          <a:xfrm>
            <a:off x="8221878" y="5604093"/>
            <a:ext cx="113688" cy="322428"/>
          </a:xfrm>
          <a:custGeom>
            <a:avLst/>
            <a:gdLst>
              <a:gd name="T0" fmla="*/ 39 w 52"/>
              <a:gd name="T1" fmla="*/ 146 h 146"/>
              <a:gd name="T2" fmla="*/ 13 w 52"/>
              <a:gd name="T3" fmla="*/ 146 h 146"/>
              <a:gd name="T4" fmla="*/ 3 w 52"/>
              <a:gd name="T5" fmla="*/ 136 h 146"/>
              <a:gd name="T6" fmla="*/ 3 w 52"/>
              <a:gd name="T7" fmla="*/ 114 h 146"/>
              <a:gd name="T8" fmla="*/ 13 w 52"/>
              <a:gd name="T9" fmla="*/ 104 h 146"/>
              <a:gd name="T10" fmla="*/ 39 w 52"/>
              <a:gd name="T11" fmla="*/ 104 h 146"/>
              <a:gd name="T12" fmla="*/ 49 w 52"/>
              <a:gd name="T13" fmla="*/ 114 h 146"/>
              <a:gd name="T14" fmla="*/ 49 w 52"/>
              <a:gd name="T15" fmla="*/ 136 h 146"/>
              <a:gd name="T16" fmla="*/ 39 w 52"/>
              <a:gd name="T17" fmla="*/ 146 h 146"/>
              <a:gd name="T18" fmla="*/ 13 w 52"/>
              <a:gd name="T19" fmla="*/ 112 h 146"/>
              <a:gd name="T20" fmla="*/ 11 w 52"/>
              <a:gd name="T21" fmla="*/ 114 h 146"/>
              <a:gd name="T22" fmla="*/ 11 w 52"/>
              <a:gd name="T23" fmla="*/ 136 h 146"/>
              <a:gd name="T24" fmla="*/ 13 w 52"/>
              <a:gd name="T25" fmla="*/ 138 h 146"/>
              <a:gd name="T26" fmla="*/ 39 w 52"/>
              <a:gd name="T27" fmla="*/ 138 h 146"/>
              <a:gd name="T28" fmla="*/ 41 w 52"/>
              <a:gd name="T29" fmla="*/ 136 h 146"/>
              <a:gd name="T30" fmla="*/ 41 w 52"/>
              <a:gd name="T31" fmla="*/ 114 h 146"/>
              <a:gd name="T32" fmla="*/ 39 w 52"/>
              <a:gd name="T33" fmla="*/ 112 h 146"/>
              <a:gd name="T34" fmla="*/ 13 w 52"/>
              <a:gd name="T35" fmla="*/ 112 h 146"/>
              <a:gd name="T36" fmla="*/ 39 w 52"/>
              <a:gd name="T37" fmla="*/ 96 h 146"/>
              <a:gd name="T38" fmla="*/ 13 w 52"/>
              <a:gd name="T39" fmla="*/ 96 h 146"/>
              <a:gd name="T40" fmla="*/ 3 w 52"/>
              <a:gd name="T41" fmla="*/ 86 h 146"/>
              <a:gd name="T42" fmla="*/ 0 w 52"/>
              <a:gd name="T43" fmla="*/ 10 h 146"/>
              <a:gd name="T44" fmla="*/ 3 w 52"/>
              <a:gd name="T45" fmla="*/ 3 h 146"/>
              <a:gd name="T46" fmla="*/ 10 w 52"/>
              <a:gd name="T47" fmla="*/ 0 h 146"/>
              <a:gd name="T48" fmla="*/ 42 w 52"/>
              <a:gd name="T49" fmla="*/ 0 h 146"/>
              <a:gd name="T50" fmla="*/ 49 w 52"/>
              <a:gd name="T51" fmla="*/ 3 h 146"/>
              <a:gd name="T52" fmla="*/ 52 w 52"/>
              <a:gd name="T53" fmla="*/ 10 h 146"/>
              <a:gd name="T54" fmla="*/ 49 w 52"/>
              <a:gd name="T55" fmla="*/ 86 h 146"/>
              <a:gd name="T56" fmla="*/ 39 w 52"/>
              <a:gd name="T57" fmla="*/ 96 h 146"/>
              <a:gd name="T58" fmla="*/ 10 w 52"/>
              <a:gd name="T59" fmla="*/ 8 h 146"/>
              <a:gd name="T60" fmla="*/ 9 w 52"/>
              <a:gd name="T61" fmla="*/ 9 h 146"/>
              <a:gd name="T62" fmla="*/ 8 w 52"/>
              <a:gd name="T63" fmla="*/ 10 h 146"/>
              <a:gd name="T64" fmla="*/ 11 w 52"/>
              <a:gd name="T65" fmla="*/ 86 h 146"/>
              <a:gd name="T66" fmla="*/ 13 w 52"/>
              <a:gd name="T67" fmla="*/ 88 h 146"/>
              <a:gd name="T68" fmla="*/ 39 w 52"/>
              <a:gd name="T69" fmla="*/ 88 h 146"/>
              <a:gd name="T70" fmla="*/ 41 w 52"/>
              <a:gd name="T71" fmla="*/ 86 h 146"/>
              <a:gd name="T72" fmla="*/ 44 w 52"/>
              <a:gd name="T73" fmla="*/ 10 h 146"/>
              <a:gd name="T74" fmla="*/ 43 w 52"/>
              <a:gd name="T75" fmla="*/ 9 h 146"/>
              <a:gd name="T76" fmla="*/ 42 w 52"/>
              <a:gd name="T77" fmla="*/ 8 h 146"/>
              <a:gd name="T78" fmla="*/ 10 w 52"/>
              <a:gd name="T79" fmla="*/ 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2" h="146">
                <a:moveTo>
                  <a:pt x="39" y="146"/>
                </a:moveTo>
                <a:cubicBezTo>
                  <a:pt x="13" y="146"/>
                  <a:pt x="13" y="146"/>
                  <a:pt x="13" y="146"/>
                </a:cubicBezTo>
                <a:cubicBezTo>
                  <a:pt x="8" y="146"/>
                  <a:pt x="3" y="142"/>
                  <a:pt x="3" y="136"/>
                </a:cubicBezTo>
                <a:cubicBezTo>
                  <a:pt x="3" y="114"/>
                  <a:pt x="3" y="114"/>
                  <a:pt x="3" y="114"/>
                </a:cubicBezTo>
                <a:cubicBezTo>
                  <a:pt x="3" y="108"/>
                  <a:pt x="8" y="104"/>
                  <a:pt x="13" y="104"/>
                </a:cubicBezTo>
                <a:cubicBezTo>
                  <a:pt x="39" y="104"/>
                  <a:pt x="39" y="104"/>
                  <a:pt x="39" y="104"/>
                </a:cubicBezTo>
                <a:cubicBezTo>
                  <a:pt x="44" y="104"/>
                  <a:pt x="49" y="108"/>
                  <a:pt x="49" y="114"/>
                </a:cubicBezTo>
                <a:cubicBezTo>
                  <a:pt x="49" y="136"/>
                  <a:pt x="49" y="136"/>
                  <a:pt x="49" y="136"/>
                </a:cubicBezTo>
                <a:cubicBezTo>
                  <a:pt x="49" y="142"/>
                  <a:pt x="44" y="146"/>
                  <a:pt x="39" y="146"/>
                </a:cubicBezTo>
                <a:close/>
                <a:moveTo>
                  <a:pt x="13" y="112"/>
                </a:moveTo>
                <a:cubicBezTo>
                  <a:pt x="12" y="112"/>
                  <a:pt x="11" y="113"/>
                  <a:pt x="11" y="114"/>
                </a:cubicBezTo>
                <a:cubicBezTo>
                  <a:pt x="11" y="136"/>
                  <a:pt x="11" y="136"/>
                  <a:pt x="11" y="136"/>
                </a:cubicBezTo>
                <a:cubicBezTo>
                  <a:pt x="11" y="137"/>
                  <a:pt x="12" y="138"/>
                  <a:pt x="13" y="138"/>
                </a:cubicBezTo>
                <a:cubicBezTo>
                  <a:pt x="39" y="138"/>
                  <a:pt x="39" y="138"/>
                  <a:pt x="39" y="138"/>
                </a:cubicBezTo>
                <a:cubicBezTo>
                  <a:pt x="40" y="138"/>
                  <a:pt x="41" y="137"/>
                  <a:pt x="41" y="136"/>
                </a:cubicBezTo>
                <a:cubicBezTo>
                  <a:pt x="41" y="114"/>
                  <a:pt x="41" y="114"/>
                  <a:pt x="41" y="114"/>
                </a:cubicBezTo>
                <a:cubicBezTo>
                  <a:pt x="41" y="113"/>
                  <a:pt x="40" y="112"/>
                  <a:pt x="39" y="112"/>
                </a:cubicBezTo>
                <a:lnTo>
                  <a:pt x="13" y="112"/>
                </a:lnTo>
                <a:close/>
                <a:moveTo>
                  <a:pt x="39" y="96"/>
                </a:moveTo>
                <a:cubicBezTo>
                  <a:pt x="13" y="96"/>
                  <a:pt x="13" y="96"/>
                  <a:pt x="13" y="96"/>
                </a:cubicBezTo>
                <a:cubicBezTo>
                  <a:pt x="8" y="96"/>
                  <a:pt x="3" y="92"/>
                  <a:pt x="3" y="86"/>
                </a:cubicBezTo>
                <a:cubicBezTo>
                  <a:pt x="0" y="10"/>
                  <a:pt x="0" y="10"/>
                  <a:pt x="0" y="10"/>
                </a:cubicBezTo>
                <a:cubicBezTo>
                  <a:pt x="0" y="8"/>
                  <a:pt x="1" y="5"/>
                  <a:pt x="3" y="3"/>
                </a:cubicBezTo>
                <a:cubicBezTo>
                  <a:pt x="5" y="1"/>
                  <a:pt x="8" y="0"/>
                  <a:pt x="10" y="0"/>
                </a:cubicBezTo>
                <a:cubicBezTo>
                  <a:pt x="42" y="0"/>
                  <a:pt x="42" y="0"/>
                  <a:pt x="42" y="0"/>
                </a:cubicBezTo>
                <a:cubicBezTo>
                  <a:pt x="44" y="0"/>
                  <a:pt x="47" y="1"/>
                  <a:pt x="49" y="3"/>
                </a:cubicBezTo>
                <a:cubicBezTo>
                  <a:pt x="51" y="5"/>
                  <a:pt x="52" y="8"/>
                  <a:pt x="52" y="10"/>
                </a:cubicBezTo>
                <a:cubicBezTo>
                  <a:pt x="49" y="86"/>
                  <a:pt x="49" y="86"/>
                  <a:pt x="49" y="86"/>
                </a:cubicBezTo>
                <a:cubicBezTo>
                  <a:pt x="49" y="92"/>
                  <a:pt x="44" y="96"/>
                  <a:pt x="39" y="96"/>
                </a:cubicBezTo>
                <a:close/>
                <a:moveTo>
                  <a:pt x="10" y="8"/>
                </a:moveTo>
                <a:cubicBezTo>
                  <a:pt x="9" y="8"/>
                  <a:pt x="9" y="8"/>
                  <a:pt x="9" y="9"/>
                </a:cubicBezTo>
                <a:cubicBezTo>
                  <a:pt x="9" y="9"/>
                  <a:pt x="8" y="9"/>
                  <a:pt x="8" y="10"/>
                </a:cubicBezTo>
                <a:cubicBezTo>
                  <a:pt x="11" y="86"/>
                  <a:pt x="11" y="86"/>
                  <a:pt x="11" y="86"/>
                </a:cubicBezTo>
                <a:cubicBezTo>
                  <a:pt x="11" y="87"/>
                  <a:pt x="12" y="88"/>
                  <a:pt x="13" y="88"/>
                </a:cubicBezTo>
                <a:cubicBezTo>
                  <a:pt x="39" y="88"/>
                  <a:pt x="39" y="88"/>
                  <a:pt x="39" y="88"/>
                </a:cubicBezTo>
                <a:cubicBezTo>
                  <a:pt x="40" y="88"/>
                  <a:pt x="41" y="87"/>
                  <a:pt x="41" y="86"/>
                </a:cubicBezTo>
                <a:cubicBezTo>
                  <a:pt x="44" y="10"/>
                  <a:pt x="44" y="10"/>
                  <a:pt x="44" y="10"/>
                </a:cubicBezTo>
                <a:cubicBezTo>
                  <a:pt x="44" y="9"/>
                  <a:pt x="43" y="9"/>
                  <a:pt x="43" y="9"/>
                </a:cubicBezTo>
                <a:cubicBezTo>
                  <a:pt x="43" y="8"/>
                  <a:pt x="42" y="8"/>
                  <a:pt x="42" y="8"/>
                </a:cubicBezTo>
                <a:lnTo>
                  <a:pt x="10" y="8"/>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 name="Freeform 48"/>
          <p:cNvSpPr>
            <a:spLocks noEditPoints="1"/>
          </p:cNvSpPr>
          <p:nvPr/>
        </p:nvSpPr>
        <p:spPr bwMode="auto">
          <a:xfrm>
            <a:off x="9774378" y="3050762"/>
            <a:ext cx="374613" cy="371817"/>
          </a:xfrm>
          <a:custGeom>
            <a:avLst/>
            <a:gdLst>
              <a:gd name="T0" fmla="*/ 100 w 170"/>
              <a:gd name="T1" fmla="*/ 169 h 169"/>
              <a:gd name="T2" fmla="*/ 92 w 170"/>
              <a:gd name="T3" fmla="*/ 166 h 169"/>
              <a:gd name="T4" fmla="*/ 63 w 170"/>
              <a:gd name="T5" fmla="*/ 136 h 169"/>
              <a:gd name="T6" fmla="*/ 59 w 170"/>
              <a:gd name="T7" fmla="*/ 128 h 169"/>
              <a:gd name="T8" fmla="*/ 59 w 170"/>
              <a:gd name="T9" fmla="*/ 75 h 169"/>
              <a:gd name="T10" fmla="*/ 4 w 170"/>
              <a:gd name="T11" fmla="*/ 19 h 169"/>
              <a:gd name="T12" fmla="*/ 2 w 170"/>
              <a:gd name="T13" fmla="*/ 7 h 169"/>
              <a:gd name="T14" fmla="*/ 12 w 170"/>
              <a:gd name="T15" fmla="*/ 0 h 169"/>
              <a:gd name="T16" fmla="*/ 158 w 170"/>
              <a:gd name="T17" fmla="*/ 0 h 169"/>
              <a:gd name="T18" fmla="*/ 169 w 170"/>
              <a:gd name="T19" fmla="*/ 7 h 169"/>
              <a:gd name="T20" fmla="*/ 166 w 170"/>
              <a:gd name="T21" fmla="*/ 20 h 169"/>
              <a:gd name="T22" fmla="*/ 111 w 170"/>
              <a:gd name="T23" fmla="*/ 75 h 169"/>
              <a:gd name="T24" fmla="*/ 111 w 170"/>
              <a:gd name="T25" fmla="*/ 158 h 169"/>
              <a:gd name="T26" fmla="*/ 104 w 170"/>
              <a:gd name="T27" fmla="*/ 168 h 169"/>
              <a:gd name="T28" fmla="*/ 100 w 170"/>
              <a:gd name="T29" fmla="*/ 169 h 169"/>
              <a:gd name="T30" fmla="*/ 12 w 170"/>
              <a:gd name="T31" fmla="*/ 8 h 169"/>
              <a:gd name="T32" fmla="*/ 9 w 170"/>
              <a:gd name="T33" fmla="*/ 10 h 169"/>
              <a:gd name="T34" fmla="*/ 10 w 170"/>
              <a:gd name="T35" fmla="*/ 14 h 169"/>
              <a:gd name="T36" fmla="*/ 67 w 170"/>
              <a:gd name="T37" fmla="*/ 71 h 169"/>
              <a:gd name="T38" fmla="*/ 67 w 170"/>
              <a:gd name="T39" fmla="*/ 128 h 169"/>
              <a:gd name="T40" fmla="*/ 68 w 170"/>
              <a:gd name="T41" fmla="*/ 131 h 169"/>
              <a:gd name="T42" fmla="*/ 97 w 170"/>
              <a:gd name="T43" fmla="*/ 160 h 169"/>
              <a:gd name="T44" fmla="*/ 100 w 170"/>
              <a:gd name="T45" fmla="*/ 161 h 169"/>
              <a:gd name="T46" fmla="*/ 101 w 170"/>
              <a:gd name="T47" fmla="*/ 161 h 169"/>
              <a:gd name="T48" fmla="*/ 103 w 170"/>
              <a:gd name="T49" fmla="*/ 158 h 169"/>
              <a:gd name="T50" fmla="*/ 103 w 170"/>
              <a:gd name="T51" fmla="*/ 71 h 169"/>
              <a:gd name="T52" fmla="*/ 161 w 170"/>
              <a:gd name="T53" fmla="*/ 14 h 169"/>
              <a:gd name="T54" fmla="*/ 161 w 170"/>
              <a:gd name="T55" fmla="*/ 10 h 169"/>
              <a:gd name="T56" fmla="*/ 158 w 170"/>
              <a:gd name="T57" fmla="*/ 8 h 169"/>
              <a:gd name="T58" fmla="*/ 12 w 170"/>
              <a:gd name="T59" fmla="*/ 8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0" h="169">
                <a:moveTo>
                  <a:pt x="100" y="169"/>
                </a:moveTo>
                <a:cubicBezTo>
                  <a:pt x="97" y="169"/>
                  <a:pt x="94" y="168"/>
                  <a:pt x="92" y="166"/>
                </a:cubicBezTo>
                <a:cubicBezTo>
                  <a:pt x="63" y="136"/>
                  <a:pt x="63" y="136"/>
                  <a:pt x="63" y="136"/>
                </a:cubicBezTo>
                <a:cubicBezTo>
                  <a:pt x="60" y="134"/>
                  <a:pt x="59" y="131"/>
                  <a:pt x="59" y="128"/>
                </a:cubicBezTo>
                <a:cubicBezTo>
                  <a:pt x="59" y="75"/>
                  <a:pt x="59" y="75"/>
                  <a:pt x="59" y="75"/>
                </a:cubicBezTo>
                <a:cubicBezTo>
                  <a:pt x="4" y="19"/>
                  <a:pt x="4" y="19"/>
                  <a:pt x="4" y="19"/>
                </a:cubicBezTo>
                <a:cubicBezTo>
                  <a:pt x="1" y="16"/>
                  <a:pt x="0" y="11"/>
                  <a:pt x="2" y="7"/>
                </a:cubicBezTo>
                <a:cubicBezTo>
                  <a:pt x="3" y="3"/>
                  <a:pt x="8" y="0"/>
                  <a:pt x="12" y="0"/>
                </a:cubicBezTo>
                <a:cubicBezTo>
                  <a:pt x="158" y="0"/>
                  <a:pt x="158" y="0"/>
                  <a:pt x="158" y="0"/>
                </a:cubicBezTo>
                <a:cubicBezTo>
                  <a:pt x="163" y="0"/>
                  <a:pt x="167" y="3"/>
                  <a:pt x="169" y="7"/>
                </a:cubicBezTo>
                <a:cubicBezTo>
                  <a:pt x="170" y="11"/>
                  <a:pt x="169" y="16"/>
                  <a:pt x="166" y="20"/>
                </a:cubicBezTo>
                <a:cubicBezTo>
                  <a:pt x="111" y="75"/>
                  <a:pt x="111" y="75"/>
                  <a:pt x="111" y="75"/>
                </a:cubicBezTo>
                <a:cubicBezTo>
                  <a:pt x="111" y="158"/>
                  <a:pt x="111" y="158"/>
                  <a:pt x="111" y="158"/>
                </a:cubicBezTo>
                <a:cubicBezTo>
                  <a:pt x="111" y="162"/>
                  <a:pt x="108" y="166"/>
                  <a:pt x="104" y="168"/>
                </a:cubicBezTo>
                <a:cubicBezTo>
                  <a:pt x="103" y="169"/>
                  <a:pt x="101" y="169"/>
                  <a:pt x="100" y="169"/>
                </a:cubicBezTo>
                <a:close/>
                <a:moveTo>
                  <a:pt x="12" y="8"/>
                </a:moveTo>
                <a:cubicBezTo>
                  <a:pt x="11" y="8"/>
                  <a:pt x="10" y="9"/>
                  <a:pt x="9" y="10"/>
                </a:cubicBezTo>
                <a:cubicBezTo>
                  <a:pt x="9" y="11"/>
                  <a:pt x="9" y="13"/>
                  <a:pt x="10" y="14"/>
                </a:cubicBezTo>
                <a:cubicBezTo>
                  <a:pt x="67" y="71"/>
                  <a:pt x="67" y="71"/>
                  <a:pt x="67" y="71"/>
                </a:cubicBezTo>
                <a:cubicBezTo>
                  <a:pt x="67" y="128"/>
                  <a:pt x="67" y="128"/>
                  <a:pt x="67" y="128"/>
                </a:cubicBezTo>
                <a:cubicBezTo>
                  <a:pt x="67" y="129"/>
                  <a:pt x="68" y="130"/>
                  <a:pt x="68" y="131"/>
                </a:cubicBezTo>
                <a:cubicBezTo>
                  <a:pt x="97" y="160"/>
                  <a:pt x="97" y="160"/>
                  <a:pt x="97" y="160"/>
                </a:cubicBezTo>
                <a:cubicBezTo>
                  <a:pt x="98" y="161"/>
                  <a:pt x="99" y="161"/>
                  <a:pt x="100" y="161"/>
                </a:cubicBezTo>
                <a:cubicBezTo>
                  <a:pt x="100" y="161"/>
                  <a:pt x="101" y="161"/>
                  <a:pt x="101" y="161"/>
                </a:cubicBezTo>
                <a:cubicBezTo>
                  <a:pt x="102" y="160"/>
                  <a:pt x="103" y="159"/>
                  <a:pt x="103" y="158"/>
                </a:cubicBezTo>
                <a:cubicBezTo>
                  <a:pt x="103" y="71"/>
                  <a:pt x="103" y="71"/>
                  <a:pt x="103" y="71"/>
                </a:cubicBezTo>
                <a:cubicBezTo>
                  <a:pt x="161" y="14"/>
                  <a:pt x="161" y="14"/>
                  <a:pt x="161" y="14"/>
                </a:cubicBezTo>
                <a:cubicBezTo>
                  <a:pt x="162" y="13"/>
                  <a:pt x="162" y="11"/>
                  <a:pt x="161" y="10"/>
                </a:cubicBezTo>
                <a:cubicBezTo>
                  <a:pt x="161" y="9"/>
                  <a:pt x="160" y="8"/>
                  <a:pt x="158" y="8"/>
                </a:cubicBezTo>
                <a:lnTo>
                  <a:pt x="12" y="8"/>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 name="Freeform 49"/>
          <p:cNvSpPr>
            <a:spLocks noEditPoints="1"/>
          </p:cNvSpPr>
          <p:nvPr/>
        </p:nvSpPr>
        <p:spPr bwMode="auto">
          <a:xfrm>
            <a:off x="1395909" y="3890379"/>
            <a:ext cx="231104" cy="337338"/>
          </a:xfrm>
          <a:custGeom>
            <a:avLst/>
            <a:gdLst>
              <a:gd name="T0" fmla="*/ 99 w 105"/>
              <a:gd name="T1" fmla="*/ 153 h 153"/>
              <a:gd name="T2" fmla="*/ 94 w 105"/>
              <a:gd name="T3" fmla="*/ 150 h 153"/>
              <a:gd name="T4" fmla="*/ 33 w 105"/>
              <a:gd name="T5" fmla="*/ 89 h 153"/>
              <a:gd name="T6" fmla="*/ 33 w 105"/>
              <a:gd name="T7" fmla="*/ 143 h 153"/>
              <a:gd name="T8" fmla="*/ 23 w 105"/>
              <a:gd name="T9" fmla="*/ 153 h 153"/>
              <a:gd name="T10" fmla="*/ 11 w 105"/>
              <a:gd name="T11" fmla="*/ 153 h 153"/>
              <a:gd name="T12" fmla="*/ 0 w 105"/>
              <a:gd name="T13" fmla="*/ 143 h 153"/>
              <a:gd name="T14" fmla="*/ 0 w 105"/>
              <a:gd name="T15" fmla="*/ 10 h 153"/>
              <a:gd name="T16" fmla="*/ 11 w 105"/>
              <a:gd name="T17" fmla="*/ 0 h 153"/>
              <a:gd name="T18" fmla="*/ 23 w 105"/>
              <a:gd name="T19" fmla="*/ 0 h 153"/>
              <a:gd name="T20" fmla="*/ 33 w 105"/>
              <a:gd name="T21" fmla="*/ 10 h 153"/>
              <a:gd name="T22" fmla="*/ 33 w 105"/>
              <a:gd name="T23" fmla="*/ 64 h 153"/>
              <a:gd name="T24" fmla="*/ 94 w 105"/>
              <a:gd name="T25" fmla="*/ 2 h 153"/>
              <a:gd name="T26" fmla="*/ 99 w 105"/>
              <a:gd name="T27" fmla="*/ 0 h 153"/>
              <a:gd name="T28" fmla="*/ 105 w 105"/>
              <a:gd name="T29" fmla="*/ 7 h 153"/>
              <a:gd name="T30" fmla="*/ 105 w 105"/>
              <a:gd name="T31" fmla="*/ 146 h 153"/>
              <a:gd name="T32" fmla="*/ 99 w 105"/>
              <a:gd name="T33" fmla="*/ 153 h 153"/>
              <a:gd name="T34" fmla="*/ 11 w 105"/>
              <a:gd name="T35" fmla="*/ 8 h 153"/>
              <a:gd name="T36" fmla="*/ 8 w 105"/>
              <a:gd name="T37" fmla="*/ 10 h 153"/>
              <a:gd name="T38" fmla="*/ 8 w 105"/>
              <a:gd name="T39" fmla="*/ 143 h 153"/>
              <a:gd name="T40" fmla="*/ 11 w 105"/>
              <a:gd name="T41" fmla="*/ 145 h 153"/>
              <a:gd name="T42" fmla="*/ 23 w 105"/>
              <a:gd name="T43" fmla="*/ 145 h 153"/>
              <a:gd name="T44" fmla="*/ 25 w 105"/>
              <a:gd name="T45" fmla="*/ 143 h 153"/>
              <a:gd name="T46" fmla="*/ 25 w 105"/>
              <a:gd name="T47" fmla="*/ 10 h 153"/>
              <a:gd name="T48" fmla="*/ 23 w 105"/>
              <a:gd name="T49" fmla="*/ 8 h 153"/>
              <a:gd name="T50" fmla="*/ 11 w 105"/>
              <a:gd name="T51" fmla="*/ 8 h 153"/>
              <a:gd name="T52" fmla="*/ 32 w 105"/>
              <a:gd name="T53" fmla="*/ 76 h 153"/>
              <a:gd name="T54" fmla="*/ 32 w 105"/>
              <a:gd name="T55" fmla="*/ 77 h 153"/>
              <a:gd name="T56" fmla="*/ 33 w 105"/>
              <a:gd name="T57" fmla="*/ 78 h 153"/>
              <a:gd name="T58" fmla="*/ 97 w 105"/>
              <a:gd name="T59" fmla="*/ 142 h 153"/>
              <a:gd name="T60" fmla="*/ 97 w 105"/>
              <a:gd name="T61" fmla="*/ 10 h 153"/>
              <a:gd name="T62" fmla="*/ 33 w 105"/>
              <a:gd name="T63" fmla="*/ 75 h 153"/>
              <a:gd name="T64" fmla="*/ 32 w 105"/>
              <a:gd name="T65" fmla="*/ 75 h 153"/>
              <a:gd name="T66" fmla="*/ 32 w 105"/>
              <a:gd name="T67" fmla="*/ 76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5" h="153">
                <a:moveTo>
                  <a:pt x="99" y="153"/>
                </a:moveTo>
                <a:cubicBezTo>
                  <a:pt x="97" y="153"/>
                  <a:pt x="96" y="152"/>
                  <a:pt x="94" y="150"/>
                </a:cubicBezTo>
                <a:cubicBezTo>
                  <a:pt x="33" y="89"/>
                  <a:pt x="33" y="89"/>
                  <a:pt x="33" y="89"/>
                </a:cubicBezTo>
                <a:cubicBezTo>
                  <a:pt x="33" y="143"/>
                  <a:pt x="33" y="143"/>
                  <a:pt x="33" y="143"/>
                </a:cubicBezTo>
                <a:cubicBezTo>
                  <a:pt x="33" y="148"/>
                  <a:pt x="28" y="153"/>
                  <a:pt x="23" y="153"/>
                </a:cubicBezTo>
                <a:cubicBezTo>
                  <a:pt x="11" y="153"/>
                  <a:pt x="11" y="153"/>
                  <a:pt x="11" y="153"/>
                </a:cubicBezTo>
                <a:cubicBezTo>
                  <a:pt x="5" y="153"/>
                  <a:pt x="0" y="148"/>
                  <a:pt x="0" y="143"/>
                </a:cubicBezTo>
                <a:cubicBezTo>
                  <a:pt x="0" y="10"/>
                  <a:pt x="0" y="10"/>
                  <a:pt x="0" y="10"/>
                </a:cubicBezTo>
                <a:cubicBezTo>
                  <a:pt x="0" y="4"/>
                  <a:pt x="5" y="0"/>
                  <a:pt x="11" y="0"/>
                </a:cubicBezTo>
                <a:cubicBezTo>
                  <a:pt x="23" y="0"/>
                  <a:pt x="23" y="0"/>
                  <a:pt x="23" y="0"/>
                </a:cubicBezTo>
                <a:cubicBezTo>
                  <a:pt x="28" y="0"/>
                  <a:pt x="33" y="4"/>
                  <a:pt x="33" y="10"/>
                </a:cubicBezTo>
                <a:cubicBezTo>
                  <a:pt x="33" y="64"/>
                  <a:pt x="33" y="64"/>
                  <a:pt x="33" y="64"/>
                </a:cubicBezTo>
                <a:cubicBezTo>
                  <a:pt x="94" y="2"/>
                  <a:pt x="94" y="2"/>
                  <a:pt x="94" y="2"/>
                </a:cubicBezTo>
                <a:cubicBezTo>
                  <a:pt x="96" y="1"/>
                  <a:pt x="97" y="0"/>
                  <a:pt x="99" y="0"/>
                </a:cubicBezTo>
                <a:cubicBezTo>
                  <a:pt x="102" y="0"/>
                  <a:pt x="105" y="2"/>
                  <a:pt x="105" y="7"/>
                </a:cubicBezTo>
                <a:cubicBezTo>
                  <a:pt x="105" y="146"/>
                  <a:pt x="105" y="146"/>
                  <a:pt x="105" y="146"/>
                </a:cubicBezTo>
                <a:cubicBezTo>
                  <a:pt x="105" y="151"/>
                  <a:pt x="102" y="153"/>
                  <a:pt x="99" y="153"/>
                </a:cubicBezTo>
                <a:close/>
                <a:moveTo>
                  <a:pt x="11" y="8"/>
                </a:moveTo>
                <a:cubicBezTo>
                  <a:pt x="9" y="8"/>
                  <a:pt x="8" y="9"/>
                  <a:pt x="8" y="10"/>
                </a:cubicBezTo>
                <a:cubicBezTo>
                  <a:pt x="8" y="143"/>
                  <a:pt x="8" y="143"/>
                  <a:pt x="8" y="143"/>
                </a:cubicBezTo>
                <a:cubicBezTo>
                  <a:pt x="8" y="144"/>
                  <a:pt x="9" y="145"/>
                  <a:pt x="11" y="145"/>
                </a:cubicBezTo>
                <a:cubicBezTo>
                  <a:pt x="23" y="145"/>
                  <a:pt x="23" y="145"/>
                  <a:pt x="23" y="145"/>
                </a:cubicBezTo>
                <a:cubicBezTo>
                  <a:pt x="24" y="145"/>
                  <a:pt x="25" y="144"/>
                  <a:pt x="25" y="143"/>
                </a:cubicBezTo>
                <a:cubicBezTo>
                  <a:pt x="25" y="10"/>
                  <a:pt x="25" y="10"/>
                  <a:pt x="25" y="10"/>
                </a:cubicBezTo>
                <a:cubicBezTo>
                  <a:pt x="25" y="9"/>
                  <a:pt x="24" y="8"/>
                  <a:pt x="23" y="8"/>
                </a:cubicBezTo>
                <a:lnTo>
                  <a:pt x="11" y="8"/>
                </a:lnTo>
                <a:close/>
                <a:moveTo>
                  <a:pt x="32" y="76"/>
                </a:moveTo>
                <a:cubicBezTo>
                  <a:pt x="32" y="77"/>
                  <a:pt x="32" y="77"/>
                  <a:pt x="32" y="77"/>
                </a:cubicBezTo>
                <a:cubicBezTo>
                  <a:pt x="32" y="77"/>
                  <a:pt x="32" y="77"/>
                  <a:pt x="33" y="78"/>
                </a:cubicBezTo>
                <a:cubicBezTo>
                  <a:pt x="97" y="142"/>
                  <a:pt x="97" y="142"/>
                  <a:pt x="97" y="142"/>
                </a:cubicBezTo>
                <a:cubicBezTo>
                  <a:pt x="97" y="10"/>
                  <a:pt x="97" y="10"/>
                  <a:pt x="97" y="10"/>
                </a:cubicBezTo>
                <a:cubicBezTo>
                  <a:pt x="33" y="75"/>
                  <a:pt x="33" y="75"/>
                  <a:pt x="33" y="75"/>
                </a:cubicBezTo>
                <a:cubicBezTo>
                  <a:pt x="32" y="75"/>
                  <a:pt x="32" y="75"/>
                  <a:pt x="32" y="75"/>
                </a:cubicBezTo>
                <a:lnTo>
                  <a:pt x="32" y="76"/>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 name="Freeform 50"/>
          <p:cNvSpPr>
            <a:spLocks noEditPoints="1"/>
          </p:cNvSpPr>
          <p:nvPr/>
        </p:nvSpPr>
        <p:spPr bwMode="auto">
          <a:xfrm>
            <a:off x="2157249" y="3890379"/>
            <a:ext cx="390455" cy="337338"/>
          </a:xfrm>
          <a:custGeom>
            <a:avLst/>
            <a:gdLst>
              <a:gd name="T0" fmla="*/ 172 w 177"/>
              <a:gd name="T1" fmla="*/ 153 h 153"/>
              <a:gd name="T2" fmla="*/ 166 w 177"/>
              <a:gd name="T3" fmla="*/ 150 h 153"/>
              <a:gd name="T4" fmla="*/ 105 w 177"/>
              <a:gd name="T5" fmla="*/ 89 h 153"/>
              <a:gd name="T6" fmla="*/ 105 w 177"/>
              <a:gd name="T7" fmla="*/ 146 h 153"/>
              <a:gd name="T8" fmla="*/ 99 w 177"/>
              <a:gd name="T9" fmla="*/ 153 h 153"/>
              <a:gd name="T10" fmla="*/ 94 w 177"/>
              <a:gd name="T11" fmla="*/ 150 h 153"/>
              <a:gd name="T12" fmla="*/ 33 w 177"/>
              <a:gd name="T13" fmla="*/ 89 h 153"/>
              <a:gd name="T14" fmla="*/ 33 w 177"/>
              <a:gd name="T15" fmla="*/ 143 h 153"/>
              <a:gd name="T16" fmla="*/ 23 w 177"/>
              <a:gd name="T17" fmla="*/ 153 h 153"/>
              <a:gd name="T18" fmla="*/ 11 w 177"/>
              <a:gd name="T19" fmla="*/ 153 h 153"/>
              <a:gd name="T20" fmla="*/ 0 w 177"/>
              <a:gd name="T21" fmla="*/ 143 h 153"/>
              <a:gd name="T22" fmla="*/ 0 w 177"/>
              <a:gd name="T23" fmla="*/ 10 h 153"/>
              <a:gd name="T24" fmla="*/ 11 w 177"/>
              <a:gd name="T25" fmla="*/ 0 h 153"/>
              <a:gd name="T26" fmla="*/ 23 w 177"/>
              <a:gd name="T27" fmla="*/ 0 h 153"/>
              <a:gd name="T28" fmla="*/ 33 w 177"/>
              <a:gd name="T29" fmla="*/ 10 h 153"/>
              <a:gd name="T30" fmla="*/ 33 w 177"/>
              <a:gd name="T31" fmla="*/ 64 h 153"/>
              <a:gd name="T32" fmla="*/ 94 w 177"/>
              <a:gd name="T33" fmla="*/ 2 h 153"/>
              <a:gd name="T34" fmla="*/ 99 w 177"/>
              <a:gd name="T35" fmla="*/ 0 h 153"/>
              <a:gd name="T36" fmla="*/ 105 w 177"/>
              <a:gd name="T37" fmla="*/ 7 h 153"/>
              <a:gd name="T38" fmla="*/ 105 w 177"/>
              <a:gd name="T39" fmla="*/ 64 h 153"/>
              <a:gd name="T40" fmla="*/ 166 w 177"/>
              <a:gd name="T41" fmla="*/ 2 h 153"/>
              <a:gd name="T42" fmla="*/ 172 w 177"/>
              <a:gd name="T43" fmla="*/ 0 h 153"/>
              <a:gd name="T44" fmla="*/ 177 w 177"/>
              <a:gd name="T45" fmla="*/ 7 h 153"/>
              <a:gd name="T46" fmla="*/ 177 w 177"/>
              <a:gd name="T47" fmla="*/ 146 h 153"/>
              <a:gd name="T48" fmla="*/ 172 w 177"/>
              <a:gd name="T49" fmla="*/ 153 h 153"/>
              <a:gd name="T50" fmla="*/ 11 w 177"/>
              <a:gd name="T51" fmla="*/ 8 h 153"/>
              <a:gd name="T52" fmla="*/ 8 w 177"/>
              <a:gd name="T53" fmla="*/ 10 h 153"/>
              <a:gd name="T54" fmla="*/ 8 w 177"/>
              <a:gd name="T55" fmla="*/ 143 h 153"/>
              <a:gd name="T56" fmla="*/ 11 w 177"/>
              <a:gd name="T57" fmla="*/ 145 h 153"/>
              <a:gd name="T58" fmla="*/ 23 w 177"/>
              <a:gd name="T59" fmla="*/ 145 h 153"/>
              <a:gd name="T60" fmla="*/ 25 w 177"/>
              <a:gd name="T61" fmla="*/ 143 h 153"/>
              <a:gd name="T62" fmla="*/ 25 w 177"/>
              <a:gd name="T63" fmla="*/ 10 h 153"/>
              <a:gd name="T64" fmla="*/ 23 w 177"/>
              <a:gd name="T65" fmla="*/ 8 h 153"/>
              <a:gd name="T66" fmla="*/ 11 w 177"/>
              <a:gd name="T67" fmla="*/ 8 h 153"/>
              <a:gd name="T68" fmla="*/ 104 w 177"/>
              <a:gd name="T69" fmla="*/ 76 h 153"/>
              <a:gd name="T70" fmla="*/ 105 w 177"/>
              <a:gd name="T71" fmla="*/ 77 h 153"/>
              <a:gd name="T72" fmla="*/ 105 w 177"/>
              <a:gd name="T73" fmla="*/ 78 h 153"/>
              <a:gd name="T74" fmla="*/ 169 w 177"/>
              <a:gd name="T75" fmla="*/ 142 h 153"/>
              <a:gd name="T76" fmla="*/ 169 w 177"/>
              <a:gd name="T77" fmla="*/ 10 h 153"/>
              <a:gd name="T78" fmla="*/ 105 w 177"/>
              <a:gd name="T79" fmla="*/ 75 h 153"/>
              <a:gd name="T80" fmla="*/ 105 w 177"/>
              <a:gd name="T81" fmla="*/ 75 h 153"/>
              <a:gd name="T82" fmla="*/ 104 w 177"/>
              <a:gd name="T83" fmla="*/ 76 h 153"/>
              <a:gd name="T84" fmla="*/ 32 w 177"/>
              <a:gd name="T85" fmla="*/ 76 h 153"/>
              <a:gd name="T86" fmla="*/ 32 w 177"/>
              <a:gd name="T87" fmla="*/ 77 h 153"/>
              <a:gd name="T88" fmla="*/ 33 w 177"/>
              <a:gd name="T89" fmla="*/ 78 h 153"/>
              <a:gd name="T90" fmla="*/ 97 w 177"/>
              <a:gd name="T91" fmla="*/ 142 h 153"/>
              <a:gd name="T92" fmla="*/ 97 w 177"/>
              <a:gd name="T93" fmla="*/ 10 h 153"/>
              <a:gd name="T94" fmla="*/ 33 w 177"/>
              <a:gd name="T95" fmla="*/ 75 h 153"/>
              <a:gd name="T96" fmla="*/ 32 w 177"/>
              <a:gd name="T97" fmla="*/ 75 h 153"/>
              <a:gd name="T98" fmla="*/ 32 w 177"/>
              <a:gd name="T99" fmla="*/ 76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7" h="153">
                <a:moveTo>
                  <a:pt x="172" y="153"/>
                </a:moveTo>
                <a:cubicBezTo>
                  <a:pt x="170" y="153"/>
                  <a:pt x="168" y="152"/>
                  <a:pt x="166" y="150"/>
                </a:cubicBezTo>
                <a:cubicBezTo>
                  <a:pt x="105" y="89"/>
                  <a:pt x="105" y="89"/>
                  <a:pt x="105" y="89"/>
                </a:cubicBezTo>
                <a:cubicBezTo>
                  <a:pt x="105" y="146"/>
                  <a:pt x="105" y="146"/>
                  <a:pt x="105" y="146"/>
                </a:cubicBezTo>
                <a:cubicBezTo>
                  <a:pt x="105" y="151"/>
                  <a:pt x="102" y="153"/>
                  <a:pt x="99" y="153"/>
                </a:cubicBezTo>
                <a:cubicBezTo>
                  <a:pt x="97" y="153"/>
                  <a:pt x="96" y="152"/>
                  <a:pt x="94" y="150"/>
                </a:cubicBezTo>
                <a:cubicBezTo>
                  <a:pt x="33" y="89"/>
                  <a:pt x="33" y="89"/>
                  <a:pt x="33" y="89"/>
                </a:cubicBezTo>
                <a:cubicBezTo>
                  <a:pt x="33" y="143"/>
                  <a:pt x="33" y="143"/>
                  <a:pt x="33" y="143"/>
                </a:cubicBezTo>
                <a:cubicBezTo>
                  <a:pt x="33" y="148"/>
                  <a:pt x="28" y="153"/>
                  <a:pt x="23" y="153"/>
                </a:cubicBezTo>
                <a:cubicBezTo>
                  <a:pt x="11" y="153"/>
                  <a:pt x="11" y="153"/>
                  <a:pt x="11" y="153"/>
                </a:cubicBezTo>
                <a:cubicBezTo>
                  <a:pt x="5" y="153"/>
                  <a:pt x="0" y="148"/>
                  <a:pt x="0" y="143"/>
                </a:cubicBezTo>
                <a:cubicBezTo>
                  <a:pt x="0" y="10"/>
                  <a:pt x="0" y="10"/>
                  <a:pt x="0" y="10"/>
                </a:cubicBezTo>
                <a:cubicBezTo>
                  <a:pt x="0" y="4"/>
                  <a:pt x="5" y="0"/>
                  <a:pt x="11" y="0"/>
                </a:cubicBezTo>
                <a:cubicBezTo>
                  <a:pt x="23" y="0"/>
                  <a:pt x="23" y="0"/>
                  <a:pt x="23" y="0"/>
                </a:cubicBezTo>
                <a:cubicBezTo>
                  <a:pt x="28" y="0"/>
                  <a:pt x="33" y="4"/>
                  <a:pt x="33" y="10"/>
                </a:cubicBezTo>
                <a:cubicBezTo>
                  <a:pt x="33" y="64"/>
                  <a:pt x="33" y="64"/>
                  <a:pt x="33" y="64"/>
                </a:cubicBezTo>
                <a:cubicBezTo>
                  <a:pt x="94" y="2"/>
                  <a:pt x="94" y="2"/>
                  <a:pt x="94" y="2"/>
                </a:cubicBezTo>
                <a:cubicBezTo>
                  <a:pt x="96" y="1"/>
                  <a:pt x="97" y="0"/>
                  <a:pt x="99" y="0"/>
                </a:cubicBezTo>
                <a:cubicBezTo>
                  <a:pt x="102" y="0"/>
                  <a:pt x="105" y="2"/>
                  <a:pt x="105" y="7"/>
                </a:cubicBezTo>
                <a:cubicBezTo>
                  <a:pt x="105" y="64"/>
                  <a:pt x="105" y="64"/>
                  <a:pt x="105" y="64"/>
                </a:cubicBezTo>
                <a:cubicBezTo>
                  <a:pt x="166" y="2"/>
                  <a:pt x="166" y="2"/>
                  <a:pt x="166" y="2"/>
                </a:cubicBezTo>
                <a:cubicBezTo>
                  <a:pt x="168" y="1"/>
                  <a:pt x="170" y="0"/>
                  <a:pt x="172" y="0"/>
                </a:cubicBezTo>
                <a:cubicBezTo>
                  <a:pt x="175" y="0"/>
                  <a:pt x="177" y="2"/>
                  <a:pt x="177" y="7"/>
                </a:cubicBezTo>
                <a:cubicBezTo>
                  <a:pt x="177" y="146"/>
                  <a:pt x="177" y="146"/>
                  <a:pt x="177" y="146"/>
                </a:cubicBezTo>
                <a:cubicBezTo>
                  <a:pt x="177" y="151"/>
                  <a:pt x="175" y="153"/>
                  <a:pt x="172" y="153"/>
                </a:cubicBezTo>
                <a:close/>
                <a:moveTo>
                  <a:pt x="11" y="8"/>
                </a:moveTo>
                <a:cubicBezTo>
                  <a:pt x="9" y="8"/>
                  <a:pt x="8" y="9"/>
                  <a:pt x="8" y="10"/>
                </a:cubicBezTo>
                <a:cubicBezTo>
                  <a:pt x="8" y="143"/>
                  <a:pt x="8" y="143"/>
                  <a:pt x="8" y="143"/>
                </a:cubicBezTo>
                <a:cubicBezTo>
                  <a:pt x="8" y="144"/>
                  <a:pt x="9" y="145"/>
                  <a:pt x="11" y="145"/>
                </a:cubicBezTo>
                <a:cubicBezTo>
                  <a:pt x="23" y="145"/>
                  <a:pt x="23" y="145"/>
                  <a:pt x="23" y="145"/>
                </a:cubicBezTo>
                <a:cubicBezTo>
                  <a:pt x="24" y="145"/>
                  <a:pt x="25" y="144"/>
                  <a:pt x="25" y="143"/>
                </a:cubicBezTo>
                <a:cubicBezTo>
                  <a:pt x="25" y="10"/>
                  <a:pt x="25" y="10"/>
                  <a:pt x="25" y="10"/>
                </a:cubicBezTo>
                <a:cubicBezTo>
                  <a:pt x="25" y="9"/>
                  <a:pt x="24" y="8"/>
                  <a:pt x="23" y="8"/>
                </a:cubicBezTo>
                <a:lnTo>
                  <a:pt x="11" y="8"/>
                </a:lnTo>
                <a:close/>
                <a:moveTo>
                  <a:pt x="104" y="76"/>
                </a:moveTo>
                <a:cubicBezTo>
                  <a:pt x="105" y="77"/>
                  <a:pt x="105" y="77"/>
                  <a:pt x="105" y="77"/>
                </a:cubicBezTo>
                <a:cubicBezTo>
                  <a:pt x="105" y="77"/>
                  <a:pt x="105" y="77"/>
                  <a:pt x="105" y="78"/>
                </a:cubicBezTo>
                <a:cubicBezTo>
                  <a:pt x="169" y="142"/>
                  <a:pt x="169" y="142"/>
                  <a:pt x="169" y="142"/>
                </a:cubicBezTo>
                <a:cubicBezTo>
                  <a:pt x="169" y="10"/>
                  <a:pt x="169" y="10"/>
                  <a:pt x="169" y="10"/>
                </a:cubicBezTo>
                <a:cubicBezTo>
                  <a:pt x="105" y="75"/>
                  <a:pt x="105" y="75"/>
                  <a:pt x="105" y="75"/>
                </a:cubicBezTo>
                <a:cubicBezTo>
                  <a:pt x="105" y="75"/>
                  <a:pt x="105" y="75"/>
                  <a:pt x="105" y="75"/>
                </a:cubicBezTo>
                <a:lnTo>
                  <a:pt x="104" y="76"/>
                </a:lnTo>
                <a:close/>
                <a:moveTo>
                  <a:pt x="32" y="76"/>
                </a:moveTo>
                <a:cubicBezTo>
                  <a:pt x="32" y="77"/>
                  <a:pt x="32" y="77"/>
                  <a:pt x="32" y="77"/>
                </a:cubicBezTo>
                <a:cubicBezTo>
                  <a:pt x="32" y="77"/>
                  <a:pt x="32" y="77"/>
                  <a:pt x="33" y="78"/>
                </a:cubicBezTo>
                <a:cubicBezTo>
                  <a:pt x="97" y="142"/>
                  <a:pt x="97" y="142"/>
                  <a:pt x="97" y="142"/>
                </a:cubicBezTo>
                <a:cubicBezTo>
                  <a:pt x="97" y="10"/>
                  <a:pt x="97" y="10"/>
                  <a:pt x="97" y="10"/>
                </a:cubicBezTo>
                <a:cubicBezTo>
                  <a:pt x="33" y="75"/>
                  <a:pt x="33" y="75"/>
                  <a:pt x="33" y="75"/>
                </a:cubicBezTo>
                <a:cubicBezTo>
                  <a:pt x="32" y="75"/>
                  <a:pt x="32" y="75"/>
                  <a:pt x="32" y="75"/>
                </a:cubicBezTo>
                <a:lnTo>
                  <a:pt x="32" y="76"/>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 name="Freeform 51"/>
          <p:cNvSpPr>
            <a:spLocks noEditPoints="1"/>
          </p:cNvSpPr>
          <p:nvPr/>
        </p:nvSpPr>
        <p:spPr bwMode="auto">
          <a:xfrm>
            <a:off x="3016436" y="3890379"/>
            <a:ext cx="341997" cy="337338"/>
          </a:xfrm>
          <a:custGeom>
            <a:avLst/>
            <a:gdLst>
              <a:gd name="T0" fmla="*/ 149 w 155"/>
              <a:gd name="T1" fmla="*/ 153 h 153"/>
              <a:gd name="T2" fmla="*/ 144 w 155"/>
              <a:gd name="T3" fmla="*/ 150 h 153"/>
              <a:gd name="T4" fmla="*/ 82 w 155"/>
              <a:gd name="T5" fmla="*/ 89 h 153"/>
              <a:gd name="T6" fmla="*/ 82 w 155"/>
              <a:gd name="T7" fmla="*/ 146 h 153"/>
              <a:gd name="T8" fmla="*/ 76 w 155"/>
              <a:gd name="T9" fmla="*/ 153 h 153"/>
              <a:gd name="T10" fmla="*/ 71 w 155"/>
              <a:gd name="T11" fmla="*/ 150 h 153"/>
              <a:gd name="T12" fmla="*/ 4 w 155"/>
              <a:gd name="T13" fmla="*/ 83 h 153"/>
              <a:gd name="T14" fmla="*/ 4 w 155"/>
              <a:gd name="T15" fmla="*/ 69 h 153"/>
              <a:gd name="T16" fmla="*/ 71 w 155"/>
              <a:gd name="T17" fmla="*/ 2 h 153"/>
              <a:gd name="T18" fmla="*/ 76 w 155"/>
              <a:gd name="T19" fmla="*/ 0 h 153"/>
              <a:gd name="T20" fmla="*/ 82 w 155"/>
              <a:gd name="T21" fmla="*/ 7 h 153"/>
              <a:gd name="T22" fmla="*/ 82 w 155"/>
              <a:gd name="T23" fmla="*/ 64 h 153"/>
              <a:gd name="T24" fmla="*/ 144 w 155"/>
              <a:gd name="T25" fmla="*/ 2 h 153"/>
              <a:gd name="T26" fmla="*/ 149 w 155"/>
              <a:gd name="T27" fmla="*/ 0 h 153"/>
              <a:gd name="T28" fmla="*/ 155 w 155"/>
              <a:gd name="T29" fmla="*/ 7 h 153"/>
              <a:gd name="T30" fmla="*/ 155 w 155"/>
              <a:gd name="T31" fmla="*/ 146 h 153"/>
              <a:gd name="T32" fmla="*/ 149 w 155"/>
              <a:gd name="T33" fmla="*/ 153 h 153"/>
              <a:gd name="T34" fmla="*/ 82 w 155"/>
              <a:gd name="T35" fmla="*/ 76 h 153"/>
              <a:gd name="T36" fmla="*/ 82 w 155"/>
              <a:gd name="T37" fmla="*/ 77 h 153"/>
              <a:gd name="T38" fmla="*/ 82 w 155"/>
              <a:gd name="T39" fmla="*/ 78 h 153"/>
              <a:gd name="T40" fmla="*/ 147 w 155"/>
              <a:gd name="T41" fmla="*/ 142 h 153"/>
              <a:gd name="T42" fmla="*/ 147 w 155"/>
              <a:gd name="T43" fmla="*/ 10 h 153"/>
              <a:gd name="T44" fmla="*/ 82 w 155"/>
              <a:gd name="T45" fmla="*/ 75 h 153"/>
              <a:gd name="T46" fmla="*/ 82 w 155"/>
              <a:gd name="T47" fmla="*/ 75 h 153"/>
              <a:gd name="T48" fmla="*/ 82 w 155"/>
              <a:gd name="T49" fmla="*/ 76 h 153"/>
              <a:gd name="T50" fmla="*/ 74 w 155"/>
              <a:gd name="T51" fmla="*/ 10 h 153"/>
              <a:gd name="T52" fmla="*/ 10 w 155"/>
              <a:gd name="T53" fmla="*/ 75 h 153"/>
              <a:gd name="T54" fmla="*/ 10 w 155"/>
              <a:gd name="T55" fmla="*/ 78 h 153"/>
              <a:gd name="T56" fmla="*/ 74 w 155"/>
              <a:gd name="T57" fmla="*/ 142 h 153"/>
              <a:gd name="T58" fmla="*/ 74 w 155"/>
              <a:gd name="T59" fmla="*/ 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5" h="153">
                <a:moveTo>
                  <a:pt x="149" y="153"/>
                </a:moveTo>
                <a:cubicBezTo>
                  <a:pt x="147" y="153"/>
                  <a:pt x="145" y="152"/>
                  <a:pt x="144" y="150"/>
                </a:cubicBezTo>
                <a:cubicBezTo>
                  <a:pt x="82" y="89"/>
                  <a:pt x="82" y="89"/>
                  <a:pt x="82" y="89"/>
                </a:cubicBezTo>
                <a:cubicBezTo>
                  <a:pt x="82" y="146"/>
                  <a:pt x="82" y="146"/>
                  <a:pt x="82" y="146"/>
                </a:cubicBezTo>
                <a:cubicBezTo>
                  <a:pt x="82" y="151"/>
                  <a:pt x="79" y="153"/>
                  <a:pt x="76" y="153"/>
                </a:cubicBezTo>
                <a:cubicBezTo>
                  <a:pt x="75" y="153"/>
                  <a:pt x="73" y="152"/>
                  <a:pt x="71" y="150"/>
                </a:cubicBezTo>
                <a:cubicBezTo>
                  <a:pt x="4" y="83"/>
                  <a:pt x="4" y="83"/>
                  <a:pt x="4" y="83"/>
                </a:cubicBezTo>
                <a:cubicBezTo>
                  <a:pt x="0" y="79"/>
                  <a:pt x="0" y="73"/>
                  <a:pt x="4" y="69"/>
                </a:cubicBezTo>
                <a:cubicBezTo>
                  <a:pt x="71" y="2"/>
                  <a:pt x="71" y="2"/>
                  <a:pt x="71" y="2"/>
                </a:cubicBezTo>
                <a:cubicBezTo>
                  <a:pt x="73" y="1"/>
                  <a:pt x="75" y="0"/>
                  <a:pt x="76" y="0"/>
                </a:cubicBezTo>
                <a:cubicBezTo>
                  <a:pt x="79" y="0"/>
                  <a:pt x="82" y="2"/>
                  <a:pt x="82" y="7"/>
                </a:cubicBezTo>
                <a:cubicBezTo>
                  <a:pt x="82" y="64"/>
                  <a:pt x="82" y="64"/>
                  <a:pt x="82" y="64"/>
                </a:cubicBezTo>
                <a:cubicBezTo>
                  <a:pt x="144" y="2"/>
                  <a:pt x="144" y="2"/>
                  <a:pt x="144" y="2"/>
                </a:cubicBezTo>
                <a:cubicBezTo>
                  <a:pt x="145" y="1"/>
                  <a:pt x="147" y="0"/>
                  <a:pt x="149" y="0"/>
                </a:cubicBezTo>
                <a:cubicBezTo>
                  <a:pt x="152" y="0"/>
                  <a:pt x="155" y="2"/>
                  <a:pt x="155" y="7"/>
                </a:cubicBezTo>
                <a:cubicBezTo>
                  <a:pt x="155" y="146"/>
                  <a:pt x="155" y="146"/>
                  <a:pt x="155" y="146"/>
                </a:cubicBezTo>
                <a:cubicBezTo>
                  <a:pt x="155" y="151"/>
                  <a:pt x="152" y="153"/>
                  <a:pt x="149" y="153"/>
                </a:cubicBezTo>
                <a:close/>
                <a:moveTo>
                  <a:pt x="82" y="76"/>
                </a:moveTo>
                <a:cubicBezTo>
                  <a:pt x="82" y="77"/>
                  <a:pt x="82" y="77"/>
                  <a:pt x="82" y="77"/>
                </a:cubicBezTo>
                <a:cubicBezTo>
                  <a:pt x="82" y="77"/>
                  <a:pt x="82" y="77"/>
                  <a:pt x="82" y="78"/>
                </a:cubicBezTo>
                <a:cubicBezTo>
                  <a:pt x="147" y="142"/>
                  <a:pt x="147" y="142"/>
                  <a:pt x="147" y="142"/>
                </a:cubicBezTo>
                <a:cubicBezTo>
                  <a:pt x="147" y="10"/>
                  <a:pt x="147" y="10"/>
                  <a:pt x="147" y="10"/>
                </a:cubicBezTo>
                <a:cubicBezTo>
                  <a:pt x="82" y="75"/>
                  <a:pt x="82" y="75"/>
                  <a:pt x="82" y="75"/>
                </a:cubicBezTo>
                <a:cubicBezTo>
                  <a:pt x="82" y="75"/>
                  <a:pt x="82" y="75"/>
                  <a:pt x="82" y="75"/>
                </a:cubicBezTo>
                <a:lnTo>
                  <a:pt x="82" y="76"/>
                </a:lnTo>
                <a:close/>
                <a:moveTo>
                  <a:pt x="74" y="10"/>
                </a:moveTo>
                <a:cubicBezTo>
                  <a:pt x="10" y="75"/>
                  <a:pt x="10" y="75"/>
                  <a:pt x="10" y="75"/>
                </a:cubicBezTo>
                <a:cubicBezTo>
                  <a:pt x="9" y="76"/>
                  <a:pt x="9" y="77"/>
                  <a:pt x="10" y="78"/>
                </a:cubicBezTo>
                <a:cubicBezTo>
                  <a:pt x="74" y="142"/>
                  <a:pt x="74" y="142"/>
                  <a:pt x="74" y="142"/>
                </a:cubicBezTo>
                <a:lnTo>
                  <a:pt x="74" y="10"/>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 name="Freeform 52"/>
          <p:cNvSpPr>
            <a:spLocks noEditPoints="1"/>
          </p:cNvSpPr>
          <p:nvPr/>
        </p:nvSpPr>
        <p:spPr bwMode="auto">
          <a:xfrm>
            <a:off x="3895192" y="3887583"/>
            <a:ext cx="311246" cy="340134"/>
          </a:xfrm>
          <a:custGeom>
            <a:avLst/>
            <a:gdLst>
              <a:gd name="T0" fmla="*/ 7 w 141"/>
              <a:gd name="T1" fmla="*/ 154 h 154"/>
              <a:gd name="T2" fmla="*/ 0 w 141"/>
              <a:gd name="T3" fmla="*/ 147 h 154"/>
              <a:gd name="T4" fmla="*/ 0 w 141"/>
              <a:gd name="T5" fmla="*/ 8 h 154"/>
              <a:gd name="T6" fmla="*/ 7 w 141"/>
              <a:gd name="T7" fmla="*/ 0 h 154"/>
              <a:gd name="T8" fmla="*/ 11 w 141"/>
              <a:gd name="T9" fmla="*/ 1 h 154"/>
              <a:gd name="T10" fmla="*/ 137 w 141"/>
              <a:gd name="T11" fmla="*/ 71 h 154"/>
              <a:gd name="T12" fmla="*/ 141 w 141"/>
              <a:gd name="T13" fmla="*/ 77 h 154"/>
              <a:gd name="T14" fmla="*/ 137 w 141"/>
              <a:gd name="T15" fmla="*/ 84 h 154"/>
              <a:gd name="T16" fmla="*/ 11 w 141"/>
              <a:gd name="T17" fmla="*/ 153 h 154"/>
              <a:gd name="T18" fmla="*/ 7 w 141"/>
              <a:gd name="T19" fmla="*/ 154 h 154"/>
              <a:gd name="T20" fmla="*/ 8 w 141"/>
              <a:gd name="T21" fmla="*/ 9 h 154"/>
              <a:gd name="T22" fmla="*/ 8 w 141"/>
              <a:gd name="T23" fmla="*/ 146 h 154"/>
              <a:gd name="T24" fmla="*/ 132 w 141"/>
              <a:gd name="T25" fmla="*/ 77 h 154"/>
              <a:gd name="T26" fmla="*/ 8 w 141"/>
              <a:gd name="T27" fmla="*/ 9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1" h="154">
                <a:moveTo>
                  <a:pt x="7" y="154"/>
                </a:moveTo>
                <a:cubicBezTo>
                  <a:pt x="3" y="154"/>
                  <a:pt x="0" y="151"/>
                  <a:pt x="0" y="147"/>
                </a:cubicBezTo>
                <a:cubicBezTo>
                  <a:pt x="0" y="8"/>
                  <a:pt x="0" y="8"/>
                  <a:pt x="0" y="8"/>
                </a:cubicBezTo>
                <a:cubicBezTo>
                  <a:pt x="0" y="3"/>
                  <a:pt x="3" y="0"/>
                  <a:pt x="7" y="0"/>
                </a:cubicBezTo>
                <a:cubicBezTo>
                  <a:pt x="9" y="0"/>
                  <a:pt x="10" y="0"/>
                  <a:pt x="11" y="1"/>
                </a:cubicBezTo>
                <a:cubicBezTo>
                  <a:pt x="137" y="71"/>
                  <a:pt x="137" y="71"/>
                  <a:pt x="137" y="71"/>
                </a:cubicBezTo>
                <a:cubicBezTo>
                  <a:pt x="139" y="72"/>
                  <a:pt x="141" y="75"/>
                  <a:pt x="141" y="77"/>
                </a:cubicBezTo>
                <a:cubicBezTo>
                  <a:pt x="141" y="80"/>
                  <a:pt x="139" y="82"/>
                  <a:pt x="137" y="84"/>
                </a:cubicBezTo>
                <a:cubicBezTo>
                  <a:pt x="11" y="153"/>
                  <a:pt x="11" y="153"/>
                  <a:pt x="11" y="153"/>
                </a:cubicBezTo>
                <a:cubicBezTo>
                  <a:pt x="10" y="154"/>
                  <a:pt x="9" y="154"/>
                  <a:pt x="7" y="154"/>
                </a:cubicBezTo>
                <a:close/>
                <a:moveTo>
                  <a:pt x="8" y="9"/>
                </a:moveTo>
                <a:cubicBezTo>
                  <a:pt x="8" y="146"/>
                  <a:pt x="8" y="146"/>
                  <a:pt x="8" y="146"/>
                </a:cubicBezTo>
                <a:cubicBezTo>
                  <a:pt x="132" y="77"/>
                  <a:pt x="132" y="77"/>
                  <a:pt x="132" y="77"/>
                </a:cubicBezTo>
                <a:lnTo>
                  <a:pt x="8" y="9"/>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 name="Freeform 53"/>
          <p:cNvSpPr>
            <a:spLocks noEditPoints="1"/>
          </p:cNvSpPr>
          <p:nvPr/>
        </p:nvSpPr>
        <p:spPr bwMode="auto">
          <a:xfrm>
            <a:off x="4723627" y="3890379"/>
            <a:ext cx="337338" cy="337338"/>
          </a:xfrm>
          <a:custGeom>
            <a:avLst/>
            <a:gdLst>
              <a:gd name="T0" fmla="*/ 143 w 153"/>
              <a:gd name="T1" fmla="*/ 153 h 153"/>
              <a:gd name="T2" fmla="*/ 95 w 153"/>
              <a:gd name="T3" fmla="*/ 153 h 153"/>
              <a:gd name="T4" fmla="*/ 85 w 153"/>
              <a:gd name="T5" fmla="*/ 143 h 153"/>
              <a:gd name="T6" fmla="*/ 85 w 153"/>
              <a:gd name="T7" fmla="*/ 10 h 153"/>
              <a:gd name="T8" fmla="*/ 95 w 153"/>
              <a:gd name="T9" fmla="*/ 0 h 153"/>
              <a:gd name="T10" fmla="*/ 143 w 153"/>
              <a:gd name="T11" fmla="*/ 0 h 153"/>
              <a:gd name="T12" fmla="*/ 153 w 153"/>
              <a:gd name="T13" fmla="*/ 10 h 153"/>
              <a:gd name="T14" fmla="*/ 153 w 153"/>
              <a:gd name="T15" fmla="*/ 143 h 153"/>
              <a:gd name="T16" fmla="*/ 143 w 153"/>
              <a:gd name="T17" fmla="*/ 153 h 153"/>
              <a:gd name="T18" fmla="*/ 95 w 153"/>
              <a:gd name="T19" fmla="*/ 8 h 153"/>
              <a:gd name="T20" fmla="*/ 93 w 153"/>
              <a:gd name="T21" fmla="*/ 10 h 153"/>
              <a:gd name="T22" fmla="*/ 93 w 153"/>
              <a:gd name="T23" fmla="*/ 143 h 153"/>
              <a:gd name="T24" fmla="*/ 95 w 153"/>
              <a:gd name="T25" fmla="*/ 145 h 153"/>
              <a:gd name="T26" fmla="*/ 143 w 153"/>
              <a:gd name="T27" fmla="*/ 145 h 153"/>
              <a:gd name="T28" fmla="*/ 145 w 153"/>
              <a:gd name="T29" fmla="*/ 143 h 153"/>
              <a:gd name="T30" fmla="*/ 145 w 153"/>
              <a:gd name="T31" fmla="*/ 10 h 153"/>
              <a:gd name="T32" fmla="*/ 143 w 153"/>
              <a:gd name="T33" fmla="*/ 8 h 153"/>
              <a:gd name="T34" fmla="*/ 95 w 153"/>
              <a:gd name="T35" fmla="*/ 8 h 153"/>
              <a:gd name="T36" fmla="*/ 58 w 153"/>
              <a:gd name="T37" fmla="*/ 153 h 153"/>
              <a:gd name="T38" fmla="*/ 10 w 153"/>
              <a:gd name="T39" fmla="*/ 153 h 153"/>
              <a:gd name="T40" fmla="*/ 0 w 153"/>
              <a:gd name="T41" fmla="*/ 143 h 153"/>
              <a:gd name="T42" fmla="*/ 0 w 153"/>
              <a:gd name="T43" fmla="*/ 10 h 153"/>
              <a:gd name="T44" fmla="*/ 10 w 153"/>
              <a:gd name="T45" fmla="*/ 0 h 153"/>
              <a:gd name="T46" fmla="*/ 58 w 153"/>
              <a:gd name="T47" fmla="*/ 0 h 153"/>
              <a:gd name="T48" fmla="*/ 69 w 153"/>
              <a:gd name="T49" fmla="*/ 10 h 153"/>
              <a:gd name="T50" fmla="*/ 69 w 153"/>
              <a:gd name="T51" fmla="*/ 143 h 153"/>
              <a:gd name="T52" fmla="*/ 58 w 153"/>
              <a:gd name="T53" fmla="*/ 153 h 153"/>
              <a:gd name="T54" fmla="*/ 10 w 153"/>
              <a:gd name="T55" fmla="*/ 8 h 153"/>
              <a:gd name="T56" fmla="*/ 8 w 153"/>
              <a:gd name="T57" fmla="*/ 10 h 153"/>
              <a:gd name="T58" fmla="*/ 8 w 153"/>
              <a:gd name="T59" fmla="*/ 143 h 153"/>
              <a:gd name="T60" fmla="*/ 10 w 153"/>
              <a:gd name="T61" fmla="*/ 145 h 153"/>
              <a:gd name="T62" fmla="*/ 58 w 153"/>
              <a:gd name="T63" fmla="*/ 145 h 153"/>
              <a:gd name="T64" fmla="*/ 61 w 153"/>
              <a:gd name="T65" fmla="*/ 143 h 153"/>
              <a:gd name="T66" fmla="*/ 61 w 153"/>
              <a:gd name="T67" fmla="*/ 10 h 153"/>
              <a:gd name="T68" fmla="*/ 58 w 153"/>
              <a:gd name="T69" fmla="*/ 8 h 153"/>
              <a:gd name="T70" fmla="*/ 10 w 153"/>
              <a:gd name="T71" fmla="*/ 8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3" h="153">
                <a:moveTo>
                  <a:pt x="143" y="153"/>
                </a:moveTo>
                <a:cubicBezTo>
                  <a:pt x="95" y="153"/>
                  <a:pt x="95" y="153"/>
                  <a:pt x="95" y="153"/>
                </a:cubicBezTo>
                <a:cubicBezTo>
                  <a:pt x="89" y="153"/>
                  <a:pt x="85" y="148"/>
                  <a:pt x="85" y="143"/>
                </a:cubicBezTo>
                <a:cubicBezTo>
                  <a:pt x="85" y="10"/>
                  <a:pt x="85" y="10"/>
                  <a:pt x="85" y="10"/>
                </a:cubicBezTo>
                <a:cubicBezTo>
                  <a:pt x="85" y="4"/>
                  <a:pt x="89" y="0"/>
                  <a:pt x="95" y="0"/>
                </a:cubicBezTo>
                <a:cubicBezTo>
                  <a:pt x="143" y="0"/>
                  <a:pt x="143" y="0"/>
                  <a:pt x="143" y="0"/>
                </a:cubicBezTo>
                <a:cubicBezTo>
                  <a:pt x="149" y="0"/>
                  <a:pt x="153" y="4"/>
                  <a:pt x="153" y="10"/>
                </a:cubicBezTo>
                <a:cubicBezTo>
                  <a:pt x="153" y="143"/>
                  <a:pt x="153" y="143"/>
                  <a:pt x="153" y="143"/>
                </a:cubicBezTo>
                <a:cubicBezTo>
                  <a:pt x="153" y="148"/>
                  <a:pt x="149" y="153"/>
                  <a:pt x="143" y="153"/>
                </a:cubicBezTo>
                <a:close/>
                <a:moveTo>
                  <a:pt x="95" y="8"/>
                </a:moveTo>
                <a:cubicBezTo>
                  <a:pt x="94" y="8"/>
                  <a:pt x="93" y="9"/>
                  <a:pt x="93" y="10"/>
                </a:cubicBezTo>
                <a:cubicBezTo>
                  <a:pt x="93" y="143"/>
                  <a:pt x="93" y="143"/>
                  <a:pt x="93" y="143"/>
                </a:cubicBezTo>
                <a:cubicBezTo>
                  <a:pt x="93" y="144"/>
                  <a:pt x="94" y="145"/>
                  <a:pt x="95" y="145"/>
                </a:cubicBezTo>
                <a:cubicBezTo>
                  <a:pt x="143" y="145"/>
                  <a:pt x="143" y="145"/>
                  <a:pt x="143" y="145"/>
                </a:cubicBezTo>
                <a:cubicBezTo>
                  <a:pt x="144" y="145"/>
                  <a:pt x="145" y="144"/>
                  <a:pt x="145" y="143"/>
                </a:cubicBezTo>
                <a:cubicBezTo>
                  <a:pt x="145" y="10"/>
                  <a:pt x="145" y="10"/>
                  <a:pt x="145" y="10"/>
                </a:cubicBezTo>
                <a:cubicBezTo>
                  <a:pt x="145" y="9"/>
                  <a:pt x="144" y="8"/>
                  <a:pt x="143" y="8"/>
                </a:cubicBezTo>
                <a:lnTo>
                  <a:pt x="95" y="8"/>
                </a:lnTo>
                <a:close/>
                <a:moveTo>
                  <a:pt x="58" y="153"/>
                </a:moveTo>
                <a:cubicBezTo>
                  <a:pt x="10" y="153"/>
                  <a:pt x="10" y="153"/>
                  <a:pt x="10" y="153"/>
                </a:cubicBezTo>
                <a:cubicBezTo>
                  <a:pt x="5" y="153"/>
                  <a:pt x="0" y="148"/>
                  <a:pt x="0" y="143"/>
                </a:cubicBezTo>
                <a:cubicBezTo>
                  <a:pt x="0" y="10"/>
                  <a:pt x="0" y="10"/>
                  <a:pt x="0" y="10"/>
                </a:cubicBezTo>
                <a:cubicBezTo>
                  <a:pt x="0" y="4"/>
                  <a:pt x="5" y="0"/>
                  <a:pt x="10" y="0"/>
                </a:cubicBezTo>
                <a:cubicBezTo>
                  <a:pt x="58" y="0"/>
                  <a:pt x="58" y="0"/>
                  <a:pt x="58" y="0"/>
                </a:cubicBezTo>
                <a:cubicBezTo>
                  <a:pt x="64" y="0"/>
                  <a:pt x="69" y="4"/>
                  <a:pt x="69" y="10"/>
                </a:cubicBezTo>
                <a:cubicBezTo>
                  <a:pt x="69" y="143"/>
                  <a:pt x="69" y="143"/>
                  <a:pt x="69" y="143"/>
                </a:cubicBezTo>
                <a:cubicBezTo>
                  <a:pt x="69" y="148"/>
                  <a:pt x="64" y="153"/>
                  <a:pt x="58" y="153"/>
                </a:cubicBezTo>
                <a:close/>
                <a:moveTo>
                  <a:pt x="10" y="8"/>
                </a:moveTo>
                <a:cubicBezTo>
                  <a:pt x="9" y="8"/>
                  <a:pt x="8" y="9"/>
                  <a:pt x="8" y="10"/>
                </a:cubicBezTo>
                <a:cubicBezTo>
                  <a:pt x="8" y="143"/>
                  <a:pt x="8" y="143"/>
                  <a:pt x="8" y="143"/>
                </a:cubicBezTo>
                <a:cubicBezTo>
                  <a:pt x="8" y="144"/>
                  <a:pt x="9" y="145"/>
                  <a:pt x="10" y="145"/>
                </a:cubicBezTo>
                <a:cubicBezTo>
                  <a:pt x="58" y="145"/>
                  <a:pt x="58" y="145"/>
                  <a:pt x="58" y="145"/>
                </a:cubicBezTo>
                <a:cubicBezTo>
                  <a:pt x="60" y="145"/>
                  <a:pt x="61" y="144"/>
                  <a:pt x="61" y="143"/>
                </a:cubicBezTo>
                <a:cubicBezTo>
                  <a:pt x="61" y="10"/>
                  <a:pt x="61" y="10"/>
                  <a:pt x="61" y="10"/>
                </a:cubicBezTo>
                <a:cubicBezTo>
                  <a:pt x="61" y="9"/>
                  <a:pt x="60" y="8"/>
                  <a:pt x="58" y="8"/>
                </a:cubicBezTo>
                <a:lnTo>
                  <a:pt x="10" y="8"/>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 name="Freeform 54"/>
          <p:cNvSpPr>
            <a:spLocks noEditPoints="1"/>
          </p:cNvSpPr>
          <p:nvPr/>
        </p:nvSpPr>
        <p:spPr bwMode="auto">
          <a:xfrm>
            <a:off x="5560449" y="3890379"/>
            <a:ext cx="337338" cy="337338"/>
          </a:xfrm>
          <a:custGeom>
            <a:avLst/>
            <a:gdLst>
              <a:gd name="T0" fmla="*/ 143 w 153"/>
              <a:gd name="T1" fmla="*/ 153 h 153"/>
              <a:gd name="T2" fmla="*/ 10 w 153"/>
              <a:gd name="T3" fmla="*/ 153 h 153"/>
              <a:gd name="T4" fmla="*/ 0 w 153"/>
              <a:gd name="T5" fmla="*/ 143 h 153"/>
              <a:gd name="T6" fmla="*/ 0 w 153"/>
              <a:gd name="T7" fmla="*/ 10 h 153"/>
              <a:gd name="T8" fmla="*/ 10 w 153"/>
              <a:gd name="T9" fmla="*/ 0 h 153"/>
              <a:gd name="T10" fmla="*/ 143 w 153"/>
              <a:gd name="T11" fmla="*/ 0 h 153"/>
              <a:gd name="T12" fmla="*/ 153 w 153"/>
              <a:gd name="T13" fmla="*/ 10 h 153"/>
              <a:gd name="T14" fmla="*/ 153 w 153"/>
              <a:gd name="T15" fmla="*/ 143 h 153"/>
              <a:gd name="T16" fmla="*/ 143 w 153"/>
              <a:gd name="T17" fmla="*/ 153 h 153"/>
              <a:gd name="T18" fmla="*/ 10 w 153"/>
              <a:gd name="T19" fmla="*/ 8 h 153"/>
              <a:gd name="T20" fmla="*/ 8 w 153"/>
              <a:gd name="T21" fmla="*/ 10 h 153"/>
              <a:gd name="T22" fmla="*/ 8 w 153"/>
              <a:gd name="T23" fmla="*/ 143 h 153"/>
              <a:gd name="T24" fmla="*/ 10 w 153"/>
              <a:gd name="T25" fmla="*/ 145 h 153"/>
              <a:gd name="T26" fmla="*/ 143 w 153"/>
              <a:gd name="T27" fmla="*/ 145 h 153"/>
              <a:gd name="T28" fmla="*/ 145 w 153"/>
              <a:gd name="T29" fmla="*/ 143 h 153"/>
              <a:gd name="T30" fmla="*/ 145 w 153"/>
              <a:gd name="T31" fmla="*/ 10 h 153"/>
              <a:gd name="T32" fmla="*/ 143 w 153"/>
              <a:gd name="T33" fmla="*/ 8 h 153"/>
              <a:gd name="T34" fmla="*/ 10 w 153"/>
              <a:gd name="T35" fmla="*/ 8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3" h="153">
                <a:moveTo>
                  <a:pt x="143" y="153"/>
                </a:moveTo>
                <a:cubicBezTo>
                  <a:pt x="10" y="153"/>
                  <a:pt x="10" y="153"/>
                  <a:pt x="10" y="153"/>
                </a:cubicBezTo>
                <a:cubicBezTo>
                  <a:pt x="5" y="153"/>
                  <a:pt x="0" y="148"/>
                  <a:pt x="0" y="143"/>
                </a:cubicBezTo>
                <a:cubicBezTo>
                  <a:pt x="0" y="10"/>
                  <a:pt x="0" y="10"/>
                  <a:pt x="0" y="10"/>
                </a:cubicBezTo>
                <a:cubicBezTo>
                  <a:pt x="0" y="4"/>
                  <a:pt x="5" y="0"/>
                  <a:pt x="10" y="0"/>
                </a:cubicBezTo>
                <a:cubicBezTo>
                  <a:pt x="143" y="0"/>
                  <a:pt x="143" y="0"/>
                  <a:pt x="143" y="0"/>
                </a:cubicBezTo>
                <a:cubicBezTo>
                  <a:pt x="149" y="0"/>
                  <a:pt x="153" y="4"/>
                  <a:pt x="153" y="10"/>
                </a:cubicBezTo>
                <a:cubicBezTo>
                  <a:pt x="153" y="143"/>
                  <a:pt x="153" y="143"/>
                  <a:pt x="153" y="143"/>
                </a:cubicBezTo>
                <a:cubicBezTo>
                  <a:pt x="153" y="148"/>
                  <a:pt x="149" y="153"/>
                  <a:pt x="143" y="153"/>
                </a:cubicBezTo>
                <a:close/>
                <a:moveTo>
                  <a:pt x="10" y="8"/>
                </a:moveTo>
                <a:cubicBezTo>
                  <a:pt x="9" y="8"/>
                  <a:pt x="8" y="9"/>
                  <a:pt x="8" y="10"/>
                </a:cubicBezTo>
                <a:cubicBezTo>
                  <a:pt x="8" y="143"/>
                  <a:pt x="8" y="143"/>
                  <a:pt x="8" y="143"/>
                </a:cubicBezTo>
                <a:cubicBezTo>
                  <a:pt x="8" y="144"/>
                  <a:pt x="9" y="145"/>
                  <a:pt x="10" y="145"/>
                </a:cubicBezTo>
                <a:cubicBezTo>
                  <a:pt x="143" y="145"/>
                  <a:pt x="143" y="145"/>
                  <a:pt x="143" y="145"/>
                </a:cubicBezTo>
                <a:cubicBezTo>
                  <a:pt x="144" y="145"/>
                  <a:pt x="145" y="144"/>
                  <a:pt x="145" y="143"/>
                </a:cubicBezTo>
                <a:cubicBezTo>
                  <a:pt x="145" y="10"/>
                  <a:pt x="145" y="10"/>
                  <a:pt x="145" y="10"/>
                </a:cubicBezTo>
                <a:cubicBezTo>
                  <a:pt x="145" y="9"/>
                  <a:pt x="144" y="8"/>
                  <a:pt x="143" y="8"/>
                </a:cubicBezTo>
                <a:lnTo>
                  <a:pt x="10" y="8"/>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 name="Freeform 55"/>
          <p:cNvSpPr>
            <a:spLocks noEditPoints="1"/>
          </p:cNvSpPr>
          <p:nvPr/>
        </p:nvSpPr>
        <p:spPr bwMode="auto">
          <a:xfrm>
            <a:off x="6419636" y="3890379"/>
            <a:ext cx="339202" cy="337338"/>
          </a:xfrm>
          <a:custGeom>
            <a:avLst/>
            <a:gdLst>
              <a:gd name="T0" fmla="*/ 78 w 154"/>
              <a:gd name="T1" fmla="*/ 153 h 153"/>
              <a:gd name="T2" fmla="*/ 73 w 154"/>
              <a:gd name="T3" fmla="*/ 150 h 153"/>
              <a:gd name="T4" fmla="*/ 72 w 154"/>
              <a:gd name="T5" fmla="*/ 146 h 153"/>
              <a:gd name="T6" fmla="*/ 72 w 154"/>
              <a:gd name="T7" fmla="*/ 89 h 153"/>
              <a:gd name="T8" fmla="*/ 11 w 154"/>
              <a:gd name="T9" fmla="*/ 150 h 153"/>
              <a:gd name="T10" fmla="*/ 6 w 154"/>
              <a:gd name="T11" fmla="*/ 153 h 153"/>
              <a:gd name="T12" fmla="*/ 0 w 154"/>
              <a:gd name="T13" fmla="*/ 146 h 153"/>
              <a:gd name="T14" fmla="*/ 0 w 154"/>
              <a:gd name="T15" fmla="*/ 7 h 153"/>
              <a:gd name="T16" fmla="*/ 6 w 154"/>
              <a:gd name="T17" fmla="*/ 0 h 153"/>
              <a:gd name="T18" fmla="*/ 11 w 154"/>
              <a:gd name="T19" fmla="*/ 2 h 153"/>
              <a:gd name="T20" fmla="*/ 72 w 154"/>
              <a:gd name="T21" fmla="*/ 64 h 153"/>
              <a:gd name="T22" fmla="*/ 72 w 154"/>
              <a:gd name="T23" fmla="*/ 7 h 153"/>
              <a:gd name="T24" fmla="*/ 78 w 154"/>
              <a:gd name="T25" fmla="*/ 0 h 153"/>
              <a:gd name="T26" fmla="*/ 83 w 154"/>
              <a:gd name="T27" fmla="*/ 2 h 153"/>
              <a:gd name="T28" fmla="*/ 150 w 154"/>
              <a:gd name="T29" fmla="*/ 69 h 153"/>
              <a:gd name="T30" fmla="*/ 150 w 154"/>
              <a:gd name="T31" fmla="*/ 83 h 153"/>
              <a:gd name="T32" fmla="*/ 83 w 154"/>
              <a:gd name="T33" fmla="*/ 150 h 153"/>
              <a:gd name="T34" fmla="*/ 78 w 154"/>
              <a:gd name="T35" fmla="*/ 153 h 153"/>
              <a:gd name="T36" fmla="*/ 80 w 154"/>
              <a:gd name="T37" fmla="*/ 59 h 153"/>
              <a:gd name="T38" fmla="*/ 80 w 154"/>
              <a:gd name="T39" fmla="*/ 142 h 153"/>
              <a:gd name="T40" fmla="*/ 145 w 154"/>
              <a:gd name="T41" fmla="*/ 78 h 153"/>
              <a:gd name="T42" fmla="*/ 145 w 154"/>
              <a:gd name="T43" fmla="*/ 75 h 153"/>
              <a:gd name="T44" fmla="*/ 80 w 154"/>
              <a:gd name="T45" fmla="*/ 10 h 153"/>
              <a:gd name="T46" fmla="*/ 80 w 154"/>
              <a:gd name="T47" fmla="*/ 59 h 153"/>
              <a:gd name="T48" fmla="*/ 8 w 154"/>
              <a:gd name="T49" fmla="*/ 10 h 153"/>
              <a:gd name="T50" fmla="*/ 8 w 154"/>
              <a:gd name="T51" fmla="*/ 142 h 153"/>
              <a:gd name="T52" fmla="*/ 72 w 154"/>
              <a:gd name="T53" fmla="*/ 78 h 153"/>
              <a:gd name="T54" fmla="*/ 73 w 154"/>
              <a:gd name="T55" fmla="*/ 77 h 153"/>
              <a:gd name="T56" fmla="*/ 73 w 154"/>
              <a:gd name="T57" fmla="*/ 76 h 153"/>
              <a:gd name="T58" fmla="*/ 73 w 154"/>
              <a:gd name="T59" fmla="*/ 75 h 153"/>
              <a:gd name="T60" fmla="*/ 72 w 154"/>
              <a:gd name="T61" fmla="*/ 75 h 153"/>
              <a:gd name="T62" fmla="*/ 8 w 154"/>
              <a:gd name="T63" fmla="*/ 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4" h="153">
                <a:moveTo>
                  <a:pt x="78" y="153"/>
                </a:moveTo>
                <a:cubicBezTo>
                  <a:pt x="76" y="153"/>
                  <a:pt x="74" y="152"/>
                  <a:pt x="73" y="150"/>
                </a:cubicBezTo>
                <a:cubicBezTo>
                  <a:pt x="73" y="149"/>
                  <a:pt x="72" y="147"/>
                  <a:pt x="72" y="146"/>
                </a:cubicBezTo>
                <a:cubicBezTo>
                  <a:pt x="72" y="89"/>
                  <a:pt x="72" y="89"/>
                  <a:pt x="72" y="89"/>
                </a:cubicBezTo>
                <a:cubicBezTo>
                  <a:pt x="11" y="150"/>
                  <a:pt x="11" y="150"/>
                  <a:pt x="11" y="150"/>
                </a:cubicBezTo>
                <a:cubicBezTo>
                  <a:pt x="9" y="152"/>
                  <a:pt x="7" y="153"/>
                  <a:pt x="6" y="153"/>
                </a:cubicBezTo>
                <a:cubicBezTo>
                  <a:pt x="3" y="153"/>
                  <a:pt x="0" y="151"/>
                  <a:pt x="0" y="146"/>
                </a:cubicBezTo>
                <a:cubicBezTo>
                  <a:pt x="0" y="7"/>
                  <a:pt x="0" y="7"/>
                  <a:pt x="0" y="7"/>
                </a:cubicBezTo>
                <a:cubicBezTo>
                  <a:pt x="0" y="2"/>
                  <a:pt x="3" y="0"/>
                  <a:pt x="6" y="0"/>
                </a:cubicBezTo>
                <a:cubicBezTo>
                  <a:pt x="7" y="0"/>
                  <a:pt x="9" y="1"/>
                  <a:pt x="11" y="2"/>
                </a:cubicBezTo>
                <a:cubicBezTo>
                  <a:pt x="72" y="64"/>
                  <a:pt x="72" y="64"/>
                  <a:pt x="72" y="64"/>
                </a:cubicBezTo>
                <a:cubicBezTo>
                  <a:pt x="72" y="7"/>
                  <a:pt x="72" y="7"/>
                  <a:pt x="72" y="7"/>
                </a:cubicBezTo>
                <a:cubicBezTo>
                  <a:pt x="72" y="2"/>
                  <a:pt x="75" y="0"/>
                  <a:pt x="78" y="0"/>
                </a:cubicBezTo>
                <a:cubicBezTo>
                  <a:pt x="80" y="0"/>
                  <a:pt x="82" y="1"/>
                  <a:pt x="83" y="2"/>
                </a:cubicBezTo>
                <a:cubicBezTo>
                  <a:pt x="150" y="69"/>
                  <a:pt x="150" y="69"/>
                  <a:pt x="150" y="69"/>
                </a:cubicBezTo>
                <a:cubicBezTo>
                  <a:pt x="154" y="73"/>
                  <a:pt x="154" y="79"/>
                  <a:pt x="150" y="83"/>
                </a:cubicBezTo>
                <a:cubicBezTo>
                  <a:pt x="83" y="150"/>
                  <a:pt x="83" y="150"/>
                  <a:pt x="83" y="150"/>
                </a:cubicBezTo>
                <a:cubicBezTo>
                  <a:pt x="82" y="152"/>
                  <a:pt x="80" y="153"/>
                  <a:pt x="78" y="153"/>
                </a:cubicBezTo>
                <a:close/>
                <a:moveTo>
                  <a:pt x="80" y="59"/>
                </a:moveTo>
                <a:cubicBezTo>
                  <a:pt x="80" y="142"/>
                  <a:pt x="80" y="142"/>
                  <a:pt x="80" y="142"/>
                </a:cubicBezTo>
                <a:cubicBezTo>
                  <a:pt x="145" y="78"/>
                  <a:pt x="145" y="78"/>
                  <a:pt x="145" y="78"/>
                </a:cubicBezTo>
                <a:cubicBezTo>
                  <a:pt x="145" y="77"/>
                  <a:pt x="145" y="76"/>
                  <a:pt x="145" y="75"/>
                </a:cubicBezTo>
                <a:cubicBezTo>
                  <a:pt x="80" y="10"/>
                  <a:pt x="80" y="10"/>
                  <a:pt x="80" y="10"/>
                </a:cubicBezTo>
                <a:lnTo>
                  <a:pt x="80" y="59"/>
                </a:lnTo>
                <a:close/>
                <a:moveTo>
                  <a:pt x="8" y="10"/>
                </a:moveTo>
                <a:cubicBezTo>
                  <a:pt x="8" y="142"/>
                  <a:pt x="8" y="142"/>
                  <a:pt x="8" y="142"/>
                </a:cubicBezTo>
                <a:cubicBezTo>
                  <a:pt x="72" y="78"/>
                  <a:pt x="72" y="78"/>
                  <a:pt x="72" y="78"/>
                </a:cubicBezTo>
                <a:cubicBezTo>
                  <a:pt x="72" y="77"/>
                  <a:pt x="72" y="77"/>
                  <a:pt x="73" y="77"/>
                </a:cubicBezTo>
                <a:cubicBezTo>
                  <a:pt x="73" y="76"/>
                  <a:pt x="73" y="76"/>
                  <a:pt x="73" y="76"/>
                </a:cubicBezTo>
                <a:cubicBezTo>
                  <a:pt x="73" y="75"/>
                  <a:pt x="73" y="75"/>
                  <a:pt x="73" y="75"/>
                </a:cubicBezTo>
                <a:cubicBezTo>
                  <a:pt x="72" y="75"/>
                  <a:pt x="72" y="75"/>
                  <a:pt x="72" y="75"/>
                </a:cubicBezTo>
                <a:lnTo>
                  <a:pt x="8" y="10"/>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 name="Freeform 56"/>
          <p:cNvSpPr>
            <a:spLocks noEditPoints="1"/>
          </p:cNvSpPr>
          <p:nvPr/>
        </p:nvSpPr>
        <p:spPr bwMode="auto">
          <a:xfrm>
            <a:off x="7238752" y="3890379"/>
            <a:ext cx="390455" cy="337338"/>
          </a:xfrm>
          <a:custGeom>
            <a:avLst/>
            <a:gdLst>
              <a:gd name="T0" fmla="*/ 78 w 177"/>
              <a:gd name="T1" fmla="*/ 153 h 153"/>
              <a:gd name="T2" fmla="*/ 73 w 177"/>
              <a:gd name="T3" fmla="*/ 150 h 153"/>
              <a:gd name="T4" fmla="*/ 72 w 177"/>
              <a:gd name="T5" fmla="*/ 146 h 153"/>
              <a:gd name="T6" fmla="*/ 72 w 177"/>
              <a:gd name="T7" fmla="*/ 89 h 153"/>
              <a:gd name="T8" fmla="*/ 11 w 177"/>
              <a:gd name="T9" fmla="*/ 150 h 153"/>
              <a:gd name="T10" fmla="*/ 5 w 177"/>
              <a:gd name="T11" fmla="*/ 153 h 153"/>
              <a:gd name="T12" fmla="*/ 0 w 177"/>
              <a:gd name="T13" fmla="*/ 146 h 153"/>
              <a:gd name="T14" fmla="*/ 0 w 177"/>
              <a:gd name="T15" fmla="*/ 7 h 153"/>
              <a:gd name="T16" fmla="*/ 5 w 177"/>
              <a:gd name="T17" fmla="*/ 0 h 153"/>
              <a:gd name="T18" fmla="*/ 11 w 177"/>
              <a:gd name="T19" fmla="*/ 2 h 153"/>
              <a:gd name="T20" fmla="*/ 72 w 177"/>
              <a:gd name="T21" fmla="*/ 64 h 153"/>
              <a:gd name="T22" fmla="*/ 72 w 177"/>
              <a:gd name="T23" fmla="*/ 7 h 153"/>
              <a:gd name="T24" fmla="*/ 78 w 177"/>
              <a:gd name="T25" fmla="*/ 0 h 153"/>
              <a:gd name="T26" fmla="*/ 83 w 177"/>
              <a:gd name="T27" fmla="*/ 2 h 153"/>
              <a:gd name="T28" fmla="*/ 144 w 177"/>
              <a:gd name="T29" fmla="*/ 64 h 153"/>
              <a:gd name="T30" fmla="*/ 144 w 177"/>
              <a:gd name="T31" fmla="*/ 10 h 153"/>
              <a:gd name="T32" fmla="*/ 155 w 177"/>
              <a:gd name="T33" fmla="*/ 0 h 153"/>
              <a:gd name="T34" fmla="*/ 167 w 177"/>
              <a:gd name="T35" fmla="*/ 0 h 153"/>
              <a:gd name="T36" fmla="*/ 177 w 177"/>
              <a:gd name="T37" fmla="*/ 10 h 153"/>
              <a:gd name="T38" fmla="*/ 177 w 177"/>
              <a:gd name="T39" fmla="*/ 143 h 153"/>
              <a:gd name="T40" fmla="*/ 167 w 177"/>
              <a:gd name="T41" fmla="*/ 153 h 153"/>
              <a:gd name="T42" fmla="*/ 155 w 177"/>
              <a:gd name="T43" fmla="*/ 153 h 153"/>
              <a:gd name="T44" fmla="*/ 144 w 177"/>
              <a:gd name="T45" fmla="*/ 143 h 153"/>
              <a:gd name="T46" fmla="*/ 144 w 177"/>
              <a:gd name="T47" fmla="*/ 89 h 153"/>
              <a:gd name="T48" fmla="*/ 83 w 177"/>
              <a:gd name="T49" fmla="*/ 150 h 153"/>
              <a:gd name="T50" fmla="*/ 78 w 177"/>
              <a:gd name="T51" fmla="*/ 153 h 153"/>
              <a:gd name="T52" fmla="*/ 152 w 177"/>
              <a:gd name="T53" fmla="*/ 93 h 153"/>
              <a:gd name="T54" fmla="*/ 152 w 177"/>
              <a:gd name="T55" fmla="*/ 143 h 153"/>
              <a:gd name="T56" fmla="*/ 155 w 177"/>
              <a:gd name="T57" fmla="*/ 145 h 153"/>
              <a:gd name="T58" fmla="*/ 167 w 177"/>
              <a:gd name="T59" fmla="*/ 145 h 153"/>
              <a:gd name="T60" fmla="*/ 169 w 177"/>
              <a:gd name="T61" fmla="*/ 143 h 153"/>
              <a:gd name="T62" fmla="*/ 169 w 177"/>
              <a:gd name="T63" fmla="*/ 10 h 153"/>
              <a:gd name="T64" fmla="*/ 167 w 177"/>
              <a:gd name="T65" fmla="*/ 8 h 153"/>
              <a:gd name="T66" fmla="*/ 155 w 177"/>
              <a:gd name="T67" fmla="*/ 8 h 153"/>
              <a:gd name="T68" fmla="*/ 152 w 177"/>
              <a:gd name="T69" fmla="*/ 10 h 153"/>
              <a:gd name="T70" fmla="*/ 152 w 177"/>
              <a:gd name="T71" fmla="*/ 93 h 153"/>
              <a:gd name="T72" fmla="*/ 80 w 177"/>
              <a:gd name="T73" fmla="*/ 59 h 153"/>
              <a:gd name="T74" fmla="*/ 80 w 177"/>
              <a:gd name="T75" fmla="*/ 142 h 153"/>
              <a:gd name="T76" fmla="*/ 144 w 177"/>
              <a:gd name="T77" fmla="*/ 78 h 153"/>
              <a:gd name="T78" fmla="*/ 145 w 177"/>
              <a:gd name="T79" fmla="*/ 77 h 153"/>
              <a:gd name="T80" fmla="*/ 145 w 177"/>
              <a:gd name="T81" fmla="*/ 76 h 153"/>
              <a:gd name="T82" fmla="*/ 145 w 177"/>
              <a:gd name="T83" fmla="*/ 75 h 153"/>
              <a:gd name="T84" fmla="*/ 144 w 177"/>
              <a:gd name="T85" fmla="*/ 75 h 153"/>
              <a:gd name="T86" fmla="*/ 80 w 177"/>
              <a:gd name="T87" fmla="*/ 10 h 153"/>
              <a:gd name="T88" fmla="*/ 80 w 177"/>
              <a:gd name="T89" fmla="*/ 59 h 153"/>
              <a:gd name="T90" fmla="*/ 8 w 177"/>
              <a:gd name="T91" fmla="*/ 10 h 153"/>
              <a:gd name="T92" fmla="*/ 8 w 177"/>
              <a:gd name="T93" fmla="*/ 142 h 153"/>
              <a:gd name="T94" fmla="*/ 72 w 177"/>
              <a:gd name="T95" fmla="*/ 78 h 153"/>
              <a:gd name="T96" fmla="*/ 72 w 177"/>
              <a:gd name="T97" fmla="*/ 77 h 153"/>
              <a:gd name="T98" fmla="*/ 73 w 177"/>
              <a:gd name="T99" fmla="*/ 76 h 153"/>
              <a:gd name="T100" fmla="*/ 72 w 177"/>
              <a:gd name="T101" fmla="*/ 75 h 153"/>
              <a:gd name="T102" fmla="*/ 72 w 177"/>
              <a:gd name="T103" fmla="*/ 75 h 153"/>
              <a:gd name="T104" fmla="*/ 8 w 177"/>
              <a:gd name="T105" fmla="*/ 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7" h="153">
                <a:moveTo>
                  <a:pt x="78" y="153"/>
                </a:moveTo>
                <a:cubicBezTo>
                  <a:pt x="76" y="153"/>
                  <a:pt x="74" y="152"/>
                  <a:pt x="73" y="150"/>
                </a:cubicBezTo>
                <a:cubicBezTo>
                  <a:pt x="72" y="149"/>
                  <a:pt x="72" y="147"/>
                  <a:pt x="72" y="146"/>
                </a:cubicBezTo>
                <a:cubicBezTo>
                  <a:pt x="72" y="89"/>
                  <a:pt x="72" y="89"/>
                  <a:pt x="72" y="89"/>
                </a:cubicBezTo>
                <a:cubicBezTo>
                  <a:pt x="11" y="150"/>
                  <a:pt x="11" y="150"/>
                  <a:pt x="11" y="150"/>
                </a:cubicBezTo>
                <a:cubicBezTo>
                  <a:pt x="9" y="152"/>
                  <a:pt x="7" y="153"/>
                  <a:pt x="5" y="153"/>
                </a:cubicBezTo>
                <a:cubicBezTo>
                  <a:pt x="3" y="153"/>
                  <a:pt x="0" y="151"/>
                  <a:pt x="0" y="146"/>
                </a:cubicBezTo>
                <a:cubicBezTo>
                  <a:pt x="0" y="7"/>
                  <a:pt x="0" y="7"/>
                  <a:pt x="0" y="7"/>
                </a:cubicBezTo>
                <a:cubicBezTo>
                  <a:pt x="0" y="2"/>
                  <a:pt x="3" y="0"/>
                  <a:pt x="5" y="0"/>
                </a:cubicBezTo>
                <a:cubicBezTo>
                  <a:pt x="7" y="0"/>
                  <a:pt x="9" y="1"/>
                  <a:pt x="11" y="2"/>
                </a:cubicBezTo>
                <a:cubicBezTo>
                  <a:pt x="72" y="64"/>
                  <a:pt x="72" y="64"/>
                  <a:pt x="72" y="64"/>
                </a:cubicBezTo>
                <a:cubicBezTo>
                  <a:pt x="72" y="7"/>
                  <a:pt x="72" y="7"/>
                  <a:pt x="72" y="7"/>
                </a:cubicBezTo>
                <a:cubicBezTo>
                  <a:pt x="72" y="2"/>
                  <a:pt x="75" y="0"/>
                  <a:pt x="78" y="0"/>
                </a:cubicBezTo>
                <a:cubicBezTo>
                  <a:pt x="80" y="0"/>
                  <a:pt x="81" y="1"/>
                  <a:pt x="83" y="2"/>
                </a:cubicBezTo>
                <a:cubicBezTo>
                  <a:pt x="144" y="64"/>
                  <a:pt x="144" y="64"/>
                  <a:pt x="144" y="64"/>
                </a:cubicBezTo>
                <a:cubicBezTo>
                  <a:pt x="144" y="10"/>
                  <a:pt x="144" y="10"/>
                  <a:pt x="144" y="10"/>
                </a:cubicBezTo>
                <a:cubicBezTo>
                  <a:pt x="144" y="4"/>
                  <a:pt x="149" y="0"/>
                  <a:pt x="155" y="0"/>
                </a:cubicBezTo>
                <a:cubicBezTo>
                  <a:pt x="167" y="0"/>
                  <a:pt x="167" y="0"/>
                  <a:pt x="167" y="0"/>
                </a:cubicBezTo>
                <a:cubicBezTo>
                  <a:pt x="172" y="0"/>
                  <a:pt x="177" y="4"/>
                  <a:pt x="177" y="10"/>
                </a:cubicBezTo>
                <a:cubicBezTo>
                  <a:pt x="177" y="143"/>
                  <a:pt x="177" y="143"/>
                  <a:pt x="177" y="143"/>
                </a:cubicBezTo>
                <a:cubicBezTo>
                  <a:pt x="177" y="148"/>
                  <a:pt x="172" y="153"/>
                  <a:pt x="167" y="153"/>
                </a:cubicBezTo>
                <a:cubicBezTo>
                  <a:pt x="155" y="153"/>
                  <a:pt x="155" y="153"/>
                  <a:pt x="155" y="153"/>
                </a:cubicBezTo>
                <a:cubicBezTo>
                  <a:pt x="149" y="153"/>
                  <a:pt x="144" y="148"/>
                  <a:pt x="144" y="143"/>
                </a:cubicBezTo>
                <a:cubicBezTo>
                  <a:pt x="144" y="89"/>
                  <a:pt x="144" y="89"/>
                  <a:pt x="144" y="89"/>
                </a:cubicBezTo>
                <a:cubicBezTo>
                  <a:pt x="83" y="150"/>
                  <a:pt x="83" y="150"/>
                  <a:pt x="83" y="150"/>
                </a:cubicBezTo>
                <a:cubicBezTo>
                  <a:pt x="81" y="152"/>
                  <a:pt x="80" y="153"/>
                  <a:pt x="78" y="153"/>
                </a:cubicBezTo>
                <a:close/>
                <a:moveTo>
                  <a:pt x="152" y="93"/>
                </a:moveTo>
                <a:cubicBezTo>
                  <a:pt x="152" y="143"/>
                  <a:pt x="152" y="143"/>
                  <a:pt x="152" y="143"/>
                </a:cubicBezTo>
                <a:cubicBezTo>
                  <a:pt x="152" y="144"/>
                  <a:pt x="153" y="145"/>
                  <a:pt x="155" y="145"/>
                </a:cubicBezTo>
                <a:cubicBezTo>
                  <a:pt x="167" y="145"/>
                  <a:pt x="167" y="145"/>
                  <a:pt x="167" y="145"/>
                </a:cubicBezTo>
                <a:cubicBezTo>
                  <a:pt x="168" y="145"/>
                  <a:pt x="169" y="144"/>
                  <a:pt x="169" y="143"/>
                </a:cubicBezTo>
                <a:cubicBezTo>
                  <a:pt x="169" y="10"/>
                  <a:pt x="169" y="10"/>
                  <a:pt x="169" y="10"/>
                </a:cubicBezTo>
                <a:cubicBezTo>
                  <a:pt x="169" y="9"/>
                  <a:pt x="168" y="8"/>
                  <a:pt x="167" y="8"/>
                </a:cubicBezTo>
                <a:cubicBezTo>
                  <a:pt x="155" y="8"/>
                  <a:pt x="155" y="8"/>
                  <a:pt x="155" y="8"/>
                </a:cubicBezTo>
                <a:cubicBezTo>
                  <a:pt x="153" y="8"/>
                  <a:pt x="152" y="9"/>
                  <a:pt x="152" y="10"/>
                </a:cubicBezTo>
                <a:lnTo>
                  <a:pt x="152" y="93"/>
                </a:lnTo>
                <a:close/>
                <a:moveTo>
                  <a:pt x="80" y="59"/>
                </a:moveTo>
                <a:cubicBezTo>
                  <a:pt x="80" y="142"/>
                  <a:pt x="80" y="142"/>
                  <a:pt x="80" y="142"/>
                </a:cubicBezTo>
                <a:cubicBezTo>
                  <a:pt x="144" y="78"/>
                  <a:pt x="144" y="78"/>
                  <a:pt x="144" y="78"/>
                </a:cubicBezTo>
                <a:cubicBezTo>
                  <a:pt x="145" y="77"/>
                  <a:pt x="145" y="77"/>
                  <a:pt x="145" y="77"/>
                </a:cubicBezTo>
                <a:cubicBezTo>
                  <a:pt x="145" y="76"/>
                  <a:pt x="145" y="76"/>
                  <a:pt x="145" y="76"/>
                </a:cubicBezTo>
                <a:cubicBezTo>
                  <a:pt x="145" y="75"/>
                  <a:pt x="145" y="75"/>
                  <a:pt x="145" y="75"/>
                </a:cubicBezTo>
                <a:cubicBezTo>
                  <a:pt x="145" y="75"/>
                  <a:pt x="145" y="75"/>
                  <a:pt x="144" y="75"/>
                </a:cubicBezTo>
                <a:cubicBezTo>
                  <a:pt x="80" y="10"/>
                  <a:pt x="80" y="10"/>
                  <a:pt x="80" y="10"/>
                </a:cubicBezTo>
                <a:lnTo>
                  <a:pt x="80" y="59"/>
                </a:lnTo>
                <a:close/>
                <a:moveTo>
                  <a:pt x="8" y="10"/>
                </a:moveTo>
                <a:cubicBezTo>
                  <a:pt x="8" y="142"/>
                  <a:pt x="8" y="142"/>
                  <a:pt x="8" y="142"/>
                </a:cubicBezTo>
                <a:cubicBezTo>
                  <a:pt x="72" y="78"/>
                  <a:pt x="72" y="78"/>
                  <a:pt x="72" y="78"/>
                </a:cubicBezTo>
                <a:cubicBezTo>
                  <a:pt x="72" y="77"/>
                  <a:pt x="72" y="77"/>
                  <a:pt x="72" y="77"/>
                </a:cubicBezTo>
                <a:cubicBezTo>
                  <a:pt x="73" y="76"/>
                  <a:pt x="73" y="76"/>
                  <a:pt x="73" y="76"/>
                </a:cubicBezTo>
                <a:cubicBezTo>
                  <a:pt x="72" y="75"/>
                  <a:pt x="72" y="75"/>
                  <a:pt x="72" y="75"/>
                </a:cubicBezTo>
                <a:cubicBezTo>
                  <a:pt x="72" y="75"/>
                  <a:pt x="72" y="75"/>
                  <a:pt x="72" y="75"/>
                </a:cubicBezTo>
                <a:lnTo>
                  <a:pt x="8" y="10"/>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 name="Freeform 57"/>
          <p:cNvSpPr>
            <a:spLocks noEditPoints="1"/>
          </p:cNvSpPr>
          <p:nvPr/>
        </p:nvSpPr>
        <p:spPr bwMode="auto">
          <a:xfrm>
            <a:off x="8152919" y="3890379"/>
            <a:ext cx="229241" cy="337338"/>
          </a:xfrm>
          <a:custGeom>
            <a:avLst/>
            <a:gdLst>
              <a:gd name="T0" fmla="*/ 5 w 104"/>
              <a:gd name="T1" fmla="*/ 153 h 153"/>
              <a:gd name="T2" fmla="*/ 0 w 104"/>
              <a:gd name="T3" fmla="*/ 146 h 153"/>
              <a:gd name="T4" fmla="*/ 0 w 104"/>
              <a:gd name="T5" fmla="*/ 7 h 153"/>
              <a:gd name="T6" fmla="*/ 5 w 104"/>
              <a:gd name="T7" fmla="*/ 0 h 153"/>
              <a:gd name="T8" fmla="*/ 11 w 104"/>
              <a:gd name="T9" fmla="*/ 2 h 153"/>
              <a:gd name="T10" fmla="*/ 72 w 104"/>
              <a:gd name="T11" fmla="*/ 64 h 153"/>
              <a:gd name="T12" fmla="*/ 72 w 104"/>
              <a:gd name="T13" fmla="*/ 10 h 153"/>
              <a:gd name="T14" fmla="*/ 82 w 104"/>
              <a:gd name="T15" fmla="*/ 0 h 153"/>
              <a:gd name="T16" fmla="*/ 94 w 104"/>
              <a:gd name="T17" fmla="*/ 0 h 153"/>
              <a:gd name="T18" fmla="*/ 104 w 104"/>
              <a:gd name="T19" fmla="*/ 10 h 153"/>
              <a:gd name="T20" fmla="*/ 104 w 104"/>
              <a:gd name="T21" fmla="*/ 143 h 153"/>
              <a:gd name="T22" fmla="*/ 94 w 104"/>
              <a:gd name="T23" fmla="*/ 153 h 153"/>
              <a:gd name="T24" fmla="*/ 82 w 104"/>
              <a:gd name="T25" fmla="*/ 153 h 153"/>
              <a:gd name="T26" fmla="*/ 72 w 104"/>
              <a:gd name="T27" fmla="*/ 143 h 153"/>
              <a:gd name="T28" fmla="*/ 72 w 104"/>
              <a:gd name="T29" fmla="*/ 89 h 153"/>
              <a:gd name="T30" fmla="*/ 11 w 104"/>
              <a:gd name="T31" fmla="*/ 150 h 153"/>
              <a:gd name="T32" fmla="*/ 5 w 104"/>
              <a:gd name="T33" fmla="*/ 153 h 153"/>
              <a:gd name="T34" fmla="*/ 80 w 104"/>
              <a:gd name="T35" fmla="*/ 93 h 153"/>
              <a:gd name="T36" fmla="*/ 80 w 104"/>
              <a:gd name="T37" fmla="*/ 143 h 153"/>
              <a:gd name="T38" fmla="*/ 82 w 104"/>
              <a:gd name="T39" fmla="*/ 145 h 153"/>
              <a:gd name="T40" fmla="*/ 94 w 104"/>
              <a:gd name="T41" fmla="*/ 145 h 153"/>
              <a:gd name="T42" fmla="*/ 96 w 104"/>
              <a:gd name="T43" fmla="*/ 143 h 153"/>
              <a:gd name="T44" fmla="*/ 96 w 104"/>
              <a:gd name="T45" fmla="*/ 10 h 153"/>
              <a:gd name="T46" fmla="*/ 94 w 104"/>
              <a:gd name="T47" fmla="*/ 8 h 153"/>
              <a:gd name="T48" fmla="*/ 82 w 104"/>
              <a:gd name="T49" fmla="*/ 8 h 153"/>
              <a:gd name="T50" fmla="*/ 80 w 104"/>
              <a:gd name="T51" fmla="*/ 10 h 153"/>
              <a:gd name="T52" fmla="*/ 80 w 104"/>
              <a:gd name="T53" fmla="*/ 93 h 153"/>
              <a:gd name="T54" fmla="*/ 8 w 104"/>
              <a:gd name="T55" fmla="*/ 10 h 153"/>
              <a:gd name="T56" fmla="*/ 8 w 104"/>
              <a:gd name="T57" fmla="*/ 142 h 153"/>
              <a:gd name="T58" fmla="*/ 72 w 104"/>
              <a:gd name="T59" fmla="*/ 78 h 153"/>
              <a:gd name="T60" fmla="*/ 72 w 104"/>
              <a:gd name="T61" fmla="*/ 77 h 153"/>
              <a:gd name="T62" fmla="*/ 73 w 104"/>
              <a:gd name="T63" fmla="*/ 76 h 153"/>
              <a:gd name="T64" fmla="*/ 72 w 104"/>
              <a:gd name="T65" fmla="*/ 75 h 153"/>
              <a:gd name="T66" fmla="*/ 72 w 104"/>
              <a:gd name="T67" fmla="*/ 75 h 153"/>
              <a:gd name="T68" fmla="*/ 8 w 104"/>
              <a:gd name="T69" fmla="*/ 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 h="153">
                <a:moveTo>
                  <a:pt x="5" y="153"/>
                </a:moveTo>
                <a:cubicBezTo>
                  <a:pt x="2" y="153"/>
                  <a:pt x="0" y="151"/>
                  <a:pt x="0" y="146"/>
                </a:cubicBezTo>
                <a:cubicBezTo>
                  <a:pt x="0" y="7"/>
                  <a:pt x="0" y="7"/>
                  <a:pt x="0" y="7"/>
                </a:cubicBezTo>
                <a:cubicBezTo>
                  <a:pt x="0" y="2"/>
                  <a:pt x="2" y="0"/>
                  <a:pt x="5" y="0"/>
                </a:cubicBezTo>
                <a:cubicBezTo>
                  <a:pt x="7" y="0"/>
                  <a:pt x="9" y="1"/>
                  <a:pt x="11" y="2"/>
                </a:cubicBezTo>
                <a:cubicBezTo>
                  <a:pt x="72" y="64"/>
                  <a:pt x="72" y="64"/>
                  <a:pt x="72" y="64"/>
                </a:cubicBezTo>
                <a:cubicBezTo>
                  <a:pt x="72" y="10"/>
                  <a:pt x="72" y="10"/>
                  <a:pt x="72" y="10"/>
                </a:cubicBezTo>
                <a:cubicBezTo>
                  <a:pt x="72" y="4"/>
                  <a:pt x="76" y="0"/>
                  <a:pt x="82" y="0"/>
                </a:cubicBezTo>
                <a:cubicBezTo>
                  <a:pt x="94" y="0"/>
                  <a:pt x="94" y="0"/>
                  <a:pt x="94" y="0"/>
                </a:cubicBezTo>
                <a:cubicBezTo>
                  <a:pt x="100" y="0"/>
                  <a:pt x="104" y="4"/>
                  <a:pt x="104" y="10"/>
                </a:cubicBezTo>
                <a:cubicBezTo>
                  <a:pt x="104" y="143"/>
                  <a:pt x="104" y="143"/>
                  <a:pt x="104" y="143"/>
                </a:cubicBezTo>
                <a:cubicBezTo>
                  <a:pt x="104" y="148"/>
                  <a:pt x="100" y="153"/>
                  <a:pt x="94" y="153"/>
                </a:cubicBezTo>
                <a:cubicBezTo>
                  <a:pt x="82" y="153"/>
                  <a:pt x="82" y="153"/>
                  <a:pt x="82" y="153"/>
                </a:cubicBezTo>
                <a:cubicBezTo>
                  <a:pt x="76" y="153"/>
                  <a:pt x="72" y="148"/>
                  <a:pt x="72" y="143"/>
                </a:cubicBezTo>
                <a:cubicBezTo>
                  <a:pt x="72" y="89"/>
                  <a:pt x="72" y="89"/>
                  <a:pt x="72" y="89"/>
                </a:cubicBezTo>
                <a:cubicBezTo>
                  <a:pt x="11" y="150"/>
                  <a:pt x="11" y="150"/>
                  <a:pt x="11" y="150"/>
                </a:cubicBezTo>
                <a:cubicBezTo>
                  <a:pt x="9" y="152"/>
                  <a:pt x="7" y="153"/>
                  <a:pt x="5" y="153"/>
                </a:cubicBezTo>
                <a:close/>
                <a:moveTo>
                  <a:pt x="80" y="93"/>
                </a:moveTo>
                <a:cubicBezTo>
                  <a:pt x="80" y="143"/>
                  <a:pt x="80" y="143"/>
                  <a:pt x="80" y="143"/>
                </a:cubicBezTo>
                <a:cubicBezTo>
                  <a:pt x="80" y="144"/>
                  <a:pt x="81" y="145"/>
                  <a:pt x="82" y="145"/>
                </a:cubicBezTo>
                <a:cubicBezTo>
                  <a:pt x="94" y="145"/>
                  <a:pt x="94" y="145"/>
                  <a:pt x="94" y="145"/>
                </a:cubicBezTo>
                <a:cubicBezTo>
                  <a:pt x="95" y="145"/>
                  <a:pt x="96" y="144"/>
                  <a:pt x="96" y="143"/>
                </a:cubicBezTo>
                <a:cubicBezTo>
                  <a:pt x="96" y="10"/>
                  <a:pt x="96" y="10"/>
                  <a:pt x="96" y="10"/>
                </a:cubicBezTo>
                <a:cubicBezTo>
                  <a:pt x="96" y="9"/>
                  <a:pt x="95" y="8"/>
                  <a:pt x="94" y="8"/>
                </a:cubicBezTo>
                <a:cubicBezTo>
                  <a:pt x="82" y="8"/>
                  <a:pt x="82" y="8"/>
                  <a:pt x="82" y="8"/>
                </a:cubicBezTo>
                <a:cubicBezTo>
                  <a:pt x="81" y="8"/>
                  <a:pt x="80" y="9"/>
                  <a:pt x="80" y="10"/>
                </a:cubicBezTo>
                <a:lnTo>
                  <a:pt x="80" y="93"/>
                </a:lnTo>
                <a:close/>
                <a:moveTo>
                  <a:pt x="8" y="10"/>
                </a:moveTo>
                <a:cubicBezTo>
                  <a:pt x="8" y="142"/>
                  <a:pt x="8" y="142"/>
                  <a:pt x="8" y="142"/>
                </a:cubicBezTo>
                <a:cubicBezTo>
                  <a:pt x="72" y="78"/>
                  <a:pt x="72" y="78"/>
                  <a:pt x="72" y="78"/>
                </a:cubicBezTo>
                <a:cubicBezTo>
                  <a:pt x="72" y="77"/>
                  <a:pt x="72" y="77"/>
                  <a:pt x="72" y="77"/>
                </a:cubicBezTo>
                <a:cubicBezTo>
                  <a:pt x="73" y="76"/>
                  <a:pt x="73" y="76"/>
                  <a:pt x="73" y="76"/>
                </a:cubicBezTo>
                <a:cubicBezTo>
                  <a:pt x="72" y="75"/>
                  <a:pt x="72" y="75"/>
                  <a:pt x="72" y="75"/>
                </a:cubicBezTo>
                <a:cubicBezTo>
                  <a:pt x="72" y="75"/>
                  <a:pt x="72" y="75"/>
                  <a:pt x="72" y="75"/>
                </a:cubicBezTo>
                <a:lnTo>
                  <a:pt x="8" y="10"/>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 name="Freeform 58"/>
          <p:cNvSpPr>
            <a:spLocks noEditPoints="1"/>
          </p:cNvSpPr>
          <p:nvPr/>
        </p:nvSpPr>
        <p:spPr bwMode="auto">
          <a:xfrm>
            <a:off x="8948739" y="3914608"/>
            <a:ext cx="339202" cy="286085"/>
          </a:xfrm>
          <a:custGeom>
            <a:avLst/>
            <a:gdLst>
              <a:gd name="T0" fmla="*/ 143 w 154"/>
              <a:gd name="T1" fmla="*/ 130 h 130"/>
              <a:gd name="T2" fmla="*/ 11 w 154"/>
              <a:gd name="T3" fmla="*/ 130 h 130"/>
              <a:gd name="T4" fmla="*/ 1 w 154"/>
              <a:gd name="T5" fmla="*/ 120 h 130"/>
              <a:gd name="T6" fmla="*/ 1 w 154"/>
              <a:gd name="T7" fmla="*/ 95 h 130"/>
              <a:gd name="T8" fmla="*/ 11 w 154"/>
              <a:gd name="T9" fmla="*/ 85 h 130"/>
              <a:gd name="T10" fmla="*/ 143 w 154"/>
              <a:gd name="T11" fmla="*/ 85 h 130"/>
              <a:gd name="T12" fmla="*/ 153 w 154"/>
              <a:gd name="T13" fmla="*/ 95 h 130"/>
              <a:gd name="T14" fmla="*/ 153 w 154"/>
              <a:gd name="T15" fmla="*/ 120 h 130"/>
              <a:gd name="T16" fmla="*/ 143 w 154"/>
              <a:gd name="T17" fmla="*/ 130 h 130"/>
              <a:gd name="T18" fmla="*/ 11 w 154"/>
              <a:gd name="T19" fmla="*/ 93 h 130"/>
              <a:gd name="T20" fmla="*/ 9 w 154"/>
              <a:gd name="T21" fmla="*/ 95 h 130"/>
              <a:gd name="T22" fmla="*/ 9 w 154"/>
              <a:gd name="T23" fmla="*/ 120 h 130"/>
              <a:gd name="T24" fmla="*/ 11 w 154"/>
              <a:gd name="T25" fmla="*/ 122 h 130"/>
              <a:gd name="T26" fmla="*/ 143 w 154"/>
              <a:gd name="T27" fmla="*/ 122 h 130"/>
              <a:gd name="T28" fmla="*/ 145 w 154"/>
              <a:gd name="T29" fmla="*/ 120 h 130"/>
              <a:gd name="T30" fmla="*/ 145 w 154"/>
              <a:gd name="T31" fmla="*/ 95 h 130"/>
              <a:gd name="T32" fmla="*/ 143 w 154"/>
              <a:gd name="T33" fmla="*/ 93 h 130"/>
              <a:gd name="T34" fmla="*/ 11 w 154"/>
              <a:gd name="T35" fmla="*/ 93 h 130"/>
              <a:gd name="T36" fmla="*/ 146 w 154"/>
              <a:gd name="T37" fmla="*/ 81 h 130"/>
              <a:gd name="T38" fmla="*/ 8 w 154"/>
              <a:gd name="T39" fmla="*/ 81 h 130"/>
              <a:gd name="T40" fmla="*/ 1 w 154"/>
              <a:gd name="T41" fmla="*/ 78 h 130"/>
              <a:gd name="T42" fmla="*/ 3 w 154"/>
              <a:gd name="T43" fmla="*/ 70 h 130"/>
              <a:gd name="T44" fmla="*/ 70 w 154"/>
              <a:gd name="T45" fmla="*/ 3 h 130"/>
              <a:gd name="T46" fmla="*/ 84 w 154"/>
              <a:gd name="T47" fmla="*/ 3 h 130"/>
              <a:gd name="T48" fmla="*/ 151 w 154"/>
              <a:gd name="T49" fmla="*/ 70 h 130"/>
              <a:gd name="T50" fmla="*/ 153 w 154"/>
              <a:gd name="T51" fmla="*/ 78 h 130"/>
              <a:gd name="T52" fmla="*/ 146 w 154"/>
              <a:gd name="T53" fmla="*/ 81 h 130"/>
              <a:gd name="T54" fmla="*/ 11 w 154"/>
              <a:gd name="T55" fmla="*/ 73 h 130"/>
              <a:gd name="T56" fmla="*/ 143 w 154"/>
              <a:gd name="T57" fmla="*/ 73 h 130"/>
              <a:gd name="T58" fmla="*/ 78 w 154"/>
              <a:gd name="T59" fmla="*/ 9 h 130"/>
              <a:gd name="T60" fmla="*/ 76 w 154"/>
              <a:gd name="T61" fmla="*/ 9 h 130"/>
              <a:gd name="T62" fmla="*/ 11 w 154"/>
              <a:gd name="T63" fmla="*/ 7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4" h="130">
                <a:moveTo>
                  <a:pt x="143" y="130"/>
                </a:moveTo>
                <a:cubicBezTo>
                  <a:pt x="11" y="130"/>
                  <a:pt x="11" y="130"/>
                  <a:pt x="11" y="130"/>
                </a:cubicBezTo>
                <a:cubicBezTo>
                  <a:pt x="5" y="130"/>
                  <a:pt x="1" y="125"/>
                  <a:pt x="1" y="120"/>
                </a:cubicBezTo>
                <a:cubicBezTo>
                  <a:pt x="1" y="95"/>
                  <a:pt x="1" y="95"/>
                  <a:pt x="1" y="95"/>
                </a:cubicBezTo>
                <a:cubicBezTo>
                  <a:pt x="1" y="90"/>
                  <a:pt x="5" y="85"/>
                  <a:pt x="11" y="85"/>
                </a:cubicBezTo>
                <a:cubicBezTo>
                  <a:pt x="143" y="85"/>
                  <a:pt x="143" y="85"/>
                  <a:pt x="143" y="85"/>
                </a:cubicBezTo>
                <a:cubicBezTo>
                  <a:pt x="149" y="85"/>
                  <a:pt x="153" y="90"/>
                  <a:pt x="153" y="95"/>
                </a:cubicBezTo>
                <a:cubicBezTo>
                  <a:pt x="153" y="120"/>
                  <a:pt x="153" y="120"/>
                  <a:pt x="153" y="120"/>
                </a:cubicBezTo>
                <a:cubicBezTo>
                  <a:pt x="153" y="125"/>
                  <a:pt x="149" y="130"/>
                  <a:pt x="143" y="130"/>
                </a:cubicBezTo>
                <a:close/>
                <a:moveTo>
                  <a:pt x="11" y="93"/>
                </a:moveTo>
                <a:cubicBezTo>
                  <a:pt x="10" y="93"/>
                  <a:pt x="9" y="94"/>
                  <a:pt x="9" y="95"/>
                </a:cubicBezTo>
                <a:cubicBezTo>
                  <a:pt x="9" y="120"/>
                  <a:pt x="9" y="120"/>
                  <a:pt x="9" y="120"/>
                </a:cubicBezTo>
                <a:cubicBezTo>
                  <a:pt x="9" y="121"/>
                  <a:pt x="10" y="122"/>
                  <a:pt x="11" y="122"/>
                </a:cubicBezTo>
                <a:cubicBezTo>
                  <a:pt x="143" y="122"/>
                  <a:pt x="143" y="122"/>
                  <a:pt x="143" y="122"/>
                </a:cubicBezTo>
                <a:cubicBezTo>
                  <a:pt x="145" y="122"/>
                  <a:pt x="145" y="121"/>
                  <a:pt x="145" y="120"/>
                </a:cubicBezTo>
                <a:cubicBezTo>
                  <a:pt x="145" y="95"/>
                  <a:pt x="145" y="95"/>
                  <a:pt x="145" y="95"/>
                </a:cubicBezTo>
                <a:cubicBezTo>
                  <a:pt x="145" y="94"/>
                  <a:pt x="145" y="93"/>
                  <a:pt x="143" y="93"/>
                </a:cubicBezTo>
                <a:lnTo>
                  <a:pt x="11" y="93"/>
                </a:lnTo>
                <a:close/>
                <a:moveTo>
                  <a:pt x="146" y="81"/>
                </a:moveTo>
                <a:cubicBezTo>
                  <a:pt x="8" y="81"/>
                  <a:pt x="8" y="81"/>
                  <a:pt x="8" y="81"/>
                </a:cubicBezTo>
                <a:cubicBezTo>
                  <a:pt x="3" y="81"/>
                  <a:pt x="1" y="79"/>
                  <a:pt x="1" y="78"/>
                </a:cubicBezTo>
                <a:cubicBezTo>
                  <a:pt x="0" y="77"/>
                  <a:pt x="0" y="74"/>
                  <a:pt x="3" y="70"/>
                </a:cubicBezTo>
                <a:cubicBezTo>
                  <a:pt x="70" y="3"/>
                  <a:pt x="70" y="3"/>
                  <a:pt x="70" y="3"/>
                </a:cubicBezTo>
                <a:cubicBezTo>
                  <a:pt x="74" y="0"/>
                  <a:pt x="80" y="0"/>
                  <a:pt x="84" y="3"/>
                </a:cubicBezTo>
                <a:cubicBezTo>
                  <a:pt x="151" y="70"/>
                  <a:pt x="151" y="70"/>
                  <a:pt x="151" y="70"/>
                </a:cubicBezTo>
                <a:cubicBezTo>
                  <a:pt x="154" y="74"/>
                  <a:pt x="154" y="77"/>
                  <a:pt x="153" y="78"/>
                </a:cubicBezTo>
                <a:cubicBezTo>
                  <a:pt x="153" y="79"/>
                  <a:pt x="151" y="81"/>
                  <a:pt x="146" y="81"/>
                </a:cubicBezTo>
                <a:close/>
                <a:moveTo>
                  <a:pt x="11" y="73"/>
                </a:moveTo>
                <a:cubicBezTo>
                  <a:pt x="143" y="73"/>
                  <a:pt x="143" y="73"/>
                  <a:pt x="143" y="73"/>
                </a:cubicBezTo>
                <a:cubicBezTo>
                  <a:pt x="78" y="9"/>
                  <a:pt x="78" y="9"/>
                  <a:pt x="78" y="9"/>
                </a:cubicBezTo>
                <a:cubicBezTo>
                  <a:pt x="78" y="8"/>
                  <a:pt x="76" y="8"/>
                  <a:pt x="76" y="9"/>
                </a:cubicBezTo>
                <a:lnTo>
                  <a:pt x="11" y="73"/>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 name="Freeform 59"/>
          <p:cNvSpPr>
            <a:spLocks noEditPoints="1"/>
          </p:cNvSpPr>
          <p:nvPr/>
        </p:nvSpPr>
        <p:spPr bwMode="auto">
          <a:xfrm>
            <a:off x="9822836" y="3874537"/>
            <a:ext cx="229241" cy="341997"/>
          </a:xfrm>
          <a:custGeom>
            <a:avLst/>
            <a:gdLst>
              <a:gd name="T0" fmla="*/ 79 w 104"/>
              <a:gd name="T1" fmla="*/ 155 h 155"/>
              <a:gd name="T2" fmla="*/ 68 w 104"/>
              <a:gd name="T3" fmla="*/ 150 h 155"/>
              <a:gd name="T4" fmla="*/ 6 w 104"/>
              <a:gd name="T5" fmla="*/ 89 h 155"/>
              <a:gd name="T6" fmla="*/ 6 w 104"/>
              <a:gd name="T7" fmla="*/ 66 h 155"/>
              <a:gd name="T8" fmla="*/ 68 w 104"/>
              <a:gd name="T9" fmla="*/ 4 h 155"/>
              <a:gd name="T10" fmla="*/ 79 w 104"/>
              <a:gd name="T11" fmla="*/ 0 h 155"/>
              <a:gd name="T12" fmla="*/ 90 w 104"/>
              <a:gd name="T13" fmla="*/ 4 h 155"/>
              <a:gd name="T14" fmla="*/ 97 w 104"/>
              <a:gd name="T15" fmla="*/ 12 h 155"/>
              <a:gd name="T16" fmla="*/ 97 w 104"/>
              <a:gd name="T17" fmla="*/ 34 h 155"/>
              <a:gd name="T18" fmla="*/ 54 w 104"/>
              <a:gd name="T19" fmla="*/ 77 h 155"/>
              <a:gd name="T20" fmla="*/ 97 w 104"/>
              <a:gd name="T21" fmla="*/ 120 h 155"/>
              <a:gd name="T22" fmla="*/ 97 w 104"/>
              <a:gd name="T23" fmla="*/ 143 h 155"/>
              <a:gd name="T24" fmla="*/ 90 w 104"/>
              <a:gd name="T25" fmla="*/ 150 h 155"/>
              <a:gd name="T26" fmla="*/ 79 w 104"/>
              <a:gd name="T27" fmla="*/ 155 h 155"/>
              <a:gd name="T28" fmla="*/ 79 w 104"/>
              <a:gd name="T29" fmla="*/ 8 h 155"/>
              <a:gd name="T30" fmla="*/ 73 w 104"/>
              <a:gd name="T31" fmla="*/ 10 h 155"/>
              <a:gd name="T32" fmla="*/ 12 w 104"/>
              <a:gd name="T33" fmla="*/ 71 h 155"/>
              <a:gd name="T34" fmla="*/ 12 w 104"/>
              <a:gd name="T35" fmla="*/ 83 h 155"/>
              <a:gd name="T36" fmla="*/ 73 w 104"/>
              <a:gd name="T37" fmla="*/ 144 h 155"/>
              <a:gd name="T38" fmla="*/ 85 w 104"/>
              <a:gd name="T39" fmla="*/ 144 h 155"/>
              <a:gd name="T40" fmla="*/ 92 w 104"/>
              <a:gd name="T41" fmla="*/ 137 h 155"/>
              <a:gd name="T42" fmla="*/ 92 w 104"/>
              <a:gd name="T43" fmla="*/ 126 h 155"/>
              <a:gd name="T44" fmla="*/ 43 w 104"/>
              <a:gd name="T45" fmla="*/ 77 h 155"/>
              <a:gd name="T46" fmla="*/ 92 w 104"/>
              <a:gd name="T47" fmla="*/ 29 h 155"/>
              <a:gd name="T48" fmla="*/ 92 w 104"/>
              <a:gd name="T49" fmla="*/ 17 h 155"/>
              <a:gd name="T50" fmla="*/ 85 w 104"/>
              <a:gd name="T51" fmla="*/ 10 h 155"/>
              <a:gd name="T52" fmla="*/ 79 w 104"/>
              <a:gd name="T53" fmla="*/ 8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4" h="155">
                <a:moveTo>
                  <a:pt x="79" y="155"/>
                </a:moveTo>
                <a:cubicBezTo>
                  <a:pt x="75" y="155"/>
                  <a:pt x="71" y="153"/>
                  <a:pt x="68" y="150"/>
                </a:cubicBezTo>
                <a:cubicBezTo>
                  <a:pt x="6" y="89"/>
                  <a:pt x="6" y="89"/>
                  <a:pt x="6" y="89"/>
                </a:cubicBezTo>
                <a:cubicBezTo>
                  <a:pt x="0" y="82"/>
                  <a:pt x="0" y="72"/>
                  <a:pt x="6" y="66"/>
                </a:cubicBezTo>
                <a:cubicBezTo>
                  <a:pt x="68" y="4"/>
                  <a:pt x="68" y="4"/>
                  <a:pt x="68" y="4"/>
                </a:cubicBezTo>
                <a:cubicBezTo>
                  <a:pt x="71" y="1"/>
                  <a:pt x="75" y="0"/>
                  <a:pt x="79" y="0"/>
                </a:cubicBezTo>
                <a:cubicBezTo>
                  <a:pt x="83" y="0"/>
                  <a:pt x="87" y="1"/>
                  <a:pt x="90" y="4"/>
                </a:cubicBezTo>
                <a:cubicBezTo>
                  <a:pt x="97" y="12"/>
                  <a:pt x="97" y="12"/>
                  <a:pt x="97" y="12"/>
                </a:cubicBezTo>
                <a:cubicBezTo>
                  <a:pt x="104" y="18"/>
                  <a:pt x="104" y="28"/>
                  <a:pt x="97" y="34"/>
                </a:cubicBezTo>
                <a:cubicBezTo>
                  <a:pt x="54" y="77"/>
                  <a:pt x="54" y="77"/>
                  <a:pt x="54" y="77"/>
                </a:cubicBezTo>
                <a:cubicBezTo>
                  <a:pt x="97" y="120"/>
                  <a:pt x="97" y="120"/>
                  <a:pt x="97" y="120"/>
                </a:cubicBezTo>
                <a:cubicBezTo>
                  <a:pt x="104" y="126"/>
                  <a:pt x="104" y="137"/>
                  <a:pt x="97" y="143"/>
                </a:cubicBezTo>
                <a:cubicBezTo>
                  <a:pt x="90" y="150"/>
                  <a:pt x="90" y="150"/>
                  <a:pt x="90" y="150"/>
                </a:cubicBezTo>
                <a:cubicBezTo>
                  <a:pt x="87" y="153"/>
                  <a:pt x="83" y="155"/>
                  <a:pt x="79" y="155"/>
                </a:cubicBezTo>
                <a:close/>
                <a:moveTo>
                  <a:pt x="79" y="8"/>
                </a:moveTo>
                <a:cubicBezTo>
                  <a:pt x="77" y="8"/>
                  <a:pt x="75" y="9"/>
                  <a:pt x="73" y="10"/>
                </a:cubicBezTo>
                <a:cubicBezTo>
                  <a:pt x="12" y="71"/>
                  <a:pt x="12" y="71"/>
                  <a:pt x="12" y="71"/>
                </a:cubicBezTo>
                <a:cubicBezTo>
                  <a:pt x="9" y="75"/>
                  <a:pt x="9" y="80"/>
                  <a:pt x="12" y="83"/>
                </a:cubicBezTo>
                <a:cubicBezTo>
                  <a:pt x="73" y="144"/>
                  <a:pt x="73" y="144"/>
                  <a:pt x="73" y="144"/>
                </a:cubicBezTo>
                <a:cubicBezTo>
                  <a:pt x="76" y="147"/>
                  <a:pt x="82" y="147"/>
                  <a:pt x="85" y="144"/>
                </a:cubicBezTo>
                <a:cubicBezTo>
                  <a:pt x="92" y="137"/>
                  <a:pt x="92" y="137"/>
                  <a:pt x="92" y="137"/>
                </a:cubicBezTo>
                <a:cubicBezTo>
                  <a:pt x="95" y="134"/>
                  <a:pt x="95" y="129"/>
                  <a:pt x="92" y="126"/>
                </a:cubicBezTo>
                <a:cubicBezTo>
                  <a:pt x="43" y="77"/>
                  <a:pt x="43" y="77"/>
                  <a:pt x="43" y="77"/>
                </a:cubicBezTo>
                <a:cubicBezTo>
                  <a:pt x="92" y="29"/>
                  <a:pt x="92" y="29"/>
                  <a:pt x="92" y="29"/>
                </a:cubicBezTo>
                <a:cubicBezTo>
                  <a:pt x="95" y="26"/>
                  <a:pt x="95" y="20"/>
                  <a:pt x="92" y="17"/>
                </a:cubicBezTo>
                <a:cubicBezTo>
                  <a:pt x="85" y="10"/>
                  <a:pt x="85" y="10"/>
                  <a:pt x="85" y="10"/>
                </a:cubicBezTo>
                <a:cubicBezTo>
                  <a:pt x="83" y="9"/>
                  <a:pt x="81" y="8"/>
                  <a:pt x="79" y="8"/>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 name="Freeform 60"/>
          <p:cNvSpPr>
            <a:spLocks noEditPoints="1"/>
          </p:cNvSpPr>
          <p:nvPr/>
        </p:nvSpPr>
        <p:spPr bwMode="auto">
          <a:xfrm>
            <a:off x="10683886" y="3874537"/>
            <a:ext cx="219922" cy="341997"/>
          </a:xfrm>
          <a:custGeom>
            <a:avLst/>
            <a:gdLst>
              <a:gd name="T0" fmla="*/ 23 w 100"/>
              <a:gd name="T1" fmla="*/ 155 h 155"/>
              <a:gd name="T2" fmla="*/ 11 w 100"/>
              <a:gd name="T3" fmla="*/ 150 h 155"/>
              <a:gd name="T4" fmla="*/ 4 w 100"/>
              <a:gd name="T5" fmla="*/ 143 h 155"/>
              <a:gd name="T6" fmla="*/ 0 w 100"/>
              <a:gd name="T7" fmla="*/ 132 h 155"/>
              <a:gd name="T8" fmla="*/ 4 w 100"/>
              <a:gd name="T9" fmla="*/ 120 h 155"/>
              <a:gd name="T10" fmla="*/ 47 w 100"/>
              <a:gd name="T11" fmla="*/ 77 h 155"/>
              <a:gd name="T12" fmla="*/ 4 w 100"/>
              <a:gd name="T13" fmla="*/ 34 h 155"/>
              <a:gd name="T14" fmla="*/ 0 w 100"/>
              <a:gd name="T15" fmla="*/ 23 h 155"/>
              <a:gd name="T16" fmla="*/ 4 w 100"/>
              <a:gd name="T17" fmla="*/ 12 h 155"/>
              <a:gd name="T18" fmla="*/ 11 w 100"/>
              <a:gd name="T19" fmla="*/ 5 h 155"/>
              <a:gd name="T20" fmla="*/ 23 w 100"/>
              <a:gd name="T21" fmla="*/ 0 h 155"/>
              <a:gd name="T22" fmla="*/ 34 w 100"/>
              <a:gd name="T23" fmla="*/ 5 h 155"/>
              <a:gd name="T24" fmla="*/ 95 w 100"/>
              <a:gd name="T25" fmla="*/ 66 h 155"/>
              <a:gd name="T26" fmla="*/ 100 w 100"/>
              <a:gd name="T27" fmla="*/ 77 h 155"/>
              <a:gd name="T28" fmla="*/ 96 w 100"/>
              <a:gd name="T29" fmla="*/ 89 h 155"/>
              <a:gd name="T30" fmla="*/ 34 w 100"/>
              <a:gd name="T31" fmla="*/ 150 h 155"/>
              <a:gd name="T32" fmla="*/ 23 w 100"/>
              <a:gd name="T33" fmla="*/ 155 h 155"/>
              <a:gd name="T34" fmla="*/ 23 w 100"/>
              <a:gd name="T35" fmla="*/ 8 h 155"/>
              <a:gd name="T36" fmla="*/ 17 w 100"/>
              <a:gd name="T37" fmla="*/ 10 h 155"/>
              <a:gd name="T38" fmla="*/ 10 w 100"/>
              <a:gd name="T39" fmla="*/ 17 h 155"/>
              <a:gd name="T40" fmla="*/ 8 w 100"/>
              <a:gd name="T41" fmla="*/ 23 h 155"/>
              <a:gd name="T42" fmla="*/ 10 w 100"/>
              <a:gd name="T43" fmla="*/ 29 h 155"/>
              <a:gd name="T44" fmla="*/ 59 w 100"/>
              <a:gd name="T45" fmla="*/ 77 h 155"/>
              <a:gd name="T46" fmla="*/ 10 w 100"/>
              <a:gd name="T47" fmla="*/ 126 h 155"/>
              <a:gd name="T48" fmla="*/ 8 w 100"/>
              <a:gd name="T49" fmla="*/ 132 h 155"/>
              <a:gd name="T50" fmla="*/ 10 w 100"/>
              <a:gd name="T51" fmla="*/ 137 h 155"/>
              <a:gd name="T52" fmla="*/ 17 w 100"/>
              <a:gd name="T53" fmla="*/ 144 h 155"/>
              <a:gd name="T54" fmla="*/ 28 w 100"/>
              <a:gd name="T55" fmla="*/ 144 h 155"/>
              <a:gd name="T56" fmla="*/ 90 w 100"/>
              <a:gd name="T57" fmla="*/ 83 h 155"/>
              <a:gd name="T58" fmla="*/ 92 w 100"/>
              <a:gd name="T59" fmla="*/ 77 h 155"/>
              <a:gd name="T60" fmla="*/ 90 w 100"/>
              <a:gd name="T61" fmla="*/ 72 h 155"/>
              <a:gd name="T62" fmla="*/ 28 w 100"/>
              <a:gd name="T63" fmla="*/ 10 h 155"/>
              <a:gd name="T64" fmla="*/ 23 w 100"/>
              <a:gd name="T65" fmla="*/ 8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0" h="155">
                <a:moveTo>
                  <a:pt x="23" y="155"/>
                </a:moveTo>
                <a:cubicBezTo>
                  <a:pt x="18" y="155"/>
                  <a:pt x="14" y="153"/>
                  <a:pt x="11" y="150"/>
                </a:cubicBezTo>
                <a:cubicBezTo>
                  <a:pt x="4" y="143"/>
                  <a:pt x="4" y="143"/>
                  <a:pt x="4" y="143"/>
                </a:cubicBezTo>
                <a:cubicBezTo>
                  <a:pt x="1" y="140"/>
                  <a:pt x="0" y="136"/>
                  <a:pt x="0" y="132"/>
                </a:cubicBezTo>
                <a:cubicBezTo>
                  <a:pt x="0" y="127"/>
                  <a:pt x="1" y="123"/>
                  <a:pt x="4" y="120"/>
                </a:cubicBezTo>
                <a:cubicBezTo>
                  <a:pt x="47" y="77"/>
                  <a:pt x="47" y="77"/>
                  <a:pt x="47" y="77"/>
                </a:cubicBezTo>
                <a:cubicBezTo>
                  <a:pt x="4" y="34"/>
                  <a:pt x="4" y="34"/>
                  <a:pt x="4" y="34"/>
                </a:cubicBezTo>
                <a:cubicBezTo>
                  <a:pt x="1" y="31"/>
                  <a:pt x="0" y="27"/>
                  <a:pt x="0" y="23"/>
                </a:cubicBezTo>
                <a:cubicBezTo>
                  <a:pt x="0" y="19"/>
                  <a:pt x="1" y="15"/>
                  <a:pt x="4" y="12"/>
                </a:cubicBezTo>
                <a:cubicBezTo>
                  <a:pt x="11" y="5"/>
                  <a:pt x="11" y="5"/>
                  <a:pt x="11" y="5"/>
                </a:cubicBezTo>
                <a:cubicBezTo>
                  <a:pt x="14" y="2"/>
                  <a:pt x="18" y="0"/>
                  <a:pt x="23" y="0"/>
                </a:cubicBezTo>
                <a:cubicBezTo>
                  <a:pt x="27" y="0"/>
                  <a:pt x="31" y="2"/>
                  <a:pt x="34" y="5"/>
                </a:cubicBezTo>
                <a:cubicBezTo>
                  <a:pt x="95" y="66"/>
                  <a:pt x="95" y="66"/>
                  <a:pt x="95" y="66"/>
                </a:cubicBezTo>
                <a:cubicBezTo>
                  <a:pt x="98" y="69"/>
                  <a:pt x="100" y="73"/>
                  <a:pt x="100" y="77"/>
                </a:cubicBezTo>
                <a:cubicBezTo>
                  <a:pt x="100" y="81"/>
                  <a:pt x="98" y="86"/>
                  <a:pt x="96" y="89"/>
                </a:cubicBezTo>
                <a:cubicBezTo>
                  <a:pt x="34" y="150"/>
                  <a:pt x="34" y="150"/>
                  <a:pt x="34" y="150"/>
                </a:cubicBezTo>
                <a:cubicBezTo>
                  <a:pt x="31" y="153"/>
                  <a:pt x="27" y="155"/>
                  <a:pt x="23" y="155"/>
                </a:cubicBezTo>
                <a:close/>
                <a:moveTo>
                  <a:pt x="23" y="8"/>
                </a:moveTo>
                <a:cubicBezTo>
                  <a:pt x="21" y="8"/>
                  <a:pt x="19" y="9"/>
                  <a:pt x="17" y="10"/>
                </a:cubicBezTo>
                <a:cubicBezTo>
                  <a:pt x="10" y="17"/>
                  <a:pt x="10" y="17"/>
                  <a:pt x="10" y="17"/>
                </a:cubicBezTo>
                <a:cubicBezTo>
                  <a:pt x="8" y="19"/>
                  <a:pt x="8" y="21"/>
                  <a:pt x="8" y="23"/>
                </a:cubicBezTo>
                <a:cubicBezTo>
                  <a:pt x="8" y="25"/>
                  <a:pt x="8" y="27"/>
                  <a:pt x="10" y="29"/>
                </a:cubicBezTo>
                <a:cubicBezTo>
                  <a:pt x="59" y="77"/>
                  <a:pt x="59" y="77"/>
                  <a:pt x="59" y="77"/>
                </a:cubicBezTo>
                <a:cubicBezTo>
                  <a:pt x="10" y="126"/>
                  <a:pt x="10" y="126"/>
                  <a:pt x="10" y="126"/>
                </a:cubicBezTo>
                <a:cubicBezTo>
                  <a:pt x="8" y="127"/>
                  <a:pt x="8" y="129"/>
                  <a:pt x="8" y="132"/>
                </a:cubicBezTo>
                <a:cubicBezTo>
                  <a:pt x="8" y="134"/>
                  <a:pt x="8" y="136"/>
                  <a:pt x="10" y="137"/>
                </a:cubicBezTo>
                <a:cubicBezTo>
                  <a:pt x="17" y="144"/>
                  <a:pt x="17" y="144"/>
                  <a:pt x="17" y="144"/>
                </a:cubicBezTo>
                <a:cubicBezTo>
                  <a:pt x="20" y="147"/>
                  <a:pt x="25" y="147"/>
                  <a:pt x="28" y="144"/>
                </a:cubicBezTo>
                <a:cubicBezTo>
                  <a:pt x="90" y="83"/>
                  <a:pt x="90" y="83"/>
                  <a:pt x="90" y="83"/>
                </a:cubicBezTo>
                <a:cubicBezTo>
                  <a:pt x="91" y="81"/>
                  <a:pt x="92" y="79"/>
                  <a:pt x="92" y="77"/>
                </a:cubicBezTo>
                <a:cubicBezTo>
                  <a:pt x="92" y="75"/>
                  <a:pt x="91" y="73"/>
                  <a:pt x="90" y="72"/>
                </a:cubicBezTo>
                <a:cubicBezTo>
                  <a:pt x="28" y="10"/>
                  <a:pt x="28" y="10"/>
                  <a:pt x="28" y="10"/>
                </a:cubicBezTo>
                <a:cubicBezTo>
                  <a:pt x="27" y="9"/>
                  <a:pt x="25" y="8"/>
                  <a:pt x="23" y="8"/>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 name="Freeform 61"/>
          <p:cNvSpPr>
            <a:spLocks noEditPoints="1"/>
          </p:cNvSpPr>
          <p:nvPr/>
        </p:nvSpPr>
        <p:spPr bwMode="auto">
          <a:xfrm>
            <a:off x="10635429" y="4757953"/>
            <a:ext cx="339202" cy="324292"/>
          </a:xfrm>
          <a:custGeom>
            <a:avLst/>
            <a:gdLst>
              <a:gd name="T0" fmla="*/ 83 w 154"/>
              <a:gd name="T1" fmla="*/ 147 h 147"/>
              <a:gd name="T2" fmla="*/ 71 w 154"/>
              <a:gd name="T3" fmla="*/ 147 h 147"/>
              <a:gd name="T4" fmla="*/ 55 w 154"/>
              <a:gd name="T5" fmla="*/ 132 h 147"/>
              <a:gd name="T6" fmla="*/ 55 w 154"/>
              <a:gd name="T7" fmla="*/ 75 h 147"/>
              <a:gd name="T8" fmla="*/ 34 w 154"/>
              <a:gd name="T9" fmla="*/ 96 h 147"/>
              <a:gd name="T10" fmla="*/ 23 w 154"/>
              <a:gd name="T11" fmla="*/ 100 h 147"/>
              <a:gd name="T12" fmla="*/ 11 w 154"/>
              <a:gd name="T13" fmla="*/ 96 h 147"/>
              <a:gd name="T14" fmla="*/ 4 w 154"/>
              <a:gd name="T15" fmla="*/ 89 h 147"/>
              <a:gd name="T16" fmla="*/ 0 w 154"/>
              <a:gd name="T17" fmla="*/ 77 h 147"/>
              <a:gd name="T18" fmla="*/ 4 w 154"/>
              <a:gd name="T19" fmla="*/ 66 h 147"/>
              <a:gd name="T20" fmla="*/ 66 w 154"/>
              <a:gd name="T21" fmla="*/ 5 h 147"/>
              <a:gd name="T22" fmla="*/ 77 w 154"/>
              <a:gd name="T23" fmla="*/ 0 h 147"/>
              <a:gd name="T24" fmla="*/ 88 w 154"/>
              <a:gd name="T25" fmla="*/ 5 h 147"/>
              <a:gd name="T26" fmla="*/ 150 w 154"/>
              <a:gd name="T27" fmla="*/ 66 h 147"/>
              <a:gd name="T28" fmla="*/ 154 w 154"/>
              <a:gd name="T29" fmla="*/ 77 h 147"/>
              <a:gd name="T30" fmla="*/ 150 w 154"/>
              <a:gd name="T31" fmla="*/ 89 h 147"/>
              <a:gd name="T32" fmla="*/ 143 w 154"/>
              <a:gd name="T33" fmla="*/ 96 h 147"/>
              <a:gd name="T34" fmla="*/ 131 w 154"/>
              <a:gd name="T35" fmla="*/ 100 h 147"/>
              <a:gd name="T36" fmla="*/ 120 w 154"/>
              <a:gd name="T37" fmla="*/ 96 h 147"/>
              <a:gd name="T38" fmla="*/ 99 w 154"/>
              <a:gd name="T39" fmla="*/ 75 h 147"/>
              <a:gd name="T40" fmla="*/ 99 w 154"/>
              <a:gd name="T41" fmla="*/ 132 h 147"/>
              <a:gd name="T42" fmla="*/ 83 w 154"/>
              <a:gd name="T43" fmla="*/ 147 h 147"/>
              <a:gd name="T44" fmla="*/ 63 w 154"/>
              <a:gd name="T45" fmla="*/ 56 h 147"/>
              <a:gd name="T46" fmla="*/ 63 w 154"/>
              <a:gd name="T47" fmla="*/ 132 h 147"/>
              <a:gd name="T48" fmla="*/ 71 w 154"/>
              <a:gd name="T49" fmla="*/ 139 h 147"/>
              <a:gd name="T50" fmla="*/ 83 w 154"/>
              <a:gd name="T51" fmla="*/ 139 h 147"/>
              <a:gd name="T52" fmla="*/ 91 w 154"/>
              <a:gd name="T53" fmla="*/ 132 h 147"/>
              <a:gd name="T54" fmla="*/ 91 w 154"/>
              <a:gd name="T55" fmla="*/ 56 h 147"/>
              <a:gd name="T56" fmla="*/ 126 w 154"/>
              <a:gd name="T57" fmla="*/ 90 h 147"/>
              <a:gd name="T58" fmla="*/ 137 w 154"/>
              <a:gd name="T59" fmla="*/ 90 h 147"/>
              <a:gd name="T60" fmla="*/ 144 w 154"/>
              <a:gd name="T61" fmla="*/ 83 h 147"/>
              <a:gd name="T62" fmla="*/ 146 w 154"/>
              <a:gd name="T63" fmla="*/ 77 h 147"/>
              <a:gd name="T64" fmla="*/ 144 w 154"/>
              <a:gd name="T65" fmla="*/ 72 h 147"/>
              <a:gd name="T66" fmla="*/ 83 w 154"/>
              <a:gd name="T67" fmla="*/ 10 h 147"/>
              <a:gd name="T68" fmla="*/ 71 w 154"/>
              <a:gd name="T69" fmla="*/ 10 h 147"/>
              <a:gd name="T70" fmla="*/ 10 w 154"/>
              <a:gd name="T71" fmla="*/ 72 h 147"/>
              <a:gd name="T72" fmla="*/ 8 w 154"/>
              <a:gd name="T73" fmla="*/ 77 h 147"/>
              <a:gd name="T74" fmla="*/ 10 w 154"/>
              <a:gd name="T75" fmla="*/ 83 h 147"/>
              <a:gd name="T76" fmla="*/ 17 w 154"/>
              <a:gd name="T77" fmla="*/ 90 h 147"/>
              <a:gd name="T78" fmla="*/ 28 w 154"/>
              <a:gd name="T79" fmla="*/ 90 h 147"/>
              <a:gd name="T80" fmla="*/ 63 w 154"/>
              <a:gd name="T81" fmla="*/ 5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4" h="147">
                <a:moveTo>
                  <a:pt x="83" y="147"/>
                </a:moveTo>
                <a:cubicBezTo>
                  <a:pt x="71" y="147"/>
                  <a:pt x="71" y="147"/>
                  <a:pt x="71" y="147"/>
                </a:cubicBezTo>
                <a:cubicBezTo>
                  <a:pt x="62" y="147"/>
                  <a:pt x="55" y="140"/>
                  <a:pt x="55" y="132"/>
                </a:cubicBezTo>
                <a:cubicBezTo>
                  <a:pt x="55" y="75"/>
                  <a:pt x="55" y="75"/>
                  <a:pt x="55" y="75"/>
                </a:cubicBezTo>
                <a:cubicBezTo>
                  <a:pt x="34" y="96"/>
                  <a:pt x="34" y="96"/>
                  <a:pt x="34" y="96"/>
                </a:cubicBezTo>
                <a:cubicBezTo>
                  <a:pt x="31" y="99"/>
                  <a:pt x="27" y="100"/>
                  <a:pt x="23" y="100"/>
                </a:cubicBezTo>
                <a:cubicBezTo>
                  <a:pt x="18" y="100"/>
                  <a:pt x="14" y="99"/>
                  <a:pt x="11" y="96"/>
                </a:cubicBezTo>
                <a:cubicBezTo>
                  <a:pt x="4" y="89"/>
                  <a:pt x="4" y="89"/>
                  <a:pt x="4" y="89"/>
                </a:cubicBezTo>
                <a:cubicBezTo>
                  <a:pt x="1" y="86"/>
                  <a:pt x="0" y="82"/>
                  <a:pt x="0" y="77"/>
                </a:cubicBezTo>
                <a:cubicBezTo>
                  <a:pt x="0" y="73"/>
                  <a:pt x="1" y="69"/>
                  <a:pt x="4" y="66"/>
                </a:cubicBezTo>
                <a:cubicBezTo>
                  <a:pt x="66" y="5"/>
                  <a:pt x="66" y="5"/>
                  <a:pt x="66" y="5"/>
                </a:cubicBezTo>
                <a:cubicBezTo>
                  <a:pt x="68" y="2"/>
                  <a:pt x="73" y="0"/>
                  <a:pt x="77" y="0"/>
                </a:cubicBezTo>
                <a:cubicBezTo>
                  <a:pt x="81" y="0"/>
                  <a:pt x="85" y="2"/>
                  <a:pt x="88" y="5"/>
                </a:cubicBezTo>
                <a:cubicBezTo>
                  <a:pt x="150" y="66"/>
                  <a:pt x="150" y="66"/>
                  <a:pt x="150" y="66"/>
                </a:cubicBezTo>
                <a:cubicBezTo>
                  <a:pt x="153" y="69"/>
                  <a:pt x="154" y="73"/>
                  <a:pt x="154" y="77"/>
                </a:cubicBezTo>
                <a:cubicBezTo>
                  <a:pt x="154" y="82"/>
                  <a:pt x="153" y="86"/>
                  <a:pt x="150" y="89"/>
                </a:cubicBezTo>
                <a:cubicBezTo>
                  <a:pt x="143" y="96"/>
                  <a:pt x="143" y="96"/>
                  <a:pt x="143" y="96"/>
                </a:cubicBezTo>
                <a:cubicBezTo>
                  <a:pt x="140" y="99"/>
                  <a:pt x="136" y="100"/>
                  <a:pt x="131" y="100"/>
                </a:cubicBezTo>
                <a:cubicBezTo>
                  <a:pt x="127" y="100"/>
                  <a:pt x="123" y="99"/>
                  <a:pt x="120" y="96"/>
                </a:cubicBezTo>
                <a:cubicBezTo>
                  <a:pt x="99" y="75"/>
                  <a:pt x="99" y="75"/>
                  <a:pt x="99" y="75"/>
                </a:cubicBezTo>
                <a:cubicBezTo>
                  <a:pt x="99" y="132"/>
                  <a:pt x="99" y="132"/>
                  <a:pt x="99" y="132"/>
                </a:cubicBezTo>
                <a:cubicBezTo>
                  <a:pt x="99" y="140"/>
                  <a:pt x="92" y="147"/>
                  <a:pt x="83" y="147"/>
                </a:cubicBezTo>
                <a:close/>
                <a:moveTo>
                  <a:pt x="63" y="56"/>
                </a:moveTo>
                <a:cubicBezTo>
                  <a:pt x="63" y="132"/>
                  <a:pt x="63" y="132"/>
                  <a:pt x="63" y="132"/>
                </a:cubicBezTo>
                <a:cubicBezTo>
                  <a:pt x="63" y="136"/>
                  <a:pt x="67" y="139"/>
                  <a:pt x="71" y="139"/>
                </a:cubicBezTo>
                <a:cubicBezTo>
                  <a:pt x="83" y="139"/>
                  <a:pt x="83" y="139"/>
                  <a:pt x="83" y="139"/>
                </a:cubicBezTo>
                <a:cubicBezTo>
                  <a:pt x="87" y="139"/>
                  <a:pt x="91" y="136"/>
                  <a:pt x="91" y="132"/>
                </a:cubicBezTo>
                <a:cubicBezTo>
                  <a:pt x="91" y="56"/>
                  <a:pt x="91" y="56"/>
                  <a:pt x="91" y="56"/>
                </a:cubicBezTo>
                <a:cubicBezTo>
                  <a:pt x="126" y="90"/>
                  <a:pt x="126" y="90"/>
                  <a:pt x="126" y="90"/>
                </a:cubicBezTo>
                <a:cubicBezTo>
                  <a:pt x="129" y="93"/>
                  <a:pt x="134" y="93"/>
                  <a:pt x="137" y="90"/>
                </a:cubicBezTo>
                <a:cubicBezTo>
                  <a:pt x="144" y="83"/>
                  <a:pt x="144" y="83"/>
                  <a:pt x="144" y="83"/>
                </a:cubicBezTo>
                <a:cubicBezTo>
                  <a:pt x="146" y="81"/>
                  <a:pt x="146" y="79"/>
                  <a:pt x="146" y="77"/>
                </a:cubicBezTo>
                <a:cubicBezTo>
                  <a:pt x="146" y="75"/>
                  <a:pt x="146" y="73"/>
                  <a:pt x="144" y="72"/>
                </a:cubicBezTo>
                <a:cubicBezTo>
                  <a:pt x="83" y="10"/>
                  <a:pt x="83" y="10"/>
                  <a:pt x="83" y="10"/>
                </a:cubicBezTo>
                <a:cubicBezTo>
                  <a:pt x="80" y="7"/>
                  <a:pt x="74" y="7"/>
                  <a:pt x="71" y="10"/>
                </a:cubicBezTo>
                <a:cubicBezTo>
                  <a:pt x="10" y="72"/>
                  <a:pt x="10" y="72"/>
                  <a:pt x="10" y="72"/>
                </a:cubicBezTo>
                <a:cubicBezTo>
                  <a:pt x="8" y="73"/>
                  <a:pt x="8" y="75"/>
                  <a:pt x="8" y="77"/>
                </a:cubicBezTo>
                <a:cubicBezTo>
                  <a:pt x="8" y="79"/>
                  <a:pt x="8" y="81"/>
                  <a:pt x="10" y="83"/>
                </a:cubicBezTo>
                <a:cubicBezTo>
                  <a:pt x="17" y="90"/>
                  <a:pt x="17" y="90"/>
                  <a:pt x="17" y="90"/>
                </a:cubicBezTo>
                <a:cubicBezTo>
                  <a:pt x="20" y="93"/>
                  <a:pt x="25" y="93"/>
                  <a:pt x="28" y="90"/>
                </a:cubicBezTo>
                <a:lnTo>
                  <a:pt x="63" y="56"/>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 name="Freeform 62"/>
          <p:cNvSpPr>
            <a:spLocks noEditPoints="1"/>
          </p:cNvSpPr>
          <p:nvPr/>
        </p:nvSpPr>
        <p:spPr bwMode="auto">
          <a:xfrm>
            <a:off x="9792084" y="4744906"/>
            <a:ext cx="339202" cy="326156"/>
          </a:xfrm>
          <a:custGeom>
            <a:avLst/>
            <a:gdLst>
              <a:gd name="T0" fmla="*/ 77 w 154"/>
              <a:gd name="T1" fmla="*/ 148 h 148"/>
              <a:gd name="T2" fmla="*/ 66 w 154"/>
              <a:gd name="T3" fmla="*/ 143 h 148"/>
              <a:gd name="T4" fmla="*/ 4 w 154"/>
              <a:gd name="T5" fmla="*/ 82 h 148"/>
              <a:gd name="T6" fmla="*/ 0 w 154"/>
              <a:gd name="T7" fmla="*/ 70 h 148"/>
              <a:gd name="T8" fmla="*/ 4 w 154"/>
              <a:gd name="T9" fmla="*/ 59 h 148"/>
              <a:gd name="T10" fmla="*/ 11 w 154"/>
              <a:gd name="T11" fmla="*/ 52 h 148"/>
              <a:gd name="T12" fmla="*/ 23 w 154"/>
              <a:gd name="T13" fmla="*/ 47 h 148"/>
              <a:gd name="T14" fmla="*/ 34 w 154"/>
              <a:gd name="T15" fmla="*/ 52 h 148"/>
              <a:gd name="T16" fmla="*/ 55 w 154"/>
              <a:gd name="T17" fmla="*/ 73 h 148"/>
              <a:gd name="T18" fmla="*/ 55 w 154"/>
              <a:gd name="T19" fmla="*/ 16 h 148"/>
              <a:gd name="T20" fmla="*/ 71 w 154"/>
              <a:gd name="T21" fmla="*/ 0 h 148"/>
              <a:gd name="T22" fmla="*/ 83 w 154"/>
              <a:gd name="T23" fmla="*/ 0 h 148"/>
              <a:gd name="T24" fmla="*/ 99 w 154"/>
              <a:gd name="T25" fmla="*/ 16 h 148"/>
              <a:gd name="T26" fmla="*/ 99 w 154"/>
              <a:gd name="T27" fmla="*/ 73 h 148"/>
              <a:gd name="T28" fmla="*/ 120 w 154"/>
              <a:gd name="T29" fmla="*/ 52 h 148"/>
              <a:gd name="T30" fmla="*/ 131 w 154"/>
              <a:gd name="T31" fmla="*/ 47 h 148"/>
              <a:gd name="T32" fmla="*/ 143 w 154"/>
              <a:gd name="T33" fmla="*/ 52 h 148"/>
              <a:gd name="T34" fmla="*/ 150 w 154"/>
              <a:gd name="T35" fmla="*/ 59 h 148"/>
              <a:gd name="T36" fmla="*/ 154 w 154"/>
              <a:gd name="T37" fmla="*/ 70 h 148"/>
              <a:gd name="T38" fmla="*/ 150 w 154"/>
              <a:gd name="T39" fmla="*/ 82 h 148"/>
              <a:gd name="T40" fmla="*/ 88 w 154"/>
              <a:gd name="T41" fmla="*/ 143 h 148"/>
              <a:gd name="T42" fmla="*/ 77 w 154"/>
              <a:gd name="T43" fmla="*/ 148 h 148"/>
              <a:gd name="T44" fmla="*/ 23 w 154"/>
              <a:gd name="T45" fmla="*/ 55 h 148"/>
              <a:gd name="T46" fmla="*/ 17 w 154"/>
              <a:gd name="T47" fmla="*/ 57 h 148"/>
              <a:gd name="T48" fmla="*/ 10 w 154"/>
              <a:gd name="T49" fmla="*/ 64 h 148"/>
              <a:gd name="T50" fmla="*/ 8 w 154"/>
              <a:gd name="T51" fmla="*/ 70 h 148"/>
              <a:gd name="T52" fmla="*/ 10 w 154"/>
              <a:gd name="T53" fmla="*/ 76 h 148"/>
              <a:gd name="T54" fmla="*/ 71 w 154"/>
              <a:gd name="T55" fmla="*/ 137 h 148"/>
              <a:gd name="T56" fmla="*/ 83 w 154"/>
              <a:gd name="T57" fmla="*/ 137 h 148"/>
              <a:gd name="T58" fmla="*/ 144 w 154"/>
              <a:gd name="T59" fmla="*/ 76 h 148"/>
              <a:gd name="T60" fmla="*/ 146 w 154"/>
              <a:gd name="T61" fmla="*/ 70 h 148"/>
              <a:gd name="T62" fmla="*/ 144 w 154"/>
              <a:gd name="T63" fmla="*/ 64 h 148"/>
              <a:gd name="T64" fmla="*/ 137 w 154"/>
              <a:gd name="T65" fmla="*/ 57 h 148"/>
              <a:gd name="T66" fmla="*/ 126 w 154"/>
              <a:gd name="T67" fmla="*/ 57 h 148"/>
              <a:gd name="T68" fmla="*/ 91 w 154"/>
              <a:gd name="T69" fmla="*/ 92 h 148"/>
              <a:gd name="T70" fmla="*/ 91 w 154"/>
              <a:gd name="T71" fmla="*/ 16 h 148"/>
              <a:gd name="T72" fmla="*/ 83 w 154"/>
              <a:gd name="T73" fmla="*/ 8 h 148"/>
              <a:gd name="T74" fmla="*/ 71 w 154"/>
              <a:gd name="T75" fmla="*/ 8 h 148"/>
              <a:gd name="T76" fmla="*/ 63 w 154"/>
              <a:gd name="T77" fmla="*/ 16 h 148"/>
              <a:gd name="T78" fmla="*/ 63 w 154"/>
              <a:gd name="T79" fmla="*/ 92 h 148"/>
              <a:gd name="T80" fmla="*/ 28 w 154"/>
              <a:gd name="T81" fmla="*/ 57 h 148"/>
              <a:gd name="T82" fmla="*/ 23 w 154"/>
              <a:gd name="T83" fmla="*/ 5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4" h="148">
                <a:moveTo>
                  <a:pt x="77" y="148"/>
                </a:moveTo>
                <a:cubicBezTo>
                  <a:pt x="73" y="148"/>
                  <a:pt x="69" y="146"/>
                  <a:pt x="66" y="143"/>
                </a:cubicBezTo>
                <a:cubicBezTo>
                  <a:pt x="4" y="82"/>
                  <a:pt x="4" y="82"/>
                  <a:pt x="4" y="82"/>
                </a:cubicBezTo>
                <a:cubicBezTo>
                  <a:pt x="1" y="79"/>
                  <a:pt x="0" y="75"/>
                  <a:pt x="0" y="70"/>
                </a:cubicBezTo>
                <a:cubicBezTo>
                  <a:pt x="0" y="66"/>
                  <a:pt x="1" y="62"/>
                  <a:pt x="4" y="59"/>
                </a:cubicBezTo>
                <a:cubicBezTo>
                  <a:pt x="11" y="52"/>
                  <a:pt x="11" y="52"/>
                  <a:pt x="11" y="52"/>
                </a:cubicBezTo>
                <a:cubicBezTo>
                  <a:pt x="14" y="49"/>
                  <a:pt x="19" y="47"/>
                  <a:pt x="23" y="47"/>
                </a:cubicBezTo>
                <a:cubicBezTo>
                  <a:pt x="27" y="47"/>
                  <a:pt x="31" y="49"/>
                  <a:pt x="34" y="52"/>
                </a:cubicBezTo>
                <a:cubicBezTo>
                  <a:pt x="55" y="73"/>
                  <a:pt x="55" y="73"/>
                  <a:pt x="55" y="73"/>
                </a:cubicBezTo>
                <a:cubicBezTo>
                  <a:pt x="55" y="16"/>
                  <a:pt x="55" y="16"/>
                  <a:pt x="55" y="16"/>
                </a:cubicBezTo>
                <a:cubicBezTo>
                  <a:pt x="55" y="7"/>
                  <a:pt x="62" y="0"/>
                  <a:pt x="71" y="0"/>
                </a:cubicBezTo>
                <a:cubicBezTo>
                  <a:pt x="83" y="0"/>
                  <a:pt x="83" y="0"/>
                  <a:pt x="83" y="0"/>
                </a:cubicBezTo>
                <a:cubicBezTo>
                  <a:pt x="92" y="0"/>
                  <a:pt x="99" y="7"/>
                  <a:pt x="99" y="16"/>
                </a:cubicBezTo>
                <a:cubicBezTo>
                  <a:pt x="99" y="73"/>
                  <a:pt x="99" y="73"/>
                  <a:pt x="99" y="73"/>
                </a:cubicBezTo>
                <a:cubicBezTo>
                  <a:pt x="120" y="52"/>
                  <a:pt x="120" y="52"/>
                  <a:pt x="120" y="52"/>
                </a:cubicBezTo>
                <a:cubicBezTo>
                  <a:pt x="123" y="49"/>
                  <a:pt x="127" y="47"/>
                  <a:pt x="131" y="47"/>
                </a:cubicBezTo>
                <a:cubicBezTo>
                  <a:pt x="135" y="47"/>
                  <a:pt x="140" y="49"/>
                  <a:pt x="143" y="52"/>
                </a:cubicBezTo>
                <a:cubicBezTo>
                  <a:pt x="150" y="59"/>
                  <a:pt x="150" y="59"/>
                  <a:pt x="150" y="59"/>
                </a:cubicBezTo>
                <a:cubicBezTo>
                  <a:pt x="153" y="62"/>
                  <a:pt x="154" y="66"/>
                  <a:pt x="154" y="70"/>
                </a:cubicBezTo>
                <a:cubicBezTo>
                  <a:pt x="154" y="74"/>
                  <a:pt x="153" y="79"/>
                  <a:pt x="150" y="82"/>
                </a:cubicBezTo>
                <a:cubicBezTo>
                  <a:pt x="88" y="143"/>
                  <a:pt x="88" y="143"/>
                  <a:pt x="88" y="143"/>
                </a:cubicBezTo>
                <a:cubicBezTo>
                  <a:pt x="85" y="146"/>
                  <a:pt x="81" y="148"/>
                  <a:pt x="77" y="148"/>
                </a:cubicBezTo>
                <a:close/>
                <a:moveTo>
                  <a:pt x="23" y="55"/>
                </a:moveTo>
                <a:cubicBezTo>
                  <a:pt x="21" y="55"/>
                  <a:pt x="18" y="56"/>
                  <a:pt x="17" y="57"/>
                </a:cubicBezTo>
                <a:cubicBezTo>
                  <a:pt x="10" y="64"/>
                  <a:pt x="10" y="64"/>
                  <a:pt x="10" y="64"/>
                </a:cubicBezTo>
                <a:cubicBezTo>
                  <a:pt x="8" y="66"/>
                  <a:pt x="8" y="68"/>
                  <a:pt x="8" y="70"/>
                </a:cubicBezTo>
                <a:cubicBezTo>
                  <a:pt x="8" y="72"/>
                  <a:pt x="8" y="74"/>
                  <a:pt x="10" y="76"/>
                </a:cubicBezTo>
                <a:cubicBezTo>
                  <a:pt x="71" y="137"/>
                  <a:pt x="71" y="137"/>
                  <a:pt x="71" y="137"/>
                </a:cubicBezTo>
                <a:cubicBezTo>
                  <a:pt x="74" y="140"/>
                  <a:pt x="80" y="140"/>
                  <a:pt x="83" y="137"/>
                </a:cubicBezTo>
                <a:cubicBezTo>
                  <a:pt x="144" y="76"/>
                  <a:pt x="144" y="76"/>
                  <a:pt x="144" y="76"/>
                </a:cubicBezTo>
                <a:cubicBezTo>
                  <a:pt x="146" y="74"/>
                  <a:pt x="146" y="72"/>
                  <a:pt x="146" y="70"/>
                </a:cubicBezTo>
                <a:cubicBezTo>
                  <a:pt x="146" y="68"/>
                  <a:pt x="146" y="66"/>
                  <a:pt x="144" y="64"/>
                </a:cubicBezTo>
                <a:cubicBezTo>
                  <a:pt x="137" y="57"/>
                  <a:pt x="137" y="57"/>
                  <a:pt x="137" y="57"/>
                </a:cubicBezTo>
                <a:cubicBezTo>
                  <a:pt x="134" y="55"/>
                  <a:pt x="129" y="54"/>
                  <a:pt x="126" y="57"/>
                </a:cubicBezTo>
                <a:cubicBezTo>
                  <a:pt x="91" y="92"/>
                  <a:pt x="91" y="92"/>
                  <a:pt x="91" y="92"/>
                </a:cubicBezTo>
                <a:cubicBezTo>
                  <a:pt x="91" y="16"/>
                  <a:pt x="91" y="16"/>
                  <a:pt x="91" y="16"/>
                </a:cubicBezTo>
                <a:cubicBezTo>
                  <a:pt x="91" y="12"/>
                  <a:pt x="87" y="8"/>
                  <a:pt x="83" y="8"/>
                </a:cubicBezTo>
                <a:cubicBezTo>
                  <a:pt x="71" y="8"/>
                  <a:pt x="71" y="8"/>
                  <a:pt x="71" y="8"/>
                </a:cubicBezTo>
                <a:cubicBezTo>
                  <a:pt x="67" y="8"/>
                  <a:pt x="63" y="12"/>
                  <a:pt x="63" y="16"/>
                </a:cubicBezTo>
                <a:cubicBezTo>
                  <a:pt x="63" y="92"/>
                  <a:pt x="63" y="92"/>
                  <a:pt x="63" y="92"/>
                </a:cubicBezTo>
                <a:cubicBezTo>
                  <a:pt x="28" y="57"/>
                  <a:pt x="28" y="57"/>
                  <a:pt x="28" y="57"/>
                </a:cubicBezTo>
                <a:cubicBezTo>
                  <a:pt x="27" y="56"/>
                  <a:pt x="25" y="55"/>
                  <a:pt x="23" y="55"/>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 name="Freeform 63"/>
          <p:cNvSpPr>
            <a:spLocks noEditPoints="1"/>
          </p:cNvSpPr>
          <p:nvPr/>
        </p:nvSpPr>
        <p:spPr bwMode="auto">
          <a:xfrm>
            <a:off x="10624246" y="3033056"/>
            <a:ext cx="390455" cy="350384"/>
          </a:xfrm>
          <a:custGeom>
            <a:avLst/>
            <a:gdLst>
              <a:gd name="T0" fmla="*/ 22 w 177"/>
              <a:gd name="T1" fmla="*/ 159 h 159"/>
              <a:gd name="T2" fmla="*/ 16 w 177"/>
              <a:gd name="T3" fmla="*/ 156 h 159"/>
              <a:gd name="T4" fmla="*/ 13 w 177"/>
              <a:gd name="T5" fmla="*/ 150 h 159"/>
              <a:gd name="T6" fmla="*/ 12 w 177"/>
              <a:gd name="T7" fmla="*/ 148 h 159"/>
              <a:gd name="T8" fmla="*/ 0 w 177"/>
              <a:gd name="T9" fmla="*/ 104 h 159"/>
              <a:gd name="T10" fmla="*/ 5 w 177"/>
              <a:gd name="T11" fmla="*/ 71 h 159"/>
              <a:gd name="T12" fmla="*/ 91 w 177"/>
              <a:gd name="T13" fmla="*/ 30 h 159"/>
              <a:gd name="T14" fmla="*/ 108 w 177"/>
              <a:gd name="T15" fmla="*/ 30 h 159"/>
              <a:gd name="T16" fmla="*/ 108 w 177"/>
              <a:gd name="T17" fmla="*/ 10 h 159"/>
              <a:gd name="T18" fmla="*/ 118 w 177"/>
              <a:gd name="T19" fmla="*/ 0 h 159"/>
              <a:gd name="T20" fmla="*/ 125 w 177"/>
              <a:gd name="T21" fmla="*/ 3 h 159"/>
              <a:gd name="T22" fmla="*/ 174 w 177"/>
              <a:gd name="T23" fmla="*/ 51 h 159"/>
              <a:gd name="T24" fmla="*/ 177 w 177"/>
              <a:gd name="T25" fmla="*/ 58 h 159"/>
              <a:gd name="T26" fmla="*/ 174 w 177"/>
              <a:gd name="T27" fmla="*/ 65 h 159"/>
              <a:gd name="T28" fmla="*/ 125 w 177"/>
              <a:gd name="T29" fmla="*/ 114 h 159"/>
              <a:gd name="T30" fmla="*/ 118 w 177"/>
              <a:gd name="T31" fmla="*/ 117 h 159"/>
              <a:gd name="T32" fmla="*/ 108 w 177"/>
              <a:gd name="T33" fmla="*/ 107 h 159"/>
              <a:gd name="T34" fmla="*/ 108 w 177"/>
              <a:gd name="T35" fmla="*/ 86 h 159"/>
              <a:gd name="T36" fmla="*/ 91 w 177"/>
              <a:gd name="T37" fmla="*/ 86 h 159"/>
              <a:gd name="T38" fmla="*/ 28 w 177"/>
              <a:gd name="T39" fmla="*/ 135 h 159"/>
              <a:gd name="T40" fmla="*/ 28 w 177"/>
              <a:gd name="T41" fmla="*/ 147 h 159"/>
              <a:gd name="T42" fmla="*/ 28 w 177"/>
              <a:gd name="T43" fmla="*/ 148 h 159"/>
              <a:gd name="T44" fmla="*/ 29 w 177"/>
              <a:gd name="T45" fmla="*/ 152 h 159"/>
              <a:gd name="T46" fmla="*/ 22 w 177"/>
              <a:gd name="T47" fmla="*/ 159 h 159"/>
              <a:gd name="T48" fmla="*/ 91 w 177"/>
              <a:gd name="T49" fmla="*/ 38 h 159"/>
              <a:gd name="T50" fmla="*/ 12 w 177"/>
              <a:gd name="T51" fmla="*/ 74 h 159"/>
              <a:gd name="T52" fmla="*/ 8 w 177"/>
              <a:gd name="T53" fmla="*/ 104 h 159"/>
              <a:gd name="T54" fmla="*/ 19 w 177"/>
              <a:gd name="T55" fmla="*/ 144 h 159"/>
              <a:gd name="T56" fmla="*/ 20 w 177"/>
              <a:gd name="T57" fmla="*/ 147 h 159"/>
              <a:gd name="T58" fmla="*/ 20 w 177"/>
              <a:gd name="T59" fmla="*/ 147 h 159"/>
              <a:gd name="T60" fmla="*/ 20 w 177"/>
              <a:gd name="T61" fmla="*/ 135 h 159"/>
              <a:gd name="T62" fmla="*/ 91 w 177"/>
              <a:gd name="T63" fmla="*/ 78 h 159"/>
              <a:gd name="T64" fmla="*/ 116 w 177"/>
              <a:gd name="T65" fmla="*/ 78 h 159"/>
              <a:gd name="T66" fmla="*/ 116 w 177"/>
              <a:gd name="T67" fmla="*/ 107 h 159"/>
              <a:gd name="T68" fmla="*/ 120 w 177"/>
              <a:gd name="T69" fmla="*/ 108 h 159"/>
              <a:gd name="T70" fmla="*/ 168 w 177"/>
              <a:gd name="T71" fmla="*/ 60 h 159"/>
              <a:gd name="T72" fmla="*/ 169 w 177"/>
              <a:gd name="T73" fmla="*/ 58 h 159"/>
              <a:gd name="T74" fmla="*/ 168 w 177"/>
              <a:gd name="T75" fmla="*/ 57 h 159"/>
              <a:gd name="T76" fmla="*/ 120 w 177"/>
              <a:gd name="T77" fmla="*/ 9 h 159"/>
              <a:gd name="T78" fmla="*/ 116 w 177"/>
              <a:gd name="T79" fmla="*/ 10 h 159"/>
              <a:gd name="T80" fmla="*/ 116 w 177"/>
              <a:gd name="T81" fmla="*/ 38 h 159"/>
              <a:gd name="T82" fmla="*/ 91 w 177"/>
              <a:gd name="T83" fmla="*/ 3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7" h="159">
                <a:moveTo>
                  <a:pt x="22" y="159"/>
                </a:moveTo>
                <a:cubicBezTo>
                  <a:pt x="18" y="159"/>
                  <a:pt x="16" y="156"/>
                  <a:pt x="16" y="156"/>
                </a:cubicBezTo>
                <a:cubicBezTo>
                  <a:pt x="14" y="154"/>
                  <a:pt x="14" y="152"/>
                  <a:pt x="13" y="150"/>
                </a:cubicBezTo>
                <a:cubicBezTo>
                  <a:pt x="12" y="149"/>
                  <a:pt x="12" y="148"/>
                  <a:pt x="12" y="148"/>
                </a:cubicBezTo>
                <a:cubicBezTo>
                  <a:pt x="4" y="129"/>
                  <a:pt x="0" y="114"/>
                  <a:pt x="0" y="104"/>
                </a:cubicBezTo>
                <a:cubicBezTo>
                  <a:pt x="0" y="90"/>
                  <a:pt x="1" y="80"/>
                  <a:pt x="5" y="71"/>
                </a:cubicBezTo>
                <a:cubicBezTo>
                  <a:pt x="16" y="43"/>
                  <a:pt x="44" y="30"/>
                  <a:pt x="91" y="30"/>
                </a:cubicBezTo>
                <a:cubicBezTo>
                  <a:pt x="108" y="30"/>
                  <a:pt x="108" y="30"/>
                  <a:pt x="108" y="30"/>
                </a:cubicBezTo>
                <a:cubicBezTo>
                  <a:pt x="108" y="10"/>
                  <a:pt x="108" y="10"/>
                  <a:pt x="108" y="10"/>
                </a:cubicBezTo>
                <a:cubicBezTo>
                  <a:pt x="108" y="4"/>
                  <a:pt x="113" y="0"/>
                  <a:pt x="118" y="0"/>
                </a:cubicBezTo>
                <a:cubicBezTo>
                  <a:pt x="121" y="0"/>
                  <a:pt x="123" y="1"/>
                  <a:pt x="125" y="3"/>
                </a:cubicBezTo>
                <a:cubicBezTo>
                  <a:pt x="174" y="51"/>
                  <a:pt x="174" y="51"/>
                  <a:pt x="174" y="51"/>
                </a:cubicBezTo>
                <a:cubicBezTo>
                  <a:pt x="175" y="53"/>
                  <a:pt x="177" y="56"/>
                  <a:pt x="177" y="58"/>
                </a:cubicBezTo>
                <a:cubicBezTo>
                  <a:pt x="177" y="61"/>
                  <a:pt x="175" y="63"/>
                  <a:pt x="174" y="65"/>
                </a:cubicBezTo>
                <a:cubicBezTo>
                  <a:pt x="125" y="114"/>
                  <a:pt x="125" y="114"/>
                  <a:pt x="125" y="114"/>
                </a:cubicBezTo>
                <a:cubicBezTo>
                  <a:pt x="123" y="116"/>
                  <a:pt x="121" y="117"/>
                  <a:pt x="118" y="117"/>
                </a:cubicBezTo>
                <a:cubicBezTo>
                  <a:pt x="113" y="117"/>
                  <a:pt x="108" y="112"/>
                  <a:pt x="108" y="107"/>
                </a:cubicBezTo>
                <a:cubicBezTo>
                  <a:pt x="108" y="86"/>
                  <a:pt x="108" y="86"/>
                  <a:pt x="108" y="86"/>
                </a:cubicBezTo>
                <a:cubicBezTo>
                  <a:pt x="91" y="86"/>
                  <a:pt x="91" y="86"/>
                  <a:pt x="91" y="86"/>
                </a:cubicBezTo>
                <a:cubicBezTo>
                  <a:pt x="50" y="86"/>
                  <a:pt x="28" y="94"/>
                  <a:pt x="28" y="135"/>
                </a:cubicBezTo>
                <a:cubicBezTo>
                  <a:pt x="28" y="139"/>
                  <a:pt x="28" y="142"/>
                  <a:pt x="28" y="147"/>
                </a:cubicBezTo>
                <a:cubicBezTo>
                  <a:pt x="28" y="147"/>
                  <a:pt x="28" y="148"/>
                  <a:pt x="28" y="148"/>
                </a:cubicBezTo>
                <a:cubicBezTo>
                  <a:pt x="29" y="149"/>
                  <a:pt x="29" y="150"/>
                  <a:pt x="29" y="152"/>
                </a:cubicBezTo>
                <a:cubicBezTo>
                  <a:pt x="29" y="156"/>
                  <a:pt x="26" y="159"/>
                  <a:pt x="22" y="159"/>
                </a:cubicBezTo>
                <a:close/>
                <a:moveTo>
                  <a:pt x="91" y="38"/>
                </a:moveTo>
                <a:cubicBezTo>
                  <a:pt x="48" y="38"/>
                  <a:pt x="22" y="50"/>
                  <a:pt x="12" y="74"/>
                </a:cubicBezTo>
                <a:cubicBezTo>
                  <a:pt x="9" y="82"/>
                  <a:pt x="8" y="91"/>
                  <a:pt x="8" y="104"/>
                </a:cubicBezTo>
                <a:cubicBezTo>
                  <a:pt x="8" y="113"/>
                  <a:pt x="12" y="127"/>
                  <a:pt x="19" y="144"/>
                </a:cubicBezTo>
                <a:cubicBezTo>
                  <a:pt x="19" y="145"/>
                  <a:pt x="20" y="146"/>
                  <a:pt x="20" y="147"/>
                </a:cubicBezTo>
                <a:cubicBezTo>
                  <a:pt x="20" y="147"/>
                  <a:pt x="20" y="147"/>
                  <a:pt x="20" y="147"/>
                </a:cubicBezTo>
                <a:cubicBezTo>
                  <a:pt x="20" y="142"/>
                  <a:pt x="20" y="139"/>
                  <a:pt x="20" y="135"/>
                </a:cubicBezTo>
                <a:cubicBezTo>
                  <a:pt x="20" y="83"/>
                  <a:pt x="57" y="78"/>
                  <a:pt x="91" y="78"/>
                </a:cubicBezTo>
                <a:cubicBezTo>
                  <a:pt x="116" y="78"/>
                  <a:pt x="116" y="78"/>
                  <a:pt x="116" y="78"/>
                </a:cubicBezTo>
                <a:cubicBezTo>
                  <a:pt x="116" y="107"/>
                  <a:pt x="116" y="107"/>
                  <a:pt x="116" y="107"/>
                </a:cubicBezTo>
                <a:cubicBezTo>
                  <a:pt x="116" y="108"/>
                  <a:pt x="118" y="109"/>
                  <a:pt x="120" y="108"/>
                </a:cubicBezTo>
                <a:cubicBezTo>
                  <a:pt x="168" y="60"/>
                  <a:pt x="168" y="60"/>
                  <a:pt x="168" y="60"/>
                </a:cubicBezTo>
                <a:cubicBezTo>
                  <a:pt x="168" y="59"/>
                  <a:pt x="169" y="59"/>
                  <a:pt x="169" y="58"/>
                </a:cubicBezTo>
                <a:cubicBezTo>
                  <a:pt x="169" y="58"/>
                  <a:pt x="168" y="57"/>
                  <a:pt x="168" y="57"/>
                </a:cubicBezTo>
                <a:cubicBezTo>
                  <a:pt x="120" y="9"/>
                  <a:pt x="120" y="9"/>
                  <a:pt x="120" y="9"/>
                </a:cubicBezTo>
                <a:cubicBezTo>
                  <a:pt x="118" y="7"/>
                  <a:pt x="116" y="8"/>
                  <a:pt x="116" y="10"/>
                </a:cubicBezTo>
                <a:cubicBezTo>
                  <a:pt x="116" y="38"/>
                  <a:pt x="116" y="38"/>
                  <a:pt x="116" y="38"/>
                </a:cubicBezTo>
                <a:lnTo>
                  <a:pt x="91" y="38"/>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4" name="Freeform 64"/>
          <p:cNvSpPr>
            <a:spLocks noEditPoints="1"/>
          </p:cNvSpPr>
          <p:nvPr/>
        </p:nvSpPr>
        <p:spPr bwMode="auto">
          <a:xfrm>
            <a:off x="10682022" y="5624594"/>
            <a:ext cx="277698" cy="281426"/>
          </a:xfrm>
          <a:custGeom>
            <a:avLst/>
            <a:gdLst>
              <a:gd name="T0" fmla="*/ 99 w 126"/>
              <a:gd name="T1" fmla="*/ 127 h 128"/>
              <a:gd name="T2" fmla="*/ 90 w 126"/>
              <a:gd name="T3" fmla="*/ 123 h 128"/>
              <a:gd name="T4" fmla="*/ 63 w 126"/>
              <a:gd name="T5" fmla="*/ 97 h 128"/>
              <a:gd name="T6" fmla="*/ 37 w 126"/>
              <a:gd name="T7" fmla="*/ 123 h 128"/>
              <a:gd name="T8" fmla="*/ 18 w 126"/>
              <a:gd name="T9" fmla="*/ 123 h 128"/>
              <a:gd name="T10" fmla="*/ 4 w 126"/>
              <a:gd name="T11" fmla="*/ 110 h 128"/>
              <a:gd name="T12" fmla="*/ 0 w 126"/>
              <a:gd name="T13" fmla="*/ 100 h 128"/>
              <a:gd name="T14" fmla="*/ 4 w 126"/>
              <a:gd name="T15" fmla="*/ 91 h 128"/>
              <a:gd name="T16" fmla="*/ 31 w 126"/>
              <a:gd name="T17" fmla="*/ 64 h 128"/>
              <a:gd name="T18" fmla="*/ 4 w 126"/>
              <a:gd name="T19" fmla="*/ 38 h 128"/>
              <a:gd name="T20" fmla="*/ 0 w 126"/>
              <a:gd name="T21" fmla="*/ 28 h 128"/>
              <a:gd name="T22" fmla="*/ 4 w 126"/>
              <a:gd name="T23" fmla="*/ 19 h 128"/>
              <a:gd name="T24" fmla="*/ 18 w 126"/>
              <a:gd name="T25" fmla="*/ 5 h 128"/>
              <a:gd name="T26" fmla="*/ 37 w 126"/>
              <a:gd name="T27" fmla="*/ 5 h 128"/>
              <a:gd name="T28" fmla="*/ 63 w 126"/>
              <a:gd name="T29" fmla="*/ 32 h 128"/>
              <a:gd name="T30" fmla="*/ 90 w 126"/>
              <a:gd name="T31" fmla="*/ 5 h 128"/>
              <a:gd name="T32" fmla="*/ 109 w 126"/>
              <a:gd name="T33" fmla="*/ 5 h 128"/>
              <a:gd name="T34" fmla="*/ 122 w 126"/>
              <a:gd name="T35" fmla="*/ 19 h 128"/>
              <a:gd name="T36" fmla="*/ 126 w 126"/>
              <a:gd name="T37" fmla="*/ 28 h 128"/>
              <a:gd name="T38" fmla="*/ 122 w 126"/>
              <a:gd name="T39" fmla="*/ 38 h 128"/>
              <a:gd name="T40" fmla="*/ 96 w 126"/>
              <a:gd name="T41" fmla="*/ 64 h 128"/>
              <a:gd name="T42" fmla="*/ 122 w 126"/>
              <a:gd name="T43" fmla="*/ 91 h 128"/>
              <a:gd name="T44" fmla="*/ 126 w 126"/>
              <a:gd name="T45" fmla="*/ 100 h 128"/>
              <a:gd name="T46" fmla="*/ 122 w 126"/>
              <a:gd name="T47" fmla="*/ 110 h 128"/>
              <a:gd name="T48" fmla="*/ 109 w 126"/>
              <a:gd name="T49" fmla="*/ 123 h 128"/>
              <a:gd name="T50" fmla="*/ 99 w 126"/>
              <a:gd name="T51" fmla="*/ 127 h 128"/>
              <a:gd name="T52" fmla="*/ 63 w 126"/>
              <a:gd name="T53" fmla="*/ 86 h 128"/>
              <a:gd name="T54" fmla="*/ 95 w 126"/>
              <a:gd name="T55" fmla="*/ 118 h 128"/>
              <a:gd name="T56" fmla="*/ 103 w 126"/>
              <a:gd name="T57" fmla="*/ 118 h 128"/>
              <a:gd name="T58" fmla="*/ 117 w 126"/>
              <a:gd name="T59" fmla="*/ 104 h 128"/>
              <a:gd name="T60" fmla="*/ 118 w 126"/>
              <a:gd name="T61" fmla="*/ 100 h 128"/>
              <a:gd name="T62" fmla="*/ 117 w 126"/>
              <a:gd name="T63" fmla="*/ 96 h 128"/>
              <a:gd name="T64" fmla="*/ 85 w 126"/>
              <a:gd name="T65" fmla="*/ 64 h 128"/>
              <a:gd name="T66" fmla="*/ 117 w 126"/>
              <a:gd name="T67" fmla="*/ 32 h 128"/>
              <a:gd name="T68" fmla="*/ 118 w 126"/>
              <a:gd name="T69" fmla="*/ 28 h 128"/>
              <a:gd name="T70" fmla="*/ 117 w 126"/>
              <a:gd name="T71" fmla="*/ 24 h 128"/>
              <a:gd name="T72" fmla="*/ 103 w 126"/>
              <a:gd name="T73" fmla="*/ 11 h 128"/>
              <a:gd name="T74" fmla="*/ 95 w 126"/>
              <a:gd name="T75" fmla="*/ 11 h 128"/>
              <a:gd name="T76" fmla="*/ 63 w 126"/>
              <a:gd name="T77" fmla="*/ 43 h 128"/>
              <a:gd name="T78" fmla="*/ 31 w 126"/>
              <a:gd name="T79" fmla="*/ 11 h 128"/>
              <a:gd name="T80" fmla="*/ 24 w 126"/>
              <a:gd name="T81" fmla="*/ 11 h 128"/>
              <a:gd name="T82" fmla="*/ 10 w 126"/>
              <a:gd name="T83" fmla="*/ 24 h 128"/>
              <a:gd name="T84" fmla="*/ 8 w 126"/>
              <a:gd name="T85" fmla="*/ 28 h 128"/>
              <a:gd name="T86" fmla="*/ 10 w 126"/>
              <a:gd name="T87" fmla="*/ 32 h 128"/>
              <a:gd name="T88" fmla="*/ 42 w 126"/>
              <a:gd name="T89" fmla="*/ 64 h 128"/>
              <a:gd name="T90" fmla="*/ 10 w 126"/>
              <a:gd name="T91" fmla="*/ 96 h 128"/>
              <a:gd name="T92" fmla="*/ 8 w 126"/>
              <a:gd name="T93" fmla="*/ 100 h 128"/>
              <a:gd name="T94" fmla="*/ 10 w 126"/>
              <a:gd name="T95" fmla="*/ 104 h 128"/>
              <a:gd name="T96" fmla="*/ 24 w 126"/>
              <a:gd name="T97" fmla="*/ 118 h 128"/>
              <a:gd name="T98" fmla="*/ 31 w 126"/>
              <a:gd name="T99" fmla="*/ 118 h 128"/>
              <a:gd name="T100" fmla="*/ 63 w 126"/>
              <a:gd name="T101" fmla="*/ 8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6" h="128">
                <a:moveTo>
                  <a:pt x="99" y="127"/>
                </a:moveTo>
                <a:cubicBezTo>
                  <a:pt x="96" y="127"/>
                  <a:pt x="92" y="126"/>
                  <a:pt x="90" y="123"/>
                </a:cubicBezTo>
                <a:cubicBezTo>
                  <a:pt x="63" y="97"/>
                  <a:pt x="63" y="97"/>
                  <a:pt x="63" y="97"/>
                </a:cubicBezTo>
                <a:cubicBezTo>
                  <a:pt x="37" y="123"/>
                  <a:pt x="37" y="123"/>
                  <a:pt x="37" y="123"/>
                </a:cubicBezTo>
                <a:cubicBezTo>
                  <a:pt x="32" y="128"/>
                  <a:pt x="23" y="128"/>
                  <a:pt x="18" y="123"/>
                </a:cubicBezTo>
                <a:cubicBezTo>
                  <a:pt x="4" y="110"/>
                  <a:pt x="4" y="110"/>
                  <a:pt x="4" y="110"/>
                </a:cubicBezTo>
                <a:cubicBezTo>
                  <a:pt x="2" y="107"/>
                  <a:pt x="0" y="104"/>
                  <a:pt x="0" y="100"/>
                </a:cubicBezTo>
                <a:cubicBezTo>
                  <a:pt x="0" y="97"/>
                  <a:pt x="2" y="93"/>
                  <a:pt x="4" y="91"/>
                </a:cubicBezTo>
                <a:cubicBezTo>
                  <a:pt x="31" y="64"/>
                  <a:pt x="31" y="64"/>
                  <a:pt x="31" y="64"/>
                </a:cubicBezTo>
                <a:cubicBezTo>
                  <a:pt x="4" y="38"/>
                  <a:pt x="4" y="38"/>
                  <a:pt x="4" y="38"/>
                </a:cubicBezTo>
                <a:cubicBezTo>
                  <a:pt x="2" y="35"/>
                  <a:pt x="0" y="32"/>
                  <a:pt x="0" y="28"/>
                </a:cubicBezTo>
                <a:cubicBezTo>
                  <a:pt x="0" y="25"/>
                  <a:pt x="2" y="21"/>
                  <a:pt x="4" y="19"/>
                </a:cubicBezTo>
                <a:cubicBezTo>
                  <a:pt x="18" y="5"/>
                  <a:pt x="18" y="5"/>
                  <a:pt x="18" y="5"/>
                </a:cubicBezTo>
                <a:cubicBezTo>
                  <a:pt x="23" y="0"/>
                  <a:pt x="32" y="0"/>
                  <a:pt x="37" y="5"/>
                </a:cubicBezTo>
                <a:cubicBezTo>
                  <a:pt x="63" y="32"/>
                  <a:pt x="63" y="32"/>
                  <a:pt x="63" y="32"/>
                </a:cubicBezTo>
                <a:cubicBezTo>
                  <a:pt x="90" y="5"/>
                  <a:pt x="90" y="5"/>
                  <a:pt x="90" y="5"/>
                </a:cubicBezTo>
                <a:cubicBezTo>
                  <a:pt x="95" y="0"/>
                  <a:pt x="104" y="0"/>
                  <a:pt x="109" y="5"/>
                </a:cubicBezTo>
                <a:cubicBezTo>
                  <a:pt x="122" y="19"/>
                  <a:pt x="122" y="19"/>
                  <a:pt x="122" y="19"/>
                </a:cubicBezTo>
                <a:cubicBezTo>
                  <a:pt x="125" y="21"/>
                  <a:pt x="126" y="25"/>
                  <a:pt x="126" y="28"/>
                </a:cubicBezTo>
                <a:cubicBezTo>
                  <a:pt x="126" y="32"/>
                  <a:pt x="125" y="35"/>
                  <a:pt x="122" y="38"/>
                </a:cubicBezTo>
                <a:cubicBezTo>
                  <a:pt x="96" y="64"/>
                  <a:pt x="96" y="64"/>
                  <a:pt x="96" y="64"/>
                </a:cubicBezTo>
                <a:cubicBezTo>
                  <a:pt x="122" y="91"/>
                  <a:pt x="122" y="91"/>
                  <a:pt x="122" y="91"/>
                </a:cubicBezTo>
                <a:cubicBezTo>
                  <a:pt x="125" y="93"/>
                  <a:pt x="126" y="97"/>
                  <a:pt x="126" y="100"/>
                </a:cubicBezTo>
                <a:cubicBezTo>
                  <a:pt x="126" y="104"/>
                  <a:pt x="125" y="107"/>
                  <a:pt x="122" y="110"/>
                </a:cubicBezTo>
                <a:cubicBezTo>
                  <a:pt x="109" y="123"/>
                  <a:pt x="109" y="123"/>
                  <a:pt x="109" y="123"/>
                </a:cubicBezTo>
                <a:cubicBezTo>
                  <a:pt x="106" y="126"/>
                  <a:pt x="103" y="127"/>
                  <a:pt x="99" y="127"/>
                </a:cubicBezTo>
                <a:close/>
                <a:moveTo>
                  <a:pt x="63" y="86"/>
                </a:moveTo>
                <a:cubicBezTo>
                  <a:pt x="95" y="118"/>
                  <a:pt x="95" y="118"/>
                  <a:pt x="95" y="118"/>
                </a:cubicBezTo>
                <a:cubicBezTo>
                  <a:pt x="97" y="120"/>
                  <a:pt x="101" y="120"/>
                  <a:pt x="103" y="118"/>
                </a:cubicBezTo>
                <a:cubicBezTo>
                  <a:pt x="117" y="104"/>
                  <a:pt x="117" y="104"/>
                  <a:pt x="117" y="104"/>
                </a:cubicBezTo>
                <a:cubicBezTo>
                  <a:pt x="118" y="103"/>
                  <a:pt x="118" y="102"/>
                  <a:pt x="118" y="100"/>
                </a:cubicBezTo>
                <a:cubicBezTo>
                  <a:pt x="118" y="99"/>
                  <a:pt x="118" y="97"/>
                  <a:pt x="117" y="96"/>
                </a:cubicBezTo>
                <a:cubicBezTo>
                  <a:pt x="85" y="64"/>
                  <a:pt x="85" y="64"/>
                  <a:pt x="85" y="64"/>
                </a:cubicBezTo>
                <a:cubicBezTo>
                  <a:pt x="117" y="32"/>
                  <a:pt x="117" y="32"/>
                  <a:pt x="117" y="32"/>
                </a:cubicBezTo>
                <a:cubicBezTo>
                  <a:pt x="118" y="31"/>
                  <a:pt x="118" y="30"/>
                  <a:pt x="118" y="28"/>
                </a:cubicBezTo>
                <a:cubicBezTo>
                  <a:pt x="118" y="27"/>
                  <a:pt x="118" y="25"/>
                  <a:pt x="117" y="24"/>
                </a:cubicBezTo>
                <a:cubicBezTo>
                  <a:pt x="103" y="11"/>
                  <a:pt x="103" y="11"/>
                  <a:pt x="103" y="11"/>
                </a:cubicBezTo>
                <a:cubicBezTo>
                  <a:pt x="101" y="9"/>
                  <a:pt x="97" y="9"/>
                  <a:pt x="95" y="11"/>
                </a:cubicBezTo>
                <a:cubicBezTo>
                  <a:pt x="63" y="43"/>
                  <a:pt x="63" y="43"/>
                  <a:pt x="63" y="43"/>
                </a:cubicBezTo>
                <a:cubicBezTo>
                  <a:pt x="31" y="11"/>
                  <a:pt x="31" y="11"/>
                  <a:pt x="31" y="11"/>
                </a:cubicBezTo>
                <a:cubicBezTo>
                  <a:pt x="29" y="9"/>
                  <a:pt x="26" y="9"/>
                  <a:pt x="24" y="11"/>
                </a:cubicBezTo>
                <a:cubicBezTo>
                  <a:pt x="10" y="24"/>
                  <a:pt x="10" y="24"/>
                  <a:pt x="10" y="24"/>
                </a:cubicBezTo>
                <a:cubicBezTo>
                  <a:pt x="9" y="25"/>
                  <a:pt x="8" y="27"/>
                  <a:pt x="8" y="28"/>
                </a:cubicBezTo>
                <a:cubicBezTo>
                  <a:pt x="8" y="30"/>
                  <a:pt x="9" y="31"/>
                  <a:pt x="10" y="32"/>
                </a:cubicBezTo>
                <a:cubicBezTo>
                  <a:pt x="42" y="64"/>
                  <a:pt x="42" y="64"/>
                  <a:pt x="42" y="64"/>
                </a:cubicBezTo>
                <a:cubicBezTo>
                  <a:pt x="10" y="96"/>
                  <a:pt x="10" y="96"/>
                  <a:pt x="10" y="96"/>
                </a:cubicBezTo>
                <a:cubicBezTo>
                  <a:pt x="9" y="97"/>
                  <a:pt x="8" y="99"/>
                  <a:pt x="8" y="100"/>
                </a:cubicBezTo>
                <a:cubicBezTo>
                  <a:pt x="8" y="102"/>
                  <a:pt x="9" y="103"/>
                  <a:pt x="10" y="104"/>
                </a:cubicBezTo>
                <a:cubicBezTo>
                  <a:pt x="24" y="118"/>
                  <a:pt x="24" y="118"/>
                  <a:pt x="24" y="118"/>
                </a:cubicBezTo>
                <a:cubicBezTo>
                  <a:pt x="26" y="120"/>
                  <a:pt x="29" y="120"/>
                  <a:pt x="31" y="118"/>
                </a:cubicBezTo>
                <a:lnTo>
                  <a:pt x="63" y="86"/>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8" name="Freeform 68"/>
          <p:cNvSpPr>
            <a:spLocks noEditPoints="1"/>
          </p:cNvSpPr>
          <p:nvPr/>
        </p:nvSpPr>
        <p:spPr bwMode="auto">
          <a:xfrm>
            <a:off x="8955262" y="5591047"/>
            <a:ext cx="325224" cy="326156"/>
          </a:xfrm>
          <a:custGeom>
            <a:avLst/>
            <a:gdLst>
              <a:gd name="T0" fmla="*/ 84 w 148"/>
              <a:gd name="T1" fmla="*/ 148 h 148"/>
              <a:gd name="T2" fmla="*/ 64 w 148"/>
              <a:gd name="T3" fmla="*/ 148 h 148"/>
              <a:gd name="T4" fmla="*/ 55 w 148"/>
              <a:gd name="T5" fmla="*/ 144 h 148"/>
              <a:gd name="T6" fmla="*/ 51 w 148"/>
              <a:gd name="T7" fmla="*/ 134 h 148"/>
              <a:gd name="T8" fmla="*/ 51 w 148"/>
              <a:gd name="T9" fmla="*/ 97 h 148"/>
              <a:gd name="T10" fmla="*/ 14 w 148"/>
              <a:gd name="T11" fmla="*/ 97 h 148"/>
              <a:gd name="T12" fmla="*/ 4 w 148"/>
              <a:gd name="T13" fmla="*/ 93 h 148"/>
              <a:gd name="T14" fmla="*/ 0 w 148"/>
              <a:gd name="T15" fmla="*/ 83 h 148"/>
              <a:gd name="T16" fmla="*/ 0 w 148"/>
              <a:gd name="T17" fmla="*/ 64 h 148"/>
              <a:gd name="T18" fmla="*/ 4 w 148"/>
              <a:gd name="T19" fmla="*/ 55 h 148"/>
              <a:gd name="T20" fmla="*/ 14 w 148"/>
              <a:gd name="T21" fmla="*/ 51 h 148"/>
              <a:gd name="T22" fmla="*/ 51 w 148"/>
              <a:gd name="T23" fmla="*/ 51 h 148"/>
              <a:gd name="T24" fmla="*/ 51 w 148"/>
              <a:gd name="T25" fmla="*/ 13 h 148"/>
              <a:gd name="T26" fmla="*/ 55 w 148"/>
              <a:gd name="T27" fmla="*/ 4 h 148"/>
              <a:gd name="T28" fmla="*/ 64 w 148"/>
              <a:gd name="T29" fmla="*/ 0 h 148"/>
              <a:gd name="T30" fmla="*/ 84 w 148"/>
              <a:gd name="T31" fmla="*/ 0 h 148"/>
              <a:gd name="T32" fmla="*/ 93 w 148"/>
              <a:gd name="T33" fmla="*/ 4 h 148"/>
              <a:gd name="T34" fmla="*/ 97 w 148"/>
              <a:gd name="T35" fmla="*/ 13 h 148"/>
              <a:gd name="T36" fmla="*/ 97 w 148"/>
              <a:gd name="T37" fmla="*/ 51 h 148"/>
              <a:gd name="T38" fmla="*/ 134 w 148"/>
              <a:gd name="T39" fmla="*/ 51 h 148"/>
              <a:gd name="T40" fmla="*/ 144 w 148"/>
              <a:gd name="T41" fmla="*/ 55 h 148"/>
              <a:gd name="T42" fmla="*/ 148 w 148"/>
              <a:gd name="T43" fmla="*/ 64 h 148"/>
              <a:gd name="T44" fmla="*/ 148 w 148"/>
              <a:gd name="T45" fmla="*/ 83 h 148"/>
              <a:gd name="T46" fmla="*/ 144 w 148"/>
              <a:gd name="T47" fmla="*/ 93 h 148"/>
              <a:gd name="T48" fmla="*/ 134 w 148"/>
              <a:gd name="T49" fmla="*/ 97 h 148"/>
              <a:gd name="T50" fmla="*/ 97 w 148"/>
              <a:gd name="T51" fmla="*/ 97 h 148"/>
              <a:gd name="T52" fmla="*/ 97 w 148"/>
              <a:gd name="T53" fmla="*/ 134 h 148"/>
              <a:gd name="T54" fmla="*/ 93 w 148"/>
              <a:gd name="T55" fmla="*/ 144 h 148"/>
              <a:gd name="T56" fmla="*/ 84 w 148"/>
              <a:gd name="T57" fmla="*/ 148 h 148"/>
              <a:gd name="T58" fmla="*/ 14 w 148"/>
              <a:gd name="T59" fmla="*/ 59 h 148"/>
              <a:gd name="T60" fmla="*/ 10 w 148"/>
              <a:gd name="T61" fmla="*/ 60 h 148"/>
              <a:gd name="T62" fmla="*/ 8 w 148"/>
              <a:gd name="T63" fmla="*/ 64 h 148"/>
              <a:gd name="T64" fmla="*/ 8 w 148"/>
              <a:gd name="T65" fmla="*/ 83 h 148"/>
              <a:gd name="T66" fmla="*/ 10 w 148"/>
              <a:gd name="T67" fmla="*/ 87 h 148"/>
              <a:gd name="T68" fmla="*/ 14 w 148"/>
              <a:gd name="T69" fmla="*/ 89 h 148"/>
              <a:gd name="T70" fmla="*/ 59 w 148"/>
              <a:gd name="T71" fmla="*/ 89 h 148"/>
              <a:gd name="T72" fmla="*/ 59 w 148"/>
              <a:gd name="T73" fmla="*/ 134 h 148"/>
              <a:gd name="T74" fmla="*/ 61 w 148"/>
              <a:gd name="T75" fmla="*/ 138 h 148"/>
              <a:gd name="T76" fmla="*/ 64 w 148"/>
              <a:gd name="T77" fmla="*/ 140 h 148"/>
              <a:gd name="T78" fmla="*/ 84 w 148"/>
              <a:gd name="T79" fmla="*/ 140 h 148"/>
              <a:gd name="T80" fmla="*/ 87 w 148"/>
              <a:gd name="T81" fmla="*/ 138 h 148"/>
              <a:gd name="T82" fmla="*/ 89 w 148"/>
              <a:gd name="T83" fmla="*/ 134 h 148"/>
              <a:gd name="T84" fmla="*/ 89 w 148"/>
              <a:gd name="T85" fmla="*/ 89 h 148"/>
              <a:gd name="T86" fmla="*/ 134 w 148"/>
              <a:gd name="T87" fmla="*/ 89 h 148"/>
              <a:gd name="T88" fmla="*/ 138 w 148"/>
              <a:gd name="T89" fmla="*/ 87 h 148"/>
              <a:gd name="T90" fmla="*/ 140 w 148"/>
              <a:gd name="T91" fmla="*/ 83 h 148"/>
              <a:gd name="T92" fmla="*/ 140 w 148"/>
              <a:gd name="T93" fmla="*/ 64 h 148"/>
              <a:gd name="T94" fmla="*/ 138 w 148"/>
              <a:gd name="T95" fmla="*/ 60 h 148"/>
              <a:gd name="T96" fmla="*/ 134 w 148"/>
              <a:gd name="T97" fmla="*/ 59 h 148"/>
              <a:gd name="T98" fmla="*/ 89 w 148"/>
              <a:gd name="T99" fmla="*/ 59 h 148"/>
              <a:gd name="T100" fmla="*/ 89 w 148"/>
              <a:gd name="T101" fmla="*/ 13 h 148"/>
              <a:gd name="T102" fmla="*/ 87 w 148"/>
              <a:gd name="T103" fmla="*/ 10 h 148"/>
              <a:gd name="T104" fmla="*/ 84 w 148"/>
              <a:gd name="T105" fmla="*/ 8 h 148"/>
              <a:gd name="T106" fmla="*/ 64 w 148"/>
              <a:gd name="T107" fmla="*/ 8 h 148"/>
              <a:gd name="T108" fmla="*/ 61 w 148"/>
              <a:gd name="T109" fmla="*/ 10 h 148"/>
              <a:gd name="T110" fmla="*/ 59 w 148"/>
              <a:gd name="T111" fmla="*/ 13 h 148"/>
              <a:gd name="T112" fmla="*/ 59 w 148"/>
              <a:gd name="T113" fmla="*/ 59 h 148"/>
              <a:gd name="T114" fmla="*/ 14 w 148"/>
              <a:gd name="T115" fmla="*/ 59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8" h="148">
                <a:moveTo>
                  <a:pt x="84" y="148"/>
                </a:moveTo>
                <a:cubicBezTo>
                  <a:pt x="64" y="148"/>
                  <a:pt x="64" y="148"/>
                  <a:pt x="64" y="148"/>
                </a:cubicBezTo>
                <a:cubicBezTo>
                  <a:pt x="61" y="148"/>
                  <a:pt x="57" y="146"/>
                  <a:pt x="55" y="144"/>
                </a:cubicBezTo>
                <a:cubicBezTo>
                  <a:pt x="52" y="141"/>
                  <a:pt x="51" y="138"/>
                  <a:pt x="51" y="134"/>
                </a:cubicBezTo>
                <a:cubicBezTo>
                  <a:pt x="51" y="97"/>
                  <a:pt x="51" y="97"/>
                  <a:pt x="51" y="97"/>
                </a:cubicBezTo>
                <a:cubicBezTo>
                  <a:pt x="14" y="97"/>
                  <a:pt x="14" y="97"/>
                  <a:pt x="14" y="97"/>
                </a:cubicBezTo>
                <a:cubicBezTo>
                  <a:pt x="10" y="97"/>
                  <a:pt x="7" y="95"/>
                  <a:pt x="4" y="93"/>
                </a:cubicBezTo>
                <a:cubicBezTo>
                  <a:pt x="2" y="90"/>
                  <a:pt x="0" y="87"/>
                  <a:pt x="0" y="83"/>
                </a:cubicBezTo>
                <a:cubicBezTo>
                  <a:pt x="0" y="64"/>
                  <a:pt x="0" y="64"/>
                  <a:pt x="0" y="64"/>
                </a:cubicBezTo>
                <a:cubicBezTo>
                  <a:pt x="0" y="61"/>
                  <a:pt x="2" y="57"/>
                  <a:pt x="4" y="55"/>
                </a:cubicBezTo>
                <a:cubicBezTo>
                  <a:pt x="7" y="52"/>
                  <a:pt x="10" y="51"/>
                  <a:pt x="14" y="51"/>
                </a:cubicBezTo>
                <a:cubicBezTo>
                  <a:pt x="51" y="51"/>
                  <a:pt x="51" y="51"/>
                  <a:pt x="51" y="51"/>
                </a:cubicBezTo>
                <a:cubicBezTo>
                  <a:pt x="51" y="13"/>
                  <a:pt x="51" y="13"/>
                  <a:pt x="51" y="13"/>
                </a:cubicBezTo>
                <a:cubicBezTo>
                  <a:pt x="51" y="10"/>
                  <a:pt x="52" y="6"/>
                  <a:pt x="55" y="4"/>
                </a:cubicBezTo>
                <a:cubicBezTo>
                  <a:pt x="57" y="1"/>
                  <a:pt x="61" y="0"/>
                  <a:pt x="64" y="0"/>
                </a:cubicBezTo>
                <a:cubicBezTo>
                  <a:pt x="84" y="0"/>
                  <a:pt x="84" y="0"/>
                  <a:pt x="84" y="0"/>
                </a:cubicBezTo>
                <a:cubicBezTo>
                  <a:pt x="87" y="0"/>
                  <a:pt x="91" y="1"/>
                  <a:pt x="93" y="4"/>
                </a:cubicBezTo>
                <a:cubicBezTo>
                  <a:pt x="96" y="6"/>
                  <a:pt x="97" y="10"/>
                  <a:pt x="97" y="13"/>
                </a:cubicBezTo>
                <a:cubicBezTo>
                  <a:pt x="97" y="51"/>
                  <a:pt x="97" y="51"/>
                  <a:pt x="97" y="51"/>
                </a:cubicBezTo>
                <a:cubicBezTo>
                  <a:pt x="134" y="51"/>
                  <a:pt x="134" y="51"/>
                  <a:pt x="134" y="51"/>
                </a:cubicBezTo>
                <a:cubicBezTo>
                  <a:pt x="138" y="51"/>
                  <a:pt x="141" y="52"/>
                  <a:pt x="144" y="55"/>
                </a:cubicBezTo>
                <a:cubicBezTo>
                  <a:pt x="146" y="57"/>
                  <a:pt x="148" y="61"/>
                  <a:pt x="148" y="64"/>
                </a:cubicBezTo>
                <a:cubicBezTo>
                  <a:pt x="148" y="83"/>
                  <a:pt x="148" y="83"/>
                  <a:pt x="148" y="83"/>
                </a:cubicBezTo>
                <a:cubicBezTo>
                  <a:pt x="148" y="87"/>
                  <a:pt x="146" y="90"/>
                  <a:pt x="144" y="93"/>
                </a:cubicBezTo>
                <a:cubicBezTo>
                  <a:pt x="141" y="95"/>
                  <a:pt x="138" y="97"/>
                  <a:pt x="134" y="97"/>
                </a:cubicBezTo>
                <a:cubicBezTo>
                  <a:pt x="97" y="97"/>
                  <a:pt x="97" y="97"/>
                  <a:pt x="97" y="97"/>
                </a:cubicBezTo>
                <a:cubicBezTo>
                  <a:pt x="97" y="134"/>
                  <a:pt x="97" y="134"/>
                  <a:pt x="97" y="134"/>
                </a:cubicBezTo>
                <a:cubicBezTo>
                  <a:pt x="97" y="138"/>
                  <a:pt x="96" y="141"/>
                  <a:pt x="93" y="144"/>
                </a:cubicBezTo>
                <a:cubicBezTo>
                  <a:pt x="91" y="146"/>
                  <a:pt x="87" y="148"/>
                  <a:pt x="84" y="148"/>
                </a:cubicBezTo>
                <a:close/>
                <a:moveTo>
                  <a:pt x="14" y="59"/>
                </a:moveTo>
                <a:cubicBezTo>
                  <a:pt x="12" y="59"/>
                  <a:pt x="11" y="59"/>
                  <a:pt x="10" y="60"/>
                </a:cubicBezTo>
                <a:cubicBezTo>
                  <a:pt x="9" y="61"/>
                  <a:pt x="8" y="63"/>
                  <a:pt x="8" y="64"/>
                </a:cubicBezTo>
                <a:cubicBezTo>
                  <a:pt x="8" y="83"/>
                  <a:pt x="8" y="83"/>
                  <a:pt x="8" y="83"/>
                </a:cubicBezTo>
                <a:cubicBezTo>
                  <a:pt x="8" y="85"/>
                  <a:pt x="9" y="86"/>
                  <a:pt x="10" y="87"/>
                </a:cubicBezTo>
                <a:cubicBezTo>
                  <a:pt x="11" y="88"/>
                  <a:pt x="12" y="89"/>
                  <a:pt x="14" y="89"/>
                </a:cubicBezTo>
                <a:cubicBezTo>
                  <a:pt x="59" y="89"/>
                  <a:pt x="59" y="89"/>
                  <a:pt x="59" y="89"/>
                </a:cubicBezTo>
                <a:cubicBezTo>
                  <a:pt x="59" y="134"/>
                  <a:pt x="59" y="134"/>
                  <a:pt x="59" y="134"/>
                </a:cubicBezTo>
                <a:cubicBezTo>
                  <a:pt x="59" y="136"/>
                  <a:pt x="60" y="137"/>
                  <a:pt x="61" y="138"/>
                </a:cubicBezTo>
                <a:cubicBezTo>
                  <a:pt x="62" y="139"/>
                  <a:pt x="63" y="140"/>
                  <a:pt x="64" y="140"/>
                </a:cubicBezTo>
                <a:cubicBezTo>
                  <a:pt x="84" y="140"/>
                  <a:pt x="84" y="140"/>
                  <a:pt x="84" y="140"/>
                </a:cubicBezTo>
                <a:cubicBezTo>
                  <a:pt x="85" y="140"/>
                  <a:pt x="86" y="139"/>
                  <a:pt x="87" y="138"/>
                </a:cubicBezTo>
                <a:cubicBezTo>
                  <a:pt x="88" y="137"/>
                  <a:pt x="89" y="136"/>
                  <a:pt x="89" y="134"/>
                </a:cubicBezTo>
                <a:cubicBezTo>
                  <a:pt x="89" y="89"/>
                  <a:pt x="89" y="89"/>
                  <a:pt x="89" y="89"/>
                </a:cubicBezTo>
                <a:cubicBezTo>
                  <a:pt x="134" y="89"/>
                  <a:pt x="134" y="89"/>
                  <a:pt x="134" y="89"/>
                </a:cubicBezTo>
                <a:cubicBezTo>
                  <a:pt x="136" y="89"/>
                  <a:pt x="137" y="88"/>
                  <a:pt x="138" y="87"/>
                </a:cubicBezTo>
                <a:cubicBezTo>
                  <a:pt x="139" y="86"/>
                  <a:pt x="140" y="85"/>
                  <a:pt x="140" y="83"/>
                </a:cubicBezTo>
                <a:cubicBezTo>
                  <a:pt x="140" y="64"/>
                  <a:pt x="140" y="64"/>
                  <a:pt x="140" y="64"/>
                </a:cubicBezTo>
                <a:cubicBezTo>
                  <a:pt x="140" y="63"/>
                  <a:pt x="139" y="61"/>
                  <a:pt x="138" y="60"/>
                </a:cubicBezTo>
                <a:cubicBezTo>
                  <a:pt x="137" y="59"/>
                  <a:pt x="136" y="59"/>
                  <a:pt x="134" y="59"/>
                </a:cubicBezTo>
                <a:cubicBezTo>
                  <a:pt x="89" y="59"/>
                  <a:pt x="89" y="59"/>
                  <a:pt x="89" y="59"/>
                </a:cubicBezTo>
                <a:cubicBezTo>
                  <a:pt x="89" y="13"/>
                  <a:pt x="89" y="13"/>
                  <a:pt x="89" y="13"/>
                </a:cubicBezTo>
                <a:cubicBezTo>
                  <a:pt x="89" y="12"/>
                  <a:pt x="88" y="11"/>
                  <a:pt x="87" y="10"/>
                </a:cubicBezTo>
                <a:cubicBezTo>
                  <a:pt x="86" y="9"/>
                  <a:pt x="85" y="8"/>
                  <a:pt x="84" y="8"/>
                </a:cubicBezTo>
                <a:cubicBezTo>
                  <a:pt x="64" y="8"/>
                  <a:pt x="64" y="8"/>
                  <a:pt x="64" y="8"/>
                </a:cubicBezTo>
                <a:cubicBezTo>
                  <a:pt x="63" y="8"/>
                  <a:pt x="62" y="9"/>
                  <a:pt x="61" y="10"/>
                </a:cubicBezTo>
                <a:cubicBezTo>
                  <a:pt x="60" y="11"/>
                  <a:pt x="59" y="12"/>
                  <a:pt x="59" y="13"/>
                </a:cubicBezTo>
                <a:cubicBezTo>
                  <a:pt x="59" y="59"/>
                  <a:pt x="59" y="59"/>
                  <a:pt x="59" y="59"/>
                </a:cubicBezTo>
                <a:lnTo>
                  <a:pt x="14" y="59"/>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9" name="Freeform 69"/>
          <p:cNvSpPr>
            <a:spLocks noEditPoints="1"/>
          </p:cNvSpPr>
          <p:nvPr/>
        </p:nvSpPr>
        <p:spPr bwMode="auto">
          <a:xfrm>
            <a:off x="8069051" y="3031192"/>
            <a:ext cx="408160" cy="352248"/>
          </a:xfrm>
          <a:custGeom>
            <a:avLst/>
            <a:gdLst>
              <a:gd name="T0" fmla="*/ 159 w 185"/>
              <a:gd name="T1" fmla="*/ 160 h 160"/>
              <a:gd name="T2" fmla="*/ 152 w 185"/>
              <a:gd name="T3" fmla="*/ 7 h 160"/>
              <a:gd name="T4" fmla="*/ 178 w 185"/>
              <a:gd name="T5" fmla="*/ 0 h 160"/>
              <a:gd name="T6" fmla="*/ 185 w 185"/>
              <a:gd name="T7" fmla="*/ 153 h 160"/>
              <a:gd name="T8" fmla="*/ 160 w 185"/>
              <a:gd name="T9" fmla="*/ 152 h 160"/>
              <a:gd name="T10" fmla="*/ 177 w 185"/>
              <a:gd name="T11" fmla="*/ 8 h 160"/>
              <a:gd name="T12" fmla="*/ 160 w 185"/>
              <a:gd name="T13" fmla="*/ 152 h 160"/>
              <a:gd name="T14" fmla="*/ 121 w 185"/>
              <a:gd name="T15" fmla="*/ 160 h 160"/>
              <a:gd name="T16" fmla="*/ 114 w 185"/>
              <a:gd name="T17" fmla="*/ 58 h 160"/>
              <a:gd name="T18" fmla="*/ 140 w 185"/>
              <a:gd name="T19" fmla="*/ 51 h 160"/>
              <a:gd name="T20" fmla="*/ 147 w 185"/>
              <a:gd name="T21" fmla="*/ 153 h 160"/>
              <a:gd name="T22" fmla="*/ 122 w 185"/>
              <a:gd name="T23" fmla="*/ 152 h 160"/>
              <a:gd name="T24" fmla="*/ 139 w 185"/>
              <a:gd name="T25" fmla="*/ 59 h 160"/>
              <a:gd name="T26" fmla="*/ 122 w 185"/>
              <a:gd name="T27" fmla="*/ 152 h 160"/>
              <a:gd name="T28" fmla="*/ 83 w 185"/>
              <a:gd name="T29" fmla="*/ 160 h 160"/>
              <a:gd name="T30" fmla="*/ 76 w 185"/>
              <a:gd name="T31" fmla="*/ 96 h 160"/>
              <a:gd name="T32" fmla="*/ 102 w 185"/>
              <a:gd name="T33" fmla="*/ 89 h 160"/>
              <a:gd name="T34" fmla="*/ 109 w 185"/>
              <a:gd name="T35" fmla="*/ 153 h 160"/>
              <a:gd name="T36" fmla="*/ 84 w 185"/>
              <a:gd name="T37" fmla="*/ 152 h 160"/>
              <a:gd name="T38" fmla="*/ 101 w 185"/>
              <a:gd name="T39" fmla="*/ 97 h 160"/>
              <a:gd name="T40" fmla="*/ 84 w 185"/>
              <a:gd name="T41" fmla="*/ 152 h 160"/>
              <a:gd name="T42" fmla="*/ 45 w 185"/>
              <a:gd name="T43" fmla="*/ 160 h 160"/>
              <a:gd name="T44" fmla="*/ 38 w 185"/>
              <a:gd name="T45" fmla="*/ 121 h 160"/>
              <a:gd name="T46" fmla="*/ 64 w 185"/>
              <a:gd name="T47" fmla="*/ 114 h 160"/>
              <a:gd name="T48" fmla="*/ 71 w 185"/>
              <a:gd name="T49" fmla="*/ 153 h 160"/>
              <a:gd name="T50" fmla="*/ 46 w 185"/>
              <a:gd name="T51" fmla="*/ 152 h 160"/>
              <a:gd name="T52" fmla="*/ 63 w 185"/>
              <a:gd name="T53" fmla="*/ 122 h 160"/>
              <a:gd name="T54" fmla="*/ 46 w 185"/>
              <a:gd name="T55" fmla="*/ 152 h 160"/>
              <a:gd name="T56" fmla="*/ 7 w 185"/>
              <a:gd name="T57" fmla="*/ 160 h 160"/>
              <a:gd name="T58" fmla="*/ 0 w 185"/>
              <a:gd name="T59" fmla="*/ 134 h 160"/>
              <a:gd name="T60" fmla="*/ 26 w 185"/>
              <a:gd name="T61" fmla="*/ 127 h 160"/>
              <a:gd name="T62" fmla="*/ 33 w 185"/>
              <a:gd name="T63" fmla="*/ 153 h 160"/>
              <a:gd name="T64" fmla="*/ 8 w 185"/>
              <a:gd name="T65" fmla="*/ 152 h 160"/>
              <a:gd name="T66" fmla="*/ 25 w 185"/>
              <a:gd name="T67" fmla="*/ 135 h 160"/>
              <a:gd name="T68" fmla="*/ 8 w 185"/>
              <a:gd name="T69" fmla="*/ 15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5" h="160">
                <a:moveTo>
                  <a:pt x="178" y="160"/>
                </a:moveTo>
                <a:cubicBezTo>
                  <a:pt x="159" y="160"/>
                  <a:pt x="159" y="160"/>
                  <a:pt x="159" y="160"/>
                </a:cubicBezTo>
                <a:cubicBezTo>
                  <a:pt x="155" y="160"/>
                  <a:pt x="152" y="157"/>
                  <a:pt x="152" y="153"/>
                </a:cubicBezTo>
                <a:cubicBezTo>
                  <a:pt x="152" y="7"/>
                  <a:pt x="152" y="7"/>
                  <a:pt x="152" y="7"/>
                </a:cubicBezTo>
                <a:cubicBezTo>
                  <a:pt x="152" y="3"/>
                  <a:pt x="155" y="0"/>
                  <a:pt x="159" y="0"/>
                </a:cubicBezTo>
                <a:cubicBezTo>
                  <a:pt x="178" y="0"/>
                  <a:pt x="178" y="0"/>
                  <a:pt x="178" y="0"/>
                </a:cubicBezTo>
                <a:cubicBezTo>
                  <a:pt x="182" y="0"/>
                  <a:pt x="185" y="3"/>
                  <a:pt x="185" y="7"/>
                </a:cubicBezTo>
                <a:cubicBezTo>
                  <a:pt x="185" y="153"/>
                  <a:pt x="185" y="153"/>
                  <a:pt x="185" y="153"/>
                </a:cubicBezTo>
                <a:cubicBezTo>
                  <a:pt x="185" y="157"/>
                  <a:pt x="182" y="160"/>
                  <a:pt x="178" y="160"/>
                </a:cubicBezTo>
                <a:close/>
                <a:moveTo>
                  <a:pt x="160" y="152"/>
                </a:moveTo>
                <a:cubicBezTo>
                  <a:pt x="177" y="152"/>
                  <a:pt x="177" y="152"/>
                  <a:pt x="177" y="152"/>
                </a:cubicBezTo>
                <a:cubicBezTo>
                  <a:pt x="177" y="8"/>
                  <a:pt x="177" y="8"/>
                  <a:pt x="177" y="8"/>
                </a:cubicBezTo>
                <a:cubicBezTo>
                  <a:pt x="160" y="8"/>
                  <a:pt x="160" y="8"/>
                  <a:pt x="160" y="8"/>
                </a:cubicBezTo>
                <a:lnTo>
                  <a:pt x="160" y="152"/>
                </a:lnTo>
                <a:close/>
                <a:moveTo>
                  <a:pt x="140" y="160"/>
                </a:moveTo>
                <a:cubicBezTo>
                  <a:pt x="121" y="160"/>
                  <a:pt x="121" y="160"/>
                  <a:pt x="121" y="160"/>
                </a:cubicBezTo>
                <a:cubicBezTo>
                  <a:pt x="117" y="160"/>
                  <a:pt x="114" y="157"/>
                  <a:pt x="114" y="153"/>
                </a:cubicBezTo>
                <a:cubicBezTo>
                  <a:pt x="114" y="58"/>
                  <a:pt x="114" y="58"/>
                  <a:pt x="114" y="58"/>
                </a:cubicBezTo>
                <a:cubicBezTo>
                  <a:pt x="114" y="54"/>
                  <a:pt x="117" y="51"/>
                  <a:pt x="121" y="51"/>
                </a:cubicBezTo>
                <a:cubicBezTo>
                  <a:pt x="140" y="51"/>
                  <a:pt x="140" y="51"/>
                  <a:pt x="140" y="51"/>
                </a:cubicBezTo>
                <a:cubicBezTo>
                  <a:pt x="144" y="51"/>
                  <a:pt x="147" y="54"/>
                  <a:pt x="147" y="58"/>
                </a:cubicBezTo>
                <a:cubicBezTo>
                  <a:pt x="147" y="153"/>
                  <a:pt x="147" y="153"/>
                  <a:pt x="147" y="153"/>
                </a:cubicBezTo>
                <a:cubicBezTo>
                  <a:pt x="147" y="157"/>
                  <a:pt x="144" y="160"/>
                  <a:pt x="140" y="160"/>
                </a:cubicBezTo>
                <a:close/>
                <a:moveTo>
                  <a:pt x="122" y="152"/>
                </a:moveTo>
                <a:cubicBezTo>
                  <a:pt x="139" y="152"/>
                  <a:pt x="139" y="152"/>
                  <a:pt x="139" y="152"/>
                </a:cubicBezTo>
                <a:cubicBezTo>
                  <a:pt x="139" y="59"/>
                  <a:pt x="139" y="59"/>
                  <a:pt x="139" y="59"/>
                </a:cubicBezTo>
                <a:cubicBezTo>
                  <a:pt x="122" y="59"/>
                  <a:pt x="122" y="59"/>
                  <a:pt x="122" y="59"/>
                </a:cubicBezTo>
                <a:lnTo>
                  <a:pt x="122" y="152"/>
                </a:lnTo>
                <a:close/>
                <a:moveTo>
                  <a:pt x="102" y="160"/>
                </a:moveTo>
                <a:cubicBezTo>
                  <a:pt x="83" y="160"/>
                  <a:pt x="83" y="160"/>
                  <a:pt x="83" y="160"/>
                </a:cubicBezTo>
                <a:cubicBezTo>
                  <a:pt x="79" y="160"/>
                  <a:pt x="76" y="157"/>
                  <a:pt x="76" y="153"/>
                </a:cubicBezTo>
                <a:cubicBezTo>
                  <a:pt x="76" y="96"/>
                  <a:pt x="76" y="96"/>
                  <a:pt x="76" y="96"/>
                </a:cubicBezTo>
                <a:cubicBezTo>
                  <a:pt x="76" y="92"/>
                  <a:pt x="79" y="89"/>
                  <a:pt x="83" y="89"/>
                </a:cubicBezTo>
                <a:cubicBezTo>
                  <a:pt x="102" y="89"/>
                  <a:pt x="102" y="89"/>
                  <a:pt x="102" y="89"/>
                </a:cubicBezTo>
                <a:cubicBezTo>
                  <a:pt x="106" y="89"/>
                  <a:pt x="109" y="92"/>
                  <a:pt x="109" y="96"/>
                </a:cubicBezTo>
                <a:cubicBezTo>
                  <a:pt x="109" y="153"/>
                  <a:pt x="109" y="153"/>
                  <a:pt x="109" y="153"/>
                </a:cubicBezTo>
                <a:cubicBezTo>
                  <a:pt x="109" y="157"/>
                  <a:pt x="106" y="160"/>
                  <a:pt x="102" y="160"/>
                </a:cubicBezTo>
                <a:close/>
                <a:moveTo>
                  <a:pt x="84" y="152"/>
                </a:moveTo>
                <a:cubicBezTo>
                  <a:pt x="101" y="152"/>
                  <a:pt x="101" y="152"/>
                  <a:pt x="101" y="152"/>
                </a:cubicBezTo>
                <a:cubicBezTo>
                  <a:pt x="101" y="97"/>
                  <a:pt x="101" y="97"/>
                  <a:pt x="101" y="97"/>
                </a:cubicBezTo>
                <a:cubicBezTo>
                  <a:pt x="84" y="97"/>
                  <a:pt x="84" y="97"/>
                  <a:pt x="84" y="97"/>
                </a:cubicBezTo>
                <a:lnTo>
                  <a:pt x="84" y="152"/>
                </a:lnTo>
                <a:close/>
                <a:moveTo>
                  <a:pt x="64" y="160"/>
                </a:moveTo>
                <a:cubicBezTo>
                  <a:pt x="45" y="160"/>
                  <a:pt x="45" y="160"/>
                  <a:pt x="45" y="160"/>
                </a:cubicBezTo>
                <a:cubicBezTo>
                  <a:pt x="41" y="160"/>
                  <a:pt x="38" y="157"/>
                  <a:pt x="38" y="153"/>
                </a:cubicBezTo>
                <a:cubicBezTo>
                  <a:pt x="38" y="121"/>
                  <a:pt x="38" y="121"/>
                  <a:pt x="38" y="121"/>
                </a:cubicBezTo>
                <a:cubicBezTo>
                  <a:pt x="38" y="117"/>
                  <a:pt x="41" y="114"/>
                  <a:pt x="45" y="114"/>
                </a:cubicBezTo>
                <a:cubicBezTo>
                  <a:pt x="64" y="114"/>
                  <a:pt x="64" y="114"/>
                  <a:pt x="64" y="114"/>
                </a:cubicBezTo>
                <a:cubicBezTo>
                  <a:pt x="68" y="114"/>
                  <a:pt x="71" y="117"/>
                  <a:pt x="71" y="121"/>
                </a:cubicBezTo>
                <a:cubicBezTo>
                  <a:pt x="71" y="153"/>
                  <a:pt x="71" y="153"/>
                  <a:pt x="71" y="153"/>
                </a:cubicBezTo>
                <a:cubicBezTo>
                  <a:pt x="71" y="157"/>
                  <a:pt x="68" y="160"/>
                  <a:pt x="64" y="160"/>
                </a:cubicBezTo>
                <a:close/>
                <a:moveTo>
                  <a:pt x="46" y="152"/>
                </a:moveTo>
                <a:cubicBezTo>
                  <a:pt x="63" y="152"/>
                  <a:pt x="63" y="152"/>
                  <a:pt x="63" y="152"/>
                </a:cubicBezTo>
                <a:cubicBezTo>
                  <a:pt x="63" y="122"/>
                  <a:pt x="63" y="122"/>
                  <a:pt x="63" y="122"/>
                </a:cubicBezTo>
                <a:cubicBezTo>
                  <a:pt x="46" y="122"/>
                  <a:pt x="46" y="122"/>
                  <a:pt x="46" y="122"/>
                </a:cubicBezTo>
                <a:lnTo>
                  <a:pt x="46" y="152"/>
                </a:lnTo>
                <a:close/>
                <a:moveTo>
                  <a:pt x="26" y="160"/>
                </a:moveTo>
                <a:cubicBezTo>
                  <a:pt x="7" y="160"/>
                  <a:pt x="7" y="160"/>
                  <a:pt x="7" y="160"/>
                </a:cubicBezTo>
                <a:cubicBezTo>
                  <a:pt x="3" y="160"/>
                  <a:pt x="0" y="157"/>
                  <a:pt x="0" y="153"/>
                </a:cubicBezTo>
                <a:cubicBezTo>
                  <a:pt x="0" y="134"/>
                  <a:pt x="0" y="134"/>
                  <a:pt x="0" y="134"/>
                </a:cubicBezTo>
                <a:cubicBezTo>
                  <a:pt x="0" y="130"/>
                  <a:pt x="3" y="127"/>
                  <a:pt x="7" y="127"/>
                </a:cubicBezTo>
                <a:cubicBezTo>
                  <a:pt x="26" y="127"/>
                  <a:pt x="26" y="127"/>
                  <a:pt x="26" y="127"/>
                </a:cubicBezTo>
                <a:cubicBezTo>
                  <a:pt x="30" y="127"/>
                  <a:pt x="33" y="130"/>
                  <a:pt x="33" y="134"/>
                </a:cubicBezTo>
                <a:cubicBezTo>
                  <a:pt x="33" y="153"/>
                  <a:pt x="33" y="153"/>
                  <a:pt x="33" y="153"/>
                </a:cubicBezTo>
                <a:cubicBezTo>
                  <a:pt x="33" y="157"/>
                  <a:pt x="30" y="160"/>
                  <a:pt x="26" y="160"/>
                </a:cubicBezTo>
                <a:close/>
                <a:moveTo>
                  <a:pt x="8" y="152"/>
                </a:moveTo>
                <a:cubicBezTo>
                  <a:pt x="25" y="152"/>
                  <a:pt x="25" y="152"/>
                  <a:pt x="25" y="152"/>
                </a:cubicBezTo>
                <a:cubicBezTo>
                  <a:pt x="25" y="135"/>
                  <a:pt x="25" y="135"/>
                  <a:pt x="25" y="135"/>
                </a:cubicBezTo>
                <a:cubicBezTo>
                  <a:pt x="8" y="135"/>
                  <a:pt x="8" y="135"/>
                  <a:pt x="8" y="135"/>
                </a:cubicBezTo>
                <a:lnTo>
                  <a:pt x="8" y="152"/>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178" name="组合 177"/>
          <p:cNvGrpSpPr/>
          <p:nvPr/>
        </p:nvGrpSpPr>
        <p:grpSpPr>
          <a:xfrm>
            <a:off x="2184273" y="5551908"/>
            <a:ext cx="305655" cy="398842"/>
            <a:chOff x="2126498" y="4085970"/>
            <a:chExt cx="305655" cy="398842"/>
          </a:xfrm>
        </p:grpSpPr>
        <p:sp>
          <p:nvSpPr>
            <p:cNvPr id="8" name="Freeform 8"/>
            <p:cNvSpPr/>
            <p:nvPr/>
          </p:nvSpPr>
          <p:spPr bwMode="auto">
            <a:xfrm>
              <a:off x="2126498" y="4085970"/>
              <a:ext cx="259993" cy="398842"/>
            </a:xfrm>
            <a:custGeom>
              <a:avLst/>
              <a:gdLst>
                <a:gd name="T0" fmla="*/ 110 w 118"/>
                <a:gd name="T1" fmla="*/ 129 h 181"/>
                <a:gd name="T2" fmla="*/ 110 w 118"/>
                <a:gd name="T3" fmla="*/ 168 h 181"/>
                <a:gd name="T4" fmla="*/ 105 w 118"/>
                <a:gd name="T5" fmla="*/ 173 h 181"/>
                <a:gd name="T6" fmla="*/ 101 w 118"/>
                <a:gd name="T7" fmla="*/ 172 h 181"/>
                <a:gd name="T8" fmla="*/ 52 w 118"/>
                <a:gd name="T9" fmla="*/ 123 h 181"/>
                <a:gd name="T10" fmla="*/ 14 w 118"/>
                <a:gd name="T11" fmla="*/ 123 h 181"/>
                <a:gd name="T12" fmla="*/ 8 w 118"/>
                <a:gd name="T13" fmla="*/ 118 h 181"/>
                <a:gd name="T14" fmla="*/ 8 w 118"/>
                <a:gd name="T15" fmla="*/ 63 h 181"/>
                <a:gd name="T16" fmla="*/ 14 w 118"/>
                <a:gd name="T17" fmla="*/ 58 h 181"/>
                <a:gd name="T18" fmla="*/ 52 w 118"/>
                <a:gd name="T19" fmla="*/ 58 h 181"/>
                <a:gd name="T20" fmla="*/ 101 w 118"/>
                <a:gd name="T21" fmla="*/ 10 h 181"/>
                <a:gd name="T22" fmla="*/ 105 w 118"/>
                <a:gd name="T23" fmla="*/ 8 h 181"/>
                <a:gd name="T24" fmla="*/ 110 w 118"/>
                <a:gd name="T25" fmla="*/ 13 h 181"/>
                <a:gd name="T26" fmla="*/ 110 w 118"/>
                <a:gd name="T27" fmla="*/ 50 h 181"/>
                <a:gd name="T28" fmla="*/ 118 w 118"/>
                <a:gd name="T29" fmla="*/ 50 h 181"/>
                <a:gd name="T30" fmla="*/ 118 w 118"/>
                <a:gd name="T31" fmla="*/ 13 h 181"/>
                <a:gd name="T32" fmla="*/ 105 w 118"/>
                <a:gd name="T33" fmla="*/ 0 h 181"/>
                <a:gd name="T34" fmla="*/ 95 w 118"/>
                <a:gd name="T35" fmla="*/ 4 h 181"/>
                <a:gd name="T36" fmla="*/ 49 w 118"/>
                <a:gd name="T37" fmla="*/ 50 h 181"/>
                <a:gd name="T38" fmla="*/ 14 w 118"/>
                <a:gd name="T39" fmla="*/ 50 h 181"/>
                <a:gd name="T40" fmla="*/ 0 w 118"/>
                <a:gd name="T41" fmla="*/ 63 h 181"/>
                <a:gd name="T42" fmla="*/ 0 w 118"/>
                <a:gd name="T43" fmla="*/ 118 h 181"/>
                <a:gd name="T44" fmla="*/ 14 w 118"/>
                <a:gd name="T45" fmla="*/ 131 h 181"/>
                <a:gd name="T46" fmla="*/ 49 w 118"/>
                <a:gd name="T47" fmla="*/ 131 h 181"/>
                <a:gd name="T48" fmla="*/ 95 w 118"/>
                <a:gd name="T49" fmla="*/ 177 h 181"/>
                <a:gd name="T50" fmla="*/ 105 w 118"/>
                <a:gd name="T51" fmla="*/ 181 h 181"/>
                <a:gd name="T52" fmla="*/ 118 w 118"/>
                <a:gd name="T53" fmla="*/ 168 h 181"/>
                <a:gd name="T54" fmla="*/ 118 w 118"/>
                <a:gd name="T55" fmla="*/ 129 h 181"/>
                <a:gd name="T56" fmla="*/ 110 w 118"/>
                <a:gd name="T57" fmla="*/ 129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8" h="181">
                  <a:moveTo>
                    <a:pt x="110" y="129"/>
                  </a:moveTo>
                  <a:cubicBezTo>
                    <a:pt x="110" y="168"/>
                    <a:pt x="110" y="168"/>
                    <a:pt x="110" y="168"/>
                  </a:cubicBezTo>
                  <a:cubicBezTo>
                    <a:pt x="110" y="171"/>
                    <a:pt x="107" y="173"/>
                    <a:pt x="105" y="173"/>
                  </a:cubicBezTo>
                  <a:cubicBezTo>
                    <a:pt x="103" y="173"/>
                    <a:pt x="102" y="173"/>
                    <a:pt x="101" y="172"/>
                  </a:cubicBezTo>
                  <a:cubicBezTo>
                    <a:pt x="52" y="123"/>
                    <a:pt x="52" y="123"/>
                    <a:pt x="52" y="123"/>
                  </a:cubicBezTo>
                  <a:cubicBezTo>
                    <a:pt x="14" y="123"/>
                    <a:pt x="14" y="123"/>
                    <a:pt x="14" y="123"/>
                  </a:cubicBezTo>
                  <a:cubicBezTo>
                    <a:pt x="11" y="123"/>
                    <a:pt x="8" y="121"/>
                    <a:pt x="8" y="118"/>
                  </a:cubicBezTo>
                  <a:cubicBezTo>
                    <a:pt x="8" y="63"/>
                    <a:pt x="8" y="63"/>
                    <a:pt x="8" y="63"/>
                  </a:cubicBezTo>
                  <a:cubicBezTo>
                    <a:pt x="8" y="61"/>
                    <a:pt x="11" y="58"/>
                    <a:pt x="14" y="58"/>
                  </a:cubicBezTo>
                  <a:cubicBezTo>
                    <a:pt x="52" y="58"/>
                    <a:pt x="52" y="58"/>
                    <a:pt x="52" y="58"/>
                  </a:cubicBezTo>
                  <a:cubicBezTo>
                    <a:pt x="101" y="10"/>
                    <a:pt x="101" y="10"/>
                    <a:pt x="101" y="10"/>
                  </a:cubicBezTo>
                  <a:cubicBezTo>
                    <a:pt x="102" y="9"/>
                    <a:pt x="103" y="8"/>
                    <a:pt x="105" y="8"/>
                  </a:cubicBezTo>
                  <a:cubicBezTo>
                    <a:pt x="107" y="8"/>
                    <a:pt x="110" y="11"/>
                    <a:pt x="110" y="13"/>
                  </a:cubicBezTo>
                  <a:cubicBezTo>
                    <a:pt x="110" y="50"/>
                    <a:pt x="110" y="50"/>
                    <a:pt x="110" y="50"/>
                  </a:cubicBezTo>
                  <a:cubicBezTo>
                    <a:pt x="118" y="50"/>
                    <a:pt x="118" y="50"/>
                    <a:pt x="118" y="50"/>
                  </a:cubicBezTo>
                  <a:cubicBezTo>
                    <a:pt x="118" y="13"/>
                    <a:pt x="118" y="13"/>
                    <a:pt x="118" y="13"/>
                  </a:cubicBezTo>
                  <a:cubicBezTo>
                    <a:pt x="118" y="6"/>
                    <a:pt x="112" y="0"/>
                    <a:pt x="105" y="0"/>
                  </a:cubicBezTo>
                  <a:cubicBezTo>
                    <a:pt x="101" y="0"/>
                    <a:pt x="98" y="2"/>
                    <a:pt x="95" y="4"/>
                  </a:cubicBezTo>
                  <a:cubicBezTo>
                    <a:pt x="49" y="50"/>
                    <a:pt x="49" y="50"/>
                    <a:pt x="49" y="50"/>
                  </a:cubicBezTo>
                  <a:cubicBezTo>
                    <a:pt x="14" y="50"/>
                    <a:pt x="14" y="50"/>
                    <a:pt x="14" y="50"/>
                  </a:cubicBezTo>
                  <a:cubicBezTo>
                    <a:pt x="6" y="50"/>
                    <a:pt x="0" y="56"/>
                    <a:pt x="0" y="63"/>
                  </a:cubicBezTo>
                  <a:cubicBezTo>
                    <a:pt x="0" y="118"/>
                    <a:pt x="0" y="118"/>
                    <a:pt x="0" y="118"/>
                  </a:cubicBezTo>
                  <a:cubicBezTo>
                    <a:pt x="0" y="125"/>
                    <a:pt x="6" y="131"/>
                    <a:pt x="14" y="131"/>
                  </a:cubicBezTo>
                  <a:cubicBezTo>
                    <a:pt x="49" y="131"/>
                    <a:pt x="49" y="131"/>
                    <a:pt x="49" y="131"/>
                  </a:cubicBezTo>
                  <a:cubicBezTo>
                    <a:pt x="95" y="177"/>
                    <a:pt x="95" y="177"/>
                    <a:pt x="95" y="177"/>
                  </a:cubicBezTo>
                  <a:cubicBezTo>
                    <a:pt x="98" y="180"/>
                    <a:pt x="101" y="181"/>
                    <a:pt x="105" y="181"/>
                  </a:cubicBezTo>
                  <a:cubicBezTo>
                    <a:pt x="112" y="181"/>
                    <a:pt x="118" y="175"/>
                    <a:pt x="118" y="168"/>
                  </a:cubicBezTo>
                  <a:cubicBezTo>
                    <a:pt x="118" y="129"/>
                    <a:pt x="118" y="129"/>
                    <a:pt x="118" y="129"/>
                  </a:cubicBezTo>
                  <a:lnTo>
                    <a:pt x="110" y="129"/>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0" name="Freeform 70"/>
            <p:cNvSpPr/>
            <p:nvPr/>
          </p:nvSpPr>
          <p:spPr bwMode="auto">
            <a:xfrm>
              <a:off x="2320328" y="4226683"/>
              <a:ext cx="111825" cy="112757"/>
            </a:xfrm>
            <a:custGeom>
              <a:avLst/>
              <a:gdLst>
                <a:gd name="T0" fmla="*/ 120 w 120"/>
                <a:gd name="T1" fmla="*/ 109 h 121"/>
                <a:gd name="T2" fmla="*/ 73 w 120"/>
                <a:gd name="T3" fmla="*/ 61 h 121"/>
                <a:gd name="T4" fmla="*/ 120 w 120"/>
                <a:gd name="T5" fmla="*/ 14 h 121"/>
                <a:gd name="T6" fmla="*/ 106 w 120"/>
                <a:gd name="T7" fmla="*/ 0 h 121"/>
                <a:gd name="T8" fmla="*/ 61 w 120"/>
                <a:gd name="T9" fmla="*/ 47 h 121"/>
                <a:gd name="T10" fmla="*/ 14 w 120"/>
                <a:gd name="T11" fmla="*/ 0 h 121"/>
                <a:gd name="T12" fmla="*/ 0 w 120"/>
                <a:gd name="T13" fmla="*/ 14 h 121"/>
                <a:gd name="T14" fmla="*/ 47 w 120"/>
                <a:gd name="T15" fmla="*/ 61 h 121"/>
                <a:gd name="T16" fmla="*/ 0 w 120"/>
                <a:gd name="T17" fmla="*/ 109 h 121"/>
                <a:gd name="T18" fmla="*/ 14 w 120"/>
                <a:gd name="T19" fmla="*/ 121 h 121"/>
                <a:gd name="T20" fmla="*/ 61 w 120"/>
                <a:gd name="T21" fmla="*/ 73 h 121"/>
                <a:gd name="T22" fmla="*/ 106 w 120"/>
                <a:gd name="T23" fmla="*/ 121 h 121"/>
                <a:gd name="T24" fmla="*/ 120 w 120"/>
                <a:gd name="T25" fmla="*/ 109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 h="121">
                  <a:moveTo>
                    <a:pt x="120" y="109"/>
                  </a:moveTo>
                  <a:lnTo>
                    <a:pt x="73" y="61"/>
                  </a:lnTo>
                  <a:lnTo>
                    <a:pt x="120" y="14"/>
                  </a:lnTo>
                  <a:lnTo>
                    <a:pt x="106" y="0"/>
                  </a:lnTo>
                  <a:lnTo>
                    <a:pt x="61" y="47"/>
                  </a:lnTo>
                  <a:lnTo>
                    <a:pt x="14" y="0"/>
                  </a:lnTo>
                  <a:lnTo>
                    <a:pt x="0" y="14"/>
                  </a:lnTo>
                  <a:lnTo>
                    <a:pt x="47" y="61"/>
                  </a:lnTo>
                  <a:lnTo>
                    <a:pt x="0" y="109"/>
                  </a:lnTo>
                  <a:lnTo>
                    <a:pt x="14" y="121"/>
                  </a:lnTo>
                  <a:lnTo>
                    <a:pt x="61" y="73"/>
                  </a:lnTo>
                  <a:lnTo>
                    <a:pt x="106" y="121"/>
                  </a:lnTo>
                  <a:lnTo>
                    <a:pt x="120" y="109"/>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79" name="组合 178"/>
          <p:cNvGrpSpPr/>
          <p:nvPr/>
        </p:nvGrpSpPr>
        <p:grpSpPr>
          <a:xfrm>
            <a:off x="3038801" y="5551908"/>
            <a:ext cx="301926" cy="398842"/>
            <a:chOff x="2981026" y="4085970"/>
            <a:chExt cx="301926" cy="398842"/>
          </a:xfrm>
        </p:grpSpPr>
        <p:sp>
          <p:nvSpPr>
            <p:cNvPr id="71" name="Freeform 71"/>
            <p:cNvSpPr/>
            <p:nvPr/>
          </p:nvSpPr>
          <p:spPr bwMode="auto">
            <a:xfrm>
              <a:off x="2981026" y="4085970"/>
              <a:ext cx="257197" cy="398842"/>
            </a:xfrm>
            <a:custGeom>
              <a:avLst/>
              <a:gdLst>
                <a:gd name="T0" fmla="*/ 109 w 117"/>
                <a:gd name="T1" fmla="*/ 129 h 181"/>
                <a:gd name="T2" fmla="*/ 109 w 117"/>
                <a:gd name="T3" fmla="*/ 168 h 181"/>
                <a:gd name="T4" fmla="*/ 104 w 117"/>
                <a:gd name="T5" fmla="*/ 173 h 181"/>
                <a:gd name="T6" fmla="*/ 101 w 117"/>
                <a:gd name="T7" fmla="*/ 172 h 181"/>
                <a:gd name="T8" fmla="*/ 52 w 117"/>
                <a:gd name="T9" fmla="*/ 123 h 181"/>
                <a:gd name="T10" fmla="*/ 13 w 117"/>
                <a:gd name="T11" fmla="*/ 123 h 181"/>
                <a:gd name="T12" fmla="*/ 8 w 117"/>
                <a:gd name="T13" fmla="*/ 118 h 181"/>
                <a:gd name="T14" fmla="*/ 8 w 117"/>
                <a:gd name="T15" fmla="*/ 63 h 181"/>
                <a:gd name="T16" fmla="*/ 13 w 117"/>
                <a:gd name="T17" fmla="*/ 58 h 181"/>
                <a:gd name="T18" fmla="*/ 52 w 117"/>
                <a:gd name="T19" fmla="*/ 58 h 181"/>
                <a:gd name="T20" fmla="*/ 101 w 117"/>
                <a:gd name="T21" fmla="*/ 10 h 181"/>
                <a:gd name="T22" fmla="*/ 104 w 117"/>
                <a:gd name="T23" fmla="*/ 8 h 181"/>
                <a:gd name="T24" fmla="*/ 109 w 117"/>
                <a:gd name="T25" fmla="*/ 13 h 181"/>
                <a:gd name="T26" fmla="*/ 109 w 117"/>
                <a:gd name="T27" fmla="*/ 50 h 181"/>
                <a:gd name="T28" fmla="*/ 117 w 117"/>
                <a:gd name="T29" fmla="*/ 50 h 181"/>
                <a:gd name="T30" fmla="*/ 117 w 117"/>
                <a:gd name="T31" fmla="*/ 13 h 181"/>
                <a:gd name="T32" fmla="*/ 104 w 117"/>
                <a:gd name="T33" fmla="*/ 0 h 181"/>
                <a:gd name="T34" fmla="*/ 95 w 117"/>
                <a:gd name="T35" fmla="*/ 4 h 181"/>
                <a:gd name="T36" fmla="*/ 49 w 117"/>
                <a:gd name="T37" fmla="*/ 50 h 181"/>
                <a:gd name="T38" fmla="*/ 13 w 117"/>
                <a:gd name="T39" fmla="*/ 50 h 181"/>
                <a:gd name="T40" fmla="*/ 0 w 117"/>
                <a:gd name="T41" fmla="*/ 63 h 181"/>
                <a:gd name="T42" fmla="*/ 0 w 117"/>
                <a:gd name="T43" fmla="*/ 118 h 181"/>
                <a:gd name="T44" fmla="*/ 13 w 117"/>
                <a:gd name="T45" fmla="*/ 131 h 181"/>
                <a:gd name="T46" fmla="*/ 49 w 117"/>
                <a:gd name="T47" fmla="*/ 131 h 181"/>
                <a:gd name="T48" fmla="*/ 95 w 117"/>
                <a:gd name="T49" fmla="*/ 177 h 181"/>
                <a:gd name="T50" fmla="*/ 104 w 117"/>
                <a:gd name="T51" fmla="*/ 181 h 181"/>
                <a:gd name="T52" fmla="*/ 117 w 117"/>
                <a:gd name="T53" fmla="*/ 168 h 181"/>
                <a:gd name="T54" fmla="*/ 117 w 117"/>
                <a:gd name="T55" fmla="*/ 129 h 181"/>
                <a:gd name="T56" fmla="*/ 109 w 117"/>
                <a:gd name="T57" fmla="*/ 129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7" h="181">
                  <a:moveTo>
                    <a:pt x="109" y="129"/>
                  </a:moveTo>
                  <a:cubicBezTo>
                    <a:pt x="109" y="168"/>
                    <a:pt x="109" y="168"/>
                    <a:pt x="109" y="168"/>
                  </a:cubicBezTo>
                  <a:cubicBezTo>
                    <a:pt x="109" y="171"/>
                    <a:pt x="107" y="173"/>
                    <a:pt x="104" y="173"/>
                  </a:cubicBezTo>
                  <a:cubicBezTo>
                    <a:pt x="103" y="173"/>
                    <a:pt x="102" y="173"/>
                    <a:pt x="101" y="172"/>
                  </a:cubicBezTo>
                  <a:cubicBezTo>
                    <a:pt x="52" y="123"/>
                    <a:pt x="52" y="123"/>
                    <a:pt x="52" y="123"/>
                  </a:cubicBezTo>
                  <a:cubicBezTo>
                    <a:pt x="13" y="123"/>
                    <a:pt x="13" y="123"/>
                    <a:pt x="13" y="123"/>
                  </a:cubicBezTo>
                  <a:cubicBezTo>
                    <a:pt x="11" y="123"/>
                    <a:pt x="8" y="121"/>
                    <a:pt x="8" y="118"/>
                  </a:cubicBezTo>
                  <a:cubicBezTo>
                    <a:pt x="8" y="63"/>
                    <a:pt x="8" y="63"/>
                    <a:pt x="8" y="63"/>
                  </a:cubicBezTo>
                  <a:cubicBezTo>
                    <a:pt x="8" y="61"/>
                    <a:pt x="11" y="58"/>
                    <a:pt x="13" y="58"/>
                  </a:cubicBezTo>
                  <a:cubicBezTo>
                    <a:pt x="52" y="58"/>
                    <a:pt x="52" y="58"/>
                    <a:pt x="52" y="58"/>
                  </a:cubicBezTo>
                  <a:cubicBezTo>
                    <a:pt x="101" y="10"/>
                    <a:pt x="101" y="10"/>
                    <a:pt x="101" y="10"/>
                  </a:cubicBezTo>
                  <a:cubicBezTo>
                    <a:pt x="102" y="9"/>
                    <a:pt x="103" y="8"/>
                    <a:pt x="104" y="8"/>
                  </a:cubicBezTo>
                  <a:cubicBezTo>
                    <a:pt x="107" y="8"/>
                    <a:pt x="109" y="11"/>
                    <a:pt x="109" y="13"/>
                  </a:cubicBezTo>
                  <a:cubicBezTo>
                    <a:pt x="109" y="50"/>
                    <a:pt x="109" y="50"/>
                    <a:pt x="109" y="50"/>
                  </a:cubicBezTo>
                  <a:cubicBezTo>
                    <a:pt x="117" y="50"/>
                    <a:pt x="117" y="50"/>
                    <a:pt x="117" y="50"/>
                  </a:cubicBezTo>
                  <a:cubicBezTo>
                    <a:pt x="117" y="13"/>
                    <a:pt x="117" y="13"/>
                    <a:pt x="117" y="13"/>
                  </a:cubicBezTo>
                  <a:cubicBezTo>
                    <a:pt x="117" y="6"/>
                    <a:pt x="112" y="0"/>
                    <a:pt x="104" y="0"/>
                  </a:cubicBezTo>
                  <a:cubicBezTo>
                    <a:pt x="101" y="0"/>
                    <a:pt x="98" y="2"/>
                    <a:pt x="95" y="4"/>
                  </a:cubicBezTo>
                  <a:cubicBezTo>
                    <a:pt x="49" y="50"/>
                    <a:pt x="49" y="50"/>
                    <a:pt x="49" y="50"/>
                  </a:cubicBezTo>
                  <a:cubicBezTo>
                    <a:pt x="13" y="50"/>
                    <a:pt x="13" y="50"/>
                    <a:pt x="13" y="50"/>
                  </a:cubicBezTo>
                  <a:cubicBezTo>
                    <a:pt x="6" y="50"/>
                    <a:pt x="0" y="56"/>
                    <a:pt x="0" y="63"/>
                  </a:cubicBezTo>
                  <a:cubicBezTo>
                    <a:pt x="0" y="118"/>
                    <a:pt x="0" y="118"/>
                    <a:pt x="0" y="118"/>
                  </a:cubicBezTo>
                  <a:cubicBezTo>
                    <a:pt x="0" y="125"/>
                    <a:pt x="6" y="131"/>
                    <a:pt x="13" y="131"/>
                  </a:cubicBezTo>
                  <a:cubicBezTo>
                    <a:pt x="49" y="131"/>
                    <a:pt x="49" y="131"/>
                    <a:pt x="49" y="131"/>
                  </a:cubicBezTo>
                  <a:cubicBezTo>
                    <a:pt x="95" y="177"/>
                    <a:pt x="95" y="177"/>
                    <a:pt x="95" y="177"/>
                  </a:cubicBezTo>
                  <a:cubicBezTo>
                    <a:pt x="98" y="180"/>
                    <a:pt x="101" y="181"/>
                    <a:pt x="104" y="181"/>
                  </a:cubicBezTo>
                  <a:cubicBezTo>
                    <a:pt x="112" y="181"/>
                    <a:pt x="117" y="175"/>
                    <a:pt x="117" y="168"/>
                  </a:cubicBezTo>
                  <a:cubicBezTo>
                    <a:pt x="117" y="129"/>
                    <a:pt x="117" y="129"/>
                    <a:pt x="117" y="129"/>
                  </a:cubicBezTo>
                  <a:lnTo>
                    <a:pt x="109" y="129"/>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2" name="Freeform 72"/>
            <p:cNvSpPr/>
            <p:nvPr/>
          </p:nvSpPr>
          <p:spPr bwMode="auto">
            <a:xfrm>
              <a:off x="3179514" y="4231343"/>
              <a:ext cx="103438" cy="105302"/>
            </a:xfrm>
            <a:custGeom>
              <a:avLst/>
              <a:gdLst>
                <a:gd name="T0" fmla="*/ 66 w 111"/>
                <a:gd name="T1" fmla="*/ 113 h 113"/>
                <a:gd name="T2" fmla="*/ 66 w 111"/>
                <a:gd name="T3" fmla="*/ 66 h 113"/>
                <a:gd name="T4" fmla="*/ 111 w 111"/>
                <a:gd name="T5" fmla="*/ 66 h 113"/>
                <a:gd name="T6" fmla="*/ 111 w 111"/>
                <a:gd name="T7" fmla="*/ 47 h 113"/>
                <a:gd name="T8" fmla="*/ 66 w 111"/>
                <a:gd name="T9" fmla="*/ 47 h 113"/>
                <a:gd name="T10" fmla="*/ 66 w 111"/>
                <a:gd name="T11" fmla="*/ 0 h 113"/>
                <a:gd name="T12" fmla="*/ 47 w 111"/>
                <a:gd name="T13" fmla="*/ 0 h 113"/>
                <a:gd name="T14" fmla="*/ 47 w 111"/>
                <a:gd name="T15" fmla="*/ 47 h 113"/>
                <a:gd name="T16" fmla="*/ 0 w 111"/>
                <a:gd name="T17" fmla="*/ 47 h 113"/>
                <a:gd name="T18" fmla="*/ 0 w 111"/>
                <a:gd name="T19" fmla="*/ 66 h 113"/>
                <a:gd name="T20" fmla="*/ 47 w 111"/>
                <a:gd name="T21" fmla="*/ 66 h 113"/>
                <a:gd name="T22" fmla="*/ 47 w 111"/>
                <a:gd name="T23" fmla="*/ 113 h 113"/>
                <a:gd name="T24" fmla="*/ 66 w 111"/>
                <a:gd name="T25"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113">
                  <a:moveTo>
                    <a:pt x="66" y="113"/>
                  </a:moveTo>
                  <a:lnTo>
                    <a:pt x="66" y="66"/>
                  </a:lnTo>
                  <a:lnTo>
                    <a:pt x="111" y="66"/>
                  </a:lnTo>
                  <a:lnTo>
                    <a:pt x="111" y="47"/>
                  </a:lnTo>
                  <a:lnTo>
                    <a:pt x="66" y="47"/>
                  </a:lnTo>
                  <a:lnTo>
                    <a:pt x="66" y="0"/>
                  </a:lnTo>
                  <a:lnTo>
                    <a:pt x="47" y="0"/>
                  </a:lnTo>
                  <a:lnTo>
                    <a:pt x="47" y="47"/>
                  </a:lnTo>
                  <a:lnTo>
                    <a:pt x="0" y="47"/>
                  </a:lnTo>
                  <a:lnTo>
                    <a:pt x="0" y="66"/>
                  </a:lnTo>
                  <a:lnTo>
                    <a:pt x="47" y="66"/>
                  </a:lnTo>
                  <a:lnTo>
                    <a:pt x="47" y="113"/>
                  </a:lnTo>
                  <a:lnTo>
                    <a:pt x="66" y="113"/>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80" name="组合 179"/>
          <p:cNvGrpSpPr/>
          <p:nvPr/>
        </p:nvGrpSpPr>
        <p:grpSpPr>
          <a:xfrm>
            <a:off x="3893328" y="5551908"/>
            <a:ext cx="301927" cy="398842"/>
            <a:chOff x="3835553" y="4085970"/>
            <a:chExt cx="301927" cy="398842"/>
          </a:xfrm>
        </p:grpSpPr>
        <p:sp>
          <p:nvSpPr>
            <p:cNvPr id="73" name="Freeform 73"/>
            <p:cNvSpPr/>
            <p:nvPr/>
          </p:nvSpPr>
          <p:spPr bwMode="auto">
            <a:xfrm>
              <a:off x="3835553" y="4085970"/>
              <a:ext cx="257197" cy="398842"/>
            </a:xfrm>
            <a:custGeom>
              <a:avLst/>
              <a:gdLst>
                <a:gd name="T0" fmla="*/ 109 w 117"/>
                <a:gd name="T1" fmla="*/ 129 h 181"/>
                <a:gd name="T2" fmla="*/ 109 w 117"/>
                <a:gd name="T3" fmla="*/ 168 h 181"/>
                <a:gd name="T4" fmla="*/ 104 w 117"/>
                <a:gd name="T5" fmla="*/ 173 h 181"/>
                <a:gd name="T6" fmla="*/ 101 w 117"/>
                <a:gd name="T7" fmla="*/ 172 h 181"/>
                <a:gd name="T8" fmla="*/ 52 w 117"/>
                <a:gd name="T9" fmla="*/ 123 h 181"/>
                <a:gd name="T10" fmla="*/ 13 w 117"/>
                <a:gd name="T11" fmla="*/ 123 h 181"/>
                <a:gd name="T12" fmla="*/ 8 w 117"/>
                <a:gd name="T13" fmla="*/ 118 h 181"/>
                <a:gd name="T14" fmla="*/ 8 w 117"/>
                <a:gd name="T15" fmla="*/ 63 h 181"/>
                <a:gd name="T16" fmla="*/ 13 w 117"/>
                <a:gd name="T17" fmla="*/ 58 h 181"/>
                <a:gd name="T18" fmla="*/ 52 w 117"/>
                <a:gd name="T19" fmla="*/ 58 h 181"/>
                <a:gd name="T20" fmla="*/ 101 w 117"/>
                <a:gd name="T21" fmla="*/ 10 h 181"/>
                <a:gd name="T22" fmla="*/ 104 w 117"/>
                <a:gd name="T23" fmla="*/ 8 h 181"/>
                <a:gd name="T24" fmla="*/ 109 w 117"/>
                <a:gd name="T25" fmla="*/ 13 h 181"/>
                <a:gd name="T26" fmla="*/ 109 w 117"/>
                <a:gd name="T27" fmla="*/ 50 h 181"/>
                <a:gd name="T28" fmla="*/ 117 w 117"/>
                <a:gd name="T29" fmla="*/ 50 h 181"/>
                <a:gd name="T30" fmla="*/ 117 w 117"/>
                <a:gd name="T31" fmla="*/ 13 h 181"/>
                <a:gd name="T32" fmla="*/ 104 w 117"/>
                <a:gd name="T33" fmla="*/ 0 h 181"/>
                <a:gd name="T34" fmla="*/ 95 w 117"/>
                <a:gd name="T35" fmla="*/ 4 h 181"/>
                <a:gd name="T36" fmla="*/ 49 w 117"/>
                <a:gd name="T37" fmla="*/ 50 h 181"/>
                <a:gd name="T38" fmla="*/ 13 w 117"/>
                <a:gd name="T39" fmla="*/ 50 h 181"/>
                <a:gd name="T40" fmla="*/ 0 w 117"/>
                <a:gd name="T41" fmla="*/ 63 h 181"/>
                <a:gd name="T42" fmla="*/ 0 w 117"/>
                <a:gd name="T43" fmla="*/ 118 h 181"/>
                <a:gd name="T44" fmla="*/ 13 w 117"/>
                <a:gd name="T45" fmla="*/ 131 h 181"/>
                <a:gd name="T46" fmla="*/ 49 w 117"/>
                <a:gd name="T47" fmla="*/ 131 h 181"/>
                <a:gd name="T48" fmla="*/ 95 w 117"/>
                <a:gd name="T49" fmla="*/ 177 h 181"/>
                <a:gd name="T50" fmla="*/ 104 w 117"/>
                <a:gd name="T51" fmla="*/ 181 h 181"/>
                <a:gd name="T52" fmla="*/ 117 w 117"/>
                <a:gd name="T53" fmla="*/ 168 h 181"/>
                <a:gd name="T54" fmla="*/ 117 w 117"/>
                <a:gd name="T55" fmla="*/ 129 h 181"/>
                <a:gd name="T56" fmla="*/ 109 w 117"/>
                <a:gd name="T57" fmla="*/ 129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7" h="181">
                  <a:moveTo>
                    <a:pt x="109" y="129"/>
                  </a:moveTo>
                  <a:cubicBezTo>
                    <a:pt x="109" y="168"/>
                    <a:pt x="109" y="168"/>
                    <a:pt x="109" y="168"/>
                  </a:cubicBezTo>
                  <a:cubicBezTo>
                    <a:pt x="109" y="171"/>
                    <a:pt x="107" y="173"/>
                    <a:pt x="104" y="173"/>
                  </a:cubicBezTo>
                  <a:cubicBezTo>
                    <a:pt x="103" y="173"/>
                    <a:pt x="102" y="173"/>
                    <a:pt x="101" y="172"/>
                  </a:cubicBezTo>
                  <a:cubicBezTo>
                    <a:pt x="52" y="123"/>
                    <a:pt x="52" y="123"/>
                    <a:pt x="52" y="123"/>
                  </a:cubicBezTo>
                  <a:cubicBezTo>
                    <a:pt x="13" y="123"/>
                    <a:pt x="13" y="123"/>
                    <a:pt x="13" y="123"/>
                  </a:cubicBezTo>
                  <a:cubicBezTo>
                    <a:pt x="11" y="123"/>
                    <a:pt x="8" y="121"/>
                    <a:pt x="8" y="118"/>
                  </a:cubicBezTo>
                  <a:cubicBezTo>
                    <a:pt x="8" y="63"/>
                    <a:pt x="8" y="63"/>
                    <a:pt x="8" y="63"/>
                  </a:cubicBezTo>
                  <a:cubicBezTo>
                    <a:pt x="8" y="61"/>
                    <a:pt x="11" y="58"/>
                    <a:pt x="13" y="58"/>
                  </a:cubicBezTo>
                  <a:cubicBezTo>
                    <a:pt x="52" y="58"/>
                    <a:pt x="52" y="58"/>
                    <a:pt x="52" y="58"/>
                  </a:cubicBezTo>
                  <a:cubicBezTo>
                    <a:pt x="101" y="10"/>
                    <a:pt x="101" y="10"/>
                    <a:pt x="101" y="10"/>
                  </a:cubicBezTo>
                  <a:cubicBezTo>
                    <a:pt x="102" y="9"/>
                    <a:pt x="103" y="8"/>
                    <a:pt x="104" y="8"/>
                  </a:cubicBezTo>
                  <a:cubicBezTo>
                    <a:pt x="107" y="8"/>
                    <a:pt x="109" y="11"/>
                    <a:pt x="109" y="13"/>
                  </a:cubicBezTo>
                  <a:cubicBezTo>
                    <a:pt x="109" y="50"/>
                    <a:pt x="109" y="50"/>
                    <a:pt x="109" y="50"/>
                  </a:cubicBezTo>
                  <a:cubicBezTo>
                    <a:pt x="117" y="50"/>
                    <a:pt x="117" y="50"/>
                    <a:pt x="117" y="50"/>
                  </a:cubicBezTo>
                  <a:cubicBezTo>
                    <a:pt x="117" y="13"/>
                    <a:pt x="117" y="13"/>
                    <a:pt x="117" y="13"/>
                  </a:cubicBezTo>
                  <a:cubicBezTo>
                    <a:pt x="117" y="6"/>
                    <a:pt x="112" y="0"/>
                    <a:pt x="104" y="0"/>
                  </a:cubicBezTo>
                  <a:cubicBezTo>
                    <a:pt x="101" y="0"/>
                    <a:pt x="98" y="2"/>
                    <a:pt x="95" y="4"/>
                  </a:cubicBezTo>
                  <a:cubicBezTo>
                    <a:pt x="49" y="50"/>
                    <a:pt x="49" y="50"/>
                    <a:pt x="49" y="50"/>
                  </a:cubicBezTo>
                  <a:cubicBezTo>
                    <a:pt x="13" y="50"/>
                    <a:pt x="13" y="50"/>
                    <a:pt x="13" y="50"/>
                  </a:cubicBezTo>
                  <a:cubicBezTo>
                    <a:pt x="6" y="50"/>
                    <a:pt x="0" y="56"/>
                    <a:pt x="0" y="63"/>
                  </a:cubicBezTo>
                  <a:cubicBezTo>
                    <a:pt x="0" y="118"/>
                    <a:pt x="0" y="118"/>
                    <a:pt x="0" y="118"/>
                  </a:cubicBezTo>
                  <a:cubicBezTo>
                    <a:pt x="0" y="125"/>
                    <a:pt x="6" y="131"/>
                    <a:pt x="13" y="131"/>
                  </a:cubicBezTo>
                  <a:cubicBezTo>
                    <a:pt x="49" y="131"/>
                    <a:pt x="49" y="131"/>
                    <a:pt x="49" y="131"/>
                  </a:cubicBezTo>
                  <a:cubicBezTo>
                    <a:pt x="95" y="177"/>
                    <a:pt x="95" y="177"/>
                    <a:pt x="95" y="177"/>
                  </a:cubicBezTo>
                  <a:cubicBezTo>
                    <a:pt x="98" y="180"/>
                    <a:pt x="101" y="181"/>
                    <a:pt x="104" y="181"/>
                  </a:cubicBezTo>
                  <a:cubicBezTo>
                    <a:pt x="112" y="181"/>
                    <a:pt x="117" y="175"/>
                    <a:pt x="117" y="168"/>
                  </a:cubicBezTo>
                  <a:cubicBezTo>
                    <a:pt x="117" y="129"/>
                    <a:pt x="117" y="129"/>
                    <a:pt x="117" y="129"/>
                  </a:cubicBezTo>
                  <a:lnTo>
                    <a:pt x="109" y="129"/>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4" name="Rectangle 74"/>
            <p:cNvSpPr>
              <a:spLocks noChangeArrowheads="1"/>
            </p:cNvSpPr>
            <p:nvPr/>
          </p:nvSpPr>
          <p:spPr bwMode="auto">
            <a:xfrm>
              <a:off x="4034042" y="4275141"/>
              <a:ext cx="103438" cy="17706"/>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81" name="组合 180"/>
          <p:cNvGrpSpPr/>
          <p:nvPr/>
        </p:nvGrpSpPr>
        <p:grpSpPr>
          <a:xfrm>
            <a:off x="4688216" y="5551908"/>
            <a:ext cx="313109" cy="398842"/>
            <a:chOff x="4630441" y="4085970"/>
            <a:chExt cx="313109" cy="398842"/>
          </a:xfrm>
        </p:grpSpPr>
        <p:sp>
          <p:nvSpPr>
            <p:cNvPr id="75" name="Freeform 75"/>
            <p:cNvSpPr/>
            <p:nvPr/>
          </p:nvSpPr>
          <p:spPr bwMode="auto">
            <a:xfrm>
              <a:off x="4630441" y="4085970"/>
              <a:ext cx="258129" cy="398842"/>
            </a:xfrm>
            <a:custGeom>
              <a:avLst/>
              <a:gdLst>
                <a:gd name="T0" fmla="*/ 109 w 117"/>
                <a:gd name="T1" fmla="*/ 129 h 181"/>
                <a:gd name="T2" fmla="*/ 109 w 117"/>
                <a:gd name="T3" fmla="*/ 168 h 181"/>
                <a:gd name="T4" fmla="*/ 104 w 117"/>
                <a:gd name="T5" fmla="*/ 173 h 181"/>
                <a:gd name="T6" fmla="*/ 101 w 117"/>
                <a:gd name="T7" fmla="*/ 171 h 181"/>
                <a:gd name="T8" fmla="*/ 52 w 117"/>
                <a:gd name="T9" fmla="*/ 123 h 181"/>
                <a:gd name="T10" fmla="*/ 13 w 117"/>
                <a:gd name="T11" fmla="*/ 123 h 181"/>
                <a:gd name="T12" fmla="*/ 8 w 117"/>
                <a:gd name="T13" fmla="*/ 118 h 181"/>
                <a:gd name="T14" fmla="*/ 8 w 117"/>
                <a:gd name="T15" fmla="*/ 63 h 181"/>
                <a:gd name="T16" fmla="*/ 13 w 117"/>
                <a:gd name="T17" fmla="*/ 58 h 181"/>
                <a:gd name="T18" fmla="*/ 52 w 117"/>
                <a:gd name="T19" fmla="*/ 58 h 181"/>
                <a:gd name="T20" fmla="*/ 101 w 117"/>
                <a:gd name="T21" fmla="*/ 9 h 181"/>
                <a:gd name="T22" fmla="*/ 104 w 117"/>
                <a:gd name="T23" fmla="*/ 8 h 181"/>
                <a:gd name="T24" fmla="*/ 109 w 117"/>
                <a:gd name="T25" fmla="*/ 13 h 181"/>
                <a:gd name="T26" fmla="*/ 109 w 117"/>
                <a:gd name="T27" fmla="*/ 50 h 181"/>
                <a:gd name="T28" fmla="*/ 117 w 117"/>
                <a:gd name="T29" fmla="*/ 50 h 181"/>
                <a:gd name="T30" fmla="*/ 117 w 117"/>
                <a:gd name="T31" fmla="*/ 13 h 181"/>
                <a:gd name="T32" fmla="*/ 104 w 117"/>
                <a:gd name="T33" fmla="*/ 0 h 181"/>
                <a:gd name="T34" fmla="*/ 95 w 117"/>
                <a:gd name="T35" fmla="*/ 4 h 181"/>
                <a:gd name="T36" fmla="*/ 49 w 117"/>
                <a:gd name="T37" fmla="*/ 50 h 181"/>
                <a:gd name="T38" fmla="*/ 13 w 117"/>
                <a:gd name="T39" fmla="*/ 50 h 181"/>
                <a:gd name="T40" fmla="*/ 0 w 117"/>
                <a:gd name="T41" fmla="*/ 63 h 181"/>
                <a:gd name="T42" fmla="*/ 0 w 117"/>
                <a:gd name="T43" fmla="*/ 118 h 181"/>
                <a:gd name="T44" fmla="*/ 13 w 117"/>
                <a:gd name="T45" fmla="*/ 131 h 181"/>
                <a:gd name="T46" fmla="*/ 49 w 117"/>
                <a:gd name="T47" fmla="*/ 131 h 181"/>
                <a:gd name="T48" fmla="*/ 95 w 117"/>
                <a:gd name="T49" fmla="*/ 177 h 181"/>
                <a:gd name="T50" fmla="*/ 104 w 117"/>
                <a:gd name="T51" fmla="*/ 181 h 181"/>
                <a:gd name="T52" fmla="*/ 117 w 117"/>
                <a:gd name="T53" fmla="*/ 168 h 181"/>
                <a:gd name="T54" fmla="*/ 117 w 117"/>
                <a:gd name="T55" fmla="*/ 129 h 181"/>
                <a:gd name="T56" fmla="*/ 109 w 117"/>
                <a:gd name="T57" fmla="*/ 129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7" h="181">
                  <a:moveTo>
                    <a:pt x="109" y="129"/>
                  </a:moveTo>
                  <a:cubicBezTo>
                    <a:pt x="109" y="168"/>
                    <a:pt x="109" y="168"/>
                    <a:pt x="109" y="168"/>
                  </a:cubicBezTo>
                  <a:cubicBezTo>
                    <a:pt x="109" y="170"/>
                    <a:pt x="107" y="173"/>
                    <a:pt x="104" y="173"/>
                  </a:cubicBezTo>
                  <a:cubicBezTo>
                    <a:pt x="103" y="173"/>
                    <a:pt x="102" y="172"/>
                    <a:pt x="101" y="171"/>
                  </a:cubicBezTo>
                  <a:cubicBezTo>
                    <a:pt x="52" y="123"/>
                    <a:pt x="52" y="123"/>
                    <a:pt x="52" y="123"/>
                  </a:cubicBezTo>
                  <a:cubicBezTo>
                    <a:pt x="13" y="123"/>
                    <a:pt x="13" y="123"/>
                    <a:pt x="13" y="123"/>
                  </a:cubicBezTo>
                  <a:cubicBezTo>
                    <a:pt x="10" y="123"/>
                    <a:pt x="8" y="120"/>
                    <a:pt x="8" y="118"/>
                  </a:cubicBezTo>
                  <a:cubicBezTo>
                    <a:pt x="8" y="63"/>
                    <a:pt x="8" y="63"/>
                    <a:pt x="8" y="63"/>
                  </a:cubicBezTo>
                  <a:cubicBezTo>
                    <a:pt x="8" y="60"/>
                    <a:pt x="10" y="58"/>
                    <a:pt x="13" y="58"/>
                  </a:cubicBezTo>
                  <a:cubicBezTo>
                    <a:pt x="52" y="58"/>
                    <a:pt x="52" y="58"/>
                    <a:pt x="52" y="58"/>
                  </a:cubicBezTo>
                  <a:cubicBezTo>
                    <a:pt x="101" y="9"/>
                    <a:pt x="101" y="9"/>
                    <a:pt x="101" y="9"/>
                  </a:cubicBezTo>
                  <a:cubicBezTo>
                    <a:pt x="102" y="8"/>
                    <a:pt x="103" y="8"/>
                    <a:pt x="104" y="8"/>
                  </a:cubicBezTo>
                  <a:cubicBezTo>
                    <a:pt x="107" y="8"/>
                    <a:pt x="109" y="10"/>
                    <a:pt x="109" y="13"/>
                  </a:cubicBezTo>
                  <a:cubicBezTo>
                    <a:pt x="109" y="50"/>
                    <a:pt x="109" y="50"/>
                    <a:pt x="109" y="50"/>
                  </a:cubicBezTo>
                  <a:cubicBezTo>
                    <a:pt x="117" y="50"/>
                    <a:pt x="117" y="50"/>
                    <a:pt x="117" y="50"/>
                  </a:cubicBezTo>
                  <a:cubicBezTo>
                    <a:pt x="117" y="13"/>
                    <a:pt x="117" y="13"/>
                    <a:pt x="117" y="13"/>
                  </a:cubicBezTo>
                  <a:cubicBezTo>
                    <a:pt x="117" y="6"/>
                    <a:pt x="111" y="0"/>
                    <a:pt x="104" y="0"/>
                  </a:cubicBezTo>
                  <a:cubicBezTo>
                    <a:pt x="101" y="0"/>
                    <a:pt x="97" y="1"/>
                    <a:pt x="95" y="4"/>
                  </a:cubicBezTo>
                  <a:cubicBezTo>
                    <a:pt x="49" y="50"/>
                    <a:pt x="49" y="50"/>
                    <a:pt x="49" y="50"/>
                  </a:cubicBezTo>
                  <a:cubicBezTo>
                    <a:pt x="13" y="50"/>
                    <a:pt x="13" y="50"/>
                    <a:pt x="13" y="50"/>
                  </a:cubicBezTo>
                  <a:cubicBezTo>
                    <a:pt x="6" y="50"/>
                    <a:pt x="0" y="56"/>
                    <a:pt x="0" y="63"/>
                  </a:cubicBezTo>
                  <a:cubicBezTo>
                    <a:pt x="0" y="118"/>
                    <a:pt x="0" y="118"/>
                    <a:pt x="0" y="118"/>
                  </a:cubicBezTo>
                  <a:cubicBezTo>
                    <a:pt x="0" y="125"/>
                    <a:pt x="6" y="131"/>
                    <a:pt x="13" y="131"/>
                  </a:cubicBezTo>
                  <a:cubicBezTo>
                    <a:pt x="49" y="131"/>
                    <a:pt x="49" y="131"/>
                    <a:pt x="49" y="131"/>
                  </a:cubicBezTo>
                  <a:cubicBezTo>
                    <a:pt x="95" y="177"/>
                    <a:pt x="95" y="177"/>
                    <a:pt x="95" y="177"/>
                  </a:cubicBezTo>
                  <a:cubicBezTo>
                    <a:pt x="97" y="179"/>
                    <a:pt x="101" y="181"/>
                    <a:pt x="104" y="181"/>
                  </a:cubicBezTo>
                  <a:cubicBezTo>
                    <a:pt x="111" y="181"/>
                    <a:pt x="117" y="175"/>
                    <a:pt x="117" y="168"/>
                  </a:cubicBezTo>
                  <a:cubicBezTo>
                    <a:pt x="117" y="129"/>
                    <a:pt x="117" y="129"/>
                    <a:pt x="117" y="129"/>
                  </a:cubicBezTo>
                  <a:lnTo>
                    <a:pt x="109" y="129"/>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6" name="Freeform 76"/>
            <p:cNvSpPr/>
            <p:nvPr/>
          </p:nvSpPr>
          <p:spPr bwMode="auto">
            <a:xfrm>
              <a:off x="4906275" y="4249048"/>
              <a:ext cx="37275" cy="72686"/>
            </a:xfrm>
            <a:custGeom>
              <a:avLst/>
              <a:gdLst>
                <a:gd name="T0" fmla="*/ 7 w 17"/>
                <a:gd name="T1" fmla="*/ 33 h 33"/>
                <a:gd name="T2" fmla="*/ 5 w 17"/>
                <a:gd name="T3" fmla="*/ 33 h 33"/>
                <a:gd name="T4" fmla="*/ 0 w 17"/>
                <a:gd name="T5" fmla="*/ 28 h 33"/>
                <a:gd name="T6" fmla="*/ 9 w 17"/>
                <a:gd name="T7" fmla="*/ 16 h 33"/>
                <a:gd name="T8" fmla="*/ 0 w 17"/>
                <a:gd name="T9" fmla="*/ 4 h 33"/>
                <a:gd name="T10" fmla="*/ 5 w 17"/>
                <a:gd name="T11" fmla="*/ 0 h 33"/>
                <a:gd name="T12" fmla="*/ 7 w 17"/>
                <a:gd name="T13" fmla="*/ 0 h 33"/>
                <a:gd name="T14" fmla="*/ 17 w 17"/>
                <a:gd name="T15" fmla="*/ 16 h 33"/>
                <a:gd name="T16" fmla="*/ 7 w 17"/>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33">
                  <a:moveTo>
                    <a:pt x="7" y="33"/>
                  </a:moveTo>
                  <a:cubicBezTo>
                    <a:pt x="6" y="33"/>
                    <a:pt x="6" y="33"/>
                    <a:pt x="5" y="33"/>
                  </a:cubicBezTo>
                  <a:cubicBezTo>
                    <a:pt x="3" y="33"/>
                    <a:pt x="0" y="31"/>
                    <a:pt x="0" y="28"/>
                  </a:cubicBezTo>
                  <a:cubicBezTo>
                    <a:pt x="0" y="23"/>
                    <a:pt x="9" y="25"/>
                    <a:pt x="9" y="16"/>
                  </a:cubicBezTo>
                  <a:cubicBezTo>
                    <a:pt x="9" y="8"/>
                    <a:pt x="0" y="9"/>
                    <a:pt x="0" y="4"/>
                  </a:cubicBezTo>
                  <a:cubicBezTo>
                    <a:pt x="0" y="1"/>
                    <a:pt x="3" y="0"/>
                    <a:pt x="5" y="0"/>
                  </a:cubicBezTo>
                  <a:cubicBezTo>
                    <a:pt x="6" y="0"/>
                    <a:pt x="6" y="0"/>
                    <a:pt x="7" y="0"/>
                  </a:cubicBezTo>
                  <a:cubicBezTo>
                    <a:pt x="13" y="2"/>
                    <a:pt x="17" y="9"/>
                    <a:pt x="17" y="16"/>
                  </a:cubicBezTo>
                  <a:cubicBezTo>
                    <a:pt x="17" y="23"/>
                    <a:pt x="13" y="30"/>
                    <a:pt x="7" y="33"/>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82" name="组合 181"/>
          <p:cNvGrpSpPr/>
          <p:nvPr/>
        </p:nvGrpSpPr>
        <p:grpSpPr>
          <a:xfrm>
            <a:off x="5534356" y="5551908"/>
            <a:ext cx="392319" cy="398842"/>
            <a:chOff x="5476581" y="4085970"/>
            <a:chExt cx="392319" cy="398842"/>
          </a:xfrm>
        </p:grpSpPr>
        <p:sp>
          <p:nvSpPr>
            <p:cNvPr id="77" name="Freeform 77"/>
            <p:cNvSpPr/>
            <p:nvPr/>
          </p:nvSpPr>
          <p:spPr bwMode="auto">
            <a:xfrm>
              <a:off x="5476581" y="4085970"/>
              <a:ext cx="257197" cy="398842"/>
            </a:xfrm>
            <a:custGeom>
              <a:avLst/>
              <a:gdLst>
                <a:gd name="T0" fmla="*/ 109 w 117"/>
                <a:gd name="T1" fmla="*/ 129 h 181"/>
                <a:gd name="T2" fmla="*/ 109 w 117"/>
                <a:gd name="T3" fmla="*/ 168 h 181"/>
                <a:gd name="T4" fmla="*/ 104 w 117"/>
                <a:gd name="T5" fmla="*/ 173 h 181"/>
                <a:gd name="T6" fmla="*/ 100 w 117"/>
                <a:gd name="T7" fmla="*/ 171 h 181"/>
                <a:gd name="T8" fmla="*/ 52 w 117"/>
                <a:gd name="T9" fmla="*/ 123 h 181"/>
                <a:gd name="T10" fmla="*/ 13 w 117"/>
                <a:gd name="T11" fmla="*/ 123 h 181"/>
                <a:gd name="T12" fmla="*/ 8 w 117"/>
                <a:gd name="T13" fmla="*/ 118 h 181"/>
                <a:gd name="T14" fmla="*/ 8 w 117"/>
                <a:gd name="T15" fmla="*/ 63 h 181"/>
                <a:gd name="T16" fmla="*/ 13 w 117"/>
                <a:gd name="T17" fmla="*/ 58 h 181"/>
                <a:gd name="T18" fmla="*/ 52 w 117"/>
                <a:gd name="T19" fmla="*/ 58 h 181"/>
                <a:gd name="T20" fmla="*/ 100 w 117"/>
                <a:gd name="T21" fmla="*/ 9 h 181"/>
                <a:gd name="T22" fmla="*/ 104 w 117"/>
                <a:gd name="T23" fmla="*/ 8 h 181"/>
                <a:gd name="T24" fmla="*/ 109 w 117"/>
                <a:gd name="T25" fmla="*/ 13 h 181"/>
                <a:gd name="T26" fmla="*/ 109 w 117"/>
                <a:gd name="T27" fmla="*/ 50 h 181"/>
                <a:gd name="T28" fmla="*/ 117 w 117"/>
                <a:gd name="T29" fmla="*/ 50 h 181"/>
                <a:gd name="T30" fmla="*/ 117 w 117"/>
                <a:gd name="T31" fmla="*/ 13 h 181"/>
                <a:gd name="T32" fmla="*/ 104 w 117"/>
                <a:gd name="T33" fmla="*/ 0 h 181"/>
                <a:gd name="T34" fmla="*/ 95 w 117"/>
                <a:gd name="T35" fmla="*/ 4 h 181"/>
                <a:gd name="T36" fmla="*/ 49 w 117"/>
                <a:gd name="T37" fmla="*/ 50 h 181"/>
                <a:gd name="T38" fmla="*/ 13 w 117"/>
                <a:gd name="T39" fmla="*/ 50 h 181"/>
                <a:gd name="T40" fmla="*/ 0 w 117"/>
                <a:gd name="T41" fmla="*/ 63 h 181"/>
                <a:gd name="T42" fmla="*/ 0 w 117"/>
                <a:gd name="T43" fmla="*/ 118 h 181"/>
                <a:gd name="T44" fmla="*/ 13 w 117"/>
                <a:gd name="T45" fmla="*/ 131 h 181"/>
                <a:gd name="T46" fmla="*/ 49 w 117"/>
                <a:gd name="T47" fmla="*/ 131 h 181"/>
                <a:gd name="T48" fmla="*/ 95 w 117"/>
                <a:gd name="T49" fmla="*/ 177 h 181"/>
                <a:gd name="T50" fmla="*/ 104 w 117"/>
                <a:gd name="T51" fmla="*/ 181 h 181"/>
                <a:gd name="T52" fmla="*/ 117 w 117"/>
                <a:gd name="T53" fmla="*/ 168 h 181"/>
                <a:gd name="T54" fmla="*/ 117 w 117"/>
                <a:gd name="T55" fmla="*/ 129 h 181"/>
                <a:gd name="T56" fmla="*/ 109 w 117"/>
                <a:gd name="T57" fmla="*/ 129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7" h="181">
                  <a:moveTo>
                    <a:pt x="109" y="129"/>
                  </a:moveTo>
                  <a:cubicBezTo>
                    <a:pt x="109" y="168"/>
                    <a:pt x="109" y="168"/>
                    <a:pt x="109" y="168"/>
                  </a:cubicBezTo>
                  <a:cubicBezTo>
                    <a:pt x="109" y="170"/>
                    <a:pt x="107" y="173"/>
                    <a:pt x="104" y="173"/>
                  </a:cubicBezTo>
                  <a:cubicBezTo>
                    <a:pt x="103" y="173"/>
                    <a:pt x="101" y="172"/>
                    <a:pt x="100" y="171"/>
                  </a:cubicBezTo>
                  <a:cubicBezTo>
                    <a:pt x="52" y="123"/>
                    <a:pt x="52" y="123"/>
                    <a:pt x="52" y="123"/>
                  </a:cubicBezTo>
                  <a:cubicBezTo>
                    <a:pt x="13" y="123"/>
                    <a:pt x="13" y="123"/>
                    <a:pt x="13" y="123"/>
                  </a:cubicBezTo>
                  <a:cubicBezTo>
                    <a:pt x="10" y="123"/>
                    <a:pt x="8" y="120"/>
                    <a:pt x="8" y="118"/>
                  </a:cubicBezTo>
                  <a:cubicBezTo>
                    <a:pt x="8" y="63"/>
                    <a:pt x="8" y="63"/>
                    <a:pt x="8" y="63"/>
                  </a:cubicBezTo>
                  <a:cubicBezTo>
                    <a:pt x="8" y="60"/>
                    <a:pt x="10" y="58"/>
                    <a:pt x="13" y="58"/>
                  </a:cubicBezTo>
                  <a:cubicBezTo>
                    <a:pt x="52" y="58"/>
                    <a:pt x="52" y="58"/>
                    <a:pt x="52" y="58"/>
                  </a:cubicBezTo>
                  <a:cubicBezTo>
                    <a:pt x="100" y="9"/>
                    <a:pt x="100" y="9"/>
                    <a:pt x="100" y="9"/>
                  </a:cubicBezTo>
                  <a:cubicBezTo>
                    <a:pt x="101" y="8"/>
                    <a:pt x="103" y="8"/>
                    <a:pt x="104" y="8"/>
                  </a:cubicBezTo>
                  <a:cubicBezTo>
                    <a:pt x="107" y="8"/>
                    <a:pt x="109" y="10"/>
                    <a:pt x="109" y="13"/>
                  </a:cubicBezTo>
                  <a:cubicBezTo>
                    <a:pt x="109" y="50"/>
                    <a:pt x="109" y="50"/>
                    <a:pt x="109" y="50"/>
                  </a:cubicBezTo>
                  <a:cubicBezTo>
                    <a:pt x="117" y="50"/>
                    <a:pt x="117" y="50"/>
                    <a:pt x="117" y="50"/>
                  </a:cubicBezTo>
                  <a:cubicBezTo>
                    <a:pt x="117" y="13"/>
                    <a:pt x="117" y="13"/>
                    <a:pt x="117" y="13"/>
                  </a:cubicBezTo>
                  <a:cubicBezTo>
                    <a:pt x="117" y="6"/>
                    <a:pt x="111" y="0"/>
                    <a:pt x="104" y="0"/>
                  </a:cubicBezTo>
                  <a:cubicBezTo>
                    <a:pt x="101" y="0"/>
                    <a:pt x="97" y="1"/>
                    <a:pt x="95" y="4"/>
                  </a:cubicBezTo>
                  <a:cubicBezTo>
                    <a:pt x="49" y="50"/>
                    <a:pt x="49" y="50"/>
                    <a:pt x="49" y="50"/>
                  </a:cubicBezTo>
                  <a:cubicBezTo>
                    <a:pt x="13" y="50"/>
                    <a:pt x="13" y="50"/>
                    <a:pt x="13" y="50"/>
                  </a:cubicBezTo>
                  <a:cubicBezTo>
                    <a:pt x="6" y="50"/>
                    <a:pt x="0" y="56"/>
                    <a:pt x="0" y="63"/>
                  </a:cubicBezTo>
                  <a:cubicBezTo>
                    <a:pt x="0" y="118"/>
                    <a:pt x="0" y="118"/>
                    <a:pt x="0" y="118"/>
                  </a:cubicBezTo>
                  <a:cubicBezTo>
                    <a:pt x="0" y="125"/>
                    <a:pt x="6" y="131"/>
                    <a:pt x="13" y="131"/>
                  </a:cubicBezTo>
                  <a:cubicBezTo>
                    <a:pt x="49" y="131"/>
                    <a:pt x="49" y="131"/>
                    <a:pt x="49" y="131"/>
                  </a:cubicBezTo>
                  <a:cubicBezTo>
                    <a:pt x="95" y="177"/>
                    <a:pt x="95" y="177"/>
                    <a:pt x="95" y="177"/>
                  </a:cubicBezTo>
                  <a:cubicBezTo>
                    <a:pt x="97" y="179"/>
                    <a:pt x="101" y="181"/>
                    <a:pt x="104" y="181"/>
                  </a:cubicBezTo>
                  <a:cubicBezTo>
                    <a:pt x="111" y="181"/>
                    <a:pt x="117" y="175"/>
                    <a:pt x="117" y="168"/>
                  </a:cubicBezTo>
                  <a:cubicBezTo>
                    <a:pt x="117" y="129"/>
                    <a:pt x="117" y="129"/>
                    <a:pt x="117" y="129"/>
                  </a:cubicBezTo>
                  <a:lnTo>
                    <a:pt x="109" y="129"/>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8" name="Freeform 78"/>
            <p:cNvSpPr>
              <a:spLocks noEditPoints="1"/>
            </p:cNvSpPr>
            <p:nvPr/>
          </p:nvSpPr>
          <p:spPr bwMode="auto">
            <a:xfrm>
              <a:off x="5751484" y="4176362"/>
              <a:ext cx="117416" cy="218058"/>
            </a:xfrm>
            <a:custGeom>
              <a:avLst/>
              <a:gdLst>
                <a:gd name="T0" fmla="*/ 7 w 53"/>
                <a:gd name="T1" fmla="*/ 66 h 99"/>
                <a:gd name="T2" fmla="*/ 5 w 53"/>
                <a:gd name="T3" fmla="*/ 66 h 99"/>
                <a:gd name="T4" fmla="*/ 0 w 53"/>
                <a:gd name="T5" fmla="*/ 61 h 99"/>
                <a:gd name="T6" fmla="*/ 8 w 53"/>
                <a:gd name="T7" fmla="*/ 49 h 99"/>
                <a:gd name="T8" fmla="*/ 0 w 53"/>
                <a:gd name="T9" fmla="*/ 37 h 99"/>
                <a:gd name="T10" fmla="*/ 5 w 53"/>
                <a:gd name="T11" fmla="*/ 33 h 99"/>
                <a:gd name="T12" fmla="*/ 7 w 53"/>
                <a:gd name="T13" fmla="*/ 33 h 99"/>
                <a:gd name="T14" fmla="*/ 17 w 53"/>
                <a:gd name="T15" fmla="*/ 49 h 99"/>
                <a:gd name="T16" fmla="*/ 7 w 53"/>
                <a:gd name="T17" fmla="*/ 66 h 99"/>
                <a:gd name="T18" fmla="*/ 14 w 53"/>
                <a:gd name="T19" fmla="*/ 82 h 99"/>
                <a:gd name="T20" fmla="*/ 12 w 53"/>
                <a:gd name="T21" fmla="*/ 82 h 99"/>
                <a:gd name="T22" fmla="*/ 7 w 53"/>
                <a:gd name="T23" fmla="*/ 78 h 99"/>
                <a:gd name="T24" fmla="*/ 10 w 53"/>
                <a:gd name="T25" fmla="*/ 74 h 99"/>
                <a:gd name="T26" fmla="*/ 15 w 53"/>
                <a:gd name="T27" fmla="*/ 71 h 99"/>
                <a:gd name="T28" fmla="*/ 26 w 53"/>
                <a:gd name="T29" fmla="*/ 49 h 99"/>
                <a:gd name="T30" fmla="*/ 15 w 53"/>
                <a:gd name="T31" fmla="*/ 28 h 99"/>
                <a:gd name="T32" fmla="*/ 10 w 53"/>
                <a:gd name="T33" fmla="*/ 25 h 99"/>
                <a:gd name="T34" fmla="*/ 7 w 53"/>
                <a:gd name="T35" fmla="*/ 21 h 99"/>
                <a:gd name="T36" fmla="*/ 12 w 53"/>
                <a:gd name="T37" fmla="*/ 16 h 99"/>
                <a:gd name="T38" fmla="*/ 14 w 53"/>
                <a:gd name="T39" fmla="*/ 16 h 99"/>
                <a:gd name="T40" fmla="*/ 35 w 53"/>
                <a:gd name="T41" fmla="*/ 49 h 99"/>
                <a:gd name="T42" fmla="*/ 14 w 53"/>
                <a:gd name="T43" fmla="*/ 82 h 99"/>
                <a:gd name="T44" fmla="*/ 21 w 53"/>
                <a:gd name="T45" fmla="*/ 98 h 99"/>
                <a:gd name="T46" fmla="*/ 19 w 53"/>
                <a:gd name="T47" fmla="*/ 99 h 99"/>
                <a:gd name="T48" fmla="*/ 14 w 53"/>
                <a:gd name="T49" fmla="*/ 94 h 99"/>
                <a:gd name="T50" fmla="*/ 17 w 53"/>
                <a:gd name="T51" fmla="*/ 90 h 99"/>
                <a:gd name="T52" fmla="*/ 20 w 53"/>
                <a:gd name="T53" fmla="*/ 89 h 99"/>
                <a:gd name="T54" fmla="*/ 26 w 53"/>
                <a:gd name="T55" fmla="*/ 85 h 99"/>
                <a:gd name="T56" fmla="*/ 44 w 53"/>
                <a:gd name="T57" fmla="*/ 49 h 99"/>
                <a:gd name="T58" fmla="*/ 26 w 53"/>
                <a:gd name="T59" fmla="*/ 13 h 99"/>
                <a:gd name="T60" fmla="*/ 20 w 53"/>
                <a:gd name="T61" fmla="*/ 10 h 99"/>
                <a:gd name="T62" fmla="*/ 17 w 53"/>
                <a:gd name="T63" fmla="*/ 8 h 99"/>
                <a:gd name="T64" fmla="*/ 14 w 53"/>
                <a:gd name="T65" fmla="*/ 4 h 99"/>
                <a:gd name="T66" fmla="*/ 19 w 53"/>
                <a:gd name="T67" fmla="*/ 0 h 99"/>
                <a:gd name="T68" fmla="*/ 21 w 53"/>
                <a:gd name="T69" fmla="*/ 0 h 99"/>
                <a:gd name="T70" fmla="*/ 53 w 53"/>
                <a:gd name="T71" fmla="*/ 49 h 99"/>
                <a:gd name="T72" fmla="*/ 21 w 53"/>
                <a:gd name="T73" fmla="*/ 9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3" h="99">
                  <a:moveTo>
                    <a:pt x="7" y="66"/>
                  </a:moveTo>
                  <a:cubicBezTo>
                    <a:pt x="6" y="66"/>
                    <a:pt x="5" y="66"/>
                    <a:pt x="5" y="66"/>
                  </a:cubicBezTo>
                  <a:cubicBezTo>
                    <a:pt x="2" y="66"/>
                    <a:pt x="0" y="64"/>
                    <a:pt x="0" y="61"/>
                  </a:cubicBezTo>
                  <a:cubicBezTo>
                    <a:pt x="0" y="56"/>
                    <a:pt x="8" y="58"/>
                    <a:pt x="8" y="49"/>
                  </a:cubicBezTo>
                  <a:cubicBezTo>
                    <a:pt x="8" y="41"/>
                    <a:pt x="0" y="42"/>
                    <a:pt x="0" y="37"/>
                  </a:cubicBezTo>
                  <a:cubicBezTo>
                    <a:pt x="0" y="34"/>
                    <a:pt x="2" y="33"/>
                    <a:pt x="5" y="33"/>
                  </a:cubicBezTo>
                  <a:cubicBezTo>
                    <a:pt x="5" y="33"/>
                    <a:pt x="6" y="33"/>
                    <a:pt x="7" y="33"/>
                  </a:cubicBezTo>
                  <a:cubicBezTo>
                    <a:pt x="13" y="35"/>
                    <a:pt x="17" y="42"/>
                    <a:pt x="17" y="49"/>
                  </a:cubicBezTo>
                  <a:cubicBezTo>
                    <a:pt x="17" y="56"/>
                    <a:pt x="13" y="63"/>
                    <a:pt x="7" y="66"/>
                  </a:cubicBezTo>
                  <a:close/>
                  <a:moveTo>
                    <a:pt x="14" y="82"/>
                  </a:moveTo>
                  <a:cubicBezTo>
                    <a:pt x="13" y="82"/>
                    <a:pt x="12" y="82"/>
                    <a:pt x="12" y="82"/>
                  </a:cubicBezTo>
                  <a:cubicBezTo>
                    <a:pt x="9" y="82"/>
                    <a:pt x="7" y="80"/>
                    <a:pt x="7" y="78"/>
                  </a:cubicBezTo>
                  <a:cubicBezTo>
                    <a:pt x="7" y="76"/>
                    <a:pt x="8" y="75"/>
                    <a:pt x="10" y="74"/>
                  </a:cubicBezTo>
                  <a:cubicBezTo>
                    <a:pt x="12" y="73"/>
                    <a:pt x="14" y="72"/>
                    <a:pt x="15" y="71"/>
                  </a:cubicBezTo>
                  <a:cubicBezTo>
                    <a:pt x="22" y="66"/>
                    <a:pt x="26" y="58"/>
                    <a:pt x="26" y="49"/>
                  </a:cubicBezTo>
                  <a:cubicBezTo>
                    <a:pt x="26" y="41"/>
                    <a:pt x="22" y="33"/>
                    <a:pt x="15" y="28"/>
                  </a:cubicBezTo>
                  <a:cubicBezTo>
                    <a:pt x="14" y="26"/>
                    <a:pt x="12" y="26"/>
                    <a:pt x="10" y="25"/>
                  </a:cubicBezTo>
                  <a:cubicBezTo>
                    <a:pt x="8" y="24"/>
                    <a:pt x="7" y="23"/>
                    <a:pt x="7" y="21"/>
                  </a:cubicBezTo>
                  <a:cubicBezTo>
                    <a:pt x="7" y="18"/>
                    <a:pt x="9" y="16"/>
                    <a:pt x="12" y="16"/>
                  </a:cubicBezTo>
                  <a:cubicBezTo>
                    <a:pt x="12" y="16"/>
                    <a:pt x="13" y="16"/>
                    <a:pt x="14" y="16"/>
                  </a:cubicBezTo>
                  <a:cubicBezTo>
                    <a:pt x="27" y="22"/>
                    <a:pt x="35" y="35"/>
                    <a:pt x="35" y="49"/>
                  </a:cubicBezTo>
                  <a:cubicBezTo>
                    <a:pt x="35" y="63"/>
                    <a:pt x="27" y="77"/>
                    <a:pt x="14" y="82"/>
                  </a:cubicBezTo>
                  <a:close/>
                  <a:moveTo>
                    <a:pt x="21" y="98"/>
                  </a:moveTo>
                  <a:cubicBezTo>
                    <a:pt x="20" y="99"/>
                    <a:pt x="19" y="99"/>
                    <a:pt x="19" y="99"/>
                  </a:cubicBezTo>
                  <a:cubicBezTo>
                    <a:pt x="16" y="99"/>
                    <a:pt x="14" y="97"/>
                    <a:pt x="14" y="94"/>
                  </a:cubicBezTo>
                  <a:cubicBezTo>
                    <a:pt x="14" y="92"/>
                    <a:pt x="15" y="91"/>
                    <a:pt x="17" y="90"/>
                  </a:cubicBezTo>
                  <a:cubicBezTo>
                    <a:pt x="18" y="90"/>
                    <a:pt x="19" y="89"/>
                    <a:pt x="20" y="89"/>
                  </a:cubicBezTo>
                  <a:cubicBezTo>
                    <a:pt x="22" y="88"/>
                    <a:pt x="24" y="86"/>
                    <a:pt x="26" y="85"/>
                  </a:cubicBezTo>
                  <a:cubicBezTo>
                    <a:pt x="37" y="77"/>
                    <a:pt x="44" y="63"/>
                    <a:pt x="44" y="49"/>
                  </a:cubicBezTo>
                  <a:cubicBezTo>
                    <a:pt x="44" y="35"/>
                    <a:pt x="37" y="22"/>
                    <a:pt x="26" y="13"/>
                  </a:cubicBezTo>
                  <a:cubicBezTo>
                    <a:pt x="24" y="12"/>
                    <a:pt x="22" y="11"/>
                    <a:pt x="20" y="10"/>
                  </a:cubicBezTo>
                  <a:cubicBezTo>
                    <a:pt x="19" y="9"/>
                    <a:pt x="18" y="9"/>
                    <a:pt x="17" y="8"/>
                  </a:cubicBezTo>
                  <a:cubicBezTo>
                    <a:pt x="15" y="7"/>
                    <a:pt x="14" y="6"/>
                    <a:pt x="14" y="4"/>
                  </a:cubicBezTo>
                  <a:cubicBezTo>
                    <a:pt x="14" y="2"/>
                    <a:pt x="16" y="0"/>
                    <a:pt x="19" y="0"/>
                  </a:cubicBezTo>
                  <a:cubicBezTo>
                    <a:pt x="19" y="0"/>
                    <a:pt x="20" y="0"/>
                    <a:pt x="21" y="0"/>
                  </a:cubicBezTo>
                  <a:cubicBezTo>
                    <a:pt x="40" y="9"/>
                    <a:pt x="53" y="28"/>
                    <a:pt x="53" y="49"/>
                  </a:cubicBezTo>
                  <a:cubicBezTo>
                    <a:pt x="53" y="71"/>
                    <a:pt x="40" y="90"/>
                    <a:pt x="21" y="98"/>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70" name="组合 169"/>
          <p:cNvGrpSpPr/>
          <p:nvPr/>
        </p:nvGrpSpPr>
        <p:grpSpPr>
          <a:xfrm>
            <a:off x="1307381" y="3079650"/>
            <a:ext cx="371817" cy="255333"/>
            <a:chOff x="1249606" y="1613712"/>
            <a:chExt cx="371817" cy="255333"/>
          </a:xfrm>
        </p:grpSpPr>
        <p:sp>
          <p:nvSpPr>
            <p:cNvPr id="96" name="Rectangle 96"/>
            <p:cNvSpPr>
              <a:spLocks noChangeArrowheads="1"/>
            </p:cNvSpPr>
            <p:nvPr/>
          </p:nvSpPr>
          <p:spPr bwMode="auto">
            <a:xfrm>
              <a:off x="1249606" y="1613712"/>
              <a:ext cx="271175" cy="16774"/>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7" name="Rectangle 97"/>
            <p:cNvSpPr>
              <a:spLocks noChangeArrowheads="1"/>
            </p:cNvSpPr>
            <p:nvPr/>
          </p:nvSpPr>
          <p:spPr bwMode="auto">
            <a:xfrm>
              <a:off x="1249606" y="1692921"/>
              <a:ext cx="271175" cy="17706"/>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8" name="Rectangle 98"/>
            <p:cNvSpPr>
              <a:spLocks noChangeArrowheads="1"/>
            </p:cNvSpPr>
            <p:nvPr/>
          </p:nvSpPr>
          <p:spPr bwMode="auto">
            <a:xfrm>
              <a:off x="1249606" y="1692921"/>
              <a:ext cx="345725" cy="17706"/>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9" name="Rectangle 99"/>
            <p:cNvSpPr>
              <a:spLocks noChangeArrowheads="1"/>
            </p:cNvSpPr>
            <p:nvPr/>
          </p:nvSpPr>
          <p:spPr bwMode="auto">
            <a:xfrm>
              <a:off x="1249606" y="1772130"/>
              <a:ext cx="301927" cy="17706"/>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0" name="Rectangle 100"/>
            <p:cNvSpPr>
              <a:spLocks noChangeArrowheads="1"/>
            </p:cNvSpPr>
            <p:nvPr/>
          </p:nvSpPr>
          <p:spPr bwMode="auto">
            <a:xfrm>
              <a:off x="1249606" y="1851339"/>
              <a:ext cx="371817" cy="17706"/>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69" name="组合 168"/>
          <p:cNvGrpSpPr/>
          <p:nvPr/>
        </p:nvGrpSpPr>
        <p:grpSpPr>
          <a:xfrm>
            <a:off x="2163772" y="3079650"/>
            <a:ext cx="370885" cy="255333"/>
            <a:chOff x="2105997" y="1613712"/>
            <a:chExt cx="370885" cy="255333"/>
          </a:xfrm>
        </p:grpSpPr>
        <p:sp>
          <p:nvSpPr>
            <p:cNvPr id="101" name="Rectangle 101"/>
            <p:cNvSpPr>
              <a:spLocks noChangeArrowheads="1"/>
            </p:cNvSpPr>
            <p:nvPr/>
          </p:nvSpPr>
          <p:spPr bwMode="auto">
            <a:xfrm>
              <a:off x="2157250" y="1613712"/>
              <a:ext cx="268379" cy="16774"/>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2" name="Rectangle 102"/>
            <p:cNvSpPr>
              <a:spLocks noChangeArrowheads="1"/>
            </p:cNvSpPr>
            <p:nvPr/>
          </p:nvSpPr>
          <p:spPr bwMode="auto">
            <a:xfrm>
              <a:off x="2157250" y="1692921"/>
              <a:ext cx="268379" cy="17706"/>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3" name="Rectangle 103"/>
            <p:cNvSpPr>
              <a:spLocks noChangeArrowheads="1"/>
            </p:cNvSpPr>
            <p:nvPr/>
          </p:nvSpPr>
          <p:spPr bwMode="auto">
            <a:xfrm>
              <a:off x="2119975" y="1692921"/>
              <a:ext cx="342929" cy="17706"/>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4" name="Rectangle 104"/>
            <p:cNvSpPr>
              <a:spLocks noChangeArrowheads="1"/>
            </p:cNvSpPr>
            <p:nvPr/>
          </p:nvSpPr>
          <p:spPr bwMode="auto">
            <a:xfrm>
              <a:off x="2141408" y="1772130"/>
              <a:ext cx="300063" cy="17706"/>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5" name="Rectangle 105"/>
            <p:cNvSpPr>
              <a:spLocks noChangeArrowheads="1"/>
            </p:cNvSpPr>
            <p:nvPr/>
          </p:nvSpPr>
          <p:spPr bwMode="auto">
            <a:xfrm>
              <a:off x="2105997" y="1851339"/>
              <a:ext cx="370885" cy="17706"/>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68" name="组合 167"/>
          <p:cNvGrpSpPr/>
          <p:nvPr/>
        </p:nvGrpSpPr>
        <p:grpSpPr>
          <a:xfrm>
            <a:off x="3014572" y="3079650"/>
            <a:ext cx="369954" cy="255333"/>
            <a:chOff x="2956797" y="1613712"/>
            <a:chExt cx="369954" cy="255333"/>
          </a:xfrm>
        </p:grpSpPr>
        <p:sp>
          <p:nvSpPr>
            <p:cNvPr id="106" name="Rectangle 106"/>
            <p:cNvSpPr>
              <a:spLocks noChangeArrowheads="1"/>
            </p:cNvSpPr>
            <p:nvPr/>
          </p:nvSpPr>
          <p:spPr bwMode="auto">
            <a:xfrm>
              <a:off x="3058371" y="1613712"/>
              <a:ext cx="268379" cy="16774"/>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7" name="Rectangle 107"/>
            <p:cNvSpPr>
              <a:spLocks noChangeArrowheads="1"/>
            </p:cNvSpPr>
            <p:nvPr/>
          </p:nvSpPr>
          <p:spPr bwMode="auto">
            <a:xfrm>
              <a:off x="3058371" y="1692921"/>
              <a:ext cx="268379" cy="17706"/>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8" name="Rectangle 108"/>
            <p:cNvSpPr>
              <a:spLocks noChangeArrowheads="1"/>
            </p:cNvSpPr>
            <p:nvPr/>
          </p:nvSpPr>
          <p:spPr bwMode="auto">
            <a:xfrm>
              <a:off x="2982889" y="1692921"/>
              <a:ext cx="343861" cy="17706"/>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9" name="Rectangle 109"/>
            <p:cNvSpPr>
              <a:spLocks noChangeArrowheads="1"/>
            </p:cNvSpPr>
            <p:nvPr/>
          </p:nvSpPr>
          <p:spPr bwMode="auto">
            <a:xfrm>
              <a:off x="3026687" y="1772130"/>
              <a:ext cx="300063" cy="17706"/>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0" name="Rectangle 110"/>
            <p:cNvSpPr>
              <a:spLocks noChangeArrowheads="1"/>
            </p:cNvSpPr>
            <p:nvPr/>
          </p:nvSpPr>
          <p:spPr bwMode="auto">
            <a:xfrm>
              <a:off x="2956797" y="1851339"/>
              <a:ext cx="369954" cy="17706"/>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67" name="组合 166"/>
          <p:cNvGrpSpPr/>
          <p:nvPr/>
        </p:nvGrpSpPr>
        <p:grpSpPr>
          <a:xfrm>
            <a:off x="3853257" y="3079650"/>
            <a:ext cx="369954" cy="255333"/>
            <a:chOff x="3795482" y="1613712"/>
            <a:chExt cx="369954" cy="255333"/>
          </a:xfrm>
        </p:grpSpPr>
        <p:sp>
          <p:nvSpPr>
            <p:cNvPr id="111" name="Rectangle 111"/>
            <p:cNvSpPr>
              <a:spLocks noChangeArrowheads="1"/>
            </p:cNvSpPr>
            <p:nvPr/>
          </p:nvSpPr>
          <p:spPr bwMode="auto">
            <a:xfrm>
              <a:off x="3795482" y="1851339"/>
              <a:ext cx="369954" cy="17706"/>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2" name="Rectangle 112"/>
            <p:cNvSpPr>
              <a:spLocks noChangeArrowheads="1"/>
            </p:cNvSpPr>
            <p:nvPr/>
          </p:nvSpPr>
          <p:spPr bwMode="auto">
            <a:xfrm>
              <a:off x="3795482" y="1772130"/>
              <a:ext cx="369954" cy="17706"/>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3" name="Rectangle 113"/>
            <p:cNvSpPr>
              <a:spLocks noChangeArrowheads="1"/>
            </p:cNvSpPr>
            <p:nvPr/>
          </p:nvSpPr>
          <p:spPr bwMode="auto">
            <a:xfrm>
              <a:off x="3795482" y="1692921"/>
              <a:ext cx="369954" cy="17706"/>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4" name="Rectangle 114"/>
            <p:cNvSpPr>
              <a:spLocks noChangeArrowheads="1"/>
            </p:cNvSpPr>
            <p:nvPr/>
          </p:nvSpPr>
          <p:spPr bwMode="auto">
            <a:xfrm>
              <a:off x="3795482" y="1613712"/>
              <a:ext cx="369954" cy="16774"/>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66" name="组合 165"/>
          <p:cNvGrpSpPr/>
          <p:nvPr/>
        </p:nvGrpSpPr>
        <p:grpSpPr>
          <a:xfrm>
            <a:off x="4705921" y="3079650"/>
            <a:ext cx="355044" cy="255333"/>
            <a:chOff x="4648146" y="1613712"/>
            <a:chExt cx="355044" cy="255333"/>
          </a:xfrm>
        </p:grpSpPr>
        <p:sp>
          <p:nvSpPr>
            <p:cNvPr id="115" name="Rectangle 115"/>
            <p:cNvSpPr>
              <a:spLocks noChangeArrowheads="1"/>
            </p:cNvSpPr>
            <p:nvPr/>
          </p:nvSpPr>
          <p:spPr bwMode="auto">
            <a:xfrm>
              <a:off x="4714309" y="1851339"/>
              <a:ext cx="288881" cy="17706"/>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6" name="Rectangle 116"/>
            <p:cNvSpPr>
              <a:spLocks noChangeArrowheads="1"/>
            </p:cNvSpPr>
            <p:nvPr/>
          </p:nvSpPr>
          <p:spPr bwMode="auto">
            <a:xfrm>
              <a:off x="4714309" y="1772130"/>
              <a:ext cx="288881" cy="17706"/>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7" name="Rectangle 117"/>
            <p:cNvSpPr>
              <a:spLocks noChangeArrowheads="1"/>
            </p:cNvSpPr>
            <p:nvPr/>
          </p:nvSpPr>
          <p:spPr bwMode="auto">
            <a:xfrm>
              <a:off x="4714309" y="1692921"/>
              <a:ext cx="288881" cy="17706"/>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8" name="Rectangle 118"/>
            <p:cNvSpPr>
              <a:spLocks noChangeArrowheads="1"/>
            </p:cNvSpPr>
            <p:nvPr/>
          </p:nvSpPr>
          <p:spPr bwMode="auto">
            <a:xfrm>
              <a:off x="4714309" y="1613712"/>
              <a:ext cx="288881" cy="16774"/>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9" name="Rectangle 119"/>
            <p:cNvSpPr>
              <a:spLocks noChangeArrowheads="1"/>
            </p:cNvSpPr>
            <p:nvPr/>
          </p:nvSpPr>
          <p:spPr bwMode="auto">
            <a:xfrm>
              <a:off x="4648146" y="1851339"/>
              <a:ext cx="41934" cy="17706"/>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0" name="Rectangle 120"/>
            <p:cNvSpPr>
              <a:spLocks noChangeArrowheads="1"/>
            </p:cNvSpPr>
            <p:nvPr/>
          </p:nvSpPr>
          <p:spPr bwMode="auto">
            <a:xfrm>
              <a:off x="4648146" y="1772130"/>
              <a:ext cx="41934" cy="17706"/>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1" name="Rectangle 121"/>
            <p:cNvSpPr>
              <a:spLocks noChangeArrowheads="1"/>
            </p:cNvSpPr>
            <p:nvPr/>
          </p:nvSpPr>
          <p:spPr bwMode="auto">
            <a:xfrm>
              <a:off x="4648146" y="1692921"/>
              <a:ext cx="41934" cy="17706"/>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2" name="Rectangle 122"/>
            <p:cNvSpPr>
              <a:spLocks noChangeArrowheads="1"/>
            </p:cNvSpPr>
            <p:nvPr/>
          </p:nvSpPr>
          <p:spPr bwMode="auto">
            <a:xfrm>
              <a:off x="4648146" y="1613712"/>
              <a:ext cx="41934" cy="16774"/>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64" name="组合 163"/>
          <p:cNvGrpSpPr/>
          <p:nvPr/>
        </p:nvGrpSpPr>
        <p:grpSpPr>
          <a:xfrm>
            <a:off x="6382361" y="3021874"/>
            <a:ext cx="389522" cy="374612"/>
            <a:chOff x="6324586" y="1555936"/>
            <a:chExt cx="389522" cy="374612"/>
          </a:xfrm>
        </p:grpSpPr>
        <p:sp>
          <p:nvSpPr>
            <p:cNvPr id="124" name="Freeform 124"/>
            <p:cNvSpPr>
              <a:spLocks noEditPoints="1"/>
            </p:cNvSpPr>
            <p:nvPr/>
          </p:nvSpPr>
          <p:spPr bwMode="auto">
            <a:xfrm>
              <a:off x="6324586" y="1555936"/>
              <a:ext cx="187306" cy="180783"/>
            </a:xfrm>
            <a:custGeom>
              <a:avLst/>
              <a:gdLst>
                <a:gd name="T0" fmla="*/ 201 w 201"/>
                <a:gd name="T1" fmla="*/ 194 h 194"/>
                <a:gd name="T2" fmla="*/ 0 w 201"/>
                <a:gd name="T3" fmla="*/ 194 h 194"/>
                <a:gd name="T4" fmla="*/ 0 w 201"/>
                <a:gd name="T5" fmla="*/ 0 h 194"/>
                <a:gd name="T6" fmla="*/ 201 w 201"/>
                <a:gd name="T7" fmla="*/ 0 h 194"/>
                <a:gd name="T8" fmla="*/ 201 w 201"/>
                <a:gd name="T9" fmla="*/ 194 h 194"/>
                <a:gd name="T10" fmla="*/ 19 w 201"/>
                <a:gd name="T11" fmla="*/ 175 h 194"/>
                <a:gd name="T12" fmla="*/ 182 w 201"/>
                <a:gd name="T13" fmla="*/ 175 h 194"/>
                <a:gd name="T14" fmla="*/ 182 w 201"/>
                <a:gd name="T15" fmla="*/ 19 h 194"/>
                <a:gd name="T16" fmla="*/ 19 w 201"/>
                <a:gd name="T17" fmla="*/ 19 h 194"/>
                <a:gd name="T18" fmla="*/ 19 w 201"/>
                <a:gd name="T19" fmla="*/ 175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1" h="194">
                  <a:moveTo>
                    <a:pt x="201" y="194"/>
                  </a:moveTo>
                  <a:lnTo>
                    <a:pt x="0" y="194"/>
                  </a:lnTo>
                  <a:lnTo>
                    <a:pt x="0" y="0"/>
                  </a:lnTo>
                  <a:lnTo>
                    <a:pt x="201" y="0"/>
                  </a:lnTo>
                  <a:lnTo>
                    <a:pt x="201" y="194"/>
                  </a:lnTo>
                  <a:close/>
                  <a:moveTo>
                    <a:pt x="19" y="175"/>
                  </a:moveTo>
                  <a:lnTo>
                    <a:pt x="182" y="175"/>
                  </a:lnTo>
                  <a:lnTo>
                    <a:pt x="182" y="19"/>
                  </a:lnTo>
                  <a:lnTo>
                    <a:pt x="19" y="19"/>
                  </a:lnTo>
                  <a:lnTo>
                    <a:pt x="19" y="175"/>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5" name="Freeform 125"/>
            <p:cNvSpPr>
              <a:spLocks noEditPoints="1"/>
            </p:cNvSpPr>
            <p:nvPr/>
          </p:nvSpPr>
          <p:spPr bwMode="auto">
            <a:xfrm>
              <a:off x="6526802" y="1555936"/>
              <a:ext cx="187306" cy="180783"/>
            </a:xfrm>
            <a:custGeom>
              <a:avLst/>
              <a:gdLst>
                <a:gd name="T0" fmla="*/ 201 w 201"/>
                <a:gd name="T1" fmla="*/ 194 h 194"/>
                <a:gd name="T2" fmla="*/ 0 w 201"/>
                <a:gd name="T3" fmla="*/ 194 h 194"/>
                <a:gd name="T4" fmla="*/ 0 w 201"/>
                <a:gd name="T5" fmla="*/ 0 h 194"/>
                <a:gd name="T6" fmla="*/ 201 w 201"/>
                <a:gd name="T7" fmla="*/ 0 h 194"/>
                <a:gd name="T8" fmla="*/ 201 w 201"/>
                <a:gd name="T9" fmla="*/ 194 h 194"/>
                <a:gd name="T10" fmla="*/ 19 w 201"/>
                <a:gd name="T11" fmla="*/ 175 h 194"/>
                <a:gd name="T12" fmla="*/ 182 w 201"/>
                <a:gd name="T13" fmla="*/ 175 h 194"/>
                <a:gd name="T14" fmla="*/ 182 w 201"/>
                <a:gd name="T15" fmla="*/ 19 h 194"/>
                <a:gd name="T16" fmla="*/ 19 w 201"/>
                <a:gd name="T17" fmla="*/ 19 h 194"/>
                <a:gd name="T18" fmla="*/ 19 w 201"/>
                <a:gd name="T19" fmla="*/ 175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1" h="194">
                  <a:moveTo>
                    <a:pt x="201" y="194"/>
                  </a:moveTo>
                  <a:lnTo>
                    <a:pt x="0" y="194"/>
                  </a:lnTo>
                  <a:lnTo>
                    <a:pt x="0" y="0"/>
                  </a:lnTo>
                  <a:lnTo>
                    <a:pt x="201" y="0"/>
                  </a:lnTo>
                  <a:lnTo>
                    <a:pt x="201" y="194"/>
                  </a:lnTo>
                  <a:close/>
                  <a:moveTo>
                    <a:pt x="19" y="175"/>
                  </a:moveTo>
                  <a:lnTo>
                    <a:pt x="182" y="175"/>
                  </a:lnTo>
                  <a:lnTo>
                    <a:pt x="182" y="19"/>
                  </a:lnTo>
                  <a:lnTo>
                    <a:pt x="19" y="19"/>
                  </a:lnTo>
                  <a:lnTo>
                    <a:pt x="19" y="175"/>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6" name="Freeform 126"/>
            <p:cNvSpPr>
              <a:spLocks noEditPoints="1"/>
            </p:cNvSpPr>
            <p:nvPr/>
          </p:nvSpPr>
          <p:spPr bwMode="auto">
            <a:xfrm>
              <a:off x="6324586" y="1749765"/>
              <a:ext cx="187306" cy="180783"/>
            </a:xfrm>
            <a:custGeom>
              <a:avLst/>
              <a:gdLst>
                <a:gd name="T0" fmla="*/ 201 w 201"/>
                <a:gd name="T1" fmla="*/ 194 h 194"/>
                <a:gd name="T2" fmla="*/ 0 w 201"/>
                <a:gd name="T3" fmla="*/ 194 h 194"/>
                <a:gd name="T4" fmla="*/ 0 w 201"/>
                <a:gd name="T5" fmla="*/ 0 h 194"/>
                <a:gd name="T6" fmla="*/ 201 w 201"/>
                <a:gd name="T7" fmla="*/ 0 h 194"/>
                <a:gd name="T8" fmla="*/ 201 w 201"/>
                <a:gd name="T9" fmla="*/ 194 h 194"/>
                <a:gd name="T10" fmla="*/ 19 w 201"/>
                <a:gd name="T11" fmla="*/ 175 h 194"/>
                <a:gd name="T12" fmla="*/ 182 w 201"/>
                <a:gd name="T13" fmla="*/ 175 h 194"/>
                <a:gd name="T14" fmla="*/ 182 w 201"/>
                <a:gd name="T15" fmla="*/ 19 h 194"/>
                <a:gd name="T16" fmla="*/ 19 w 201"/>
                <a:gd name="T17" fmla="*/ 19 h 194"/>
                <a:gd name="T18" fmla="*/ 19 w 201"/>
                <a:gd name="T19" fmla="*/ 175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1" h="194">
                  <a:moveTo>
                    <a:pt x="201" y="194"/>
                  </a:moveTo>
                  <a:lnTo>
                    <a:pt x="0" y="194"/>
                  </a:lnTo>
                  <a:lnTo>
                    <a:pt x="0" y="0"/>
                  </a:lnTo>
                  <a:lnTo>
                    <a:pt x="201" y="0"/>
                  </a:lnTo>
                  <a:lnTo>
                    <a:pt x="201" y="194"/>
                  </a:lnTo>
                  <a:close/>
                  <a:moveTo>
                    <a:pt x="19" y="175"/>
                  </a:moveTo>
                  <a:lnTo>
                    <a:pt x="182" y="175"/>
                  </a:lnTo>
                  <a:lnTo>
                    <a:pt x="182" y="19"/>
                  </a:lnTo>
                  <a:lnTo>
                    <a:pt x="19" y="19"/>
                  </a:lnTo>
                  <a:lnTo>
                    <a:pt x="19" y="175"/>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7" name="Freeform 127"/>
            <p:cNvSpPr>
              <a:spLocks noEditPoints="1"/>
            </p:cNvSpPr>
            <p:nvPr/>
          </p:nvSpPr>
          <p:spPr bwMode="auto">
            <a:xfrm>
              <a:off x="6526802" y="1749765"/>
              <a:ext cx="187306" cy="180783"/>
            </a:xfrm>
            <a:custGeom>
              <a:avLst/>
              <a:gdLst>
                <a:gd name="T0" fmla="*/ 201 w 201"/>
                <a:gd name="T1" fmla="*/ 194 h 194"/>
                <a:gd name="T2" fmla="*/ 0 w 201"/>
                <a:gd name="T3" fmla="*/ 194 h 194"/>
                <a:gd name="T4" fmla="*/ 0 w 201"/>
                <a:gd name="T5" fmla="*/ 0 h 194"/>
                <a:gd name="T6" fmla="*/ 201 w 201"/>
                <a:gd name="T7" fmla="*/ 0 h 194"/>
                <a:gd name="T8" fmla="*/ 201 w 201"/>
                <a:gd name="T9" fmla="*/ 194 h 194"/>
                <a:gd name="T10" fmla="*/ 19 w 201"/>
                <a:gd name="T11" fmla="*/ 175 h 194"/>
                <a:gd name="T12" fmla="*/ 182 w 201"/>
                <a:gd name="T13" fmla="*/ 175 h 194"/>
                <a:gd name="T14" fmla="*/ 182 w 201"/>
                <a:gd name="T15" fmla="*/ 19 h 194"/>
                <a:gd name="T16" fmla="*/ 19 w 201"/>
                <a:gd name="T17" fmla="*/ 19 h 194"/>
                <a:gd name="T18" fmla="*/ 19 w 201"/>
                <a:gd name="T19" fmla="*/ 175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1" h="194">
                  <a:moveTo>
                    <a:pt x="201" y="194"/>
                  </a:moveTo>
                  <a:lnTo>
                    <a:pt x="0" y="194"/>
                  </a:lnTo>
                  <a:lnTo>
                    <a:pt x="0" y="0"/>
                  </a:lnTo>
                  <a:lnTo>
                    <a:pt x="201" y="0"/>
                  </a:lnTo>
                  <a:lnTo>
                    <a:pt x="201" y="194"/>
                  </a:lnTo>
                  <a:close/>
                  <a:moveTo>
                    <a:pt x="19" y="175"/>
                  </a:moveTo>
                  <a:lnTo>
                    <a:pt x="182" y="175"/>
                  </a:lnTo>
                  <a:lnTo>
                    <a:pt x="182" y="19"/>
                  </a:lnTo>
                  <a:lnTo>
                    <a:pt x="19" y="19"/>
                  </a:lnTo>
                  <a:lnTo>
                    <a:pt x="19" y="175"/>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63" name="组合 162"/>
          <p:cNvGrpSpPr/>
          <p:nvPr/>
        </p:nvGrpSpPr>
        <p:grpSpPr>
          <a:xfrm>
            <a:off x="7208000" y="3004168"/>
            <a:ext cx="423070" cy="405365"/>
            <a:chOff x="7150225" y="1538230"/>
            <a:chExt cx="423070" cy="405365"/>
          </a:xfrm>
        </p:grpSpPr>
        <p:sp>
          <p:nvSpPr>
            <p:cNvPr id="128" name="Freeform 128"/>
            <p:cNvSpPr>
              <a:spLocks noEditPoints="1"/>
            </p:cNvSpPr>
            <p:nvPr/>
          </p:nvSpPr>
          <p:spPr bwMode="auto">
            <a:xfrm>
              <a:off x="7150225" y="1538230"/>
              <a:ext cx="136985" cy="132326"/>
            </a:xfrm>
            <a:custGeom>
              <a:avLst/>
              <a:gdLst>
                <a:gd name="T0" fmla="*/ 147 w 147"/>
                <a:gd name="T1" fmla="*/ 142 h 142"/>
                <a:gd name="T2" fmla="*/ 0 w 147"/>
                <a:gd name="T3" fmla="*/ 142 h 142"/>
                <a:gd name="T4" fmla="*/ 0 w 147"/>
                <a:gd name="T5" fmla="*/ 0 h 142"/>
                <a:gd name="T6" fmla="*/ 147 w 147"/>
                <a:gd name="T7" fmla="*/ 0 h 142"/>
                <a:gd name="T8" fmla="*/ 147 w 147"/>
                <a:gd name="T9" fmla="*/ 142 h 142"/>
                <a:gd name="T10" fmla="*/ 19 w 147"/>
                <a:gd name="T11" fmla="*/ 123 h 142"/>
                <a:gd name="T12" fmla="*/ 128 w 147"/>
                <a:gd name="T13" fmla="*/ 123 h 142"/>
                <a:gd name="T14" fmla="*/ 128 w 147"/>
                <a:gd name="T15" fmla="*/ 19 h 142"/>
                <a:gd name="T16" fmla="*/ 19 w 147"/>
                <a:gd name="T17" fmla="*/ 19 h 142"/>
                <a:gd name="T18" fmla="*/ 19 w 147"/>
                <a:gd name="T19" fmla="*/ 12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7" h="142">
                  <a:moveTo>
                    <a:pt x="147" y="142"/>
                  </a:moveTo>
                  <a:lnTo>
                    <a:pt x="0" y="142"/>
                  </a:lnTo>
                  <a:lnTo>
                    <a:pt x="0" y="0"/>
                  </a:lnTo>
                  <a:lnTo>
                    <a:pt x="147" y="0"/>
                  </a:lnTo>
                  <a:lnTo>
                    <a:pt x="147" y="142"/>
                  </a:lnTo>
                  <a:close/>
                  <a:moveTo>
                    <a:pt x="19" y="123"/>
                  </a:moveTo>
                  <a:lnTo>
                    <a:pt x="128" y="123"/>
                  </a:lnTo>
                  <a:lnTo>
                    <a:pt x="128" y="19"/>
                  </a:lnTo>
                  <a:lnTo>
                    <a:pt x="19" y="19"/>
                  </a:lnTo>
                  <a:lnTo>
                    <a:pt x="19" y="123"/>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9" name="Freeform 129"/>
            <p:cNvSpPr>
              <a:spLocks noEditPoints="1"/>
            </p:cNvSpPr>
            <p:nvPr/>
          </p:nvSpPr>
          <p:spPr bwMode="auto">
            <a:xfrm>
              <a:off x="7293733" y="1538230"/>
              <a:ext cx="136053" cy="132326"/>
            </a:xfrm>
            <a:custGeom>
              <a:avLst/>
              <a:gdLst>
                <a:gd name="T0" fmla="*/ 146 w 146"/>
                <a:gd name="T1" fmla="*/ 142 h 142"/>
                <a:gd name="T2" fmla="*/ 0 w 146"/>
                <a:gd name="T3" fmla="*/ 142 h 142"/>
                <a:gd name="T4" fmla="*/ 0 w 146"/>
                <a:gd name="T5" fmla="*/ 0 h 142"/>
                <a:gd name="T6" fmla="*/ 146 w 146"/>
                <a:gd name="T7" fmla="*/ 0 h 142"/>
                <a:gd name="T8" fmla="*/ 146 w 146"/>
                <a:gd name="T9" fmla="*/ 142 h 142"/>
                <a:gd name="T10" fmla="*/ 19 w 146"/>
                <a:gd name="T11" fmla="*/ 123 h 142"/>
                <a:gd name="T12" fmla="*/ 128 w 146"/>
                <a:gd name="T13" fmla="*/ 123 h 142"/>
                <a:gd name="T14" fmla="*/ 128 w 146"/>
                <a:gd name="T15" fmla="*/ 19 h 142"/>
                <a:gd name="T16" fmla="*/ 19 w 146"/>
                <a:gd name="T17" fmla="*/ 19 h 142"/>
                <a:gd name="T18" fmla="*/ 19 w 146"/>
                <a:gd name="T19" fmla="*/ 12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 h="142">
                  <a:moveTo>
                    <a:pt x="146" y="142"/>
                  </a:moveTo>
                  <a:lnTo>
                    <a:pt x="0" y="142"/>
                  </a:lnTo>
                  <a:lnTo>
                    <a:pt x="0" y="0"/>
                  </a:lnTo>
                  <a:lnTo>
                    <a:pt x="146" y="0"/>
                  </a:lnTo>
                  <a:lnTo>
                    <a:pt x="146" y="142"/>
                  </a:lnTo>
                  <a:close/>
                  <a:moveTo>
                    <a:pt x="19" y="123"/>
                  </a:moveTo>
                  <a:lnTo>
                    <a:pt x="128" y="123"/>
                  </a:lnTo>
                  <a:lnTo>
                    <a:pt x="128" y="19"/>
                  </a:lnTo>
                  <a:lnTo>
                    <a:pt x="19" y="19"/>
                  </a:lnTo>
                  <a:lnTo>
                    <a:pt x="19" y="123"/>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0" name="Freeform 130"/>
            <p:cNvSpPr>
              <a:spLocks noEditPoints="1"/>
            </p:cNvSpPr>
            <p:nvPr/>
          </p:nvSpPr>
          <p:spPr bwMode="auto">
            <a:xfrm>
              <a:off x="7150225" y="1675215"/>
              <a:ext cx="136985" cy="132326"/>
            </a:xfrm>
            <a:custGeom>
              <a:avLst/>
              <a:gdLst>
                <a:gd name="T0" fmla="*/ 147 w 147"/>
                <a:gd name="T1" fmla="*/ 142 h 142"/>
                <a:gd name="T2" fmla="*/ 0 w 147"/>
                <a:gd name="T3" fmla="*/ 142 h 142"/>
                <a:gd name="T4" fmla="*/ 0 w 147"/>
                <a:gd name="T5" fmla="*/ 0 h 142"/>
                <a:gd name="T6" fmla="*/ 147 w 147"/>
                <a:gd name="T7" fmla="*/ 0 h 142"/>
                <a:gd name="T8" fmla="*/ 147 w 147"/>
                <a:gd name="T9" fmla="*/ 142 h 142"/>
                <a:gd name="T10" fmla="*/ 19 w 147"/>
                <a:gd name="T11" fmla="*/ 123 h 142"/>
                <a:gd name="T12" fmla="*/ 128 w 147"/>
                <a:gd name="T13" fmla="*/ 123 h 142"/>
                <a:gd name="T14" fmla="*/ 128 w 147"/>
                <a:gd name="T15" fmla="*/ 19 h 142"/>
                <a:gd name="T16" fmla="*/ 19 w 147"/>
                <a:gd name="T17" fmla="*/ 19 h 142"/>
                <a:gd name="T18" fmla="*/ 19 w 147"/>
                <a:gd name="T19" fmla="*/ 12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7" h="142">
                  <a:moveTo>
                    <a:pt x="147" y="142"/>
                  </a:moveTo>
                  <a:lnTo>
                    <a:pt x="0" y="142"/>
                  </a:lnTo>
                  <a:lnTo>
                    <a:pt x="0" y="0"/>
                  </a:lnTo>
                  <a:lnTo>
                    <a:pt x="147" y="0"/>
                  </a:lnTo>
                  <a:lnTo>
                    <a:pt x="147" y="142"/>
                  </a:lnTo>
                  <a:close/>
                  <a:moveTo>
                    <a:pt x="19" y="123"/>
                  </a:moveTo>
                  <a:lnTo>
                    <a:pt x="128" y="123"/>
                  </a:lnTo>
                  <a:lnTo>
                    <a:pt x="128" y="19"/>
                  </a:lnTo>
                  <a:lnTo>
                    <a:pt x="19" y="19"/>
                  </a:lnTo>
                  <a:lnTo>
                    <a:pt x="19" y="123"/>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1" name="Freeform 131"/>
            <p:cNvSpPr>
              <a:spLocks noEditPoints="1"/>
            </p:cNvSpPr>
            <p:nvPr/>
          </p:nvSpPr>
          <p:spPr bwMode="auto">
            <a:xfrm>
              <a:off x="7293733" y="1675215"/>
              <a:ext cx="136053" cy="132326"/>
            </a:xfrm>
            <a:custGeom>
              <a:avLst/>
              <a:gdLst>
                <a:gd name="T0" fmla="*/ 146 w 146"/>
                <a:gd name="T1" fmla="*/ 142 h 142"/>
                <a:gd name="T2" fmla="*/ 0 w 146"/>
                <a:gd name="T3" fmla="*/ 142 h 142"/>
                <a:gd name="T4" fmla="*/ 0 w 146"/>
                <a:gd name="T5" fmla="*/ 0 h 142"/>
                <a:gd name="T6" fmla="*/ 146 w 146"/>
                <a:gd name="T7" fmla="*/ 0 h 142"/>
                <a:gd name="T8" fmla="*/ 146 w 146"/>
                <a:gd name="T9" fmla="*/ 142 h 142"/>
                <a:gd name="T10" fmla="*/ 19 w 146"/>
                <a:gd name="T11" fmla="*/ 123 h 142"/>
                <a:gd name="T12" fmla="*/ 128 w 146"/>
                <a:gd name="T13" fmla="*/ 123 h 142"/>
                <a:gd name="T14" fmla="*/ 128 w 146"/>
                <a:gd name="T15" fmla="*/ 19 h 142"/>
                <a:gd name="T16" fmla="*/ 19 w 146"/>
                <a:gd name="T17" fmla="*/ 19 h 142"/>
                <a:gd name="T18" fmla="*/ 19 w 146"/>
                <a:gd name="T19" fmla="*/ 12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 h="142">
                  <a:moveTo>
                    <a:pt x="146" y="142"/>
                  </a:moveTo>
                  <a:lnTo>
                    <a:pt x="0" y="142"/>
                  </a:lnTo>
                  <a:lnTo>
                    <a:pt x="0" y="0"/>
                  </a:lnTo>
                  <a:lnTo>
                    <a:pt x="146" y="0"/>
                  </a:lnTo>
                  <a:lnTo>
                    <a:pt x="146" y="142"/>
                  </a:lnTo>
                  <a:close/>
                  <a:moveTo>
                    <a:pt x="19" y="123"/>
                  </a:moveTo>
                  <a:lnTo>
                    <a:pt x="128" y="123"/>
                  </a:lnTo>
                  <a:lnTo>
                    <a:pt x="128" y="19"/>
                  </a:lnTo>
                  <a:lnTo>
                    <a:pt x="19" y="19"/>
                  </a:lnTo>
                  <a:lnTo>
                    <a:pt x="19" y="123"/>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2" name="Freeform 132"/>
            <p:cNvSpPr>
              <a:spLocks noEditPoints="1"/>
            </p:cNvSpPr>
            <p:nvPr/>
          </p:nvSpPr>
          <p:spPr bwMode="auto">
            <a:xfrm>
              <a:off x="7437242" y="1538230"/>
              <a:ext cx="136053" cy="132326"/>
            </a:xfrm>
            <a:custGeom>
              <a:avLst/>
              <a:gdLst>
                <a:gd name="T0" fmla="*/ 146 w 146"/>
                <a:gd name="T1" fmla="*/ 142 h 142"/>
                <a:gd name="T2" fmla="*/ 0 w 146"/>
                <a:gd name="T3" fmla="*/ 142 h 142"/>
                <a:gd name="T4" fmla="*/ 0 w 146"/>
                <a:gd name="T5" fmla="*/ 0 h 142"/>
                <a:gd name="T6" fmla="*/ 146 w 146"/>
                <a:gd name="T7" fmla="*/ 0 h 142"/>
                <a:gd name="T8" fmla="*/ 146 w 146"/>
                <a:gd name="T9" fmla="*/ 142 h 142"/>
                <a:gd name="T10" fmla="*/ 18 w 146"/>
                <a:gd name="T11" fmla="*/ 123 h 142"/>
                <a:gd name="T12" fmla="*/ 127 w 146"/>
                <a:gd name="T13" fmla="*/ 123 h 142"/>
                <a:gd name="T14" fmla="*/ 127 w 146"/>
                <a:gd name="T15" fmla="*/ 19 h 142"/>
                <a:gd name="T16" fmla="*/ 18 w 146"/>
                <a:gd name="T17" fmla="*/ 19 h 142"/>
                <a:gd name="T18" fmla="*/ 18 w 146"/>
                <a:gd name="T19" fmla="*/ 12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 h="142">
                  <a:moveTo>
                    <a:pt x="146" y="142"/>
                  </a:moveTo>
                  <a:lnTo>
                    <a:pt x="0" y="142"/>
                  </a:lnTo>
                  <a:lnTo>
                    <a:pt x="0" y="0"/>
                  </a:lnTo>
                  <a:lnTo>
                    <a:pt x="146" y="0"/>
                  </a:lnTo>
                  <a:lnTo>
                    <a:pt x="146" y="142"/>
                  </a:lnTo>
                  <a:close/>
                  <a:moveTo>
                    <a:pt x="18" y="123"/>
                  </a:moveTo>
                  <a:lnTo>
                    <a:pt x="127" y="123"/>
                  </a:lnTo>
                  <a:lnTo>
                    <a:pt x="127" y="19"/>
                  </a:lnTo>
                  <a:lnTo>
                    <a:pt x="18" y="19"/>
                  </a:lnTo>
                  <a:lnTo>
                    <a:pt x="18" y="123"/>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3" name="Freeform 133"/>
            <p:cNvSpPr>
              <a:spLocks noEditPoints="1"/>
            </p:cNvSpPr>
            <p:nvPr/>
          </p:nvSpPr>
          <p:spPr bwMode="auto">
            <a:xfrm>
              <a:off x="7437242" y="1675215"/>
              <a:ext cx="136053" cy="132326"/>
            </a:xfrm>
            <a:custGeom>
              <a:avLst/>
              <a:gdLst>
                <a:gd name="T0" fmla="*/ 146 w 146"/>
                <a:gd name="T1" fmla="*/ 142 h 142"/>
                <a:gd name="T2" fmla="*/ 0 w 146"/>
                <a:gd name="T3" fmla="*/ 142 h 142"/>
                <a:gd name="T4" fmla="*/ 0 w 146"/>
                <a:gd name="T5" fmla="*/ 0 h 142"/>
                <a:gd name="T6" fmla="*/ 146 w 146"/>
                <a:gd name="T7" fmla="*/ 0 h 142"/>
                <a:gd name="T8" fmla="*/ 146 w 146"/>
                <a:gd name="T9" fmla="*/ 142 h 142"/>
                <a:gd name="T10" fmla="*/ 18 w 146"/>
                <a:gd name="T11" fmla="*/ 123 h 142"/>
                <a:gd name="T12" fmla="*/ 127 w 146"/>
                <a:gd name="T13" fmla="*/ 123 h 142"/>
                <a:gd name="T14" fmla="*/ 127 w 146"/>
                <a:gd name="T15" fmla="*/ 19 h 142"/>
                <a:gd name="T16" fmla="*/ 18 w 146"/>
                <a:gd name="T17" fmla="*/ 19 h 142"/>
                <a:gd name="T18" fmla="*/ 18 w 146"/>
                <a:gd name="T19" fmla="*/ 12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 h="142">
                  <a:moveTo>
                    <a:pt x="146" y="142"/>
                  </a:moveTo>
                  <a:lnTo>
                    <a:pt x="0" y="142"/>
                  </a:lnTo>
                  <a:lnTo>
                    <a:pt x="0" y="0"/>
                  </a:lnTo>
                  <a:lnTo>
                    <a:pt x="146" y="0"/>
                  </a:lnTo>
                  <a:lnTo>
                    <a:pt x="146" y="142"/>
                  </a:lnTo>
                  <a:close/>
                  <a:moveTo>
                    <a:pt x="18" y="123"/>
                  </a:moveTo>
                  <a:lnTo>
                    <a:pt x="127" y="123"/>
                  </a:lnTo>
                  <a:lnTo>
                    <a:pt x="127" y="19"/>
                  </a:lnTo>
                  <a:lnTo>
                    <a:pt x="18" y="19"/>
                  </a:lnTo>
                  <a:lnTo>
                    <a:pt x="18" y="123"/>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4" name="Freeform 134"/>
            <p:cNvSpPr>
              <a:spLocks noEditPoints="1"/>
            </p:cNvSpPr>
            <p:nvPr/>
          </p:nvSpPr>
          <p:spPr bwMode="auto">
            <a:xfrm>
              <a:off x="7150225" y="1811269"/>
              <a:ext cx="136985" cy="132326"/>
            </a:xfrm>
            <a:custGeom>
              <a:avLst/>
              <a:gdLst>
                <a:gd name="T0" fmla="*/ 147 w 147"/>
                <a:gd name="T1" fmla="*/ 142 h 142"/>
                <a:gd name="T2" fmla="*/ 0 w 147"/>
                <a:gd name="T3" fmla="*/ 142 h 142"/>
                <a:gd name="T4" fmla="*/ 0 w 147"/>
                <a:gd name="T5" fmla="*/ 0 h 142"/>
                <a:gd name="T6" fmla="*/ 147 w 147"/>
                <a:gd name="T7" fmla="*/ 0 h 142"/>
                <a:gd name="T8" fmla="*/ 147 w 147"/>
                <a:gd name="T9" fmla="*/ 142 h 142"/>
                <a:gd name="T10" fmla="*/ 19 w 147"/>
                <a:gd name="T11" fmla="*/ 123 h 142"/>
                <a:gd name="T12" fmla="*/ 128 w 147"/>
                <a:gd name="T13" fmla="*/ 123 h 142"/>
                <a:gd name="T14" fmla="*/ 128 w 147"/>
                <a:gd name="T15" fmla="*/ 19 h 142"/>
                <a:gd name="T16" fmla="*/ 19 w 147"/>
                <a:gd name="T17" fmla="*/ 19 h 142"/>
                <a:gd name="T18" fmla="*/ 19 w 147"/>
                <a:gd name="T19" fmla="*/ 12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7" h="142">
                  <a:moveTo>
                    <a:pt x="147" y="142"/>
                  </a:moveTo>
                  <a:lnTo>
                    <a:pt x="0" y="142"/>
                  </a:lnTo>
                  <a:lnTo>
                    <a:pt x="0" y="0"/>
                  </a:lnTo>
                  <a:lnTo>
                    <a:pt x="147" y="0"/>
                  </a:lnTo>
                  <a:lnTo>
                    <a:pt x="147" y="142"/>
                  </a:lnTo>
                  <a:close/>
                  <a:moveTo>
                    <a:pt x="19" y="123"/>
                  </a:moveTo>
                  <a:lnTo>
                    <a:pt x="128" y="123"/>
                  </a:lnTo>
                  <a:lnTo>
                    <a:pt x="128" y="19"/>
                  </a:lnTo>
                  <a:lnTo>
                    <a:pt x="19" y="19"/>
                  </a:lnTo>
                  <a:lnTo>
                    <a:pt x="19" y="123"/>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5" name="Freeform 135"/>
            <p:cNvSpPr>
              <a:spLocks noEditPoints="1"/>
            </p:cNvSpPr>
            <p:nvPr/>
          </p:nvSpPr>
          <p:spPr bwMode="auto">
            <a:xfrm>
              <a:off x="7293733" y="1811269"/>
              <a:ext cx="136053" cy="132326"/>
            </a:xfrm>
            <a:custGeom>
              <a:avLst/>
              <a:gdLst>
                <a:gd name="T0" fmla="*/ 146 w 146"/>
                <a:gd name="T1" fmla="*/ 142 h 142"/>
                <a:gd name="T2" fmla="*/ 0 w 146"/>
                <a:gd name="T3" fmla="*/ 142 h 142"/>
                <a:gd name="T4" fmla="*/ 0 w 146"/>
                <a:gd name="T5" fmla="*/ 0 h 142"/>
                <a:gd name="T6" fmla="*/ 146 w 146"/>
                <a:gd name="T7" fmla="*/ 0 h 142"/>
                <a:gd name="T8" fmla="*/ 146 w 146"/>
                <a:gd name="T9" fmla="*/ 142 h 142"/>
                <a:gd name="T10" fmla="*/ 19 w 146"/>
                <a:gd name="T11" fmla="*/ 123 h 142"/>
                <a:gd name="T12" fmla="*/ 128 w 146"/>
                <a:gd name="T13" fmla="*/ 123 h 142"/>
                <a:gd name="T14" fmla="*/ 128 w 146"/>
                <a:gd name="T15" fmla="*/ 19 h 142"/>
                <a:gd name="T16" fmla="*/ 19 w 146"/>
                <a:gd name="T17" fmla="*/ 19 h 142"/>
                <a:gd name="T18" fmla="*/ 19 w 146"/>
                <a:gd name="T19" fmla="*/ 12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 h="142">
                  <a:moveTo>
                    <a:pt x="146" y="142"/>
                  </a:moveTo>
                  <a:lnTo>
                    <a:pt x="0" y="142"/>
                  </a:lnTo>
                  <a:lnTo>
                    <a:pt x="0" y="0"/>
                  </a:lnTo>
                  <a:lnTo>
                    <a:pt x="146" y="0"/>
                  </a:lnTo>
                  <a:lnTo>
                    <a:pt x="146" y="142"/>
                  </a:lnTo>
                  <a:close/>
                  <a:moveTo>
                    <a:pt x="19" y="123"/>
                  </a:moveTo>
                  <a:lnTo>
                    <a:pt x="128" y="123"/>
                  </a:lnTo>
                  <a:lnTo>
                    <a:pt x="128" y="19"/>
                  </a:lnTo>
                  <a:lnTo>
                    <a:pt x="19" y="19"/>
                  </a:lnTo>
                  <a:lnTo>
                    <a:pt x="19" y="123"/>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6" name="Freeform 136"/>
            <p:cNvSpPr>
              <a:spLocks noEditPoints="1"/>
            </p:cNvSpPr>
            <p:nvPr/>
          </p:nvSpPr>
          <p:spPr bwMode="auto">
            <a:xfrm>
              <a:off x="7437242" y="1811269"/>
              <a:ext cx="136053" cy="132326"/>
            </a:xfrm>
            <a:custGeom>
              <a:avLst/>
              <a:gdLst>
                <a:gd name="T0" fmla="*/ 146 w 146"/>
                <a:gd name="T1" fmla="*/ 142 h 142"/>
                <a:gd name="T2" fmla="*/ 0 w 146"/>
                <a:gd name="T3" fmla="*/ 142 h 142"/>
                <a:gd name="T4" fmla="*/ 0 w 146"/>
                <a:gd name="T5" fmla="*/ 0 h 142"/>
                <a:gd name="T6" fmla="*/ 146 w 146"/>
                <a:gd name="T7" fmla="*/ 0 h 142"/>
                <a:gd name="T8" fmla="*/ 146 w 146"/>
                <a:gd name="T9" fmla="*/ 142 h 142"/>
                <a:gd name="T10" fmla="*/ 18 w 146"/>
                <a:gd name="T11" fmla="*/ 123 h 142"/>
                <a:gd name="T12" fmla="*/ 127 w 146"/>
                <a:gd name="T13" fmla="*/ 123 h 142"/>
                <a:gd name="T14" fmla="*/ 127 w 146"/>
                <a:gd name="T15" fmla="*/ 19 h 142"/>
                <a:gd name="T16" fmla="*/ 18 w 146"/>
                <a:gd name="T17" fmla="*/ 19 h 142"/>
                <a:gd name="T18" fmla="*/ 18 w 146"/>
                <a:gd name="T19" fmla="*/ 12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 h="142">
                  <a:moveTo>
                    <a:pt x="146" y="142"/>
                  </a:moveTo>
                  <a:lnTo>
                    <a:pt x="0" y="142"/>
                  </a:lnTo>
                  <a:lnTo>
                    <a:pt x="0" y="0"/>
                  </a:lnTo>
                  <a:lnTo>
                    <a:pt x="146" y="0"/>
                  </a:lnTo>
                  <a:lnTo>
                    <a:pt x="146" y="142"/>
                  </a:lnTo>
                  <a:close/>
                  <a:moveTo>
                    <a:pt x="18" y="123"/>
                  </a:moveTo>
                  <a:lnTo>
                    <a:pt x="127" y="123"/>
                  </a:lnTo>
                  <a:lnTo>
                    <a:pt x="127" y="19"/>
                  </a:lnTo>
                  <a:lnTo>
                    <a:pt x="18" y="19"/>
                  </a:lnTo>
                  <a:lnTo>
                    <a:pt x="18" y="123"/>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65" name="组合 164"/>
          <p:cNvGrpSpPr/>
          <p:nvPr/>
        </p:nvGrpSpPr>
        <p:grpSpPr>
          <a:xfrm>
            <a:off x="5527833" y="3047966"/>
            <a:ext cx="407229" cy="328951"/>
            <a:chOff x="5470058" y="1582028"/>
            <a:chExt cx="407229" cy="328951"/>
          </a:xfrm>
        </p:grpSpPr>
        <p:sp>
          <p:nvSpPr>
            <p:cNvPr id="123" name="Freeform 123"/>
            <p:cNvSpPr>
              <a:spLocks noEditPoints="1"/>
            </p:cNvSpPr>
            <p:nvPr/>
          </p:nvSpPr>
          <p:spPr bwMode="auto">
            <a:xfrm>
              <a:off x="5470058" y="1582028"/>
              <a:ext cx="98779" cy="96915"/>
            </a:xfrm>
            <a:custGeom>
              <a:avLst/>
              <a:gdLst>
                <a:gd name="T0" fmla="*/ 106 w 106"/>
                <a:gd name="T1" fmla="*/ 104 h 104"/>
                <a:gd name="T2" fmla="*/ 0 w 106"/>
                <a:gd name="T3" fmla="*/ 104 h 104"/>
                <a:gd name="T4" fmla="*/ 0 w 106"/>
                <a:gd name="T5" fmla="*/ 0 h 104"/>
                <a:gd name="T6" fmla="*/ 106 w 106"/>
                <a:gd name="T7" fmla="*/ 0 h 104"/>
                <a:gd name="T8" fmla="*/ 106 w 106"/>
                <a:gd name="T9" fmla="*/ 104 h 104"/>
                <a:gd name="T10" fmla="*/ 19 w 106"/>
                <a:gd name="T11" fmla="*/ 86 h 104"/>
                <a:gd name="T12" fmla="*/ 87 w 106"/>
                <a:gd name="T13" fmla="*/ 86 h 104"/>
                <a:gd name="T14" fmla="*/ 87 w 106"/>
                <a:gd name="T15" fmla="*/ 19 h 104"/>
                <a:gd name="T16" fmla="*/ 19 w 106"/>
                <a:gd name="T17" fmla="*/ 19 h 104"/>
                <a:gd name="T18" fmla="*/ 19 w 106"/>
                <a:gd name="T19"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04">
                  <a:moveTo>
                    <a:pt x="106" y="104"/>
                  </a:moveTo>
                  <a:lnTo>
                    <a:pt x="0" y="104"/>
                  </a:lnTo>
                  <a:lnTo>
                    <a:pt x="0" y="0"/>
                  </a:lnTo>
                  <a:lnTo>
                    <a:pt x="106" y="0"/>
                  </a:lnTo>
                  <a:lnTo>
                    <a:pt x="106" y="104"/>
                  </a:lnTo>
                  <a:close/>
                  <a:moveTo>
                    <a:pt x="19" y="86"/>
                  </a:moveTo>
                  <a:lnTo>
                    <a:pt x="87" y="86"/>
                  </a:lnTo>
                  <a:lnTo>
                    <a:pt x="87" y="19"/>
                  </a:lnTo>
                  <a:lnTo>
                    <a:pt x="19" y="19"/>
                  </a:lnTo>
                  <a:lnTo>
                    <a:pt x="19" y="86"/>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7" name="Freeform 137"/>
            <p:cNvSpPr>
              <a:spLocks noEditPoints="1"/>
            </p:cNvSpPr>
            <p:nvPr/>
          </p:nvSpPr>
          <p:spPr bwMode="auto">
            <a:xfrm>
              <a:off x="5591202" y="1582028"/>
              <a:ext cx="286085" cy="96915"/>
            </a:xfrm>
            <a:custGeom>
              <a:avLst/>
              <a:gdLst>
                <a:gd name="T0" fmla="*/ 307 w 307"/>
                <a:gd name="T1" fmla="*/ 104 h 104"/>
                <a:gd name="T2" fmla="*/ 0 w 307"/>
                <a:gd name="T3" fmla="*/ 104 h 104"/>
                <a:gd name="T4" fmla="*/ 0 w 307"/>
                <a:gd name="T5" fmla="*/ 0 h 104"/>
                <a:gd name="T6" fmla="*/ 307 w 307"/>
                <a:gd name="T7" fmla="*/ 0 h 104"/>
                <a:gd name="T8" fmla="*/ 307 w 307"/>
                <a:gd name="T9" fmla="*/ 104 h 104"/>
                <a:gd name="T10" fmla="*/ 19 w 307"/>
                <a:gd name="T11" fmla="*/ 86 h 104"/>
                <a:gd name="T12" fmla="*/ 288 w 307"/>
                <a:gd name="T13" fmla="*/ 86 h 104"/>
                <a:gd name="T14" fmla="*/ 288 w 307"/>
                <a:gd name="T15" fmla="*/ 19 h 104"/>
                <a:gd name="T16" fmla="*/ 19 w 307"/>
                <a:gd name="T17" fmla="*/ 19 h 104"/>
                <a:gd name="T18" fmla="*/ 19 w 307"/>
                <a:gd name="T19"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104">
                  <a:moveTo>
                    <a:pt x="307" y="104"/>
                  </a:moveTo>
                  <a:lnTo>
                    <a:pt x="0" y="104"/>
                  </a:lnTo>
                  <a:lnTo>
                    <a:pt x="0" y="0"/>
                  </a:lnTo>
                  <a:lnTo>
                    <a:pt x="307" y="0"/>
                  </a:lnTo>
                  <a:lnTo>
                    <a:pt x="307" y="104"/>
                  </a:lnTo>
                  <a:close/>
                  <a:moveTo>
                    <a:pt x="19" y="86"/>
                  </a:moveTo>
                  <a:lnTo>
                    <a:pt x="288" y="86"/>
                  </a:lnTo>
                  <a:lnTo>
                    <a:pt x="288" y="19"/>
                  </a:lnTo>
                  <a:lnTo>
                    <a:pt x="19" y="19"/>
                  </a:lnTo>
                  <a:lnTo>
                    <a:pt x="19" y="86"/>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8" name="Freeform 138"/>
            <p:cNvSpPr>
              <a:spLocks noEditPoints="1"/>
            </p:cNvSpPr>
            <p:nvPr/>
          </p:nvSpPr>
          <p:spPr bwMode="auto">
            <a:xfrm>
              <a:off x="5470058" y="1696648"/>
              <a:ext cx="98779" cy="96915"/>
            </a:xfrm>
            <a:custGeom>
              <a:avLst/>
              <a:gdLst>
                <a:gd name="T0" fmla="*/ 106 w 106"/>
                <a:gd name="T1" fmla="*/ 104 h 104"/>
                <a:gd name="T2" fmla="*/ 0 w 106"/>
                <a:gd name="T3" fmla="*/ 104 h 104"/>
                <a:gd name="T4" fmla="*/ 0 w 106"/>
                <a:gd name="T5" fmla="*/ 0 h 104"/>
                <a:gd name="T6" fmla="*/ 106 w 106"/>
                <a:gd name="T7" fmla="*/ 0 h 104"/>
                <a:gd name="T8" fmla="*/ 106 w 106"/>
                <a:gd name="T9" fmla="*/ 104 h 104"/>
                <a:gd name="T10" fmla="*/ 19 w 106"/>
                <a:gd name="T11" fmla="*/ 86 h 104"/>
                <a:gd name="T12" fmla="*/ 87 w 106"/>
                <a:gd name="T13" fmla="*/ 86 h 104"/>
                <a:gd name="T14" fmla="*/ 87 w 106"/>
                <a:gd name="T15" fmla="*/ 19 h 104"/>
                <a:gd name="T16" fmla="*/ 19 w 106"/>
                <a:gd name="T17" fmla="*/ 19 h 104"/>
                <a:gd name="T18" fmla="*/ 19 w 106"/>
                <a:gd name="T19"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04">
                  <a:moveTo>
                    <a:pt x="106" y="104"/>
                  </a:moveTo>
                  <a:lnTo>
                    <a:pt x="0" y="104"/>
                  </a:lnTo>
                  <a:lnTo>
                    <a:pt x="0" y="0"/>
                  </a:lnTo>
                  <a:lnTo>
                    <a:pt x="106" y="0"/>
                  </a:lnTo>
                  <a:lnTo>
                    <a:pt x="106" y="104"/>
                  </a:lnTo>
                  <a:close/>
                  <a:moveTo>
                    <a:pt x="19" y="86"/>
                  </a:moveTo>
                  <a:lnTo>
                    <a:pt x="87" y="86"/>
                  </a:lnTo>
                  <a:lnTo>
                    <a:pt x="87" y="19"/>
                  </a:lnTo>
                  <a:lnTo>
                    <a:pt x="19" y="19"/>
                  </a:lnTo>
                  <a:lnTo>
                    <a:pt x="19" y="86"/>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9" name="Freeform 139"/>
            <p:cNvSpPr>
              <a:spLocks noEditPoints="1"/>
            </p:cNvSpPr>
            <p:nvPr/>
          </p:nvSpPr>
          <p:spPr bwMode="auto">
            <a:xfrm>
              <a:off x="5591202" y="1696648"/>
              <a:ext cx="286085" cy="96915"/>
            </a:xfrm>
            <a:custGeom>
              <a:avLst/>
              <a:gdLst>
                <a:gd name="T0" fmla="*/ 307 w 307"/>
                <a:gd name="T1" fmla="*/ 104 h 104"/>
                <a:gd name="T2" fmla="*/ 0 w 307"/>
                <a:gd name="T3" fmla="*/ 104 h 104"/>
                <a:gd name="T4" fmla="*/ 0 w 307"/>
                <a:gd name="T5" fmla="*/ 0 h 104"/>
                <a:gd name="T6" fmla="*/ 307 w 307"/>
                <a:gd name="T7" fmla="*/ 0 h 104"/>
                <a:gd name="T8" fmla="*/ 307 w 307"/>
                <a:gd name="T9" fmla="*/ 104 h 104"/>
                <a:gd name="T10" fmla="*/ 19 w 307"/>
                <a:gd name="T11" fmla="*/ 86 h 104"/>
                <a:gd name="T12" fmla="*/ 288 w 307"/>
                <a:gd name="T13" fmla="*/ 86 h 104"/>
                <a:gd name="T14" fmla="*/ 288 w 307"/>
                <a:gd name="T15" fmla="*/ 19 h 104"/>
                <a:gd name="T16" fmla="*/ 19 w 307"/>
                <a:gd name="T17" fmla="*/ 19 h 104"/>
                <a:gd name="T18" fmla="*/ 19 w 307"/>
                <a:gd name="T19"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104">
                  <a:moveTo>
                    <a:pt x="307" y="104"/>
                  </a:moveTo>
                  <a:lnTo>
                    <a:pt x="0" y="104"/>
                  </a:lnTo>
                  <a:lnTo>
                    <a:pt x="0" y="0"/>
                  </a:lnTo>
                  <a:lnTo>
                    <a:pt x="307" y="0"/>
                  </a:lnTo>
                  <a:lnTo>
                    <a:pt x="307" y="104"/>
                  </a:lnTo>
                  <a:close/>
                  <a:moveTo>
                    <a:pt x="19" y="86"/>
                  </a:moveTo>
                  <a:lnTo>
                    <a:pt x="288" y="86"/>
                  </a:lnTo>
                  <a:lnTo>
                    <a:pt x="288" y="19"/>
                  </a:lnTo>
                  <a:lnTo>
                    <a:pt x="19" y="19"/>
                  </a:lnTo>
                  <a:lnTo>
                    <a:pt x="19" y="86"/>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0" name="Freeform 140"/>
            <p:cNvSpPr>
              <a:spLocks noEditPoints="1"/>
            </p:cNvSpPr>
            <p:nvPr/>
          </p:nvSpPr>
          <p:spPr bwMode="auto">
            <a:xfrm>
              <a:off x="5470058" y="1814064"/>
              <a:ext cx="98779" cy="96915"/>
            </a:xfrm>
            <a:custGeom>
              <a:avLst/>
              <a:gdLst>
                <a:gd name="T0" fmla="*/ 106 w 106"/>
                <a:gd name="T1" fmla="*/ 104 h 104"/>
                <a:gd name="T2" fmla="*/ 0 w 106"/>
                <a:gd name="T3" fmla="*/ 104 h 104"/>
                <a:gd name="T4" fmla="*/ 0 w 106"/>
                <a:gd name="T5" fmla="*/ 0 h 104"/>
                <a:gd name="T6" fmla="*/ 106 w 106"/>
                <a:gd name="T7" fmla="*/ 0 h 104"/>
                <a:gd name="T8" fmla="*/ 106 w 106"/>
                <a:gd name="T9" fmla="*/ 104 h 104"/>
                <a:gd name="T10" fmla="*/ 19 w 106"/>
                <a:gd name="T11" fmla="*/ 85 h 104"/>
                <a:gd name="T12" fmla="*/ 87 w 106"/>
                <a:gd name="T13" fmla="*/ 85 h 104"/>
                <a:gd name="T14" fmla="*/ 87 w 106"/>
                <a:gd name="T15" fmla="*/ 19 h 104"/>
                <a:gd name="T16" fmla="*/ 19 w 106"/>
                <a:gd name="T17" fmla="*/ 19 h 104"/>
                <a:gd name="T18" fmla="*/ 19 w 106"/>
                <a:gd name="T19" fmla="*/ 8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04">
                  <a:moveTo>
                    <a:pt x="106" y="104"/>
                  </a:moveTo>
                  <a:lnTo>
                    <a:pt x="0" y="104"/>
                  </a:lnTo>
                  <a:lnTo>
                    <a:pt x="0" y="0"/>
                  </a:lnTo>
                  <a:lnTo>
                    <a:pt x="106" y="0"/>
                  </a:lnTo>
                  <a:lnTo>
                    <a:pt x="106" y="104"/>
                  </a:lnTo>
                  <a:close/>
                  <a:moveTo>
                    <a:pt x="19" y="85"/>
                  </a:moveTo>
                  <a:lnTo>
                    <a:pt x="87" y="85"/>
                  </a:lnTo>
                  <a:lnTo>
                    <a:pt x="87" y="19"/>
                  </a:lnTo>
                  <a:lnTo>
                    <a:pt x="19" y="19"/>
                  </a:lnTo>
                  <a:lnTo>
                    <a:pt x="19" y="85"/>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1" name="Freeform 141"/>
            <p:cNvSpPr>
              <a:spLocks noEditPoints="1"/>
            </p:cNvSpPr>
            <p:nvPr/>
          </p:nvSpPr>
          <p:spPr bwMode="auto">
            <a:xfrm>
              <a:off x="5591202" y="1814064"/>
              <a:ext cx="286085" cy="96915"/>
            </a:xfrm>
            <a:custGeom>
              <a:avLst/>
              <a:gdLst>
                <a:gd name="T0" fmla="*/ 307 w 307"/>
                <a:gd name="T1" fmla="*/ 104 h 104"/>
                <a:gd name="T2" fmla="*/ 0 w 307"/>
                <a:gd name="T3" fmla="*/ 104 h 104"/>
                <a:gd name="T4" fmla="*/ 0 w 307"/>
                <a:gd name="T5" fmla="*/ 0 h 104"/>
                <a:gd name="T6" fmla="*/ 307 w 307"/>
                <a:gd name="T7" fmla="*/ 0 h 104"/>
                <a:gd name="T8" fmla="*/ 307 w 307"/>
                <a:gd name="T9" fmla="*/ 104 h 104"/>
                <a:gd name="T10" fmla="*/ 19 w 307"/>
                <a:gd name="T11" fmla="*/ 85 h 104"/>
                <a:gd name="T12" fmla="*/ 288 w 307"/>
                <a:gd name="T13" fmla="*/ 85 h 104"/>
                <a:gd name="T14" fmla="*/ 288 w 307"/>
                <a:gd name="T15" fmla="*/ 19 h 104"/>
                <a:gd name="T16" fmla="*/ 19 w 307"/>
                <a:gd name="T17" fmla="*/ 19 h 104"/>
                <a:gd name="T18" fmla="*/ 19 w 307"/>
                <a:gd name="T19" fmla="*/ 8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104">
                  <a:moveTo>
                    <a:pt x="307" y="104"/>
                  </a:moveTo>
                  <a:lnTo>
                    <a:pt x="0" y="104"/>
                  </a:lnTo>
                  <a:lnTo>
                    <a:pt x="0" y="0"/>
                  </a:lnTo>
                  <a:lnTo>
                    <a:pt x="307" y="0"/>
                  </a:lnTo>
                  <a:lnTo>
                    <a:pt x="307" y="104"/>
                  </a:lnTo>
                  <a:close/>
                  <a:moveTo>
                    <a:pt x="19" y="85"/>
                  </a:moveTo>
                  <a:lnTo>
                    <a:pt x="288" y="85"/>
                  </a:lnTo>
                  <a:lnTo>
                    <a:pt x="288" y="19"/>
                  </a:lnTo>
                  <a:lnTo>
                    <a:pt x="19" y="19"/>
                  </a:lnTo>
                  <a:lnTo>
                    <a:pt x="19" y="85"/>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42" name="Freeform 142"/>
          <p:cNvSpPr>
            <a:spLocks noEditPoints="1"/>
          </p:cNvSpPr>
          <p:nvPr/>
        </p:nvSpPr>
        <p:spPr bwMode="auto">
          <a:xfrm>
            <a:off x="11418825" y="3083731"/>
            <a:ext cx="423070" cy="293540"/>
          </a:xfrm>
          <a:custGeom>
            <a:avLst/>
            <a:gdLst>
              <a:gd name="T0" fmla="*/ 454 w 454"/>
              <a:gd name="T1" fmla="*/ 315 h 315"/>
              <a:gd name="T2" fmla="*/ 0 w 454"/>
              <a:gd name="T3" fmla="*/ 315 h 315"/>
              <a:gd name="T4" fmla="*/ 0 w 454"/>
              <a:gd name="T5" fmla="*/ 0 h 315"/>
              <a:gd name="T6" fmla="*/ 454 w 454"/>
              <a:gd name="T7" fmla="*/ 0 h 315"/>
              <a:gd name="T8" fmla="*/ 454 w 454"/>
              <a:gd name="T9" fmla="*/ 315 h 315"/>
              <a:gd name="T10" fmla="*/ 19 w 454"/>
              <a:gd name="T11" fmla="*/ 296 h 315"/>
              <a:gd name="T12" fmla="*/ 435 w 454"/>
              <a:gd name="T13" fmla="*/ 296 h 315"/>
              <a:gd name="T14" fmla="*/ 435 w 454"/>
              <a:gd name="T15" fmla="*/ 19 h 315"/>
              <a:gd name="T16" fmla="*/ 19 w 454"/>
              <a:gd name="T17" fmla="*/ 19 h 315"/>
              <a:gd name="T18" fmla="*/ 19 w 454"/>
              <a:gd name="T19" fmla="*/ 296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4" h="315">
                <a:moveTo>
                  <a:pt x="454" y="315"/>
                </a:moveTo>
                <a:lnTo>
                  <a:pt x="0" y="315"/>
                </a:lnTo>
                <a:lnTo>
                  <a:pt x="0" y="0"/>
                </a:lnTo>
                <a:lnTo>
                  <a:pt x="454" y="0"/>
                </a:lnTo>
                <a:lnTo>
                  <a:pt x="454" y="315"/>
                </a:lnTo>
                <a:close/>
                <a:moveTo>
                  <a:pt x="19" y="296"/>
                </a:moveTo>
                <a:lnTo>
                  <a:pt x="435" y="296"/>
                </a:lnTo>
                <a:lnTo>
                  <a:pt x="435" y="19"/>
                </a:lnTo>
                <a:lnTo>
                  <a:pt x="19" y="19"/>
                </a:lnTo>
                <a:lnTo>
                  <a:pt x="19" y="296"/>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3" name="Freeform 143"/>
          <p:cNvSpPr/>
          <p:nvPr/>
        </p:nvSpPr>
        <p:spPr bwMode="auto">
          <a:xfrm>
            <a:off x="11625701" y="3088391"/>
            <a:ext cx="214331" cy="176124"/>
          </a:xfrm>
          <a:custGeom>
            <a:avLst/>
            <a:gdLst>
              <a:gd name="T0" fmla="*/ 2 w 97"/>
              <a:gd name="T1" fmla="*/ 80 h 80"/>
              <a:gd name="T2" fmla="*/ 1 w 97"/>
              <a:gd name="T3" fmla="*/ 79 h 80"/>
              <a:gd name="T4" fmla="*/ 1 w 97"/>
              <a:gd name="T5" fmla="*/ 76 h 80"/>
              <a:gd name="T6" fmla="*/ 93 w 97"/>
              <a:gd name="T7" fmla="*/ 0 h 80"/>
              <a:gd name="T8" fmla="*/ 96 w 97"/>
              <a:gd name="T9" fmla="*/ 1 h 80"/>
              <a:gd name="T10" fmla="*/ 96 w 97"/>
              <a:gd name="T11" fmla="*/ 4 h 80"/>
              <a:gd name="T12" fmla="*/ 3 w 97"/>
              <a:gd name="T13" fmla="*/ 79 h 80"/>
              <a:gd name="T14" fmla="*/ 2 w 97"/>
              <a:gd name="T15" fmla="*/ 8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80">
                <a:moveTo>
                  <a:pt x="2" y="80"/>
                </a:moveTo>
                <a:cubicBezTo>
                  <a:pt x="1" y="80"/>
                  <a:pt x="1" y="79"/>
                  <a:pt x="1" y="79"/>
                </a:cubicBezTo>
                <a:cubicBezTo>
                  <a:pt x="0" y="78"/>
                  <a:pt x="0" y="77"/>
                  <a:pt x="1" y="76"/>
                </a:cubicBezTo>
                <a:cubicBezTo>
                  <a:pt x="93" y="0"/>
                  <a:pt x="93" y="0"/>
                  <a:pt x="93" y="0"/>
                </a:cubicBezTo>
                <a:cubicBezTo>
                  <a:pt x="94" y="0"/>
                  <a:pt x="95" y="0"/>
                  <a:pt x="96" y="1"/>
                </a:cubicBezTo>
                <a:cubicBezTo>
                  <a:pt x="97" y="2"/>
                  <a:pt x="96" y="3"/>
                  <a:pt x="96" y="4"/>
                </a:cubicBezTo>
                <a:cubicBezTo>
                  <a:pt x="3" y="79"/>
                  <a:pt x="3" y="79"/>
                  <a:pt x="3" y="79"/>
                </a:cubicBezTo>
                <a:cubicBezTo>
                  <a:pt x="3" y="79"/>
                  <a:pt x="3" y="80"/>
                  <a:pt x="2" y="80"/>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4" name="Freeform 144"/>
          <p:cNvSpPr/>
          <p:nvPr/>
        </p:nvSpPr>
        <p:spPr bwMode="auto">
          <a:xfrm>
            <a:off x="11423484" y="3088391"/>
            <a:ext cx="211535" cy="176124"/>
          </a:xfrm>
          <a:custGeom>
            <a:avLst/>
            <a:gdLst>
              <a:gd name="T0" fmla="*/ 94 w 96"/>
              <a:gd name="T1" fmla="*/ 80 h 80"/>
              <a:gd name="T2" fmla="*/ 93 w 96"/>
              <a:gd name="T3" fmla="*/ 79 h 80"/>
              <a:gd name="T4" fmla="*/ 1 w 96"/>
              <a:gd name="T5" fmla="*/ 4 h 80"/>
              <a:gd name="T6" fmla="*/ 0 w 96"/>
              <a:gd name="T7" fmla="*/ 1 h 80"/>
              <a:gd name="T8" fmla="*/ 3 w 96"/>
              <a:gd name="T9" fmla="*/ 0 h 80"/>
              <a:gd name="T10" fmla="*/ 95 w 96"/>
              <a:gd name="T11" fmla="*/ 76 h 80"/>
              <a:gd name="T12" fmla="*/ 96 w 96"/>
              <a:gd name="T13" fmla="*/ 79 h 80"/>
              <a:gd name="T14" fmla="*/ 94 w 96"/>
              <a:gd name="T15" fmla="*/ 8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6" h="80">
                <a:moveTo>
                  <a:pt x="94" y="80"/>
                </a:moveTo>
                <a:cubicBezTo>
                  <a:pt x="94" y="80"/>
                  <a:pt x="93" y="79"/>
                  <a:pt x="93" y="79"/>
                </a:cubicBezTo>
                <a:cubicBezTo>
                  <a:pt x="1" y="4"/>
                  <a:pt x="1" y="4"/>
                  <a:pt x="1" y="4"/>
                </a:cubicBezTo>
                <a:cubicBezTo>
                  <a:pt x="0" y="3"/>
                  <a:pt x="0" y="2"/>
                  <a:pt x="0" y="1"/>
                </a:cubicBezTo>
                <a:cubicBezTo>
                  <a:pt x="1" y="0"/>
                  <a:pt x="2" y="0"/>
                  <a:pt x="3" y="0"/>
                </a:cubicBezTo>
                <a:cubicBezTo>
                  <a:pt x="95" y="76"/>
                  <a:pt x="95" y="76"/>
                  <a:pt x="95" y="76"/>
                </a:cubicBezTo>
                <a:cubicBezTo>
                  <a:pt x="96" y="77"/>
                  <a:pt x="96" y="78"/>
                  <a:pt x="96" y="79"/>
                </a:cubicBezTo>
                <a:cubicBezTo>
                  <a:pt x="95" y="79"/>
                  <a:pt x="95" y="80"/>
                  <a:pt x="94" y="80"/>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5" name="Freeform 145"/>
          <p:cNvSpPr>
            <a:spLocks noEditPoints="1"/>
          </p:cNvSpPr>
          <p:nvPr/>
        </p:nvSpPr>
        <p:spPr bwMode="auto">
          <a:xfrm>
            <a:off x="11484055" y="3925790"/>
            <a:ext cx="301927" cy="301927"/>
          </a:xfrm>
          <a:custGeom>
            <a:avLst/>
            <a:gdLst>
              <a:gd name="T0" fmla="*/ 237 w 324"/>
              <a:gd name="T1" fmla="*/ 324 h 324"/>
              <a:gd name="T2" fmla="*/ 85 w 324"/>
              <a:gd name="T3" fmla="*/ 173 h 324"/>
              <a:gd name="T4" fmla="*/ 0 w 324"/>
              <a:gd name="T5" fmla="*/ 258 h 324"/>
              <a:gd name="T6" fmla="*/ 0 w 324"/>
              <a:gd name="T7" fmla="*/ 0 h 324"/>
              <a:gd name="T8" fmla="*/ 258 w 324"/>
              <a:gd name="T9" fmla="*/ 0 h 324"/>
              <a:gd name="T10" fmla="*/ 173 w 324"/>
              <a:gd name="T11" fmla="*/ 85 h 324"/>
              <a:gd name="T12" fmla="*/ 324 w 324"/>
              <a:gd name="T13" fmla="*/ 236 h 324"/>
              <a:gd name="T14" fmla="*/ 237 w 324"/>
              <a:gd name="T15" fmla="*/ 324 h 324"/>
              <a:gd name="T16" fmla="*/ 85 w 324"/>
              <a:gd name="T17" fmla="*/ 147 h 324"/>
              <a:gd name="T18" fmla="*/ 237 w 324"/>
              <a:gd name="T19" fmla="*/ 298 h 324"/>
              <a:gd name="T20" fmla="*/ 298 w 324"/>
              <a:gd name="T21" fmla="*/ 236 h 324"/>
              <a:gd name="T22" fmla="*/ 147 w 324"/>
              <a:gd name="T23" fmla="*/ 85 h 324"/>
              <a:gd name="T24" fmla="*/ 213 w 324"/>
              <a:gd name="T25" fmla="*/ 19 h 324"/>
              <a:gd name="T26" fmla="*/ 19 w 324"/>
              <a:gd name="T27" fmla="*/ 19 h 324"/>
              <a:gd name="T28" fmla="*/ 19 w 324"/>
              <a:gd name="T29" fmla="*/ 213 h 324"/>
              <a:gd name="T30" fmla="*/ 85 w 324"/>
              <a:gd name="T31" fmla="*/ 14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4" h="324">
                <a:moveTo>
                  <a:pt x="237" y="324"/>
                </a:moveTo>
                <a:lnTo>
                  <a:pt x="85" y="173"/>
                </a:lnTo>
                <a:lnTo>
                  <a:pt x="0" y="258"/>
                </a:lnTo>
                <a:lnTo>
                  <a:pt x="0" y="0"/>
                </a:lnTo>
                <a:lnTo>
                  <a:pt x="258" y="0"/>
                </a:lnTo>
                <a:lnTo>
                  <a:pt x="173" y="85"/>
                </a:lnTo>
                <a:lnTo>
                  <a:pt x="324" y="236"/>
                </a:lnTo>
                <a:lnTo>
                  <a:pt x="237" y="324"/>
                </a:lnTo>
                <a:close/>
                <a:moveTo>
                  <a:pt x="85" y="147"/>
                </a:moveTo>
                <a:lnTo>
                  <a:pt x="237" y="298"/>
                </a:lnTo>
                <a:lnTo>
                  <a:pt x="298" y="236"/>
                </a:lnTo>
                <a:lnTo>
                  <a:pt x="147" y="85"/>
                </a:lnTo>
                <a:lnTo>
                  <a:pt x="213" y="19"/>
                </a:lnTo>
                <a:lnTo>
                  <a:pt x="19" y="19"/>
                </a:lnTo>
                <a:lnTo>
                  <a:pt x="19" y="213"/>
                </a:lnTo>
                <a:lnTo>
                  <a:pt x="85" y="147"/>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6" name="Freeform 146"/>
          <p:cNvSpPr>
            <a:spLocks noEditPoints="1"/>
          </p:cNvSpPr>
          <p:nvPr/>
        </p:nvSpPr>
        <p:spPr bwMode="auto">
          <a:xfrm>
            <a:off x="452286" y="3874537"/>
            <a:ext cx="326156" cy="303791"/>
          </a:xfrm>
          <a:custGeom>
            <a:avLst/>
            <a:gdLst>
              <a:gd name="T0" fmla="*/ 241 w 350"/>
              <a:gd name="T1" fmla="*/ 326 h 326"/>
              <a:gd name="T2" fmla="*/ 109 w 350"/>
              <a:gd name="T3" fmla="*/ 326 h 326"/>
              <a:gd name="T4" fmla="*/ 109 w 350"/>
              <a:gd name="T5" fmla="*/ 175 h 326"/>
              <a:gd name="T6" fmla="*/ 0 w 350"/>
              <a:gd name="T7" fmla="*/ 175 h 326"/>
              <a:gd name="T8" fmla="*/ 175 w 350"/>
              <a:gd name="T9" fmla="*/ 0 h 326"/>
              <a:gd name="T10" fmla="*/ 350 w 350"/>
              <a:gd name="T11" fmla="*/ 175 h 326"/>
              <a:gd name="T12" fmla="*/ 241 w 350"/>
              <a:gd name="T13" fmla="*/ 175 h 326"/>
              <a:gd name="T14" fmla="*/ 241 w 350"/>
              <a:gd name="T15" fmla="*/ 326 h 326"/>
              <a:gd name="T16" fmla="*/ 128 w 350"/>
              <a:gd name="T17" fmla="*/ 308 h 326"/>
              <a:gd name="T18" fmla="*/ 222 w 350"/>
              <a:gd name="T19" fmla="*/ 308 h 326"/>
              <a:gd name="T20" fmla="*/ 222 w 350"/>
              <a:gd name="T21" fmla="*/ 156 h 326"/>
              <a:gd name="T22" fmla="*/ 303 w 350"/>
              <a:gd name="T23" fmla="*/ 156 h 326"/>
              <a:gd name="T24" fmla="*/ 175 w 350"/>
              <a:gd name="T25" fmla="*/ 29 h 326"/>
              <a:gd name="T26" fmla="*/ 47 w 350"/>
              <a:gd name="T27" fmla="*/ 156 h 326"/>
              <a:gd name="T28" fmla="*/ 128 w 350"/>
              <a:gd name="T29" fmla="*/ 156 h 326"/>
              <a:gd name="T30" fmla="*/ 128 w 350"/>
              <a:gd name="T31" fmla="*/ 30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0" h="326">
                <a:moveTo>
                  <a:pt x="241" y="326"/>
                </a:moveTo>
                <a:lnTo>
                  <a:pt x="109" y="326"/>
                </a:lnTo>
                <a:lnTo>
                  <a:pt x="109" y="175"/>
                </a:lnTo>
                <a:lnTo>
                  <a:pt x="0" y="175"/>
                </a:lnTo>
                <a:lnTo>
                  <a:pt x="175" y="0"/>
                </a:lnTo>
                <a:lnTo>
                  <a:pt x="350" y="175"/>
                </a:lnTo>
                <a:lnTo>
                  <a:pt x="241" y="175"/>
                </a:lnTo>
                <a:lnTo>
                  <a:pt x="241" y="326"/>
                </a:lnTo>
                <a:close/>
                <a:moveTo>
                  <a:pt x="128" y="308"/>
                </a:moveTo>
                <a:lnTo>
                  <a:pt x="222" y="308"/>
                </a:lnTo>
                <a:lnTo>
                  <a:pt x="222" y="156"/>
                </a:lnTo>
                <a:lnTo>
                  <a:pt x="303" y="156"/>
                </a:lnTo>
                <a:lnTo>
                  <a:pt x="175" y="29"/>
                </a:lnTo>
                <a:lnTo>
                  <a:pt x="47" y="156"/>
                </a:lnTo>
                <a:lnTo>
                  <a:pt x="128" y="156"/>
                </a:lnTo>
                <a:lnTo>
                  <a:pt x="128" y="308"/>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7" name="Freeform 147"/>
          <p:cNvSpPr>
            <a:spLocks noEditPoints="1"/>
          </p:cNvSpPr>
          <p:nvPr/>
        </p:nvSpPr>
        <p:spPr bwMode="auto">
          <a:xfrm>
            <a:off x="474651" y="4756088"/>
            <a:ext cx="303791" cy="303791"/>
          </a:xfrm>
          <a:custGeom>
            <a:avLst/>
            <a:gdLst>
              <a:gd name="T0" fmla="*/ 90 w 326"/>
              <a:gd name="T1" fmla="*/ 326 h 326"/>
              <a:gd name="T2" fmla="*/ 0 w 326"/>
              <a:gd name="T3" fmla="*/ 236 h 326"/>
              <a:gd name="T4" fmla="*/ 152 w 326"/>
              <a:gd name="T5" fmla="*/ 85 h 326"/>
              <a:gd name="T6" fmla="*/ 66 w 326"/>
              <a:gd name="T7" fmla="*/ 0 h 326"/>
              <a:gd name="T8" fmla="*/ 326 w 326"/>
              <a:gd name="T9" fmla="*/ 0 h 326"/>
              <a:gd name="T10" fmla="*/ 326 w 326"/>
              <a:gd name="T11" fmla="*/ 260 h 326"/>
              <a:gd name="T12" fmla="*/ 241 w 326"/>
              <a:gd name="T13" fmla="*/ 175 h 326"/>
              <a:gd name="T14" fmla="*/ 90 w 326"/>
              <a:gd name="T15" fmla="*/ 326 h 326"/>
              <a:gd name="T16" fmla="*/ 29 w 326"/>
              <a:gd name="T17" fmla="*/ 236 h 326"/>
              <a:gd name="T18" fmla="*/ 90 w 326"/>
              <a:gd name="T19" fmla="*/ 298 h 326"/>
              <a:gd name="T20" fmla="*/ 241 w 326"/>
              <a:gd name="T21" fmla="*/ 146 h 326"/>
              <a:gd name="T22" fmla="*/ 308 w 326"/>
              <a:gd name="T23" fmla="*/ 213 h 326"/>
              <a:gd name="T24" fmla="*/ 308 w 326"/>
              <a:gd name="T25" fmla="*/ 19 h 326"/>
              <a:gd name="T26" fmla="*/ 114 w 326"/>
              <a:gd name="T27" fmla="*/ 19 h 326"/>
              <a:gd name="T28" fmla="*/ 180 w 326"/>
              <a:gd name="T29" fmla="*/ 85 h 326"/>
              <a:gd name="T30" fmla="*/ 29 w 326"/>
              <a:gd name="T31" fmla="*/ 236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6" h="326">
                <a:moveTo>
                  <a:pt x="90" y="326"/>
                </a:moveTo>
                <a:lnTo>
                  <a:pt x="0" y="236"/>
                </a:lnTo>
                <a:lnTo>
                  <a:pt x="152" y="85"/>
                </a:lnTo>
                <a:lnTo>
                  <a:pt x="66" y="0"/>
                </a:lnTo>
                <a:lnTo>
                  <a:pt x="326" y="0"/>
                </a:lnTo>
                <a:lnTo>
                  <a:pt x="326" y="260"/>
                </a:lnTo>
                <a:lnTo>
                  <a:pt x="241" y="175"/>
                </a:lnTo>
                <a:lnTo>
                  <a:pt x="90" y="326"/>
                </a:lnTo>
                <a:close/>
                <a:moveTo>
                  <a:pt x="29" y="236"/>
                </a:moveTo>
                <a:lnTo>
                  <a:pt x="90" y="298"/>
                </a:lnTo>
                <a:lnTo>
                  <a:pt x="241" y="146"/>
                </a:lnTo>
                <a:lnTo>
                  <a:pt x="308" y="213"/>
                </a:lnTo>
                <a:lnTo>
                  <a:pt x="308" y="19"/>
                </a:lnTo>
                <a:lnTo>
                  <a:pt x="114" y="19"/>
                </a:lnTo>
                <a:lnTo>
                  <a:pt x="180" y="85"/>
                </a:lnTo>
                <a:lnTo>
                  <a:pt x="29" y="236"/>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8" name="Freeform 148"/>
          <p:cNvSpPr>
            <a:spLocks noEditPoints="1"/>
          </p:cNvSpPr>
          <p:nvPr/>
        </p:nvSpPr>
        <p:spPr bwMode="auto">
          <a:xfrm>
            <a:off x="456580" y="5600365"/>
            <a:ext cx="303791" cy="326156"/>
          </a:xfrm>
          <a:custGeom>
            <a:avLst/>
            <a:gdLst>
              <a:gd name="T0" fmla="*/ 151 w 326"/>
              <a:gd name="T1" fmla="*/ 350 h 350"/>
              <a:gd name="T2" fmla="*/ 151 w 326"/>
              <a:gd name="T3" fmla="*/ 241 h 350"/>
              <a:gd name="T4" fmla="*/ 0 w 326"/>
              <a:gd name="T5" fmla="*/ 241 h 350"/>
              <a:gd name="T6" fmla="*/ 0 w 326"/>
              <a:gd name="T7" fmla="*/ 108 h 350"/>
              <a:gd name="T8" fmla="*/ 151 w 326"/>
              <a:gd name="T9" fmla="*/ 108 h 350"/>
              <a:gd name="T10" fmla="*/ 151 w 326"/>
              <a:gd name="T11" fmla="*/ 0 h 350"/>
              <a:gd name="T12" fmla="*/ 326 w 326"/>
              <a:gd name="T13" fmla="*/ 175 h 350"/>
              <a:gd name="T14" fmla="*/ 151 w 326"/>
              <a:gd name="T15" fmla="*/ 350 h 350"/>
              <a:gd name="T16" fmla="*/ 18 w 326"/>
              <a:gd name="T17" fmla="*/ 222 h 350"/>
              <a:gd name="T18" fmla="*/ 170 w 326"/>
              <a:gd name="T19" fmla="*/ 222 h 350"/>
              <a:gd name="T20" fmla="*/ 170 w 326"/>
              <a:gd name="T21" fmla="*/ 302 h 350"/>
              <a:gd name="T22" fmla="*/ 297 w 326"/>
              <a:gd name="T23" fmla="*/ 175 h 350"/>
              <a:gd name="T24" fmla="*/ 170 w 326"/>
              <a:gd name="T25" fmla="*/ 47 h 350"/>
              <a:gd name="T26" fmla="*/ 170 w 326"/>
              <a:gd name="T27" fmla="*/ 127 h 350"/>
              <a:gd name="T28" fmla="*/ 18 w 326"/>
              <a:gd name="T29" fmla="*/ 127 h 350"/>
              <a:gd name="T30" fmla="*/ 18 w 326"/>
              <a:gd name="T31" fmla="*/ 222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6" h="350">
                <a:moveTo>
                  <a:pt x="151" y="350"/>
                </a:moveTo>
                <a:lnTo>
                  <a:pt x="151" y="241"/>
                </a:lnTo>
                <a:lnTo>
                  <a:pt x="0" y="241"/>
                </a:lnTo>
                <a:lnTo>
                  <a:pt x="0" y="108"/>
                </a:lnTo>
                <a:lnTo>
                  <a:pt x="151" y="108"/>
                </a:lnTo>
                <a:lnTo>
                  <a:pt x="151" y="0"/>
                </a:lnTo>
                <a:lnTo>
                  <a:pt x="326" y="175"/>
                </a:lnTo>
                <a:lnTo>
                  <a:pt x="151" y="350"/>
                </a:lnTo>
                <a:close/>
                <a:moveTo>
                  <a:pt x="18" y="222"/>
                </a:moveTo>
                <a:lnTo>
                  <a:pt x="170" y="222"/>
                </a:lnTo>
                <a:lnTo>
                  <a:pt x="170" y="302"/>
                </a:lnTo>
                <a:lnTo>
                  <a:pt x="297" y="175"/>
                </a:lnTo>
                <a:lnTo>
                  <a:pt x="170" y="47"/>
                </a:lnTo>
                <a:lnTo>
                  <a:pt x="170" y="127"/>
                </a:lnTo>
                <a:lnTo>
                  <a:pt x="18" y="127"/>
                </a:lnTo>
                <a:lnTo>
                  <a:pt x="18" y="222"/>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1" name="Freeform 151"/>
          <p:cNvSpPr>
            <a:spLocks noEditPoints="1"/>
          </p:cNvSpPr>
          <p:nvPr/>
        </p:nvSpPr>
        <p:spPr bwMode="auto">
          <a:xfrm>
            <a:off x="11505905" y="5593842"/>
            <a:ext cx="303791" cy="303791"/>
          </a:xfrm>
          <a:custGeom>
            <a:avLst/>
            <a:gdLst>
              <a:gd name="T0" fmla="*/ 260 w 326"/>
              <a:gd name="T1" fmla="*/ 326 h 326"/>
              <a:gd name="T2" fmla="*/ 0 w 326"/>
              <a:gd name="T3" fmla="*/ 326 h 326"/>
              <a:gd name="T4" fmla="*/ 0 w 326"/>
              <a:gd name="T5" fmla="*/ 66 h 326"/>
              <a:gd name="T6" fmla="*/ 85 w 326"/>
              <a:gd name="T7" fmla="*/ 151 h 326"/>
              <a:gd name="T8" fmla="*/ 236 w 326"/>
              <a:gd name="T9" fmla="*/ 0 h 326"/>
              <a:gd name="T10" fmla="*/ 326 w 326"/>
              <a:gd name="T11" fmla="*/ 90 h 326"/>
              <a:gd name="T12" fmla="*/ 174 w 326"/>
              <a:gd name="T13" fmla="*/ 241 h 326"/>
              <a:gd name="T14" fmla="*/ 260 w 326"/>
              <a:gd name="T15" fmla="*/ 326 h 326"/>
              <a:gd name="T16" fmla="*/ 18 w 326"/>
              <a:gd name="T17" fmla="*/ 308 h 326"/>
              <a:gd name="T18" fmla="*/ 212 w 326"/>
              <a:gd name="T19" fmla="*/ 308 h 326"/>
              <a:gd name="T20" fmla="*/ 146 w 326"/>
              <a:gd name="T21" fmla="*/ 241 h 326"/>
              <a:gd name="T22" fmla="*/ 297 w 326"/>
              <a:gd name="T23" fmla="*/ 90 h 326"/>
              <a:gd name="T24" fmla="*/ 236 w 326"/>
              <a:gd name="T25" fmla="*/ 29 h 326"/>
              <a:gd name="T26" fmla="*/ 85 w 326"/>
              <a:gd name="T27" fmla="*/ 180 h 326"/>
              <a:gd name="T28" fmla="*/ 18 w 326"/>
              <a:gd name="T29" fmla="*/ 114 h 326"/>
              <a:gd name="T30" fmla="*/ 18 w 326"/>
              <a:gd name="T31" fmla="*/ 30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6" h="326">
                <a:moveTo>
                  <a:pt x="260" y="326"/>
                </a:moveTo>
                <a:lnTo>
                  <a:pt x="0" y="326"/>
                </a:lnTo>
                <a:lnTo>
                  <a:pt x="0" y="66"/>
                </a:lnTo>
                <a:lnTo>
                  <a:pt x="85" y="151"/>
                </a:lnTo>
                <a:lnTo>
                  <a:pt x="236" y="0"/>
                </a:lnTo>
                <a:lnTo>
                  <a:pt x="326" y="90"/>
                </a:lnTo>
                <a:lnTo>
                  <a:pt x="174" y="241"/>
                </a:lnTo>
                <a:lnTo>
                  <a:pt x="260" y="326"/>
                </a:lnTo>
                <a:close/>
                <a:moveTo>
                  <a:pt x="18" y="308"/>
                </a:moveTo>
                <a:lnTo>
                  <a:pt x="212" y="308"/>
                </a:lnTo>
                <a:lnTo>
                  <a:pt x="146" y="241"/>
                </a:lnTo>
                <a:lnTo>
                  <a:pt x="297" y="90"/>
                </a:lnTo>
                <a:lnTo>
                  <a:pt x="236" y="29"/>
                </a:lnTo>
                <a:lnTo>
                  <a:pt x="85" y="180"/>
                </a:lnTo>
                <a:lnTo>
                  <a:pt x="18" y="114"/>
                </a:lnTo>
                <a:lnTo>
                  <a:pt x="18" y="308"/>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2" name="Freeform 152"/>
          <p:cNvSpPr>
            <a:spLocks noEditPoints="1"/>
          </p:cNvSpPr>
          <p:nvPr/>
        </p:nvSpPr>
        <p:spPr bwMode="auto">
          <a:xfrm>
            <a:off x="11483122" y="4744906"/>
            <a:ext cx="303791" cy="326156"/>
          </a:xfrm>
          <a:custGeom>
            <a:avLst/>
            <a:gdLst>
              <a:gd name="T0" fmla="*/ 175 w 326"/>
              <a:gd name="T1" fmla="*/ 350 h 350"/>
              <a:gd name="T2" fmla="*/ 0 w 326"/>
              <a:gd name="T3" fmla="*/ 175 h 350"/>
              <a:gd name="T4" fmla="*/ 175 w 326"/>
              <a:gd name="T5" fmla="*/ 0 h 350"/>
              <a:gd name="T6" fmla="*/ 175 w 326"/>
              <a:gd name="T7" fmla="*/ 108 h 350"/>
              <a:gd name="T8" fmla="*/ 326 w 326"/>
              <a:gd name="T9" fmla="*/ 108 h 350"/>
              <a:gd name="T10" fmla="*/ 326 w 326"/>
              <a:gd name="T11" fmla="*/ 241 h 350"/>
              <a:gd name="T12" fmla="*/ 175 w 326"/>
              <a:gd name="T13" fmla="*/ 241 h 350"/>
              <a:gd name="T14" fmla="*/ 175 w 326"/>
              <a:gd name="T15" fmla="*/ 350 h 350"/>
              <a:gd name="T16" fmla="*/ 28 w 326"/>
              <a:gd name="T17" fmla="*/ 175 h 350"/>
              <a:gd name="T18" fmla="*/ 156 w 326"/>
              <a:gd name="T19" fmla="*/ 302 h 350"/>
              <a:gd name="T20" fmla="*/ 156 w 326"/>
              <a:gd name="T21" fmla="*/ 222 h 350"/>
              <a:gd name="T22" fmla="*/ 307 w 326"/>
              <a:gd name="T23" fmla="*/ 222 h 350"/>
              <a:gd name="T24" fmla="*/ 307 w 326"/>
              <a:gd name="T25" fmla="*/ 127 h 350"/>
              <a:gd name="T26" fmla="*/ 156 w 326"/>
              <a:gd name="T27" fmla="*/ 127 h 350"/>
              <a:gd name="T28" fmla="*/ 156 w 326"/>
              <a:gd name="T29" fmla="*/ 47 h 350"/>
              <a:gd name="T30" fmla="*/ 28 w 326"/>
              <a:gd name="T31" fmla="*/ 175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6" h="350">
                <a:moveTo>
                  <a:pt x="175" y="350"/>
                </a:moveTo>
                <a:lnTo>
                  <a:pt x="0" y="175"/>
                </a:lnTo>
                <a:lnTo>
                  <a:pt x="175" y="0"/>
                </a:lnTo>
                <a:lnTo>
                  <a:pt x="175" y="108"/>
                </a:lnTo>
                <a:lnTo>
                  <a:pt x="326" y="108"/>
                </a:lnTo>
                <a:lnTo>
                  <a:pt x="326" y="241"/>
                </a:lnTo>
                <a:lnTo>
                  <a:pt x="175" y="241"/>
                </a:lnTo>
                <a:lnTo>
                  <a:pt x="175" y="350"/>
                </a:lnTo>
                <a:close/>
                <a:moveTo>
                  <a:pt x="28" y="175"/>
                </a:moveTo>
                <a:lnTo>
                  <a:pt x="156" y="302"/>
                </a:lnTo>
                <a:lnTo>
                  <a:pt x="156" y="222"/>
                </a:lnTo>
                <a:lnTo>
                  <a:pt x="307" y="222"/>
                </a:lnTo>
                <a:lnTo>
                  <a:pt x="307" y="127"/>
                </a:lnTo>
                <a:lnTo>
                  <a:pt x="156" y="127"/>
                </a:lnTo>
                <a:lnTo>
                  <a:pt x="156" y="47"/>
                </a:lnTo>
                <a:lnTo>
                  <a:pt x="28" y="175"/>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3" name="Freeform 153"/>
          <p:cNvSpPr>
            <a:spLocks noEditPoints="1"/>
          </p:cNvSpPr>
          <p:nvPr/>
        </p:nvSpPr>
        <p:spPr bwMode="auto">
          <a:xfrm>
            <a:off x="404302" y="2184586"/>
            <a:ext cx="352248" cy="308450"/>
          </a:xfrm>
          <a:custGeom>
            <a:avLst/>
            <a:gdLst>
              <a:gd name="T0" fmla="*/ 160 w 160"/>
              <a:gd name="T1" fmla="*/ 140 h 140"/>
              <a:gd name="T2" fmla="*/ 0 w 160"/>
              <a:gd name="T3" fmla="*/ 140 h 140"/>
              <a:gd name="T4" fmla="*/ 0 w 160"/>
              <a:gd name="T5" fmla="*/ 127 h 140"/>
              <a:gd name="T6" fmla="*/ 42 w 160"/>
              <a:gd name="T7" fmla="*/ 85 h 140"/>
              <a:gd name="T8" fmla="*/ 118 w 160"/>
              <a:gd name="T9" fmla="*/ 85 h 140"/>
              <a:gd name="T10" fmla="*/ 160 w 160"/>
              <a:gd name="T11" fmla="*/ 127 h 140"/>
              <a:gd name="T12" fmla="*/ 160 w 160"/>
              <a:gd name="T13" fmla="*/ 140 h 140"/>
              <a:gd name="T14" fmla="*/ 8 w 160"/>
              <a:gd name="T15" fmla="*/ 132 h 140"/>
              <a:gd name="T16" fmla="*/ 152 w 160"/>
              <a:gd name="T17" fmla="*/ 132 h 140"/>
              <a:gd name="T18" fmla="*/ 152 w 160"/>
              <a:gd name="T19" fmla="*/ 127 h 140"/>
              <a:gd name="T20" fmla="*/ 118 w 160"/>
              <a:gd name="T21" fmla="*/ 93 h 140"/>
              <a:gd name="T22" fmla="*/ 42 w 160"/>
              <a:gd name="T23" fmla="*/ 93 h 140"/>
              <a:gd name="T24" fmla="*/ 8 w 160"/>
              <a:gd name="T25" fmla="*/ 127 h 140"/>
              <a:gd name="T26" fmla="*/ 8 w 160"/>
              <a:gd name="T27" fmla="*/ 132 h 140"/>
              <a:gd name="T28" fmla="*/ 80 w 160"/>
              <a:gd name="T29" fmla="*/ 83 h 140"/>
              <a:gd name="T30" fmla="*/ 38 w 160"/>
              <a:gd name="T31" fmla="*/ 42 h 140"/>
              <a:gd name="T32" fmla="*/ 80 w 160"/>
              <a:gd name="T33" fmla="*/ 0 h 140"/>
              <a:gd name="T34" fmla="*/ 122 w 160"/>
              <a:gd name="T35" fmla="*/ 42 h 140"/>
              <a:gd name="T36" fmla="*/ 80 w 160"/>
              <a:gd name="T37" fmla="*/ 83 h 140"/>
              <a:gd name="T38" fmla="*/ 80 w 160"/>
              <a:gd name="T39" fmla="*/ 8 h 140"/>
              <a:gd name="T40" fmla="*/ 46 w 160"/>
              <a:gd name="T41" fmla="*/ 42 h 140"/>
              <a:gd name="T42" fmla="*/ 80 w 160"/>
              <a:gd name="T43" fmla="*/ 75 h 140"/>
              <a:gd name="T44" fmla="*/ 114 w 160"/>
              <a:gd name="T45" fmla="*/ 42 h 140"/>
              <a:gd name="T46" fmla="*/ 80 w 160"/>
              <a:gd name="T47" fmla="*/ 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0" h="140">
                <a:moveTo>
                  <a:pt x="160" y="140"/>
                </a:moveTo>
                <a:cubicBezTo>
                  <a:pt x="0" y="140"/>
                  <a:pt x="0" y="140"/>
                  <a:pt x="0" y="140"/>
                </a:cubicBezTo>
                <a:cubicBezTo>
                  <a:pt x="0" y="127"/>
                  <a:pt x="0" y="127"/>
                  <a:pt x="0" y="127"/>
                </a:cubicBezTo>
                <a:cubicBezTo>
                  <a:pt x="0" y="104"/>
                  <a:pt x="19" y="85"/>
                  <a:pt x="42" y="85"/>
                </a:cubicBezTo>
                <a:cubicBezTo>
                  <a:pt x="118" y="85"/>
                  <a:pt x="118" y="85"/>
                  <a:pt x="118" y="85"/>
                </a:cubicBezTo>
                <a:cubicBezTo>
                  <a:pt x="141" y="85"/>
                  <a:pt x="160" y="104"/>
                  <a:pt x="160" y="127"/>
                </a:cubicBezTo>
                <a:lnTo>
                  <a:pt x="160" y="140"/>
                </a:lnTo>
                <a:close/>
                <a:moveTo>
                  <a:pt x="8" y="132"/>
                </a:moveTo>
                <a:cubicBezTo>
                  <a:pt x="152" y="132"/>
                  <a:pt x="152" y="132"/>
                  <a:pt x="152" y="132"/>
                </a:cubicBezTo>
                <a:cubicBezTo>
                  <a:pt x="152" y="127"/>
                  <a:pt x="152" y="127"/>
                  <a:pt x="152" y="127"/>
                </a:cubicBezTo>
                <a:cubicBezTo>
                  <a:pt x="152" y="108"/>
                  <a:pt x="137" y="93"/>
                  <a:pt x="118" y="93"/>
                </a:cubicBezTo>
                <a:cubicBezTo>
                  <a:pt x="42" y="93"/>
                  <a:pt x="42" y="93"/>
                  <a:pt x="42" y="93"/>
                </a:cubicBezTo>
                <a:cubicBezTo>
                  <a:pt x="23" y="93"/>
                  <a:pt x="8" y="108"/>
                  <a:pt x="8" y="127"/>
                </a:cubicBezTo>
                <a:lnTo>
                  <a:pt x="8" y="132"/>
                </a:lnTo>
                <a:close/>
                <a:moveTo>
                  <a:pt x="80" y="83"/>
                </a:moveTo>
                <a:cubicBezTo>
                  <a:pt x="57" y="83"/>
                  <a:pt x="38" y="65"/>
                  <a:pt x="38" y="42"/>
                </a:cubicBezTo>
                <a:cubicBezTo>
                  <a:pt x="38" y="18"/>
                  <a:pt x="57" y="0"/>
                  <a:pt x="80" y="0"/>
                </a:cubicBezTo>
                <a:cubicBezTo>
                  <a:pt x="103" y="0"/>
                  <a:pt x="122" y="18"/>
                  <a:pt x="122" y="42"/>
                </a:cubicBezTo>
                <a:cubicBezTo>
                  <a:pt x="122" y="65"/>
                  <a:pt x="103" y="83"/>
                  <a:pt x="80" y="83"/>
                </a:cubicBezTo>
                <a:close/>
                <a:moveTo>
                  <a:pt x="80" y="8"/>
                </a:moveTo>
                <a:cubicBezTo>
                  <a:pt x="61" y="8"/>
                  <a:pt x="46" y="23"/>
                  <a:pt x="46" y="42"/>
                </a:cubicBezTo>
                <a:cubicBezTo>
                  <a:pt x="46" y="60"/>
                  <a:pt x="61" y="75"/>
                  <a:pt x="80" y="75"/>
                </a:cubicBezTo>
                <a:cubicBezTo>
                  <a:pt x="99" y="75"/>
                  <a:pt x="114" y="60"/>
                  <a:pt x="114" y="42"/>
                </a:cubicBezTo>
                <a:cubicBezTo>
                  <a:pt x="114" y="23"/>
                  <a:pt x="99" y="8"/>
                  <a:pt x="80" y="8"/>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4" name="Freeform 154"/>
          <p:cNvSpPr>
            <a:spLocks noEditPoints="1"/>
          </p:cNvSpPr>
          <p:nvPr/>
        </p:nvSpPr>
        <p:spPr bwMode="auto">
          <a:xfrm>
            <a:off x="415202" y="3063808"/>
            <a:ext cx="342929" cy="330815"/>
          </a:xfrm>
          <a:custGeom>
            <a:avLst/>
            <a:gdLst>
              <a:gd name="T0" fmla="*/ 156 w 156"/>
              <a:gd name="T1" fmla="*/ 150 h 150"/>
              <a:gd name="T2" fmla="*/ 0 w 156"/>
              <a:gd name="T3" fmla="*/ 150 h 150"/>
              <a:gd name="T4" fmla="*/ 0 w 156"/>
              <a:gd name="T5" fmla="*/ 146 h 150"/>
              <a:gd name="T6" fmla="*/ 58 w 156"/>
              <a:gd name="T7" fmla="*/ 100 h 150"/>
              <a:gd name="T8" fmla="*/ 59 w 156"/>
              <a:gd name="T9" fmla="*/ 95 h 150"/>
              <a:gd name="T10" fmla="*/ 47 w 156"/>
              <a:gd name="T11" fmla="*/ 72 h 150"/>
              <a:gd name="T12" fmla="*/ 41 w 156"/>
              <a:gd name="T13" fmla="*/ 64 h 150"/>
              <a:gd name="T14" fmla="*/ 42 w 156"/>
              <a:gd name="T15" fmla="*/ 46 h 150"/>
              <a:gd name="T16" fmla="*/ 42 w 156"/>
              <a:gd name="T17" fmla="*/ 46 h 150"/>
              <a:gd name="T18" fmla="*/ 50 w 156"/>
              <a:gd name="T19" fmla="*/ 10 h 150"/>
              <a:gd name="T20" fmla="*/ 78 w 156"/>
              <a:gd name="T21" fmla="*/ 0 h 150"/>
              <a:gd name="T22" fmla="*/ 106 w 156"/>
              <a:gd name="T23" fmla="*/ 10 h 150"/>
              <a:gd name="T24" fmla="*/ 114 w 156"/>
              <a:gd name="T25" fmla="*/ 46 h 150"/>
              <a:gd name="T26" fmla="*/ 114 w 156"/>
              <a:gd name="T27" fmla="*/ 46 h 150"/>
              <a:gd name="T28" fmla="*/ 115 w 156"/>
              <a:gd name="T29" fmla="*/ 64 h 150"/>
              <a:gd name="T30" fmla="*/ 109 w 156"/>
              <a:gd name="T31" fmla="*/ 72 h 150"/>
              <a:gd name="T32" fmla="*/ 97 w 156"/>
              <a:gd name="T33" fmla="*/ 95 h 150"/>
              <a:gd name="T34" fmla="*/ 98 w 156"/>
              <a:gd name="T35" fmla="*/ 100 h 150"/>
              <a:gd name="T36" fmla="*/ 156 w 156"/>
              <a:gd name="T37" fmla="*/ 146 h 150"/>
              <a:gd name="T38" fmla="*/ 156 w 156"/>
              <a:gd name="T39" fmla="*/ 150 h 150"/>
              <a:gd name="T40" fmla="*/ 9 w 156"/>
              <a:gd name="T41" fmla="*/ 142 h 150"/>
              <a:gd name="T42" fmla="*/ 147 w 156"/>
              <a:gd name="T43" fmla="*/ 142 h 150"/>
              <a:gd name="T44" fmla="*/ 126 w 156"/>
              <a:gd name="T45" fmla="*/ 121 h 150"/>
              <a:gd name="T46" fmla="*/ 96 w 156"/>
              <a:gd name="T47" fmla="*/ 108 h 150"/>
              <a:gd name="T48" fmla="*/ 89 w 156"/>
              <a:gd name="T49" fmla="*/ 93 h 150"/>
              <a:gd name="T50" fmla="*/ 89 w 156"/>
              <a:gd name="T51" fmla="*/ 92 h 150"/>
              <a:gd name="T52" fmla="*/ 90 w 156"/>
              <a:gd name="T53" fmla="*/ 90 h 150"/>
              <a:gd name="T54" fmla="*/ 102 w 156"/>
              <a:gd name="T55" fmla="*/ 68 h 150"/>
              <a:gd name="T56" fmla="*/ 102 w 156"/>
              <a:gd name="T57" fmla="*/ 64 h 150"/>
              <a:gd name="T58" fmla="*/ 106 w 156"/>
              <a:gd name="T59" fmla="*/ 64 h 150"/>
              <a:gd name="T60" fmla="*/ 108 w 156"/>
              <a:gd name="T61" fmla="*/ 60 h 150"/>
              <a:gd name="T62" fmla="*/ 107 w 156"/>
              <a:gd name="T63" fmla="*/ 51 h 150"/>
              <a:gd name="T64" fmla="*/ 105 w 156"/>
              <a:gd name="T65" fmla="*/ 50 h 150"/>
              <a:gd name="T66" fmla="*/ 106 w 156"/>
              <a:gd name="T67" fmla="*/ 48 h 150"/>
              <a:gd name="T68" fmla="*/ 106 w 156"/>
              <a:gd name="T69" fmla="*/ 45 h 150"/>
              <a:gd name="T70" fmla="*/ 100 w 156"/>
              <a:gd name="T71" fmla="*/ 15 h 150"/>
              <a:gd name="T72" fmla="*/ 78 w 156"/>
              <a:gd name="T73" fmla="*/ 8 h 150"/>
              <a:gd name="T74" fmla="*/ 56 w 156"/>
              <a:gd name="T75" fmla="*/ 15 h 150"/>
              <a:gd name="T76" fmla="*/ 50 w 156"/>
              <a:gd name="T77" fmla="*/ 45 h 150"/>
              <a:gd name="T78" fmla="*/ 50 w 156"/>
              <a:gd name="T79" fmla="*/ 48 h 150"/>
              <a:gd name="T80" fmla="*/ 51 w 156"/>
              <a:gd name="T81" fmla="*/ 50 h 150"/>
              <a:gd name="T82" fmla="*/ 49 w 156"/>
              <a:gd name="T83" fmla="*/ 51 h 150"/>
              <a:gd name="T84" fmla="*/ 48 w 156"/>
              <a:gd name="T85" fmla="*/ 60 h 150"/>
              <a:gd name="T86" fmla="*/ 50 w 156"/>
              <a:gd name="T87" fmla="*/ 64 h 150"/>
              <a:gd name="T88" fmla="*/ 54 w 156"/>
              <a:gd name="T89" fmla="*/ 64 h 150"/>
              <a:gd name="T90" fmla="*/ 54 w 156"/>
              <a:gd name="T91" fmla="*/ 68 h 150"/>
              <a:gd name="T92" fmla="*/ 66 w 156"/>
              <a:gd name="T93" fmla="*/ 90 h 150"/>
              <a:gd name="T94" fmla="*/ 67 w 156"/>
              <a:gd name="T95" fmla="*/ 92 h 150"/>
              <a:gd name="T96" fmla="*/ 67 w 156"/>
              <a:gd name="T97" fmla="*/ 93 h 150"/>
              <a:gd name="T98" fmla="*/ 60 w 156"/>
              <a:gd name="T99" fmla="*/ 108 h 150"/>
              <a:gd name="T100" fmla="*/ 30 w 156"/>
              <a:gd name="T101" fmla="*/ 121 h 150"/>
              <a:gd name="T102" fmla="*/ 9 w 156"/>
              <a:gd name="T103" fmla="*/ 14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6" h="150">
                <a:moveTo>
                  <a:pt x="156" y="150"/>
                </a:moveTo>
                <a:cubicBezTo>
                  <a:pt x="0" y="150"/>
                  <a:pt x="0" y="150"/>
                  <a:pt x="0" y="150"/>
                </a:cubicBezTo>
                <a:cubicBezTo>
                  <a:pt x="0" y="146"/>
                  <a:pt x="0" y="146"/>
                  <a:pt x="0" y="146"/>
                </a:cubicBezTo>
                <a:cubicBezTo>
                  <a:pt x="0" y="122"/>
                  <a:pt x="46" y="103"/>
                  <a:pt x="58" y="100"/>
                </a:cubicBezTo>
                <a:cubicBezTo>
                  <a:pt x="59" y="99"/>
                  <a:pt x="59" y="97"/>
                  <a:pt x="59" y="95"/>
                </a:cubicBezTo>
                <a:cubicBezTo>
                  <a:pt x="56" y="92"/>
                  <a:pt x="50" y="83"/>
                  <a:pt x="47" y="72"/>
                </a:cubicBezTo>
                <a:cubicBezTo>
                  <a:pt x="44" y="70"/>
                  <a:pt x="42" y="68"/>
                  <a:pt x="41" y="64"/>
                </a:cubicBezTo>
                <a:cubicBezTo>
                  <a:pt x="39" y="58"/>
                  <a:pt x="39" y="51"/>
                  <a:pt x="42" y="46"/>
                </a:cubicBezTo>
                <a:cubicBezTo>
                  <a:pt x="42" y="46"/>
                  <a:pt x="42" y="46"/>
                  <a:pt x="42" y="46"/>
                </a:cubicBezTo>
                <a:cubicBezTo>
                  <a:pt x="42" y="39"/>
                  <a:pt x="40" y="22"/>
                  <a:pt x="50" y="10"/>
                </a:cubicBezTo>
                <a:cubicBezTo>
                  <a:pt x="56" y="3"/>
                  <a:pt x="66" y="0"/>
                  <a:pt x="78" y="0"/>
                </a:cubicBezTo>
                <a:cubicBezTo>
                  <a:pt x="90" y="0"/>
                  <a:pt x="100" y="3"/>
                  <a:pt x="106" y="10"/>
                </a:cubicBezTo>
                <a:cubicBezTo>
                  <a:pt x="116" y="22"/>
                  <a:pt x="114" y="39"/>
                  <a:pt x="114" y="46"/>
                </a:cubicBezTo>
                <a:cubicBezTo>
                  <a:pt x="114" y="46"/>
                  <a:pt x="114" y="46"/>
                  <a:pt x="114" y="46"/>
                </a:cubicBezTo>
                <a:cubicBezTo>
                  <a:pt x="117" y="51"/>
                  <a:pt x="117" y="58"/>
                  <a:pt x="115" y="64"/>
                </a:cubicBezTo>
                <a:cubicBezTo>
                  <a:pt x="114" y="68"/>
                  <a:pt x="112" y="70"/>
                  <a:pt x="109" y="72"/>
                </a:cubicBezTo>
                <a:cubicBezTo>
                  <a:pt x="106" y="83"/>
                  <a:pt x="100" y="92"/>
                  <a:pt x="97" y="95"/>
                </a:cubicBezTo>
                <a:cubicBezTo>
                  <a:pt x="97" y="97"/>
                  <a:pt x="97" y="99"/>
                  <a:pt x="98" y="100"/>
                </a:cubicBezTo>
                <a:cubicBezTo>
                  <a:pt x="110" y="103"/>
                  <a:pt x="156" y="122"/>
                  <a:pt x="156" y="146"/>
                </a:cubicBezTo>
                <a:lnTo>
                  <a:pt x="156" y="150"/>
                </a:lnTo>
                <a:close/>
                <a:moveTo>
                  <a:pt x="9" y="142"/>
                </a:moveTo>
                <a:cubicBezTo>
                  <a:pt x="147" y="142"/>
                  <a:pt x="147" y="142"/>
                  <a:pt x="147" y="142"/>
                </a:cubicBezTo>
                <a:cubicBezTo>
                  <a:pt x="145" y="136"/>
                  <a:pt x="138" y="128"/>
                  <a:pt x="126" y="121"/>
                </a:cubicBezTo>
                <a:cubicBezTo>
                  <a:pt x="114" y="114"/>
                  <a:pt x="101" y="109"/>
                  <a:pt x="96" y="108"/>
                </a:cubicBezTo>
                <a:cubicBezTo>
                  <a:pt x="89" y="107"/>
                  <a:pt x="89" y="97"/>
                  <a:pt x="89" y="93"/>
                </a:cubicBezTo>
                <a:cubicBezTo>
                  <a:pt x="89" y="92"/>
                  <a:pt x="89" y="92"/>
                  <a:pt x="89" y="92"/>
                </a:cubicBezTo>
                <a:cubicBezTo>
                  <a:pt x="90" y="90"/>
                  <a:pt x="90" y="90"/>
                  <a:pt x="90" y="90"/>
                </a:cubicBezTo>
                <a:cubicBezTo>
                  <a:pt x="90" y="90"/>
                  <a:pt x="100" y="80"/>
                  <a:pt x="102" y="68"/>
                </a:cubicBezTo>
                <a:cubicBezTo>
                  <a:pt x="102" y="64"/>
                  <a:pt x="102" y="64"/>
                  <a:pt x="102" y="64"/>
                </a:cubicBezTo>
                <a:cubicBezTo>
                  <a:pt x="106" y="64"/>
                  <a:pt x="106" y="64"/>
                  <a:pt x="106" y="64"/>
                </a:cubicBezTo>
                <a:cubicBezTo>
                  <a:pt x="106" y="64"/>
                  <a:pt x="107" y="63"/>
                  <a:pt x="108" y="60"/>
                </a:cubicBezTo>
                <a:cubicBezTo>
                  <a:pt x="109" y="56"/>
                  <a:pt x="109" y="52"/>
                  <a:pt x="107" y="51"/>
                </a:cubicBezTo>
                <a:cubicBezTo>
                  <a:pt x="105" y="50"/>
                  <a:pt x="105" y="50"/>
                  <a:pt x="105" y="50"/>
                </a:cubicBezTo>
                <a:cubicBezTo>
                  <a:pt x="106" y="48"/>
                  <a:pt x="106" y="48"/>
                  <a:pt x="106" y="48"/>
                </a:cubicBezTo>
                <a:cubicBezTo>
                  <a:pt x="106" y="47"/>
                  <a:pt x="106" y="46"/>
                  <a:pt x="106" y="45"/>
                </a:cubicBezTo>
                <a:cubicBezTo>
                  <a:pt x="106" y="39"/>
                  <a:pt x="108" y="24"/>
                  <a:pt x="100" y="15"/>
                </a:cubicBezTo>
                <a:cubicBezTo>
                  <a:pt x="95" y="10"/>
                  <a:pt x="88" y="8"/>
                  <a:pt x="78" y="8"/>
                </a:cubicBezTo>
                <a:cubicBezTo>
                  <a:pt x="68" y="8"/>
                  <a:pt x="61" y="10"/>
                  <a:pt x="56" y="15"/>
                </a:cubicBezTo>
                <a:cubicBezTo>
                  <a:pt x="48" y="24"/>
                  <a:pt x="50" y="39"/>
                  <a:pt x="50" y="45"/>
                </a:cubicBezTo>
                <a:cubicBezTo>
                  <a:pt x="50" y="46"/>
                  <a:pt x="50" y="47"/>
                  <a:pt x="50" y="48"/>
                </a:cubicBezTo>
                <a:cubicBezTo>
                  <a:pt x="51" y="50"/>
                  <a:pt x="51" y="50"/>
                  <a:pt x="51" y="50"/>
                </a:cubicBezTo>
                <a:cubicBezTo>
                  <a:pt x="49" y="51"/>
                  <a:pt x="49" y="51"/>
                  <a:pt x="49" y="51"/>
                </a:cubicBezTo>
                <a:cubicBezTo>
                  <a:pt x="47" y="52"/>
                  <a:pt x="47" y="56"/>
                  <a:pt x="48" y="60"/>
                </a:cubicBezTo>
                <a:cubicBezTo>
                  <a:pt x="49" y="63"/>
                  <a:pt x="50" y="64"/>
                  <a:pt x="50" y="64"/>
                </a:cubicBezTo>
                <a:cubicBezTo>
                  <a:pt x="54" y="64"/>
                  <a:pt x="54" y="64"/>
                  <a:pt x="54" y="64"/>
                </a:cubicBezTo>
                <a:cubicBezTo>
                  <a:pt x="54" y="68"/>
                  <a:pt x="54" y="68"/>
                  <a:pt x="54" y="68"/>
                </a:cubicBezTo>
                <a:cubicBezTo>
                  <a:pt x="56" y="80"/>
                  <a:pt x="66" y="90"/>
                  <a:pt x="66" y="90"/>
                </a:cubicBezTo>
                <a:cubicBezTo>
                  <a:pt x="67" y="92"/>
                  <a:pt x="67" y="92"/>
                  <a:pt x="67" y="92"/>
                </a:cubicBezTo>
                <a:cubicBezTo>
                  <a:pt x="67" y="93"/>
                  <a:pt x="67" y="93"/>
                  <a:pt x="67" y="93"/>
                </a:cubicBezTo>
                <a:cubicBezTo>
                  <a:pt x="67" y="97"/>
                  <a:pt x="67" y="107"/>
                  <a:pt x="60" y="108"/>
                </a:cubicBezTo>
                <a:cubicBezTo>
                  <a:pt x="55" y="109"/>
                  <a:pt x="42" y="114"/>
                  <a:pt x="30" y="121"/>
                </a:cubicBezTo>
                <a:cubicBezTo>
                  <a:pt x="18" y="128"/>
                  <a:pt x="11" y="136"/>
                  <a:pt x="9" y="142"/>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161" name="组合 160"/>
          <p:cNvGrpSpPr/>
          <p:nvPr/>
        </p:nvGrpSpPr>
        <p:grpSpPr>
          <a:xfrm>
            <a:off x="3058370" y="2156164"/>
            <a:ext cx="273039" cy="410023"/>
            <a:chOff x="3000595" y="690226"/>
            <a:chExt cx="273039" cy="410023"/>
          </a:xfrm>
        </p:grpSpPr>
        <p:sp>
          <p:nvSpPr>
            <p:cNvPr id="155" name="Freeform 155"/>
            <p:cNvSpPr>
              <a:spLocks noEditPoints="1"/>
            </p:cNvSpPr>
            <p:nvPr/>
          </p:nvSpPr>
          <p:spPr bwMode="auto">
            <a:xfrm>
              <a:off x="3005254" y="690226"/>
              <a:ext cx="263720" cy="365294"/>
            </a:xfrm>
            <a:custGeom>
              <a:avLst/>
              <a:gdLst>
                <a:gd name="T0" fmla="*/ 60 w 120"/>
                <a:gd name="T1" fmla="*/ 166 h 166"/>
                <a:gd name="T2" fmla="*/ 57 w 120"/>
                <a:gd name="T3" fmla="*/ 162 h 166"/>
                <a:gd name="T4" fmla="*/ 0 w 120"/>
                <a:gd name="T5" fmla="*/ 60 h 166"/>
                <a:gd name="T6" fmla="*/ 60 w 120"/>
                <a:gd name="T7" fmla="*/ 0 h 166"/>
                <a:gd name="T8" fmla="*/ 120 w 120"/>
                <a:gd name="T9" fmla="*/ 60 h 166"/>
                <a:gd name="T10" fmla="*/ 63 w 120"/>
                <a:gd name="T11" fmla="*/ 162 h 166"/>
                <a:gd name="T12" fmla="*/ 60 w 120"/>
                <a:gd name="T13" fmla="*/ 166 h 166"/>
                <a:gd name="T14" fmla="*/ 60 w 120"/>
                <a:gd name="T15" fmla="*/ 8 h 166"/>
                <a:gd name="T16" fmla="*/ 8 w 120"/>
                <a:gd name="T17" fmla="*/ 60 h 166"/>
                <a:gd name="T18" fmla="*/ 60 w 120"/>
                <a:gd name="T19" fmla="*/ 154 h 166"/>
                <a:gd name="T20" fmla="*/ 112 w 120"/>
                <a:gd name="T21" fmla="*/ 60 h 166"/>
                <a:gd name="T22" fmla="*/ 60 w 120"/>
                <a:gd name="T23" fmla="*/ 8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0" h="166">
                  <a:moveTo>
                    <a:pt x="60" y="166"/>
                  </a:moveTo>
                  <a:cubicBezTo>
                    <a:pt x="57" y="162"/>
                    <a:pt x="57" y="162"/>
                    <a:pt x="57" y="162"/>
                  </a:cubicBezTo>
                  <a:cubicBezTo>
                    <a:pt x="55" y="160"/>
                    <a:pt x="0" y="92"/>
                    <a:pt x="0" y="60"/>
                  </a:cubicBezTo>
                  <a:cubicBezTo>
                    <a:pt x="0" y="27"/>
                    <a:pt x="27" y="0"/>
                    <a:pt x="60" y="0"/>
                  </a:cubicBezTo>
                  <a:cubicBezTo>
                    <a:pt x="93" y="0"/>
                    <a:pt x="120" y="27"/>
                    <a:pt x="120" y="60"/>
                  </a:cubicBezTo>
                  <a:cubicBezTo>
                    <a:pt x="120" y="92"/>
                    <a:pt x="66" y="160"/>
                    <a:pt x="63" y="162"/>
                  </a:cubicBezTo>
                  <a:lnTo>
                    <a:pt x="60" y="166"/>
                  </a:lnTo>
                  <a:close/>
                  <a:moveTo>
                    <a:pt x="60" y="8"/>
                  </a:moveTo>
                  <a:cubicBezTo>
                    <a:pt x="32" y="8"/>
                    <a:pt x="8" y="31"/>
                    <a:pt x="8" y="60"/>
                  </a:cubicBezTo>
                  <a:cubicBezTo>
                    <a:pt x="8" y="85"/>
                    <a:pt x="49" y="139"/>
                    <a:pt x="60" y="154"/>
                  </a:cubicBezTo>
                  <a:cubicBezTo>
                    <a:pt x="72" y="139"/>
                    <a:pt x="112" y="85"/>
                    <a:pt x="112" y="60"/>
                  </a:cubicBezTo>
                  <a:cubicBezTo>
                    <a:pt x="112" y="31"/>
                    <a:pt x="89" y="8"/>
                    <a:pt x="60" y="8"/>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6" name="Freeform 156"/>
            <p:cNvSpPr>
              <a:spLocks noEditPoints="1"/>
            </p:cNvSpPr>
            <p:nvPr/>
          </p:nvSpPr>
          <p:spPr bwMode="auto">
            <a:xfrm>
              <a:off x="3071417" y="756389"/>
              <a:ext cx="132326" cy="132326"/>
            </a:xfrm>
            <a:custGeom>
              <a:avLst/>
              <a:gdLst>
                <a:gd name="T0" fmla="*/ 30 w 60"/>
                <a:gd name="T1" fmla="*/ 60 h 60"/>
                <a:gd name="T2" fmla="*/ 0 w 60"/>
                <a:gd name="T3" fmla="*/ 30 h 60"/>
                <a:gd name="T4" fmla="*/ 30 w 60"/>
                <a:gd name="T5" fmla="*/ 0 h 60"/>
                <a:gd name="T6" fmla="*/ 60 w 60"/>
                <a:gd name="T7" fmla="*/ 30 h 60"/>
                <a:gd name="T8" fmla="*/ 30 w 60"/>
                <a:gd name="T9" fmla="*/ 60 h 60"/>
                <a:gd name="T10" fmla="*/ 30 w 60"/>
                <a:gd name="T11" fmla="*/ 4 h 60"/>
                <a:gd name="T12" fmla="*/ 4 w 60"/>
                <a:gd name="T13" fmla="*/ 30 h 60"/>
                <a:gd name="T14" fmla="*/ 30 w 60"/>
                <a:gd name="T15" fmla="*/ 56 h 60"/>
                <a:gd name="T16" fmla="*/ 56 w 60"/>
                <a:gd name="T17" fmla="*/ 30 h 60"/>
                <a:gd name="T18" fmla="*/ 30 w 60"/>
                <a:gd name="T19"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60"/>
                  </a:moveTo>
                  <a:cubicBezTo>
                    <a:pt x="14" y="60"/>
                    <a:pt x="0" y="47"/>
                    <a:pt x="0" y="30"/>
                  </a:cubicBezTo>
                  <a:cubicBezTo>
                    <a:pt x="0" y="13"/>
                    <a:pt x="14" y="0"/>
                    <a:pt x="30" y="0"/>
                  </a:cubicBezTo>
                  <a:cubicBezTo>
                    <a:pt x="47" y="0"/>
                    <a:pt x="60" y="13"/>
                    <a:pt x="60" y="30"/>
                  </a:cubicBezTo>
                  <a:cubicBezTo>
                    <a:pt x="60" y="47"/>
                    <a:pt x="47" y="60"/>
                    <a:pt x="30" y="60"/>
                  </a:cubicBezTo>
                  <a:close/>
                  <a:moveTo>
                    <a:pt x="30" y="4"/>
                  </a:moveTo>
                  <a:cubicBezTo>
                    <a:pt x="16" y="4"/>
                    <a:pt x="4" y="16"/>
                    <a:pt x="4" y="30"/>
                  </a:cubicBezTo>
                  <a:cubicBezTo>
                    <a:pt x="4" y="44"/>
                    <a:pt x="16" y="56"/>
                    <a:pt x="30" y="56"/>
                  </a:cubicBezTo>
                  <a:cubicBezTo>
                    <a:pt x="45" y="56"/>
                    <a:pt x="56" y="44"/>
                    <a:pt x="56" y="30"/>
                  </a:cubicBezTo>
                  <a:cubicBezTo>
                    <a:pt x="56" y="16"/>
                    <a:pt x="45" y="4"/>
                    <a:pt x="30" y="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7" name="Freeform 157"/>
            <p:cNvSpPr/>
            <p:nvPr/>
          </p:nvSpPr>
          <p:spPr bwMode="auto">
            <a:xfrm>
              <a:off x="3000595" y="1007062"/>
              <a:ext cx="273039" cy="93187"/>
            </a:xfrm>
            <a:custGeom>
              <a:avLst/>
              <a:gdLst>
                <a:gd name="T0" fmla="*/ 92 w 124"/>
                <a:gd name="T1" fmla="*/ 0 h 42"/>
                <a:gd name="T2" fmla="*/ 92 w 124"/>
                <a:gd name="T3" fmla="*/ 5 h 42"/>
                <a:gd name="T4" fmla="*/ 120 w 124"/>
                <a:gd name="T5" fmla="*/ 20 h 42"/>
                <a:gd name="T6" fmla="*/ 62 w 124"/>
                <a:gd name="T7" fmla="*/ 38 h 42"/>
                <a:gd name="T8" fmla="*/ 4 w 124"/>
                <a:gd name="T9" fmla="*/ 20 h 42"/>
                <a:gd name="T10" fmla="*/ 33 w 124"/>
                <a:gd name="T11" fmla="*/ 5 h 42"/>
                <a:gd name="T12" fmla="*/ 33 w 124"/>
                <a:gd name="T13" fmla="*/ 0 h 42"/>
                <a:gd name="T14" fmla="*/ 0 w 124"/>
                <a:gd name="T15" fmla="*/ 20 h 42"/>
                <a:gd name="T16" fmla="*/ 62 w 124"/>
                <a:gd name="T17" fmla="*/ 42 h 42"/>
                <a:gd name="T18" fmla="*/ 124 w 124"/>
                <a:gd name="T19" fmla="*/ 20 h 42"/>
                <a:gd name="T20" fmla="*/ 92 w 124"/>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 h="42">
                  <a:moveTo>
                    <a:pt x="92" y="0"/>
                  </a:moveTo>
                  <a:cubicBezTo>
                    <a:pt x="92" y="5"/>
                    <a:pt x="92" y="5"/>
                    <a:pt x="92" y="5"/>
                  </a:cubicBezTo>
                  <a:cubicBezTo>
                    <a:pt x="109" y="8"/>
                    <a:pt x="120" y="14"/>
                    <a:pt x="120" y="20"/>
                  </a:cubicBezTo>
                  <a:cubicBezTo>
                    <a:pt x="120" y="28"/>
                    <a:pt x="97" y="38"/>
                    <a:pt x="62" y="38"/>
                  </a:cubicBezTo>
                  <a:cubicBezTo>
                    <a:pt x="28" y="38"/>
                    <a:pt x="4" y="28"/>
                    <a:pt x="4" y="20"/>
                  </a:cubicBezTo>
                  <a:cubicBezTo>
                    <a:pt x="4" y="14"/>
                    <a:pt x="15" y="8"/>
                    <a:pt x="33" y="5"/>
                  </a:cubicBezTo>
                  <a:cubicBezTo>
                    <a:pt x="33" y="0"/>
                    <a:pt x="33" y="0"/>
                    <a:pt x="33" y="0"/>
                  </a:cubicBezTo>
                  <a:cubicBezTo>
                    <a:pt x="15" y="4"/>
                    <a:pt x="0" y="10"/>
                    <a:pt x="0" y="20"/>
                  </a:cubicBezTo>
                  <a:cubicBezTo>
                    <a:pt x="0" y="34"/>
                    <a:pt x="32" y="42"/>
                    <a:pt x="62" y="42"/>
                  </a:cubicBezTo>
                  <a:cubicBezTo>
                    <a:pt x="92" y="42"/>
                    <a:pt x="124" y="34"/>
                    <a:pt x="124" y="20"/>
                  </a:cubicBezTo>
                  <a:cubicBezTo>
                    <a:pt x="124" y="10"/>
                    <a:pt x="110" y="4"/>
                    <a:pt x="92" y="0"/>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71" name="组合 170"/>
          <p:cNvGrpSpPr/>
          <p:nvPr/>
        </p:nvGrpSpPr>
        <p:grpSpPr>
          <a:xfrm>
            <a:off x="8067187" y="4716018"/>
            <a:ext cx="394182" cy="343861"/>
            <a:chOff x="8009412" y="3250080"/>
            <a:chExt cx="394182" cy="343861"/>
          </a:xfrm>
        </p:grpSpPr>
        <p:sp>
          <p:nvSpPr>
            <p:cNvPr id="35" name="Freeform 35"/>
            <p:cNvSpPr>
              <a:spLocks noEditPoints="1"/>
            </p:cNvSpPr>
            <p:nvPr/>
          </p:nvSpPr>
          <p:spPr bwMode="auto">
            <a:xfrm>
              <a:off x="8009412" y="3250080"/>
              <a:ext cx="394182" cy="343861"/>
            </a:xfrm>
            <a:custGeom>
              <a:avLst/>
              <a:gdLst>
                <a:gd name="T0" fmla="*/ 152 w 179"/>
                <a:gd name="T1" fmla="*/ 156 h 156"/>
                <a:gd name="T2" fmla="*/ 27 w 179"/>
                <a:gd name="T3" fmla="*/ 156 h 156"/>
                <a:gd name="T4" fmla="*/ 0 w 179"/>
                <a:gd name="T5" fmla="*/ 129 h 156"/>
                <a:gd name="T6" fmla="*/ 0 w 179"/>
                <a:gd name="T7" fmla="*/ 49 h 156"/>
                <a:gd name="T8" fmla="*/ 27 w 179"/>
                <a:gd name="T9" fmla="*/ 22 h 156"/>
                <a:gd name="T10" fmla="*/ 44 w 179"/>
                <a:gd name="T11" fmla="*/ 22 h 156"/>
                <a:gd name="T12" fmla="*/ 48 w 179"/>
                <a:gd name="T13" fmla="*/ 13 h 156"/>
                <a:gd name="T14" fmla="*/ 67 w 179"/>
                <a:gd name="T15" fmla="*/ 0 h 156"/>
                <a:gd name="T16" fmla="*/ 112 w 179"/>
                <a:gd name="T17" fmla="*/ 0 h 156"/>
                <a:gd name="T18" fmla="*/ 131 w 179"/>
                <a:gd name="T19" fmla="*/ 13 h 156"/>
                <a:gd name="T20" fmla="*/ 135 w 179"/>
                <a:gd name="T21" fmla="*/ 22 h 156"/>
                <a:gd name="T22" fmla="*/ 152 w 179"/>
                <a:gd name="T23" fmla="*/ 22 h 156"/>
                <a:gd name="T24" fmla="*/ 179 w 179"/>
                <a:gd name="T25" fmla="*/ 49 h 156"/>
                <a:gd name="T26" fmla="*/ 179 w 179"/>
                <a:gd name="T27" fmla="*/ 129 h 156"/>
                <a:gd name="T28" fmla="*/ 152 w 179"/>
                <a:gd name="T29" fmla="*/ 156 h 156"/>
                <a:gd name="T30" fmla="*/ 27 w 179"/>
                <a:gd name="T31" fmla="*/ 30 h 156"/>
                <a:gd name="T32" fmla="*/ 8 w 179"/>
                <a:gd name="T33" fmla="*/ 49 h 156"/>
                <a:gd name="T34" fmla="*/ 8 w 179"/>
                <a:gd name="T35" fmla="*/ 129 h 156"/>
                <a:gd name="T36" fmla="*/ 27 w 179"/>
                <a:gd name="T37" fmla="*/ 148 h 156"/>
                <a:gd name="T38" fmla="*/ 152 w 179"/>
                <a:gd name="T39" fmla="*/ 148 h 156"/>
                <a:gd name="T40" fmla="*/ 171 w 179"/>
                <a:gd name="T41" fmla="*/ 129 h 156"/>
                <a:gd name="T42" fmla="*/ 171 w 179"/>
                <a:gd name="T43" fmla="*/ 49 h 156"/>
                <a:gd name="T44" fmla="*/ 152 w 179"/>
                <a:gd name="T45" fmla="*/ 30 h 156"/>
                <a:gd name="T46" fmla="*/ 130 w 179"/>
                <a:gd name="T47" fmla="*/ 30 h 156"/>
                <a:gd name="T48" fmla="*/ 124 w 179"/>
                <a:gd name="T49" fmla="*/ 16 h 156"/>
                <a:gd name="T50" fmla="*/ 112 w 179"/>
                <a:gd name="T51" fmla="*/ 8 h 156"/>
                <a:gd name="T52" fmla="*/ 67 w 179"/>
                <a:gd name="T53" fmla="*/ 8 h 156"/>
                <a:gd name="T54" fmla="*/ 55 w 179"/>
                <a:gd name="T55" fmla="*/ 16 h 156"/>
                <a:gd name="T56" fmla="*/ 50 w 179"/>
                <a:gd name="T57" fmla="*/ 30 h 156"/>
                <a:gd name="T58" fmla="*/ 27 w 179"/>
                <a:gd name="T59" fmla="*/ 3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9" h="156">
                  <a:moveTo>
                    <a:pt x="152" y="156"/>
                  </a:moveTo>
                  <a:cubicBezTo>
                    <a:pt x="27" y="156"/>
                    <a:pt x="27" y="156"/>
                    <a:pt x="27" y="156"/>
                  </a:cubicBezTo>
                  <a:cubicBezTo>
                    <a:pt x="12" y="156"/>
                    <a:pt x="0" y="144"/>
                    <a:pt x="0" y="129"/>
                  </a:cubicBezTo>
                  <a:cubicBezTo>
                    <a:pt x="0" y="49"/>
                    <a:pt x="0" y="49"/>
                    <a:pt x="0" y="49"/>
                  </a:cubicBezTo>
                  <a:cubicBezTo>
                    <a:pt x="0" y="35"/>
                    <a:pt x="12" y="22"/>
                    <a:pt x="27" y="22"/>
                  </a:cubicBezTo>
                  <a:cubicBezTo>
                    <a:pt x="44" y="22"/>
                    <a:pt x="44" y="22"/>
                    <a:pt x="44" y="22"/>
                  </a:cubicBezTo>
                  <a:cubicBezTo>
                    <a:pt x="48" y="13"/>
                    <a:pt x="48" y="13"/>
                    <a:pt x="48" y="13"/>
                  </a:cubicBezTo>
                  <a:cubicBezTo>
                    <a:pt x="50" y="6"/>
                    <a:pt x="59" y="0"/>
                    <a:pt x="67" y="0"/>
                  </a:cubicBezTo>
                  <a:cubicBezTo>
                    <a:pt x="112" y="0"/>
                    <a:pt x="112" y="0"/>
                    <a:pt x="112" y="0"/>
                  </a:cubicBezTo>
                  <a:cubicBezTo>
                    <a:pt x="120" y="0"/>
                    <a:pt x="129" y="6"/>
                    <a:pt x="131" y="13"/>
                  </a:cubicBezTo>
                  <a:cubicBezTo>
                    <a:pt x="135" y="22"/>
                    <a:pt x="135" y="22"/>
                    <a:pt x="135" y="22"/>
                  </a:cubicBezTo>
                  <a:cubicBezTo>
                    <a:pt x="152" y="22"/>
                    <a:pt x="152" y="22"/>
                    <a:pt x="152" y="22"/>
                  </a:cubicBezTo>
                  <a:cubicBezTo>
                    <a:pt x="167" y="22"/>
                    <a:pt x="179" y="35"/>
                    <a:pt x="179" y="49"/>
                  </a:cubicBezTo>
                  <a:cubicBezTo>
                    <a:pt x="179" y="129"/>
                    <a:pt x="179" y="129"/>
                    <a:pt x="179" y="129"/>
                  </a:cubicBezTo>
                  <a:cubicBezTo>
                    <a:pt x="179" y="144"/>
                    <a:pt x="167" y="156"/>
                    <a:pt x="152" y="156"/>
                  </a:cubicBezTo>
                  <a:close/>
                  <a:moveTo>
                    <a:pt x="27" y="30"/>
                  </a:moveTo>
                  <a:cubicBezTo>
                    <a:pt x="16" y="30"/>
                    <a:pt x="8" y="39"/>
                    <a:pt x="8" y="49"/>
                  </a:cubicBezTo>
                  <a:cubicBezTo>
                    <a:pt x="8" y="129"/>
                    <a:pt x="8" y="129"/>
                    <a:pt x="8" y="129"/>
                  </a:cubicBezTo>
                  <a:cubicBezTo>
                    <a:pt x="8" y="140"/>
                    <a:pt x="16" y="148"/>
                    <a:pt x="27" y="148"/>
                  </a:cubicBezTo>
                  <a:cubicBezTo>
                    <a:pt x="152" y="148"/>
                    <a:pt x="152" y="148"/>
                    <a:pt x="152" y="148"/>
                  </a:cubicBezTo>
                  <a:cubicBezTo>
                    <a:pt x="163" y="148"/>
                    <a:pt x="171" y="140"/>
                    <a:pt x="171" y="129"/>
                  </a:cubicBezTo>
                  <a:cubicBezTo>
                    <a:pt x="171" y="49"/>
                    <a:pt x="171" y="49"/>
                    <a:pt x="171" y="49"/>
                  </a:cubicBezTo>
                  <a:cubicBezTo>
                    <a:pt x="171" y="39"/>
                    <a:pt x="163" y="30"/>
                    <a:pt x="152" y="30"/>
                  </a:cubicBezTo>
                  <a:cubicBezTo>
                    <a:pt x="130" y="30"/>
                    <a:pt x="130" y="30"/>
                    <a:pt x="130" y="30"/>
                  </a:cubicBezTo>
                  <a:cubicBezTo>
                    <a:pt x="124" y="16"/>
                    <a:pt x="124" y="16"/>
                    <a:pt x="124" y="16"/>
                  </a:cubicBezTo>
                  <a:cubicBezTo>
                    <a:pt x="122" y="11"/>
                    <a:pt x="117" y="8"/>
                    <a:pt x="112" y="8"/>
                  </a:cubicBezTo>
                  <a:cubicBezTo>
                    <a:pt x="67" y="8"/>
                    <a:pt x="67" y="8"/>
                    <a:pt x="67" y="8"/>
                  </a:cubicBezTo>
                  <a:cubicBezTo>
                    <a:pt x="62" y="8"/>
                    <a:pt x="57" y="11"/>
                    <a:pt x="55" y="16"/>
                  </a:cubicBezTo>
                  <a:cubicBezTo>
                    <a:pt x="50" y="30"/>
                    <a:pt x="50" y="30"/>
                    <a:pt x="50" y="30"/>
                  </a:cubicBezTo>
                  <a:lnTo>
                    <a:pt x="27" y="30"/>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8" name="Freeform 158"/>
            <p:cNvSpPr>
              <a:spLocks noEditPoints="1"/>
            </p:cNvSpPr>
            <p:nvPr/>
          </p:nvSpPr>
          <p:spPr bwMode="auto">
            <a:xfrm>
              <a:off x="8146397" y="3387066"/>
              <a:ext cx="121143" cy="121143"/>
            </a:xfrm>
            <a:custGeom>
              <a:avLst/>
              <a:gdLst>
                <a:gd name="T0" fmla="*/ 28 w 55"/>
                <a:gd name="T1" fmla="*/ 55 h 55"/>
                <a:gd name="T2" fmla="*/ 0 w 55"/>
                <a:gd name="T3" fmla="*/ 27 h 55"/>
                <a:gd name="T4" fmla="*/ 28 w 55"/>
                <a:gd name="T5" fmla="*/ 0 h 55"/>
                <a:gd name="T6" fmla="*/ 55 w 55"/>
                <a:gd name="T7" fmla="*/ 27 h 55"/>
                <a:gd name="T8" fmla="*/ 28 w 55"/>
                <a:gd name="T9" fmla="*/ 55 h 55"/>
                <a:gd name="T10" fmla="*/ 28 w 55"/>
                <a:gd name="T11" fmla="*/ 4 h 55"/>
                <a:gd name="T12" fmla="*/ 4 w 55"/>
                <a:gd name="T13" fmla="*/ 27 h 55"/>
                <a:gd name="T14" fmla="*/ 28 w 55"/>
                <a:gd name="T15" fmla="*/ 51 h 55"/>
                <a:gd name="T16" fmla="*/ 51 w 55"/>
                <a:gd name="T17" fmla="*/ 27 h 55"/>
                <a:gd name="T18" fmla="*/ 28 w 55"/>
                <a:gd name="T19" fmla="*/ 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8" y="55"/>
                  </a:moveTo>
                  <a:cubicBezTo>
                    <a:pt x="12" y="55"/>
                    <a:pt x="0" y="42"/>
                    <a:pt x="0" y="27"/>
                  </a:cubicBezTo>
                  <a:cubicBezTo>
                    <a:pt x="0" y="12"/>
                    <a:pt x="12" y="0"/>
                    <a:pt x="28" y="0"/>
                  </a:cubicBezTo>
                  <a:cubicBezTo>
                    <a:pt x="43" y="0"/>
                    <a:pt x="55" y="12"/>
                    <a:pt x="55" y="27"/>
                  </a:cubicBezTo>
                  <a:cubicBezTo>
                    <a:pt x="55" y="42"/>
                    <a:pt x="43" y="55"/>
                    <a:pt x="28" y="55"/>
                  </a:cubicBezTo>
                  <a:close/>
                  <a:moveTo>
                    <a:pt x="28" y="4"/>
                  </a:moveTo>
                  <a:cubicBezTo>
                    <a:pt x="14" y="4"/>
                    <a:pt x="4" y="14"/>
                    <a:pt x="4" y="27"/>
                  </a:cubicBezTo>
                  <a:cubicBezTo>
                    <a:pt x="4" y="40"/>
                    <a:pt x="14" y="51"/>
                    <a:pt x="28" y="51"/>
                  </a:cubicBezTo>
                  <a:cubicBezTo>
                    <a:pt x="41" y="51"/>
                    <a:pt x="51" y="40"/>
                    <a:pt x="51" y="27"/>
                  </a:cubicBezTo>
                  <a:cubicBezTo>
                    <a:pt x="51" y="14"/>
                    <a:pt x="41" y="4"/>
                    <a:pt x="28" y="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62" name="组合 161"/>
          <p:cNvGrpSpPr/>
          <p:nvPr/>
        </p:nvGrpSpPr>
        <p:grpSpPr>
          <a:xfrm>
            <a:off x="6364655" y="2173869"/>
            <a:ext cx="420275" cy="363430"/>
            <a:chOff x="6306880" y="707931"/>
            <a:chExt cx="420275" cy="363430"/>
          </a:xfrm>
        </p:grpSpPr>
        <p:sp>
          <p:nvSpPr>
            <p:cNvPr id="159" name="Freeform 159"/>
            <p:cNvSpPr>
              <a:spLocks noEditPoints="1"/>
            </p:cNvSpPr>
            <p:nvPr/>
          </p:nvSpPr>
          <p:spPr bwMode="auto">
            <a:xfrm>
              <a:off x="6306880" y="707931"/>
              <a:ext cx="420275" cy="363430"/>
            </a:xfrm>
            <a:custGeom>
              <a:avLst/>
              <a:gdLst>
                <a:gd name="T0" fmla="*/ 451 w 451"/>
                <a:gd name="T1" fmla="*/ 390 h 390"/>
                <a:gd name="T2" fmla="*/ 0 w 451"/>
                <a:gd name="T3" fmla="*/ 390 h 390"/>
                <a:gd name="T4" fmla="*/ 225 w 451"/>
                <a:gd name="T5" fmla="*/ 0 h 390"/>
                <a:gd name="T6" fmla="*/ 451 w 451"/>
                <a:gd name="T7" fmla="*/ 390 h 390"/>
                <a:gd name="T8" fmla="*/ 24 w 451"/>
                <a:gd name="T9" fmla="*/ 376 h 390"/>
                <a:gd name="T10" fmla="*/ 428 w 451"/>
                <a:gd name="T11" fmla="*/ 376 h 390"/>
                <a:gd name="T12" fmla="*/ 225 w 451"/>
                <a:gd name="T13" fmla="*/ 26 h 390"/>
                <a:gd name="T14" fmla="*/ 24 w 451"/>
                <a:gd name="T15" fmla="*/ 376 h 3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1" h="390">
                  <a:moveTo>
                    <a:pt x="451" y="390"/>
                  </a:moveTo>
                  <a:lnTo>
                    <a:pt x="0" y="390"/>
                  </a:lnTo>
                  <a:lnTo>
                    <a:pt x="225" y="0"/>
                  </a:lnTo>
                  <a:lnTo>
                    <a:pt x="451" y="390"/>
                  </a:lnTo>
                  <a:close/>
                  <a:moveTo>
                    <a:pt x="24" y="376"/>
                  </a:moveTo>
                  <a:lnTo>
                    <a:pt x="428" y="376"/>
                  </a:lnTo>
                  <a:lnTo>
                    <a:pt x="225" y="26"/>
                  </a:lnTo>
                  <a:lnTo>
                    <a:pt x="24" y="376"/>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0" name="Freeform 160"/>
            <p:cNvSpPr>
              <a:spLocks noEditPoints="1"/>
            </p:cNvSpPr>
            <p:nvPr/>
          </p:nvSpPr>
          <p:spPr bwMode="auto">
            <a:xfrm>
              <a:off x="6502573" y="859826"/>
              <a:ext cx="28888" cy="158418"/>
            </a:xfrm>
            <a:custGeom>
              <a:avLst/>
              <a:gdLst>
                <a:gd name="T0" fmla="*/ 0 w 13"/>
                <a:gd name="T1" fmla="*/ 65 h 72"/>
                <a:gd name="T2" fmla="*/ 7 w 13"/>
                <a:gd name="T3" fmla="*/ 58 h 72"/>
                <a:gd name="T4" fmla="*/ 13 w 13"/>
                <a:gd name="T5" fmla="*/ 65 h 72"/>
                <a:gd name="T6" fmla="*/ 7 w 13"/>
                <a:gd name="T7" fmla="*/ 72 h 72"/>
                <a:gd name="T8" fmla="*/ 0 w 13"/>
                <a:gd name="T9" fmla="*/ 65 h 72"/>
                <a:gd name="T10" fmla="*/ 13 w 13"/>
                <a:gd name="T11" fmla="*/ 6 h 72"/>
                <a:gd name="T12" fmla="*/ 11 w 13"/>
                <a:gd name="T13" fmla="*/ 47 h 72"/>
                <a:gd name="T14" fmla="*/ 7 w 13"/>
                <a:gd name="T15" fmla="*/ 51 h 72"/>
                <a:gd name="T16" fmla="*/ 2 w 13"/>
                <a:gd name="T17" fmla="*/ 47 h 72"/>
                <a:gd name="T18" fmla="*/ 0 w 13"/>
                <a:gd name="T19" fmla="*/ 6 h 72"/>
                <a:gd name="T20" fmla="*/ 7 w 13"/>
                <a:gd name="T21" fmla="*/ 0 h 72"/>
                <a:gd name="T22" fmla="*/ 13 w 13"/>
                <a:gd name="T23" fmla="*/ 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72">
                  <a:moveTo>
                    <a:pt x="0" y="65"/>
                  </a:moveTo>
                  <a:cubicBezTo>
                    <a:pt x="0" y="60"/>
                    <a:pt x="2" y="58"/>
                    <a:pt x="7" y="58"/>
                  </a:cubicBezTo>
                  <a:cubicBezTo>
                    <a:pt x="11" y="58"/>
                    <a:pt x="13" y="60"/>
                    <a:pt x="13" y="65"/>
                  </a:cubicBezTo>
                  <a:cubicBezTo>
                    <a:pt x="13" y="69"/>
                    <a:pt x="11" y="72"/>
                    <a:pt x="7" y="72"/>
                  </a:cubicBezTo>
                  <a:cubicBezTo>
                    <a:pt x="2" y="72"/>
                    <a:pt x="0" y="69"/>
                    <a:pt x="0" y="65"/>
                  </a:cubicBezTo>
                  <a:close/>
                  <a:moveTo>
                    <a:pt x="13" y="6"/>
                  </a:moveTo>
                  <a:cubicBezTo>
                    <a:pt x="11" y="47"/>
                    <a:pt x="11" y="47"/>
                    <a:pt x="11" y="47"/>
                  </a:cubicBezTo>
                  <a:cubicBezTo>
                    <a:pt x="11" y="49"/>
                    <a:pt x="9" y="51"/>
                    <a:pt x="7" y="51"/>
                  </a:cubicBezTo>
                  <a:cubicBezTo>
                    <a:pt x="3" y="51"/>
                    <a:pt x="2" y="49"/>
                    <a:pt x="2" y="47"/>
                  </a:cubicBezTo>
                  <a:cubicBezTo>
                    <a:pt x="0" y="6"/>
                    <a:pt x="0" y="6"/>
                    <a:pt x="0" y="6"/>
                  </a:cubicBezTo>
                  <a:cubicBezTo>
                    <a:pt x="0" y="2"/>
                    <a:pt x="2" y="0"/>
                    <a:pt x="7" y="0"/>
                  </a:cubicBezTo>
                  <a:cubicBezTo>
                    <a:pt x="11" y="0"/>
                    <a:pt x="13" y="2"/>
                    <a:pt x="13" y="6"/>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95" name="组合 194"/>
          <p:cNvGrpSpPr/>
          <p:nvPr/>
        </p:nvGrpSpPr>
        <p:grpSpPr>
          <a:xfrm>
            <a:off x="4756590" y="990677"/>
            <a:ext cx="2719014" cy="928282"/>
            <a:chOff x="4756590" y="990677"/>
            <a:chExt cx="2719014" cy="928282"/>
          </a:xfrm>
        </p:grpSpPr>
        <p:sp>
          <p:nvSpPr>
            <p:cNvPr id="192" name="矩形 191"/>
            <p:cNvSpPr/>
            <p:nvPr/>
          </p:nvSpPr>
          <p:spPr>
            <a:xfrm>
              <a:off x="5739173" y="1848621"/>
              <a:ext cx="689317" cy="70338"/>
            </a:xfrm>
            <a:prstGeom prst="rect">
              <a:avLst/>
            </a:prstGeom>
            <a:solidFill>
              <a:srgbClr val="FC62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3" name="Text Box 3"/>
            <p:cNvSpPr txBox="1">
              <a:spLocks noChangeArrowheads="1"/>
            </p:cNvSpPr>
            <p:nvPr/>
          </p:nvSpPr>
          <p:spPr bwMode="auto">
            <a:xfrm>
              <a:off x="5315188" y="990677"/>
              <a:ext cx="159057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gn="ctr">
                <a:lnSpc>
                  <a:spcPct val="90000"/>
                </a:lnSpc>
                <a:buFont typeface="Arial" panose="020B0604020202020204" pitchFamily="34" charset="0"/>
                <a:buNone/>
              </a:pPr>
              <a:r>
                <a:rPr lang="zh-CN" altLang="en-US" sz="2400" dirty="0" smtClean="0">
                  <a:solidFill>
                    <a:srgbClr val="FC621E"/>
                  </a:solidFill>
                  <a:latin typeface="方正兰亭粗黑简体" panose="02000000000000000000" pitchFamily="2" charset="-122"/>
                  <a:ea typeface="方正兰亭粗黑简体" panose="02000000000000000000" pitchFamily="2" charset="-122"/>
                </a:rPr>
                <a:t>赠送图标</a:t>
              </a:r>
              <a:r>
                <a:rPr lang="en-US" altLang="zh-CN" sz="2400" dirty="0" smtClean="0">
                  <a:solidFill>
                    <a:srgbClr val="FC621E"/>
                  </a:solidFill>
                  <a:latin typeface="方正兰亭粗黑简体" panose="02000000000000000000" pitchFamily="2" charset="-122"/>
                  <a:ea typeface="方正兰亭粗黑简体" panose="02000000000000000000" pitchFamily="2" charset="-122"/>
                </a:rPr>
                <a:t>1</a:t>
              </a:r>
              <a:endParaRPr lang="zh-CN" altLang="en-US" sz="2400" dirty="0">
                <a:solidFill>
                  <a:srgbClr val="FC621E"/>
                </a:solidFill>
                <a:latin typeface="方正兰亭粗黑简体" panose="02000000000000000000" pitchFamily="2" charset="-122"/>
                <a:ea typeface="方正兰亭粗黑简体" panose="02000000000000000000" pitchFamily="2" charset="-122"/>
              </a:endParaRPr>
            </a:p>
          </p:txBody>
        </p:sp>
        <p:sp>
          <p:nvSpPr>
            <p:cNvPr id="194" name="矩形 193"/>
            <p:cNvSpPr/>
            <p:nvPr/>
          </p:nvSpPr>
          <p:spPr>
            <a:xfrm>
              <a:off x="4756590" y="1359825"/>
              <a:ext cx="2719014" cy="369332"/>
            </a:xfrm>
            <a:prstGeom prst="rect">
              <a:avLst/>
            </a:prstGeom>
          </p:spPr>
          <p:txBody>
            <a:bodyPr wrap="none">
              <a:spAutoFit/>
            </a:bodyPr>
            <a:lstStyle/>
            <a:p>
              <a:pPr fontAlgn="base"/>
              <a:r>
                <a:rPr lang="en-US" altLang="zh-CN" dirty="0" err="1">
                  <a:solidFill>
                    <a:srgbClr val="888888"/>
                  </a:solidFill>
                  <a:latin typeface="微软雅黑" panose="020B0503020204020204" pitchFamily="34" charset="-122"/>
                  <a:ea typeface="微软雅黑" panose="020B0503020204020204" pitchFamily="34" charset="-122"/>
                </a:rPr>
                <a:t>Ios</a:t>
              </a:r>
              <a:r>
                <a:rPr lang="zh-CN" altLang="en-US" dirty="0">
                  <a:solidFill>
                    <a:srgbClr val="888888"/>
                  </a:solidFill>
                  <a:latin typeface="微软雅黑" panose="020B0503020204020204" pitchFamily="34" charset="-122"/>
                  <a:ea typeface="微软雅黑" panose="020B0503020204020204" pitchFamily="34" charset="-122"/>
                </a:rPr>
                <a:t>线框风格类商务图标</a:t>
              </a:r>
              <a:r>
                <a:rPr lang="en-US" altLang="zh-CN" dirty="0">
                  <a:solidFill>
                    <a:srgbClr val="888888"/>
                  </a:solidFill>
                  <a:latin typeface="微软雅黑" panose="020B0503020204020204" pitchFamily="34" charset="-122"/>
                  <a:ea typeface="微软雅黑" panose="020B0503020204020204" pitchFamily="34" charset="-122"/>
                </a:rPr>
                <a:t>1</a:t>
              </a:r>
              <a:endParaRPr lang="zh-CN" altLang="en-US" dirty="0">
                <a:solidFill>
                  <a:srgbClr val="888888"/>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Freeform 30"/>
          <p:cNvSpPr>
            <a:spLocks noEditPoints="1"/>
          </p:cNvSpPr>
          <p:nvPr/>
        </p:nvSpPr>
        <p:spPr bwMode="auto">
          <a:xfrm>
            <a:off x="7952018" y="2211761"/>
            <a:ext cx="357051" cy="337044"/>
          </a:xfrm>
          <a:custGeom>
            <a:avLst/>
            <a:gdLst>
              <a:gd name="T0" fmla="*/ 10 w 162"/>
              <a:gd name="T1" fmla="*/ 153 h 153"/>
              <a:gd name="T2" fmla="*/ 10 w 162"/>
              <a:gd name="T3" fmla="*/ 142 h 153"/>
              <a:gd name="T4" fmla="*/ 12 w 162"/>
              <a:gd name="T5" fmla="*/ 141 h 153"/>
              <a:gd name="T6" fmla="*/ 29 w 162"/>
              <a:gd name="T7" fmla="*/ 120 h 153"/>
              <a:gd name="T8" fmla="*/ 29 w 162"/>
              <a:gd name="T9" fmla="*/ 118 h 153"/>
              <a:gd name="T10" fmla="*/ 0 w 162"/>
              <a:gd name="T11" fmla="*/ 67 h 153"/>
              <a:gd name="T12" fmla="*/ 81 w 162"/>
              <a:gd name="T13" fmla="*/ 0 h 153"/>
              <a:gd name="T14" fmla="*/ 162 w 162"/>
              <a:gd name="T15" fmla="*/ 67 h 153"/>
              <a:gd name="T16" fmla="*/ 81 w 162"/>
              <a:gd name="T17" fmla="*/ 133 h 153"/>
              <a:gd name="T18" fmla="*/ 70 w 162"/>
              <a:gd name="T19" fmla="*/ 133 h 153"/>
              <a:gd name="T20" fmla="*/ 14 w 162"/>
              <a:gd name="T21" fmla="*/ 153 h 153"/>
              <a:gd name="T22" fmla="*/ 10 w 162"/>
              <a:gd name="T23" fmla="*/ 153 h 153"/>
              <a:gd name="T24" fmla="*/ 81 w 162"/>
              <a:gd name="T25" fmla="*/ 8 h 153"/>
              <a:gd name="T26" fmla="*/ 8 w 162"/>
              <a:gd name="T27" fmla="*/ 67 h 153"/>
              <a:gd name="T28" fmla="*/ 35 w 162"/>
              <a:gd name="T29" fmla="*/ 112 h 153"/>
              <a:gd name="T30" fmla="*/ 36 w 162"/>
              <a:gd name="T31" fmla="*/ 113 h 153"/>
              <a:gd name="T32" fmla="*/ 37 w 162"/>
              <a:gd name="T33" fmla="*/ 115 h 153"/>
              <a:gd name="T34" fmla="*/ 37 w 162"/>
              <a:gd name="T35" fmla="*/ 120 h 153"/>
              <a:gd name="T36" fmla="*/ 22 w 162"/>
              <a:gd name="T37" fmla="*/ 144 h 153"/>
              <a:gd name="T38" fmla="*/ 66 w 162"/>
              <a:gd name="T39" fmla="*/ 126 h 153"/>
              <a:gd name="T40" fmla="*/ 68 w 162"/>
              <a:gd name="T41" fmla="*/ 124 h 153"/>
              <a:gd name="T42" fmla="*/ 70 w 162"/>
              <a:gd name="T43" fmla="*/ 125 h 153"/>
              <a:gd name="T44" fmla="*/ 81 w 162"/>
              <a:gd name="T45" fmla="*/ 125 h 153"/>
              <a:gd name="T46" fmla="*/ 154 w 162"/>
              <a:gd name="T47" fmla="*/ 67 h 153"/>
              <a:gd name="T48" fmla="*/ 81 w 162"/>
              <a:gd name="T49" fmla="*/ 8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2" h="153">
                <a:moveTo>
                  <a:pt x="10" y="153"/>
                </a:moveTo>
                <a:cubicBezTo>
                  <a:pt x="10" y="142"/>
                  <a:pt x="10" y="142"/>
                  <a:pt x="10" y="142"/>
                </a:cubicBezTo>
                <a:cubicBezTo>
                  <a:pt x="12" y="141"/>
                  <a:pt x="12" y="141"/>
                  <a:pt x="12" y="141"/>
                </a:cubicBezTo>
                <a:cubicBezTo>
                  <a:pt x="20" y="137"/>
                  <a:pt x="29" y="129"/>
                  <a:pt x="29" y="120"/>
                </a:cubicBezTo>
                <a:cubicBezTo>
                  <a:pt x="29" y="119"/>
                  <a:pt x="29" y="118"/>
                  <a:pt x="29" y="118"/>
                </a:cubicBezTo>
                <a:cubicBezTo>
                  <a:pt x="10" y="105"/>
                  <a:pt x="0" y="87"/>
                  <a:pt x="0" y="67"/>
                </a:cubicBezTo>
                <a:cubicBezTo>
                  <a:pt x="0" y="30"/>
                  <a:pt x="36" y="0"/>
                  <a:pt x="81" y="0"/>
                </a:cubicBezTo>
                <a:cubicBezTo>
                  <a:pt x="126" y="0"/>
                  <a:pt x="162" y="30"/>
                  <a:pt x="162" y="67"/>
                </a:cubicBezTo>
                <a:cubicBezTo>
                  <a:pt x="162" y="104"/>
                  <a:pt x="126" y="133"/>
                  <a:pt x="81" y="133"/>
                </a:cubicBezTo>
                <a:cubicBezTo>
                  <a:pt x="77" y="133"/>
                  <a:pt x="74" y="133"/>
                  <a:pt x="70" y="133"/>
                </a:cubicBezTo>
                <a:cubicBezTo>
                  <a:pt x="53" y="149"/>
                  <a:pt x="32" y="152"/>
                  <a:pt x="14" y="153"/>
                </a:cubicBezTo>
                <a:lnTo>
                  <a:pt x="10" y="153"/>
                </a:lnTo>
                <a:close/>
                <a:moveTo>
                  <a:pt x="81" y="8"/>
                </a:moveTo>
                <a:cubicBezTo>
                  <a:pt x="41" y="8"/>
                  <a:pt x="8" y="35"/>
                  <a:pt x="8" y="67"/>
                </a:cubicBezTo>
                <a:cubicBezTo>
                  <a:pt x="8" y="84"/>
                  <a:pt x="18" y="101"/>
                  <a:pt x="35" y="112"/>
                </a:cubicBezTo>
                <a:cubicBezTo>
                  <a:pt x="36" y="113"/>
                  <a:pt x="36" y="113"/>
                  <a:pt x="36" y="113"/>
                </a:cubicBezTo>
                <a:cubicBezTo>
                  <a:pt x="37" y="115"/>
                  <a:pt x="37" y="115"/>
                  <a:pt x="37" y="115"/>
                </a:cubicBezTo>
                <a:cubicBezTo>
                  <a:pt x="37" y="117"/>
                  <a:pt x="37" y="118"/>
                  <a:pt x="37" y="120"/>
                </a:cubicBezTo>
                <a:cubicBezTo>
                  <a:pt x="37" y="130"/>
                  <a:pt x="30" y="139"/>
                  <a:pt x="22" y="144"/>
                </a:cubicBezTo>
                <a:cubicBezTo>
                  <a:pt x="37" y="143"/>
                  <a:pt x="53" y="139"/>
                  <a:pt x="66" y="126"/>
                </a:cubicBezTo>
                <a:cubicBezTo>
                  <a:pt x="68" y="124"/>
                  <a:pt x="68" y="124"/>
                  <a:pt x="68" y="124"/>
                </a:cubicBezTo>
                <a:cubicBezTo>
                  <a:pt x="70" y="125"/>
                  <a:pt x="70" y="125"/>
                  <a:pt x="70" y="125"/>
                </a:cubicBezTo>
                <a:cubicBezTo>
                  <a:pt x="73" y="125"/>
                  <a:pt x="77" y="125"/>
                  <a:pt x="81" y="125"/>
                </a:cubicBezTo>
                <a:cubicBezTo>
                  <a:pt x="121" y="125"/>
                  <a:pt x="154" y="99"/>
                  <a:pt x="154" y="67"/>
                </a:cubicBezTo>
                <a:cubicBezTo>
                  <a:pt x="154" y="35"/>
                  <a:pt x="121" y="8"/>
                  <a:pt x="81" y="8"/>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232" name="组合 231"/>
          <p:cNvGrpSpPr/>
          <p:nvPr/>
        </p:nvGrpSpPr>
        <p:grpSpPr>
          <a:xfrm>
            <a:off x="8772312" y="2191755"/>
            <a:ext cx="393987" cy="352433"/>
            <a:chOff x="8948739" y="1497013"/>
            <a:chExt cx="406400" cy="363537"/>
          </a:xfrm>
        </p:grpSpPr>
        <p:sp>
          <p:nvSpPr>
            <p:cNvPr id="52" name="Freeform 31"/>
            <p:cNvSpPr>
              <a:spLocks noEditPoints="1"/>
            </p:cNvSpPr>
            <p:nvPr/>
          </p:nvSpPr>
          <p:spPr bwMode="auto">
            <a:xfrm>
              <a:off x="9151939" y="1654175"/>
              <a:ext cx="203200" cy="206375"/>
            </a:xfrm>
            <a:custGeom>
              <a:avLst/>
              <a:gdLst>
                <a:gd name="T0" fmla="*/ 83 w 90"/>
                <a:gd name="T1" fmla="*/ 91 h 91"/>
                <a:gd name="T2" fmla="*/ 57 w 90"/>
                <a:gd name="T3" fmla="*/ 80 h 91"/>
                <a:gd name="T4" fmla="*/ 45 w 90"/>
                <a:gd name="T5" fmla="*/ 81 h 91"/>
                <a:gd name="T6" fmla="*/ 0 w 90"/>
                <a:gd name="T7" fmla="*/ 41 h 91"/>
                <a:gd name="T8" fmla="*/ 45 w 90"/>
                <a:gd name="T9" fmla="*/ 0 h 91"/>
                <a:gd name="T10" fmla="*/ 90 w 90"/>
                <a:gd name="T11" fmla="*/ 41 h 91"/>
                <a:gd name="T12" fmla="*/ 82 w 90"/>
                <a:gd name="T13" fmla="*/ 64 h 91"/>
                <a:gd name="T14" fmla="*/ 81 w 90"/>
                <a:gd name="T15" fmla="*/ 70 h 91"/>
                <a:gd name="T16" fmla="*/ 89 w 90"/>
                <a:gd name="T17" fmla="*/ 84 h 91"/>
                <a:gd name="T18" fmla="*/ 90 w 90"/>
                <a:gd name="T19" fmla="*/ 85 h 91"/>
                <a:gd name="T20" fmla="*/ 90 w 90"/>
                <a:gd name="T21" fmla="*/ 90 h 91"/>
                <a:gd name="T22" fmla="*/ 89 w 90"/>
                <a:gd name="T23" fmla="*/ 90 h 91"/>
                <a:gd name="T24" fmla="*/ 83 w 90"/>
                <a:gd name="T25" fmla="*/ 91 h 91"/>
                <a:gd name="T26" fmla="*/ 58 w 90"/>
                <a:gd name="T27" fmla="*/ 75 h 91"/>
                <a:gd name="T28" fmla="*/ 59 w 90"/>
                <a:gd name="T29" fmla="*/ 76 h 91"/>
                <a:gd name="T30" fmla="*/ 85 w 90"/>
                <a:gd name="T31" fmla="*/ 87 h 91"/>
                <a:gd name="T32" fmla="*/ 77 w 90"/>
                <a:gd name="T33" fmla="*/ 70 h 91"/>
                <a:gd name="T34" fmla="*/ 78 w 90"/>
                <a:gd name="T35" fmla="*/ 62 h 91"/>
                <a:gd name="T36" fmla="*/ 79 w 90"/>
                <a:gd name="T37" fmla="*/ 62 h 91"/>
                <a:gd name="T38" fmla="*/ 86 w 90"/>
                <a:gd name="T39" fmla="*/ 41 h 91"/>
                <a:gd name="T40" fmla="*/ 45 w 90"/>
                <a:gd name="T41" fmla="*/ 4 h 91"/>
                <a:gd name="T42" fmla="*/ 4 w 90"/>
                <a:gd name="T43" fmla="*/ 41 h 91"/>
                <a:gd name="T44" fmla="*/ 45 w 90"/>
                <a:gd name="T45" fmla="*/ 77 h 91"/>
                <a:gd name="T46" fmla="*/ 57 w 90"/>
                <a:gd name="T47" fmla="*/ 75 h 91"/>
                <a:gd name="T48" fmla="*/ 58 w 90"/>
                <a:gd name="T49" fmla="*/ 7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0" h="91">
                  <a:moveTo>
                    <a:pt x="83" y="91"/>
                  </a:moveTo>
                  <a:cubicBezTo>
                    <a:pt x="73" y="91"/>
                    <a:pt x="64" y="87"/>
                    <a:pt x="57" y="80"/>
                  </a:cubicBezTo>
                  <a:cubicBezTo>
                    <a:pt x="53" y="81"/>
                    <a:pt x="49" y="81"/>
                    <a:pt x="45" y="81"/>
                  </a:cubicBezTo>
                  <a:cubicBezTo>
                    <a:pt x="20" y="81"/>
                    <a:pt x="0" y="63"/>
                    <a:pt x="0" y="41"/>
                  </a:cubicBezTo>
                  <a:cubicBezTo>
                    <a:pt x="0" y="18"/>
                    <a:pt x="20" y="0"/>
                    <a:pt x="45" y="0"/>
                  </a:cubicBezTo>
                  <a:cubicBezTo>
                    <a:pt x="70" y="0"/>
                    <a:pt x="90" y="18"/>
                    <a:pt x="90" y="41"/>
                  </a:cubicBezTo>
                  <a:cubicBezTo>
                    <a:pt x="90" y="49"/>
                    <a:pt x="87" y="57"/>
                    <a:pt x="82" y="64"/>
                  </a:cubicBezTo>
                  <a:cubicBezTo>
                    <a:pt x="81" y="66"/>
                    <a:pt x="81" y="68"/>
                    <a:pt x="81" y="70"/>
                  </a:cubicBezTo>
                  <a:cubicBezTo>
                    <a:pt x="81" y="76"/>
                    <a:pt x="84" y="81"/>
                    <a:pt x="89" y="84"/>
                  </a:cubicBezTo>
                  <a:cubicBezTo>
                    <a:pt x="90" y="85"/>
                    <a:pt x="90" y="85"/>
                    <a:pt x="90" y="85"/>
                  </a:cubicBezTo>
                  <a:cubicBezTo>
                    <a:pt x="90" y="90"/>
                    <a:pt x="90" y="90"/>
                    <a:pt x="90" y="90"/>
                  </a:cubicBezTo>
                  <a:cubicBezTo>
                    <a:pt x="89" y="90"/>
                    <a:pt x="89" y="90"/>
                    <a:pt x="89" y="90"/>
                  </a:cubicBezTo>
                  <a:cubicBezTo>
                    <a:pt x="87" y="90"/>
                    <a:pt x="85" y="91"/>
                    <a:pt x="83" y="91"/>
                  </a:cubicBezTo>
                  <a:close/>
                  <a:moveTo>
                    <a:pt x="58" y="75"/>
                  </a:moveTo>
                  <a:cubicBezTo>
                    <a:pt x="59" y="76"/>
                    <a:pt x="59" y="76"/>
                    <a:pt x="59" y="76"/>
                  </a:cubicBezTo>
                  <a:cubicBezTo>
                    <a:pt x="66" y="83"/>
                    <a:pt x="75" y="87"/>
                    <a:pt x="85" y="87"/>
                  </a:cubicBezTo>
                  <a:cubicBezTo>
                    <a:pt x="80" y="83"/>
                    <a:pt x="77" y="77"/>
                    <a:pt x="77" y="70"/>
                  </a:cubicBezTo>
                  <a:cubicBezTo>
                    <a:pt x="77" y="67"/>
                    <a:pt x="77" y="65"/>
                    <a:pt x="78" y="62"/>
                  </a:cubicBezTo>
                  <a:cubicBezTo>
                    <a:pt x="79" y="62"/>
                    <a:pt x="79" y="62"/>
                    <a:pt x="79" y="62"/>
                  </a:cubicBezTo>
                  <a:cubicBezTo>
                    <a:pt x="84" y="55"/>
                    <a:pt x="86" y="48"/>
                    <a:pt x="86" y="41"/>
                  </a:cubicBezTo>
                  <a:cubicBezTo>
                    <a:pt x="86" y="20"/>
                    <a:pt x="68" y="4"/>
                    <a:pt x="45" y="4"/>
                  </a:cubicBezTo>
                  <a:cubicBezTo>
                    <a:pt x="22" y="4"/>
                    <a:pt x="4" y="20"/>
                    <a:pt x="4" y="41"/>
                  </a:cubicBezTo>
                  <a:cubicBezTo>
                    <a:pt x="4" y="61"/>
                    <a:pt x="22" y="77"/>
                    <a:pt x="45" y="77"/>
                  </a:cubicBezTo>
                  <a:cubicBezTo>
                    <a:pt x="49" y="77"/>
                    <a:pt x="53" y="77"/>
                    <a:pt x="57" y="75"/>
                  </a:cubicBezTo>
                  <a:lnTo>
                    <a:pt x="58" y="75"/>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 name="Freeform 32"/>
            <p:cNvSpPr>
              <a:spLocks noEditPoints="1"/>
            </p:cNvSpPr>
            <p:nvPr/>
          </p:nvSpPr>
          <p:spPr bwMode="auto">
            <a:xfrm>
              <a:off x="8948739" y="1497013"/>
              <a:ext cx="368300" cy="346075"/>
            </a:xfrm>
            <a:custGeom>
              <a:avLst/>
              <a:gdLst>
                <a:gd name="T0" fmla="*/ 10 w 162"/>
                <a:gd name="T1" fmla="*/ 152 h 152"/>
                <a:gd name="T2" fmla="*/ 10 w 162"/>
                <a:gd name="T3" fmla="*/ 141 h 152"/>
                <a:gd name="T4" fmla="*/ 12 w 162"/>
                <a:gd name="T5" fmla="*/ 140 h 152"/>
                <a:gd name="T6" fmla="*/ 29 w 162"/>
                <a:gd name="T7" fmla="*/ 119 h 152"/>
                <a:gd name="T8" fmla="*/ 29 w 162"/>
                <a:gd name="T9" fmla="*/ 117 h 152"/>
                <a:gd name="T10" fmla="*/ 0 w 162"/>
                <a:gd name="T11" fmla="*/ 66 h 152"/>
                <a:gd name="T12" fmla="*/ 81 w 162"/>
                <a:gd name="T13" fmla="*/ 0 h 152"/>
                <a:gd name="T14" fmla="*/ 162 w 162"/>
                <a:gd name="T15" fmla="*/ 65 h 152"/>
                <a:gd name="T16" fmla="*/ 162 w 162"/>
                <a:gd name="T17" fmla="*/ 71 h 152"/>
                <a:gd name="T18" fmla="*/ 156 w 162"/>
                <a:gd name="T19" fmla="*/ 68 h 152"/>
                <a:gd name="T20" fmla="*/ 134 w 162"/>
                <a:gd name="T21" fmla="*/ 64 h 152"/>
                <a:gd name="T22" fmla="*/ 98 w 162"/>
                <a:gd name="T23" fmla="*/ 77 h 152"/>
                <a:gd name="T24" fmla="*/ 83 w 162"/>
                <a:gd name="T25" fmla="*/ 110 h 152"/>
                <a:gd name="T26" fmla="*/ 87 w 162"/>
                <a:gd name="T27" fmla="*/ 127 h 152"/>
                <a:gd name="T28" fmla="*/ 90 w 162"/>
                <a:gd name="T29" fmla="*/ 133 h 152"/>
                <a:gd name="T30" fmla="*/ 84 w 162"/>
                <a:gd name="T31" fmla="*/ 133 h 152"/>
                <a:gd name="T32" fmla="*/ 70 w 162"/>
                <a:gd name="T33" fmla="*/ 132 h 152"/>
                <a:gd name="T34" fmla="*/ 14 w 162"/>
                <a:gd name="T35" fmla="*/ 152 h 152"/>
                <a:gd name="T36" fmla="*/ 10 w 162"/>
                <a:gd name="T37" fmla="*/ 152 h 152"/>
                <a:gd name="T38" fmla="*/ 81 w 162"/>
                <a:gd name="T39" fmla="*/ 8 h 152"/>
                <a:gd name="T40" fmla="*/ 8 w 162"/>
                <a:gd name="T41" fmla="*/ 66 h 152"/>
                <a:gd name="T42" fmla="*/ 35 w 162"/>
                <a:gd name="T43" fmla="*/ 112 h 152"/>
                <a:gd name="T44" fmla="*/ 36 w 162"/>
                <a:gd name="T45" fmla="*/ 112 h 152"/>
                <a:gd name="T46" fmla="*/ 37 w 162"/>
                <a:gd name="T47" fmla="*/ 114 h 152"/>
                <a:gd name="T48" fmla="*/ 37 w 162"/>
                <a:gd name="T49" fmla="*/ 119 h 152"/>
                <a:gd name="T50" fmla="*/ 22 w 162"/>
                <a:gd name="T51" fmla="*/ 144 h 152"/>
                <a:gd name="T52" fmla="*/ 66 w 162"/>
                <a:gd name="T53" fmla="*/ 125 h 152"/>
                <a:gd name="T54" fmla="*/ 68 w 162"/>
                <a:gd name="T55" fmla="*/ 124 h 152"/>
                <a:gd name="T56" fmla="*/ 70 w 162"/>
                <a:gd name="T57" fmla="*/ 124 h 152"/>
                <a:gd name="T58" fmla="*/ 78 w 162"/>
                <a:gd name="T59" fmla="*/ 125 h 152"/>
                <a:gd name="T60" fmla="*/ 75 w 162"/>
                <a:gd name="T61" fmla="*/ 110 h 152"/>
                <a:gd name="T62" fmla="*/ 93 w 162"/>
                <a:gd name="T63" fmla="*/ 71 h 152"/>
                <a:gd name="T64" fmla="*/ 134 w 162"/>
                <a:gd name="T65" fmla="*/ 56 h 152"/>
                <a:gd name="T66" fmla="*/ 153 w 162"/>
                <a:gd name="T67" fmla="*/ 59 h 152"/>
                <a:gd name="T68" fmla="*/ 81 w 162"/>
                <a:gd name="T69" fmla="*/ 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2" h="152">
                  <a:moveTo>
                    <a:pt x="10" y="152"/>
                  </a:moveTo>
                  <a:cubicBezTo>
                    <a:pt x="10" y="141"/>
                    <a:pt x="10" y="141"/>
                    <a:pt x="10" y="141"/>
                  </a:cubicBezTo>
                  <a:cubicBezTo>
                    <a:pt x="12" y="140"/>
                    <a:pt x="12" y="140"/>
                    <a:pt x="12" y="140"/>
                  </a:cubicBezTo>
                  <a:cubicBezTo>
                    <a:pt x="20" y="136"/>
                    <a:pt x="29" y="129"/>
                    <a:pt x="29" y="119"/>
                  </a:cubicBezTo>
                  <a:cubicBezTo>
                    <a:pt x="29" y="119"/>
                    <a:pt x="29" y="118"/>
                    <a:pt x="29" y="117"/>
                  </a:cubicBezTo>
                  <a:cubicBezTo>
                    <a:pt x="10" y="104"/>
                    <a:pt x="0" y="86"/>
                    <a:pt x="0" y="66"/>
                  </a:cubicBezTo>
                  <a:cubicBezTo>
                    <a:pt x="0" y="30"/>
                    <a:pt x="36" y="0"/>
                    <a:pt x="81" y="0"/>
                  </a:cubicBezTo>
                  <a:cubicBezTo>
                    <a:pt x="125" y="0"/>
                    <a:pt x="161" y="28"/>
                    <a:pt x="162" y="65"/>
                  </a:cubicBezTo>
                  <a:cubicBezTo>
                    <a:pt x="162" y="71"/>
                    <a:pt x="162" y="71"/>
                    <a:pt x="162" y="71"/>
                  </a:cubicBezTo>
                  <a:cubicBezTo>
                    <a:pt x="156" y="68"/>
                    <a:pt x="156" y="68"/>
                    <a:pt x="156" y="68"/>
                  </a:cubicBezTo>
                  <a:cubicBezTo>
                    <a:pt x="149" y="65"/>
                    <a:pt x="142" y="64"/>
                    <a:pt x="134" y="64"/>
                  </a:cubicBezTo>
                  <a:cubicBezTo>
                    <a:pt x="121" y="64"/>
                    <a:pt x="108" y="68"/>
                    <a:pt x="98" y="77"/>
                  </a:cubicBezTo>
                  <a:cubicBezTo>
                    <a:pt x="89" y="85"/>
                    <a:pt x="83" y="97"/>
                    <a:pt x="83" y="110"/>
                  </a:cubicBezTo>
                  <a:cubicBezTo>
                    <a:pt x="83" y="116"/>
                    <a:pt x="85" y="122"/>
                    <a:pt x="87" y="127"/>
                  </a:cubicBezTo>
                  <a:cubicBezTo>
                    <a:pt x="90" y="133"/>
                    <a:pt x="90" y="133"/>
                    <a:pt x="90" y="133"/>
                  </a:cubicBezTo>
                  <a:cubicBezTo>
                    <a:pt x="84" y="133"/>
                    <a:pt x="84" y="133"/>
                    <a:pt x="84" y="133"/>
                  </a:cubicBezTo>
                  <a:cubicBezTo>
                    <a:pt x="79" y="133"/>
                    <a:pt x="75" y="133"/>
                    <a:pt x="70" y="132"/>
                  </a:cubicBezTo>
                  <a:cubicBezTo>
                    <a:pt x="53" y="149"/>
                    <a:pt x="32" y="152"/>
                    <a:pt x="14" y="152"/>
                  </a:cubicBezTo>
                  <a:lnTo>
                    <a:pt x="10" y="152"/>
                  </a:lnTo>
                  <a:close/>
                  <a:moveTo>
                    <a:pt x="81" y="8"/>
                  </a:moveTo>
                  <a:cubicBezTo>
                    <a:pt x="41" y="8"/>
                    <a:pt x="8" y="34"/>
                    <a:pt x="8" y="66"/>
                  </a:cubicBezTo>
                  <a:cubicBezTo>
                    <a:pt x="8" y="84"/>
                    <a:pt x="18" y="100"/>
                    <a:pt x="35" y="112"/>
                  </a:cubicBezTo>
                  <a:cubicBezTo>
                    <a:pt x="36" y="112"/>
                    <a:pt x="36" y="112"/>
                    <a:pt x="36" y="112"/>
                  </a:cubicBezTo>
                  <a:cubicBezTo>
                    <a:pt x="37" y="114"/>
                    <a:pt x="37" y="114"/>
                    <a:pt x="37" y="114"/>
                  </a:cubicBezTo>
                  <a:cubicBezTo>
                    <a:pt x="37" y="116"/>
                    <a:pt x="37" y="118"/>
                    <a:pt x="37" y="119"/>
                  </a:cubicBezTo>
                  <a:cubicBezTo>
                    <a:pt x="37" y="129"/>
                    <a:pt x="30" y="138"/>
                    <a:pt x="22" y="144"/>
                  </a:cubicBezTo>
                  <a:cubicBezTo>
                    <a:pt x="37" y="142"/>
                    <a:pt x="53" y="139"/>
                    <a:pt x="66" y="125"/>
                  </a:cubicBezTo>
                  <a:cubicBezTo>
                    <a:pt x="68" y="124"/>
                    <a:pt x="68" y="124"/>
                    <a:pt x="68" y="124"/>
                  </a:cubicBezTo>
                  <a:cubicBezTo>
                    <a:pt x="70" y="124"/>
                    <a:pt x="70" y="124"/>
                    <a:pt x="70" y="124"/>
                  </a:cubicBezTo>
                  <a:cubicBezTo>
                    <a:pt x="72" y="124"/>
                    <a:pt x="75" y="125"/>
                    <a:pt x="78" y="125"/>
                  </a:cubicBezTo>
                  <a:cubicBezTo>
                    <a:pt x="76" y="120"/>
                    <a:pt x="75" y="115"/>
                    <a:pt x="75" y="110"/>
                  </a:cubicBezTo>
                  <a:cubicBezTo>
                    <a:pt x="75" y="95"/>
                    <a:pt x="82" y="81"/>
                    <a:pt x="93" y="71"/>
                  </a:cubicBezTo>
                  <a:cubicBezTo>
                    <a:pt x="104" y="61"/>
                    <a:pt x="119" y="56"/>
                    <a:pt x="134" y="56"/>
                  </a:cubicBezTo>
                  <a:cubicBezTo>
                    <a:pt x="141" y="56"/>
                    <a:pt x="147" y="57"/>
                    <a:pt x="153" y="59"/>
                  </a:cubicBezTo>
                  <a:cubicBezTo>
                    <a:pt x="149" y="30"/>
                    <a:pt x="118" y="8"/>
                    <a:pt x="81" y="8"/>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33" name="组合 232"/>
          <p:cNvGrpSpPr/>
          <p:nvPr/>
        </p:nvGrpSpPr>
        <p:grpSpPr>
          <a:xfrm>
            <a:off x="9618768" y="2191755"/>
            <a:ext cx="395526" cy="352434"/>
            <a:chOff x="9821864" y="1497013"/>
            <a:chExt cx="407988" cy="363538"/>
          </a:xfrm>
        </p:grpSpPr>
        <p:sp>
          <p:nvSpPr>
            <p:cNvPr id="54" name="Freeform 33"/>
            <p:cNvSpPr>
              <a:spLocks noEditPoints="1"/>
            </p:cNvSpPr>
            <p:nvPr/>
          </p:nvSpPr>
          <p:spPr bwMode="auto">
            <a:xfrm>
              <a:off x="9821864" y="1497013"/>
              <a:ext cx="346075" cy="325438"/>
            </a:xfrm>
            <a:custGeom>
              <a:avLst/>
              <a:gdLst>
                <a:gd name="T0" fmla="*/ 10 w 152"/>
                <a:gd name="T1" fmla="*/ 143 h 143"/>
                <a:gd name="T2" fmla="*/ 10 w 152"/>
                <a:gd name="T3" fmla="*/ 132 h 143"/>
                <a:gd name="T4" fmla="*/ 12 w 152"/>
                <a:gd name="T5" fmla="*/ 131 h 143"/>
                <a:gd name="T6" fmla="*/ 27 w 152"/>
                <a:gd name="T7" fmla="*/ 112 h 143"/>
                <a:gd name="T8" fmla="*/ 27 w 152"/>
                <a:gd name="T9" fmla="*/ 110 h 143"/>
                <a:gd name="T10" fmla="*/ 0 w 152"/>
                <a:gd name="T11" fmla="*/ 62 h 143"/>
                <a:gd name="T12" fmla="*/ 76 w 152"/>
                <a:gd name="T13" fmla="*/ 0 h 143"/>
                <a:gd name="T14" fmla="*/ 152 w 152"/>
                <a:gd name="T15" fmla="*/ 62 h 143"/>
                <a:gd name="T16" fmla="*/ 76 w 152"/>
                <a:gd name="T17" fmla="*/ 125 h 143"/>
                <a:gd name="T18" fmla="*/ 66 w 152"/>
                <a:gd name="T19" fmla="*/ 124 h 143"/>
                <a:gd name="T20" fmla="*/ 14 w 152"/>
                <a:gd name="T21" fmla="*/ 142 h 143"/>
                <a:gd name="T22" fmla="*/ 10 w 152"/>
                <a:gd name="T23" fmla="*/ 143 h 143"/>
                <a:gd name="T24" fmla="*/ 76 w 152"/>
                <a:gd name="T25" fmla="*/ 8 h 143"/>
                <a:gd name="T26" fmla="*/ 8 w 152"/>
                <a:gd name="T27" fmla="*/ 62 h 143"/>
                <a:gd name="T28" fmla="*/ 33 w 152"/>
                <a:gd name="T29" fmla="*/ 104 h 143"/>
                <a:gd name="T30" fmla="*/ 35 w 152"/>
                <a:gd name="T31" fmla="*/ 105 h 143"/>
                <a:gd name="T32" fmla="*/ 35 w 152"/>
                <a:gd name="T33" fmla="*/ 107 h 143"/>
                <a:gd name="T34" fmla="*/ 35 w 152"/>
                <a:gd name="T35" fmla="*/ 112 h 143"/>
                <a:gd name="T36" fmla="*/ 22 w 152"/>
                <a:gd name="T37" fmla="*/ 134 h 143"/>
                <a:gd name="T38" fmla="*/ 62 w 152"/>
                <a:gd name="T39" fmla="*/ 117 h 143"/>
                <a:gd name="T40" fmla="*/ 64 w 152"/>
                <a:gd name="T41" fmla="*/ 116 h 143"/>
                <a:gd name="T42" fmla="*/ 65 w 152"/>
                <a:gd name="T43" fmla="*/ 116 h 143"/>
                <a:gd name="T44" fmla="*/ 76 w 152"/>
                <a:gd name="T45" fmla="*/ 117 h 143"/>
                <a:gd name="T46" fmla="*/ 144 w 152"/>
                <a:gd name="T47" fmla="*/ 62 h 143"/>
                <a:gd name="T48" fmla="*/ 76 w 152"/>
                <a:gd name="T49" fmla="*/ 8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2" h="143">
                  <a:moveTo>
                    <a:pt x="10" y="143"/>
                  </a:moveTo>
                  <a:cubicBezTo>
                    <a:pt x="10" y="132"/>
                    <a:pt x="10" y="132"/>
                    <a:pt x="10" y="132"/>
                  </a:cubicBezTo>
                  <a:cubicBezTo>
                    <a:pt x="12" y="131"/>
                    <a:pt x="12" y="131"/>
                    <a:pt x="12" y="131"/>
                  </a:cubicBezTo>
                  <a:cubicBezTo>
                    <a:pt x="21" y="127"/>
                    <a:pt x="27" y="119"/>
                    <a:pt x="27" y="112"/>
                  </a:cubicBezTo>
                  <a:cubicBezTo>
                    <a:pt x="27" y="111"/>
                    <a:pt x="27" y="110"/>
                    <a:pt x="27" y="110"/>
                  </a:cubicBezTo>
                  <a:cubicBezTo>
                    <a:pt x="10" y="98"/>
                    <a:pt x="0" y="81"/>
                    <a:pt x="0" y="62"/>
                  </a:cubicBezTo>
                  <a:cubicBezTo>
                    <a:pt x="0" y="28"/>
                    <a:pt x="34" y="0"/>
                    <a:pt x="76" y="0"/>
                  </a:cubicBezTo>
                  <a:cubicBezTo>
                    <a:pt x="118" y="0"/>
                    <a:pt x="152" y="28"/>
                    <a:pt x="152" y="62"/>
                  </a:cubicBezTo>
                  <a:cubicBezTo>
                    <a:pt x="152" y="96"/>
                    <a:pt x="118" y="125"/>
                    <a:pt x="76" y="125"/>
                  </a:cubicBezTo>
                  <a:cubicBezTo>
                    <a:pt x="73" y="125"/>
                    <a:pt x="70" y="124"/>
                    <a:pt x="66" y="124"/>
                  </a:cubicBezTo>
                  <a:cubicBezTo>
                    <a:pt x="50" y="139"/>
                    <a:pt x="31" y="142"/>
                    <a:pt x="14" y="142"/>
                  </a:cubicBezTo>
                  <a:lnTo>
                    <a:pt x="10" y="143"/>
                  </a:lnTo>
                  <a:close/>
                  <a:moveTo>
                    <a:pt x="76" y="8"/>
                  </a:moveTo>
                  <a:cubicBezTo>
                    <a:pt x="39" y="8"/>
                    <a:pt x="8" y="32"/>
                    <a:pt x="8" y="62"/>
                  </a:cubicBezTo>
                  <a:cubicBezTo>
                    <a:pt x="8" y="78"/>
                    <a:pt x="17" y="94"/>
                    <a:pt x="33" y="104"/>
                  </a:cubicBezTo>
                  <a:cubicBezTo>
                    <a:pt x="35" y="105"/>
                    <a:pt x="35" y="105"/>
                    <a:pt x="35" y="105"/>
                  </a:cubicBezTo>
                  <a:cubicBezTo>
                    <a:pt x="35" y="107"/>
                    <a:pt x="35" y="107"/>
                    <a:pt x="35" y="107"/>
                  </a:cubicBezTo>
                  <a:cubicBezTo>
                    <a:pt x="35" y="108"/>
                    <a:pt x="35" y="110"/>
                    <a:pt x="35" y="112"/>
                  </a:cubicBezTo>
                  <a:cubicBezTo>
                    <a:pt x="35" y="120"/>
                    <a:pt x="30" y="128"/>
                    <a:pt x="22" y="134"/>
                  </a:cubicBezTo>
                  <a:cubicBezTo>
                    <a:pt x="36" y="133"/>
                    <a:pt x="50" y="129"/>
                    <a:pt x="62" y="117"/>
                  </a:cubicBezTo>
                  <a:cubicBezTo>
                    <a:pt x="64" y="116"/>
                    <a:pt x="64" y="116"/>
                    <a:pt x="64" y="116"/>
                  </a:cubicBezTo>
                  <a:cubicBezTo>
                    <a:pt x="65" y="116"/>
                    <a:pt x="65" y="116"/>
                    <a:pt x="65" y="116"/>
                  </a:cubicBezTo>
                  <a:cubicBezTo>
                    <a:pt x="69" y="116"/>
                    <a:pt x="73" y="117"/>
                    <a:pt x="76" y="117"/>
                  </a:cubicBezTo>
                  <a:cubicBezTo>
                    <a:pt x="114" y="117"/>
                    <a:pt x="144" y="92"/>
                    <a:pt x="144" y="62"/>
                  </a:cubicBezTo>
                  <a:cubicBezTo>
                    <a:pt x="144" y="32"/>
                    <a:pt x="114" y="8"/>
                    <a:pt x="76" y="8"/>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 name="Freeform 34"/>
            <p:cNvSpPr>
              <a:spLocks noEditPoints="1"/>
            </p:cNvSpPr>
            <p:nvPr/>
          </p:nvSpPr>
          <p:spPr bwMode="auto">
            <a:xfrm>
              <a:off x="9980614" y="1617663"/>
              <a:ext cx="249238" cy="242888"/>
            </a:xfrm>
            <a:custGeom>
              <a:avLst/>
              <a:gdLst>
                <a:gd name="T0" fmla="*/ 100 w 109"/>
                <a:gd name="T1" fmla="*/ 107 h 107"/>
                <a:gd name="T2" fmla="*/ 98 w 109"/>
                <a:gd name="T3" fmla="*/ 107 h 107"/>
                <a:gd name="T4" fmla="*/ 54 w 109"/>
                <a:gd name="T5" fmla="*/ 91 h 107"/>
                <a:gd name="T6" fmla="*/ 6 w 109"/>
                <a:gd name="T7" fmla="*/ 81 h 107"/>
                <a:gd name="T8" fmla="*/ 0 w 109"/>
                <a:gd name="T9" fmla="*/ 77 h 107"/>
                <a:gd name="T10" fmla="*/ 7 w 109"/>
                <a:gd name="T11" fmla="*/ 77 h 107"/>
                <a:gd name="T12" fmla="*/ 63 w 109"/>
                <a:gd name="T13" fmla="*/ 58 h 107"/>
                <a:gd name="T14" fmla="*/ 81 w 109"/>
                <a:gd name="T15" fmla="*/ 36 h 107"/>
                <a:gd name="T16" fmla="*/ 88 w 109"/>
                <a:gd name="T17" fmla="*/ 9 h 107"/>
                <a:gd name="T18" fmla="*/ 88 w 109"/>
                <a:gd name="T19" fmla="*/ 5 h 107"/>
                <a:gd name="T20" fmla="*/ 87 w 109"/>
                <a:gd name="T21" fmla="*/ 0 h 107"/>
                <a:gd name="T22" fmla="*/ 91 w 109"/>
                <a:gd name="T23" fmla="*/ 3 h 107"/>
                <a:gd name="T24" fmla="*/ 109 w 109"/>
                <a:gd name="T25" fmla="*/ 39 h 107"/>
                <a:gd name="T26" fmla="*/ 86 w 109"/>
                <a:gd name="T27" fmla="*/ 79 h 107"/>
                <a:gd name="T28" fmla="*/ 86 w 109"/>
                <a:gd name="T29" fmla="*/ 82 h 107"/>
                <a:gd name="T30" fmla="*/ 99 w 109"/>
                <a:gd name="T31" fmla="*/ 100 h 107"/>
                <a:gd name="T32" fmla="*/ 100 w 109"/>
                <a:gd name="T33" fmla="*/ 100 h 107"/>
                <a:gd name="T34" fmla="*/ 100 w 109"/>
                <a:gd name="T35" fmla="*/ 107 h 107"/>
                <a:gd name="T36" fmla="*/ 55 w 109"/>
                <a:gd name="T37" fmla="*/ 87 h 107"/>
                <a:gd name="T38" fmla="*/ 56 w 109"/>
                <a:gd name="T39" fmla="*/ 87 h 107"/>
                <a:gd name="T40" fmla="*/ 96 w 109"/>
                <a:gd name="T41" fmla="*/ 103 h 107"/>
                <a:gd name="T42" fmla="*/ 82 w 109"/>
                <a:gd name="T43" fmla="*/ 82 h 107"/>
                <a:gd name="T44" fmla="*/ 82 w 109"/>
                <a:gd name="T45" fmla="*/ 78 h 107"/>
                <a:gd name="T46" fmla="*/ 82 w 109"/>
                <a:gd name="T47" fmla="*/ 77 h 107"/>
                <a:gd name="T48" fmla="*/ 83 w 109"/>
                <a:gd name="T49" fmla="*/ 76 h 107"/>
                <a:gd name="T50" fmla="*/ 105 w 109"/>
                <a:gd name="T51" fmla="*/ 39 h 107"/>
                <a:gd name="T52" fmla="*/ 92 w 109"/>
                <a:gd name="T53" fmla="*/ 9 h 107"/>
                <a:gd name="T54" fmla="*/ 92 w 109"/>
                <a:gd name="T55" fmla="*/ 9 h 107"/>
                <a:gd name="T56" fmla="*/ 85 w 109"/>
                <a:gd name="T57" fmla="*/ 38 h 107"/>
                <a:gd name="T58" fmla="*/ 66 w 109"/>
                <a:gd name="T59" fmla="*/ 61 h 107"/>
                <a:gd name="T60" fmla="*/ 14 w 109"/>
                <a:gd name="T61" fmla="*/ 81 h 107"/>
                <a:gd name="T62" fmla="*/ 54 w 109"/>
                <a:gd name="T63" fmla="*/ 87 h 107"/>
                <a:gd name="T64" fmla="*/ 55 w 109"/>
                <a:gd name="T65" fmla="*/ 8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9" h="107">
                  <a:moveTo>
                    <a:pt x="100" y="107"/>
                  </a:moveTo>
                  <a:cubicBezTo>
                    <a:pt x="98" y="107"/>
                    <a:pt x="98" y="107"/>
                    <a:pt x="98" y="107"/>
                  </a:cubicBezTo>
                  <a:cubicBezTo>
                    <a:pt x="81" y="106"/>
                    <a:pt x="67" y="103"/>
                    <a:pt x="54" y="91"/>
                  </a:cubicBezTo>
                  <a:cubicBezTo>
                    <a:pt x="36" y="93"/>
                    <a:pt x="19" y="89"/>
                    <a:pt x="6" y="81"/>
                  </a:cubicBezTo>
                  <a:cubicBezTo>
                    <a:pt x="0" y="77"/>
                    <a:pt x="0" y="77"/>
                    <a:pt x="0" y="77"/>
                  </a:cubicBezTo>
                  <a:cubicBezTo>
                    <a:pt x="7" y="77"/>
                    <a:pt x="7" y="77"/>
                    <a:pt x="7" y="77"/>
                  </a:cubicBezTo>
                  <a:cubicBezTo>
                    <a:pt x="28" y="77"/>
                    <a:pt x="48" y="70"/>
                    <a:pt x="63" y="58"/>
                  </a:cubicBezTo>
                  <a:cubicBezTo>
                    <a:pt x="71" y="52"/>
                    <a:pt x="77" y="44"/>
                    <a:pt x="81" y="36"/>
                  </a:cubicBezTo>
                  <a:cubicBezTo>
                    <a:pt x="86" y="28"/>
                    <a:pt x="88" y="18"/>
                    <a:pt x="88" y="9"/>
                  </a:cubicBezTo>
                  <a:cubicBezTo>
                    <a:pt x="88" y="8"/>
                    <a:pt x="88" y="6"/>
                    <a:pt x="88" y="5"/>
                  </a:cubicBezTo>
                  <a:cubicBezTo>
                    <a:pt x="87" y="0"/>
                    <a:pt x="87" y="0"/>
                    <a:pt x="87" y="0"/>
                  </a:cubicBezTo>
                  <a:cubicBezTo>
                    <a:pt x="91" y="3"/>
                    <a:pt x="91" y="3"/>
                    <a:pt x="91" y="3"/>
                  </a:cubicBezTo>
                  <a:cubicBezTo>
                    <a:pt x="103" y="13"/>
                    <a:pt x="109" y="26"/>
                    <a:pt x="109" y="39"/>
                  </a:cubicBezTo>
                  <a:cubicBezTo>
                    <a:pt x="109" y="55"/>
                    <a:pt x="101" y="69"/>
                    <a:pt x="86" y="79"/>
                  </a:cubicBezTo>
                  <a:cubicBezTo>
                    <a:pt x="86" y="80"/>
                    <a:pt x="86" y="81"/>
                    <a:pt x="86" y="82"/>
                  </a:cubicBezTo>
                  <a:cubicBezTo>
                    <a:pt x="86" y="89"/>
                    <a:pt x="91" y="96"/>
                    <a:pt x="99" y="100"/>
                  </a:cubicBezTo>
                  <a:cubicBezTo>
                    <a:pt x="100" y="100"/>
                    <a:pt x="100" y="100"/>
                    <a:pt x="100" y="100"/>
                  </a:cubicBezTo>
                  <a:lnTo>
                    <a:pt x="100" y="107"/>
                  </a:lnTo>
                  <a:close/>
                  <a:moveTo>
                    <a:pt x="55" y="87"/>
                  </a:moveTo>
                  <a:cubicBezTo>
                    <a:pt x="56" y="87"/>
                    <a:pt x="56" y="87"/>
                    <a:pt x="56" y="87"/>
                  </a:cubicBezTo>
                  <a:cubicBezTo>
                    <a:pt x="68" y="99"/>
                    <a:pt x="80" y="102"/>
                    <a:pt x="96" y="103"/>
                  </a:cubicBezTo>
                  <a:cubicBezTo>
                    <a:pt x="87" y="98"/>
                    <a:pt x="82" y="90"/>
                    <a:pt x="82" y="82"/>
                  </a:cubicBezTo>
                  <a:cubicBezTo>
                    <a:pt x="82" y="80"/>
                    <a:pt x="82" y="79"/>
                    <a:pt x="82" y="78"/>
                  </a:cubicBezTo>
                  <a:cubicBezTo>
                    <a:pt x="82" y="77"/>
                    <a:pt x="82" y="77"/>
                    <a:pt x="82" y="77"/>
                  </a:cubicBezTo>
                  <a:cubicBezTo>
                    <a:pt x="83" y="76"/>
                    <a:pt x="83" y="76"/>
                    <a:pt x="83" y="76"/>
                  </a:cubicBezTo>
                  <a:cubicBezTo>
                    <a:pt x="97" y="67"/>
                    <a:pt x="105" y="54"/>
                    <a:pt x="105" y="39"/>
                  </a:cubicBezTo>
                  <a:cubicBezTo>
                    <a:pt x="105" y="28"/>
                    <a:pt x="101" y="18"/>
                    <a:pt x="92" y="9"/>
                  </a:cubicBezTo>
                  <a:cubicBezTo>
                    <a:pt x="92" y="9"/>
                    <a:pt x="92" y="9"/>
                    <a:pt x="92" y="9"/>
                  </a:cubicBezTo>
                  <a:cubicBezTo>
                    <a:pt x="92" y="19"/>
                    <a:pt x="89" y="29"/>
                    <a:pt x="85" y="38"/>
                  </a:cubicBezTo>
                  <a:cubicBezTo>
                    <a:pt x="80" y="47"/>
                    <a:pt x="74" y="54"/>
                    <a:pt x="66" y="61"/>
                  </a:cubicBezTo>
                  <a:cubicBezTo>
                    <a:pt x="52" y="72"/>
                    <a:pt x="33" y="79"/>
                    <a:pt x="14" y="81"/>
                  </a:cubicBezTo>
                  <a:cubicBezTo>
                    <a:pt x="26" y="86"/>
                    <a:pt x="40" y="88"/>
                    <a:pt x="54" y="87"/>
                  </a:cubicBezTo>
                  <a:lnTo>
                    <a:pt x="55" y="87"/>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35" name="组合 234"/>
          <p:cNvGrpSpPr/>
          <p:nvPr/>
        </p:nvGrpSpPr>
        <p:grpSpPr>
          <a:xfrm>
            <a:off x="7080938" y="2193293"/>
            <a:ext cx="392448" cy="353973"/>
            <a:chOff x="7204076" y="1498600"/>
            <a:chExt cx="404813" cy="365125"/>
          </a:xfrm>
        </p:grpSpPr>
        <p:sp>
          <p:nvSpPr>
            <p:cNvPr id="56" name="Freeform 35"/>
            <p:cNvSpPr>
              <a:spLocks noEditPoints="1"/>
            </p:cNvSpPr>
            <p:nvPr/>
          </p:nvSpPr>
          <p:spPr bwMode="auto">
            <a:xfrm>
              <a:off x="7204076" y="1498600"/>
              <a:ext cx="131763" cy="360363"/>
            </a:xfrm>
            <a:custGeom>
              <a:avLst/>
              <a:gdLst>
                <a:gd name="T0" fmla="*/ 0 w 83"/>
                <a:gd name="T1" fmla="*/ 227 h 227"/>
                <a:gd name="T2" fmla="*/ 0 w 83"/>
                <a:gd name="T3" fmla="*/ 33 h 227"/>
                <a:gd name="T4" fmla="*/ 83 w 83"/>
                <a:gd name="T5" fmla="*/ 0 h 227"/>
                <a:gd name="T6" fmla="*/ 83 w 83"/>
                <a:gd name="T7" fmla="*/ 192 h 227"/>
                <a:gd name="T8" fmla="*/ 0 w 83"/>
                <a:gd name="T9" fmla="*/ 227 h 227"/>
                <a:gd name="T10" fmla="*/ 6 w 83"/>
                <a:gd name="T11" fmla="*/ 38 h 227"/>
                <a:gd name="T12" fmla="*/ 6 w 83"/>
                <a:gd name="T13" fmla="*/ 218 h 227"/>
                <a:gd name="T14" fmla="*/ 78 w 83"/>
                <a:gd name="T15" fmla="*/ 189 h 227"/>
                <a:gd name="T16" fmla="*/ 78 w 83"/>
                <a:gd name="T17" fmla="*/ 9 h 227"/>
                <a:gd name="T18" fmla="*/ 6 w 83"/>
                <a:gd name="T19" fmla="*/ 38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 h="227">
                  <a:moveTo>
                    <a:pt x="0" y="227"/>
                  </a:moveTo>
                  <a:lnTo>
                    <a:pt x="0" y="33"/>
                  </a:lnTo>
                  <a:lnTo>
                    <a:pt x="83" y="0"/>
                  </a:lnTo>
                  <a:lnTo>
                    <a:pt x="83" y="192"/>
                  </a:lnTo>
                  <a:lnTo>
                    <a:pt x="0" y="227"/>
                  </a:lnTo>
                  <a:close/>
                  <a:moveTo>
                    <a:pt x="6" y="38"/>
                  </a:moveTo>
                  <a:lnTo>
                    <a:pt x="6" y="218"/>
                  </a:lnTo>
                  <a:lnTo>
                    <a:pt x="78" y="189"/>
                  </a:lnTo>
                  <a:lnTo>
                    <a:pt x="78" y="9"/>
                  </a:lnTo>
                  <a:lnTo>
                    <a:pt x="6" y="38"/>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 name="Freeform 36"/>
            <p:cNvSpPr>
              <a:spLocks noEditPoints="1"/>
            </p:cNvSpPr>
            <p:nvPr/>
          </p:nvSpPr>
          <p:spPr bwMode="auto">
            <a:xfrm>
              <a:off x="7348539" y="1501775"/>
              <a:ext cx="139700" cy="361950"/>
            </a:xfrm>
            <a:custGeom>
              <a:avLst/>
              <a:gdLst>
                <a:gd name="T0" fmla="*/ 88 w 88"/>
                <a:gd name="T1" fmla="*/ 228 h 228"/>
                <a:gd name="T2" fmla="*/ 0 w 88"/>
                <a:gd name="T3" fmla="*/ 199 h 228"/>
                <a:gd name="T4" fmla="*/ 0 w 88"/>
                <a:gd name="T5" fmla="*/ 0 h 228"/>
                <a:gd name="T6" fmla="*/ 88 w 88"/>
                <a:gd name="T7" fmla="*/ 30 h 228"/>
                <a:gd name="T8" fmla="*/ 88 w 88"/>
                <a:gd name="T9" fmla="*/ 228 h 228"/>
                <a:gd name="T10" fmla="*/ 11 w 88"/>
                <a:gd name="T11" fmla="*/ 190 h 228"/>
                <a:gd name="T12" fmla="*/ 77 w 88"/>
                <a:gd name="T13" fmla="*/ 212 h 228"/>
                <a:gd name="T14" fmla="*/ 77 w 88"/>
                <a:gd name="T15" fmla="*/ 37 h 228"/>
                <a:gd name="T16" fmla="*/ 11 w 88"/>
                <a:gd name="T17" fmla="*/ 16 h 228"/>
                <a:gd name="T18" fmla="*/ 11 w 88"/>
                <a:gd name="T19" fmla="*/ 19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228">
                  <a:moveTo>
                    <a:pt x="88" y="228"/>
                  </a:moveTo>
                  <a:lnTo>
                    <a:pt x="0" y="199"/>
                  </a:lnTo>
                  <a:lnTo>
                    <a:pt x="0" y="0"/>
                  </a:lnTo>
                  <a:lnTo>
                    <a:pt x="88" y="30"/>
                  </a:lnTo>
                  <a:lnTo>
                    <a:pt x="88" y="228"/>
                  </a:lnTo>
                  <a:close/>
                  <a:moveTo>
                    <a:pt x="11" y="190"/>
                  </a:moveTo>
                  <a:lnTo>
                    <a:pt x="77" y="212"/>
                  </a:lnTo>
                  <a:lnTo>
                    <a:pt x="77" y="37"/>
                  </a:lnTo>
                  <a:lnTo>
                    <a:pt x="11" y="16"/>
                  </a:lnTo>
                  <a:lnTo>
                    <a:pt x="11" y="190"/>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 name="Freeform 37"/>
            <p:cNvSpPr>
              <a:spLocks noEditPoints="1"/>
            </p:cNvSpPr>
            <p:nvPr/>
          </p:nvSpPr>
          <p:spPr bwMode="auto">
            <a:xfrm>
              <a:off x="7500939" y="1498600"/>
              <a:ext cx="107950" cy="349250"/>
            </a:xfrm>
            <a:custGeom>
              <a:avLst/>
              <a:gdLst>
                <a:gd name="T0" fmla="*/ 0 w 68"/>
                <a:gd name="T1" fmla="*/ 220 h 220"/>
                <a:gd name="T2" fmla="*/ 0 w 68"/>
                <a:gd name="T3" fmla="*/ 28 h 220"/>
                <a:gd name="T4" fmla="*/ 68 w 68"/>
                <a:gd name="T5" fmla="*/ 0 h 220"/>
                <a:gd name="T6" fmla="*/ 68 w 68"/>
                <a:gd name="T7" fmla="*/ 192 h 220"/>
                <a:gd name="T8" fmla="*/ 0 w 68"/>
                <a:gd name="T9" fmla="*/ 220 h 220"/>
                <a:gd name="T10" fmla="*/ 5 w 68"/>
                <a:gd name="T11" fmla="*/ 32 h 220"/>
                <a:gd name="T12" fmla="*/ 5 w 68"/>
                <a:gd name="T13" fmla="*/ 212 h 220"/>
                <a:gd name="T14" fmla="*/ 63 w 68"/>
                <a:gd name="T15" fmla="*/ 189 h 220"/>
                <a:gd name="T16" fmla="*/ 63 w 68"/>
                <a:gd name="T17" fmla="*/ 9 h 220"/>
                <a:gd name="T18" fmla="*/ 5 w 68"/>
                <a:gd name="T19" fmla="*/ 32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220">
                  <a:moveTo>
                    <a:pt x="0" y="220"/>
                  </a:moveTo>
                  <a:lnTo>
                    <a:pt x="0" y="28"/>
                  </a:lnTo>
                  <a:lnTo>
                    <a:pt x="68" y="0"/>
                  </a:lnTo>
                  <a:lnTo>
                    <a:pt x="68" y="192"/>
                  </a:lnTo>
                  <a:lnTo>
                    <a:pt x="0" y="220"/>
                  </a:lnTo>
                  <a:close/>
                  <a:moveTo>
                    <a:pt x="5" y="32"/>
                  </a:moveTo>
                  <a:lnTo>
                    <a:pt x="5" y="212"/>
                  </a:lnTo>
                  <a:lnTo>
                    <a:pt x="63" y="189"/>
                  </a:lnTo>
                  <a:lnTo>
                    <a:pt x="63" y="9"/>
                  </a:lnTo>
                  <a:lnTo>
                    <a:pt x="5" y="32"/>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36" name="组合 235"/>
          <p:cNvGrpSpPr/>
          <p:nvPr/>
        </p:nvGrpSpPr>
        <p:grpSpPr>
          <a:xfrm>
            <a:off x="6237560" y="2167130"/>
            <a:ext cx="393987" cy="401682"/>
            <a:chOff x="6334126" y="1471613"/>
            <a:chExt cx="406400" cy="414338"/>
          </a:xfrm>
        </p:grpSpPr>
        <p:sp>
          <p:nvSpPr>
            <p:cNvPr id="59" name="Freeform 38"/>
            <p:cNvSpPr>
              <a:spLocks noEditPoints="1"/>
            </p:cNvSpPr>
            <p:nvPr/>
          </p:nvSpPr>
          <p:spPr bwMode="auto">
            <a:xfrm>
              <a:off x="6334126" y="1471613"/>
              <a:ext cx="406400" cy="414338"/>
            </a:xfrm>
            <a:custGeom>
              <a:avLst/>
              <a:gdLst>
                <a:gd name="T0" fmla="*/ 111 w 179"/>
                <a:gd name="T1" fmla="*/ 182 h 182"/>
                <a:gd name="T2" fmla="*/ 68 w 179"/>
                <a:gd name="T3" fmla="*/ 182 h 182"/>
                <a:gd name="T4" fmla="*/ 68 w 179"/>
                <a:gd name="T5" fmla="*/ 178 h 182"/>
                <a:gd name="T6" fmla="*/ 39 w 179"/>
                <a:gd name="T7" fmla="*/ 149 h 182"/>
                <a:gd name="T8" fmla="*/ 25 w 179"/>
                <a:gd name="T9" fmla="*/ 153 h 182"/>
                <a:gd name="T10" fmla="*/ 21 w 179"/>
                <a:gd name="T11" fmla="*/ 155 h 182"/>
                <a:gd name="T12" fmla="*/ 0 w 179"/>
                <a:gd name="T13" fmla="*/ 118 h 182"/>
                <a:gd name="T14" fmla="*/ 3 w 179"/>
                <a:gd name="T15" fmla="*/ 116 h 182"/>
                <a:gd name="T16" fmla="*/ 14 w 179"/>
                <a:gd name="T17" fmla="*/ 76 h 182"/>
                <a:gd name="T18" fmla="*/ 3 w 179"/>
                <a:gd name="T19" fmla="*/ 66 h 182"/>
                <a:gd name="T20" fmla="*/ 0 w 179"/>
                <a:gd name="T21" fmla="*/ 64 h 182"/>
                <a:gd name="T22" fmla="*/ 21 w 179"/>
                <a:gd name="T23" fmla="*/ 27 h 182"/>
                <a:gd name="T24" fmla="*/ 25 w 179"/>
                <a:gd name="T25" fmla="*/ 29 h 182"/>
                <a:gd name="T26" fmla="*/ 39 w 179"/>
                <a:gd name="T27" fmla="*/ 33 h 182"/>
                <a:gd name="T28" fmla="*/ 64 w 179"/>
                <a:gd name="T29" fmla="*/ 18 h 182"/>
                <a:gd name="T30" fmla="*/ 68 w 179"/>
                <a:gd name="T31" fmla="*/ 4 h 182"/>
                <a:gd name="T32" fmla="*/ 68 w 179"/>
                <a:gd name="T33" fmla="*/ 0 h 182"/>
                <a:gd name="T34" fmla="*/ 111 w 179"/>
                <a:gd name="T35" fmla="*/ 0 h 182"/>
                <a:gd name="T36" fmla="*/ 111 w 179"/>
                <a:gd name="T37" fmla="*/ 4 h 182"/>
                <a:gd name="T38" fmla="*/ 140 w 179"/>
                <a:gd name="T39" fmla="*/ 33 h 182"/>
                <a:gd name="T40" fmla="*/ 154 w 179"/>
                <a:gd name="T41" fmla="*/ 29 h 182"/>
                <a:gd name="T42" fmla="*/ 158 w 179"/>
                <a:gd name="T43" fmla="*/ 27 h 182"/>
                <a:gd name="T44" fmla="*/ 179 w 179"/>
                <a:gd name="T45" fmla="*/ 64 h 182"/>
                <a:gd name="T46" fmla="*/ 176 w 179"/>
                <a:gd name="T47" fmla="*/ 66 h 182"/>
                <a:gd name="T48" fmla="*/ 165 w 179"/>
                <a:gd name="T49" fmla="*/ 106 h 182"/>
                <a:gd name="T50" fmla="*/ 175 w 179"/>
                <a:gd name="T51" fmla="*/ 116 h 182"/>
                <a:gd name="T52" fmla="*/ 179 w 179"/>
                <a:gd name="T53" fmla="*/ 118 h 182"/>
                <a:gd name="T54" fmla="*/ 158 w 179"/>
                <a:gd name="T55" fmla="*/ 155 h 182"/>
                <a:gd name="T56" fmla="*/ 154 w 179"/>
                <a:gd name="T57" fmla="*/ 153 h 182"/>
                <a:gd name="T58" fmla="*/ 140 w 179"/>
                <a:gd name="T59" fmla="*/ 149 h 182"/>
                <a:gd name="T60" fmla="*/ 114 w 179"/>
                <a:gd name="T61" fmla="*/ 163 h 182"/>
                <a:gd name="T62" fmla="*/ 111 w 179"/>
                <a:gd name="T63" fmla="*/ 178 h 182"/>
                <a:gd name="T64" fmla="*/ 111 w 179"/>
                <a:gd name="T65" fmla="*/ 182 h 182"/>
                <a:gd name="T66" fmla="*/ 76 w 179"/>
                <a:gd name="T67" fmla="*/ 174 h 182"/>
                <a:gd name="T68" fmla="*/ 103 w 179"/>
                <a:gd name="T69" fmla="*/ 174 h 182"/>
                <a:gd name="T70" fmla="*/ 108 w 179"/>
                <a:gd name="T71" fmla="*/ 159 h 182"/>
                <a:gd name="T72" fmla="*/ 140 w 179"/>
                <a:gd name="T73" fmla="*/ 141 h 182"/>
                <a:gd name="T74" fmla="*/ 155 w 179"/>
                <a:gd name="T75" fmla="*/ 144 h 182"/>
                <a:gd name="T76" fmla="*/ 168 w 179"/>
                <a:gd name="T77" fmla="*/ 121 h 182"/>
                <a:gd name="T78" fmla="*/ 158 w 179"/>
                <a:gd name="T79" fmla="*/ 110 h 182"/>
                <a:gd name="T80" fmla="*/ 168 w 179"/>
                <a:gd name="T81" fmla="*/ 61 h 182"/>
                <a:gd name="T82" fmla="*/ 155 w 179"/>
                <a:gd name="T83" fmla="*/ 38 h 182"/>
                <a:gd name="T84" fmla="*/ 140 w 179"/>
                <a:gd name="T85" fmla="*/ 41 h 182"/>
                <a:gd name="T86" fmla="*/ 103 w 179"/>
                <a:gd name="T87" fmla="*/ 8 h 182"/>
                <a:gd name="T88" fmla="*/ 76 w 179"/>
                <a:gd name="T89" fmla="*/ 8 h 182"/>
                <a:gd name="T90" fmla="*/ 71 w 179"/>
                <a:gd name="T91" fmla="*/ 22 h 182"/>
                <a:gd name="T92" fmla="*/ 39 w 179"/>
                <a:gd name="T93" fmla="*/ 41 h 182"/>
                <a:gd name="T94" fmla="*/ 24 w 179"/>
                <a:gd name="T95" fmla="*/ 38 h 182"/>
                <a:gd name="T96" fmla="*/ 11 w 179"/>
                <a:gd name="T97" fmla="*/ 61 h 182"/>
                <a:gd name="T98" fmla="*/ 21 w 179"/>
                <a:gd name="T99" fmla="*/ 72 h 182"/>
                <a:gd name="T100" fmla="*/ 11 w 179"/>
                <a:gd name="T101" fmla="*/ 121 h 182"/>
                <a:gd name="T102" fmla="*/ 24 w 179"/>
                <a:gd name="T103" fmla="*/ 144 h 182"/>
                <a:gd name="T104" fmla="*/ 39 w 179"/>
                <a:gd name="T105" fmla="*/ 141 h 182"/>
                <a:gd name="T106" fmla="*/ 76 w 179"/>
                <a:gd name="T107" fmla="*/ 17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9" h="182">
                  <a:moveTo>
                    <a:pt x="111" y="182"/>
                  </a:moveTo>
                  <a:cubicBezTo>
                    <a:pt x="68" y="182"/>
                    <a:pt x="68" y="182"/>
                    <a:pt x="68" y="182"/>
                  </a:cubicBezTo>
                  <a:cubicBezTo>
                    <a:pt x="68" y="178"/>
                    <a:pt x="68" y="178"/>
                    <a:pt x="68" y="178"/>
                  </a:cubicBezTo>
                  <a:cubicBezTo>
                    <a:pt x="68" y="162"/>
                    <a:pt x="55" y="149"/>
                    <a:pt x="39" y="149"/>
                  </a:cubicBezTo>
                  <a:cubicBezTo>
                    <a:pt x="34" y="149"/>
                    <a:pt x="29" y="150"/>
                    <a:pt x="25" y="153"/>
                  </a:cubicBezTo>
                  <a:cubicBezTo>
                    <a:pt x="21" y="155"/>
                    <a:pt x="21" y="155"/>
                    <a:pt x="21" y="155"/>
                  </a:cubicBezTo>
                  <a:cubicBezTo>
                    <a:pt x="0" y="118"/>
                    <a:pt x="0" y="118"/>
                    <a:pt x="0" y="118"/>
                  </a:cubicBezTo>
                  <a:cubicBezTo>
                    <a:pt x="3" y="116"/>
                    <a:pt x="3" y="116"/>
                    <a:pt x="3" y="116"/>
                  </a:cubicBezTo>
                  <a:cubicBezTo>
                    <a:pt x="17" y="108"/>
                    <a:pt x="22" y="90"/>
                    <a:pt x="14" y="76"/>
                  </a:cubicBezTo>
                  <a:cubicBezTo>
                    <a:pt x="12" y="72"/>
                    <a:pt x="8" y="68"/>
                    <a:pt x="3" y="66"/>
                  </a:cubicBezTo>
                  <a:cubicBezTo>
                    <a:pt x="0" y="64"/>
                    <a:pt x="0" y="64"/>
                    <a:pt x="0" y="64"/>
                  </a:cubicBezTo>
                  <a:cubicBezTo>
                    <a:pt x="21" y="27"/>
                    <a:pt x="21" y="27"/>
                    <a:pt x="21" y="27"/>
                  </a:cubicBezTo>
                  <a:cubicBezTo>
                    <a:pt x="25" y="29"/>
                    <a:pt x="25" y="29"/>
                    <a:pt x="25" y="29"/>
                  </a:cubicBezTo>
                  <a:cubicBezTo>
                    <a:pt x="29" y="32"/>
                    <a:pt x="34" y="33"/>
                    <a:pt x="39" y="33"/>
                  </a:cubicBezTo>
                  <a:cubicBezTo>
                    <a:pt x="50" y="33"/>
                    <a:pt x="59" y="27"/>
                    <a:pt x="64" y="18"/>
                  </a:cubicBezTo>
                  <a:cubicBezTo>
                    <a:pt x="67" y="14"/>
                    <a:pt x="68" y="9"/>
                    <a:pt x="68" y="4"/>
                  </a:cubicBezTo>
                  <a:cubicBezTo>
                    <a:pt x="68" y="0"/>
                    <a:pt x="68" y="0"/>
                    <a:pt x="68" y="0"/>
                  </a:cubicBezTo>
                  <a:cubicBezTo>
                    <a:pt x="111" y="0"/>
                    <a:pt x="111" y="0"/>
                    <a:pt x="111" y="0"/>
                  </a:cubicBezTo>
                  <a:cubicBezTo>
                    <a:pt x="111" y="4"/>
                    <a:pt x="111" y="4"/>
                    <a:pt x="111" y="4"/>
                  </a:cubicBezTo>
                  <a:cubicBezTo>
                    <a:pt x="111" y="20"/>
                    <a:pt x="124" y="33"/>
                    <a:pt x="140" y="33"/>
                  </a:cubicBezTo>
                  <a:cubicBezTo>
                    <a:pt x="145" y="33"/>
                    <a:pt x="150" y="32"/>
                    <a:pt x="154" y="29"/>
                  </a:cubicBezTo>
                  <a:cubicBezTo>
                    <a:pt x="158" y="27"/>
                    <a:pt x="158" y="27"/>
                    <a:pt x="158" y="27"/>
                  </a:cubicBezTo>
                  <a:cubicBezTo>
                    <a:pt x="179" y="64"/>
                    <a:pt x="179" y="64"/>
                    <a:pt x="179" y="64"/>
                  </a:cubicBezTo>
                  <a:cubicBezTo>
                    <a:pt x="176" y="66"/>
                    <a:pt x="176" y="66"/>
                    <a:pt x="176" y="66"/>
                  </a:cubicBezTo>
                  <a:cubicBezTo>
                    <a:pt x="162" y="74"/>
                    <a:pt x="157" y="92"/>
                    <a:pt x="165" y="106"/>
                  </a:cubicBezTo>
                  <a:cubicBezTo>
                    <a:pt x="167" y="110"/>
                    <a:pt x="171" y="114"/>
                    <a:pt x="175" y="116"/>
                  </a:cubicBezTo>
                  <a:cubicBezTo>
                    <a:pt x="179" y="118"/>
                    <a:pt x="179" y="118"/>
                    <a:pt x="179" y="118"/>
                  </a:cubicBezTo>
                  <a:cubicBezTo>
                    <a:pt x="158" y="155"/>
                    <a:pt x="158" y="155"/>
                    <a:pt x="158" y="155"/>
                  </a:cubicBezTo>
                  <a:cubicBezTo>
                    <a:pt x="154" y="153"/>
                    <a:pt x="154" y="153"/>
                    <a:pt x="154" y="153"/>
                  </a:cubicBezTo>
                  <a:cubicBezTo>
                    <a:pt x="150" y="150"/>
                    <a:pt x="145" y="149"/>
                    <a:pt x="140" y="149"/>
                  </a:cubicBezTo>
                  <a:cubicBezTo>
                    <a:pt x="129" y="149"/>
                    <a:pt x="120" y="154"/>
                    <a:pt x="114" y="163"/>
                  </a:cubicBezTo>
                  <a:cubicBezTo>
                    <a:pt x="112" y="168"/>
                    <a:pt x="111" y="173"/>
                    <a:pt x="111" y="178"/>
                  </a:cubicBezTo>
                  <a:lnTo>
                    <a:pt x="111" y="182"/>
                  </a:lnTo>
                  <a:close/>
                  <a:moveTo>
                    <a:pt x="76" y="174"/>
                  </a:moveTo>
                  <a:cubicBezTo>
                    <a:pt x="103" y="174"/>
                    <a:pt x="103" y="174"/>
                    <a:pt x="103" y="174"/>
                  </a:cubicBezTo>
                  <a:cubicBezTo>
                    <a:pt x="103" y="169"/>
                    <a:pt x="105" y="164"/>
                    <a:pt x="108" y="159"/>
                  </a:cubicBezTo>
                  <a:cubicBezTo>
                    <a:pt x="114" y="148"/>
                    <a:pt x="126" y="141"/>
                    <a:pt x="140" y="141"/>
                  </a:cubicBezTo>
                  <a:cubicBezTo>
                    <a:pt x="145" y="141"/>
                    <a:pt x="150" y="142"/>
                    <a:pt x="155" y="144"/>
                  </a:cubicBezTo>
                  <a:cubicBezTo>
                    <a:pt x="168" y="121"/>
                    <a:pt x="168" y="121"/>
                    <a:pt x="168" y="121"/>
                  </a:cubicBezTo>
                  <a:cubicBezTo>
                    <a:pt x="164" y="118"/>
                    <a:pt x="160" y="114"/>
                    <a:pt x="158" y="110"/>
                  </a:cubicBezTo>
                  <a:cubicBezTo>
                    <a:pt x="148" y="93"/>
                    <a:pt x="153" y="72"/>
                    <a:pt x="168" y="61"/>
                  </a:cubicBezTo>
                  <a:cubicBezTo>
                    <a:pt x="155" y="38"/>
                    <a:pt x="155" y="38"/>
                    <a:pt x="155" y="38"/>
                  </a:cubicBezTo>
                  <a:cubicBezTo>
                    <a:pt x="150" y="40"/>
                    <a:pt x="145" y="41"/>
                    <a:pt x="140" y="41"/>
                  </a:cubicBezTo>
                  <a:cubicBezTo>
                    <a:pt x="121" y="41"/>
                    <a:pt x="105" y="26"/>
                    <a:pt x="103" y="8"/>
                  </a:cubicBezTo>
                  <a:cubicBezTo>
                    <a:pt x="76" y="8"/>
                    <a:pt x="76" y="8"/>
                    <a:pt x="76" y="8"/>
                  </a:cubicBezTo>
                  <a:cubicBezTo>
                    <a:pt x="76" y="13"/>
                    <a:pt x="74" y="18"/>
                    <a:pt x="71" y="22"/>
                  </a:cubicBezTo>
                  <a:cubicBezTo>
                    <a:pt x="65" y="34"/>
                    <a:pt x="52" y="41"/>
                    <a:pt x="39" y="41"/>
                  </a:cubicBezTo>
                  <a:cubicBezTo>
                    <a:pt x="34" y="41"/>
                    <a:pt x="29" y="40"/>
                    <a:pt x="24" y="38"/>
                  </a:cubicBezTo>
                  <a:cubicBezTo>
                    <a:pt x="11" y="61"/>
                    <a:pt x="11" y="61"/>
                    <a:pt x="11" y="61"/>
                  </a:cubicBezTo>
                  <a:cubicBezTo>
                    <a:pt x="15" y="64"/>
                    <a:pt x="18" y="68"/>
                    <a:pt x="21" y="72"/>
                  </a:cubicBezTo>
                  <a:cubicBezTo>
                    <a:pt x="31" y="89"/>
                    <a:pt x="26" y="110"/>
                    <a:pt x="11" y="121"/>
                  </a:cubicBezTo>
                  <a:cubicBezTo>
                    <a:pt x="24" y="144"/>
                    <a:pt x="24" y="144"/>
                    <a:pt x="24" y="144"/>
                  </a:cubicBezTo>
                  <a:cubicBezTo>
                    <a:pt x="29" y="142"/>
                    <a:pt x="34" y="141"/>
                    <a:pt x="39" y="141"/>
                  </a:cubicBezTo>
                  <a:cubicBezTo>
                    <a:pt x="58" y="141"/>
                    <a:pt x="74" y="155"/>
                    <a:pt x="76" y="17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 name="Freeform 39"/>
            <p:cNvSpPr>
              <a:spLocks noEditPoints="1"/>
            </p:cNvSpPr>
            <p:nvPr/>
          </p:nvSpPr>
          <p:spPr bwMode="auto">
            <a:xfrm>
              <a:off x="6451601" y="1595438"/>
              <a:ext cx="171450" cy="168275"/>
            </a:xfrm>
            <a:custGeom>
              <a:avLst/>
              <a:gdLst>
                <a:gd name="T0" fmla="*/ 37 w 75"/>
                <a:gd name="T1" fmla="*/ 74 h 74"/>
                <a:gd name="T2" fmla="*/ 0 w 75"/>
                <a:gd name="T3" fmla="*/ 37 h 74"/>
                <a:gd name="T4" fmla="*/ 37 w 75"/>
                <a:gd name="T5" fmla="*/ 0 h 74"/>
                <a:gd name="T6" fmla="*/ 75 w 75"/>
                <a:gd name="T7" fmla="*/ 37 h 74"/>
                <a:gd name="T8" fmla="*/ 37 w 75"/>
                <a:gd name="T9" fmla="*/ 74 h 74"/>
                <a:gd name="T10" fmla="*/ 37 w 75"/>
                <a:gd name="T11" fmla="*/ 4 h 74"/>
                <a:gd name="T12" fmla="*/ 4 w 75"/>
                <a:gd name="T13" fmla="*/ 37 h 74"/>
                <a:gd name="T14" fmla="*/ 37 w 75"/>
                <a:gd name="T15" fmla="*/ 70 h 74"/>
                <a:gd name="T16" fmla="*/ 71 w 75"/>
                <a:gd name="T17" fmla="*/ 37 h 74"/>
                <a:gd name="T18" fmla="*/ 37 w 75"/>
                <a:gd name="T19" fmla="*/ 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74">
                  <a:moveTo>
                    <a:pt x="37" y="74"/>
                  </a:moveTo>
                  <a:cubicBezTo>
                    <a:pt x="17" y="74"/>
                    <a:pt x="0" y="57"/>
                    <a:pt x="0" y="37"/>
                  </a:cubicBezTo>
                  <a:cubicBezTo>
                    <a:pt x="0" y="16"/>
                    <a:pt x="17" y="0"/>
                    <a:pt x="37" y="0"/>
                  </a:cubicBezTo>
                  <a:cubicBezTo>
                    <a:pt x="58" y="0"/>
                    <a:pt x="75" y="16"/>
                    <a:pt x="75" y="37"/>
                  </a:cubicBezTo>
                  <a:cubicBezTo>
                    <a:pt x="75" y="57"/>
                    <a:pt x="58" y="74"/>
                    <a:pt x="37" y="74"/>
                  </a:cubicBezTo>
                  <a:close/>
                  <a:moveTo>
                    <a:pt x="37" y="4"/>
                  </a:moveTo>
                  <a:cubicBezTo>
                    <a:pt x="19" y="4"/>
                    <a:pt x="4" y="18"/>
                    <a:pt x="4" y="37"/>
                  </a:cubicBezTo>
                  <a:cubicBezTo>
                    <a:pt x="4" y="55"/>
                    <a:pt x="19" y="70"/>
                    <a:pt x="37" y="70"/>
                  </a:cubicBezTo>
                  <a:cubicBezTo>
                    <a:pt x="56" y="70"/>
                    <a:pt x="71" y="55"/>
                    <a:pt x="71" y="37"/>
                  </a:cubicBezTo>
                  <a:cubicBezTo>
                    <a:pt x="71" y="18"/>
                    <a:pt x="56" y="4"/>
                    <a:pt x="37" y="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84" name="组合 283"/>
          <p:cNvGrpSpPr/>
          <p:nvPr/>
        </p:nvGrpSpPr>
        <p:grpSpPr>
          <a:xfrm>
            <a:off x="10460606" y="3068991"/>
            <a:ext cx="417073" cy="324731"/>
            <a:chOff x="10460606" y="3068991"/>
            <a:chExt cx="417073" cy="324731"/>
          </a:xfrm>
        </p:grpSpPr>
        <p:sp>
          <p:nvSpPr>
            <p:cNvPr id="61" name="Freeform 40"/>
            <p:cNvSpPr>
              <a:spLocks noEditPoints="1"/>
            </p:cNvSpPr>
            <p:nvPr/>
          </p:nvSpPr>
          <p:spPr bwMode="auto">
            <a:xfrm>
              <a:off x="10463684" y="3301381"/>
              <a:ext cx="413994" cy="92341"/>
            </a:xfrm>
            <a:custGeom>
              <a:avLst/>
              <a:gdLst>
                <a:gd name="T0" fmla="*/ 150 w 188"/>
                <a:gd name="T1" fmla="*/ 42 h 42"/>
                <a:gd name="T2" fmla="*/ 38 w 188"/>
                <a:gd name="T3" fmla="*/ 42 h 42"/>
                <a:gd name="T4" fmla="*/ 0 w 188"/>
                <a:gd name="T5" fmla="*/ 4 h 42"/>
                <a:gd name="T6" fmla="*/ 0 w 188"/>
                <a:gd name="T7" fmla="*/ 0 h 42"/>
                <a:gd name="T8" fmla="*/ 188 w 188"/>
                <a:gd name="T9" fmla="*/ 0 h 42"/>
                <a:gd name="T10" fmla="*/ 188 w 188"/>
                <a:gd name="T11" fmla="*/ 4 h 42"/>
                <a:gd name="T12" fmla="*/ 150 w 188"/>
                <a:gd name="T13" fmla="*/ 42 h 42"/>
                <a:gd name="T14" fmla="*/ 8 w 188"/>
                <a:gd name="T15" fmla="*/ 8 h 42"/>
                <a:gd name="T16" fmla="*/ 38 w 188"/>
                <a:gd name="T17" fmla="*/ 34 h 42"/>
                <a:gd name="T18" fmla="*/ 150 w 188"/>
                <a:gd name="T19" fmla="*/ 34 h 42"/>
                <a:gd name="T20" fmla="*/ 179 w 188"/>
                <a:gd name="T21" fmla="*/ 8 h 42"/>
                <a:gd name="T22" fmla="*/ 8 w 188"/>
                <a:gd name="T23" fmla="*/ 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8" h="42">
                  <a:moveTo>
                    <a:pt x="150" y="42"/>
                  </a:moveTo>
                  <a:cubicBezTo>
                    <a:pt x="38" y="42"/>
                    <a:pt x="38" y="42"/>
                    <a:pt x="38" y="42"/>
                  </a:cubicBezTo>
                  <a:cubicBezTo>
                    <a:pt x="17" y="42"/>
                    <a:pt x="0" y="25"/>
                    <a:pt x="0" y="4"/>
                  </a:cubicBezTo>
                  <a:cubicBezTo>
                    <a:pt x="0" y="0"/>
                    <a:pt x="0" y="0"/>
                    <a:pt x="0" y="0"/>
                  </a:cubicBezTo>
                  <a:cubicBezTo>
                    <a:pt x="188" y="0"/>
                    <a:pt x="188" y="0"/>
                    <a:pt x="188" y="0"/>
                  </a:cubicBezTo>
                  <a:cubicBezTo>
                    <a:pt x="188" y="4"/>
                    <a:pt x="188" y="4"/>
                    <a:pt x="188" y="4"/>
                  </a:cubicBezTo>
                  <a:cubicBezTo>
                    <a:pt x="188" y="25"/>
                    <a:pt x="171" y="42"/>
                    <a:pt x="150" y="42"/>
                  </a:cubicBezTo>
                  <a:close/>
                  <a:moveTo>
                    <a:pt x="8" y="8"/>
                  </a:moveTo>
                  <a:cubicBezTo>
                    <a:pt x="10" y="23"/>
                    <a:pt x="22" y="34"/>
                    <a:pt x="38" y="34"/>
                  </a:cubicBezTo>
                  <a:cubicBezTo>
                    <a:pt x="150" y="34"/>
                    <a:pt x="150" y="34"/>
                    <a:pt x="150" y="34"/>
                  </a:cubicBezTo>
                  <a:cubicBezTo>
                    <a:pt x="165" y="34"/>
                    <a:pt x="177" y="23"/>
                    <a:pt x="179" y="8"/>
                  </a:cubicBezTo>
                  <a:lnTo>
                    <a:pt x="8" y="8"/>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 name="Rectangle 41"/>
            <p:cNvSpPr>
              <a:spLocks noChangeArrowheads="1"/>
            </p:cNvSpPr>
            <p:nvPr/>
          </p:nvSpPr>
          <p:spPr bwMode="auto">
            <a:xfrm>
              <a:off x="10796111" y="3336779"/>
              <a:ext cx="18468" cy="16930"/>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 name="Freeform 42"/>
            <p:cNvSpPr>
              <a:spLocks noEditPoints="1"/>
            </p:cNvSpPr>
            <p:nvPr/>
          </p:nvSpPr>
          <p:spPr bwMode="auto">
            <a:xfrm>
              <a:off x="10460606" y="3068991"/>
              <a:ext cx="417073" cy="217001"/>
            </a:xfrm>
            <a:custGeom>
              <a:avLst/>
              <a:gdLst>
                <a:gd name="T0" fmla="*/ 271 w 271"/>
                <a:gd name="T1" fmla="*/ 141 h 141"/>
                <a:gd name="T2" fmla="*/ 0 w 271"/>
                <a:gd name="T3" fmla="*/ 141 h 141"/>
                <a:gd name="T4" fmla="*/ 19 w 271"/>
                <a:gd name="T5" fmla="*/ 0 h 141"/>
                <a:gd name="T6" fmla="*/ 254 w 271"/>
                <a:gd name="T7" fmla="*/ 0 h 141"/>
                <a:gd name="T8" fmla="*/ 271 w 271"/>
                <a:gd name="T9" fmla="*/ 141 h 141"/>
                <a:gd name="T10" fmla="*/ 13 w 271"/>
                <a:gd name="T11" fmla="*/ 129 h 141"/>
                <a:gd name="T12" fmla="*/ 258 w 271"/>
                <a:gd name="T13" fmla="*/ 129 h 141"/>
                <a:gd name="T14" fmla="*/ 244 w 271"/>
                <a:gd name="T15" fmla="*/ 12 h 141"/>
                <a:gd name="T16" fmla="*/ 29 w 271"/>
                <a:gd name="T17" fmla="*/ 12 h 141"/>
                <a:gd name="T18" fmla="*/ 13 w 271"/>
                <a:gd name="T19" fmla="*/ 12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1" h="141">
                  <a:moveTo>
                    <a:pt x="271" y="141"/>
                  </a:moveTo>
                  <a:lnTo>
                    <a:pt x="0" y="141"/>
                  </a:lnTo>
                  <a:lnTo>
                    <a:pt x="19" y="0"/>
                  </a:lnTo>
                  <a:lnTo>
                    <a:pt x="254" y="0"/>
                  </a:lnTo>
                  <a:lnTo>
                    <a:pt x="271" y="141"/>
                  </a:lnTo>
                  <a:close/>
                  <a:moveTo>
                    <a:pt x="13" y="129"/>
                  </a:moveTo>
                  <a:lnTo>
                    <a:pt x="258" y="129"/>
                  </a:lnTo>
                  <a:lnTo>
                    <a:pt x="244" y="12"/>
                  </a:lnTo>
                  <a:lnTo>
                    <a:pt x="29" y="12"/>
                  </a:lnTo>
                  <a:lnTo>
                    <a:pt x="13" y="129"/>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39" name="组合 238"/>
          <p:cNvGrpSpPr/>
          <p:nvPr/>
        </p:nvGrpSpPr>
        <p:grpSpPr>
          <a:xfrm>
            <a:off x="3690497" y="2165591"/>
            <a:ext cx="407838" cy="407838"/>
            <a:chOff x="3706814" y="1470025"/>
            <a:chExt cx="420688" cy="420688"/>
          </a:xfrm>
        </p:grpSpPr>
        <p:sp>
          <p:nvSpPr>
            <p:cNvPr id="26" name="Freeform 5"/>
            <p:cNvSpPr>
              <a:spLocks noEditPoints="1"/>
            </p:cNvSpPr>
            <p:nvPr/>
          </p:nvSpPr>
          <p:spPr bwMode="auto">
            <a:xfrm>
              <a:off x="3706814" y="1470025"/>
              <a:ext cx="420688" cy="420688"/>
            </a:xfrm>
            <a:custGeom>
              <a:avLst/>
              <a:gdLst>
                <a:gd name="T0" fmla="*/ 93 w 185"/>
                <a:gd name="T1" fmla="*/ 185 h 185"/>
                <a:gd name="T2" fmla="*/ 0 w 185"/>
                <a:gd name="T3" fmla="*/ 92 h 185"/>
                <a:gd name="T4" fmla="*/ 93 w 185"/>
                <a:gd name="T5" fmla="*/ 0 h 185"/>
                <a:gd name="T6" fmla="*/ 185 w 185"/>
                <a:gd name="T7" fmla="*/ 92 h 185"/>
                <a:gd name="T8" fmla="*/ 93 w 185"/>
                <a:gd name="T9" fmla="*/ 185 h 185"/>
                <a:gd name="T10" fmla="*/ 93 w 185"/>
                <a:gd name="T11" fmla="*/ 8 h 185"/>
                <a:gd name="T12" fmla="*/ 8 w 185"/>
                <a:gd name="T13" fmla="*/ 92 h 185"/>
                <a:gd name="T14" fmla="*/ 93 w 185"/>
                <a:gd name="T15" fmla="*/ 177 h 185"/>
                <a:gd name="T16" fmla="*/ 177 w 185"/>
                <a:gd name="T17" fmla="*/ 92 h 185"/>
                <a:gd name="T18" fmla="*/ 93 w 185"/>
                <a:gd name="T19" fmla="*/ 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5" h="185">
                  <a:moveTo>
                    <a:pt x="93" y="185"/>
                  </a:moveTo>
                  <a:cubicBezTo>
                    <a:pt x="42" y="185"/>
                    <a:pt x="0" y="143"/>
                    <a:pt x="0" y="92"/>
                  </a:cubicBezTo>
                  <a:cubicBezTo>
                    <a:pt x="0" y="41"/>
                    <a:pt x="42" y="0"/>
                    <a:pt x="93" y="0"/>
                  </a:cubicBezTo>
                  <a:cubicBezTo>
                    <a:pt x="144" y="0"/>
                    <a:pt x="185" y="41"/>
                    <a:pt x="185" y="92"/>
                  </a:cubicBezTo>
                  <a:cubicBezTo>
                    <a:pt x="185" y="143"/>
                    <a:pt x="144" y="185"/>
                    <a:pt x="93" y="185"/>
                  </a:cubicBezTo>
                  <a:close/>
                  <a:moveTo>
                    <a:pt x="93" y="8"/>
                  </a:moveTo>
                  <a:cubicBezTo>
                    <a:pt x="46" y="8"/>
                    <a:pt x="8" y="46"/>
                    <a:pt x="8" y="92"/>
                  </a:cubicBezTo>
                  <a:cubicBezTo>
                    <a:pt x="8" y="139"/>
                    <a:pt x="46" y="177"/>
                    <a:pt x="93" y="177"/>
                  </a:cubicBezTo>
                  <a:cubicBezTo>
                    <a:pt x="139" y="177"/>
                    <a:pt x="177" y="139"/>
                    <a:pt x="177" y="92"/>
                  </a:cubicBezTo>
                  <a:cubicBezTo>
                    <a:pt x="177" y="46"/>
                    <a:pt x="139" y="8"/>
                    <a:pt x="93" y="8"/>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Freeform 7"/>
            <p:cNvSpPr>
              <a:spLocks noEditPoints="1"/>
            </p:cNvSpPr>
            <p:nvPr/>
          </p:nvSpPr>
          <p:spPr bwMode="auto">
            <a:xfrm>
              <a:off x="3748089" y="1508125"/>
              <a:ext cx="341313" cy="341313"/>
            </a:xfrm>
            <a:custGeom>
              <a:avLst/>
              <a:gdLst>
                <a:gd name="T0" fmla="*/ 75 w 150"/>
                <a:gd name="T1" fmla="*/ 150 h 150"/>
                <a:gd name="T2" fmla="*/ 0 w 150"/>
                <a:gd name="T3" fmla="*/ 75 h 150"/>
                <a:gd name="T4" fmla="*/ 75 w 150"/>
                <a:gd name="T5" fmla="*/ 0 h 150"/>
                <a:gd name="T6" fmla="*/ 150 w 150"/>
                <a:gd name="T7" fmla="*/ 75 h 150"/>
                <a:gd name="T8" fmla="*/ 75 w 150"/>
                <a:gd name="T9" fmla="*/ 150 h 150"/>
                <a:gd name="T10" fmla="*/ 75 w 150"/>
                <a:gd name="T11" fmla="*/ 4 h 150"/>
                <a:gd name="T12" fmla="*/ 4 w 150"/>
                <a:gd name="T13" fmla="*/ 75 h 150"/>
                <a:gd name="T14" fmla="*/ 75 w 150"/>
                <a:gd name="T15" fmla="*/ 146 h 150"/>
                <a:gd name="T16" fmla="*/ 146 w 150"/>
                <a:gd name="T17" fmla="*/ 75 h 150"/>
                <a:gd name="T18" fmla="*/ 75 w 150"/>
                <a:gd name="T19" fmla="*/ 4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150"/>
                  </a:moveTo>
                  <a:cubicBezTo>
                    <a:pt x="33" y="150"/>
                    <a:pt x="0" y="117"/>
                    <a:pt x="0" y="75"/>
                  </a:cubicBezTo>
                  <a:cubicBezTo>
                    <a:pt x="0" y="34"/>
                    <a:pt x="33" y="0"/>
                    <a:pt x="75" y="0"/>
                  </a:cubicBezTo>
                  <a:cubicBezTo>
                    <a:pt x="116" y="0"/>
                    <a:pt x="150" y="34"/>
                    <a:pt x="150" y="75"/>
                  </a:cubicBezTo>
                  <a:cubicBezTo>
                    <a:pt x="150" y="117"/>
                    <a:pt x="116" y="150"/>
                    <a:pt x="75" y="150"/>
                  </a:cubicBezTo>
                  <a:close/>
                  <a:moveTo>
                    <a:pt x="75" y="4"/>
                  </a:moveTo>
                  <a:cubicBezTo>
                    <a:pt x="35" y="4"/>
                    <a:pt x="4" y="36"/>
                    <a:pt x="4" y="75"/>
                  </a:cubicBezTo>
                  <a:cubicBezTo>
                    <a:pt x="4" y="115"/>
                    <a:pt x="35" y="146"/>
                    <a:pt x="75" y="146"/>
                  </a:cubicBezTo>
                  <a:cubicBezTo>
                    <a:pt x="114" y="146"/>
                    <a:pt x="146" y="115"/>
                    <a:pt x="146" y="75"/>
                  </a:cubicBezTo>
                  <a:cubicBezTo>
                    <a:pt x="146" y="36"/>
                    <a:pt x="114" y="4"/>
                    <a:pt x="75" y="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4" name="Rectangle 43"/>
            <p:cNvSpPr>
              <a:spLocks noChangeArrowheads="1"/>
            </p:cNvSpPr>
            <p:nvPr/>
          </p:nvSpPr>
          <p:spPr bwMode="auto">
            <a:xfrm>
              <a:off x="3846514" y="1674813"/>
              <a:ext cx="144463" cy="7938"/>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5" name="Rectangle 44"/>
            <p:cNvSpPr>
              <a:spLocks noChangeArrowheads="1"/>
            </p:cNvSpPr>
            <p:nvPr/>
          </p:nvSpPr>
          <p:spPr bwMode="auto">
            <a:xfrm>
              <a:off x="3914776" y="1606550"/>
              <a:ext cx="7938" cy="144463"/>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41" name="组合 240"/>
          <p:cNvGrpSpPr/>
          <p:nvPr/>
        </p:nvGrpSpPr>
        <p:grpSpPr>
          <a:xfrm>
            <a:off x="1997585" y="2165591"/>
            <a:ext cx="407838" cy="407838"/>
            <a:chOff x="1960564" y="1470025"/>
            <a:chExt cx="420688" cy="420688"/>
          </a:xfrm>
        </p:grpSpPr>
        <p:sp>
          <p:nvSpPr>
            <p:cNvPr id="66" name="Freeform 45"/>
            <p:cNvSpPr>
              <a:spLocks noEditPoints="1"/>
            </p:cNvSpPr>
            <p:nvPr/>
          </p:nvSpPr>
          <p:spPr bwMode="auto">
            <a:xfrm>
              <a:off x="1960564" y="1470025"/>
              <a:ext cx="420688" cy="420688"/>
            </a:xfrm>
            <a:custGeom>
              <a:avLst/>
              <a:gdLst>
                <a:gd name="T0" fmla="*/ 93 w 185"/>
                <a:gd name="T1" fmla="*/ 185 h 185"/>
                <a:gd name="T2" fmla="*/ 0 w 185"/>
                <a:gd name="T3" fmla="*/ 92 h 185"/>
                <a:gd name="T4" fmla="*/ 93 w 185"/>
                <a:gd name="T5" fmla="*/ 0 h 185"/>
                <a:gd name="T6" fmla="*/ 185 w 185"/>
                <a:gd name="T7" fmla="*/ 92 h 185"/>
                <a:gd name="T8" fmla="*/ 93 w 185"/>
                <a:gd name="T9" fmla="*/ 185 h 185"/>
                <a:gd name="T10" fmla="*/ 93 w 185"/>
                <a:gd name="T11" fmla="*/ 8 h 185"/>
                <a:gd name="T12" fmla="*/ 8 w 185"/>
                <a:gd name="T13" fmla="*/ 92 h 185"/>
                <a:gd name="T14" fmla="*/ 93 w 185"/>
                <a:gd name="T15" fmla="*/ 177 h 185"/>
                <a:gd name="T16" fmla="*/ 177 w 185"/>
                <a:gd name="T17" fmla="*/ 92 h 185"/>
                <a:gd name="T18" fmla="*/ 93 w 185"/>
                <a:gd name="T19" fmla="*/ 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5" h="185">
                  <a:moveTo>
                    <a:pt x="93" y="185"/>
                  </a:moveTo>
                  <a:cubicBezTo>
                    <a:pt x="42" y="185"/>
                    <a:pt x="0" y="143"/>
                    <a:pt x="0" y="92"/>
                  </a:cubicBezTo>
                  <a:cubicBezTo>
                    <a:pt x="0" y="41"/>
                    <a:pt x="42" y="0"/>
                    <a:pt x="93" y="0"/>
                  </a:cubicBezTo>
                  <a:cubicBezTo>
                    <a:pt x="144" y="0"/>
                    <a:pt x="185" y="41"/>
                    <a:pt x="185" y="92"/>
                  </a:cubicBezTo>
                  <a:cubicBezTo>
                    <a:pt x="185" y="143"/>
                    <a:pt x="144" y="185"/>
                    <a:pt x="93" y="185"/>
                  </a:cubicBezTo>
                  <a:close/>
                  <a:moveTo>
                    <a:pt x="93" y="8"/>
                  </a:moveTo>
                  <a:cubicBezTo>
                    <a:pt x="46" y="8"/>
                    <a:pt x="8" y="46"/>
                    <a:pt x="8" y="92"/>
                  </a:cubicBezTo>
                  <a:cubicBezTo>
                    <a:pt x="8" y="139"/>
                    <a:pt x="46" y="177"/>
                    <a:pt x="93" y="177"/>
                  </a:cubicBezTo>
                  <a:cubicBezTo>
                    <a:pt x="139" y="177"/>
                    <a:pt x="177" y="139"/>
                    <a:pt x="177" y="92"/>
                  </a:cubicBezTo>
                  <a:cubicBezTo>
                    <a:pt x="177" y="46"/>
                    <a:pt x="139" y="8"/>
                    <a:pt x="93" y="8"/>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7" name="Freeform 46"/>
            <p:cNvSpPr>
              <a:spLocks noEditPoints="1"/>
            </p:cNvSpPr>
            <p:nvPr/>
          </p:nvSpPr>
          <p:spPr bwMode="auto">
            <a:xfrm>
              <a:off x="2001839" y="1508125"/>
              <a:ext cx="341313" cy="341313"/>
            </a:xfrm>
            <a:custGeom>
              <a:avLst/>
              <a:gdLst>
                <a:gd name="T0" fmla="*/ 75 w 150"/>
                <a:gd name="T1" fmla="*/ 150 h 150"/>
                <a:gd name="T2" fmla="*/ 0 w 150"/>
                <a:gd name="T3" fmla="*/ 75 h 150"/>
                <a:gd name="T4" fmla="*/ 75 w 150"/>
                <a:gd name="T5" fmla="*/ 0 h 150"/>
                <a:gd name="T6" fmla="*/ 150 w 150"/>
                <a:gd name="T7" fmla="*/ 75 h 150"/>
                <a:gd name="T8" fmla="*/ 75 w 150"/>
                <a:gd name="T9" fmla="*/ 150 h 150"/>
                <a:gd name="T10" fmla="*/ 75 w 150"/>
                <a:gd name="T11" fmla="*/ 4 h 150"/>
                <a:gd name="T12" fmla="*/ 4 w 150"/>
                <a:gd name="T13" fmla="*/ 75 h 150"/>
                <a:gd name="T14" fmla="*/ 75 w 150"/>
                <a:gd name="T15" fmla="*/ 146 h 150"/>
                <a:gd name="T16" fmla="*/ 146 w 150"/>
                <a:gd name="T17" fmla="*/ 75 h 150"/>
                <a:gd name="T18" fmla="*/ 75 w 150"/>
                <a:gd name="T19" fmla="*/ 4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150"/>
                  </a:moveTo>
                  <a:cubicBezTo>
                    <a:pt x="33" y="150"/>
                    <a:pt x="0" y="117"/>
                    <a:pt x="0" y="75"/>
                  </a:cubicBezTo>
                  <a:cubicBezTo>
                    <a:pt x="0" y="34"/>
                    <a:pt x="33" y="0"/>
                    <a:pt x="75" y="0"/>
                  </a:cubicBezTo>
                  <a:cubicBezTo>
                    <a:pt x="116" y="0"/>
                    <a:pt x="150" y="34"/>
                    <a:pt x="150" y="75"/>
                  </a:cubicBezTo>
                  <a:cubicBezTo>
                    <a:pt x="150" y="117"/>
                    <a:pt x="116" y="150"/>
                    <a:pt x="75" y="150"/>
                  </a:cubicBezTo>
                  <a:close/>
                  <a:moveTo>
                    <a:pt x="75" y="4"/>
                  </a:moveTo>
                  <a:cubicBezTo>
                    <a:pt x="35" y="4"/>
                    <a:pt x="4" y="36"/>
                    <a:pt x="4" y="75"/>
                  </a:cubicBezTo>
                  <a:cubicBezTo>
                    <a:pt x="4" y="115"/>
                    <a:pt x="35" y="146"/>
                    <a:pt x="75" y="146"/>
                  </a:cubicBezTo>
                  <a:cubicBezTo>
                    <a:pt x="114" y="146"/>
                    <a:pt x="146" y="115"/>
                    <a:pt x="146" y="75"/>
                  </a:cubicBezTo>
                  <a:cubicBezTo>
                    <a:pt x="146" y="36"/>
                    <a:pt x="114" y="4"/>
                    <a:pt x="75" y="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8" name="Freeform 47"/>
            <p:cNvSpPr/>
            <p:nvPr/>
          </p:nvSpPr>
          <p:spPr bwMode="auto">
            <a:xfrm>
              <a:off x="2117726" y="1624013"/>
              <a:ext cx="109538" cy="109538"/>
            </a:xfrm>
            <a:custGeom>
              <a:avLst/>
              <a:gdLst>
                <a:gd name="T0" fmla="*/ 64 w 69"/>
                <a:gd name="T1" fmla="*/ 69 h 69"/>
                <a:gd name="T2" fmla="*/ 0 w 69"/>
                <a:gd name="T3" fmla="*/ 4 h 69"/>
                <a:gd name="T4" fmla="*/ 3 w 69"/>
                <a:gd name="T5" fmla="*/ 0 h 69"/>
                <a:gd name="T6" fmla="*/ 69 w 69"/>
                <a:gd name="T7" fmla="*/ 66 h 69"/>
                <a:gd name="T8" fmla="*/ 64 w 69"/>
                <a:gd name="T9" fmla="*/ 69 h 69"/>
              </a:gdLst>
              <a:ahLst/>
              <a:cxnLst>
                <a:cxn ang="0">
                  <a:pos x="T0" y="T1"/>
                </a:cxn>
                <a:cxn ang="0">
                  <a:pos x="T2" y="T3"/>
                </a:cxn>
                <a:cxn ang="0">
                  <a:pos x="T4" y="T5"/>
                </a:cxn>
                <a:cxn ang="0">
                  <a:pos x="T6" y="T7"/>
                </a:cxn>
                <a:cxn ang="0">
                  <a:pos x="T8" y="T9"/>
                </a:cxn>
              </a:cxnLst>
              <a:rect l="0" t="0" r="r" b="b"/>
              <a:pathLst>
                <a:path w="69" h="69">
                  <a:moveTo>
                    <a:pt x="64" y="69"/>
                  </a:moveTo>
                  <a:lnTo>
                    <a:pt x="0" y="4"/>
                  </a:lnTo>
                  <a:lnTo>
                    <a:pt x="3" y="0"/>
                  </a:lnTo>
                  <a:lnTo>
                    <a:pt x="69" y="66"/>
                  </a:lnTo>
                  <a:lnTo>
                    <a:pt x="64" y="69"/>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9" name="Freeform 48"/>
            <p:cNvSpPr/>
            <p:nvPr/>
          </p:nvSpPr>
          <p:spPr bwMode="auto">
            <a:xfrm>
              <a:off x="2117726" y="1624013"/>
              <a:ext cx="109538" cy="109538"/>
            </a:xfrm>
            <a:custGeom>
              <a:avLst/>
              <a:gdLst>
                <a:gd name="T0" fmla="*/ 3 w 69"/>
                <a:gd name="T1" fmla="*/ 69 h 69"/>
                <a:gd name="T2" fmla="*/ 0 w 69"/>
                <a:gd name="T3" fmla="*/ 66 h 69"/>
                <a:gd name="T4" fmla="*/ 64 w 69"/>
                <a:gd name="T5" fmla="*/ 0 h 69"/>
                <a:gd name="T6" fmla="*/ 69 w 69"/>
                <a:gd name="T7" fmla="*/ 4 h 69"/>
                <a:gd name="T8" fmla="*/ 3 w 69"/>
                <a:gd name="T9" fmla="*/ 69 h 69"/>
              </a:gdLst>
              <a:ahLst/>
              <a:cxnLst>
                <a:cxn ang="0">
                  <a:pos x="T0" y="T1"/>
                </a:cxn>
                <a:cxn ang="0">
                  <a:pos x="T2" y="T3"/>
                </a:cxn>
                <a:cxn ang="0">
                  <a:pos x="T4" y="T5"/>
                </a:cxn>
                <a:cxn ang="0">
                  <a:pos x="T6" y="T7"/>
                </a:cxn>
                <a:cxn ang="0">
                  <a:pos x="T8" y="T9"/>
                </a:cxn>
              </a:cxnLst>
              <a:rect l="0" t="0" r="r" b="b"/>
              <a:pathLst>
                <a:path w="69" h="69">
                  <a:moveTo>
                    <a:pt x="3" y="69"/>
                  </a:moveTo>
                  <a:lnTo>
                    <a:pt x="0" y="66"/>
                  </a:lnTo>
                  <a:lnTo>
                    <a:pt x="64" y="0"/>
                  </a:lnTo>
                  <a:lnTo>
                    <a:pt x="69" y="4"/>
                  </a:lnTo>
                  <a:lnTo>
                    <a:pt x="3" y="69"/>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40" name="组合 239"/>
          <p:cNvGrpSpPr/>
          <p:nvPr/>
        </p:nvGrpSpPr>
        <p:grpSpPr>
          <a:xfrm>
            <a:off x="2842501" y="2165591"/>
            <a:ext cx="407838" cy="407838"/>
            <a:chOff x="2832101" y="1470025"/>
            <a:chExt cx="420688" cy="420688"/>
          </a:xfrm>
        </p:grpSpPr>
        <p:sp>
          <p:nvSpPr>
            <p:cNvPr id="70" name="Freeform 49"/>
            <p:cNvSpPr>
              <a:spLocks noEditPoints="1"/>
            </p:cNvSpPr>
            <p:nvPr/>
          </p:nvSpPr>
          <p:spPr bwMode="auto">
            <a:xfrm>
              <a:off x="2832101" y="1470025"/>
              <a:ext cx="420688" cy="420688"/>
            </a:xfrm>
            <a:custGeom>
              <a:avLst/>
              <a:gdLst>
                <a:gd name="T0" fmla="*/ 92 w 185"/>
                <a:gd name="T1" fmla="*/ 185 h 185"/>
                <a:gd name="T2" fmla="*/ 0 w 185"/>
                <a:gd name="T3" fmla="*/ 92 h 185"/>
                <a:gd name="T4" fmla="*/ 92 w 185"/>
                <a:gd name="T5" fmla="*/ 0 h 185"/>
                <a:gd name="T6" fmla="*/ 185 w 185"/>
                <a:gd name="T7" fmla="*/ 92 h 185"/>
                <a:gd name="T8" fmla="*/ 92 w 185"/>
                <a:gd name="T9" fmla="*/ 185 h 185"/>
                <a:gd name="T10" fmla="*/ 92 w 185"/>
                <a:gd name="T11" fmla="*/ 8 h 185"/>
                <a:gd name="T12" fmla="*/ 8 w 185"/>
                <a:gd name="T13" fmla="*/ 92 h 185"/>
                <a:gd name="T14" fmla="*/ 92 w 185"/>
                <a:gd name="T15" fmla="*/ 177 h 185"/>
                <a:gd name="T16" fmla="*/ 177 w 185"/>
                <a:gd name="T17" fmla="*/ 92 h 185"/>
                <a:gd name="T18" fmla="*/ 92 w 185"/>
                <a:gd name="T19" fmla="*/ 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5" h="185">
                  <a:moveTo>
                    <a:pt x="92" y="185"/>
                  </a:moveTo>
                  <a:cubicBezTo>
                    <a:pt x="42" y="185"/>
                    <a:pt x="0" y="143"/>
                    <a:pt x="0" y="92"/>
                  </a:cubicBezTo>
                  <a:cubicBezTo>
                    <a:pt x="0" y="41"/>
                    <a:pt x="42" y="0"/>
                    <a:pt x="92" y="0"/>
                  </a:cubicBezTo>
                  <a:cubicBezTo>
                    <a:pt x="143" y="0"/>
                    <a:pt x="185" y="41"/>
                    <a:pt x="185" y="92"/>
                  </a:cubicBezTo>
                  <a:cubicBezTo>
                    <a:pt x="185" y="143"/>
                    <a:pt x="143" y="185"/>
                    <a:pt x="92" y="185"/>
                  </a:cubicBezTo>
                  <a:close/>
                  <a:moveTo>
                    <a:pt x="92" y="8"/>
                  </a:moveTo>
                  <a:cubicBezTo>
                    <a:pt x="46" y="8"/>
                    <a:pt x="8" y="46"/>
                    <a:pt x="8" y="92"/>
                  </a:cubicBezTo>
                  <a:cubicBezTo>
                    <a:pt x="8" y="139"/>
                    <a:pt x="46" y="177"/>
                    <a:pt x="92" y="177"/>
                  </a:cubicBezTo>
                  <a:cubicBezTo>
                    <a:pt x="139" y="177"/>
                    <a:pt x="177" y="139"/>
                    <a:pt x="177" y="92"/>
                  </a:cubicBezTo>
                  <a:cubicBezTo>
                    <a:pt x="177" y="46"/>
                    <a:pt x="139" y="8"/>
                    <a:pt x="92" y="8"/>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1" name="Freeform 50"/>
            <p:cNvSpPr>
              <a:spLocks noEditPoints="1"/>
            </p:cNvSpPr>
            <p:nvPr/>
          </p:nvSpPr>
          <p:spPr bwMode="auto">
            <a:xfrm>
              <a:off x="2870201" y="1508125"/>
              <a:ext cx="342900" cy="341313"/>
            </a:xfrm>
            <a:custGeom>
              <a:avLst/>
              <a:gdLst>
                <a:gd name="T0" fmla="*/ 75 w 151"/>
                <a:gd name="T1" fmla="*/ 150 h 150"/>
                <a:gd name="T2" fmla="*/ 0 w 151"/>
                <a:gd name="T3" fmla="*/ 75 h 150"/>
                <a:gd name="T4" fmla="*/ 75 w 151"/>
                <a:gd name="T5" fmla="*/ 0 h 150"/>
                <a:gd name="T6" fmla="*/ 151 w 151"/>
                <a:gd name="T7" fmla="*/ 75 h 150"/>
                <a:gd name="T8" fmla="*/ 75 w 151"/>
                <a:gd name="T9" fmla="*/ 150 h 150"/>
                <a:gd name="T10" fmla="*/ 75 w 151"/>
                <a:gd name="T11" fmla="*/ 4 h 150"/>
                <a:gd name="T12" fmla="*/ 4 w 151"/>
                <a:gd name="T13" fmla="*/ 75 h 150"/>
                <a:gd name="T14" fmla="*/ 75 w 151"/>
                <a:gd name="T15" fmla="*/ 146 h 150"/>
                <a:gd name="T16" fmla="*/ 147 w 151"/>
                <a:gd name="T17" fmla="*/ 75 h 150"/>
                <a:gd name="T18" fmla="*/ 75 w 151"/>
                <a:gd name="T19" fmla="*/ 4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0">
                  <a:moveTo>
                    <a:pt x="75" y="150"/>
                  </a:moveTo>
                  <a:cubicBezTo>
                    <a:pt x="34" y="150"/>
                    <a:pt x="0" y="117"/>
                    <a:pt x="0" y="75"/>
                  </a:cubicBezTo>
                  <a:cubicBezTo>
                    <a:pt x="0" y="34"/>
                    <a:pt x="34" y="0"/>
                    <a:pt x="75" y="0"/>
                  </a:cubicBezTo>
                  <a:cubicBezTo>
                    <a:pt x="117" y="0"/>
                    <a:pt x="151" y="34"/>
                    <a:pt x="151" y="75"/>
                  </a:cubicBezTo>
                  <a:cubicBezTo>
                    <a:pt x="151" y="117"/>
                    <a:pt x="117" y="150"/>
                    <a:pt x="75" y="150"/>
                  </a:cubicBezTo>
                  <a:close/>
                  <a:moveTo>
                    <a:pt x="75" y="4"/>
                  </a:moveTo>
                  <a:cubicBezTo>
                    <a:pt x="36" y="4"/>
                    <a:pt x="4" y="36"/>
                    <a:pt x="4" y="75"/>
                  </a:cubicBezTo>
                  <a:cubicBezTo>
                    <a:pt x="4" y="115"/>
                    <a:pt x="36" y="146"/>
                    <a:pt x="75" y="146"/>
                  </a:cubicBezTo>
                  <a:cubicBezTo>
                    <a:pt x="115" y="146"/>
                    <a:pt x="147" y="115"/>
                    <a:pt x="147" y="75"/>
                  </a:cubicBezTo>
                  <a:cubicBezTo>
                    <a:pt x="147" y="36"/>
                    <a:pt x="115" y="4"/>
                    <a:pt x="75" y="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2" name="Rectangle 51"/>
            <p:cNvSpPr>
              <a:spLocks noChangeArrowheads="1"/>
            </p:cNvSpPr>
            <p:nvPr/>
          </p:nvSpPr>
          <p:spPr bwMode="auto">
            <a:xfrm>
              <a:off x="2970214" y="1674813"/>
              <a:ext cx="142875" cy="7938"/>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82" name="组合 281"/>
          <p:cNvGrpSpPr/>
          <p:nvPr/>
        </p:nvGrpSpPr>
        <p:grpSpPr>
          <a:xfrm>
            <a:off x="10471380" y="5551415"/>
            <a:ext cx="407838" cy="409377"/>
            <a:chOff x="10471380" y="5551415"/>
            <a:chExt cx="407838" cy="409377"/>
          </a:xfrm>
          <a:solidFill>
            <a:srgbClr val="FC621E"/>
          </a:solidFill>
        </p:grpSpPr>
        <p:sp>
          <p:nvSpPr>
            <p:cNvPr id="73" name="Freeform 52"/>
            <p:cNvSpPr>
              <a:spLocks noEditPoints="1"/>
            </p:cNvSpPr>
            <p:nvPr/>
          </p:nvSpPr>
          <p:spPr bwMode="auto">
            <a:xfrm>
              <a:off x="10471380" y="5551415"/>
              <a:ext cx="407838" cy="409377"/>
            </a:xfrm>
            <a:custGeom>
              <a:avLst/>
              <a:gdLst>
                <a:gd name="T0" fmla="*/ 92 w 185"/>
                <a:gd name="T1" fmla="*/ 185 h 185"/>
                <a:gd name="T2" fmla="*/ 0 w 185"/>
                <a:gd name="T3" fmla="*/ 93 h 185"/>
                <a:gd name="T4" fmla="*/ 92 w 185"/>
                <a:gd name="T5" fmla="*/ 0 h 185"/>
                <a:gd name="T6" fmla="*/ 185 w 185"/>
                <a:gd name="T7" fmla="*/ 93 h 185"/>
                <a:gd name="T8" fmla="*/ 92 w 185"/>
                <a:gd name="T9" fmla="*/ 185 h 185"/>
                <a:gd name="T10" fmla="*/ 92 w 185"/>
                <a:gd name="T11" fmla="*/ 8 h 185"/>
                <a:gd name="T12" fmla="*/ 8 w 185"/>
                <a:gd name="T13" fmla="*/ 93 h 185"/>
                <a:gd name="T14" fmla="*/ 92 w 185"/>
                <a:gd name="T15" fmla="*/ 177 h 185"/>
                <a:gd name="T16" fmla="*/ 177 w 185"/>
                <a:gd name="T17" fmla="*/ 93 h 185"/>
                <a:gd name="T18" fmla="*/ 92 w 185"/>
                <a:gd name="T19" fmla="*/ 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5" h="185">
                  <a:moveTo>
                    <a:pt x="92" y="185"/>
                  </a:moveTo>
                  <a:cubicBezTo>
                    <a:pt x="41" y="185"/>
                    <a:pt x="0" y="144"/>
                    <a:pt x="0" y="93"/>
                  </a:cubicBezTo>
                  <a:cubicBezTo>
                    <a:pt x="0" y="42"/>
                    <a:pt x="41" y="0"/>
                    <a:pt x="92" y="0"/>
                  </a:cubicBezTo>
                  <a:cubicBezTo>
                    <a:pt x="143" y="0"/>
                    <a:pt x="185" y="42"/>
                    <a:pt x="185" y="93"/>
                  </a:cubicBezTo>
                  <a:cubicBezTo>
                    <a:pt x="185" y="144"/>
                    <a:pt x="143" y="185"/>
                    <a:pt x="92" y="185"/>
                  </a:cubicBezTo>
                  <a:close/>
                  <a:moveTo>
                    <a:pt x="92" y="8"/>
                  </a:moveTo>
                  <a:cubicBezTo>
                    <a:pt x="46" y="8"/>
                    <a:pt x="8" y="46"/>
                    <a:pt x="8" y="93"/>
                  </a:cubicBezTo>
                  <a:cubicBezTo>
                    <a:pt x="8" y="139"/>
                    <a:pt x="46" y="177"/>
                    <a:pt x="92" y="177"/>
                  </a:cubicBezTo>
                  <a:cubicBezTo>
                    <a:pt x="139" y="177"/>
                    <a:pt x="177" y="139"/>
                    <a:pt x="177" y="93"/>
                  </a:cubicBezTo>
                  <a:cubicBezTo>
                    <a:pt x="177" y="46"/>
                    <a:pt x="139" y="8"/>
                    <a:pt x="9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4" name="Rectangle 53"/>
            <p:cNvSpPr>
              <a:spLocks noChangeArrowheads="1"/>
            </p:cNvSpPr>
            <p:nvPr/>
          </p:nvSpPr>
          <p:spPr bwMode="auto">
            <a:xfrm>
              <a:off x="10603735" y="5753026"/>
              <a:ext cx="141589" cy="923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5" name="Rectangle 54"/>
            <p:cNvSpPr>
              <a:spLocks noChangeArrowheads="1"/>
            </p:cNvSpPr>
            <p:nvPr/>
          </p:nvSpPr>
          <p:spPr bwMode="auto">
            <a:xfrm>
              <a:off x="10669912" y="5686848"/>
              <a:ext cx="9234" cy="14158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90" name="组合 289"/>
          <p:cNvGrpSpPr/>
          <p:nvPr/>
        </p:nvGrpSpPr>
        <p:grpSpPr>
          <a:xfrm>
            <a:off x="8778468" y="5551415"/>
            <a:ext cx="407838" cy="409377"/>
            <a:chOff x="8778468" y="5551415"/>
            <a:chExt cx="407838" cy="409377"/>
          </a:xfrm>
        </p:grpSpPr>
        <p:sp>
          <p:nvSpPr>
            <p:cNvPr id="76" name="Freeform 55"/>
            <p:cNvSpPr>
              <a:spLocks noEditPoints="1"/>
            </p:cNvSpPr>
            <p:nvPr/>
          </p:nvSpPr>
          <p:spPr bwMode="auto">
            <a:xfrm>
              <a:off x="8778468" y="5551415"/>
              <a:ext cx="407838" cy="409377"/>
            </a:xfrm>
            <a:custGeom>
              <a:avLst/>
              <a:gdLst>
                <a:gd name="T0" fmla="*/ 92 w 185"/>
                <a:gd name="T1" fmla="*/ 185 h 185"/>
                <a:gd name="T2" fmla="*/ 0 w 185"/>
                <a:gd name="T3" fmla="*/ 93 h 185"/>
                <a:gd name="T4" fmla="*/ 92 w 185"/>
                <a:gd name="T5" fmla="*/ 0 h 185"/>
                <a:gd name="T6" fmla="*/ 185 w 185"/>
                <a:gd name="T7" fmla="*/ 93 h 185"/>
                <a:gd name="T8" fmla="*/ 92 w 185"/>
                <a:gd name="T9" fmla="*/ 185 h 185"/>
                <a:gd name="T10" fmla="*/ 92 w 185"/>
                <a:gd name="T11" fmla="*/ 8 h 185"/>
                <a:gd name="T12" fmla="*/ 8 w 185"/>
                <a:gd name="T13" fmla="*/ 93 h 185"/>
                <a:gd name="T14" fmla="*/ 92 w 185"/>
                <a:gd name="T15" fmla="*/ 177 h 185"/>
                <a:gd name="T16" fmla="*/ 177 w 185"/>
                <a:gd name="T17" fmla="*/ 93 h 185"/>
                <a:gd name="T18" fmla="*/ 92 w 185"/>
                <a:gd name="T19" fmla="*/ 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5" h="185">
                  <a:moveTo>
                    <a:pt x="92" y="185"/>
                  </a:moveTo>
                  <a:cubicBezTo>
                    <a:pt x="41" y="185"/>
                    <a:pt x="0" y="144"/>
                    <a:pt x="0" y="93"/>
                  </a:cubicBezTo>
                  <a:cubicBezTo>
                    <a:pt x="0" y="42"/>
                    <a:pt x="41" y="0"/>
                    <a:pt x="92" y="0"/>
                  </a:cubicBezTo>
                  <a:cubicBezTo>
                    <a:pt x="143" y="0"/>
                    <a:pt x="185" y="42"/>
                    <a:pt x="185" y="93"/>
                  </a:cubicBezTo>
                  <a:cubicBezTo>
                    <a:pt x="185" y="144"/>
                    <a:pt x="143" y="185"/>
                    <a:pt x="92" y="185"/>
                  </a:cubicBezTo>
                  <a:close/>
                  <a:moveTo>
                    <a:pt x="92" y="8"/>
                  </a:moveTo>
                  <a:cubicBezTo>
                    <a:pt x="46" y="8"/>
                    <a:pt x="8" y="46"/>
                    <a:pt x="8" y="93"/>
                  </a:cubicBezTo>
                  <a:cubicBezTo>
                    <a:pt x="8" y="139"/>
                    <a:pt x="46" y="177"/>
                    <a:pt x="92" y="177"/>
                  </a:cubicBezTo>
                  <a:cubicBezTo>
                    <a:pt x="139" y="177"/>
                    <a:pt x="177" y="139"/>
                    <a:pt x="177" y="93"/>
                  </a:cubicBezTo>
                  <a:cubicBezTo>
                    <a:pt x="177" y="46"/>
                    <a:pt x="139" y="8"/>
                    <a:pt x="92" y="8"/>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7" name="Freeform 56"/>
            <p:cNvSpPr/>
            <p:nvPr/>
          </p:nvSpPr>
          <p:spPr bwMode="auto">
            <a:xfrm>
              <a:off x="8929291" y="5703778"/>
              <a:ext cx="106192" cy="106192"/>
            </a:xfrm>
            <a:custGeom>
              <a:avLst/>
              <a:gdLst>
                <a:gd name="T0" fmla="*/ 64 w 69"/>
                <a:gd name="T1" fmla="*/ 69 h 69"/>
                <a:gd name="T2" fmla="*/ 0 w 69"/>
                <a:gd name="T3" fmla="*/ 5 h 69"/>
                <a:gd name="T4" fmla="*/ 4 w 69"/>
                <a:gd name="T5" fmla="*/ 0 h 69"/>
                <a:gd name="T6" fmla="*/ 69 w 69"/>
                <a:gd name="T7" fmla="*/ 65 h 69"/>
                <a:gd name="T8" fmla="*/ 64 w 69"/>
                <a:gd name="T9" fmla="*/ 69 h 69"/>
              </a:gdLst>
              <a:ahLst/>
              <a:cxnLst>
                <a:cxn ang="0">
                  <a:pos x="T0" y="T1"/>
                </a:cxn>
                <a:cxn ang="0">
                  <a:pos x="T2" y="T3"/>
                </a:cxn>
                <a:cxn ang="0">
                  <a:pos x="T4" y="T5"/>
                </a:cxn>
                <a:cxn ang="0">
                  <a:pos x="T6" y="T7"/>
                </a:cxn>
                <a:cxn ang="0">
                  <a:pos x="T8" y="T9"/>
                </a:cxn>
              </a:cxnLst>
              <a:rect l="0" t="0" r="r" b="b"/>
              <a:pathLst>
                <a:path w="69" h="69">
                  <a:moveTo>
                    <a:pt x="64" y="69"/>
                  </a:moveTo>
                  <a:lnTo>
                    <a:pt x="0" y="5"/>
                  </a:lnTo>
                  <a:lnTo>
                    <a:pt x="4" y="0"/>
                  </a:lnTo>
                  <a:lnTo>
                    <a:pt x="69" y="65"/>
                  </a:lnTo>
                  <a:lnTo>
                    <a:pt x="64" y="69"/>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8" name="Freeform 57"/>
            <p:cNvSpPr/>
            <p:nvPr/>
          </p:nvSpPr>
          <p:spPr bwMode="auto">
            <a:xfrm>
              <a:off x="8929291" y="5703778"/>
              <a:ext cx="106192" cy="106192"/>
            </a:xfrm>
            <a:custGeom>
              <a:avLst/>
              <a:gdLst>
                <a:gd name="T0" fmla="*/ 4 w 69"/>
                <a:gd name="T1" fmla="*/ 69 h 69"/>
                <a:gd name="T2" fmla="*/ 0 w 69"/>
                <a:gd name="T3" fmla="*/ 65 h 69"/>
                <a:gd name="T4" fmla="*/ 64 w 69"/>
                <a:gd name="T5" fmla="*/ 0 h 69"/>
                <a:gd name="T6" fmla="*/ 69 w 69"/>
                <a:gd name="T7" fmla="*/ 5 h 69"/>
                <a:gd name="T8" fmla="*/ 4 w 69"/>
                <a:gd name="T9" fmla="*/ 69 h 69"/>
              </a:gdLst>
              <a:ahLst/>
              <a:cxnLst>
                <a:cxn ang="0">
                  <a:pos x="T0" y="T1"/>
                </a:cxn>
                <a:cxn ang="0">
                  <a:pos x="T2" y="T3"/>
                </a:cxn>
                <a:cxn ang="0">
                  <a:pos x="T4" y="T5"/>
                </a:cxn>
                <a:cxn ang="0">
                  <a:pos x="T6" y="T7"/>
                </a:cxn>
                <a:cxn ang="0">
                  <a:pos x="T8" y="T9"/>
                </a:cxn>
              </a:cxnLst>
              <a:rect l="0" t="0" r="r" b="b"/>
              <a:pathLst>
                <a:path w="69" h="69">
                  <a:moveTo>
                    <a:pt x="4" y="69"/>
                  </a:moveTo>
                  <a:lnTo>
                    <a:pt x="0" y="65"/>
                  </a:lnTo>
                  <a:lnTo>
                    <a:pt x="64" y="0"/>
                  </a:lnTo>
                  <a:lnTo>
                    <a:pt x="69" y="5"/>
                  </a:lnTo>
                  <a:lnTo>
                    <a:pt x="4" y="69"/>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83" name="组合 282"/>
          <p:cNvGrpSpPr/>
          <p:nvPr/>
        </p:nvGrpSpPr>
        <p:grpSpPr>
          <a:xfrm>
            <a:off x="9623384" y="5551415"/>
            <a:ext cx="406299" cy="409377"/>
            <a:chOff x="9623384" y="5551415"/>
            <a:chExt cx="406299" cy="409377"/>
          </a:xfrm>
        </p:grpSpPr>
        <p:sp>
          <p:nvSpPr>
            <p:cNvPr id="79" name="Freeform 58"/>
            <p:cNvSpPr>
              <a:spLocks noEditPoints="1"/>
            </p:cNvSpPr>
            <p:nvPr/>
          </p:nvSpPr>
          <p:spPr bwMode="auto">
            <a:xfrm>
              <a:off x="9623384" y="5551415"/>
              <a:ext cx="406299" cy="409377"/>
            </a:xfrm>
            <a:custGeom>
              <a:avLst/>
              <a:gdLst>
                <a:gd name="T0" fmla="*/ 92 w 184"/>
                <a:gd name="T1" fmla="*/ 185 h 185"/>
                <a:gd name="T2" fmla="*/ 0 w 184"/>
                <a:gd name="T3" fmla="*/ 93 h 185"/>
                <a:gd name="T4" fmla="*/ 92 w 184"/>
                <a:gd name="T5" fmla="*/ 0 h 185"/>
                <a:gd name="T6" fmla="*/ 184 w 184"/>
                <a:gd name="T7" fmla="*/ 93 h 185"/>
                <a:gd name="T8" fmla="*/ 92 w 184"/>
                <a:gd name="T9" fmla="*/ 185 h 185"/>
                <a:gd name="T10" fmla="*/ 92 w 184"/>
                <a:gd name="T11" fmla="*/ 8 h 185"/>
                <a:gd name="T12" fmla="*/ 8 w 184"/>
                <a:gd name="T13" fmla="*/ 93 h 185"/>
                <a:gd name="T14" fmla="*/ 92 w 184"/>
                <a:gd name="T15" fmla="*/ 177 h 185"/>
                <a:gd name="T16" fmla="*/ 176 w 184"/>
                <a:gd name="T17" fmla="*/ 93 h 185"/>
                <a:gd name="T18" fmla="*/ 92 w 184"/>
                <a:gd name="T19" fmla="*/ 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85">
                  <a:moveTo>
                    <a:pt x="92" y="185"/>
                  </a:moveTo>
                  <a:cubicBezTo>
                    <a:pt x="41" y="185"/>
                    <a:pt x="0" y="144"/>
                    <a:pt x="0" y="93"/>
                  </a:cubicBezTo>
                  <a:cubicBezTo>
                    <a:pt x="0" y="42"/>
                    <a:pt x="41" y="0"/>
                    <a:pt x="92" y="0"/>
                  </a:cubicBezTo>
                  <a:cubicBezTo>
                    <a:pt x="143" y="0"/>
                    <a:pt x="184" y="42"/>
                    <a:pt x="184" y="93"/>
                  </a:cubicBezTo>
                  <a:cubicBezTo>
                    <a:pt x="184" y="144"/>
                    <a:pt x="143" y="185"/>
                    <a:pt x="92" y="185"/>
                  </a:cubicBezTo>
                  <a:close/>
                  <a:moveTo>
                    <a:pt x="92" y="8"/>
                  </a:moveTo>
                  <a:cubicBezTo>
                    <a:pt x="46" y="8"/>
                    <a:pt x="8" y="46"/>
                    <a:pt x="8" y="93"/>
                  </a:cubicBezTo>
                  <a:cubicBezTo>
                    <a:pt x="8" y="139"/>
                    <a:pt x="46" y="177"/>
                    <a:pt x="92" y="177"/>
                  </a:cubicBezTo>
                  <a:cubicBezTo>
                    <a:pt x="139" y="177"/>
                    <a:pt x="176" y="139"/>
                    <a:pt x="176" y="93"/>
                  </a:cubicBezTo>
                  <a:cubicBezTo>
                    <a:pt x="176" y="46"/>
                    <a:pt x="139" y="8"/>
                    <a:pt x="92" y="8"/>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 name="Rectangle 59"/>
            <p:cNvSpPr>
              <a:spLocks noChangeArrowheads="1"/>
            </p:cNvSpPr>
            <p:nvPr/>
          </p:nvSpPr>
          <p:spPr bwMode="auto">
            <a:xfrm>
              <a:off x="9755739" y="5753026"/>
              <a:ext cx="141589" cy="9234"/>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42" name="组合 241"/>
          <p:cNvGrpSpPr/>
          <p:nvPr/>
        </p:nvGrpSpPr>
        <p:grpSpPr>
          <a:xfrm>
            <a:off x="1191143" y="2200989"/>
            <a:ext cx="337044" cy="337044"/>
            <a:chOff x="1128714" y="1506538"/>
            <a:chExt cx="347663" cy="347663"/>
          </a:xfrm>
        </p:grpSpPr>
        <p:sp>
          <p:nvSpPr>
            <p:cNvPr id="81" name="Freeform 60"/>
            <p:cNvSpPr>
              <a:spLocks noEditPoints="1"/>
            </p:cNvSpPr>
            <p:nvPr/>
          </p:nvSpPr>
          <p:spPr bwMode="auto">
            <a:xfrm>
              <a:off x="1128714" y="1506538"/>
              <a:ext cx="347663" cy="347663"/>
            </a:xfrm>
            <a:custGeom>
              <a:avLst/>
              <a:gdLst>
                <a:gd name="T0" fmla="*/ 26 w 153"/>
                <a:gd name="T1" fmla="*/ 153 h 153"/>
                <a:gd name="T2" fmla="*/ 13 w 153"/>
                <a:gd name="T3" fmla="*/ 153 h 153"/>
                <a:gd name="T4" fmla="*/ 0 w 153"/>
                <a:gd name="T5" fmla="*/ 140 h 153"/>
                <a:gd name="T6" fmla="*/ 0 w 153"/>
                <a:gd name="T7" fmla="*/ 111 h 153"/>
                <a:gd name="T8" fmla="*/ 55 w 153"/>
                <a:gd name="T9" fmla="*/ 56 h 153"/>
                <a:gd name="T10" fmla="*/ 54 w 153"/>
                <a:gd name="T11" fmla="*/ 49 h 153"/>
                <a:gd name="T12" fmla="*/ 104 w 153"/>
                <a:gd name="T13" fmla="*/ 0 h 153"/>
                <a:gd name="T14" fmla="*/ 153 w 153"/>
                <a:gd name="T15" fmla="*/ 49 h 153"/>
                <a:gd name="T16" fmla="*/ 104 w 153"/>
                <a:gd name="T17" fmla="*/ 99 h 153"/>
                <a:gd name="T18" fmla="*/ 89 w 153"/>
                <a:gd name="T19" fmla="*/ 96 h 153"/>
                <a:gd name="T20" fmla="*/ 78 w 153"/>
                <a:gd name="T21" fmla="*/ 108 h 153"/>
                <a:gd name="T22" fmla="*/ 62 w 153"/>
                <a:gd name="T23" fmla="*/ 108 h 153"/>
                <a:gd name="T24" fmla="*/ 62 w 153"/>
                <a:gd name="T25" fmla="*/ 126 h 153"/>
                <a:gd name="T26" fmla="*/ 44 w 153"/>
                <a:gd name="T27" fmla="*/ 126 h 153"/>
                <a:gd name="T28" fmla="*/ 44 w 153"/>
                <a:gd name="T29" fmla="*/ 144 h 153"/>
                <a:gd name="T30" fmla="*/ 26 w 153"/>
                <a:gd name="T31" fmla="*/ 144 h 153"/>
                <a:gd name="T32" fmla="*/ 26 w 153"/>
                <a:gd name="T33" fmla="*/ 153 h 153"/>
                <a:gd name="T34" fmla="*/ 8 w 153"/>
                <a:gd name="T35" fmla="*/ 114 h 153"/>
                <a:gd name="T36" fmla="*/ 8 w 153"/>
                <a:gd name="T37" fmla="*/ 140 h 153"/>
                <a:gd name="T38" fmla="*/ 13 w 153"/>
                <a:gd name="T39" fmla="*/ 145 h 153"/>
                <a:gd name="T40" fmla="*/ 18 w 153"/>
                <a:gd name="T41" fmla="*/ 145 h 153"/>
                <a:gd name="T42" fmla="*/ 18 w 153"/>
                <a:gd name="T43" fmla="*/ 136 h 153"/>
                <a:gd name="T44" fmla="*/ 36 w 153"/>
                <a:gd name="T45" fmla="*/ 136 h 153"/>
                <a:gd name="T46" fmla="*/ 36 w 153"/>
                <a:gd name="T47" fmla="*/ 118 h 153"/>
                <a:gd name="T48" fmla="*/ 54 w 153"/>
                <a:gd name="T49" fmla="*/ 118 h 153"/>
                <a:gd name="T50" fmla="*/ 54 w 153"/>
                <a:gd name="T51" fmla="*/ 100 h 153"/>
                <a:gd name="T52" fmla="*/ 75 w 153"/>
                <a:gd name="T53" fmla="*/ 100 h 153"/>
                <a:gd name="T54" fmla="*/ 87 w 153"/>
                <a:gd name="T55" fmla="*/ 87 h 153"/>
                <a:gd name="T56" fmla="*/ 90 w 153"/>
                <a:gd name="T57" fmla="*/ 88 h 153"/>
                <a:gd name="T58" fmla="*/ 104 w 153"/>
                <a:gd name="T59" fmla="*/ 91 h 153"/>
                <a:gd name="T60" fmla="*/ 145 w 153"/>
                <a:gd name="T61" fmla="*/ 49 h 153"/>
                <a:gd name="T62" fmla="*/ 104 w 153"/>
                <a:gd name="T63" fmla="*/ 8 h 153"/>
                <a:gd name="T64" fmla="*/ 62 w 153"/>
                <a:gd name="T65" fmla="*/ 49 h 153"/>
                <a:gd name="T66" fmla="*/ 63 w 153"/>
                <a:gd name="T67" fmla="*/ 57 h 153"/>
                <a:gd name="T68" fmla="*/ 64 w 153"/>
                <a:gd name="T69" fmla="*/ 59 h 153"/>
                <a:gd name="T70" fmla="*/ 8 w 153"/>
                <a:gd name="T71" fmla="*/ 11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3" h="153">
                  <a:moveTo>
                    <a:pt x="26" y="153"/>
                  </a:moveTo>
                  <a:cubicBezTo>
                    <a:pt x="13" y="153"/>
                    <a:pt x="13" y="153"/>
                    <a:pt x="13" y="153"/>
                  </a:cubicBezTo>
                  <a:cubicBezTo>
                    <a:pt x="6" y="153"/>
                    <a:pt x="0" y="147"/>
                    <a:pt x="0" y="140"/>
                  </a:cubicBezTo>
                  <a:cubicBezTo>
                    <a:pt x="0" y="111"/>
                    <a:pt x="0" y="111"/>
                    <a:pt x="0" y="111"/>
                  </a:cubicBezTo>
                  <a:cubicBezTo>
                    <a:pt x="55" y="56"/>
                    <a:pt x="55" y="56"/>
                    <a:pt x="55" y="56"/>
                  </a:cubicBezTo>
                  <a:cubicBezTo>
                    <a:pt x="55" y="54"/>
                    <a:pt x="54" y="51"/>
                    <a:pt x="54" y="49"/>
                  </a:cubicBezTo>
                  <a:cubicBezTo>
                    <a:pt x="54" y="22"/>
                    <a:pt x="77" y="0"/>
                    <a:pt x="104" y="0"/>
                  </a:cubicBezTo>
                  <a:cubicBezTo>
                    <a:pt x="131" y="0"/>
                    <a:pt x="153" y="22"/>
                    <a:pt x="153" y="49"/>
                  </a:cubicBezTo>
                  <a:cubicBezTo>
                    <a:pt x="153" y="76"/>
                    <a:pt x="131" y="99"/>
                    <a:pt x="104" y="99"/>
                  </a:cubicBezTo>
                  <a:cubicBezTo>
                    <a:pt x="99" y="99"/>
                    <a:pt x="94" y="98"/>
                    <a:pt x="89" y="96"/>
                  </a:cubicBezTo>
                  <a:cubicBezTo>
                    <a:pt x="78" y="108"/>
                    <a:pt x="78" y="108"/>
                    <a:pt x="78" y="108"/>
                  </a:cubicBezTo>
                  <a:cubicBezTo>
                    <a:pt x="62" y="108"/>
                    <a:pt x="62" y="108"/>
                    <a:pt x="62" y="108"/>
                  </a:cubicBezTo>
                  <a:cubicBezTo>
                    <a:pt x="62" y="126"/>
                    <a:pt x="62" y="126"/>
                    <a:pt x="62" y="126"/>
                  </a:cubicBezTo>
                  <a:cubicBezTo>
                    <a:pt x="44" y="126"/>
                    <a:pt x="44" y="126"/>
                    <a:pt x="44" y="126"/>
                  </a:cubicBezTo>
                  <a:cubicBezTo>
                    <a:pt x="44" y="144"/>
                    <a:pt x="44" y="144"/>
                    <a:pt x="44" y="144"/>
                  </a:cubicBezTo>
                  <a:cubicBezTo>
                    <a:pt x="26" y="144"/>
                    <a:pt x="26" y="144"/>
                    <a:pt x="26" y="144"/>
                  </a:cubicBezTo>
                  <a:lnTo>
                    <a:pt x="26" y="153"/>
                  </a:lnTo>
                  <a:close/>
                  <a:moveTo>
                    <a:pt x="8" y="114"/>
                  </a:moveTo>
                  <a:cubicBezTo>
                    <a:pt x="8" y="140"/>
                    <a:pt x="8" y="140"/>
                    <a:pt x="8" y="140"/>
                  </a:cubicBezTo>
                  <a:cubicBezTo>
                    <a:pt x="8" y="143"/>
                    <a:pt x="10" y="145"/>
                    <a:pt x="13" y="145"/>
                  </a:cubicBezTo>
                  <a:cubicBezTo>
                    <a:pt x="18" y="145"/>
                    <a:pt x="18" y="145"/>
                    <a:pt x="18" y="145"/>
                  </a:cubicBezTo>
                  <a:cubicBezTo>
                    <a:pt x="18" y="136"/>
                    <a:pt x="18" y="136"/>
                    <a:pt x="18" y="136"/>
                  </a:cubicBezTo>
                  <a:cubicBezTo>
                    <a:pt x="36" y="136"/>
                    <a:pt x="36" y="136"/>
                    <a:pt x="36" y="136"/>
                  </a:cubicBezTo>
                  <a:cubicBezTo>
                    <a:pt x="36" y="118"/>
                    <a:pt x="36" y="118"/>
                    <a:pt x="36" y="118"/>
                  </a:cubicBezTo>
                  <a:cubicBezTo>
                    <a:pt x="54" y="118"/>
                    <a:pt x="54" y="118"/>
                    <a:pt x="54" y="118"/>
                  </a:cubicBezTo>
                  <a:cubicBezTo>
                    <a:pt x="54" y="100"/>
                    <a:pt x="54" y="100"/>
                    <a:pt x="54" y="100"/>
                  </a:cubicBezTo>
                  <a:cubicBezTo>
                    <a:pt x="75" y="100"/>
                    <a:pt x="75" y="100"/>
                    <a:pt x="75" y="100"/>
                  </a:cubicBezTo>
                  <a:cubicBezTo>
                    <a:pt x="87" y="87"/>
                    <a:pt x="87" y="87"/>
                    <a:pt x="87" y="87"/>
                  </a:cubicBezTo>
                  <a:cubicBezTo>
                    <a:pt x="90" y="88"/>
                    <a:pt x="90" y="88"/>
                    <a:pt x="90" y="88"/>
                  </a:cubicBezTo>
                  <a:cubicBezTo>
                    <a:pt x="94" y="90"/>
                    <a:pt x="99" y="91"/>
                    <a:pt x="104" y="91"/>
                  </a:cubicBezTo>
                  <a:cubicBezTo>
                    <a:pt x="127" y="91"/>
                    <a:pt x="145" y="72"/>
                    <a:pt x="145" y="49"/>
                  </a:cubicBezTo>
                  <a:cubicBezTo>
                    <a:pt x="145" y="26"/>
                    <a:pt x="127" y="8"/>
                    <a:pt x="104" y="8"/>
                  </a:cubicBezTo>
                  <a:cubicBezTo>
                    <a:pt x="81" y="8"/>
                    <a:pt x="62" y="26"/>
                    <a:pt x="62" y="49"/>
                  </a:cubicBezTo>
                  <a:cubicBezTo>
                    <a:pt x="62" y="52"/>
                    <a:pt x="63" y="54"/>
                    <a:pt x="63" y="57"/>
                  </a:cubicBezTo>
                  <a:cubicBezTo>
                    <a:pt x="64" y="59"/>
                    <a:pt x="64" y="59"/>
                    <a:pt x="64" y="59"/>
                  </a:cubicBezTo>
                  <a:lnTo>
                    <a:pt x="8" y="114"/>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2" name="Freeform 61"/>
            <p:cNvSpPr>
              <a:spLocks noEditPoints="1"/>
            </p:cNvSpPr>
            <p:nvPr/>
          </p:nvSpPr>
          <p:spPr bwMode="auto">
            <a:xfrm>
              <a:off x="1349376" y="1562100"/>
              <a:ext cx="69850" cy="71438"/>
            </a:xfrm>
            <a:custGeom>
              <a:avLst/>
              <a:gdLst>
                <a:gd name="T0" fmla="*/ 16 w 31"/>
                <a:gd name="T1" fmla="*/ 31 h 31"/>
                <a:gd name="T2" fmla="*/ 0 w 31"/>
                <a:gd name="T3" fmla="*/ 15 h 31"/>
                <a:gd name="T4" fmla="*/ 16 w 31"/>
                <a:gd name="T5" fmla="*/ 0 h 31"/>
                <a:gd name="T6" fmla="*/ 31 w 31"/>
                <a:gd name="T7" fmla="*/ 15 h 31"/>
                <a:gd name="T8" fmla="*/ 16 w 31"/>
                <a:gd name="T9" fmla="*/ 31 h 31"/>
                <a:gd name="T10" fmla="*/ 16 w 31"/>
                <a:gd name="T11" fmla="*/ 4 h 31"/>
                <a:gd name="T12" fmla="*/ 4 w 31"/>
                <a:gd name="T13" fmla="*/ 15 h 31"/>
                <a:gd name="T14" fmla="*/ 16 w 31"/>
                <a:gd name="T15" fmla="*/ 27 h 31"/>
                <a:gd name="T16" fmla="*/ 27 w 31"/>
                <a:gd name="T17" fmla="*/ 15 h 31"/>
                <a:gd name="T18" fmla="*/ 16 w 31"/>
                <a:gd name="T1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31">
                  <a:moveTo>
                    <a:pt x="16" y="31"/>
                  </a:moveTo>
                  <a:cubicBezTo>
                    <a:pt x="7" y="31"/>
                    <a:pt x="0" y="24"/>
                    <a:pt x="0" y="15"/>
                  </a:cubicBezTo>
                  <a:cubicBezTo>
                    <a:pt x="0" y="7"/>
                    <a:pt x="7" y="0"/>
                    <a:pt x="16" y="0"/>
                  </a:cubicBezTo>
                  <a:cubicBezTo>
                    <a:pt x="24" y="0"/>
                    <a:pt x="31" y="7"/>
                    <a:pt x="31" y="15"/>
                  </a:cubicBezTo>
                  <a:cubicBezTo>
                    <a:pt x="31" y="24"/>
                    <a:pt x="24" y="31"/>
                    <a:pt x="16" y="31"/>
                  </a:cubicBezTo>
                  <a:close/>
                  <a:moveTo>
                    <a:pt x="16" y="4"/>
                  </a:moveTo>
                  <a:cubicBezTo>
                    <a:pt x="9" y="4"/>
                    <a:pt x="4" y="9"/>
                    <a:pt x="4" y="15"/>
                  </a:cubicBezTo>
                  <a:cubicBezTo>
                    <a:pt x="4" y="22"/>
                    <a:pt x="9" y="27"/>
                    <a:pt x="16" y="27"/>
                  </a:cubicBezTo>
                  <a:cubicBezTo>
                    <a:pt x="22" y="27"/>
                    <a:pt x="27" y="22"/>
                    <a:pt x="27" y="15"/>
                  </a:cubicBezTo>
                  <a:cubicBezTo>
                    <a:pt x="27" y="9"/>
                    <a:pt x="22" y="4"/>
                    <a:pt x="16" y="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38" name="组合 237"/>
          <p:cNvGrpSpPr/>
          <p:nvPr/>
        </p:nvGrpSpPr>
        <p:grpSpPr>
          <a:xfrm>
            <a:off x="4532335" y="2170209"/>
            <a:ext cx="420151" cy="418611"/>
            <a:chOff x="4575176" y="1474788"/>
            <a:chExt cx="433388" cy="431800"/>
          </a:xfrm>
        </p:grpSpPr>
        <p:sp>
          <p:nvSpPr>
            <p:cNvPr id="83" name="Freeform 62"/>
            <p:cNvSpPr>
              <a:spLocks noEditPoints="1"/>
            </p:cNvSpPr>
            <p:nvPr/>
          </p:nvSpPr>
          <p:spPr bwMode="auto">
            <a:xfrm>
              <a:off x="4575176" y="1474788"/>
              <a:ext cx="433388" cy="431800"/>
            </a:xfrm>
            <a:custGeom>
              <a:avLst/>
              <a:gdLst>
                <a:gd name="T0" fmla="*/ 78 w 190"/>
                <a:gd name="T1" fmla="*/ 190 h 190"/>
                <a:gd name="T2" fmla="*/ 63 w 190"/>
                <a:gd name="T3" fmla="*/ 156 h 190"/>
                <a:gd name="T4" fmla="*/ 16 w 190"/>
                <a:gd name="T5" fmla="*/ 150 h 190"/>
                <a:gd name="T6" fmla="*/ 29 w 190"/>
                <a:gd name="T7" fmla="*/ 116 h 190"/>
                <a:gd name="T8" fmla="*/ 0 w 190"/>
                <a:gd name="T9" fmla="*/ 78 h 190"/>
                <a:gd name="T10" fmla="*/ 33 w 190"/>
                <a:gd name="T11" fmla="*/ 63 h 190"/>
                <a:gd name="T12" fmla="*/ 39 w 190"/>
                <a:gd name="T13" fmla="*/ 16 h 190"/>
                <a:gd name="T14" fmla="*/ 74 w 190"/>
                <a:gd name="T15" fmla="*/ 29 h 190"/>
                <a:gd name="T16" fmla="*/ 111 w 190"/>
                <a:gd name="T17" fmla="*/ 0 h 190"/>
                <a:gd name="T18" fmla="*/ 126 w 190"/>
                <a:gd name="T19" fmla="*/ 33 h 190"/>
                <a:gd name="T20" fmla="*/ 174 w 190"/>
                <a:gd name="T21" fmla="*/ 39 h 190"/>
                <a:gd name="T22" fmla="*/ 160 w 190"/>
                <a:gd name="T23" fmla="*/ 73 h 190"/>
                <a:gd name="T24" fmla="*/ 190 w 190"/>
                <a:gd name="T25" fmla="*/ 111 h 190"/>
                <a:gd name="T26" fmla="*/ 156 w 190"/>
                <a:gd name="T27" fmla="*/ 126 h 190"/>
                <a:gd name="T28" fmla="*/ 150 w 190"/>
                <a:gd name="T29" fmla="*/ 173 h 190"/>
                <a:gd name="T30" fmla="*/ 116 w 190"/>
                <a:gd name="T31" fmla="*/ 160 h 190"/>
                <a:gd name="T32" fmla="*/ 85 w 190"/>
                <a:gd name="T33" fmla="*/ 182 h 190"/>
                <a:gd name="T34" fmla="*/ 109 w 190"/>
                <a:gd name="T35" fmla="*/ 154 h 190"/>
                <a:gd name="T36" fmla="*/ 125 w 190"/>
                <a:gd name="T37" fmla="*/ 148 h 190"/>
                <a:gd name="T38" fmla="*/ 150 w 190"/>
                <a:gd name="T39" fmla="*/ 163 h 190"/>
                <a:gd name="T40" fmla="*/ 147 w 190"/>
                <a:gd name="T41" fmla="*/ 127 h 190"/>
                <a:gd name="T42" fmla="*/ 153 w 190"/>
                <a:gd name="T43" fmla="*/ 111 h 190"/>
                <a:gd name="T44" fmla="*/ 182 w 190"/>
                <a:gd name="T45" fmla="*/ 104 h 190"/>
                <a:gd name="T46" fmla="*/ 154 w 190"/>
                <a:gd name="T47" fmla="*/ 80 h 190"/>
                <a:gd name="T48" fmla="*/ 148 w 190"/>
                <a:gd name="T49" fmla="*/ 65 h 190"/>
                <a:gd name="T50" fmla="*/ 163 w 190"/>
                <a:gd name="T51" fmla="*/ 40 h 190"/>
                <a:gd name="T52" fmla="*/ 127 w 190"/>
                <a:gd name="T53" fmla="*/ 43 h 190"/>
                <a:gd name="T54" fmla="*/ 111 w 190"/>
                <a:gd name="T55" fmla="*/ 36 h 190"/>
                <a:gd name="T56" fmla="*/ 104 w 190"/>
                <a:gd name="T57" fmla="*/ 8 h 190"/>
                <a:gd name="T58" fmla="*/ 81 w 190"/>
                <a:gd name="T59" fmla="*/ 35 h 190"/>
                <a:gd name="T60" fmla="*/ 65 w 190"/>
                <a:gd name="T61" fmla="*/ 41 h 190"/>
                <a:gd name="T62" fmla="*/ 40 w 190"/>
                <a:gd name="T63" fmla="*/ 26 h 190"/>
                <a:gd name="T64" fmla="*/ 43 w 190"/>
                <a:gd name="T65" fmla="*/ 63 h 190"/>
                <a:gd name="T66" fmla="*/ 36 w 190"/>
                <a:gd name="T67" fmla="*/ 78 h 190"/>
                <a:gd name="T68" fmla="*/ 8 w 190"/>
                <a:gd name="T69" fmla="*/ 85 h 190"/>
                <a:gd name="T70" fmla="*/ 35 w 190"/>
                <a:gd name="T71" fmla="*/ 109 h 190"/>
                <a:gd name="T72" fmla="*/ 42 w 190"/>
                <a:gd name="T73" fmla="*/ 124 h 190"/>
                <a:gd name="T74" fmla="*/ 27 w 190"/>
                <a:gd name="T75" fmla="*/ 149 h 190"/>
                <a:gd name="T76" fmla="*/ 63 w 190"/>
                <a:gd name="T77" fmla="*/ 147 h 190"/>
                <a:gd name="T78" fmla="*/ 78 w 190"/>
                <a:gd name="T79" fmla="*/ 153 h 190"/>
                <a:gd name="T80" fmla="*/ 85 w 190"/>
                <a:gd name="T81" fmla="*/ 18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0" h="190">
                  <a:moveTo>
                    <a:pt x="111" y="190"/>
                  </a:moveTo>
                  <a:cubicBezTo>
                    <a:pt x="78" y="190"/>
                    <a:pt x="78" y="190"/>
                    <a:pt x="78" y="190"/>
                  </a:cubicBezTo>
                  <a:cubicBezTo>
                    <a:pt x="74" y="160"/>
                    <a:pt x="74" y="160"/>
                    <a:pt x="74" y="160"/>
                  </a:cubicBezTo>
                  <a:cubicBezTo>
                    <a:pt x="70" y="159"/>
                    <a:pt x="67" y="158"/>
                    <a:pt x="63" y="156"/>
                  </a:cubicBezTo>
                  <a:cubicBezTo>
                    <a:pt x="39" y="173"/>
                    <a:pt x="39" y="173"/>
                    <a:pt x="39" y="173"/>
                  </a:cubicBezTo>
                  <a:cubicBezTo>
                    <a:pt x="16" y="150"/>
                    <a:pt x="16" y="150"/>
                    <a:pt x="16" y="150"/>
                  </a:cubicBezTo>
                  <a:cubicBezTo>
                    <a:pt x="33" y="126"/>
                    <a:pt x="33" y="126"/>
                    <a:pt x="33" y="126"/>
                  </a:cubicBezTo>
                  <a:cubicBezTo>
                    <a:pt x="32" y="123"/>
                    <a:pt x="30" y="119"/>
                    <a:pt x="29" y="116"/>
                  </a:cubicBezTo>
                  <a:cubicBezTo>
                    <a:pt x="0" y="111"/>
                    <a:pt x="0" y="111"/>
                    <a:pt x="0" y="111"/>
                  </a:cubicBezTo>
                  <a:cubicBezTo>
                    <a:pt x="0" y="78"/>
                    <a:pt x="0" y="78"/>
                    <a:pt x="0" y="78"/>
                  </a:cubicBezTo>
                  <a:cubicBezTo>
                    <a:pt x="29" y="73"/>
                    <a:pt x="29" y="73"/>
                    <a:pt x="29" y="73"/>
                  </a:cubicBezTo>
                  <a:cubicBezTo>
                    <a:pt x="30" y="70"/>
                    <a:pt x="32" y="67"/>
                    <a:pt x="33" y="63"/>
                  </a:cubicBezTo>
                  <a:cubicBezTo>
                    <a:pt x="16" y="39"/>
                    <a:pt x="16" y="39"/>
                    <a:pt x="16" y="39"/>
                  </a:cubicBezTo>
                  <a:cubicBezTo>
                    <a:pt x="39" y="16"/>
                    <a:pt x="39" y="16"/>
                    <a:pt x="39" y="16"/>
                  </a:cubicBezTo>
                  <a:cubicBezTo>
                    <a:pt x="63" y="33"/>
                    <a:pt x="63" y="33"/>
                    <a:pt x="63" y="33"/>
                  </a:cubicBezTo>
                  <a:cubicBezTo>
                    <a:pt x="67" y="32"/>
                    <a:pt x="70" y="30"/>
                    <a:pt x="74" y="29"/>
                  </a:cubicBezTo>
                  <a:cubicBezTo>
                    <a:pt x="78" y="0"/>
                    <a:pt x="78" y="0"/>
                    <a:pt x="78" y="0"/>
                  </a:cubicBezTo>
                  <a:cubicBezTo>
                    <a:pt x="111" y="0"/>
                    <a:pt x="111" y="0"/>
                    <a:pt x="111" y="0"/>
                  </a:cubicBezTo>
                  <a:cubicBezTo>
                    <a:pt x="116" y="29"/>
                    <a:pt x="116" y="29"/>
                    <a:pt x="116" y="29"/>
                  </a:cubicBezTo>
                  <a:cubicBezTo>
                    <a:pt x="120" y="30"/>
                    <a:pt x="123" y="32"/>
                    <a:pt x="126" y="33"/>
                  </a:cubicBezTo>
                  <a:cubicBezTo>
                    <a:pt x="150" y="16"/>
                    <a:pt x="150" y="16"/>
                    <a:pt x="150" y="16"/>
                  </a:cubicBezTo>
                  <a:cubicBezTo>
                    <a:pt x="174" y="39"/>
                    <a:pt x="174" y="39"/>
                    <a:pt x="174" y="39"/>
                  </a:cubicBezTo>
                  <a:cubicBezTo>
                    <a:pt x="156" y="63"/>
                    <a:pt x="156" y="63"/>
                    <a:pt x="156" y="63"/>
                  </a:cubicBezTo>
                  <a:cubicBezTo>
                    <a:pt x="158" y="67"/>
                    <a:pt x="159" y="70"/>
                    <a:pt x="160" y="73"/>
                  </a:cubicBezTo>
                  <a:cubicBezTo>
                    <a:pt x="190" y="78"/>
                    <a:pt x="190" y="78"/>
                    <a:pt x="190" y="78"/>
                  </a:cubicBezTo>
                  <a:cubicBezTo>
                    <a:pt x="190" y="111"/>
                    <a:pt x="190" y="111"/>
                    <a:pt x="190" y="111"/>
                  </a:cubicBezTo>
                  <a:cubicBezTo>
                    <a:pt x="160" y="116"/>
                    <a:pt x="160" y="116"/>
                    <a:pt x="160" y="116"/>
                  </a:cubicBezTo>
                  <a:cubicBezTo>
                    <a:pt x="159" y="119"/>
                    <a:pt x="158" y="123"/>
                    <a:pt x="156" y="126"/>
                  </a:cubicBezTo>
                  <a:cubicBezTo>
                    <a:pt x="174" y="150"/>
                    <a:pt x="174" y="150"/>
                    <a:pt x="174" y="150"/>
                  </a:cubicBezTo>
                  <a:cubicBezTo>
                    <a:pt x="150" y="173"/>
                    <a:pt x="150" y="173"/>
                    <a:pt x="150" y="173"/>
                  </a:cubicBezTo>
                  <a:cubicBezTo>
                    <a:pt x="126" y="156"/>
                    <a:pt x="126" y="156"/>
                    <a:pt x="126" y="156"/>
                  </a:cubicBezTo>
                  <a:cubicBezTo>
                    <a:pt x="123" y="158"/>
                    <a:pt x="120" y="159"/>
                    <a:pt x="116" y="160"/>
                  </a:cubicBezTo>
                  <a:lnTo>
                    <a:pt x="111" y="190"/>
                  </a:lnTo>
                  <a:close/>
                  <a:moveTo>
                    <a:pt x="85" y="182"/>
                  </a:moveTo>
                  <a:cubicBezTo>
                    <a:pt x="104" y="182"/>
                    <a:pt x="104" y="182"/>
                    <a:pt x="104" y="182"/>
                  </a:cubicBezTo>
                  <a:cubicBezTo>
                    <a:pt x="109" y="154"/>
                    <a:pt x="109" y="154"/>
                    <a:pt x="109" y="154"/>
                  </a:cubicBezTo>
                  <a:cubicBezTo>
                    <a:pt x="111" y="153"/>
                    <a:pt x="111" y="153"/>
                    <a:pt x="111" y="153"/>
                  </a:cubicBezTo>
                  <a:cubicBezTo>
                    <a:pt x="116" y="152"/>
                    <a:pt x="120" y="150"/>
                    <a:pt x="125" y="148"/>
                  </a:cubicBezTo>
                  <a:cubicBezTo>
                    <a:pt x="127" y="147"/>
                    <a:pt x="127" y="147"/>
                    <a:pt x="127" y="147"/>
                  </a:cubicBezTo>
                  <a:cubicBezTo>
                    <a:pt x="150" y="163"/>
                    <a:pt x="150" y="163"/>
                    <a:pt x="150" y="163"/>
                  </a:cubicBezTo>
                  <a:cubicBezTo>
                    <a:pt x="163" y="149"/>
                    <a:pt x="163" y="149"/>
                    <a:pt x="163" y="149"/>
                  </a:cubicBezTo>
                  <a:cubicBezTo>
                    <a:pt x="147" y="127"/>
                    <a:pt x="147" y="127"/>
                    <a:pt x="147" y="127"/>
                  </a:cubicBezTo>
                  <a:cubicBezTo>
                    <a:pt x="148" y="124"/>
                    <a:pt x="148" y="124"/>
                    <a:pt x="148" y="124"/>
                  </a:cubicBezTo>
                  <a:cubicBezTo>
                    <a:pt x="150" y="120"/>
                    <a:pt x="152" y="116"/>
                    <a:pt x="153" y="111"/>
                  </a:cubicBezTo>
                  <a:cubicBezTo>
                    <a:pt x="154" y="109"/>
                    <a:pt x="154" y="109"/>
                    <a:pt x="154" y="109"/>
                  </a:cubicBezTo>
                  <a:cubicBezTo>
                    <a:pt x="182" y="104"/>
                    <a:pt x="182" y="104"/>
                    <a:pt x="182" y="104"/>
                  </a:cubicBezTo>
                  <a:cubicBezTo>
                    <a:pt x="182" y="85"/>
                    <a:pt x="182" y="85"/>
                    <a:pt x="182" y="85"/>
                  </a:cubicBezTo>
                  <a:cubicBezTo>
                    <a:pt x="154" y="80"/>
                    <a:pt x="154" y="80"/>
                    <a:pt x="154" y="80"/>
                  </a:cubicBezTo>
                  <a:cubicBezTo>
                    <a:pt x="153" y="78"/>
                    <a:pt x="153" y="78"/>
                    <a:pt x="153" y="78"/>
                  </a:cubicBezTo>
                  <a:cubicBezTo>
                    <a:pt x="152" y="73"/>
                    <a:pt x="150" y="69"/>
                    <a:pt x="148" y="65"/>
                  </a:cubicBezTo>
                  <a:cubicBezTo>
                    <a:pt x="147" y="63"/>
                    <a:pt x="147" y="63"/>
                    <a:pt x="147" y="63"/>
                  </a:cubicBezTo>
                  <a:cubicBezTo>
                    <a:pt x="163" y="40"/>
                    <a:pt x="163" y="40"/>
                    <a:pt x="163" y="40"/>
                  </a:cubicBezTo>
                  <a:cubicBezTo>
                    <a:pt x="150" y="26"/>
                    <a:pt x="150" y="26"/>
                    <a:pt x="150" y="26"/>
                  </a:cubicBezTo>
                  <a:cubicBezTo>
                    <a:pt x="127" y="43"/>
                    <a:pt x="127" y="43"/>
                    <a:pt x="127" y="43"/>
                  </a:cubicBezTo>
                  <a:cubicBezTo>
                    <a:pt x="125" y="41"/>
                    <a:pt x="125" y="41"/>
                    <a:pt x="125" y="41"/>
                  </a:cubicBezTo>
                  <a:cubicBezTo>
                    <a:pt x="120" y="39"/>
                    <a:pt x="116" y="37"/>
                    <a:pt x="111" y="36"/>
                  </a:cubicBezTo>
                  <a:cubicBezTo>
                    <a:pt x="109" y="35"/>
                    <a:pt x="109" y="35"/>
                    <a:pt x="109" y="35"/>
                  </a:cubicBezTo>
                  <a:cubicBezTo>
                    <a:pt x="104" y="8"/>
                    <a:pt x="104" y="8"/>
                    <a:pt x="104" y="8"/>
                  </a:cubicBezTo>
                  <a:cubicBezTo>
                    <a:pt x="85" y="8"/>
                    <a:pt x="85" y="8"/>
                    <a:pt x="85" y="8"/>
                  </a:cubicBezTo>
                  <a:cubicBezTo>
                    <a:pt x="81" y="35"/>
                    <a:pt x="81" y="35"/>
                    <a:pt x="81" y="35"/>
                  </a:cubicBezTo>
                  <a:cubicBezTo>
                    <a:pt x="78" y="36"/>
                    <a:pt x="78" y="36"/>
                    <a:pt x="78" y="36"/>
                  </a:cubicBezTo>
                  <a:cubicBezTo>
                    <a:pt x="74" y="37"/>
                    <a:pt x="69" y="39"/>
                    <a:pt x="65" y="41"/>
                  </a:cubicBezTo>
                  <a:cubicBezTo>
                    <a:pt x="63" y="43"/>
                    <a:pt x="63" y="43"/>
                    <a:pt x="63" y="43"/>
                  </a:cubicBezTo>
                  <a:cubicBezTo>
                    <a:pt x="40" y="26"/>
                    <a:pt x="40" y="26"/>
                    <a:pt x="40" y="26"/>
                  </a:cubicBezTo>
                  <a:cubicBezTo>
                    <a:pt x="27" y="40"/>
                    <a:pt x="27" y="40"/>
                    <a:pt x="27" y="40"/>
                  </a:cubicBezTo>
                  <a:cubicBezTo>
                    <a:pt x="43" y="63"/>
                    <a:pt x="43" y="63"/>
                    <a:pt x="43" y="63"/>
                  </a:cubicBezTo>
                  <a:cubicBezTo>
                    <a:pt x="42" y="65"/>
                    <a:pt x="42" y="65"/>
                    <a:pt x="42" y="65"/>
                  </a:cubicBezTo>
                  <a:cubicBezTo>
                    <a:pt x="39" y="69"/>
                    <a:pt x="37" y="74"/>
                    <a:pt x="36" y="78"/>
                  </a:cubicBezTo>
                  <a:cubicBezTo>
                    <a:pt x="35" y="80"/>
                    <a:pt x="35" y="80"/>
                    <a:pt x="35" y="80"/>
                  </a:cubicBezTo>
                  <a:cubicBezTo>
                    <a:pt x="8" y="85"/>
                    <a:pt x="8" y="85"/>
                    <a:pt x="8" y="85"/>
                  </a:cubicBezTo>
                  <a:cubicBezTo>
                    <a:pt x="8" y="104"/>
                    <a:pt x="8" y="104"/>
                    <a:pt x="8" y="104"/>
                  </a:cubicBezTo>
                  <a:cubicBezTo>
                    <a:pt x="35" y="109"/>
                    <a:pt x="35" y="109"/>
                    <a:pt x="35" y="109"/>
                  </a:cubicBezTo>
                  <a:cubicBezTo>
                    <a:pt x="36" y="111"/>
                    <a:pt x="36" y="111"/>
                    <a:pt x="36" y="111"/>
                  </a:cubicBezTo>
                  <a:cubicBezTo>
                    <a:pt x="37" y="116"/>
                    <a:pt x="39" y="120"/>
                    <a:pt x="42" y="124"/>
                  </a:cubicBezTo>
                  <a:cubicBezTo>
                    <a:pt x="43" y="127"/>
                    <a:pt x="43" y="127"/>
                    <a:pt x="43" y="127"/>
                  </a:cubicBezTo>
                  <a:cubicBezTo>
                    <a:pt x="27" y="149"/>
                    <a:pt x="27" y="149"/>
                    <a:pt x="27" y="149"/>
                  </a:cubicBezTo>
                  <a:cubicBezTo>
                    <a:pt x="40" y="163"/>
                    <a:pt x="40" y="163"/>
                    <a:pt x="40" y="163"/>
                  </a:cubicBezTo>
                  <a:cubicBezTo>
                    <a:pt x="63" y="147"/>
                    <a:pt x="63" y="147"/>
                    <a:pt x="63" y="147"/>
                  </a:cubicBezTo>
                  <a:cubicBezTo>
                    <a:pt x="65" y="148"/>
                    <a:pt x="65" y="148"/>
                    <a:pt x="65" y="148"/>
                  </a:cubicBezTo>
                  <a:cubicBezTo>
                    <a:pt x="69" y="150"/>
                    <a:pt x="74" y="152"/>
                    <a:pt x="78" y="153"/>
                  </a:cubicBezTo>
                  <a:cubicBezTo>
                    <a:pt x="81" y="154"/>
                    <a:pt x="81" y="154"/>
                    <a:pt x="81" y="154"/>
                  </a:cubicBezTo>
                  <a:lnTo>
                    <a:pt x="85" y="182"/>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4" name="Freeform 63"/>
            <p:cNvSpPr>
              <a:spLocks noEditPoints="1"/>
            </p:cNvSpPr>
            <p:nvPr/>
          </p:nvSpPr>
          <p:spPr bwMode="auto">
            <a:xfrm>
              <a:off x="4727576" y="1627188"/>
              <a:ext cx="128588" cy="127000"/>
            </a:xfrm>
            <a:custGeom>
              <a:avLst/>
              <a:gdLst>
                <a:gd name="T0" fmla="*/ 28 w 56"/>
                <a:gd name="T1" fmla="*/ 56 h 56"/>
                <a:gd name="T2" fmla="*/ 0 w 56"/>
                <a:gd name="T3" fmla="*/ 28 h 56"/>
                <a:gd name="T4" fmla="*/ 28 w 56"/>
                <a:gd name="T5" fmla="*/ 0 h 56"/>
                <a:gd name="T6" fmla="*/ 56 w 56"/>
                <a:gd name="T7" fmla="*/ 28 h 56"/>
                <a:gd name="T8" fmla="*/ 28 w 56"/>
                <a:gd name="T9" fmla="*/ 56 h 56"/>
                <a:gd name="T10" fmla="*/ 28 w 56"/>
                <a:gd name="T11" fmla="*/ 4 h 56"/>
                <a:gd name="T12" fmla="*/ 4 w 56"/>
                <a:gd name="T13" fmla="*/ 28 h 56"/>
                <a:gd name="T14" fmla="*/ 28 w 56"/>
                <a:gd name="T15" fmla="*/ 52 h 56"/>
                <a:gd name="T16" fmla="*/ 52 w 56"/>
                <a:gd name="T17" fmla="*/ 28 h 56"/>
                <a:gd name="T18" fmla="*/ 28 w 56"/>
                <a:gd name="T19" fmla="*/ 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12" y="56"/>
                    <a:pt x="0" y="43"/>
                    <a:pt x="0" y="28"/>
                  </a:cubicBezTo>
                  <a:cubicBezTo>
                    <a:pt x="0" y="12"/>
                    <a:pt x="12" y="0"/>
                    <a:pt x="28" y="0"/>
                  </a:cubicBezTo>
                  <a:cubicBezTo>
                    <a:pt x="43" y="0"/>
                    <a:pt x="56" y="12"/>
                    <a:pt x="56" y="28"/>
                  </a:cubicBezTo>
                  <a:cubicBezTo>
                    <a:pt x="56" y="43"/>
                    <a:pt x="43" y="56"/>
                    <a:pt x="28" y="56"/>
                  </a:cubicBezTo>
                  <a:close/>
                  <a:moveTo>
                    <a:pt x="28" y="4"/>
                  </a:moveTo>
                  <a:cubicBezTo>
                    <a:pt x="15" y="4"/>
                    <a:pt x="4" y="14"/>
                    <a:pt x="4" y="28"/>
                  </a:cubicBezTo>
                  <a:cubicBezTo>
                    <a:pt x="4" y="41"/>
                    <a:pt x="15" y="52"/>
                    <a:pt x="28" y="52"/>
                  </a:cubicBezTo>
                  <a:cubicBezTo>
                    <a:pt x="41" y="52"/>
                    <a:pt x="52" y="41"/>
                    <a:pt x="52" y="28"/>
                  </a:cubicBezTo>
                  <a:cubicBezTo>
                    <a:pt x="52" y="14"/>
                    <a:pt x="41" y="4"/>
                    <a:pt x="28" y="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37" name="组合 236"/>
          <p:cNvGrpSpPr/>
          <p:nvPr/>
        </p:nvGrpSpPr>
        <p:grpSpPr>
          <a:xfrm>
            <a:off x="5381870" y="2165591"/>
            <a:ext cx="403221" cy="400143"/>
            <a:chOff x="5451476" y="1470025"/>
            <a:chExt cx="415925" cy="412750"/>
          </a:xfrm>
        </p:grpSpPr>
        <p:sp>
          <p:nvSpPr>
            <p:cNvPr id="85" name="Freeform 64"/>
            <p:cNvSpPr>
              <a:spLocks noEditPoints="1"/>
            </p:cNvSpPr>
            <p:nvPr/>
          </p:nvSpPr>
          <p:spPr bwMode="auto">
            <a:xfrm>
              <a:off x="5451476" y="1470025"/>
              <a:ext cx="415925" cy="412750"/>
            </a:xfrm>
            <a:custGeom>
              <a:avLst/>
              <a:gdLst>
                <a:gd name="T0" fmla="*/ 77 w 183"/>
                <a:gd name="T1" fmla="*/ 165 h 182"/>
                <a:gd name="T2" fmla="*/ 46 w 183"/>
                <a:gd name="T3" fmla="*/ 171 h 182"/>
                <a:gd name="T4" fmla="*/ 35 w 183"/>
                <a:gd name="T5" fmla="*/ 164 h 182"/>
                <a:gd name="T6" fmla="*/ 29 w 183"/>
                <a:gd name="T7" fmla="*/ 133 h 182"/>
                <a:gd name="T8" fmla="*/ 18 w 183"/>
                <a:gd name="T9" fmla="*/ 106 h 182"/>
                <a:gd name="T10" fmla="*/ 0 w 183"/>
                <a:gd name="T11" fmla="*/ 80 h 182"/>
                <a:gd name="T12" fmla="*/ 3 w 183"/>
                <a:gd name="T13" fmla="*/ 67 h 182"/>
                <a:gd name="T14" fmla="*/ 29 w 183"/>
                <a:gd name="T15" fmla="*/ 49 h 182"/>
                <a:gd name="T16" fmla="*/ 49 w 183"/>
                <a:gd name="T17" fmla="*/ 29 h 182"/>
                <a:gd name="T18" fmla="*/ 67 w 183"/>
                <a:gd name="T19" fmla="*/ 3 h 182"/>
                <a:gd name="T20" fmla="*/ 80 w 183"/>
                <a:gd name="T21" fmla="*/ 0 h 182"/>
                <a:gd name="T22" fmla="*/ 107 w 183"/>
                <a:gd name="T23" fmla="*/ 17 h 182"/>
                <a:gd name="T24" fmla="*/ 133 w 183"/>
                <a:gd name="T25" fmla="*/ 28 h 182"/>
                <a:gd name="T26" fmla="*/ 164 w 183"/>
                <a:gd name="T27" fmla="*/ 35 h 182"/>
                <a:gd name="T28" fmla="*/ 171 w 183"/>
                <a:gd name="T29" fmla="*/ 46 h 182"/>
                <a:gd name="T30" fmla="*/ 165 w 183"/>
                <a:gd name="T31" fmla="*/ 77 h 182"/>
                <a:gd name="T32" fmla="*/ 165 w 183"/>
                <a:gd name="T33" fmla="*/ 106 h 182"/>
                <a:gd name="T34" fmla="*/ 171 w 183"/>
                <a:gd name="T35" fmla="*/ 136 h 182"/>
                <a:gd name="T36" fmla="*/ 164 w 183"/>
                <a:gd name="T37" fmla="*/ 148 h 182"/>
                <a:gd name="T38" fmla="*/ 133 w 183"/>
                <a:gd name="T39" fmla="*/ 154 h 182"/>
                <a:gd name="T40" fmla="*/ 107 w 183"/>
                <a:gd name="T41" fmla="*/ 165 h 182"/>
                <a:gd name="T42" fmla="*/ 87 w 183"/>
                <a:gd name="T43" fmla="*/ 174 h 182"/>
                <a:gd name="T44" fmla="*/ 102 w 183"/>
                <a:gd name="T45" fmla="*/ 158 h 182"/>
                <a:gd name="T46" fmla="*/ 119 w 183"/>
                <a:gd name="T47" fmla="*/ 170 h 182"/>
                <a:gd name="T48" fmla="*/ 127 w 183"/>
                <a:gd name="T49" fmla="*/ 149 h 182"/>
                <a:gd name="T50" fmla="*/ 147 w 183"/>
                <a:gd name="T51" fmla="*/ 153 h 182"/>
                <a:gd name="T52" fmla="*/ 146 w 183"/>
                <a:gd name="T53" fmla="*/ 131 h 182"/>
                <a:gd name="T54" fmla="*/ 167 w 183"/>
                <a:gd name="T55" fmla="*/ 127 h 182"/>
                <a:gd name="T56" fmla="*/ 157 w 183"/>
                <a:gd name="T57" fmla="*/ 107 h 182"/>
                <a:gd name="T58" fmla="*/ 175 w 183"/>
                <a:gd name="T59" fmla="*/ 96 h 182"/>
                <a:gd name="T60" fmla="*/ 158 w 183"/>
                <a:gd name="T61" fmla="*/ 81 h 182"/>
                <a:gd name="T62" fmla="*/ 170 w 183"/>
                <a:gd name="T63" fmla="*/ 64 h 182"/>
                <a:gd name="T64" fmla="*/ 149 w 183"/>
                <a:gd name="T65" fmla="*/ 56 h 182"/>
                <a:gd name="T66" fmla="*/ 154 w 183"/>
                <a:gd name="T67" fmla="*/ 36 h 182"/>
                <a:gd name="T68" fmla="*/ 131 w 183"/>
                <a:gd name="T69" fmla="*/ 37 h 182"/>
                <a:gd name="T70" fmla="*/ 128 w 183"/>
                <a:gd name="T71" fmla="*/ 16 h 182"/>
                <a:gd name="T72" fmla="*/ 107 w 183"/>
                <a:gd name="T73" fmla="*/ 26 h 182"/>
                <a:gd name="T74" fmla="*/ 96 w 183"/>
                <a:gd name="T75" fmla="*/ 8 h 182"/>
                <a:gd name="T76" fmla="*/ 81 w 183"/>
                <a:gd name="T77" fmla="*/ 25 h 182"/>
                <a:gd name="T78" fmla="*/ 64 w 183"/>
                <a:gd name="T79" fmla="*/ 13 h 182"/>
                <a:gd name="T80" fmla="*/ 57 w 183"/>
                <a:gd name="T81" fmla="*/ 34 h 182"/>
                <a:gd name="T82" fmla="*/ 36 w 183"/>
                <a:gd name="T83" fmla="*/ 29 h 182"/>
                <a:gd name="T84" fmla="*/ 37 w 183"/>
                <a:gd name="T85" fmla="*/ 51 h 182"/>
                <a:gd name="T86" fmla="*/ 16 w 183"/>
                <a:gd name="T87" fmla="*/ 55 h 182"/>
                <a:gd name="T88" fmla="*/ 26 w 183"/>
                <a:gd name="T89" fmla="*/ 75 h 182"/>
                <a:gd name="T90" fmla="*/ 8 w 183"/>
                <a:gd name="T91" fmla="*/ 87 h 182"/>
                <a:gd name="T92" fmla="*/ 25 w 183"/>
                <a:gd name="T93" fmla="*/ 102 h 182"/>
                <a:gd name="T94" fmla="*/ 13 w 183"/>
                <a:gd name="T95" fmla="*/ 119 h 182"/>
                <a:gd name="T96" fmla="*/ 34 w 183"/>
                <a:gd name="T97" fmla="*/ 126 h 182"/>
                <a:gd name="T98" fmla="*/ 29 w 183"/>
                <a:gd name="T99" fmla="*/ 147 h 182"/>
                <a:gd name="T100" fmla="*/ 52 w 183"/>
                <a:gd name="T101" fmla="*/ 146 h 182"/>
                <a:gd name="T102" fmla="*/ 55 w 183"/>
                <a:gd name="T103" fmla="*/ 166 h 182"/>
                <a:gd name="T104" fmla="*/ 76 w 183"/>
                <a:gd name="T105" fmla="*/ 157 h 182"/>
                <a:gd name="T106" fmla="*/ 87 w 183"/>
                <a:gd name="T107" fmla="*/ 17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3" h="182">
                  <a:moveTo>
                    <a:pt x="103" y="182"/>
                  </a:moveTo>
                  <a:cubicBezTo>
                    <a:pt x="80" y="182"/>
                    <a:pt x="80" y="182"/>
                    <a:pt x="80" y="182"/>
                  </a:cubicBezTo>
                  <a:cubicBezTo>
                    <a:pt x="77" y="165"/>
                    <a:pt x="77" y="165"/>
                    <a:pt x="77" y="165"/>
                  </a:cubicBezTo>
                  <a:cubicBezTo>
                    <a:pt x="77" y="165"/>
                    <a:pt x="77" y="165"/>
                    <a:pt x="77" y="165"/>
                  </a:cubicBezTo>
                  <a:cubicBezTo>
                    <a:pt x="67" y="180"/>
                    <a:pt x="67" y="180"/>
                    <a:pt x="67" y="180"/>
                  </a:cubicBezTo>
                  <a:cubicBezTo>
                    <a:pt x="46" y="171"/>
                    <a:pt x="46" y="171"/>
                    <a:pt x="46" y="171"/>
                  </a:cubicBezTo>
                  <a:cubicBezTo>
                    <a:pt x="50" y="154"/>
                    <a:pt x="50" y="154"/>
                    <a:pt x="50" y="154"/>
                  </a:cubicBezTo>
                  <a:cubicBezTo>
                    <a:pt x="50" y="154"/>
                    <a:pt x="50" y="154"/>
                    <a:pt x="49" y="154"/>
                  </a:cubicBezTo>
                  <a:cubicBezTo>
                    <a:pt x="35" y="164"/>
                    <a:pt x="35" y="164"/>
                    <a:pt x="35" y="164"/>
                  </a:cubicBezTo>
                  <a:cubicBezTo>
                    <a:pt x="19" y="148"/>
                    <a:pt x="19" y="148"/>
                    <a:pt x="19" y="148"/>
                  </a:cubicBezTo>
                  <a:cubicBezTo>
                    <a:pt x="29" y="133"/>
                    <a:pt x="29" y="133"/>
                    <a:pt x="29" y="133"/>
                  </a:cubicBezTo>
                  <a:cubicBezTo>
                    <a:pt x="29" y="133"/>
                    <a:pt x="29" y="133"/>
                    <a:pt x="29" y="133"/>
                  </a:cubicBezTo>
                  <a:cubicBezTo>
                    <a:pt x="12" y="136"/>
                    <a:pt x="12" y="136"/>
                    <a:pt x="12" y="136"/>
                  </a:cubicBezTo>
                  <a:cubicBezTo>
                    <a:pt x="3" y="116"/>
                    <a:pt x="3" y="116"/>
                    <a:pt x="3" y="116"/>
                  </a:cubicBezTo>
                  <a:cubicBezTo>
                    <a:pt x="18" y="106"/>
                    <a:pt x="18" y="106"/>
                    <a:pt x="18" y="106"/>
                  </a:cubicBezTo>
                  <a:cubicBezTo>
                    <a:pt x="18" y="106"/>
                    <a:pt x="18" y="106"/>
                    <a:pt x="18" y="106"/>
                  </a:cubicBezTo>
                  <a:cubicBezTo>
                    <a:pt x="0" y="102"/>
                    <a:pt x="0" y="102"/>
                    <a:pt x="0" y="102"/>
                  </a:cubicBezTo>
                  <a:cubicBezTo>
                    <a:pt x="0" y="80"/>
                    <a:pt x="0" y="80"/>
                    <a:pt x="0" y="80"/>
                  </a:cubicBezTo>
                  <a:cubicBezTo>
                    <a:pt x="18" y="77"/>
                    <a:pt x="18" y="77"/>
                    <a:pt x="18" y="77"/>
                  </a:cubicBezTo>
                  <a:cubicBezTo>
                    <a:pt x="18" y="77"/>
                    <a:pt x="18" y="76"/>
                    <a:pt x="18" y="76"/>
                  </a:cubicBezTo>
                  <a:cubicBezTo>
                    <a:pt x="3" y="67"/>
                    <a:pt x="3" y="67"/>
                    <a:pt x="3" y="67"/>
                  </a:cubicBezTo>
                  <a:cubicBezTo>
                    <a:pt x="12" y="46"/>
                    <a:pt x="12" y="46"/>
                    <a:pt x="12" y="46"/>
                  </a:cubicBezTo>
                  <a:cubicBezTo>
                    <a:pt x="29" y="50"/>
                    <a:pt x="29" y="50"/>
                    <a:pt x="29" y="50"/>
                  </a:cubicBezTo>
                  <a:cubicBezTo>
                    <a:pt x="29" y="49"/>
                    <a:pt x="29" y="49"/>
                    <a:pt x="29" y="49"/>
                  </a:cubicBezTo>
                  <a:cubicBezTo>
                    <a:pt x="19" y="35"/>
                    <a:pt x="19" y="35"/>
                    <a:pt x="19" y="35"/>
                  </a:cubicBezTo>
                  <a:cubicBezTo>
                    <a:pt x="35" y="19"/>
                    <a:pt x="35" y="19"/>
                    <a:pt x="35" y="19"/>
                  </a:cubicBezTo>
                  <a:cubicBezTo>
                    <a:pt x="49" y="29"/>
                    <a:pt x="49" y="29"/>
                    <a:pt x="49" y="29"/>
                  </a:cubicBezTo>
                  <a:cubicBezTo>
                    <a:pt x="50" y="29"/>
                    <a:pt x="50" y="28"/>
                    <a:pt x="50" y="28"/>
                  </a:cubicBezTo>
                  <a:cubicBezTo>
                    <a:pt x="46" y="11"/>
                    <a:pt x="46" y="11"/>
                    <a:pt x="46" y="11"/>
                  </a:cubicBezTo>
                  <a:cubicBezTo>
                    <a:pt x="67" y="3"/>
                    <a:pt x="67" y="3"/>
                    <a:pt x="67" y="3"/>
                  </a:cubicBezTo>
                  <a:cubicBezTo>
                    <a:pt x="77" y="17"/>
                    <a:pt x="77" y="17"/>
                    <a:pt x="77" y="17"/>
                  </a:cubicBezTo>
                  <a:cubicBezTo>
                    <a:pt x="77" y="17"/>
                    <a:pt x="77" y="17"/>
                    <a:pt x="77" y="17"/>
                  </a:cubicBezTo>
                  <a:cubicBezTo>
                    <a:pt x="80" y="0"/>
                    <a:pt x="80" y="0"/>
                    <a:pt x="80" y="0"/>
                  </a:cubicBezTo>
                  <a:cubicBezTo>
                    <a:pt x="103" y="0"/>
                    <a:pt x="103" y="0"/>
                    <a:pt x="103" y="0"/>
                  </a:cubicBezTo>
                  <a:cubicBezTo>
                    <a:pt x="106" y="17"/>
                    <a:pt x="106" y="17"/>
                    <a:pt x="106" y="17"/>
                  </a:cubicBezTo>
                  <a:cubicBezTo>
                    <a:pt x="106" y="17"/>
                    <a:pt x="106" y="17"/>
                    <a:pt x="107" y="17"/>
                  </a:cubicBezTo>
                  <a:cubicBezTo>
                    <a:pt x="116" y="3"/>
                    <a:pt x="116" y="3"/>
                    <a:pt x="116" y="3"/>
                  </a:cubicBezTo>
                  <a:cubicBezTo>
                    <a:pt x="137" y="11"/>
                    <a:pt x="137" y="11"/>
                    <a:pt x="137" y="11"/>
                  </a:cubicBezTo>
                  <a:cubicBezTo>
                    <a:pt x="133" y="28"/>
                    <a:pt x="133" y="28"/>
                    <a:pt x="133" y="28"/>
                  </a:cubicBezTo>
                  <a:cubicBezTo>
                    <a:pt x="133" y="28"/>
                    <a:pt x="133" y="29"/>
                    <a:pt x="134" y="29"/>
                  </a:cubicBezTo>
                  <a:cubicBezTo>
                    <a:pt x="148" y="19"/>
                    <a:pt x="148" y="19"/>
                    <a:pt x="148" y="19"/>
                  </a:cubicBezTo>
                  <a:cubicBezTo>
                    <a:pt x="164" y="35"/>
                    <a:pt x="164" y="35"/>
                    <a:pt x="164" y="35"/>
                  </a:cubicBezTo>
                  <a:cubicBezTo>
                    <a:pt x="154" y="49"/>
                    <a:pt x="154" y="49"/>
                    <a:pt x="154" y="49"/>
                  </a:cubicBezTo>
                  <a:cubicBezTo>
                    <a:pt x="154" y="49"/>
                    <a:pt x="154" y="49"/>
                    <a:pt x="154" y="50"/>
                  </a:cubicBezTo>
                  <a:cubicBezTo>
                    <a:pt x="171" y="46"/>
                    <a:pt x="171" y="46"/>
                    <a:pt x="171" y="46"/>
                  </a:cubicBezTo>
                  <a:cubicBezTo>
                    <a:pt x="180" y="67"/>
                    <a:pt x="180" y="67"/>
                    <a:pt x="180" y="67"/>
                  </a:cubicBezTo>
                  <a:cubicBezTo>
                    <a:pt x="165" y="76"/>
                    <a:pt x="165" y="76"/>
                    <a:pt x="165" y="76"/>
                  </a:cubicBezTo>
                  <a:cubicBezTo>
                    <a:pt x="165" y="76"/>
                    <a:pt x="165" y="77"/>
                    <a:pt x="165" y="77"/>
                  </a:cubicBezTo>
                  <a:cubicBezTo>
                    <a:pt x="183" y="80"/>
                    <a:pt x="183" y="80"/>
                    <a:pt x="183" y="80"/>
                  </a:cubicBezTo>
                  <a:cubicBezTo>
                    <a:pt x="183" y="102"/>
                    <a:pt x="183" y="102"/>
                    <a:pt x="183" y="102"/>
                  </a:cubicBezTo>
                  <a:cubicBezTo>
                    <a:pt x="165" y="106"/>
                    <a:pt x="165" y="106"/>
                    <a:pt x="165" y="106"/>
                  </a:cubicBezTo>
                  <a:cubicBezTo>
                    <a:pt x="165" y="106"/>
                    <a:pt x="165" y="106"/>
                    <a:pt x="165" y="106"/>
                  </a:cubicBezTo>
                  <a:cubicBezTo>
                    <a:pt x="180" y="116"/>
                    <a:pt x="180" y="116"/>
                    <a:pt x="180" y="116"/>
                  </a:cubicBezTo>
                  <a:cubicBezTo>
                    <a:pt x="171" y="136"/>
                    <a:pt x="171" y="136"/>
                    <a:pt x="171" y="136"/>
                  </a:cubicBezTo>
                  <a:cubicBezTo>
                    <a:pt x="154" y="133"/>
                    <a:pt x="154" y="133"/>
                    <a:pt x="154" y="133"/>
                  </a:cubicBezTo>
                  <a:cubicBezTo>
                    <a:pt x="154" y="133"/>
                    <a:pt x="154" y="133"/>
                    <a:pt x="154" y="133"/>
                  </a:cubicBezTo>
                  <a:cubicBezTo>
                    <a:pt x="164" y="148"/>
                    <a:pt x="164" y="148"/>
                    <a:pt x="164" y="148"/>
                  </a:cubicBezTo>
                  <a:cubicBezTo>
                    <a:pt x="148" y="164"/>
                    <a:pt x="148" y="164"/>
                    <a:pt x="148" y="164"/>
                  </a:cubicBezTo>
                  <a:cubicBezTo>
                    <a:pt x="134" y="154"/>
                    <a:pt x="134" y="154"/>
                    <a:pt x="134" y="154"/>
                  </a:cubicBezTo>
                  <a:cubicBezTo>
                    <a:pt x="133" y="154"/>
                    <a:pt x="133" y="154"/>
                    <a:pt x="133" y="154"/>
                  </a:cubicBezTo>
                  <a:cubicBezTo>
                    <a:pt x="137" y="171"/>
                    <a:pt x="137" y="171"/>
                    <a:pt x="137" y="171"/>
                  </a:cubicBezTo>
                  <a:cubicBezTo>
                    <a:pt x="116" y="180"/>
                    <a:pt x="116" y="180"/>
                    <a:pt x="116" y="180"/>
                  </a:cubicBezTo>
                  <a:cubicBezTo>
                    <a:pt x="107" y="165"/>
                    <a:pt x="107" y="165"/>
                    <a:pt x="107" y="165"/>
                  </a:cubicBezTo>
                  <a:cubicBezTo>
                    <a:pt x="106" y="165"/>
                    <a:pt x="106" y="165"/>
                    <a:pt x="106" y="165"/>
                  </a:cubicBezTo>
                  <a:lnTo>
                    <a:pt x="103" y="182"/>
                  </a:lnTo>
                  <a:close/>
                  <a:moveTo>
                    <a:pt x="87" y="174"/>
                  </a:moveTo>
                  <a:cubicBezTo>
                    <a:pt x="96" y="174"/>
                    <a:pt x="96" y="174"/>
                    <a:pt x="96" y="174"/>
                  </a:cubicBezTo>
                  <a:cubicBezTo>
                    <a:pt x="99" y="158"/>
                    <a:pt x="99" y="158"/>
                    <a:pt x="99" y="158"/>
                  </a:cubicBezTo>
                  <a:cubicBezTo>
                    <a:pt x="102" y="158"/>
                    <a:pt x="102" y="158"/>
                    <a:pt x="102" y="158"/>
                  </a:cubicBezTo>
                  <a:cubicBezTo>
                    <a:pt x="104" y="157"/>
                    <a:pt x="106" y="157"/>
                    <a:pt x="107" y="157"/>
                  </a:cubicBezTo>
                  <a:cubicBezTo>
                    <a:pt x="110" y="156"/>
                    <a:pt x="110" y="156"/>
                    <a:pt x="110" y="156"/>
                  </a:cubicBezTo>
                  <a:cubicBezTo>
                    <a:pt x="119" y="170"/>
                    <a:pt x="119" y="170"/>
                    <a:pt x="119" y="170"/>
                  </a:cubicBezTo>
                  <a:cubicBezTo>
                    <a:pt x="128" y="166"/>
                    <a:pt x="128" y="166"/>
                    <a:pt x="128" y="166"/>
                  </a:cubicBezTo>
                  <a:cubicBezTo>
                    <a:pt x="124" y="150"/>
                    <a:pt x="124" y="150"/>
                    <a:pt x="124" y="150"/>
                  </a:cubicBezTo>
                  <a:cubicBezTo>
                    <a:pt x="127" y="149"/>
                    <a:pt x="127" y="149"/>
                    <a:pt x="127" y="149"/>
                  </a:cubicBezTo>
                  <a:cubicBezTo>
                    <a:pt x="128" y="148"/>
                    <a:pt x="130" y="147"/>
                    <a:pt x="131" y="146"/>
                  </a:cubicBezTo>
                  <a:cubicBezTo>
                    <a:pt x="134" y="144"/>
                    <a:pt x="134" y="144"/>
                    <a:pt x="134" y="144"/>
                  </a:cubicBezTo>
                  <a:cubicBezTo>
                    <a:pt x="147" y="153"/>
                    <a:pt x="147" y="153"/>
                    <a:pt x="147" y="153"/>
                  </a:cubicBezTo>
                  <a:cubicBezTo>
                    <a:pt x="154" y="147"/>
                    <a:pt x="154" y="147"/>
                    <a:pt x="154" y="147"/>
                  </a:cubicBezTo>
                  <a:cubicBezTo>
                    <a:pt x="144" y="133"/>
                    <a:pt x="144" y="133"/>
                    <a:pt x="144" y="133"/>
                  </a:cubicBezTo>
                  <a:cubicBezTo>
                    <a:pt x="146" y="131"/>
                    <a:pt x="146" y="131"/>
                    <a:pt x="146" y="131"/>
                  </a:cubicBezTo>
                  <a:cubicBezTo>
                    <a:pt x="147" y="129"/>
                    <a:pt x="148" y="128"/>
                    <a:pt x="149" y="126"/>
                  </a:cubicBezTo>
                  <a:cubicBezTo>
                    <a:pt x="150" y="124"/>
                    <a:pt x="150" y="124"/>
                    <a:pt x="150" y="124"/>
                  </a:cubicBezTo>
                  <a:cubicBezTo>
                    <a:pt x="167" y="127"/>
                    <a:pt x="167" y="127"/>
                    <a:pt x="167" y="127"/>
                  </a:cubicBezTo>
                  <a:cubicBezTo>
                    <a:pt x="170" y="119"/>
                    <a:pt x="170" y="119"/>
                    <a:pt x="170" y="119"/>
                  </a:cubicBezTo>
                  <a:cubicBezTo>
                    <a:pt x="156" y="110"/>
                    <a:pt x="156" y="110"/>
                    <a:pt x="156" y="110"/>
                  </a:cubicBezTo>
                  <a:cubicBezTo>
                    <a:pt x="157" y="107"/>
                    <a:pt x="157" y="107"/>
                    <a:pt x="157" y="107"/>
                  </a:cubicBezTo>
                  <a:cubicBezTo>
                    <a:pt x="157" y="105"/>
                    <a:pt x="158" y="103"/>
                    <a:pt x="158" y="102"/>
                  </a:cubicBezTo>
                  <a:cubicBezTo>
                    <a:pt x="158" y="99"/>
                    <a:pt x="158" y="99"/>
                    <a:pt x="158" y="99"/>
                  </a:cubicBezTo>
                  <a:cubicBezTo>
                    <a:pt x="175" y="96"/>
                    <a:pt x="175" y="96"/>
                    <a:pt x="175" y="96"/>
                  </a:cubicBezTo>
                  <a:cubicBezTo>
                    <a:pt x="175" y="87"/>
                    <a:pt x="175" y="87"/>
                    <a:pt x="175" y="87"/>
                  </a:cubicBezTo>
                  <a:cubicBezTo>
                    <a:pt x="158" y="84"/>
                    <a:pt x="158" y="84"/>
                    <a:pt x="158" y="84"/>
                  </a:cubicBezTo>
                  <a:cubicBezTo>
                    <a:pt x="158" y="81"/>
                    <a:pt x="158" y="81"/>
                    <a:pt x="158" y="81"/>
                  </a:cubicBezTo>
                  <a:cubicBezTo>
                    <a:pt x="158" y="79"/>
                    <a:pt x="157" y="77"/>
                    <a:pt x="157" y="75"/>
                  </a:cubicBezTo>
                  <a:cubicBezTo>
                    <a:pt x="156" y="72"/>
                    <a:pt x="156" y="72"/>
                    <a:pt x="156" y="72"/>
                  </a:cubicBezTo>
                  <a:cubicBezTo>
                    <a:pt x="170" y="64"/>
                    <a:pt x="170" y="64"/>
                    <a:pt x="170" y="64"/>
                  </a:cubicBezTo>
                  <a:cubicBezTo>
                    <a:pt x="167" y="55"/>
                    <a:pt x="167" y="55"/>
                    <a:pt x="167" y="55"/>
                  </a:cubicBezTo>
                  <a:cubicBezTo>
                    <a:pt x="151" y="59"/>
                    <a:pt x="151" y="59"/>
                    <a:pt x="151" y="59"/>
                  </a:cubicBezTo>
                  <a:cubicBezTo>
                    <a:pt x="149" y="56"/>
                    <a:pt x="149" y="56"/>
                    <a:pt x="149" y="56"/>
                  </a:cubicBezTo>
                  <a:cubicBezTo>
                    <a:pt x="148" y="55"/>
                    <a:pt x="147" y="53"/>
                    <a:pt x="146" y="51"/>
                  </a:cubicBezTo>
                  <a:cubicBezTo>
                    <a:pt x="144" y="49"/>
                    <a:pt x="144" y="49"/>
                    <a:pt x="144" y="49"/>
                  </a:cubicBezTo>
                  <a:cubicBezTo>
                    <a:pt x="154" y="36"/>
                    <a:pt x="154" y="36"/>
                    <a:pt x="154" y="36"/>
                  </a:cubicBezTo>
                  <a:cubicBezTo>
                    <a:pt x="147" y="29"/>
                    <a:pt x="147" y="29"/>
                    <a:pt x="147" y="29"/>
                  </a:cubicBezTo>
                  <a:cubicBezTo>
                    <a:pt x="134" y="38"/>
                    <a:pt x="134" y="38"/>
                    <a:pt x="134" y="38"/>
                  </a:cubicBezTo>
                  <a:cubicBezTo>
                    <a:pt x="131" y="37"/>
                    <a:pt x="131" y="37"/>
                    <a:pt x="131" y="37"/>
                  </a:cubicBezTo>
                  <a:cubicBezTo>
                    <a:pt x="130" y="36"/>
                    <a:pt x="128" y="35"/>
                    <a:pt x="127" y="34"/>
                  </a:cubicBezTo>
                  <a:cubicBezTo>
                    <a:pt x="124" y="32"/>
                    <a:pt x="124" y="32"/>
                    <a:pt x="124" y="32"/>
                  </a:cubicBezTo>
                  <a:cubicBezTo>
                    <a:pt x="128" y="16"/>
                    <a:pt x="128" y="16"/>
                    <a:pt x="128" y="16"/>
                  </a:cubicBezTo>
                  <a:cubicBezTo>
                    <a:pt x="119" y="13"/>
                    <a:pt x="119" y="13"/>
                    <a:pt x="119" y="13"/>
                  </a:cubicBezTo>
                  <a:cubicBezTo>
                    <a:pt x="110" y="26"/>
                    <a:pt x="110" y="26"/>
                    <a:pt x="110" y="26"/>
                  </a:cubicBezTo>
                  <a:cubicBezTo>
                    <a:pt x="107" y="26"/>
                    <a:pt x="107" y="26"/>
                    <a:pt x="107" y="26"/>
                  </a:cubicBezTo>
                  <a:cubicBezTo>
                    <a:pt x="106" y="25"/>
                    <a:pt x="104" y="25"/>
                    <a:pt x="102" y="25"/>
                  </a:cubicBezTo>
                  <a:cubicBezTo>
                    <a:pt x="99" y="24"/>
                    <a:pt x="99" y="24"/>
                    <a:pt x="99" y="24"/>
                  </a:cubicBezTo>
                  <a:cubicBezTo>
                    <a:pt x="96" y="8"/>
                    <a:pt x="96" y="8"/>
                    <a:pt x="96" y="8"/>
                  </a:cubicBezTo>
                  <a:cubicBezTo>
                    <a:pt x="87" y="8"/>
                    <a:pt x="87" y="8"/>
                    <a:pt x="87" y="8"/>
                  </a:cubicBezTo>
                  <a:cubicBezTo>
                    <a:pt x="84" y="24"/>
                    <a:pt x="84" y="24"/>
                    <a:pt x="84" y="24"/>
                  </a:cubicBezTo>
                  <a:cubicBezTo>
                    <a:pt x="81" y="25"/>
                    <a:pt x="81" y="25"/>
                    <a:pt x="81" y="25"/>
                  </a:cubicBezTo>
                  <a:cubicBezTo>
                    <a:pt x="79" y="25"/>
                    <a:pt x="77" y="25"/>
                    <a:pt x="76" y="26"/>
                  </a:cubicBezTo>
                  <a:cubicBezTo>
                    <a:pt x="73" y="26"/>
                    <a:pt x="73" y="26"/>
                    <a:pt x="73" y="26"/>
                  </a:cubicBezTo>
                  <a:cubicBezTo>
                    <a:pt x="64" y="13"/>
                    <a:pt x="64" y="13"/>
                    <a:pt x="64" y="13"/>
                  </a:cubicBezTo>
                  <a:cubicBezTo>
                    <a:pt x="55" y="16"/>
                    <a:pt x="55" y="16"/>
                    <a:pt x="55" y="16"/>
                  </a:cubicBezTo>
                  <a:cubicBezTo>
                    <a:pt x="59" y="32"/>
                    <a:pt x="59" y="32"/>
                    <a:pt x="59" y="32"/>
                  </a:cubicBezTo>
                  <a:cubicBezTo>
                    <a:pt x="57" y="34"/>
                    <a:pt x="57" y="34"/>
                    <a:pt x="57" y="34"/>
                  </a:cubicBezTo>
                  <a:cubicBezTo>
                    <a:pt x="55" y="35"/>
                    <a:pt x="53" y="36"/>
                    <a:pt x="52" y="37"/>
                  </a:cubicBezTo>
                  <a:cubicBezTo>
                    <a:pt x="50" y="39"/>
                    <a:pt x="50" y="39"/>
                    <a:pt x="50" y="39"/>
                  </a:cubicBezTo>
                  <a:cubicBezTo>
                    <a:pt x="36" y="29"/>
                    <a:pt x="36" y="29"/>
                    <a:pt x="36" y="29"/>
                  </a:cubicBezTo>
                  <a:cubicBezTo>
                    <a:pt x="29" y="36"/>
                    <a:pt x="29" y="36"/>
                    <a:pt x="29" y="36"/>
                  </a:cubicBezTo>
                  <a:cubicBezTo>
                    <a:pt x="39" y="49"/>
                    <a:pt x="39" y="49"/>
                    <a:pt x="39" y="49"/>
                  </a:cubicBezTo>
                  <a:cubicBezTo>
                    <a:pt x="37" y="51"/>
                    <a:pt x="37" y="51"/>
                    <a:pt x="37" y="51"/>
                  </a:cubicBezTo>
                  <a:cubicBezTo>
                    <a:pt x="36" y="53"/>
                    <a:pt x="35" y="55"/>
                    <a:pt x="34" y="56"/>
                  </a:cubicBezTo>
                  <a:cubicBezTo>
                    <a:pt x="33" y="59"/>
                    <a:pt x="33" y="59"/>
                    <a:pt x="33" y="59"/>
                  </a:cubicBezTo>
                  <a:cubicBezTo>
                    <a:pt x="16" y="55"/>
                    <a:pt x="16" y="55"/>
                    <a:pt x="16" y="55"/>
                  </a:cubicBezTo>
                  <a:cubicBezTo>
                    <a:pt x="13" y="64"/>
                    <a:pt x="13" y="64"/>
                    <a:pt x="13" y="64"/>
                  </a:cubicBezTo>
                  <a:cubicBezTo>
                    <a:pt x="27" y="72"/>
                    <a:pt x="27" y="72"/>
                    <a:pt x="27" y="72"/>
                  </a:cubicBezTo>
                  <a:cubicBezTo>
                    <a:pt x="26" y="75"/>
                    <a:pt x="26" y="75"/>
                    <a:pt x="26" y="75"/>
                  </a:cubicBezTo>
                  <a:cubicBezTo>
                    <a:pt x="26" y="77"/>
                    <a:pt x="25" y="79"/>
                    <a:pt x="25" y="81"/>
                  </a:cubicBezTo>
                  <a:cubicBezTo>
                    <a:pt x="25" y="84"/>
                    <a:pt x="25" y="84"/>
                    <a:pt x="25" y="84"/>
                  </a:cubicBezTo>
                  <a:cubicBezTo>
                    <a:pt x="8" y="87"/>
                    <a:pt x="8" y="87"/>
                    <a:pt x="8" y="87"/>
                  </a:cubicBezTo>
                  <a:cubicBezTo>
                    <a:pt x="8" y="96"/>
                    <a:pt x="8" y="96"/>
                    <a:pt x="8" y="96"/>
                  </a:cubicBezTo>
                  <a:cubicBezTo>
                    <a:pt x="25" y="99"/>
                    <a:pt x="25" y="99"/>
                    <a:pt x="25" y="99"/>
                  </a:cubicBezTo>
                  <a:cubicBezTo>
                    <a:pt x="25" y="102"/>
                    <a:pt x="25" y="102"/>
                    <a:pt x="25" y="102"/>
                  </a:cubicBezTo>
                  <a:cubicBezTo>
                    <a:pt x="25" y="103"/>
                    <a:pt x="26" y="105"/>
                    <a:pt x="26" y="107"/>
                  </a:cubicBezTo>
                  <a:cubicBezTo>
                    <a:pt x="27" y="110"/>
                    <a:pt x="27" y="110"/>
                    <a:pt x="27" y="110"/>
                  </a:cubicBezTo>
                  <a:cubicBezTo>
                    <a:pt x="13" y="119"/>
                    <a:pt x="13" y="119"/>
                    <a:pt x="13" y="119"/>
                  </a:cubicBezTo>
                  <a:cubicBezTo>
                    <a:pt x="16" y="127"/>
                    <a:pt x="16" y="127"/>
                    <a:pt x="16" y="127"/>
                  </a:cubicBezTo>
                  <a:cubicBezTo>
                    <a:pt x="33" y="124"/>
                    <a:pt x="33" y="124"/>
                    <a:pt x="33" y="124"/>
                  </a:cubicBezTo>
                  <a:cubicBezTo>
                    <a:pt x="34" y="126"/>
                    <a:pt x="34" y="126"/>
                    <a:pt x="34" y="126"/>
                  </a:cubicBezTo>
                  <a:cubicBezTo>
                    <a:pt x="35" y="128"/>
                    <a:pt x="36" y="129"/>
                    <a:pt x="37" y="131"/>
                  </a:cubicBezTo>
                  <a:cubicBezTo>
                    <a:pt x="39" y="133"/>
                    <a:pt x="39" y="133"/>
                    <a:pt x="39" y="133"/>
                  </a:cubicBezTo>
                  <a:cubicBezTo>
                    <a:pt x="29" y="147"/>
                    <a:pt x="29" y="147"/>
                    <a:pt x="29" y="147"/>
                  </a:cubicBezTo>
                  <a:cubicBezTo>
                    <a:pt x="36" y="153"/>
                    <a:pt x="36" y="153"/>
                    <a:pt x="36" y="153"/>
                  </a:cubicBezTo>
                  <a:cubicBezTo>
                    <a:pt x="50" y="144"/>
                    <a:pt x="50" y="144"/>
                    <a:pt x="50" y="144"/>
                  </a:cubicBezTo>
                  <a:cubicBezTo>
                    <a:pt x="52" y="146"/>
                    <a:pt x="52" y="146"/>
                    <a:pt x="52" y="146"/>
                  </a:cubicBezTo>
                  <a:cubicBezTo>
                    <a:pt x="53" y="147"/>
                    <a:pt x="55" y="148"/>
                    <a:pt x="56" y="149"/>
                  </a:cubicBezTo>
                  <a:cubicBezTo>
                    <a:pt x="59" y="150"/>
                    <a:pt x="59" y="150"/>
                    <a:pt x="59" y="150"/>
                  </a:cubicBezTo>
                  <a:cubicBezTo>
                    <a:pt x="55" y="166"/>
                    <a:pt x="55" y="166"/>
                    <a:pt x="55" y="166"/>
                  </a:cubicBezTo>
                  <a:cubicBezTo>
                    <a:pt x="64" y="170"/>
                    <a:pt x="64" y="170"/>
                    <a:pt x="64" y="170"/>
                  </a:cubicBezTo>
                  <a:cubicBezTo>
                    <a:pt x="73" y="156"/>
                    <a:pt x="73" y="156"/>
                    <a:pt x="73" y="156"/>
                  </a:cubicBezTo>
                  <a:cubicBezTo>
                    <a:pt x="76" y="157"/>
                    <a:pt x="76" y="157"/>
                    <a:pt x="76" y="157"/>
                  </a:cubicBezTo>
                  <a:cubicBezTo>
                    <a:pt x="77" y="157"/>
                    <a:pt x="79" y="157"/>
                    <a:pt x="81" y="158"/>
                  </a:cubicBezTo>
                  <a:cubicBezTo>
                    <a:pt x="84" y="158"/>
                    <a:pt x="84" y="158"/>
                    <a:pt x="84" y="158"/>
                  </a:cubicBezTo>
                  <a:lnTo>
                    <a:pt x="87" y="174"/>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6" name="Freeform 65"/>
            <p:cNvSpPr>
              <a:spLocks noEditPoints="1"/>
            </p:cNvSpPr>
            <p:nvPr/>
          </p:nvSpPr>
          <p:spPr bwMode="auto">
            <a:xfrm>
              <a:off x="5576889" y="1595438"/>
              <a:ext cx="165100" cy="165100"/>
            </a:xfrm>
            <a:custGeom>
              <a:avLst/>
              <a:gdLst>
                <a:gd name="T0" fmla="*/ 37 w 73"/>
                <a:gd name="T1" fmla="*/ 73 h 73"/>
                <a:gd name="T2" fmla="*/ 0 w 73"/>
                <a:gd name="T3" fmla="*/ 36 h 73"/>
                <a:gd name="T4" fmla="*/ 37 w 73"/>
                <a:gd name="T5" fmla="*/ 0 h 73"/>
                <a:gd name="T6" fmla="*/ 73 w 73"/>
                <a:gd name="T7" fmla="*/ 36 h 73"/>
                <a:gd name="T8" fmla="*/ 37 w 73"/>
                <a:gd name="T9" fmla="*/ 73 h 73"/>
                <a:gd name="T10" fmla="*/ 37 w 73"/>
                <a:gd name="T11" fmla="*/ 4 h 73"/>
                <a:gd name="T12" fmla="*/ 4 w 73"/>
                <a:gd name="T13" fmla="*/ 36 h 73"/>
                <a:gd name="T14" fmla="*/ 37 w 73"/>
                <a:gd name="T15" fmla="*/ 69 h 73"/>
                <a:gd name="T16" fmla="*/ 69 w 73"/>
                <a:gd name="T17" fmla="*/ 36 h 73"/>
                <a:gd name="T18" fmla="*/ 37 w 73"/>
                <a:gd name="T19" fmla="*/ 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3">
                  <a:moveTo>
                    <a:pt x="37" y="73"/>
                  </a:moveTo>
                  <a:cubicBezTo>
                    <a:pt x="16" y="73"/>
                    <a:pt x="0" y="56"/>
                    <a:pt x="0" y="36"/>
                  </a:cubicBezTo>
                  <a:cubicBezTo>
                    <a:pt x="0" y="16"/>
                    <a:pt x="16" y="0"/>
                    <a:pt x="37" y="0"/>
                  </a:cubicBezTo>
                  <a:cubicBezTo>
                    <a:pt x="57" y="0"/>
                    <a:pt x="73" y="16"/>
                    <a:pt x="73" y="36"/>
                  </a:cubicBezTo>
                  <a:cubicBezTo>
                    <a:pt x="73" y="56"/>
                    <a:pt x="57" y="73"/>
                    <a:pt x="37" y="73"/>
                  </a:cubicBezTo>
                  <a:close/>
                  <a:moveTo>
                    <a:pt x="37" y="4"/>
                  </a:moveTo>
                  <a:cubicBezTo>
                    <a:pt x="19" y="4"/>
                    <a:pt x="4" y="18"/>
                    <a:pt x="4" y="36"/>
                  </a:cubicBezTo>
                  <a:cubicBezTo>
                    <a:pt x="4" y="54"/>
                    <a:pt x="19" y="69"/>
                    <a:pt x="37" y="69"/>
                  </a:cubicBezTo>
                  <a:cubicBezTo>
                    <a:pt x="54" y="69"/>
                    <a:pt x="69" y="54"/>
                    <a:pt x="69" y="36"/>
                  </a:cubicBezTo>
                  <a:cubicBezTo>
                    <a:pt x="69" y="18"/>
                    <a:pt x="54" y="4"/>
                    <a:pt x="37" y="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34" name="组合 233"/>
          <p:cNvGrpSpPr/>
          <p:nvPr/>
        </p:nvGrpSpPr>
        <p:grpSpPr>
          <a:xfrm>
            <a:off x="10503699" y="2187137"/>
            <a:ext cx="333966" cy="383214"/>
            <a:chOff x="10734676" y="1492250"/>
            <a:chExt cx="344488" cy="395288"/>
          </a:xfrm>
        </p:grpSpPr>
        <p:sp>
          <p:nvSpPr>
            <p:cNvPr id="87" name="Freeform 66"/>
            <p:cNvSpPr>
              <a:spLocks noEditPoints="1"/>
            </p:cNvSpPr>
            <p:nvPr/>
          </p:nvSpPr>
          <p:spPr bwMode="auto">
            <a:xfrm>
              <a:off x="10768014" y="1550988"/>
              <a:ext cx="274638" cy="336550"/>
            </a:xfrm>
            <a:custGeom>
              <a:avLst/>
              <a:gdLst>
                <a:gd name="T0" fmla="*/ 89 w 121"/>
                <a:gd name="T1" fmla="*/ 148 h 148"/>
                <a:gd name="T2" fmla="*/ 33 w 121"/>
                <a:gd name="T3" fmla="*/ 148 h 148"/>
                <a:gd name="T4" fmla="*/ 13 w 121"/>
                <a:gd name="T5" fmla="*/ 128 h 148"/>
                <a:gd name="T6" fmla="*/ 0 w 121"/>
                <a:gd name="T7" fmla="*/ 0 h 148"/>
                <a:gd name="T8" fmla="*/ 121 w 121"/>
                <a:gd name="T9" fmla="*/ 0 h 148"/>
                <a:gd name="T10" fmla="*/ 109 w 121"/>
                <a:gd name="T11" fmla="*/ 128 h 148"/>
                <a:gd name="T12" fmla="*/ 89 w 121"/>
                <a:gd name="T13" fmla="*/ 148 h 148"/>
                <a:gd name="T14" fmla="*/ 9 w 121"/>
                <a:gd name="T15" fmla="*/ 8 h 148"/>
                <a:gd name="T16" fmla="*/ 21 w 121"/>
                <a:gd name="T17" fmla="*/ 127 h 148"/>
                <a:gd name="T18" fmla="*/ 33 w 121"/>
                <a:gd name="T19" fmla="*/ 140 h 148"/>
                <a:gd name="T20" fmla="*/ 89 w 121"/>
                <a:gd name="T21" fmla="*/ 140 h 148"/>
                <a:gd name="T22" fmla="*/ 101 w 121"/>
                <a:gd name="T23" fmla="*/ 128 h 148"/>
                <a:gd name="T24" fmla="*/ 112 w 121"/>
                <a:gd name="T25" fmla="*/ 8 h 148"/>
                <a:gd name="T26" fmla="*/ 9 w 121"/>
                <a:gd name="T27" fmla="*/ 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 h="148">
                  <a:moveTo>
                    <a:pt x="89" y="148"/>
                  </a:moveTo>
                  <a:cubicBezTo>
                    <a:pt x="33" y="148"/>
                    <a:pt x="33" y="148"/>
                    <a:pt x="33" y="148"/>
                  </a:cubicBezTo>
                  <a:cubicBezTo>
                    <a:pt x="21" y="148"/>
                    <a:pt x="13" y="139"/>
                    <a:pt x="13" y="128"/>
                  </a:cubicBezTo>
                  <a:cubicBezTo>
                    <a:pt x="0" y="0"/>
                    <a:pt x="0" y="0"/>
                    <a:pt x="0" y="0"/>
                  </a:cubicBezTo>
                  <a:cubicBezTo>
                    <a:pt x="121" y="0"/>
                    <a:pt x="121" y="0"/>
                    <a:pt x="121" y="0"/>
                  </a:cubicBezTo>
                  <a:cubicBezTo>
                    <a:pt x="109" y="128"/>
                    <a:pt x="109" y="128"/>
                    <a:pt x="109" y="128"/>
                  </a:cubicBezTo>
                  <a:cubicBezTo>
                    <a:pt x="109" y="139"/>
                    <a:pt x="100" y="148"/>
                    <a:pt x="89" y="148"/>
                  </a:cubicBezTo>
                  <a:close/>
                  <a:moveTo>
                    <a:pt x="9" y="8"/>
                  </a:moveTo>
                  <a:cubicBezTo>
                    <a:pt x="21" y="127"/>
                    <a:pt x="21" y="127"/>
                    <a:pt x="21" y="127"/>
                  </a:cubicBezTo>
                  <a:cubicBezTo>
                    <a:pt x="21" y="134"/>
                    <a:pt x="26" y="140"/>
                    <a:pt x="33" y="140"/>
                  </a:cubicBezTo>
                  <a:cubicBezTo>
                    <a:pt x="89" y="140"/>
                    <a:pt x="89" y="140"/>
                    <a:pt x="89" y="140"/>
                  </a:cubicBezTo>
                  <a:cubicBezTo>
                    <a:pt x="95" y="140"/>
                    <a:pt x="101" y="134"/>
                    <a:pt x="101" y="128"/>
                  </a:cubicBezTo>
                  <a:cubicBezTo>
                    <a:pt x="112" y="8"/>
                    <a:pt x="112" y="8"/>
                    <a:pt x="112" y="8"/>
                  </a:cubicBezTo>
                  <a:lnTo>
                    <a:pt x="9" y="8"/>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8" name="Freeform 67"/>
            <p:cNvSpPr>
              <a:spLocks noEditPoints="1"/>
            </p:cNvSpPr>
            <p:nvPr/>
          </p:nvSpPr>
          <p:spPr bwMode="auto">
            <a:xfrm>
              <a:off x="10820401" y="1492250"/>
              <a:ext cx="173038" cy="73025"/>
            </a:xfrm>
            <a:custGeom>
              <a:avLst/>
              <a:gdLst>
                <a:gd name="T0" fmla="*/ 76 w 76"/>
                <a:gd name="T1" fmla="*/ 32 h 32"/>
                <a:gd name="T2" fmla="*/ 0 w 76"/>
                <a:gd name="T3" fmla="*/ 32 h 32"/>
                <a:gd name="T4" fmla="*/ 0 w 76"/>
                <a:gd name="T5" fmla="*/ 18 h 32"/>
                <a:gd name="T6" fmla="*/ 18 w 76"/>
                <a:gd name="T7" fmla="*/ 0 h 32"/>
                <a:gd name="T8" fmla="*/ 58 w 76"/>
                <a:gd name="T9" fmla="*/ 0 h 32"/>
                <a:gd name="T10" fmla="*/ 76 w 76"/>
                <a:gd name="T11" fmla="*/ 18 h 32"/>
                <a:gd name="T12" fmla="*/ 76 w 76"/>
                <a:gd name="T13" fmla="*/ 32 h 32"/>
                <a:gd name="T14" fmla="*/ 4 w 76"/>
                <a:gd name="T15" fmla="*/ 28 h 32"/>
                <a:gd name="T16" fmla="*/ 72 w 76"/>
                <a:gd name="T17" fmla="*/ 28 h 32"/>
                <a:gd name="T18" fmla="*/ 72 w 76"/>
                <a:gd name="T19" fmla="*/ 18 h 32"/>
                <a:gd name="T20" fmla="*/ 58 w 76"/>
                <a:gd name="T21" fmla="*/ 4 h 32"/>
                <a:gd name="T22" fmla="*/ 18 w 76"/>
                <a:gd name="T23" fmla="*/ 4 h 32"/>
                <a:gd name="T24" fmla="*/ 4 w 76"/>
                <a:gd name="T25" fmla="*/ 18 h 32"/>
                <a:gd name="T26" fmla="*/ 4 w 76"/>
                <a:gd name="T27"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6" h="32">
                  <a:moveTo>
                    <a:pt x="76" y="32"/>
                  </a:moveTo>
                  <a:cubicBezTo>
                    <a:pt x="0" y="32"/>
                    <a:pt x="0" y="32"/>
                    <a:pt x="0" y="32"/>
                  </a:cubicBezTo>
                  <a:cubicBezTo>
                    <a:pt x="0" y="18"/>
                    <a:pt x="0" y="18"/>
                    <a:pt x="0" y="18"/>
                  </a:cubicBezTo>
                  <a:cubicBezTo>
                    <a:pt x="0" y="8"/>
                    <a:pt x="8" y="0"/>
                    <a:pt x="18" y="0"/>
                  </a:cubicBezTo>
                  <a:cubicBezTo>
                    <a:pt x="58" y="0"/>
                    <a:pt x="58" y="0"/>
                    <a:pt x="58" y="0"/>
                  </a:cubicBezTo>
                  <a:cubicBezTo>
                    <a:pt x="67" y="0"/>
                    <a:pt x="76" y="8"/>
                    <a:pt x="76" y="18"/>
                  </a:cubicBezTo>
                  <a:lnTo>
                    <a:pt x="76" y="32"/>
                  </a:lnTo>
                  <a:close/>
                  <a:moveTo>
                    <a:pt x="4" y="28"/>
                  </a:moveTo>
                  <a:cubicBezTo>
                    <a:pt x="72" y="28"/>
                    <a:pt x="72" y="28"/>
                    <a:pt x="72" y="28"/>
                  </a:cubicBezTo>
                  <a:cubicBezTo>
                    <a:pt x="72" y="18"/>
                    <a:pt x="72" y="18"/>
                    <a:pt x="72" y="18"/>
                  </a:cubicBezTo>
                  <a:cubicBezTo>
                    <a:pt x="72" y="10"/>
                    <a:pt x="65" y="4"/>
                    <a:pt x="58" y="4"/>
                  </a:cubicBezTo>
                  <a:cubicBezTo>
                    <a:pt x="18" y="4"/>
                    <a:pt x="18" y="4"/>
                    <a:pt x="18" y="4"/>
                  </a:cubicBezTo>
                  <a:cubicBezTo>
                    <a:pt x="10" y="4"/>
                    <a:pt x="4" y="10"/>
                    <a:pt x="4" y="18"/>
                  </a:cubicBezTo>
                  <a:lnTo>
                    <a:pt x="4" y="28"/>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9" name="Freeform 68"/>
            <p:cNvSpPr/>
            <p:nvPr/>
          </p:nvSpPr>
          <p:spPr bwMode="auto">
            <a:xfrm>
              <a:off x="10734676" y="1550988"/>
              <a:ext cx="344488" cy="19050"/>
            </a:xfrm>
            <a:custGeom>
              <a:avLst/>
              <a:gdLst>
                <a:gd name="T0" fmla="*/ 4 w 152"/>
                <a:gd name="T1" fmla="*/ 0 h 8"/>
                <a:gd name="T2" fmla="*/ 148 w 152"/>
                <a:gd name="T3" fmla="*/ 0 h 8"/>
                <a:gd name="T4" fmla="*/ 152 w 152"/>
                <a:gd name="T5" fmla="*/ 4 h 8"/>
                <a:gd name="T6" fmla="*/ 148 w 152"/>
                <a:gd name="T7" fmla="*/ 8 h 8"/>
                <a:gd name="T8" fmla="*/ 4 w 152"/>
                <a:gd name="T9" fmla="*/ 8 h 8"/>
                <a:gd name="T10" fmla="*/ 0 w 152"/>
                <a:gd name="T11" fmla="*/ 4 h 8"/>
                <a:gd name="T12" fmla="*/ 4 w 15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52" h="8">
                  <a:moveTo>
                    <a:pt x="4" y="0"/>
                  </a:moveTo>
                  <a:cubicBezTo>
                    <a:pt x="148" y="0"/>
                    <a:pt x="148" y="0"/>
                    <a:pt x="148" y="0"/>
                  </a:cubicBezTo>
                  <a:cubicBezTo>
                    <a:pt x="150" y="0"/>
                    <a:pt x="152" y="1"/>
                    <a:pt x="152" y="4"/>
                  </a:cubicBezTo>
                  <a:cubicBezTo>
                    <a:pt x="152" y="6"/>
                    <a:pt x="150" y="8"/>
                    <a:pt x="148" y="8"/>
                  </a:cubicBezTo>
                  <a:cubicBezTo>
                    <a:pt x="4" y="8"/>
                    <a:pt x="4" y="8"/>
                    <a:pt x="4" y="8"/>
                  </a:cubicBezTo>
                  <a:cubicBezTo>
                    <a:pt x="1" y="8"/>
                    <a:pt x="0" y="6"/>
                    <a:pt x="0" y="4"/>
                  </a:cubicBezTo>
                  <a:cubicBezTo>
                    <a:pt x="0" y="1"/>
                    <a:pt x="1" y="0"/>
                    <a:pt x="4" y="0"/>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0" name="Freeform 69"/>
            <p:cNvSpPr/>
            <p:nvPr/>
          </p:nvSpPr>
          <p:spPr bwMode="auto">
            <a:xfrm>
              <a:off x="10842626" y="1614488"/>
              <a:ext cx="26988" cy="209550"/>
            </a:xfrm>
            <a:custGeom>
              <a:avLst/>
              <a:gdLst>
                <a:gd name="T0" fmla="*/ 4 w 12"/>
                <a:gd name="T1" fmla="*/ 0 h 92"/>
                <a:gd name="T2" fmla="*/ 8 w 12"/>
                <a:gd name="T3" fmla="*/ 4 h 92"/>
                <a:gd name="T4" fmla="*/ 12 w 12"/>
                <a:gd name="T5" fmla="*/ 88 h 92"/>
                <a:gd name="T6" fmla="*/ 8 w 12"/>
                <a:gd name="T7" fmla="*/ 92 h 92"/>
                <a:gd name="T8" fmla="*/ 4 w 12"/>
                <a:gd name="T9" fmla="*/ 88 h 92"/>
                <a:gd name="T10" fmla="*/ 0 w 12"/>
                <a:gd name="T11" fmla="*/ 4 h 92"/>
                <a:gd name="T12" fmla="*/ 4 w 12"/>
                <a:gd name="T13" fmla="*/ 0 h 92"/>
              </a:gdLst>
              <a:ahLst/>
              <a:cxnLst>
                <a:cxn ang="0">
                  <a:pos x="T0" y="T1"/>
                </a:cxn>
                <a:cxn ang="0">
                  <a:pos x="T2" y="T3"/>
                </a:cxn>
                <a:cxn ang="0">
                  <a:pos x="T4" y="T5"/>
                </a:cxn>
                <a:cxn ang="0">
                  <a:pos x="T6" y="T7"/>
                </a:cxn>
                <a:cxn ang="0">
                  <a:pos x="T8" y="T9"/>
                </a:cxn>
                <a:cxn ang="0">
                  <a:pos x="T10" y="T11"/>
                </a:cxn>
                <a:cxn ang="0">
                  <a:pos x="T12" y="T13"/>
                </a:cxn>
              </a:cxnLst>
              <a:rect l="0" t="0" r="r" b="b"/>
              <a:pathLst>
                <a:path w="12" h="92">
                  <a:moveTo>
                    <a:pt x="4" y="0"/>
                  </a:moveTo>
                  <a:cubicBezTo>
                    <a:pt x="6" y="0"/>
                    <a:pt x="8" y="1"/>
                    <a:pt x="8" y="4"/>
                  </a:cubicBezTo>
                  <a:cubicBezTo>
                    <a:pt x="12" y="88"/>
                    <a:pt x="12" y="88"/>
                    <a:pt x="12" y="88"/>
                  </a:cubicBezTo>
                  <a:cubicBezTo>
                    <a:pt x="12" y="90"/>
                    <a:pt x="10" y="92"/>
                    <a:pt x="8" y="92"/>
                  </a:cubicBezTo>
                  <a:cubicBezTo>
                    <a:pt x="5" y="92"/>
                    <a:pt x="4" y="90"/>
                    <a:pt x="4" y="88"/>
                  </a:cubicBezTo>
                  <a:cubicBezTo>
                    <a:pt x="0" y="4"/>
                    <a:pt x="0" y="4"/>
                    <a:pt x="0" y="4"/>
                  </a:cubicBezTo>
                  <a:cubicBezTo>
                    <a:pt x="0" y="1"/>
                    <a:pt x="1" y="0"/>
                    <a:pt x="4" y="0"/>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1" name="Freeform 70"/>
            <p:cNvSpPr/>
            <p:nvPr/>
          </p:nvSpPr>
          <p:spPr bwMode="auto">
            <a:xfrm>
              <a:off x="10898189" y="1614488"/>
              <a:ext cx="17463" cy="209550"/>
            </a:xfrm>
            <a:custGeom>
              <a:avLst/>
              <a:gdLst>
                <a:gd name="T0" fmla="*/ 4 w 8"/>
                <a:gd name="T1" fmla="*/ 0 h 92"/>
                <a:gd name="T2" fmla="*/ 8 w 8"/>
                <a:gd name="T3" fmla="*/ 4 h 92"/>
                <a:gd name="T4" fmla="*/ 8 w 8"/>
                <a:gd name="T5" fmla="*/ 88 h 92"/>
                <a:gd name="T6" fmla="*/ 4 w 8"/>
                <a:gd name="T7" fmla="*/ 92 h 92"/>
                <a:gd name="T8" fmla="*/ 0 w 8"/>
                <a:gd name="T9" fmla="*/ 88 h 92"/>
                <a:gd name="T10" fmla="*/ 0 w 8"/>
                <a:gd name="T11" fmla="*/ 4 h 92"/>
                <a:gd name="T12" fmla="*/ 4 w 8"/>
                <a:gd name="T13" fmla="*/ 0 h 92"/>
              </a:gdLst>
              <a:ahLst/>
              <a:cxnLst>
                <a:cxn ang="0">
                  <a:pos x="T0" y="T1"/>
                </a:cxn>
                <a:cxn ang="0">
                  <a:pos x="T2" y="T3"/>
                </a:cxn>
                <a:cxn ang="0">
                  <a:pos x="T4" y="T5"/>
                </a:cxn>
                <a:cxn ang="0">
                  <a:pos x="T6" y="T7"/>
                </a:cxn>
                <a:cxn ang="0">
                  <a:pos x="T8" y="T9"/>
                </a:cxn>
                <a:cxn ang="0">
                  <a:pos x="T10" y="T11"/>
                </a:cxn>
                <a:cxn ang="0">
                  <a:pos x="T12" y="T13"/>
                </a:cxn>
              </a:cxnLst>
              <a:rect l="0" t="0" r="r" b="b"/>
              <a:pathLst>
                <a:path w="8" h="92">
                  <a:moveTo>
                    <a:pt x="4" y="0"/>
                  </a:moveTo>
                  <a:cubicBezTo>
                    <a:pt x="6" y="0"/>
                    <a:pt x="8" y="1"/>
                    <a:pt x="8" y="4"/>
                  </a:cubicBezTo>
                  <a:cubicBezTo>
                    <a:pt x="8" y="88"/>
                    <a:pt x="8" y="88"/>
                    <a:pt x="8" y="88"/>
                  </a:cubicBezTo>
                  <a:cubicBezTo>
                    <a:pt x="8" y="90"/>
                    <a:pt x="6" y="92"/>
                    <a:pt x="4" y="92"/>
                  </a:cubicBezTo>
                  <a:cubicBezTo>
                    <a:pt x="1" y="92"/>
                    <a:pt x="0" y="90"/>
                    <a:pt x="0" y="88"/>
                  </a:cubicBezTo>
                  <a:cubicBezTo>
                    <a:pt x="0" y="4"/>
                    <a:pt x="0" y="4"/>
                    <a:pt x="0" y="4"/>
                  </a:cubicBezTo>
                  <a:cubicBezTo>
                    <a:pt x="0" y="1"/>
                    <a:pt x="1" y="0"/>
                    <a:pt x="4" y="0"/>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2" name="Freeform 71"/>
            <p:cNvSpPr/>
            <p:nvPr/>
          </p:nvSpPr>
          <p:spPr bwMode="auto">
            <a:xfrm>
              <a:off x="10942639" y="1614488"/>
              <a:ext cx="28575" cy="209550"/>
            </a:xfrm>
            <a:custGeom>
              <a:avLst/>
              <a:gdLst>
                <a:gd name="T0" fmla="*/ 8 w 12"/>
                <a:gd name="T1" fmla="*/ 0 h 92"/>
                <a:gd name="T2" fmla="*/ 12 w 12"/>
                <a:gd name="T3" fmla="*/ 4 h 92"/>
                <a:gd name="T4" fmla="*/ 8 w 12"/>
                <a:gd name="T5" fmla="*/ 88 h 92"/>
                <a:gd name="T6" fmla="*/ 4 w 12"/>
                <a:gd name="T7" fmla="*/ 92 h 92"/>
                <a:gd name="T8" fmla="*/ 0 w 12"/>
                <a:gd name="T9" fmla="*/ 88 h 92"/>
                <a:gd name="T10" fmla="*/ 4 w 12"/>
                <a:gd name="T11" fmla="*/ 4 h 92"/>
                <a:gd name="T12" fmla="*/ 8 w 12"/>
                <a:gd name="T13" fmla="*/ 0 h 92"/>
              </a:gdLst>
              <a:ahLst/>
              <a:cxnLst>
                <a:cxn ang="0">
                  <a:pos x="T0" y="T1"/>
                </a:cxn>
                <a:cxn ang="0">
                  <a:pos x="T2" y="T3"/>
                </a:cxn>
                <a:cxn ang="0">
                  <a:pos x="T4" y="T5"/>
                </a:cxn>
                <a:cxn ang="0">
                  <a:pos x="T6" y="T7"/>
                </a:cxn>
                <a:cxn ang="0">
                  <a:pos x="T8" y="T9"/>
                </a:cxn>
                <a:cxn ang="0">
                  <a:pos x="T10" y="T11"/>
                </a:cxn>
                <a:cxn ang="0">
                  <a:pos x="T12" y="T13"/>
                </a:cxn>
              </a:cxnLst>
              <a:rect l="0" t="0" r="r" b="b"/>
              <a:pathLst>
                <a:path w="12" h="92">
                  <a:moveTo>
                    <a:pt x="8" y="0"/>
                  </a:moveTo>
                  <a:cubicBezTo>
                    <a:pt x="10" y="0"/>
                    <a:pt x="12" y="1"/>
                    <a:pt x="12" y="4"/>
                  </a:cubicBezTo>
                  <a:cubicBezTo>
                    <a:pt x="8" y="88"/>
                    <a:pt x="8" y="88"/>
                    <a:pt x="8" y="88"/>
                  </a:cubicBezTo>
                  <a:cubicBezTo>
                    <a:pt x="8" y="90"/>
                    <a:pt x="6" y="92"/>
                    <a:pt x="4" y="92"/>
                  </a:cubicBezTo>
                  <a:cubicBezTo>
                    <a:pt x="1" y="92"/>
                    <a:pt x="0" y="90"/>
                    <a:pt x="0" y="88"/>
                  </a:cubicBezTo>
                  <a:cubicBezTo>
                    <a:pt x="4" y="4"/>
                    <a:pt x="4" y="4"/>
                    <a:pt x="4" y="4"/>
                  </a:cubicBezTo>
                  <a:cubicBezTo>
                    <a:pt x="4" y="1"/>
                    <a:pt x="5" y="0"/>
                    <a:pt x="8" y="0"/>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81" name="组合 280"/>
          <p:cNvGrpSpPr/>
          <p:nvPr/>
        </p:nvGrpSpPr>
        <p:grpSpPr>
          <a:xfrm>
            <a:off x="9623384" y="3008969"/>
            <a:ext cx="407838" cy="409377"/>
            <a:chOff x="9623384" y="3008969"/>
            <a:chExt cx="407838" cy="409377"/>
          </a:xfrm>
        </p:grpSpPr>
        <p:sp>
          <p:nvSpPr>
            <p:cNvPr id="27" name="Freeform 6"/>
            <p:cNvSpPr>
              <a:spLocks noEditPoints="1"/>
            </p:cNvSpPr>
            <p:nvPr/>
          </p:nvSpPr>
          <p:spPr bwMode="auto">
            <a:xfrm>
              <a:off x="9623384" y="3008969"/>
              <a:ext cx="407838" cy="409377"/>
            </a:xfrm>
            <a:custGeom>
              <a:avLst/>
              <a:gdLst>
                <a:gd name="T0" fmla="*/ 93 w 185"/>
                <a:gd name="T1" fmla="*/ 185 h 185"/>
                <a:gd name="T2" fmla="*/ 0 w 185"/>
                <a:gd name="T3" fmla="*/ 92 h 185"/>
                <a:gd name="T4" fmla="*/ 93 w 185"/>
                <a:gd name="T5" fmla="*/ 0 h 185"/>
                <a:gd name="T6" fmla="*/ 185 w 185"/>
                <a:gd name="T7" fmla="*/ 92 h 185"/>
                <a:gd name="T8" fmla="*/ 93 w 185"/>
                <a:gd name="T9" fmla="*/ 185 h 185"/>
                <a:gd name="T10" fmla="*/ 93 w 185"/>
                <a:gd name="T11" fmla="*/ 8 h 185"/>
                <a:gd name="T12" fmla="*/ 8 w 185"/>
                <a:gd name="T13" fmla="*/ 92 h 185"/>
                <a:gd name="T14" fmla="*/ 93 w 185"/>
                <a:gd name="T15" fmla="*/ 177 h 185"/>
                <a:gd name="T16" fmla="*/ 177 w 185"/>
                <a:gd name="T17" fmla="*/ 92 h 185"/>
                <a:gd name="T18" fmla="*/ 93 w 185"/>
                <a:gd name="T19" fmla="*/ 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5" h="185">
                  <a:moveTo>
                    <a:pt x="93" y="185"/>
                  </a:moveTo>
                  <a:cubicBezTo>
                    <a:pt x="42" y="185"/>
                    <a:pt x="0" y="143"/>
                    <a:pt x="0" y="92"/>
                  </a:cubicBezTo>
                  <a:cubicBezTo>
                    <a:pt x="0" y="41"/>
                    <a:pt x="42" y="0"/>
                    <a:pt x="93" y="0"/>
                  </a:cubicBezTo>
                  <a:cubicBezTo>
                    <a:pt x="144" y="0"/>
                    <a:pt x="185" y="41"/>
                    <a:pt x="185" y="92"/>
                  </a:cubicBezTo>
                  <a:cubicBezTo>
                    <a:pt x="185" y="143"/>
                    <a:pt x="144" y="185"/>
                    <a:pt x="93" y="185"/>
                  </a:cubicBezTo>
                  <a:close/>
                  <a:moveTo>
                    <a:pt x="93" y="8"/>
                  </a:moveTo>
                  <a:cubicBezTo>
                    <a:pt x="46" y="8"/>
                    <a:pt x="8" y="46"/>
                    <a:pt x="8" y="92"/>
                  </a:cubicBezTo>
                  <a:cubicBezTo>
                    <a:pt x="8" y="139"/>
                    <a:pt x="46" y="177"/>
                    <a:pt x="93" y="177"/>
                  </a:cubicBezTo>
                  <a:cubicBezTo>
                    <a:pt x="139" y="177"/>
                    <a:pt x="177" y="139"/>
                    <a:pt x="177" y="92"/>
                  </a:cubicBezTo>
                  <a:cubicBezTo>
                    <a:pt x="177" y="46"/>
                    <a:pt x="139" y="8"/>
                    <a:pt x="93" y="8"/>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3" name="Freeform 72"/>
            <p:cNvSpPr>
              <a:spLocks noEditPoints="1"/>
            </p:cNvSpPr>
            <p:nvPr/>
          </p:nvSpPr>
          <p:spPr bwMode="auto">
            <a:xfrm>
              <a:off x="9781903" y="3153636"/>
              <a:ext cx="107731" cy="118504"/>
            </a:xfrm>
            <a:custGeom>
              <a:avLst/>
              <a:gdLst>
                <a:gd name="T0" fmla="*/ 3 w 49"/>
                <a:gd name="T1" fmla="*/ 54 h 54"/>
                <a:gd name="T2" fmla="*/ 0 w 49"/>
                <a:gd name="T3" fmla="*/ 51 h 54"/>
                <a:gd name="T4" fmla="*/ 0 w 49"/>
                <a:gd name="T5" fmla="*/ 4 h 54"/>
                <a:gd name="T6" fmla="*/ 5 w 49"/>
                <a:gd name="T7" fmla="*/ 1 h 54"/>
                <a:gd name="T8" fmla="*/ 47 w 49"/>
                <a:gd name="T9" fmla="*/ 25 h 54"/>
                <a:gd name="T10" fmla="*/ 49 w 49"/>
                <a:gd name="T11" fmla="*/ 27 h 54"/>
                <a:gd name="T12" fmla="*/ 47 w 49"/>
                <a:gd name="T13" fmla="*/ 30 h 54"/>
                <a:gd name="T14" fmla="*/ 5 w 49"/>
                <a:gd name="T15" fmla="*/ 54 h 54"/>
                <a:gd name="T16" fmla="*/ 3 w 49"/>
                <a:gd name="T17" fmla="*/ 54 h 54"/>
                <a:gd name="T18" fmla="*/ 4 w 49"/>
                <a:gd name="T19" fmla="*/ 5 h 54"/>
                <a:gd name="T20" fmla="*/ 4 w 49"/>
                <a:gd name="T21" fmla="*/ 49 h 54"/>
                <a:gd name="T22" fmla="*/ 44 w 49"/>
                <a:gd name="T23" fmla="*/ 27 h 54"/>
                <a:gd name="T24" fmla="*/ 4 w 49"/>
                <a:gd name="T25" fmla="*/ 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54">
                  <a:moveTo>
                    <a:pt x="3" y="54"/>
                  </a:moveTo>
                  <a:cubicBezTo>
                    <a:pt x="2" y="54"/>
                    <a:pt x="0" y="53"/>
                    <a:pt x="0" y="51"/>
                  </a:cubicBezTo>
                  <a:cubicBezTo>
                    <a:pt x="0" y="4"/>
                    <a:pt x="0" y="4"/>
                    <a:pt x="0" y="4"/>
                  </a:cubicBezTo>
                  <a:cubicBezTo>
                    <a:pt x="0" y="1"/>
                    <a:pt x="3" y="0"/>
                    <a:pt x="5" y="1"/>
                  </a:cubicBezTo>
                  <a:cubicBezTo>
                    <a:pt x="47" y="25"/>
                    <a:pt x="47" y="25"/>
                    <a:pt x="47" y="25"/>
                  </a:cubicBezTo>
                  <a:cubicBezTo>
                    <a:pt x="48" y="25"/>
                    <a:pt x="49" y="26"/>
                    <a:pt x="49" y="27"/>
                  </a:cubicBezTo>
                  <a:cubicBezTo>
                    <a:pt x="49" y="28"/>
                    <a:pt x="48" y="29"/>
                    <a:pt x="47" y="30"/>
                  </a:cubicBezTo>
                  <a:cubicBezTo>
                    <a:pt x="5" y="54"/>
                    <a:pt x="5" y="54"/>
                    <a:pt x="5" y="54"/>
                  </a:cubicBezTo>
                  <a:cubicBezTo>
                    <a:pt x="4" y="54"/>
                    <a:pt x="4" y="54"/>
                    <a:pt x="3" y="54"/>
                  </a:cubicBezTo>
                  <a:close/>
                  <a:moveTo>
                    <a:pt x="4" y="5"/>
                  </a:moveTo>
                  <a:cubicBezTo>
                    <a:pt x="4" y="49"/>
                    <a:pt x="4" y="49"/>
                    <a:pt x="4" y="49"/>
                  </a:cubicBezTo>
                  <a:cubicBezTo>
                    <a:pt x="44" y="27"/>
                    <a:pt x="44" y="27"/>
                    <a:pt x="44" y="27"/>
                  </a:cubicBezTo>
                  <a:lnTo>
                    <a:pt x="4" y="5"/>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44" name="组合 243"/>
          <p:cNvGrpSpPr/>
          <p:nvPr/>
        </p:nvGrpSpPr>
        <p:grpSpPr>
          <a:xfrm>
            <a:off x="2016053" y="3005891"/>
            <a:ext cx="383213" cy="409377"/>
            <a:chOff x="1979614" y="2336800"/>
            <a:chExt cx="395287" cy="422275"/>
          </a:xfrm>
        </p:grpSpPr>
        <p:sp>
          <p:nvSpPr>
            <p:cNvPr id="94" name="Freeform 73"/>
            <p:cNvSpPr>
              <a:spLocks noEditPoints="1"/>
            </p:cNvSpPr>
            <p:nvPr/>
          </p:nvSpPr>
          <p:spPr bwMode="auto">
            <a:xfrm>
              <a:off x="2060576" y="2365375"/>
              <a:ext cx="314325" cy="288925"/>
            </a:xfrm>
            <a:custGeom>
              <a:avLst/>
              <a:gdLst>
                <a:gd name="T0" fmla="*/ 102 w 138"/>
                <a:gd name="T1" fmla="*/ 127 h 127"/>
                <a:gd name="T2" fmla="*/ 68 w 138"/>
                <a:gd name="T3" fmla="*/ 117 h 127"/>
                <a:gd name="T4" fmla="*/ 35 w 138"/>
                <a:gd name="T5" fmla="*/ 108 h 127"/>
                <a:gd name="T6" fmla="*/ 3 w 138"/>
                <a:gd name="T7" fmla="*/ 120 h 127"/>
                <a:gd name="T8" fmla="*/ 0 w 138"/>
                <a:gd name="T9" fmla="*/ 122 h 127"/>
                <a:gd name="T10" fmla="*/ 0 w 138"/>
                <a:gd name="T11" fmla="*/ 13 h 127"/>
                <a:gd name="T12" fmla="*/ 1 w 138"/>
                <a:gd name="T13" fmla="*/ 13 h 127"/>
                <a:gd name="T14" fmla="*/ 35 w 138"/>
                <a:gd name="T15" fmla="*/ 0 h 127"/>
                <a:gd name="T16" fmla="*/ 70 w 138"/>
                <a:gd name="T17" fmla="*/ 10 h 127"/>
                <a:gd name="T18" fmla="*/ 102 w 138"/>
                <a:gd name="T19" fmla="*/ 19 h 127"/>
                <a:gd name="T20" fmla="*/ 135 w 138"/>
                <a:gd name="T21" fmla="*/ 6 h 127"/>
                <a:gd name="T22" fmla="*/ 138 w 138"/>
                <a:gd name="T23" fmla="*/ 4 h 127"/>
                <a:gd name="T24" fmla="*/ 138 w 138"/>
                <a:gd name="T25" fmla="*/ 113 h 127"/>
                <a:gd name="T26" fmla="*/ 137 w 138"/>
                <a:gd name="T27" fmla="*/ 114 h 127"/>
                <a:gd name="T28" fmla="*/ 102 w 138"/>
                <a:gd name="T29" fmla="*/ 127 h 127"/>
                <a:gd name="T30" fmla="*/ 35 w 138"/>
                <a:gd name="T31" fmla="*/ 104 h 127"/>
                <a:gd name="T32" fmla="*/ 70 w 138"/>
                <a:gd name="T33" fmla="*/ 114 h 127"/>
                <a:gd name="T34" fmla="*/ 102 w 138"/>
                <a:gd name="T35" fmla="*/ 123 h 127"/>
                <a:gd name="T36" fmla="*/ 134 w 138"/>
                <a:gd name="T37" fmla="*/ 111 h 127"/>
                <a:gd name="T38" fmla="*/ 134 w 138"/>
                <a:gd name="T39" fmla="*/ 12 h 127"/>
                <a:gd name="T40" fmla="*/ 102 w 138"/>
                <a:gd name="T41" fmla="*/ 23 h 127"/>
                <a:gd name="T42" fmla="*/ 68 w 138"/>
                <a:gd name="T43" fmla="*/ 13 h 127"/>
                <a:gd name="T44" fmla="*/ 35 w 138"/>
                <a:gd name="T45" fmla="*/ 4 h 127"/>
                <a:gd name="T46" fmla="*/ 4 w 138"/>
                <a:gd name="T47" fmla="*/ 15 h 127"/>
                <a:gd name="T48" fmla="*/ 4 w 138"/>
                <a:gd name="T49" fmla="*/ 114 h 127"/>
                <a:gd name="T50" fmla="*/ 35 w 138"/>
                <a:gd name="T51" fmla="*/ 10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8" h="127">
                  <a:moveTo>
                    <a:pt x="102" y="127"/>
                  </a:moveTo>
                  <a:cubicBezTo>
                    <a:pt x="90" y="127"/>
                    <a:pt x="77" y="123"/>
                    <a:pt x="68" y="117"/>
                  </a:cubicBezTo>
                  <a:cubicBezTo>
                    <a:pt x="59" y="111"/>
                    <a:pt x="47" y="108"/>
                    <a:pt x="35" y="108"/>
                  </a:cubicBezTo>
                  <a:cubicBezTo>
                    <a:pt x="22" y="108"/>
                    <a:pt x="10" y="115"/>
                    <a:pt x="3" y="120"/>
                  </a:cubicBezTo>
                  <a:cubicBezTo>
                    <a:pt x="0" y="122"/>
                    <a:pt x="0" y="122"/>
                    <a:pt x="0" y="122"/>
                  </a:cubicBezTo>
                  <a:cubicBezTo>
                    <a:pt x="0" y="13"/>
                    <a:pt x="0" y="13"/>
                    <a:pt x="0" y="13"/>
                  </a:cubicBezTo>
                  <a:cubicBezTo>
                    <a:pt x="1" y="13"/>
                    <a:pt x="1" y="13"/>
                    <a:pt x="1" y="13"/>
                  </a:cubicBezTo>
                  <a:cubicBezTo>
                    <a:pt x="9" y="7"/>
                    <a:pt x="21" y="0"/>
                    <a:pt x="35" y="0"/>
                  </a:cubicBezTo>
                  <a:cubicBezTo>
                    <a:pt x="48" y="0"/>
                    <a:pt x="61" y="3"/>
                    <a:pt x="70" y="10"/>
                  </a:cubicBezTo>
                  <a:cubicBezTo>
                    <a:pt x="78" y="15"/>
                    <a:pt x="90" y="19"/>
                    <a:pt x="102" y="19"/>
                  </a:cubicBezTo>
                  <a:cubicBezTo>
                    <a:pt x="115" y="19"/>
                    <a:pt x="126" y="13"/>
                    <a:pt x="135" y="6"/>
                  </a:cubicBezTo>
                  <a:cubicBezTo>
                    <a:pt x="138" y="4"/>
                    <a:pt x="138" y="4"/>
                    <a:pt x="138" y="4"/>
                  </a:cubicBezTo>
                  <a:cubicBezTo>
                    <a:pt x="138" y="113"/>
                    <a:pt x="138" y="113"/>
                    <a:pt x="138" y="113"/>
                  </a:cubicBezTo>
                  <a:cubicBezTo>
                    <a:pt x="137" y="114"/>
                    <a:pt x="137" y="114"/>
                    <a:pt x="137" y="114"/>
                  </a:cubicBezTo>
                  <a:cubicBezTo>
                    <a:pt x="128" y="120"/>
                    <a:pt x="116" y="127"/>
                    <a:pt x="102" y="127"/>
                  </a:cubicBezTo>
                  <a:close/>
                  <a:moveTo>
                    <a:pt x="35" y="104"/>
                  </a:moveTo>
                  <a:cubicBezTo>
                    <a:pt x="48" y="104"/>
                    <a:pt x="61" y="107"/>
                    <a:pt x="70" y="114"/>
                  </a:cubicBezTo>
                  <a:cubicBezTo>
                    <a:pt x="78" y="119"/>
                    <a:pt x="90" y="123"/>
                    <a:pt x="102" y="123"/>
                  </a:cubicBezTo>
                  <a:cubicBezTo>
                    <a:pt x="114" y="123"/>
                    <a:pt x="125" y="117"/>
                    <a:pt x="134" y="111"/>
                  </a:cubicBezTo>
                  <a:cubicBezTo>
                    <a:pt x="134" y="12"/>
                    <a:pt x="134" y="12"/>
                    <a:pt x="134" y="12"/>
                  </a:cubicBezTo>
                  <a:cubicBezTo>
                    <a:pt x="125" y="17"/>
                    <a:pt x="114" y="23"/>
                    <a:pt x="102" y="23"/>
                  </a:cubicBezTo>
                  <a:cubicBezTo>
                    <a:pt x="90" y="23"/>
                    <a:pt x="77" y="19"/>
                    <a:pt x="68" y="13"/>
                  </a:cubicBezTo>
                  <a:cubicBezTo>
                    <a:pt x="59" y="7"/>
                    <a:pt x="47" y="4"/>
                    <a:pt x="35" y="4"/>
                  </a:cubicBezTo>
                  <a:cubicBezTo>
                    <a:pt x="23" y="4"/>
                    <a:pt x="11" y="10"/>
                    <a:pt x="4" y="15"/>
                  </a:cubicBezTo>
                  <a:cubicBezTo>
                    <a:pt x="4" y="114"/>
                    <a:pt x="4" y="114"/>
                    <a:pt x="4" y="114"/>
                  </a:cubicBezTo>
                  <a:cubicBezTo>
                    <a:pt x="12" y="109"/>
                    <a:pt x="23" y="104"/>
                    <a:pt x="35" y="10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5" name="Freeform 74"/>
            <p:cNvSpPr>
              <a:spLocks noEditPoints="1"/>
            </p:cNvSpPr>
            <p:nvPr/>
          </p:nvSpPr>
          <p:spPr bwMode="auto">
            <a:xfrm>
              <a:off x="1979614" y="2336800"/>
              <a:ext cx="69850" cy="422275"/>
            </a:xfrm>
            <a:custGeom>
              <a:avLst/>
              <a:gdLst>
                <a:gd name="T0" fmla="*/ 31 w 31"/>
                <a:gd name="T1" fmla="*/ 186 h 186"/>
                <a:gd name="T2" fmla="*/ 0 w 31"/>
                <a:gd name="T3" fmla="*/ 186 h 186"/>
                <a:gd name="T4" fmla="*/ 0 w 31"/>
                <a:gd name="T5" fmla="*/ 15 h 186"/>
                <a:gd name="T6" fmla="*/ 15 w 31"/>
                <a:gd name="T7" fmla="*/ 0 h 186"/>
                <a:gd name="T8" fmla="*/ 31 w 31"/>
                <a:gd name="T9" fmla="*/ 15 h 186"/>
                <a:gd name="T10" fmla="*/ 31 w 31"/>
                <a:gd name="T11" fmla="*/ 186 h 186"/>
                <a:gd name="T12" fmla="*/ 8 w 31"/>
                <a:gd name="T13" fmla="*/ 178 h 186"/>
                <a:gd name="T14" fmla="*/ 23 w 31"/>
                <a:gd name="T15" fmla="*/ 178 h 186"/>
                <a:gd name="T16" fmla="*/ 23 w 31"/>
                <a:gd name="T17" fmla="*/ 15 h 186"/>
                <a:gd name="T18" fmla="*/ 15 w 31"/>
                <a:gd name="T19" fmla="*/ 8 h 186"/>
                <a:gd name="T20" fmla="*/ 8 w 31"/>
                <a:gd name="T21" fmla="*/ 15 h 186"/>
                <a:gd name="T22" fmla="*/ 8 w 31"/>
                <a:gd name="T23" fmla="*/ 17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186">
                  <a:moveTo>
                    <a:pt x="31" y="186"/>
                  </a:moveTo>
                  <a:cubicBezTo>
                    <a:pt x="0" y="186"/>
                    <a:pt x="0" y="186"/>
                    <a:pt x="0" y="186"/>
                  </a:cubicBezTo>
                  <a:cubicBezTo>
                    <a:pt x="0" y="15"/>
                    <a:pt x="0" y="15"/>
                    <a:pt x="0" y="15"/>
                  </a:cubicBezTo>
                  <a:cubicBezTo>
                    <a:pt x="0" y="7"/>
                    <a:pt x="7" y="0"/>
                    <a:pt x="15" y="0"/>
                  </a:cubicBezTo>
                  <a:cubicBezTo>
                    <a:pt x="24" y="0"/>
                    <a:pt x="31" y="7"/>
                    <a:pt x="31" y="15"/>
                  </a:cubicBezTo>
                  <a:lnTo>
                    <a:pt x="31" y="186"/>
                  </a:lnTo>
                  <a:close/>
                  <a:moveTo>
                    <a:pt x="8" y="178"/>
                  </a:moveTo>
                  <a:cubicBezTo>
                    <a:pt x="23" y="178"/>
                    <a:pt x="23" y="178"/>
                    <a:pt x="23" y="178"/>
                  </a:cubicBezTo>
                  <a:cubicBezTo>
                    <a:pt x="23" y="15"/>
                    <a:pt x="23" y="15"/>
                    <a:pt x="23" y="15"/>
                  </a:cubicBezTo>
                  <a:cubicBezTo>
                    <a:pt x="23" y="11"/>
                    <a:pt x="19" y="8"/>
                    <a:pt x="15" y="8"/>
                  </a:cubicBezTo>
                  <a:cubicBezTo>
                    <a:pt x="11" y="8"/>
                    <a:pt x="8" y="11"/>
                    <a:pt x="8" y="15"/>
                  </a:cubicBezTo>
                  <a:lnTo>
                    <a:pt x="8" y="178"/>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43" name="组合 242"/>
          <p:cNvGrpSpPr/>
          <p:nvPr/>
        </p:nvGrpSpPr>
        <p:grpSpPr>
          <a:xfrm>
            <a:off x="1169597" y="3007431"/>
            <a:ext cx="375519" cy="417072"/>
            <a:chOff x="1106489" y="2338388"/>
            <a:chExt cx="387350" cy="430213"/>
          </a:xfrm>
        </p:grpSpPr>
        <p:sp>
          <p:nvSpPr>
            <p:cNvPr id="96" name="Freeform 75"/>
            <p:cNvSpPr>
              <a:spLocks noEditPoints="1"/>
            </p:cNvSpPr>
            <p:nvPr/>
          </p:nvSpPr>
          <p:spPr bwMode="auto">
            <a:xfrm>
              <a:off x="1106489" y="2392363"/>
              <a:ext cx="374650" cy="376238"/>
            </a:xfrm>
            <a:custGeom>
              <a:avLst/>
              <a:gdLst>
                <a:gd name="T0" fmla="*/ 83 w 165"/>
                <a:gd name="T1" fmla="*/ 165 h 165"/>
                <a:gd name="T2" fmla="*/ 0 w 165"/>
                <a:gd name="T3" fmla="*/ 82 h 165"/>
                <a:gd name="T4" fmla="*/ 83 w 165"/>
                <a:gd name="T5" fmla="*/ 0 h 165"/>
                <a:gd name="T6" fmla="*/ 87 w 165"/>
                <a:gd name="T7" fmla="*/ 0 h 165"/>
                <a:gd name="T8" fmla="*/ 87 w 165"/>
                <a:gd name="T9" fmla="*/ 76 h 165"/>
                <a:gd name="T10" fmla="*/ 155 w 165"/>
                <a:gd name="T11" fmla="*/ 42 h 165"/>
                <a:gd name="T12" fmla="*/ 156 w 165"/>
                <a:gd name="T13" fmla="*/ 46 h 165"/>
                <a:gd name="T14" fmla="*/ 165 w 165"/>
                <a:gd name="T15" fmla="*/ 82 h 165"/>
                <a:gd name="T16" fmla="*/ 83 w 165"/>
                <a:gd name="T17" fmla="*/ 165 h 165"/>
                <a:gd name="T18" fmla="*/ 79 w 165"/>
                <a:gd name="T19" fmla="*/ 8 h 165"/>
                <a:gd name="T20" fmla="*/ 8 w 165"/>
                <a:gd name="T21" fmla="*/ 82 h 165"/>
                <a:gd name="T22" fmla="*/ 83 w 165"/>
                <a:gd name="T23" fmla="*/ 157 h 165"/>
                <a:gd name="T24" fmla="*/ 157 w 165"/>
                <a:gd name="T25" fmla="*/ 82 h 165"/>
                <a:gd name="T26" fmla="*/ 151 w 165"/>
                <a:gd name="T27" fmla="*/ 53 h 165"/>
                <a:gd name="T28" fmla="*/ 79 w 165"/>
                <a:gd name="T29" fmla="*/ 89 h 165"/>
                <a:gd name="T30" fmla="*/ 79 w 165"/>
                <a:gd name="T31" fmla="*/ 8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165">
                  <a:moveTo>
                    <a:pt x="83" y="165"/>
                  </a:moveTo>
                  <a:cubicBezTo>
                    <a:pt x="37" y="165"/>
                    <a:pt x="0" y="128"/>
                    <a:pt x="0" y="82"/>
                  </a:cubicBezTo>
                  <a:cubicBezTo>
                    <a:pt x="0" y="37"/>
                    <a:pt x="37" y="0"/>
                    <a:pt x="83" y="0"/>
                  </a:cubicBezTo>
                  <a:cubicBezTo>
                    <a:pt x="87" y="0"/>
                    <a:pt x="87" y="0"/>
                    <a:pt x="87" y="0"/>
                  </a:cubicBezTo>
                  <a:cubicBezTo>
                    <a:pt x="87" y="76"/>
                    <a:pt x="87" y="76"/>
                    <a:pt x="87" y="76"/>
                  </a:cubicBezTo>
                  <a:cubicBezTo>
                    <a:pt x="155" y="42"/>
                    <a:pt x="155" y="42"/>
                    <a:pt x="155" y="42"/>
                  </a:cubicBezTo>
                  <a:cubicBezTo>
                    <a:pt x="156" y="46"/>
                    <a:pt x="156" y="46"/>
                    <a:pt x="156" y="46"/>
                  </a:cubicBezTo>
                  <a:cubicBezTo>
                    <a:pt x="162" y="57"/>
                    <a:pt x="165" y="70"/>
                    <a:pt x="165" y="82"/>
                  </a:cubicBezTo>
                  <a:cubicBezTo>
                    <a:pt x="165" y="128"/>
                    <a:pt x="128" y="165"/>
                    <a:pt x="83" y="165"/>
                  </a:cubicBezTo>
                  <a:close/>
                  <a:moveTo>
                    <a:pt x="79" y="8"/>
                  </a:moveTo>
                  <a:cubicBezTo>
                    <a:pt x="40" y="10"/>
                    <a:pt x="8" y="43"/>
                    <a:pt x="8" y="82"/>
                  </a:cubicBezTo>
                  <a:cubicBezTo>
                    <a:pt x="8" y="123"/>
                    <a:pt x="42" y="157"/>
                    <a:pt x="83" y="157"/>
                  </a:cubicBezTo>
                  <a:cubicBezTo>
                    <a:pt x="124" y="157"/>
                    <a:pt x="157" y="123"/>
                    <a:pt x="157" y="82"/>
                  </a:cubicBezTo>
                  <a:cubicBezTo>
                    <a:pt x="157" y="72"/>
                    <a:pt x="155" y="62"/>
                    <a:pt x="151" y="53"/>
                  </a:cubicBezTo>
                  <a:cubicBezTo>
                    <a:pt x="79" y="89"/>
                    <a:pt x="79" y="89"/>
                    <a:pt x="79" y="89"/>
                  </a:cubicBezTo>
                  <a:lnTo>
                    <a:pt x="79" y="8"/>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7" name="Freeform 76"/>
            <p:cNvSpPr>
              <a:spLocks noEditPoints="1"/>
            </p:cNvSpPr>
            <p:nvPr/>
          </p:nvSpPr>
          <p:spPr bwMode="auto">
            <a:xfrm>
              <a:off x="1323976" y="2338388"/>
              <a:ext cx="169863" cy="188913"/>
            </a:xfrm>
            <a:custGeom>
              <a:avLst/>
              <a:gdLst>
                <a:gd name="T0" fmla="*/ 0 w 75"/>
                <a:gd name="T1" fmla="*/ 83 h 83"/>
                <a:gd name="T2" fmla="*/ 0 w 75"/>
                <a:gd name="T3" fmla="*/ 0 h 83"/>
                <a:gd name="T4" fmla="*/ 2 w 75"/>
                <a:gd name="T5" fmla="*/ 0 h 83"/>
                <a:gd name="T6" fmla="*/ 74 w 75"/>
                <a:gd name="T7" fmla="*/ 44 h 83"/>
                <a:gd name="T8" fmla="*/ 75 w 75"/>
                <a:gd name="T9" fmla="*/ 46 h 83"/>
                <a:gd name="T10" fmla="*/ 0 w 75"/>
                <a:gd name="T11" fmla="*/ 83 h 83"/>
                <a:gd name="T12" fmla="*/ 4 w 75"/>
                <a:gd name="T13" fmla="*/ 4 h 83"/>
                <a:gd name="T14" fmla="*/ 4 w 75"/>
                <a:gd name="T15" fmla="*/ 77 h 83"/>
                <a:gd name="T16" fmla="*/ 69 w 75"/>
                <a:gd name="T17" fmla="*/ 44 h 83"/>
                <a:gd name="T18" fmla="*/ 4 w 75"/>
                <a:gd name="T19" fmla="*/ 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83">
                  <a:moveTo>
                    <a:pt x="0" y="83"/>
                  </a:moveTo>
                  <a:cubicBezTo>
                    <a:pt x="0" y="0"/>
                    <a:pt x="0" y="0"/>
                    <a:pt x="0" y="0"/>
                  </a:cubicBezTo>
                  <a:cubicBezTo>
                    <a:pt x="2" y="0"/>
                    <a:pt x="2" y="0"/>
                    <a:pt x="2" y="0"/>
                  </a:cubicBezTo>
                  <a:cubicBezTo>
                    <a:pt x="32" y="0"/>
                    <a:pt x="60" y="17"/>
                    <a:pt x="74" y="44"/>
                  </a:cubicBezTo>
                  <a:cubicBezTo>
                    <a:pt x="75" y="46"/>
                    <a:pt x="75" y="46"/>
                    <a:pt x="75" y="46"/>
                  </a:cubicBezTo>
                  <a:lnTo>
                    <a:pt x="0" y="83"/>
                  </a:lnTo>
                  <a:close/>
                  <a:moveTo>
                    <a:pt x="4" y="4"/>
                  </a:moveTo>
                  <a:cubicBezTo>
                    <a:pt x="4" y="77"/>
                    <a:pt x="4" y="77"/>
                    <a:pt x="4" y="77"/>
                  </a:cubicBezTo>
                  <a:cubicBezTo>
                    <a:pt x="69" y="44"/>
                    <a:pt x="69" y="44"/>
                    <a:pt x="69" y="44"/>
                  </a:cubicBezTo>
                  <a:cubicBezTo>
                    <a:pt x="56" y="20"/>
                    <a:pt x="31" y="5"/>
                    <a:pt x="4" y="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45" name="组合 244"/>
          <p:cNvGrpSpPr/>
          <p:nvPr/>
        </p:nvGrpSpPr>
        <p:grpSpPr>
          <a:xfrm>
            <a:off x="2877899" y="3084381"/>
            <a:ext cx="337044" cy="235469"/>
            <a:chOff x="2868614" y="2417763"/>
            <a:chExt cx="347663" cy="242888"/>
          </a:xfrm>
        </p:grpSpPr>
        <p:sp>
          <p:nvSpPr>
            <p:cNvPr id="98" name="Freeform 77"/>
            <p:cNvSpPr>
              <a:spLocks noEditPoints="1"/>
            </p:cNvSpPr>
            <p:nvPr/>
          </p:nvSpPr>
          <p:spPr bwMode="auto">
            <a:xfrm>
              <a:off x="2868614" y="2417763"/>
              <a:ext cx="347663" cy="242888"/>
            </a:xfrm>
            <a:custGeom>
              <a:avLst/>
              <a:gdLst>
                <a:gd name="T0" fmla="*/ 140 w 153"/>
                <a:gd name="T1" fmla="*/ 107 h 107"/>
                <a:gd name="T2" fmla="*/ 13 w 153"/>
                <a:gd name="T3" fmla="*/ 107 h 107"/>
                <a:gd name="T4" fmla="*/ 0 w 153"/>
                <a:gd name="T5" fmla="*/ 94 h 107"/>
                <a:gd name="T6" fmla="*/ 0 w 153"/>
                <a:gd name="T7" fmla="*/ 57 h 107"/>
                <a:gd name="T8" fmla="*/ 48 w 153"/>
                <a:gd name="T9" fmla="*/ 0 h 107"/>
                <a:gd name="T10" fmla="*/ 106 w 153"/>
                <a:gd name="T11" fmla="*/ 0 h 107"/>
                <a:gd name="T12" fmla="*/ 153 w 153"/>
                <a:gd name="T13" fmla="*/ 57 h 107"/>
                <a:gd name="T14" fmla="*/ 153 w 153"/>
                <a:gd name="T15" fmla="*/ 94 h 107"/>
                <a:gd name="T16" fmla="*/ 140 w 153"/>
                <a:gd name="T17" fmla="*/ 107 h 107"/>
                <a:gd name="T18" fmla="*/ 8 w 153"/>
                <a:gd name="T19" fmla="*/ 59 h 107"/>
                <a:gd name="T20" fmla="*/ 8 w 153"/>
                <a:gd name="T21" fmla="*/ 94 h 107"/>
                <a:gd name="T22" fmla="*/ 13 w 153"/>
                <a:gd name="T23" fmla="*/ 99 h 107"/>
                <a:gd name="T24" fmla="*/ 140 w 153"/>
                <a:gd name="T25" fmla="*/ 99 h 107"/>
                <a:gd name="T26" fmla="*/ 145 w 153"/>
                <a:gd name="T27" fmla="*/ 94 h 107"/>
                <a:gd name="T28" fmla="*/ 145 w 153"/>
                <a:gd name="T29" fmla="*/ 59 h 107"/>
                <a:gd name="T30" fmla="*/ 102 w 153"/>
                <a:gd name="T31" fmla="*/ 8 h 107"/>
                <a:gd name="T32" fmla="*/ 51 w 153"/>
                <a:gd name="T33" fmla="*/ 8 h 107"/>
                <a:gd name="T34" fmla="*/ 8 w 153"/>
                <a:gd name="T35" fmla="*/ 5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3" h="107">
                  <a:moveTo>
                    <a:pt x="140" y="107"/>
                  </a:moveTo>
                  <a:cubicBezTo>
                    <a:pt x="13" y="107"/>
                    <a:pt x="13" y="107"/>
                    <a:pt x="13" y="107"/>
                  </a:cubicBezTo>
                  <a:cubicBezTo>
                    <a:pt x="6" y="107"/>
                    <a:pt x="0" y="101"/>
                    <a:pt x="0" y="94"/>
                  </a:cubicBezTo>
                  <a:cubicBezTo>
                    <a:pt x="0" y="57"/>
                    <a:pt x="0" y="57"/>
                    <a:pt x="0" y="57"/>
                  </a:cubicBezTo>
                  <a:cubicBezTo>
                    <a:pt x="48" y="0"/>
                    <a:pt x="48" y="0"/>
                    <a:pt x="48" y="0"/>
                  </a:cubicBezTo>
                  <a:cubicBezTo>
                    <a:pt x="106" y="0"/>
                    <a:pt x="106" y="0"/>
                    <a:pt x="106" y="0"/>
                  </a:cubicBezTo>
                  <a:cubicBezTo>
                    <a:pt x="153" y="57"/>
                    <a:pt x="153" y="57"/>
                    <a:pt x="153" y="57"/>
                  </a:cubicBezTo>
                  <a:cubicBezTo>
                    <a:pt x="153" y="94"/>
                    <a:pt x="153" y="94"/>
                    <a:pt x="153" y="94"/>
                  </a:cubicBezTo>
                  <a:cubicBezTo>
                    <a:pt x="153" y="101"/>
                    <a:pt x="147" y="107"/>
                    <a:pt x="140" y="107"/>
                  </a:cubicBezTo>
                  <a:close/>
                  <a:moveTo>
                    <a:pt x="8" y="59"/>
                  </a:moveTo>
                  <a:cubicBezTo>
                    <a:pt x="8" y="94"/>
                    <a:pt x="8" y="94"/>
                    <a:pt x="8" y="94"/>
                  </a:cubicBezTo>
                  <a:cubicBezTo>
                    <a:pt x="8" y="97"/>
                    <a:pt x="10" y="99"/>
                    <a:pt x="13" y="99"/>
                  </a:cubicBezTo>
                  <a:cubicBezTo>
                    <a:pt x="140" y="99"/>
                    <a:pt x="140" y="99"/>
                    <a:pt x="140" y="99"/>
                  </a:cubicBezTo>
                  <a:cubicBezTo>
                    <a:pt x="143" y="99"/>
                    <a:pt x="145" y="97"/>
                    <a:pt x="145" y="94"/>
                  </a:cubicBezTo>
                  <a:cubicBezTo>
                    <a:pt x="145" y="59"/>
                    <a:pt x="145" y="59"/>
                    <a:pt x="145" y="59"/>
                  </a:cubicBezTo>
                  <a:cubicBezTo>
                    <a:pt x="102" y="8"/>
                    <a:pt x="102" y="8"/>
                    <a:pt x="102" y="8"/>
                  </a:cubicBezTo>
                  <a:cubicBezTo>
                    <a:pt x="51" y="8"/>
                    <a:pt x="51" y="8"/>
                    <a:pt x="51" y="8"/>
                  </a:cubicBezTo>
                  <a:lnTo>
                    <a:pt x="8" y="59"/>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9" name="Freeform 78"/>
            <p:cNvSpPr>
              <a:spLocks noEditPoints="1"/>
            </p:cNvSpPr>
            <p:nvPr/>
          </p:nvSpPr>
          <p:spPr bwMode="auto">
            <a:xfrm>
              <a:off x="2895601" y="2443163"/>
              <a:ext cx="295275" cy="152400"/>
            </a:xfrm>
            <a:custGeom>
              <a:avLst/>
              <a:gdLst>
                <a:gd name="T0" fmla="*/ 120 w 186"/>
                <a:gd name="T1" fmla="*/ 96 h 96"/>
                <a:gd name="T2" fmla="*/ 66 w 186"/>
                <a:gd name="T3" fmla="*/ 96 h 96"/>
                <a:gd name="T4" fmla="*/ 40 w 186"/>
                <a:gd name="T5" fmla="*/ 70 h 96"/>
                <a:gd name="T6" fmla="*/ 0 w 186"/>
                <a:gd name="T7" fmla="*/ 70 h 96"/>
                <a:gd name="T8" fmla="*/ 59 w 186"/>
                <a:gd name="T9" fmla="*/ 0 h 96"/>
                <a:gd name="T10" fmla="*/ 127 w 186"/>
                <a:gd name="T11" fmla="*/ 0 h 96"/>
                <a:gd name="T12" fmla="*/ 186 w 186"/>
                <a:gd name="T13" fmla="*/ 70 h 96"/>
                <a:gd name="T14" fmla="*/ 146 w 186"/>
                <a:gd name="T15" fmla="*/ 70 h 96"/>
                <a:gd name="T16" fmla="*/ 120 w 186"/>
                <a:gd name="T17" fmla="*/ 96 h 96"/>
                <a:gd name="T18" fmla="*/ 67 w 186"/>
                <a:gd name="T19" fmla="*/ 90 h 96"/>
                <a:gd name="T20" fmla="*/ 117 w 186"/>
                <a:gd name="T21" fmla="*/ 90 h 96"/>
                <a:gd name="T22" fmla="*/ 143 w 186"/>
                <a:gd name="T23" fmla="*/ 64 h 96"/>
                <a:gd name="T24" fmla="*/ 173 w 186"/>
                <a:gd name="T25" fmla="*/ 64 h 96"/>
                <a:gd name="T26" fmla="*/ 124 w 186"/>
                <a:gd name="T27" fmla="*/ 6 h 96"/>
                <a:gd name="T28" fmla="*/ 61 w 186"/>
                <a:gd name="T29" fmla="*/ 6 h 96"/>
                <a:gd name="T30" fmla="*/ 11 w 186"/>
                <a:gd name="T31" fmla="*/ 64 h 96"/>
                <a:gd name="T32" fmla="*/ 41 w 186"/>
                <a:gd name="T33" fmla="*/ 64 h 96"/>
                <a:gd name="T34" fmla="*/ 67 w 186"/>
                <a:gd name="T35"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6" h="96">
                  <a:moveTo>
                    <a:pt x="120" y="96"/>
                  </a:moveTo>
                  <a:lnTo>
                    <a:pt x="66" y="96"/>
                  </a:lnTo>
                  <a:lnTo>
                    <a:pt x="40" y="70"/>
                  </a:lnTo>
                  <a:lnTo>
                    <a:pt x="0" y="70"/>
                  </a:lnTo>
                  <a:lnTo>
                    <a:pt x="59" y="0"/>
                  </a:lnTo>
                  <a:lnTo>
                    <a:pt x="127" y="0"/>
                  </a:lnTo>
                  <a:lnTo>
                    <a:pt x="186" y="70"/>
                  </a:lnTo>
                  <a:lnTo>
                    <a:pt x="146" y="70"/>
                  </a:lnTo>
                  <a:lnTo>
                    <a:pt x="120" y="96"/>
                  </a:lnTo>
                  <a:close/>
                  <a:moveTo>
                    <a:pt x="67" y="90"/>
                  </a:moveTo>
                  <a:lnTo>
                    <a:pt x="117" y="90"/>
                  </a:lnTo>
                  <a:lnTo>
                    <a:pt x="143" y="64"/>
                  </a:lnTo>
                  <a:lnTo>
                    <a:pt x="173" y="64"/>
                  </a:lnTo>
                  <a:lnTo>
                    <a:pt x="124" y="6"/>
                  </a:lnTo>
                  <a:lnTo>
                    <a:pt x="61" y="6"/>
                  </a:lnTo>
                  <a:lnTo>
                    <a:pt x="11" y="64"/>
                  </a:lnTo>
                  <a:lnTo>
                    <a:pt x="41" y="64"/>
                  </a:lnTo>
                  <a:lnTo>
                    <a:pt x="67" y="90"/>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46" name="组合 245"/>
          <p:cNvGrpSpPr/>
          <p:nvPr/>
        </p:nvGrpSpPr>
        <p:grpSpPr>
          <a:xfrm>
            <a:off x="3732050" y="3084381"/>
            <a:ext cx="338582" cy="235469"/>
            <a:chOff x="3749676" y="2417763"/>
            <a:chExt cx="349250" cy="242888"/>
          </a:xfrm>
        </p:grpSpPr>
        <p:sp>
          <p:nvSpPr>
            <p:cNvPr id="100" name="Freeform 79"/>
            <p:cNvSpPr>
              <a:spLocks noEditPoints="1"/>
            </p:cNvSpPr>
            <p:nvPr/>
          </p:nvSpPr>
          <p:spPr bwMode="auto">
            <a:xfrm>
              <a:off x="3749676" y="2417763"/>
              <a:ext cx="349250" cy="242888"/>
            </a:xfrm>
            <a:custGeom>
              <a:avLst/>
              <a:gdLst>
                <a:gd name="T0" fmla="*/ 140 w 153"/>
                <a:gd name="T1" fmla="*/ 107 h 107"/>
                <a:gd name="T2" fmla="*/ 13 w 153"/>
                <a:gd name="T3" fmla="*/ 107 h 107"/>
                <a:gd name="T4" fmla="*/ 0 w 153"/>
                <a:gd name="T5" fmla="*/ 94 h 107"/>
                <a:gd name="T6" fmla="*/ 0 w 153"/>
                <a:gd name="T7" fmla="*/ 57 h 107"/>
                <a:gd name="T8" fmla="*/ 47 w 153"/>
                <a:gd name="T9" fmla="*/ 0 h 107"/>
                <a:gd name="T10" fmla="*/ 106 w 153"/>
                <a:gd name="T11" fmla="*/ 0 h 107"/>
                <a:gd name="T12" fmla="*/ 153 w 153"/>
                <a:gd name="T13" fmla="*/ 57 h 107"/>
                <a:gd name="T14" fmla="*/ 153 w 153"/>
                <a:gd name="T15" fmla="*/ 94 h 107"/>
                <a:gd name="T16" fmla="*/ 140 w 153"/>
                <a:gd name="T17" fmla="*/ 107 h 107"/>
                <a:gd name="T18" fmla="*/ 8 w 153"/>
                <a:gd name="T19" fmla="*/ 59 h 107"/>
                <a:gd name="T20" fmla="*/ 8 w 153"/>
                <a:gd name="T21" fmla="*/ 94 h 107"/>
                <a:gd name="T22" fmla="*/ 13 w 153"/>
                <a:gd name="T23" fmla="*/ 99 h 107"/>
                <a:gd name="T24" fmla="*/ 140 w 153"/>
                <a:gd name="T25" fmla="*/ 99 h 107"/>
                <a:gd name="T26" fmla="*/ 145 w 153"/>
                <a:gd name="T27" fmla="*/ 94 h 107"/>
                <a:gd name="T28" fmla="*/ 145 w 153"/>
                <a:gd name="T29" fmla="*/ 59 h 107"/>
                <a:gd name="T30" fmla="*/ 102 w 153"/>
                <a:gd name="T31" fmla="*/ 8 h 107"/>
                <a:gd name="T32" fmla="*/ 51 w 153"/>
                <a:gd name="T33" fmla="*/ 8 h 107"/>
                <a:gd name="T34" fmla="*/ 8 w 153"/>
                <a:gd name="T35" fmla="*/ 5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3" h="107">
                  <a:moveTo>
                    <a:pt x="140" y="107"/>
                  </a:moveTo>
                  <a:cubicBezTo>
                    <a:pt x="13" y="107"/>
                    <a:pt x="13" y="107"/>
                    <a:pt x="13" y="107"/>
                  </a:cubicBezTo>
                  <a:cubicBezTo>
                    <a:pt x="6" y="107"/>
                    <a:pt x="0" y="101"/>
                    <a:pt x="0" y="94"/>
                  </a:cubicBezTo>
                  <a:cubicBezTo>
                    <a:pt x="0" y="57"/>
                    <a:pt x="0" y="57"/>
                    <a:pt x="0" y="57"/>
                  </a:cubicBezTo>
                  <a:cubicBezTo>
                    <a:pt x="47" y="0"/>
                    <a:pt x="47" y="0"/>
                    <a:pt x="47" y="0"/>
                  </a:cubicBezTo>
                  <a:cubicBezTo>
                    <a:pt x="106" y="0"/>
                    <a:pt x="106" y="0"/>
                    <a:pt x="106" y="0"/>
                  </a:cubicBezTo>
                  <a:cubicBezTo>
                    <a:pt x="153" y="57"/>
                    <a:pt x="153" y="57"/>
                    <a:pt x="153" y="57"/>
                  </a:cubicBezTo>
                  <a:cubicBezTo>
                    <a:pt x="153" y="94"/>
                    <a:pt x="153" y="94"/>
                    <a:pt x="153" y="94"/>
                  </a:cubicBezTo>
                  <a:cubicBezTo>
                    <a:pt x="153" y="101"/>
                    <a:pt x="147" y="107"/>
                    <a:pt x="140" y="107"/>
                  </a:cubicBezTo>
                  <a:close/>
                  <a:moveTo>
                    <a:pt x="8" y="59"/>
                  </a:moveTo>
                  <a:cubicBezTo>
                    <a:pt x="8" y="94"/>
                    <a:pt x="8" y="94"/>
                    <a:pt x="8" y="94"/>
                  </a:cubicBezTo>
                  <a:cubicBezTo>
                    <a:pt x="8" y="97"/>
                    <a:pt x="10" y="99"/>
                    <a:pt x="13" y="99"/>
                  </a:cubicBezTo>
                  <a:cubicBezTo>
                    <a:pt x="140" y="99"/>
                    <a:pt x="140" y="99"/>
                    <a:pt x="140" y="99"/>
                  </a:cubicBezTo>
                  <a:cubicBezTo>
                    <a:pt x="143" y="99"/>
                    <a:pt x="145" y="97"/>
                    <a:pt x="145" y="94"/>
                  </a:cubicBezTo>
                  <a:cubicBezTo>
                    <a:pt x="145" y="59"/>
                    <a:pt x="145" y="59"/>
                    <a:pt x="145" y="59"/>
                  </a:cubicBezTo>
                  <a:cubicBezTo>
                    <a:pt x="102" y="8"/>
                    <a:pt x="102" y="8"/>
                    <a:pt x="102" y="8"/>
                  </a:cubicBezTo>
                  <a:cubicBezTo>
                    <a:pt x="51" y="8"/>
                    <a:pt x="51" y="8"/>
                    <a:pt x="51" y="8"/>
                  </a:cubicBezTo>
                  <a:lnTo>
                    <a:pt x="8" y="59"/>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1" name="Freeform 80"/>
            <p:cNvSpPr>
              <a:spLocks noEditPoints="1"/>
            </p:cNvSpPr>
            <p:nvPr/>
          </p:nvSpPr>
          <p:spPr bwMode="auto">
            <a:xfrm>
              <a:off x="3852864" y="2565400"/>
              <a:ext cx="146050" cy="30163"/>
            </a:xfrm>
            <a:custGeom>
              <a:avLst/>
              <a:gdLst>
                <a:gd name="T0" fmla="*/ 73 w 92"/>
                <a:gd name="T1" fmla="*/ 19 h 19"/>
                <a:gd name="T2" fmla="*/ 19 w 92"/>
                <a:gd name="T3" fmla="*/ 19 h 19"/>
                <a:gd name="T4" fmla="*/ 0 w 92"/>
                <a:gd name="T5" fmla="*/ 0 h 19"/>
                <a:gd name="T6" fmla="*/ 92 w 92"/>
                <a:gd name="T7" fmla="*/ 0 h 19"/>
                <a:gd name="T8" fmla="*/ 73 w 92"/>
                <a:gd name="T9" fmla="*/ 19 h 19"/>
                <a:gd name="T10" fmla="*/ 20 w 92"/>
                <a:gd name="T11" fmla="*/ 13 h 19"/>
                <a:gd name="T12" fmla="*/ 70 w 92"/>
                <a:gd name="T13" fmla="*/ 13 h 19"/>
                <a:gd name="T14" fmla="*/ 77 w 92"/>
                <a:gd name="T15" fmla="*/ 6 h 19"/>
                <a:gd name="T16" fmla="*/ 13 w 92"/>
                <a:gd name="T17" fmla="*/ 6 h 19"/>
                <a:gd name="T18" fmla="*/ 20 w 92"/>
                <a:gd name="T19"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9">
                  <a:moveTo>
                    <a:pt x="73" y="19"/>
                  </a:moveTo>
                  <a:lnTo>
                    <a:pt x="19" y="19"/>
                  </a:lnTo>
                  <a:lnTo>
                    <a:pt x="0" y="0"/>
                  </a:lnTo>
                  <a:lnTo>
                    <a:pt x="92" y="0"/>
                  </a:lnTo>
                  <a:lnTo>
                    <a:pt x="73" y="19"/>
                  </a:lnTo>
                  <a:close/>
                  <a:moveTo>
                    <a:pt x="20" y="13"/>
                  </a:moveTo>
                  <a:lnTo>
                    <a:pt x="70" y="13"/>
                  </a:lnTo>
                  <a:lnTo>
                    <a:pt x="77" y="6"/>
                  </a:lnTo>
                  <a:lnTo>
                    <a:pt x="13" y="6"/>
                  </a:lnTo>
                  <a:lnTo>
                    <a:pt x="20" y="13"/>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2" name="Freeform 81"/>
            <p:cNvSpPr>
              <a:spLocks noEditPoints="1"/>
            </p:cNvSpPr>
            <p:nvPr/>
          </p:nvSpPr>
          <p:spPr bwMode="auto">
            <a:xfrm>
              <a:off x="3778251" y="2443163"/>
              <a:ext cx="295275" cy="111125"/>
            </a:xfrm>
            <a:custGeom>
              <a:avLst/>
              <a:gdLst>
                <a:gd name="T0" fmla="*/ 186 w 186"/>
                <a:gd name="T1" fmla="*/ 70 h 70"/>
                <a:gd name="T2" fmla="*/ 0 w 186"/>
                <a:gd name="T3" fmla="*/ 70 h 70"/>
                <a:gd name="T4" fmla="*/ 58 w 186"/>
                <a:gd name="T5" fmla="*/ 0 h 70"/>
                <a:gd name="T6" fmla="*/ 126 w 186"/>
                <a:gd name="T7" fmla="*/ 0 h 70"/>
                <a:gd name="T8" fmla="*/ 186 w 186"/>
                <a:gd name="T9" fmla="*/ 70 h 70"/>
                <a:gd name="T10" fmla="*/ 11 w 186"/>
                <a:gd name="T11" fmla="*/ 64 h 70"/>
                <a:gd name="T12" fmla="*/ 173 w 186"/>
                <a:gd name="T13" fmla="*/ 64 h 70"/>
                <a:gd name="T14" fmla="*/ 124 w 186"/>
                <a:gd name="T15" fmla="*/ 6 h 70"/>
                <a:gd name="T16" fmla="*/ 61 w 186"/>
                <a:gd name="T17" fmla="*/ 6 h 70"/>
                <a:gd name="T18" fmla="*/ 11 w 186"/>
                <a:gd name="T19"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70">
                  <a:moveTo>
                    <a:pt x="186" y="70"/>
                  </a:moveTo>
                  <a:lnTo>
                    <a:pt x="0" y="70"/>
                  </a:lnTo>
                  <a:lnTo>
                    <a:pt x="58" y="0"/>
                  </a:lnTo>
                  <a:lnTo>
                    <a:pt x="126" y="0"/>
                  </a:lnTo>
                  <a:lnTo>
                    <a:pt x="186" y="70"/>
                  </a:lnTo>
                  <a:close/>
                  <a:moveTo>
                    <a:pt x="11" y="64"/>
                  </a:moveTo>
                  <a:lnTo>
                    <a:pt x="173" y="64"/>
                  </a:lnTo>
                  <a:lnTo>
                    <a:pt x="124" y="6"/>
                  </a:lnTo>
                  <a:lnTo>
                    <a:pt x="61" y="6"/>
                  </a:lnTo>
                  <a:lnTo>
                    <a:pt x="11" y="64"/>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3" name="Freeform 82"/>
            <p:cNvSpPr>
              <a:spLocks noEditPoints="1"/>
            </p:cNvSpPr>
            <p:nvPr/>
          </p:nvSpPr>
          <p:spPr bwMode="auto">
            <a:xfrm>
              <a:off x="3849689" y="2463800"/>
              <a:ext cx="149225" cy="28575"/>
            </a:xfrm>
            <a:custGeom>
              <a:avLst/>
              <a:gdLst>
                <a:gd name="T0" fmla="*/ 94 w 94"/>
                <a:gd name="T1" fmla="*/ 18 h 18"/>
                <a:gd name="T2" fmla="*/ 0 w 94"/>
                <a:gd name="T3" fmla="*/ 18 h 18"/>
                <a:gd name="T4" fmla="*/ 15 w 94"/>
                <a:gd name="T5" fmla="*/ 0 h 18"/>
                <a:gd name="T6" fmla="*/ 79 w 94"/>
                <a:gd name="T7" fmla="*/ 0 h 18"/>
                <a:gd name="T8" fmla="*/ 94 w 94"/>
                <a:gd name="T9" fmla="*/ 18 h 18"/>
                <a:gd name="T10" fmla="*/ 12 w 94"/>
                <a:gd name="T11" fmla="*/ 13 h 18"/>
                <a:gd name="T12" fmla="*/ 82 w 94"/>
                <a:gd name="T13" fmla="*/ 13 h 18"/>
                <a:gd name="T14" fmla="*/ 76 w 94"/>
                <a:gd name="T15" fmla="*/ 6 h 18"/>
                <a:gd name="T16" fmla="*/ 18 w 94"/>
                <a:gd name="T17" fmla="*/ 6 h 18"/>
                <a:gd name="T18" fmla="*/ 12 w 94"/>
                <a:gd name="T19"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
                  <a:moveTo>
                    <a:pt x="94" y="18"/>
                  </a:moveTo>
                  <a:lnTo>
                    <a:pt x="0" y="18"/>
                  </a:lnTo>
                  <a:lnTo>
                    <a:pt x="15" y="0"/>
                  </a:lnTo>
                  <a:lnTo>
                    <a:pt x="79" y="0"/>
                  </a:lnTo>
                  <a:lnTo>
                    <a:pt x="94" y="18"/>
                  </a:lnTo>
                  <a:close/>
                  <a:moveTo>
                    <a:pt x="12" y="13"/>
                  </a:moveTo>
                  <a:lnTo>
                    <a:pt x="82" y="13"/>
                  </a:lnTo>
                  <a:lnTo>
                    <a:pt x="76" y="6"/>
                  </a:lnTo>
                  <a:lnTo>
                    <a:pt x="18" y="6"/>
                  </a:lnTo>
                  <a:lnTo>
                    <a:pt x="12" y="13"/>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4" name="Freeform 83"/>
            <p:cNvSpPr>
              <a:spLocks noEditPoints="1"/>
            </p:cNvSpPr>
            <p:nvPr/>
          </p:nvSpPr>
          <p:spPr bwMode="auto">
            <a:xfrm>
              <a:off x="3821114" y="2505075"/>
              <a:ext cx="206375" cy="28575"/>
            </a:xfrm>
            <a:custGeom>
              <a:avLst/>
              <a:gdLst>
                <a:gd name="T0" fmla="*/ 130 w 130"/>
                <a:gd name="T1" fmla="*/ 18 h 18"/>
                <a:gd name="T2" fmla="*/ 0 w 130"/>
                <a:gd name="T3" fmla="*/ 18 h 18"/>
                <a:gd name="T4" fmla="*/ 14 w 130"/>
                <a:gd name="T5" fmla="*/ 0 h 18"/>
                <a:gd name="T6" fmla="*/ 117 w 130"/>
                <a:gd name="T7" fmla="*/ 0 h 18"/>
                <a:gd name="T8" fmla="*/ 130 w 130"/>
                <a:gd name="T9" fmla="*/ 18 h 18"/>
                <a:gd name="T10" fmla="*/ 11 w 130"/>
                <a:gd name="T11" fmla="*/ 13 h 18"/>
                <a:gd name="T12" fmla="*/ 119 w 130"/>
                <a:gd name="T13" fmla="*/ 13 h 18"/>
                <a:gd name="T14" fmla="*/ 114 w 130"/>
                <a:gd name="T15" fmla="*/ 5 h 18"/>
                <a:gd name="T16" fmla="*/ 17 w 130"/>
                <a:gd name="T17" fmla="*/ 5 h 18"/>
                <a:gd name="T18" fmla="*/ 11 w 130"/>
                <a:gd name="T19"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 h="18">
                  <a:moveTo>
                    <a:pt x="130" y="18"/>
                  </a:moveTo>
                  <a:lnTo>
                    <a:pt x="0" y="18"/>
                  </a:lnTo>
                  <a:lnTo>
                    <a:pt x="14" y="0"/>
                  </a:lnTo>
                  <a:lnTo>
                    <a:pt x="117" y="0"/>
                  </a:lnTo>
                  <a:lnTo>
                    <a:pt x="130" y="18"/>
                  </a:lnTo>
                  <a:close/>
                  <a:moveTo>
                    <a:pt x="11" y="13"/>
                  </a:moveTo>
                  <a:lnTo>
                    <a:pt x="119" y="13"/>
                  </a:lnTo>
                  <a:lnTo>
                    <a:pt x="114" y="5"/>
                  </a:lnTo>
                  <a:lnTo>
                    <a:pt x="17" y="5"/>
                  </a:lnTo>
                  <a:lnTo>
                    <a:pt x="11" y="13"/>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47" name="组合 246"/>
          <p:cNvGrpSpPr/>
          <p:nvPr/>
        </p:nvGrpSpPr>
        <p:grpSpPr>
          <a:xfrm>
            <a:off x="4563116" y="3056679"/>
            <a:ext cx="353973" cy="312420"/>
            <a:chOff x="4606926" y="2389188"/>
            <a:chExt cx="365125" cy="322263"/>
          </a:xfrm>
        </p:grpSpPr>
        <p:sp>
          <p:nvSpPr>
            <p:cNvPr id="105" name="Freeform 84"/>
            <p:cNvSpPr>
              <a:spLocks noEditPoints="1"/>
            </p:cNvSpPr>
            <p:nvPr/>
          </p:nvSpPr>
          <p:spPr bwMode="auto">
            <a:xfrm>
              <a:off x="4606926" y="2389188"/>
              <a:ext cx="365125" cy="322263"/>
            </a:xfrm>
            <a:custGeom>
              <a:avLst/>
              <a:gdLst>
                <a:gd name="T0" fmla="*/ 152 w 160"/>
                <a:gd name="T1" fmla="*/ 142 h 142"/>
                <a:gd name="T2" fmla="*/ 9 w 160"/>
                <a:gd name="T3" fmla="*/ 142 h 142"/>
                <a:gd name="T4" fmla="*/ 0 w 160"/>
                <a:gd name="T5" fmla="*/ 133 h 142"/>
                <a:gd name="T6" fmla="*/ 0 w 160"/>
                <a:gd name="T7" fmla="*/ 31 h 142"/>
                <a:gd name="T8" fmla="*/ 31 w 160"/>
                <a:gd name="T9" fmla="*/ 0 h 142"/>
                <a:gd name="T10" fmla="*/ 130 w 160"/>
                <a:gd name="T11" fmla="*/ 0 h 142"/>
                <a:gd name="T12" fmla="*/ 160 w 160"/>
                <a:gd name="T13" fmla="*/ 31 h 142"/>
                <a:gd name="T14" fmla="*/ 160 w 160"/>
                <a:gd name="T15" fmla="*/ 133 h 142"/>
                <a:gd name="T16" fmla="*/ 152 w 160"/>
                <a:gd name="T17" fmla="*/ 142 h 142"/>
                <a:gd name="T18" fmla="*/ 8 w 160"/>
                <a:gd name="T19" fmla="*/ 35 h 142"/>
                <a:gd name="T20" fmla="*/ 8 w 160"/>
                <a:gd name="T21" fmla="*/ 133 h 142"/>
                <a:gd name="T22" fmla="*/ 9 w 160"/>
                <a:gd name="T23" fmla="*/ 134 h 142"/>
                <a:gd name="T24" fmla="*/ 152 w 160"/>
                <a:gd name="T25" fmla="*/ 134 h 142"/>
                <a:gd name="T26" fmla="*/ 152 w 160"/>
                <a:gd name="T27" fmla="*/ 133 h 142"/>
                <a:gd name="T28" fmla="*/ 152 w 160"/>
                <a:gd name="T29" fmla="*/ 35 h 142"/>
                <a:gd name="T30" fmla="*/ 126 w 160"/>
                <a:gd name="T31" fmla="*/ 8 h 142"/>
                <a:gd name="T32" fmla="*/ 34 w 160"/>
                <a:gd name="T33" fmla="*/ 8 h 142"/>
                <a:gd name="T34" fmla="*/ 8 w 160"/>
                <a:gd name="T35" fmla="*/ 3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0" h="142">
                  <a:moveTo>
                    <a:pt x="152" y="142"/>
                  </a:moveTo>
                  <a:cubicBezTo>
                    <a:pt x="9" y="142"/>
                    <a:pt x="9" y="142"/>
                    <a:pt x="9" y="142"/>
                  </a:cubicBezTo>
                  <a:cubicBezTo>
                    <a:pt x="4" y="142"/>
                    <a:pt x="0" y="138"/>
                    <a:pt x="0" y="133"/>
                  </a:cubicBezTo>
                  <a:cubicBezTo>
                    <a:pt x="0" y="31"/>
                    <a:pt x="0" y="31"/>
                    <a:pt x="0" y="31"/>
                  </a:cubicBezTo>
                  <a:cubicBezTo>
                    <a:pt x="31" y="0"/>
                    <a:pt x="31" y="0"/>
                    <a:pt x="31" y="0"/>
                  </a:cubicBezTo>
                  <a:cubicBezTo>
                    <a:pt x="130" y="0"/>
                    <a:pt x="130" y="0"/>
                    <a:pt x="130" y="0"/>
                  </a:cubicBezTo>
                  <a:cubicBezTo>
                    <a:pt x="160" y="31"/>
                    <a:pt x="160" y="31"/>
                    <a:pt x="160" y="31"/>
                  </a:cubicBezTo>
                  <a:cubicBezTo>
                    <a:pt x="160" y="133"/>
                    <a:pt x="160" y="133"/>
                    <a:pt x="160" y="133"/>
                  </a:cubicBezTo>
                  <a:cubicBezTo>
                    <a:pt x="160" y="138"/>
                    <a:pt x="157" y="142"/>
                    <a:pt x="152" y="142"/>
                  </a:cubicBezTo>
                  <a:close/>
                  <a:moveTo>
                    <a:pt x="8" y="35"/>
                  </a:moveTo>
                  <a:cubicBezTo>
                    <a:pt x="8" y="133"/>
                    <a:pt x="8" y="133"/>
                    <a:pt x="8" y="133"/>
                  </a:cubicBezTo>
                  <a:cubicBezTo>
                    <a:pt x="8" y="133"/>
                    <a:pt x="8" y="134"/>
                    <a:pt x="9" y="134"/>
                  </a:cubicBezTo>
                  <a:cubicBezTo>
                    <a:pt x="152" y="134"/>
                    <a:pt x="152" y="134"/>
                    <a:pt x="152" y="134"/>
                  </a:cubicBezTo>
                  <a:cubicBezTo>
                    <a:pt x="152" y="134"/>
                    <a:pt x="152" y="133"/>
                    <a:pt x="152" y="133"/>
                  </a:cubicBezTo>
                  <a:cubicBezTo>
                    <a:pt x="152" y="35"/>
                    <a:pt x="152" y="35"/>
                    <a:pt x="152" y="35"/>
                  </a:cubicBezTo>
                  <a:cubicBezTo>
                    <a:pt x="126" y="8"/>
                    <a:pt x="126" y="8"/>
                    <a:pt x="126" y="8"/>
                  </a:cubicBezTo>
                  <a:cubicBezTo>
                    <a:pt x="34" y="8"/>
                    <a:pt x="34" y="8"/>
                    <a:pt x="34" y="8"/>
                  </a:cubicBezTo>
                  <a:lnTo>
                    <a:pt x="8" y="35"/>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6" name="Freeform 85"/>
            <p:cNvSpPr>
              <a:spLocks noEditPoints="1"/>
            </p:cNvSpPr>
            <p:nvPr/>
          </p:nvSpPr>
          <p:spPr bwMode="auto">
            <a:xfrm>
              <a:off x="4668839" y="2501900"/>
              <a:ext cx="242888" cy="161925"/>
            </a:xfrm>
            <a:custGeom>
              <a:avLst/>
              <a:gdLst>
                <a:gd name="T0" fmla="*/ 76 w 153"/>
                <a:gd name="T1" fmla="*/ 102 h 102"/>
                <a:gd name="T2" fmla="*/ 0 w 153"/>
                <a:gd name="T3" fmla="*/ 40 h 102"/>
                <a:gd name="T4" fmla="*/ 46 w 153"/>
                <a:gd name="T5" fmla="*/ 40 h 102"/>
                <a:gd name="T6" fmla="*/ 46 w 153"/>
                <a:gd name="T7" fmla="*/ 0 h 102"/>
                <a:gd name="T8" fmla="*/ 106 w 153"/>
                <a:gd name="T9" fmla="*/ 0 h 102"/>
                <a:gd name="T10" fmla="*/ 106 w 153"/>
                <a:gd name="T11" fmla="*/ 40 h 102"/>
                <a:gd name="T12" fmla="*/ 153 w 153"/>
                <a:gd name="T13" fmla="*/ 40 h 102"/>
                <a:gd name="T14" fmla="*/ 76 w 153"/>
                <a:gd name="T15" fmla="*/ 102 h 102"/>
                <a:gd name="T16" fmla="*/ 16 w 153"/>
                <a:gd name="T17" fmla="*/ 46 h 102"/>
                <a:gd name="T18" fmla="*/ 76 w 153"/>
                <a:gd name="T19" fmla="*/ 95 h 102"/>
                <a:gd name="T20" fmla="*/ 136 w 153"/>
                <a:gd name="T21" fmla="*/ 46 h 102"/>
                <a:gd name="T22" fmla="*/ 100 w 153"/>
                <a:gd name="T23" fmla="*/ 46 h 102"/>
                <a:gd name="T24" fmla="*/ 100 w 153"/>
                <a:gd name="T25" fmla="*/ 6 h 102"/>
                <a:gd name="T26" fmla="*/ 52 w 153"/>
                <a:gd name="T27" fmla="*/ 6 h 102"/>
                <a:gd name="T28" fmla="*/ 52 w 153"/>
                <a:gd name="T29" fmla="*/ 46 h 102"/>
                <a:gd name="T30" fmla="*/ 16 w 153"/>
                <a:gd name="T31" fmla="*/ 4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3" h="102">
                  <a:moveTo>
                    <a:pt x="76" y="102"/>
                  </a:moveTo>
                  <a:lnTo>
                    <a:pt x="0" y="40"/>
                  </a:lnTo>
                  <a:lnTo>
                    <a:pt x="46" y="40"/>
                  </a:lnTo>
                  <a:lnTo>
                    <a:pt x="46" y="0"/>
                  </a:lnTo>
                  <a:lnTo>
                    <a:pt x="106" y="0"/>
                  </a:lnTo>
                  <a:lnTo>
                    <a:pt x="106" y="40"/>
                  </a:lnTo>
                  <a:lnTo>
                    <a:pt x="153" y="40"/>
                  </a:lnTo>
                  <a:lnTo>
                    <a:pt x="76" y="102"/>
                  </a:lnTo>
                  <a:close/>
                  <a:moveTo>
                    <a:pt x="16" y="46"/>
                  </a:moveTo>
                  <a:lnTo>
                    <a:pt x="76" y="95"/>
                  </a:lnTo>
                  <a:lnTo>
                    <a:pt x="136" y="46"/>
                  </a:lnTo>
                  <a:lnTo>
                    <a:pt x="100" y="46"/>
                  </a:lnTo>
                  <a:lnTo>
                    <a:pt x="100" y="6"/>
                  </a:lnTo>
                  <a:lnTo>
                    <a:pt x="52" y="6"/>
                  </a:lnTo>
                  <a:lnTo>
                    <a:pt x="52" y="46"/>
                  </a:lnTo>
                  <a:lnTo>
                    <a:pt x="16" y="46"/>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7" name="Freeform 86"/>
            <p:cNvSpPr>
              <a:spLocks noEditPoints="1"/>
            </p:cNvSpPr>
            <p:nvPr/>
          </p:nvSpPr>
          <p:spPr bwMode="auto">
            <a:xfrm>
              <a:off x="4657726" y="2424113"/>
              <a:ext cx="263525" cy="30163"/>
            </a:xfrm>
            <a:custGeom>
              <a:avLst/>
              <a:gdLst>
                <a:gd name="T0" fmla="*/ 166 w 166"/>
                <a:gd name="T1" fmla="*/ 19 h 19"/>
                <a:gd name="T2" fmla="*/ 0 w 166"/>
                <a:gd name="T3" fmla="*/ 19 h 19"/>
                <a:gd name="T4" fmla="*/ 20 w 166"/>
                <a:gd name="T5" fmla="*/ 0 h 19"/>
                <a:gd name="T6" fmla="*/ 148 w 166"/>
                <a:gd name="T7" fmla="*/ 0 h 19"/>
                <a:gd name="T8" fmla="*/ 166 w 166"/>
                <a:gd name="T9" fmla="*/ 19 h 19"/>
                <a:gd name="T10" fmla="*/ 14 w 166"/>
                <a:gd name="T11" fmla="*/ 13 h 19"/>
                <a:gd name="T12" fmla="*/ 153 w 166"/>
                <a:gd name="T13" fmla="*/ 13 h 19"/>
                <a:gd name="T14" fmla="*/ 145 w 166"/>
                <a:gd name="T15" fmla="*/ 6 h 19"/>
                <a:gd name="T16" fmla="*/ 21 w 166"/>
                <a:gd name="T17" fmla="*/ 6 h 19"/>
                <a:gd name="T18" fmla="*/ 14 w 166"/>
                <a:gd name="T19"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9">
                  <a:moveTo>
                    <a:pt x="166" y="19"/>
                  </a:moveTo>
                  <a:lnTo>
                    <a:pt x="0" y="19"/>
                  </a:lnTo>
                  <a:lnTo>
                    <a:pt x="20" y="0"/>
                  </a:lnTo>
                  <a:lnTo>
                    <a:pt x="148" y="0"/>
                  </a:lnTo>
                  <a:lnTo>
                    <a:pt x="166" y="19"/>
                  </a:lnTo>
                  <a:close/>
                  <a:moveTo>
                    <a:pt x="14" y="13"/>
                  </a:moveTo>
                  <a:lnTo>
                    <a:pt x="153" y="13"/>
                  </a:lnTo>
                  <a:lnTo>
                    <a:pt x="145" y="6"/>
                  </a:lnTo>
                  <a:lnTo>
                    <a:pt x="21" y="6"/>
                  </a:lnTo>
                  <a:lnTo>
                    <a:pt x="14" y="13"/>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74" name="组合 273"/>
          <p:cNvGrpSpPr/>
          <p:nvPr/>
        </p:nvGrpSpPr>
        <p:grpSpPr>
          <a:xfrm>
            <a:off x="5414189" y="3056679"/>
            <a:ext cx="355512" cy="312420"/>
            <a:chOff x="5414189" y="3056679"/>
            <a:chExt cx="355512" cy="312420"/>
          </a:xfrm>
        </p:grpSpPr>
        <p:sp>
          <p:nvSpPr>
            <p:cNvPr id="108" name="Freeform 87"/>
            <p:cNvSpPr>
              <a:spLocks noEditPoints="1"/>
            </p:cNvSpPr>
            <p:nvPr/>
          </p:nvSpPr>
          <p:spPr bwMode="auto">
            <a:xfrm>
              <a:off x="5414189" y="3056679"/>
              <a:ext cx="355512" cy="312420"/>
            </a:xfrm>
            <a:custGeom>
              <a:avLst/>
              <a:gdLst>
                <a:gd name="T0" fmla="*/ 152 w 161"/>
                <a:gd name="T1" fmla="*/ 142 h 142"/>
                <a:gd name="T2" fmla="*/ 9 w 161"/>
                <a:gd name="T3" fmla="*/ 142 h 142"/>
                <a:gd name="T4" fmla="*/ 0 w 161"/>
                <a:gd name="T5" fmla="*/ 133 h 142"/>
                <a:gd name="T6" fmla="*/ 0 w 161"/>
                <a:gd name="T7" fmla="*/ 31 h 142"/>
                <a:gd name="T8" fmla="*/ 31 w 161"/>
                <a:gd name="T9" fmla="*/ 0 h 142"/>
                <a:gd name="T10" fmla="*/ 130 w 161"/>
                <a:gd name="T11" fmla="*/ 0 h 142"/>
                <a:gd name="T12" fmla="*/ 161 w 161"/>
                <a:gd name="T13" fmla="*/ 31 h 142"/>
                <a:gd name="T14" fmla="*/ 161 w 161"/>
                <a:gd name="T15" fmla="*/ 133 h 142"/>
                <a:gd name="T16" fmla="*/ 152 w 161"/>
                <a:gd name="T17" fmla="*/ 142 h 142"/>
                <a:gd name="T18" fmla="*/ 8 w 161"/>
                <a:gd name="T19" fmla="*/ 35 h 142"/>
                <a:gd name="T20" fmla="*/ 8 w 161"/>
                <a:gd name="T21" fmla="*/ 133 h 142"/>
                <a:gd name="T22" fmla="*/ 9 w 161"/>
                <a:gd name="T23" fmla="*/ 134 h 142"/>
                <a:gd name="T24" fmla="*/ 152 w 161"/>
                <a:gd name="T25" fmla="*/ 134 h 142"/>
                <a:gd name="T26" fmla="*/ 153 w 161"/>
                <a:gd name="T27" fmla="*/ 133 h 142"/>
                <a:gd name="T28" fmla="*/ 153 w 161"/>
                <a:gd name="T29" fmla="*/ 35 h 142"/>
                <a:gd name="T30" fmla="*/ 126 w 161"/>
                <a:gd name="T31" fmla="*/ 8 h 142"/>
                <a:gd name="T32" fmla="*/ 35 w 161"/>
                <a:gd name="T33" fmla="*/ 8 h 142"/>
                <a:gd name="T34" fmla="*/ 8 w 161"/>
                <a:gd name="T35" fmla="*/ 3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1" h="142">
                  <a:moveTo>
                    <a:pt x="152" y="142"/>
                  </a:moveTo>
                  <a:cubicBezTo>
                    <a:pt x="9" y="142"/>
                    <a:pt x="9" y="142"/>
                    <a:pt x="9" y="142"/>
                  </a:cubicBezTo>
                  <a:cubicBezTo>
                    <a:pt x="4" y="142"/>
                    <a:pt x="0" y="138"/>
                    <a:pt x="0" y="133"/>
                  </a:cubicBezTo>
                  <a:cubicBezTo>
                    <a:pt x="0" y="31"/>
                    <a:pt x="0" y="31"/>
                    <a:pt x="0" y="31"/>
                  </a:cubicBezTo>
                  <a:cubicBezTo>
                    <a:pt x="31" y="0"/>
                    <a:pt x="31" y="0"/>
                    <a:pt x="31" y="0"/>
                  </a:cubicBezTo>
                  <a:cubicBezTo>
                    <a:pt x="130" y="0"/>
                    <a:pt x="130" y="0"/>
                    <a:pt x="130" y="0"/>
                  </a:cubicBezTo>
                  <a:cubicBezTo>
                    <a:pt x="161" y="31"/>
                    <a:pt x="161" y="31"/>
                    <a:pt x="161" y="31"/>
                  </a:cubicBezTo>
                  <a:cubicBezTo>
                    <a:pt x="161" y="133"/>
                    <a:pt x="161" y="133"/>
                    <a:pt x="161" y="133"/>
                  </a:cubicBezTo>
                  <a:cubicBezTo>
                    <a:pt x="161" y="138"/>
                    <a:pt x="157" y="142"/>
                    <a:pt x="152" y="142"/>
                  </a:cubicBezTo>
                  <a:close/>
                  <a:moveTo>
                    <a:pt x="8" y="35"/>
                  </a:moveTo>
                  <a:cubicBezTo>
                    <a:pt x="8" y="133"/>
                    <a:pt x="8" y="133"/>
                    <a:pt x="8" y="133"/>
                  </a:cubicBezTo>
                  <a:cubicBezTo>
                    <a:pt x="8" y="133"/>
                    <a:pt x="9" y="134"/>
                    <a:pt x="9" y="134"/>
                  </a:cubicBezTo>
                  <a:cubicBezTo>
                    <a:pt x="152" y="134"/>
                    <a:pt x="152" y="134"/>
                    <a:pt x="152" y="134"/>
                  </a:cubicBezTo>
                  <a:cubicBezTo>
                    <a:pt x="152" y="134"/>
                    <a:pt x="153" y="133"/>
                    <a:pt x="153" y="133"/>
                  </a:cubicBezTo>
                  <a:cubicBezTo>
                    <a:pt x="153" y="35"/>
                    <a:pt x="153" y="35"/>
                    <a:pt x="153" y="35"/>
                  </a:cubicBezTo>
                  <a:cubicBezTo>
                    <a:pt x="126" y="8"/>
                    <a:pt x="126" y="8"/>
                    <a:pt x="126" y="8"/>
                  </a:cubicBezTo>
                  <a:cubicBezTo>
                    <a:pt x="35" y="8"/>
                    <a:pt x="35" y="8"/>
                    <a:pt x="35" y="8"/>
                  </a:cubicBezTo>
                  <a:lnTo>
                    <a:pt x="8" y="35"/>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9" name="Freeform 88"/>
            <p:cNvSpPr>
              <a:spLocks noEditPoints="1"/>
            </p:cNvSpPr>
            <p:nvPr/>
          </p:nvSpPr>
          <p:spPr bwMode="auto">
            <a:xfrm>
              <a:off x="5474210" y="3164410"/>
              <a:ext cx="235469" cy="158519"/>
            </a:xfrm>
            <a:custGeom>
              <a:avLst/>
              <a:gdLst>
                <a:gd name="T0" fmla="*/ 108 w 153"/>
                <a:gd name="T1" fmla="*/ 103 h 103"/>
                <a:gd name="T2" fmla="*/ 46 w 153"/>
                <a:gd name="T3" fmla="*/ 103 h 103"/>
                <a:gd name="T4" fmla="*/ 46 w 153"/>
                <a:gd name="T5" fmla="*/ 61 h 103"/>
                <a:gd name="T6" fmla="*/ 0 w 153"/>
                <a:gd name="T7" fmla="*/ 61 h 103"/>
                <a:gd name="T8" fmla="*/ 77 w 153"/>
                <a:gd name="T9" fmla="*/ 0 h 103"/>
                <a:gd name="T10" fmla="*/ 153 w 153"/>
                <a:gd name="T11" fmla="*/ 61 h 103"/>
                <a:gd name="T12" fmla="*/ 108 w 153"/>
                <a:gd name="T13" fmla="*/ 61 h 103"/>
                <a:gd name="T14" fmla="*/ 108 w 153"/>
                <a:gd name="T15" fmla="*/ 103 h 103"/>
                <a:gd name="T16" fmla="*/ 52 w 153"/>
                <a:gd name="T17" fmla="*/ 97 h 103"/>
                <a:gd name="T18" fmla="*/ 102 w 153"/>
                <a:gd name="T19" fmla="*/ 97 h 103"/>
                <a:gd name="T20" fmla="*/ 102 w 153"/>
                <a:gd name="T21" fmla="*/ 56 h 103"/>
                <a:gd name="T22" fmla="*/ 136 w 153"/>
                <a:gd name="T23" fmla="*/ 56 h 103"/>
                <a:gd name="T24" fmla="*/ 77 w 153"/>
                <a:gd name="T25" fmla="*/ 7 h 103"/>
                <a:gd name="T26" fmla="*/ 17 w 153"/>
                <a:gd name="T27" fmla="*/ 56 h 103"/>
                <a:gd name="T28" fmla="*/ 52 w 153"/>
                <a:gd name="T29" fmla="*/ 56 h 103"/>
                <a:gd name="T30" fmla="*/ 52 w 153"/>
                <a:gd name="T31" fmla="*/ 9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3" h="103">
                  <a:moveTo>
                    <a:pt x="108" y="103"/>
                  </a:moveTo>
                  <a:lnTo>
                    <a:pt x="46" y="103"/>
                  </a:lnTo>
                  <a:lnTo>
                    <a:pt x="46" y="61"/>
                  </a:lnTo>
                  <a:lnTo>
                    <a:pt x="0" y="61"/>
                  </a:lnTo>
                  <a:lnTo>
                    <a:pt x="77" y="0"/>
                  </a:lnTo>
                  <a:lnTo>
                    <a:pt x="153" y="61"/>
                  </a:lnTo>
                  <a:lnTo>
                    <a:pt x="108" y="61"/>
                  </a:lnTo>
                  <a:lnTo>
                    <a:pt x="108" y="103"/>
                  </a:lnTo>
                  <a:close/>
                  <a:moveTo>
                    <a:pt x="52" y="97"/>
                  </a:moveTo>
                  <a:lnTo>
                    <a:pt x="102" y="97"/>
                  </a:lnTo>
                  <a:lnTo>
                    <a:pt x="102" y="56"/>
                  </a:lnTo>
                  <a:lnTo>
                    <a:pt x="136" y="56"/>
                  </a:lnTo>
                  <a:lnTo>
                    <a:pt x="77" y="7"/>
                  </a:lnTo>
                  <a:lnTo>
                    <a:pt x="17" y="56"/>
                  </a:lnTo>
                  <a:lnTo>
                    <a:pt x="52" y="56"/>
                  </a:lnTo>
                  <a:lnTo>
                    <a:pt x="52" y="97"/>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0" name="Freeform 89"/>
            <p:cNvSpPr>
              <a:spLocks noEditPoints="1"/>
            </p:cNvSpPr>
            <p:nvPr/>
          </p:nvSpPr>
          <p:spPr bwMode="auto">
            <a:xfrm>
              <a:off x="5463438" y="3090537"/>
              <a:ext cx="258554" cy="29242"/>
            </a:xfrm>
            <a:custGeom>
              <a:avLst/>
              <a:gdLst>
                <a:gd name="T0" fmla="*/ 168 w 168"/>
                <a:gd name="T1" fmla="*/ 19 h 19"/>
                <a:gd name="T2" fmla="*/ 0 w 168"/>
                <a:gd name="T3" fmla="*/ 19 h 19"/>
                <a:gd name="T4" fmla="*/ 20 w 168"/>
                <a:gd name="T5" fmla="*/ 0 h 19"/>
                <a:gd name="T6" fmla="*/ 147 w 168"/>
                <a:gd name="T7" fmla="*/ 0 h 19"/>
                <a:gd name="T8" fmla="*/ 168 w 168"/>
                <a:gd name="T9" fmla="*/ 19 h 19"/>
                <a:gd name="T10" fmla="*/ 14 w 168"/>
                <a:gd name="T11" fmla="*/ 13 h 19"/>
                <a:gd name="T12" fmla="*/ 153 w 168"/>
                <a:gd name="T13" fmla="*/ 13 h 19"/>
                <a:gd name="T14" fmla="*/ 145 w 168"/>
                <a:gd name="T15" fmla="*/ 6 h 19"/>
                <a:gd name="T16" fmla="*/ 23 w 168"/>
                <a:gd name="T17" fmla="*/ 6 h 19"/>
                <a:gd name="T18" fmla="*/ 14 w 168"/>
                <a:gd name="T19"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9">
                  <a:moveTo>
                    <a:pt x="168" y="19"/>
                  </a:moveTo>
                  <a:lnTo>
                    <a:pt x="0" y="19"/>
                  </a:lnTo>
                  <a:lnTo>
                    <a:pt x="20" y="0"/>
                  </a:lnTo>
                  <a:lnTo>
                    <a:pt x="147" y="0"/>
                  </a:lnTo>
                  <a:lnTo>
                    <a:pt x="168" y="19"/>
                  </a:lnTo>
                  <a:close/>
                  <a:moveTo>
                    <a:pt x="14" y="13"/>
                  </a:moveTo>
                  <a:lnTo>
                    <a:pt x="153" y="13"/>
                  </a:lnTo>
                  <a:lnTo>
                    <a:pt x="145" y="6"/>
                  </a:lnTo>
                  <a:lnTo>
                    <a:pt x="23" y="6"/>
                  </a:lnTo>
                  <a:lnTo>
                    <a:pt x="14" y="13"/>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73" name="组合 272"/>
          <p:cNvGrpSpPr/>
          <p:nvPr/>
        </p:nvGrpSpPr>
        <p:grpSpPr>
          <a:xfrm>
            <a:off x="6245255" y="3027437"/>
            <a:ext cx="373980" cy="330888"/>
            <a:chOff x="6245255" y="3027437"/>
            <a:chExt cx="373980" cy="330888"/>
          </a:xfrm>
        </p:grpSpPr>
        <p:sp>
          <p:nvSpPr>
            <p:cNvPr id="111" name="Freeform 90"/>
            <p:cNvSpPr>
              <a:spLocks noEditPoints="1"/>
            </p:cNvSpPr>
            <p:nvPr/>
          </p:nvSpPr>
          <p:spPr bwMode="auto">
            <a:xfrm>
              <a:off x="6245255" y="3195190"/>
              <a:ext cx="373980" cy="127738"/>
            </a:xfrm>
            <a:custGeom>
              <a:avLst/>
              <a:gdLst>
                <a:gd name="T0" fmla="*/ 243 w 243"/>
                <a:gd name="T1" fmla="*/ 83 h 83"/>
                <a:gd name="T2" fmla="*/ 0 w 243"/>
                <a:gd name="T3" fmla="*/ 83 h 83"/>
                <a:gd name="T4" fmla="*/ 0 w 243"/>
                <a:gd name="T5" fmla="*/ 61 h 83"/>
                <a:gd name="T6" fmla="*/ 32 w 243"/>
                <a:gd name="T7" fmla="*/ 0 h 83"/>
                <a:gd name="T8" fmla="*/ 74 w 243"/>
                <a:gd name="T9" fmla="*/ 0 h 83"/>
                <a:gd name="T10" fmla="*/ 121 w 243"/>
                <a:gd name="T11" fmla="*/ 47 h 83"/>
                <a:gd name="T12" fmla="*/ 169 w 243"/>
                <a:gd name="T13" fmla="*/ 0 h 83"/>
                <a:gd name="T14" fmla="*/ 211 w 243"/>
                <a:gd name="T15" fmla="*/ 0 h 83"/>
                <a:gd name="T16" fmla="*/ 243 w 243"/>
                <a:gd name="T17" fmla="*/ 61 h 83"/>
                <a:gd name="T18" fmla="*/ 243 w 243"/>
                <a:gd name="T19" fmla="*/ 83 h 83"/>
                <a:gd name="T20" fmla="*/ 12 w 243"/>
                <a:gd name="T21" fmla="*/ 71 h 83"/>
                <a:gd name="T22" fmla="*/ 231 w 243"/>
                <a:gd name="T23" fmla="*/ 71 h 83"/>
                <a:gd name="T24" fmla="*/ 231 w 243"/>
                <a:gd name="T25" fmla="*/ 64 h 83"/>
                <a:gd name="T26" fmla="*/ 204 w 243"/>
                <a:gd name="T27" fmla="*/ 11 h 83"/>
                <a:gd name="T28" fmla="*/ 174 w 243"/>
                <a:gd name="T29" fmla="*/ 11 h 83"/>
                <a:gd name="T30" fmla="*/ 121 w 243"/>
                <a:gd name="T31" fmla="*/ 64 h 83"/>
                <a:gd name="T32" fmla="*/ 68 w 243"/>
                <a:gd name="T33" fmla="*/ 11 h 83"/>
                <a:gd name="T34" fmla="*/ 38 w 243"/>
                <a:gd name="T35" fmla="*/ 11 h 83"/>
                <a:gd name="T36" fmla="*/ 12 w 243"/>
                <a:gd name="T37" fmla="*/ 64 h 83"/>
                <a:gd name="T38" fmla="*/ 12 w 243"/>
                <a:gd name="T39" fmla="*/ 7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3" h="83">
                  <a:moveTo>
                    <a:pt x="243" y="83"/>
                  </a:moveTo>
                  <a:lnTo>
                    <a:pt x="0" y="83"/>
                  </a:lnTo>
                  <a:lnTo>
                    <a:pt x="0" y="61"/>
                  </a:lnTo>
                  <a:lnTo>
                    <a:pt x="32" y="0"/>
                  </a:lnTo>
                  <a:lnTo>
                    <a:pt x="74" y="0"/>
                  </a:lnTo>
                  <a:lnTo>
                    <a:pt x="121" y="47"/>
                  </a:lnTo>
                  <a:lnTo>
                    <a:pt x="169" y="0"/>
                  </a:lnTo>
                  <a:lnTo>
                    <a:pt x="211" y="0"/>
                  </a:lnTo>
                  <a:lnTo>
                    <a:pt x="243" y="61"/>
                  </a:lnTo>
                  <a:lnTo>
                    <a:pt x="243" y="83"/>
                  </a:lnTo>
                  <a:close/>
                  <a:moveTo>
                    <a:pt x="12" y="71"/>
                  </a:moveTo>
                  <a:lnTo>
                    <a:pt x="231" y="71"/>
                  </a:lnTo>
                  <a:lnTo>
                    <a:pt x="231" y="64"/>
                  </a:lnTo>
                  <a:lnTo>
                    <a:pt x="204" y="11"/>
                  </a:lnTo>
                  <a:lnTo>
                    <a:pt x="174" y="11"/>
                  </a:lnTo>
                  <a:lnTo>
                    <a:pt x="121" y="64"/>
                  </a:lnTo>
                  <a:lnTo>
                    <a:pt x="68" y="11"/>
                  </a:lnTo>
                  <a:lnTo>
                    <a:pt x="38" y="11"/>
                  </a:lnTo>
                  <a:lnTo>
                    <a:pt x="12" y="64"/>
                  </a:lnTo>
                  <a:lnTo>
                    <a:pt x="12" y="71"/>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2" name="Rectangle 91"/>
            <p:cNvSpPr>
              <a:spLocks noChangeArrowheads="1"/>
            </p:cNvSpPr>
            <p:nvPr/>
          </p:nvSpPr>
          <p:spPr bwMode="auto">
            <a:xfrm>
              <a:off x="6245255" y="3349091"/>
              <a:ext cx="370902" cy="9234"/>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3" name="Freeform 92"/>
            <p:cNvSpPr>
              <a:spLocks noEditPoints="1"/>
            </p:cNvSpPr>
            <p:nvPr/>
          </p:nvSpPr>
          <p:spPr bwMode="auto">
            <a:xfrm>
              <a:off x="6320666" y="3027437"/>
              <a:ext cx="220079" cy="198533"/>
            </a:xfrm>
            <a:custGeom>
              <a:avLst/>
              <a:gdLst>
                <a:gd name="T0" fmla="*/ 72 w 143"/>
                <a:gd name="T1" fmla="*/ 129 h 129"/>
                <a:gd name="T2" fmla="*/ 0 w 143"/>
                <a:gd name="T3" fmla="*/ 57 h 129"/>
                <a:gd name="T4" fmla="*/ 55 w 143"/>
                <a:gd name="T5" fmla="*/ 57 h 129"/>
                <a:gd name="T6" fmla="*/ 55 w 143"/>
                <a:gd name="T7" fmla="*/ 0 h 129"/>
                <a:gd name="T8" fmla="*/ 89 w 143"/>
                <a:gd name="T9" fmla="*/ 0 h 129"/>
                <a:gd name="T10" fmla="*/ 89 w 143"/>
                <a:gd name="T11" fmla="*/ 57 h 129"/>
                <a:gd name="T12" fmla="*/ 143 w 143"/>
                <a:gd name="T13" fmla="*/ 57 h 129"/>
                <a:gd name="T14" fmla="*/ 72 w 143"/>
                <a:gd name="T15" fmla="*/ 129 h 129"/>
                <a:gd name="T16" fmla="*/ 14 w 143"/>
                <a:gd name="T17" fmla="*/ 63 h 129"/>
                <a:gd name="T18" fmla="*/ 72 w 143"/>
                <a:gd name="T19" fmla="*/ 120 h 129"/>
                <a:gd name="T20" fmla="*/ 131 w 143"/>
                <a:gd name="T21" fmla="*/ 63 h 129"/>
                <a:gd name="T22" fmla="*/ 83 w 143"/>
                <a:gd name="T23" fmla="*/ 63 h 129"/>
                <a:gd name="T24" fmla="*/ 83 w 143"/>
                <a:gd name="T25" fmla="*/ 6 h 129"/>
                <a:gd name="T26" fmla="*/ 60 w 143"/>
                <a:gd name="T27" fmla="*/ 6 h 129"/>
                <a:gd name="T28" fmla="*/ 60 w 143"/>
                <a:gd name="T29" fmla="*/ 63 h 129"/>
                <a:gd name="T30" fmla="*/ 14 w 143"/>
                <a:gd name="T31" fmla="*/ 6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129">
                  <a:moveTo>
                    <a:pt x="72" y="129"/>
                  </a:moveTo>
                  <a:lnTo>
                    <a:pt x="0" y="57"/>
                  </a:lnTo>
                  <a:lnTo>
                    <a:pt x="55" y="57"/>
                  </a:lnTo>
                  <a:lnTo>
                    <a:pt x="55" y="0"/>
                  </a:lnTo>
                  <a:lnTo>
                    <a:pt x="89" y="0"/>
                  </a:lnTo>
                  <a:lnTo>
                    <a:pt x="89" y="57"/>
                  </a:lnTo>
                  <a:lnTo>
                    <a:pt x="143" y="57"/>
                  </a:lnTo>
                  <a:lnTo>
                    <a:pt x="72" y="129"/>
                  </a:lnTo>
                  <a:close/>
                  <a:moveTo>
                    <a:pt x="14" y="63"/>
                  </a:moveTo>
                  <a:lnTo>
                    <a:pt x="72" y="120"/>
                  </a:lnTo>
                  <a:lnTo>
                    <a:pt x="131" y="63"/>
                  </a:lnTo>
                  <a:lnTo>
                    <a:pt x="83" y="63"/>
                  </a:lnTo>
                  <a:lnTo>
                    <a:pt x="83" y="6"/>
                  </a:lnTo>
                  <a:lnTo>
                    <a:pt x="60" y="6"/>
                  </a:lnTo>
                  <a:lnTo>
                    <a:pt x="60" y="63"/>
                  </a:lnTo>
                  <a:lnTo>
                    <a:pt x="14" y="63"/>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75" name="组合 274"/>
          <p:cNvGrpSpPr/>
          <p:nvPr/>
        </p:nvGrpSpPr>
        <p:grpSpPr>
          <a:xfrm>
            <a:off x="7093250" y="3013587"/>
            <a:ext cx="372441" cy="344738"/>
            <a:chOff x="7093250" y="3013587"/>
            <a:chExt cx="372441" cy="344738"/>
          </a:xfrm>
        </p:grpSpPr>
        <p:sp>
          <p:nvSpPr>
            <p:cNvPr id="114" name="Freeform 93"/>
            <p:cNvSpPr>
              <a:spLocks noEditPoints="1"/>
            </p:cNvSpPr>
            <p:nvPr/>
          </p:nvSpPr>
          <p:spPr bwMode="auto">
            <a:xfrm>
              <a:off x="7093250" y="3195190"/>
              <a:ext cx="372441" cy="127738"/>
            </a:xfrm>
            <a:custGeom>
              <a:avLst/>
              <a:gdLst>
                <a:gd name="T0" fmla="*/ 242 w 242"/>
                <a:gd name="T1" fmla="*/ 83 h 83"/>
                <a:gd name="T2" fmla="*/ 0 w 242"/>
                <a:gd name="T3" fmla="*/ 83 h 83"/>
                <a:gd name="T4" fmla="*/ 0 w 242"/>
                <a:gd name="T5" fmla="*/ 61 h 83"/>
                <a:gd name="T6" fmla="*/ 31 w 242"/>
                <a:gd name="T7" fmla="*/ 0 h 83"/>
                <a:gd name="T8" fmla="*/ 98 w 242"/>
                <a:gd name="T9" fmla="*/ 0 h 83"/>
                <a:gd name="T10" fmla="*/ 98 w 242"/>
                <a:gd name="T11" fmla="*/ 28 h 83"/>
                <a:gd name="T12" fmla="*/ 144 w 242"/>
                <a:gd name="T13" fmla="*/ 28 h 83"/>
                <a:gd name="T14" fmla="*/ 144 w 242"/>
                <a:gd name="T15" fmla="*/ 0 h 83"/>
                <a:gd name="T16" fmla="*/ 210 w 242"/>
                <a:gd name="T17" fmla="*/ 0 h 83"/>
                <a:gd name="T18" fmla="*/ 242 w 242"/>
                <a:gd name="T19" fmla="*/ 61 h 83"/>
                <a:gd name="T20" fmla="*/ 242 w 242"/>
                <a:gd name="T21" fmla="*/ 83 h 83"/>
                <a:gd name="T22" fmla="*/ 11 w 242"/>
                <a:gd name="T23" fmla="*/ 71 h 83"/>
                <a:gd name="T24" fmla="*/ 230 w 242"/>
                <a:gd name="T25" fmla="*/ 71 h 83"/>
                <a:gd name="T26" fmla="*/ 230 w 242"/>
                <a:gd name="T27" fmla="*/ 64 h 83"/>
                <a:gd name="T28" fmla="*/ 204 w 242"/>
                <a:gd name="T29" fmla="*/ 11 h 83"/>
                <a:gd name="T30" fmla="*/ 156 w 242"/>
                <a:gd name="T31" fmla="*/ 11 h 83"/>
                <a:gd name="T32" fmla="*/ 156 w 242"/>
                <a:gd name="T33" fmla="*/ 40 h 83"/>
                <a:gd name="T34" fmla="*/ 87 w 242"/>
                <a:gd name="T35" fmla="*/ 40 h 83"/>
                <a:gd name="T36" fmla="*/ 87 w 242"/>
                <a:gd name="T37" fmla="*/ 11 h 83"/>
                <a:gd name="T38" fmla="*/ 38 w 242"/>
                <a:gd name="T39" fmla="*/ 11 h 83"/>
                <a:gd name="T40" fmla="*/ 11 w 242"/>
                <a:gd name="T41" fmla="*/ 64 h 83"/>
                <a:gd name="T42" fmla="*/ 11 w 242"/>
                <a:gd name="T43" fmla="*/ 7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2" h="83">
                  <a:moveTo>
                    <a:pt x="242" y="83"/>
                  </a:moveTo>
                  <a:lnTo>
                    <a:pt x="0" y="83"/>
                  </a:lnTo>
                  <a:lnTo>
                    <a:pt x="0" y="61"/>
                  </a:lnTo>
                  <a:lnTo>
                    <a:pt x="31" y="0"/>
                  </a:lnTo>
                  <a:lnTo>
                    <a:pt x="98" y="0"/>
                  </a:lnTo>
                  <a:lnTo>
                    <a:pt x="98" y="28"/>
                  </a:lnTo>
                  <a:lnTo>
                    <a:pt x="144" y="28"/>
                  </a:lnTo>
                  <a:lnTo>
                    <a:pt x="144" y="0"/>
                  </a:lnTo>
                  <a:lnTo>
                    <a:pt x="210" y="0"/>
                  </a:lnTo>
                  <a:lnTo>
                    <a:pt x="242" y="61"/>
                  </a:lnTo>
                  <a:lnTo>
                    <a:pt x="242" y="83"/>
                  </a:lnTo>
                  <a:close/>
                  <a:moveTo>
                    <a:pt x="11" y="71"/>
                  </a:moveTo>
                  <a:lnTo>
                    <a:pt x="230" y="71"/>
                  </a:lnTo>
                  <a:lnTo>
                    <a:pt x="230" y="64"/>
                  </a:lnTo>
                  <a:lnTo>
                    <a:pt x="204" y="11"/>
                  </a:lnTo>
                  <a:lnTo>
                    <a:pt x="156" y="11"/>
                  </a:lnTo>
                  <a:lnTo>
                    <a:pt x="156" y="40"/>
                  </a:lnTo>
                  <a:lnTo>
                    <a:pt x="87" y="40"/>
                  </a:lnTo>
                  <a:lnTo>
                    <a:pt x="87" y="11"/>
                  </a:lnTo>
                  <a:lnTo>
                    <a:pt x="38" y="11"/>
                  </a:lnTo>
                  <a:lnTo>
                    <a:pt x="11" y="64"/>
                  </a:lnTo>
                  <a:lnTo>
                    <a:pt x="11" y="71"/>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5" name="Freeform 94"/>
            <p:cNvSpPr>
              <a:spLocks noEditPoints="1"/>
            </p:cNvSpPr>
            <p:nvPr/>
          </p:nvSpPr>
          <p:spPr bwMode="auto">
            <a:xfrm>
              <a:off x="7170200" y="3013587"/>
              <a:ext cx="220079" cy="198533"/>
            </a:xfrm>
            <a:custGeom>
              <a:avLst/>
              <a:gdLst>
                <a:gd name="T0" fmla="*/ 88 w 143"/>
                <a:gd name="T1" fmla="*/ 129 h 129"/>
                <a:gd name="T2" fmla="*/ 54 w 143"/>
                <a:gd name="T3" fmla="*/ 129 h 129"/>
                <a:gd name="T4" fmla="*/ 54 w 143"/>
                <a:gd name="T5" fmla="*/ 72 h 129"/>
                <a:gd name="T6" fmla="*/ 0 w 143"/>
                <a:gd name="T7" fmla="*/ 72 h 129"/>
                <a:gd name="T8" fmla="*/ 71 w 143"/>
                <a:gd name="T9" fmla="*/ 0 h 129"/>
                <a:gd name="T10" fmla="*/ 143 w 143"/>
                <a:gd name="T11" fmla="*/ 72 h 129"/>
                <a:gd name="T12" fmla="*/ 88 w 143"/>
                <a:gd name="T13" fmla="*/ 72 h 129"/>
                <a:gd name="T14" fmla="*/ 88 w 143"/>
                <a:gd name="T15" fmla="*/ 129 h 129"/>
                <a:gd name="T16" fmla="*/ 60 w 143"/>
                <a:gd name="T17" fmla="*/ 124 h 129"/>
                <a:gd name="T18" fmla="*/ 83 w 143"/>
                <a:gd name="T19" fmla="*/ 124 h 129"/>
                <a:gd name="T20" fmla="*/ 83 w 143"/>
                <a:gd name="T21" fmla="*/ 66 h 129"/>
                <a:gd name="T22" fmla="*/ 129 w 143"/>
                <a:gd name="T23" fmla="*/ 66 h 129"/>
                <a:gd name="T24" fmla="*/ 71 w 143"/>
                <a:gd name="T25" fmla="*/ 7 h 129"/>
                <a:gd name="T26" fmla="*/ 13 w 143"/>
                <a:gd name="T27" fmla="*/ 66 h 129"/>
                <a:gd name="T28" fmla="*/ 60 w 143"/>
                <a:gd name="T29" fmla="*/ 66 h 129"/>
                <a:gd name="T30" fmla="*/ 60 w 143"/>
                <a:gd name="T31" fmla="*/ 12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129">
                  <a:moveTo>
                    <a:pt x="88" y="129"/>
                  </a:moveTo>
                  <a:lnTo>
                    <a:pt x="54" y="129"/>
                  </a:lnTo>
                  <a:lnTo>
                    <a:pt x="54" y="72"/>
                  </a:lnTo>
                  <a:lnTo>
                    <a:pt x="0" y="72"/>
                  </a:lnTo>
                  <a:lnTo>
                    <a:pt x="71" y="0"/>
                  </a:lnTo>
                  <a:lnTo>
                    <a:pt x="143" y="72"/>
                  </a:lnTo>
                  <a:lnTo>
                    <a:pt x="88" y="72"/>
                  </a:lnTo>
                  <a:lnTo>
                    <a:pt x="88" y="129"/>
                  </a:lnTo>
                  <a:close/>
                  <a:moveTo>
                    <a:pt x="60" y="124"/>
                  </a:moveTo>
                  <a:lnTo>
                    <a:pt x="83" y="124"/>
                  </a:lnTo>
                  <a:lnTo>
                    <a:pt x="83" y="66"/>
                  </a:lnTo>
                  <a:lnTo>
                    <a:pt x="129" y="66"/>
                  </a:lnTo>
                  <a:lnTo>
                    <a:pt x="71" y="7"/>
                  </a:lnTo>
                  <a:lnTo>
                    <a:pt x="13" y="66"/>
                  </a:lnTo>
                  <a:lnTo>
                    <a:pt x="60" y="66"/>
                  </a:lnTo>
                  <a:lnTo>
                    <a:pt x="60" y="124"/>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6" name="Rectangle 95"/>
            <p:cNvSpPr>
              <a:spLocks noChangeArrowheads="1"/>
            </p:cNvSpPr>
            <p:nvPr/>
          </p:nvSpPr>
          <p:spPr bwMode="auto">
            <a:xfrm>
              <a:off x="7094789" y="3349091"/>
              <a:ext cx="370902" cy="9234"/>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17" name="Freeform 96"/>
          <p:cNvSpPr>
            <a:spLocks noEditPoints="1"/>
          </p:cNvSpPr>
          <p:nvPr/>
        </p:nvSpPr>
        <p:spPr bwMode="auto">
          <a:xfrm>
            <a:off x="7924316" y="3012047"/>
            <a:ext cx="413994" cy="406299"/>
          </a:xfrm>
          <a:custGeom>
            <a:avLst/>
            <a:gdLst>
              <a:gd name="T0" fmla="*/ 188 w 188"/>
              <a:gd name="T1" fmla="*/ 95 h 184"/>
              <a:gd name="T2" fmla="*/ 135 w 188"/>
              <a:gd name="T3" fmla="*/ 71 h 184"/>
              <a:gd name="T4" fmla="*/ 135 w 188"/>
              <a:gd name="T5" fmla="*/ 66 h 184"/>
              <a:gd name="T6" fmla="*/ 150 w 188"/>
              <a:gd name="T7" fmla="*/ 37 h 184"/>
              <a:gd name="T8" fmla="*/ 138 w 188"/>
              <a:gd name="T9" fmla="*/ 3 h 184"/>
              <a:gd name="T10" fmla="*/ 119 w 188"/>
              <a:gd name="T11" fmla="*/ 18 h 184"/>
              <a:gd name="T12" fmla="*/ 94 w 188"/>
              <a:gd name="T13" fmla="*/ 55 h 184"/>
              <a:gd name="T14" fmla="*/ 70 w 188"/>
              <a:gd name="T15" fmla="*/ 92 h 184"/>
              <a:gd name="T16" fmla="*/ 51 w 188"/>
              <a:gd name="T17" fmla="*/ 84 h 184"/>
              <a:gd name="T18" fmla="*/ 0 w 188"/>
              <a:gd name="T19" fmla="*/ 93 h 184"/>
              <a:gd name="T20" fmla="*/ 9 w 188"/>
              <a:gd name="T21" fmla="*/ 184 h 184"/>
              <a:gd name="T22" fmla="*/ 60 w 188"/>
              <a:gd name="T23" fmla="*/ 177 h 184"/>
              <a:gd name="T24" fmla="*/ 73 w 188"/>
              <a:gd name="T25" fmla="*/ 184 h 184"/>
              <a:gd name="T26" fmla="*/ 75 w 188"/>
              <a:gd name="T27" fmla="*/ 184 h 184"/>
              <a:gd name="T28" fmla="*/ 157 w 188"/>
              <a:gd name="T29" fmla="*/ 184 h 184"/>
              <a:gd name="T30" fmla="*/ 175 w 188"/>
              <a:gd name="T31" fmla="*/ 161 h 184"/>
              <a:gd name="T32" fmla="*/ 180 w 188"/>
              <a:gd name="T33" fmla="*/ 135 h 184"/>
              <a:gd name="T34" fmla="*/ 183 w 188"/>
              <a:gd name="T35" fmla="*/ 108 h 184"/>
              <a:gd name="T36" fmla="*/ 51 w 188"/>
              <a:gd name="T37" fmla="*/ 176 h 184"/>
              <a:gd name="T38" fmla="*/ 8 w 188"/>
              <a:gd name="T39" fmla="*/ 175 h 184"/>
              <a:gd name="T40" fmla="*/ 9 w 188"/>
              <a:gd name="T41" fmla="*/ 92 h 184"/>
              <a:gd name="T42" fmla="*/ 52 w 188"/>
              <a:gd name="T43" fmla="*/ 93 h 184"/>
              <a:gd name="T44" fmla="*/ 176 w 188"/>
              <a:gd name="T45" fmla="*/ 104 h 184"/>
              <a:gd name="T46" fmla="*/ 175 w 188"/>
              <a:gd name="T47" fmla="*/ 110 h 184"/>
              <a:gd name="T48" fmla="*/ 173 w 188"/>
              <a:gd name="T49" fmla="*/ 131 h 184"/>
              <a:gd name="T50" fmla="*/ 172 w 188"/>
              <a:gd name="T51" fmla="*/ 137 h 184"/>
              <a:gd name="T52" fmla="*/ 168 w 188"/>
              <a:gd name="T53" fmla="*/ 156 h 184"/>
              <a:gd name="T54" fmla="*/ 167 w 188"/>
              <a:gd name="T55" fmla="*/ 161 h 184"/>
              <a:gd name="T56" fmla="*/ 157 w 188"/>
              <a:gd name="T57" fmla="*/ 176 h 184"/>
              <a:gd name="T58" fmla="*/ 70 w 188"/>
              <a:gd name="T59" fmla="*/ 173 h 184"/>
              <a:gd name="T60" fmla="*/ 60 w 188"/>
              <a:gd name="T61" fmla="*/ 100 h 184"/>
              <a:gd name="T62" fmla="*/ 72 w 188"/>
              <a:gd name="T63" fmla="*/ 100 h 184"/>
              <a:gd name="T64" fmla="*/ 89 w 188"/>
              <a:gd name="T65" fmla="*/ 80 h 184"/>
              <a:gd name="T66" fmla="*/ 101 w 188"/>
              <a:gd name="T67" fmla="*/ 59 h 184"/>
              <a:gd name="T68" fmla="*/ 130 w 188"/>
              <a:gd name="T69" fmla="*/ 10 h 184"/>
              <a:gd name="T70" fmla="*/ 143 w 188"/>
              <a:gd name="T71" fmla="*/ 35 h 184"/>
              <a:gd name="T72" fmla="*/ 128 w 188"/>
              <a:gd name="T73" fmla="*/ 76 h 184"/>
              <a:gd name="T74" fmla="*/ 162 w 188"/>
              <a:gd name="T75" fmla="*/ 79 h 184"/>
              <a:gd name="T76" fmla="*/ 176 w 188"/>
              <a:gd name="T77" fmla="*/ 10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8" h="184">
                <a:moveTo>
                  <a:pt x="183" y="108"/>
                </a:moveTo>
                <a:cubicBezTo>
                  <a:pt x="185" y="105"/>
                  <a:pt x="188" y="101"/>
                  <a:pt x="188" y="95"/>
                </a:cubicBezTo>
                <a:cubicBezTo>
                  <a:pt x="188" y="78"/>
                  <a:pt x="172" y="72"/>
                  <a:pt x="163" y="71"/>
                </a:cubicBezTo>
                <a:cubicBezTo>
                  <a:pt x="135" y="71"/>
                  <a:pt x="135" y="71"/>
                  <a:pt x="135" y="71"/>
                </a:cubicBezTo>
                <a:cubicBezTo>
                  <a:pt x="135" y="71"/>
                  <a:pt x="135" y="71"/>
                  <a:pt x="135" y="71"/>
                </a:cubicBezTo>
                <a:cubicBezTo>
                  <a:pt x="133" y="69"/>
                  <a:pt x="135" y="66"/>
                  <a:pt x="135" y="66"/>
                </a:cubicBezTo>
                <a:cubicBezTo>
                  <a:pt x="135" y="66"/>
                  <a:pt x="135" y="66"/>
                  <a:pt x="135" y="66"/>
                </a:cubicBezTo>
                <a:cubicBezTo>
                  <a:pt x="136" y="66"/>
                  <a:pt x="144" y="55"/>
                  <a:pt x="150" y="37"/>
                </a:cubicBezTo>
                <a:cubicBezTo>
                  <a:pt x="157" y="18"/>
                  <a:pt x="140" y="4"/>
                  <a:pt x="139" y="3"/>
                </a:cubicBezTo>
                <a:cubicBezTo>
                  <a:pt x="138" y="3"/>
                  <a:pt x="138" y="3"/>
                  <a:pt x="138" y="3"/>
                </a:cubicBezTo>
                <a:cubicBezTo>
                  <a:pt x="138" y="3"/>
                  <a:pt x="132" y="0"/>
                  <a:pt x="126" y="4"/>
                </a:cubicBezTo>
                <a:cubicBezTo>
                  <a:pt x="122" y="6"/>
                  <a:pt x="119" y="11"/>
                  <a:pt x="119" y="18"/>
                </a:cubicBezTo>
                <a:cubicBezTo>
                  <a:pt x="117" y="34"/>
                  <a:pt x="103" y="48"/>
                  <a:pt x="97" y="53"/>
                </a:cubicBezTo>
                <a:cubicBezTo>
                  <a:pt x="96" y="54"/>
                  <a:pt x="95" y="54"/>
                  <a:pt x="94" y="55"/>
                </a:cubicBezTo>
                <a:cubicBezTo>
                  <a:pt x="90" y="59"/>
                  <a:pt x="85" y="69"/>
                  <a:pt x="82" y="76"/>
                </a:cubicBezTo>
                <a:cubicBezTo>
                  <a:pt x="79" y="81"/>
                  <a:pt x="73" y="89"/>
                  <a:pt x="70" y="92"/>
                </a:cubicBezTo>
                <a:cubicBezTo>
                  <a:pt x="67" y="92"/>
                  <a:pt x="63" y="92"/>
                  <a:pt x="60" y="92"/>
                </a:cubicBezTo>
                <a:cubicBezTo>
                  <a:pt x="59" y="88"/>
                  <a:pt x="55" y="84"/>
                  <a:pt x="51" y="84"/>
                </a:cubicBezTo>
                <a:cubicBezTo>
                  <a:pt x="9" y="84"/>
                  <a:pt x="9" y="84"/>
                  <a:pt x="9" y="84"/>
                </a:cubicBezTo>
                <a:cubicBezTo>
                  <a:pt x="4" y="84"/>
                  <a:pt x="0" y="88"/>
                  <a:pt x="0" y="93"/>
                </a:cubicBezTo>
                <a:cubicBezTo>
                  <a:pt x="0" y="175"/>
                  <a:pt x="0" y="175"/>
                  <a:pt x="0" y="175"/>
                </a:cubicBezTo>
                <a:cubicBezTo>
                  <a:pt x="0" y="180"/>
                  <a:pt x="4" y="184"/>
                  <a:pt x="9" y="184"/>
                </a:cubicBezTo>
                <a:cubicBezTo>
                  <a:pt x="51" y="184"/>
                  <a:pt x="51" y="184"/>
                  <a:pt x="51" y="184"/>
                </a:cubicBezTo>
                <a:cubicBezTo>
                  <a:pt x="56" y="184"/>
                  <a:pt x="59" y="181"/>
                  <a:pt x="60" y="177"/>
                </a:cubicBezTo>
                <a:cubicBezTo>
                  <a:pt x="62" y="177"/>
                  <a:pt x="63" y="175"/>
                  <a:pt x="64" y="175"/>
                </a:cubicBezTo>
                <a:cubicBezTo>
                  <a:pt x="65" y="177"/>
                  <a:pt x="67" y="181"/>
                  <a:pt x="73" y="184"/>
                </a:cubicBezTo>
                <a:cubicBezTo>
                  <a:pt x="74" y="184"/>
                  <a:pt x="74" y="184"/>
                  <a:pt x="74" y="184"/>
                </a:cubicBezTo>
                <a:cubicBezTo>
                  <a:pt x="75" y="184"/>
                  <a:pt x="75" y="184"/>
                  <a:pt x="75" y="184"/>
                </a:cubicBezTo>
                <a:cubicBezTo>
                  <a:pt x="75" y="184"/>
                  <a:pt x="103" y="184"/>
                  <a:pt x="129" y="184"/>
                </a:cubicBezTo>
                <a:cubicBezTo>
                  <a:pt x="142" y="184"/>
                  <a:pt x="153" y="184"/>
                  <a:pt x="157" y="184"/>
                </a:cubicBezTo>
                <a:cubicBezTo>
                  <a:pt x="165" y="184"/>
                  <a:pt x="170" y="180"/>
                  <a:pt x="172" y="177"/>
                </a:cubicBezTo>
                <a:cubicBezTo>
                  <a:pt x="176" y="172"/>
                  <a:pt x="176" y="165"/>
                  <a:pt x="175" y="161"/>
                </a:cubicBezTo>
                <a:cubicBezTo>
                  <a:pt x="181" y="156"/>
                  <a:pt x="181" y="147"/>
                  <a:pt x="181" y="143"/>
                </a:cubicBezTo>
                <a:cubicBezTo>
                  <a:pt x="182" y="140"/>
                  <a:pt x="181" y="138"/>
                  <a:pt x="180" y="135"/>
                </a:cubicBezTo>
                <a:cubicBezTo>
                  <a:pt x="183" y="133"/>
                  <a:pt x="186" y="127"/>
                  <a:pt x="186" y="120"/>
                </a:cubicBezTo>
                <a:cubicBezTo>
                  <a:pt x="187" y="115"/>
                  <a:pt x="185" y="110"/>
                  <a:pt x="183" y="108"/>
                </a:cubicBezTo>
                <a:close/>
                <a:moveTo>
                  <a:pt x="52" y="175"/>
                </a:moveTo>
                <a:cubicBezTo>
                  <a:pt x="52" y="176"/>
                  <a:pt x="52" y="176"/>
                  <a:pt x="51" y="176"/>
                </a:cubicBezTo>
                <a:cubicBezTo>
                  <a:pt x="9" y="176"/>
                  <a:pt x="9" y="176"/>
                  <a:pt x="9" y="176"/>
                </a:cubicBezTo>
                <a:cubicBezTo>
                  <a:pt x="9" y="176"/>
                  <a:pt x="8" y="176"/>
                  <a:pt x="8" y="175"/>
                </a:cubicBezTo>
                <a:cubicBezTo>
                  <a:pt x="8" y="93"/>
                  <a:pt x="8" y="93"/>
                  <a:pt x="8" y="93"/>
                </a:cubicBezTo>
                <a:cubicBezTo>
                  <a:pt x="8" y="93"/>
                  <a:pt x="9" y="92"/>
                  <a:pt x="9" y="92"/>
                </a:cubicBezTo>
                <a:cubicBezTo>
                  <a:pt x="51" y="92"/>
                  <a:pt x="51" y="92"/>
                  <a:pt x="51" y="92"/>
                </a:cubicBezTo>
                <a:cubicBezTo>
                  <a:pt x="52" y="92"/>
                  <a:pt x="52" y="93"/>
                  <a:pt x="52" y="93"/>
                </a:cubicBezTo>
                <a:lnTo>
                  <a:pt x="52" y="175"/>
                </a:lnTo>
                <a:close/>
                <a:moveTo>
                  <a:pt x="176" y="104"/>
                </a:moveTo>
                <a:cubicBezTo>
                  <a:pt x="172" y="107"/>
                  <a:pt x="172" y="107"/>
                  <a:pt x="172" y="107"/>
                </a:cubicBezTo>
                <a:cubicBezTo>
                  <a:pt x="175" y="110"/>
                  <a:pt x="175" y="110"/>
                  <a:pt x="175" y="110"/>
                </a:cubicBezTo>
                <a:cubicBezTo>
                  <a:pt x="176" y="111"/>
                  <a:pt x="179" y="114"/>
                  <a:pt x="178" y="120"/>
                </a:cubicBezTo>
                <a:cubicBezTo>
                  <a:pt x="178" y="127"/>
                  <a:pt x="173" y="131"/>
                  <a:pt x="173" y="131"/>
                </a:cubicBezTo>
                <a:cubicBezTo>
                  <a:pt x="167" y="133"/>
                  <a:pt x="167" y="133"/>
                  <a:pt x="167" y="133"/>
                </a:cubicBezTo>
                <a:cubicBezTo>
                  <a:pt x="172" y="137"/>
                  <a:pt x="172" y="137"/>
                  <a:pt x="172" y="137"/>
                </a:cubicBezTo>
                <a:cubicBezTo>
                  <a:pt x="172" y="138"/>
                  <a:pt x="174" y="140"/>
                  <a:pt x="173" y="144"/>
                </a:cubicBezTo>
                <a:cubicBezTo>
                  <a:pt x="173" y="147"/>
                  <a:pt x="172" y="154"/>
                  <a:pt x="168" y="156"/>
                </a:cubicBezTo>
                <a:cubicBezTo>
                  <a:pt x="164" y="158"/>
                  <a:pt x="164" y="158"/>
                  <a:pt x="164" y="158"/>
                </a:cubicBezTo>
                <a:cubicBezTo>
                  <a:pt x="167" y="161"/>
                  <a:pt x="167" y="161"/>
                  <a:pt x="167" y="161"/>
                </a:cubicBezTo>
                <a:cubicBezTo>
                  <a:pt x="168" y="163"/>
                  <a:pt x="168" y="169"/>
                  <a:pt x="165" y="173"/>
                </a:cubicBezTo>
                <a:cubicBezTo>
                  <a:pt x="164" y="175"/>
                  <a:pt x="161" y="176"/>
                  <a:pt x="157" y="176"/>
                </a:cubicBezTo>
                <a:cubicBezTo>
                  <a:pt x="144" y="176"/>
                  <a:pt x="84" y="176"/>
                  <a:pt x="76" y="176"/>
                </a:cubicBezTo>
                <a:cubicBezTo>
                  <a:pt x="73" y="175"/>
                  <a:pt x="71" y="174"/>
                  <a:pt x="70" y="173"/>
                </a:cubicBezTo>
                <a:cubicBezTo>
                  <a:pt x="69" y="172"/>
                  <a:pt x="67" y="167"/>
                  <a:pt x="60" y="167"/>
                </a:cubicBezTo>
                <a:cubicBezTo>
                  <a:pt x="60" y="100"/>
                  <a:pt x="60" y="100"/>
                  <a:pt x="60" y="100"/>
                </a:cubicBezTo>
                <a:cubicBezTo>
                  <a:pt x="64" y="100"/>
                  <a:pt x="71" y="100"/>
                  <a:pt x="71" y="100"/>
                </a:cubicBezTo>
                <a:cubicBezTo>
                  <a:pt x="72" y="100"/>
                  <a:pt x="72" y="100"/>
                  <a:pt x="72" y="100"/>
                </a:cubicBezTo>
                <a:cubicBezTo>
                  <a:pt x="74" y="99"/>
                  <a:pt x="74" y="99"/>
                  <a:pt x="74" y="99"/>
                </a:cubicBezTo>
                <a:cubicBezTo>
                  <a:pt x="74" y="99"/>
                  <a:pt x="85" y="88"/>
                  <a:pt x="89" y="80"/>
                </a:cubicBezTo>
                <a:cubicBezTo>
                  <a:pt x="93" y="72"/>
                  <a:pt x="96" y="63"/>
                  <a:pt x="100" y="61"/>
                </a:cubicBezTo>
                <a:cubicBezTo>
                  <a:pt x="100" y="60"/>
                  <a:pt x="101" y="60"/>
                  <a:pt x="101" y="59"/>
                </a:cubicBezTo>
                <a:cubicBezTo>
                  <a:pt x="108" y="54"/>
                  <a:pt x="124" y="38"/>
                  <a:pt x="127" y="19"/>
                </a:cubicBezTo>
                <a:cubicBezTo>
                  <a:pt x="127" y="14"/>
                  <a:pt x="128" y="12"/>
                  <a:pt x="130" y="10"/>
                </a:cubicBezTo>
                <a:cubicBezTo>
                  <a:pt x="132" y="9"/>
                  <a:pt x="134" y="10"/>
                  <a:pt x="135" y="10"/>
                </a:cubicBezTo>
                <a:cubicBezTo>
                  <a:pt x="137" y="12"/>
                  <a:pt x="147" y="22"/>
                  <a:pt x="143" y="35"/>
                </a:cubicBezTo>
                <a:cubicBezTo>
                  <a:pt x="137" y="51"/>
                  <a:pt x="129" y="61"/>
                  <a:pt x="129" y="61"/>
                </a:cubicBezTo>
                <a:cubicBezTo>
                  <a:pt x="127" y="64"/>
                  <a:pt x="124" y="70"/>
                  <a:pt x="128" y="76"/>
                </a:cubicBezTo>
                <a:cubicBezTo>
                  <a:pt x="130" y="79"/>
                  <a:pt x="133" y="79"/>
                  <a:pt x="135" y="79"/>
                </a:cubicBezTo>
                <a:cubicBezTo>
                  <a:pt x="162" y="79"/>
                  <a:pt x="162" y="79"/>
                  <a:pt x="162" y="79"/>
                </a:cubicBezTo>
                <a:cubicBezTo>
                  <a:pt x="163" y="79"/>
                  <a:pt x="180" y="81"/>
                  <a:pt x="180" y="95"/>
                </a:cubicBezTo>
                <a:cubicBezTo>
                  <a:pt x="180" y="101"/>
                  <a:pt x="176" y="104"/>
                  <a:pt x="176" y="10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8" name="Freeform 97"/>
          <p:cNvSpPr>
            <a:spLocks noEditPoints="1"/>
          </p:cNvSpPr>
          <p:nvPr/>
        </p:nvSpPr>
        <p:spPr bwMode="auto">
          <a:xfrm>
            <a:off x="8715368" y="3056679"/>
            <a:ext cx="474015" cy="353973"/>
          </a:xfrm>
          <a:custGeom>
            <a:avLst/>
            <a:gdLst>
              <a:gd name="T0" fmla="*/ 202 w 215"/>
              <a:gd name="T1" fmla="*/ 24 h 161"/>
              <a:gd name="T2" fmla="*/ 54 w 215"/>
              <a:gd name="T3" fmla="*/ 9 h 161"/>
              <a:gd name="T4" fmla="*/ 50 w 215"/>
              <a:gd name="T5" fmla="*/ 4 h 161"/>
              <a:gd name="T6" fmla="*/ 48 w 215"/>
              <a:gd name="T7" fmla="*/ 2 h 161"/>
              <a:gd name="T8" fmla="*/ 46 w 215"/>
              <a:gd name="T9" fmla="*/ 1 h 161"/>
              <a:gd name="T10" fmla="*/ 43 w 215"/>
              <a:gd name="T11" fmla="*/ 1 h 161"/>
              <a:gd name="T12" fmla="*/ 14 w 215"/>
              <a:gd name="T13" fmla="*/ 0 h 161"/>
              <a:gd name="T14" fmla="*/ 14 w 215"/>
              <a:gd name="T15" fmla="*/ 27 h 161"/>
              <a:gd name="T16" fmla="*/ 41 w 215"/>
              <a:gd name="T17" fmla="*/ 44 h 161"/>
              <a:gd name="T18" fmla="*/ 64 w 215"/>
              <a:gd name="T19" fmla="*/ 97 h 161"/>
              <a:gd name="T20" fmla="*/ 68 w 215"/>
              <a:gd name="T21" fmla="*/ 106 h 161"/>
              <a:gd name="T22" fmla="*/ 77 w 215"/>
              <a:gd name="T23" fmla="*/ 115 h 161"/>
              <a:gd name="T24" fmla="*/ 174 w 215"/>
              <a:gd name="T25" fmla="*/ 115 h 161"/>
              <a:gd name="T26" fmla="*/ 183 w 215"/>
              <a:gd name="T27" fmla="*/ 106 h 161"/>
              <a:gd name="T28" fmla="*/ 211 w 215"/>
              <a:gd name="T29" fmla="*/ 28 h 161"/>
              <a:gd name="T30" fmla="*/ 177 w 215"/>
              <a:gd name="T31" fmla="*/ 100 h 161"/>
              <a:gd name="T32" fmla="*/ 176 w 215"/>
              <a:gd name="T33" fmla="*/ 103 h 161"/>
              <a:gd name="T34" fmla="*/ 170 w 215"/>
              <a:gd name="T35" fmla="*/ 107 h 161"/>
              <a:gd name="T36" fmla="*/ 166 w 215"/>
              <a:gd name="T37" fmla="*/ 108 h 161"/>
              <a:gd name="T38" fmla="*/ 81 w 215"/>
              <a:gd name="T39" fmla="*/ 107 h 161"/>
              <a:gd name="T40" fmla="*/ 75 w 215"/>
              <a:gd name="T41" fmla="*/ 99 h 161"/>
              <a:gd name="T42" fmla="*/ 52 w 215"/>
              <a:gd name="T43" fmla="*/ 51 h 161"/>
              <a:gd name="T44" fmla="*/ 38 w 215"/>
              <a:gd name="T45" fmla="*/ 20 h 161"/>
              <a:gd name="T46" fmla="*/ 8 w 215"/>
              <a:gd name="T47" fmla="*/ 14 h 161"/>
              <a:gd name="T48" fmla="*/ 42 w 215"/>
              <a:gd name="T49" fmla="*/ 8 h 161"/>
              <a:gd name="T50" fmla="*/ 44 w 215"/>
              <a:gd name="T51" fmla="*/ 9 h 161"/>
              <a:gd name="T52" fmla="*/ 45 w 215"/>
              <a:gd name="T53" fmla="*/ 10 h 161"/>
              <a:gd name="T54" fmla="*/ 47 w 215"/>
              <a:gd name="T55" fmla="*/ 12 h 161"/>
              <a:gd name="T56" fmla="*/ 202 w 215"/>
              <a:gd name="T57" fmla="*/ 31 h 161"/>
              <a:gd name="T58" fmla="*/ 199 w 215"/>
              <a:gd name="T59" fmla="*/ 51 h 161"/>
              <a:gd name="T60" fmla="*/ 77 w 215"/>
              <a:gd name="T61" fmla="*/ 142 h 161"/>
              <a:gd name="T62" fmla="*/ 115 w 215"/>
              <a:gd name="T63" fmla="*/ 142 h 161"/>
              <a:gd name="T64" fmla="*/ 96 w 215"/>
              <a:gd name="T65" fmla="*/ 154 h 161"/>
              <a:gd name="T66" fmla="*/ 96 w 215"/>
              <a:gd name="T67" fmla="*/ 130 h 161"/>
              <a:gd name="T68" fmla="*/ 96 w 215"/>
              <a:gd name="T69" fmla="*/ 154 h 161"/>
              <a:gd name="T70" fmla="*/ 142 w 215"/>
              <a:gd name="T71" fmla="*/ 142 h 161"/>
              <a:gd name="T72" fmla="*/ 180 w 215"/>
              <a:gd name="T73" fmla="*/ 142 h 161"/>
              <a:gd name="T74" fmla="*/ 161 w 215"/>
              <a:gd name="T75" fmla="*/ 154 h 161"/>
              <a:gd name="T76" fmla="*/ 161 w 215"/>
              <a:gd name="T77" fmla="*/ 130 h 161"/>
              <a:gd name="T78" fmla="*/ 161 w 215"/>
              <a:gd name="T79" fmla="*/ 15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5" h="161">
                <a:moveTo>
                  <a:pt x="211" y="28"/>
                </a:moveTo>
                <a:cubicBezTo>
                  <a:pt x="209" y="26"/>
                  <a:pt x="207" y="24"/>
                  <a:pt x="202" y="24"/>
                </a:cubicBezTo>
                <a:cubicBezTo>
                  <a:pt x="61" y="24"/>
                  <a:pt x="61" y="24"/>
                  <a:pt x="61" y="24"/>
                </a:cubicBezTo>
                <a:cubicBezTo>
                  <a:pt x="54" y="9"/>
                  <a:pt x="54" y="9"/>
                  <a:pt x="54" y="9"/>
                </a:cubicBezTo>
                <a:cubicBezTo>
                  <a:pt x="54" y="8"/>
                  <a:pt x="53" y="7"/>
                  <a:pt x="52" y="6"/>
                </a:cubicBezTo>
                <a:cubicBezTo>
                  <a:pt x="52" y="5"/>
                  <a:pt x="51" y="5"/>
                  <a:pt x="50" y="4"/>
                </a:cubicBezTo>
                <a:cubicBezTo>
                  <a:pt x="50" y="3"/>
                  <a:pt x="49" y="3"/>
                  <a:pt x="49" y="2"/>
                </a:cubicBezTo>
                <a:cubicBezTo>
                  <a:pt x="48" y="2"/>
                  <a:pt x="48" y="2"/>
                  <a:pt x="48" y="2"/>
                </a:cubicBezTo>
                <a:cubicBezTo>
                  <a:pt x="48" y="2"/>
                  <a:pt x="47" y="2"/>
                  <a:pt x="46" y="1"/>
                </a:cubicBezTo>
                <a:cubicBezTo>
                  <a:pt x="46" y="1"/>
                  <a:pt x="46" y="1"/>
                  <a:pt x="46" y="1"/>
                </a:cubicBezTo>
                <a:cubicBezTo>
                  <a:pt x="45" y="1"/>
                  <a:pt x="44" y="1"/>
                  <a:pt x="44" y="1"/>
                </a:cubicBezTo>
                <a:cubicBezTo>
                  <a:pt x="43" y="1"/>
                  <a:pt x="43" y="1"/>
                  <a:pt x="43" y="1"/>
                </a:cubicBezTo>
                <a:cubicBezTo>
                  <a:pt x="42" y="0"/>
                  <a:pt x="42" y="0"/>
                  <a:pt x="42" y="0"/>
                </a:cubicBezTo>
                <a:cubicBezTo>
                  <a:pt x="14" y="0"/>
                  <a:pt x="14" y="0"/>
                  <a:pt x="14" y="0"/>
                </a:cubicBezTo>
                <a:cubicBezTo>
                  <a:pt x="6" y="0"/>
                  <a:pt x="0" y="6"/>
                  <a:pt x="0" y="14"/>
                </a:cubicBezTo>
                <a:cubicBezTo>
                  <a:pt x="0" y="21"/>
                  <a:pt x="6" y="27"/>
                  <a:pt x="14" y="27"/>
                </a:cubicBezTo>
                <a:cubicBezTo>
                  <a:pt x="33" y="27"/>
                  <a:pt x="33" y="27"/>
                  <a:pt x="33" y="27"/>
                </a:cubicBezTo>
                <a:cubicBezTo>
                  <a:pt x="41" y="44"/>
                  <a:pt x="41" y="44"/>
                  <a:pt x="41" y="44"/>
                </a:cubicBezTo>
                <a:cubicBezTo>
                  <a:pt x="42" y="49"/>
                  <a:pt x="45" y="54"/>
                  <a:pt x="45" y="54"/>
                </a:cubicBezTo>
                <a:cubicBezTo>
                  <a:pt x="64" y="97"/>
                  <a:pt x="64" y="97"/>
                  <a:pt x="64" y="97"/>
                </a:cubicBezTo>
                <a:cubicBezTo>
                  <a:pt x="64" y="97"/>
                  <a:pt x="64" y="98"/>
                  <a:pt x="65" y="98"/>
                </a:cubicBezTo>
                <a:cubicBezTo>
                  <a:pt x="68" y="106"/>
                  <a:pt x="68" y="106"/>
                  <a:pt x="68" y="106"/>
                </a:cubicBezTo>
                <a:cubicBezTo>
                  <a:pt x="70" y="110"/>
                  <a:pt x="73" y="113"/>
                  <a:pt x="78" y="115"/>
                </a:cubicBezTo>
                <a:cubicBezTo>
                  <a:pt x="77" y="115"/>
                  <a:pt x="77" y="115"/>
                  <a:pt x="77" y="115"/>
                </a:cubicBezTo>
                <a:cubicBezTo>
                  <a:pt x="170" y="115"/>
                  <a:pt x="170" y="115"/>
                  <a:pt x="170" y="115"/>
                </a:cubicBezTo>
                <a:cubicBezTo>
                  <a:pt x="174" y="115"/>
                  <a:pt x="174" y="115"/>
                  <a:pt x="174" y="115"/>
                </a:cubicBezTo>
                <a:cubicBezTo>
                  <a:pt x="174" y="115"/>
                  <a:pt x="174" y="115"/>
                  <a:pt x="174" y="115"/>
                </a:cubicBezTo>
                <a:cubicBezTo>
                  <a:pt x="178" y="113"/>
                  <a:pt x="182" y="110"/>
                  <a:pt x="183" y="106"/>
                </a:cubicBezTo>
                <a:cubicBezTo>
                  <a:pt x="206" y="54"/>
                  <a:pt x="206" y="54"/>
                  <a:pt x="206" y="54"/>
                </a:cubicBezTo>
                <a:cubicBezTo>
                  <a:pt x="208" y="51"/>
                  <a:pt x="215" y="36"/>
                  <a:pt x="211" y="28"/>
                </a:cubicBezTo>
                <a:close/>
                <a:moveTo>
                  <a:pt x="199" y="51"/>
                </a:moveTo>
                <a:cubicBezTo>
                  <a:pt x="177" y="100"/>
                  <a:pt x="177" y="100"/>
                  <a:pt x="177" y="100"/>
                </a:cubicBezTo>
                <a:cubicBezTo>
                  <a:pt x="177" y="99"/>
                  <a:pt x="177" y="99"/>
                  <a:pt x="177" y="99"/>
                </a:cubicBezTo>
                <a:cubicBezTo>
                  <a:pt x="176" y="103"/>
                  <a:pt x="176" y="103"/>
                  <a:pt x="176" y="103"/>
                </a:cubicBezTo>
                <a:cubicBezTo>
                  <a:pt x="175" y="106"/>
                  <a:pt x="173" y="107"/>
                  <a:pt x="170" y="107"/>
                </a:cubicBezTo>
                <a:cubicBezTo>
                  <a:pt x="170" y="107"/>
                  <a:pt x="170" y="107"/>
                  <a:pt x="170" y="107"/>
                </a:cubicBezTo>
                <a:cubicBezTo>
                  <a:pt x="166" y="107"/>
                  <a:pt x="166" y="107"/>
                  <a:pt x="166" y="107"/>
                </a:cubicBezTo>
                <a:cubicBezTo>
                  <a:pt x="166" y="108"/>
                  <a:pt x="166" y="108"/>
                  <a:pt x="166" y="108"/>
                </a:cubicBezTo>
                <a:cubicBezTo>
                  <a:pt x="85" y="108"/>
                  <a:pt x="85" y="108"/>
                  <a:pt x="85" y="108"/>
                </a:cubicBezTo>
                <a:cubicBezTo>
                  <a:pt x="81" y="107"/>
                  <a:pt x="81" y="107"/>
                  <a:pt x="81" y="107"/>
                </a:cubicBezTo>
                <a:cubicBezTo>
                  <a:pt x="79" y="107"/>
                  <a:pt x="76" y="106"/>
                  <a:pt x="76" y="103"/>
                </a:cubicBezTo>
                <a:cubicBezTo>
                  <a:pt x="75" y="99"/>
                  <a:pt x="75" y="99"/>
                  <a:pt x="75" y="99"/>
                </a:cubicBezTo>
                <a:cubicBezTo>
                  <a:pt x="74" y="100"/>
                  <a:pt x="74" y="100"/>
                  <a:pt x="74" y="100"/>
                </a:cubicBezTo>
                <a:cubicBezTo>
                  <a:pt x="52" y="51"/>
                  <a:pt x="52" y="51"/>
                  <a:pt x="52" y="51"/>
                </a:cubicBezTo>
                <a:cubicBezTo>
                  <a:pt x="52" y="51"/>
                  <a:pt x="49" y="46"/>
                  <a:pt x="48" y="41"/>
                </a:cubicBezTo>
                <a:cubicBezTo>
                  <a:pt x="38" y="20"/>
                  <a:pt x="38" y="20"/>
                  <a:pt x="38" y="20"/>
                </a:cubicBezTo>
                <a:cubicBezTo>
                  <a:pt x="14" y="20"/>
                  <a:pt x="14" y="20"/>
                  <a:pt x="14" y="20"/>
                </a:cubicBezTo>
                <a:cubicBezTo>
                  <a:pt x="11" y="20"/>
                  <a:pt x="8" y="17"/>
                  <a:pt x="8" y="14"/>
                </a:cubicBezTo>
                <a:cubicBezTo>
                  <a:pt x="8" y="11"/>
                  <a:pt x="11" y="8"/>
                  <a:pt x="14" y="8"/>
                </a:cubicBezTo>
                <a:cubicBezTo>
                  <a:pt x="42" y="8"/>
                  <a:pt x="42" y="8"/>
                  <a:pt x="42" y="8"/>
                </a:cubicBezTo>
                <a:cubicBezTo>
                  <a:pt x="43" y="8"/>
                  <a:pt x="43" y="8"/>
                  <a:pt x="43" y="8"/>
                </a:cubicBezTo>
                <a:cubicBezTo>
                  <a:pt x="43" y="8"/>
                  <a:pt x="43" y="8"/>
                  <a:pt x="44" y="9"/>
                </a:cubicBezTo>
                <a:cubicBezTo>
                  <a:pt x="44" y="9"/>
                  <a:pt x="44" y="9"/>
                  <a:pt x="45" y="9"/>
                </a:cubicBezTo>
                <a:cubicBezTo>
                  <a:pt x="45" y="9"/>
                  <a:pt x="45" y="9"/>
                  <a:pt x="45" y="10"/>
                </a:cubicBezTo>
                <a:cubicBezTo>
                  <a:pt x="46" y="10"/>
                  <a:pt x="46" y="10"/>
                  <a:pt x="46" y="10"/>
                </a:cubicBezTo>
                <a:cubicBezTo>
                  <a:pt x="47" y="11"/>
                  <a:pt x="47" y="11"/>
                  <a:pt x="47" y="12"/>
                </a:cubicBezTo>
                <a:cubicBezTo>
                  <a:pt x="56" y="31"/>
                  <a:pt x="56" y="31"/>
                  <a:pt x="56" y="31"/>
                </a:cubicBezTo>
                <a:cubicBezTo>
                  <a:pt x="202" y="31"/>
                  <a:pt x="202" y="31"/>
                  <a:pt x="202" y="31"/>
                </a:cubicBezTo>
                <a:cubicBezTo>
                  <a:pt x="204" y="31"/>
                  <a:pt x="204" y="32"/>
                  <a:pt x="204" y="32"/>
                </a:cubicBezTo>
                <a:cubicBezTo>
                  <a:pt x="206" y="35"/>
                  <a:pt x="203" y="44"/>
                  <a:pt x="199" y="51"/>
                </a:cubicBezTo>
                <a:close/>
                <a:moveTo>
                  <a:pt x="96" y="123"/>
                </a:moveTo>
                <a:cubicBezTo>
                  <a:pt x="86" y="123"/>
                  <a:pt x="77" y="131"/>
                  <a:pt x="77" y="142"/>
                </a:cubicBezTo>
                <a:cubicBezTo>
                  <a:pt x="77" y="152"/>
                  <a:pt x="86" y="161"/>
                  <a:pt x="96" y="161"/>
                </a:cubicBezTo>
                <a:cubicBezTo>
                  <a:pt x="106" y="161"/>
                  <a:pt x="115" y="152"/>
                  <a:pt x="115" y="142"/>
                </a:cubicBezTo>
                <a:cubicBezTo>
                  <a:pt x="115" y="131"/>
                  <a:pt x="106" y="123"/>
                  <a:pt x="96" y="123"/>
                </a:cubicBezTo>
                <a:close/>
                <a:moveTo>
                  <a:pt x="96" y="154"/>
                </a:moveTo>
                <a:cubicBezTo>
                  <a:pt x="89" y="154"/>
                  <a:pt x="84" y="148"/>
                  <a:pt x="84" y="142"/>
                </a:cubicBezTo>
                <a:cubicBezTo>
                  <a:pt x="84" y="135"/>
                  <a:pt x="89" y="130"/>
                  <a:pt x="96" y="130"/>
                </a:cubicBezTo>
                <a:cubicBezTo>
                  <a:pt x="103" y="130"/>
                  <a:pt x="108" y="135"/>
                  <a:pt x="108" y="142"/>
                </a:cubicBezTo>
                <a:cubicBezTo>
                  <a:pt x="108" y="148"/>
                  <a:pt x="103" y="154"/>
                  <a:pt x="96" y="154"/>
                </a:cubicBezTo>
                <a:close/>
                <a:moveTo>
                  <a:pt x="161" y="123"/>
                </a:moveTo>
                <a:cubicBezTo>
                  <a:pt x="151" y="123"/>
                  <a:pt x="142" y="131"/>
                  <a:pt x="142" y="142"/>
                </a:cubicBezTo>
                <a:cubicBezTo>
                  <a:pt x="142" y="152"/>
                  <a:pt x="151" y="161"/>
                  <a:pt x="161" y="161"/>
                </a:cubicBezTo>
                <a:cubicBezTo>
                  <a:pt x="172" y="161"/>
                  <a:pt x="180" y="152"/>
                  <a:pt x="180" y="142"/>
                </a:cubicBezTo>
                <a:cubicBezTo>
                  <a:pt x="180" y="131"/>
                  <a:pt x="172" y="123"/>
                  <a:pt x="161" y="123"/>
                </a:cubicBezTo>
                <a:close/>
                <a:moveTo>
                  <a:pt x="161" y="154"/>
                </a:moveTo>
                <a:cubicBezTo>
                  <a:pt x="155" y="154"/>
                  <a:pt x="149" y="148"/>
                  <a:pt x="149" y="142"/>
                </a:cubicBezTo>
                <a:cubicBezTo>
                  <a:pt x="149" y="135"/>
                  <a:pt x="155" y="130"/>
                  <a:pt x="161" y="130"/>
                </a:cubicBezTo>
                <a:cubicBezTo>
                  <a:pt x="168" y="130"/>
                  <a:pt x="173" y="135"/>
                  <a:pt x="173" y="142"/>
                </a:cubicBezTo>
                <a:cubicBezTo>
                  <a:pt x="173" y="148"/>
                  <a:pt x="168" y="154"/>
                  <a:pt x="161" y="15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280" name="组合 279"/>
          <p:cNvGrpSpPr/>
          <p:nvPr/>
        </p:nvGrpSpPr>
        <p:grpSpPr>
          <a:xfrm>
            <a:off x="3716659" y="3861581"/>
            <a:ext cx="360129" cy="387831"/>
            <a:chOff x="3716659" y="3861581"/>
            <a:chExt cx="360129" cy="387831"/>
          </a:xfrm>
        </p:grpSpPr>
        <p:sp>
          <p:nvSpPr>
            <p:cNvPr id="119" name="Freeform 98"/>
            <p:cNvSpPr>
              <a:spLocks noEditPoints="1"/>
            </p:cNvSpPr>
            <p:nvPr/>
          </p:nvSpPr>
          <p:spPr bwMode="auto">
            <a:xfrm>
              <a:off x="3725894" y="3861581"/>
              <a:ext cx="347817" cy="206227"/>
            </a:xfrm>
            <a:custGeom>
              <a:avLst/>
              <a:gdLst>
                <a:gd name="T0" fmla="*/ 33 w 226"/>
                <a:gd name="T1" fmla="*/ 134 h 134"/>
                <a:gd name="T2" fmla="*/ 0 w 226"/>
                <a:gd name="T3" fmla="*/ 134 h 134"/>
                <a:gd name="T4" fmla="*/ 0 w 226"/>
                <a:gd name="T5" fmla="*/ 45 h 134"/>
                <a:gd name="T6" fmla="*/ 165 w 226"/>
                <a:gd name="T7" fmla="*/ 45 h 134"/>
                <a:gd name="T8" fmla="*/ 165 w 226"/>
                <a:gd name="T9" fmla="*/ 0 h 134"/>
                <a:gd name="T10" fmla="*/ 226 w 226"/>
                <a:gd name="T11" fmla="*/ 63 h 134"/>
                <a:gd name="T12" fmla="*/ 165 w 226"/>
                <a:gd name="T13" fmla="*/ 124 h 134"/>
                <a:gd name="T14" fmla="*/ 165 w 226"/>
                <a:gd name="T15" fmla="*/ 78 h 134"/>
                <a:gd name="T16" fmla="*/ 33 w 226"/>
                <a:gd name="T17" fmla="*/ 78 h 134"/>
                <a:gd name="T18" fmla="*/ 33 w 226"/>
                <a:gd name="T19" fmla="*/ 134 h 134"/>
                <a:gd name="T20" fmla="*/ 6 w 226"/>
                <a:gd name="T21" fmla="*/ 128 h 134"/>
                <a:gd name="T22" fmla="*/ 27 w 226"/>
                <a:gd name="T23" fmla="*/ 128 h 134"/>
                <a:gd name="T24" fmla="*/ 27 w 226"/>
                <a:gd name="T25" fmla="*/ 73 h 134"/>
                <a:gd name="T26" fmla="*/ 171 w 226"/>
                <a:gd name="T27" fmla="*/ 73 h 134"/>
                <a:gd name="T28" fmla="*/ 171 w 226"/>
                <a:gd name="T29" fmla="*/ 110 h 134"/>
                <a:gd name="T30" fmla="*/ 219 w 226"/>
                <a:gd name="T31" fmla="*/ 63 h 134"/>
                <a:gd name="T32" fmla="*/ 171 w 226"/>
                <a:gd name="T33" fmla="*/ 14 h 134"/>
                <a:gd name="T34" fmla="*/ 171 w 226"/>
                <a:gd name="T35" fmla="*/ 51 h 134"/>
                <a:gd name="T36" fmla="*/ 6 w 226"/>
                <a:gd name="T37" fmla="*/ 51 h 134"/>
                <a:gd name="T38" fmla="*/ 6 w 226"/>
                <a:gd name="T39" fmla="*/ 12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6" h="134">
                  <a:moveTo>
                    <a:pt x="33" y="134"/>
                  </a:moveTo>
                  <a:lnTo>
                    <a:pt x="0" y="134"/>
                  </a:lnTo>
                  <a:lnTo>
                    <a:pt x="0" y="45"/>
                  </a:lnTo>
                  <a:lnTo>
                    <a:pt x="165" y="45"/>
                  </a:lnTo>
                  <a:lnTo>
                    <a:pt x="165" y="0"/>
                  </a:lnTo>
                  <a:lnTo>
                    <a:pt x="226" y="63"/>
                  </a:lnTo>
                  <a:lnTo>
                    <a:pt x="165" y="124"/>
                  </a:lnTo>
                  <a:lnTo>
                    <a:pt x="165" y="78"/>
                  </a:lnTo>
                  <a:lnTo>
                    <a:pt x="33" y="78"/>
                  </a:lnTo>
                  <a:lnTo>
                    <a:pt x="33" y="134"/>
                  </a:lnTo>
                  <a:close/>
                  <a:moveTo>
                    <a:pt x="6" y="128"/>
                  </a:moveTo>
                  <a:lnTo>
                    <a:pt x="27" y="128"/>
                  </a:lnTo>
                  <a:lnTo>
                    <a:pt x="27" y="73"/>
                  </a:lnTo>
                  <a:lnTo>
                    <a:pt x="171" y="73"/>
                  </a:lnTo>
                  <a:lnTo>
                    <a:pt x="171" y="110"/>
                  </a:lnTo>
                  <a:lnTo>
                    <a:pt x="219" y="63"/>
                  </a:lnTo>
                  <a:lnTo>
                    <a:pt x="171" y="14"/>
                  </a:lnTo>
                  <a:lnTo>
                    <a:pt x="171" y="51"/>
                  </a:lnTo>
                  <a:lnTo>
                    <a:pt x="6" y="51"/>
                  </a:lnTo>
                  <a:lnTo>
                    <a:pt x="6" y="128"/>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0" name="Freeform 99"/>
            <p:cNvSpPr>
              <a:spLocks noEditPoints="1"/>
            </p:cNvSpPr>
            <p:nvPr/>
          </p:nvSpPr>
          <p:spPr bwMode="auto">
            <a:xfrm>
              <a:off x="3716659" y="4027794"/>
              <a:ext cx="360129" cy="221618"/>
            </a:xfrm>
            <a:custGeom>
              <a:avLst/>
              <a:gdLst>
                <a:gd name="T0" fmla="*/ 69 w 234"/>
                <a:gd name="T1" fmla="*/ 144 h 144"/>
                <a:gd name="T2" fmla="*/ 0 w 234"/>
                <a:gd name="T3" fmla="*/ 75 h 144"/>
                <a:gd name="T4" fmla="*/ 69 w 234"/>
                <a:gd name="T5" fmla="*/ 6 h 144"/>
                <a:gd name="T6" fmla="*/ 69 w 234"/>
                <a:gd name="T7" fmla="*/ 55 h 144"/>
                <a:gd name="T8" fmla="*/ 195 w 234"/>
                <a:gd name="T9" fmla="*/ 55 h 144"/>
                <a:gd name="T10" fmla="*/ 195 w 234"/>
                <a:gd name="T11" fmla="*/ 0 h 144"/>
                <a:gd name="T12" fmla="*/ 234 w 234"/>
                <a:gd name="T13" fmla="*/ 0 h 144"/>
                <a:gd name="T14" fmla="*/ 234 w 234"/>
                <a:gd name="T15" fmla="*/ 95 h 144"/>
                <a:gd name="T16" fmla="*/ 69 w 234"/>
                <a:gd name="T17" fmla="*/ 95 h 144"/>
                <a:gd name="T18" fmla="*/ 69 w 234"/>
                <a:gd name="T19" fmla="*/ 144 h 144"/>
                <a:gd name="T20" fmla="*/ 16 w 234"/>
                <a:gd name="T21" fmla="*/ 75 h 144"/>
                <a:gd name="T22" fmla="*/ 58 w 234"/>
                <a:gd name="T23" fmla="*/ 116 h 144"/>
                <a:gd name="T24" fmla="*/ 58 w 234"/>
                <a:gd name="T25" fmla="*/ 84 h 144"/>
                <a:gd name="T26" fmla="*/ 222 w 234"/>
                <a:gd name="T27" fmla="*/ 84 h 144"/>
                <a:gd name="T28" fmla="*/ 222 w 234"/>
                <a:gd name="T29" fmla="*/ 12 h 144"/>
                <a:gd name="T30" fmla="*/ 207 w 234"/>
                <a:gd name="T31" fmla="*/ 12 h 144"/>
                <a:gd name="T32" fmla="*/ 207 w 234"/>
                <a:gd name="T33" fmla="*/ 66 h 144"/>
                <a:gd name="T34" fmla="*/ 58 w 234"/>
                <a:gd name="T35" fmla="*/ 66 h 144"/>
                <a:gd name="T36" fmla="*/ 58 w 234"/>
                <a:gd name="T37" fmla="*/ 33 h 144"/>
                <a:gd name="T38" fmla="*/ 16 w 234"/>
                <a:gd name="T39" fmla="*/ 7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 h="144">
                  <a:moveTo>
                    <a:pt x="69" y="144"/>
                  </a:moveTo>
                  <a:lnTo>
                    <a:pt x="0" y="75"/>
                  </a:lnTo>
                  <a:lnTo>
                    <a:pt x="69" y="6"/>
                  </a:lnTo>
                  <a:lnTo>
                    <a:pt x="69" y="55"/>
                  </a:lnTo>
                  <a:lnTo>
                    <a:pt x="195" y="55"/>
                  </a:lnTo>
                  <a:lnTo>
                    <a:pt x="195" y="0"/>
                  </a:lnTo>
                  <a:lnTo>
                    <a:pt x="234" y="0"/>
                  </a:lnTo>
                  <a:lnTo>
                    <a:pt x="234" y="95"/>
                  </a:lnTo>
                  <a:lnTo>
                    <a:pt x="69" y="95"/>
                  </a:lnTo>
                  <a:lnTo>
                    <a:pt x="69" y="144"/>
                  </a:lnTo>
                  <a:close/>
                  <a:moveTo>
                    <a:pt x="16" y="75"/>
                  </a:moveTo>
                  <a:lnTo>
                    <a:pt x="58" y="116"/>
                  </a:lnTo>
                  <a:lnTo>
                    <a:pt x="58" y="84"/>
                  </a:lnTo>
                  <a:lnTo>
                    <a:pt x="222" y="84"/>
                  </a:lnTo>
                  <a:lnTo>
                    <a:pt x="222" y="12"/>
                  </a:lnTo>
                  <a:lnTo>
                    <a:pt x="207" y="12"/>
                  </a:lnTo>
                  <a:lnTo>
                    <a:pt x="207" y="66"/>
                  </a:lnTo>
                  <a:lnTo>
                    <a:pt x="58" y="66"/>
                  </a:lnTo>
                  <a:lnTo>
                    <a:pt x="58" y="33"/>
                  </a:lnTo>
                  <a:lnTo>
                    <a:pt x="16" y="75"/>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77" name="组合 276"/>
          <p:cNvGrpSpPr/>
          <p:nvPr/>
        </p:nvGrpSpPr>
        <p:grpSpPr>
          <a:xfrm>
            <a:off x="2017591" y="3876971"/>
            <a:ext cx="370903" cy="389371"/>
            <a:chOff x="2017591" y="3876971"/>
            <a:chExt cx="370903" cy="389371"/>
          </a:xfrm>
        </p:grpSpPr>
        <p:sp>
          <p:nvSpPr>
            <p:cNvPr id="121" name="Freeform 100"/>
            <p:cNvSpPr>
              <a:spLocks noEditPoints="1"/>
            </p:cNvSpPr>
            <p:nvPr/>
          </p:nvSpPr>
          <p:spPr bwMode="auto">
            <a:xfrm>
              <a:off x="2031443" y="3876971"/>
              <a:ext cx="357051" cy="147745"/>
            </a:xfrm>
            <a:custGeom>
              <a:avLst/>
              <a:gdLst>
                <a:gd name="T0" fmla="*/ 162 w 162"/>
                <a:gd name="T1" fmla="*/ 67 h 67"/>
                <a:gd name="T2" fmla="*/ 95 w 162"/>
                <a:gd name="T3" fmla="*/ 67 h 67"/>
                <a:gd name="T4" fmla="*/ 119 w 162"/>
                <a:gd name="T5" fmla="*/ 43 h 67"/>
                <a:gd name="T6" fmla="*/ 79 w 162"/>
                <a:gd name="T7" fmla="*/ 27 h 67"/>
                <a:gd name="T8" fmla="*/ 24 w 162"/>
                <a:gd name="T9" fmla="*/ 65 h 67"/>
                <a:gd name="T10" fmla="*/ 23 w 162"/>
                <a:gd name="T11" fmla="*/ 67 h 67"/>
                <a:gd name="T12" fmla="*/ 0 w 162"/>
                <a:gd name="T13" fmla="*/ 58 h 67"/>
                <a:gd name="T14" fmla="*/ 1 w 162"/>
                <a:gd name="T15" fmla="*/ 57 h 67"/>
                <a:gd name="T16" fmla="*/ 79 w 162"/>
                <a:gd name="T17" fmla="*/ 2 h 67"/>
                <a:gd name="T18" fmla="*/ 136 w 162"/>
                <a:gd name="T19" fmla="*/ 25 h 67"/>
                <a:gd name="T20" fmla="*/ 162 w 162"/>
                <a:gd name="T21" fmla="*/ 0 h 67"/>
                <a:gd name="T22" fmla="*/ 162 w 162"/>
                <a:gd name="T23" fmla="*/ 67 h 67"/>
                <a:gd name="T24" fmla="*/ 104 w 162"/>
                <a:gd name="T25" fmla="*/ 63 h 67"/>
                <a:gd name="T26" fmla="*/ 158 w 162"/>
                <a:gd name="T27" fmla="*/ 63 h 67"/>
                <a:gd name="T28" fmla="*/ 158 w 162"/>
                <a:gd name="T29" fmla="*/ 9 h 67"/>
                <a:gd name="T30" fmla="*/ 137 w 162"/>
                <a:gd name="T31" fmla="*/ 31 h 67"/>
                <a:gd name="T32" fmla="*/ 135 w 162"/>
                <a:gd name="T33" fmla="*/ 30 h 67"/>
                <a:gd name="T34" fmla="*/ 79 w 162"/>
                <a:gd name="T35" fmla="*/ 6 h 67"/>
                <a:gd name="T36" fmla="*/ 5 w 162"/>
                <a:gd name="T37" fmla="*/ 56 h 67"/>
                <a:gd name="T38" fmla="*/ 21 w 162"/>
                <a:gd name="T39" fmla="*/ 62 h 67"/>
                <a:gd name="T40" fmla="*/ 79 w 162"/>
                <a:gd name="T41" fmla="*/ 23 h 67"/>
                <a:gd name="T42" fmla="*/ 124 w 162"/>
                <a:gd name="T43" fmla="*/ 41 h 67"/>
                <a:gd name="T44" fmla="*/ 125 w 162"/>
                <a:gd name="T45" fmla="*/ 43 h 67"/>
                <a:gd name="T46" fmla="*/ 104 w 162"/>
                <a:gd name="T47" fmla="*/ 6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2" h="67">
                  <a:moveTo>
                    <a:pt x="162" y="67"/>
                  </a:moveTo>
                  <a:cubicBezTo>
                    <a:pt x="95" y="67"/>
                    <a:pt x="95" y="67"/>
                    <a:pt x="95" y="67"/>
                  </a:cubicBezTo>
                  <a:cubicBezTo>
                    <a:pt x="119" y="43"/>
                    <a:pt x="119" y="43"/>
                    <a:pt x="119" y="43"/>
                  </a:cubicBezTo>
                  <a:cubicBezTo>
                    <a:pt x="108" y="32"/>
                    <a:pt x="94" y="27"/>
                    <a:pt x="79" y="27"/>
                  </a:cubicBezTo>
                  <a:cubicBezTo>
                    <a:pt x="55" y="27"/>
                    <a:pt x="32" y="42"/>
                    <a:pt x="24" y="65"/>
                  </a:cubicBezTo>
                  <a:cubicBezTo>
                    <a:pt x="23" y="67"/>
                    <a:pt x="23" y="67"/>
                    <a:pt x="23" y="67"/>
                  </a:cubicBezTo>
                  <a:cubicBezTo>
                    <a:pt x="0" y="58"/>
                    <a:pt x="0" y="58"/>
                    <a:pt x="0" y="58"/>
                  </a:cubicBezTo>
                  <a:cubicBezTo>
                    <a:pt x="1" y="57"/>
                    <a:pt x="1" y="57"/>
                    <a:pt x="1" y="57"/>
                  </a:cubicBezTo>
                  <a:cubicBezTo>
                    <a:pt x="13" y="24"/>
                    <a:pt x="44" y="2"/>
                    <a:pt x="79" y="2"/>
                  </a:cubicBezTo>
                  <a:cubicBezTo>
                    <a:pt x="101" y="2"/>
                    <a:pt x="121" y="11"/>
                    <a:pt x="136" y="25"/>
                  </a:cubicBezTo>
                  <a:cubicBezTo>
                    <a:pt x="162" y="0"/>
                    <a:pt x="162" y="0"/>
                    <a:pt x="162" y="0"/>
                  </a:cubicBezTo>
                  <a:lnTo>
                    <a:pt x="162" y="67"/>
                  </a:lnTo>
                  <a:close/>
                  <a:moveTo>
                    <a:pt x="104" y="63"/>
                  </a:moveTo>
                  <a:cubicBezTo>
                    <a:pt x="158" y="63"/>
                    <a:pt x="158" y="63"/>
                    <a:pt x="158" y="63"/>
                  </a:cubicBezTo>
                  <a:cubicBezTo>
                    <a:pt x="158" y="9"/>
                    <a:pt x="158" y="9"/>
                    <a:pt x="158" y="9"/>
                  </a:cubicBezTo>
                  <a:cubicBezTo>
                    <a:pt x="137" y="31"/>
                    <a:pt x="137" y="31"/>
                    <a:pt x="137" y="31"/>
                  </a:cubicBezTo>
                  <a:cubicBezTo>
                    <a:pt x="135" y="30"/>
                    <a:pt x="135" y="30"/>
                    <a:pt x="135" y="30"/>
                  </a:cubicBezTo>
                  <a:cubicBezTo>
                    <a:pt x="120" y="15"/>
                    <a:pt x="100" y="6"/>
                    <a:pt x="79" y="6"/>
                  </a:cubicBezTo>
                  <a:cubicBezTo>
                    <a:pt x="47" y="6"/>
                    <a:pt x="17" y="26"/>
                    <a:pt x="5" y="56"/>
                  </a:cubicBezTo>
                  <a:cubicBezTo>
                    <a:pt x="21" y="62"/>
                    <a:pt x="21" y="62"/>
                    <a:pt x="21" y="62"/>
                  </a:cubicBezTo>
                  <a:cubicBezTo>
                    <a:pt x="30" y="38"/>
                    <a:pt x="54" y="23"/>
                    <a:pt x="79" y="23"/>
                  </a:cubicBezTo>
                  <a:cubicBezTo>
                    <a:pt x="96" y="23"/>
                    <a:pt x="112" y="29"/>
                    <a:pt x="124" y="41"/>
                  </a:cubicBezTo>
                  <a:cubicBezTo>
                    <a:pt x="125" y="43"/>
                    <a:pt x="125" y="43"/>
                    <a:pt x="125" y="43"/>
                  </a:cubicBezTo>
                  <a:lnTo>
                    <a:pt x="104" y="63"/>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2" name="Freeform 101"/>
            <p:cNvSpPr>
              <a:spLocks noEditPoints="1"/>
            </p:cNvSpPr>
            <p:nvPr/>
          </p:nvSpPr>
          <p:spPr bwMode="auto">
            <a:xfrm>
              <a:off x="2017591" y="4101667"/>
              <a:ext cx="366285" cy="164675"/>
            </a:xfrm>
            <a:custGeom>
              <a:avLst/>
              <a:gdLst>
                <a:gd name="T0" fmla="*/ 0 w 166"/>
                <a:gd name="T1" fmla="*/ 75 h 75"/>
                <a:gd name="T2" fmla="*/ 0 w 166"/>
                <a:gd name="T3" fmla="*/ 0 h 75"/>
                <a:gd name="T4" fmla="*/ 74 w 166"/>
                <a:gd name="T5" fmla="*/ 0 h 75"/>
                <a:gd name="T6" fmla="*/ 48 w 166"/>
                <a:gd name="T7" fmla="*/ 27 h 75"/>
                <a:gd name="T8" fmla="*/ 85 w 166"/>
                <a:gd name="T9" fmla="*/ 41 h 75"/>
                <a:gd name="T10" fmla="*/ 138 w 166"/>
                <a:gd name="T11" fmla="*/ 4 h 75"/>
                <a:gd name="T12" fmla="*/ 140 w 166"/>
                <a:gd name="T13" fmla="*/ 0 h 75"/>
                <a:gd name="T14" fmla="*/ 166 w 166"/>
                <a:gd name="T15" fmla="*/ 10 h 75"/>
                <a:gd name="T16" fmla="*/ 165 w 166"/>
                <a:gd name="T17" fmla="*/ 14 h 75"/>
                <a:gd name="T18" fmla="*/ 85 w 166"/>
                <a:gd name="T19" fmla="*/ 69 h 75"/>
                <a:gd name="T20" fmla="*/ 28 w 166"/>
                <a:gd name="T21" fmla="*/ 47 h 75"/>
                <a:gd name="T22" fmla="*/ 0 w 166"/>
                <a:gd name="T23" fmla="*/ 75 h 75"/>
                <a:gd name="T24" fmla="*/ 27 w 166"/>
                <a:gd name="T25" fmla="*/ 36 h 75"/>
                <a:gd name="T26" fmla="*/ 30 w 166"/>
                <a:gd name="T27" fmla="*/ 38 h 75"/>
                <a:gd name="T28" fmla="*/ 85 w 166"/>
                <a:gd name="T29" fmla="*/ 61 h 75"/>
                <a:gd name="T30" fmla="*/ 156 w 166"/>
                <a:gd name="T31" fmla="*/ 15 h 75"/>
                <a:gd name="T32" fmla="*/ 144 w 166"/>
                <a:gd name="T33" fmla="*/ 10 h 75"/>
                <a:gd name="T34" fmla="*/ 85 w 166"/>
                <a:gd name="T35" fmla="*/ 49 h 75"/>
                <a:gd name="T36" fmla="*/ 39 w 166"/>
                <a:gd name="T37" fmla="*/ 30 h 75"/>
                <a:gd name="T38" fmla="*/ 36 w 166"/>
                <a:gd name="T39" fmla="*/ 27 h 75"/>
                <a:gd name="T40" fmla="*/ 55 w 166"/>
                <a:gd name="T41" fmla="*/ 8 h 75"/>
                <a:gd name="T42" fmla="*/ 8 w 166"/>
                <a:gd name="T43" fmla="*/ 8 h 75"/>
                <a:gd name="T44" fmla="*/ 8 w 166"/>
                <a:gd name="T45" fmla="*/ 55 h 75"/>
                <a:gd name="T46" fmla="*/ 27 w 166"/>
                <a:gd name="T47"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6" h="75">
                  <a:moveTo>
                    <a:pt x="0" y="75"/>
                  </a:moveTo>
                  <a:cubicBezTo>
                    <a:pt x="0" y="0"/>
                    <a:pt x="0" y="0"/>
                    <a:pt x="0" y="0"/>
                  </a:cubicBezTo>
                  <a:cubicBezTo>
                    <a:pt x="74" y="0"/>
                    <a:pt x="74" y="0"/>
                    <a:pt x="74" y="0"/>
                  </a:cubicBezTo>
                  <a:cubicBezTo>
                    <a:pt x="48" y="27"/>
                    <a:pt x="48" y="27"/>
                    <a:pt x="48" y="27"/>
                  </a:cubicBezTo>
                  <a:cubicBezTo>
                    <a:pt x="58" y="36"/>
                    <a:pt x="71" y="41"/>
                    <a:pt x="85" y="41"/>
                  </a:cubicBezTo>
                  <a:cubicBezTo>
                    <a:pt x="109" y="41"/>
                    <a:pt x="130" y="26"/>
                    <a:pt x="138" y="4"/>
                  </a:cubicBezTo>
                  <a:cubicBezTo>
                    <a:pt x="140" y="0"/>
                    <a:pt x="140" y="0"/>
                    <a:pt x="140" y="0"/>
                  </a:cubicBezTo>
                  <a:cubicBezTo>
                    <a:pt x="166" y="10"/>
                    <a:pt x="166" y="10"/>
                    <a:pt x="166" y="10"/>
                  </a:cubicBezTo>
                  <a:cubicBezTo>
                    <a:pt x="165" y="14"/>
                    <a:pt x="165" y="14"/>
                    <a:pt x="165" y="14"/>
                  </a:cubicBezTo>
                  <a:cubicBezTo>
                    <a:pt x="152" y="47"/>
                    <a:pt x="120" y="69"/>
                    <a:pt x="85" y="69"/>
                  </a:cubicBezTo>
                  <a:cubicBezTo>
                    <a:pt x="64" y="69"/>
                    <a:pt x="43" y="61"/>
                    <a:pt x="28" y="47"/>
                  </a:cubicBezTo>
                  <a:lnTo>
                    <a:pt x="0" y="75"/>
                  </a:lnTo>
                  <a:close/>
                  <a:moveTo>
                    <a:pt x="27" y="36"/>
                  </a:moveTo>
                  <a:cubicBezTo>
                    <a:pt x="30" y="38"/>
                    <a:pt x="30" y="38"/>
                    <a:pt x="30" y="38"/>
                  </a:cubicBezTo>
                  <a:cubicBezTo>
                    <a:pt x="45" y="53"/>
                    <a:pt x="64" y="61"/>
                    <a:pt x="85" y="61"/>
                  </a:cubicBezTo>
                  <a:cubicBezTo>
                    <a:pt x="116" y="61"/>
                    <a:pt x="144" y="43"/>
                    <a:pt x="156" y="15"/>
                  </a:cubicBezTo>
                  <a:cubicBezTo>
                    <a:pt x="144" y="10"/>
                    <a:pt x="144" y="10"/>
                    <a:pt x="144" y="10"/>
                  </a:cubicBezTo>
                  <a:cubicBezTo>
                    <a:pt x="134" y="33"/>
                    <a:pt x="111" y="49"/>
                    <a:pt x="85" y="49"/>
                  </a:cubicBezTo>
                  <a:cubicBezTo>
                    <a:pt x="68" y="49"/>
                    <a:pt x="51" y="42"/>
                    <a:pt x="39" y="30"/>
                  </a:cubicBezTo>
                  <a:cubicBezTo>
                    <a:pt x="36" y="27"/>
                    <a:pt x="36" y="27"/>
                    <a:pt x="36" y="27"/>
                  </a:cubicBezTo>
                  <a:cubicBezTo>
                    <a:pt x="55" y="8"/>
                    <a:pt x="55" y="8"/>
                    <a:pt x="55" y="8"/>
                  </a:cubicBezTo>
                  <a:cubicBezTo>
                    <a:pt x="8" y="8"/>
                    <a:pt x="8" y="8"/>
                    <a:pt x="8" y="8"/>
                  </a:cubicBezTo>
                  <a:cubicBezTo>
                    <a:pt x="8" y="55"/>
                    <a:pt x="8" y="55"/>
                    <a:pt x="8" y="55"/>
                  </a:cubicBezTo>
                  <a:lnTo>
                    <a:pt x="27" y="36"/>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79" name="组合 278"/>
          <p:cNvGrpSpPr/>
          <p:nvPr/>
        </p:nvGrpSpPr>
        <p:grpSpPr>
          <a:xfrm>
            <a:off x="4535413" y="3938532"/>
            <a:ext cx="418612" cy="249320"/>
            <a:chOff x="4535413" y="3938532"/>
            <a:chExt cx="418612" cy="249320"/>
          </a:xfrm>
        </p:grpSpPr>
        <p:sp>
          <p:nvSpPr>
            <p:cNvPr id="123" name="Freeform 102"/>
            <p:cNvSpPr>
              <a:spLocks noEditPoints="1"/>
            </p:cNvSpPr>
            <p:nvPr/>
          </p:nvSpPr>
          <p:spPr bwMode="auto">
            <a:xfrm>
              <a:off x="4535413" y="3938532"/>
              <a:ext cx="249320" cy="226235"/>
            </a:xfrm>
            <a:custGeom>
              <a:avLst/>
              <a:gdLst>
                <a:gd name="T0" fmla="*/ 162 w 162"/>
                <a:gd name="T1" fmla="*/ 147 h 147"/>
                <a:gd name="T2" fmla="*/ 53 w 162"/>
                <a:gd name="T3" fmla="*/ 147 h 147"/>
                <a:gd name="T4" fmla="*/ 53 w 162"/>
                <a:gd name="T5" fmla="*/ 73 h 147"/>
                <a:gd name="T6" fmla="*/ 0 w 162"/>
                <a:gd name="T7" fmla="*/ 73 h 147"/>
                <a:gd name="T8" fmla="*/ 73 w 162"/>
                <a:gd name="T9" fmla="*/ 0 h 147"/>
                <a:gd name="T10" fmla="*/ 147 w 162"/>
                <a:gd name="T11" fmla="*/ 73 h 147"/>
                <a:gd name="T12" fmla="*/ 94 w 162"/>
                <a:gd name="T13" fmla="*/ 73 h 147"/>
                <a:gd name="T14" fmla="*/ 94 w 162"/>
                <a:gd name="T15" fmla="*/ 106 h 147"/>
                <a:gd name="T16" fmla="*/ 120 w 162"/>
                <a:gd name="T17" fmla="*/ 106 h 147"/>
                <a:gd name="T18" fmla="*/ 162 w 162"/>
                <a:gd name="T19" fmla="*/ 147 h 147"/>
                <a:gd name="T20" fmla="*/ 64 w 162"/>
                <a:gd name="T21" fmla="*/ 136 h 147"/>
                <a:gd name="T22" fmla="*/ 135 w 162"/>
                <a:gd name="T23" fmla="*/ 136 h 147"/>
                <a:gd name="T24" fmla="*/ 116 w 162"/>
                <a:gd name="T25" fmla="*/ 117 h 147"/>
                <a:gd name="T26" fmla="*/ 83 w 162"/>
                <a:gd name="T27" fmla="*/ 117 h 147"/>
                <a:gd name="T28" fmla="*/ 83 w 162"/>
                <a:gd name="T29" fmla="*/ 61 h 147"/>
                <a:gd name="T30" fmla="*/ 120 w 162"/>
                <a:gd name="T31" fmla="*/ 61 h 147"/>
                <a:gd name="T32" fmla="*/ 73 w 162"/>
                <a:gd name="T33" fmla="*/ 15 h 147"/>
                <a:gd name="T34" fmla="*/ 27 w 162"/>
                <a:gd name="T35" fmla="*/ 61 h 147"/>
                <a:gd name="T36" fmla="*/ 64 w 162"/>
                <a:gd name="T37" fmla="*/ 61 h 147"/>
                <a:gd name="T38" fmla="*/ 64 w 162"/>
                <a:gd name="T39" fmla="*/ 13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2" h="147">
                  <a:moveTo>
                    <a:pt x="162" y="147"/>
                  </a:moveTo>
                  <a:lnTo>
                    <a:pt x="53" y="147"/>
                  </a:lnTo>
                  <a:lnTo>
                    <a:pt x="53" y="73"/>
                  </a:lnTo>
                  <a:lnTo>
                    <a:pt x="0" y="73"/>
                  </a:lnTo>
                  <a:lnTo>
                    <a:pt x="73" y="0"/>
                  </a:lnTo>
                  <a:lnTo>
                    <a:pt x="147" y="73"/>
                  </a:lnTo>
                  <a:lnTo>
                    <a:pt x="94" y="73"/>
                  </a:lnTo>
                  <a:lnTo>
                    <a:pt x="94" y="106"/>
                  </a:lnTo>
                  <a:lnTo>
                    <a:pt x="120" y="106"/>
                  </a:lnTo>
                  <a:lnTo>
                    <a:pt x="162" y="147"/>
                  </a:lnTo>
                  <a:close/>
                  <a:moveTo>
                    <a:pt x="64" y="136"/>
                  </a:moveTo>
                  <a:lnTo>
                    <a:pt x="135" y="136"/>
                  </a:lnTo>
                  <a:lnTo>
                    <a:pt x="116" y="117"/>
                  </a:lnTo>
                  <a:lnTo>
                    <a:pt x="83" y="117"/>
                  </a:lnTo>
                  <a:lnTo>
                    <a:pt x="83" y="61"/>
                  </a:lnTo>
                  <a:lnTo>
                    <a:pt x="120" y="61"/>
                  </a:lnTo>
                  <a:lnTo>
                    <a:pt x="73" y="15"/>
                  </a:lnTo>
                  <a:lnTo>
                    <a:pt x="27" y="61"/>
                  </a:lnTo>
                  <a:lnTo>
                    <a:pt x="64" y="61"/>
                  </a:lnTo>
                  <a:lnTo>
                    <a:pt x="64" y="136"/>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4" name="Freeform 103"/>
            <p:cNvSpPr>
              <a:spLocks noEditPoints="1"/>
            </p:cNvSpPr>
            <p:nvPr/>
          </p:nvSpPr>
          <p:spPr bwMode="auto">
            <a:xfrm>
              <a:off x="4724712" y="3969312"/>
              <a:ext cx="229313" cy="218540"/>
            </a:xfrm>
            <a:custGeom>
              <a:avLst/>
              <a:gdLst>
                <a:gd name="T0" fmla="*/ 82 w 149"/>
                <a:gd name="T1" fmla="*/ 142 h 142"/>
                <a:gd name="T2" fmla="*/ 14 w 149"/>
                <a:gd name="T3" fmla="*/ 74 h 142"/>
                <a:gd name="T4" fmla="*/ 65 w 149"/>
                <a:gd name="T5" fmla="*/ 74 h 142"/>
                <a:gd name="T6" fmla="*/ 65 w 149"/>
                <a:gd name="T7" fmla="*/ 36 h 142"/>
                <a:gd name="T8" fmla="*/ 36 w 149"/>
                <a:gd name="T9" fmla="*/ 36 h 142"/>
                <a:gd name="T10" fmla="*/ 0 w 149"/>
                <a:gd name="T11" fmla="*/ 0 h 142"/>
                <a:gd name="T12" fmla="*/ 99 w 149"/>
                <a:gd name="T13" fmla="*/ 0 h 142"/>
                <a:gd name="T14" fmla="*/ 99 w 149"/>
                <a:gd name="T15" fmla="*/ 74 h 142"/>
                <a:gd name="T16" fmla="*/ 149 w 149"/>
                <a:gd name="T17" fmla="*/ 74 h 142"/>
                <a:gd name="T18" fmla="*/ 82 w 149"/>
                <a:gd name="T19" fmla="*/ 142 h 142"/>
                <a:gd name="T20" fmla="*/ 29 w 149"/>
                <a:gd name="T21" fmla="*/ 80 h 142"/>
                <a:gd name="T22" fmla="*/ 82 w 149"/>
                <a:gd name="T23" fmla="*/ 133 h 142"/>
                <a:gd name="T24" fmla="*/ 135 w 149"/>
                <a:gd name="T25" fmla="*/ 80 h 142"/>
                <a:gd name="T26" fmla="*/ 93 w 149"/>
                <a:gd name="T27" fmla="*/ 80 h 142"/>
                <a:gd name="T28" fmla="*/ 93 w 149"/>
                <a:gd name="T29" fmla="*/ 5 h 142"/>
                <a:gd name="T30" fmla="*/ 14 w 149"/>
                <a:gd name="T31" fmla="*/ 5 h 142"/>
                <a:gd name="T32" fmla="*/ 37 w 149"/>
                <a:gd name="T33" fmla="*/ 30 h 142"/>
                <a:gd name="T34" fmla="*/ 70 w 149"/>
                <a:gd name="T35" fmla="*/ 30 h 142"/>
                <a:gd name="T36" fmla="*/ 70 w 149"/>
                <a:gd name="T37" fmla="*/ 80 h 142"/>
                <a:gd name="T38" fmla="*/ 29 w 149"/>
                <a:gd name="T39" fmla="*/ 8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2">
                  <a:moveTo>
                    <a:pt x="82" y="142"/>
                  </a:moveTo>
                  <a:lnTo>
                    <a:pt x="14" y="74"/>
                  </a:lnTo>
                  <a:lnTo>
                    <a:pt x="65" y="74"/>
                  </a:lnTo>
                  <a:lnTo>
                    <a:pt x="65" y="36"/>
                  </a:lnTo>
                  <a:lnTo>
                    <a:pt x="36" y="36"/>
                  </a:lnTo>
                  <a:lnTo>
                    <a:pt x="0" y="0"/>
                  </a:lnTo>
                  <a:lnTo>
                    <a:pt x="99" y="0"/>
                  </a:lnTo>
                  <a:lnTo>
                    <a:pt x="99" y="74"/>
                  </a:lnTo>
                  <a:lnTo>
                    <a:pt x="149" y="74"/>
                  </a:lnTo>
                  <a:lnTo>
                    <a:pt x="82" y="142"/>
                  </a:lnTo>
                  <a:close/>
                  <a:moveTo>
                    <a:pt x="29" y="80"/>
                  </a:moveTo>
                  <a:lnTo>
                    <a:pt x="82" y="133"/>
                  </a:lnTo>
                  <a:lnTo>
                    <a:pt x="135" y="80"/>
                  </a:lnTo>
                  <a:lnTo>
                    <a:pt x="93" y="80"/>
                  </a:lnTo>
                  <a:lnTo>
                    <a:pt x="93" y="5"/>
                  </a:lnTo>
                  <a:lnTo>
                    <a:pt x="14" y="5"/>
                  </a:lnTo>
                  <a:lnTo>
                    <a:pt x="37" y="30"/>
                  </a:lnTo>
                  <a:lnTo>
                    <a:pt x="70" y="30"/>
                  </a:lnTo>
                  <a:lnTo>
                    <a:pt x="70" y="80"/>
                  </a:lnTo>
                  <a:lnTo>
                    <a:pt x="29" y="80"/>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78" name="组合 277"/>
          <p:cNvGrpSpPr/>
          <p:nvPr/>
        </p:nvGrpSpPr>
        <p:grpSpPr>
          <a:xfrm>
            <a:off x="2868665" y="3864659"/>
            <a:ext cx="377058" cy="397065"/>
            <a:chOff x="2868665" y="3864659"/>
            <a:chExt cx="377058" cy="397065"/>
          </a:xfrm>
        </p:grpSpPr>
        <p:sp>
          <p:nvSpPr>
            <p:cNvPr id="125" name="Freeform 104"/>
            <p:cNvSpPr>
              <a:spLocks noEditPoints="1"/>
            </p:cNvSpPr>
            <p:nvPr/>
          </p:nvSpPr>
          <p:spPr bwMode="auto">
            <a:xfrm>
              <a:off x="2868665" y="3864659"/>
              <a:ext cx="377058" cy="397065"/>
            </a:xfrm>
            <a:custGeom>
              <a:avLst/>
              <a:gdLst>
                <a:gd name="T0" fmla="*/ 121 w 171"/>
                <a:gd name="T1" fmla="*/ 180 h 180"/>
                <a:gd name="T2" fmla="*/ 121 w 171"/>
                <a:gd name="T3" fmla="*/ 144 h 180"/>
                <a:gd name="T4" fmla="*/ 74 w 171"/>
                <a:gd name="T5" fmla="*/ 129 h 180"/>
                <a:gd name="T6" fmla="*/ 52 w 171"/>
                <a:gd name="T7" fmla="*/ 96 h 180"/>
                <a:gd name="T8" fmla="*/ 4 w 171"/>
                <a:gd name="T9" fmla="*/ 64 h 180"/>
                <a:gd name="T10" fmla="*/ 0 w 171"/>
                <a:gd name="T11" fmla="*/ 64 h 180"/>
                <a:gd name="T12" fmla="*/ 0 w 171"/>
                <a:gd name="T13" fmla="*/ 36 h 180"/>
                <a:gd name="T14" fmla="*/ 4 w 171"/>
                <a:gd name="T15" fmla="*/ 36 h 180"/>
                <a:gd name="T16" fmla="*/ 54 w 171"/>
                <a:gd name="T17" fmla="*/ 52 h 180"/>
                <a:gd name="T18" fmla="*/ 77 w 171"/>
                <a:gd name="T19" fmla="*/ 84 h 180"/>
                <a:gd name="T20" fmla="*/ 121 w 171"/>
                <a:gd name="T21" fmla="*/ 116 h 180"/>
                <a:gd name="T22" fmla="*/ 121 w 171"/>
                <a:gd name="T23" fmla="*/ 64 h 180"/>
                <a:gd name="T24" fmla="*/ 88 w 171"/>
                <a:gd name="T25" fmla="*/ 78 h 180"/>
                <a:gd name="T26" fmla="*/ 84 w 171"/>
                <a:gd name="T27" fmla="*/ 82 h 180"/>
                <a:gd name="T28" fmla="*/ 81 w 171"/>
                <a:gd name="T29" fmla="*/ 77 h 180"/>
                <a:gd name="T30" fmla="*/ 71 w 171"/>
                <a:gd name="T31" fmla="*/ 59 h 180"/>
                <a:gd name="T32" fmla="*/ 69 w 171"/>
                <a:gd name="T33" fmla="*/ 56 h 180"/>
                <a:gd name="T34" fmla="*/ 71 w 171"/>
                <a:gd name="T35" fmla="*/ 54 h 180"/>
                <a:gd name="T36" fmla="*/ 74 w 171"/>
                <a:gd name="T37" fmla="*/ 52 h 180"/>
                <a:gd name="T38" fmla="*/ 121 w 171"/>
                <a:gd name="T39" fmla="*/ 36 h 180"/>
                <a:gd name="T40" fmla="*/ 121 w 171"/>
                <a:gd name="T41" fmla="*/ 0 h 180"/>
                <a:gd name="T42" fmla="*/ 171 w 171"/>
                <a:gd name="T43" fmla="*/ 50 h 180"/>
                <a:gd name="T44" fmla="*/ 130 w 171"/>
                <a:gd name="T45" fmla="*/ 90 h 180"/>
                <a:gd name="T46" fmla="*/ 171 w 171"/>
                <a:gd name="T47" fmla="*/ 130 h 180"/>
                <a:gd name="T48" fmla="*/ 121 w 171"/>
                <a:gd name="T49" fmla="*/ 180 h 180"/>
                <a:gd name="T50" fmla="*/ 8 w 171"/>
                <a:gd name="T51" fmla="*/ 56 h 180"/>
                <a:gd name="T52" fmla="*/ 59 w 171"/>
                <a:gd name="T53" fmla="*/ 93 h 180"/>
                <a:gd name="T54" fmla="*/ 79 w 171"/>
                <a:gd name="T55" fmla="*/ 122 h 180"/>
                <a:gd name="T56" fmla="*/ 125 w 171"/>
                <a:gd name="T57" fmla="*/ 137 h 180"/>
                <a:gd name="T58" fmla="*/ 129 w 171"/>
                <a:gd name="T59" fmla="*/ 137 h 180"/>
                <a:gd name="T60" fmla="*/ 129 w 171"/>
                <a:gd name="T61" fmla="*/ 161 h 180"/>
                <a:gd name="T62" fmla="*/ 159 w 171"/>
                <a:gd name="T63" fmla="*/ 130 h 180"/>
                <a:gd name="T64" fmla="*/ 129 w 171"/>
                <a:gd name="T65" fmla="*/ 100 h 180"/>
                <a:gd name="T66" fmla="*/ 129 w 171"/>
                <a:gd name="T67" fmla="*/ 124 h 180"/>
                <a:gd name="T68" fmla="*/ 125 w 171"/>
                <a:gd name="T69" fmla="*/ 124 h 180"/>
                <a:gd name="T70" fmla="*/ 70 w 171"/>
                <a:gd name="T71" fmla="*/ 87 h 180"/>
                <a:gd name="T72" fmla="*/ 49 w 171"/>
                <a:gd name="T73" fmla="*/ 58 h 180"/>
                <a:gd name="T74" fmla="*/ 8 w 171"/>
                <a:gd name="T75" fmla="*/ 44 h 180"/>
                <a:gd name="T76" fmla="*/ 8 w 171"/>
                <a:gd name="T77" fmla="*/ 56 h 180"/>
                <a:gd name="T78" fmla="*/ 125 w 171"/>
                <a:gd name="T79" fmla="*/ 56 h 180"/>
                <a:gd name="T80" fmla="*/ 129 w 171"/>
                <a:gd name="T81" fmla="*/ 56 h 180"/>
                <a:gd name="T82" fmla="*/ 129 w 171"/>
                <a:gd name="T83" fmla="*/ 80 h 180"/>
                <a:gd name="T84" fmla="*/ 159 w 171"/>
                <a:gd name="T85" fmla="*/ 50 h 180"/>
                <a:gd name="T86" fmla="*/ 129 w 171"/>
                <a:gd name="T87" fmla="*/ 19 h 180"/>
                <a:gd name="T88" fmla="*/ 129 w 171"/>
                <a:gd name="T89" fmla="*/ 44 h 180"/>
                <a:gd name="T90" fmla="*/ 125 w 171"/>
                <a:gd name="T91" fmla="*/ 44 h 180"/>
                <a:gd name="T92" fmla="*/ 79 w 171"/>
                <a:gd name="T93" fmla="*/ 58 h 180"/>
                <a:gd name="T94" fmla="*/ 86 w 171"/>
                <a:gd name="T95" fmla="*/ 68 h 180"/>
                <a:gd name="T96" fmla="*/ 125 w 171"/>
                <a:gd name="T97" fmla="*/ 56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1" h="180">
                  <a:moveTo>
                    <a:pt x="121" y="180"/>
                  </a:moveTo>
                  <a:cubicBezTo>
                    <a:pt x="121" y="144"/>
                    <a:pt x="121" y="144"/>
                    <a:pt x="121" y="144"/>
                  </a:cubicBezTo>
                  <a:cubicBezTo>
                    <a:pt x="101" y="144"/>
                    <a:pt x="86" y="139"/>
                    <a:pt x="74" y="129"/>
                  </a:cubicBezTo>
                  <a:cubicBezTo>
                    <a:pt x="63" y="119"/>
                    <a:pt x="57" y="108"/>
                    <a:pt x="52" y="96"/>
                  </a:cubicBezTo>
                  <a:cubicBezTo>
                    <a:pt x="42" y="78"/>
                    <a:pt x="35" y="64"/>
                    <a:pt x="4" y="64"/>
                  </a:cubicBezTo>
                  <a:cubicBezTo>
                    <a:pt x="0" y="64"/>
                    <a:pt x="0" y="64"/>
                    <a:pt x="0" y="64"/>
                  </a:cubicBezTo>
                  <a:cubicBezTo>
                    <a:pt x="0" y="36"/>
                    <a:pt x="0" y="36"/>
                    <a:pt x="0" y="36"/>
                  </a:cubicBezTo>
                  <a:cubicBezTo>
                    <a:pt x="4" y="36"/>
                    <a:pt x="4" y="36"/>
                    <a:pt x="4" y="36"/>
                  </a:cubicBezTo>
                  <a:cubicBezTo>
                    <a:pt x="25" y="36"/>
                    <a:pt x="42" y="41"/>
                    <a:pt x="54" y="52"/>
                  </a:cubicBezTo>
                  <a:cubicBezTo>
                    <a:pt x="65" y="61"/>
                    <a:pt x="71" y="73"/>
                    <a:pt x="77" y="84"/>
                  </a:cubicBezTo>
                  <a:cubicBezTo>
                    <a:pt x="86" y="102"/>
                    <a:pt x="92" y="115"/>
                    <a:pt x="121" y="116"/>
                  </a:cubicBezTo>
                  <a:cubicBezTo>
                    <a:pt x="121" y="64"/>
                    <a:pt x="121" y="64"/>
                    <a:pt x="121" y="64"/>
                  </a:cubicBezTo>
                  <a:cubicBezTo>
                    <a:pt x="101" y="65"/>
                    <a:pt x="93" y="71"/>
                    <a:pt x="88" y="78"/>
                  </a:cubicBezTo>
                  <a:cubicBezTo>
                    <a:pt x="84" y="82"/>
                    <a:pt x="84" y="82"/>
                    <a:pt x="84" y="82"/>
                  </a:cubicBezTo>
                  <a:cubicBezTo>
                    <a:pt x="81" y="77"/>
                    <a:pt x="81" y="77"/>
                    <a:pt x="81" y="77"/>
                  </a:cubicBezTo>
                  <a:cubicBezTo>
                    <a:pt x="78" y="71"/>
                    <a:pt x="75" y="65"/>
                    <a:pt x="71" y="59"/>
                  </a:cubicBezTo>
                  <a:cubicBezTo>
                    <a:pt x="69" y="56"/>
                    <a:pt x="69" y="56"/>
                    <a:pt x="69" y="56"/>
                  </a:cubicBezTo>
                  <a:cubicBezTo>
                    <a:pt x="71" y="54"/>
                    <a:pt x="71" y="54"/>
                    <a:pt x="71" y="54"/>
                  </a:cubicBezTo>
                  <a:cubicBezTo>
                    <a:pt x="72" y="53"/>
                    <a:pt x="73" y="52"/>
                    <a:pt x="74" y="52"/>
                  </a:cubicBezTo>
                  <a:cubicBezTo>
                    <a:pt x="86" y="42"/>
                    <a:pt x="101" y="36"/>
                    <a:pt x="121" y="36"/>
                  </a:cubicBezTo>
                  <a:cubicBezTo>
                    <a:pt x="121" y="0"/>
                    <a:pt x="121" y="0"/>
                    <a:pt x="121" y="0"/>
                  </a:cubicBezTo>
                  <a:cubicBezTo>
                    <a:pt x="171" y="50"/>
                    <a:pt x="171" y="50"/>
                    <a:pt x="171" y="50"/>
                  </a:cubicBezTo>
                  <a:cubicBezTo>
                    <a:pt x="130" y="90"/>
                    <a:pt x="130" y="90"/>
                    <a:pt x="130" y="90"/>
                  </a:cubicBezTo>
                  <a:cubicBezTo>
                    <a:pt x="171" y="130"/>
                    <a:pt x="171" y="130"/>
                    <a:pt x="171" y="130"/>
                  </a:cubicBezTo>
                  <a:lnTo>
                    <a:pt x="121" y="180"/>
                  </a:lnTo>
                  <a:close/>
                  <a:moveTo>
                    <a:pt x="8" y="56"/>
                  </a:moveTo>
                  <a:cubicBezTo>
                    <a:pt x="41" y="57"/>
                    <a:pt x="49" y="74"/>
                    <a:pt x="59" y="93"/>
                  </a:cubicBezTo>
                  <a:cubicBezTo>
                    <a:pt x="64" y="103"/>
                    <a:pt x="69" y="114"/>
                    <a:pt x="79" y="122"/>
                  </a:cubicBezTo>
                  <a:cubicBezTo>
                    <a:pt x="90" y="132"/>
                    <a:pt x="105" y="137"/>
                    <a:pt x="125" y="137"/>
                  </a:cubicBezTo>
                  <a:cubicBezTo>
                    <a:pt x="129" y="137"/>
                    <a:pt x="129" y="137"/>
                    <a:pt x="129" y="137"/>
                  </a:cubicBezTo>
                  <a:cubicBezTo>
                    <a:pt x="129" y="161"/>
                    <a:pt x="129" y="161"/>
                    <a:pt x="129" y="161"/>
                  </a:cubicBezTo>
                  <a:cubicBezTo>
                    <a:pt x="159" y="130"/>
                    <a:pt x="159" y="130"/>
                    <a:pt x="159" y="130"/>
                  </a:cubicBezTo>
                  <a:cubicBezTo>
                    <a:pt x="129" y="100"/>
                    <a:pt x="129" y="100"/>
                    <a:pt x="129" y="100"/>
                  </a:cubicBezTo>
                  <a:cubicBezTo>
                    <a:pt x="129" y="124"/>
                    <a:pt x="129" y="124"/>
                    <a:pt x="129" y="124"/>
                  </a:cubicBezTo>
                  <a:cubicBezTo>
                    <a:pt x="125" y="124"/>
                    <a:pt x="125" y="124"/>
                    <a:pt x="125" y="124"/>
                  </a:cubicBezTo>
                  <a:cubicBezTo>
                    <a:pt x="88" y="124"/>
                    <a:pt x="80" y="107"/>
                    <a:pt x="70" y="87"/>
                  </a:cubicBezTo>
                  <a:cubicBezTo>
                    <a:pt x="64" y="77"/>
                    <a:pt x="59" y="66"/>
                    <a:pt x="49" y="58"/>
                  </a:cubicBezTo>
                  <a:cubicBezTo>
                    <a:pt x="39" y="49"/>
                    <a:pt x="25" y="44"/>
                    <a:pt x="8" y="44"/>
                  </a:cubicBezTo>
                  <a:lnTo>
                    <a:pt x="8" y="56"/>
                  </a:lnTo>
                  <a:close/>
                  <a:moveTo>
                    <a:pt x="125" y="56"/>
                  </a:moveTo>
                  <a:cubicBezTo>
                    <a:pt x="129" y="56"/>
                    <a:pt x="129" y="56"/>
                    <a:pt x="129" y="56"/>
                  </a:cubicBezTo>
                  <a:cubicBezTo>
                    <a:pt x="129" y="80"/>
                    <a:pt x="129" y="80"/>
                    <a:pt x="129" y="80"/>
                  </a:cubicBezTo>
                  <a:cubicBezTo>
                    <a:pt x="159" y="50"/>
                    <a:pt x="159" y="50"/>
                    <a:pt x="159" y="50"/>
                  </a:cubicBezTo>
                  <a:cubicBezTo>
                    <a:pt x="129" y="19"/>
                    <a:pt x="129" y="19"/>
                    <a:pt x="129" y="19"/>
                  </a:cubicBezTo>
                  <a:cubicBezTo>
                    <a:pt x="129" y="44"/>
                    <a:pt x="129" y="44"/>
                    <a:pt x="129" y="44"/>
                  </a:cubicBezTo>
                  <a:cubicBezTo>
                    <a:pt x="125" y="44"/>
                    <a:pt x="125" y="44"/>
                    <a:pt x="125" y="44"/>
                  </a:cubicBezTo>
                  <a:cubicBezTo>
                    <a:pt x="105" y="44"/>
                    <a:pt x="90" y="48"/>
                    <a:pt x="79" y="58"/>
                  </a:cubicBezTo>
                  <a:cubicBezTo>
                    <a:pt x="82" y="61"/>
                    <a:pt x="84" y="65"/>
                    <a:pt x="86" y="68"/>
                  </a:cubicBezTo>
                  <a:cubicBezTo>
                    <a:pt x="95" y="60"/>
                    <a:pt x="107" y="56"/>
                    <a:pt x="125" y="56"/>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6" name="Freeform 105"/>
            <p:cNvSpPr>
              <a:spLocks noEditPoints="1"/>
            </p:cNvSpPr>
            <p:nvPr/>
          </p:nvSpPr>
          <p:spPr bwMode="auto">
            <a:xfrm>
              <a:off x="2873281" y="4090894"/>
              <a:ext cx="121582" cy="89263"/>
            </a:xfrm>
            <a:custGeom>
              <a:avLst/>
              <a:gdLst>
                <a:gd name="T0" fmla="*/ 2 w 55"/>
                <a:gd name="T1" fmla="*/ 41 h 41"/>
                <a:gd name="T2" fmla="*/ 0 w 55"/>
                <a:gd name="T3" fmla="*/ 41 h 41"/>
                <a:gd name="T4" fmla="*/ 0 w 55"/>
                <a:gd name="T5" fmla="*/ 16 h 41"/>
                <a:gd name="T6" fmla="*/ 2 w 55"/>
                <a:gd name="T7" fmla="*/ 16 h 41"/>
                <a:gd name="T8" fmla="*/ 40 w 55"/>
                <a:gd name="T9" fmla="*/ 2 h 41"/>
                <a:gd name="T10" fmla="*/ 42 w 55"/>
                <a:gd name="T11" fmla="*/ 0 h 41"/>
                <a:gd name="T12" fmla="*/ 43 w 55"/>
                <a:gd name="T13" fmla="*/ 2 h 41"/>
                <a:gd name="T14" fmla="*/ 54 w 55"/>
                <a:gd name="T15" fmla="*/ 20 h 41"/>
                <a:gd name="T16" fmla="*/ 55 w 55"/>
                <a:gd name="T17" fmla="*/ 22 h 41"/>
                <a:gd name="T18" fmla="*/ 54 w 55"/>
                <a:gd name="T19" fmla="*/ 23 h 41"/>
                <a:gd name="T20" fmla="*/ 51 w 55"/>
                <a:gd name="T21" fmla="*/ 25 h 41"/>
                <a:gd name="T22" fmla="*/ 2 w 55"/>
                <a:gd name="T23" fmla="*/ 41 h 41"/>
                <a:gd name="T24" fmla="*/ 4 w 55"/>
                <a:gd name="T25" fmla="*/ 20 h 41"/>
                <a:gd name="T26" fmla="*/ 4 w 55"/>
                <a:gd name="T27" fmla="*/ 37 h 41"/>
                <a:gd name="T28" fmla="*/ 49 w 55"/>
                <a:gd name="T29" fmla="*/ 22 h 41"/>
                <a:gd name="T30" fmla="*/ 50 w 55"/>
                <a:gd name="T31" fmla="*/ 21 h 41"/>
                <a:gd name="T32" fmla="*/ 41 w 55"/>
                <a:gd name="T33" fmla="*/ 7 h 41"/>
                <a:gd name="T34" fmla="*/ 4 w 55"/>
                <a:gd name="T35" fmla="*/ 2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5" h="41">
                  <a:moveTo>
                    <a:pt x="2" y="41"/>
                  </a:moveTo>
                  <a:cubicBezTo>
                    <a:pt x="0" y="41"/>
                    <a:pt x="0" y="41"/>
                    <a:pt x="0" y="41"/>
                  </a:cubicBezTo>
                  <a:cubicBezTo>
                    <a:pt x="0" y="16"/>
                    <a:pt x="0" y="16"/>
                    <a:pt x="0" y="16"/>
                  </a:cubicBezTo>
                  <a:cubicBezTo>
                    <a:pt x="2" y="16"/>
                    <a:pt x="2" y="16"/>
                    <a:pt x="2" y="16"/>
                  </a:cubicBezTo>
                  <a:cubicBezTo>
                    <a:pt x="20" y="16"/>
                    <a:pt x="32" y="12"/>
                    <a:pt x="40" y="2"/>
                  </a:cubicBezTo>
                  <a:cubicBezTo>
                    <a:pt x="42" y="0"/>
                    <a:pt x="42" y="0"/>
                    <a:pt x="42" y="0"/>
                  </a:cubicBezTo>
                  <a:cubicBezTo>
                    <a:pt x="43" y="2"/>
                    <a:pt x="43" y="2"/>
                    <a:pt x="43" y="2"/>
                  </a:cubicBezTo>
                  <a:cubicBezTo>
                    <a:pt x="46" y="8"/>
                    <a:pt x="50" y="14"/>
                    <a:pt x="54" y="20"/>
                  </a:cubicBezTo>
                  <a:cubicBezTo>
                    <a:pt x="55" y="22"/>
                    <a:pt x="55" y="22"/>
                    <a:pt x="55" y="22"/>
                  </a:cubicBezTo>
                  <a:cubicBezTo>
                    <a:pt x="54" y="23"/>
                    <a:pt x="54" y="23"/>
                    <a:pt x="54" y="23"/>
                  </a:cubicBezTo>
                  <a:cubicBezTo>
                    <a:pt x="53" y="24"/>
                    <a:pt x="52" y="24"/>
                    <a:pt x="51" y="25"/>
                  </a:cubicBezTo>
                  <a:cubicBezTo>
                    <a:pt x="39" y="35"/>
                    <a:pt x="23" y="41"/>
                    <a:pt x="2" y="41"/>
                  </a:cubicBezTo>
                  <a:close/>
                  <a:moveTo>
                    <a:pt x="4" y="20"/>
                  </a:moveTo>
                  <a:cubicBezTo>
                    <a:pt x="4" y="37"/>
                    <a:pt x="4" y="37"/>
                    <a:pt x="4" y="37"/>
                  </a:cubicBezTo>
                  <a:cubicBezTo>
                    <a:pt x="23" y="36"/>
                    <a:pt x="37" y="31"/>
                    <a:pt x="49" y="22"/>
                  </a:cubicBezTo>
                  <a:cubicBezTo>
                    <a:pt x="49" y="22"/>
                    <a:pt x="49" y="21"/>
                    <a:pt x="50" y="21"/>
                  </a:cubicBezTo>
                  <a:cubicBezTo>
                    <a:pt x="46" y="16"/>
                    <a:pt x="44" y="11"/>
                    <a:pt x="41" y="7"/>
                  </a:cubicBezTo>
                  <a:cubicBezTo>
                    <a:pt x="32" y="16"/>
                    <a:pt x="21" y="20"/>
                    <a:pt x="4" y="20"/>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53" name="组合 252"/>
          <p:cNvGrpSpPr/>
          <p:nvPr/>
        </p:nvGrpSpPr>
        <p:grpSpPr>
          <a:xfrm>
            <a:off x="10506777" y="3892361"/>
            <a:ext cx="326271" cy="352434"/>
            <a:chOff x="10737851" y="3251200"/>
            <a:chExt cx="336551" cy="363538"/>
          </a:xfrm>
        </p:grpSpPr>
        <p:sp>
          <p:nvSpPr>
            <p:cNvPr id="127" name="Freeform 106"/>
            <p:cNvSpPr/>
            <p:nvPr/>
          </p:nvSpPr>
          <p:spPr bwMode="auto">
            <a:xfrm>
              <a:off x="10769601" y="3251200"/>
              <a:ext cx="19050" cy="239713"/>
            </a:xfrm>
            <a:custGeom>
              <a:avLst/>
              <a:gdLst>
                <a:gd name="T0" fmla="*/ 3 w 8"/>
                <a:gd name="T1" fmla="*/ 106 h 106"/>
                <a:gd name="T2" fmla="*/ 8 w 8"/>
                <a:gd name="T3" fmla="*/ 106 h 106"/>
                <a:gd name="T4" fmla="*/ 8 w 8"/>
                <a:gd name="T5" fmla="*/ 4 h 106"/>
                <a:gd name="T6" fmla="*/ 4 w 8"/>
                <a:gd name="T7" fmla="*/ 0 h 106"/>
                <a:gd name="T8" fmla="*/ 0 w 8"/>
                <a:gd name="T9" fmla="*/ 4 h 106"/>
                <a:gd name="T10" fmla="*/ 0 w 8"/>
                <a:gd name="T11" fmla="*/ 106 h 106"/>
                <a:gd name="T12" fmla="*/ 3 w 8"/>
                <a:gd name="T13" fmla="*/ 106 h 106"/>
              </a:gdLst>
              <a:ahLst/>
              <a:cxnLst>
                <a:cxn ang="0">
                  <a:pos x="T0" y="T1"/>
                </a:cxn>
                <a:cxn ang="0">
                  <a:pos x="T2" y="T3"/>
                </a:cxn>
                <a:cxn ang="0">
                  <a:pos x="T4" y="T5"/>
                </a:cxn>
                <a:cxn ang="0">
                  <a:pos x="T6" y="T7"/>
                </a:cxn>
                <a:cxn ang="0">
                  <a:pos x="T8" y="T9"/>
                </a:cxn>
                <a:cxn ang="0">
                  <a:pos x="T10" y="T11"/>
                </a:cxn>
                <a:cxn ang="0">
                  <a:pos x="T12" y="T13"/>
                </a:cxn>
              </a:cxnLst>
              <a:rect l="0" t="0" r="r" b="b"/>
              <a:pathLst>
                <a:path w="8" h="106">
                  <a:moveTo>
                    <a:pt x="3" y="106"/>
                  </a:moveTo>
                  <a:cubicBezTo>
                    <a:pt x="5" y="106"/>
                    <a:pt x="6" y="106"/>
                    <a:pt x="8" y="106"/>
                  </a:cubicBezTo>
                  <a:cubicBezTo>
                    <a:pt x="8" y="4"/>
                    <a:pt x="8" y="4"/>
                    <a:pt x="8" y="4"/>
                  </a:cubicBezTo>
                  <a:cubicBezTo>
                    <a:pt x="8" y="1"/>
                    <a:pt x="6" y="0"/>
                    <a:pt x="4" y="0"/>
                  </a:cubicBezTo>
                  <a:cubicBezTo>
                    <a:pt x="1" y="0"/>
                    <a:pt x="0" y="1"/>
                    <a:pt x="0" y="4"/>
                  </a:cubicBezTo>
                  <a:cubicBezTo>
                    <a:pt x="0" y="106"/>
                    <a:pt x="0" y="106"/>
                    <a:pt x="0" y="106"/>
                  </a:cubicBezTo>
                  <a:cubicBezTo>
                    <a:pt x="1" y="106"/>
                    <a:pt x="2" y="106"/>
                    <a:pt x="3" y="106"/>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8" name="Freeform 107"/>
            <p:cNvSpPr/>
            <p:nvPr/>
          </p:nvSpPr>
          <p:spPr bwMode="auto">
            <a:xfrm>
              <a:off x="10769601" y="3559175"/>
              <a:ext cx="19050" cy="55563"/>
            </a:xfrm>
            <a:custGeom>
              <a:avLst/>
              <a:gdLst>
                <a:gd name="T0" fmla="*/ 3 w 8"/>
                <a:gd name="T1" fmla="*/ 1 h 24"/>
                <a:gd name="T2" fmla="*/ 0 w 8"/>
                <a:gd name="T3" fmla="*/ 1 h 24"/>
                <a:gd name="T4" fmla="*/ 0 w 8"/>
                <a:gd name="T5" fmla="*/ 20 h 24"/>
                <a:gd name="T6" fmla="*/ 4 w 8"/>
                <a:gd name="T7" fmla="*/ 24 h 24"/>
                <a:gd name="T8" fmla="*/ 8 w 8"/>
                <a:gd name="T9" fmla="*/ 20 h 24"/>
                <a:gd name="T10" fmla="*/ 8 w 8"/>
                <a:gd name="T11" fmla="*/ 0 h 24"/>
                <a:gd name="T12" fmla="*/ 3 w 8"/>
                <a:gd name="T13" fmla="*/ 1 h 24"/>
              </a:gdLst>
              <a:ahLst/>
              <a:cxnLst>
                <a:cxn ang="0">
                  <a:pos x="T0" y="T1"/>
                </a:cxn>
                <a:cxn ang="0">
                  <a:pos x="T2" y="T3"/>
                </a:cxn>
                <a:cxn ang="0">
                  <a:pos x="T4" y="T5"/>
                </a:cxn>
                <a:cxn ang="0">
                  <a:pos x="T6" y="T7"/>
                </a:cxn>
                <a:cxn ang="0">
                  <a:pos x="T8" y="T9"/>
                </a:cxn>
                <a:cxn ang="0">
                  <a:pos x="T10" y="T11"/>
                </a:cxn>
                <a:cxn ang="0">
                  <a:pos x="T12" y="T13"/>
                </a:cxn>
              </a:cxnLst>
              <a:rect l="0" t="0" r="r" b="b"/>
              <a:pathLst>
                <a:path w="8" h="24">
                  <a:moveTo>
                    <a:pt x="3" y="1"/>
                  </a:moveTo>
                  <a:cubicBezTo>
                    <a:pt x="2" y="1"/>
                    <a:pt x="1" y="1"/>
                    <a:pt x="0" y="1"/>
                  </a:cubicBezTo>
                  <a:cubicBezTo>
                    <a:pt x="0" y="20"/>
                    <a:pt x="0" y="20"/>
                    <a:pt x="0" y="20"/>
                  </a:cubicBezTo>
                  <a:cubicBezTo>
                    <a:pt x="0" y="22"/>
                    <a:pt x="1" y="24"/>
                    <a:pt x="4" y="24"/>
                  </a:cubicBezTo>
                  <a:cubicBezTo>
                    <a:pt x="6" y="24"/>
                    <a:pt x="8" y="22"/>
                    <a:pt x="8" y="20"/>
                  </a:cubicBezTo>
                  <a:cubicBezTo>
                    <a:pt x="8" y="0"/>
                    <a:pt x="8" y="0"/>
                    <a:pt x="8" y="0"/>
                  </a:cubicBezTo>
                  <a:cubicBezTo>
                    <a:pt x="6" y="1"/>
                    <a:pt x="5" y="1"/>
                    <a:pt x="3" y="1"/>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9" name="Freeform 108"/>
            <p:cNvSpPr/>
            <p:nvPr/>
          </p:nvSpPr>
          <p:spPr bwMode="auto">
            <a:xfrm>
              <a:off x="10898189" y="3251200"/>
              <a:ext cx="17463" cy="63500"/>
            </a:xfrm>
            <a:custGeom>
              <a:avLst/>
              <a:gdLst>
                <a:gd name="T0" fmla="*/ 4 w 8"/>
                <a:gd name="T1" fmla="*/ 28 h 28"/>
                <a:gd name="T2" fmla="*/ 8 w 8"/>
                <a:gd name="T3" fmla="*/ 28 h 28"/>
                <a:gd name="T4" fmla="*/ 8 w 8"/>
                <a:gd name="T5" fmla="*/ 4 h 28"/>
                <a:gd name="T6" fmla="*/ 4 w 8"/>
                <a:gd name="T7" fmla="*/ 0 h 28"/>
                <a:gd name="T8" fmla="*/ 0 w 8"/>
                <a:gd name="T9" fmla="*/ 4 h 28"/>
                <a:gd name="T10" fmla="*/ 0 w 8"/>
                <a:gd name="T11" fmla="*/ 28 h 28"/>
                <a:gd name="T12" fmla="*/ 4 w 8"/>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8" h="28">
                  <a:moveTo>
                    <a:pt x="4" y="28"/>
                  </a:moveTo>
                  <a:cubicBezTo>
                    <a:pt x="5" y="28"/>
                    <a:pt x="7" y="28"/>
                    <a:pt x="8" y="28"/>
                  </a:cubicBezTo>
                  <a:cubicBezTo>
                    <a:pt x="8" y="4"/>
                    <a:pt x="8" y="4"/>
                    <a:pt x="8" y="4"/>
                  </a:cubicBezTo>
                  <a:cubicBezTo>
                    <a:pt x="8" y="1"/>
                    <a:pt x="6" y="0"/>
                    <a:pt x="4" y="0"/>
                  </a:cubicBezTo>
                  <a:cubicBezTo>
                    <a:pt x="2" y="0"/>
                    <a:pt x="0" y="1"/>
                    <a:pt x="0" y="4"/>
                  </a:cubicBezTo>
                  <a:cubicBezTo>
                    <a:pt x="0" y="28"/>
                    <a:pt x="0" y="28"/>
                    <a:pt x="0" y="28"/>
                  </a:cubicBezTo>
                  <a:cubicBezTo>
                    <a:pt x="1" y="28"/>
                    <a:pt x="2" y="28"/>
                    <a:pt x="4" y="28"/>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0" name="Freeform 109"/>
            <p:cNvSpPr/>
            <p:nvPr/>
          </p:nvSpPr>
          <p:spPr bwMode="auto">
            <a:xfrm>
              <a:off x="10898189" y="3384550"/>
              <a:ext cx="17463" cy="230188"/>
            </a:xfrm>
            <a:custGeom>
              <a:avLst/>
              <a:gdLst>
                <a:gd name="T0" fmla="*/ 4 w 8"/>
                <a:gd name="T1" fmla="*/ 0 h 101"/>
                <a:gd name="T2" fmla="*/ 0 w 8"/>
                <a:gd name="T3" fmla="*/ 0 h 101"/>
                <a:gd name="T4" fmla="*/ 0 w 8"/>
                <a:gd name="T5" fmla="*/ 97 h 101"/>
                <a:gd name="T6" fmla="*/ 4 w 8"/>
                <a:gd name="T7" fmla="*/ 101 h 101"/>
                <a:gd name="T8" fmla="*/ 8 w 8"/>
                <a:gd name="T9" fmla="*/ 97 h 101"/>
                <a:gd name="T10" fmla="*/ 8 w 8"/>
                <a:gd name="T11" fmla="*/ 0 h 101"/>
                <a:gd name="T12" fmla="*/ 4 w 8"/>
                <a:gd name="T13" fmla="*/ 0 h 101"/>
              </a:gdLst>
              <a:ahLst/>
              <a:cxnLst>
                <a:cxn ang="0">
                  <a:pos x="T0" y="T1"/>
                </a:cxn>
                <a:cxn ang="0">
                  <a:pos x="T2" y="T3"/>
                </a:cxn>
                <a:cxn ang="0">
                  <a:pos x="T4" y="T5"/>
                </a:cxn>
                <a:cxn ang="0">
                  <a:pos x="T6" y="T7"/>
                </a:cxn>
                <a:cxn ang="0">
                  <a:pos x="T8" y="T9"/>
                </a:cxn>
                <a:cxn ang="0">
                  <a:pos x="T10" y="T11"/>
                </a:cxn>
                <a:cxn ang="0">
                  <a:pos x="T12" y="T13"/>
                </a:cxn>
              </a:cxnLst>
              <a:rect l="0" t="0" r="r" b="b"/>
              <a:pathLst>
                <a:path w="8" h="101">
                  <a:moveTo>
                    <a:pt x="4" y="0"/>
                  </a:moveTo>
                  <a:cubicBezTo>
                    <a:pt x="2" y="0"/>
                    <a:pt x="1" y="0"/>
                    <a:pt x="0" y="0"/>
                  </a:cubicBezTo>
                  <a:cubicBezTo>
                    <a:pt x="0" y="97"/>
                    <a:pt x="0" y="97"/>
                    <a:pt x="0" y="97"/>
                  </a:cubicBezTo>
                  <a:cubicBezTo>
                    <a:pt x="0" y="99"/>
                    <a:pt x="2" y="101"/>
                    <a:pt x="4" y="101"/>
                  </a:cubicBezTo>
                  <a:cubicBezTo>
                    <a:pt x="6" y="101"/>
                    <a:pt x="8" y="99"/>
                    <a:pt x="8" y="97"/>
                  </a:cubicBezTo>
                  <a:cubicBezTo>
                    <a:pt x="8" y="0"/>
                    <a:pt x="8" y="0"/>
                    <a:pt x="8" y="0"/>
                  </a:cubicBezTo>
                  <a:cubicBezTo>
                    <a:pt x="7" y="0"/>
                    <a:pt x="5" y="0"/>
                    <a:pt x="4" y="0"/>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1" name="Freeform 110"/>
            <p:cNvSpPr/>
            <p:nvPr/>
          </p:nvSpPr>
          <p:spPr bwMode="auto">
            <a:xfrm>
              <a:off x="11025189" y="3251200"/>
              <a:ext cx="17463" cy="190500"/>
            </a:xfrm>
            <a:custGeom>
              <a:avLst/>
              <a:gdLst>
                <a:gd name="T0" fmla="*/ 4 w 8"/>
                <a:gd name="T1" fmla="*/ 84 h 84"/>
                <a:gd name="T2" fmla="*/ 8 w 8"/>
                <a:gd name="T3" fmla="*/ 84 h 84"/>
                <a:gd name="T4" fmla="*/ 8 w 8"/>
                <a:gd name="T5" fmla="*/ 4 h 84"/>
                <a:gd name="T6" fmla="*/ 4 w 8"/>
                <a:gd name="T7" fmla="*/ 0 h 84"/>
                <a:gd name="T8" fmla="*/ 0 w 8"/>
                <a:gd name="T9" fmla="*/ 4 h 84"/>
                <a:gd name="T10" fmla="*/ 0 w 8"/>
                <a:gd name="T11" fmla="*/ 84 h 84"/>
                <a:gd name="T12" fmla="*/ 4 w 8"/>
                <a:gd name="T13" fmla="*/ 84 h 84"/>
              </a:gdLst>
              <a:ahLst/>
              <a:cxnLst>
                <a:cxn ang="0">
                  <a:pos x="T0" y="T1"/>
                </a:cxn>
                <a:cxn ang="0">
                  <a:pos x="T2" y="T3"/>
                </a:cxn>
                <a:cxn ang="0">
                  <a:pos x="T4" y="T5"/>
                </a:cxn>
                <a:cxn ang="0">
                  <a:pos x="T6" y="T7"/>
                </a:cxn>
                <a:cxn ang="0">
                  <a:pos x="T8" y="T9"/>
                </a:cxn>
                <a:cxn ang="0">
                  <a:pos x="T10" y="T11"/>
                </a:cxn>
                <a:cxn ang="0">
                  <a:pos x="T12" y="T13"/>
                </a:cxn>
              </a:cxnLst>
              <a:rect l="0" t="0" r="r" b="b"/>
              <a:pathLst>
                <a:path w="8" h="84">
                  <a:moveTo>
                    <a:pt x="4" y="84"/>
                  </a:moveTo>
                  <a:cubicBezTo>
                    <a:pt x="6" y="84"/>
                    <a:pt x="7" y="84"/>
                    <a:pt x="8" y="84"/>
                  </a:cubicBezTo>
                  <a:cubicBezTo>
                    <a:pt x="8" y="4"/>
                    <a:pt x="8" y="4"/>
                    <a:pt x="8" y="4"/>
                  </a:cubicBezTo>
                  <a:cubicBezTo>
                    <a:pt x="8" y="1"/>
                    <a:pt x="7" y="0"/>
                    <a:pt x="4" y="0"/>
                  </a:cubicBezTo>
                  <a:cubicBezTo>
                    <a:pt x="2" y="0"/>
                    <a:pt x="0" y="1"/>
                    <a:pt x="0" y="4"/>
                  </a:cubicBezTo>
                  <a:cubicBezTo>
                    <a:pt x="0" y="84"/>
                    <a:pt x="0" y="84"/>
                    <a:pt x="0" y="84"/>
                  </a:cubicBezTo>
                  <a:cubicBezTo>
                    <a:pt x="2" y="84"/>
                    <a:pt x="3" y="84"/>
                    <a:pt x="4" y="8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2" name="Freeform 111"/>
            <p:cNvSpPr/>
            <p:nvPr/>
          </p:nvSpPr>
          <p:spPr bwMode="auto">
            <a:xfrm>
              <a:off x="11025189" y="3509963"/>
              <a:ext cx="17463" cy="104775"/>
            </a:xfrm>
            <a:custGeom>
              <a:avLst/>
              <a:gdLst>
                <a:gd name="T0" fmla="*/ 4 w 8"/>
                <a:gd name="T1" fmla="*/ 1 h 46"/>
                <a:gd name="T2" fmla="*/ 0 w 8"/>
                <a:gd name="T3" fmla="*/ 1 h 46"/>
                <a:gd name="T4" fmla="*/ 0 w 8"/>
                <a:gd name="T5" fmla="*/ 42 h 46"/>
                <a:gd name="T6" fmla="*/ 4 w 8"/>
                <a:gd name="T7" fmla="*/ 46 h 46"/>
                <a:gd name="T8" fmla="*/ 8 w 8"/>
                <a:gd name="T9" fmla="*/ 42 h 46"/>
                <a:gd name="T10" fmla="*/ 8 w 8"/>
                <a:gd name="T11" fmla="*/ 0 h 46"/>
                <a:gd name="T12" fmla="*/ 4 w 8"/>
                <a:gd name="T13" fmla="*/ 1 h 46"/>
              </a:gdLst>
              <a:ahLst/>
              <a:cxnLst>
                <a:cxn ang="0">
                  <a:pos x="T0" y="T1"/>
                </a:cxn>
                <a:cxn ang="0">
                  <a:pos x="T2" y="T3"/>
                </a:cxn>
                <a:cxn ang="0">
                  <a:pos x="T4" y="T5"/>
                </a:cxn>
                <a:cxn ang="0">
                  <a:pos x="T6" y="T7"/>
                </a:cxn>
                <a:cxn ang="0">
                  <a:pos x="T8" y="T9"/>
                </a:cxn>
                <a:cxn ang="0">
                  <a:pos x="T10" y="T11"/>
                </a:cxn>
                <a:cxn ang="0">
                  <a:pos x="T12" y="T13"/>
                </a:cxn>
              </a:cxnLst>
              <a:rect l="0" t="0" r="r" b="b"/>
              <a:pathLst>
                <a:path w="8" h="46">
                  <a:moveTo>
                    <a:pt x="4" y="1"/>
                  </a:moveTo>
                  <a:cubicBezTo>
                    <a:pt x="3" y="1"/>
                    <a:pt x="2" y="1"/>
                    <a:pt x="0" y="1"/>
                  </a:cubicBezTo>
                  <a:cubicBezTo>
                    <a:pt x="0" y="42"/>
                    <a:pt x="0" y="42"/>
                    <a:pt x="0" y="42"/>
                  </a:cubicBezTo>
                  <a:cubicBezTo>
                    <a:pt x="0" y="44"/>
                    <a:pt x="2" y="46"/>
                    <a:pt x="4" y="46"/>
                  </a:cubicBezTo>
                  <a:cubicBezTo>
                    <a:pt x="7" y="46"/>
                    <a:pt x="8" y="44"/>
                    <a:pt x="8" y="42"/>
                  </a:cubicBezTo>
                  <a:cubicBezTo>
                    <a:pt x="8" y="0"/>
                    <a:pt x="8" y="0"/>
                    <a:pt x="8" y="0"/>
                  </a:cubicBezTo>
                  <a:cubicBezTo>
                    <a:pt x="7" y="1"/>
                    <a:pt x="6" y="1"/>
                    <a:pt x="4" y="1"/>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3" name="Freeform 112"/>
            <p:cNvSpPr>
              <a:spLocks noEditPoints="1"/>
            </p:cNvSpPr>
            <p:nvPr/>
          </p:nvSpPr>
          <p:spPr bwMode="auto">
            <a:xfrm>
              <a:off x="10737851" y="3487738"/>
              <a:ext cx="80963" cy="79375"/>
            </a:xfrm>
            <a:custGeom>
              <a:avLst/>
              <a:gdLst>
                <a:gd name="T0" fmla="*/ 17 w 35"/>
                <a:gd name="T1" fmla="*/ 35 h 35"/>
                <a:gd name="T2" fmla="*/ 0 w 35"/>
                <a:gd name="T3" fmla="*/ 17 h 35"/>
                <a:gd name="T4" fmla="*/ 17 w 35"/>
                <a:gd name="T5" fmla="*/ 0 h 35"/>
                <a:gd name="T6" fmla="*/ 35 w 35"/>
                <a:gd name="T7" fmla="*/ 17 h 35"/>
                <a:gd name="T8" fmla="*/ 17 w 35"/>
                <a:gd name="T9" fmla="*/ 35 h 35"/>
                <a:gd name="T10" fmla="*/ 17 w 35"/>
                <a:gd name="T11" fmla="*/ 4 h 35"/>
                <a:gd name="T12" fmla="*/ 4 w 35"/>
                <a:gd name="T13" fmla="*/ 17 h 35"/>
                <a:gd name="T14" fmla="*/ 17 w 35"/>
                <a:gd name="T15" fmla="*/ 31 h 35"/>
                <a:gd name="T16" fmla="*/ 31 w 35"/>
                <a:gd name="T17" fmla="*/ 17 h 35"/>
                <a:gd name="T18" fmla="*/ 17 w 35"/>
                <a:gd name="T19" fmla="*/ 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17" y="35"/>
                  </a:moveTo>
                  <a:cubicBezTo>
                    <a:pt x="7" y="35"/>
                    <a:pt x="0" y="27"/>
                    <a:pt x="0" y="17"/>
                  </a:cubicBezTo>
                  <a:cubicBezTo>
                    <a:pt x="0" y="7"/>
                    <a:pt x="7" y="0"/>
                    <a:pt x="17" y="0"/>
                  </a:cubicBezTo>
                  <a:cubicBezTo>
                    <a:pt x="27" y="0"/>
                    <a:pt x="35" y="7"/>
                    <a:pt x="35" y="17"/>
                  </a:cubicBezTo>
                  <a:cubicBezTo>
                    <a:pt x="35" y="27"/>
                    <a:pt x="27" y="35"/>
                    <a:pt x="17" y="35"/>
                  </a:cubicBezTo>
                  <a:close/>
                  <a:moveTo>
                    <a:pt x="17" y="4"/>
                  </a:moveTo>
                  <a:cubicBezTo>
                    <a:pt x="10" y="4"/>
                    <a:pt x="4" y="10"/>
                    <a:pt x="4" y="17"/>
                  </a:cubicBezTo>
                  <a:cubicBezTo>
                    <a:pt x="4" y="25"/>
                    <a:pt x="10" y="31"/>
                    <a:pt x="17" y="31"/>
                  </a:cubicBezTo>
                  <a:cubicBezTo>
                    <a:pt x="25" y="31"/>
                    <a:pt x="31" y="25"/>
                    <a:pt x="31" y="17"/>
                  </a:cubicBezTo>
                  <a:cubicBezTo>
                    <a:pt x="31" y="10"/>
                    <a:pt x="25" y="4"/>
                    <a:pt x="17" y="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4" name="Freeform 113"/>
            <p:cNvSpPr>
              <a:spLocks noEditPoints="1"/>
            </p:cNvSpPr>
            <p:nvPr/>
          </p:nvSpPr>
          <p:spPr bwMode="auto">
            <a:xfrm>
              <a:off x="10866439" y="3309938"/>
              <a:ext cx="79375" cy="79375"/>
            </a:xfrm>
            <a:custGeom>
              <a:avLst/>
              <a:gdLst>
                <a:gd name="T0" fmla="*/ 18 w 35"/>
                <a:gd name="T1" fmla="*/ 35 h 35"/>
                <a:gd name="T2" fmla="*/ 0 w 35"/>
                <a:gd name="T3" fmla="*/ 18 h 35"/>
                <a:gd name="T4" fmla="*/ 18 w 35"/>
                <a:gd name="T5" fmla="*/ 0 h 35"/>
                <a:gd name="T6" fmla="*/ 35 w 35"/>
                <a:gd name="T7" fmla="*/ 18 h 35"/>
                <a:gd name="T8" fmla="*/ 18 w 35"/>
                <a:gd name="T9" fmla="*/ 35 h 35"/>
                <a:gd name="T10" fmla="*/ 18 w 35"/>
                <a:gd name="T11" fmla="*/ 4 h 35"/>
                <a:gd name="T12" fmla="*/ 4 w 35"/>
                <a:gd name="T13" fmla="*/ 18 h 35"/>
                <a:gd name="T14" fmla="*/ 18 w 35"/>
                <a:gd name="T15" fmla="*/ 31 h 35"/>
                <a:gd name="T16" fmla="*/ 31 w 35"/>
                <a:gd name="T17" fmla="*/ 18 h 35"/>
                <a:gd name="T18" fmla="*/ 18 w 35"/>
                <a:gd name="T19" fmla="*/ 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18" y="35"/>
                  </a:moveTo>
                  <a:cubicBezTo>
                    <a:pt x="8" y="35"/>
                    <a:pt x="0" y="27"/>
                    <a:pt x="0" y="18"/>
                  </a:cubicBezTo>
                  <a:cubicBezTo>
                    <a:pt x="0" y="8"/>
                    <a:pt x="8" y="0"/>
                    <a:pt x="18" y="0"/>
                  </a:cubicBezTo>
                  <a:cubicBezTo>
                    <a:pt x="28" y="0"/>
                    <a:pt x="35" y="8"/>
                    <a:pt x="35" y="18"/>
                  </a:cubicBezTo>
                  <a:cubicBezTo>
                    <a:pt x="35" y="27"/>
                    <a:pt x="28" y="35"/>
                    <a:pt x="18" y="35"/>
                  </a:cubicBezTo>
                  <a:close/>
                  <a:moveTo>
                    <a:pt x="18" y="4"/>
                  </a:moveTo>
                  <a:cubicBezTo>
                    <a:pt x="10" y="4"/>
                    <a:pt x="4" y="10"/>
                    <a:pt x="4" y="18"/>
                  </a:cubicBezTo>
                  <a:cubicBezTo>
                    <a:pt x="4" y="25"/>
                    <a:pt x="10" y="31"/>
                    <a:pt x="18" y="31"/>
                  </a:cubicBezTo>
                  <a:cubicBezTo>
                    <a:pt x="25" y="31"/>
                    <a:pt x="31" y="25"/>
                    <a:pt x="31" y="18"/>
                  </a:cubicBezTo>
                  <a:cubicBezTo>
                    <a:pt x="31" y="10"/>
                    <a:pt x="25" y="4"/>
                    <a:pt x="18" y="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5" name="Freeform 114"/>
            <p:cNvSpPr>
              <a:spLocks noEditPoints="1"/>
            </p:cNvSpPr>
            <p:nvPr/>
          </p:nvSpPr>
          <p:spPr bwMode="auto">
            <a:xfrm>
              <a:off x="10993439" y="3436938"/>
              <a:ext cx="80963" cy="79375"/>
            </a:xfrm>
            <a:custGeom>
              <a:avLst/>
              <a:gdLst>
                <a:gd name="T0" fmla="*/ 18 w 36"/>
                <a:gd name="T1" fmla="*/ 35 h 35"/>
                <a:gd name="T2" fmla="*/ 0 w 36"/>
                <a:gd name="T3" fmla="*/ 17 h 35"/>
                <a:gd name="T4" fmla="*/ 18 w 36"/>
                <a:gd name="T5" fmla="*/ 0 h 35"/>
                <a:gd name="T6" fmla="*/ 36 w 36"/>
                <a:gd name="T7" fmla="*/ 17 h 35"/>
                <a:gd name="T8" fmla="*/ 18 w 36"/>
                <a:gd name="T9" fmla="*/ 35 h 35"/>
                <a:gd name="T10" fmla="*/ 18 w 36"/>
                <a:gd name="T11" fmla="*/ 4 h 35"/>
                <a:gd name="T12" fmla="*/ 4 w 36"/>
                <a:gd name="T13" fmla="*/ 17 h 35"/>
                <a:gd name="T14" fmla="*/ 18 w 36"/>
                <a:gd name="T15" fmla="*/ 31 h 35"/>
                <a:gd name="T16" fmla="*/ 32 w 36"/>
                <a:gd name="T17" fmla="*/ 17 h 35"/>
                <a:gd name="T18" fmla="*/ 18 w 36"/>
                <a:gd name="T19" fmla="*/ 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5">
                  <a:moveTo>
                    <a:pt x="18" y="35"/>
                  </a:moveTo>
                  <a:cubicBezTo>
                    <a:pt x="8" y="35"/>
                    <a:pt x="0" y="27"/>
                    <a:pt x="0" y="17"/>
                  </a:cubicBezTo>
                  <a:cubicBezTo>
                    <a:pt x="0" y="7"/>
                    <a:pt x="8" y="0"/>
                    <a:pt x="18" y="0"/>
                  </a:cubicBezTo>
                  <a:cubicBezTo>
                    <a:pt x="28" y="0"/>
                    <a:pt x="36" y="7"/>
                    <a:pt x="36" y="17"/>
                  </a:cubicBezTo>
                  <a:cubicBezTo>
                    <a:pt x="36" y="27"/>
                    <a:pt x="28" y="35"/>
                    <a:pt x="18" y="35"/>
                  </a:cubicBezTo>
                  <a:close/>
                  <a:moveTo>
                    <a:pt x="18" y="4"/>
                  </a:moveTo>
                  <a:cubicBezTo>
                    <a:pt x="11" y="4"/>
                    <a:pt x="4" y="10"/>
                    <a:pt x="4" y="17"/>
                  </a:cubicBezTo>
                  <a:cubicBezTo>
                    <a:pt x="4" y="25"/>
                    <a:pt x="11" y="31"/>
                    <a:pt x="18" y="31"/>
                  </a:cubicBezTo>
                  <a:cubicBezTo>
                    <a:pt x="26" y="31"/>
                    <a:pt x="32" y="25"/>
                    <a:pt x="32" y="17"/>
                  </a:cubicBezTo>
                  <a:cubicBezTo>
                    <a:pt x="32" y="10"/>
                    <a:pt x="26" y="4"/>
                    <a:pt x="18" y="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52" name="组合 251"/>
          <p:cNvGrpSpPr/>
          <p:nvPr/>
        </p:nvGrpSpPr>
        <p:grpSpPr>
          <a:xfrm>
            <a:off x="9644930" y="3903135"/>
            <a:ext cx="352434" cy="327810"/>
            <a:chOff x="9848851" y="3262313"/>
            <a:chExt cx="363538" cy="338138"/>
          </a:xfrm>
        </p:grpSpPr>
        <p:sp>
          <p:nvSpPr>
            <p:cNvPr id="136" name="Freeform 115"/>
            <p:cNvSpPr/>
            <p:nvPr/>
          </p:nvSpPr>
          <p:spPr bwMode="auto">
            <a:xfrm>
              <a:off x="9969501" y="3294063"/>
              <a:ext cx="242888" cy="17463"/>
            </a:xfrm>
            <a:custGeom>
              <a:avLst/>
              <a:gdLst>
                <a:gd name="T0" fmla="*/ 1 w 107"/>
                <a:gd name="T1" fmla="*/ 4 h 8"/>
                <a:gd name="T2" fmla="*/ 0 w 107"/>
                <a:gd name="T3" fmla="*/ 8 h 8"/>
                <a:gd name="T4" fmla="*/ 103 w 107"/>
                <a:gd name="T5" fmla="*/ 8 h 8"/>
                <a:gd name="T6" fmla="*/ 107 w 107"/>
                <a:gd name="T7" fmla="*/ 4 h 8"/>
                <a:gd name="T8" fmla="*/ 103 w 107"/>
                <a:gd name="T9" fmla="*/ 0 h 8"/>
                <a:gd name="T10" fmla="*/ 0 w 107"/>
                <a:gd name="T11" fmla="*/ 0 h 8"/>
                <a:gd name="T12" fmla="*/ 1 w 107"/>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107" h="8">
                  <a:moveTo>
                    <a:pt x="1" y="4"/>
                  </a:moveTo>
                  <a:cubicBezTo>
                    <a:pt x="1" y="6"/>
                    <a:pt x="1" y="7"/>
                    <a:pt x="0" y="8"/>
                  </a:cubicBezTo>
                  <a:cubicBezTo>
                    <a:pt x="103" y="8"/>
                    <a:pt x="103" y="8"/>
                    <a:pt x="103" y="8"/>
                  </a:cubicBezTo>
                  <a:cubicBezTo>
                    <a:pt x="105" y="8"/>
                    <a:pt x="107" y="7"/>
                    <a:pt x="107" y="4"/>
                  </a:cubicBezTo>
                  <a:cubicBezTo>
                    <a:pt x="107" y="2"/>
                    <a:pt x="105" y="0"/>
                    <a:pt x="103" y="0"/>
                  </a:cubicBezTo>
                  <a:cubicBezTo>
                    <a:pt x="0" y="0"/>
                    <a:pt x="0" y="0"/>
                    <a:pt x="0" y="0"/>
                  </a:cubicBezTo>
                  <a:cubicBezTo>
                    <a:pt x="1" y="2"/>
                    <a:pt x="1" y="3"/>
                    <a:pt x="1" y="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7" name="Freeform 116"/>
            <p:cNvSpPr/>
            <p:nvPr/>
          </p:nvSpPr>
          <p:spPr bwMode="auto">
            <a:xfrm>
              <a:off x="9848851" y="3294063"/>
              <a:ext cx="52388" cy="17463"/>
            </a:xfrm>
            <a:custGeom>
              <a:avLst/>
              <a:gdLst>
                <a:gd name="T0" fmla="*/ 22 w 23"/>
                <a:gd name="T1" fmla="*/ 4 h 8"/>
                <a:gd name="T2" fmla="*/ 23 w 23"/>
                <a:gd name="T3" fmla="*/ 0 h 8"/>
                <a:gd name="T4" fmla="*/ 4 w 23"/>
                <a:gd name="T5" fmla="*/ 0 h 8"/>
                <a:gd name="T6" fmla="*/ 0 w 23"/>
                <a:gd name="T7" fmla="*/ 4 h 8"/>
                <a:gd name="T8" fmla="*/ 4 w 23"/>
                <a:gd name="T9" fmla="*/ 8 h 8"/>
                <a:gd name="T10" fmla="*/ 23 w 23"/>
                <a:gd name="T11" fmla="*/ 8 h 8"/>
                <a:gd name="T12" fmla="*/ 22 w 23"/>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23" h="8">
                  <a:moveTo>
                    <a:pt x="22" y="4"/>
                  </a:moveTo>
                  <a:cubicBezTo>
                    <a:pt x="22" y="3"/>
                    <a:pt x="23" y="2"/>
                    <a:pt x="23" y="0"/>
                  </a:cubicBezTo>
                  <a:cubicBezTo>
                    <a:pt x="4" y="0"/>
                    <a:pt x="4" y="0"/>
                    <a:pt x="4" y="0"/>
                  </a:cubicBezTo>
                  <a:cubicBezTo>
                    <a:pt x="2" y="0"/>
                    <a:pt x="0" y="2"/>
                    <a:pt x="0" y="4"/>
                  </a:cubicBezTo>
                  <a:cubicBezTo>
                    <a:pt x="0" y="7"/>
                    <a:pt x="2" y="8"/>
                    <a:pt x="4" y="8"/>
                  </a:cubicBezTo>
                  <a:cubicBezTo>
                    <a:pt x="23" y="8"/>
                    <a:pt x="23" y="8"/>
                    <a:pt x="23" y="8"/>
                  </a:cubicBezTo>
                  <a:cubicBezTo>
                    <a:pt x="23" y="7"/>
                    <a:pt x="22" y="6"/>
                    <a:pt x="22" y="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8" name="Freeform 117"/>
            <p:cNvSpPr/>
            <p:nvPr/>
          </p:nvSpPr>
          <p:spPr bwMode="auto">
            <a:xfrm>
              <a:off x="10147301" y="3422650"/>
              <a:ext cx="65088" cy="19050"/>
            </a:xfrm>
            <a:custGeom>
              <a:avLst/>
              <a:gdLst>
                <a:gd name="T0" fmla="*/ 1 w 29"/>
                <a:gd name="T1" fmla="*/ 4 h 8"/>
                <a:gd name="T2" fmla="*/ 0 w 29"/>
                <a:gd name="T3" fmla="*/ 8 h 8"/>
                <a:gd name="T4" fmla="*/ 25 w 29"/>
                <a:gd name="T5" fmla="*/ 8 h 8"/>
                <a:gd name="T6" fmla="*/ 29 w 29"/>
                <a:gd name="T7" fmla="*/ 4 h 8"/>
                <a:gd name="T8" fmla="*/ 25 w 29"/>
                <a:gd name="T9" fmla="*/ 0 h 8"/>
                <a:gd name="T10" fmla="*/ 0 w 29"/>
                <a:gd name="T11" fmla="*/ 0 h 8"/>
                <a:gd name="T12" fmla="*/ 1 w 29"/>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29" h="8">
                  <a:moveTo>
                    <a:pt x="1" y="4"/>
                  </a:moveTo>
                  <a:cubicBezTo>
                    <a:pt x="1" y="5"/>
                    <a:pt x="0" y="6"/>
                    <a:pt x="0" y="8"/>
                  </a:cubicBezTo>
                  <a:cubicBezTo>
                    <a:pt x="25" y="8"/>
                    <a:pt x="25" y="8"/>
                    <a:pt x="25" y="8"/>
                  </a:cubicBezTo>
                  <a:cubicBezTo>
                    <a:pt x="27" y="8"/>
                    <a:pt x="29" y="6"/>
                    <a:pt x="29" y="4"/>
                  </a:cubicBezTo>
                  <a:cubicBezTo>
                    <a:pt x="29" y="2"/>
                    <a:pt x="27" y="0"/>
                    <a:pt x="25" y="0"/>
                  </a:cubicBezTo>
                  <a:cubicBezTo>
                    <a:pt x="0" y="0"/>
                    <a:pt x="0" y="0"/>
                    <a:pt x="0" y="0"/>
                  </a:cubicBezTo>
                  <a:cubicBezTo>
                    <a:pt x="0" y="1"/>
                    <a:pt x="1" y="2"/>
                    <a:pt x="1" y="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9" name="Freeform 118"/>
            <p:cNvSpPr/>
            <p:nvPr/>
          </p:nvSpPr>
          <p:spPr bwMode="auto">
            <a:xfrm>
              <a:off x="9848851" y="3422650"/>
              <a:ext cx="230188" cy="19050"/>
            </a:xfrm>
            <a:custGeom>
              <a:avLst/>
              <a:gdLst>
                <a:gd name="T0" fmla="*/ 100 w 101"/>
                <a:gd name="T1" fmla="*/ 4 h 8"/>
                <a:gd name="T2" fmla="*/ 101 w 101"/>
                <a:gd name="T3" fmla="*/ 0 h 8"/>
                <a:gd name="T4" fmla="*/ 4 w 101"/>
                <a:gd name="T5" fmla="*/ 0 h 8"/>
                <a:gd name="T6" fmla="*/ 0 w 101"/>
                <a:gd name="T7" fmla="*/ 4 h 8"/>
                <a:gd name="T8" fmla="*/ 4 w 101"/>
                <a:gd name="T9" fmla="*/ 8 h 8"/>
                <a:gd name="T10" fmla="*/ 101 w 101"/>
                <a:gd name="T11" fmla="*/ 8 h 8"/>
                <a:gd name="T12" fmla="*/ 100 w 101"/>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101" h="8">
                  <a:moveTo>
                    <a:pt x="100" y="4"/>
                  </a:moveTo>
                  <a:cubicBezTo>
                    <a:pt x="100" y="2"/>
                    <a:pt x="100" y="1"/>
                    <a:pt x="101" y="0"/>
                  </a:cubicBezTo>
                  <a:cubicBezTo>
                    <a:pt x="4" y="0"/>
                    <a:pt x="4" y="0"/>
                    <a:pt x="4" y="0"/>
                  </a:cubicBezTo>
                  <a:cubicBezTo>
                    <a:pt x="2" y="0"/>
                    <a:pt x="0" y="2"/>
                    <a:pt x="0" y="4"/>
                  </a:cubicBezTo>
                  <a:cubicBezTo>
                    <a:pt x="0" y="6"/>
                    <a:pt x="2" y="8"/>
                    <a:pt x="4" y="8"/>
                  </a:cubicBezTo>
                  <a:cubicBezTo>
                    <a:pt x="101" y="8"/>
                    <a:pt x="101" y="8"/>
                    <a:pt x="101" y="8"/>
                  </a:cubicBezTo>
                  <a:cubicBezTo>
                    <a:pt x="100" y="6"/>
                    <a:pt x="100" y="5"/>
                    <a:pt x="100" y="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0" name="Freeform 119"/>
            <p:cNvSpPr/>
            <p:nvPr/>
          </p:nvSpPr>
          <p:spPr bwMode="auto">
            <a:xfrm>
              <a:off x="10020301" y="3551238"/>
              <a:ext cx="192088" cy="17463"/>
            </a:xfrm>
            <a:custGeom>
              <a:avLst/>
              <a:gdLst>
                <a:gd name="T0" fmla="*/ 1 w 85"/>
                <a:gd name="T1" fmla="*/ 4 h 8"/>
                <a:gd name="T2" fmla="*/ 0 w 85"/>
                <a:gd name="T3" fmla="*/ 8 h 8"/>
                <a:gd name="T4" fmla="*/ 81 w 85"/>
                <a:gd name="T5" fmla="*/ 8 h 8"/>
                <a:gd name="T6" fmla="*/ 85 w 85"/>
                <a:gd name="T7" fmla="*/ 4 h 8"/>
                <a:gd name="T8" fmla="*/ 81 w 85"/>
                <a:gd name="T9" fmla="*/ 0 h 8"/>
                <a:gd name="T10" fmla="*/ 0 w 85"/>
                <a:gd name="T11" fmla="*/ 0 h 8"/>
                <a:gd name="T12" fmla="*/ 1 w 85"/>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85" h="8">
                  <a:moveTo>
                    <a:pt x="1" y="4"/>
                  </a:moveTo>
                  <a:cubicBezTo>
                    <a:pt x="1" y="6"/>
                    <a:pt x="1" y="7"/>
                    <a:pt x="0" y="8"/>
                  </a:cubicBezTo>
                  <a:cubicBezTo>
                    <a:pt x="81" y="8"/>
                    <a:pt x="81" y="8"/>
                    <a:pt x="81" y="8"/>
                  </a:cubicBezTo>
                  <a:cubicBezTo>
                    <a:pt x="83" y="8"/>
                    <a:pt x="85" y="6"/>
                    <a:pt x="85" y="4"/>
                  </a:cubicBezTo>
                  <a:cubicBezTo>
                    <a:pt x="85" y="2"/>
                    <a:pt x="83" y="0"/>
                    <a:pt x="81" y="0"/>
                  </a:cubicBezTo>
                  <a:cubicBezTo>
                    <a:pt x="0" y="0"/>
                    <a:pt x="0" y="0"/>
                    <a:pt x="0" y="0"/>
                  </a:cubicBezTo>
                  <a:cubicBezTo>
                    <a:pt x="1" y="1"/>
                    <a:pt x="1" y="3"/>
                    <a:pt x="1" y="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1" name="Freeform 120"/>
            <p:cNvSpPr/>
            <p:nvPr/>
          </p:nvSpPr>
          <p:spPr bwMode="auto">
            <a:xfrm>
              <a:off x="9848851" y="3551238"/>
              <a:ext cx="103188" cy="17463"/>
            </a:xfrm>
            <a:custGeom>
              <a:avLst/>
              <a:gdLst>
                <a:gd name="T0" fmla="*/ 44 w 45"/>
                <a:gd name="T1" fmla="*/ 4 h 8"/>
                <a:gd name="T2" fmla="*/ 45 w 45"/>
                <a:gd name="T3" fmla="*/ 0 h 8"/>
                <a:gd name="T4" fmla="*/ 4 w 45"/>
                <a:gd name="T5" fmla="*/ 0 h 8"/>
                <a:gd name="T6" fmla="*/ 0 w 45"/>
                <a:gd name="T7" fmla="*/ 4 h 8"/>
                <a:gd name="T8" fmla="*/ 4 w 45"/>
                <a:gd name="T9" fmla="*/ 8 h 8"/>
                <a:gd name="T10" fmla="*/ 45 w 45"/>
                <a:gd name="T11" fmla="*/ 8 h 8"/>
                <a:gd name="T12" fmla="*/ 44 w 45"/>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45" h="8">
                  <a:moveTo>
                    <a:pt x="44" y="4"/>
                  </a:moveTo>
                  <a:cubicBezTo>
                    <a:pt x="44" y="3"/>
                    <a:pt x="45" y="1"/>
                    <a:pt x="45" y="0"/>
                  </a:cubicBezTo>
                  <a:cubicBezTo>
                    <a:pt x="4" y="0"/>
                    <a:pt x="4" y="0"/>
                    <a:pt x="4" y="0"/>
                  </a:cubicBezTo>
                  <a:cubicBezTo>
                    <a:pt x="2" y="0"/>
                    <a:pt x="0" y="2"/>
                    <a:pt x="0" y="4"/>
                  </a:cubicBezTo>
                  <a:cubicBezTo>
                    <a:pt x="0" y="6"/>
                    <a:pt x="2" y="8"/>
                    <a:pt x="4" y="8"/>
                  </a:cubicBezTo>
                  <a:cubicBezTo>
                    <a:pt x="45" y="8"/>
                    <a:pt x="45" y="8"/>
                    <a:pt x="45" y="8"/>
                  </a:cubicBezTo>
                  <a:cubicBezTo>
                    <a:pt x="45" y="7"/>
                    <a:pt x="44" y="6"/>
                    <a:pt x="44" y="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2" name="Freeform 121"/>
            <p:cNvSpPr>
              <a:spLocks noEditPoints="1"/>
            </p:cNvSpPr>
            <p:nvPr/>
          </p:nvSpPr>
          <p:spPr bwMode="auto">
            <a:xfrm>
              <a:off x="9894889" y="3262313"/>
              <a:ext cx="82550" cy="80963"/>
            </a:xfrm>
            <a:custGeom>
              <a:avLst/>
              <a:gdLst>
                <a:gd name="T0" fmla="*/ 18 w 36"/>
                <a:gd name="T1" fmla="*/ 36 h 36"/>
                <a:gd name="T2" fmla="*/ 0 w 36"/>
                <a:gd name="T3" fmla="*/ 18 h 36"/>
                <a:gd name="T4" fmla="*/ 18 w 36"/>
                <a:gd name="T5" fmla="*/ 0 h 36"/>
                <a:gd name="T6" fmla="*/ 36 w 36"/>
                <a:gd name="T7" fmla="*/ 18 h 36"/>
                <a:gd name="T8" fmla="*/ 18 w 36"/>
                <a:gd name="T9" fmla="*/ 36 h 36"/>
                <a:gd name="T10" fmla="*/ 18 w 36"/>
                <a:gd name="T11" fmla="*/ 4 h 36"/>
                <a:gd name="T12" fmla="*/ 4 w 36"/>
                <a:gd name="T13" fmla="*/ 18 h 36"/>
                <a:gd name="T14" fmla="*/ 18 w 36"/>
                <a:gd name="T15" fmla="*/ 32 h 36"/>
                <a:gd name="T16" fmla="*/ 32 w 36"/>
                <a:gd name="T17" fmla="*/ 18 h 36"/>
                <a:gd name="T18" fmla="*/ 18 w 36"/>
                <a:gd name="T19"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6">
                  <a:moveTo>
                    <a:pt x="18" y="36"/>
                  </a:moveTo>
                  <a:cubicBezTo>
                    <a:pt x="8" y="36"/>
                    <a:pt x="0" y="28"/>
                    <a:pt x="0" y="18"/>
                  </a:cubicBezTo>
                  <a:cubicBezTo>
                    <a:pt x="0" y="8"/>
                    <a:pt x="8" y="0"/>
                    <a:pt x="18" y="0"/>
                  </a:cubicBezTo>
                  <a:cubicBezTo>
                    <a:pt x="28" y="0"/>
                    <a:pt x="36" y="8"/>
                    <a:pt x="36" y="18"/>
                  </a:cubicBezTo>
                  <a:cubicBezTo>
                    <a:pt x="36" y="28"/>
                    <a:pt x="28" y="36"/>
                    <a:pt x="18" y="36"/>
                  </a:cubicBezTo>
                  <a:close/>
                  <a:moveTo>
                    <a:pt x="18" y="4"/>
                  </a:moveTo>
                  <a:cubicBezTo>
                    <a:pt x="11" y="4"/>
                    <a:pt x="4" y="10"/>
                    <a:pt x="4" y="18"/>
                  </a:cubicBezTo>
                  <a:cubicBezTo>
                    <a:pt x="4" y="26"/>
                    <a:pt x="11" y="32"/>
                    <a:pt x="18" y="32"/>
                  </a:cubicBezTo>
                  <a:cubicBezTo>
                    <a:pt x="26" y="32"/>
                    <a:pt x="32" y="26"/>
                    <a:pt x="32" y="18"/>
                  </a:cubicBezTo>
                  <a:cubicBezTo>
                    <a:pt x="32" y="10"/>
                    <a:pt x="26" y="4"/>
                    <a:pt x="18" y="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3" name="Freeform 122"/>
            <p:cNvSpPr>
              <a:spLocks noEditPoints="1"/>
            </p:cNvSpPr>
            <p:nvPr/>
          </p:nvSpPr>
          <p:spPr bwMode="auto">
            <a:xfrm>
              <a:off x="10072689" y="3390900"/>
              <a:ext cx="80963" cy="80963"/>
            </a:xfrm>
            <a:custGeom>
              <a:avLst/>
              <a:gdLst>
                <a:gd name="T0" fmla="*/ 18 w 36"/>
                <a:gd name="T1" fmla="*/ 35 h 35"/>
                <a:gd name="T2" fmla="*/ 0 w 36"/>
                <a:gd name="T3" fmla="*/ 18 h 35"/>
                <a:gd name="T4" fmla="*/ 18 w 36"/>
                <a:gd name="T5" fmla="*/ 0 h 35"/>
                <a:gd name="T6" fmla="*/ 36 w 36"/>
                <a:gd name="T7" fmla="*/ 18 h 35"/>
                <a:gd name="T8" fmla="*/ 18 w 36"/>
                <a:gd name="T9" fmla="*/ 35 h 35"/>
                <a:gd name="T10" fmla="*/ 18 w 36"/>
                <a:gd name="T11" fmla="*/ 4 h 35"/>
                <a:gd name="T12" fmla="*/ 4 w 36"/>
                <a:gd name="T13" fmla="*/ 18 h 35"/>
                <a:gd name="T14" fmla="*/ 18 w 36"/>
                <a:gd name="T15" fmla="*/ 31 h 35"/>
                <a:gd name="T16" fmla="*/ 32 w 36"/>
                <a:gd name="T17" fmla="*/ 18 h 35"/>
                <a:gd name="T18" fmla="*/ 18 w 36"/>
                <a:gd name="T19" fmla="*/ 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5">
                  <a:moveTo>
                    <a:pt x="18" y="35"/>
                  </a:moveTo>
                  <a:cubicBezTo>
                    <a:pt x="8" y="35"/>
                    <a:pt x="0" y="27"/>
                    <a:pt x="0" y="18"/>
                  </a:cubicBezTo>
                  <a:cubicBezTo>
                    <a:pt x="0" y="8"/>
                    <a:pt x="8" y="0"/>
                    <a:pt x="18" y="0"/>
                  </a:cubicBezTo>
                  <a:cubicBezTo>
                    <a:pt x="28" y="0"/>
                    <a:pt x="36" y="8"/>
                    <a:pt x="36" y="18"/>
                  </a:cubicBezTo>
                  <a:cubicBezTo>
                    <a:pt x="36" y="27"/>
                    <a:pt x="28" y="35"/>
                    <a:pt x="18" y="35"/>
                  </a:cubicBezTo>
                  <a:close/>
                  <a:moveTo>
                    <a:pt x="18" y="4"/>
                  </a:moveTo>
                  <a:cubicBezTo>
                    <a:pt x="10" y="4"/>
                    <a:pt x="4" y="10"/>
                    <a:pt x="4" y="18"/>
                  </a:cubicBezTo>
                  <a:cubicBezTo>
                    <a:pt x="4" y="25"/>
                    <a:pt x="10" y="31"/>
                    <a:pt x="18" y="31"/>
                  </a:cubicBezTo>
                  <a:cubicBezTo>
                    <a:pt x="25" y="31"/>
                    <a:pt x="32" y="25"/>
                    <a:pt x="32" y="18"/>
                  </a:cubicBezTo>
                  <a:cubicBezTo>
                    <a:pt x="32" y="10"/>
                    <a:pt x="25" y="4"/>
                    <a:pt x="18" y="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4" name="Freeform 123"/>
            <p:cNvSpPr>
              <a:spLocks noEditPoints="1"/>
            </p:cNvSpPr>
            <p:nvPr/>
          </p:nvSpPr>
          <p:spPr bwMode="auto">
            <a:xfrm>
              <a:off x="9944101" y="3519488"/>
              <a:ext cx="82550" cy="80963"/>
            </a:xfrm>
            <a:custGeom>
              <a:avLst/>
              <a:gdLst>
                <a:gd name="T0" fmla="*/ 18 w 36"/>
                <a:gd name="T1" fmla="*/ 36 h 36"/>
                <a:gd name="T2" fmla="*/ 0 w 36"/>
                <a:gd name="T3" fmla="*/ 18 h 36"/>
                <a:gd name="T4" fmla="*/ 18 w 36"/>
                <a:gd name="T5" fmla="*/ 0 h 36"/>
                <a:gd name="T6" fmla="*/ 36 w 36"/>
                <a:gd name="T7" fmla="*/ 18 h 36"/>
                <a:gd name="T8" fmla="*/ 18 w 36"/>
                <a:gd name="T9" fmla="*/ 36 h 36"/>
                <a:gd name="T10" fmla="*/ 18 w 36"/>
                <a:gd name="T11" fmla="*/ 4 h 36"/>
                <a:gd name="T12" fmla="*/ 4 w 36"/>
                <a:gd name="T13" fmla="*/ 18 h 36"/>
                <a:gd name="T14" fmla="*/ 18 w 36"/>
                <a:gd name="T15" fmla="*/ 32 h 36"/>
                <a:gd name="T16" fmla="*/ 32 w 36"/>
                <a:gd name="T17" fmla="*/ 18 h 36"/>
                <a:gd name="T18" fmla="*/ 18 w 36"/>
                <a:gd name="T19"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6">
                  <a:moveTo>
                    <a:pt x="18" y="36"/>
                  </a:moveTo>
                  <a:cubicBezTo>
                    <a:pt x="8" y="36"/>
                    <a:pt x="0" y="28"/>
                    <a:pt x="0" y="18"/>
                  </a:cubicBezTo>
                  <a:cubicBezTo>
                    <a:pt x="0" y="8"/>
                    <a:pt x="8" y="0"/>
                    <a:pt x="18" y="0"/>
                  </a:cubicBezTo>
                  <a:cubicBezTo>
                    <a:pt x="28" y="0"/>
                    <a:pt x="36" y="8"/>
                    <a:pt x="36" y="18"/>
                  </a:cubicBezTo>
                  <a:cubicBezTo>
                    <a:pt x="36" y="28"/>
                    <a:pt x="28" y="36"/>
                    <a:pt x="18" y="36"/>
                  </a:cubicBezTo>
                  <a:close/>
                  <a:moveTo>
                    <a:pt x="18" y="4"/>
                  </a:moveTo>
                  <a:cubicBezTo>
                    <a:pt x="11" y="4"/>
                    <a:pt x="4" y="10"/>
                    <a:pt x="4" y="18"/>
                  </a:cubicBezTo>
                  <a:cubicBezTo>
                    <a:pt x="4" y="26"/>
                    <a:pt x="11" y="32"/>
                    <a:pt x="18" y="32"/>
                  </a:cubicBezTo>
                  <a:cubicBezTo>
                    <a:pt x="26" y="32"/>
                    <a:pt x="32" y="26"/>
                    <a:pt x="32" y="18"/>
                  </a:cubicBezTo>
                  <a:cubicBezTo>
                    <a:pt x="32" y="10"/>
                    <a:pt x="26" y="4"/>
                    <a:pt x="18" y="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45" name="Freeform 124"/>
          <p:cNvSpPr/>
          <p:nvPr/>
        </p:nvSpPr>
        <p:spPr bwMode="auto">
          <a:xfrm>
            <a:off x="8767694" y="3863121"/>
            <a:ext cx="423229" cy="397065"/>
          </a:xfrm>
          <a:custGeom>
            <a:avLst/>
            <a:gdLst>
              <a:gd name="T0" fmla="*/ 177 w 192"/>
              <a:gd name="T1" fmla="*/ 15 h 180"/>
              <a:gd name="T2" fmla="*/ 122 w 192"/>
              <a:gd name="T3" fmla="*/ 15 h 180"/>
              <a:gd name="T4" fmla="*/ 85 w 192"/>
              <a:gd name="T5" fmla="*/ 52 h 180"/>
              <a:gd name="T6" fmla="*/ 24 w 192"/>
              <a:gd name="T7" fmla="*/ 114 h 180"/>
              <a:gd name="T8" fmla="*/ 11 w 192"/>
              <a:gd name="T9" fmla="*/ 126 h 180"/>
              <a:gd name="T10" fmla="*/ 11 w 192"/>
              <a:gd name="T11" fmla="*/ 168 h 180"/>
              <a:gd name="T12" fmla="*/ 53 w 192"/>
              <a:gd name="T13" fmla="*/ 168 h 180"/>
              <a:gd name="T14" fmla="*/ 103 w 192"/>
              <a:gd name="T15" fmla="*/ 118 h 180"/>
              <a:gd name="T16" fmla="*/ 127 w 192"/>
              <a:gd name="T17" fmla="*/ 94 h 180"/>
              <a:gd name="T18" fmla="*/ 151 w 192"/>
              <a:gd name="T19" fmla="*/ 70 h 180"/>
              <a:gd name="T20" fmla="*/ 151 w 192"/>
              <a:gd name="T21" fmla="*/ 41 h 180"/>
              <a:gd name="T22" fmla="*/ 122 w 192"/>
              <a:gd name="T23" fmla="*/ 41 h 180"/>
              <a:gd name="T24" fmla="*/ 50 w 192"/>
              <a:gd name="T25" fmla="*/ 113 h 180"/>
              <a:gd name="T26" fmla="*/ 55 w 192"/>
              <a:gd name="T27" fmla="*/ 118 h 180"/>
              <a:gd name="T28" fmla="*/ 127 w 192"/>
              <a:gd name="T29" fmla="*/ 46 h 180"/>
              <a:gd name="T30" fmla="*/ 137 w 192"/>
              <a:gd name="T31" fmla="*/ 42 h 180"/>
              <a:gd name="T32" fmla="*/ 146 w 192"/>
              <a:gd name="T33" fmla="*/ 46 h 180"/>
              <a:gd name="T34" fmla="*/ 150 w 192"/>
              <a:gd name="T35" fmla="*/ 56 h 180"/>
              <a:gd name="T36" fmla="*/ 146 w 192"/>
              <a:gd name="T37" fmla="*/ 65 h 180"/>
              <a:gd name="T38" fmla="*/ 122 w 192"/>
              <a:gd name="T39" fmla="*/ 89 h 180"/>
              <a:gd name="T40" fmla="*/ 98 w 192"/>
              <a:gd name="T41" fmla="*/ 113 h 180"/>
              <a:gd name="T42" fmla="*/ 48 w 192"/>
              <a:gd name="T43" fmla="*/ 163 h 180"/>
              <a:gd name="T44" fmla="*/ 32 w 192"/>
              <a:gd name="T45" fmla="*/ 170 h 180"/>
              <a:gd name="T46" fmla="*/ 16 w 192"/>
              <a:gd name="T47" fmla="*/ 163 h 180"/>
              <a:gd name="T48" fmla="*/ 9 w 192"/>
              <a:gd name="T49" fmla="*/ 147 h 180"/>
              <a:gd name="T50" fmla="*/ 16 w 192"/>
              <a:gd name="T51" fmla="*/ 131 h 180"/>
              <a:gd name="T52" fmla="*/ 28 w 192"/>
              <a:gd name="T53" fmla="*/ 119 h 180"/>
              <a:gd name="T54" fmla="*/ 90 w 192"/>
              <a:gd name="T55" fmla="*/ 57 h 180"/>
              <a:gd name="T56" fmla="*/ 127 w 192"/>
              <a:gd name="T57" fmla="*/ 20 h 180"/>
              <a:gd name="T58" fmla="*/ 149 w 192"/>
              <a:gd name="T59" fmla="*/ 11 h 180"/>
              <a:gd name="T60" fmla="*/ 172 w 192"/>
              <a:gd name="T61" fmla="*/ 20 h 180"/>
              <a:gd name="T62" fmla="*/ 181 w 192"/>
              <a:gd name="T63" fmla="*/ 42 h 180"/>
              <a:gd name="T64" fmla="*/ 172 w 192"/>
              <a:gd name="T65" fmla="*/ 64 h 180"/>
              <a:gd name="T66" fmla="*/ 86 w 192"/>
              <a:gd name="T67" fmla="*/ 150 h 180"/>
              <a:gd name="T68" fmla="*/ 91 w 192"/>
              <a:gd name="T69" fmla="*/ 155 h 180"/>
              <a:gd name="T70" fmla="*/ 177 w 192"/>
              <a:gd name="T71" fmla="*/ 69 h 180"/>
              <a:gd name="T72" fmla="*/ 177 w 192"/>
              <a:gd name="T73" fmla="*/ 1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2" h="180">
                <a:moveTo>
                  <a:pt x="177" y="15"/>
                </a:moveTo>
                <a:cubicBezTo>
                  <a:pt x="162" y="0"/>
                  <a:pt x="137" y="0"/>
                  <a:pt x="122" y="15"/>
                </a:cubicBezTo>
                <a:cubicBezTo>
                  <a:pt x="85" y="52"/>
                  <a:pt x="85" y="52"/>
                  <a:pt x="85" y="52"/>
                </a:cubicBezTo>
                <a:cubicBezTo>
                  <a:pt x="24" y="114"/>
                  <a:pt x="24" y="114"/>
                  <a:pt x="24" y="114"/>
                </a:cubicBezTo>
                <a:cubicBezTo>
                  <a:pt x="11" y="126"/>
                  <a:pt x="11" y="126"/>
                  <a:pt x="11" y="126"/>
                </a:cubicBezTo>
                <a:cubicBezTo>
                  <a:pt x="0" y="138"/>
                  <a:pt x="0" y="157"/>
                  <a:pt x="11" y="168"/>
                </a:cubicBezTo>
                <a:cubicBezTo>
                  <a:pt x="23" y="180"/>
                  <a:pt x="42" y="180"/>
                  <a:pt x="53" y="168"/>
                </a:cubicBezTo>
                <a:cubicBezTo>
                  <a:pt x="103" y="118"/>
                  <a:pt x="103" y="118"/>
                  <a:pt x="103" y="118"/>
                </a:cubicBezTo>
                <a:cubicBezTo>
                  <a:pt x="127" y="94"/>
                  <a:pt x="127" y="94"/>
                  <a:pt x="127" y="94"/>
                </a:cubicBezTo>
                <a:cubicBezTo>
                  <a:pt x="151" y="70"/>
                  <a:pt x="151" y="70"/>
                  <a:pt x="151" y="70"/>
                </a:cubicBezTo>
                <a:cubicBezTo>
                  <a:pt x="159" y="62"/>
                  <a:pt x="159" y="49"/>
                  <a:pt x="151" y="41"/>
                </a:cubicBezTo>
                <a:cubicBezTo>
                  <a:pt x="143" y="33"/>
                  <a:pt x="130" y="33"/>
                  <a:pt x="122" y="41"/>
                </a:cubicBezTo>
                <a:cubicBezTo>
                  <a:pt x="50" y="113"/>
                  <a:pt x="50" y="113"/>
                  <a:pt x="50" y="113"/>
                </a:cubicBezTo>
                <a:cubicBezTo>
                  <a:pt x="55" y="118"/>
                  <a:pt x="55" y="118"/>
                  <a:pt x="55" y="118"/>
                </a:cubicBezTo>
                <a:cubicBezTo>
                  <a:pt x="127" y="46"/>
                  <a:pt x="127" y="46"/>
                  <a:pt x="127" y="46"/>
                </a:cubicBezTo>
                <a:cubicBezTo>
                  <a:pt x="130" y="44"/>
                  <a:pt x="133" y="42"/>
                  <a:pt x="137" y="42"/>
                </a:cubicBezTo>
                <a:cubicBezTo>
                  <a:pt x="140" y="42"/>
                  <a:pt x="143" y="44"/>
                  <a:pt x="146" y="46"/>
                </a:cubicBezTo>
                <a:cubicBezTo>
                  <a:pt x="149" y="49"/>
                  <a:pt x="150" y="52"/>
                  <a:pt x="150" y="56"/>
                </a:cubicBezTo>
                <a:cubicBezTo>
                  <a:pt x="150" y="59"/>
                  <a:pt x="149" y="63"/>
                  <a:pt x="146" y="65"/>
                </a:cubicBezTo>
                <a:cubicBezTo>
                  <a:pt x="122" y="89"/>
                  <a:pt x="122" y="89"/>
                  <a:pt x="122" y="89"/>
                </a:cubicBezTo>
                <a:cubicBezTo>
                  <a:pt x="98" y="113"/>
                  <a:pt x="98" y="113"/>
                  <a:pt x="98" y="113"/>
                </a:cubicBezTo>
                <a:cubicBezTo>
                  <a:pt x="48" y="163"/>
                  <a:pt x="48" y="163"/>
                  <a:pt x="48" y="163"/>
                </a:cubicBezTo>
                <a:cubicBezTo>
                  <a:pt x="44" y="168"/>
                  <a:pt x="38" y="170"/>
                  <a:pt x="32" y="170"/>
                </a:cubicBezTo>
                <a:cubicBezTo>
                  <a:pt x="26" y="170"/>
                  <a:pt x="21" y="168"/>
                  <a:pt x="16" y="163"/>
                </a:cubicBezTo>
                <a:cubicBezTo>
                  <a:pt x="12" y="159"/>
                  <a:pt x="9" y="153"/>
                  <a:pt x="9" y="147"/>
                </a:cubicBezTo>
                <a:cubicBezTo>
                  <a:pt x="9" y="141"/>
                  <a:pt x="12" y="136"/>
                  <a:pt x="16" y="131"/>
                </a:cubicBezTo>
                <a:cubicBezTo>
                  <a:pt x="28" y="119"/>
                  <a:pt x="28" y="119"/>
                  <a:pt x="28" y="119"/>
                </a:cubicBezTo>
                <a:cubicBezTo>
                  <a:pt x="90" y="57"/>
                  <a:pt x="90" y="57"/>
                  <a:pt x="90" y="57"/>
                </a:cubicBezTo>
                <a:cubicBezTo>
                  <a:pt x="127" y="20"/>
                  <a:pt x="127" y="20"/>
                  <a:pt x="127" y="20"/>
                </a:cubicBezTo>
                <a:cubicBezTo>
                  <a:pt x="133" y="14"/>
                  <a:pt x="141" y="11"/>
                  <a:pt x="149" y="11"/>
                </a:cubicBezTo>
                <a:cubicBezTo>
                  <a:pt x="157" y="11"/>
                  <a:pt x="166" y="14"/>
                  <a:pt x="172" y="20"/>
                </a:cubicBezTo>
                <a:cubicBezTo>
                  <a:pt x="178" y="26"/>
                  <a:pt x="181" y="34"/>
                  <a:pt x="181" y="42"/>
                </a:cubicBezTo>
                <a:cubicBezTo>
                  <a:pt x="181" y="50"/>
                  <a:pt x="178" y="58"/>
                  <a:pt x="172" y="64"/>
                </a:cubicBezTo>
                <a:cubicBezTo>
                  <a:pt x="86" y="150"/>
                  <a:pt x="86" y="150"/>
                  <a:pt x="86" y="150"/>
                </a:cubicBezTo>
                <a:cubicBezTo>
                  <a:pt x="91" y="155"/>
                  <a:pt x="91" y="155"/>
                  <a:pt x="91" y="155"/>
                </a:cubicBezTo>
                <a:cubicBezTo>
                  <a:pt x="177" y="69"/>
                  <a:pt x="177" y="69"/>
                  <a:pt x="177" y="69"/>
                </a:cubicBezTo>
                <a:cubicBezTo>
                  <a:pt x="192" y="54"/>
                  <a:pt x="192" y="30"/>
                  <a:pt x="177" y="15"/>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249" name="组合 248"/>
          <p:cNvGrpSpPr/>
          <p:nvPr/>
        </p:nvGrpSpPr>
        <p:grpSpPr>
          <a:xfrm>
            <a:off x="6274496" y="3887745"/>
            <a:ext cx="315498" cy="346277"/>
            <a:chOff x="6372226" y="3246438"/>
            <a:chExt cx="325438" cy="357187"/>
          </a:xfrm>
        </p:grpSpPr>
        <p:sp>
          <p:nvSpPr>
            <p:cNvPr id="146" name="Freeform 125"/>
            <p:cNvSpPr>
              <a:spLocks noEditPoints="1"/>
            </p:cNvSpPr>
            <p:nvPr/>
          </p:nvSpPr>
          <p:spPr bwMode="auto">
            <a:xfrm>
              <a:off x="6372226" y="3536950"/>
              <a:ext cx="325438" cy="66675"/>
            </a:xfrm>
            <a:custGeom>
              <a:avLst/>
              <a:gdLst>
                <a:gd name="T0" fmla="*/ 128 w 143"/>
                <a:gd name="T1" fmla="*/ 29 h 29"/>
                <a:gd name="T2" fmla="*/ 14 w 143"/>
                <a:gd name="T3" fmla="*/ 29 h 29"/>
                <a:gd name="T4" fmla="*/ 0 w 143"/>
                <a:gd name="T5" fmla="*/ 15 h 29"/>
                <a:gd name="T6" fmla="*/ 14 w 143"/>
                <a:gd name="T7" fmla="*/ 0 h 29"/>
                <a:gd name="T8" fmla="*/ 54 w 143"/>
                <a:gd name="T9" fmla="*/ 0 h 29"/>
                <a:gd name="T10" fmla="*/ 58 w 143"/>
                <a:gd name="T11" fmla="*/ 7 h 29"/>
                <a:gd name="T12" fmla="*/ 71 w 143"/>
                <a:gd name="T13" fmla="*/ 16 h 29"/>
                <a:gd name="T14" fmla="*/ 84 w 143"/>
                <a:gd name="T15" fmla="*/ 7 h 29"/>
                <a:gd name="T16" fmla="*/ 88 w 143"/>
                <a:gd name="T17" fmla="*/ 0 h 29"/>
                <a:gd name="T18" fmla="*/ 128 w 143"/>
                <a:gd name="T19" fmla="*/ 0 h 29"/>
                <a:gd name="T20" fmla="*/ 143 w 143"/>
                <a:gd name="T21" fmla="*/ 15 h 29"/>
                <a:gd name="T22" fmla="*/ 128 w 143"/>
                <a:gd name="T23" fmla="*/ 29 h 29"/>
                <a:gd name="T24" fmla="*/ 14 w 143"/>
                <a:gd name="T25" fmla="*/ 4 h 29"/>
                <a:gd name="T26" fmla="*/ 4 w 143"/>
                <a:gd name="T27" fmla="*/ 15 h 29"/>
                <a:gd name="T28" fmla="*/ 14 w 143"/>
                <a:gd name="T29" fmla="*/ 25 h 29"/>
                <a:gd name="T30" fmla="*/ 128 w 143"/>
                <a:gd name="T31" fmla="*/ 25 h 29"/>
                <a:gd name="T32" fmla="*/ 139 w 143"/>
                <a:gd name="T33" fmla="*/ 15 h 29"/>
                <a:gd name="T34" fmla="*/ 128 w 143"/>
                <a:gd name="T35" fmla="*/ 4 h 29"/>
                <a:gd name="T36" fmla="*/ 91 w 143"/>
                <a:gd name="T37" fmla="*/ 4 h 29"/>
                <a:gd name="T38" fmla="*/ 88 w 143"/>
                <a:gd name="T39" fmla="*/ 9 h 29"/>
                <a:gd name="T40" fmla="*/ 71 w 143"/>
                <a:gd name="T41" fmla="*/ 20 h 29"/>
                <a:gd name="T42" fmla="*/ 55 w 143"/>
                <a:gd name="T43" fmla="*/ 9 h 29"/>
                <a:gd name="T44" fmla="*/ 52 w 143"/>
                <a:gd name="T45" fmla="*/ 4 h 29"/>
                <a:gd name="T46" fmla="*/ 14 w 143"/>
                <a:gd name="T47"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3" h="29">
                  <a:moveTo>
                    <a:pt x="128" y="29"/>
                  </a:moveTo>
                  <a:cubicBezTo>
                    <a:pt x="14" y="29"/>
                    <a:pt x="14" y="29"/>
                    <a:pt x="14" y="29"/>
                  </a:cubicBezTo>
                  <a:cubicBezTo>
                    <a:pt x="6" y="29"/>
                    <a:pt x="0" y="23"/>
                    <a:pt x="0" y="15"/>
                  </a:cubicBezTo>
                  <a:cubicBezTo>
                    <a:pt x="0" y="6"/>
                    <a:pt x="6" y="0"/>
                    <a:pt x="14" y="0"/>
                  </a:cubicBezTo>
                  <a:cubicBezTo>
                    <a:pt x="54" y="0"/>
                    <a:pt x="54" y="0"/>
                    <a:pt x="54" y="0"/>
                  </a:cubicBezTo>
                  <a:cubicBezTo>
                    <a:pt x="58" y="7"/>
                    <a:pt x="58" y="7"/>
                    <a:pt x="58" y="7"/>
                  </a:cubicBezTo>
                  <a:cubicBezTo>
                    <a:pt x="61" y="13"/>
                    <a:pt x="66" y="16"/>
                    <a:pt x="71" y="16"/>
                  </a:cubicBezTo>
                  <a:cubicBezTo>
                    <a:pt x="76" y="16"/>
                    <a:pt x="81" y="13"/>
                    <a:pt x="84" y="7"/>
                  </a:cubicBezTo>
                  <a:cubicBezTo>
                    <a:pt x="88" y="0"/>
                    <a:pt x="88" y="0"/>
                    <a:pt x="88" y="0"/>
                  </a:cubicBezTo>
                  <a:cubicBezTo>
                    <a:pt x="128" y="0"/>
                    <a:pt x="128" y="0"/>
                    <a:pt x="128" y="0"/>
                  </a:cubicBezTo>
                  <a:cubicBezTo>
                    <a:pt x="136" y="0"/>
                    <a:pt x="143" y="6"/>
                    <a:pt x="143" y="15"/>
                  </a:cubicBezTo>
                  <a:cubicBezTo>
                    <a:pt x="143" y="23"/>
                    <a:pt x="136" y="29"/>
                    <a:pt x="128" y="29"/>
                  </a:cubicBezTo>
                  <a:close/>
                  <a:moveTo>
                    <a:pt x="14" y="4"/>
                  </a:moveTo>
                  <a:cubicBezTo>
                    <a:pt x="8" y="4"/>
                    <a:pt x="4" y="9"/>
                    <a:pt x="4" y="15"/>
                  </a:cubicBezTo>
                  <a:cubicBezTo>
                    <a:pt x="4" y="20"/>
                    <a:pt x="8" y="25"/>
                    <a:pt x="14" y="25"/>
                  </a:cubicBezTo>
                  <a:cubicBezTo>
                    <a:pt x="128" y="25"/>
                    <a:pt x="128" y="25"/>
                    <a:pt x="128" y="25"/>
                  </a:cubicBezTo>
                  <a:cubicBezTo>
                    <a:pt x="134" y="25"/>
                    <a:pt x="139" y="20"/>
                    <a:pt x="139" y="15"/>
                  </a:cubicBezTo>
                  <a:cubicBezTo>
                    <a:pt x="139" y="9"/>
                    <a:pt x="134" y="4"/>
                    <a:pt x="128" y="4"/>
                  </a:cubicBezTo>
                  <a:cubicBezTo>
                    <a:pt x="91" y="4"/>
                    <a:pt x="91" y="4"/>
                    <a:pt x="91" y="4"/>
                  </a:cubicBezTo>
                  <a:cubicBezTo>
                    <a:pt x="88" y="9"/>
                    <a:pt x="88" y="9"/>
                    <a:pt x="88" y="9"/>
                  </a:cubicBezTo>
                  <a:cubicBezTo>
                    <a:pt x="84" y="16"/>
                    <a:pt x="78" y="20"/>
                    <a:pt x="71" y="20"/>
                  </a:cubicBezTo>
                  <a:cubicBezTo>
                    <a:pt x="65" y="20"/>
                    <a:pt x="59" y="16"/>
                    <a:pt x="55" y="9"/>
                  </a:cubicBezTo>
                  <a:cubicBezTo>
                    <a:pt x="52" y="4"/>
                    <a:pt x="52" y="4"/>
                    <a:pt x="52" y="4"/>
                  </a:cubicBezTo>
                  <a:lnTo>
                    <a:pt x="14" y="4"/>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7" name="Freeform 126"/>
            <p:cNvSpPr>
              <a:spLocks noEditPoints="1"/>
            </p:cNvSpPr>
            <p:nvPr/>
          </p:nvSpPr>
          <p:spPr bwMode="auto">
            <a:xfrm>
              <a:off x="6424614" y="3246438"/>
              <a:ext cx="219075" cy="290513"/>
            </a:xfrm>
            <a:custGeom>
              <a:avLst/>
              <a:gdLst>
                <a:gd name="T0" fmla="*/ 48 w 96"/>
                <a:gd name="T1" fmla="*/ 128 h 128"/>
                <a:gd name="T2" fmla="*/ 38 w 96"/>
                <a:gd name="T3" fmla="*/ 122 h 128"/>
                <a:gd name="T4" fmla="*/ 3 w 96"/>
                <a:gd name="T5" fmla="*/ 60 h 128"/>
                <a:gd name="T6" fmla="*/ 2 w 96"/>
                <a:gd name="T7" fmla="*/ 48 h 128"/>
                <a:gd name="T8" fmla="*/ 13 w 96"/>
                <a:gd name="T9" fmla="*/ 43 h 128"/>
                <a:gd name="T10" fmla="*/ 23 w 96"/>
                <a:gd name="T11" fmla="*/ 43 h 128"/>
                <a:gd name="T12" fmla="*/ 23 w 96"/>
                <a:gd name="T13" fmla="*/ 18 h 128"/>
                <a:gd name="T14" fmla="*/ 41 w 96"/>
                <a:gd name="T15" fmla="*/ 0 h 128"/>
                <a:gd name="T16" fmla="*/ 55 w 96"/>
                <a:gd name="T17" fmla="*/ 0 h 128"/>
                <a:gd name="T18" fmla="*/ 74 w 96"/>
                <a:gd name="T19" fmla="*/ 18 h 128"/>
                <a:gd name="T20" fmla="*/ 74 w 96"/>
                <a:gd name="T21" fmla="*/ 43 h 128"/>
                <a:gd name="T22" fmla="*/ 84 w 96"/>
                <a:gd name="T23" fmla="*/ 43 h 128"/>
                <a:gd name="T24" fmla="*/ 94 w 96"/>
                <a:gd name="T25" fmla="*/ 48 h 128"/>
                <a:gd name="T26" fmla="*/ 93 w 96"/>
                <a:gd name="T27" fmla="*/ 60 h 128"/>
                <a:gd name="T28" fmla="*/ 58 w 96"/>
                <a:gd name="T29" fmla="*/ 122 h 128"/>
                <a:gd name="T30" fmla="*/ 48 w 96"/>
                <a:gd name="T31" fmla="*/ 128 h 128"/>
                <a:gd name="T32" fmla="*/ 13 w 96"/>
                <a:gd name="T33" fmla="*/ 51 h 128"/>
                <a:gd name="T34" fmla="*/ 9 w 96"/>
                <a:gd name="T35" fmla="*/ 52 h 128"/>
                <a:gd name="T36" fmla="*/ 10 w 96"/>
                <a:gd name="T37" fmla="*/ 56 h 128"/>
                <a:gd name="T38" fmla="*/ 45 w 96"/>
                <a:gd name="T39" fmla="*/ 118 h 128"/>
                <a:gd name="T40" fmla="*/ 48 w 96"/>
                <a:gd name="T41" fmla="*/ 120 h 128"/>
                <a:gd name="T42" fmla="*/ 51 w 96"/>
                <a:gd name="T43" fmla="*/ 118 h 128"/>
                <a:gd name="T44" fmla="*/ 87 w 96"/>
                <a:gd name="T45" fmla="*/ 56 h 128"/>
                <a:gd name="T46" fmla="*/ 87 w 96"/>
                <a:gd name="T47" fmla="*/ 52 h 128"/>
                <a:gd name="T48" fmla="*/ 84 w 96"/>
                <a:gd name="T49" fmla="*/ 51 h 128"/>
                <a:gd name="T50" fmla="*/ 66 w 96"/>
                <a:gd name="T51" fmla="*/ 51 h 128"/>
                <a:gd name="T52" fmla="*/ 66 w 96"/>
                <a:gd name="T53" fmla="*/ 18 h 128"/>
                <a:gd name="T54" fmla="*/ 55 w 96"/>
                <a:gd name="T55" fmla="*/ 8 h 128"/>
                <a:gd name="T56" fmla="*/ 41 w 96"/>
                <a:gd name="T57" fmla="*/ 8 h 128"/>
                <a:gd name="T58" fmla="*/ 31 w 96"/>
                <a:gd name="T59" fmla="*/ 18 h 128"/>
                <a:gd name="T60" fmla="*/ 31 w 96"/>
                <a:gd name="T61" fmla="*/ 51 h 128"/>
                <a:gd name="T62" fmla="*/ 13 w 96"/>
                <a:gd name="T63" fmla="*/ 5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128">
                  <a:moveTo>
                    <a:pt x="48" y="128"/>
                  </a:moveTo>
                  <a:cubicBezTo>
                    <a:pt x="44" y="128"/>
                    <a:pt x="41" y="126"/>
                    <a:pt x="38" y="122"/>
                  </a:cubicBezTo>
                  <a:cubicBezTo>
                    <a:pt x="3" y="60"/>
                    <a:pt x="3" y="60"/>
                    <a:pt x="3" y="60"/>
                  </a:cubicBezTo>
                  <a:cubicBezTo>
                    <a:pt x="1" y="56"/>
                    <a:pt x="0" y="52"/>
                    <a:pt x="2" y="48"/>
                  </a:cubicBezTo>
                  <a:cubicBezTo>
                    <a:pt x="4" y="45"/>
                    <a:pt x="8" y="43"/>
                    <a:pt x="13" y="43"/>
                  </a:cubicBezTo>
                  <a:cubicBezTo>
                    <a:pt x="23" y="43"/>
                    <a:pt x="23" y="43"/>
                    <a:pt x="23" y="43"/>
                  </a:cubicBezTo>
                  <a:cubicBezTo>
                    <a:pt x="23" y="18"/>
                    <a:pt x="23" y="18"/>
                    <a:pt x="23" y="18"/>
                  </a:cubicBezTo>
                  <a:cubicBezTo>
                    <a:pt x="23" y="8"/>
                    <a:pt x="31" y="0"/>
                    <a:pt x="41" y="0"/>
                  </a:cubicBezTo>
                  <a:cubicBezTo>
                    <a:pt x="55" y="0"/>
                    <a:pt x="55" y="0"/>
                    <a:pt x="55" y="0"/>
                  </a:cubicBezTo>
                  <a:cubicBezTo>
                    <a:pt x="65" y="0"/>
                    <a:pt x="74" y="8"/>
                    <a:pt x="74" y="18"/>
                  </a:cubicBezTo>
                  <a:cubicBezTo>
                    <a:pt x="74" y="43"/>
                    <a:pt x="74" y="43"/>
                    <a:pt x="74" y="43"/>
                  </a:cubicBezTo>
                  <a:cubicBezTo>
                    <a:pt x="84" y="43"/>
                    <a:pt x="84" y="43"/>
                    <a:pt x="84" y="43"/>
                  </a:cubicBezTo>
                  <a:cubicBezTo>
                    <a:pt x="88" y="43"/>
                    <a:pt x="92" y="45"/>
                    <a:pt x="94" y="48"/>
                  </a:cubicBezTo>
                  <a:cubicBezTo>
                    <a:pt x="96" y="52"/>
                    <a:pt x="96" y="56"/>
                    <a:pt x="93" y="60"/>
                  </a:cubicBezTo>
                  <a:cubicBezTo>
                    <a:pt x="58" y="122"/>
                    <a:pt x="58" y="122"/>
                    <a:pt x="58" y="122"/>
                  </a:cubicBezTo>
                  <a:cubicBezTo>
                    <a:pt x="56" y="126"/>
                    <a:pt x="52" y="128"/>
                    <a:pt x="48" y="128"/>
                  </a:cubicBezTo>
                  <a:close/>
                  <a:moveTo>
                    <a:pt x="13" y="51"/>
                  </a:moveTo>
                  <a:cubicBezTo>
                    <a:pt x="11" y="51"/>
                    <a:pt x="10" y="52"/>
                    <a:pt x="9" y="52"/>
                  </a:cubicBezTo>
                  <a:cubicBezTo>
                    <a:pt x="9" y="53"/>
                    <a:pt x="9" y="55"/>
                    <a:pt x="10" y="56"/>
                  </a:cubicBezTo>
                  <a:cubicBezTo>
                    <a:pt x="45" y="118"/>
                    <a:pt x="45" y="118"/>
                    <a:pt x="45" y="118"/>
                  </a:cubicBezTo>
                  <a:cubicBezTo>
                    <a:pt x="46" y="119"/>
                    <a:pt x="47" y="120"/>
                    <a:pt x="48" y="120"/>
                  </a:cubicBezTo>
                  <a:cubicBezTo>
                    <a:pt x="49" y="120"/>
                    <a:pt x="50" y="119"/>
                    <a:pt x="51" y="118"/>
                  </a:cubicBezTo>
                  <a:cubicBezTo>
                    <a:pt x="87" y="56"/>
                    <a:pt x="87" y="56"/>
                    <a:pt x="87" y="56"/>
                  </a:cubicBezTo>
                  <a:cubicBezTo>
                    <a:pt x="87" y="55"/>
                    <a:pt x="88" y="53"/>
                    <a:pt x="87" y="52"/>
                  </a:cubicBezTo>
                  <a:cubicBezTo>
                    <a:pt x="87" y="52"/>
                    <a:pt x="85" y="51"/>
                    <a:pt x="84" y="51"/>
                  </a:cubicBezTo>
                  <a:cubicBezTo>
                    <a:pt x="66" y="51"/>
                    <a:pt x="66" y="51"/>
                    <a:pt x="66" y="51"/>
                  </a:cubicBezTo>
                  <a:cubicBezTo>
                    <a:pt x="66" y="18"/>
                    <a:pt x="66" y="18"/>
                    <a:pt x="66" y="18"/>
                  </a:cubicBezTo>
                  <a:cubicBezTo>
                    <a:pt x="66" y="12"/>
                    <a:pt x="61" y="8"/>
                    <a:pt x="55" y="8"/>
                  </a:cubicBezTo>
                  <a:cubicBezTo>
                    <a:pt x="41" y="8"/>
                    <a:pt x="41" y="8"/>
                    <a:pt x="41" y="8"/>
                  </a:cubicBezTo>
                  <a:cubicBezTo>
                    <a:pt x="36" y="8"/>
                    <a:pt x="31" y="12"/>
                    <a:pt x="31" y="18"/>
                  </a:cubicBezTo>
                  <a:cubicBezTo>
                    <a:pt x="31" y="51"/>
                    <a:pt x="31" y="51"/>
                    <a:pt x="31" y="51"/>
                  </a:cubicBezTo>
                  <a:lnTo>
                    <a:pt x="13" y="51"/>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50" name="组合 249"/>
          <p:cNvGrpSpPr/>
          <p:nvPr/>
        </p:nvGrpSpPr>
        <p:grpSpPr>
          <a:xfrm>
            <a:off x="7120952" y="3887745"/>
            <a:ext cx="315498" cy="346277"/>
            <a:chOff x="7245351" y="3246438"/>
            <a:chExt cx="325438" cy="357187"/>
          </a:xfrm>
        </p:grpSpPr>
        <p:sp>
          <p:nvSpPr>
            <p:cNvPr id="148" name="Freeform 127"/>
            <p:cNvSpPr>
              <a:spLocks noEditPoints="1"/>
            </p:cNvSpPr>
            <p:nvPr/>
          </p:nvSpPr>
          <p:spPr bwMode="auto">
            <a:xfrm>
              <a:off x="7245351" y="3536950"/>
              <a:ext cx="325438" cy="66675"/>
            </a:xfrm>
            <a:custGeom>
              <a:avLst/>
              <a:gdLst>
                <a:gd name="T0" fmla="*/ 129 w 143"/>
                <a:gd name="T1" fmla="*/ 29 h 29"/>
                <a:gd name="T2" fmla="*/ 15 w 143"/>
                <a:gd name="T3" fmla="*/ 29 h 29"/>
                <a:gd name="T4" fmla="*/ 0 w 143"/>
                <a:gd name="T5" fmla="*/ 15 h 29"/>
                <a:gd name="T6" fmla="*/ 15 w 143"/>
                <a:gd name="T7" fmla="*/ 0 h 29"/>
                <a:gd name="T8" fmla="*/ 44 w 143"/>
                <a:gd name="T9" fmla="*/ 0 h 29"/>
                <a:gd name="T10" fmla="*/ 44 w 143"/>
                <a:gd name="T11" fmla="*/ 1 h 29"/>
                <a:gd name="T12" fmla="*/ 65 w 143"/>
                <a:gd name="T13" fmla="*/ 16 h 29"/>
                <a:gd name="T14" fmla="*/ 79 w 143"/>
                <a:gd name="T15" fmla="*/ 16 h 29"/>
                <a:gd name="T16" fmla="*/ 99 w 143"/>
                <a:gd name="T17" fmla="*/ 1 h 29"/>
                <a:gd name="T18" fmla="*/ 100 w 143"/>
                <a:gd name="T19" fmla="*/ 0 h 29"/>
                <a:gd name="T20" fmla="*/ 129 w 143"/>
                <a:gd name="T21" fmla="*/ 0 h 29"/>
                <a:gd name="T22" fmla="*/ 143 w 143"/>
                <a:gd name="T23" fmla="*/ 15 h 29"/>
                <a:gd name="T24" fmla="*/ 129 w 143"/>
                <a:gd name="T25" fmla="*/ 29 h 29"/>
                <a:gd name="T26" fmla="*/ 15 w 143"/>
                <a:gd name="T27" fmla="*/ 4 h 29"/>
                <a:gd name="T28" fmla="*/ 4 w 143"/>
                <a:gd name="T29" fmla="*/ 15 h 29"/>
                <a:gd name="T30" fmla="*/ 15 w 143"/>
                <a:gd name="T31" fmla="*/ 25 h 29"/>
                <a:gd name="T32" fmla="*/ 129 w 143"/>
                <a:gd name="T33" fmla="*/ 25 h 29"/>
                <a:gd name="T34" fmla="*/ 139 w 143"/>
                <a:gd name="T35" fmla="*/ 15 h 29"/>
                <a:gd name="T36" fmla="*/ 129 w 143"/>
                <a:gd name="T37" fmla="*/ 4 h 29"/>
                <a:gd name="T38" fmla="*/ 102 w 143"/>
                <a:gd name="T39" fmla="*/ 4 h 29"/>
                <a:gd name="T40" fmla="*/ 79 w 143"/>
                <a:gd name="T41" fmla="*/ 20 h 29"/>
                <a:gd name="T42" fmla="*/ 65 w 143"/>
                <a:gd name="T43" fmla="*/ 20 h 29"/>
                <a:gd name="T44" fmla="*/ 41 w 143"/>
                <a:gd name="T45" fmla="*/ 4 h 29"/>
                <a:gd name="T46" fmla="*/ 15 w 143"/>
                <a:gd name="T47"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3" h="29">
                  <a:moveTo>
                    <a:pt x="129" y="29"/>
                  </a:moveTo>
                  <a:cubicBezTo>
                    <a:pt x="15" y="29"/>
                    <a:pt x="15" y="29"/>
                    <a:pt x="15" y="29"/>
                  </a:cubicBezTo>
                  <a:cubicBezTo>
                    <a:pt x="7" y="29"/>
                    <a:pt x="0" y="23"/>
                    <a:pt x="0" y="15"/>
                  </a:cubicBezTo>
                  <a:cubicBezTo>
                    <a:pt x="0" y="6"/>
                    <a:pt x="7" y="0"/>
                    <a:pt x="15" y="0"/>
                  </a:cubicBezTo>
                  <a:cubicBezTo>
                    <a:pt x="44" y="0"/>
                    <a:pt x="44" y="0"/>
                    <a:pt x="44" y="0"/>
                  </a:cubicBezTo>
                  <a:cubicBezTo>
                    <a:pt x="44" y="1"/>
                    <a:pt x="44" y="1"/>
                    <a:pt x="44" y="1"/>
                  </a:cubicBezTo>
                  <a:cubicBezTo>
                    <a:pt x="47" y="10"/>
                    <a:pt x="56" y="16"/>
                    <a:pt x="65" y="16"/>
                  </a:cubicBezTo>
                  <a:cubicBezTo>
                    <a:pt x="79" y="16"/>
                    <a:pt x="79" y="16"/>
                    <a:pt x="79" y="16"/>
                  </a:cubicBezTo>
                  <a:cubicBezTo>
                    <a:pt x="88" y="16"/>
                    <a:pt x="96" y="10"/>
                    <a:pt x="99" y="1"/>
                  </a:cubicBezTo>
                  <a:cubicBezTo>
                    <a:pt x="100" y="0"/>
                    <a:pt x="100" y="0"/>
                    <a:pt x="100" y="0"/>
                  </a:cubicBezTo>
                  <a:cubicBezTo>
                    <a:pt x="129" y="0"/>
                    <a:pt x="129" y="0"/>
                    <a:pt x="129" y="0"/>
                  </a:cubicBezTo>
                  <a:cubicBezTo>
                    <a:pt x="137" y="0"/>
                    <a:pt x="143" y="6"/>
                    <a:pt x="143" y="15"/>
                  </a:cubicBezTo>
                  <a:cubicBezTo>
                    <a:pt x="143" y="23"/>
                    <a:pt x="137" y="29"/>
                    <a:pt x="129" y="29"/>
                  </a:cubicBezTo>
                  <a:close/>
                  <a:moveTo>
                    <a:pt x="15" y="4"/>
                  </a:moveTo>
                  <a:cubicBezTo>
                    <a:pt x="9" y="4"/>
                    <a:pt x="4" y="9"/>
                    <a:pt x="4" y="15"/>
                  </a:cubicBezTo>
                  <a:cubicBezTo>
                    <a:pt x="4" y="20"/>
                    <a:pt x="9" y="25"/>
                    <a:pt x="15" y="25"/>
                  </a:cubicBezTo>
                  <a:cubicBezTo>
                    <a:pt x="129" y="25"/>
                    <a:pt x="129" y="25"/>
                    <a:pt x="129" y="25"/>
                  </a:cubicBezTo>
                  <a:cubicBezTo>
                    <a:pt x="135" y="25"/>
                    <a:pt x="139" y="20"/>
                    <a:pt x="139" y="15"/>
                  </a:cubicBezTo>
                  <a:cubicBezTo>
                    <a:pt x="139" y="9"/>
                    <a:pt x="135" y="4"/>
                    <a:pt x="129" y="4"/>
                  </a:cubicBezTo>
                  <a:cubicBezTo>
                    <a:pt x="102" y="4"/>
                    <a:pt x="102" y="4"/>
                    <a:pt x="102" y="4"/>
                  </a:cubicBezTo>
                  <a:cubicBezTo>
                    <a:pt x="98" y="13"/>
                    <a:pt x="89" y="20"/>
                    <a:pt x="79" y="20"/>
                  </a:cubicBezTo>
                  <a:cubicBezTo>
                    <a:pt x="65" y="20"/>
                    <a:pt x="65" y="20"/>
                    <a:pt x="65" y="20"/>
                  </a:cubicBezTo>
                  <a:cubicBezTo>
                    <a:pt x="54" y="20"/>
                    <a:pt x="45" y="13"/>
                    <a:pt x="41" y="4"/>
                  </a:cubicBezTo>
                  <a:lnTo>
                    <a:pt x="15" y="4"/>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9" name="Freeform 128"/>
            <p:cNvSpPr>
              <a:spLocks noEditPoints="1"/>
            </p:cNvSpPr>
            <p:nvPr/>
          </p:nvSpPr>
          <p:spPr bwMode="auto">
            <a:xfrm>
              <a:off x="7300914" y="3246438"/>
              <a:ext cx="217488" cy="290513"/>
            </a:xfrm>
            <a:custGeom>
              <a:avLst/>
              <a:gdLst>
                <a:gd name="T0" fmla="*/ 55 w 96"/>
                <a:gd name="T1" fmla="*/ 128 h 128"/>
                <a:gd name="T2" fmla="*/ 41 w 96"/>
                <a:gd name="T3" fmla="*/ 128 h 128"/>
                <a:gd name="T4" fmla="*/ 22 w 96"/>
                <a:gd name="T5" fmla="*/ 110 h 128"/>
                <a:gd name="T6" fmla="*/ 22 w 96"/>
                <a:gd name="T7" fmla="*/ 85 h 128"/>
                <a:gd name="T8" fmla="*/ 12 w 96"/>
                <a:gd name="T9" fmla="*/ 85 h 128"/>
                <a:gd name="T10" fmla="*/ 2 w 96"/>
                <a:gd name="T11" fmla="*/ 79 h 128"/>
                <a:gd name="T12" fmla="*/ 3 w 96"/>
                <a:gd name="T13" fmla="*/ 68 h 128"/>
                <a:gd name="T14" fmla="*/ 38 w 96"/>
                <a:gd name="T15" fmla="*/ 6 h 128"/>
                <a:gd name="T16" fmla="*/ 48 w 96"/>
                <a:gd name="T17" fmla="*/ 0 h 128"/>
                <a:gd name="T18" fmla="*/ 58 w 96"/>
                <a:gd name="T19" fmla="*/ 6 h 128"/>
                <a:gd name="T20" fmla="*/ 93 w 96"/>
                <a:gd name="T21" fmla="*/ 68 h 128"/>
                <a:gd name="T22" fmla="*/ 94 w 96"/>
                <a:gd name="T23" fmla="*/ 79 h 128"/>
                <a:gd name="T24" fmla="*/ 83 w 96"/>
                <a:gd name="T25" fmla="*/ 85 h 128"/>
                <a:gd name="T26" fmla="*/ 73 w 96"/>
                <a:gd name="T27" fmla="*/ 85 h 128"/>
                <a:gd name="T28" fmla="*/ 73 w 96"/>
                <a:gd name="T29" fmla="*/ 110 h 128"/>
                <a:gd name="T30" fmla="*/ 55 w 96"/>
                <a:gd name="T31" fmla="*/ 128 h 128"/>
                <a:gd name="T32" fmla="*/ 48 w 96"/>
                <a:gd name="T33" fmla="*/ 8 h 128"/>
                <a:gd name="T34" fmla="*/ 45 w 96"/>
                <a:gd name="T35" fmla="*/ 10 h 128"/>
                <a:gd name="T36" fmla="*/ 9 w 96"/>
                <a:gd name="T37" fmla="*/ 72 h 128"/>
                <a:gd name="T38" fmla="*/ 9 w 96"/>
                <a:gd name="T39" fmla="*/ 75 h 128"/>
                <a:gd name="T40" fmla="*/ 12 w 96"/>
                <a:gd name="T41" fmla="*/ 77 h 128"/>
                <a:gd name="T42" fmla="*/ 30 w 96"/>
                <a:gd name="T43" fmla="*/ 77 h 128"/>
                <a:gd name="T44" fmla="*/ 30 w 96"/>
                <a:gd name="T45" fmla="*/ 110 h 128"/>
                <a:gd name="T46" fmla="*/ 41 w 96"/>
                <a:gd name="T47" fmla="*/ 120 h 128"/>
                <a:gd name="T48" fmla="*/ 55 w 96"/>
                <a:gd name="T49" fmla="*/ 120 h 128"/>
                <a:gd name="T50" fmla="*/ 65 w 96"/>
                <a:gd name="T51" fmla="*/ 110 h 128"/>
                <a:gd name="T52" fmla="*/ 65 w 96"/>
                <a:gd name="T53" fmla="*/ 77 h 128"/>
                <a:gd name="T54" fmla="*/ 83 w 96"/>
                <a:gd name="T55" fmla="*/ 77 h 128"/>
                <a:gd name="T56" fmla="*/ 87 w 96"/>
                <a:gd name="T57" fmla="*/ 75 h 128"/>
                <a:gd name="T58" fmla="*/ 86 w 96"/>
                <a:gd name="T59" fmla="*/ 72 h 128"/>
                <a:gd name="T60" fmla="*/ 51 w 96"/>
                <a:gd name="T61" fmla="*/ 10 h 128"/>
                <a:gd name="T62" fmla="*/ 48 w 96"/>
                <a:gd name="T63" fmla="*/ 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128">
                  <a:moveTo>
                    <a:pt x="55" y="128"/>
                  </a:moveTo>
                  <a:cubicBezTo>
                    <a:pt x="41" y="128"/>
                    <a:pt x="41" y="128"/>
                    <a:pt x="41" y="128"/>
                  </a:cubicBezTo>
                  <a:cubicBezTo>
                    <a:pt x="31" y="128"/>
                    <a:pt x="22" y="120"/>
                    <a:pt x="22" y="110"/>
                  </a:cubicBezTo>
                  <a:cubicBezTo>
                    <a:pt x="22" y="85"/>
                    <a:pt x="22" y="85"/>
                    <a:pt x="22" y="85"/>
                  </a:cubicBezTo>
                  <a:cubicBezTo>
                    <a:pt x="12" y="85"/>
                    <a:pt x="12" y="85"/>
                    <a:pt x="12" y="85"/>
                  </a:cubicBezTo>
                  <a:cubicBezTo>
                    <a:pt x="8" y="85"/>
                    <a:pt x="4" y="83"/>
                    <a:pt x="2" y="79"/>
                  </a:cubicBezTo>
                  <a:cubicBezTo>
                    <a:pt x="0" y="76"/>
                    <a:pt x="0" y="72"/>
                    <a:pt x="3" y="68"/>
                  </a:cubicBezTo>
                  <a:cubicBezTo>
                    <a:pt x="38" y="6"/>
                    <a:pt x="38" y="6"/>
                    <a:pt x="38" y="6"/>
                  </a:cubicBezTo>
                  <a:cubicBezTo>
                    <a:pt x="40" y="2"/>
                    <a:pt x="44" y="0"/>
                    <a:pt x="48" y="0"/>
                  </a:cubicBezTo>
                  <a:cubicBezTo>
                    <a:pt x="52" y="0"/>
                    <a:pt x="55" y="2"/>
                    <a:pt x="58" y="6"/>
                  </a:cubicBezTo>
                  <a:cubicBezTo>
                    <a:pt x="93" y="68"/>
                    <a:pt x="93" y="68"/>
                    <a:pt x="93" y="68"/>
                  </a:cubicBezTo>
                  <a:cubicBezTo>
                    <a:pt x="95" y="72"/>
                    <a:pt x="96" y="76"/>
                    <a:pt x="94" y="79"/>
                  </a:cubicBezTo>
                  <a:cubicBezTo>
                    <a:pt x="92" y="83"/>
                    <a:pt x="88" y="85"/>
                    <a:pt x="83" y="85"/>
                  </a:cubicBezTo>
                  <a:cubicBezTo>
                    <a:pt x="73" y="85"/>
                    <a:pt x="73" y="85"/>
                    <a:pt x="73" y="85"/>
                  </a:cubicBezTo>
                  <a:cubicBezTo>
                    <a:pt x="73" y="110"/>
                    <a:pt x="73" y="110"/>
                    <a:pt x="73" y="110"/>
                  </a:cubicBezTo>
                  <a:cubicBezTo>
                    <a:pt x="73" y="120"/>
                    <a:pt x="65" y="128"/>
                    <a:pt x="55" y="128"/>
                  </a:cubicBezTo>
                  <a:close/>
                  <a:moveTo>
                    <a:pt x="48" y="8"/>
                  </a:moveTo>
                  <a:cubicBezTo>
                    <a:pt x="47" y="8"/>
                    <a:pt x="46" y="9"/>
                    <a:pt x="45" y="10"/>
                  </a:cubicBezTo>
                  <a:cubicBezTo>
                    <a:pt x="9" y="72"/>
                    <a:pt x="9" y="72"/>
                    <a:pt x="9" y="72"/>
                  </a:cubicBezTo>
                  <a:cubicBezTo>
                    <a:pt x="9" y="73"/>
                    <a:pt x="8" y="75"/>
                    <a:pt x="9" y="75"/>
                  </a:cubicBezTo>
                  <a:cubicBezTo>
                    <a:pt x="9" y="76"/>
                    <a:pt x="11" y="77"/>
                    <a:pt x="12" y="77"/>
                  </a:cubicBezTo>
                  <a:cubicBezTo>
                    <a:pt x="30" y="77"/>
                    <a:pt x="30" y="77"/>
                    <a:pt x="30" y="77"/>
                  </a:cubicBezTo>
                  <a:cubicBezTo>
                    <a:pt x="30" y="110"/>
                    <a:pt x="30" y="110"/>
                    <a:pt x="30" y="110"/>
                  </a:cubicBezTo>
                  <a:cubicBezTo>
                    <a:pt x="30" y="116"/>
                    <a:pt x="35" y="120"/>
                    <a:pt x="41" y="120"/>
                  </a:cubicBezTo>
                  <a:cubicBezTo>
                    <a:pt x="55" y="120"/>
                    <a:pt x="55" y="120"/>
                    <a:pt x="55" y="120"/>
                  </a:cubicBezTo>
                  <a:cubicBezTo>
                    <a:pt x="60" y="120"/>
                    <a:pt x="65" y="116"/>
                    <a:pt x="65" y="110"/>
                  </a:cubicBezTo>
                  <a:cubicBezTo>
                    <a:pt x="65" y="77"/>
                    <a:pt x="65" y="77"/>
                    <a:pt x="65" y="77"/>
                  </a:cubicBezTo>
                  <a:cubicBezTo>
                    <a:pt x="83" y="77"/>
                    <a:pt x="83" y="77"/>
                    <a:pt x="83" y="77"/>
                  </a:cubicBezTo>
                  <a:cubicBezTo>
                    <a:pt x="85" y="77"/>
                    <a:pt x="86" y="76"/>
                    <a:pt x="87" y="75"/>
                  </a:cubicBezTo>
                  <a:cubicBezTo>
                    <a:pt x="87" y="75"/>
                    <a:pt x="87" y="73"/>
                    <a:pt x="86" y="72"/>
                  </a:cubicBezTo>
                  <a:cubicBezTo>
                    <a:pt x="51" y="10"/>
                    <a:pt x="51" y="10"/>
                    <a:pt x="51" y="10"/>
                  </a:cubicBezTo>
                  <a:cubicBezTo>
                    <a:pt x="50" y="9"/>
                    <a:pt x="49" y="8"/>
                    <a:pt x="48" y="8"/>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48" name="组合 247"/>
          <p:cNvGrpSpPr/>
          <p:nvPr/>
        </p:nvGrpSpPr>
        <p:grpSpPr>
          <a:xfrm>
            <a:off x="5401877" y="3876971"/>
            <a:ext cx="383213" cy="373980"/>
            <a:chOff x="5472114" y="3235325"/>
            <a:chExt cx="395287" cy="385763"/>
          </a:xfrm>
        </p:grpSpPr>
        <p:sp>
          <p:nvSpPr>
            <p:cNvPr id="150" name="Freeform 129"/>
            <p:cNvSpPr>
              <a:spLocks noEditPoints="1"/>
            </p:cNvSpPr>
            <p:nvPr/>
          </p:nvSpPr>
          <p:spPr bwMode="auto">
            <a:xfrm>
              <a:off x="5673726" y="3448050"/>
              <a:ext cx="193675" cy="173038"/>
            </a:xfrm>
            <a:custGeom>
              <a:avLst/>
              <a:gdLst>
                <a:gd name="T0" fmla="*/ 60 w 85"/>
                <a:gd name="T1" fmla="*/ 76 h 76"/>
                <a:gd name="T2" fmla="*/ 60 w 85"/>
                <a:gd name="T3" fmla="*/ 76 h 76"/>
                <a:gd name="T4" fmla="*/ 52 w 85"/>
                <a:gd name="T5" fmla="*/ 73 h 76"/>
                <a:gd name="T6" fmla="*/ 0 w 85"/>
                <a:gd name="T7" fmla="*/ 22 h 76"/>
                <a:gd name="T8" fmla="*/ 13 w 85"/>
                <a:gd name="T9" fmla="*/ 9 h 76"/>
                <a:gd name="T10" fmla="*/ 30 w 85"/>
                <a:gd name="T11" fmla="*/ 1 h 76"/>
                <a:gd name="T12" fmla="*/ 33 w 85"/>
                <a:gd name="T13" fmla="*/ 0 h 76"/>
                <a:gd name="T14" fmla="*/ 79 w 85"/>
                <a:gd name="T15" fmla="*/ 46 h 76"/>
                <a:gd name="T16" fmla="*/ 74 w 85"/>
                <a:gd name="T17" fmla="*/ 69 h 76"/>
                <a:gd name="T18" fmla="*/ 60 w 85"/>
                <a:gd name="T19" fmla="*/ 76 h 76"/>
                <a:gd name="T20" fmla="*/ 58 w 85"/>
                <a:gd name="T21" fmla="*/ 68 h 76"/>
                <a:gd name="T22" fmla="*/ 60 w 85"/>
                <a:gd name="T23" fmla="*/ 68 h 76"/>
                <a:gd name="T24" fmla="*/ 68 w 85"/>
                <a:gd name="T25" fmla="*/ 63 h 76"/>
                <a:gd name="T26" fmla="*/ 73 w 85"/>
                <a:gd name="T27" fmla="*/ 52 h 76"/>
                <a:gd name="T28" fmla="*/ 30 w 85"/>
                <a:gd name="T29" fmla="*/ 9 h 76"/>
                <a:gd name="T30" fmla="*/ 18 w 85"/>
                <a:gd name="T31" fmla="*/ 14 h 76"/>
                <a:gd name="T32" fmla="*/ 11 w 85"/>
                <a:gd name="T33" fmla="*/ 21 h 76"/>
                <a:gd name="T34" fmla="*/ 58 w 85"/>
                <a:gd name="T35" fmla="*/ 68 h 76"/>
                <a:gd name="T36" fmla="*/ 58 w 85"/>
                <a:gd name="T37" fmla="*/ 6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5" h="76">
                  <a:moveTo>
                    <a:pt x="60" y="76"/>
                  </a:moveTo>
                  <a:cubicBezTo>
                    <a:pt x="60" y="76"/>
                    <a:pt x="60" y="76"/>
                    <a:pt x="60" y="76"/>
                  </a:cubicBezTo>
                  <a:cubicBezTo>
                    <a:pt x="55" y="76"/>
                    <a:pt x="52" y="74"/>
                    <a:pt x="52" y="73"/>
                  </a:cubicBezTo>
                  <a:cubicBezTo>
                    <a:pt x="0" y="22"/>
                    <a:pt x="0" y="22"/>
                    <a:pt x="0" y="22"/>
                  </a:cubicBezTo>
                  <a:cubicBezTo>
                    <a:pt x="13" y="9"/>
                    <a:pt x="13" y="9"/>
                    <a:pt x="13" y="9"/>
                  </a:cubicBezTo>
                  <a:cubicBezTo>
                    <a:pt x="14" y="8"/>
                    <a:pt x="17" y="5"/>
                    <a:pt x="30" y="1"/>
                  </a:cubicBezTo>
                  <a:cubicBezTo>
                    <a:pt x="33" y="0"/>
                    <a:pt x="33" y="0"/>
                    <a:pt x="33" y="0"/>
                  </a:cubicBezTo>
                  <a:cubicBezTo>
                    <a:pt x="79" y="46"/>
                    <a:pt x="79" y="46"/>
                    <a:pt x="79" y="46"/>
                  </a:cubicBezTo>
                  <a:cubicBezTo>
                    <a:pt x="82" y="49"/>
                    <a:pt x="85" y="58"/>
                    <a:pt x="74" y="69"/>
                  </a:cubicBezTo>
                  <a:cubicBezTo>
                    <a:pt x="69" y="74"/>
                    <a:pt x="64" y="76"/>
                    <a:pt x="60" y="76"/>
                  </a:cubicBezTo>
                  <a:close/>
                  <a:moveTo>
                    <a:pt x="58" y="68"/>
                  </a:moveTo>
                  <a:cubicBezTo>
                    <a:pt x="58" y="68"/>
                    <a:pt x="58" y="68"/>
                    <a:pt x="60" y="68"/>
                  </a:cubicBezTo>
                  <a:cubicBezTo>
                    <a:pt x="62" y="68"/>
                    <a:pt x="65" y="66"/>
                    <a:pt x="68" y="63"/>
                  </a:cubicBezTo>
                  <a:cubicBezTo>
                    <a:pt x="76" y="56"/>
                    <a:pt x="73" y="52"/>
                    <a:pt x="73" y="52"/>
                  </a:cubicBezTo>
                  <a:cubicBezTo>
                    <a:pt x="30" y="9"/>
                    <a:pt x="30" y="9"/>
                    <a:pt x="30" y="9"/>
                  </a:cubicBezTo>
                  <a:cubicBezTo>
                    <a:pt x="21" y="12"/>
                    <a:pt x="19" y="14"/>
                    <a:pt x="18" y="14"/>
                  </a:cubicBezTo>
                  <a:cubicBezTo>
                    <a:pt x="11" y="21"/>
                    <a:pt x="11" y="21"/>
                    <a:pt x="11" y="21"/>
                  </a:cubicBezTo>
                  <a:cubicBezTo>
                    <a:pt x="58" y="68"/>
                    <a:pt x="58" y="68"/>
                    <a:pt x="58" y="68"/>
                  </a:cubicBezTo>
                  <a:cubicBezTo>
                    <a:pt x="58" y="68"/>
                    <a:pt x="58" y="68"/>
                    <a:pt x="58" y="68"/>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1" name="Freeform 130"/>
            <p:cNvSpPr>
              <a:spLocks noEditPoints="1"/>
            </p:cNvSpPr>
            <p:nvPr/>
          </p:nvSpPr>
          <p:spPr bwMode="auto">
            <a:xfrm>
              <a:off x="5472114" y="3235325"/>
              <a:ext cx="184150" cy="180975"/>
            </a:xfrm>
            <a:custGeom>
              <a:avLst/>
              <a:gdLst>
                <a:gd name="T0" fmla="*/ 65 w 81"/>
                <a:gd name="T1" fmla="*/ 80 h 80"/>
                <a:gd name="T2" fmla="*/ 32 w 81"/>
                <a:gd name="T3" fmla="*/ 47 h 80"/>
                <a:gd name="T4" fmla="*/ 18 w 81"/>
                <a:gd name="T5" fmla="*/ 41 h 80"/>
                <a:gd name="T6" fmla="*/ 0 w 81"/>
                <a:gd name="T7" fmla="*/ 15 h 80"/>
                <a:gd name="T8" fmla="*/ 15 w 81"/>
                <a:gd name="T9" fmla="*/ 0 h 80"/>
                <a:gd name="T10" fmla="*/ 42 w 81"/>
                <a:gd name="T11" fmla="*/ 17 h 80"/>
                <a:gd name="T12" fmla="*/ 48 w 81"/>
                <a:gd name="T13" fmla="*/ 31 h 80"/>
                <a:gd name="T14" fmla="*/ 81 w 81"/>
                <a:gd name="T15" fmla="*/ 64 h 80"/>
                <a:gd name="T16" fmla="*/ 79 w 81"/>
                <a:gd name="T17" fmla="*/ 67 h 80"/>
                <a:gd name="T18" fmla="*/ 74 w 81"/>
                <a:gd name="T19" fmla="*/ 72 h 80"/>
                <a:gd name="T20" fmla="*/ 74 w 81"/>
                <a:gd name="T21" fmla="*/ 73 h 80"/>
                <a:gd name="T22" fmla="*/ 65 w 81"/>
                <a:gd name="T23" fmla="*/ 80 h 80"/>
                <a:gd name="T24" fmla="*/ 23 w 81"/>
                <a:gd name="T25" fmla="*/ 35 h 80"/>
                <a:gd name="T26" fmla="*/ 36 w 81"/>
                <a:gd name="T27" fmla="*/ 41 h 80"/>
                <a:gd name="T28" fmla="*/ 65 w 81"/>
                <a:gd name="T29" fmla="*/ 70 h 80"/>
                <a:gd name="T30" fmla="*/ 69 w 81"/>
                <a:gd name="T31" fmla="*/ 66 h 80"/>
                <a:gd name="T32" fmla="*/ 70 w 81"/>
                <a:gd name="T33" fmla="*/ 65 h 80"/>
                <a:gd name="T34" fmla="*/ 41 w 81"/>
                <a:gd name="T35" fmla="*/ 36 h 80"/>
                <a:gd name="T36" fmla="*/ 35 w 81"/>
                <a:gd name="T37" fmla="*/ 22 h 80"/>
                <a:gd name="T38" fmla="*/ 16 w 81"/>
                <a:gd name="T39" fmla="*/ 10 h 80"/>
                <a:gd name="T40" fmla="*/ 11 w 81"/>
                <a:gd name="T41" fmla="*/ 16 h 80"/>
                <a:gd name="T42" fmla="*/ 23 w 81"/>
                <a:gd name="T43" fmla="*/ 3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1" h="80">
                  <a:moveTo>
                    <a:pt x="65" y="80"/>
                  </a:moveTo>
                  <a:cubicBezTo>
                    <a:pt x="32" y="47"/>
                    <a:pt x="32" y="47"/>
                    <a:pt x="32" y="47"/>
                  </a:cubicBezTo>
                  <a:cubicBezTo>
                    <a:pt x="18" y="41"/>
                    <a:pt x="18" y="41"/>
                    <a:pt x="18" y="41"/>
                  </a:cubicBezTo>
                  <a:cubicBezTo>
                    <a:pt x="0" y="15"/>
                    <a:pt x="0" y="15"/>
                    <a:pt x="0" y="15"/>
                  </a:cubicBezTo>
                  <a:cubicBezTo>
                    <a:pt x="15" y="0"/>
                    <a:pt x="15" y="0"/>
                    <a:pt x="15" y="0"/>
                  </a:cubicBezTo>
                  <a:cubicBezTo>
                    <a:pt x="42" y="17"/>
                    <a:pt x="42" y="17"/>
                    <a:pt x="42" y="17"/>
                  </a:cubicBezTo>
                  <a:cubicBezTo>
                    <a:pt x="48" y="31"/>
                    <a:pt x="48" y="31"/>
                    <a:pt x="48" y="31"/>
                  </a:cubicBezTo>
                  <a:cubicBezTo>
                    <a:pt x="81" y="64"/>
                    <a:pt x="81" y="64"/>
                    <a:pt x="81" y="64"/>
                  </a:cubicBezTo>
                  <a:cubicBezTo>
                    <a:pt x="79" y="67"/>
                    <a:pt x="79" y="67"/>
                    <a:pt x="79" y="67"/>
                  </a:cubicBezTo>
                  <a:cubicBezTo>
                    <a:pt x="77" y="69"/>
                    <a:pt x="76" y="71"/>
                    <a:pt x="74" y="72"/>
                  </a:cubicBezTo>
                  <a:cubicBezTo>
                    <a:pt x="74" y="73"/>
                    <a:pt x="74" y="73"/>
                    <a:pt x="74" y="73"/>
                  </a:cubicBezTo>
                  <a:lnTo>
                    <a:pt x="65" y="80"/>
                  </a:lnTo>
                  <a:close/>
                  <a:moveTo>
                    <a:pt x="23" y="35"/>
                  </a:moveTo>
                  <a:cubicBezTo>
                    <a:pt x="36" y="41"/>
                    <a:pt x="36" y="41"/>
                    <a:pt x="36" y="41"/>
                  </a:cubicBezTo>
                  <a:cubicBezTo>
                    <a:pt x="65" y="70"/>
                    <a:pt x="65" y="70"/>
                    <a:pt x="65" y="70"/>
                  </a:cubicBezTo>
                  <a:cubicBezTo>
                    <a:pt x="69" y="66"/>
                    <a:pt x="69" y="66"/>
                    <a:pt x="69" y="66"/>
                  </a:cubicBezTo>
                  <a:cubicBezTo>
                    <a:pt x="69" y="66"/>
                    <a:pt x="70" y="65"/>
                    <a:pt x="70" y="65"/>
                  </a:cubicBezTo>
                  <a:cubicBezTo>
                    <a:pt x="41" y="36"/>
                    <a:pt x="41" y="36"/>
                    <a:pt x="41" y="36"/>
                  </a:cubicBezTo>
                  <a:cubicBezTo>
                    <a:pt x="35" y="22"/>
                    <a:pt x="35" y="22"/>
                    <a:pt x="35" y="22"/>
                  </a:cubicBezTo>
                  <a:cubicBezTo>
                    <a:pt x="16" y="10"/>
                    <a:pt x="16" y="10"/>
                    <a:pt x="16" y="10"/>
                  </a:cubicBezTo>
                  <a:cubicBezTo>
                    <a:pt x="11" y="16"/>
                    <a:pt x="11" y="16"/>
                    <a:pt x="11" y="16"/>
                  </a:cubicBezTo>
                  <a:lnTo>
                    <a:pt x="23" y="35"/>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2" name="Freeform 131"/>
            <p:cNvSpPr>
              <a:spLocks noEditPoints="1"/>
            </p:cNvSpPr>
            <p:nvPr/>
          </p:nvSpPr>
          <p:spPr bwMode="auto">
            <a:xfrm>
              <a:off x="5478464" y="3259138"/>
              <a:ext cx="361950" cy="341313"/>
            </a:xfrm>
            <a:custGeom>
              <a:avLst/>
              <a:gdLst>
                <a:gd name="T0" fmla="*/ 127 w 159"/>
                <a:gd name="T1" fmla="*/ 4 h 150"/>
                <a:gd name="T2" fmla="*/ 140 w 159"/>
                <a:gd name="T3" fmla="*/ 6 h 150"/>
                <a:gd name="T4" fmla="*/ 123 w 159"/>
                <a:gd name="T5" fmla="*/ 13 h 150"/>
                <a:gd name="T6" fmla="*/ 121 w 159"/>
                <a:gd name="T7" fmla="*/ 14 h 150"/>
                <a:gd name="T8" fmla="*/ 121 w 159"/>
                <a:gd name="T9" fmla="*/ 16 h 150"/>
                <a:gd name="T10" fmla="*/ 120 w 159"/>
                <a:gd name="T11" fmla="*/ 23 h 150"/>
                <a:gd name="T12" fmla="*/ 120 w 159"/>
                <a:gd name="T13" fmla="*/ 24 h 150"/>
                <a:gd name="T14" fmla="*/ 120 w 159"/>
                <a:gd name="T15" fmla="*/ 25 h 150"/>
                <a:gd name="T16" fmla="*/ 126 w 159"/>
                <a:gd name="T17" fmla="*/ 39 h 150"/>
                <a:gd name="T18" fmla="*/ 128 w 159"/>
                <a:gd name="T19" fmla="*/ 43 h 150"/>
                <a:gd name="T20" fmla="*/ 131 w 159"/>
                <a:gd name="T21" fmla="*/ 41 h 150"/>
                <a:gd name="T22" fmla="*/ 152 w 159"/>
                <a:gd name="T23" fmla="*/ 32 h 150"/>
                <a:gd name="T24" fmla="*/ 135 w 159"/>
                <a:gd name="T25" fmla="*/ 50 h 150"/>
                <a:gd name="T26" fmla="*/ 132 w 159"/>
                <a:gd name="T27" fmla="*/ 52 h 150"/>
                <a:gd name="T28" fmla="*/ 133 w 159"/>
                <a:gd name="T29" fmla="*/ 56 h 150"/>
                <a:gd name="T30" fmla="*/ 138 w 159"/>
                <a:gd name="T31" fmla="*/ 68 h 150"/>
                <a:gd name="T32" fmla="*/ 90 w 159"/>
                <a:gd name="T33" fmla="*/ 83 h 150"/>
                <a:gd name="T34" fmla="*/ 33 w 159"/>
                <a:gd name="T35" fmla="*/ 142 h 150"/>
                <a:gd name="T36" fmla="*/ 23 w 159"/>
                <a:gd name="T37" fmla="*/ 146 h 150"/>
                <a:gd name="T38" fmla="*/ 15 w 159"/>
                <a:gd name="T39" fmla="*/ 142 h 150"/>
                <a:gd name="T40" fmla="*/ 15 w 159"/>
                <a:gd name="T41" fmla="*/ 123 h 150"/>
                <a:gd name="T42" fmla="*/ 80 w 159"/>
                <a:gd name="T43" fmla="*/ 71 h 150"/>
                <a:gd name="T44" fmla="*/ 80 w 159"/>
                <a:gd name="T45" fmla="*/ 71 h 150"/>
                <a:gd name="T46" fmla="*/ 80 w 159"/>
                <a:gd name="T47" fmla="*/ 70 h 150"/>
                <a:gd name="T48" fmla="*/ 102 w 159"/>
                <a:gd name="T49" fmla="*/ 23 h 150"/>
                <a:gd name="T50" fmla="*/ 104 w 159"/>
                <a:gd name="T51" fmla="*/ 15 h 150"/>
                <a:gd name="T52" fmla="*/ 121 w 159"/>
                <a:gd name="T53" fmla="*/ 4 h 150"/>
                <a:gd name="T54" fmla="*/ 122 w 159"/>
                <a:gd name="T55" fmla="*/ 4 h 150"/>
                <a:gd name="T56" fmla="*/ 127 w 159"/>
                <a:gd name="T57" fmla="*/ 4 h 150"/>
                <a:gd name="T58" fmla="*/ 127 w 159"/>
                <a:gd name="T59" fmla="*/ 4 h 150"/>
                <a:gd name="T60" fmla="*/ 24 w 159"/>
                <a:gd name="T61" fmla="*/ 142 h 150"/>
                <a:gd name="T62" fmla="*/ 31 w 159"/>
                <a:gd name="T63" fmla="*/ 139 h 150"/>
                <a:gd name="T64" fmla="*/ 31 w 159"/>
                <a:gd name="T65" fmla="*/ 125 h 150"/>
                <a:gd name="T66" fmla="*/ 24 w 159"/>
                <a:gd name="T67" fmla="*/ 122 h 150"/>
                <a:gd name="T68" fmla="*/ 17 w 159"/>
                <a:gd name="T69" fmla="*/ 125 h 150"/>
                <a:gd name="T70" fmla="*/ 17 w 159"/>
                <a:gd name="T71" fmla="*/ 139 h 150"/>
                <a:gd name="T72" fmla="*/ 24 w 159"/>
                <a:gd name="T73" fmla="*/ 142 h 150"/>
                <a:gd name="T74" fmla="*/ 127 w 159"/>
                <a:gd name="T75" fmla="*/ 0 h 150"/>
                <a:gd name="T76" fmla="*/ 121 w 159"/>
                <a:gd name="T77" fmla="*/ 0 h 150"/>
                <a:gd name="T78" fmla="*/ 100 w 159"/>
                <a:gd name="T79" fmla="*/ 13 h 150"/>
                <a:gd name="T80" fmla="*/ 77 w 159"/>
                <a:gd name="T81" fmla="*/ 68 h 150"/>
                <a:gd name="T82" fmla="*/ 12 w 159"/>
                <a:gd name="T83" fmla="*/ 120 h 150"/>
                <a:gd name="T84" fmla="*/ 12 w 159"/>
                <a:gd name="T85" fmla="*/ 145 h 150"/>
                <a:gd name="T86" fmla="*/ 23 w 159"/>
                <a:gd name="T87" fmla="*/ 150 h 150"/>
                <a:gd name="T88" fmla="*/ 36 w 159"/>
                <a:gd name="T89" fmla="*/ 145 h 150"/>
                <a:gd name="T90" fmla="*/ 93 w 159"/>
                <a:gd name="T91" fmla="*/ 85 h 150"/>
                <a:gd name="T92" fmla="*/ 144 w 159"/>
                <a:gd name="T93" fmla="*/ 71 h 150"/>
                <a:gd name="T94" fmla="*/ 137 w 159"/>
                <a:gd name="T95" fmla="*/ 54 h 150"/>
                <a:gd name="T96" fmla="*/ 159 w 159"/>
                <a:gd name="T97" fmla="*/ 25 h 150"/>
                <a:gd name="T98" fmla="*/ 130 w 159"/>
                <a:gd name="T99" fmla="*/ 37 h 150"/>
                <a:gd name="T100" fmla="*/ 124 w 159"/>
                <a:gd name="T101" fmla="*/ 24 h 150"/>
                <a:gd name="T102" fmla="*/ 125 w 159"/>
                <a:gd name="T103" fmla="*/ 17 h 150"/>
                <a:gd name="T104" fmla="*/ 149 w 159"/>
                <a:gd name="T105" fmla="*/ 6 h 150"/>
                <a:gd name="T106" fmla="*/ 127 w 159"/>
                <a:gd name="T107" fmla="*/ 0 h 150"/>
                <a:gd name="T108" fmla="*/ 24 w 159"/>
                <a:gd name="T109" fmla="*/ 138 h 150"/>
                <a:gd name="T110" fmla="*/ 20 w 159"/>
                <a:gd name="T111" fmla="*/ 136 h 150"/>
                <a:gd name="T112" fmla="*/ 20 w 159"/>
                <a:gd name="T113" fmla="*/ 128 h 150"/>
                <a:gd name="T114" fmla="*/ 24 w 159"/>
                <a:gd name="T115" fmla="*/ 126 h 150"/>
                <a:gd name="T116" fmla="*/ 29 w 159"/>
                <a:gd name="T117" fmla="*/ 128 h 150"/>
                <a:gd name="T118" fmla="*/ 29 w 159"/>
                <a:gd name="T119" fmla="*/ 136 h 150"/>
                <a:gd name="T120" fmla="*/ 24 w 159"/>
                <a:gd name="T121" fmla="*/ 13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9" h="150">
                  <a:moveTo>
                    <a:pt x="127" y="4"/>
                  </a:moveTo>
                  <a:cubicBezTo>
                    <a:pt x="132" y="4"/>
                    <a:pt x="136" y="5"/>
                    <a:pt x="140" y="6"/>
                  </a:cubicBezTo>
                  <a:cubicBezTo>
                    <a:pt x="123" y="13"/>
                    <a:pt x="123" y="13"/>
                    <a:pt x="123" y="13"/>
                  </a:cubicBezTo>
                  <a:cubicBezTo>
                    <a:pt x="121" y="14"/>
                    <a:pt x="121" y="14"/>
                    <a:pt x="121" y="14"/>
                  </a:cubicBezTo>
                  <a:cubicBezTo>
                    <a:pt x="121" y="16"/>
                    <a:pt x="121" y="16"/>
                    <a:pt x="121" y="16"/>
                  </a:cubicBezTo>
                  <a:cubicBezTo>
                    <a:pt x="120" y="23"/>
                    <a:pt x="120" y="23"/>
                    <a:pt x="120" y="23"/>
                  </a:cubicBezTo>
                  <a:cubicBezTo>
                    <a:pt x="120" y="24"/>
                    <a:pt x="120" y="24"/>
                    <a:pt x="120" y="24"/>
                  </a:cubicBezTo>
                  <a:cubicBezTo>
                    <a:pt x="120" y="25"/>
                    <a:pt x="120" y="25"/>
                    <a:pt x="120" y="25"/>
                  </a:cubicBezTo>
                  <a:cubicBezTo>
                    <a:pt x="126" y="39"/>
                    <a:pt x="126" y="39"/>
                    <a:pt x="126" y="39"/>
                  </a:cubicBezTo>
                  <a:cubicBezTo>
                    <a:pt x="128" y="43"/>
                    <a:pt x="128" y="43"/>
                    <a:pt x="128" y="43"/>
                  </a:cubicBezTo>
                  <a:cubicBezTo>
                    <a:pt x="131" y="41"/>
                    <a:pt x="131" y="41"/>
                    <a:pt x="131" y="41"/>
                  </a:cubicBezTo>
                  <a:cubicBezTo>
                    <a:pt x="152" y="32"/>
                    <a:pt x="152" y="32"/>
                    <a:pt x="152" y="32"/>
                  </a:cubicBezTo>
                  <a:cubicBezTo>
                    <a:pt x="148" y="38"/>
                    <a:pt x="143" y="46"/>
                    <a:pt x="135" y="50"/>
                  </a:cubicBezTo>
                  <a:cubicBezTo>
                    <a:pt x="132" y="52"/>
                    <a:pt x="132" y="52"/>
                    <a:pt x="132" y="52"/>
                  </a:cubicBezTo>
                  <a:cubicBezTo>
                    <a:pt x="133" y="56"/>
                    <a:pt x="133" y="56"/>
                    <a:pt x="133" y="56"/>
                  </a:cubicBezTo>
                  <a:cubicBezTo>
                    <a:pt x="138" y="68"/>
                    <a:pt x="138" y="68"/>
                    <a:pt x="138" y="68"/>
                  </a:cubicBezTo>
                  <a:cubicBezTo>
                    <a:pt x="126" y="69"/>
                    <a:pt x="98" y="74"/>
                    <a:pt x="90" y="83"/>
                  </a:cubicBezTo>
                  <a:cubicBezTo>
                    <a:pt x="33" y="142"/>
                    <a:pt x="33" y="142"/>
                    <a:pt x="33" y="142"/>
                  </a:cubicBezTo>
                  <a:cubicBezTo>
                    <a:pt x="33" y="142"/>
                    <a:pt x="28" y="146"/>
                    <a:pt x="23" y="146"/>
                  </a:cubicBezTo>
                  <a:cubicBezTo>
                    <a:pt x="20" y="146"/>
                    <a:pt x="17" y="144"/>
                    <a:pt x="15" y="142"/>
                  </a:cubicBezTo>
                  <a:cubicBezTo>
                    <a:pt x="7" y="134"/>
                    <a:pt x="13" y="125"/>
                    <a:pt x="15" y="123"/>
                  </a:cubicBezTo>
                  <a:cubicBezTo>
                    <a:pt x="80" y="71"/>
                    <a:pt x="80" y="71"/>
                    <a:pt x="80" y="71"/>
                  </a:cubicBezTo>
                  <a:cubicBezTo>
                    <a:pt x="80" y="71"/>
                    <a:pt x="80" y="71"/>
                    <a:pt x="80" y="71"/>
                  </a:cubicBezTo>
                  <a:cubicBezTo>
                    <a:pt x="80" y="70"/>
                    <a:pt x="80" y="70"/>
                    <a:pt x="80" y="70"/>
                  </a:cubicBezTo>
                  <a:cubicBezTo>
                    <a:pt x="93" y="58"/>
                    <a:pt x="98" y="36"/>
                    <a:pt x="102" y="23"/>
                  </a:cubicBezTo>
                  <a:cubicBezTo>
                    <a:pt x="103" y="19"/>
                    <a:pt x="103" y="17"/>
                    <a:pt x="104" y="15"/>
                  </a:cubicBezTo>
                  <a:cubicBezTo>
                    <a:pt x="106" y="7"/>
                    <a:pt x="107" y="7"/>
                    <a:pt x="121" y="4"/>
                  </a:cubicBezTo>
                  <a:cubicBezTo>
                    <a:pt x="122" y="4"/>
                    <a:pt x="122" y="4"/>
                    <a:pt x="122" y="4"/>
                  </a:cubicBezTo>
                  <a:cubicBezTo>
                    <a:pt x="124" y="4"/>
                    <a:pt x="125" y="4"/>
                    <a:pt x="127" y="4"/>
                  </a:cubicBezTo>
                  <a:cubicBezTo>
                    <a:pt x="127" y="4"/>
                    <a:pt x="127" y="4"/>
                    <a:pt x="127" y="4"/>
                  </a:cubicBezTo>
                  <a:moveTo>
                    <a:pt x="24" y="142"/>
                  </a:moveTo>
                  <a:cubicBezTo>
                    <a:pt x="27" y="142"/>
                    <a:pt x="30" y="141"/>
                    <a:pt x="31" y="139"/>
                  </a:cubicBezTo>
                  <a:cubicBezTo>
                    <a:pt x="35" y="135"/>
                    <a:pt x="35" y="129"/>
                    <a:pt x="31" y="125"/>
                  </a:cubicBezTo>
                  <a:cubicBezTo>
                    <a:pt x="30" y="123"/>
                    <a:pt x="27" y="122"/>
                    <a:pt x="24" y="122"/>
                  </a:cubicBezTo>
                  <a:cubicBezTo>
                    <a:pt x="22" y="122"/>
                    <a:pt x="19" y="123"/>
                    <a:pt x="17" y="125"/>
                  </a:cubicBezTo>
                  <a:cubicBezTo>
                    <a:pt x="13" y="129"/>
                    <a:pt x="13" y="135"/>
                    <a:pt x="17" y="139"/>
                  </a:cubicBezTo>
                  <a:cubicBezTo>
                    <a:pt x="19" y="141"/>
                    <a:pt x="22" y="142"/>
                    <a:pt x="24" y="142"/>
                  </a:cubicBezTo>
                  <a:moveTo>
                    <a:pt x="127" y="0"/>
                  </a:moveTo>
                  <a:cubicBezTo>
                    <a:pt x="125" y="0"/>
                    <a:pt x="123" y="0"/>
                    <a:pt x="121" y="0"/>
                  </a:cubicBezTo>
                  <a:cubicBezTo>
                    <a:pt x="106" y="3"/>
                    <a:pt x="103" y="4"/>
                    <a:pt x="100" y="13"/>
                  </a:cubicBezTo>
                  <a:cubicBezTo>
                    <a:pt x="97" y="23"/>
                    <a:pt x="93" y="53"/>
                    <a:pt x="77" y="68"/>
                  </a:cubicBezTo>
                  <a:cubicBezTo>
                    <a:pt x="12" y="120"/>
                    <a:pt x="12" y="120"/>
                    <a:pt x="12" y="120"/>
                  </a:cubicBezTo>
                  <a:cubicBezTo>
                    <a:pt x="12" y="120"/>
                    <a:pt x="0" y="133"/>
                    <a:pt x="12" y="145"/>
                  </a:cubicBezTo>
                  <a:cubicBezTo>
                    <a:pt x="16" y="148"/>
                    <a:pt x="20" y="150"/>
                    <a:pt x="23" y="150"/>
                  </a:cubicBezTo>
                  <a:cubicBezTo>
                    <a:pt x="30" y="150"/>
                    <a:pt x="36" y="145"/>
                    <a:pt x="36" y="145"/>
                  </a:cubicBezTo>
                  <a:cubicBezTo>
                    <a:pt x="93" y="85"/>
                    <a:pt x="93" y="85"/>
                    <a:pt x="93" y="85"/>
                  </a:cubicBezTo>
                  <a:cubicBezTo>
                    <a:pt x="102" y="76"/>
                    <a:pt x="144" y="71"/>
                    <a:pt x="144" y="71"/>
                  </a:cubicBezTo>
                  <a:cubicBezTo>
                    <a:pt x="137" y="54"/>
                    <a:pt x="137" y="54"/>
                    <a:pt x="137" y="54"/>
                  </a:cubicBezTo>
                  <a:cubicBezTo>
                    <a:pt x="153" y="46"/>
                    <a:pt x="159" y="25"/>
                    <a:pt x="159" y="25"/>
                  </a:cubicBezTo>
                  <a:cubicBezTo>
                    <a:pt x="130" y="37"/>
                    <a:pt x="130" y="37"/>
                    <a:pt x="130" y="37"/>
                  </a:cubicBezTo>
                  <a:cubicBezTo>
                    <a:pt x="124" y="24"/>
                    <a:pt x="124" y="24"/>
                    <a:pt x="124" y="24"/>
                  </a:cubicBezTo>
                  <a:cubicBezTo>
                    <a:pt x="125" y="17"/>
                    <a:pt x="125" y="17"/>
                    <a:pt x="125" y="17"/>
                  </a:cubicBezTo>
                  <a:cubicBezTo>
                    <a:pt x="149" y="6"/>
                    <a:pt x="149" y="6"/>
                    <a:pt x="149" y="6"/>
                  </a:cubicBezTo>
                  <a:cubicBezTo>
                    <a:pt x="149" y="6"/>
                    <a:pt x="139" y="0"/>
                    <a:pt x="127" y="0"/>
                  </a:cubicBezTo>
                  <a:close/>
                  <a:moveTo>
                    <a:pt x="24" y="138"/>
                  </a:moveTo>
                  <a:cubicBezTo>
                    <a:pt x="23" y="138"/>
                    <a:pt x="21" y="138"/>
                    <a:pt x="20" y="136"/>
                  </a:cubicBezTo>
                  <a:cubicBezTo>
                    <a:pt x="17" y="134"/>
                    <a:pt x="17" y="130"/>
                    <a:pt x="20" y="128"/>
                  </a:cubicBezTo>
                  <a:cubicBezTo>
                    <a:pt x="21" y="127"/>
                    <a:pt x="23" y="126"/>
                    <a:pt x="24" y="126"/>
                  </a:cubicBezTo>
                  <a:cubicBezTo>
                    <a:pt x="26" y="126"/>
                    <a:pt x="27" y="127"/>
                    <a:pt x="29" y="128"/>
                  </a:cubicBezTo>
                  <a:cubicBezTo>
                    <a:pt x="31" y="130"/>
                    <a:pt x="31" y="134"/>
                    <a:pt x="29" y="136"/>
                  </a:cubicBezTo>
                  <a:cubicBezTo>
                    <a:pt x="27" y="138"/>
                    <a:pt x="26" y="138"/>
                    <a:pt x="24" y="138"/>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51" name="组合 250"/>
          <p:cNvGrpSpPr/>
          <p:nvPr/>
        </p:nvGrpSpPr>
        <p:grpSpPr>
          <a:xfrm>
            <a:off x="7932011" y="3872355"/>
            <a:ext cx="403221" cy="378597"/>
            <a:chOff x="8081964" y="3230563"/>
            <a:chExt cx="415925" cy="390525"/>
          </a:xfrm>
          <a:solidFill>
            <a:srgbClr val="FC621E"/>
          </a:solidFill>
        </p:grpSpPr>
        <p:sp>
          <p:nvSpPr>
            <p:cNvPr id="153" name="Freeform 132"/>
            <p:cNvSpPr>
              <a:spLocks noEditPoints="1"/>
            </p:cNvSpPr>
            <p:nvPr/>
          </p:nvSpPr>
          <p:spPr bwMode="auto">
            <a:xfrm>
              <a:off x="8143876" y="3230563"/>
              <a:ext cx="201613" cy="147638"/>
            </a:xfrm>
            <a:custGeom>
              <a:avLst/>
              <a:gdLst>
                <a:gd name="T0" fmla="*/ 40 w 89"/>
                <a:gd name="T1" fmla="*/ 4 h 65"/>
                <a:gd name="T2" fmla="*/ 77 w 89"/>
                <a:gd name="T3" fmla="*/ 20 h 65"/>
                <a:gd name="T4" fmla="*/ 83 w 89"/>
                <a:gd name="T5" fmla="*/ 26 h 65"/>
                <a:gd name="T6" fmla="*/ 49 w 89"/>
                <a:gd name="T7" fmla="*/ 60 h 65"/>
                <a:gd name="T8" fmla="*/ 6 w 89"/>
                <a:gd name="T9" fmla="*/ 17 h 65"/>
                <a:gd name="T10" fmla="*/ 40 w 89"/>
                <a:gd name="T11" fmla="*/ 4 h 65"/>
                <a:gd name="T12" fmla="*/ 40 w 89"/>
                <a:gd name="T13" fmla="*/ 0 h 65"/>
                <a:gd name="T14" fmla="*/ 0 w 89"/>
                <a:gd name="T15" fmla="*/ 16 h 65"/>
                <a:gd name="T16" fmla="*/ 49 w 89"/>
                <a:gd name="T17" fmla="*/ 65 h 65"/>
                <a:gd name="T18" fmla="*/ 89 w 89"/>
                <a:gd name="T19" fmla="*/ 26 h 65"/>
                <a:gd name="T20" fmla="*/ 80 w 89"/>
                <a:gd name="T21" fmla="*/ 17 h 65"/>
                <a:gd name="T22" fmla="*/ 40 w 89"/>
                <a:gd name="T23"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65">
                  <a:moveTo>
                    <a:pt x="40" y="4"/>
                  </a:moveTo>
                  <a:cubicBezTo>
                    <a:pt x="54" y="4"/>
                    <a:pt x="67" y="10"/>
                    <a:pt x="77" y="20"/>
                  </a:cubicBezTo>
                  <a:cubicBezTo>
                    <a:pt x="83" y="26"/>
                    <a:pt x="83" y="26"/>
                    <a:pt x="83" y="26"/>
                  </a:cubicBezTo>
                  <a:cubicBezTo>
                    <a:pt x="49" y="60"/>
                    <a:pt x="49" y="60"/>
                    <a:pt x="49" y="60"/>
                  </a:cubicBezTo>
                  <a:cubicBezTo>
                    <a:pt x="6" y="17"/>
                    <a:pt x="6" y="17"/>
                    <a:pt x="6" y="17"/>
                  </a:cubicBezTo>
                  <a:cubicBezTo>
                    <a:pt x="15" y="9"/>
                    <a:pt x="27" y="4"/>
                    <a:pt x="40" y="4"/>
                  </a:cubicBezTo>
                  <a:moveTo>
                    <a:pt x="40" y="0"/>
                  </a:moveTo>
                  <a:cubicBezTo>
                    <a:pt x="25" y="0"/>
                    <a:pt x="11" y="6"/>
                    <a:pt x="0" y="16"/>
                  </a:cubicBezTo>
                  <a:cubicBezTo>
                    <a:pt x="49" y="65"/>
                    <a:pt x="49" y="65"/>
                    <a:pt x="49" y="65"/>
                  </a:cubicBezTo>
                  <a:cubicBezTo>
                    <a:pt x="89" y="26"/>
                    <a:pt x="89" y="26"/>
                    <a:pt x="89" y="26"/>
                  </a:cubicBezTo>
                  <a:cubicBezTo>
                    <a:pt x="80" y="17"/>
                    <a:pt x="80" y="17"/>
                    <a:pt x="80" y="17"/>
                  </a:cubicBezTo>
                  <a:cubicBezTo>
                    <a:pt x="69" y="6"/>
                    <a:pt x="5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4" name="Freeform 133"/>
            <p:cNvSpPr>
              <a:spLocks noEditPoints="1"/>
            </p:cNvSpPr>
            <p:nvPr/>
          </p:nvSpPr>
          <p:spPr bwMode="auto">
            <a:xfrm>
              <a:off x="8164514" y="3300413"/>
              <a:ext cx="333375" cy="320675"/>
            </a:xfrm>
            <a:custGeom>
              <a:avLst/>
              <a:gdLst>
                <a:gd name="T0" fmla="*/ 85 w 147"/>
                <a:gd name="T1" fmla="*/ 11 h 141"/>
                <a:gd name="T2" fmla="*/ 119 w 147"/>
                <a:gd name="T3" fmla="*/ 45 h 141"/>
                <a:gd name="T4" fmla="*/ 133 w 147"/>
                <a:gd name="T5" fmla="*/ 80 h 141"/>
                <a:gd name="T6" fmla="*/ 119 w 147"/>
                <a:gd name="T7" fmla="*/ 115 h 141"/>
                <a:gd name="T8" fmla="*/ 115 w 147"/>
                <a:gd name="T9" fmla="*/ 119 h 141"/>
                <a:gd name="T10" fmla="*/ 80 w 147"/>
                <a:gd name="T11" fmla="*/ 133 h 141"/>
                <a:gd name="T12" fmla="*/ 46 w 147"/>
                <a:gd name="T13" fmla="*/ 119 h 141"/>
                <a:gd name="T14" fmla="*/ 12 w 147"/>
                <a:gd name="T15" fmla="*/ 85 h 141"/>
                <a:gd name="T16" fmla="*/ 85 w 147"/>
                <a:gd name="T17" fmla="*/ 11 h 141"/>
                <a:gd name="T18" fmla="*/ 85 w 147"/>
                <a:gd name="T19" fmla="*/ 0 h 141"/>
                <a:gd name="T20" fmla="*/ 0 w 147"/>
                <a:gd name="T21" fmla="*/ 85 h 141"/>
                <a:gd name="T22" fmla="*/ 40 w 147"/>
                <a:gd name="T23" fmla="*/ 124 h 141"/>
                <a:gd name="T24" fmla="*/ 80 w 147"/>
                <a:gd name="T25" fmla="*/ 141 h 141"/>
                <a:gd name="T26" fmla="*/ 121 w 147"/>
                <a:gd name="T27" fmla="*/ 124 h 141"/>
                <a:gd name="T28" fmla="*/ 125 w 147"/>
                <a:gd name="T29" fmla="*/ 120 h 141"/>
                <a:gd name="T30" fmla="*/ 125 w 147"/>
                <a:gd name="T31" fmla="*/ 40 h 141"/>
                <a:gd name="T32" fmla="*/ 85 w 147"/>
                <a:gd name="T3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7" h="141">
                  <a:moveTo>
                    <a:pt x="85" y="11"/>
                  </a:moveTo>
                  <a:cubicBezTo>
                    <a:pt x="119" y="45"/>
                    <a:pt x="119" y="45"/>
                    <a:pt x="119" y="45"/>
                  </a:cubicBezTo>
                  <a:cubicBezTo>
                    <a:pt x="128" y="55"/>
                    <a:pt x="133" y="67"/>
                    <a:pt x="133" y="80"/>
                  </a:cubicBezTo>
                  <a:cubicBezTo>
                    <a:pt x="133" y="93"/>
                    <a:pt x="128" y="105"/>
                    <a:pt x="119" y="115"/>
                  </a:cubicBezTo>
                  <a:cubicBezTo>
                    <a:pt x="115" y="119"/>
                    <a:pt x="115" y="119"/>
                    <a:pt x="115" y="119"/>
                  </a:cubicBezTo>
                  <a:cubicBezTo>
                    <a:pt x="106" y="128"/>
                    <a:pt x="93" y="133"/>
                    <a:pt x="80" y="133"/>
                  </a:cubicBezTo>
                  <a:cubicBezTo>
                    <a:pt x="67" y="133"/>
                    <a:pt x="55" y="128"/>
                    <a:pt x="46" y="119"/>
                  </a:cubicBezTo>
                  <a:cubicBezTo>
                    <a:pt x="12" y="85"/>
                    <a:pt x="12" y="85"/>
                    <a:pt x="12" y="85"/>
                  </a:cubicBezTo>
                  <a:cubicBezTo>
                    <a:pt x="85" y="11"/>
                    <a:pt x="85" y="11"/>
                    <a:pt x="85" y="11"/>
                  </a:cubicBezTo>
                  <a:moveTo>
                    <a:pt x="85" y="0"/>
                  </a:moveTo>
                  <a:cubicBezTo>
                    <a:pt x="0" y="85"/>
                    <a:pt x="0" y="85"/>
                    <a:pt x="0" y="85"/>
                  </a:cubicBezTo>
                  <a:cubicBezTo>
                    <a:pt x="40" y="124"/>
                    <a:pt x="40" y="124"/>
                    <a:pt x="40" y="124"/>
                  </a:cubicBezTo>
                  <a:cubicBezTo>
                    <a:pt x="51" y="135"/>
                    <a:pt x="66" y="141"/>
                    <a:pt x="80" y="141"/>
                  </a:cubicBezTo>
                  <a:cubicBezTo>
                    <a:pt x="95" y="141"/>
                    <a:pt x="109" y="135"/>
                    <a:pt x="121" y="124"/>
                  </a:cubicBezTo>
                  <a:cubicBezTo>
                    <a:pt x="125" y="120"/>
                    <a:pt x="125" y="120"/>
                    <a:pt x="125" y="120"/>
                  </a:cubicBezTo>
                  <a:cubicBezTo>
                    <a:pt x="147" y="98"/>
                    <a:pt x="147" y="62"/>
                    <a:pt x="125" y="40"/>
                  </a:cubicBezTo>
                  <a:cubicBezTo>
                    <a:pt x="85" y="0"/>
                    <a:pt x="85" y="0"/>
                    <a:pt x="8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5" name="Freeform 134"/>
            <p:cNvSpPr>
              <a:spLocks noEditPoints="1"/>
            </p:cNvSpPr>
            <p:nvPr/>
          </p:nvSpPr>
          <p:spPr bwMode="auto">
            <a:xfrm>
              <a:off x="8081964" y="3279775"/>
              <a:ext cx="161925" cy="200025"/>
            </a:xfrm>
            <a:custGeom>
              <a:avLst/>
              <a:gdLst>
                <a:gd name="T0" fmla="*/ 22 w 71"/>
                <a:gd name="T1" fmla="*/ 6 h 88"/>
                <a:gd name="T2" fmla="*/ 65 w 71"/>
                <a:gd name="T3" fmla="*/ 49 h 88"/>
                <a:gd name="T4" fmla="*/ 31 w 71"/>
                <a:gd name="T5" fmla="*/ 83 h 88"/>
                <a:gd name="T6" fmla="*/ 25 w 71"/>
                <a:gd name="T7" fmla="*/ 77 h 88"/>
                <a:gd name="T8" fmla="*/ 22 w 71"/>
                <a:gd name="T9" fmla="*/ 6 h 88"/>
                <a:gd name="T10" fmla="*/ 22 w 71"/>
                <a:gd name="T11" fmla="*/ 0 h 88"/>
                <a:gd name="T12" fmla="*/ 22 w 71"/>
                <a:gd name="T13" fmla="*/ 80 h 88"/>
                <a:gd name="T14" fmla="*/ 31 w 71"/>
                <a:gd name="T15" fmla="*/ 88 h 88"/>
                <a:gd name="T16" fmla="*/ 71 w 71"/>
                <a:gd name="T17" fmla="*/ 49 h 88"/>
                <a:gd name="T18" fmla="*/ 22 w 71"/>
                <a:gd name="T1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88">
                  <a:moveTo>
                    <a:pt x="22" y="6"/>
                  </a:moveTo>
                  <a:cubicBezTo>
                    <a:pt x="65" y="49"/>
                    <a:pt x="65" y="49"/>
                    <a:pt x="65" y="49"/>
                  </a:cubicBezTo>
                  <a:cubicBezTo>
                    <a:pt x="31" y="83"/>
                    <a:pt x="31" y="83"/>
                    <a:pt x="31" y="83"/>
                  </a:cubicBezTo>
                  <a:cubicBezTo>
                    <a:pt x="25" y="77"/>
                    <a:pt x="25" y="77"/>
                    <a:pt x="25" y="77"/>
                  </a:cubicBezTo>
                  <a:cubicBezTo>
                    <a:pt x="6" y="57"/>
                    <a:pt x="5" y="26"/>
                    <a:pt x="22" y="6"/>
                  </a:cubicBezTo>
                  <a:moveTo>
                    <a:pt x="22" y="0"/>
                  </a:moveTo>
                  <a:cubicBezTo>
                    <a:pt x="0" y="22"/>
                    <a:pt x="0" y="58"/>
                    <a:pt x="22" y="80"/>
                  </a:cubicBezTo>
                  <a:cubicBezTo>
                    <a:pt x="31" y="88"/>
                    <a:pt x="31" y="88"/>
                    <a:pt x="31" y="88"/>
                  </a:cubicBezTo>
                  <a:cubicBezTo>
                    <a:pt x="71" y="49"/>
                    <a:pt x="71" y="49"/>
                    <a:pt x="71" y="49"/>
                  </a:cubicBezTo>
                  <a:cubicBezTo>
                    <a:pt x="22" y="0"/>
                    <a:pt x="22" y="0"/>
                    <a:pt x="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76" name="组合 275"/>
          <p:cNvGrpSpPr/>
          <p:nvPr/>
        </p:nvGrpSpPr>
        <p:grpSpPr>
          <a:xfrm>
            <a:off x="1155745" y="3935454"/>
            <a:ext cx="392448" cy="270866"/>
            <a:chOff x="1155745" y="3935454"/>
            <a:chExt cx="392448" cy="270866"/>
          </a:xfrm>
        </p:grpSpPr>
        <p:sp>
          <p:nvSpPr>
            <p:cNvPr id="156" name="Freeform 135"/>
            <p:cNvSpPr>
              <a:spLocks noEditPoints="1"/>
            </p:cNvSpPr>
            <p:nvPr/>
          </p:nvSpPr>
          <p:spPr bwMode="auto">
            <a:xfrm>
              <a:off x="1155745" y="4037029"/>
              <a:ext cx="392448" cy="169291"/>
            </a:xfrm>
            <a:custGeom>
              <a:avLst/>
              <a:gdLst>
                <a:gd name="T0" fmla="*/ 167 w 178"/>
                <a:gd name="T1" fmla="*/ 77 h 77"/>
                <a:gd name="T2" fmla="*/ 11 w 178"/>
                <a:gd name="T3" fmla="*/ 77 h 77"/>
                <a:gd name="T4" fmla="*/ 0 w 178"/>
                <a:gd name="T5" fmla="*/ 65 h 77"/>
                <a:gd name="T6" fmla="*/ 0 w 178"/>
                <a:gd name="T7" fmla="*/ 0 h 77"/>
                <a:gd name="T8" fmla="*/ 178 w 178"/>
                <a:gd name="T9" fmla="*/ 0 h 77"/>
                <a:gd name="T10" fmla="*/ 178 w 178"/>
                <a:gd name="T11" fmla="*/ 65 h 77"/>
                <a:gd name="T12" fmla="*/ 167 w 178"/>
                <a:gd name="T13" fmla="*/ 77 h 77"/>
                <a:gd name="T14" fmla="*/ 4 w 178"/>
                <a:gd name="T15" fmla="*/ 4 h 77"/>
                <a:gd name="T16" fmla="*/ 4 w 178"/>
                <a:gd name="T17" fmla="*/ 65 h 77"/>
                <a:gd name="T18" fmla="*/ 11 w 178"/>
                <a:gd name="T19" fmla="*/ 73 h 77"/>
                <a:gd name="T20" fmla="*/ 167 w 178"/>
                <a:gd name="T21" fmla="*/ 73 h 77"/>
                <a:gd name="T22" fmla="*/ 174 w 178"/>
                <a:gd name="T23" fmla="*/ 65 h 77"/>
                <a:gd name="T24" fmla="*/ 174 w 178"/>
                <a:gd name="T25" fmla="*/ 4 h 77"/>
                <a:gd name="T26" fmla="*/ 4 w 178"/>
                <a:gd name="T27" fmla="*/ 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8" h="77">
                  <a:moveTo>
                    <a:pt x="167" y="77"/>
                  </a:moveTo>
                  <a:cubicBezTo>
                    <a:pt x="11" y="77"/>
                    <a:pt x="11" y="77"/>
                    <a:pt x="11" y="77"/>
                  </a:cubicBezTo>
                  <a:cubicBezTo>
                    <a:pt x="5" y="77"/>
                    <a:pt x="0" y="72"/>
                    <a:pt x="0" y="65"/>
                  </a:cubicBezTo>
                  <a:cubicBezTo>
                    <a:pt x="0" y="0"/>
                    <a:pt x="0" y="0"/>
                    <a:pt x="0" y="0"/>
                  </a:cubicBezTo>
                  <a:cubicBezTo>
                    <a:pt x="178" y="0"/>
                    <a:pt x="178" y="0"/>
                    <a:pt x="178" y="0"/>
                  </a:cubicBezTo>
                  <a:cubicBezTo>
                    <a:pt x="178" y="65"/>
                    <a:pt x="178" y="65"/>
                    <a:pt x="178" y="65"/>
                  </a:cubicBezTo>
                  <a:cubicBezTo>
                    <a:pt x="178" y="72"/>
                    <a:pt x="173" y="77"/>
                    <a:pt x="167" y="77"/>
                  </a:cubicBezTo>
                  <a:close/>
                  <a:moveTo>
                    <a:pt x="4" y="4"/>
                  </a:moveTo>
                  <a:cubicBezTo>
                    <a:pt x="4" y="65"/>
                    <a:pt x="4" y="65"/>
                    <a:pt x="4" y="65"/>
                  </a:cubicBezTo>
                  <a:cubicBezTo>
                    <a:pt x="4" y="70"/>
                    <a:pt x="7" y="73"/>
                    <a:pt x="11" y="73"/>
                  </a:cubicBezTo>
                  <a:cubicBezTo>
                    <a:pt x="167" y="73"/>
                    <a:pt x="167" y="73"/>
                    <a:pt x="167" y="73"/>
                  </a:cubicBezTo>
                  <a:cubicBezTo>
                    <a:pt x="171" y="73"/>
                    <a:pt x="174" y="70"/>
                    <a:pt x="174" y="65"/>
                  </a:cubicBezTo>
                  <a:cubicBezTo>
                    <a:pt x="174" y="4"/>
                    <a:pt x="174" y="4"/>
                    <a:pt x="174" y="4"/>
                  </a:cubicBezTo>
                  <a:lnTo>
                    <a:pt x="4" y="4"/>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7" name="Freeform 136"/>
            <p:cNvSpPr>
              <a:spLocks noEditPoints="1"/>
            </p:cNvSpPr>
            <p:nvPr/>
          </p:nvSpPr>
          <p:spPr bwMode="auto">
            <a:xfrm>
              <a:off x="1371207" y="4112441"/>
              <a:ext cx="132355" cy="52326"/>
            </a:xfrm>
            <a:custGeom>
              <a:avLst/>
              <a:gdLst>
                <a:gd name="T0" fmla="*/ 56 w 60"/>
                <a:gd name="T1" fmla="*/ 24 h 24"/>
                <a:gd name="T2" fmla="*/ 4 w 60"/>
                <a:gd name="T3" fmla="*/ 24 h 24"/>
                <a:gd name="T4" fmla="*/ 0 w 60"/>
                <a:gd name="T5" fmla="*/ 19 h 24"/>
                <a:gd name="T6" fmla="*/ 0 w 60"/>
                <a:gd name="T7" fmla="*/ 5 h 24"/>
                <a:gd name="T8" fmla="*/ 4 w 60"/>
                <a:gd name="T9" fmla="*/ 0 h 24"/>
                <a:gd name="T10" fmla="*/ 56 w 60"/>
                <a:gd name="T11" fmla="*/ 0 h 24"/>
                <a:gd name="T12" fmla="*/ 60 w 60"/>
                <a:gd name="T13" fmla="*/ 5 h 24"/>
                <a:gd name="T14" fmla="*/ 60 w 60"/>
                <a:gd name="T15" fmla="*/ 19 h 24"/>
                <a:gd name="T16" fmla="*/ 56 w 60"/>
                <a:gd name="T17" fmla="*/ 24 h 24"/>
                <a:gd name="T18" fmla="*/ 4 w 60"/>
                <a:gd name="T19" fmla="*/ 4 h 24"/>
                <a:gd name="T20" fmla="*/ 4 w 60"/>
                <a:gd name="T21" fmla="*/ 5 h 24"/>
                <a:gd name="T22" fmla="*/ 4 w 60"/>
                <a:gd name="T23" fmla="*/ 19 h 24"/>
                <a:gd name="T24" fmla="*/ 4 w 60"/>
                <a:gd name="T25" fmla="*/ 20 h 24"/>
                <a:gd name="T26" fmla="*/ 56 w 60"/>
                <a:gd name="T27" fmla="*/ 20 h 24"/>
                <a:gd name="T28" fmla="*/ 56 w 60"/>
                <a:gd name="T29" fmla="*/ 19 h 24"/>
                <a:gd name="T30" fmla="*/ 56 w 60"/>
                <a:gd name="T31" fmla="*/ 5 h 24"/>
                <a:gd name="T32" fmla="*/ 56 w 60"/>
                <a:gd name="T33" fmla="*/ 4 h 24"/>
                <a:gd name="T34" fmla="*/ 4 w 60"/>
                <a:gd name="T35"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0" h="24">
                  <a:moveTo>
                    <a:pt x="56" y="24"/>
                  </a:moveTo>
                  <a:cubicBezTo>
                    <a:pt x="4" y="24"/>
                    <a:pt x="4" y="24"/>
                    <a:pt x="4" y="24"/>
                  </a:cubicBezTo>
                  <a:cubicBezTo>
                    <a:pt x="2" y="24"/>
                    <a:pt x="0" y="22"/>
                    <a:pt x="0" y="19"/>
                  </a:cubicBezTo>
                  <a:cubicBezTo>
                    <a:pt x="0" y="5"/>
                    <a:pt x="0" y="5"/>
                    <a:pt x="0" y="5"/>
                  </a:cubicBezTo>
                  <a:cubicBezTo>
                    <a:pt x="0" y="2"/>
                    <a:pt x="2" y="0"/>
                    <a:pt x="4" y="0"/>
                  </a:cubicBezTo>
                  <a:cubicBezTo>
                    <a:pt x="56" y="0"/>
                    <a:pt x="56" y="0"/>
                    <a:pt x="56" y="0"/>
                  </a:cubicBezTo>
                  <a:cubicBezTo>
                    <a:pt x="58" y="0"/>
                    <a:pt x="60" y="2"/>
                    <a:pt x="60" y="5"/>
                  </a:cubicBezTo>
                  <a:cubicBezTo>
                    <a:pt x="60" y="19"/>
                    <a:pt x="60" y="19"/>
                    <a:pt x="60" y="19"/>
                  </a:cubicBezTo>
                  <a:cubicBezTo>
                    <a:pt x="60" y="22"/>
                    <a:pt x="58" y="24"/>
                    <a:pt x="56" y="24"/>
                  </a:cubicBezTo>
                  <a:close/>
                  <a:moveTo>
                    <a:pt x="4" y="4"/>
                  </a:moveTo>
                  <a:cubicBezTo>
                    <a:pt x="4" y="4"/>
                    <a:pt x="4" y="4"/>
                    <a:pt x="4" y="5"/>
                  </a:cubicBezTo>
                  <a:cubicBezTo>
                    <a:pt x="4" y="19"/>
                    <a:pt x="4" y="19"/>
                    <a:pt x="4" y="19"/>
                  </a:cubicBezTo>
                  <a:cubicBezTo>
                    <a:pt x="4" y="20"/>
                    <a:pt x="4" y="20"/>
                    <a:pt x="4" y="20"/>
                  </a:cubicBezTo>
                  <a:cubicBezTo>
                    <a:pt x="56" y="20"/>
                    <a:pt x="56" y="20"/>
                    <a:pt x="56" y="20"/>
                  </a:cubicBezTo>
                  <a:cubicBezTo>
                    <a:pt x="56" y="20"/>
                    <a:pt x="56" y="20"/>
                    <a:pt x="56" y="19"/>
                  </a:cubicBezTo>
                  <a:cubicBezTo>
                    <a:pt x="56" y="5"/>
                    <a:pt x="56" y="5"/>
                    <a:pt x="56" y="5"/>
                  </a:cubicBezTo>
                  <a:cubicBezTo>
                    <a:pt x="56" y="4"/>
                    <a:pt x="56" y="4"/>
                    <a:pt x="56" y="4"/>
                  </a:cubicBezTo>
                  <a:lnTo>
                    <a:pt x="4" y="4"/>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8" name="Freeform 137"/>
            <p:cNvSpPr>
              <a:spLocks noEditPoints="1"/>
            </p:cNvSpPr>
            <p:nvPr/>
          </p:nvSpPr>
          <p:spPr bwMode="auto">
            <a:xfrm>
              <a:off x="1155745" y="3935454"/>
              <a:ext cx="392448" cy="73873"/>
            </a:xfrm>
            <a:custGeom>
              <a:avLst/>
              <a:gdLst>
                <a:gd name="T0" fmla="*/ 178 w 178"/>
                <a:gd name="T1" fmla="*/ 33 h 33"/>
                <a:gd name="T2" fmla="*/ 0 w 178"/>
                <a:gd name="T3" fmla="*/ 33 h 33"/>
                <a:gd name="T4" fmla="*/ 0 w 178"/>
                <a:gd name="T5" fmla="*/ 11 h 33"/>
                <a:gd name="T6" fmla="*/ 11 w 178"/>
                <a:gd name="T7" fmla="*/ 0 h 33"/>
                <a:gd name="T8" fmla="*/ 167 w 178"/>
                <a:gd name="T9" fmla="*/ 0 h 33"/>
                <a:gd name="T10" fmla="*/ 178 w 178"/>
                <a:gd name="T11" fmla="*/ 11 h 33"/>
                <a:gd name="T12" fmla="*/ 178 w 178"/>
                <a:gd name="T13" fmla="*/ 33 h 33"/>
                <a:gd name="T14" fmla="*/ 4 w 178"/>
                <a:gd name="T15" fmla="*/ 29 h 33"/>
                <a:gd name="T16" fmla="*/ 174 w 178"/>
                <a:gd name="T17" fmla="*/ 29 h 33"/>
                <a:gd name="T18" fmla="*/ 174 w 178"/>
                <a:gd name="T19" fmla="*/ 11 h 33"/>
                <a:gd name="T20" fmla="*/ 167 w 178"/>
                <a:gd name="T21" fmla="*/ 4 h 33"/>
                <a:gd name="T22" fmla="*/ 11 w 178"/>
                <a:gd name="T23" fmla="*/ 4 h 33"/>
                <a:gd name="T24" fmla="*/ 4 w 178"/>
                <a:gd name="T25" fmla="*/ 11 h 33"/>
                <a:gd name="T26" fmla="*/ 4 w 178"/>
                <a:gd name="T27"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8" h="33">
                  <a:moveTo>
                    <a:pt x="178" y="33"/>
                  </a:moveTo>
                  <a:cubicBezTo>
                    <a:pt x="0" y="33"/>
                    <a:pt x="0" y="33"/>
                    <a:pt x="0" y="33"/>
                  </a:cubicBezTo>
                  <a:cubicBezTo>
                    <a:pt x="0" y="11"/>
                    <a:pt x="0" y="11"/>
                    <a:pt x="0" y="11"/>
                  </a:cubicBezTo>
                  <a:cubicBezTo>
                    <a:pt x="0" y="5"/>
                    <a:pt x="5" y="0"/>
                    <a:pt x="11" y="0"/>
                  </a:cubicBezTo>
                  <a:cubicBezTo>
                    <a:pt x="167" y="0"/>
                    <a:pt x="167" y="0"/>
                    <a:pt x="167" y="0"/>
                  </a:cubicBezTo>
                  <a:cubicBezTo>
                    <a:pt x="173" y="0"/>
                    <a:pt x="178" y="5"/>
                    <a:pt x="178" y="11"/>
                  </a:cubicBezTo>
                  <a:lnTo>
                    <a:pt x="178" y="33"/>
                  </a:lnTo>
                  <a:close/>
                  <a:moveTo>
                    <a:pt x="4" y="29"/>
                  </a:moveTo>
                  <a:cubicBezTo>
                    <a:pt x="174" y="29"/>
                    <a:pt x="174" y="29"/>
                    <a:pt x="174" y="29"/>
                  </a:cubicBezTo>
                  <a:cubicBezTo>
                    <a:pt x="174" y="11"/>
                    <a:pt x="174" y="11"/>
                    <a:pt x="174" y="11"/>
                  </a:cubicBezTo>
                  <a:cubicBezTo>
                    <a:pt x="174" y="7"/>
                    <a:pt x="171" y="4"/>
                    <a:pt x="167" y="4"/>
                  </a:cubicBezTo>
                  <a:cubicBezTo>
                    <a:pt x="11" y="4"/>
                    <a:pt x="11" y="4"/>
                    <a:pt x="11" y="4"/>
                  </a:cubicBezTo>
                  <a:cubicBezTo>
                    <a:pt x="7" y="4"/>
                    <a:pt x="4" y="7"/>
                    <a:pt x="4" y="11"/>
                  </a:cubicBezTo>
                  <a:lnTo>
                    <a:pt x="4" y="29"/>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59" name="Freeform 138"/>
          <p:cNvSpPr>
            <a:spLocks noEditPoints="1"/>
          </p:cNvSpPr>
          <p:nvPr/>
        </p:nvSpPr>
        <p:spPr bwMode="auto">
          <a:xfrm>
            <a:off x="1134199" y="4744974"/>
            <a:ext cx="438619" cy="346278"/>
          </a:xfrm>
          <a:custGeom>
            <a:avLst/>
            <a:gdLst>
              <a:gd name="T0" fmla="*/ 140 w 199"/>
              <a:gd name="T1" fmla="*/ 157 h 157"/>
              <a:gd name="T2" fmla="*/ 59 w 199"/>
              <a:gd name="T3" fmla="*/ 157 h 157"/>
              <a:gd name="T4" fmla="*/ 49 w 199"/>
              <a:gd name="T5" fmla="*/ 148 h 157"/>
              <a:gd name="T6" fmla="*/ 49 w 199"/>
              <a:gd name="T7" fmla="*/ 70 h 157"/>
              <a:gd name="T8" fmla="*/ 40 w 199"/>
              <a:gd name="T9" fmla="*/ 80 h 157"/>
              <a:gd name="T10" fmla="*/ 27 w 199"/>
              <a:gd name="T11" fmla="*/ 80 h 157"/>
              <a:gd name="T12" fmla="*/ 3 w 199"/>
              <a:gd name="T13" fmla="*/ 57 h 157"/>
              <a:gd name="T14" fmla="*/ 0 w 199"/>
              <a:gd name="T15" fmla="*/ 50 h 157"/>
              <a:gd name="T16" fmla="*/ 2 w 199"/>
              <a:gd name="T17" fmla="*/ 44 h 157"/>
              <a:gd name="T18" fmla="*/ 40 w 199"/>
              <a:gd name="T19" fmla="*/ 5 h 157"/>
              <a:gd name="T20" fmla="*/ 48 w 199"/>
              <a:gd name="T21" fmla="*/ 0 h 157"/>
              <a:gd name="T22" fmla="*/ 71 w 199"/>
              <a:gd name="T23" fmla="*/ 0 h 157"/>
              <a:gd name="T24" fmla="*/ 79 w 199"/>
              <a:gd name="T25" fmla="*/ 1 h 157"/>
              <a:gd name="T26" fmla="*/ 81 w 199"/>
              <a:gd name="T27" fmla="*/ 3 h 157"/>
              <a:gd name="T28" fmla="*/ 81 w 199"/>
              <a:gd name="T29" fmla="*/ 4 h 157"/>
              <a:gd name="T30" fmla="*/ 99 w 199"/>
              <a:gd name="T31" fmla="*/ 21 h 157"/>
              <a:gd name="T32" fmla="*/ 118 w 199"/>
              <a:gd name="T33" fmla="*/ 4 h 157"/>
              <a:gd name="T34" fmla="*/ 118 w 199"/>
              <a:gd name="T35" fmla="*/ 3 h 157"/>
              <a:gd name="T36" fmla="*/ 119 w 199"/>
              <a:gd name="T37" fmla="*/ 1 h 157"/>
              <a:gd name="T38" fmla="*/ 127 w 199"/>
              <a:gd name="T39" fmla="*/ 0 h 157"/>
              <a:gd name="T40" fmla="*/ 151 w 199"/>
              <a:gd name="T41" fmla="*/ 0 h 157"/>
              <a:gd name="T42" fmla="*/ 158 w 199"/>
              <a:gd name="T43" fmla="*/ 5 h 157"/>
              <a:gd name="T44" fmla="*/ 196 w 199"/>
              <a:gd name="T45" fmla="*/ 44 h 157"/>
              <a:gd name="T46" fmla="*/ 198 w 199"/>
              <a:gd name="T47" fmla="*/ 50 h 157"/>
              <a:gd name="T48" fmla="*/ 196 w 199"/>
              <a:gd name="T49" fmla="*/ 57 h 157"/>
              <a:gd name="T50" fmla="*/ 172 w 199"/>
              <a:gd name="T51" fmla="*/ 80 h 157"/>
              <a:gd name="T52" fmla="*/ 165 w 199"/>
              <a:gd name="T53" fmla="*/ 83 h 157"/>
              <a:gd name="T54" fmla="*/ 165 w 199"/>
              <a:gd name="T55" fmla="*/ 83 h 157"/>
              <a:gd name="T56" fmla="*/ 159 w 199"/>
              <a:gd name="T57" fmla="*/ 80 h 157"/>
              <a:gd name="T58" fmla="*/ 149 w 199"/>
              <a:gd name="T59" fmla="*/ 70 h 157"/>
              <a:gd name="T60" fmla="*/ 149 w 199"/>
              <a:gd name="T61" fmla="*/ 148 h 157"/>
              <a:gd name="T62" fmla="*/ 140 w 199"/>
              <a:gd name="T63" fmla="*/ 157 h 157"/>
              <a:gd name="T64" fmla="*/ 52 w 199"/>
              <a:gd name="T65" fmla="*/ 59 h 157"/>
              <a:gd name="T66" fmla="*/ 57 w 199"/>
              <a:gd name="T67" fmla="*/ 65 h 157"/>
              <a:gd name="T68" fmla="*/ 57 w 199"/>
              <a:gd name="T69" fmla="*/ 148 h 157"/>
              <a:gd name="T70" fmla="*/ 59 w 199"/>
              <a:gd name="T71" fmla="*/ 149 h 157"/>
              <a:gd name="T72" fmla="*/ 140 w 199"/>
              <a:gd name="T73" fmla="*/ 149 h 157"/>
              <a:gd name="T74" fmla="*/ 141 w 199"/>
              <a:gd name="T75" fmla="*/ 148 h 157"/>
              <a:gd name="T76" fmla="*/ 141 w 199"/>
              <a:gd name="T77" fmla="*/ 65 h 157"/>
              <a:gd name="T78" fmla="*/ 147 w 199"/>
              <a:gd name="T79" fmla="*/ 59 h 157"/>
              <a:gd name="T80" fmla="*/ 152 w 199"/>
              <a:gd name="T81" fmla="*/ 61 h 157"/>
              <a:gd name="T82" fmla="*/ 164 w 199"/>
              <a:gd name="T83" fmla="*/ 74 h 157"/>
              <a:gd name="T84" fmla="*/ 166 w 199"/>
              <a:gd name="T85" fmla="*/ 74 h 157"/>
              <a:gd name="T86" fmla="*/ 190 w 199"/>
              <a:gd name="T87" fmla="*/ 51 h 157"/>
              <a:gd name="T88" fmla="*/ 190 w 199"/>
              <a:gd name="T89" fmla="*/ 50 h 157"/>
              <a:gd name="T90" fmla="*/ 190 w 199"/>
              <a:gd name="T91" fmla="*/ 49 h 157"/>
              <a:gd name="T92" fmla="*/ 153 w 199"/>
              <a:gd name="T93" fmla="*/ 10 h 157"/>
              <a:gd name="T94" fmla="*/ 150 w 199"/>
              <a:gd name="T95" fmla="*/ 8 h 157"/>
              <a:gd name="T96" fmla="*/ 127 w 199"/>
              <a:gd name="T97" fmla="*/ 8 h 157"/>
              <a:gd name="T98" fmla="*/ 125 w 199"/>
              <a:gd name="T99" fmla="*/ 8 h 157"/>
              <a:gd name="T100" fmla="*/ 99 w 199"/>
              <a:gd name="T101" fmla="*/ 29 h 157"/>
              <a:gd name="T102" fmla="*/ 73 w 199"/>
              <a:gd name="T103" fmla="*/ 8 h 157"/>
              <a:gd name="T104" fmla="*/ 71 w 199"/>
              <a:gd name="T105" fmla="*/ 8 h 157"/>
              <a:gd name="T106" fmla="*/ 49 w 199"/>
              <a:gd name="T107" fmla="*/ 8 h 157"/>
              <a:gd name="T108" fmla="*/ 46 w 199"/>
              <a:gd name="T109" fmla="*/ 10 h 157"/>
              <a:gd name="T110" fmla="*/ 8 w 199"/>
              <a:gd name="T111" fmla="*/ 49 h 157"/>
              <a:gd name="T112" fmla="*/ 8 w 199"/>
              <a:gd name="T113" fmla="*/ 50 h 157"/>
              <a:gd name="T114" fmla="*/ 8 w 199"/>
              <a:gd name="T115" fmla="*/ 51 h 157"/>
              <a:gd name="T116" fmla="*/ 32 w 199"/>
              <a:gd name="T117" fmla="*/ 74 h 157"/>
              <a:gd name="T118" fmla="*/ 34 w 199"/>
              <a:gd name="T119" fmla="*/ 74 h 157"/>
              <a:gd name="T120" fmla="*/ 47 w 199"/>
              <a:gd name="T121" fmla="*/ 61 h 157"/>
              <a:gd name="T122" fmla="*/ 52 w 199"/>
              <a:gd name="T123" fmla="*/ 5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9" h="157">
                <a:moveTo>
                  <a:pt x="140" y="157"/>
                </a:moveTo>
                <a:cubicBezTo>
                  <a:pt x="59" y="157"/>
                  <a:pt x="59" y="157"/>
                  <a:pt x="59" y="157"/>
                </a:cubicBezTo>
                <a:cubicBezTo>
                  <a:pt x="54" y="157"/>
                  <a:pt x="49" y="153"/>
                  <a:pt x="49" y="148"/>
                </a:cubicBezTo>
                <a:cubicBezTo>
                  <a:pt x="49" y="70"/>
                  <a:pt x="49" y="70"/>
                  <a:pt x="49" y="70"/>
                </a:cubicBezTo>
                <a:cubicBezTo>
                  <a:pt x="40" y="80"/>
                  <a:pt x="40" y="80"/>
                  <a:pt x="40" y="80"/>
                </a:cubicBezTo>
                <a:cubicBezTo>
                  <a:pt x="36" y="83"/>
                  <a:pt x="30" y="83"/>
                  <a:pt x="27" y="80"/>
                </a:cubicBezTo>
                <a:cubicBezTo>
                  <a:pt x="3" y="57"/>
                  <a:pt x="3" y="57"/>
                  <a:pt x="3" y="57"/>
                </a:cubicBezTo>
                <a:cubicBezTo>
                  <a:pt x="1" y="55"/>
                  <a:pt x="0" y="53"/>
                  <a:pt x="0" y="50"/>
                </a:cubicBezTo>
                <a:cubicBezTo>
                  <a:pt x="0" y="48"/>
                  <a:pt x="1" y="46"/>
                  <a:pt x="2" y="44"/>
                </a:cubicBezTo>
                <a:cubicBezTo>
                  <a:pt x="40" y="5"/>
                  <a:pt x="40" y="5"/>
                  <a:pt x="40" y="5"/>
                </a:cubicBezTo>
                <a:cubicBezTo>
                  <a:pt x="45" y="0"/>
                  <a:pt x="47" y="0"/>
                  <a:pt x="48" y="0"/>
                </a:cubicBezTo>
                <a:cubicBezTo>
                  <a:pt x="71" y="0"/>
                  <a:pt x="71" y="0"/>
                  <a:pt x="71" y="0"/>
                </a:cubicBezTo>
                <a:cubicBezTo>
                  <a:pt x="77" y="0"/>
                  <a:pt x="78" y="0"/>
                  <a:pt x="79" y="1"/>
                </a:cubicBezTo>
                <a:cubicBezTo>
                  <a:pt x="81" y="3"/>
                  <a:pt x="81" y="3"/>
                  <a:pt x="81" y="3"/>
                </a:cubicBezTo>
                <a:cubicBezTo>
                  <a:pt x="81" y="4"/>
                  <a:pt x="81" y="4"/>
                  <a:pt x="81" y="4"/>
                </a:cubicBezTo>
                <a:cubicBezTo>
                  <a:pt x="81" y="14"/>
                  <a:pt x="88" y="21"/>
                  <a:pt x="99" y="21"/>
                </a:cubicBezTo>
                <a:cubicBezTo>
                  <a:pt x="110" y="21"/>
                  <a:pt x="118" y="14"/>
                  <a:pt x="118" y="4"/>
                </a:cubicBezTo>
                <a:cubicBezTo>
                  <a:pt x="118" y="3"/>
                  <a:pt x="118" y="3"/>
                  <a:pt x="118" y="3"/>
                </a:cubicBezTo>
                <a:cubicBezTo>
                  <a:pt x="119" y="1"/>
                  <a:pt x="119" y="1"/>
                  <a:pt x="119" y="1"/>
                </a:cubicBezTo>
                <a:cubicBezTo>
                  <a:pt x="120" y="0"/>
                  <a:pt x="121" y="0"/>
                  <a:pt x="127" y="0"/>
                </a:cubicBezTo>
                <a:cubicBezTo>
                  <a:pt x="151" y="0"/>
                  <a:pt x="151" y="0"/>
                  <a:pt x="151" y="0"/>
                </a:cubicBezTo>
                <a:cubicBezTo>
                  <a:pt x="152" y="0"/>
                  <a:pt x="153" y="0"/>
                  <a:pt x="158" y="5"/>
                </a:cubicBezTo>
                <a:cubicBezTo>
                  <a:pt x="196" y="44"/>
                  <a:pt x="196" y="44"/>
                  <a:pt x="196" y="44"/>
                </a:cubicBezTo>
                <a:cubicBezTo>
                  <a:pt x="198" y="46"/>
                  <a:pt x="199" y="48"/>
                  <a:pt x="198" y="50"/>
                </a:cubicBezTo>
                <a:cubicBezTo>
                  <a:pt x="198" y="53"/>
                  <a:pt x="197" y="55"/>
                  <a:pt x="196" y="57"/>
                </a:cubicBezTo>
                <a:cubicBezTo>
                  <a:pt x="172" y="80"/>
                  <a:pt x="172" y="80"/>
                  <a:pt x="172" y="80"/>
                </a:cubicBezTo>
                <a:cubicBezTo>
                  <a:pt x="170" y="82"/>
                  <a:pt x="168" y="83"/>
                  <a:pt x="165" y="83"/>
                </a:cubicBezTo>
                <a:cubicBezTo>
                  <a:pt x="165" y="83"/>
                  <a:pt x="165" y="83"/>
                  <a:pt x="165" y="83"/>
                </a:cubicBezTo>
                <a:cubicBezTo>
                  <a:pt x="163" y="83"/>
                  <a:pt x="160" y="82"/>
                  <a:pt x="159" y="80"/>
                </a:cubicBezTo>
                <a:cubicBezTo>
                  <a:pt x="149" y="70"/>
                  <a:pt x="149" y="70"/>
                  <a:pt x="149" y="70"/>
                </a:cubicBezTo>
                <a:cubicBezTo>
                  <a:pt x="149" y="148"/>
                  <a:pt x="149" y="148"/>
                  <a:pt x="149" y="148"/>
                </a:cubicBezTo>
                <a:cubicBezTo>
                  <a:pt x="149" y="153"/>
                  <a:pt x="145" y="157"/>
                  <a:pt x="140" y="157"/>
                </a:cubicBezTo>
                <a:close/>
                <a:moveTo>
                  <a:pt x="52" y="59"/>
                </a:moveTo>
                <a:cubicBezTo>
                  <a:pt x="54" y="59"/>
                  <a:pt x="57" y="61"/>
                  <a:pt x="57" y="65"/>
                </a:cubicBezTo>
                <a:cubicBezTo>
                  <a:pt x="57" y="148"/>
                  <a:pt x="57" y="148"/>
                  <a:pt x="57" y="148"/>
                </a:cubicBezTo>
                <a:cubicBezTo>
                  <a:pt x="57" y="149"/>
                  <a:pt x="58" y="149"/>
                  <a:pt x="59" y="149"/>
                </a:cubicBezTo>
                <a:cubicBezTo>
                  <a:pt x="140" y="149"/>
                  <a:pt x="140" y="149"/>
                  <a:pt x="140" y="149"/>
                </a:cubicBezTo>
                <a:cubicBezTo>
                  <a:pt x="140" y="149"/>
                  <a:pt x="141" y="149"/>
                  <a:pt x="141" y="148"/>
                </a:cubicBezTo>
                <a:cubicBezTo>
                  <a:pt x="141" y="65"/>
                  <a:pt x="141" y="65"/>
                  <a:pt x="141" y="65"/>
                </a:cubicBezTo>
                <a:cubicBezTo>
                  <a:pt x="141" y="61"/>
                  <a:pt x="144" y="59"/>
                  <a:pt x="147" y="59"/>
                </a:cubicBezTo>
                <a:cubicBezTo>
                  <a:pt x="148" y="59"/>
                  <a:pt x="150" y="59"/>
                  <a:pt x="152" y="61"/>
                </a:cubicBezTo>
                <a:cubicBezTo>
                  <a:pt x="164" y="74"/>
                  <a:pt x="164" y="74"/>
                  <a:pt x="164" y="74"/>
                </a:cubicBezTo>
                <a:cubicBezTo>
                  <a:pt x="165" y="75"/>
                  <a:pt x="166" y="75"/>
                  <a:pt x="166" y="74"/>
                </a:cubicBezTo>
                <a:cubicBezTo>
                  <a:pt x="190" y="51"/>
                  <a:pt x="190" y="51"/>
                  <a:pt x="190" y="51"/>
                </a:cubicBezTo>
                <a:cubicBezTo>
                  <a:pt x="190" y="51"/>
                  <a:pt x="190" y="50"/>
                  <a:pt x="190" y="50"/>
                </a:cubicBezTo>
                <a:cubicBezTo>
                  <a:pt x="190" y="50"/>
                  <a:pt x="190" y="50"/>
                  <a:pt x="190" y="49"/>
                </a:cubicBezTo>
                <a:cubicBezTo>
                  <a:pt x="153" y="10"/>
                  <a:pt x="153" y="10"/>
                  <a:pt x="153" y="10"/>
                </a:cubicBezTo>
                <a:cubicBezTo>
                  <a:pt x="151" y="9"/>
                  <a:pt x="150" y="8"/>
                  <a:pt x="150" y="8"/>
                </a:cubicBezTo>
                <a:cubicBezTo>
                  <a:pt x="127" y="8"/>
                  <a:pt x="127" y="8"/>
                  <a:pt x="127" y="8"/>
                </a:cubicBezTo>
                <a:cubicBezTo>
                  <a:pt x="126" y="8"/>
                  <a:pt x="126" y="8"/>
                  <a:pt x="125" y="8"/>
                </a:cubicBezTo>
                <a:cubicBezTo>
                  <a:pt x="124" y="20"/>
                  <a:pt x="113" y="29"/>
                  <a:pt x="99" y="29"/>
                </a:cubicBezTo>
                <a:cubicBezTo>
                  <a:pt x="85" y="29"/>
                  <a:pt x="74" y="20"/>
                  <a:pt x="73" y="8"/>
                </a:cubicBezTo>
                <a:cubicBezTo>
                  <a:pt x="72" y="8"/>
                  <a:pt x="72" y="8"/>
                  <a:pt x="71" y="8"/>
                </a:cubicBezTo>
                <a:cubicBezTo>
                  <a:pt x="49" y="8"/>
                  <a:pt x="49" y="8"/>
                  <a:pt x="49" y="8"/>
                </a:cubicBezTo>
                <a:cubicBezTo>
                  <a:pt x="48" y="8"/>
                  <a:pt x="47" y="9"/>
                  <a:pt x="46" y="10"/>
                </a:cubicBezTo>
                <a:cubicBezTo>
                  <a:pt x="8" y="49"/>
                  <a:pt x="8" y="49"/>
                  <a:pt x="8" y="49"/>
                </a:cubicBezTo>
                <a:cubicBezTo>
                  <a:pt x="8" y="50"/>
                  <a:pt x="8" y="50"/>
                  <a:pt x="8" y="50"/>
                </a:cubicBezTo>
                <a:cubicBezTo>
                  <a:pt x="8" y="50"/>
                  <a:pt x="8" y="51"/>
                  <a:pt x="8" y="51"/>
                </a:cubicBezTo>
                <a:cubicBezTo>
                  <a:pt x="32" y="74"/>
                  <a:pt x="32" y="74"/>
                  <a:pt x="32" y="74"/>
                </a:cubicBezTo>
                <a:cubicBezTo>
                  <a:pt x="33" y="75"/>
                  <a:pt x="33" y="75"/>
                  <a:pt x="34" y="74"/>
                </a:cubicBezTo>
                <a:cubicBezTo>
                  <a:pt x="47" y="61"/>
                  <a:pt x="47" y="61"/>
                  <a:pt x="47" y="61"/>
                </a:cubicBezTo>
                <a:cubicBezTo>
                  <a:pt x="49" y="59"/>
                  <a:pt x="51" y="59"/>
                  <a:pt x="52" y="59"/>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0" name="Freeform 139"/>
          <p:cNvSpPr>
            <a:spLocks noEditPoints="1"/>
          </p:cNvSpPr>
          <p:nvPr/>
        </p:nvSpPr>
        <p:spPr bwMode="auto">
          <a:xfrm>
            <a:off x="2034521" y="4735740"/>
            <a:ext cx="361668" cy="364746"/>
          </a:xfrm>
          <a:custGeom>
            <a:avLst/>
            <a:gdLst>
              <a:gd name="T0" fmla="*/ 67 w 164"/>
              <a:gd name="T1" fmla="*/ 164 h 165"/>
              <a:gd name="T2" fmla="*/ 33 w 164"/>
              <a:gd name="T3" fmla="*/ 155 h 165"/>
              <a:gd name="T4" fmla="*/ 22 w 164"/>
              <a:gd name="T5" fmla="*/ 158 h 165"/>
              <a:gd name="T6" fmla="*/ 11 w 164"/>
              <a:gd name="T7" fmla="*/ 154 h 165"/>
              <a:gd name="T8" fmla="*/ 0 w 164"/>
              <a:gd name="T9" fmla="*/ 87 h 165"/>
              <a:gd name="T10" fmla="*/ 25 w 164"/>
              <a:gd name="T11" fmla="*/ 63 h 165"/>
              <a:gd name="T12" fmla="*/ 33 w 164"/>
              <a:gd name="T13" fmla="*/ 66 h 165"/>
              <a:gd name="T14" fmla="*/ 54 w 164"/>
              <a:gd name="T15" fmla="*/ 53 h 165"/>
              <a:gd name="T16" fmla="*/ 68 w 164"/>
              <a:gd name="T17" fmla="*/ 36 h 165"/>
              <a:gd name="T18" fmla="*/ 75 w 164"/>
              <a:gd name="T19" fmla="*/ 23 h 165"/>
              <a:gd name="T20" fmla="*/ 80 w 164"/>
              <a:gd name="T21" fmla="*/ 13 h 165"/>
              <a:gd name="T22" fmla="*/ 97 w 164"/>
              <a:gd name="T23" fmla="*/ 0 h 165"/>
              <a:gd name="T24" fmla="*/ 107 w 164"/>
              <a:gd name="T25" fmla="*/ 38 h 165"/>
              <a:gd name="T26" fmla="*/ 98 w 164"/>
              <a:gd name="T27" fmla="*/ 56 h 165"/>
              <a:gd name="T28" fmla="*/ 99 w 164"/>
              <a:gd name="T29" fmla="*/ 59 h 165"/>
              <a:gd name="T30" fmla="*/ 115 w 164"/>
              <a:gd name="T31" fmla="*/ 58 h 165"/>
              <a:gd name="T32" fmla="*/ 164 w 164"/>
              <a:gd name="T33" fmla="*/ 74 h 165"/>
              <a:gd name="T34" fmla="*/ 157 w 164"/>
              <a:gd name="T35" fmla="*/ 99 h 165"/>
              <a:gd name="T36" fmla="*/ 148 w 164"/>
              <a:gd name="T37" fmla="*/ 124 h 165"/>
              <a:gd name="T38" fmla="*/ 135 w 164"/>
              <a:gd name="T39" fmla="*/ 148 h 165"/>
              <a:gd name="T40" fmla="*/ 104 w 164"/>
              <a:gd name="T41" fmla="*/ 165 h 165"/>
              <a:gd name="T42" fmla="*/ 38 w 164"/>
              <a:gd name="T43" fmla="*/ 146 h 165"/>
              <a:gd name="T44" fmla="*/ 68 w 164"/>
              <a:gd name="T45" fmla="*/ 156 h 165"/>
              <a:gd name="T46" fmla="*/ 104 w 164"/>
              <a:gd name="T47" fmla="*/ 157 h 165"/>
              <a:gd name="T48" fmla="*/ 127 w 164"/>
              <a:gd name="T49" fmla="*/ 148 h 165"/>
              <a:gd name="T50" fmla="*/ 119 w 164"/>
              <a:gd name="T51" fmla="*/ 132 h 165"/>
              <a:gd name="T52" fmla="*/ 140 w 164"/>
              <a:gd name="T53" fmla="*/ 124 h 165"/>
              <a:gd name="T54" fmla="*/ 132 w 164"/>
              <a:gd name="T55" fmla="*/ 107 h 165"/>
              <a:gd name="T56" fmla="*/ 149 w 164"/>
              <a:gd name="T57" fmla="*/ 99 h 165"/>
              <a:gd name="T58" fmla="*/ 141 w 164"/>
              <a:gd name="T59" fmla="*/ 83 h 165"/>
              <a:gd name="T60" fmla="*/ 156 w 164"/>
              <a:gd name="T61" fmla="*/ 74 h 165"/>
              <a:gd name="T62" fmla="*/ 115 w 164"/>
              <a:gd name="T63" fmla="*/ 66 h 165"/>
              <a:gd name="T64" fmla="*/ 99 w 164"/>
              <a:gd name="T65" fmla="*/ 67 h 165"/>
              <a:gd name="T66" fmla="*/ 92 w 164"/>
              <a:gd name="T67" fmla="*/ 64 h 165"/>
              <a:gd name="T68" fmla="*/ 97 w 164"/>
              <a:gd name="T69" fmla="*/ 41 h 165"/>
              <a:gd name="T70" fmla="*/ 103 w 164"/>
              <a:gd name="T71" fmla="*/ 11 h 165"/>
              <a:gd name="T72" fmla="*/ 87 w 164"/>
              <a:gd name="T73" fmla="*/ 17 h 165"/>
              <a:gd name="T74" fmla="*/ 83 w 164"/>
              <a:gd name="T75" fmla="*/ 26 h 165"/>
              <a:gd name="T76" fmla="*/ 75 w 164"/>
              <a:gd name="T77" fmla="*/ 41 h 165"/>
              <a:gd name="T78" fmla="*/ 60 w 164"/>
              <a:gd name="T79" fmla="*/ 59 h 165"/>
              <a:gd name="T80" fmla="*/ 30 w 164"/>
              <a:gd name="T81" fmla="*/ 73 h 165"/>
              <a:gd name="T82" fmla="*/ 25 w 164"/>
              <a:gd name="T83" fmla="*/ 71 h 165"/>
              <a:gd name="T84" fmla="*/ 15 w 164"/>
              <a:gd name="T85" fmla="*/ 74 h 165"/>
              <a:gd name="T86" fmla="*/ 8 w 164"/>
              <a:gd name="T87" fmla="*/ 133 h 165"/>
              <a:gd name="T88" fmla="*/ 22 w 164"/>
              <a:gd name="T89" fmla="*/ 150 h 165"/>
              <a:gd name="T90" fmla="*/ 27 w 164"/>
              <a:gd name="T91" fmla="*/ 149 h 165"/>
              <a:gd name="T92" fmla="*/ 38 w 164"/>
              <a:gd name="T93" fmla="*/ 146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4" h="165">
                <a:moveTo>
                  <a:pt x="89" y="165"/>
                </a:moveTo>
                <a:cubicBezTo>
                  <a:pt x="80" y="165"/>
                  <a:pt x="73" y="165"/>
                  <a:pt x="67" y="164"/>
                </a:cubicBezTo>
                <a:cubicBezTo>
                  <a:pt x="61" y="163"/>
                  <a:pt x="56" y="161"/>
                  <a:pt x="52" y="159"/>
                </a:cubicBezTo>
                <a:cubicBezTo>
                  <a:pt x="45" y="156"/>
                  <a:pt x="39" y="153"/>
                  <a:pt x="33" y="155"/>
                </a:cubicBezTo>
                <a:cubicBezTo>
                  <a:pt x="32" y="155"/>
                  <a:pt x="31" y="156"/>
                  <a:pt x="30" y="156"/>
                </a:cubicBezTo>
                <a:cubicBezTo>
                  <a:pt x="28" y="157"/>
                  <a:pt x="26" y="158"/>
                  <a:pt x="22" y="158"/>
                </a:cubicBezTo>
                <a:cubicBezTo>
                  <a:pt x="22" y="158"/>
                  <a:pt x="22" y="158"/>
                  <a:pt x="22" y="158"/>
                </a:cubicBezTo>
                <a:cubicBezTo>
                  <a:pt x="18" y="158"/>
                  <a:pt x="14" y="157"/>
                  <a:pt x="11" y="154"/>
                </a:cubicBezTo>
                <a:cubicBezTo>
                  <a:pt x="4" y="149"/>
                  <a:pt x="0" y="141"/>
                  <a:pt x="0" y="133"/>
                </a:cubicBezTo>
                <a:cubicBezTo>
                  <a:pt x="0" y="87"/>
                  <a:pt x="0" y="87"/>
                  <a:pt x="0" y="87"/>
                </a:cubicBezTo>
                <a:cubicBezTo>
                  <a:pt x="0" y="79"/>
                  <a:pt x="4" y="72"/>
                  <a:pt x="10" y="67"/>
                </a:cubicBezTo>
                <a:cubicBezTo>
                  <a:pt x="15" y="64"/>
                  <a:pt x="21" y="62"/>
                  <a:pt x="25" y="63"/>
                </a:cubicBezTo>
                <a:cubicBezTo>
                  <a:pt x="28" y="63"/>
                  <a:pt x="30" y="64"/>
                  <a:pt x="32" y="65"/>
                </a:cubicBezTo>
                <a:cubicBezTo>
                  <a:pt x="32" y="65"/>
                  <a:pt x="33" y="65"/>
                  <a:pt x="33" y="66"/>
                </a:cubicBezTo>
                <a:cubicBezTo>
                  <a:pt x="34" y="66"/>
                  <a:pt x="34" y="66"/>
                  <a:pt x="35" y="66"/>
                </a:cubicBezTo>
                <a:cubicBezTo>
                  <a:pt x="41" y="66"/>
                  <a:pt x="50" y="57"/>
                  <a:pt x="54" y="53"/>
                </a:cubicBezTo>
                <a:cubicBezTo>
                  <a:pt x="55" y="52"/>
                  <a:pt x="55" y="52"/>
                  <a:pt x="55" y="52"/>
                </a:cubicBezTo>
                <a:cubicBezTo>
                  <a:pt x="60" y="48"/>
                  <a:pt x="64" y="42"/>
                  <a:pt x="68" y="36"/>
                </a:cubicBezTo>
                <a:cubicBezTo>
                  <a:pt x="69" y="34"/>
                  <a:pt x="70" y="33"/>
                  <a:pt x="71" y="31"/>
                </a:cubicBezTo>
                <a:cubicBezTo>
                  <a:pt x="73" y="29"/>
                  <a:pt x="74" y="26"/>
                  <a:pt x="75" y="23"/>
                </a:cubicBezTo>
                <a:cubicBezTo>
                  <a:pt x="76" y="21"/>
                  <a:pt x="77" y="18"/>
                  <a:pt x="79" y="16"/>
                </a:cubicBezTo>
                <a:cubicBezTo>
                  <a:pt x="79" y="15"/>
                  <a:pt x="79" y="14"/>
                  <a:pt x="80" y="13"/>
                </a:cubicBezTo>
                <a:cubicBezTo>
                  <a:pt x="82" y="10"/>
                  <a:pt x="84" y="6"/>
                  <a:pt x="88" y="3"/>
                </a:cubicBezTo>
                <a:cubicBezTo>
                  <a:pt x="90" y="1"/>
                  <a:pt x="94" y="0"/>
                  <a:pt x="97" y="0"/>
                </a:cubicBezTo>
                <a:cubicBezTo>
                  <a:pt x="102" y="0"/>
                  <a:pt x="106" y="2"/>
                  <a:pt x="109" y="6"/>
                </a:cubicBezTo>
                <a:cubicBezTo>
                  <a:pt x="117" y="15"/>
                  <a:pt x="112" y="28"/>
                  <a:pt x="107" y="38"/>
                </a:cubicBezTo>
                <a:cubicBezTo>
                  <a:pt x="106" y="40"/>
                  <a:pt x="105" y="43"/>
                  <a:pt x="103" y="45"/>
                </a:cubicBezTo>
                <a:cubicBezTo>
                  <a:pt x="101" y="49"/>
                  <a:pt x="98" y="52"/>
                  <a:pt x="98" y="56"/>
                </a:cubicBezTo>
                <a:cubicBezTo>
                  <a:pt x="98" y="58"/>
                  <a:pt x="98" y="59"/>
                  <a:pt x="98" y="59"/>
                </a:cubicBezTo>
                <a:cubicBezTo>
                  <a:pt x="99" y="59"/>
                  <a:pt x="99" y="59"/>
                  <a:pt x="99" y="59"/>
                </a:cubicBezTo>
                <a:cubicBezTo>
                  <a:pt x="102" y="59"/>
                  <a:pt x="104" y="59"/>
                  <a:pt x="107" y="59"/>
                </a:cubicBezTo>
                <a:cubicBezTo>
                  <a:pt x="110" y="58"/>
                  <a:pt x="113" y="58"/>
                  <a:pt x="115" y="58"/>
                </a:cubicBezTo>
                <a:cubicBezTo>
                  <a:pt x="147" y="58"/>
                  <a:pt x="147" y="58"/>
                  <a:pt x="147" y="58"/>
                </a:cubicBezTo>
                <a:cubicBezTo>
                  <a:pt x="156" y="58"/>
                  <a:pt x="164" y="66"/>
                  <a:pt x="164" y="74"/>
                </a:cubicBezTo>
                <a:cubicBezTo>
                  <a:pt x="164" y="81"/>
                  <a:pt x="160" y="87"/>
                  <a:pt x="154" y="89"/>
                </a:cubicBezTo>
                <a:cubicBezTo>
                  <a:pt x="156" y="92"/>
                  <a:pt x="157" y="95"/>
                  <a:pt x="157" y="99"/>
                </a:cubicBezTo>
                <a:cubicBezTo>
                  <a:pt x="157" y="106"/>
                  <a:pt x="152" y="113"/>
                  <a:pt x="145" y="115"/>
                </a:cubicBezTo>
                <a:cubicBezTo>
                  <a:pt x="147" y="117"/>
                  <a:pt x="148" y="120"/>
                  <a:pt x="148" y="124"/>
                </a:cubicBezTo>
                <a:cubicBezTo>
                  <a:pt x="148" y="132"/>
                  <a:pt x="141" y="139"/>
                  <a:pt x="133" y="140"/>
                </a:cubicBezTo>
                <a:cubicBezTo>
                  <a:pt x="134" y="142"/>
                  <a:pt x="135" y="145"/>
                  <a:pt x="135" y="148"/>
                </a:cubicBezTo>
                <a:cubicBezTo>
                  <a:pt x="135" y="157"/>
                  <a:pt x="128" y="164"/>
                  <a:pt x="119" y="164"/>
                </a:cubicBezTo>
                <a:cubicBezTo>
                  <a:pt x="114" y="164"/>
                  <a:pt x="109" y="165"/>
                  <a:pt x="104" y="165"/>
                </a:cubicBezTo>
                <a:cubicBezTo>
                  <a:pt x="99" y="165"/>
                  <a:pt x="94" y="165"/>
                  <a:pt x="89" y="165"/>
                </a:cubicBezTo>
                <a:close/>
                <a:moveTo>
                  <a:pt x="38" y="146"/>
                </a:moveTo>
                <a:cubicBezTo>
                  <a:pt x="44" y="146"/>
                  <a:pt x="50" y="149"/>
                  <a:pt x="55" y="151"/>
                </a:cubicBezTo>
                <a:cubicBezTo>
                  <a:pt x="59" y="153"/>
                  <a:pt x="64" y="155"/>
                  <a:pt x="68" y="156"/>
                </a:cubicBezTo>
                <a:cubicBezTo>
                  <a:pt x="74" y="157"/>
                  <a:pt x="81" y="157"/>
                  <a:pt x="89" y="157"/>
                </a:cubicBezTo>
                <a:cubicBezTo>
                  <a:pt x="94" y="157"/>
                  <a:pt x="99" y="157"/>
                  <a:pt x="104" y="157"/>
                </a:cubicBezTo>
                <a:cubicBezTo>
                  <a:pt x="109" y="157"/>
                  <a:pt x="114" y="156"/>
                  <a:pt x="119" y="156"/>
                </a:cubicBezTo>
                <a:cubicBezTo>
                  <a:pt x="123" y="156"/>
                  <a:pt x="127" y="153"/>
                  <a:pt x="127" y="148"/>
                </a:cubicBezTo>
                <a:cubicBezTo>
                  <a:pt x="127" y="144"/>
                  <a:pt x="123" y="140"/>
                  <a:pt x="119" y="140"/>
                </a:cubicBezTo>
                <a:cubicBezTo>
                  <a:pt x="119" y="132"/>
                  <a:pt x="119" y="132"/>
                  <a:pt x="119" y="132"/>
                </a:cubicBezTo>
                <a:cubicBezTo>
                  <a:pt x="132" y="132"/>
                  <a:pt x="132" y="132"/>
                  <a:pt x="132" y="132"/>
                </a:cubicBezTo>
                <a:cubicBezTo>
                  <a:pt x="136" y="132"/>
                  <a:pt x="140" y="128"/>
                  <a:pt x="140" y="124"/>
                </a:cubicBezTo>
                <a:cubicBezTo>
                  <a:pt x="140" y="119"/>
                  <a:pt x="136" y="115"/>
                  <a:pt x="132" y="115"/>
                </a:cubicBezTo>
                <a:cubicBezTo>
                  <a:pt x="132" y="107"/>
                  <a:pt x="132" y="107"/>
                  <a:pt x="132" y="107"/>
                </a:cubicBezTo>
                <a:cubicBezTo>
                  <a:pt x="141" y="107"/>
                  <a:pt x="141" y="107"/>
                  <a:pt x="141" y="107"/>
                </a:cubicBezTo>
                <a:cubicBezTo>
                  <a:pt x="146" y="107"/>
                  <a:pt x="149" y="104"/>
                  <a:pt x="149" y="99"/>
                </a:cubicBezTo>
                <a:cubicBezTo>
                  <a:pt x="149" y="94"/>
                  <a:pt x="146" y="91"/>
                  <a:pt x="141" y="91"/>
                </a:cubicBezTo>
                <a:cubicBezTo>
                  <a:pt x="141" y="83"/>
                  <a:pt x="141" y="83"/>
                  <a:pt x="141" y="83"/>
                </a:cubicBezTo>
                <a:cubicBezTo>
                  <a:pt x="147" y="83"/>
                  <a:pt x="147" y="83"/>
                  <a:pt x="147" y="83"/>
                </a:cubicBezTo>
                <a:cubicBezTo>
                  <a:pt x="152" y="83"/>
                  <a:pt x="156" y="79"/>
                  <a:pt x="156" y="74"/>
                </a:cubicBezTo>
                <a:cubicBezTo>
                  <a:pt x="156" y="70"/>
                  <a:pt x="152" y="66"/>
                  <a:pt x="147" y="66"/>
                </a:cubicBezTo>
                <a:cubicBezTo>
                  <a:pt x="115" y="66"/>
                  <a:pt x="115" y="66"/>
                  <a:pt x="115" y="66"/>
                </a:cubicBezTo>
                <a:cubicBezTo>
                  <a:pt x="113" y="66"/>
                  <a:pt x="110" y="66"/>
                  <a:pt x="107" y="67"/>
                </a:cubicBezTo>
                <a:cubicBezTo>
                  <a:pt x="105" y="67"/>
                  <a:pt x="102" y="67"/>
                  <a:pt x="99" y="67"/>
                </a:cubicBezTo>
                <a:cubicBezTo>
                  <a:pt x="98" y="67"/>
                  <a:pt x="98" y="67"/>
                  <a:pt x="98" y="67"/>
                </a:cubicBezTo>
                <a:cubicBezTo>
                  <a:pt x="95" y="67"/>
                  <a:pt x="93" y="65"/>
                  <a:pt x="92" y="64"/>
                </a:cubicBezTo>
                <a:cubicBezTo>
                  <a:pt x="90" y="62"/>
                  <a:pt x="89" y="59"/>
                  <a:pt x="90" y="55"/>
                </a:cubicBezTo>
                <a:cubicBezTo>
                  <a:pt x="91" y="50"/>
                  <a:pt x="94" y="45"/>
                  <a:pt x="97" y="41"/>
                </a:cubicBezTo>
                <a:cubicBezTo>
                  <a:pt x="98" y="38"/>
                  <a:pt x="99" y="36"/>
                  <a:pt x="100" y="34"/>
                </a:cubicBezTo>
                <a:cubicBezTo>
                  <a:pt x="104" y="26"/>
                  <a:pt x="108" y="16"/>
                  <a:pt x="103" y="11"/>
                </a:cubicBezTo>
                <a:cubicBezTo>
                  <a:pt x="101" y="8"/>
                  <a:pt x="96" y="7"/>
                  <a:pt x="92" y="10"/>
                </a:cubicBezTo>
                <a:cubicBezTo>
                  <a:pt x="90" y="11"/>
                  <a:pt x="89" y="14"/>
                  <a:pt x="87" y="17"/>
                </a:cubicBezTo>
                <a:cubicBezTo>
                  <a:pt x="87" y="18"/>
                  <a:pt x="86" y="19"/>
                  <a:pt x="86" y="20"/>
                </a:cubicBezTo>
                <a:cubicBezTo>
                  <a:pt x="85" y="22"/>
                  <a:pt x="84" y="24"/>
                  <a:pt x="83" y="26"/>
                </a:cubicBezTo>
                <a:cubicBezTo>
                  <a:pt x="82" y="29"/>
                  <a:pt x="80" y="33"/>
                  <a:pt x="78" y="36"/>
                </a:cubicBezTo>
                <a:cubicBezTo>
                  <a:pt x="77" y="37"/>
                  <a:pt x="76" y="39"/>
                  <a:pt x="75" y="41"/>
                </a:cubicBezTo>
                <a:cubicBezTo>
                  <a:pt x="71" y="47"/>
                  <a:pt x="66" y="53"/>
                  <a:pt x="61" y="58"/>
                </a:cubicBezTo>
                <a:cubicBezTo>
                  <a:pt x="60" y="59"/>
                  <a:pt x="60" y="59"/>
                  <a:pt x="60" y="59"/>
                </a:cubicBezTo>
                <a:cubicBezTo>
                  <a:pt x="52" y="66"/>
                  <a:pt x="43" y="74"/>
                  <a:pt x="35" y="74"/>
                </a:cubicBezTo>
                <a:cubicBezTo>
                  <a:pt x="33" y="74"/>
                  <a:pt x="31" y="74"/>
                  <a:pt x="30" y="73"/>
                </a:cubicBezTo>
                <a:cubicBezTo>
                  <a:pt x="29" y="72"/>
                  <a:pt x="28" y="72"/>
                  <a:pt x="28" y="72"/>
                </a:cubicBezTo>
                <a:cubicBezTo>
                  <a:pt x="26" y="71"/>
                  <a:pt x="26" y="71"/>
                  <a:pt x="25" y="71"/>
                </a:cubicBezTo>
                <a:cubicBezTo>
                  <a:pt x="25" y="71"/>
                  <a:pt x="25" y="71"/>
                  <a:pt x="25" y="71"/>
                </a:cubicBezTo>
                <a:cubicBezTo>
                  <a:pt x="22" y="71"/>
                  <a:pt x="18" y="72"/>
                  <a:pt x="15" y="74"/>
                </a:cubicBezTo>
                <a:cubicBezTo>
                  <a:pt x="10" y="77"/>
                  <a:pt x="8" y="82"/>
                  <a:pt x="8" y="87"/>
                </a:cubicBezTo>
                <a:cubicBezTo>
                  <a:pt x="8" y="133"/>
                  <a:pt x="8" y="133"/>
                  <a:pt x="8" y="133"/>
                </a:cubicBezTo>
                <a:cubicBezTo>
                  <a:pt x="8" y="138"/>
                  <a:pt x="11" y="144"/>
                  <a:pt x="15" y="148"/>
                </a:cubicBezTo>
                <a:cubicBezTo>
                  <a:pt x="17" y="149"/>
                  <a:pt x="20" y="150"/>
                  <a:pt x="22" y="150"/>
                </a:cubicBezTo>
                <a:cubicBezTo>
                  <a:pt x="22" y="150"/>
                  <a:pt x="22" y="150"/>
                  <a:pt x="22" y="150"/>
                </a:cubicBezTo>
                <a:cubicBezTo>
                  <a:pt x="24" y="150"/>
                  <a:pt x="25" y="150"/>
                  <a:pt x="27" y="149"/>
                </a:cubicBezTo>
                <a:cubicBezTo>
                  <a:pt x="28" y="148"/>
                  <a:pt x="29" y="148"/>
                  <a:pt x="31" y="147"/>
                </a:cubicBezTo>
                <a:cubicBezTo>
                  <a:pt x="33" y="147"/>
                  <a:pt x="35" y="146"/>
                  <a:pt x="38" y="146"/>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288" name="组合 287"/>
          <p:cNvGrpSpPr/>
          <p:nvPr/>
        </p:nvGrpSpPr>
        <p:grpSpPr>
          <a:xfrm>
            <a:off x="4521563" y="5657608"/>
            <a:ext cx="430923" cy="198532"/>
            <a:chOff x="4521563" y="5657608"/>
            <a:chExt cx="430923" cy="198532"/>
          </a:xfrm>
        </p:grpSpPr>
        <p:sp>
          <p:nvSpPr>
            <p:cNvPr id="161" name="Freeform 140"/>
            <p:cNvSpPr/>
            <p:nvPr/>
          </p:nvSpPr>
          <p:spPr bwMode="auto">
            <a:xfrm>
              <a:off x="4521563" y="5753026"/>
              <a:ext cx="430923" cy="9234"/>
            </a:xfrm>
            <a:custGeom>
              <a:avLst/>
              <a:gdLst>
                <a:gd name="T0" fmla="*/ 193 w 195"/>
                <a:gd name="T1" fmla="*/ 4 h 4"/>
                <a:gd name="T2" fmla="*/ 2 w 195"/>
                <a:gd name="T3" fmla="*/ 4 h 4"/>
                <a:gd name="T4" fmla="*/ 0 w 195"/>
                <a:gd name="T5" fmla="*/ 2 h 4"/>
                <a:gd name="T6" fmla="*/ 2 w 195"/>
                <a:gd name="T7" fmla="*/ 0 h 4"/>
                <a:gd name="T8" fmla="*/ 193 w 195"/>
                <a:gd name="T9" fmla="*/ 0 h 4"/>
                <a:gd name="T10" fmla="*/ 195 w 195"/>
                <a:gd name="T11" fmla="*/ 2 h 4"/>
                <a:gd name="T12" fmla="*/ 193 w 19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95" h="4">
                  <a:moveTo>
                    <a:pt x="193" y="4"/>
                  </a:moveTo>
                  <a:cubicBezTo>
                    <a:pt x="2" y="4"/>
                    <a:pt x="2" y="4"/>
                    <a:pt x="2" y="4"/>
                  </a:cubicBezTo>
                  <a:cubicBezTo>
                    <a:pt x="1" y="4"/>
                    <a:pt x="0" y="3"/>
                    <a:pt x="0" y="2"/>
                  </a:cubicBezTo>
                  <a:cubicBezTo>
                    <a:pt x="0" y="1"/>
                    <a:pt x="1" y="0"/>
                    <a:pt x="2" y="0"/>
                  </a:cubicBezTo>
                  <a:cubicBezTo>
                    <a:pt x="193" y="0"/>
                    <a:pt x="193" y="0"/>
                    <a:pt x="193" y="0"/>
                  </a:cubicBezTo>
                  <a:cubicBezTo>
                    <a:pt x="194" y="0"/>
                    <a:pt x="195" y="1"/>
                    <a:pt x="195" y="2"/>
                  </a:cubicBezTo>
                  <a:cubicBezTo>
                    <a:pt x="195" y="3"/>
                    <a:pt x="194" y="4"/>
                    <a:pt x="193" y="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2" name="Freeform 141"/>
            <p:cNvSpPr/>
            <p:nvPr/>
          </p:nvSpPr>
          <p:spPr bwMode="auto">
            <a:xfrm>
              <a:off x="4837060" y="5657608"/>
              <a:ext cx="115426" cy="104653"/>
            </a:xfrm>
            <a:custGeom>
              <a:avLst/>
              <a:gdLst>
                <a:gd name="T0" fmla="*/ 50 w 52"/>
                <a:gd name="T1" fmla="*/ 47 h 47"/>
                <a:gd name="T2" fmla="*/ 48 w 52"/>
                <a:gd name="T3" fmla="*/ 46 h 47"/>
                <a:gd name="T4" fmla="*/ 1 w 52"/>
                <a:gd name="T5" fmla="*/ 4 h 47"/>
                <a:gd name="T6" fmla="*/ 1 w 52"/>
                <a:gd name="T7" fmla="*/ 1 h 47"/>
                <a:gd name="T8" fmla="*/ 4 w 52"/>
                <a:gd name="T9" fmla="*/ 1 h 47"/>
                <a:gd name="T10" fmla="*/ 51 w 52"/>
                <a:gd name="T11" fmla="*/ 43 h 47"/>
                <a:gd name="T12" fmla="*/ 51 w 52"/>
                <a:gd name="T13" fmla="*/ 46 h 47"/>
                <a:gd name="T14" fmla="*/ 50 w 52"/>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47">
                  <a:moveTo>
                    <a:pt x="50" y="47"/>
                  </a:moveTo>
                  <a:cubicBezTo>
                    <a:pt x="49" y="47"/>
                    <a:pt x="49" y="47"/>
                    <a:pt x="48" y="46"/>
                  </a:cubicBezTo>
                  <a:cubicBezTo>
                    <a:pt x="1" y="4"/>
                    <a:pt x="1" y="4"/>
                    <a:pt x="1" y="4"/>
                  </a:cubicBezTo>
                  <a:cubicBezTo>
                    <a:pt x="0" y="3"/>
                    <a:pt x="0" y="2"/>
                    <a:pt x="1" y="1"/>
                  </a:cubicBezTo>
                  <a:cubicBezTo>
                    <a:pt x="2" y="0"/>
                    <a:pt x="3" y="0"/>
                    <a:pt x="4" y="1"/>
                  </a:cubicBezTo>
                  <a:cubicBezTo>
                    <a:pt x="51" y="43"/>
                    <a:pt x="51" y="43"/>
                    <a:pt x="51" y="43"/>
                  </a:cubicBezTo>
                  <a:cubicBezTo>
                    <a:pt x="52" y="44"/>
                    <a:pt x="52" y="45"/>
                    <a:pt x="51" y="46"/>
                  </a:cubicBezTo>
                  <a:cubicBezTo>
                    <a:pt x="51" y="47"/>
                    <a:pt x="50" y="47"/>
                    <a:pt x="50" y="47"/>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3" name="Freeform 142"/>
            <p:cNvSpPr/>
            <p:nvPr/>
          </p:nvSpPr>
          <p:spPr bwMode="auto">
            <a:xfrm>
              <a:off x="4837060" y="5753026"/>
              <a:ext cx="115426" cy="103114"/>
            </a:xfrm>
            <a:custGeom>
              <a:avLst/>
              <a:gdLst>
                <a:gd name="T0" fmla="*/ 3 w 52"/>
                <a:gd name="T1" fmla="*/ 47 h 47"/>
                <a:gd name="T2" fmla="*/ 1 w 52"/>
                <a:gd name="T3" fmla="*/ 46 h 47"/>
                <a:gd name="T4" fmla="*/ 1 w 52"/>
                <a:gd name="T5" fmla="*/ 43 h 47"/>
                <a:gd name="T6" fmla="*/ 48 w 52"/>
                <a:gd name="T7" fmla="*/ 0 h 47"/>
                <a:gd name="T8" fmla="*/ 51 w 52"/>
                <a:gd name="T9" fmla="*/ 0 h 47"/>
                <a:gd name="T10" fmla="*/ 51 w 52"/>
                <a:gd name="T11" fmla="*/ 3 h 47"/>
                <a:gd name="T12" fmla="*/ 4 w 52"/>
                <a:gd name="T13" fmla="*/ 46 h 47"/>
                <a:gd name="T14" fmla="*/ 3 w 52"/>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47">
                  <a:moveTo>
                    <a:pt x="3" y="47"/>
                  </a:moveTo>
                  <a:cubicBezTo>
                    <a:pt x="2" y="47"/>
                    <a:pt x="2" y="46"/>
                    <a:pt x="1" y="46"/>
                  </a:cubicBezTo>
                  <a:cubicBezTo>
                    <a:pt x="0" y="45"/>
                    <a:pt x="0" y="44"/>
                    <a:pt x="1" y="43"/>
                  </a:cubicBezTo>
                  <a:cubicBezTo>
                    <a:pt x="48" y="0"/>
                    <a:pt x="48" y="0"/>
                    <a:pt x="48" y="0"/>
                  </a:cubicBezTo>
                  <a:cubicBezTo>
                    <a:pt x="49" y="0"/>
                    <a:pt x="51" y="0"/>
                    <a:pt x="51" y="0"/>
                  </a:cubicBezTo>
                  <a:cubicBezTo>
                    <a:pt x="52" y="1"/>
                    <a:pt x="52" y="3"/>
                    <a:pt x="51" y="3"/>
                  </a:cubicBezTo>
                  <a:cubicBezTo>
                    <a:pt x="4" y="46"/>
                    <a:pt x="4" y="46"/>
                    <a:pt x="4" y="46"/>
                  </a:cubicBezTo>
                  <a:cubicBezTo>
                    <a:pt x="4" y="46"/>
                    <a:pt x="3" y="47"/>
                    <a:pt x="3" y="47"/>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89" name="组合 288"/>
          <p:cNvGrpSpPr/>
          <p:nvPr/>
        </p:nvGrpSpPr>
        <p:grpSpPr>
          <a:xfrm>
            <a:off x="3675107" y="5657608"/>
            <a:ext cx="427845" cy="198532"/>
            <a:chOff x="3675107" y="5657608"/>
            <a:chExt cx="427845" cy="198532"/>
          </a:xfrm>
        </p:grpSpPr>
        <p:sp>
          <p:nvSpPr>
            <p:cNvPr id="164" name="Freeform 143"/>
            <p:cNvSpPr/>
            <p:nvPr/>
          </p:nvSpPr>
          <p:spPr bwMode="auto">
            <a:xfrm>
              <a:off x="3675107" y="5753026"/>
              <a:ext cx="427845" cy="9234"/>
            </a:xfrm>
            <a:custGeom>
              <a:avLst/>
              <a:gdLst>
                <a:gd name="T0" fmla="*/ 192 w 194"/>
                <a:gd name="T1" fmla="*/ 4 h 4"/>
                <a:gd name="T2" fmla="*/ 2 w 194"/>
                <a:gd name="T3" fmla="*/ 4 h 4"/>
                <a:gd name="T4" fmla="*/ 0 w 194"/>
                <a:gd name="T5" fmla="*/ 2 h 4"/>
                <a:gd name="T6" fmla="*/ 2 w 194"/>
                <a:gd name="T7" fmla="*/ 0 h 4"/>
                <a:gd name="T8" fmla="*/ 192 w 194"/>
                <a:gd name="T9" fmla="*/ 0 h 4"/>
                <a:gd name="T10" fmla="*/ 194 w 194"/>
                <a:gd name="T11" fmla="*/ 2 h 4"/>
                <a:gd name="T12" fmla="*/ 192 w 19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94" h="4">
                  <a:moveTo>
                    <a:pt x="192" y="4"/>
                  </a:moveTo>
                  <a:cubicBezTo>
                    <a:pt x="2" y="4"/>
                    <a:pt x="2" y="4"/>
                    <a:pt x="2" y="4"/>
                  </a:cubicBezTo>
                  <a:cubicBezTo>
                    <a:pt x="1" y="4"/>
                    <a:pt x="0" y="3"/>
                    <a:pt x="0" y="2"/>
                  </a:cubicBezTo>
                  <a:cubicBezTo>
                    <a:pt x="0" y="1"/>
                    <a:pt x="1" y="0"/>
                    <a:pt x="2" y="0"/>
                  </a:cubicBezTo>
                  <a:cubicBezTo>
                    <a:pt x="192" y="0"/>
                    <a:pt x="192" y="0"/>
                    <a:pt x="192" y="0"/>
                  </a:cubicBezTo>
                  <a:cubicBezTo>
                    <a:pt x="193" y="0"/>
                    <a:pt x="194" y="1"/>
                    <a:pt x="194" y="2"/>
                  </a:cubicBezTo>
                  <a:cubicBezTo>
                    <a:pt x="194" y="3"/>
                    <a:pt x="193" y="4"/>
                    <a:pt x="192" y="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5" name="Freeform 144"/>
            <p:cNvSpPr/>
            <p:nvPr/>
          </p:nvSpPr>
          <p:spPr bwMode="auto">
            <a:xfrm>
              <a:off x="3675107" y="5657608"/>
              <a:ext cx="112348" cy="104653"/>
            </a:xfrm>
            <a:custGeom>
              <a:avLst/>
              <a:gdLst>
                <a:gd name="T0" fmla="*/ 2 w 51"/>
                <a:gd name="T1" fmla="*/ 47 h 47"/>
                <a:gd name="T2" fmla="*/ 0 w 51"/>
                <a:gd name="T3" fmla="*/ 46 h 47"/>
                <a:gd name="T4" fmla="*/ 0 w 51"/>
                <a:gd name="T5" fmla="*/ 43 h 47"/>
                <a:gd name="T6" fmla="*/ 48 w 51"/>
                <a:gd name="T7" fmla="*/ 1 h 47"/>
                <a:gd name="T8" fmla="*/ 50 w 51"/>
                <a:gd name="T9" fmla="*/ 1 h 47"/>
                <a:gd name="T10" fmla="*/ 50 w 51"/>
                <a:gd name="T11" fmla="*/ 4 h 47"/>
                <a:gd name="T12" fmla="*/ 3 w 51"/>
                <a:gd name="T13" fmla="*/ 46 h 47"/>
                <a:gd name="T14" fmla="*/ 2 w 51"/>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47">
                  <a:moveTo>
                    <a:pt x="2" y="47"/>
                  </a:moveTo>
                  <a:cubicBezTo>
                    <a:pt x="1" y="47"/>
                    <a:pt x="1" y="47"/>
                    <a:pt x="0" y="46"/>
                  </a:cubicBezTo>
                  <a:cubicBezTo>
                    <a:pt x="0" y="45"/>
                    <a:pt x="0" y="44"/>
                    <a:pt x="0" y="43"/>
                  </a:cubicBezTo>
                  <a:cubicBezTo>
                    <a:pt x="48" y="1"/>
                    <a:pt x="48" y="1"/>
                    <a:pt x="48" y="1"/>
                  </a:cubicBezTo>
                  <a:cubicBezTo>
                    <a:pt x="48" y="0"/>
                    <a:pt x="50" y="0"/>
                    <a:pt x="50" y="1"/>
                  </a:cubicBezTo>
                  <a:cubicBezTo>
                    <a:pt x="51" y="2"/>
                    <a:pt x="51" y="3"/>
                    <a:pt x="50" y="4"/>
                  </a:cubicBezTo>
                  <a:cubicBezTo>
                    <a:pt x="3" y="46"/>
                    <a:pt x="3" y="46"/>
                    <a:pt x="3" y="46"/>
                  </a:cubicBezTo>
                  <a:cubicBezTo>
                    <a:pt x="3" y="47"/>
                    <a:pt x="2" y="47"/>
                    <a:pt x="2" y="47"/>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6" name="Freeform 145"/>
            <p:cNvSpPr/>
            <p:nvPr/>
          </p:nvSpPr>
          <p:spPr bwMode="auto">
            <a:xfrm>
              <a:off x="3675107" y="5753026"/>
              <a:ext cx="112348" cy="103114"/>
            </a:xfrm>
            <a:custGeom>
              <a:avLst/>
              <a:gdLst>
                <a:gd name="T0" fmla="*/ 49 w 51"/>
                <a:gd name="T1" fmla="*/ 47 h 47"/>
                <a:gd name="T2" fmla="*/ 48 w 51"/>
                <a:gd name="T3" fmla="*/ 46 h 47"/>
                <a:gd name="T4" fmla="*/ 0 w 51"/>
                <a:gd name="T5" fmla="*/ 3 h 47"/>
                <a:gd name="T6" fmla="*/ 0 w 51"/>
                <a:gd name="T7" fmla="*/ 0 h 47"/>
                <a:gd name="T8" fmla="*/ 3 w 51"/>
                <a:gd name="T9" fmla="*/ 0 h 47"/>
                <a:gd name="T10" fmla="*/ 50 w 51"/>
                <a:gd name="T11" fmla="*/ 43 h 47"/>
                <a:gd name="T12" fmla="*/ 50 w 51"/>
                <a:gd name="T13" fmla="*/ 46 h 47"/>
                <a:gd name="T14" fmla="*/ 49 w 51"/>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47">
                  <a:moveTo>
                    <a:pt x="49" y="47"/>
                  </a:moveTo>
                  <a:cubicBezTo>
                    <a:pt x="49" y="47"/>
                    <a:pt x="48" y="46"/>
                    <a:pt x="48" y="46"/>
                  </a:cubicBezTo>
                  <a:cubicBezTo>
                    <a:pt x="0" y="3"/>
                    <a:pt x="0" y="3"/>
                    <a:pt x="0" y="3"/>
                  </a:cubicBezTo>
                  <a:cubicBezTo>
                    <a:pt x="0" y="3"/>
                    <a:pt x="0" y="1"/>
                    <a:pt x="0" y="0"/>
                  </a:cubicBezTo>
                  <a:cubicBezTo>
                    <a:pt x="1" y="0"/>
                    <a:pt x="2" y="0"/>
                    <a:pt x="3" y="0"/>
                  </a:cubicBezTo>
                  <a:cubicBezTo>
                    <a:pt x="50" y="43"/>
                    <a:pt x="50" y="43"/>
                    <a:pt x="50" y="43"/>
                  </a:cubicBezTo>
                  <a:cubicBezTo>
                    <a:pt x="51" y="44"/>
                    <a:pt x="51" y="45"/>
                    <a:pt x="50" y="46"/>
                  </a:cubicBezTo>
                  <a:cubicBezTo>
                    <a:pt x="50" y="46"/>
                    <a:pt x="50" y="47"/>
                    <a:pt x="49" y="47"/>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86" name="组合 285"/>
          <p:cNvGrpSpPr/>
          <p:nvPr/>
        </p:nvGrpSpPr>
        <p:grpSpPr>
          <a:xfrm>
            <a:off x="6309894" y="5548337"/>
            <a:ext cx="235469" cy="415534"/>
            <a:chOff x="6309894" y="5548337"/>
            <a:chExt cx="235469" cy="415534"/>
          </a:xfrm>
        </p:grpSpPr>
        <p:sp>
          <p:nvSpPr>
            <p:cNvPr id="167" name="Freeform 146"/>
            <p:cNvSpPr/>
            <p:nvPr/>
          </p:nvSpPr>
          <p:spPr bwMode="auto">
            <a:xfrm>
              <a:off x="6309894" y="5548337"/>
              <a:ext cx="235469" cy="213923"/>
            </a:xfrm>
            <a:custGeom>
              <a:avLst/>
              <a:gdLst>
                <a:gd name="T0" fmla="*/ 3 w 107"/>
                <a:gd name="T1" fmla="*/ 97 h 97"/>
                <a:gd name="T2" fmla="*/ 1 w 107"/>
                <a:gd name="T3" fmla="*/ 96 h 97"/>
                <a:gd name="T4" fmla="*/ 1 w 107"/>
                <a:gd name="T5" fmla="*/ 93 h 97"/>
                <a:gd name="T6" fmla="*/ 103 w 107"/>
                <a:gd name="T7" fmla="*/ 1 h 97"/>
                <a:gd name="T8" fmla="*/ 106 w 107"/>
                <a:gd name="T9" fmla="*/ 1 h 97"/>
                <a:gd name="T10" fmla="*/ 106 w 107"/>
                <a:gd name="T11" fmla="*/ 4 h 97"/>
                <a:gd name="T12" fmla="*/ 4 w 107"/>
                <a:gd name="T13" fmla="*/ 96 h 97"/>
                <a:gd name="T14" fmla="*/ 3 w 107"/>
                <a:gd name="T15" fmla="*/ 97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97">
                  <a:moveTo>
                    <a:pt x="3" y="97"/>
                  </a:moveTo>
                  <a:cubicBezTo>
                    <a:pt x="2" y="97"/>
                    <a:pt x="2" y="97"/>
                    <a:pt x="1" y="96"/>
                  </a:cubicBezTo>
                  <a:cubicBezTo>
                    <a:pt x="0" y="95"/>
                    <a:pt x="1" y="94"/>
                    <a:pt x="1" y="93"/>
                  </a:cubicBezTo>
                  <a:cubicBezTo>
                    <a:pt x="103" y="1"/>
                    <a:pt x="103" y="1"/>
                    <a:pt x="103" y="1"/>
                  </a:cubicBezTo>
                  <a:cubicBezTo>
                    <a:pt x="104" y="0"/>
                    <a:pt x="105" y="0"/>
                    <a:pt x="106" y="1"/>
                  </a:cubicBezTo>
                  <a:cubicBezTo>
                    <a:pt x="107" y="2"/>
                    <a:pt x="107" y="3"/>
                    <a:pt x="106" y="4"/>
                  </a:cubicBezTo>
                  <a:cubicBezTo>
                    <a:pt x="4" y="96"/>
                    <a:pt x="4" y="96"/>
                    <a:pt x="4" y="96"/>
                  </a:cubicBezTo>
                  <a:cubicBezTo>
                    <a:pt x="4" y="97"/>
                    <a:pt x="3" y="97"/>
                    <a:pt x="3" y="97"/>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8" name="Freeform 147"/>
            <p:cNvSpPr/>
            <p:nvPr/>
          </p:nvSpPr>
          <p:spPr bwMode="auto">
            <a:xfrm>
              <a:off x="6309894" y="5753026"/>
              <a:ext cx="235469" cy="210845"/>
            </a:xfrm>
            <a:custGeom>
              <a:avLst/>
              <a:gdLst>
                <a:gd name="T0" fmla="*/ 104 w 107"/>
                <a:gd name="T1" fmla="*/ 96 h 96"/>
                <a:gd name="T2" fmla="*/ 103 w 107"/>
                <a:gd name="T3" fmla="*/ 95 h 96"/>
                <a:gd name="T4" fmla="*/ 1 w 107"/>
                <a:gd name="T5" fmla="*/ 3 h 96"/>
                <a:gd name="T6" fmla="*/ 1 w 107"/>
                <a:gd name="T7" fmla="*/ 0 h 96"/>
                <a:gd name="T8" fmla="*/ 4 w 107"/>
                <a:gd name="T9" fmla="*/ 0 h 96"/>
                <a:gd name="T10" fmla="*/ 106 w 107"/>
                <a:gd name="T11" fmla="*/ 93 h 96"/>
                <a:gd name="T12" fmla="*/ 106 w 107"/>
                <a:gd name="T13" fmla="*/ 95 h 96"/>
                <a:gd name="T14" fmla="*/ 104 w 107"/>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96">
                  <a:moveTo>
                    <a:pt x="104" y="96"/>
                  </a:moveTo>
                  <a:cubicBezTo>
                    <a:pt x="104" y="96"/>
                    <a:pt x="104" y="96"/>
                    <a:pt x="103" y="95"/>
                  </a:cubicBezTo>
                  <a:cubicBezTo>
                    <a:pt x="1" y="3"/>
                    <a:pt x="1" y="3"/>
                    <a:pt x="1" y="3"/>
                  </a:cubicBezTo>
                  <a:cubicBezTo>
                    <a:pt x="1" y="3"/>
                    <a:pt x="0" y="1"/>
                    <a:pt x="1" y="0"/>
                  </a:cubicBezTo>
                  <a:cubicBezTo>
                    <a:pt x="2" y="0"/>
                    <a:pt x="3" y="0"/>
                    <a:pt x="4" y="0"/>
                  </a:cubicBezTo>
                  <a:cubicBezTo>
                    <a:pt x="106" y="93"/>
                    <a:pt x="106" y="93"/>
                    <a:pt x="106" y="93"/>
                  </a:cubicBezTo>
                  <a:cubicBezTo>
                    <a:pt x="107" y="93"/>
                    <a:pt x="107" y="95"/>
                    <a:pt x="106" y="95"/>
                  </a:cubicBezTo>
                  <a:cubicBezTo>
                    <a:pt x="106" y="96"/>
                    <a:pt x="105" y="96"/>
                    <a:pt x="104" y="96"/>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91" name="组合 290"/>
          <p:cNvGrpSpPr/>
          <p:nvPr/>
        </p:nvGrpSpPr>
        <p:grpSpPr>
          <a:xfrm>
            <a:off x="5468054" y="5548337"/>
            <a:ext cx="235469" cy="415534"/>
            <a:chOff x="5468054" y="5548337"/>
            <a:chExt cx="235469" cy="415534"/>
          </a:xfrm>
        </p:grpSpPr>
        <p:sp>
          <p:nvSpPr>
            <p:cNvPr id="169" name="Freeform 148"/>
            <p:cNvSpPr/>
            <p:nvPr/>
          </p:nvSpPr>
          <p:spPr bwMode="auto">
            <a:xfrm>
              <a:off x="5468054" y="5548337"/>
              <a:ext cx="235469" cy="213923"/>
            </a:xfrm>
            <a:custGeom>
              <a:avLst/>
              <a:gdLst>
                <a:gd name="T0" fmla="*/ 104 w 107"/>
                <a:gd name="T1" fmla="*/ 97 h 97"/>
                <a:gd name="T2" fmla="*/ 103 w 107"/>
                <a:gd name="T3" fmla="*/ 96 h 97"/>
                <a:gd name="T4" fmla="*/ 1 w 107"/>
                <a:gd name="T5" fmla="*/ 4 h 97"/>
                <a:gd name="T6" fmla="*/ 1 w 107"/>
                <a:gd name="T7" fmla="*/ 1 h 97"/>
                <a:gd name="T8" fmla="*/ 4 w 107"/>
                <a:gd name="T9" fmla="*/ 1 h 97"/>
                <a:gd name="T10" fmla="*/ 106 w 107"/>
                <a:gd name="T11" fmla="*/ 93 h 97"/>
                <a:gd name="T12" fmla="*/ 106 w 107"/>
                <a:gd name="T13" fmla="*/ 96 h 97"/>
                <a:gd name="T14" fmla="*/ 104 w 107"/>
                <a:gd name="T15" fmla="*/ 97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97">
                  <a:moveTo>
                    <a:pt x="104" y="97"/>
                  </a:moveTo>
                  <a:cubicBezTo>
                    <a:pt x="104" y="97"/>
                    <a:pt x="103" y="97"/>
                    <a:pt x="103" y="96"/>
                  </a:cubicBezTo>
                  <a:cubicBezTo>
                    <a:pt x="1" y="4"/>
                    <a:pt x="1" y="4"/>
                    <a:pt x="1" y="4"/>
                  </a:cubicBezTo>
                  <a:cubicBezTo>
                    <a:pt x="0" y="3"/>
                    <a:pt x="0" y="2"/>
                    <a:pt x="1" y="1"/>
                  </a:cubicBezTo>
                  <a:cubicBezTo>
                    <a:pt x="2" y="0"/>
                    <a:pt x="3" y="0"/>
                    <a:pt x="4" y="1"/>
                  </a:cubicBezTo>
                  <a:cubicBezTo>
                    <a:pt x="106" y="93"/>
                    <a:pt x="106" y="93"/>
                    <a:pt x="106" y="93"/>
                  </a:cubicBezTo>
                  <a:cubicBezTo>
                    <a:pt x="107" y="94"/>
                    <a:pt x="107" y="95"/>
                    <a:pt x="106" y="96"/>
                  </a:cubicBezTo>
                  <a:cubicBezTo>
                    <a:pt x="106" y="97"/>
                    <a:pt x="105" y="97"/>
                    <a:pt x="104" y="97"/>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0" name="Freeform 149"/>
            <p:cNvSpPr/>
            <p:nvPr/>
          </p:nvSpPr>
          <p:spPr bwMode="auto">
            <a:xfrm>
              <a:off x="5468054" y="5753026"/>
              <a:ext cx="235469" cy="210845"/>
            </a:xfrm>
            <a:custGeom>
              <a:avLst/>
              <a:gdLst>
                <a:gd name="T0" fmla="*/ 3 w 107"/>
                <a:gd name="T1" fmla="*/ 96 h 96"/>
                <a:gd name="T2" fmla="*/ 1 w 107"/>
                <a:gd name="T3" fmla="*/ 95 h 96"/>
                <a:gd name="T4" fmla="*/ 1 w 107"/>
                <a:gd name="T5" fmla="*/ 93 h 96"/>
                <a:gd name="T6" fmla="*/ 103 w 107"/>
                <a:gd name="T7" fmla="*/ 0 h 96"/>
                <a:gd name="T8" fmla="*/ 106 w 107"/>
                <a:gd name="T9" fmla="*/ 0 h 96"/>
                <a:gd name="T10" fmla="*/ 106 w 107"/>
                <a:gd name="T11" fmla="*/ 3 h 96"/>
                <a:gd name="T12" fmla="*/ 4 w 107"/>
                <a:gd name="T13" fmla="*/ 95 h 96"/>
                <a:gd name="T14" fmla="*/ 3 w 107"/>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96">
                  <a:moveTo>
                    <a:pt x="3" y="96"/>
                  </a:moveTo>
                  <a:cubicBezTo>
                    <a:pt x="2" y="96"/>
                    <a:pt x="2" y="96"/>
                    <a:pt x="1" y="95"/>
                  </a:cubicBezTo>
                  <a:cubicBezTo>
                    <a:pt x="0" y="95"/>
                    <a:pt x="0" y="93"/>
                    <a:pt x="1" y="93"/>
                  </a:cubicBezTo>
                  <a:cubicBezTo>
                    <a:pt x="103" y="0"/>
                    <a:pt x="103" y="0"/>
                    <a:pt x="103" y="0"/>
                  </a:cubicBezTo>
                  <a:cubicBezTo>
                    <a:pt x="104" y="0"/>
                    <a:pt x="105" y="0"/>
                    <a:pt x="106" y="0"/>
                  </a:cubicBezTo>
                  <a:cubicBezTo>
                    <a:pt x="107" y="1"/>
                    <a:pt x="107" y="3"/>
                    <a:pt x="106" y="3"/>
                  </a:cubicBezTo>
                  <a:cubicBezTo>
                    <a:pt x="4" y="95"/>
                    <a:pt x="4" y="95"/>
                    <a:pt x="4" y="95"/>
                  </a:cubicBezTo>
                  <a:cubicBezTo>
                    <a:pt x="4" y="96"/>
                    <a:pt x="3" y="96"/>
                    <a:pt x="3" y="96"/>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85" name="组合 284"/>
          <p:cNvGrpSpPr/>
          <p:nvPr/>
        </p:nvGrpSpPr>
        <p:grpSpPr>
          <a:xfrm>
            <a:off x="8007423" y="5543721"/>
            <a:ext cx="243164" cy="424767"/>
            <a:chOff x="8007423" y="5543721"/>
            <a:chExt cx="243164" cy="424767"/>
          </a:xfrm>
        </p:grpSpPr>
        <p:sp>
          <p:nvSpPr>
            <p:cNvPr id="171" name="Freeform 150"/>
            <p:cNvSpPr/>
            <p:nvPr/>
          </p:nvSpPr>
          <p:spPr bwMode="auto">
            <a:xfrm>
              <a:off x="8007423" y="5543721"/>
              <a:ext cx="243164" cy="221618"/>
            </a:xfrm>
            <a:custGeom>
              <a:avLst/>
              <a:gdLst>
                <a:gd name="T0" fmla="*/ 4 w 110"/>
                <a:gd name="T1" fmla="*/ 101 h 101"/>
                <a:gd name="T2" fmla="*/ 1 w 110"/>
                <a:gd name="T3" fmla="*/ 100 h 101"/>
                <a:gd name="T4" fmla="*/ 2 w 110"/>
                <a:gd name="T5" fmla="*/ 94 h 101"/>
                <a:gd name="T6" fmla="*/ 103 w 110"/>
                <a:gd name="T7" fmla="*/ 2 h 101"/>
                <a:gd name="T8" fmla="*/ 109 w 110"/>
                <a:gd name="T9" fmla="*/ 2 h 101"/>
                <a:gd name="T10" fmla="*/ 109 w 110"/>
                <a:gd name="T11" fmla="*/ 8 h 101"/>
                <a:gd name="T12" fmla="*/ 7 w 110"/>
                <a:gd name="T13" fmla="*/ 100 h 101"/>
                <a:gd name="T14" fmla="*/ 4 w 110"/>
                <a:gd name="T15" fmla="*/ 101 h 1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101">
                  <a:moveTo>
                    <a:pt x="4" y="101"/>
                  </a:moveTo>
                  <a:cubicBezTo>
                    <a:pt x="3" y="101"/>
                    <a:pt x="2" y="100"/>
                    <a:pt x="1" y="100"/>
                  </a:cubicBezTo>
                  <a:cubicBezTo>
                    <a:pt x="0" y="98"/>
                    <a:pt x="0" y="95"/>
                    <a:pt x="2" y="94"/>
                  </a:cubicBezTo>
                  <a:cubicBezTo>
                    <a:pt x="103" y="2"/>
                    <a:pt x="103" y="2"/>
                    <a:pt x="103" y="2"/>
                  </a:cubicBezTo>
                  <a:cubicBezTo>
                    <a:pt x="105" y="0"/>
                    <a:pt x="107" y="0"/>
                    <a:pt x="109" y="2"/>
                  </a:cubicBezTo>
                  <a:cubicBezTo>
                    <a:pt x="110" y="4"/>
                    <a:pt x="110" y="6"/>
                    <a:pt x="109" y="8"/>
                  </a:cubicBezTo>
                  <a:cubicBezTo>
                    <a:pt x="7" y="100"/>
                    <a:pt x="7" y="100"/>
                    <a:pt x="7" y="100"/>
                  </a:cubicBezTo>
                  <a:cubicBezTo>
                    <a:pt x="6" y="101"/>
                    <a:pt x="5" y="101"/>
                    <a:pt x="4" y="101"/>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2" name="Freeform 151"/>
            <p:cNvSpPr/>
            <p:nvPr/>
          </p:nvSpPr>
          <p:spPr bwMode="auto">
            <a:xfrm>
              <a:off x="8007423" y="5746870"/>
              <a:ext cx="243164" cy="221618"/>
            </a:xfrm>
            <a:custGeom>
              <a:avLst/>
              <a:gdLst>
                <a:gd name="T0" fmla="*/ 106 w 110"/>
                <a:gd name="T1" fmla="*/ 101 h 101"/>
                <a:gd name="T2" fmla="*/ 103 w 110"/>
                <a:gd name="T3" fmla="*/ 100 h 101"/>
                <a:gd name="T4" fmla="*/ 2 w 110"/>
                <a:gd name="T5" fmla="*/ 8 h 101"/>
                <a:gd name="T6" fmla="*/ 1 w 110"/>
                <a:gd name="T7" fmla="*/ 2 h 101"/>
                <a:gd name="T8" fmla="*/ 7 w 110"/>
                <a:gd name="T9" fmla="*/ 2 h 101"/>
                <a:gd name="T10" fmla="*/ 109 w 110"/>
                <a:gd name="T11" fmla="*/ 94 h 101"/>
                <a:gd name="T12" fmla="*/ 109 w 110"/>
                <a:gd name="T13" fmla="*/ 100 h 101"/>
                <a:gd name="T14" fmla="*/ 106 w 110"/>
                <a:gd name="T15" fmla="*/ 101 h 1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101">
                  <a:moveTo>
                    <a:pt x="106" y="101"/>
                  </a:moveTo>
                  <a:cubicBezTo>
                    <a:pt x="105" y="101"/>
                    <a:pt x="104" y="101"/>
                    <a:pt x="103" y="100"/>
                  </a:cubicBezTo>
                  <a:cubicBezTo>
                    <a:pt x="2" y="8"/>
                    <a:pt x="2" y="8"/>
                    <a:pt x="2" y="8"/>
                  </a:cubicBezTo>
                  <a:cubicBezTo>
                    <a:pt x="0" y="6"/>
                    <a:pt x="0" y="4"/>
                    <a:pt x="1" y="2"/>
                  </a:cubicBezTo>
                  <a:cubicBezTo>
                    <a:pt x="3" y="1"/>
                    <a:pt x="5" y="0"/>
                    <a:pt x="7" y="2"/>
                  </a:cubicBezTo>
                  <a:cubicBezTo>
                    <a:pt x="109" y="94"/>
                    <a:pt x="109" y="94"/>
                    <a:pt x="109" y="94"/>
                  </a:cubicBezTo>
                  <a:cubicBezTo>
                    <a:pt x="110" y="96"/>
                    <a:pt x="110" y="98"/>
                    <a:pt x="109" y="100"/>
                  </a:cubicBezTo>
                  <a:cubicBezTo>
                    <a:pt x="108" y="101"/>
                    <a:pt x="107" y="101"/>
                    <a:pt x="106" y="101"/>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87" name="组合 286"/>
          <p:cNvGrpSpPr/>
          <p:nvPr/>
        </p:nvGrpSpPr>
        <p:grpSpPr>
          <a:xfrm>
            <a:off x="7147116" y="5543721"/>
            <a:ext cx="244703" cy="424767"/>
            <a:chOff x="7147116" y="5543721"/>
            <a:chExt cx="244703" cy="424767"/>
          </a:xfrm>
        </p:grpSpPr>
        <p:sp>
          <p:nvSpPr>
            <p:cNvPr id="173" name="Freeform 152"/>
            <p:cNvSpPr/>
            <p:nvPr/>
          </p:nvSpPr>
          <p:spPr bwMode="auto">
            <a:xfrm>
              <a:off x="7147116" y="5543721"/>
              <a:ext cx="244703" cy="221618"/>
            </a:xfrm>
            <a:custGeom>
              <a:avLst/>
              <a:gdLst>
                <a:gd name="T0" fmla="*/ 107 w 111"/>
                <a:gd name="T1" fmla="*/ 101 h 101"/>
                <a:gd name="T2" fmla="*/ 104 w 111"/>
                <a:gd name="T3" fmla="*/ 100 h 101"/>
                <a:gd name="T4" fmla="*/ 2 w 111"/>
                <a:gd name="T5" fmla="*/ 8 h 101"/>
                <a:gd name="T6" fmla="*/ 2 w 111"/>
                <a:gd name="T7" fmla="*/ 2 h 101"/>
                <a:gd name="T8" fmla="*/ 7 w 111"/>
                <a:gd name="T9" fmla="*/ 2 h 101"/>
                <a:gd name="T10" fmla="*/ 109 w 111"/>
                <a:gd name="T11" fmla="*/ 94 h 101"/>
                <a:gd name="T12" fmla="*/ 110 w 111"/>
                <a:gd name="T13" fmla="*/ 100 h 101"/>
                <a:gd name="T14" fmla="*/ 107 w 111"/>
                <a:gd name="T15" fmla="*/ 101 h 1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101">
                  <a:moveTo>
                    <a:pt x="107" y="101"/>
                  </a:moveTo>
                  <a:cubicBezTo>
                    <a:pt x="106" y="101"/>
                    <a:pt x="105" y="101"/>
                    <a:pt x="104" y="100"/>
                  </a:cubicBezTo>
                  <a:cubicBezTo>
                    <a:pt x="2" y="8"/>
                    <a:pt x="2" y="8"/>
                    <a:pt x="2" y="8"/>
                  </a:cubicBezTo>
                  <a:cubicBezTo>
                    <a:pt x="0" y="6"/>
                    <a:pt x="0" y="4"/>
                    <a:pt x="2" y="2"/>
                  </a:cubicBezTo>
                  <a:cubicBezTo>
                    <a:pt x="3" y="0"/>
                    <a:pt x="6" y="0"/>
                    <a:pt x="7" y="2"/>
                  </a:cubicBezTo>
                  <a:cubicBezTo>
                    <a:pt x="109" y="94"/>
                    <a:pt x="109" y="94"/>
                    <a:pt x="109" y="94"/>
                  </a:cubicBezTo>
                  <a:cubicBezTo>
                    <a:pt x="111" y="95"/>
                    <a:pt x="111" y="98"/>
                    <a:pt x="110" y="100"/>
                  </a:cubicBezTo>
                  <a:cubicBezTo>
                    <a:pt x="109" y="100"/>
                    <a:pt x="108" y="101"/>
                    <a:pt x="107" y="101"/>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4" name="Freeform 153"/>
            <p:cNvSpPr/>
            <p:nvPr/>
          </p:nvSpPr>
          <p:spPr bwMode="auto">
            <a:xfrm>
              <a:off x="7147116" y="5746870"/>
              <a:ext cx="244703" cy="221618"/>
            </a:xfrm>
            <a:custGeom>
              <a:avLst/>
              <a:gdLst>
                <a:gd name="T0" fmla="*/ 5 w 111"/>
                <a:gd name="T1" fmla="*/ 101 h 101"/>
                <a:gd name="T2" fmla="*/ 2 w 111"/>
                <a:gd name="T3" fmla="*/ 100 h 101"/>
                <a:gd name="T4" fmla="*/ 2 w 111"/>
                <a:gd name="T5" fmla="*/ 94 h 101"/>
                <a:gd name="T6" fmla="*/ 104 w 111"/>
                <a:gd name="T7" fmla="*/ 2 h 101"/>
                <a:gd name="T8" fmla="*/ 110 w 111"/>
                <a:gd name="T9" fmla="*/ 2 h 101"/>
                <a:gd name="T10" fmla="*/ 109 w 111"/>
                <a:gd name="T11" fmla="*/ 8 h 101"/>
                <a:gd name="T12" fmla="*/ 7 w 111"/>
                <a:gd name="T13" fmla="*/ 100 h 101"/>
                <a:gd name="T14" fmla="*/ 5 w 111"/>
                <a:gd name="T15" fmla="*/ 101 h 1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101">
                  <a:moveTo>
                    <a:pt x="5" y="101"/>
                  </a:moveTo>
                  <a:cubicBezTo>
                    <a:pt x="4" y="101"/>
                    <a:pt x="3" y="101"/>
                    <a:pt x="2" y="100"/>
                  </a:cubicBezTo>
                  <a:cubicBezTo>
                    <a:pt x="0" y="98"/>
                    <a:pt x="0" y="96"/>
                    <a:pt x="2" y="94"/>
                  </a:cubicBezTo>
                  <a:cubicBezTo>
                    <a:pt x="104" y="2"/>
                    <a:pt x="104" y="2"/>
                    <a:pt x="104" y="2"/>
                  </a:cubicBezTo>
                  <a:cubicBezTo>
                    <a:pt x="106" y="0"/>
                    <a:pt x="108" y="1"/>
                    <a:pt x="110" y="2"/>
                  </a:cubicBezTo>
                  <a:cubicBezTo>
                    <a:pt x="111" y="4"/>
                    <a:pt x="111" y="6"/>
                    <a:pt x="109" y="8"/>
                  </a:cubicBezTo>
                  <a:cubicBezTo>
                    <a:pt x="7" y="100"/>
                    <a:pt x="7" y="100"/>
                    <a:pt x="7" y="100"/>
                  </a:cubicBezTo>
                  <a:cubicBezTo>
                    <a:pt x="7" y="101"/>
                    <a:pt x="6" y="101"/>
                    <a:pt x="5" y="101"/>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54" name="组合 253"/>
          <p:cNvGrpSpPr/>
          <p:nvPr/>
        </p:nvGrpSpPr>
        <p:grpSpPr>
          <a:xfrm>
            <a:off x="10519089" y="4704959"/>
            <a:ext cx="306264" cy="410916"/>
            <a:chOff x="10750551" y="4089400"/>
            <a:chExt cx="315913" cy="423863"/>
          </a:xfrm>
        </p:grpSpPr>
        <p:sp>
          <p:nvSpPr>
            <p:cNvPr id="175" name="Freeform 154"/>
            <p:cNvSpPr/>
            <p:nvPr/>
          </p:nvSpPr>
          <p:spPr bwMode="auto">
            <a:xfrm>
              <a:off x="10910889" y="4156075"/>
              <a:ext cx="92075" cy="90488"/>
            </a:xfrm>
            <a:custGeom>
              <a:avLst/>
              <a:gdLst>
                <a:gd name="T0" fmla="*/ 58 w 58"/>
                <a:gd name="T1" fmla="*/ 57 h 57"/>
                <a:gd name="T2" fmla="*/ 0 w 58"/>
                <a:gd name="T3" fmla="*/ 57 h 57"/>
                <a:gd name="T4" fmla="*/ 0 w 58"/>
                <a:gd name="T5" fmla="*/ 0 h 57"/>
                <a:gd name="T6" fmla="*/ 10 w 58"/>
                <a:gd name="T7" fmla="*/ 0 h 57"/>
                <a:gd name="T8" fmla="*/ 10 w 58"/>
                <a:gd name="T9" fmla="*/ 47 h 57"/>
                <a:gd name="T10" fmla="*/ 58 w 58"/>
                <a:gd name="T11" fmla="*/ 47 h 57"/>
                <a:gd name="T12" fmla="*/ 58 w 58"/>
                <a:gd name="T13" fmla="*/ 57 h 57"/>
              </a:gdLst>
              <a:ahLst/>
              <a:cxnLst>
                <a:cxn ang="0">
                  <a:pos x="T0" y="T1"/>
                </a:cxn>
                <a:cxn ang="0">
                  <a:pos x="T2" y="T3"/>
                </a:cxn>
                <a:cxn ang="0">
                  <a:pos x="T4" y="T5"/>
                </a:cxn>
                <a:cxn ang="0">
                  <a:pos x="T6" y="T7"/>
                </a:cxn>
                <a:cxn ang="0">
                  <a:pos x="T8" y="T9"/>
                </a:cxn>
                <a:cxn ang="0">
                  <a:pos x="T10" y="T11"/>
                </a:cxn>
                <a:cxn ang="0">
                  <a:pos x="T12" y="T13"/>
                </a:cxn>
              </a:cxnLst>
              <a:rect l="0" t="0" r="r" b="b"/>
              <a:pathLst>
                <a:path w="58" h="57">
                  <a:moveTo>
                    <a:pt x="58" y="57"/>
                  </a:moveTo>
                  <a:lnTo>
                    <a:pt x="0" y="57"/>
                  </a:lnTo>
                  <a:lnTo>
                    <a:pt x="0" y="0"/>
                  </a:lnTo>
                  <a:lnTo>
                    <a:pt x="10" y="0"/>
                  </a:lnTo>
                  <a:lnTo>
                    <a:pt x="10" y="47"/>
                  </a:lnTo>
                  <a:lnTo>
                    <a:pt x="58" y="47"/>
                  </a:lnTo>
                  <a:lnTo>
                    <a:pt x="58" y="57"/>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6" name="Freeform 155"/>
            <p:cNvSpPr>
              <a:spLocks noEditPoints="1"/>
            </p:cNvSpPr>
            <p:nvPr/>
          </p:nvSpPr>
          <p:spPr bwMode="auto">
            <a:xfrm>
              <a:off x="10750551" y="4146550"/>
              <a:ext cx="260350" cy="366713"/>
            </a:xfrm>
            <a:custGeom>
              <a:avLst/>
              <a:gdLst>
                <a:gd name="T0" fmla="*/ 164 w 164"/>
                <a:gd name="T1" fmla="*/ 231 h 231"/>
                <a:gd name="T2" fmla="*/ 0 w 164"/>
                <a:gd name="T3" fmla="*/ 231 h 231"/>
                <a:gd name="T4" fmla="*/ 0 w 164"/>
                <a:gd name="T5" fmla="*/ 0 h 231"/>
                <a:gd name="T6" fmla="*/ 110 w 164"/>
                <a:gd name="T7" fmla="*/ 0 h 231"/>
                <a:gd name="T8" fmla="*/ 164 w 164"/>
                <a:gd name="T9" fmla="*/ 55 h 231"/>
                <a:gd name="T10" fmla="*/ 164 w 164"/>
                <a:gd name="T11" fmla="*/ 231 h 231"/>
                <a:gd name="T12" fmla="*/ 10 w 164"/>
                <a:gd name="T13" fmla="*/ 221 h 231"/>
                <a:gd name="T14" fmla="*/ 154 w 164"/>
                <a:gd name="T15" fmla="*/ 221 h 231"/>
                <a:gd name="T16" fmla="*/ 154 w 164"/>
                <a:gd name="T17" fmla="*/ 59 h 231"/>
                <a:gd name="T18" fmla="*/ 106 w 164"/>
                <a:gd name="T19" fmla="*/ 10 h 231"/>
                <a:gd name="T20" fmla="*/ 10 w 164"/>
                <a:gd name="T21" fmla="*/ 10 h 231"/>
                <a:gd name="T22" fmla="*/ 10 w 164"/>
                <a:gd name="T23" fmla="*/ 221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231">
                  <a:moveTo>
                    <a:pt x="164" y="231"/>
                  </a:moveTo>
                  <a:lnTo>
                    <a:pt x="0" y="231"/>
                  </a:lnTo>
                  <a:lnTo>
                    <a:pt x="0" y="0"/>
                  </a:lnTo>
                  <a:lnTo>
                    <a:pt x="110" y="0"/>
                  </a:lnTo>
                  <a:lnTo>
                    <a:pt x="164" y="55"/>
                  </a:lnTo>
                  <a:lnTo>
                    <a:pt x="164" y="231"/>
                  </a:lnTo>
                  <a:close/>
                  <a:moveTo>
                    <a:pt x="10" y="221"/>
                  </a:moveTo>
                  <a:lnTo>
                    <a:pt x="154" y="221"/>
                  </a:lnTo>
                  <a:lnTo>
                    <a:pt x="154" y="59"/>
                  </a:lnTo>
                  <a:lnTo>
                    <a:pt x="106" y="10"/>
                  </a:lnTo>
                  <a:lnTo>
                    <a:pt x="10" y="10"/>
                  </a:lnTo>
                  <a:lnTo>
                    <a:pt x="10" y="221"/>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7" name="Freeform 156"/>
            <p:cNvSpPr/>
            <p:nvPr/>
          </p:nvSpPr>
          <p:spPr bwMode="auto">
            <a:xfrm>
              <a:off x="10966451" y="4098925"/>
              <a:ext cx="90488" cy="90488"/>
            </a:xfrm>
            <a:custGeom>
              <a:avLst/>
              <a:gdLst>
                <a:gd name="T0" fmla="*/ 57 w 57"/>
                <a:gd name="T1" fmla="*/ 57 h 57"/>
                <a:gd name="T2" fmla="*/ 0 w 57"/>
                <a:gd name="T3" fmla="*/ 57 h 57"/>
                <a:gd name="T4" fmla="*/ 0 w 57"/>
                <a:gd name="T5" fmla="*/ 0 h 57"/>
                <a:gd name="T6" fmla="*/ 10 w 57"/>
                <a:gd name="T7" fmla="*/ 0 h 57"/>
                <a:gd name="T8" fmla="*/ 10 w 57"/>
                <a:gd name="T9" fmla="*/ 47 h 57"/>
                <a:gd name="T10" fmla="*/ 57 w 57"/>
                <a:gd name="T11" fmla="*/ 47 h 57"/>
                <a:gd name="T12" fmla="*/ 57 w 57"/>
                <a:gd name="T13" fmla="*/ 57 h 57"/>
              </a:gdLst>
              <a:ahLst/>
              <a:cxnLst>
                <a:cxn ang="0">
                  <a:pos x="T0" y="T1"/>
                </a:cxn>
                <a:cxn ang="0">
                  <a:pos x="T2" y="T3"/>
                </a:cxn>
                <a:cxn ang="0">
                  <a:pos x="T4" y="T5"/>
                </a:cxn>
                <a:cxn ang="0">
                  <a:pos x="T6" y="T7"/>
                </a:cxn>
                <a:cxn ang="0">
                  <a:pos x="T8" y="T9"/>
                </a:cxn>
                <a:cxn ang="0">
                  <a:pos x="T10" y="T11"/>
                </a:cxn>
                <a:cxn ang="0">
                  <a:pos x="T12" y="T13"/>
                </a:cxn>
              </a:cxnLst>
              <a:rect l="0" t="0" r="r" b="b"/>
              <a:pathLst>
                <a:path w="57" h="57">
                  <a:moveTo>
                    <a:pt x="57" y="57"/>
                  </a:moveTo>
                  <a:lnTo>
                    <a:pt x="0" y="57"/>
                  </a:lnTo>
                  <a:lnTo>
                    <a:pt x="0" y="0"/>
                  </a:lnTo>
                  <a:lnTo>
                    <a:pt x="10" y="0"/>
                  </a:lnTo>
                  <a:lnTo>
                    <a:pt x="10" y="47"/>
                  </a:lnTo>
                  <a:lnTo>
                    <a:pt x="57" y="47"/>
                  </a:lnTo>
                  <a:lnTo>
                    <a:pt x="57" y="57"/>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8" name="Freeform 157"/>
            <p:cNvSpPr/>
            <p:nvPr/>
          </p:nvSpPr>
          <p:spPr bwMode="auto">
            <a:xfrm>
              <a:off x="10804526" y="4089400"/>
              <a:ext cx="261938" cy="366713"/>
            </a:xfrm>
            <a:custGeom>
              <a:avLst/>
              <a:gdLst>
                <a:gd name="T0" fmla="*/ 165 w 165"/>
                <a:gd name="T1" fmla="*/ 231 h 231"/>
                <a:gd name="T2" fmla="*/ 125 w 165"/>
                <a:gd name="T3" fmla="*/ 231 h 231"/>
                <a:gd name="T4" fmla="*/ 125 w 165"/>
                <a:gd name="T5" fmla="*/ 221 h 231"/>
                <a:gd name="T6" fmla="*/ 155 w 165"/>
                <a:gd name="T7" fmla="*/ 221 h 231"/>
                <a:gd name="T8" fmla="*/ 155 w 165"/>
                <a:gd name="T9" fmla="*/ 59 h 231"/>
                <a:gd name="T10" fmla="*/ 106 w 165"/>
                <a:gd name="T11" fmla="*/ 10 h 231"/>
                <a:gd name="T12" fmla="*/ 10 w 165"/>
                <a:gd name="T13" fmla="*/ 10 h 231"/>
                <a:gd name="T14" fmla="*/ 10 w 165"/>
                <a:gd name="T15" fmla="*/ 42 h 231"/>
                <a:gd name="T16" fmla="*/ 0 w 165"/>
                <a:gd name="T17" fmla="*/ 42 h 231"/>
                <a:gd name="T18" fmla="*/ 0 w 165"/>
                <a:gd name="T19" fmla="*/ 0 h 231"/>
                <a:gd name="T20" fmla="*/ 110 w 165"/>
                <a:gd name="T21" fmla="*/ 0 h 231"/>
                <a:gd name="T22" fmla="*/ 165 w 165"/>
                <a:gd name="T23" fmla="*/ 55 h 231"/>
                <a:gd name="T24" fmla="*/ 165 w 165"/>
                <a:gd name="T25" fmla="*/ 231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231">
                  <a:moveTo>
                    <a:pt x="165" y="231"/>
                  </a:moveTo>
                  <a:lnTo>
                    <a:pt x="125" y="231"/>
                  </a:lnTo>
                  <a:lnTo>
                    <a:pt x="125" y="221"/>
                  </a:lnTo>
                  <a:lnTo>
                    <a:pt x="155" y="221"/>
                  </a:lnTo>
                  <a:lnTo>
                    <a:pt x="155" y="59"/>
                  </a:lnTo>
                  <a:lnTo>
                    <a:pt x="106" y="10"/>
                  </a:lnTo>
                  <a:lnTo>
                    <a:pt x="10" y="10"/>
                  </a:lnTo>
                  <a:lnTo>
                    <a:pt x="10" y="42"/>
                  </a:lnTo>
                  <a:lnTo>
                    <a:pt x="0" y="42"/>
                  </a:lnTo>
                  <a:lnTo>
                    <a:pt x="0" y="0"/>
                  </a:lnTo>
                  <a:lnTo>
                    <a:pt x="110" y="0"/>
                  </a:lnTo>
                  <a:lnTo>
                    <a:pt x="165" y="55"/>
                  </a:lnTo>
                  <a:lnTo>
                    <a:pt x="165" y="231"/>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55" name="组合 254"/>
          <p:cNvGrpSpPr/>
          <p:nvPr/>
        </p:nvGrpSpPr>
        <p:grpSpPr>
          <a:xfrm>
            <a:off x="9618768" y="4712655"/>
            <a:ext cx="397065" cy="398604"/>
            <a:chOff x="9821864" y="4097338"/>
            <a:chExt cx="409575" cy="411163"/>
          </a:xfrm>
        </p:grpSpPr>
        <p:sp>
          <p:nvSpPr>
            <p:cNvPr id="179" name="Freeform 158"/>
            <p:cNvSpPr>
              <a:spLocks noEditPoints="1"/>
            </p:cNvSpPr>
            <p:nvPr/>
          </p:nvSpPr>
          <p:spPr bwMode="auto">
            <a:xfrm>
              <a:off x="10088564" y="4097338"/>
              <a:ext cx="142875" cy="120650"/>
            </a:xfrm>
            <a:custGeom>
              <a:avLst/>
              <a:gdLst>
                <a:gd name="T0" fmla="*/ 50 w 63"/>
                <a:gd name="T1" fmla="*/ 53 h 53"/>
                <a:gd name="T2" fmla="*/ 47 w 63"/>
                <a:gd name="T3" fmla="*/ 49 h 53"/>
                <a:gd name="T4" fmla="*/ 4 w 63"/>
                <a:gd name="T5" fmla="*/ 15 h 53"/>
                <a:gd name="T6" fmla="*/ 0 w 63"/>
                <a:gd name="T7" fmla="*/ 14 h 53"/>
                <a:gd name="T8" fmla="*/ 2 w 63"/>
                <a:gd name="T9" fmla="*/ 10 h 53"/>
                <a:gd name="T10" fmla="*/ 19 w 63"/>
                <a:gd name="T11" fmla="*/ 0 h 53"/>
                <a:gd name="T12" fmla="*/ 42 w 63"/>
                <a:gd name="T13" fmla="*/ 11 h 53"/>
                <a:gd name="T14" fmla="*/ 52 w 63"/>
                <a:gd name="T15" fmla="*/ 50 h 53"/>
                <a:gd name="T16" fmla="*/ 50 w 63"/>
                <a:gd name="T17" fmla="*/ 53 h 53"/>
                <a:gd name="T18" fmla="*/ 10 w 63"/>
                <a:gd name="T19" fmla="*/ 11 h 53"/>
                <a:gd name="T20" fmla="*/ 50 w 63"/>
                <a:gd name="T21" fmla="*/ 42 h 53"/>
                <a:gd name="T22" fmla="*/ 39 w 63"/>
                <a:gd name="T23" fmla="*/ 16 h 53"/>
                <a:gd name="T24" fmla="*/ 19 w 63"/>
                <a:gd name="T25" fmla="*/ 6 h 53"/>
                <a:gd name="T26" fmla="*/ 10 w 63"/>
                <a:gd name="T27" fmla="*/ 1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 h="53">
                  <a:moveTo>
                    <a:pt x="50" y="53"/>
                  </a:moveTo>
                  <a:cubicBezTo>
                    <a:pt x="47" y="49"/>
                    <a:pt x="47" y="49"/>
                    <a:pt x="47" y="49"/>
                  </a:cubicBezTo>
                  <a:cubicBezTo>
                    <a:pt x="37" y="33"/>
                    <a:pt x="22" y="21"/>
                    <a:pt x="4" y="15"/>
                  </a:cubicBezTo>
                  <a:cubicBezTo>
                    <a:pt x="0" y="14"/>
                    <a:pt x="0" y="14"/>
                    <a:pt x="0" y="14"/>
                  </a:cubicBezTo>
                  <a:cubicBezTo>
                    <a:pt x="2" y="10"/>
                    <a:pt x="2" y="10"/>
                    <a:pt x="2" y="10"/>
                  </a:cubicBezTo>
                  <a:cubicBezTo>
                    <a:pt x="6" y="5"/>
                    <a:pt x="11" y="0"/>
                    <a:pt x="19" y="0"/>
                  </a:cubicBezTo>
                  <a:cubicBezTo>
                    <a:pt x="26" y="0"/>
                    <a:pt x="33" y="4"/>
                    <a:pt x="42" y="11"/>
                  </a:cubicBezTo>
                  <a:cubicBezTo>
                    <a:pt x="63" y="27"/>
                    <a:pt x="61" y="38"/>
                    <a:pt x="52" y="50"/>
                  </a:cubicBezTo>
                  <a:lnTo>
                    <a:pt x="50" y="53"/>
                  </a:lnTo>
                  <a:close/>
                  <a:moveTo>
                    <a:pt x="10" y="11"/>
                  </a:moveTo>
                  <a:cubicBezTo>
                    <a:pt x="26" y="17"/>
                    <a:pt x="40" y="28"/>
                    <a:pt x="50" y="42"/>
                  </a:cubicBezTo>
                  <a:cubicBezTo>
                    <a:pt x="54" y="36"/>
                    <a:pt x="55" y="29"/>
                    <a:pt x="39" y="16"/>
                  </a:cubicBezTo>
                  <a:cubicBezTo>
                    <a:pt x="30" y="9"/>
                    <a:pt x="24" y="6"/>
                    <a:pt x="19" y="6"/>
                  </a:cubicBezTo>
                  <a:cubicBezTo>
                    <a:pt x="16" y="6"/>
                    <a:pt x="13" y="8"/>
                    <a:pt x="10" y="11"/>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0" name="Freeform 159"/>
            <p:cNvSpPr>
              <a:spLocks noEditPoints="1"/>
            </p:cNvSpPr>
            <p:nvPr/>
          </p:nvSpPr>
          <p:spPr bwMode="auto">
            <a:xfrm>
              <a:off x="9821864" y="4097338"/>
              <a:ext cx="142875" cy="120650"/>
            </a:xfrm>
            <a:custGeom>
              <a:avLst/>
              <a:gdLst>
                <a:gd name="T0" fmla="*/ 13 w 63"/>
                <a:gd name="T1" fmla="*/ 53 h 53"/>
                <a:gd name="T2" fmla="*/ 10 w 63"/>
                <a:gd name="T3" fmla="*/ 50 h 53"/>
                <a:gd name="T4" fmla="*/ 20 w 63"/>
                <a:gd name="T5" fmla="*/ 11 h 53"/>
                <a:gd name="T6" fmla="*/ 44 w 63"/>
                <a:gd name="T7" fmla="*/ 0 h 53"/>
                <a:gd name="T8" fmla="*/ 60 w 63"/>
                <a:gd name="T9" fmla="*/ 10 h 53"/>
                <a:gd name="T10" fmla="*/ 63 w 63"/>
                <a:gd name="T11" fmla="*/ 14 h 53"/>
                <a:gd name="T12" fmla="*/ 59 w 63"/>
                <a:gd name="T13" fmla="*/ 15 h 53"/>
                <a:gd name="T14" fmla="*/ 15 w 63"/>
                <a:gd name="T15" fmla="*/ 49 h 53"/>
                <a:gd name="T16" fmla="*/ 13 w 63"/>
                <a:gd name="T17" fmla="*/ 53 h 53"/>
                <a:gd name="T18" fmla="*/ 44 w 63"/>
                <a:gd name="T19" fmla="*/ 6 h 53"/>
                <a:gd name="T20" fmla="*/ 24 w 63"/>
                <a:gd name="T21" fmla="*/ 16 h 53"/>
                <a:gd name="T22" fmla="*/ 13 w 63"/>
                <a:gd name="T23" fmla="*/ 42 h 53"/>
                <a:gd name="T24" fmla="*/ 53 w 63"/>
                <a:gd name="T25" fmla="*/ 11 h 53"/>
                <a:gd name="T26" fmla="*/ 44 w 63"/>
                <a:gd name="T27" fmla="*/ 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 h="53">
                  <a:moveTo>
                    <a:pt x="13" y="53"/>
                  </a:moveTo>
                  <a:cubicBezTo>
                    <a:pt x="10" y="50"/>
                    <a:pt x="10" y="50"/>
                    <a:pt x="10" y="50"/>
                  </a:cubicBezTo>
                  <a:cubicBezTo>
                    <a:pt x="2" y="38"/>
                    <a:pt x="0" y="27"/>
                    <a:pt x="20" y="11"/>
                  </a:cubicBezTo>
                  <a:cubicBezTo>
                    <a:pt x="30" y="4"/>
                    <a:pt x="37" y="0"/>
                    <a:pt x="44" y="0"/>
                  </a:cubicBezTo>
                  <a:cubicBezTo>
                    <a:pt x="51" y="0"/>
                    <a:pt x="56" y="5"/>
                    <a:pt x="60" y="10"/>
                  </a:cubicBezTo>
                  <a:cubicBezTo>
                    <a:pt x="63" y="14"/>
                    <a:pt x="63" y="14"/>
                    <a:pt x="63" y="14"/>
                  </a:cubicBezTo>
                  <a:cubicBezTo>
                    <a:pt x="59" y="15"/>
                    <a:pt x="59" y="15"/>
                    <a:pt x="59" y="15"/>
                  </a:cubicBezTo>
                  <a:cubicBezTo>
                    <a:pt x="41" y="21"/>
                    <a:pt x="26" y="33"/>
                    <a:pt x="15" y="49"/>
                  </a:cubicBezTo>
                  <a:lnTo>
                    <a:pt x="13" y="53"/>
                  </a:lnTo>
                  <a:close/>
                  <a:moveTo>
                    <a:pt x="44" y="6"/>
                  </a:moveTo>
                  <a:cubicBezTo>
                    <a:pt x="39" y="6"/>
                    <a:pt x="32" y="9"/>
                    <a:pt x="24" y="16"/>
                  </a:cubicBezTo>
                  <a:cubicBezTo>
                    <a:pt x="8" y="29"/>
                    <a:pt x="9" y="36"/>
                    <a:pt x="13" y="42"/>
                  </a:cubicBezTo>
                  <a:cubicBezTo>
                    <a:pt x="23" y="28"/>
                    <a:pt x="37" y="17"/>
                    <a:pt x="53" y="11"/>
                  </a:cubicBezTo>
                  <a:cubicBezTo>
                    <a:pt x="50" y="8"/>
                    <a:pt x="47" y="6"/>
                    <a:pt x="44" y="6"/>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1" name="Freeform 160"/>
            <p:cNvSpPr/>
            <p:nvPr/>
          </p:nvSpPr>
          <p:spPr bwMode="auto">
            <a:xfrm>
              <a:off x="9869489" y="4454525"/>
              <a:ext cx="52388" cy="50800"/>
            </a:xfrm>
            <a:custGeom>
              <a:avLst/>
              <a:gdLst>
                <a:gd name="T0" fmla="*/ 6 w 33"/>
                <a:gd name="T1" fmla="*/ 32 h 32"/>
                <a:gd name="T2" fmla="*/ 0 w 33"/>
                <a:gd name="T3" fmla="*/ 27 h 32"/>
                <a:gd name="T4" fmla="*/ 27 w 33"/>
                <a:gd name="T5" fmla="*/ 0 h 32"/>
                <a:gd name="T6" fmla="*/ 33 w 33"/>
                <a:gd name="T7" fmla="*/ 7 h 32"/>
                <a:gd name="T8" fmla="*/ 6 w 33"/>
                <a:gd name="T9" fmla="*/ 32 h 32"/>
              </a:gdLst>
              <a:ahLst/>
              <a:cxnLst>
                <a:cxn ang="0">
                  <a:pos x="T0" y="T1"/>
                </a:cxn>
                <a:cxn ang="0">
                  <a:pos x="T2" y="T3"/>
                </a:cxn>
                <a:cxn ang="0">
                  <a:pos x="T4" y="T5"/>
                </a:cxn>
                <a:cxn ang="0">
                  <a:pos x="T6" y="T7"/>
                </a:cxn>
                <a:cxn ang="0">
                  <a:pos x="T8" y="T9"/>
                </a:cxn>
              </a:cxnLst>
              <a:rect l="0" t="0" r="r" b="b"/>
              <a:pathLst>
                <a:path w="33" h="32">
                  <a:moveTo>
                    <a:pt x="6" y="32"/>
                  </a:moveTo>
                  <a:lnTo>
                    <a:pt x="0" y="27"/>
                  </a:lnTo>
                  <a:lnTo>
                    <a:pt x="27" y="0"/>
                  </a:lnTo>
                  <a:lnTo>
                    <a:pt x="33" y="7"/>
                  </a:lnTo>
                  <a:lnTo>
                    <a:pt x="6" y="32"/>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2" name="Freeform 161"/>
            <p:cNvSpPr/>
            <p:nvPr/>
          </p:nvSpPr>
          <p:spPr bwMode="auto">
            <a:xfrm>
              <a:off x="10128251" y="4454525"/>
              <a:ext cx="55563" cy="53975"/>
            </a:xfrm>
            <a:custGeom>
              <a:avLst/>
              <a:gdLst>
                <a:gd name="T0" fmla="*/ 28 w 35"/>
                <a:gd name="T1" fmla="*/ 34 h 34"/>
                <a:gd name="T2" fmla="*/ 0 w 35"/>
                <a:gd name="T3" fmla="*/ 7 h 34"/>
                <a:gd name="T4" fmla="*/ 6 w 35"/>
                <a:gd name="T5" fmla="*/ 0 h 34"/>
                <a:gd name="T6" fmla="*/ 35 w 35"/>
                <a:gd name="T7" fmla="*/ 28 h 34"/>
                <a:gd name="T8" fmla="*/ 28 w 35"/>
                <a:gd name="T9" fmla="*/ 34 h 34"/>
              </a:gdLst>
              <a:ahLst/>
              <a:cxnLst>
                <a:cxn ang="0">
                  <a:pos x="T0" y="T1"/>
                </a:cxn>
                <a:cxn ang="0">
                  <a:pos x="T2" y="T3"/>
                </a:cxn>
                <a:cxn ang="0">
                  <a:pos x="T4" y="T5"/>
                </a:cxn>
                <a:cxn ang="0">
                  <a:pos x="T6" y="T7"/>
                </a:cxn>
                <a:cxn ang="0">
                  <a:pos x="T8" y="T9"/>
                </a:cxn>
              </a:cxnLst>
              <a:rect l="0" t="0" r="r" b="b"/>
              <a:pathLst>
                <a:path w="35" h="34">
                  <a:moveTo>
                    <a:pt x="28" y="34"/>
                  </a:moveTo>
                  <a:lnTo>
                    <a:pt x="0" y="7"/>
                  </a:lnTo>
                  <a:lnTo>
                    <a:pt x="6" y="0"/>
                  </a:lnTo>
                  <a:lnTo>
                    <a:pt x="35" y="28"/>
                  </a:lnTo>
                  <a:lnTo>
                    <a:pt x="28" y="34"/>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3" name="Freeform 162"/>
            <p:cNvSpPr>
              <a:spLocks noEditPoints="1"/>
            </p:cNvSpPr>
            <p:nvPr/>
          </p:nvSpPr>
          <p:spPr bwMode="auto">
            <a:xfrm>
              <a:off x="9836151" y="4125913"/>
              <a:ext cx="381000" cy="382588"/>
            </a:xfrm>
            <a:custGeom>
              <a:avLst/>
              <a:gdLst>
                <a:gd name="T0" fmla="*/ 84 w 168"/>
                <a:gd name="T1" fmla="*/ 168 h 168"/>
                <a:gd name="T2" fmla="*/ 0 w 168"/>
                <a:gd name="T3" fmla="*/ 84 h 168"/>
                <a:gd name="T4" fmla="*/ 84 w 168"/>
                <a:gd name="T5" fmla="*/ 0 h 168"/>
                <a:gd name="T6" fmla="*/ 168 w 168"/>
                <a:gd name="T7" fmla="*/ 84 h 168"/>
                <a:gd name="T8" fmla="*/ 84 w 168"/>
                <a:gd name="T9" fmla="*/ 168 h 168"/>
                <a:gd name="T10" fmla="*/ 84 w 168"/>
                <a:gd name="T11" fmla="*/ 6 h 168"/>
                <a:gd name="T12" fmla="*/ 6 w 168"/>
                <a:gd name="T13" fmla="*/ 84 h 168"/>
                <a:gd name="T14" fmla="*/ 84 w 168"/>
                <a:gd name="T15" fmla="*/ 162 h 168"/>
                <a:gd name="T16" fmla="*/ 162 w 168"/>
                <a:gd name="T17" fmla="*/ 84 h 168"/>
                <a:gd name="T18" fmla="*/ 84 w 168"/>
                <a:gd name="T19" fmla="*/ 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8">
                  <a:moveTo>
                    <a:pt x="84" y="168"/>
                  </a:moveTo>
                  <a:cubicBezTo>
                    <a:pt x="38" y="168"/>
                    <a:pt x="0" y="131"/>
                    <a:pt x="0" y="84"/>
                  </a:cubicBezTo>
                  <a:cubicBezTo>
                    <a:pt x="0" y="38"/>
                    <a:pt x="38" y="0"/>
                    <a:pt x="84" y="0"/>
                  </a:cubicBezTo>
                  <a:cubicBezTo>
                    <a:pt x="130" y="0"/>
                    <a:pt x="168" y="38"/>
                    <a:pt x="168" y="84"/>
                  </a:cubicBezTo>
                  <a:cubicBezTo>
                    <a:pt x="168" y="131"/>
                    <a:pt x="130" y="168"/>
                    <a:pt x="84" y="168"/>
                  </a:cubicBezTo>
                  <a:close/>
                  <a:moveTo>
                    <a:pt x="84" y="6"/>
                  </a:moveTo>
                  <a:cubicBezTo>
                    <a:pt x="41" y="6"/>
                    <a:pt x="6" y="41"/>
                    <a:pt x="6" y="84"/>
                  </a:cubicBezTo>
                  <a:cubicBezTo>
                    <a:pt x="6" y="127"/>
                    <a:pt x="41" y="162"/>
                    <a:pt x="84" y="162"/>
                  </a:cubicBezTo>
                  <a:cubicBezTo>
                    <a:pt x="127" y="162"/>
                    <a:pt x="162" y="127"/>
                    <a:pt x="162" y="84"/>
                  </a:cubicBezTo>
                  <a:cubicBezTo>
                    <a:pt x="162" y="41"/>
                    <a:pt x="127" y="6"/>
                    <a:pt x="84" y="6"/>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4" name="Freeform 163"/>
            <p:cNvSpPr/>
            <p:nvPr/>
          </p:nvSpPr>
          <p:spPr bwMode="auto">
            <a:xfrm>
              <a:off x="9915526" y="4184650"/>
              <a:ext cx="120650" cy="150813"/>
            </a:xfrm>
            <a:custGeom>
              <a:avLst/>
              <a:gdLst>
                <a:gd name="T0" fmla="*/ 76 w 76"/>
                <a:gd name="T1" fmla="*/ 95 h 95"/>
                <a:gd name="T2" fmla="*/ 0 w 76"/>
                <a:gd name="T3" fmla="*/ 95 h 95"/>
                <a:gd name="T4" fmla="*/ 0 w 76"/>
                <a:gd name="T5" fmla="*/ 86 h 95"/>
                <a:gd name="T6" fmla="*/ 67 w 76"/>
                <a:gd name="T7" fmla="*/ 86 h 95"/>
                <a:gd name="T8" fmla="*/ 67 w 76"/>
                <a:gd name="T9" fmla="*/ 0 h 95"/>
                <a:gd name="T10" fmla="*/ 76 w 76"/>
                <a:gd name="T11" fmla="*/ 0 h 95"/>
                <a:gd name="T12" fmla="*/ 76 w 76"/>
                <a:gd name="T13" fmla="*/ 95 h 95"/>
              </a:gdLst>
              <a:ahLst/>
              <a:cxnLst>
                <a:cxn ang="0">
                  <a:pos x="T0" y="T1"/>
                </a:cxn>
                <a:cxn ang="0">
                  <a:pos x="T2" y="T3"/>
                </a:cxn>
                <a:cxn ang="0">
                  <a:pos x="T4" y="T5"/>
                </a:cxn>
                <a:cxn ang="0">
                  <a:pos x="T6" y="T7"/>
                </a:cxn>
                <a:cxn ang="0">
                  <a:pos x="T8" y="T9"/>
                </a:cxn>
                <a:cxn ang="0">
                  <a:pos x="T10" y="T11"/>
                </a:cxn>
                <a:cxn ang="0">
                  <a:pos x="T12" y="T13"/>
                </a:cxn>
              </a:cxnLst>
              <a:rect l="0" t="0" r="r" b="b"/>
              <a:pathLst>
                <a:path w="76" h="95">
                  <a:moveTo>
                    <a:pt x="76" y="95"/>
                  </a:moveTo>
                  <a:lnTo>
                    <a:pt x="0" y="95"/>
                  </a:lnTo>
                  <a:lnTo>
                    <a:pt x="0" y="86"/>
                  </a:lnTo>
                  <a:lnTo>
                    <a:pt x="67" y="86"/>
                  </a:lnTo>
                  <a:lnTo>
                    <a:pt x="67" y="0"/>
                  </a:lnTo>
                  <a:lnTo>
                    <a:pt x="76" y="0"/>
                  </a:lnTo>
                  <a:lnTo>
                    <a:pt x="76" y="95"/>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56" name="组合 255"/>
          <p:cNvGrpSpPr/>
          <p:nvPr/>
        </p:nvGrpSpPr>
        <p:grpSpPr>
          <a:xfrm>
            <a:off x="8798474" y="4704959"/>
            <a:ext cx="364746" cy="403221"/>
            <a:chOff x="8975726" y="4089400"/>
            <a:chExt cx="376238" cy="415925"/>
          </a:xfrm>
        </p:grpSpPr>
        <p:sp>
          <p:nvSpPr>
            <p:cNvPr id="185" name="Freeform 164"/>
            <p:cNvSpPr/>
            <p:nvPr/>
          </p:nvSpPr>
          <p:spPr bwMode="auto">
            <a:xfrm>
              <a:off x="8975726" y="4130675"/>
              <a:ext cx="376238" cy="374650"/>
            </a:xfrm>
            <a:custGeom>
              <a:avLst/>
              <a:gdLst>
                <a:gd name="T0" fmla="*/ 83 w 165"/>
                <a:gd name="T1" fmla="*/ 165 h 165"/>
                <a:gd name="T2" fmla="*/ 0 w 165"/>
                <a:gd name="T3" fmla="*/ 82 h 165"/>
                <a:gd name="T4" fmla="*/ 6 w 165"/>
                <a:gd name="T5" fmla="*/ 82 h 165"/>
                <a:gd name="T6" fmla="*/ 83 w 165"/>
                <a:gd name="T7" fmla="*/ 159 h 165"/>
                <a:gd name="T8" fmla="*/ 159 w 165"/>
                <a:gd name="T9" fmla="*/ 82 h 165"/>
                <a:gd name="T10" fmla="*/ 83 w 165"/>
                <a:gd name="T11" fmla="*/ 6 h 165"/>
                <a:gd name="T12" fmla="*/ 83 w 165"/>
                <a:gd name="T13" fmla="*/ 0 h 165"/>
                <a:gd name="T14" fmla="*/ 165 w 165"/>
                <a:gd name="T15" fmla="*/ 82 h 165"/>
                <a:gd name="T16" fmla="*/ 83 w 165"/>
                <a:gd name="T17" fmla="*/ 16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5">
                  <a:moveTo>
                    <a:pt x="83" y="165"/>
                  </a:moveTo>
                  <a:cubicBezTo>
                    <a:pt x="37" y="165"/>
                    <a:pt x="0" y="128"/>
                    <a:pt x="0" y="82"/>
                  </a:cubicBezTo>
                  <a:cubicBezTo>
                    <a:pt x="6" y="82"/>
                    <a:pt x="6" y="82"/>
                    <a:pt x="6" y="82"/>
                  </a:cubicBezTo>
                  <a:cubicBezTo>
                    <a:pt x="6" y="124"/>
                    <a:pt x="41" y="159"/>
                    <a:pt x="83" y="159"/>
                  </a:cubicBezTo>
                  <a:cubicBezTo>
                    <a:pt x="125" y="159"/>
                    <a:pt x="159" y="124"/>
                    <a:pt x="159" y="82"/>
                  </a:cubicBezTo>
                  <a:cubicBezTo>
                    <a:pt x="159" y="40"/>
                    <a:pt x="125" y="6"/>
                    <a:pt x="83" y="6"/>
                  </a:cubicBezTo>
                  <a:cubicBezTo>
                    <a:pt x="83" y="0"/>
                    <a:pt x="83" y="0"/>
                    <a:pt x="83" y="0"/>
                  </a:cubicBezTo>
                  <a:cubicBezTo>
                    <a:pt x="128" y="0"/>
                    <a:pt x="165" y="37"/>
                    <a:pt x="165" y="82"/>
                  </a:cubicBezTo>
                  <a:cubicBezTo>
                    <a:pt x="165" y="128"/>
                    <a:pt x="128" y="165"/>
                    <a:pt x="83" y="165"/>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6" name="Freeform 165"/>
            <p:cNvSpPr/>
            <p:nvPr/>
          </p:nvSpPr>
          <p:spPr bwMode="auto">
            <a:xfrm>
              <a:off x="9080501" y="4089400"/>
              <a:ext cx="84138" cy="98425"/>
            </a:xfrm>
            <a:custGeom>
              <a:avLst/>
              <a:gdLst>
                <a:gd name="T0" fmla="*/ 53 w 53"/>
                <a:gd name="T1" fmla="*/ 62 h 62"/>
                <a:gd name="T2" fmla="*/ 0 w 53"/>
                <a:gd name="T3" fmla="*/ 32 h 62"/>
                <a:gd name="T4" fmla="*/ 53 w 53"/>
                <a:gd name="T5" fmla="*/ 0 h 62"/>
                <a:gd name="T6" fmla="*/ 53 w 53"/>
                <a:gd name="T7" fmla="*/ 62 h 62"/>
              </a:gdLst>
              <a:ahLst/>
              <a:cxnLst>
                <a:cxn ang="0">
                  <a:pos x="T0" y="T1"/>
                </a:cxn>
                <a:cxn ang="0">
                  <a:pos x="T2" y="T3"/>
                </a:cxn>
                <a:cxn ang="0">
                  <a:pos x="T4" y="T5"/>
                </a:cxn>
                <a:cxn ang="0">
                  <a:pos x="T6" y="T7"/>
                </a:cxn>
              </a:cxnLst>
              <a:rect l="0" t="0" r="r" b="b"/>
              <a:pathLst>
                <a:path w="53" h="62">
                  <a:moveTo>
                    <a:pt x="53" y="62"/>
                  </a:moveTo>
                  <a:lnTo>
                    <a:pt x="0" y="32"/>
                  </a:lnTo>
                  <a:lnTo>
                    <a:pt x="53" y="0"/>
                  </a:lnTo>
                  <a:lnTo>
                    <a:pt x="53" y="62"/>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7" name="Freeform 166"/>
            <p:cNvSpPr/>
            <p:nvPr/>
          </p:nvSpPr>
          <p:spPr bwMode="auto">
            <a:xfrm>
              <a:off x="9148764" y="4233863"/>
              <a:ext cx="95250" cy="180975"/>
            </a:xfrm>
            <a:custGeom>
              <a:avLst/>
              <a:gdLst>
                <a:gd name="T0" fmla="*/ 55 w 60"/>
                <a:gd name="T1" fmla="*/ 114 h 114"/>
                <a:gd name="T2" fmla="*/ 0 w 60"/>
                <a:gd name="T3" fmla="*/ 61 h 114"/>
                <a:gd name="T4" fmla="*/ 0 w 60"/>
                <a:gd name="T5" fmla="*/ 0 h 114"/>
                <a:gd name="T6" fmla="*/ 9 w 60"/>
                <a:gd name="T7" fmla="*/ 0 h 114"/>
                <a:gd name="T8" fmla="*/ 9 w 60"/>
                <a:gd name="T9" fmla="*/ 58 h 114"/>
                <a:gd name="T10" fmla="*/ 60 w 60"/>
                <a:gd name="T11" fmla="*/ 108 h 114"/>
                <a:gd name="T12" fmla="*/ 55 w 60"/>
                <a:gd name="T13" fmla="*/ 114 h 114"/>
              </a:gdLst>
              <a:ahLst/>
              <a:cxnLst>
                <a:cxn ang="0">
                  <a:pos x="T0" y="T1"/>
                </a:cxn>
                <a:cxn ang="0">
                  <a:pos x="T2" y="T3"/>
                </a:cxn>
                <a:cxn ang="0">
                  <a:pos x="T4" y="T5"/>
                </a:cxn>
                <a:cxn ang="0">
                  <a:pos x="T6" y="T7"/>
                </a:cxn>
                <a:cxn ang="0">
                  <a:pos x="T8" y="T9"/>
                </a:cxn>
                <a:cxn ang="0">
                  <a:pos x="T10" y="T11"/>
                </a:cxn>
                <a:cxn ang="0">
                  <a:pos x="T12" y="T13"/>
                </a:cxn>
              </a:cxnLst>
              <a:rect l="0" t="0" r="r" b="b"/>
              <a:pathLst>
                <a:path w="60" h="114">
                  <a:moveTo>
                    <a:pt x="55" y="114"/>
                  </a:moveTo>
                  <a:lnTo>
                    <a:pt x="0" y="61"/>
                  </a:lnTo>
                  <a:lnTo>
                    <a:pt x="0" y="0"/>
                  </a:lnTo>
                  <a:lnTo>
                    <a:pt x="9" y="0"/>
                  </a:lnTo>
                  <a:lnTo>
                    <a:pt x="9" y="58"/>
                  </a:lnTo>
                  <a:lnTo>
                    <a:pt x="60" y="108"/>
                  </a:lnTo>
                  <a:lnTo>
                    <a:pt x="55" y="114"/>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57" name="组合 256"/>
          <p:cNvGrpSpPr/>
          <p:nvPr/>
        </p:nvGrpSpPr>
        <p:grpSpPr>
          <a:xfrm>
            <a:off x="7930472" y="4704959"/>
            <a:ext cx="403221" cy="406299"/>
            <a:chOff x="8080376" y="4089400"/>
            <a:chExt cx="415925" cy="419100"/>
          </a:xfrm>
        </p:grpSpPr>
        <p:sp>
          <p:nvSpPr>
            <p:cNvPr id="188" name="Freeform 167"/>
            <p:cNvSpPr>
              <a:spLocks noEditPoints="1"/>
            </p:cNvSpPr>
            <p:nvPr/>
          </p:nvSpPr>
          <p:spPr bwMode="auto">
            <a:xfrm>
              <a:off x="8080376" y="4089400"/>
              <a:ext cx="415925" cy="419100"/>
            </a:xfrm>
            <a:custGeom>
              <a:avLst/>
              <a:gdLst>
                <a:gd name="T0" fmla="*/ 91 w 183"/>
                <a:gd name="T1" fmla="*/ 184 h 184"/>
                <a:gd name="T2" fmla="*/ 27 w 183"/>
                <a:gd name="T3" fmla="*/ 157 h 184"/>
                <a:gd name="T4" fmla="*/ 0 w 183"/>
                <a:gd name="T5" fmla="*/ 92 h 184"/>
                <a:gd name="T6" fmla="*/ 27 w 183"/>
                <a:gd name="T7" fmla="*/ 27 h 184"/>
                <a:gd name="T8" fmla="*/ 91 w 183"/>
                <a:gd name="T9" fmla="*/ 0 h 184"/>
                <a:gd name="T10" fmla="*/ 156 w 183"/>
                <a:gd name="T11" fmla="*/ 27 h 184"/>
                <a:gd name="T12" fmla="*/ 183 w 183"/>
                <a:gd name="T13" fmla="*/ 92 h 184"/>
                <a:gd name="T14" fmla="*/ 156 w 183"/>
                <a:gd name="T15" fmla="*/ 157 h 184"/>
                <a:gd name="T16" fmla="*/ 91 w 183"/>
                <a:gd name="T17" fmla="*/ 184 h 184"/>
                <a:gd name="T18" fmla="*/ 91 w 183"/>
                <a:gd name="T19" fmla="*/ 6 h 184"/>
                <a:gd name="T20" fmla="*/ 31 w 183"/>
                <a:gd name="T21" fmla="*/ 31 h 184"/>
                <a:gd name="T22" fmla="*/ 6 w 183"/>
                <a:gd name="T23" fmla="*/ 92 h 184"/>
                <a:gd name="T24" fmla="*/ 31 w 183"/>
                <a:gd name="T25" fmla="*/ 152 h 184"/>
                <a:gd name="T26" fmla="*/ 91 w 183"/>
                <a:gd name="T27" fmla="*/ 177 h 184"/>
                <a:gd name="T28" fmla="*/ 152 w 183"/>
                <a:gd name="T29" fmla="*/ 152 h 184"/>
                <a:gd name="T30" fmla="*/ 177 w 183"/>
                <a:gd name="T31" fmla="*/ 92 h 184"/>
                <a:gd name="T32" fmla="*/ 152 w 183"/>
                <a:gd name="T33" fmla="*/ 31 h 184"/>
                <a:gd name="T34" fmla="*/ 91 w 183"/>
                <a:gd name="T35" fmla="*/ 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3" h="184">
                  <a:moveTo>
                    <a:pt x="91" y="184"/>
                  </a:moveTo>
                  <a:cubicBezTo>
                    <a:pt x="67" y="184"/>
                    <a:pt x="44" y="174"/>
                    <a:pt x="27" y="157"/>
                  </a:cubicBezTo>
                  <a:cubicBezTo>
                    <a:pt x="9" y="139"/>
                    <a:pt x="0" y="116"/>
                    <a:pt x="0" y="92"/>
                  </a:cubicBezTo>
                  <a:cubicBezTo>
                    <a:pt x="0" y="67"/>
                    <a:pt x="9" y="44"/>
                    <a:pt x="27" y="27"/>
                  </a:cubicBezTo>
                  <a:cubicBezTo>
                    <a:pt x="44" y="9"/>
                    <a:pt x="67" y="0"/>
                    <a:pt x="91" y="0"/>
                  </a:cubicBezTo>
                  <a:cubicBezTo>
                    <a:pt x="116" y="0"/>
                    <a:pt x="139" y="9"/>
                    <a:pt x="156" y="27"/>
                  </a:cubicBezTo>
                  <a:cubicBezTo>
                    <a:pt x="174" y="44"/>
                    <a:pt x="183" y="67"/>
                    <a:pt x="183" y="92"/>
                  </a:cubicBezTo>
                  <a:cubicBezTo>
                    <a:pt x="183" y="116"/>
                    <a:pt x="174" y="139"/>
                    <a:pt x="156" y="157"/>
                  </a:cubicBezTo>
                  <a:cubicBezTo>
                    <a:pt x="139" y="174"/>
                    <a:pt x="116" y="184"/>
                    <a:pt x="91" y="184"/>
                  </a:cubicBezTo>
                  <a:close/>
                  <a:moveTo>
                    <a:pt x="91" y="6"/>
                  </a:moveTo>
                  <a:cubicBezTo>
                    <a:pt x="69" y="6"/>
                    <a:pt x="47" y="15"/>
                    <a:pt x="31" y="31"/>
                  </a:cubicBezTo>
                  <a:cubicBezTo>
                    <a:pt x="15" y="48"/>
                    <a:pt x="6" y="69"/>
                    <a:pt x="6" y="92"/>
                  </a:cubicBezTo>
                  <a:cubicBezTo>
                    <a:pt x="6" y="114"/>
                    <a:pt x="15" y="136"/>
                    <a:pt x="31" y="152"/>
                  </a:cubicBezTo>
                  <a:cubicBezTo>
                    <a:pt x="47" y="168"/>
                    <a:pt x="69" y="177"/>
                    <a:pt x="91" y="177"/>
                  </a:cubicBezTo>
                  <a:cubicBezTo>
                    <a:pt x="114" y="177"/>
                    <a:pt x="136" y="168"/>
                    <a:pt x="152" y="152"/>
                  </a:cubicBezTo>
                  <a:cubicBezTo>
                    <a:pt x="168" y="136"/>
                    <a:pt x="177" y="114"/>
                    <a:pt x="177" y="92"/>
                  </a:cubicBezTo>
                  <a:cubicBezTo>
                    <a:pt x="177" y="69"/>
                    <a:pt x="168" y="48"/>
                    <a:pt x="152" y="31"/>
                  </a:cubicBezTo>
                  <a:cubicBezTo>
                    <a:pt x="136" y="15"/>
                    <a:pt x="114" y="6"/>
                    <a:pt x="91" y="6"/>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9" name="Freeform 168"/>
            <p:cNvSpPr/>
            <p:nvPr/>
          </p:nvSpPr>
          <p:spPr bwMode="auto">
            <a:xfrm>
              <a:off x="8142289" y="4151313"/>
              <a:ext cx="292100" cy="295275"/>
            </a:xfrm>
            <a:custGeom>
              <a:avLst/>
              <a:gdLst>
                <a:gd name="T0" fmla="*/ 179 w 184"/>
                <a:gd name="T1" fmla="*/ 186 h 186"/>
                <a:gd name="T2" fmla="*/ 0 w 184"/>
                <a:gd name="T3" fmla="*/ 6 h 186"/>
                <a:gd name="T4" fmla="*/ 5 w 184"/>
                <a:gd name="T5" fmla="*/ 0 h 186"/>
                <a:gd name="T6" fmla="*/ 184 w 184"/>
                <a:gd name="T7" fmla="*/ 179 h 186"/>
                <a:gd name="T8" fmla="*/ 179 w 184"/>
                <a:gd name="T9" fmla="*/ 186 h 186"/>
              </a:gdLst>
              <a:ahLst/>
              <a:cxnLst>
                <a:cxn ang="0">
                  <a:pos x="T0" y="T1"/>
                </a:cxn>
                <a:cxn ang="0">
                  <a:pos x="T2" y="T3"/>
                </a:cxn>
                <a:cxn ang="0">
                  <a:pos x="T4" y="T5"/>
                </a:cxn>
                <a:cxn ang="0">
                  <a:pos x="T6" y="T7"/>
                </a:cxn>
                <a:cxn ang="0">
                  <a:pos x="T8" y="T9"/>
                </a:cxn>
              </a:cxnLst>
              <a:rect l="0" t="0" r="r" b="b"/>
              <a:pathLst>
                <a:path w="184" h="186">
                  <a:moveTo>
                    <a:pt x="179" y="186"/>
                  </a:moveTo>
                  <a:lnTo>
                    <a:pt x="0" y="6"/>
                  </a:lnTo>
                  <a:lnTo>
                    <a:pt x="5" y="0"/>
                  </a:lnTo>
                  <a:lnTo>
                    <a:pt x="184" y="179"/>
                  </a:lnTo>
                  <a:lnTo>
                    <a:pt x="179" y="186"/>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63" name="组合 262"/>
          <p:cNvGrpSpPr/>
          <p:nvPr/>
        </p:nvGrpSpPr>
        <p:grpSpPr>
          <a:xfrm>
            <a:off x="2857891" y="4797300"/>
            <a:ext cx="392448" cy="241625"/>
            <a:chOff x="2847976" y="4184650"/>
            <a:chExt cx="404813" cy="249238"/>
          </a:xfrm>
        </p:grpSpPr>
        <p:sp>
          <p:nvSpPr>
            <p:cNvPr id="190" name="Freeform 169"/>
            <p:cNvSpPr>
              <a:spLocks noEditPoints="1"/>
            </p:cNvSpPr>
            <p:nvPr/>
          </p:nvSpPr>
          <p:spPr bwMode="auto">
            <a:xfrm>
              <a:off x="2847976" y="4184650"/>
              <a:ext cx="404813" cy="249238"/>
            </a:xfrm>
            <a:custGeom>
              <a:avLst/>
              <a:gdLst>
                <a:gd name="T0" fmla="*/ 89 w 178"/>
                <a:gd name="T1" fmla="*/ 109 h 109"/>
                <a:gd name="T2" fmla="*/ 1 w 178"/>
                <a:gd name="T3" fmla="*/ 56 h 109"/>
                <a:gd name="T4" fmla="*/ 0 w 178"/>
                <a:gd name="T5" fmla="*/ 55 h 109"/>
                <a:gd name="T6" fmla="*/ 1 w 178"/>
                <a:gd name="T7" fmla="*/ 53 h 109"/>
                <a:gd name="T8" fmla="*/ 89 w 178"/>
                <a:gd name="T9" fmla="*/ 0 h 109"/>
                <a:gd name="T10" fmla="*/ 177 w 178"/>
                <a:gd name="T11" fmla="*/ 53 h 109"/>
                <a:gd name="T12" fmla="*/ 178 w 178"/>
                <a:gd name="T13" fmla="*/ 55 h 109"/>
                <a:gd name="T14" fmla="*/ 177 w 178"/>
                <a:gd name="T15" fmla="*/ 56 h 109"/>
                <a:gd name="T16" fmla="*/ 89 w 178"/>
                <a:gd name="T17" fmla="*/ 109 h 109"/>
                <a:gd name="T18" fmla="*/ 7 w 178"/>
                <a:gd name="T19" fmla="*/ 55 h 109"/>
                <a:gd name="T20" fmla="*/ 89 w 178"/>
                <a:gd name="T21" fmla="*/ 103 h 109"/>
                <a:gd name="T22" fmla="*/ 172 w 178"/>
                <a:gd name="T23" fmla="*/ 55 h 109"/>
                <a:gd name="T24" fmla="*/ 89 w 178"/>
                <a:gd name="T25" fmla="*/ 6 h 109"/>
                <a:gd name="T26" fmla="*/ 7 w 178"/>
                <a:gd name="T27" fmla="*/ 5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8" h="109">
                  <a:moveTo>
                    <a:pt x="89" y="109"/>
                  </a:moveTo>
                  <a:cubicBezTo>
                    <a:pt x="41" y="109"/>
                    <a:pt x="3" y="58"/>
                    <a:pt x="1" y="56"/>
                  </a:cubicBezTo>
                  <a:cubicBezTo>
                    <a:pt x="0" y="55"/>
                    <a:pt x="0" y="55"/>
                    <a:pt x="0" y="55"/>
                  </a:cubicBezTo>
                  <a:cubicBezTo>
                    <a:pt x="1" y="53"/>
                    <a:pt x="1" y="53"/>
                    <a:pt x="1" y="53"/>
                  </a:cubicBezTo>
                  <a:cubicBezTo>
                    <a:pt x="3" y="51"/>
                    <a:pt x="41" y="0"/>
                    <a:pt x="89" y="0"/>
                  </a:cubicBezTo>
                  <a:cubicBezTo>
                    <a:pt x="137" y="0"/>
                    <a:pt x="176" y="51"/>
                    <a:pt x="177" y="53"/>
                  </a:cubicBezTo>
                  <a:cubicBezTo>
                    <a:pt x="178" y="55"/>
                    <a:pt x="178" y="55"/>
                    <a:pt x="178" y="55"/>
                  </a:cubicBezTo>
                  <a:cubicBezTo>
                    <a:pt x="177" y="56"/>
                    <a:pt x="177" y="56"/>
                    <a:pt x="177" y="56"/>
                  </a:cubicBezTo>
                  <a:cubicBezTo>
                    <a:pt x="176" y="58"/>
                    <a:pt x="137" y="109"/>
                    <a:pt x="89" y="109"/>
                  </a:cubicBezTo>
                  <a:close/>
                  <a:moveTo>
                    <a:pt x="7" y="55"/>
                  </a:moveTo>
                  <a:cubicBezTo>
                    <a:pt x="14" y="63"/>
                    <a:pt x="49" y="103"/>
                    <a:pt x="89" y="103"/>
                  </a:cubicBezTo>
                  <a:cubicBezTo>
                    <a:pt x="130" y="103"/>
                    <a:pt x="165" y="63"/>
                    <a:pt x="172" y="55"/>
                  </a:cubicBezTo>
                  <a:cubicBezTo>
                    <a:pt x="165" y="46"/>
                    <a:pt x="130" y="6"/>
                    <a:pt x="89" y="6"/>
                  </a:cubicBezTo>
                  <a:cubicBezTo>
                    <a:pt x="49" y="6"/>
                    <a:pt x="14" y="46"/>
                    <a:pt x="7" y="55"/>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1" name="Freeform 170"/>
            <p:cNvSpPr>
              <a:spLocks noEditPoints="1"/>
            </p:cNvSpPr>
            <p:nvPr/>
          </p:nvSpPr>
          <p:spPr bwMode="auto">
            <a:xfrm>
              <a:off x="2959101" y="4217988"/>
              <a:ext cx="184150" cy="184150"/>
            </a:xfrm>
            <a:custGeom>
              <a:avLst/>
              <a:gdLst>
                <a:gd name="T0" fmla="*/ 40 w 81"/>
                <a:gd name="T1" fmla="*/ 81 h 81"/>
                <a:gd name="T2" fmla="*/ 0 w 81"/>
                <a:gd name="T3" fmla="*/ 41 h 81"/>
                <a:gd name="T4" fmla="*/ 40 w 81"/>
                <a:gd name="T5" fmla="*/ 0 h 81"/>
                <a:gd name="T6" fmla="*/ 81 w 81"/>
                <a:gd name="T7" fmla="*/ 41 h 81"/>
                <a:gd name="T8" fmla="*/ 40 w 81"/>
                <a:gd name="T9" fmla="*/ 81 h 81"/>
                <a:gd name="T10" fmla="*/ 40 w 81"/>
                <a:gd name="T11" fmla="*/ 6 h 81"/>
                <a:gd name="T12" fmla="*/ 5 w 81"/>
                <a:gd name="T13" fmla="*/ 41 h 81"/>
                <a:gd name="T14" fmla="*/ 40 w 81"/>
                <a:gd name="T15" fmla="*/ 76 h 81"/>
                <a:gd name="T16" fmla="*/ 75 w 81"/>
                <a:gd name="T17" fmla="*/ 41 h 81"/>
                <a:gd name="T18" fmla="*/ 40 w 81"/>
                <a:gd name="T19" fmla="*/ 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81">
                  <a:moveTo>
                    <a:pt x="40" y="81"/>
                  </a:moveTo>
                  <a:cubicBezTo>
                    <a:pt x="18" y="81"/>
                    <a:pt x="0" y="63"/>
                    <a:pt x="0" y="41"/>
                  </a:cubicBezTo>
                  <a:cubicBezTo>
                    <a:pt x="0" y="18"/>
                    <a:pt x="18" y="0"/>
                    <a:pt x="40" y="0"/>
                  </a:cubicBezTo>
                  <a:cubicBezTo>
                    <a:pt x="63" y="0"/>
                    <a:pt x="81" y="18"/>
                    <a:pt x="81" y="41"/>
                  </a:cubicBezTo>
                  <a:cubicBezTo>
                    <a:pt x="81" y="63"/>
                    <a:pt x="63" y="81"/>
                    <a:pt x="40" y="81"/>
                  </a:cubicBezTo>
                  <a:close/>
                  <a:moveTo>
                    <a:pt x="40" y="6"/>
                  </a:moveTo>
                  <a:cubicBezTo>
                    <a:pt x="21" y="6"/>
                    <a:pt x="5" y="21"/>
                    <a:pt x="5" y="41"/>
                  </a:cubicBezTo>
                  <a:cubicBezTo>
                    <a:pt x="5" y="60"/>
                    <a:pt x="21" y="76"/>
                    <a:pt x="40" y="76"/>
                  </a:cubicBezTo>
                  <a:cubicBezTo>
                    <a:pt x="60" y="76"/>
                    <a:pt x="75" y="60"/>
                    <a:pt x="75" y="41"/>
                  </a:cubicBezTo>
                  <a:cubicBezTo>
                    <a:pt x="75" y="21"/>
                    <a:pt x="60" y="6"/>
                    <a:pt x="40" y="6"/>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62" name="组合 261"/>
          <p:cNvGrpSpPr/>
          <p:nvPr/>
        </p:nvGrpSpPr>
        <p:grpSpPr>
          <a:xfrm>
            <a:off x="3690497" y="4703421"/>
            <a:ext cx="406299" cy="404760"/>
            <a:chOff x="3706814" y="4087813"/>
            <a:chExt cx="419100" cy="417513"/>
          </a:xfrm>
        </p:grpSpPr>
        <p:sp>
          <p:nvSpPr>
            <p:cNvPr id="192" name="Freeform 171"/>
            <p:cNvSpPr/>
            <p:nvPr/>
          </p:nvSpPr>
          <p:spPr bwMode="auto">
            <a:xfrm>
              <a:off x="3757614" y="4287838"/>
              <a:ext cx="317500" cy="217488"/>
            </a:xfrm>
            <a:custGeom>
              <a:avLst/>
              <a:gdLst>
                <a:gd name="T0" fmla="*/ 200 w 200"/>
                <a:gd name="T1" fmla="*/ 137 h 137"/>
                <a:gd name="T2" fmla="*/ 0 w 200"/>
                <a:gd name="T3" fmla="*/ 137 h 137"/>
                <a:gd name="T4" fmla="*/ 0 w 200"/>
                <a:gd name="T5" fmla="*/ 0 h 137"/>
                <a:gd name="T6" fmla="*/ 10 w 200"/>
                <a:gd name="T7" fmla="*/ 0 h 137"/>
                <a:gd name="T8" fmla="*/ 10 w 200"/>
                <a:gd name="T9" fmla="*/ 127 h 137"/>
                <a:gd name="T10" fmla="*/ 192 w 200"/>
                <a:gd name="T11" fmla="*/ 127 h 137"/>
                <a:gd name="T12" fmla="*/ 192 w 200"/>
                <a:gd name="T13" fmla="*/ 0 h 137"/>
                <a:gd name="T14" fmla="*/ 200 w 200"/>
                <a:gd name="T15" fmla="*/ 0 h 137"/>
                <a:gd name="T16" fmla="*/ 200 w 200"/>
                <a:gd name="T1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37">
                  <a:moveTo>
                    <a:pt x="200" y="137"/>
                  </a:moveTo>
                  <a:lnTo>
                    <a:pt x="0" y="137"/>
                  </a:lnTo>
                  <a:lnTo>
                    <a:pt x="0" y="0"/>
                  </a:lnTo>
                  <a:lnTo>
                    <a:pt x="10" y="0"/>
                  </a:lnTo>
                  <a:lnTo>
                    <a:pt x="10" y="127"/>
                  </a:lnTo>
                  <a:lnTo>
                    <a:pt x="192" y="127"/>
                  </a:lnTo>
                  <a:lnTo>
                    <a:pt x="192" y="0"/>
                  </a:lnTo>
                  <a:lnTo>
                    <a:pt x="200" y="0"/>
                  </a:lnTo>
                  <a:lnTo>
                    <a:pt x="200" y="137"/>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3" name="Freeform 172"/>
            <p:cNvSpPr/>
            <p:nvPr/>
          </p:nvSpPr>
          <p:spPr bwMode="auto">
            <a:xfrm>
              <a:off x="3706814" y="4087813"/>
              <a:ext cx="419100" cy="215900"/>
            </a:xfrm>
            <a:custGeom>
              <a:avLst/>
              <a:gdLst>
                <a:gd name="T0" fmla="*/ 7 w 264"/>
                <a:gd name="T1" fmla="*/ 136 h 136"/>
                <a:gd name="T2" fmla="*/ 0 w 264"/>
                <a:gd name="T3" fmla="*/ 130 h 136"/>
                <a:gd name="T4" fmla="*/ 132 w 264"/>
                <a:gd name="T5" fmla="*/ 0 h 136"/>
                <a:gd name="T6" fmla="*/ 264 w 264"/>
                <a:gd name="T7" fmla="*/ 130 h 136"/>
                <a:gd name="T8" fmla="*/ 258 w 264"/>
                <a:gd name="T9" fmla="*/ 136 h 136"/>
                <a:gd name="T10" fmla="*/ 132 w 264"/>
                <a:gd name="T11" fmla="*/ 13 h 136"/>
                <a:gd name="T12" fmla="*/ 7 w 264"/>
                <a:gd name="T13" fmla="*/ 136 h 136"/>
              </a:gdLst>
              <a:ahLst/>
              <a:cxnLst>
                <a:cxn ang="0">
                  <a:pos x="T0" y="T1"/>
                </a:cxn>
                <a:cxn ang="0">
                  <a:pos x="T2" y="T3"/>
                </a:cxn>
                <a:cxn ang="0">
                  <a:pos x="T4" y="T5"/>
                </a:cxn>
                <a:cxn ang="0">
                  <a:pos x="T6" y="T7"/>
                </a:cxn>
                <a:cxn ang="0">
                  <a:pos x="T8" y="T9"/>
                </a:cxn>
                <a:cxn ang="0">
                  <a:pos x="T10" y="T11"/>
                </a:cxn>
                <a:cxn ang="0">
                  <a:pos x="T12" y="T13"/>
                </a:cxn>
              </a:cxnLst>
              <a:rect l="0" t="0" r="r" b="b"/>
              <a:pathLst>
                <a:path w="264" h="136">
                  <a:moveTo>
                    <a:pt x="7" y="136"/>
                  </a:moveTo>
                  <a:lnTo>
                    <a:pt x="0" y="130"/>
                  </a:lnTo>
                  <a:lnTo>
                    <a:pt x="132" y="0"/>
                  </a:lnTo>
                  <a:lnTo>
                    <a:pt x="264" y="130"/>
                  </a:lnTo>
                  <a:lnTo>
                    <a:pt x="258" y="136"/>
                  </a:lnTo>
                  <a:lnTo>
                    <a:pt x="132" y="13"/>
                  </a:lnTo>
                  <a:lnTo>
                    <a:pt x="7" y="136"/>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4" name="Freeform 173"/>
            <p:cNvSpPr/>
            <p:nvPr/>
          </p:nvSpPr>
          <p:spPr bwMode="auto">
            <a:xfrm>
              <a:off x="3852864" y="4308475"/>
              <a:ext cx="127000" cy="190500"/>
            </a:xfrm>
            <a:custGeom>
              <a:avLst/>
              <a:gdLst>
                <a:gd name="T0" fmla="*/ 56 w 56"/>
                <a:gd name="T1" fmla="*/ 84 h 84"/>
                <a:gd name="T2" fmla="*/ 50 w 56"/>
                <a:gd name="T3" fmla="*/ 84 h 84"/>
                <a:gd name="T4" fmla="*/ 50 w 56"/>
                <a:gd name="T5" fmla="*/ 14 h 84"/>
                <a:gd name="T6" fmla="*/ 42 w 56"/>
                <a:gd name="T7" fmla="*/ 6 h 84"/>
                <a:gd name="T8" fmla="*/ 14 w 56"/>
                <a:gd name="T9" fmla="*/ 6 h 84"/>
                <a:gd name="T10" fmla="*/ 6 w 56"/>
                <a:gd name="T11" fmla="*/ 14 h 84"/>
                <a:gd name="T12" fmla="*/ 6 w 56"/>
                <a:gd name="T13" fmla="*/ 84 h 84"/>
                <a:gd name="T14" fmla="*/ 0 w 56"/>
                <a:gd name="T15" fmla="*/ 84 h 84"/>
                <a:gd name="T16" fmla="*/ 0 w 56"/>
                <a:gd name="T17" fmla="*/ 14 h 84"/>
                <a:gd name="T18" fmla="*/ 14 w 56"/>
                <a:gd name="T19" fmla="*/ 0 h 84"/>
                <a:gd name="T20" fmla="*/ 42 w 56"/>
                <a:gd name="T21" fmla="*/ 0 h 84"/>
                <a:gd name="T22" fmla="*/ 56 w 56"/>
                <a:gd name="T23" fmla="*/ 14 h 84"/>
                <a:gd name="T24" fmla="*/ 56 w 56"/>
                <a:gd name="T25"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84">
                  <a:moveTo>
                    <a:pt x="56" y="84"/>
                  </a:moveTo>
                  <a:cubicBezTo>
                    <a:pt x="50" y="84"/>
                    <a:pt x="50" y="84"/>
                    <a:pt x="50" y="84"/>
                  </a:cubicBezTo>
                  <a:cubicBezTo>
                    <a:pt x="50" y="14"/>
                    <a:pt x="50" y="14"/>
                    <a:pt x="50" y="14"/>
                  </a:cubicBezTo>
                  <a:cubicBezTo>
                    <a:pt x="50" y="10"/>
                    <a:pt x="47" y="6"/>
                    <a:pt x="42" y="6"/>
                  </a:cubicBezTo>
                  <a:cubicBezTo>
                    <a:pt x="14" y="6"/>
                    <a:pt x="14" y="6"/>
                    <a:pt x="14" y="6"/>
                  </a:cubicBezTo>
                  <a:cubicBezTo>
                    <a:pt x="10" y="6"/>
                    <a:pt x="6" y="10"/>
                    <a:pt x="6" y="14"/>
                  </a:cubicBezTo>
                  <a:cubicBezTo>
                    <a:pt x="6" y="84"/>
                    <a:pt x="6" y="84"/>
                    <a:pt x="6" y="84"/>
                  </a:cubicBezTo>
                  <a:cubicBezTo>
                    <a:pt x="0" y="84"/>
                    <a:pt x="0" y="84"/>
                    <a:pt x="0" y="84"/>
                  </a:cubicBezTo>
                  <a:cubicBezTo>
                    <a:pt x="0" y="14"/>
                    <a:pt x="0" y="14"/>
                    <a:pt x="0" y="14"/>
                  </a:cubicBezTo>
                  <a:cubicBezTo>
                    <a:pt x="0" y="6"/>
                    <a:pt x="6" y="0"/>
                    <a:pt x="14" y="0"/>
                  </a:cubicBezTo>
                  <a:cubicBezTo>
                    <a:pt x="42" y="0"/>
                    <a:pt x="42" y="0"/>
                    <a:pt x="42" y="0"/>
                  </a:cubicBezTo>
                  <a:cubicBezTo>
                    <a:pt x="50" y="0"/>
                    <a:pt x="56" y="6"/>
                    <a:pt x="56" y="14"/>
                  </a:cubicBezTo>
                  <a:lnTo>
                    <a:pt x="56" y="84"/>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61" name="组合 260"/>
          <p:cNvGrpSpPr/>
          <p:nvPr/>
        </p:nvGrpSpPr>
        <p:grpSpPr>
          <a:xfrm>
            <a:off x="4541569" y="4784988"/>
            <a:ext cx="417073" cy="277022"/>
            <a:chOff x="4584701" y="4171950"/>
            <a:chExt cx="430213" cy="285750"/>
          </a:xfrm>
        </p:grpSpPr>
        <p:sp>
          <p:nvSpPr>
            <p:cNvPr id="195" name="Freeform 174"/>
            <p:cNvSpPr/>
            <p:nvPr/>
          </p:nvSpPr>
          <p:spPr bwMode="auto">
            <a:xfrm>
              <a:off x="4740276" y="4357688"/>
              <a:ext cx="74613" cy="76200"/>
            </a:xfrm>
            <a:custGeom>
              <a:avLst/>
              <a:gdLst>
                <a:gd name="T0" fmla="*/ 40 w 47"/>
                <a:gd name="T1" fmla="*/ 48 h 48"/>
                <a:gd name="T2" fmla="*/ 0 w 47"/>
                <a:gd name="T3" fmla="*/ 6 h 48"/>
                <a:gd name="T4" fmla="*/ 5 w 47"/>
                <a:gd name="T5" fmla="*/ 0 h 48"/>
                <a:gd name="T6" fmla="*/ 47 w 47"/>
                <a:gd name="T7" fmla="*/ 40 h 48"/>
                <a:gd name="T8" fmla="*/ 40 w 47"/>
                <a:gd name="T9" fmla="*/ 48 h 48"/>
              </a:gdLst>
              <a:ahLst/>
              <a:cxnLst>
                <a:cxn ang="0">
                  <a:pos x="T0" y="T1"/>
                </a:cxn>
                <a:cxn ang="0">
                  <a:pos x="T2" y="T3"/>
                </a:cxn>
                <a:cxn ang="0">
                  <a:pos x="T4" y="T5"/>
                </a:cxn>
                <a:cxn ang="0">
                  <a:pos x="T6" y="T7"/>
                </a:cxn>
                <a:cxn ang="0">
                  <a:pos x="T8" y="T9"/>
                </a:cxn>
              </a:cxnLst>
              <a:rect l="0" t="0" r="r" b="b"/>
              <a:pathLst>
                <a:path w="47" h="48">
                  <a:moveTo>
                    <a:pt x="40" y="48"/>
                  </a:moveTo>
                  <a:lnTo>
                    <a:pt x="0" y="6"/>
                  </a:lnTo>
                  <a:lnTo>
                    <a:pt x="5" y="0"/>
                  </a:lnTo>
                  <a:lnTo>
                    <a:pt x="47" y="40"/>
                  </a:lnTo>
                  <a:lnTo>
                    <a:pt x="40" y="48"/>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6" name="Freeform 175"/>
            <p:cNvSpPr>
              <a:spLocks noEditPoints="1"/>
            </p:cNvSpPr>
            <p:nvPr/>
          </p:nvSpPr>
          <p:spPr bwMode="auto">
            <a:xfrm>
              <a:off x="4673601" y="4205288"/>
              <a:ext cx="61913" cy="60325"/>
            </a:xfrm>
            <a:custGeom>
              <a:avLst/>
              <a:gdLst>
                <a:gd name="T0" fmla="*/ 14 w 27"/>
                <a:gd name="T1" fmla="*/ 26 h 26"/>
                <a:gd name="T2" fmla="*/ 0 w 27"/>
                <a:gd name="T3" fmla="*/ 13 h 26"/>
                <a:gd name="T4" fmla="*/ 14 w 27"/>
                <a:gd name="T5" fmla="*/ 0 h 26"/>
                <a:gd name="T6" fmla="*/ 27 w 27"/>
                <a:gd name="T7" fmla="*/ 13 h 26"/>
                <a:gd name="T8" fmla="*/ 14 w 27"/>
                <a:gd name="T9" fmla="*/ 26 h 26"/>
                <a:gd name="T10" fmla="*/ 14 w 27"/>
                <a:gd name="T11" fmla="*/ 6 h 26"/>
                <a:gd name="T12" fmla="*/ 7 w 27"/>
                <a:gd name="T13" fmla="*/ 13 h 26"/>
                <a:gd name="T14" fmla="*/ 14 w 27"/>
                <a:gd name="T15" fmla="*/ 20 h 26"/>
                <a:gd name="T16" fmla="*/ 21 w 27"/>
                <a:gd name="T17" fmla="*/ 13 h 26"/>
                <a:gd name="T18" fmla="*/ 14 w 27"/>
                <a:gd name="T19"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26">
                  <a:moveTo>
                    <a:pt x="14" y="26"/>
                  </a:moveTo>
                  <a:cubicBezTo>
                    <a:pt x="6" y="26"/>
                    <a:pt x="0" y="20"/>
                    <a:pt x="0" y="13"/>
                  </a:cubicBezTo>
                  <a:cubicBezTo>
                    <a:pt x="0" y="6"/>
                    <a:pt x="6" y="0"/>
                    <a:pt x="14" y="0"/>
                  </a:cubicBezTo>
                  <a:cubicBezTo>
                    <a:pt x="21" y="0"/>
                    <a:pt x="27" y="6"/>
                    <a:pt x="27" y="13"/>
                  </a:cubicBezTo>
                  <a:cubicBezTo>
                    <a:pt x="27" y="20"/>
                    <a:pt x="21" y="26"/>
                    <a:pt x="14" y="26"/>
                  </a:cubicBezTo>
                  <a:close/>
                  <a:moveTo>
                    <a:pt x="14" y="6"/>
                  </a:moveTo>
                  <a:cubicBezTo>
                    <a:pt x="10" y="6"/>
                    <a:pt x="7" y="9"/>
                    <a:pt x="7" y="13"/>
                  </a:cubicBezTo>
                  <a:cubicBezTo>
                    <a:pt x="7" y="17"/>
                    <a:pt x="10" y="20"/>
                    <a:pt x="14" y="20"/>
                  </a:cubicBezTo>
                  <a:cubicBezTo>
                    <a:pt x="17" y="20"/>
                    <a:pt x="21" y="17"/>
                    <a:pt x="21" y="13"/>
                  </a:cubicBezTo>
                  <a:cubicBezTo>
                    <a:pt x="21" y="9"/>
                    <a:pt x="17" y="6"/>
                    <a:pt x="14" y="6"/>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7" name="Rectangle 176"/>
            <p:cNvSpPr>
              <a:spLocks noChangeArrowheads="1"/>
            </p:cNvSpPr>
            <p:nvPr/>
          </p:nvSpPr>
          <p:spPr bwMode="auto">
            <a:xfrm>
              <a:off x="4999039" y="4410075"/>
              <a:ext cx="15875" cy="41275"/>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8" name="Rectangle 177"/>
            <p:cNvSpPr>
              <a:spLocks noChangeArrowheads="1"/>
            </p:cNvSpPr>
            <p:nvPr/>
          </p:nvSpPr>
          <p:spPr bwMode="auto">
            <a:xfrm>
              <a:off x="4584701" y="4425950"/>
              <a:ext cx="14288" cy="25400"/>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9" name="Freeform 178"/>
            <p:cNvSpPr>
              <a:spLocks noEditPoints="1"/>
            </p:cNvSpPr>
            <p:nvPr/>
          </p:nvSpPr>
          <p:spPr bwMode="auto">
            <a:xfrm>
              <a:off x="4584701" y="4171950"/>
              <a:ext cx="430213" cy="273050"/>
            </a:xfrm>
            <a:custGeom>
              <a:avLst/>
              <a:gdLst>
                <a:gd name="T0" fmla="*/ 0 w 271"/>
                <a:gd name="T1" fmla="*/ 172 h 172"/>
                <a:gd name="T2" fmla="*/ 0 w 271"/>
                <a:gd name="T3" fmla="*/ 0 h 172"/>
                <a:gd name="T4" fmla="*/ 271 w 271"/>
                <a:gd name="T5" fmla="*/ 0 h 172"/>
                <a:gd name="T6" fmla="*/ 271 w 271"/>
                <a:gd name="T7" fmla="*/ 162 h 172"/>
                <a:gd name="T8" fmla="*/ 169 w 271"/>
                <a:gd name="T9" fmla="*/ 59 h 172"/>
                <a:gd name="T10" fmla="*/ 102 w 271"/>
                <a:gd name="T11" fmla="*/ 127 h 172"/>
                <a:gd name="T12" fmla="*/ 72 w 271"/>
                <a:gd name="T13" fmla="*/ 97 h 172"/>
                <a:gd name="T14" fmla="*/ 0 w 271"/>
                <a:gd name="T15" fmla="*/ 172 h 172"/>
                <a:gd name="T16" fmla="*/ 9 w 271"/>
                <a:gd name="T17" fmla="*/ 8 h 172"/>
                <a:gd name="T18" fmla="*/ 9 w 271"/>
                <a:gd name="T19" fmla="*/ 149 h 172"/>
                <a:gd name="T20" fmla="*/ 72 w 271"/>
                <a:gd name="T21" fmla="*/ 84 h 172"/>
                <a:gd name="T22" fmla="*/ 102 w 271"/>
                <a:gd name="T23" fmla="*/ 114 h 172"/>
                <a:gd name="T24" fmla="*/ 169 w 271"/>
                <a:gd name="T25" fmla="*/ 44 h 172"/>
                <a:gd name="T26" fmla="*/ 261 w 271"/>
                <a:gd name="T27" fmla="*/ 139 h 172"/>
                <a:gd name="T28" fmla="*/ 261 w 271"/>
                <a:gd name="T29" fmla="*/ 8 h 172"/>
                <a:gd name="T30" fmla="*/ 9 w 271"/>
                <a:gd name="T31" fmla="*/ 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1" h="172">
                  <a:moveTo>
                    <a:pt x="0" y="172"/>
                  </a:moveTo>
                  <a:lnTo>
                    <a:pt x="0" y="0"/>
                  </a:lnTo>
                  <a:lnTo>
                    <a:pt x="271" y="0"/>
                  </a:lnTo>
                  <a:lnTo>
                    <a:pt x="271" y="162"/>
                  </a:lnTo>
                  <a:lnTo>
                    <a:pt x="169" y="59"/>
                  </a:lnTo>
                  <a:lnTo>
                    <a:pt x="102" y="127"/>
                  </a:lnTo>
                  <a:lnTo>
                    <a:pt x="72" y="97"/>
                  </a:lnTo>
                  <a:lnTo>
                    <a:pt x="0" y="172"/>
                  </a:lnTo>
                  <a:close/>
                  <a:moveTo>
                    <a:pt x="9" y="8"/>
                  </a:moveTo>
                  <a:lnTo>
                    <a:pt x="9" y="149"/>
                  </a:lnTo>
                  <a:lnTo>
                    <a:pt x="72" y="84"/>
                  </a:lnTo>
                  <a:lnTo>
                    <a:pt x="102" y="114"/>
                  </a:lnTo>
                  <a:lnTo>
                    <a:pt x="169" y="44"/>
                  </a:lnTo>
                  <a:lnTo>
                    <a:pt x="261" y="139"/>
                  </a:lnTo>
                  <a:lnTo>
                    <a:pt x="261" y="8"/>
                  </a:lnTo>
                  <a:lnTo>
                    <a:pt x="9" y="8"/>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0" name="Freeform 179"/>
            <p:cNvSpPr>
              <a:spLocks noEditPoints="1"/>
            </p:cNvSpPr>
            <p:nvPr/>
          </p:nvSpPr>
          <p:spPr bwMode="auto">
            <a:xfrm>
              <a:off x="4584701" y="4241800"/>
              <a:ext cx="430213" cy="215900"/>
            </a:xfrm>
            <a:custGeom>
              <a:avLst/>
              <a:gdLst>
                <a:gd name="T0" fmla="*/ 271 w 271"/>
                <a:gd name="T1" fmla="*/ 136 h 136"/>
                <a:gd name="T2" fmla="*/ 0 w 271"/>
                <a:gd name="T3" fmla="*/ 136 h 136"/>
                <a:gd name="T4" fmla="*/ 0 w 271"/>
                <a:gd name="T5" fmla="*/ 115 h 136"/>
                <a:gd name="T6" fmla="*/ 72 w 271"/>
                <a:gd name="T7" fmla="*/ 40 h 136"/>
                <a:gd name="T8" fmla="*/ 102 w 271"/>
                <a:gd name="T9" fmla="*/ 70 h 136"/>
                <a:gd name="T10" fmla="*/ 169 w 271"/>
                <a:gd name="T11" fmla="*/ 0 h 136"/>
                <a:gd name="T12" fmla="*/ 271 w 271"/>
                <a:gd name="T13" fmla="*/ 105 h 136"/>
                <a:gd name="T14" fmla="*/ 271 w 271"/>
                <a:gd name="T15" fmla="*/ 136 h 136"/>
                <a:gd name="T16" fmla="*/ 9 w 271"/>
                <a:gd name="T17" fmla="*/ 128 h 136"/>
                <a:gd name="T18" fmla="*/ 261 w 271"/>
                <a:gd name="T19" fmla="*/ 128 h 136"/>
                <a:gd name="T20" fmla="*/ 261 w 271"/>
                <a:gd name="T21" fmla="*/ 108 h 136"/>
                <a:gd name="T22" fmla="*/ 169 w 271"/>
                <a:gd name="T23" fmla="*/ 15 h 136"/>
                <a:gd name="T24" fmla="*/ 102 w 271"/>
                <a:gd name="T25" fmla="*/ 83 h 136"/>
                <a:gd name="T26" fmla="*/ 72 w 271"/>
                <a:gd name="T27" fmla="*/ 53 h 136"/>
                <a:gd name="T28" fmla="*/ 9 w 271"/>
                <a:gd name="T29" fmla="*/ 118 h 136"/>
                <a:gd name="T30" fmla="*/ 9 w 271"/>
                <a:gd name="T31" fmla="*/ 12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1" h="136">
                  <a:moveTo>
                    <a:pt x="271" y="136"/>
                  </a:moveTo>
                  <a:lnTo>
                    <a:pt x="0" y="136"/>
                  </a:lnTo>
                  <a:lnTo>
                    <a:pt x="0" y="115"/>
                  </a:lnTo>
                  <a:lnTo>
                    <a:pt x="72" y="40"/>
                  </a:lnTo>
                  <a:lnTo>
                    <a:pt x="102" y="70"/>
                  </a:lnTo>
                  <a:lnTo>
                    <a:pt x="169" y="0"/>
                  </a:lnTo>
                  <a:lnTo>
                    <a:pt x="271" y="105"/>
                  </a:lnTo>
                  <a:lnTo>
                    <a:pt x="271" y="136"/>
                  </a:lnTo>
                  <a:close/>
                  <a:moveTo>
                    <a:pt x="9" y="128"/>
                  </a:moveTo>
                  <a:lnTo>
                    <a:pt x="261" y="128"/>
                  </a:lnTo>
                  <a:lnTo>
                    <a:pt x="261" y="108"/>
                  </a:lnTo>
                  <a:lnTo>
                    <a:pt x="169" y="15"/>
                  </a:lnTo>
                  <a:lnTo>
                    <a:pt x="102" y="83"/>
                  </a:lnTo>
                  <a:lnTo>
                    <a:pt x="72" y="53"/>
                  </a:lnTo>
                  <a:lnTo>
                    <a:pt x="9" y="118"/>
                  </a:lnTo>
                  <a:lnTo>
                    <a:pt x="9" y="128"/>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60" name="组合 259"/>
          <p:cNvGrpSpPr/>
          <p:nvPr/>
        </p:nvGrpSpPr>
        <p:grpSpPr>
          <a:xfrm>
            <a:off x="5391104" y="4708037"/>
            <a:ext cx="404760" cy="403222"/>
            <a:chOff x="5461001" y="4092575"/>
            <a:chExt cx="417513" cy="415926"/>
          </a:xfrm>
        </p:grpSpPr>
        <p:sp>
          <p:nvSpPr>
            <p:cNvPr id="201" name="Freeform 180"/>
            <p:cNvSpPr/>
            <p:nvPr/>
          </p:nvSpPr>
          <p:spPr bwMode="auto">
            <a:xfrm>
              <a:off x="5835651" y="4092575"/>
              <a:ext cx="42863" cy="42863"/>
            </a:xfrm>
            <a:custGeom>
              <a:avLst/>
              <a:gdLst>
                <a:gd name="T0" fmla="*/ 0 w 19"/>
                <a:gd name="T1" fmla="*/ 9 h 19"/>
                <a:gd name="T2" fmla="*/ 10 w 19"/>
                <a:gd name="T3" fmla="*/ 19 h 19"/>
                <a:gd name="T4" fmla="*/ 14 w 19"/>
                <a:gd name="T5" fmla="*/ 5 h 19"/>
                <a:gd name="T6" fmla="*/ 0 w 19"/>
                <a:gd name="T7" fmla="*/ 9 h 19"/>
              </a:gdLst>
              <a:ahLst/>
              <a:cxnLst>
                <a:cxn ang="0">
                  <a:pos x="T0" y="T1"/>
                </a:cxn>
                <a:cxn ang="0">
                  <a:pos x="T2" y="T3"/>
                </a:cxn>
                <a:cxn ang="0">
                  <a:pos x="T4" y="T5"/>
                </a:cxn>
                <a:cxn ang="0">
                  <a:pos x="T6" y="T7"/>
                </a:cxn>
              </a:cxnLst>
              <a:rect l="0" t="0" r="r" b="b"/>
              <a:pathLst>
                <a:path w="19" h="19">
                  <a:moveTo>
                    <a:pt x="0" y="9"/>
                  </a:moveTo>
                  <a:cubicBezTo>
                    <a:pt x="10" y="19"/>
                    <a:pt x="10" y="19"/>
                    <a:pt x="10" y="19"/>
                  </a:cubicBezTo>
                  <a:cubicBezTo>
                    <a:pt x="17" y="12"/>
                    <a:pt x="19" y="10"/>
                    <a:pt x="14" y="5"/>
                  </a:cubicBezTo>
                  <a:cubicBezTo>
                    <a:pt x="9" y="0"/>
                    <a:pt x="7" y="2"/>
                    <a:pt x="0" y="9"/>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2" name="Freeform 181"/>
            <p:cNvSpPr>
              <a:spLocks noEditPoints="1"/>
            </p:cNvSpPr>
            <p:nvPr/>
          </p:nvSpPr>
          <p:spPr bwMode="auto">
            <a:xfrm>
              <a:off x="5597526" y="4105275"/>
              <a:ext cx="265113" cy="266700"/>
            </a:xfrm>
            <a:custGeom>
              <a:avLst/>
              <a:gdLst>
                <a:gd name="T0" fmla="*/ 0 w 167"/>
                <a:gd name="T1" fmla="*/ 168 h 168"/>
                <a:gd name="T2" fmla="*/ 15 w 167"/>
                <a:gd name="T3" fmla="*/ 132 h 168"/>
                <a:gd name="T4" fmla="*/ 147 w 167"/>
                <a:gd name="T5" fmla="*/ 0 h 168"/>
                <a:gd name="T6" fmla="*/ 167 w 167"/>
                <a:gd name="T7" fmla="*/ 22 h 168"/>
                <a:gd name="T8" fmla="*/ 34 w 167"/>
                <a:gd name="T9" fmla="*/ 155 h 168"/>
                <a:gd name="T10" fmla="*/ 0 w 167"/>
                <a:gd name="T11" fmla="*/ 168 h 168"/>
                <a:gd name="T12" fmla="*/ 23 w 167"/>
                <a:gd name="T13" fmla="*/ 139 h 168"/>
                <a:gd name="T14" fmla="*/ 17 w 167"/>
                <a:gd name="T15" fmla="*/ 152 h 168"/>
                <a:gd name="T16" fmla="*/ 30 w 167"/>
                <a:gd name="T17" fmla="*/ 146 h 168"/>
                <a:gd name="T18" fmla="*/ 154 w 167"/>
                <a:gd name="T19" fmla="*/ 22 h 168"/>
                <a:gd name="T20" fmla="*/ 147 w 167"/>
                <a:gd name="T21" fmla="*/ 13 h 168"/>
                <a:gd name="T22" fmla="*/ 23 w 167"/>
                <a:gd name="T23" fmla="*/ 139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7" h="168">
                  <a:moveTo>
                    <a:pt x="0" y="168"/>
                  </a:moveTo>
                  <a:lnTo>
                    <a:pt x="15" y="132"/>
                  </a:lnTo>
                  <a:lnTo>
                    <a:pt x="147" y="0"/>
                  </a:lnTo>
                  <a:lnTo>
                    <a:pt x="167" y="22"/>
                  </a:lnTo>
                  <a:lnTo>
                    <a:pt x="34" y="155"/>
                  </a:lnTo>
                  <a:lnTo>
                    <a:pt x="0" y="168"/>
                  </a:lnTo>
                  <a:close/>
                  <a:moveTo>
                    <a:pt x="23" y="139"/>
                  </a:moveTo>
                  <a:lnTo>
                    <a:pt x="17" y="152"/>
                  </a:lnTo>
                  <a:lnTo>
                    <a:pt x="30" y="146"/>
                  </a:lnTo>
                  <a:lnTo>
                    <a:pt x="154" y="22"/>
                  </a:lnTo>
                  <a:lnTo>
                    <a:pt x="147" y="13"/>
                  </a:lnTo>
                  <a:lnTo>
                    <a:pt x="23" y="139"/>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3" name="Freeform 182"/>
            <p:cNvSpPr/>
            <p:nvPr/>
          </p:nvSpPr>
          <p:spPr bwMode="auto">
            <a:xfrm>
              <a:off x="5610226" y="4321175"/>
              <a:ext cx="39688" cy="39688"/>
            </a:xfrm>
            <a:custGeom>
              <a:avLst/>
              <a:gdLst>
                <a:gd name="T0" fmla="*/ 25 w 25"/>
                <a:gd name="T1" fmla="*/ 15 h 25"/>
                <a:gd name="T2" fmla="*/ 0 w 25"/>
                <a:gd name="T3" fmla="*/ 25 h 25"/>
                <a:gd name="T4" fmla="*/ 0 w 25"/>
                <a:gd name="T5" fmla="*/ 25 h 25"/>
                <a:gd name="T6" fmla="*/ 10 w 25"/>
                <a:gd name="T7" fmla="*/ 0 h 25"/>
                <a:gd name="T8" fmla="*/ 25 w 25"/>
                <a:gd name="T9" fmla="*/ 15 h 25"/>
              </a:gdLst>
              <a:ahLst/>
              <a:cxnLst>
                <a:cxn ang="0">
                  <a:pos x="T0" y="T1"/>
                </a:cxn>
                <a:cxn ang="0">
                  <a:pos x="T2" y="T3"/>
                </a:cxn>
                <a:cxn ang="0">
                  <a:pos x="T4" y="T5"/>
                </a:cxn>
                <a:cxn ang="0">
                  <a:pos x="T6" y="T7"/>
                </a:cxn>
                <a:cxn ang="0">
                  <a:pos x="T8" y="T9"/>
                </a:cxn>
              </a:cxnLst>
              <a:rect l="0" t="0" r="r" b="b"/>
              <a:pathLst>
                <a:path w="25" h="25">
                  <a:moveTo>
                    <a:pt x="25" y="15"/>
                  </a:moveTo>
                  <a:lnTo>
                    <a:pt x="0" y="25"/>
                  </a:lnTo>
                  <a:lnTo>
                    <a:pt x="0" y="25"/>
                  </a:lnTo>
                  <a:lnTo>
                    <a:pt x="10" y="0"/>
                  </a:lnTo>
                  <a:lnTo>
                    <a:pt x="25" y="15"/>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4" name="Freeform 183"/>
            <p:cNvSpPr/>
            <p:nvPr/>
          </p:nvSpPr>
          <p:spPr bwMode="auto">
            <a:xfrm>
              <a:off x="5461001" y="4189413"/>
              <a:ext cx="317500" cy="319088"/>
            </a:xfrm>
            <a:custGeom>
              <a:avLst/>
              <a:gdLst>
                <a:gd name="T0" fmla="*/ 200 w 200"/>
                <a:gd name="T1" fmla="*/ 201 h 201"/>
                <a:gd name="T2" fmla="*/ 0 w 200"/>
                <a:gd name="T3" fmla="*/ 201 h 201"/>
                <a:gd name="T4" fmla="*/ 0 w 200"/>
                <a:gd name="T5" fmla="*/ 0 h 201"/>
                <a:gd name="T6" fmla="*/ 164 w 200"/>
                <a:gd name="T7" fmla="*/ 0 h 201"/>
                <a:gd name="T8" fmla="*/ 164 w 200"/>
                <a:gd name="T9" fmla="*/ 10 h 201"/>
                <a:gd name="T10" fmla="*/ 10 w 200"/>
                <a:gd name="T11" fmla="*/ 10 h 201"/>
                <a:gd name="T12" fmla="*/ 10 w 200"/>
                <a:gd name="T13" fmla="*/ 191 h 201"/>
                <a:gd name="T14" fmla="*/ 192 w 200"/>
                <a:gd name="T15" fmla="*/ 191 h 201"/>
                <a:gd name="T16" fmla="*/ 192 w 200"/>
                <a:gd name="T17" fmla="*/ 36 h 201"/>
                <a:gd name="T18" fmla="*/ 200 w 200"/>
                <a:gd name="T19" fmla="*/ 36 h 201"/>
                <a:gd name="T20" fmla="*/ 200 w 200"/>
                <a:gd name="T21" fmla="*/ 201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0" h="201">
                  <a:moveTo>
                    <a:pt x="200" y="201"/>
                  </a:moveTo>
                  <a:lnTo>
                    <a:pt x="0" y="201"/>
                  </a:lnTo>
                  <a:lnTo>
                    <a:pt x="0" y="0"/>
                  </a:lnTo>
                  <a:lnTo>
                    <a:pt x="164" y="0"/>
                  </a:lnTo>
                  <a:lnTo>
                    <a:pt x="164" y="10"/>
                  </a:lnTo>
                  <a:lnTo>
                    <a:pt x="10" y="10"/>
                  </a:lnTo>
                  <a:lnTo>
                    <a:pt x="10" y="191"/>
                  </a:lnTo>
                  <a:lnTo>
                    <a:pt x="192" y="191"/>
                  </a:lnTo>
                  <a:lnTo>
                    <a:pt x="192" y="36"/>
                  </a:lnTo>
                  <a:lnTo>
                    <a:pt x="200" y="36"/>
                  </a:lnTo>
                  <a:lnTo>
                    <a:pt x="200" y="201"/>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59" name="组合 258"/>
          <p:cNvGrpSpPr/>
          <p:nvPr/>
        </p:nvGrpSpPr>
        <p:grpSpPr>
          <a:xfrm>
            <a:off x="6339134" y="4714193"/>
            <a:ext cx="186221" cy="392448"/>
            <a:chOff x="6438901" y="4098925"/>
            <a:chExt cx="192088" cy="404813"/>
          </a:xfrm>
        </p:grpSpPr>
        <p:sp>
          <p:nvSpPr>
            <p:cNvPr id="205" name="Freeform 184"/>
            <p:cNvSpPr>
              <a:spLocks noEditPoints="1"/>
            </p:cNvSpPr>
            <p:nvPr/>
          </p:nvSpPr>
          <p:spPr bwMode="auto">
            <a:xfrm>
              <a:off x="6472239" y="4098925"/>
              <a:ext cx="127000" cy="300038"/>
            </a:xfrm>
            <a:custGeom>
              <a:avLst/>
              <a:gdLst>
                <a:gd name="T0" fmla="*/ 28 w 56"/>
                <a:gd name="T1" fmla="*/ 132 h 132"/>
                <a:gd name="T2" fmla="*/ 0 w 56"/>
                <a:gd name="T3" fmla="*/ 104 h 132"/>
                <a:gd name="T4" fmla="*/ 0 w 56"/>
                <a:gd name="T5" fmla="*/ 28 h 132"/>
                <a:gd name="T6" fmla="*/ 28 w 56"/>
                <a:gd name="T7" fmla="*/ 0 h 132"/>
                <a:gd name="T8" fmla="*/ 56 w 56"/>
                <a:gd name="T9" fmla="*/ 28 h 132"/>
                <a:gd name="T10" fmla="*/ 56 w 56"/>
                <a:gd name="T11" fmla="*/ 104 h 132"/>
                <a:gd name="T12" fmla="*/ 28 w 56"/>
                <a:gd name="T13" fmla="*/ 132 h 132"/>
                <a:gd name="T14" fmla="*/ 28 w 56"/>
                <a:gd name="T15" fmla="*/ 6 h 132"/>
                <a:gd name="T16" fmla="*/ 6 w 56"/>
                <a:gd name="T17" fmla="*/ 28 h 132"/>
                <a:gd name="T18" fmla="*/ 6 w 56"/>
                <a:gd name="T19" fmla="*/ 104 h 132"/>
                <a:gd name="T20" fmla="*/ 28 w 56"/>
                <a:gd name="T21" fmla="*/ 126 h 132"/>
                <a:gd name="T22" fmla="*/ 50 w 56"/>
                <a:gd name="T23" fmla="*/ 104 h 132"/>
                <a:gd name="T24" fmla="*/ 50 w 56"/>
                <a:gd name="T25" fmla="*/ 28 h 132"/>
                <a:gd name="T26" fmla="*/ 28 w 56"/>
                <a:gd name="T27" fmla="*/ 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132">
                  <a:moveTo>
                    <a:pt x="28" y="132"/>
                  </a:moveTo>
                  <a:cubicBezTo>
                    <a:pt x="12" y="132"/>
                    <a:pt x="0" y="120"/>
                    <a:pt x="0" y="104"/>
                  </a:cubicBezTo>
                  <a:cubicBezTo>
                    <a:pt x="0" y="28"/>
                    <a:pt x="0" y="28"/>
                    <a:pt x="0" y="28"/>
                  </a:cubicBezTo>
                  <a:cubicBezTo>
                    <a:pt x="0" y="12"/>
                    <a:pt x="12" y="0"/>
                    <a:pt x="28" y="0"/>
                  </a:cubicBezTo>
                  <a:cubicBezTo>
                    <a:pt x="43" y="0"/>
                    <a:pt x="56" y="12"/>
                    <a:pt x="56" y="28"/>
                  </a:cubicBezTo>
                  <a:cubicBezTo>
                    <a:pt x="56" y="104"/>
                    <a:pt x="56" y="104"/>
                    <a:pt x="56" y="104"/>
                  </a:cubicBezTo>
                  <a:cubicBezTo>
                    <a:pt x="56" y="120"/>
                    <a:pt x="43" y="132"/>
                    <a:pt x="28" y="132"/>
                  </a:cubicBezTo>
                  <a:close/>
                  <a:moveTo>
                    <a:pt x="28" y="6"/>
                  </a:moveTo>
                  <a:cubicBezTo>
                    <a:pt x="16" y="6"/>
                    <a:pt x="6" y="16"/>
                    <a:pt x="6" y="28"/>
                  </a:cubicBezTo>
                  <a:cubicBezTo>
                    <a:pt x="6" y="104"/>
                    <a:pt x="6" y="104"/>
                    <a:pt x="6" y="104"/>
                  </a:cubicBezTo>
                  <a:cubicBezTo>
                    <a:pt x="6" y="116"/>
                    <a:pt x="16" y="126"/>
                    <a:pt x="28" y="126"/>
                  </a:cubicBezTo>
                  <a:cubicBezTo>
                    <a:pt x="40" y="126"/>
                    <a:pt x="50" y="116"/>
                    <a:pt x="50" y="104"/>
                  </a:cubicBezTo>
                  <a:cubicBezTo>
                    <a:pt x="50" y="28"/>
                    <a:pt x="50" y="28"/>
                    <a:pt x="50" y="28"/>
                  </a:cubicBezTo>
                  <a:cubicBezTo>
                    <a:pt x="50" y="16"/>
                    <a:pt x="40" y="6"/>
                    <a:pt x="28" y="6"/>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6" name="Freeform 185"/>
            <p:cNvSpPr/>
            <p:nvPr/>
          </p:nvSpPr>
          <p:spPr bwMode="auto">
            <a:xfrm>
              <a:off x="6438901" y="4249738"/>
              <a:ext cx="192088" cy="185738"/>
            </a:xfrm>
            <a:custGeom>
              <a:avLst/>
              <a:gdLst>
                <a:gd name="T0" fmla="*/ 43 w 85"/>
                <a:gd name="T1" fmla="*/ 82 h 82"/>
                <a:gd name="T2" fmla="*/ 0 w 85"/>
                <a:gd name="T3" fmla="*/ 39 h 82"/>
                <a:gd name="T4" fmla="*/ 0 w 85"/>
                <a:gd name="T5" fmla="*/ 0 h 82"/>
                <a:gd name="T6" fmla="*/ 6 w 85"/>
                <a:gd name="T7" fmla="*/ 0 h 82"/>
                <a:gd name="T8" fmla="*/ 6 w 85"/>
                <a:gd name="T9" fmla="*/ 39 h 82"/>
                <a:gd name="T10" fmla="*/ 43 w 85"/>
                <a:gd name="T11" fmla="*/ 76 h 82"/>
                <a:gd name="T12" fmla="*/ 79 w 85"/>
                <a:gd name="T13" fmla="*/ 39 h 82"/>
                <a:gd name="T14" fmla="*/ 79 w 85"/>
                <a:gd name="T15" fmla="*/ 0 h 82"/>
                <a:gd name="T16" fmla="*/ 85 w 85"/>
                <a:gd name="T17" fmla="*/ 0 h 82"/>
                <a:gd name="T18" fmla="*/ 85 w 85"/>
                <a:gd name="T19" fmla="*/ 39 h 82"/>
                <a:gd name="T20" fmla="*/ 43 w 85"/>
                <a:gd name="T21" fmla="*/ 8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82">
                  <a:moveTo>
                    <a:pt x="43" y="82"/>
                  </a:moveTo>
                  <a:cubicBezTo>
                    <a:pt x="19" y="82"/>
                    <a:pt x="0" y="63"/>
                    <a:pt x="0" y="39"/>
                  </a:cubicBezTo>
                  <a:cubicBezTo>
                    <a:pt x="0" y="0"/>
                    <a:pt x="0" y="0"/>
                    <a:pt x="0" y="0"/>
                  </a:cubicBezTo>
                  <a:cubicBezTo>
                    <a:pt x="6" y="0"/>
                    <a:pt x="6" y="0"/>
                    <a:pt x="6" y="0"/>
                  </a:cubicBezTo>
                  <a:cubicBezTo>
                    <a:pt x="6" y="39"/>
                    <a:pt x="6" y="39"/>
                    <a:pt x="6" y="39"/>
                  </a:cubicBezTo>
                  <a:cubicBezTo>
                    <a:pt x="6" y="60"/>
                    <a:pt x="23" y="76"/>
                    <a:pt x="43" y="76"/>
                  </a:cubicBezTo>
                  <a:cubicBezTo>
                    <a:pt x="63" y="76"/>
                    <a:pt x="79" y="60"/>
                    <a:pt x="79" y="39"/>
                  </a:cubicBezTo>
                  <a:cubicBezTo>
                    <a:pt x="79" y="0"/>
                    <a:pt x="79" y="0"/>
                    <a:pt x="79" y="0"/>
                  </a:cubicBezTo>
                  <a:cubicBezTo>
                    <a:pt x="85" y="0"/>
                    <a:pt x="85" y="0"/>
                    <a:pt x="85" y="0"/>
                  </a:cubicBezTo>
                  <a:cubicBezTo>
                    <a:pt x="85" y="39"/>
                    <a:pt x="85" y="39"/>
                    <a:pt x="85" y="39"/>
                  </a:cubicBezTo>
                  <a:cubicBezTo>
                    <a:pt x="85" y="63"/>
                    <a:pt x="66" y="82"/>
                    <a:pt x="43" y="82"/>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7" name="Rectangle 186"/>
            <p:cNvSpPr>
              <a:spLocks noChangeArrowheads="1"/>
            </p:cNvSpPr>
            <p:nvPr/>
          </p:nvSpPr>
          <p:spPr bwMode="auto">
            <a:xfrm>
              <a:off x="6478589" y="4489450"/>
              <a:ext cx="114300" cy="14288"/>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8" name="Rectangle 187"/>
            <p:cNvSpPr>
              <a:spLocks noChangeArrowheads="1"/>
            </p:cNvSpPr>
            <p:nvPr/>
          </p:nvSpPr>
          <p:spPr bwMode="auto">
            <a:xfrm>
              <a:off x="6529389" y="4429125"/>
              <a:ext cx="14288" cy="68263"/>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58" name="组合 257"/>
          <p:cNvGrpSpPr/>
          <p:nvPr/>
        </p:nvGrpSpPr>
        <p:grpSpPr>
          <a:xfrm>
            <a:off x="7074782" y="4703421"/>
            <a:ext cx="417073" cy="389370"/>
            <a:chOff x="7197726" y="4087813"/>
            <a:chExt cx="430213" cy="401638"/>
          </a:xfrm>
        </p:grpSpPr>
        <p:sp>
          <p:nvSpPr>
            <p:cNvPr id="209" name="Freeform 188"/>
            <p:cNvSpPr/>
            <p:nvPr/>
          </p:nvSpPr>
          <p:spPr bwMode="auto">
            <a:xfrm>
              <a:off x="7197726" y="4087813"/>
              <a:ext cx="403225" cy="401638"/>
            </a:xfrm>
            <a:custGeom>
              <a:avLst/>
              <a:gdLst>
                <a:gd name="T0" fmla="*/ 88 w 177"/>
                <a:gd name="T1" fmla="*/ 177 h 177"/>
                <a:gd name="T2" fmla="*/ 26 w 177"/>
                <a:gd name="T3" fmla="*/ 151 h 177"/>
                <a:gd name="T4" fmla="*/ 0 w 177"/>
                <a:gd name="T5" fmla="*/ 89 h 177"/>
                <a:gd name="T6" fmla="*/ 26 w 177"/>
                <a:gd name="T7" fmla="*/ 27 h 177"/>
                <a:gd name="T8" fmla="*/ 88 w 177"/>
                <a:gd name="T9" fmla="*/ 0 h 177"/>
                <a:gd name="T10" fmla="*/ 88 w 177"/>
                <a:gd name="T11" fmla="*/ 0 h 177"/>
                <a:gd name="T12" fmla="*/ 177 w 177"/>
                <a:gd name="T13" fmla="*/ 88 h 177"/>
                <a:gd name="T14" fmla="*/ 171 w 177"/>
                <a:gd name="T15" fmla="*/ 88 h 177"/>
                <a:gd name="T16" fmla="*/ 88 w 177"/>
                <a:gd name="T17" fmla="*/ 6 h 177"/>
                <a:gd name="T18" fmla="*/ 88 w 177"/>
                <a:gd name="T19" fmla="*/ 6 h 177"/>
                <a:gd name="T20" fmla="*/ 30 w 177"/>
                <a:gd name="T21" fmla="*/ 31 h 177"/>
                <a:gd name="T22" fmla="*/ 6 w 177"/>
                <a:gd name="T23" fmla="*/ 89 h 177"/>
                <a:gd name="T24" fmla="*/ 31 w 177"/>
                <a:gd name="T25" fmla="*/ 147 h 177"/>
                <a:gd name="T26" fmla="*/ 88 w 177"/>
                <a:gd name="T27" fmla="*/ 171 h 177"/>
                <a:gd name="T28" fmla="*/ 89 w 177"/>
                <a:gd name="T29" fmla="*/ 171 h 177"/>
                <a:gd name="T30" fmla="*/ 155 w 177"/>
                <a:gd name="T31" fmla="*/ 136 h 177"/>
                <a:gd name="T32" fmla="*/ 160 w 177"/>
                <a:gd name="T33" fmla="*/ 140 h 177"/>
                <a:gd name="T34" fmla="*/ 89 w 177"/>
                <a:gd name="T35" fmla="*/ 177 h 177"/>
                <a:gd name="T36" fmla="*/ 88 w 177"/>
                <a:gd name="T37" fmla="*/ 17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7" h="177">
                  <a:moveTo>
                    <a:pt x="88" y="177"/>
                  </a:moveTo>
                  <a:cubicBezTo>
                    <a:pt x="65" y="177"/>
                    <a:pt x="43" y="168"/>
                    <a:pt x="26" y="151"/>
                  </a:cubicBezTo>
                  <a:cubicBezTo>
                    <a:pt x="10" y="135"/>
                    <a:pt x="0" y="113"/>
                    <a:pt x="0" y="89"/>
                  </a:cubicBezTo>
                  <a:cubicBezTo>
                    <a:pt x="0" y="66"/>
                    <a:pt x="9" y="43"/>
                    <a:pt x="26" y="27"/>
                  </a:cubicBezTo>
                  <a:cubicBezTo>
                    <a:pt x="42" y="10"/>
                    <a:pt x="64" y="1"/>
                    <a:pt x="88" y="0"/>
                  </a:cubicBezTo>
                  <a:cubicBezTo>
                    <a:pt x="88" y="0"/>
                    <a:pt x="88" y="0"/>
                    <a:pt x="88" y="0"/>
                  </a:cubicBezTo>
                  <a:cubicBezTo>
                    <a:pt x="137" y="0"/>
                    <a:pt x="176" y="40"/>
                    <a:pt x="177" y="88"/>
                  </a:cubicBezTo>
                  <a:cubicBezTo>
                    <a:pt x="171" y="88"/>
                    <a:pt x="171" y="88"/>
                    <a:pt x="171" y="88"/>
                  </a:cubicBezTo>
                  <a:cubicBezTo>
                    <a:pt x="170" y="43"/>
                    <a:pt x="133" y="6"/>
                    <a:pt x="88" y="6"/>
                  </a:cubicBezTo>
                  <a:cubicBezTo>
                    <a:pt x="88" y="6"/>
                    <a:pt x="88" y="6"/>
                    <a:pt x="88" y="6"/>
                  </a:cubicBezTo>
                  <a:cubicBezTo>
                    <a:pt x="66" y="7"/>
                    <a:pt x="45" y="15"/>
                    <a:pt x="30" y="31"/>
                  </a:cubicBezTo>
                  <a:cubicBezTo>
                    <a:pt x="14" y="46"/>
                    <a:pt x="6" y="67"/>
                    <a:pt x="6" y="89"/>
                  </a:cubicBezTo>
                  <a:cubicBezTo>
                    <a:pt x="6" y="111"/>
                    <a:pt x="15" y="132"/>
                    <a:pt x="31" y="147"/>
                  </a:cubicBezTo>
                  <a:cubicBezTo>
                    <a:pt x="46" y="162"/>
                    <a:pt x="67" y="171"/>
                    <a:pt x="88" y="171"/>
                  </a:cubicBezTo>
                  <a:cubicBezTo>
                    <a:pt x="88" y="171"/>
                    <a:pt x="89" y="171"/>
                    <a:pt x="89" y="171"/>
                  </a:cubicBezTo>
                  <a:cubicBezTo>
                    <a:pt x="115" y="171"/>
                    <a:pt x="140" y="158"/>
                    <a:pt x="155" y="136"/>
                  </a:cubicBezTo>
                  <a:cubicBezTo>
                    <a:pt x="160" y="140"/>
                    <a:pt x="160" y="140"/>
                    <a:pt x="160" y="140"/>
                  </a:cubicBezTo>
                  <a:cubicBezTo>
                    <a:pt x="144" y="163"/>
                    <a:pt x="117" y="177"/>
                    <a:pt x="89" y="177"/>
                  </a:cubicBezTo>
                  <a:cubicBezTo>
                    <a:pt x="89" y="177"/>
                    <a:pt x="89" y="177"/>
                    <a:pt x="88" y="177"/>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0" name="Freeform 189"/>
            <p:cNvSpPr/>
            <p:nvPr/>
          </p:nvSpPr>
          <p:spPr bwMode="auto">
            <a:xfrm>
              <a:off x="7539039" y="4237038"/>
              <a:ext cx="88900" cy="80963"/>
            </a:xfrm>
            <a:custGeom>
              <a:avLst/>
              <a:gdLst>
                <a:gd name="T0" fmla="*/ 0 w 56"/>
                <a:gd name="T1" fmla="*/ 0 h 51"/>
                <a:gd name="T2" fmla="*/ 29 w 56"/>
                <a:gd name="T3" fmla="*/ 51 h 51"/>
                <a:gd name="T4" fmla="*/ 56 w 56"/>
                <a:gd name="T5" fmla="*/ 0 h 51"/>
                <a:gd name="T6" fmla="*/ 0 w 56"/>
                <a:gd name="T7" fmla="*/ 0 h 51"/>
              </a:gdLst>
              <a:ahLst/>
              <a:cxnLst>
                <a:cxn ang="0">
                  <a:pos x="T0" y="T1"/>
                </a:cxn>
                <a:cxn ang="0">
                  <a:pos x="T2" y="T3"/>
                </a:cxn>
                <a:cxn ang="0">
                  <a:pos x="T4" y="T5"/>
                </a:cxn>
                <a:cxn ang="0">
                  <a:pos x="T6" y="T7"/>
                </a:cxn>
              </a:cxnLst>
              <a:rect l="0" t="0" r="r" b="b"/>
              <a:pathLst>
                <a:path w="56" h="51">
                  <a:moveTo>
                    <a:pt x="0" y="0"/>
                  </a:moveTo>
                  <a:lnTo>
                    <a:pt x="29" y="51"/>
                  </a:lnTo>
                  <a:lnTo>
                    <a:pt x="56" y="0"/>
                  </a:lnTo>
                  <a:lnTo>
                    <a:pt x="0" y="0"/>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1" name="Freeform 190"/>
            <p:cNvSpPr>
              <a:spLocks noEditPoints="1"/>
            </p:cNvSpPr>
            <p:nvPr/>
          </p:nvSpPr>
          <p:spPr bwMode="auto">
            <a:xfrm>
              <a:off x="7343776" y="4192588"/>
              <a:ext cx="107950" cy="90488"/>
            </a:xfrm>
            <a:custGeom>
              <a:avLst/>
              <a:gdLst>
                <a:gd name="T0" fmla="*/ 1 w 48"/>
                <a:gd name="T1" fmla="*/ 40 h 40"/>
                <a:gd name="T2" fmla="*/ 0 w 48"/>
                <a:gd name="T3" fmla="*/ 24 h 40"/>
                <a:gd name="T4" fmla="*/ 24 w 48"/>
                <a:gd name="T5" fmla="*/ 0 h 40"/>
                <a:gd name="T6" fmla="*/ 48 w 48"/>
                <a:gd name="T7" fmla="*/ 23 h 40"/>
                <a:gd name="T8" fmla="*/ 48 w 48"/>
                <a:gd name="T9" fmla="*/ 40 h 40"/>
                <a:gd name="T10" fmla="*/ 1 w 48"/>
                <a:gd name="T11" fmla="*/ 40 h 40"/>
                <a:gd name="T12" fmla="*/ 24 w 48"/>
                <a:gd name="T13" fmla="*/ 6 h 40"/>
                <a:gd name="T14" fmla="*/ 6 w 48"/>
                <a:gd name="T15" fmla="*/ 24 h 40"/>
                <a:gd name="T16" fmla="*/ 7 w 48"/>
                <a:gd name="T17" fmla="*/ 34 h 40"/>
                <a:gd name="T18" fmla="*/ 42 w 48"/>
                <a:gd name="T19" fmla="*/ 34 h 40"/>
                <a:gd name="T20" fmla="*/ 42 w 48"/>
                <a:gd name="T21" fmla="*/ 23 h 40"/>
                <a:gd name="T22" fmla="*/ 24 w 48"/>
                <a:gd name="T23"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40">
                  <a:moveTo>
                    <a:pt x="1" y="40"/>
                  </a:moveTo>
                  <a:cubicBezTo>
                    <a:pt x="0" y="24"/>
                    <a:pt x="0" y="24"/>
                    <a:pt x="0" y="24"/>
                  </a:cubicBezTo>
                  <a:cubicBezTo>
                    <a:pt x="0" y="11"/>
                    <a:pt x="11" y="0"/>
                    <a:pt x="24" y="0"/>
                  </a:cubicBezTo>
                  <a:cubicBezTo>
                    <a:pt x="37" y="0"/>
                    <a:pt x="48" y="10"/>
                    <a:pt x="48" y="23"/>
                  </a:cubicBezTo>
                  <a:cubicBezTo>
                    <a:pt x="48" y="40"/>
                    <a:pt x="48" y="40"/>
                    <a:pt x="48" y="40"/>
                  </a:cubicBezTo>
                  <a:lnTo>
                    <a:pt x="1" y="40"/>
                  </a:lnTo>
                  <a:close/>
                  <a:moveTo>
                    <a:pt x="24" y="6"/>
                  </a:moveTo>
                  <a:cubicBezTo>
                    <a:pt x="14" y="6"/>
                    <a:pt x="6" y="14"/>
                    <a:pt x="6" y="24"/>
                  </a:cubicBezTo>
                  <a:cubicBezTo>
                    <a:pt x="7" y="34"/>
                    <a:pt x="7" y="34"/>
                    <a:pt x="7" y="34"/>
                  </a:cubicBezTo>
                  <a:cubicBezTo>
                    <a:pt x="42" y="34"/>
                    <a:pt x="42" y="34"/>
                    <a:pt x="42" y="34"/>
                  </a:cubicBezTo>
                  <a:cubicBezTo>
                    <a:pt x="42" y="23"/>
                    <a:pt x="42" y="23"/>
                    <a:pt x="42" y="23"/>
                  </a:cubicBezTo>
                  <a:cubicBezTo>
                    <a:pt x="42" y="14"/>
                    <a:pt x="34" y="6"/>
                    <a:pt x="24" y="6"/>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2" name="Freeform 191"/>
            <p:cNvSpPr>
              <a:spLocks noEditPoints="1"/>
            </p:cNvSpPr>
            <p:nvPr/>
          </p:nvSpPr>
          <p:spPr bwMode="auto">
            <a:xfrm>
              <a:off x="7319964" y="4268788"/>
              <a:ext cx="157163" cy="119063"/>
            </a:xfrm>
            <a:custGeom>
              <a:avLst/>
              <a:gdLst>
                <a:gd name="T0" fmla="*/ 5 w 69"/>
                <a:gd name="T1" fmla="*/ 52 h 52"/>
                <a:gd name="T2" fmla="*/ 5 w 69"/>
                <a:gd name="T3" fmla="*/ 52 h 52"/>
                <a:gd name="T4" fmla="*/ 1 w 69"/>
                <a:gd name="T5" fmla="*/ 47 h 52"/>
                <a:gd name="T6" fmla="*/ 0 w 69"/>
                <a:gd name="T7" fmla="*/ 4 h 52"/>
                <a:gd name="T8" fmla="*/ 5 w 69"/>
                <a:gd name="T9" fmla="*/ 0 h 52"/>
                <a:gd name="T10" fmla="*/ 64 w 69"/>
                <a:gd name="T11" fmla="*/ 0 h 52"/>
                <a:gd name="T12" fmla="*/ 68 w 69"/>
                <a:gd name="T13" fmla="*/ 4 h 52"/>
                <a:gd name="T14" fmla="*/ 69 w 69"/>
                <a:gd name="T15" fmla="*/ 47 h 52"/>
                <a:gd name="T16" fmla="*/ 67 w 69"/>
                <a:gd name="T17" fmla="*/ 50 h 52"/>
                <a:gd name="T18" fmla="*/ 64 w 69"/>
                <a:gd name="T19" fmla="*/ 51 h 52"/>
                <a:gd name="T20" fmla="*/ 5 w 69"/>
                <a:gd name="T21" fmla="*/ 52 h 52"/>
                <a:gd name="T22" fmla="*/ 6 w 69"/>
                <a:gd name="T23" fmla="*/ 6 h 52"/>
                <a:gd name="T24" fmla="*/ 7 w 69"/>
                <a:gd name="T25" fmla="*/ 46 h 52"/>
                <a:gd name="T26" fmla="*/ 62 w 69"/>
                <a:gd name="T27" fmla="*/ 45 h 52"/>
                <a:gd name="T28" fmla="*/ 62 w 69"/>
                <a:gd name="T29" fmla="*/ 6 h 52"/>
                <a:gd name="T30" fmla="*/ 6 w 69"/>
                <a:gd name="T31" fmla="*/ 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 h="52">
                  <a:moveTo>
                    <a:pt x="5" y="52"/>
                  </a:moveTo>
                  <a:cubicBezTo>
                    <a:pt x="5" y="52"/>
                    <a:pt x="5" y="52"/>
                    <a:pt x="5" y="52"/>
                  </a:cubicBezTo>
                  <a:cubicBezTo>
                    <a:pt x="3" y="52"/>
                    <a:pt x="1" y="50"/>
                    <a:pt x="1" y="47"/>
                  </a:cubicBezTo>
                  <a:cubicBezTo>
                    <a:pt x="0" y="4"/>
                    <a:pt x="0" y="4"/>
                    <a:pt x="0" y="4"/>
                  </a:cubicBezTo>
                  <a:cubicBezTo>
                    <a:pt x="0" y="2"/>
                    <a:pt x="2" y="0"/>
                    <a:pt x="5" y="0"/>
                  </a:cubicBezTo>
                  <a:cubicBezTo>
                    <a:pt x="64" y="0"/>
                    <a:pt x="64" y="0"/>
                    <a:pt x="64" y="0"/>
                  </a:cubicBezTo>
                  <a:cubicBezTo>
                    <a:pt x="66" y="0"/>
                    <a:pt x="68" y="2"/>
                    <a:pt x="68" y="4"/>
                  </a:cubicBezTo>
                  <a:cubicBezTo>
                    <a:pt x="69" y="47"/>
                    <a:pt x="69" y="47"/>
                    <a:pt x="69" y="47"/>
                  </a:cubicBezTo>
                  <a:cubicBezTo>
                    <a:pt x="69" y="48"/>
                    <a:pt x="68" y="49"/>
                    <a:pt x="67" y="50"/>
                  </a:cubicBezTo>
                  <a:cubicBezTo>
                    <a:pt x="66" y="51"/>
                    <a:pt x="65" y="51"/>
                    <a:pt x="64" y="51"/>
                  </a:cubicBezTo>
                  <a:lnTo>
                    <a:pt x="5" y="52"/>
                  </a:lnTo>
                  <a:close/>
                  <a:moveTo>
                    <a:pt x="6" y="6"/>
                  </a:moveTo>
                  <a:cubicBezTo>
                    <a:pt x="7" y="46"/>
                    <a:pt x="7" y="46"/>
                    <a:pt x="7" y="46"/>
                  </a:cubicBezTo>
                  <a:cubicBezTo>
                    <a:pt x="62" y="45"/>
                    <a:pt x="62" y="45"/>
                    <a:pt x="62" y="45"/>
                  </a:cubicBezTo>
                  <a:cubicBezTo>
                    <a:pt x="62" y="6"/>
                    <a:pt x="62" y="6"/>
                    <a:pt x="62" y="6"/>
                  </a:cubicBezTo>
                  <a:lnTo>
                    <a:pt x="6" y="6"/>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64" name="组合 263"/>
          <p:cNvGrpSpPr/>
          <p:nvPr/>
        </p:nvGrpSpPr>
        <p:grpSpPr>
          <a:xfrm>
            <a:off x="1151128" y="5556033"/>
            <a:ext cx="406299" cy="406299"/>
            <a:chOff x="1087439" y="4967288"/>
            <a:chExt cx="419100" cy="419100"/>
          </a:xfrm>
        </p:grpSpPr>
        <p:sp>
          <p:nvSpPr>
            <p:cNvPr id="213" name="Freeform 192"/>
            <p:cNvSpPr>
              <a:spLocks noEditPoints="1"/>
            </p:cNvSpPr>
            <p:nvPr/>
          </p:nvSpPr>
          <p:spPr bwMode="auto">
            <a:xfrm>
              <a:off x="1087439" y="4967288"/>
              <a:ext cx="419100" cy="419100"/>
            </a:xfrm>
            <a:custGeom>
              <a:avLst/>
              <a:gdLst>
                <a:gd name="T0" fmla="*/ 92 w 184"/>
                <a:gd name="T1" fmla="*/ 184 h 184"/>
                <a:gd name="T2" fmla="*/ 0 w 184"/>
                <a:gd name="T3" fmla="*/ 92 h 184"/>
                <a:gd name="T4" fmla="*/ 92 w 184"/>
                <a:gd name="T5" fmla="*/ 0 h 184"/>
                <a:gd name="T6" fmla="*/ 184 w 184"/>
                <a:gd name="T7" fmla="*/ 92 h 184"/>
                <a:gd name="T8" fmla="*/ 92 w 184"/>
                <a:gd name="T9" fmla="*/ 184 h 184"/>
                <a:gd name="T10" fmla="*/ 92 w 184"/>
                <a:gd name="T11" fmla="*/ 6 h 184"/>
                <a:gd name="T12" fmla="*/ 6 w 184"/>
                <a:gd name="T13" fmla="*/ 92 h 184"/>
                <a:gd name="T14" fmla="*/ 92 w 184"/>
                <a:gd name="T15" fmla="*/ 178 h 184"/>
                <a:gd name="T16" fmla="*/ 178 w 184"/>
                <a:gd name="T17" fmla="*/ 92 h 184"/>
                <a:gd name="T18" fmla="*/ 92 w 184"/>
                <a:gd name="T19" fmla="*/ 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84">
                  <a:moveTo>
                    <a:pt x="92" y="184"/>
                  </a:moveTo>
                  <a:cubicBezTo>
                    <a:pt x="41" y="184"/>
                    <a:pt x="0" y="143"/>
                    <a:pt x="0" y="92"/>
                  </a:cubicBezTo>
                  <a:cubicBezTo>
                    <a:pt x="0" y="41"/>
                    <a:pt x="41" y="0"/>
                    <a:pt x="92" y="0"/>
                  </a:cubicBezTo>
                  <a:cubicBezTo>
                    <a:pt x="143" y="0"/>
                    <a:pt x="184" y="41"/>
                    <a:pt x="184" y="92"/>
                  </a:cubicBezTo>
                  <a:cubicBezTo>
                    <a:pt x="184" y="143"/>
                    <a:pt x="143" y="184"/>
                    <a:pt x="92" y="184"/>
                  </a:cubicBezTo>
                  <a:close/>
                  <a:moveTo>
                    <a:pt x="92" y="6"/>
                  </a:moveTo>
                  <a:cubicBezTo>
                    <a:pt x="45" y="6"/>
                    <a:pt x="6" y="44"/>
                    <a:pt x="6" y="92"/>
                  </a:cubicBezTo>
                  <a:cubicBezTo>
                    <a:pt x="6" y="139"/>
                    <a:pt x="45" y="178"/>
                    <a:pt x="92" y="178"/>
                  </a:cubicBezTo>
                  <a:cubicBezTo>
                    <a:pt x="140" y="178"/>
                    <a:pt x="178" y="139"/>
                    <a:pt x="178" y="92"/>
                  </a:cubicBezTo>
                  <a:cubicBezTo>
                    <a:pt x="178" y="44"/>
                    <a:pt x="140" y="6"/>
                    <a:pt x="92" y="6"/>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4" name="Freeform 193"/>
            <p:cNvSpPr>
              <a:spLocks noEditPoints="1"/>
            </p:cNvSpPr>
            <p:nvPr/>
          </p:nvSpPr>
          <p:spPr bwMode="auto">
            <a:xfrm>
              <a:off x="1154114" y="5022850"/>
              <a:ext cx="285750" cy="363538"/>
            </a:xfrm>
            <a:custGeom>
              <a:avLst/>
              <a:gdLst>
                <a:gd name="T0" fmla="*/ 2 w 126"/>
                <a:gd name="T1" fmla="*/ 137 h 160"/>
                <a:gd name="T2" fmla="*/ 2 w 126"/>
                <a:gd name="T3" fmla="*/ 133 h 160"/>
                <a:gd name="T4" fmla="*/ 40 w 126"/>
                <a:gd name="T5" fmla="*/ 111 h 160"/>
                <a:gd name="T6" fmla="*/ 43 w 126"/>
                <a:gd name="T7" fmla="*/ 92 h 160"/>
                <a:gd name="T8" fmla="*/ 28 w 126"/>
                <a:gd name="T9" fmla="*/ 66 h 160"/>
                <a:gd name="T10" fmla="*/ 36 w 126"/>
                <a:gd name="T11" fmla="*/ 11 h 160"/>
                <a:gd name="T12" fmla="*/ 65 w 126"/>
                <a:gd name="T13" fmla="*/ 0 h 160"/>
                <a:gd name="T14" fmla="*/ 81 w 126"/>
                <a:gd name="T15" fmla="*/ 7 h 160"/>
                <a:gd name="T16" fmla="*/ 97 w 126"/>
                <a:gd name="T17" fmla="*/ 56 h 160"/>
                <a:gd name="T18" fmla="*/ 91 w 126"/>
                <a:gd name="T19" fmla="*/ 75 h 160"/>
                <a:gd name="T20" fmla="*/ 83 w 126"/>
                <a:gd name="T21" fmla="*/ 105 h 160"/>
                <a:gd name="T22" fmla="*/ 88 w 126"/>
                <a:gd name="T23" fmla="*/ 113 h 160"/>
                <a:gd name="T24" fmla="*/ 124 w 126"/>
                <a:gd name="T25" fmla="*/ 133 h 160"/>
                <a:gd name="T26" fmla="*/ 124 w 126"/>
                <a:gd name="T27" fmla="*/ 137 h 160"/>
                <a:gd name="T28" fmla="*/ 9 w 126"/>
                <a:gd name="T29" fmla="*/ 135 h 160"/>
                <a:gd name="T30" fmla="*/ 117 w 126"/>
                <a:gd name="T31" fmla="*/ 135 h 160"/>
                <a:gd name="T32" fmla="*/ 84 w 126"/>
                <a:gd name="T33" fmla="*/ 117 h 160"/>
                <a:gd name="T34" fmla="*/ 77 w 126"/>
                <a:gd name="T35" fmla="*/ 106 h 160"/>
                <a:gd name="T36" fmla="*/ 78 w 126"/>
                <a:gd name="T37" fmla="*/ 89 h 160"/>
                <a:gd name="T38" fmla="*/ 87 w 126"/>
                <a:gd name="T39" fmla="*/ 67 h 160"/>
                <a:gd name="T40" fmla="*/ 92 w 126"/>
                <a:gd name="T41" fmla="*/ 65 h 160"/>
                <a:gd name="T42" fmla="*/ 90 w 126"/>
                <a:gd name="T43" fmla="*/ 59 h 160"/>
                <a:gd name="T44" fmla="*/ 90 w 126"/>
                <a:gd name="T45" fmla="*/ 17 h 160"/>
                <a:gd name="T46" fmla="*/ 80 w 126"/>
                <a:gd name="T47" fmla="*/ 13 h 160"/>
                <a:gd name="T48" fmla="*/ 75 w 126"/>
                <a:gd name="T49" fmla="*/ 9 h 160"/>
                <a:gd name="T50" fmla="*/ 64 w 126"/>
                <a:gd name="T51" fmla="*/ 7 h 160"/>
                <a:gd name="T52" fmla="*/ 36 w 126"/>
                <a:gd name="T53" fmla="*/ 57 h 160"/>
                <a:gd name="T54" fmla="*/ 34 w 126"/>
                <a:gd name="T55" fmla="*/ 60 h 160"/>
                <a:gd name="T56" fmla="*/ 37 w 126"/>
                <a:gd name="T57" fmla="*/ 70 h 160"/>
                <a:gd name="T58" fmla="*/ 40 w 126"/>
                <a:gd name="T59" fmla="*/ 72 h 160"/>
                <a:gd name="T60" fmla="*/ 49 w 126"/>
                <a:gd name="T61" fmla="*/ 89 h 160"/>
                <a:gd name="T62" fmla="*/ 49 w 126"/>
                <a:gd name="T63" fmla="*/ 107 h 160"/>
                <a:gd name="T64" fmla="*/ 33 w 126"/>
                <a:gd name="T65" fmla="*/ 12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160">
                  <a:moveTo>
                    <a:pt x="63" y="160"/>
                  </a:moveTo>
                  <a:cubicBezTo>
                    <a:pt x="41" y="160"/>
                    <a:pt x="19" y="152"/>
                    <a:pt x="2" y="137"/>
                  </a:cubicBezTo>
                  <a:cubicBezTo>
                    <a:pt x="0" y="135"/>
                    <a:pt x="0" y="135"/>
                    <a:pt x="0" y="135"/>
                  </a:cubicBezTo>
                  <a:cubicBezTo>
                    <a:pt x="2" y="133"/>
                    <a:pt x="2" y="133"/>
                    <a:pt x="2" y="133"/>
                  </a:cubicBezTo>
                  <a:cubicBezTo>
                    <a:pt x="8" y="126"/>
                    <a:pt x="18" y="120"/>
                    <a:pt x="31" y="116"/>
                  </a:cubicBezTo>
                  <a:cubicBezTo>
                    <a:pt x="36" y="114"/>
                    <a:pt x="38" y="113"/>
                    <a:pt x="40" y="111"/>
                  </a:cubicBezTo>
                  <a:cubicBezTo>
                    <a:pt x="42" y="110"/>
                    <a:pt x="43" y="108"/>
                    <a:pt x="43" y="106"/>
                  </a:cubicBezTo>
                  <a:cubicBezTo>
                    <a:pt x="43" y="105"/>
                    <a:pt x="43" y="98"/>
                    <a:pt x="43" y="92"/>
                  </a:cubicBezTo>
                  <a:cubicBezTo>
                    <a:pt x="40" y="88"/>
                    <a:pt x="37" y="83"/>
                    <a:pt x="34" y="75"/>
                  </a:cubicBezTo>
                  <a:cubicBezTo>
                    <a:pt x="32" y="74"/>
                    <a:pt x="29" y="70"/>
                    <a:pt x="28" y="66"/>
                  </a:cubicBezTo>
                  <a:cubicBezTo>
                    <a:pt x="27" y="62"/>
                    <a:pt x="28" y="58"/>
                    <a:pt x="29" y="56"/>
                  </a:cubicBezTo>
                  <a:cubicBezTo>
                    <a:pt x="26" y="36"/>
                    <a:pt x="28" y="21"/>
                    <a:pt x="36" y="11"/>
                  </a:cubicBezTo>
                  <a:cubicBezTo>
                    <a:pt x="42" y="4"/>
                    <a:pt x="52" y="0"/>
                    <a:pt x="64" y="0"/>
                  </a:cubicBezTo>
                  <a:cubicBezTo>
                    <a:pt x="65" y="0"/>
                    <a:pt x="65" y="0"/>
                    <a:pt x="65" y="0"/>
                  </a:cubicBezTo>
                  <a:cubicBezTo>
                    <a:pt x="75" y="0"/>
                    <a:pt x="78" y="2"/>
                    <a:pt x="80" y="6"/>
                  </a:cubicBezTo>
                  <a:cubicBezTo>
                    <a:pt x="80" y="6"/>
                    <a:pt x="81" y="7"/>
                    <a:pt x="81" y="7"/>
                  </a:cubicBezTo>
                  <a:cubicBezTo>
                    <a:pt x="87" y="7"/>
                    <a:pt x="92" y="9"/>
                    <a:pt x="95" y="14"/>
                  </a:cubicBezTo>
                  <a:cubicBezTo>
                    <a:pt x="101" y="22"/>
                    <a:pt x="102" y="38"/>
                    <a:pt x="97" y="56"/>
                  </a:cubicBezTo>
                  <a:cubicBezTo>
                    <a:pt x="99" y="58"/>
                    <a:pt x="99" y="62"/>
                    <a:pt x="98" y="66"/>
                  </a:cubicBezTo>
                  <a:cubicBezTo>
                    <a:pt x="97" y="71"/>
                    <a:pt x="94" y="74"/>
                    <a:pt x="91" y="75"/>
                  </a:cubicBezTo>
                  <a:cubicBezTo>
                    <a:pt x="89" y="83"/>
                    <a:pt x="87" y="88"/>
                    <a:pt x="83" y="92"/>
                  </a:cubicBezTo>
                  <a:cubicBezTo>
                    <a:pt x="83" y="105"/>
                    <a:pt x="83" y="105"/>
                    <a:pt x="83" y="105"/>
                  </a:cubicBezTo>
                  <a:cubicBezTo>
                    <a:pt x="84" y="108"/>
                    <a:pt x="85" y="109"/>
                    <a:pt x="87" y="111"/>
                  </a:cubicBezTo>
                  <a:cubicBezTo>
                    <a:pt x="88" y="113"/>
                    <a:pt x="88" y="113"/>
                    <a:pt x="88" y="113"/>
                  </a:cubicBezTo>
                  <a:cubicBezTo>
                    <a:pt x="90" y="114"/>
                    <a:pt x="91" y="114"/>
                    <a:pt x="96" y="116"/>
                  </a:cubicBezTo>
                  <a:cubicBezTo>
                    <a:pt x="108" y="120"/>
                    <a:pt x="119" y="126"/>
                    <a:pt x="124" y="133"/>
                  </a:cubicBezTo>
                  <a:cubicBezTo>
                    <a:pt x="126" y="135"/>
                    <a:pt x="126" y="135"/>
                    <a:pt x="126" y="135"/>
                  </a:cubicBezTo>
                  <a:cubicBezTo>
                    <a:pt x="124" y="137"/>
                    <a:pt x="124" y="137"/>
                    <a:pt x="124" y="137"/>
                  </a:cubicBezTo>
                  <a:cubicBezTo>
                    <a:pt x="107" y="152"/>
                    <a:pt x="86" y="160"/>
                    <a:pt x="63" y="160"/>
                  </a:cubicBezTo>
                  <a:close/>
                  <a:moveTo>
                    <a:pt x="9" y="135"/>
                  </a:moveTo>
                  <a:cubicBezTo>
                    <a:pt x="24" y="147"/>
                    <a:pt x="43" y="154"/>
                    <a:pt x="63" y="154"/>
                  </a:cubicBezTo>
                  <a:cubicBezTo>
                    <a:pt x="83" y="154"/>
                    <a:pt x="102" y="147"/>
                    <a:pt x="117" y="135"/>
                  </a:cubicBezTo>
                  <a:cubicBezTo>
                    <a:pt x="112" y="130"/>
                    <a:pt x="104" y="125"/>
                    <a:pt x="94" y="122"/>
                  </a:cubicBezTo>
                  <a:cubicBezTo>
                    <a:pt x="88" y="120"/>
                    <a:pt x="86" y="119"/>
                    <a:pt x="84" y="117"/>
                  </a:cubicBezTo>
                  <a:cubicBezTo>
                    <a:pt x="83" y="116"/>
                    <a:pt x="83" y="116"/>
                    <a:pt x="83" y="116"/>
                  </a:cubicBezTo>
                  <a:cubicBezTo>
                    <a:pt x="80" y="114"/>
                    <a:pt x="78" y="111"/>
                    <a:pt x="77" y="106"/>
                  </a:cubicBezTo>
                  <a:cubicBezTo>
                    <a:pt x="77" y="90"/>
                    <a:pt x="77" y="90"/>
                    <a:pt x="77" y="90"/>
                  </a:cubicBezTo>
                  <a:cubicBezTo>
                    <a:pt x="78" y="89"/>
                    <a:pt x="78" y="89"/>
                    <a:pt x="78" y="89"/>
                  </a:cubicBezTo>
                  <a:cubicBezTo>
                    <a:pt x="82" y="85"/>
                    <a:pt x="84" y="79"/>
                    <a:pt x="86" y="71"/>
                  </a:cubicBezTo>
                  <a:cubicBezTo>
                    <a:pt x="87" y="67"/>
                    <a:pt x="87" y="67"/>
                    <a:pt x="87" y="67"/>
                  </a:cubicBezTo>
                  <a:cubicBezTo>
                    <a:pt x="90" y="69"/>
                    <a:pt x="90" y="69"/>
                    <a:pt x="90" y="69"/>
                  </a:cubicBezTo>
                  <a:cubicBezTo>
                    <a:pt x="91" y="68"/>
                    <a:pt x="92" y="67"/>
                    <a:pt x="92" y="65"/>
                  </a:cubicBezTo>
                  <a:cubicBezTo>
                    <a:pt x="93" y="63"/>
                    <a:pt x="93" y="61"/>
                    <a:pt x="92" y="60"/>
                  </a:cubicBezTo>
                  <a:cubicBezTo>
                    <a:pt x="90" y="59"/>
                    <a:pt x="90" y="59"/>
                    <a:pt x="90" y="59"/>
                  </a:cubicBezTo>
                  <a:cubicBezTo>
                    <a:pt x="90" y="56"/>
                    <a:pt x="90" y="56"/>
                    <a:pt x="90" y="56"/>
                  </a:cubicBezTo>
                  <a:cubicBezTo>
                    <a:pt x="95" y="39"/>
                    <a:pt x="95" y="24"/>
                    <a:pt x="90" y="17"/>
                  </a:cubicBezTo>
                  <a:cubicBezTo>
                    <a:pt x="88" y="15"/>
                    <a:pt x="85" y="13"/>
                    <a:pt x="81" y="13"/>
                  </a:cubicBezTo>
                  <a:cubicBezTo>
                    <a:pt x="80" y="13"/>
                    <a:pt x="80" y="13"/>
                    <a:pt x="80" y="13"/>
                  </a:cubicBezTo>
                  <a:cubicBezTo>
                    <a:pt x="79" y="13"/>
                    <a:pt x="79" y="13"/>
                    <a:pt x="79" y="13"/>
                  </a:cubicBezTo>
                  <a:cubicBezTo>
                    <a:pt x="77" y="12"/>
                    <a:pt x="76" y="10"/>
                    <a:pt x="75" y="9"/>
                  </a:cubicBezTo>
                  <a:cubicBezTo>
                    <a:pt x="74" y="8"/>
                    <a:pt x="73" y="7"/>
                    <a:pt x="65" y="7"/>
                  </a:cubicBezTo>
                  <a:cubicBezTo>
                    <a:pt x="64" y="7"/>
                    <a:pt x="64" y="7"/>
                    <a:pt x="64" y="7"/>
                  </a:cubicBezTo>
                  <a:cubicBezTo>
                    <a:pt x="54" y="7"/>
                    <a:pt x="46" y="10"/>
                    <a:pt x="41" y="15"/>
                  </a:cubicBezTo>
                  <a:cubicBezTo>
                    <a:pt x="34" y="24"/>
                    <a:pt x="32" y="38"/>
                    <a:pt x="36" y="57"/>
                  </a:cubicBezTo>
                  <a:cubicBezTo>
                    <a:pt x="37" y="60"/>
                    <a:pt x="37" y="60"/>
                    <a:pt x="37" y="60"/>
                  </a:cubicBezTo>
                  <a:cubicBezTo>
                    <a:pt x="34" y="60"/>
                    <a:pt x="34" y="60"/>
                    <a:pt x="34" y="60"/>
                  </a:cubicBezTo>
                  <a:cubicBezTo>
                    <a:pt x="34" y="61"/>
                    <a:pt x="34" y="63"/>
                    <a:pt x="34" y="65"/>
                  </a:cubicBezTo>
                  <a:cubicBezTo>
                    <a:pt x="35" y="67"/>
                    <a:pt x="37" y="69"/>
                    <a:pt x="37" y="70"/>
                  </a:cubicBezTo>
                  <a:cubicBezTo>
                    <a:pt x="40" y="69"/>
                    <a:pt x="40" y="69"/>
                    <a:pt x="40" y="69"/>
                  </a:cubicBezTo>
                  <a:cubicBezTo>
                    <a:pt x="40" y="72"/>
                    <a:pt x="40" y="72"/>
                    <a:pt x="40" y="72"/>
                  </a:cubicBezTo>
                  <a:cubicBezTo>
                    <a:pt x="43" y="80"/>
                    <a:pt x="45" y="85"/>
                    <a:pt x="48" y="89"/>
                  </a:cubicBezTo>
                  <a:cubicBezTo>
                    <a:pt x="49" y="89"/>
                    <a:pt x="49" y="89"/>
                    <a:pt x="49" y="89"/>
                  </a:cubicBezTo>
                  <a:cubicBezTo>
                    <a:pt x="49" y="91"/>
                    <a:pt x="49" y="91"/>
                    <a:pt x="49" y="91"/>
                  </a:cubicBezTo>
                  <a:cubicBezTo>
                    <a:pt x="49" y="94"/>
                    <a:pt x="50" y="105"/>
                    <a:pt x="49" y="107"/>
                  </a:cubicBezTo>
                  <a:cubicBezTo>
                    <a:pt x="49" y="110"/>
                    <a:pt x="47" y="113"/>
                    <a:pt x="44" y="116"/>
                  </a:cubicBezTo>
                  <a:cubicBezTo>
                    <a:pt x="42" y="119"/>
                    <a:pt x="38" y="120"/>
                    <a:pt x="33" y="122"/>
                  </a:cubicBezTo>
                  <a:cubicBezTo>
                    <a:pt x="23" y="125"/>
                    <a:pt x="14" y="129"/>
                    <a:pt x="9" y="135"/>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65" name="组合 264"/>
          <p:cNvGrpSpPr/>
          <p:nvPr/>
        </p:nvGrpSpPr>
        <p:grpSpPr>
          <a:xfrm>
            <a:off x="2008357" y="5545259"/>
            <a:ext cx="384753" cy="407838"/>
            <a:chOff x="1971676" y="4956175"/>
            <a:chExt cx="396875" cy="420688"/>
          </a:xfrm>
        </p:grpSpPr>
        <p:sp>
          <p:nvSpPr>
            <p:cNvPr id="215" name="Freeform 194"/>
            <p:cNvSpPr/>
            <p:nvPr/>
          </p:nvSpPr>
          <p:spPr bwMode="auto">
            <a:xfrm>
              <a:off x="2027239" y="4956175"/>
              <a:ext cx="44450" cy="41275"/>
            </a:xfrm>
            <a:custGeom>
              <a:avLst/>
              <a:gdLst>
                <a:gd name="T0" fmla="*/ 20 w 20"/>
                <a:gd name="T1" fmla="*/ 18 h 18"/>
                <a:gd name="T2" fmla="*/ 14 w 20"/>
                <a:gd name="T3" fmla="*/ 18 h 18"/>
                <a:gd name="T4" fmla="*/ 14 w 20"/>
                <a:gd name="T5" fmla="*/ 10 h 18"/>
                <a:gd name="T6" fmla="*/ 10 w 20"/>
                <a:gd name="T7" fmla="*/ 6 h 18"/>
                <a:gd name="T8" fmla="*/ 6 w 20"/>
                <a:gd name="T9" fmla="*/ 10 h 18"/>
                <a:gd name="T10" fmla="*/ 6 w 20"/>
                <a:gd name="T11" fmla="*/ 18 h 18"/>
                <a:gd name="T12" fmla="*/ 0 w 20"/>
                <a:gd name="T13" fmla="*/ 18 h 18"/>
                <a:gd name="T14" fmla="*/ 0 w 20"/>
                <a:gd name="T15" fmla="*/ 10 h 18"/>
                <a:gd name="T16" fmla="*/ 10 w 20"/>
                <a:gd name="T17" fmla="*/ 0 h 18"/>
                <a:gd name="T18" fmla="*/ 20 w 20"/>
                <a:gd name="T19" fmla="*/ 10 h 18"/>
                <a:gd name="T20" fmla="*/ 20 w 20"/>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8">
                  <a:moveTo>
                    <a:pt x="20" y="18"/>
                  </a:moveTo>
                  <a:cubicBezTo>
                    <a:pt x="14" y="18"/>
                    <a:pt x="14" y="18"/>
                    <a:pt x="14" y="18"/>
                  </a:cubicBezTo>
                  <a:cubicBezTo>
                    <a:pt x="14" y="10"/>
                    <a:pt x="14" y="10"/>
                    <a:pt x="14" y="10"/>
                  </a:cubicBezTo>
                  <a:cubicBezTo>
                    <a:pt x="14" y="8"/>
                    <a:pt x="12" y="6"/>
                    <a:pt x="10" y="6"/>
                  </a:cubicBezTo>
                  <a:cubicBezTo>
                    <a:pt x="8" y="6"/>
                    <a:pt x="6" y="8"/>
                    <a:pt x="6" y="10"/>
                  </a:cubicBezTo>
                  <a:cubicBezTo>
                    <a:pt x="6" y="18"/>
                    <a:pt x="6" y="18"/>
                    <a:pt x="6" y="18"/>
                  </a:cubicBezTo>
                  <a:cubicBezTo>
                    <a:pt x="0" y="18"/>
                    <a:pt x="0" y="18"/>
                    <a:pt x="0" y="18"/>
                  </a:cubicBezTo>
                  <a:cubicBezTo>
                    <a:pt x="0" y="10"/>
                    <a:pt x="0" y="10"/>
                    <a:pt x="0" y="10"/>
                  </a:cubicBezTo>
                  <a:cubicBezTo>
                    <a:pt x="0" y="4"/>
                    <a:pt x="4" y="0"/>
                    <a:pt x="10" y="0"/>
                  </a:cubicBezTo>
                  <a:cubicBezTo>
                    <a:pt x="15" y="0"/>
                    <a:pt x="20" y="4"/>
                    <a:pt x="20" y="10"/>
                  </a:cubicBezTo>
                  <a:lnTo>
                    <a:pt x="20" y="18"/>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6" name="Freeform 195"/>
            <p:cNvSpPr/>
            <p:nvPr/>
          </p:nvSpPr>
          <p:spPr bwMode="auto">
            <a:xfrm>
              <a:off x="2266951" y="4956175"/>
              <a:ext cx="49213" cy="41275"/>
            </a:xfrm>
            <a:custGeom>
              <a:avLst/>
              <a:gdLst>
                <a:gd name="T0" fmla="*/ 21 w 21"/>
                <a:gd name="T1" fmla="*/ 18 h 18"/>
                <a:gd name="T2" fmla="*/ 14 w 21"/>
                <a:gd name="T3" fmla="*/ 18 h 18"/>
                <a:gd name="T4" fmla="*/ 14 w 21"/>
                <a:gd name="T5" fmla="*/ 10 h 18"/>
                <a:gd name="T6" fmla="*/ 10 w 21"/>
                <a:gd name="T7" fmla="*/ 6 h 18"/>
                <a:gd name="T8" fmla="*/ 7 w 21"/>
                <a:gd name="T9" fmla="*/ 10 h 18"/>
                <a:gd name="T10" fmla="*/ 7 w 21"/>
                <a:gd name="T11" fmla="*/ 18 h 18"/>
                <a:gd name="T12" fmla="*/ 0 w 21"/>
                <a:gd name="T13" fmla="*/ 18 h 18"/>
                <a:gd name="T14" fmla="*/ 0 w 21"/>
                <a:gd name="T15" fmla="*/ 10 h 18"/>
                <a:gd name="T16" fmla="*/ 10 w 21"/>
                <a:gd name="T17" fmla="*/ 0 h 18"/>
                <a:gd name="T18" fmla="*/ 21 w 21"/>
                <a:gd name="T19" fmla="*/ 10 h 18"/>
                <a:gd name="T20" fmla="*/ 21 w 21"/>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8">
                  <a:moveTo>
                    <a:pt x="21" y="18"/>
                  </a:moveTo>
                  <a:cubicBezTo>
                    <a:pt x="14" y="18"/>
                    <a:pt x="14" y="18"/>
                    <a:pt x="14" y="18"/>
                  </a:cubicBezTo>
                  <a:cubicBezTo>
                    <a:pt x="14" y="10"/>
                    <a:pt x="14" y="10"/>
                    <a:pt x="14" y="10"/>
                  </a:cubicBezTo>
                  <a:cubicBezTo>
                    <a:pt x="14" y="8"/>
                    <a:pt x="13" y="6"/>
                    <a:pt x="10" y="6"/>
                  </a:cubicBezTo>
                  <a:cubicBezTo>
                    <a:pt x="8" y="6"/>
                    <a:pt x="7" y="8"/>
                    <a:pt x="7" y="10"/>
                  </a:cubicBezTo>
                  <a:cubicBezTo>
                    <a:pt x="7" y="18"/>
                    <a:pt x="7" y="18"/>
                    <a:pt x="7" y="18"/>
                  </a:cubicBezTo>
                  <a:cubicBezTo>
                    <a:pt x="0" y="18"/>
                    <a:pt x="0" y="18"/>
                    <a:pt x="0" y="18"/>
                  </a:cubicBezTo>
                  <a:cubicBezTo>
                    <a:pt x="0" y="10"/>
                    <a:pt x="0" y="10"/>
                    <a:pt x="0" y="10"/>
                  </a:cubicBezTo>
                  <a:cubicBezTo>
                    <a:pt x="0" y="4"/>
                    <a:pt x="5" y="0"/>
                    <a:pt x="10" y="0"/>
                  </a:cubicBezTo>
                  <a:cubicBezTo>
                    <a:pt x="16" y="0"/>
                    <a:pt x="21" y="4"/>
                    <a:pt x="21" y="10"/>
                  </a:cubicBezTo>
                  <a:lnTo>
                    <a:pt x="21" y="18"/>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7" name="Freeform 196"/>
            <p:cNvSpPr>
              <a:spLocks noEditPoints="1"/>
            </p:cNvSpPr>
            <p:nvPr/>
          </p:nvSpPr>
          <p:spPr bwMode="auto">
            <a:xfrm>
              <a:off x="1971676" y="4991100"/>
              <a:ext cx="396875" cy="385763"/>
            </a:xfrm>
            <a:custGeom>
              <a:avLst/>
              <a:gdLst>
                <a:gd name="T0" fmla="*/ 164 w 174"/>
                <a:gd name="T1" fmla="*/ 170 h 170"/>
                <a:gd name="T2" fmla="*/ 10 w 174"/>
                <a:gd name="T3" fmla="*/ 170 h 170"/>
                <a:gd name="T4" fmla="*/ 0 w 174"/>
                <a:gd name="T5" fmla="*/ 160 h 170"/>
                <a:gd name="T6" fmla="*/ 0 w 174"/>
                <a:gd name="T7" fmla="*/ 10 h 170"/>
                <a:gd name="T8" fmla="*/ 10 w 174"/>
                <a:gd name="T9" fmla="*/ 0 h 170"/>
                <a:gd name="T10" fmla="*/ 30 w 174"/>
                <a:gd name="T11" fmla="*/ 0 h 170"/>
                <a:gd name="T12" fmla="*/ 30 w 174"/>
                <a:gd name="T13" fmla="*/ 14 h 170"/>
                <a:gd name="T14" fmla="*/ 34 w 174"/>
                <a:gd name="T15" fmla="*/ 18 h 170"/>
                <a:gd name="T16" fmla="*/ 38 w 174"/>
                <a:gd name="T17" fmla="*/ 14 h 170"/>
                <a:gd name="T18" fmla="*/ 38 w 174"/>
                <a:gd name="T19" fmla="*/ 0 h 170"/>
                <a:gd name="T20" fmla="*/ 137 w 174"/>
                <a:gd name="T21" fmla="*/ 0 h 170"/>
                <a:gd name="T22" fmla="*/ 137 w 174"/>
                <a:gd name="T23" fmla="*/ 14 h 170"/>
                <a:gd name="T24" fmla="*/ 140 w 174"/>
                <a:gd name="T25" fmla="*/ 18 h 170"/>
                <a:gd name="T26" fmla="*/ 144 w 174"/>
                <a:gd name="T27" fmla="*/ 14 h 170"/>
                <a:gd name="T28" fmla="*/ 144 w 174"/>
                <a:gd name="T29" fmla="*/ 0 h 170"/>
                <a:gd name="T30" fmla="*/ 164 w 174"/>
                <a:gd name="T31" fmla="*/ 0 h 170"/>
                <a:gd name="T32" fmla="*/ 174 w 174"/>
                <a:gd name="T33" fmla="*/ 10 h 170"/>
                <a:gd name="T34" fmla="*/ 174 w 174"/>
                <a:gd name="T35" fmla="*/ 160 h 170"/>
                <a:gd name="T36" fmla="*/ 164 w 174"/>
                <a:gd name="T37" fmla="*/ 170 h 170"/>
                <a:gd name="T38" fmla="*/ 10 w 174"/>
                <a:gd name="T39" fmla="*/ 6 h 170"/>
                <a:gd name="T40" fmla="*/ 6 w 174"/>
                <a:gd name="T41" fmla="*/ 10 h 170"/>
                <a:gd name="T42" fmla="*/ 6 w 174"/>
                <a:gd name="T43" fmla="*/ 160 h 170"/>
                <a:gd name="T44" fmla="*/ 10 w 174"/>
                <a:gd name="T45" fmla="*/ 164 h 170"/>
                <a:gd name="T46" fmla="*/ 164 w 174"/>
                <a:gd name="T47" fmla="*/ 164 h 170"/>
                <a:gd name="T48" fmla="*/ 168 w 174"/>
                <a:gd name="T49" fmla="*/ 160 h 170"/>
                <a:gd name="T50" fmla="*/ 168 w 174"/>
                <a:gd name="T51" fmla="*/ 10 h 170"/>
                <a:gd name="T52" fmla="*/ 164 w 174"/>
                <a:gd name="T53" fmla="*/ 6 h 170"/>
                <a:gd name="T54" fmla="*/ 151 w 174"/>
                <a:gd name="T55" fmla="*/ 6 h 170"/>
                <a:gd name="T56" fmla="*/ 151 w 174"/>
                <a:gd name="T57" fmla="*/ 14 h 170"/>
                <a:gd name="T58" fmla="*/ 140 w 174"/>
                <a:gd name="T59" fmla="*/ 24 h 170"/>
                <a:gd name="T60" fmla="*/ 130 w 174"/>
                <a:gd name="T61" fmla="*/ 14 h 170"/>
                <a:gd name="T62" fmla="*/ 130 w 174"/>
                <a:gd name="T63" fmla="*/ 6 h 170"/>
                <a:gd name="T64" fmla="*/ 44 w 174"/>
                <a:gd name="T65" fmla="*/ 6 h 170"/>
                <a:gd name="T66" fmla="*/ 44 w 174"/>
                <a:gd name="T67" fmla="*/ 14 h 170"/>
                <a:gd name="T68" fmla="*/ 34 w 174"/>
                <a:gd name="T69" fmla="*/ 24 h 170"/>
                <a:gd name="T70" fmla="*/ 24 w 174"/>
                <a:gd name="T71" fmla="*/ 14 h 170"/>
                <a:gd name="T72" fmla="*/ 24 w 174"/>
                <a:gd name="T73" fmla="*/ 6 h 170"/>
                <a:gd name="T74" fmla="*/ 10 w 174"/>
                <a:gd name="T75" fmla="*/ 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4" h="170">
                  <a:moveTo>
                    <a:pt x="164" y="170"/>
                  </a:moveTo>
                  <a:cubicBezTo>
                    <a:pt x="10" y="170"/>
                    <a:pt x="10" y="170"/>
                    <a:pt x="10" y="170"/>
                  </a:cubicBezTo>
                  <a:cubicBezTo>
                    <a:pt x="5" y="170"/>
                    <a:pt x="0" y="166"/>
                    <a:pt x="0" y="160"/>
                  </a:cubicBezTo>
                  <a:cubicBezTo>
                    <a:pt x="0" y="10"/>
                    <a:pt x="0" y="10"/>
                    <a:pt x="0" y="10"/>
                  </a:cubicBezTo>
                  <a:cubicBezTo>
                    <a:pt x="0" y="5"/>
                    <a:pt x="5" y="0"/>
                    <a:pt x="10" y="0"/>
                  </a:cubicBezTo>
                  <a:cubicBezTo>
                    <a:pt x="30" y="0"/>
                    <a:pt x="30" y="0"/>
                    <a:pt x="30" y="0"/>
                  </a:cubicBezTo>
                  <a:cubicBezTo>
                    <a:pt x="30" y="14"/>
                    <a:pt x="30" y="14"/>
                    <a:pt x="30" y="14"/>
                  </a:cubicBezTo>
                  <a:cubicBezTo>
                    <a:pt x="30" y="16"/>
                    <a:pt x="32" y="18"/>
                    <a:pt x="34" y="18"/>
                  </a:cubicBezTo>
                  <a:cubicBezTo>
                    <a:pt x="36" y="18"/>
                    <a:pt x="38" y="16"/>
                    <a:pt x="38" y="14"/>
                  </a:cubicBezTo>
                  <a:cubicBezTo>
                    <a:pt x="38" y="0"/>
                    <a:pt x="38" y="0"/>
                    <a:pt x="38" y="0"/>
                  </a:cubicBezTo>
                  <a:cubicBezTo>
                    <a:pt x="137" y="0"/>
                    <a:pt x="137" y="0"/>
                    <a:pt x="137" y="0"/>
                  </a:cubicBezTo>
                  <a:cubicBezTo>
                    <a:pt x="137" y="14"/>
                    <a:pt x="137" y="14"/>
                    <a:pt x="137" y="14"/>
                  </a:cubicBezTo>
                  <a:cubicBezTo>
                    <a:pt x="137" y="16"/>
                    <a:pt x="138" y="18"/>
                    <a:pt x="140" y="18"/>
                  </a:cubicBezTo>
                  <a:cubicBezTo>
                    <a:pt x="143" y="18"/>
                    <a:pt x="144" y="16"/>
                    <a:pt x="144" y="14"/>
                  </a:cubicBezTo>
                  <a:cubicBezTo>
                    <a:pt x="144" y="0"/>
                    <a:pt x="144" y="0"/>
                    <a:pt x="144" y="0"/>
                  </a:cubicBezTo>
                  <a:cubicBezTo>
                    <a:pt x="164" y="0"/>
                    <a:pt x="164" y="0"/>
                    <a:pt x="164" y="0"/>
                  </a:cubicBezTo>
                  <a:cubicBezTo>
                    <a:pt x="170" y="0"/>
                    <a:pt x="174" y="5"/>
                    <a:pt x="174" y="10"/>
                  </a:cubicBezTo>
                  <a:cubicBezTo>
                    <a:pt x="174" y="160"/>
                    <a:pt x="174" y="160"/>
                    <a:pt x="174" y="160"/>
                  </a:cubicBezTo>
                  <a:cubicBezTo>
                    <a:pt x="174" y="166"/>
                    <a:pt x="170" y="170"/>
                    <a:pt x="164" y="170"/>
                  </a:cubicBezTo>
                  <a:close/>
                  <a:moveTo>
                    <a:pt x="10" y="6"/>
                  </a:moveTo>
                  <a:cubicBezTo>
                    <a:pt x="8" y="6"/>
                    <a:pt x="6" y="8"/>
                    <a:pt x="6" y="10"/>
                  </a:cubicBezTo>
                  <a:cubicBezTo>
                    <a:pt x="6" y="160"/>
                    <a:pt x="6" y="160"/>
                    <a:pt x="6" y="160"/>
                  </a:cubicBezTo>
                  <a:cubicBezTo>
                    <a:pt x="6" y="162"/>
                    <a:pt x="8" y="164"/>
                    <a:pt x="10" y="164"/>
                  </a:cubicBezTo>
                  <a:cubicBezTo>
                    <a:pt x="164" y="164"/>
                    <a:pt x="164" y="164"/>
                    <a:pt x="164" y="164"/>
                  </a:cubicBezTo>
                  <a:cubicBezTo>
                    <a:pt x="166" y="164"/>
                    <a:pt x="168" y="162"/>
                    <a:pt x="168" y="160"/>
                  </a:cubicBezTo>
                  <a:cubicBezTo>
                    <a:pt x="168" y="10"/>
                    <a:pt x="168" y="10"/>
                    <a:pt x="168" y="10"/>
                  </a:cubicBezTo>
                  <a:cubicBezTo>
                    <a:pt x="168" y="8"/>
                    <a:pt x="166" y="6"/>
                    <a:pt x="164" y="6"/>
                  </a:cubicBezTo>
                  <a:cubicBezTo>
                    <a:pt x="151" y="6"/>
                    <a:pt x="151" y="6"/>
                    <a:pt x="151" y="6"/>
                  </a:cubicBezTo>
                  <a:cubicBezTo>
                    <a:pt x="151" y="14"/>
                    <a:pt x="151" y="14"/>
                    <a:pt x="151" y="14"/>
                  </a:cubicBezTo>
                  <a:cubicBezTo>
                    <a:pt x="151" y="20"/>
                    <a:pt x="146" y="24"/>
                    <a:pt x="140" y="24"/>
                  </a:cubicBezTo>
                  <a:cubicBezTo>
                    <a:pt x="135" y="24"/>
                    <a:pt x="130" y="20"/>
                    <a:pt x="130" y="14"/>
                  </a:cubicBezTo>
                  <a:cubicBezTo>
                    <a:pt x="130" y="6"/>
                    <a:pt x="130" y="6"/>
                    <a:pt x="130" y="6"/>
                  </a:cubicBezTo>
                  <a:cubicBezTo>
                    <a:pt x="44" y="6"/>
                    <a:pt x="44" y="6"/>
                    <a:pt x="44" y="6"/>
                  </a:cubicBezTo>
                  <a:cubicBezTo>
                    <a:pt x="44" y="14"/>
                    <a:pt x="44" y="14"/>
                    <a:pt x="44" y="14"/>
                  </a:cubicBezTo>
                  <a:cubicBezTo>
                    <a:pt x="44" y="20"/>
                    <a:pt x="39" y="24"/>
                    <a:pt x="34" y="24"/>
                  </a:cubicBezTo>
                  <a:cubicBezTo>
                    <a:pt x="28" y="24"/>
                    <a:pt x="24" y="20"/>
                    <a:pt x="24" y="14"/>
                  </a:cubicBezTo>
                  <a:cubicBezTo>
                    <a:pt x="24" y="6"/>
                    <a:pt x="24" y="6"/>
                    <a:pt x="24" y="6"/>
                  </a:cubicBezTo>
                  <a:lnTo>
                    <a:pt x="10" y="6"/>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8" name="Freeform 197"/>
            <p:cNvSpPr/>
            <p:nvPr/>
          </p:nvSpPr>
          <p:spPr bwMode="auto">
            <a:xfrm>
              <a:off x="2266951" y="4997450"/>
              <a:ext cx="49213" cy="47625"/>
            </a:xfrm>
            <a:custGeom>
              <a:avLst/>
              <a:gdLst>
                <a:gd name="T0" fmla="*/ 10 w 21"/>
                <a:gd name="T1" fmla="*/ 21 h 21"/>
                <a:gd name="T2" fmla="*/ 0 w 21"/>
                <a:gd name="T3" fmla="*/ 11 h 21"/>
                <a:gd name="T4" fmla="*/ 0 w 21"/>
                <a:gd name="T5" fmla="*/ 0 h 21"/>
                <a:gd name="T6" fmla="*/ 7 w 21"/>
                <a:gd name="T7" fmla="*/ 0 h 21"/>
                <a:gd name="T8" fmla="*/ 7 w 21"/>
                <a:gd name="T9" fmla="*/ 11 h 21"/>
                <a:gd name="T10" fmla="*/ 10 w 21"/>
                <a:gd name="T11" fmla="*/ 15 h 21"/>
                <a:gd name="T12" fmla="*/ 14 w 21"/>
                <a:gd name="T13" fmla="*/ 11 h 21"/>
                <a:gd name="T14" fmla="*/ 14 w 21"/>
                <a:gd name="T15" fmla="*/ 0 h 21"/>
                <a:gd name="T16" fmla="*/ 21 w 21"/>
                <a:gd name="T17" fmla="*/ 0 h 21"/>
                <a:gd name="T18" fmla="*/ 21 w 21"/>
                <a:gd name="T19" fmla="*/ 11 h 21"/>
                <a:gd name="T20" fmla="*/ 10 w 21"/>
                <a:gd name="T21"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1">
                  <a:moveTo>
                    <a:pt x="10" y="21"/>
                  </a:moveTo>
                  <a:cubicBezTo>
                    <a:pt x="5" y="21"/>
                    <a:pt x="0" y="17"/>
                    <a:pt x="0" y="11"/>
                  </a:cubicBezTo>
                  <a:cubicBezTo>
                    <a:pt x="0" y="0"/>
                    <a:pt x="0" y="0"/>
                    <a:pt x="0" y="0"/>
                  </a:cubicBezTo>
                  <a:cubicBezTo>
                    <a:pt x="7" y="0"/>
                    <a:pt x="7" y="0"/>
                    <a:pt x="7" y="0"/>
                  </a:cubicBezTo>
                  <a:cubicBezTo>
                    <a:pt x="7" y="11"/>
                    <a:pt x="7" y="11"/>
                    <a:pt x="7" y="11"/>
                  </a:cubicBezTo>
                  <a:cubicBezTo>
                    <a:pt x="7" y="13"/>
                    <a:pt x="8" y="15"/>
                    <a:pt x="10" y="15"/>
                  </a:cubicBezTo>
                  <a:cubicBezTo>
                    <a:pt x="13" y="15"/>
                    <a:pt x="14" y="13"/>
                    <a:pt x="14" y="11"/>
                  </a:cubicBezTo>
                  <a:cubicBezTo>
                    <a:pt x="14" y="0"/>
                    <a:pt x="14" y="0"/>
                    <a:pt x="14" y="0"/>
                  </a:cubicBezTo>
                  <a:cubicBezTo>
                    <a:pt x="21" y="0"/>
                    <a:pt x="21" y="0"/>
                    <a:pt x="21" y="0"/>
                  </a:cubicBezTo>
                  <a:cubicBezTo>
                    <a:pt x="21" y="11"/>
                    <a:pt x="21" y="11"/>
                    <a:pt x="21" y="11"/>
                  </a:cubicBezTo>
                  <a:cubicBezTo>
                    <a:pt x="21" y="17"/>
                    <a:pt x="16" y="21"/>
                    <a:pt x="10" y="21"/>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9" name="Rectangle 198"/>
            <p:cNvSpPr>
              <a:spLocks noChangeArrowheads="1"/>
            </p:cNvSpPr>
            <p:nvPr/>
          </p:nvSpPr>
          <p:spPr bwMode="auto">
            <a:xfrm>
              <a:off x="1979614" y="5081588"/>
              <a:ext cx="381000" cy="14288"/>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66" name="组合 265"/>
          <p:cNvGrpSpPr/>
          <p:nvPr/>
        </p:nvGrpSpPr>
        <p:grpSpPr>
          <a:xfrm>
            <a:off x="2834807" y="5611437"/>
            <a:ext cx="423229" cy="315498"/>
            <a:chOff x="2824164" y="5024438"/>
            <a:chExt cx="436563" cy="325438"/>
          </a:xfrm>
        </p:grpSpPr>
        <p:sp>
          <p:nvSpPr>
            <p:cNvPr id="220" name="Freeform 199"/>
            <p:cNvSpPr/>
            <p:nvPr/>
          </p:nvSpPr>
          <p:spPr bwMode="auto">
            <a:xfrm>
              <a:off x="2824164" y="5024438"/>
              <a:ext cx="436563" cy="242888"/>
            </a:xfrm>
            <a:custGeom>
              <a:avLst/>
              <a:gdLst>
                <a:gd name="T0" fmla="*/ 275 w 275"/>
                <a:gd name="T1" fmla="*/ 153 h 153"/>
                <a:gd name="T2" fmla="*/ 221 w 275"/>
                <a:gd name="T3" fmla="*/ 153 h 153"/>
                <a:gd name="T4" fmla="*/ 221 w 275"/>
                <a:gd name="T5" fmla="*/ 145 h 153"/>
                <a:gd name="T6" fmla="*/ 265 w 275"/>
                <a:gd name="T7" fmla="*/ 145 h 153"/>
                <a:gd name="T8" fmla="*/ 265 w 275"/>
                <a:gd name="T9" fmla="*/ 10 h 153"/>
                <a:gd name="T10" fmla="*/ 9 w 275"/>
                <a:gd name="T11" fmla="*/ 10 h 153"/>
                <a:gd name="T12" fmla="*/ 9 w 275"/>
                <a:gd name="T13" fmla="*/ 145 h 153"/>
                <a:gd name="T14" fmla="*/ 53 w 275"/>
                <a:gd name="T15" fmla="*/ 145 h 153"/>
                <a:gd name="T16" fmla="*/ 53 w 275"/>
                <a:gd name="T17" fmla="*/ 153 h 153"/>
                <a:gd name="T18" fmla="*/ 0 w 275"/>
                <a:gd name="T19" fmla="*/ 153 h 153"/>
                <a:gd name="T20" fmla="*/ 0 w 275"/>
                <a:gd name="T21" fmla="*/ 0 h 153"/>
                <a:gd name="T22" fmla="*/ 275 w 275"/>
                <a:gd name="T23" fmla="*/ 0 h 153"/>
                <a:gd name="T24" fmla="*/ 275 w 275"/>
                <a:gd name="T25" fmla="*/ 15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153">
                  <a:moveTo>
                    <a:pt x="275" y="153"/>
                  </a:moveTo>
                  <a:lnTo>
                    <a:pt x="221" y="153"/>
                  </a:lnTo>
                  <a:lnTo>
                    <a:pt x="221" y="145"/>
                  </a:lnTo>
                  <a:lnTo>
                    <a:pt x="265" y="145"/>
                  </a:lnTo>
                  <a:lnTo>
                    <a:pt x="265" y="10"/>
                  </a:lnTo>
                  <a:lnTo>
                    <a:pt x="9" y="10"/>
                  </a:lnTo>
                  <a:lnTo>
                    <a:pt x="9" y="145"/>
                  </a:lnTo>
                  <a:lnTo>
                    <a:pt x="53" y="145"/>
                  </a:lnTo>
                  <a:lnTo>
                    <a:pt x="53" y="153"/>
                  </a:lnTo>
                  <a:lnTo>
                    <a:pt x="0" y="153"/>
                  </a:lnTo>
                  <a:lnTo>
                    <a:pt x="0" y="0"/>
                  </a:lnTo>
                  <a:lnTo>
                    <a:pt x="275" y="0"/>
                  </a:lnTo>
                  <a:lnTo>
                    <a:pt x="275" y="153"/>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1" name="Freeform 200"/>
            <p:cNvSpPr>
              <a:spLocks noEditPoints="1"/>
            </p:cNvSpPr>
            <p:nvPr/>
          </p:nvSpPr>
          <p:spPr bwMode="auto">
            <a:xfrm>
              <a:off x="2905126" y="5167313"/>
              <a:ext cx="274638" cy="182563"/>
            </a:xfrm>
            <a:custGeom>
              <a:avLst/>
              <a:gdLst>
                <a:gd name="T0" fmla="*/ 173 w 173"/>
                <a:gd name="T1" fmla="*/ 115 h 115"/>
                <a:gd name="T2" fmla="*/ 0 w 173"/>
                <a:gd name="T3" fmla="*/ 115 h 115"/>
                <a:gd name="T4" fmla="*/ 87 w 173"/>
                <a:gd name="T5" fmla="*/ 0 h 115"/>
                <a:gd name="T6" fmla="*/ 173 w 173"/>
                <a:gd name="T7" fmla="*/ 115 h 115"/>
                <a:gd name="T8" fmla="*/ 18 w 173"/>
                <a:gd name="T9" fmla="*/ 106 h 115"/>
                <a:gd name="T10" fmla="*/ 154 w 173"/>
                <a:gd name="T11" fmla="*/ 106 h 115"/>
                <a:gd name="T12" fmla="*/ 87 w 173"/>
                <a:gd name="T13" fmla="*/ 15 h 115"/>
                <a:gd name="T14" fmla="*/ 18 w 173"/>
                <a:gd name="T15" fmla="*/ 106 h 1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3" h="115">
                  <a:moveTo>
                    <a:pt x="173" y="115"/>
                  </a:moveTo>
                  <a:lnTo>
                    <a:pt x="0" y="115"/>
                  </a:lnTo>
                  <a:lnTo>
                    <a:pt x="87" y="0"/>
                  </a:lnTo>
                  <a:lnTo>
                    <a:pt x="173" y="115"/>
                  </a:lnTo>
                  <a:close/>
                  <a:moveTo>
                    <a:pt x="18" y="106"/>
                  </a:moveTo>
                  <a:lnTo>
                    <a:pt x="154" y="106"/>
                  </a:lnTo>
                  <a:lnTo>
                    <a:pt x="87" y="15"/>
                  </a:lnTo>
                  <a:lnTo>
                    <a:pt x="18" y="106"/>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22" name="Freeform 201"/>
          <p:cNvSpPr>
            <a:spLocks noEditPoints="1"/>
          </p:cNvSpPr>
          <p:nvPr/>
        </p:nvSpPr>
        <p:spPr bwMode="auto">
          <a:xfrm>
            <a:off x="11502516" y="2982002"/>
            <a:ext cx="249320" cy="410916"/>
          </a:xfrm>
          <a:custGeom>
            <a:avLst/>
            <a:gdLst>
              <a:gd name="T0" fmla="*/ 24 w 113"/>
              <a:gd name="T1" fmla="*/ 186 h 186"/>
              <a:gd name="T2" fmla="*/ 0 w 113"/>
              <a:gd name="T3" fmla="*/ 166 h 186"/>
              <a:gd name="T4" fmla="*/ 35 w 113"/>
              <a:gd name="T5" fmla="*/ 129 h 186"/>
              <a:gd name="T6" fmla="*/ 45 w 113"/>
              <a:gd name="T7" fmla="*/ 127 h 186"/>
              <a:gd name="T8" fmla="*/ 45 w 113"/>
              <a:gd name="T9" fmla="*/ 5 h 186"/>
              <a:gd name="T10" fmla="*/ 68 w 113"/>
              <a:gd name="T11" fmla="*/ 0 h 186"/>
              <a:gd name="T12" fmla="*/ 70 w 113"/>
              <a:gd name="T13" fmla="*/ 1 h 186"/>
              <a:gd name="T14" fmla="*/ 113 w 113"/>
              <a:gd name="T15" fmla="*/ 103 h 186"/>
              <a:gd name="T16" fmla="*/ 113 w 113"/>
              <a:gd name="T17" fmla="*/ 105 h 186"/>
              <a:gd name="T18" fmla="*/ 99 w 113"/>
              <a:gd name="T19" fmla="*/ 119 h 186"/>
              <a:gd name="T20" fmla="*/ 97 w 113"/>
              <a:gd name="T21" fmla="*/ 114 h 186"/>
              <a:gd name="T22" fmla="*/ 94 w 113"/>
              <a:gd name="T23" fmla="*/ 107 h 186"/>
              <a:gd name="T24" fmla="*/ 71 w 113"/>
              <a:gd name="T25" fmla="*/ 85 h 186"/>
              <a:gd name="T26" fmla="*/ 71 w 113"/>
              <a:gd name="T27" fmla="*/ 147 h 186"/>
              <a:gd name="T28" fmla="*/ 37 w 113"/>
              <a:gd name="T29" fmla="*/ 184 h 186"/>
              <a:gd name="T30" fmla="*/ 24 w 113"/>
              <a:gd name="T31" fmla="*/ 186 h 186"/>
              <a:gd name="T32" fmla="*/ 47 w 113"/>
              <a:gd name="T33" fmla="*/ 135 h 186"/>
              <a:gd name="T34" fmla="*/ 37 w 113"/>
              <a:gd name="T35" fmla="*/ 136 h 186"/>
              <a:gd name="T36" fmla="*/ 8 w 113"/>
              <a:gd name="T37" fmla="*/ 166 h 186"/>
              <a:gd name="T38" fmla="*/ 24 w 113"/>
              <a:gd name="T39" fmla="*/ 178 h 186"/>
              <a:gd name="T40" fmla="*/ 35 w 113"/>
              <a:gd name="T41" fmla="*/ 177 h 186"/>
              <a:gd name="T42" fmla="*/ 63 w 113"/>
              <a:gd name="T43" fmla="*/ 147 h 186"/>
              <a:gd name="T44" fmla="*/ 63 w 113"/>
              <a:gd name="T45" fmla="*/ 78 h 186"/>
              <a:gd name="T46" fmla="*/ 67 w 113"/>
              <a:gd name="T47" fmla="*/ 77 h 186"/>
              <a:gd name="T48" fmla="*/ 101 w 113"/>
              <a:gd name="T49" fmla="*/ 104 h 186"/>
              <a:gd name="T50" fmla="*/ 102 w 113"/>
              <a:gd name="T51" fmla="*/ 106 h 186"/>
              <a:gd name="T52" fmla="*/ 105 w 113"/>
              <a:gd name="T53" fmla="*/ 102 h 186"/>
              <a:gd name="T54" fmla="*/ 67 w 113"/>
              <a:gd name="T55" fmla="*/ 8 h 186"/>
              <a:gd name="T56" fmla="*/ 53 w 113"/>
              <a:gd name="T57" fmla="*/ 11 h 186"/>
              <a:gd name="T58" fmla="*/ 53 w 113"/>
              <a:gd name="T59" fmla="*/ 135 h 186"/>
              <a:gd name="T60" fmla="*/ 49 w 113"/>
              <a:gd name="T61" fmla="*/ 135 h 186"/>
              <a:gd name="T62" fmla="*/ 47 w 113"/>
              <a:gd name="T63" fmla="*/ 13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86">
                <a:moveTo>
                  <a:pt x="24" y="186"/>
                </a:moveTo>
                <a:cubicBezTo>
                  <a:pt x="10" y="186"/>
                  <a:pt x="0" y="178"/>
                  <a:pt x="0" y="166"/>
                </a:cubicBezTo>
                <a:cubicBezTo>
                  <a:pt x="0" y="150"/>
                  <a:pt x="15" y="134"/>
                  <a:pt x="35" y="129"/>
                </a:cubicBezTo>
                <a:cubicBezTo>
                  <a:pt x="38" y="128"/>
                  <a:pt x="42" y="127"/>
                  <a:pt x="45" y="127"/>
                </a:cubicBezTo>
                <a:cubicBezTo>
                  <a:pt x="45" y="5"/>
                  <a:pt x="45" y="5"/>
                  <a:pt x="45" y="5"/>
                </a:cubicBezTo>
                <a:cubicBezTo>
                  <a:pt x="68" y="0"/>
                  <a:pt x="68" y="0"/>
                  <a:pt x="68" y="0"/>
                </a:cubicBezTo>
                <a:cubicBezTo>
                  <a:pt x="70" y="1"/>
                  <a:pt x="70" y="1"/>
                  <a:pt x="70" y="1"/>
                </a:cubicBezTo>
                <a:cubicBezTo>
                  <a:pt x="103" y="23"/>
                  <a:pt x="110" y="65"/>
                  <a:pt x="113" y="103"/>
                </a:cubicBezTo>
                <a:cubicBezTo>
                  <a:pt x="113" y="105"/>
                  <a:pt x="113" y="105"/>
                  <a:pt x="113" y="105"/>
                </a:cubicBezTo>
                <a:cubicBezTo>
                  <a:pt x="99" y="119"/>
                  <a:pt x="99" y="119"/>
                  <a:pt x="99" y="119"/>
                </a:cubicBezTo>
                <a:cubicBezTo>
                  <a:pt x="97" y="114"/>
                  <a:pt x="97" y="114"/>
                  <a:pt x="97" y="114"/>
                </a:cubicBezTo>
                <a:cubicBezTo>
                  <a:pt x="96" y="112"/>
                  <a:pt x="95" y="110"/>
                  <a:pt x="94" y="107"/>
                </a:cubicBezTo>
                <a:cubicBezTo>
                  <a:pt x="89" y="96"/>
                  <a:pt x="85" y="86"/>
                  <a:pt x="71" y="85"/>
                </a:cubicBezTo>
                <a:cubicBezTo>
                  <a:pt x="71" y="147"/>
                  <a:pt x="71" y="147"/>
                  <a:pt x="71" y="147"/>
                </a:cubicBezTo>
                <a:cubicBezTo>
                  <a:pt x="71" y="163"/>
                  <a:pt x="56" y="179"/>
                  <a:pt x="37" y="184"/>
                </a:cubicBezTo>
                <a:cubicBezTo>
                  <a:pt x="33" y="186"/>
                  <a:pt x="28" y="186"/>
                  <a:pt x="24" y="186"/>
                </a:cubicBezTo>
                <a:close/>
                <a:moveTo>
                  <a:pt x="47" y="135"/>
                </a:moveTo>
                <a:cubicBezTo>
                  <a:pt x="44" y="135"/>
                  <a:pt x="40" y="135"/>
                  <a:pt x="37" y="136"/>
                </a:cubicBezTo>
                <a:cubicBezTo>
                  <a:pt x="21" y="141"/>
                  <a:pt x="8" y="154"/>
                  <a:pt x="8" y="166"/>
                </a:cubicBezTo>
                <a:cubicBezTo>
                  <a:pt x="8" y="175"/>
                  <a:pt x="17" y="178"/>
                  <a:pt x="24" y="178"/>
                </a:cubicBezTo>
                <a:cubicBezTo>
                  <a:pt x="28" y="178"/>
                  <a:pt x="31" y="178"/>
                  <a:pt x="35" y="177"/>
                </a:cubicBezTo>
                <a:cubicBezTo>
                  <a:pt x="50" y="172"/>
                  <a:pt x="63" y="159"/>
                  <a:pt x="63" y="147"/>
                </a:cubicBezTo>
                <a:cubicBezTo>
                  <a:pt x="63" y="78"/>
                  <a:pt x="63" y="78"/>
                  <a:pt x="63" y="78"/>
                </a:cubicBezTo>
                <a:cubicBezTo>
                  <a:pt x="67" y="77"/>
                  <a:pt x="67" y="77"/>
                  <a:pt x="67" y="77"/>
                </a:cubicBezTo>
                <a:cubicBezTo>
                  <a:pt x="89" y="76"/>
                  <a:pt x="96" y="91"/>
                  <a:pt x="101" y="104"/>
                </a:cubicBezTo>
                <a:cubicBezTo>
                  <a:pt x="101" y="105"/>
                  <a:pt x="102" y="105"/>
                  <a:pt x="102" y="106"/>
                </a:cubicBezTo>
                <a:cubicBezTo>
                  <a:pt x="105" y="102"/>
                  <a:pt x="105" y="102"/>
                  <a:pt x="105" y="102"/>
                </a:cubicBezTo>
                <a:cubicBezTo>
                  <a:pt x="102" y="67"/>
                  <a:pt x="95" y="28"/>
                  <a:pt x="67" y="8"/>
                </a:cubicBezTo>
                <a:cubicBezTo>
                  <a:pt x="53" y="11"/>
                  <a:pt x="53" y="11"/>
                  <a:pt x="53" y="11"/>
                </a:cubicBezTo>
                <a:cubicBezTo>
                  <a:pt x="53" y="135"/>
                  <a:pt x="53" y="135"/>
                  <a:pt x="53" y="135"/>
                </a:cubicBezTo>
                <a:cubicBezTo>
                  <a:pt x="49" y="135"/>
                  <a:pt x="49" y="135"/>
                  <a:pt x="49" y="135"/>
                </a:cubicBezTo>
                <a:cubicBezTo>
                  <a:pt x="48" y="135"/>
                  <a:pt x="48" y="135"/>
                  <a:pt x="47" y="135"/>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226" name="组合 225"/>
          <p:cNvGrpSpPr/>
          <p:nvPr/>
        </p:nvGrpSpPr>
        <p:grpSpPr>
          <a:xfrm>
            <a:off x="11420179" y="3971621"/>
            <a:ext cx="413994" cy="269326"/>
            <a:chOff x="9815514" y="5897563"/>
            <a:chExt cx="427038" cy="277812"/>
          </a:xfrm>
        </p:grpSpPr>
        <p:sp>
          <p:nvSpPr>
            <p:cNvPr id="223" name="Freeform 202"/>
            <p:cNvSpPr>
              <a:spLocks noEditPoints="1"/>
            </p:cNvSpPr>
            <p:nvPr/>
          </p:nvSpPr>
          <p:spPr bwMode="auto">
            <a:xfrm>
              <a:off x="9817101" y="5900738"/>
              <a:ext cx="423863" cy="273050"/>
            </a:xfrm>
            <a:custGeom>
              <a:avLst/>
              <a:gdLst>
                <a:gd name="T0" fmla="*/ 179 w 186"/>
                <a:gd name="T1" fmla="*/ 120 h 120"/>
                <a:gd name="T2" fmla="*/ 6 w 186"/>
                <a:gd name="T3" fmla="*/ 120 h 120"/>
                <a:gd name="T4" fmla="*/ 0 w 186"/>
                <a:gd name="T5" fmla="*/ 114 h 120"/>
                <a:gd name="T6" fmla="*/ 0 w 186"/>
                <a:gd name="T7" fmla="*/ 6 h 120"/>
                <a:gd name="T8" fmla="*/ 6 w 186"/>
                <a:gd name="T9" fmla="*/ 0 h 120"/>
                <a:gd name="T10" fmla="*/ 179 w 186"/>
                <a:gd name="T11" fmla="*/ 0 h 120"/>
                <a:gd name="T12" fmla="*/ 186 w 186"/>
                <a:gd name="T13" fmla="*/ 6 h 120"/>
                <a:gd name="T14" fmla="*/ 186 w 186"/>
                <a:gd name="T15" fmla="*/ 114 h 120"/>
                <a:gd name="T16" fmla="*/ 179 w 186"/>
                <a:gd name="T17" fmla="*/ 120 h 120"/>
                <a:gd name="T18" fmla="*/ 7 w 186"/>
                <a:gd name="T19" fmla="*/ 113 h 120"/>
                <a:gd name="T20" fmla="*/ 178 w 186"/>
                <a:gd name="T21" fmla="*/ 113 h 120"/>
                <a:gd name="T22" fmla="*/ 178 w 186"/>
                <a:gd name="T23" fmla="*/ 7 h 120"/>
                <a:gd name="T24" fmla="*/ 7 w 186"/>
                <a:gd name="T25" fmla="*/ 7 h 120"/>
                <a:gd name="T26" fmla="*/ 7 w 186"/>
                <a:gd name="T27" fmla="*/ 11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6" h="120">
                  <a:moveTo>
                    <a:pt x="179" y="120"/>
                  </a:moveTo>
                  <a:cubicBezTo>
                    <a:pt x="6" y="120"/>
                    <a:pt x="6" y="120"/>
                    <a:pt x="6" y="120"/>
                  </a:cubicBezTo>
                  <a:cubicBezTo>
                    <a:pt x="3" y="120"/>
                    <a:pt x="0" y="118"/>
                    <a:pt x="0" y="114"/>
                  </a:cubicBezTo>
                  <a:cubicBezTo>
                    <a:pt x="0" y="6"/>
                    <a:pt x="0" y="6"/>
                    <a:pt x="0" y="6"/>
                  </a:cubicBezTo>
                  <a:cubicBezTo>
                    <a:pt x="0" y="2"/>
                    <a:pt x="3" y="0"/>
                    <a:pt x="6" y="0"/>
                  </a:cubicBezTo>
                  <a:cubicBezTo>
                    <a:pt x="179" y="0"/>
                    <a:pt x="179" y="0"/>
                    <a:pt x="179" y="0"/>
                  </a:cubicBezTo>
                  <a:cubicBezTo>
                    <a:pt x="183" y="0"/>
                    <a:pt x="186" y="2"/>
                    <a:pt x="186" y="6"/>
                  </a:cubicBezTo>
                  <a:cubicBezTo>
                    <a:pt x="186" y="114"/>
                    <a:pt x="186" y="114"/>
                    <a:pt x="186" y="114"/>
                  </a:cubicBezTo>
                  <a:cubicBezTo>
                    <a:pt x="186" y="118"/>
                    <a:pt x="183" y="120"/>
                    <a:pt x="179" y="120"/>
                  </a:cubicBezTo>
                  <a:close/>
                  <a:moveTo>
                    <a:pt x="7" y="113"/>
                  </a:moveTo>
                  <a:cubicBezTo>
                    <a:pt x="178" y="113"/>
                    <a:pt x="178" y="113"/>
                    <a:pt x="178" y="113"/>
                  </a:cubicBezTo>
                  <a:cubicBezTo>
                    <a:pt x="178" y="7"/>
                    <a:pt x="178" y="7"/>
                    <a:pt x="178" y="7"/>
                  </a:cubicBezTo>
                  <a:cubicBezTo>
                    <a:pt x="7" y="7"/>
                    <a:pt x="7" y="7"/>
                    <a:pt x="7" y="7"/>
                  </a:cubicBezTo>
                  <a:lnTo>
                    <a:pt x="7" y="113"/>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4" name="Freeform 203"/>
            <p:cNvSpPr>
              <a:spLocks noEditPoints="1"/>
            </p:cNvSpPr>
            <p:nvPr/>
          </p:nvSpPr>
          <p:spPr bwMode="auto">
            <a:xfrm>
              <a:off x="9815514" y="6026150"/>
              <a:ext cx="427038" cy="149225"/>
            </a:xfrm>
            <a:custGeom>
              <a:avLst/>
              <a:gdLst>
                <a:gd name="T0" fmla="*/ 180 w 188"/>
                <a:gd name="T1" fmla="*/ 66 h 66"/>
                <a:gd name="T2" fmla="*/ 7 w 188"/>
                <a:gd name="T3" fmla="*/ 66 h 66"/>
                <a:gd name="T4" fmla="*/ 3 w 188"/>
                <a:gd name="T5" fmla="*/ 64 h 66"/>
                <a:gd name="T6" fmla="*/ 0 w 188"/>
                <a:gd name="T7" fmla="*/ 62 h 66"/>
                <a:gd name="T8" fmla="*/ 62 w 188"/>
                <a:gd name="T9" fmla="*/ 0 h 66"/>
                <a:gd name="T10" fmla="*/ 94 w 188"/>
                <a:gd name="T11" fmla="*/ 32 h 66"/>
                <a:gd name="T12" fmla="*/ 126 w 188"/>
                <a:gd name="T13" fmla="*/ 0 h 66"/>
                <a:gd name="T14" fmla="*/ 188 w 188"/>
                <a:gd name="T15" fmla="*/ 62 h 66"/>
                <a:gd name="T16" fmla="*/ 184 w 188"/>
                <a:gd name="T17" fmla="*/ 64 h 66"/>
                <a:gd name="T18" fmla="*/ 180 w 188"/>
                <a:gd name="T19" fmla="*/ 66 h 66"/>
                <a:gd name="T20" fmla="*/ 62 w 188"/>
                <a:gd name="T21" fmla="*/ 10 h 66"/>
                <a:gd name="T22" fmla="*/ 14 w 188"/>
                <a:gd name="T23" fmla="*/ 58 h 66"/>
                <a:gd name="T24" fmla="*/ 173 w 188"/>
                <a:gd name="T25" fmla="*/ 58 h 66"/>
                <a:gd name="T26" fmla="*/ 126 w 188"/>
                <a:gd name="T27" fmla="*/ 10 h 66"/>
                <a:gd name="T28" fmla="*/ 98 w 188"/>
                <a:gd name="T29" fmla="*/ 38 h 66"/>
                <a:gd name="T30" fmla="*/ 89 w 188"/>
                <a:gd name="T31" fmla="*/ 38 h 66"/>
                <a:gd name="T32" fmla="*/ 62 w 188"/>
                <a:gd name="T33" fmla="*/ 1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8" h="66">
                  <a:moveTo>
                    <a:pt x="180" y="66"/>
                  </a:moveTo>
                  <a:cubicBezTo>
                    <a:pt x="7" y="66"/>
                    <a:pt x="7" y="66"/>
                    <a:pt x="7" y="66"/>
                  </a:cubicBezTo>
                  <a:cubicBezTo>
                    <a:pt x="6" y="66"/>
                    <a:pt x="5" y="65"/>
                    <a:pt x="3" y="64"/>
                  </a:cubicBezTo>
                  <a:cubicBezTo>
                    <a:pt x="0" y="62"/>
                    <a:pt x="0" y="62"/>
                    <a:pt x="0" y="62"/>
                  </a:cubicBezTo>
                  <a:cubicBezTo>
                    <a:pt x="62" y="0"/>
                    <a:pt x="62" y="0"/>
                    <a:pt x="62" y="0"/>
                  </a:cubicBezTo>
                  <a:cubicBezTo>
                    <a:pt x="94" y="32"/>
                    <a:pt x="94" y="32"/>
                    <a:pt x="94" y="32"/>
                  </a:cubicBezTo>
                  <a:cubicBezTo>
                    <a:pt x="126" y="0"/>
                    <a:pt x="126" y="0"/>
                    <a:pt x="126" y="0"/>
                  </a:cubicBezTo>
                  <a:cubicBezTo>
                    <a:pt x="188" y="62"/>
                    <a:pt x="188" y="62"/>
                    <a:pt x="188" y="62"/>
                  </a:cubicBezTo>
                  <a:cubicBezTo>
                    <a:pt x="184" y="64"/>
                    <a:pt x="184" y="64"/>
                    <a:pt x="184" y="64"/>
                  </a:cubicBezTo>
                  <a:cubicBezTo>
                    <a:pt x="183" y="65"/>
                    <a:pt x="181" y="66"/>
                    <a:pt x="180" y="66"/>
                  </a:cubicBezTo>
                  <a:close/>
                  <a:moveTo>
                    <a:pt x="62" y="10"/>
                  </a:moveTo>
                  <a:cubicBezTo>
                    <a:pt x="14" y="58"/>
                    <a:pt x="14" y="58"/>
                    <a:pt x="14" y="58"/>
                  </a:cubicBezTo>
                  <a:cubicBezTo>
                    <a:pt x="173" y="58"/>
                    <a:pt x="173" y="58"/>
                    <a:pt x="173" y="58"/>
                  </a:cubicBezTo>
                  <a:cubicBezTo>
                    <a:pt x="126" y="10"/>
                    <a:pt x="126" y="10"/>
                    <a:pt x="126" y="10"/>
                  </a:cubicBezTo>
                  <a:cubicBezTo>
                    <a:pt x="98" y="38"/>
                    <a:pt x="98" y="38"/>
                    <a:pt x="98" y="38"/>
                  </a:cubicBezTo>
                  <a:cubicBezTo>
                    <a:pt x="96" y="40"/>
                    <a:pt x="91" y="40"/>
                    <a:pt x="89" y="38"/>
                  </a:cubicBezTo>
                  <a:lnTo>
                    <a:pt x="62" y="10"/>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5" name="Freeform 204"/>
            <p:cNvSpPr>
              <a:spLocks noEditPoints="1"/>
            </p:cNvSpPr>
            <p:nvPr/>
          </p:nvSpPr>
          <p:spPr bwMode="auto">
            <a:xfrm>
              <a:off x="9815514" y="5897563"/>
              <a:ext cx="425450" cy="215900"/>
            </a:xfrm>
            <a:custGeom>
              <a:avLst/>
              <a:gdLst>
                <a:gd name="T0" fmla="*/ 94 w 187"/>
                <a:gd name="T1" fmla="*/ 95 h 95"/>
                <a:gd name="T2" fmla="*/ 89 w 187"/>
                <a:gd name="T3" fmla="*/ 93 h 95"/>
                <a:gd name="T4" fmla="*/ 0 w 187"/>
                <a:gd name="T5" fmla="*/ 4 h 95"/>
                <a:gd name="T6" fmla="*/ 3 w 187"/>
                <a:gd name="T7" fmla="*/ 2 h 95"/>
                <a:gd name="T8" fmla="*/ 7 w 187"/>
                <a:gd name="T9" fmla="*/ 0 h 95"/>
                <a:gd name="T10" fmla="*/ 180 w 187"/>
                <a:gd name="T11" fmla="*/ 0 h 95"/>
                <a:gd name="T12" fmla="*/ 184 w 187"/>
                <a:gd name="T13" fmla="*/ 2 h 95"/>
                <a:gd name="T14" fmla="*/ 187 w 187"/>
                <a:gd name="T15" fmla="*/ 4 h 95"/>
                <a:gd name="T16" fmla="*/ 98 w 187"/>
                <a:gd name="T17" fmla="*/ 93 h 95"/>
                <a:gd name="T18" fmla="*/ 94 w 187"/>
                <a:gd name="T19" fmla="*/ 95 h 95"/>
                <a:gd name="T20" fmla="*/ 14 w 187"/>
                <a:gd name="T21" fmla="*/ 8 h 95"/>
                <a:gd name="T22" fmla="*/ 94 w 187"/>
                <a:gd name="T23" fmla="*/ 88 h 95"/>
                <a:gd name="T24" fmla="*/ 174 w 187"/>
                <a:gd name="T25" fmla="*/ 8 h 95"/>
                <a:gd name="T26" fmla="*/ 14 w 187"/>
                <a:gd name="T27" fmla="*/ 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7" h="95">
                  <a:moveTo>
                    <a:pt x="94" y="95"/>
                  </a:moveTo>
                  <a:cubicBezTo>
                    <a:pt x="92" y="95"/>
                    <a:pt x="90" y="95"/>
                    <a:pt x="89" y="93"/>
                  </a:cubicBezTo>
                  <a:cubicBezTo>
                    <a:pt x="0" y="4"/>
                    <a:pt x="0" y="4"/>
                    <a:pt x="0" y="4"/>
                  </a:cubicBezTo>
                  <a:cubicBezTo>
                    <a:pt x="3" y="2"/>
                    <a:pt x="3" y="2"/>
                    <a:pt x="3" y="2"/>
                  </a:cubicBezTo>
                  <a:cubicBezTo>
                    <a:pt x="4" y="1"/>
                    <a:pt x="6" y="0"/>
                    <a:pt x="7" y="0"/>
                  </a:cubicBezTo>
                  <a:cubicBezTo>
                    <a:pt x="180" y="0"/>
                    <a:pt x="180" y="0"/>
                    <a:pt x="180" y="0"/>
                  </a:cubicBezTo>
                  <a:cubicBezTo>
                    <a:pt x="182" y="0"/>
                    <a:pt x="183" y="1"/>
                    <a:pt x="184" y="2"/>
                  </a:cubicBezTo>
                  <a:cubicBezTo>
                    <a:pt x="187" y="4"/>
                    <a:pt x="187" y="4"/>
                    <a:pt x="187" y="4"/>
                  </a:cubicBezTo>
                  <a:cubicBezTo>
                    <a:pt x="98" y="93"/>
                    <a:pt x="98" y="93"/>
                    <a:pt x="98" y="93"/>
                  </a:cubicBezTo>
                  <a:cubicBezTo>
                    <a:pt x="97" y="95"/>
                    <a:pt x="95" y="95"/>
                    <a:pt x="94" y="95"/>
                  </a:cubicBezTo>
                  <a:close/>
                  <a:moveTo>
                    <a:pt x="14" y="8"/>
                  </a:moveTo>
                  <a:cubicBezTo>
                    <a:pt x="94" y="88"/>
                    <a:pt x="94" y="88"/>
                    <a:pt x="94" y="88"/>
                  </a:cubicBezTo>
                  <a:cubicBezTo>
                    <a:pt x="174" y="8"/>
                    <a:pt x="174" y="8"/>
                    <a:pt x="174" y="8"/>
                  </a:cubicBezTo>
                  <a:lnTo>
                    <a:pt x="14" y="8"/>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6" name="Freeform 206"/>
          <p:cNvSpPr>
            <a:spLocks noEditPoints="1"/>
          </p:cNvSpPr>
          <p:nvPr/>
        </p:nvSpPr>
        <p:spPr bwMode="auto">
          <a:xfrm>
            <a:off x="11385992" y="4804996"/>
            <a:ext cx="413994" cy="270866"/>
          </a:xfrm>
          <a:custGeom>
            <a:avLst/>
            <a:gdLst>
              <a:gd name="T0" fmla="*/ 5 w 188"/>
              <a:gd name="T1" fmla="*/ 123 h 123"/>
              <a:gd name="T2" fmla="*/ 3 w 188"/>
              <a:gd name="T3" fmla="*/ 123 h 123"/>
              <a:gd name="T4" fmla="*/ 2 w 188"/>
              <a:gd name="T5" fmla="*/ 121 h 123"/>
              <a:gd name="T6" fmla="*/ 13 w 188"/>
              <a:gd name="T7" fmla="*/ 96 h 123"/>
              <a:gd name="T8" fmla="*/ 117 w 188"/>
              <a:gd name="T9" fmla="*/ 32 h 123"/>
              <a:gd name="T10" fmla="*/ 117 w 188"/>
              <a:gd name="T11" fmla="*/ 0 h 123"/>
              <a:gd name="T12" fmla="*/ 188 w 188"/>
              <a:gd name="T13" fmla="*/ 57 h 123"/>
              <a:gd name="T14" fmla="*/ 117 w 188"/>
              <a:gd name="T15" fmla="*/ 114 h 123"/>
              <a:gd name="T16" fmla="*/ 117 w 188"/>
              <a:gd name="T17" fmla="*/ 81 h 123"/>
              <a:gd name="T18" fmla="*/ 38 w 188"/>
              <a:gd name="T19" fmla="*/ 96 h 123"/>
              <a:gd name="T20" fmla="*/ 8 w 188"/>
              <a:gd name="T21" fmla="*/ 121 h 123"/>
              <a:gd name="T22" fmla="*/ 5 w 188"/>
              <a:gd name="T23" fmla="*/ 123 h 123"/>
              <a:gd name="T24" fmla="*/ 123 w 188"/>
              <a:gd name="T25" fmla="*/ 14 h 123"/>
              <a:gd name="T26" fmla="*/ 123 w 188"/>
              <a:gd name="T27" fmla="*/ 38 h 123"/>
              <a:gd name="T28" fmla="*/ 118 w 188"/>
              <a:gd name="T29" fmla="*/ 38 h 123"/>
              <a:gd name="T30" fmla="*/ 19 w 188"/>
              <a:gd name="T31" fmla="*/ 100 h 123"/>
              <a:gd name="T32" fmla="*/ 16 w 188"/>
              <a:gd name="T33" fmla="*/ 105 h 123"/>
              <a:gd name="T34" fmla="*/ 35 w 188"/>
              <a:gd name="T35" fmla="*/ 90 h 123"/>
              <a:gd name="T36" fmla="*/ 104 w 188"/>
              <a:gd name="T37" fmla="*/ 74 h 123"/>
              <a:gd name="T38" fmla="*/ 120 w 188"/>
              <a:gd name="T39" fmla="*/ 74 h 123"/>
              <a:gd name="T40" fmla="*/ 123 w 188"/>
              <a:gd name="T41" fmla="*/ 75 h 123"/>
              <a:gd name="T42" fmla="*/ 123 w 188"/>
              <a:gd name="T43" fmla="*/ 100 h 123"/>
              <a:gd name="T44" fmla="*/ 178 w 188"/>
              <a:gd name="T45" fmla="*/ 57 h 123"/>
              <a:gd name="T46" fmla="*/ 123 w 188"/>
              <a:gd name="T47" fmla="*/ 1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8" h="123">
                <a:moveTo>
                  <a:pt x="5" y="123"/>
                </a:moveTo>
                <a:cubicBezTo>
                  <a:pt x="3" y="123"/>
                  <a:pt x="3" y="123"/>
                  <a:pt x="3" y="123"/>
                </a:cubicBezTo>
                <a:cubicBezTo>
                  <a:pt x="2" y="121"/>
                  <a:pt x="2" y="121"/>
                  <a:pt x="2" y="121"/>
                </a:cubicBezTo>
                <a:cubicBezTo>
                  <a:pt x="1" y="120"/>
                  <a:pt x="0" y="119"/>
                  <a:pt x="13" y="96"/>
                </a:cubicBezTo>
                <a:cubicBezTo>
                  <a:pt x="37" y="58"/>
                  <a:pt x="72" y="36"/>
                  <a:pt x="117" y="32"/>
                </a:cubicBezTo>
                <a:cubicBezTo>
                  <a:pt x="117" y="0"/>
                  <a:pt x="117" y="0"/>
                  <a:pt x="117" y="0"/>
                </a:cubicBezTo>
                <a:cubicBezTo>
                  <a:pt x="188" y="57"/>
                  <a:pt x="188" y="57"/>
                  <a:pt x="188" y="57"/>
                </a:cubicBezTo>
                <a:cubicBezTo>
                  <a:pt x="117" y="114"/>
                  <a:pt x="117" y="114"/>
                  <a:pt x="117" y="114"/>
                </a:cubicBezTo>
                <a:cubicBezTo>
                  <a:pt x="117" y="81"/>
                  <a:pt x="117" y="81"/>
                  <a:pt x="117" y="81"/>
                </a:cubicBezTo>
                <a:cubicBezTo>
                  <a:pt x="87" y="78"/>
                  <a:pt x="61" y="84"/>
                  <a:pt x="38" y="96"/>
                </a:cubicBezTo>
                <a:cubicBezTo>
                  <a:pt x="27" y="102"/>
                  <a:pt x="12" y="117"/>
                  <a:pt x="8" y="121"/>
                </a:cubicBezTo>
                <a:cubicBezTo>
                  <a:pt x="7" y="122"/>
                  <a:pt x="6" y="123"/>
                  <a:pt x="5" y="123"/>
                </a:cubicBezTo>
                <a:close/>
                <a:moveTo>
                  <a:pt x="123" y="14"/>
                </a:moveTo>
                <a:cubicBezTo>
                  <a:pt x="123" y="38"/>
                  <a:pt x="123" y="38"/>
                  <a:pt x="123" y="38"/>
                </a:cubicBezTo>
                <a:cubicBezTo>
                  <a:pt x="118" y="38"/>
                  <a:pt x="118" y="38"/>
                  <a:pt x="118" y="38"/>
                </a:cubicBezTo>
                <a:cubicBezTo>
                  <a:pt x="74" y="42"/>
                  <a:pt x="42" y="62"/>
                  <a:pt x="19" y="100"/>
                </a:cubicBezTo>
                <a:cubicBezTo>
                  <a:pt x="18" y="101"/>
                  <a:pt x="17" y="103"/>
                  <a:pt x="16" y="105"/>
                </a:cubicBezTo>
                <a:cubicBezTo>
                  <a:pt x="22" y="99"/>
                  <a:pt x="29" y="94"/>
                  <a:pt x="35" y="90"/>
                </a:cubicBezTo>
                <a:cubicBezTo>
                  <a:pt x="55" y="79"/>
                  <a:pt x="78" y="74"/>
                  <a:pt x="104" y="74"/>
                </a:cubicBezTo>
                <a:cubicBezTo>
                  <a:pt x="109" y="74"/>
                  <a:pt x="115" y="74"/>
                  <a:pt x="120" y="74"/>
                </a:cubicBezTo>
                <a:cubicBezTo>
                  <a:pt x="123" y="75"/>
                  <a:pt x="123" y="75"/>
                  <a:pt x="123" y="75"/>
                </a:cubicBezTo>
                <a:cubicBezTo>
                  <a:pt x="123" y="100"/>
                  <a:pt x="123" y="100"/>
                  <a:pt x="123" y="100"/>
                </a:cubicBezTo>
                <a:cubicBezTo>
                  <a:pt x="178" y="57"/>
                  <a:pt x="178" y="57"/>
                  <a:pt x="178" y="57"/>
                </a:cubicBezTo>
                <a:lnTo>
                  <a:pt x="123" y="14"/>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 name="Freeform 208"/>
          <p:cNvSpPr>
            <a:spLocks noEditPoints="1"/>
          </p:cNvSpPr>
          <p:nvPr/>
        </p:nvSpPr>
        <p:spPr bwMode="auto">
          <a:xfrm>
            <a:off x="393936" y="5696851"/>
            <a:ext cx="412455" cy="263171"/>
          </a:xfrm>
          <a:custGeom>
            <a:avLst/>
            <a:gdLst>
              <a:gd name="T0" fmla="*/ 158 w 187"/>
              <a:gd name="T1" fmla="*/ 119 h 119"/>
              <a:gd name="T2" fmla="*/ 39 w 187"/>
              <a:gd name="T3" fmla="*/ 119 h 119"/>
              <a:gd name="T4" fmla="*/ 0 w 187"/>
              <a:gd name="T5" fmla="*/ 76 h 119"/>
              <a:gd name="T6" fmla="*/ 42 w 187"/>
              <a:gd name="T7" fmla="*/ 33 h 119"/>
              <a:gd name="T8" fmla="*/ 70 w 187"/>
              <a:gd name="T9" fmla="*/ 10 h 119"/>
              <a:gd name="T10" fmla="*/ 87 w 187"/>
              <a:gd name="T11" fmla="*/ 16 h 119"/>
              <a:gd name="T12" fmla="*/ 121 w 187"/>
              <a:gd name="T13" fmla="*/ 0 h 119"/>
              <a:gd name="T14" fmla="*/ 166 w 187"/>
              <a:gd name="T15" fmla="*/ 45 h 119"/>
              <a:gd name="T16" fmla="*/ 163 w 187"/>
              <a:gd name="T17" fmla="*/ 61 h 119"/>
              <a:gd name="T18" fmla="*/ 187 w 187"/>
              <a:gd name="T19" fmla="*/ 90 h 119"/>
              <a:gd name="T20" fmla="*/ 158 w 187"/>
              <a:gd name="T21" fmla="*/ 119 h 119"/>
              <a:gd name="T22" fmla="*/ 43 w 187"/>
              <a:gd name="T23" fmla="*/ 113 h 119"/>
              <a:gd name="T24" fmla="*/ 158 w 187"/>
              <a:gd name="T25" fmla="*/ 113 h 119"/>
              <a:gd name="T26" fmla="*/ 181 w 187"/>
              <a:gd name="T27" fmla="*/ 90 h 119"/>
              <a:gd name="T28" fmla="*/ 159 w 187"/>
              <a:gd name="T29" fmla="*/ 67 h 119"/>
              <a:gd name="T30" fmla="*/ 154 w 187"/>
              <a:gd name="T31" fmla="*/ 67 h 119"/>
              <a:gd name="T32" fmla="*/ 156 w 187"/>
              <a:gd name="T33" fmla="*/ 62 h 119"/>
              <a:gd name="T34" fmla="*/ 160 w 187"/>
              <a:gd name="T35" fmla="*/ 45 h 119"/>
              <a:gd name="T36" fmla="*/ 121 w 187"/>
              <a:gd name="T37" fmla="*/ 6 h 119"/>
              <a:gd name="T38" fmla="*/ 90 w 187"/>
              <a:gd name="T39" fmla="*/ 22 h 119"/>
              <a:gd name="T40" fmla="*/ 88 w 187"/>
              <a:gd name="T41" fmla="*/ 25 h 119"/>
              <a:gd name="T42" fmla="*/ 85 w 187"/>
              <a:gd name="T43" fmla="*/ 22 h 119"/>
              <a:gd name="T44" fmla="*/ 70 w 187"/>
              <a:gd name="T45" fmla="*/ 16 h 119"/>
              <a:gd name="T46" fmla="*/ 48 w 187"/>
              <a:gd name="T47" fmla="*/ 36 h 119"/>
              <a:gd name="T48" fmla="*/ 48 w 187"/>
              <a:gd name="T49" fmla="*/ 39 h 119"/>
              <a:gd name="T50" fmla="*/ 43 w 187"/>
              <a:gd name="T51" fmla="*/ 39 h 119"/>
              <a:gd name="T52" fmla="*/ 6 w 187"/>
              <a:gd name="T53" fmla="*/ 76 h 119"/>
              <a:gd name="T54" fmla="*/ 42 w 187"/>
              <a:gd name="T55" fmla="*/ 113 h 119"/>
              <a:gd name="T56" fmla="*/ 43 w 187"/>
              <a:gd name="T57" fmla="*/ 11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7" h="119">
                <a:moveTo>
                  <a:pt x="158" y="119"/>
                </a:moveTo>
                <a:cubicBezTo>
                  <a:pt x="39" y="119"/>
                  <a:pt x="39" y="119"/>
                  <a:pt x="39" y="119"/>
                </a:cubicBezTo>
                <a:cubicBezTo>
                  <a:pt x="17" y="117"/>
                  <a:pt x="0" y="98"/>
                  <a:pt x="0" y="76"/>
                </a:cubicBezTo>
                <a:cubicBezTo>
                  <a:pt x="0" y="53"/>
                  <a:pt x="19" y="34"/>
                  <a:pt x="42" y="33"/>
                </a:cubicBezTo>
                <a:cubicBezTo>
                  <a:pt x="44" y="20"/>
                  <a:pt x="56" y="10"/>
                  <a:pt x="70" y="10"/>
                </a:cubicBezTo>
                <a:cubicBezTo>
                  <a:pt x="76" y="10"/>
                  <a:pt x="82" y="12"/>
                  <a:pt x="87" y="16"/>
                </a:cubicBezTo>
                <a:cubicBezTo>
                  <a:pt x="96" y="6"/>
                  <a:pt x="108" y="0"/>
                  <a:pt x="121" y="0"/>
                </a:cubicBezTo>
                <a:cubicBezTo>
                  <a:pt x="146" y="0"/>
                  <a:pt x="166" y="20"/>
                  <a:pt x="166" y="45"/>
                </a:cubicBezTo>
                <a:cubicBezTo>
                  <a:pt x="166" y="50"/>
                  <a:pt x="165" y="56"/>
                  <a:pt x="163" y="61"/>
                </a:cubicBezTo>
                <a:cubicBezTo>
                  <a:pt x="177" y="64"/>
                  <a:pt x="187" y="76"/>
                  <a:pt x="187" y="90"/>
                </a:cubicBezTo>
                <a:cubicBezTo>
                  <a:pt x="187" y="106"/>
                  <a:pt x="174" y="119"/>
                  <a:pt x="158" y="119"/>
                </a:cubicBezTo>
                <a:close/>
                <a:moveTo>
                  <a:pt x="43" y="113"/>
                </a:moveTo>
                <a:cubicBezTo>
                  <a:pt x="158" y="113"/>
                  <a:pt x="158" y="113"/>
                  <a:pt x="158" y="113"/>
                </a:cubicBezTo>
                <a:cubicBezTo>
                  <a:pt x="171" y="113"/>
                  <a:pt x="181" y="103"/>
                  <a:pt x="181" y="90"/>
                </a:cubicBezTo>
                <a:cubicBezTo>
                  <a:pt x="181" y="77"/>
                  <a:pt x="171" y="67"/>
                  <a:pt x="159" y="67"/>
                </a:cubicBezTo>
                <a:cubicBezTo>
                  <a:pt x="154" y="67"/>
                  <a:pt x="154" y="67"/>
                  <a:pt x="154" y="67"/>
                </a:cubicBezTo>
                <a:cubicBezTo>
                  <a:pt x="156" y="62"/>
                  <a:pt x="156" y="62"/>
                  <a:pt x="156" y="62"/>
                </a:cubicBezTo>
                <a:cubicBezTo>
                  <a:pt x="159" y="57"/>
                  <a:pt x="160" y="51"/>
                  <a:pt x="160" y="45"/>
                </a:cubicBezTo>
                <a:cubicBezTo>
                  <a:pt x="160" y="23"/>
                  <a:pt x="143" y="6"/>
                  <a:pt x="121" y="6"/>
                </a:cubicBezTo>
                <a:cubicBezTo>
                  <a:pt x="109" y="6"/>
                  <a:pt x="97" y="12"/>
                  <a:pt x="90" y="22"/>
                </a:cubicBezTo>
                <a:cubicBezTo>
                  <a:pt x="88" y="25"/>
                  <a:pt x="88" y="25"/>
                  <a:pt x="88" y="25"/>
                </a:cubicBezTo>
                <a:cubicBezTo>
                  <a:pt x="85" y="22"/>
                  <a:pt x="85" y="22"/>
                  <a:pt x="85" y="22"/>
                </a:cubicBezTo>
                <a:cubicBezTo>
                  <a:pt x="81" y="18"/>
                  <a:pt x="76" y="16"/>
                  <a:pt x="70" y="16"/>
                </a:cubicBezTo>
                <a:cubicBezTo>
                  <a:pt x="58" y="16"/>
                  <a:pt x="49" y="25"/>
                  <a:pt x="48" y="36"/>
                </a:cubicBezTo>
                <a:cubicBezTo>
                  <a:pt x="48" y="39"/>
                  <a:pt x="48" y="39"/>
                  <a:pt x="48" y="39"/>
                </a:cubicBezTo>
                <a:cubicBezTo>
                  <a:pt x="43" y="39"/>
                  <a:pt x="43" y="39"/>
                  <a:pt x="43" y="39"/>
                </a:cubicBezTo>
                <a:cubicBezTo>
                  <a:pt x="23" y="39"/>
                  <a:pt x="6" y="56"/>
                  <a:pt x="6" y="76"/>
                </a:cubicBezTo>
                <a:cubicBezTo>
                  <a:pt x="6" y="96"/>
                  <a:pt x="22" y="112"/>
                  <a:pt x="42" y="113"/>
                </a:cubicBezTo>
                <a:lnTo>
                  <a:pt x="43" y="113"/>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267" name="组合 266"/>
          <p:cNvGrpSpPr/>
          <p:nvPr/>
        </p:nvGrpSpPr>
        <p:grpSpPr>
          <a:xfrm>
            <a:off x="11386266" y="2202918"/>
            <a:ext cx="409377" cy="372442"/>
            <a:chOff x="5451476" y="5838825"/>
            <a:chExt cx="422275" cy="384176"/>
          </a:xfrm>
        </p:grpSpPr>
        <p:sp>
          <p:nvSpPr>
            <p:cNvPr id="9" name="Freeform 209"/>
            <p:cNvSpPr/>
            <p:nvPr/>
          </p:nvSpPr>
          <p:spPr bwMode="auto">
            <a:xfrm>
              <a:off x="5451476" y="5838825"/>
              <a:ext cx="422275" cy="271463"/>
            </a:xfrm>
            <a:custGeom>
              <a:avLst/>
              <a:gdLst>
                <a:gd name="T0" fmla="*/ 157 w 186"/>
                <a:gd name="T1" fmla="*/ 119 h 119"/>
                <a:gd name="T2" fmla="*/ 102 w 186"/>
                <a:gd name="T3" fmla="*/ 119 h 119"/>
                <a:gd name="T4" fmla="*/ 102 w 186"/>
                <a:gd name="T5" fmla="*/ 113 h 119"/>
                <a:gd name="T6" fmla="*/ 157 w 186"/>
                <a:gd name="T7" fmla="*/ 113 h 119"/>
                <a:gd name="T8" fmla="*/ 180 w 186"/>
                <a:gd name="T9" fmla="*/ 90 h 119"/>
                <a:gd name="T10" fmla="*/ 158 w 186"/>
                <a:gd name="T11" fmla="*/ 67 h 119"/>
                <a:gd name="T12" fmla="*/ 153 w 186"/>
                <a:gd name="T13" fmla="*/ 66 h 119"/>
                <a:gd name="T14" fmla="*/ 155 w 186"/>
                <a:gd name="T15" fmla="*/ 62 h 119"/>
                <a:gd name="T16" fmla="*/ 159 w 186"/>
                <a:gd name="T17" fmla="*/ 45 h 119"/>
                <a:gd name="T18" fmla="*/ 121 w 186"/>
                <a:gd name="T19" fmla="*/ 6 h 119"/>
                <a:gd name="T20" fmla="*/ 89 w 186"/>
                <a:gd name="T21" fmla="*/ 22 h 119"/>
                <a:gd name="T22" fmla="*/ 87 w 186"/>
                <a:gd name="T23" fmla="*/ 25 h 119"/>
                <a:gd name="T24" fmla="*/ 85 w 186"/>
                <a:gd name="T25" fmla="*/ 22 h 119"/>
                <a:gd name="T26" fmla="*/ 69 w 186"/>
                <a:gd name="T27" fmla="*/ 16 h 119"/>
                <a:gd name="T28" fmla="*/ 47 w 186"/>
                <a:gd name="T29" fmla="*/ 36 h 119"/>
                <a:gd name="T30" fmla="*/ 47 w 186"/>
                <a:gd name="T31" fmla="*/ 39 h 119"/>
                <a:gd name="T32" fmla="*/ 43 w 186"/>
                <a:gd name="T33" fmla="*/ 39 h 119"/>
                <a:gd name="T34" fmla="*/ 6 w 186"/>
                <a:gd name="T35" fmla="*/ 76 h 119"/>
                <a:gd name="T36" fmla="*/ 41 w 186"/>
                <a:gd name="T37" fmla="*/ 113 h 119"/>
                <a:gd name="T38" fmla="*/ 42 w 186"/>
                <a:gd name="T39" fmla="*/ 113 h 119"/>
                <a:gd name="T40" fmla="*/ 83 w 186"/>
                <a:gd name="T41" fmla="*/ 113 h 119"/>
                <a:gd name="T42" fmla="*/ 83 w 186"/>
                <a:gd name="T43" fmla="*/ 119 h 119"/>
                <a:gd name="T44" fmla="*/ 38 w 186"/>
                <a:gd name="T45" fmla="*/ 119 h 119"/>
                <a:gd name="T46" fmla="*/ 0 w 186"/>
                <a:gd name="T47" fmla="*/ 76 h 119"/>
                <a:gd name="T48" fmla="*/ 42 w 186"/>
                <a:gd name="T49" fmla="*/ 33 h 119"/>
                <a:gd name="T50" fmla="*/ 69 w 186"/>
                <a:gd name="T51" fmla="*/ 10 h 119"/>
                <a:gd name="T52" fmla="*/ 86 w 186"/>
                <a:gd name="T53" fmla="*/ 16 h 119"/>
                <a:gd name="T54" fmla="*/ 121 w 186"/>
                <a:gd name="T55" fmla="*/ 0 h 119"/>
                <a:gd name="T56" fmla="*/ 165 w 186"/>
                <a:gd name="T57" fmla="*/ 45 h 119"/>
                <a:gd name="T58" fmla="*/ 162 w 186"/>
                <a:gd name="T59" fmla="*/ 61 h 119"/>
                <a:gd name="T60" fmla="*/ 186 w 186"/>
                <a:gd name="T61" fmla="*/ 90 h 119"/>
                <a:gd name="T62" fmla="*/ 157 w 186"/>
                <a:gd name="T63"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6" h="119">
                  <a:moveTo>
                    <a:pt x="157" y="119"/>
                  </a:moveTo>
                  <a:cubicBezTo>
                    <a:pt x="102" y="119"/>
                    <a:pt x="102" y="119"/>
                    <a:pt x="102" y="119"/>
                  </a:cubicBezTo>
                  <a:cubicBezTo>
                    <a:pt x="102" y="113"/>
                    <a:pt x="102" y="113"/>
                    <a:pt x="102" y="113"/>
                  </a:cubicBezTo>
                  <a:cubicBezTo>
                    <a:pt x="157" y="113"/>
                    <a:pt x="157" y="113"/>
                    <a:pt x="157" y="113"/>
                  </a:cubicBezTo>
                  <a:cubicBezTo>
                    <a:pt x="170" y="113"/>
                    <a:pt x="180" y="102"/>
                    <a:pt x="180" y="90"/>
                  </a:cubicBezTo>
                  <a:cubicBezTo>
                    <a:pt x="180" y="77"/>
                    <a:pt x="170" y="67"/>
                    <a:pt x="158" y="67"/>
                  </a:cubicBezTo>
                  <a:cubicBezTo>
                    <a:pt x="153" y="66"/>
                    <a:pt x="153" y="66"/>
                    <a:pt x="153" y="66"/>
                  </a:cubicBezTo>
                  <a:cubicBezTo>
                    <a:pt x="155" y="62"/>
                    <a:pt x="155" y="62"/>
                    <a:pt x="155" y="62"/>
                  </a:cubicBezTo>
                  <a:cubicBezTo>
                    <a:pt x="158" y="57"/>
                    <a:pt x="159" y="51"/>
                    <a:pt x="159" y="45"/>
                  </a:cubicBezTo>
                  <a:cubicBezTo>
                    <a:pt x="159" y="23"/>
                    <a:pt x="142" y="6"/>
                    <a:pt x="121" y="6"/>
                  </a:cubicBezTo>
                  <a:cubicBezTo>
                    <a:pt x="108" y="6"/>
                    <a:pt x="96" y="12"/>
                    <a:pt x="89" y="22"/>
                  </a:cubicBezTo>
                  <a:cubicBezTo>
                    <a:pt x="87" y="25"/>
                    <a:pt x="87" y="25"/>
                    <a:pt x="87" y="25"/>
                  </a:cubicBezTo>
                  <a:cubicBezTo>
                    <a:pt x="85" y="22"/>
                    <a:pt x="85" y="22"/>
                    <a:pt x="85" y="22"/>
                  </a:cubicBezTo>
                  <a:cubicBezTo>
                    <a:pt x="81" y="18"/>
                    <a:pt x="75" y="16"/>
                    <a:pt x="69" y="16"/>
                  </a:cubicBezTo>
                  <a:cubicBezTo>
                    <a:pt x="58" y="16"/>
                    <a:pt x="48" y="25"/>
                    <a:pt x="47" y="36"/>
                  </a:cubicBezTo>
                  <a:cubicBezTo>
                    <a:pt x="47" y="39"/>
                    <a:pt x="47" y="39"/>
                    <a:pt x="47" y="39"/>
                  </a:cubicBezTo>
                  <a:cubicBezTo>
                    <a:pt x="43" y="39"/>
                    <a:pt x="43" y="39"/>
                    <a:pt x="43" y="39"/>
                  </a:cubicBezTo>
                  <a:cubicBezTo>
                    <a:pt x="23" y="39"/>
                    <a:pt x="6" y="56"/>
                    <a:pt x="6" y="76"/>
                  </a:cubicBezTo>
                  <a:cubicBezTo>
                    <a:pt x="6" y="96"/>
                    <a:pt x="22" y="112"/>
                    <a:pt x="41" y="113"/>
                  </a:cubicBezTo>
                  <a:cubicBezTo>
                    <a:pt x="42" y="113"/>
                    <a:pt x="42" y="113"/>
                    <a:pt x="42" y="113"/>
                  </a:cubicBezTo>
                  <a:cubicBezTo>
                    <a:pt x="83" y="113"/>
                    <a:pt x="83" y="113"/>
                    <a:pt x="83" y="113"/>
                  </a:cubicBezTo>
                  <a:cubicBezTo>
                    <a:pt x="83" y="119"/>
                    <a:pt x="83" y="119"/>
                    <a:pt x="83" y="119"/>
                  </a:cubicBezTo>
                  <a:cubicBezTo>
                    <a:pt x="38" y="119"/>
                    <a:pt x="38" y="119"/>
                    <a:pt x="38" y="119"/>
                  </a:cubicBezTo>
                  <a:cubicBezTo>
                    <a:pt x="17" y="116"/>
                    <a:pt x="0" y="98"/>
                    <a:pt x="0" y="76"/>
                  </a:cubicBezTo>
                  <a:cubicBezTo>
                    <a:pt x="0" y="53"/>
                    <a:pt x="19" y="34"/>
                    <a:pt x="42" y="33"/>
                  </a:cubicBezTo>
                  <a:cubicBezTo>
                    <a:pt x="44" y="20"/>
                    <a:pt x="55" y="10"/>
                    <a:pt x="69" y="10"/>
                  </a:cubicBezTo>
                  <a:cubicBezTo>
                    <a:pt x="75" y="10"/>
                    <a:pt x="81" y="12"/>
                    <a:pt x="86" y="16"/>
                  </a:cubicBezTo>
                  <a:cubicBezTo>
                    <a:pt x="95" y="6"/>
                    <a:pt x="107" y="0"/>
                    <a:pt x="121" y="0"/>
                  </a:cubicBezTo>
                  <a:cubicBezTo>
                    <a:pt x="145" y="0"/>
                    <a:pt x="165" y="20"/>
                    <a:pt x="165" y="45"/>
                  </a:cubicBezTo>
                  <a:cubicBezTo>
                    <a:pt x="165" y="50"/>
                    <a:pt x="164" y="56"/>
                    <a:pt x="162" y="61"/>
                  </a:cubicBezTo>
                  <a:cubicBezTo>
                    <a:pt x="176" y="64"/>
                    <a:pt x="186" y="75"/>
                    <a:pt x="186" y="90"/>
                  </a:cubicBezTo>
                  <a:cubicBezTo>
                    <a:pt x="186" y="106"/>
                    <a:pt x="173" y="119"/>
                    <a:pt x="157" y="119"/>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 name="Freeform 210"/>
            <p:cNvSpPr/>
            <p:nvPr/>
          </p:nvSpPr>
          <p:spPr bwMode="auto">
            <a:xfrm>
              <a:off x="5592764" y="5949950"/>
              <a:ext cx="141288" cy="79375"/>
            </a:xfrm>
            <a:custGeom>
              <a:avLst/>
              <a:gdLst>
                <a:gd name="T0" fmla="*/ 5 w 89"/>
                <a:gd name="T1" fmla="*/ 50 h 50"/>
                <a:gd name="T2" fmla="*/ 0 w 89"/>
                <a:gd name="T3" fmla="*/ 45 h 50"/>
                <a:gd name="T4" fmla="*/ 44 w 89"/>
                <a:gd name="T5" fmla="*/ 0 h 50"/>
                <a:gd name="T6" fmla="*/ 89 w 89"/>
                <a:gd name="T7" fmla="*/ 45 h 50"/>
                <a:gd name="T8" fmla="*/ 83 w 89"/>
                <a:gd name="T9" fmla="*/ 50 h 50"/>
                <a:gd name="T10" fmla="*/ 44 w 89"/>
                <a:gd name="T11" fmla="*/ 12 h 50"/>
                <a:gd name="T12" fmla="*/ 5 w 89"/>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5" y="50"/>
                  </a:moveTo>
                  <a:lnTo>
                    <a:pt x="0" y="45"/>
                  </a:lnTo>
                  <a:lnTo>
                    <a:pt x="44" y="0"/>
                  </a:lnTo>
                  <a:lnTo>
                    <a:pt x="89" y="45"/>
                  </a:lnTo>
                  <a:lnTo>
                    <a:pt x="83" y="50"/>
                  </a:lnTo>
                  <a:lnTo>
                    <a:pt x="44" y="12"/>
                  </a:lnTo>
                  <a:lnTo>
                    <a:pt x="5" y="50"/>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 name="Rectangle 211"/>
            <p:cNvSpPr>
              <a:spLocks noChangeArrowheads="1"/>
            </p:cNvSpPr>
            <p:nvPr/>
          </p:nvSpPr>
          <p:spPr bwMode="auto">
            <a:xfrm>
              <a:off x="5656264" y="5964238"/>
              <a:ext cx="12700" cy="258763"/>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68" name="组合 267"/>
          <p:cNvGrpSpPr/>
          <p:nvPr/>
        </p:nvGrpSpPr>
        <p:grpSpPr>
          <a:xfrm>
            <a:off x="11357850" y="5579118"/>
            <a:ext cx="410916" cy="398604"/>
            <a:chOff x="6319839" y="5838825"/>
            <a:chExt cx="423863" cy="411163"/>
          </a:xfrm>
        </p:grpSpPr>
        <p:sp>
          <p:nvSpPr>
            <p:cNvPr id="12" name="Freeform 212"/>
            <p:cNvSpPr/>
            <p:nvPr/>
          </p:nvSpPr>
          <p:spPr bwMode="auto">
            <a:xfrm>
              <a:off x="6319839" y="5838825"/>
              <a:ext cx="423863" cy="271463"/>
            </a:xfrm>
            <a:custGeom>
              <a:avLst/>
              <a:gdLst>
                <a:gd name="T0" fmla="*/ 157 w 186"/>
                <a:gd name="T1" fmla="*/ 119 h 119"/>
                <a:gd name="T2" fmla="*/ 102 w 186"/>
                <a:gd name="T3" fmla="*/ 119 h 119"/>
                <a:gd name="T4" fmla="*/ 102 w 186"/>
                <a:gd name="T5" fmla="*/ 113 h 119"/>
                <a:gd name="T6" fmla="*/ 157 w 186"/>
                <a:gd name="T7" fmla="*/ 113 h 119"/>
                <a:gd name="T8" fmla="*/ 180 w 186"/>
                <a:gd name="T9" fmla="*/ 90 h 119"/>
                <a:gd name="T10" fmla="*/ 158 w 186"/>
                <a:gd name="T11" fmla="*/ 67 h 119"/>
                <a:gd name="T12" fmla="*/ 153 w 186"/>
                <a:gd name="T13" fmla="*/ 66 h 119"/>
                <a:gd name="T14" fmla="*/ 155 w 186"/>
                <a:gd name="T15" fmla="*/ 62 h 119"/>
                <a:gd name="T16" fmla="*/ 159 w 186"/>
                <a:gd name="T17" fmla="*/ 45 h 119"/>
                <a:gd name="T18" fmla="*/ 121 w 186"/>
                <a:gd name="T19" fmla="*/ 6 h 119"/>
                <a:gd name="T20" fmla="*/ 89 w 186"/>
                <a:gd name="T21" fmla="*/ 22 h 119"/>
                <a:gd name="T22" fmla="*/ 87 w 186"/>
                <a:gd name="T23" fmla="*/ 25 h 119"/>
                <a:gd name="T24" fmla="*/ 85 w 186"/>
                <a:gd name="T25" fmla="*/ 22 h 119"/>
                <a:gd name="T26" fmla="*/ 69 w 186"/>
                <a:gd name="T27" fmla="*/ 16 h 119"/>
                <a:gd name="T28" fmla="*/ 47 w 186"/>
                <a:gd name="T29" fmla="*/ 36 h 119"/>
                <a:gd name="T30" fmla="*/ 47 w 186"/>
                <a:gd name="T31" fmla="*/ 39 h 119"/>
                <a:gd name="T32" fmla="*/ 43 w 186"/>
                <a:gd name="T33" fmla="*/ 39 h 119"/>
                <a:gd name="T34" fmla="*/ 6 w 186"/>
                <a:gd name="T35" fmla="*/ 76 h 119"/>
                <a:gd name="T36" fmla="*/ 41 w 186"/>
                <a:gd name="T37" fmla="*/ 113 h 119"/>
                <a:gd name="T38" fmla="*/ 42 w 186"/>
                <a:gd name="T39" fmla="*/ 113 h 119"/>
                <a:gd name="T40" fmla="*/ 83 w 186"/>
                <a:gd name="T41" fmla="*/ 113 h 119"/>
                <a:gd name="T42" fmla="*/ 83 w 186"/>
                <a:gd name="T43" fmla="*/ 119 h 119"/>
                <a:gd name="T44" fmla="*/ 38 w 186"/>
                <a:gd name="T45" fmla="*/ 119 h 119"/>
                <a:gd name="T46" fmla="*/ 0 w 186"/>
                <a:gd name="T47" fmla="*/ 76 h 119"/>
                <a:gd name="T48" fmla="*/ 42 w 186"/>
                <a:gd name="T49" fmla="*/ 33 h 119"/>
                <a:gd name="T50" fmla="*/ 69 w 186"/>
                <a:gd name="T51" fmla="*/ 10 h 119"/>
                <a:gd name="T52" fmla="*/ 86 w 186"/>
                <a:gd name="T53" fmla="*/ 16 h 119"/>
                <a:gd name="T54" fmla="*/ 121 w 186"/>
                <a:gd name="T55" fmla="*/ 0 h 119"/>
                <a:gd name="T56" fmla="*/ 165 w 186"/>
                <a:gd name="T57" fmla="*/ 45 h 119"/>
                <a:gd name="T58" fmla="*/ 162 w 186"/>
                <a:gd name="T59" fmla="*/ 61 h 119"/>
                <a:gd name="T60" fmla="*/ 186 w 186"/>
                <a:gd name="T61" fmla="*/ 90 h 119"/>
                <a:gd name="T62" fmla="*/ 157 w 186"/>
                <a:gd name="T63"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6" h="119">
                  <a:moveTo>
                    <a:pt x="157" y="119"/>
                  </a:moveTo>
                  <a:cubicBezTo>
                    <a:pt x="102" y="119"/>
                    <a:pt x="102" y="119"/>
                    <a:pt x="102" y="119"/>
                  </a:cubicBezTo>
                  <a:cubicBezTo>
                    <a:pt x="102" y="113"/>
                    <a:pt x="102" y="113"/>
                    <a:pt x="102" y="113"/>
                  </a:cubicBezTo>
                  <a:cubicBezTo>
                    <a:pt x="157" y="113"/>
                    <a:pt x="157" y="113"/>
                    <a:pt x="157" y="113"/>
                  </a:cubicBezTo>
                  <a:cubicBezTo>
                    <a:pt x="169" y="113"/>
                    <a:pt x="180" y="102"/>
                    <a:pt x="180" y="90"/>
                  </a:cubicBezTo>
                  <a:cubicBezTo>
                    <a:pt x="180" y="77"/>
                    <a:pt x="170" y="67"/>
                    <a:pt x="158" y="67"/>
                  </a:cubicBezTo>
                  <a:cubicBezTo>
                    <a:pt x="153" y="66"/>
                    <a:pt x="153" y="66"/>
                    <a:pt x="153" y="66"/>
                  </a:cubicBezTo>
                  <a:cubicBezTo>
                    <a:pt x="155" y="62"/>
                    <a:pt x="155" y="62"/>
                    <a:pt x="155" y="62"/>
                  </a:cubicBezTo>
                  <a:cubicBezTo>
                    <a:pt x="158" y="57"/>
                    <a:pt x="159" y="51"/>
                    <a:pt x="159" y="45"/>
                  </a:cubicBezTo>
                  <a:cubicBezTo>
                    <a:pt x="159" y="23"/>
                    <a:pt x="142" y="6"/>
                    <a:pt x="121" y="6"/>
                  </a:cubicBezTo>
                  <a:cubicBezTo>
                    <a:pt x="108" y="6"/>
                    <a:pt x="96" y="12"/>
                    <a:pt x="89" y="22"/>
                  </a:cubicBezTo>
                  <a:cubicBezTo>
                    <a:pt x="87" y="25"/>
                    <a:pt x="87" y="25"/>
                    <a:pt x="87" y="25"/>
                  </a:cubicBezTo>
                  <a:cubicBezTo>
                    <a:pt x="85" y="22"/>
                    <a:pt x="85" y="22"/>
                    <a:pt x="85" y="22"/>
                  </a:cubicBezTo>
                  <a:cubicBezTo>
                    <a:pt x="80" y="18"/>
                    <a:pt x="75" y="16"/>
                    <a:pt x="69" y="16"/>
                  </a:cubicBezTo>
                  <a:cubicBezTo>
                    <a:pt x="58" y="16"/>
                    <a:pt x="48" y="25"/>
                    <a:pt x="47" y="36"/>
                  </a:cubicBezTo>
                  <a:cubicBezTo>
                    <a:pt x="47" y="39"/>
                    <a:pt x="47" y="39"/>
                    <a:pt x="47" y="39"/>
                  </a:cubicBezTo>
                  <a:cubicBezTo>
                    <a:pt x="43" y="39"/>
                    <a:pt x="43" y="39"/>
                    <a:pt x="43" y="39"/>
                  </a:cubicBezTo>
                  <a:cubicBezTo>
                    <a:pt x="22" y="39"/>
                    <a:pt x="6" y="56"/>
                    <a:pt x="6" y="76"/>
                  </a:cubicBezTo>
                  <a:cubicBezTo>
                    <a:pt x="6" y="96"/>
                    <a:pt x="21" y="112"/>
                    <a:pt x="41" y="113"/>
                  </a:cubicBezTo>
                  <a:cubicBezTo>
                    <a:pt x="42" y="113"/>
                    <a:pt x="42" y="113"/>
                    <a:pt x="42" y="113"/>
                  </a:cubicBezTo>
                  <a:cubicBezTo>
                    <a:pt x="83" y="113"/>
                    <a:pt x="83" y="113"/>
                    <a:pt x="83" y="113"/>
                  </a:cubicBezTo>
                  <a:cubicBezTo>
                    <a:pt x="83" y="119"/>
                    <a:pt x="83" y="119"/>
                    <a:pt x="83" y="119"/>
                  </a:cubicBezTo>
                  <a:cubicBezTo>
                    <a:pt x="38" y="119"/>
                    <a:pt x="38" y="119"/>
                    <a:pt x="38" y="119"/>
                  </a:cubicBezTo>
                  <a:cubicBezTo>
                    <a:pt x="17" y="116"/>
                    <a:pt x="0" y="98"/>
                    <a:pt x="0" y="76"/>
                  </a:cubicBezTo>
                  <a:cubicBezTo>
                    <a:pt x="0" y="53"/>
                    <a:pt x="19" y="34"/>
                    <a:pt x="42" y="33"/>
                  </a:cubicBezTo>
                  <a:cubicBezTo>
                    <a:pt x="44" y="20"/>
                    <a:pt x="55" y="10"/>
                    <a:pt x="69" y="10"/>
                  </a:cubicBezTo>
                  <a:cubicBezTo>
                    <a:pt x="75" y="10"/>
                    <a:pt x="81" y="12"/>
                    <a:pt x="86" y="16"/>
                  </a:cubicBezTo>
                  <a:cubicBezTo>
                    <a:pt x="95" y="6"/>
                    <a:pt x="107" y="0"/>
                    <a:pt x="121" y="0"/>
                  </a:cubicBezTo>
                  <a:cubicBezTo>
                    <a:pt x="145" y="0"/>
                    <a:pt x="165" y="20"/>
                    <a:pt x="165" y="45"/>
                  </a:cubicBezTo>
                  <a:cubicBezTo>
                    <a:pt x="165" y="50"/>
                    <a:pt x="164" y="56"/>
                    <a:pt x="162" y="61"/>
                  </a:cubicBezTo>
                  <a:cubicBezTo>
                    <a:pt x="176" y="64"/>
                    <a:pt x="186" y="75"/>
                    <a:pt x="186" y="90"/>
                  </a:cubicBezTo>
                  <a:cubicBezTo>
                    <a:pt x="186" y="106"/>
                    <a:pt x="173" y="119"/>
                    <a:pt x="157" y="119"/>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 name="Freeform 213"/>
            <p:cNvSpPr/>
            <p:nvPr/>
          </p:nvSpPr>
          <p:spPr bwMode="auto">
            <a:xfrm>
              <a:off x="6461126" y="6170613"/>
              <a:ext cx="141288" cy="79375"/>
            </a:xfrm>
            <a:custGeom>
              <a:avLst/>
              <a:gdLst>
                <a:gd name="T0" fmla="*/ 44 w 89"/>
                <a:gd name="T1" fmla="*/ 50 h 50"/>
                <a:gd name="T2" fmla="*/ 0 w 89"/>
                <a:gd name="T3" fmla="*/ 6 h 50"/>
                <a:gd name="T4" fmla="*/ 6 w 89"/>
                <a:gd name="T5" fmla="*/ 0 h 50"/>
                <a:gd name="T6" fmla="*/ 44 w 89"/>
                <a:gd name="T7" fmla="*/ 38 h 50"/>
                <a:gd name="T8" fmla="*/ 83 w 89"/>
                <a:gd name="T9" fmla="*/ 0 h 50"/>
                <a:gd name="T10" fmla="*/ 89 w 89"/>
                <a:gd name="T11" fmla="*/ 6 h 50"/>
                <a:gd name="T12" fmla="*/ 44 w 89"/>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44" y="50"/>
                  </a:moveTo>
                  <a:lnTo>
                    <a:pt x="0" y="6"/>
                  </a:lnTo>
                  <a:lnTo>
                    <a:pt x="6" y="0"/>
                  </a:lnTo>
                  <a:lnTo>
                    <a:pt x="44" y="38"/>
                  </a:lnTo>
                  <a:lnTo>
                    <a:pt x="83" y="0"/>
                  </a:lnTo>
                  <a:lnTo>
                    <a:pt x="89" y="6"/>
                  </a:lnTo>
                  <a:lnTo>
                    <a:pt x="44" y="50"/>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 name="Rectangle 214"/>
            <p:cNvSpPr>
              <a:spLocks noChangeArrowheads="1"/>
            </p:cNvSpPr>
            <p:nvPr/>
          </p:nvSpPr>
          <p:spPr bwMode="auto">
            <a:xfrm>
              <a:off x="6524626" y="5975350"/>
              <a:ext cx="14288" cy="261938"/>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70" name="组合 269"/>
          <p:cNvGrpSpPr/>
          <p:nvPr/>
        </p:nvGrpSpPr>
        <p:grpSpPr>
          <a:xfrm>
            <a:off x="395474" y="2982806"/>
            <a:ext cx="300108" cy="401682"/>
            <a:chOff x="307977" y="2312988"/>
            <a:chExt cx="309563" cy="414338"/>
          </a:xfrm>
        </p:grpSpPr>
        <p:sp>
          <p:nvSpPr>
            <p:cNvPr id="15" name="Freeform 215"/>
            <p:cNvSpPr/>
            <p:nvPr/>
          </p:nvSpPr>
          <p:spPr bwMode="auto">
            <a:xfrm>
              <a:off x="392114" y="2509838"/>
              <a:ext cx="141288" cy="80963"/>
            </a:xfrm>
            <a:custGeom>
              <a:avLst/>
              <a:gdLst>
                <a:gd name="T0" fmla="*/ 45 w 89"/>
                <a:gd name="T1" fmla="*/ 51 h 51"/>
                <a:gd name="T2" fmla="*/ 0 w 89"/>
                <a:gd name="T3" fmla="*/ 5 h 51"/>
                <a:gd name="T4" fmla="*/ 6 w 89"/>
                <a:gd name="T5" fmla="*/ 0 h 51"/>
                <a:gd name="T6" fmla="*/ 45 w 89"/>
                <a:gd name="T7" fmla="*/ 38 h 51"/>
                <a:gd name="T8" fmla="*/ 84 w 89"/>
                <a:gd name="T9" fmla="*/ 0 h 51"/>
                <a:gd name="T10" fmla="*/ 89 w 89"/>
                <a:gd name="T11" fmla="*/ 5 h 51"/>
                <a:gd name="T12" fmla="*/ 45 w 89"/>
                <a:gd name="T13" fmla="*/ 51 h 51"/>
              </a:gdLst>
              <a:ahLst/>
              <a:cxnLst>
                <a:cxn ang="0">
                  <a:pos x="T0" y="T1"/>
                </a:cxn>
                <a:cxn ang="0">
                  <a:pos x="T2" y="T3"/>
                </a:cxn>
                <a:cxn ang="0">
                  <a:pos x="T4" y="T5"/>
                </a:cxn>
                <a:cxn ang="0">
                  <a:pos x="T6" y="T7"/>
                </a:cxn>
                <a:cxn ang="0">
                  <a:pos x="T8" y="T9"/>
                </a:cxn>
                <a:cxn ang="0">
                  <a:pos x="T10" y="T11"/>
                </a:cxn>
                <a:cxn ang="0">
                  <a:pos x="T12" y="T13"/>
                </a:cxn>
              </a:cxnLst>
              <a:rect l="0" t="0" r="r" b="b"/>
              <a:pathLst>
                <a:path w="89" h="51">
                  <a:moveTo>
                    <a:pt x="45" y="51"/>
                  </a:moveTo>
                  <a:lnTo>
                    <a:pt x="0" y="5"/>
                  </a:lnTo>
                  <a:lnTo>
                    <a:pt x="6" y="0"/>
                  </a:lnTo>
                  <a:lnTo>
                    <a:pt x="45" y="38"/>
                  </a:lnTo>
                  <a:lnTo>
                    <a:pt x="84" y="0"/>
                  </a:lnTo>
                  <a:lnTo>
                    <a:pt x="89" y="5"/>
                  </a:lnTo>
                  <a:lnTo>
                    <a:pt x="45" y="51"/>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 name="Rectangle 216"/>
            <p:cNvSpPr>
              <a:spLocks noChangeArrowheads="1"/>
            </p:cNvSpPr>
            <p:nvPr/>
          </p:nvSpPr>
          <p:spPr bwMode="auto">
            <a:xfrm>
              <a:off x="457202" y="2312988"/>
              <a:ext cx="12700" cy="261938"/>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 name="Freeform 217"/>
            <p:cNvSpPr/>
            <p:nvPr/>
          </p:nvSpPr>
          <p:spPr bwMode="auto">
            <a:xfrm>
              <a:off x="307977" y="2417763"/>
              <a:ext cx="309563" cy="309563"/>
            </a:xfrm>
            <a:custGeom>
              <a:avLst/>
              <a:gdLst>
                <a:gd name="T0" fmla="*/ 195 w 195"/>
                <a:gd name="T1" fmla="*/ 195 h 195"/>
                <a:gd name="T2" fmla="*/ 0 w 195"/>
                <a:gd name="T3" fmla="*/ 195 h 195"/>
                <a:gd name="T4" fmla="*/ 0 w 195"/>
                <a:gd name="T5" fmla="*/ 0 h 195"/>
                <a:gd name="T6" fmla="*/ 74 w 195"/>
                <a:gd name="T7" fmla="*/ 0 h 195"/>
                <a:gd name="T8" fmla="*/ 74 w 195"/>
                <a:gd name="T9" fmla="*/ 9 h 195"/>
                <a:gd name="T10" fmla="*/ 11 w 195"/>
                <a:gd name="T11" fmla="*/ 9 h 195"/>
                <a:gd name="T12" fmla="*/ 11 w 195"/>
                <a:gd name="T13" fmla="*/ 185 h 195"/>
                <a:gd name="T14" fmla="*/ 187 w 195"/>
                <a:gd name="T15" fmla="*/ 185 h 195"/>
                <a:gd name="T16" fmla="*/ 187 w 195"/>
                <a:gd name="T17" fmla="*/ 9 h 195"/>
                <a:gd name="T18" fmla="*/ 125 w 195"/>
                <a:gd name="T19" fmla="*/ 9 h 195"/>
                <a:gd name="T20" fmla="*/ 125 w 195"/>
                <a:gd name="T21" fmla="*/ 0 h 195"/>
                <a:gd name="T22" fmla="*/ 195 w 195"/>
                <a:gd name="T23" fmla="*/ 0 h 195"/>
                <a:gd name="T24" fmla="*/ 195 w 195"/>
                <a:gd name="T25" fmla="*/ 195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5" h="195">
                  <a:moveTo>
                    <a:pt x="195" y="195"/>
                  </a:moveTo>
                  <a:lnTo>
                    <a:pt x="0" y="195"/>
                  </a:lnTo>
                  <a:lnTo>
                    <a:pt x="0" y="0"/>
                  </a:lnTo>
                  <a:lnTo>
                    <a:pt x="74" y="0"/>
                  </a:lnTo>
                  <a:lnTo>
                    <a:pt x="74" y="9"/>
                  </a:lnTo>
                  <a:lnTo>
                    <a:pt x="11" y="9"/>
                  </a:lnTo>
                  <a:lnTo>
                    <a:pt x="11" y="185"/>
                  </a:lnTo>
                  <a:lnTo>
                    <a:pt x="187" y="185"/>
                  </a:lnTo>
                  <a:lnTo>
                    <a:pt x="187" y="9"/>
                  </a:lnTo>
                  <a:lnTo>
                    <a:pt x="125" y="9"/>
                  </a:lnTo>
                  <a:lnTo>
                    <a:pt x="125" y="0"/>
                  </a:lnTo>
                  <a:lnTo>
                    <a:pt x="195" y="0"/>
                  </a:lnTo>
                  <a:lnTo>
                    <a:pt x="195" y="195"/>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71" name="组合 270"/>
          <p:cNvGrpSpPr/>
          <p:nvPr/>
        </p:nvGrpSpPr>
        <p:grpSpPr>
          <a:xfrm>
            <a:off x="401629" y="3823875"/>
            <a:ext cx="306264" cy="421690"/>
            <a:chOff x="314326" y="3180556"/>
            <a:chExt cx="315913" cy="434976"/>
          </a:xfrm>
        </p:grpSpPr>
        <p:sp>
          <p:nvSpPr>
            <p:cNvPr id="18" name="Freeform 218"/>
            <p:cNvSpPr/>
            <p:nvPr/>
          </p:nvSpPr>
          <p:spPr bwMode="auto">
            <a:xfrm>
              <a:off x="398464" y="3180556"/>
              <a:ext cx="147638" cy="84138"/>
            </a:xfrm>
            <a:custGeom>
              <a:avLst/>
              <a:gdLst>
                <a:gd name="T0" fmla="*/ 7 w 93"/>
                <a:gd name="T1" fmla="*/ 53 h 53"/>
                <a:gd name="T2" fmla="*/ 0 w 93"/>
                <a:gd name="T3" fmla="*/ 48 h 53"/>
                <a:gd name="T4" fmla="*/ 46 w 93"/>
                <a:gd name="T5" fmla="*/ 0 h 53"/>
                <a:gd name="T6" fmla="*/ 93 w 93"/>
                <a:gd name="T7" fmla="*/ 48 h 53"/>
                <a:gd name="T8" fmla="*/ 86 w 93"/>
                <a:gd name="T9" fmla="*/ 53 h 53"/>
                <a:gd name="T10" fmla="*/ 46 w 93"/>
                <a:gd name="T11" fmla="*/ 15 h 53"/>
                <a:gd name="T12" fmla="*/ 7 w 93"/>
                <a:gd name="T13" fmla="*/ 53 h 53"/>
              </a:gdLst>
              <a:ahLst/>
              <a:cxnLst>
                <a:cxn ang="0">
                  <a:pos x="T0" y="T1"/>
                </a:cxn>
                <a:cxn ang="0">
                  <a:pos x="T2" y="T3"/>
                </a:cxn>
                <a:cxn ang="0">
                  <a:pos x="T4" y="T5"/>
                </a:cxn>
                <a:cxn ang="0">
                  <a:pos x="T6" y="T7"/>
                </a:cxn>
                <a:cxn ang="0">
                  <a:pos x="T8" y="T9"/>
                </a:cxn>
                <a:cxn ang="0">
                  <a:pos x="T10" y="T11"/>
                </a:cxn>
                <a:cxn ang="0">
                  <a:pos x="T12" y="T13"/>
                </a:cxn>
              </a:cxnLst>
              <a:rect l="0" t="0" r="r" b="b"/>
              <a:pathLst>
                <a:path w="93" h="53">
                  <a:moveTo>
                    <a:pt x="7" y="53"/>
                  </a:moveTo>
                  <a:lnTo>
                    <a:pt x="0" y="48"/>
                  </a:lnTo>
                  <a:lnTo>
                    <a:pt x="46" y="0"/>
                  </a:lnTo>
                  <a:lnTo>
                    <a:pt x="93" y="48"/>
                  </a:lnTo>
                  <a:lnTo>
                    <a:pt x="86" y="53"/>
                  </a:lnTo>
                  <a:lnTo>
                    <a:pt x="46" y="15"/>
                  </a:lnTo>
                  <a:lnTo>
                    <a:pt x="7" y="53"/>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Rectangle 219"/>
            <p:cNvSpPr>
              <a:spLocks noChangeArrowheads="1"/>
            </p:cNvSpPr>
            <p:nvPr/>
          </p:nvSpPr>
          <p:spPr bwMode="auto">
            <a:xfrm>
              <a:off x="463551" y="3196431"/>
              <a:ext cx="15875" cy="268288"/>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Freeform 220"/>
            <p:cNvSpPr/>
            <p:nvPr/>
          </p:nvSpPr>
          <p:spPr bwMode="auto">
            <a:xfrm>
              <a:off x="314326" y="3296444"/>
              <a:ext cx="315913" cy="319088"/>
            </a:xfrm>
            <a:custGeom>
              <a:avLst/>
              <a:gdLst>
                <a:gd name="T0" fmla="*/ 199 w 199"/>
                <a:gd name="T1" fmla="*/ 201 h 201"/>
                <a:gd name="T2" fmla="*/ 0 w 199"/>
                <a:gd name="T3" fmla="*/ 201 h 201"/>
                <a:gd name="T4" fmla="*/ 0 w 199"/>
                <a:gd name="T5" fmla="*/ 0 h 201"/>
                <a:gd name="T6" fmla="*/ 74 w 199"/>
                <a:gd name="T7" fmla="*/ 0 h 201"/>
                <a:gd name="T8" fmla="*/ 74 w 199"/>
                <a:gd name="T9" fmla="*/ 10 h 201"/>
                <a:gd name="T10" fmla="*/ 8 w 199"/>
                <a:gd name="T11" fmla="*/ 10 h 201"/>
                <a:gd name="T12" fmla="*/ 8 w 199"/>
                <a:gd name="T13" fmla="*/ 192 h 201"/>
                <a:gd name="T14" fmla="*/ 190 w 199"/>
                <a:gd name="T15" fmla="*/ 192 h 201"/>
                <a:gd name="T16" fmla="*/ 190 w 199"/>
                <a:gd name="T17" fmla="*/ 10 h 201"/>
                <a:gd name="T18" fmla="*/ 127 w 199"/>
                <a:gd name="T19" fmla="*/ 10 h 201"/>
                <a:gd name="T20" fmla="*/ 127 w 199"/>
                <a:gd name="T21" fmla="*/ 0 h 201"/>
                <a:gd name="T22" fmla="*/ 199 w 199"/>
                <a:gd name="T23" fmla="*/ 0 h 201"/>
                <a:gd name="T24" fmla="*/ 199 w 199"/>
                <a:gd name="T25" fmla="*/ 201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9" h="201">
                  <a:moveTo>
                    <a:pt x="199" y="201"/>
                  </a:moveTo>
                  <a:lnTo>
                    <a:pt x="0" y="201"/>
                  </a:lnTo>
                  <a:lnTo>
                    <a:pt x="0" y="0"/>
                  </a:lnTo>
                  <a:lnTo>
                    <a:pt x="74" y="0"/>
                  </a:lnTo>
                  <a:lnTo>
                    <a:pt x="74" y="10"/>
                  </a:lnTo>
                  <a:lnTo>
                    <a:pt x="8" y="10"/>
                  </a:lnTo>
                  <a:lnTo>
                    <a:pt x="8" y="192"/>
                  </a:lnTo>
                  <a:lnTo>
                    <a:pt x="190" y="192"/>
                  </a:lnTo>
                  <a:lnTo>
                    <a:pt x="190" y="10"/>
                  </a:lnTo>
                  <a:lnTo>
                    <a:pt x="127" y="10"/>
                  </a:lnTo>
                  <a:lnTo>
                    <a:pt x="127" y="0"/>
                  </a:lnTo>
                  <a:lnTo>
                    <a:pt x="199" y="0"/>
                  </a:lnTo>
                  <a:lnTo>
                    <a:pt x="199" y="201"/>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1" name="Freeform 221"/>
          <p:cNvSpPr>
            <a:spLocks noEditPoints="1"/>
          </p:cNvSpPr>
          <p:nvPr/>
        </p:nvSpPr>
        <p:spPr bwMode="auto">
          <a:xfrm>
            <a:off x="412403" y="4721085"/>
            <a:ext cx="277022" cy="424767"/>
          </a:xfrm>
          <a:custGeom>
            <a:avLst/>
            <a:gdLst>
              <a:gd name="T0" fmla="*/ 19 w 126"/>
              <a:gd name="T1" fmla="*/ 193 h 193"/>
              <a:gd name="T2" fmla="*/ 14 w 126"/>
              <a:gd name="T3" fmla="*/ 192 h 193"/>
              <a:gd name="T4" fmla="*/ 10 w 126"/>
              <a:gd name="T5" fmla="*/ 180 h 193"/>
              <a:gd name="T6" fmla="*/ 32 w 126"/>
              <a:gd name="T7" fmla="*/ 115 h 193"/>
              <a:gd name="T8" fmla="*/ 10 w 126"/>
              <a:gd name="T9" fmla="*/ 115 h 193"/>
              <a:gd name="T10" fmla="*/ 2 w 126"/>
              <a:gd name="T11" fmla="*/ 111 h 193"/>
              <a:gd name="T12" fmla="*/ 1 w 126"/>
              <a:gd name="T13" fmla="*/ 102 h 193"/>
              <a:gd name="T14" fmla="*/ 37 w 126"/>
              <a:gd name="T15" fmla="*/ 7 h 193"/>
              <a:gd name="T16" fmla="*/ 46 w 126"/>
              <a:gd name="T17" fmla="*/ 0 h 193"/>
              <a:gd name="T18" fmla="*/ 116 w 126"/>
              <a:gd name="T19" fmla="*/ 0 h 193"/>
              <a:gd name="T20" fmla="*/ 126 w 126"/>
              <a:gd name="T21" fmla="*/ 10 h 193"/>
              <a:gd name="T22" fmla="*/ 124 w 126"/>
              <a:gd name="T23" fmla="*/ 15 h 193"/>
              <a:gd name="T24" fmla="*/ 88 w 126"/>
              <a:gd name="T25" fmla="*/ 68 h 193"/>
              <a:gd name="T26" fmla="*/ 106 w 126"/>
              <a:gd name="T27" fmla="*/ 68 h 193"/>
              <a:gd name="T28" fmla="*/ 114 w 126"/>
              <a:gd name="T29" fmla="*/ 74 h 193"/>
              <a:gd name="T30" fmla="*/ 113 w 126"/>
              <a:gd name="T31" fmla="*/ 84 h 193"/>
              <a:gd name="T32" fmla="*/ 26 w 126"/>
              <a:gd name="T33" fmla="*/ 190 h 193"/>
              <a:gd name="T34" fmla="*/ 19 w 126"/>
              <a:gd name="T35" fmla="*/ 193 h 193"/>
              <a:gd name="T36" fmla="*/ 46 w 126"/>
              <a:gd name="T37" fmla="*/ 8 h 193"/>
              <a:gd name="T38" fmla="*/ 44 w 126"/>
              <a:gd name="T39" fmla="*/ 9 h 193"/>
              <a:gd name="T40" fmla="*/ 9 w 126"/>
              <a:gd name="T41" fmla="*/ 105 h 193"/>
              <a:gd name="T42" fmla="*/ 9 w 126"/>
              <a:gd name="T43" fmla="*/ 106 h 193"/>
              <a:gd name="T44" fmla="*/ 10 w 126"/>
              <a:gd name="T45" fmla="*/ 107 h 193"/>
              <a:gd name="T46" fmla="*/ 43 w 126"/>
              <a:gd name="T47" fmla="*/ 107 h 193"/>
              <a:gd name="T48" fmla="*/ 17 w 126"/>
              <a:gd name="T49" fmla="*/ 183 h 193"/>
              <a:gd name="T50" fmla="*/ 18 w 126"/>
              <a:gd name="T51" fmla="*/ 185 h 193"/>
              <a:gd name="T52" fmla="*/ 20 w 126"/>
              <a:gd name="T53" fmla="*/ 185 h 193"/>
              <a:gd name="T54" fmla="*/ 107 w 126"/>
              <a:gd name="T55" fmla="*/ 79 h 193"/>
              <a:gd name="T56" fmla="*/ 107 w 126"/>
              <a:gd name="T57" fmla="*/ 77 h 193"/>
              <a:gd name="T58" fmla="*/ 106 w 126"/>
              <a:gd name="T59" fmla="*/ 76 h 193"/>
              <a:gd name="T60" fmla="*/ 73 w 126"/>
              <a:gd name="T61" fmla="*/ 76 h 193"/>
              <a:gd name="T62" fmla="*/ 117 w 126"/>
              <a:gd name="T63" fmla="*/ 11 h 193"/>
              <a:gd name="T64" fmla="*/ 118 w 126"/>
              <a:gd name="T65" fmla="*/ 10 h 193"/>
              <a:gd name="T66" fmla="*/ 116 w 126"/>
              <a:gd name="T67" fmla="*/ 8 h 193"/>
              <a:gd name="T68" fmla="*/ 46 w 126"/>
              <a:gd name="T69" fmla="*/ 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6" h="193">
                <a:moveTo>
                  <a:pt x="19" y="193"/>
                </a:moveTo>
                <a:cubicBezTo>
                  <a:pt x="17" y="193"/>
                  <a:pt x="16" y="193"/>
                  <a:pt x="14" y="192"/>
                </a:cubicBezTo>
                <a:cubicBezTo>
                  <a:pt x="10" y="190"/>
                  <a:pt x="8" y="185"/>
                  <a:pt x="10" y="180"/>
                </a:cubicBezTo>
                <a:cubicBezTo>
                  <a:pt x="32" y="115"/>
                  <a:pt x="32" y="115"/>
                  <a:pt x="32" y="115"/>
                </a:cubicBezTo>
                <a:cubicBezTo>
                  <a:pt x="10" y="115"/>
                  <a:pt x="10" y="115"/>
                  <a:pt x="10" y="115"/>
                </a:cubicBezTo>
                <a:cubicBezTo>
                  <a:pt x="7" y="115"/>
                  <a:pt x="4" y="113"/>
                  <a:pt x="2" y="111"/>
                </a:cubicBezTo>
                <a:cubicBezTo>
                  <a:pt x="0" y="108"/>
                  <a:pt x="0" y="105"/>
                  <a:pt x="1" y="102"/>
                </a:cubicBezTo>
                <a:cubicBezTo>
                  <a:pt x="37" y="7"/>
                  <a:pt x="37" y="7"/>
                  <a:pt x="37" y="7"/>
                </a:cubicBezTo>
                <a:cubicBezTo>
                  <a:pt x="38" y="3"/>
                  <a:pt x="42" y="0"/>
                  <a:pt x="46" y="0"/>
                </a:cubicBezTo>
                <a:cubicBezTo>
                  <a:pt x="116" y="0"/>
                  <a:pt x="116" y="0"/>
                  <a:pt x="116" y="0"/>
                </a:cubicBezTo>
                <a:cubicBezTo>
                  <a:pt x="122" y="0"/>
                  <a:pt x="126" y="5"/>
                  <a:pt x="126" y="10"/>
                </a:cubicBezTo>
                <a:cubicBezTo>
                  <a:pt x="126" y="12"/>
                  <a:pt x="125" y="14"/>
                  <a:pt x="124" y="15"/>
                </a:cubicBezTo>
                <a:cubicBezTo>
                  <a:pt x="88" y="68"/>
                  <a:pt x="88" y="68"/>
                  <a:pt x="88" y="68"/>
                </a:cubicBezTo>
                <a:cubicBezTo>
                  <a:pt x="106" y="68"/>
                  <a:pt x="106" y="68"/>
                  <a:pt x="106" y="68"/>
                </a:cubicBezTo>
                <a:cubicBezTo>
                  <a:pt x="109" y="68"/>
                  <a:pt x="113" y="70"/>
                  <a:pt x="114" y="74"/>
                </a:cubicBezTo>
                <a:cubicBezTo>
                  <a:pt x="116" y="77"/>
                  <a:pt x="115" y="81"/>
                  <a:pt x="113" y="84"/>
                </a:cubicBezTo>
                <a:cubicBezTo>
                  <a:pt x="26" y="190"/>
                  <a:pt x="26" y="190"/>
                  <a:pt x="26" y="190"/>
                </a:cubicBezTo>
                <a:cubicBezTo>
                  <a:pt x="25" y="192"/>
                  <a:pt x="22" y="193"/>
                  <a:pt x="19" y="193"/>
                </a:cubicBezTo>
                <a:close/>
                <a:moveTo>
                  <a:pt x="46" y="8"/>
                </a:moveTo>
                <a:cubicBezTo>
                  <a:pt x="45" y="8"/>
                  <a:pt x="44" y="9"/>
                  <a:pt x="44" y="9"/>
                </a:cubicBezTo>
                <a:cubicBezTo>
                  <a:pt x="9" y="105"/>
                  <a:pt x="9" y="105"/>
                  <a:pt x="9" y="105"/>
                </a:cubicBezTo>
                <a:cubicBezTo>
                  <a:pt x="8" y="105"/>
                  <a:pt x="9" y="106"/>
                  <a:pt x="9" y="106"/>
                </a:cubicBezTo>
                <a:cubicBezTo>
                  <a:pt x="9" y="107"/>
                  <a:pt x="10" y="107"/>
                  <a:pt x="10" y="107"/>
                </a:cubicBezTo>
                <a:cubicBezTo>
                  <a:pt x="43" y="107"/>
                  <a:pt x="43" y="107"/>
                  <a:pt x="43" y="107"/>
                </a:cubicBezTo>
                <a:cubicBezTo>
                  <a:pt x="17" y="183"/>
                  <a:pt x="17" y="183"/>
                  <a:pt x="17" y="183"/>
                </a:cubicBezTo>
                <a:cubicBezTo>
                  <a:pt x="17" y="184"/>
                  <a:pt x="18" y="185"/>
                  <a:pt x="18" y="185"/>
                </a:cubicBezTo>
                <a:cubicBezTo>
                  <a:pt x="19" y="186"/>
                  <a:pt x="20" y="185"/>
                  <a:pt x="20" y="185"/>
                </a:cubicBezTo>
                <a:cubicBezTo>
                  <a:pt x="107" y="79"/>
                  <a:pt x="107" y="79"/>
                  <a:pt x="107" y="79"/>
                </a:cubicBezTo>
                <a:cubicBezTo>
                  <a:pt x="107" y="78"/>
                  <a:pt x="107" y="77"/>
                  <a:pt x="107" y="77"/>
                </a:cubicBezTo>
                <a:cubicBezTo>
                  <a:pt x="107" y="76"/>
                  <a:pt x="106" y="76"/>
                  <a:pt x="106" y="76"/>
                </a:cubicBezTo>
                <a:cubicBezTo>
                  <a:pt x="73" y="76"/>
                  <a:pt x="73" y="76"/>
                  <a:pt x="73" y="76"/>
                </a:cubicBezTo>
                <a:cubicBezTo>
                  <a:pt x="117" y="11"/>
                  <a:pt x="117" y="11"/>
                  <a:pt x="117" y="11"/>
                </a:cubicBezTo>
                <a:cubicBezTo>
                  <a:pt x="118" y="11"/>
                  <a:pt x="118" y="10"/>
                  <a:pt x="118" y="10"/>
                </a:cubicBezTo>
                <a:cubicBezTo>
                  <a:pt x="118" y="9"/>
                  <a:pt x="117" y="8"/>
                  <a:pt x="116" y="8"/>
                </a:cubicBezTo>
                <a:lnTo>
                  <a:pt x="46" y="8"/>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Freeform 225"/>
          <p:cNvSpPr>
            <a:spLocks noEditPoints="1"/>
          </p:cNvSpPr>
          <p:nvPr/>
        </p:nvSpPr>
        <p:spPr bwMode="auto">
          <a:xfrm>
            <a:off x="343308" y="2175595"/>
            <a:ext cx="404760" cy="407838"/>
          </a:xfrm>
          <a:custGeom>
            <a:avLst/>
            <a:gdLst>
              <a:gd name="T0" fmla="*/ 130 w 184"/>
              <a:gd name="T1" fmla="*/ 185 h 185"/>
              <a:gd name="T2" fmla="*/ 54 w 184"/>
              <a:gd name="T3" fmla="*/ 185 h 185"/>
              <a:gd name="T4" fmla="*/ 39 w 184"/>
              <a:gd name="T5" fmla="*/ 170 h 185"/>
              <a:gd name="T6" fmla="*/ 39 w 184"/>
              <a:gd name="T7" fmla="*/ 104 h 185"/>
              <a:gd name="T8" fmla="*/ 16 w 184"/>
              <a:gd name="T9" fmla="*/ 104 h 185"/>
              <a:gd name="T10" fmla="*/ 2 w 184"/>
              <a:gd name="T11" fmla="*/ 95 h 185"/>
              <a:gd name="T12" fmla="*/ 5 w 184"/>
              <a:gd name="T13" fmla="*/ 79 h 185"/>
              <a:gd name="T14" fmla="*/ 81 w 184"/>
              <a:gd name="T15" fmla="*/ 5 h 185"/>
              <a:gd name="T16" fmla="*/ 92 w 184"/>
              <a:gd name="T17" fmla="*/ 0 h 185"/>
              <a:gd name="T18" fmla="*/ 103 w 184"/>
              <a:gd name="T19" fmla="*/ 5 h 185"/>
              <a:gd name="T20" fmla="*/ 178 w 184"/>
              <a:gd name="T21" fmla="*/ 79 h 185"/>
              <a:gd name="T22" fmla="*/ 181 w 184"/>
              <a:gd name="T23" fmla="*/ 95 h 185"/>
              <a:gd name="T24" fmla="*/ 168 w 184"/>
              <a:gd name="T25" fmla="*/ 104 h 185"/>
              <a:gd name="T26" fmla="*/ 145 w 184"/>
              <a:gd name="T27" fmla="*/ 104 h 185"/>
              <a:gd name="T28" fmla="*/ 145 w 184"/>
              <a:gd name="T29" fmla="*/ 170 h 185"/>
              <a:gd name="T30" fmla="*/ 130 w 184"/>
              <a:gd name="T31" fmla="*/ 185 h 185"/>
              <a:gd name="T32" fmla="*/ 92 w 184"/>
              <a:gd name="T33" fmla="*/ 8 h 185"/>
              <a:gd name="T34" fmla="*/ 87 w 184"/>
              <a:gd name="T35" fmla="*/ 10 h 185"/>
              <a:gd name="T36" fmla="*/ 11 w 184"/>
              <a:gd name="T37" fmla="*/ 84 h 185"/>
              <a:gd name="T38" fmla="*/ 9 w 184"/>
              <a:gd name="T39" fmla="*/ 92 h 185"/>
              <a:gd name="T40" fmla="*/ 16 w 184"/>
              <a:gd name="T41" fmla="*/ 96 h 185"/>
              <a:gd name="T42" fmla="*/ 47 w 184"/>
              <a:gd name="T43" fmla="*/ 96 h 185"/>
              <a:gd name="T44" fmla="*/ 47 w 184"/>
              <a:gd name="T45" fmla="*/ 170 h 185"/>
              <a:gd name="T46" fmla="*/ 54 w 184"/>
              <a:gd name="T47" fmla="*/ 177 h 185"/>
              <a:gd name="T48" fmla="*/ 130 w 184"/>
              <a:gd name="T49" fmla="*/ 177 h 185"/>
              <a:gd name="T50" fmla="*/ 137 w 184"/>
              <a:gd name="T51" fmla="*/ 170 h 185"/>
              <a:gd name="T52" fmla="*/ 137 w 184"/>
              <a:gd name="T53" fmla="*/ 96 h 185"/>
              <a:gd name="T54" fmla="*/ 168 w 184"/>
              <a:gd name="T55" fmla="*/ 96 h 185"/>
              <a:gd name="T56" fmla="*/ 174 w 184"/>
              <a:gd name="T57" fmla="*/ 92 h 185"/>
              <a:gd name="T58" fmla="*/ 173 w 184"/>
              <a:gd name="T59" fmla="*/ 84 h 185"/>
              <a:gd name="T60" fmla="*/ 97 w 184"/>
              <a:gd name="T61" fmla="*/ 10 h 185"/>
              <a:gd name="T62" fmla="*/ 92 w 184"/>
              <a:gd name="T63" fmla="*/ 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4" h="185">
                <a:moveTo>
                  <a:pt x="130" y="185"/>
                </a:moveTo>
                <a:cubicBezTo>
                  <a:pt x="54" y="185"/>
                  <a:pt x="54" y="185"/>
                  <a:pt x="54" y="185"/>
                </a:cubicBezTo>
                <a:cubicBezTo>
                  <a:pt x="45" y="185"/>
                  <a:pt x="39" y="179"/>
                  <a:pt x="39" y="170"/>
                </a:cubicBezTo>
                <a:cubicBezTo>
                  <a:pt x="39" y="104"/>
                  <a:pt x="39" y="104"/>
                  <a:pt x="39" y="104"/>
                </a:cubicBezTo>
                <a:cubicBezTo>
                  <a:pt x="16" y="104"/>
                  <a:pt x="16" y="104"/>
                  <a:pt x="16" y="104"/>
                </a:cubicBezTo>
                <a:cubicBezTo>
                  <a:pt x="10" y="104"/>
                  <a:pt x="4" y="100"/>
                  <a:pt x="2" y="95"/>
                </a:cubicBezTo>
                <a:cubicBezTo>
                  <a:pt x="0" y="89"/>
                  <a:pt x="1" y="83"/>
                  <a:pt x="5" y="79"/>
                </a:cubicBezTo>
                <a:cubicBezTo>
                  <a:pt x="81" y="5"/>
                  <a:pt x="81" y="5"/>
                  <a:pt x="81" y="5"/>
                </a:cubicBezTo>
                <a:cubicBezTo>
                  <a:pt x="84" y="2"/>
                  <a:pt x="88" y="0"/>
                  <a:pt x="92" y="0"/>
                </a:cubicBezTo>
                <a:cubicBezTo>
                  <a:pt x="96" y="0"/>
                  <a:pt x="100" y="2"/>
                  <a:pt x="103" y="5"/>
                </a:cubicBezTo>
                <a:cubicBezTo>
                  <a:pt x="178" y="79"/>
                  <a:pt x="178" y="79"/>
                  <a:pt x="178" y="79"/>
                </a:cubicBezTo>
                <a:cubicBezTo>
                  <a:pt x="183" y="83"/>
                  <a:pt x="184" y="89"/>
                  <a:pt x="181" y="95"/>
                </a:cubicBezTo>
                <a:cubicBezTo>
                  <a:pt x="179" y="100"/>
                  <a:pt x="174" y="104"/>
                  <a:pt x="168" y="104"/>
                </a:cubicBezTo>
                <a:cubicBezTo>
                  <a:pt x="145" y="104"/>
                  <a:pt x="145" y="104"/>
                  <a:pt x="145" y="104"/>
                </a:cubicBezTo>
                <a:cubicBezTo>
                  <a:pt x="145" y="170"/>
                  <a:pt x="145" y="170"/>
                  <a:pt x="145" y="170"/>
                </a:cubicBezTo>
                <a:cubicBezTo>
                  <a:pt x="145" y="179"/>
                  <a:pt x="138" y="185"/>
                  <a:pt x="130" y="185"/>
                </a:cubicBezTo>
                <a:close/>
                <a:moveTo>
                  <a:pt x="92" y="8"/>
                </a:moveTo>
                <a:cubicBezTo>
                  <a:pt x="90" y="8"/>
                  <a:pt x="88" y="9"/>
                  <a:pt x="87" y="10"/>
                </a:cubicBezTo>
                <a:cubicBezTo>
                  <a:pt x="11" y="84"/>
                  <a:pt x="11" y="84"/>
                  <a:pt x="11" y="84"/>
                </a:cubicBezTo>
                <a:cubicBezTo>
                  <a:pt x="9" y="86"/>
                  <a:pt x="8" y="89"/>
                  <a:pt x="9" y="92"/>
                </a:cubicBezTo>
                <a:cubicBezTo>
                  <a:pt x="10" y="94"/>
                  <a:pt x="13" y="96"/>
                  <a:pt x="16" y="96"/>
                </a:cubicBezTo>
                <a:cubicBezTo>
                  <a:pt x="47" y="96"/>
                  <a:pt x="47" y="96"/>
                  <a:pt x="47" y="96"/>
                </a:cubicBezTo>
                <a:cubicBezTo>
                  <a:pt x="47" y="170"/>
                  <a:pt x="47" y="170"/>
                  <a:pt x="47" y="170"/>
                </a:cubicBezTo>
                <a:cubicBezTo>
                  <a:pt x="47" y="174"/>
                  <a:pt x="50" y="177"/>
                  <a:pt x="54" y="177"/>
                </a:cubicBezTo>
                <a:cubicBezTo>
                  <a:pt x="130" y="177"/>
                  <a:pt x="130" y="177"/>
                  <a:pt x="130" y="177"/>
                </a:cubicBezTo>
                <a:cubicBezTo>
                  <a:pt x="133" y="177"/>
                  <a:pt x="137" y="174"/>
                  <a:pt x="137" y="170"/>
                </a:cubicBezTo>
                <a:cubicBezTo>
                  <a:pt x="137" y="96"/>
                  <a:pt x="137" y="96"/>
                  <a:pt x="137" y="96"/>
                </a:cubicBezTo>
                <a:cubicBezTo>
                  <a:pt x="168" y="96"/>
                  <a:pt x="168" y="96"/>
                  <a:pt x="168" y="96"/>
                </a:cubicBezTo>
                <a:cubicBezTo>
                  <a:pt x="170" y="96"/>
                  <a:pt x="173" y="94"/>
                  <a:pt x="174" y="92"/>
                </a:cubicBezTo>
                <a:cubicBezTo>
                  <a:pt x="175" y="89"/>
                  <a:pt x="175" y="86"/>
                  <a:pt x="173" y="84"/>
                </a:cubicBezTo>
                <a:cubicBezTo>
                  <a:pt x="97" y="10"/>
                  <a:pt x="97" y="10"/>
                  <a:pt x="97" y="10"/>
                </a:cubicBezTo>
                <a:cubicBezTo>
                  <a:pt x="95" y="9"/>
                  <a:pt x="94" y="8"/>
                  <a:pt x="92" y="8"/>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292" name="组合 291"/>
          <p:cNvGrpSpPr/>
          <p:nvPr/>
        </p:nvGrpSpPr>
        <p:grpSpPr>
          <a:xfrm>
            <a:off x="4770238" y="990677"/>
            <a:ext cx="2719014" cy="928282"/>
            <a:chOff x="4770238" y="990677"/>
            <a:chExt cx="2719014" cy="928282"/>
          </a:xfrm>
        </p:grpSpPr>
        <p:sp>
          <p:nvSpPr>
            <p:cNvPr id="293" name="矩形 292"/>
            <p:cNvSpPr/>
            <p:nvPr/>
          </p:nvSpPr>
          <p:spPr>
            <a:xfrm>
              <a:off x="5739173" y="1848621"/>
              <a:ext cx="689317" cy="70338"/>
            </a:xfrm>
            <a:prstGeom prst="rect">
              <a:avLst/>
            </a:prstGeom>
            <a:solidFill>
              <a:srgbClr val="FC62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4" name="Text Box 3"/>
            <p:cNvSpPr txBox="1">
              <a:spLocks noChangeArrowheads="1"/>
            </p:cNvSpPr>
            <p:nvPr/>
          </p:nvSpPr>
          <p:spPr bwMode="auto">
            <a:xfrm>
              <a:off x="5315187" y="990677"/>
              <a:ext cx="163715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gn="ctr">
                <a:lnSpc>
                  <a:spcPct val="90000"/>
                </a:lnSpc>
                <a:buFont typeface="Arial" panose="020B0604020202020204" pitchFamily="34" charset="0"/>
                <a:buNone/>
              </a:pPr>
              <a:r>
                <a:rPr lang="zh-CN" altLang="en-US" sz="2400" dirty="0" smtClean="0">
                  <a:solidFill>
                    <a:srgbClr val="FC621E"/>
                  </a:solidFill>
                  <a:latin typeface="方正兰亭粗黑简体" panose="02000000000000000000" pitchFamily="2" charset="-122"/>
                  <a:ea typeface="方正兰亭粗黑简体" panose="02000000000000000000" pitchFamily="2" charset="-122"/>
                </a:rPr>
                <a:t>赠送图标</a:t>
              </a:r>
              <a:r>
                <a:rPr lang="en-US" altLang="zh-CN" sz="2400" dirty="0" smtClean="0">
                  <a:solidFill>
                    <a:srgbClr val="FC621E"/>
                  </a:solidFill>
                  <a:latin typeface="方正兰亭粗黑简体" panose="02000000000000000000" pitchFamily="2" charset="-122"/>
                  <a:ea typeface="方正兰亭粗黑简体" panose="02000000000000000000" pitchFamily="2" charset="-122"/>
                </a:rPr>
                <a:t>2</a:t>
              </a:r>
              <a:endParaRPr lang="zh-CN" altLang="en-US" sz="2400" dirty="0">
                <a:solidFill>
                  <a:srgbClr val="FC621E"/>
                </a:solidFill>
                <a:latin typeface="方正兰亭粗黑简体" panose="02000000000000000000" pitchFamily="2" charset="-122"/>
                <a:ea typeface="方正兰亭粗黑简体" panose="02000000000000000000" pitchFamily="2" charset="-122"/>
              </a:endParaRPr>
            </a:p>
          </p:txBody>
        </p:sp>
        <p:sp>
          <p:nvSpPr>
            <p:cNvPr id="295" name="矩形 294"/>
            <p:cNvSpPr/>
            <p:nvPr/>
          </p:nvSpPr>
          <p:spPr>
            <a:xfrm>
              <a:off x="4770238" y="1359825"/>
              <a:ext cx="2719014" cy="369332"/>
            </a:xfrm>
            <a:prstGeom prst="rect">
              <a:avLst/>
            </a:prstGeom>
          </p:spPr>
          <p:txBody>
            <a:bodyPr wrap="none">
              <a:spAutoFit/>
            </a:bodyPr>
            <a:lstStyle/>
            <a:p>
              <a:pPr fontAlgn="base"/>
              <a:r>
                <a:rPr lang="en-US" altLang="zh-CN" dirty="0" err="1">
                  <a:solidFill>
                    <a:srgbClr val="888888"/>
                  </a:solidFill>
                  <a:latin typeface="微软雅黑" panose="020B0503020204020204" pitchFamily="34" charset="-122"/>
                  <a:ea typeface="微软雅黑" panose="020B0503020204020204" pitchFamily="34" charset="-122"/>
                </a:rPr>
                <a:t>Ios</a:t>
              </a:r>
              <a:r>
                <a:rPr lang="zh-CN" altLang="en-US" dirty="0">
                  <a:solidFill>
                    <a:srgbClr val="888888"/>
                  </a:solidFill>
                  <a:latin typeface="微软雅黑" panose="020B0503020204020204" pitchFamily="34" charset="-122"/>
                  <a:ea typeface="微软雅黑" panose="020B0503020204020204" pitchFamily="34" charset="-122"/>
                </a:rPr>
                <a:t>线框风格类商务图标</a:t>
              </a:r>
              <a:r>
                <a:rPr lang="en-US" altLang="zh-CN" dirty="0">
                  <a:solidFill>
                    <a:srgbClr val="888888"/>
                  </a:solidFill>
                  <a:latin typeface="微软雅黑" panose="020B0503020204020204" pitchFamily="34" charset="-122"/>
                  <a:ea typeface="微软雅黑" panose="020B0503020204020204" pitchFamily="34" charset="-122"/>
                </a:rPr>
                <a:t>2</a:t>
              </a:r>
              <a:endParaRPr lang="zh-CN" altLang="en-US" dirty="0">
                <a:solidFill>
                  <a:srgbClr val="888888"/>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739173" y="1848621"/>
            <a:ext cx="689317" cy="70338"/>
          </a:xfrm>
          <a:prstGeom prst="rect">
            <a:avLst/>
          </a:prstGeom>
          <a:solidFill>
            <a:srgbClr val="FC62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Text Box 3"/>
          <p:cNvSpPr txBox="1">
            <a:spLocks noChangeArrowheads="1"/>
          </p:cNvSpPr>
          <p:nvPr/>
        </p:nvSpPr>
        <p:spPr bwMode="auto">
          <a:xfrm>
            <a:off x="5315188" y="990677"/>
            <a:ext cx="160473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gn="ctr">
              <a:lnSpc>
                <a:spcPct val="90000"/>
              </a:lnSpc>
              <a:buFont typeface="Arial" panose="020B0604020202020204" pitchFamily="34" charset="0"/>
              <a:buNone/>
            </a:pPr>
            <a:r>
              <a:rPr lang="zh-CN" altLang="en-US" sz="2400" dirty="0" smtClean="0">
                <a:solidFill>
                  <a:srgbClr val="FC621E"/>
                </a:solidFill>
                <a:latin typeface="方正兰亭粗黑简体" panose="02000000000000000000" pitchFamily="2" charset="-122"/>
                <a:ea typeface="方正兰亭粗黑简体" panose="02000000000000000000" pitchFamily="2" charset="-122"/>
              </a:rPr>
              <a:t>赠送图标</a:t>
            </a:r>
            <a:r>
              <a:rPr lang="en-US" altLang="zh-CN" sz="2400" dirty="0" smtClean="0">
                <a:solidFill>
                  <a:srgbClr val="FC621E"/>
                </a:solidFill>
                <a:latin typeface="方正兰亭粗黑简体" panose="02000000000000000000" pitchFamily="2" charset="-122"/>
                <a:ea typeface="方正兰亭粗黑简体" panose="02000000000000000000" pitchFamily="2" charset="-122"/>
              </a:rPr>
              <a:t>3</a:t>
            </a:r>
            <a:endParaRPr lang="zh-CN" altLang="en-US" sz="2400" dirty="0">
              <a:solidFill>
                <a:srgbClr val="FC621E"/>
              </a:solidFill>
              <a:latin typeface="方正兰亭粗黑简体" panose="02000000000000000000" pitchFamily="2" charset="-122"/>
              <a:ea typeface="方正兰亭粗黑简体" panose="02000000000000000000" pitchFamily="2" charset="-122"/>
            </a:endParaRPr>
          </a:p>
        </p:txBody>
      </p:sp>
      <p:sp>
        <p:nvSpPr>
          <p:cNvPr id="5" name="矩形 4"/>
          <p:cNvSpPr/>
          <p:nvPr/>
        </p:nvSpPr>
        <p:spPr>
          <a:xfrm>
            <a:off x="4513598" y="1359825"/>
            <a:ext cx="3185487" cy="369332"/>
          </a:xfrm>
          <a:prstGeom prst="rect">
            <a:avLst/>
          </a:prstGeom>
        </p:spPr>
        <p:txBody>
          <a:bodyPr wrap="none">
            <a:spAutoFit/>
          </a:bodyPr>
          <a:lstStyle/>
          <a:p>
            <a:pPr fontAlgn="base"/>
            <a:r>
              <a:rPr lang="zh-CN" altLang="en-US" dirty="0">
                <a:solidFill>
                  <a:srgbClr val="888888"/>
                </a:solidFill>
                <a:latin typeface="微软雅黑" panose="020B0503020204020204" pitchFamily="34" charset="-122"/>
                <a:ea typeface="微软雅黑" panose="020B0503020204020204" pitchFamily="34" charset="-122"/>
              </a:rPr>
              <a:t>常用扁平化</a:t>
            </a:r>
            <a:r>
              <a:rPr lang="zh-CN" altLang="en-US" b="1" dirty="0">
                <a:solidFill>
                  <a:srgbClr val="888888"/>
                </a:solidFill>
                <a:latin typeface="微软雅黑" panose="020B0503020204020204" pitchFamily="34" charset="-122"/>
                <a:ea typeface="微软雅黑" panose="020B0503020204020204" pitchFamily="34" charset="-122"/>
              </a:rPr>
              <a:t>生活服务</a:t>
            </a:r>
            <a:r>
              <a:rPr lang="zh-CN" altLang="en-US" dirty="0">
                <a:solidFill>
                  <a:srgbClr val="888888"/>
                </a:solidFill>
                <a:latin typeface="微软雅黑" panose="020B0503020204020204" pitchFamily="34" charset="-122"/>
                <a:ea typeface="微软雅黑" panose="020B0503020204020204" pitchFamily="34" charset="-122"/>
              </a:rPr>
              <a:t>矢量图标</a:t>
            </a:r>
            <a:endParaRPr lang="zh-CN" altLang="en-US" dirty="0">
              <a:solidFill>
                <a:srgbClr val="888888"/>
              </a:solidFill>
              <a:latin typeface="微软雅黑" panose="020B0503020204020204" pitchFamily="34" charset="-122"/>
              <a:ea typeface="微软雅黑" panose="020B0503020204020204" pitchFamily="34" charset="-122"/>
            </a:endParaRPr>
          </a:p>
        </p:txBody>
      </p:sp>
      <p:sp>
        <p:nvSpPr>
          <p:cNvPr id="6" name="Freeform 6"/>
          <p:cNvSpPr/>
          <p:nvPr/>
        </p:nvSpPr>
        <p:spPr bwMode="auto">
          <a:xfrm>
            <a:off x="905978" y="2241690"/>
            <a:ext cx="1058959" cy="1057564"/>
          </a:xfrm>
          <a:custGeom>
            <a:avLst/>
            <a:gdLst>
              <a:gd name="T0" fmla="*/ 111 w 623"/>
              <a:gd name="T1" fmla="*/ 111 h 622"/>
              <a:gd name="T2" fmla="*/ 512 w 623"/>
              <a:gd name="T3" fmla="*/ 111 h 622"/>
              <a:gd name="T4" fmla="*/ 512 w 623"/>
              <a:gd name="T5" fmla="*/ 512 h 622"/>
              <a:gd name="T6" fmla="*/ 111 w 623"/>
              <a:gd name="T7" fmla="*/ 512 h 622"/>
              <a:gd name="T8" fmla="*/ 111 w 623"/>
              <a:gd name="T9" fmla="*/ 111 h 622"/>
            </a:gdLst>
            <a:ahLst/>
            <a:cxnLst>
              <a:cxn ang="0">
                <a:pos x="T0" y="T1"/>
              </a:cxn>
              <a:cxn ang="0">
                <a:pos x="T2" y="T3"/>
              </a:cxn>
              <a:cxn ang="0">
                <a:pos x="T4" y="T5"/>
              </a:cxn>
              <a:cxn ang="0">
                <a:pos x="T6" y="T7"/>
              </a:cxn>
              <a:cxn ang="0">
                <a:pos x="T8" y="T9"/>
              </a:cxn>
            </a:cxnLst>
            <a:rect l="0" t="0" r="r" b="b"/>
            <a:pathLst>
              <a:path w="623" h="622">
                <a:moveTo>
                  <a:pt x="111" y="111"/>
                </a:moveTo>
                <a:cubicBezTo>
                  <a:pt x="222" y="0"/>
                  <a:pt x="401" y="0"/>
                  <a:pt x="512" y="111"/>
                </a:cubicBezTo>
                <a:cubicBezTo>
                  <a:pt x="623" y="221"/>
                  <a:pt x="623" y="401"/>
                  <a:pt x="512" y="512"/>
                </a:cubicBezTo>
                <a:cubicBezTo>
                  <a:pt x="401" y="622"/>
                  <a:pt x="222" y="622"/>
                  <a:pt x="111" y="512"/>
                </a:cubicBezTo>
                <a:cubicBezTo>
                  <a:pt x="0" y="401"/>
                  <a:pt x="0" y="221"/>
                  <a:pt x="111" y="111"/>
                </a:cubicBezTo>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7" name="组合 6"/>
          <p:cNvGrpSpPr/>
          <p:nvPr/>
        </p:nvGrpSpPr>
        <p:grpSpPr>
          <a:xfrm>
            <a:off x="1183623" y="2643509"/>
            <a:ext cx="500878" cy="253927"/>
            <a:chOff x="1636718" y="1981206"/>
            <a:chExt cx="569914" cy="288926"/>
          </a:xfrm>
          <a:solidFill>
            <a:schemeClr val="bg1"/>
          </a:solidFill>
        </p:grpSpPr>
        <p:sp>
          <p:nvSpPr>
            <p:cNvPr id="8" name="Rectangle 5"/>
            <p:cNvSpPr>
              <a:spLocks noChangeArrowheads="1"/>
            </p:cNvSpPr>
            <p:nvPr/>
          </p:nvSpPr>
          <p:spPr bwMode="auto">
            <a:xfrm>
              <a:off x="1924056" y="2125669"/>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 name="Freeform 7"/>
            <p:cNvSpPr/>
            <p:nvPr/>
          </p:nvSpPr>
          <p:spPr bwMode="auto">
            <a:xfrm>
              <a:off x="1636718" y="1981206"/>
              <a:ext cx="569914" cy="288926"/>
            </a:xfrm>
            <a:custGeom>
              <a:avLst/>
              <a:gdLst>
                <a:gd name="T0" fmla="*/ 29 w 295"/>
                <a:gd name="T1" fmla="*/ 85 h 150"/>
                <a:gd name="T2" fmla="*/ 29 w 295"/>
                <a:gd name="T3" fmla="*/ 75 h 150"/>
                <a:gd name="T4" fmla="*/ 18 w 295"/>
                <a:gd name="T5" fmla="*/ 0 h 150"/>
                <a:gd name="T6" fmla="*/ 0 w 295"/>
                <a:gd name="T7" fmla="*/ 0 h 150"/>
                <a:gd name="T8" fmla="*/ 0 w 295"/>
                <a:gd name="T9" fmla="*/ 85 h 150"/>
                <a:gd name="T10" fmla="*/ 0 w 295"/>
                <a:gd name="T11" fmla="*/ 113 h 150"/>
                <a:gd name="T12" fmla="*/ 0 w 295"/>
                <a:gd name="T13" fmla="*/ 150 h 150"/>
                <a:gd name="T14" fmla="*/ 18 w 295"/>
                <a:gd name="T15" fmla="*/ 150 h 150"/>
                <a:gd name="T16" fmla="*/ 27 w 295"/>
                <a:gd name="T17" fmla="*/ 113 h 150"/>
                <a:gd name="T18" fmla="*/ 267 w 295"/>
                <a:gd name="T19" fmla="*/ 113 h 150"/>
                <a:gd name="T20" fmla="*/ 277 w 295"/>
                <a:gd name="T21" fmla="*/ 150 h 150"/>
                <a:gd name="T22" fmla="*/ 295 w 295"/>
                <a:gd name="T23" fmla="*/ 150 h 150"/>
                <a:gd name="T24" fmla="*/ 295 w 295"/>
                <a:gd name="T25" fmla="*/ 113 h 150"/>
                <a:gd name="T26" fmla="*/ 295 w 295"/>
                <a:gd name="T27" fmla="*/ 85 h 150"/>
                <a:gd name="T28" fmla="*/ 29 w 295"/>
                <a:gd name="T29" fmla="*/ 8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5" h="150">
                  <a:moveTo>
                    <a:pt x="29" y="85"/>
                  </a:moveTo>
                  <a:cubicBezTo>
                    <a:pt x="29" y="82"/>
                    <a:pt x="29" y="78"/>
                    <a:pt x="29" y="75"/>
                  </a:cubicBezTo>
                  <a:cubicBezTo>
                    <a:pt x="29" y="33"/>
                    <a:pt x="24" y="0"/>
                    <a:pt x="18" y="0"/>
                  </a:cubicBezTo>
                  <a:cubicBezTo>
                    <a:pt x="0" y="0"/>
                    <a:pt x="0" y="0"/>
                    <a:pt x="0" y="0"/>
                  </a:cubicBezTo>
                  <a:cubicBezTo>
                    <a:pt x="0" y="85"/>
                    <a:pt x="0" y="85"/>
                    <a:pt x="0" y="85"/>
                  </a:cubicBezTo>
                  <a:cubicBezTo>
                    <a:pt x="0" y="113"/>
                    <a:pt x="0" y="113"/>
                    <a:pt x="0" y="113"/>
                  </a:cubicBezTo>
                  <a:cubicBezTo>
                    <a:pt x="0" y="150"/>
                    <a:pt x="0" y="150"/>
                    <a:pt x="0" y="150"/>
                  </a:cubicBezTo>
                  <a:cubicBezTo>
                    <a:pt x="18" y="150"/>
                    <a:pt x="18" y="150"/>
                    <a:pt x="18" y="150"/>
                  </a:cubicBezTo>
                  <a:cubicBezTo>
                    <a:pt x="22" y="150"/>
                    <a:pt x="25" y="135"/>
                    <a:pt x="27" y="113"/>
                  </a:cubicBezTo>
                  <a:cubicBezTo>
                    <a:pt x="267" y="113"/>
                    <a:pt x="267" y="113"/>
                    <a:pt x="267" y="113"/>
                  </a:cubicBezTo>
                  <a:cubicBezTo>
                    <a:pt x="277" y="150"/>
                    <a:pt x="277" y="150"/>
                    <a:pt x="277" y="150"/>
                  </a:cubicBezTo>
                  <a:cubicBezTo>
                    <a:pt x="295" y="150"/>
                    <a:pt x="295" y="150"/>
                    <a:pt x="295" y="150"/>
                  </a:cubicBezTo>
                  <a:cubicBezTo>
                    <a:pt x="295" y="113"/>
                    <a:pt x="295" y="113"/>
                    <a:pt x="295" y="113"/>
                  </a:cubicBezTo>
                  <a:cubicBezTo>
                    <a:pt x="295" y="85"/>
                    <a:pt x="295" y="85"/>
                    <a:pt x="295" y="85"/>
                  </a:cubicBezTo>
                  <a:lnTo>
                    <a:pt x="29"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 name="Freeform 8"/>
            <p:cNvSpPr/>
            <p:nvPr/>
          </p:nvSpPr>
          <p:spPr bwMode="auto">
            <a:xfrm>
              <a:off x="1709743" y="2071694"/>
              <a:ext cx="100013" cy="52388"/>
            </a:xfrm>
            <a:custGeom>
              <a:avLst/>
              <a:gdLst>
                <a:gd name="T0" fmla="*/ 52 w 52"/>
                <a:gd name="T1" fmla="*/ 27 h 27"/>
                <a:gd name="T2" fmla="*/ 25 w 52"/>
                <a:gd name="T3" fmla="*/ 0 h 27"/>
                <a:gd name="T4" fmla="*/ 0 w 52"/>
                <a:gd name="T5" fmla="*/ 0 h 27"/>
                <a:gd name="T6" fmla="*/ 0 w 52"/>
                <a:gd name="T7" fmla="*/ 27 h 27"/>
                <a:gd name="T8" fmla="*/ 52 w 52"/>
                <a:gd name="T9" fmla="*/ 27 h 27"/>
              </a:gdLst>
              <a:ahLst/>
              <a:cxnLst>
                <a:cxn ang="0">
                  <a:pos x="T0" y="T1"/>
                </a:cxn>
                <a:cxn ang="0">
                  <a:pos x="T2" y="T3"/>
                </a:cxn>
                <a:cxn ang="0">
                  <a:pos x="T4" y="T5"/>
                </a:cxn>
                <a:cxn ang="0">
                  <a:pos x="T6" y="T7"/>
                </a:cxn>
                <a:cxn ang="0">
                  <a:pos x="T8" y="T9"/>
                </a:cxn>
              </a:cxnLst>
              <a:rect l="0" t="0" r="r" b="b"/>
              <a:pathLst>
                <a:path w="52" h="27">
                  <a:moveTo>
                    <a:pt x="52" y="27"/>
                  </a:moveTo>
                  <a:cubicBezTo>
                    <a:pt x="51" y="12"/>
                    <a:pt x="39" y="0"/>
                    <a:pt x="25" y="0"/>
                  </a:cubicBezTo>
                  <a:cubicBezTo>
                    <a:pt x="0" y="0"/>
                    <a:pt x="0" y="0"/>
                    <a:pt x="0" y="0"/>
                  </a:cubicBezTo>
                  <a:cubicBezTo>
                    <a:pt x="0" y="27"/>
                    <a:pt x="0" y="27"/>
                    <a:pt x="0" y="27"/>
                  </a:cubicBezTo>
                  <a:lnTo>
                    <a:pt x="52"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 name="Freeform 9"/>
            <p:cNvSpPr/>
            <p:nvPr/>
          </p:nvSpPr>
          <p:spPr bwMode="auto">
            <a:xfrm>
              <a:off x="1833569" y="2071694"/>
              <a:ext cx="373063" cy="52388"/>
            </a:xfrm>
            <a:custGeom>
              <a:avLst/>
              <a:gdLst>
                <a:gd name="T0" fmla="*/ 193 w 193"/>
                <a:gd name="T1" fmla="*/ 27 h 27"/>
                <a:gd name="T2" fmla="*/ 166 w 193"/>
                <a:gd name="T3" fmla="*/ 0 h 27"/>
                <a:gd name="T4" fmla="*/ 27 w 193"/>
                <a:gd name="T5" fmla="*/ 0 h 27"/>
                <a:gd name="T6" fmla="*/ 0 w 193"/>
                <a:gd name="T7" fmla="*/ 27 h 27"/>
                <a:gd name="T8" fmla="*/ 193 w 193"/>
                <a:gd name="T9" fmla="*/ 27 h 27"/>
              </a:gdLst>
              <a:ahLst/>
              <a:cxnLst>
                <a:cxn ang="0">
                  <a:pos x="T0" y="T1"/>
                </a:cxn>
                <a:cxn ang="0">
                  <a:pos x="T2" y="T3"/>
                </a:cxn>
                <a:cxn ang="0">
                  <a:pos x="T4" y="T5"/>
                </a:cxn>
                <a:cxn ang="0">
                  <a:pos x="T6" y="T7"/>
                </a:cxn>
                <a:cxn ang="0">
                  <a:pos x="T8" y="T9"/>
                </a:cxn>
              </a:cxnLst>
              <a:rect l="0" t="0" r="r" b="b"/>
              <a:pathLst>
                <a:path w="193" h="27">
                  <a:moveTo>
                    <a:pt x="193" y="27"/>
                  </a:moveTo>
                  <a:cubicBezTo>
                    <a:pt x="192" y="12"/>
                    <a:pt x="180" y="0"/>
                    <a:pt x="166" y="0"/>
                  </a:cubicBezTo>
                  <a:cubicBezTo>
                    <a:pt x="27" y="0"/>
                    <a:pt x="27" y="0"/>
                    <a:pt x="27" y="0"/>
                  </a:cubicBezTo>
                  <a:cubicBezTo>
                    <a:pt x="12" y="0"/>
                    <a:pt x="0" y="12"/>
                    <a:pt x="0" y="27"/>
                  </a:cubicBezTo>
                  <a:lnTo>
                    <a:pt x="193"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2" name="Oval 10"/>
          <p:cNvSpPr>
            <a:spLocks noChangeArrowheads="1"/>
          </p:cNvSpPr>
          <p:nvPr/>
        </p:nvSpPr>
        <p:spPr bwMode="auto">
          <a:xfrm>
            <a:off x="2798520" y="2287732"/>
            <a:ext cx="964086" cy="964086"/>
          </a:xfrm>
          <a:prstGeom prst="ellipse">
            <a:avLst/>
          </a:pr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13" name="组合 12"/>
          <p:cNvGrpSpPr/>
          <p:nvPr/>
        </p:nvGrpSpPr>
        <p:grpSpPr>
          <a:xfrm>
            <a:off x="3030123" y="2499803"/>
            <a:ext cx="500878" cy="445070"/>
            <a:chOff x="3390909" y="1817693"/>
            <a:chExt cx="569914" cy="506414"/>
          </a:xfrm>
          <a:solidFill>
            <a:schemeClr val="bg1"/>
          </a:solidFill>
        </p:grpSpPr>
        <p:sp>
          <p:nvSpPr>
            <p:cNvPr id="14" name="Freeform 11"/>
            <p:cNvSpPr/>
            <p:nvPr/>
          </p:nvSpPr>
          <p:spPr bwMode="auto">
            <a:xfrm>
              <a:off x="3390909" y="2033594"/>
              <a:ext cx="569914" cy="290513"/>
            </a:xfrm>
            <a:custGeom>
              <a:avLst/>
              <a:gdLst>
                <a:gd name="T0" fmla="*/ 29 w 295"/>
                <a:gd name="T1" fmla="*/ 86 h 151"/>
                <a:gd name="T2" fmla="*/ 29 w 295"/>
                <a:gd name="T3" fmla="*/ 75 h 151"/>
                <a:gd name="T4" fmla="*/ 18 w 295"/>
                <a:gd name="T5" fmla="*/ 0 h 151"/>
                <a:gd name="T6" fmla="*/ 0 w 295"/>
                <a:gd name="T7" fmla="*/ 0 h 151"/>
                <a:gd name="T8" fmla="*/ 0 w 295"/>
                <a:gd name="T9" fmla="*/ 86 h 151"/>
                <a:gd name="T10" fmla="*/ 0 w 295"/>
                <a:gd name="T11" fmla="*/ 113 h 151"/>
                <a:gd name="T12" fmla="*/ 0 w 295"/>
                <a:gd name="T13" fmla="*/ 151 h 151"/>
                <a:gd name="T14" fmla="*/ 18 w 295"/>
                <a:gd name="T15" fmla="*/ 151 h 151"/>
                <a:gd name="T16" fmla="*/ 28 w 295"/>
                <a:gd name="T17" fmla="*/ 113 h 151"/>
                <a:gd name="T18" fmla="*/ 268 w 295"/>
                <a:gd name="T19" fmla="*/ 113 h 151"/>
                <a:gd name="T20" fmla="*/ 277 w 295"/>
                <a:gd name="T21" fmla="*/ 150 h 151"/>
                <a:gd name="T22" fmla="*/ 295 w 295"/>
                <a:gd name="T23" fmla="*/ 150 h 151"/>
                <a:gd name="T24" fmla="*/ 295 w 295"/>
                <a:gd name="T25" fmla="*/ 113 h 151"/>
                <a:gd name="T26" fmla="*/ 295 w 295"/>
                <a:gd name="T27" fmla="*/ 86 h 151"/>
                <a:gd name="T28" fmla="*/ 29 w 295"/>
                <a:gd name="T29" fmla="*/ 8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5" h="151">
                  <a:moveTo>
                    <a:pt x="29" y="86"/>
                  </a:moveTo>
                  <a:cubicBezTo>
                    <a:pt x="29" y="82"/>
                    <a:pt x="29" y="79"/>
                    <a:pt x="29" y="75"/>
                  </a:cubicBezTo>
                  <a:cubicBezTo>
                    <a:pt x="29" y="34"/>
                    <a:pt x="24" y="0"/>
                    <a:pt x="18" y="0"/>
                  </a:cubicBezTo>
                  <a:cubicBezTo>
                    <a:pt x="0" y="0"/>
                    <a:pt x="0" y="0"/>
                    <a:pt x="0" y="0"/>
                  </a:cubicBezTo>
                  <a:cubicBezTo>
                    <a:pt x="0" y="86"/>
                    <a:pt x="0" y="86"/>
                    <a:pt x="0" y="86"/>
                  </a:cubicBezTo>
                  <a:cubicBezTo>
                    <a:pt x="0" y="113"/>
                    <a:pt x="0" y="113"/>
                    <a:pt x="0" y="113"/>
                  </a:cubicBezTo>
                  <a:cubicBezTo>
                    <a:pt x="0" y="151"/>
                    <a:pt x="0" y="151"/>
                    <a:pt x="0" y="151"/>
                  </a:cubicBezTo>
                  <a:cubicBezTo>
                    <a:pt x="18" y="151"/>
                    <a:pt x="18" y="151"/>
                    <a:pt x="18" y="151"/>
                  </a:cubicBezTo>
                  <a:cubicBezTo>
                    <a:pt x="22" y="151"/>
                    <a:pt x="26" y="136"/>
                    <a:pt x="28" y="113"/>
                  </a:cubicBezTo>
                  <a:cubicBezTo>
                    <a:pt x="268" y="113"/>
                    <a:pt x="268" y="113"/>
                    <a:pt x="268" y="113"/>
                  </a:cubicBezTo>
                  <a:cubicBezTo>
                    <a:pt x="277" y="150"/>
                    <a:pt x="277" y="150"/>
                    <a:pt x="277" y="150"/>
                  </a:cubicBezTo>
                  <a:cubicBezTo>
                    <a:pt x="295" y="150"/>
                    <a:pt x="295" y="150"/>
                    <a:pt x="295" y="150"/>
                  </a:cubicBezTo>
                  <a:cubicBezTo>
                    <a:pt x="295" y="113"/>
                    <a:pt x="295" y="113"/>
                    <a:pt x="295" y="113"/>
                  </a:cubicBezTo>
                  <a:cubicBezTo>
                    <a:pt x="295" y="86"/>
                    <a:pt x="295" y="86"/>
                    <a:pt x="295" y="86"/>
                  </a:cubicBezTo>
                  <a:lnTo>
                    <a:pt x="29"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 name="Freeform 12"/>
            <p:cNvSpPr/>
            <p:nvPr/>
          </p:nvSpPr>
          <p:spPr bwMode="auto">
            <a:xfrm>
              <a:off x="3465522" y="2125669"/>
              <a:ext cx="100013" cy="50800"/>
            </a:xfrm>
            <a:custGeom>
              <a:avLst/>
              <a:gdLst>
                <a:gd name="T0" fmla="*/ 51 w 51"/>
                <a:gd name="T1" fmla="*/ 26 h 26"/>
                <a:gd name="T2" fmla="*/ 24 w 51"/>
                <a:gd name="T3" fmla="*/ 0 h 26"/>
                <a:gd name="T4" fmla="*/ 0 w 51"/>
                <a:gd name="T5" fmla="*/ 0 h 26"/>
                <a:gd name="T6" fmla="*/ 0 w 51"/>
                <a:gd name="T7" fmla="*/ 26 h 26"/>
                <a:gd name="T8" fmla="*/ 51 w 51"/>
                <a:gd name="T9" fmla="*/ 26 h 26"/>
              </a:gdLst>
              <a:ahLst/>
              <a:cxnLst>
                <a:cxn ang="0">
                  <a:pos x="T0" y="T1"/>
                </a:cxn>
                <a:cxn ang="0">
                  <a:pos x="T2" y="T3"/>
                </a:cxn>
                <a:cxn ang="0">
                  <a:pos x="T4" y="T5"/>
                </a:cxn>
                <a:cxn ang="0">
                  <a:pos x="T6" y="T7"/>
                </a:cxn>
                <a:cxn ang="0">
                  <a:pos x="T8" y="T9"/>
                </a:cxn>
              </a:cxnLst>
              <a:rect l="0" t="0" r="r" b="b"/>
              <a:pathLst>
                <a:path w="51" h="26">
                  <a:moveTo>
                    <a:pt x="51" y="26"/>
                  </a:moveTo>
                  <a:cubicBezTo>
                    <a:pt x="51" y="12"/>
                    <a:pt x="39" y="0"/>
                    <a:pt x="24" y="0"/>
                  </a:cubicBezTo>
                  <a:cubicBezTo>
                    <a:pt x="0" y="0"/>
                    <a:pt x="0" y="0"/>
                    <a:pt x="0" y="0"/>
                  </a:cubicBezTo>
                  <a:cubicBezTo>
                    <a:pt x="0" y="26"/>
                    <a:pt x="0" y="26"/>
                    <a:pt x="0" y="26"/>
                  </a:cubicBezTo>
                  <a:lnTo>
                    <a:pt x="51"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 name="Freeform 13"/>
            <p:cNvSpPr/>
            <p:nvPr/>
          </p:nvSpPr>
          <p:spPr bwMode="auto">
            <a:xfrm>
              <a:off x="3587760" y="2125669"/>
              <a:ext cx="373063" cy="50800"/>
            </a:xfrm>
            <a:custGeom>
              <a:avLst/>
              <a:gdLst>
                <a:gd name="T0" fmla="*/ 193 w 193"/>
                <a:gd name="T1" fmla="*/ 26 h 26"/>
                <a:gd name="T2" fmla="*/ 166 w 193"/>
                <a:gd name="T3" fmla="*/ 0 h 26"/>
                <a:gd name="T4" fmla="*/ 27 w 193"/>
                <a:gd name="T5" fmla="*/ 0 h 26"/>
                <a:gd name="T6" fmla="*/ 0 w 193"/>
                <a:gd name="T7" fmla="*/ 26 h 26"/>
                <a:gd name="T8" fmla="*/ 193 w 193"/>
                <a:gd name="T9" fmla="*/ 26 h 26"/>
              </a:gdLst>
              <a:ahLst/>
              <a:cxnLst>
                <a:cxn ang="0">
                  <a:pos x="T0" y="T1"/>
                </a:cxn>
                <a:cxn ang="0">
                  <a:pos x="T2" y="T3"/>
                </a:cxn>
                <a:cxn ang="0">
                  <a:pos x="T4" y="T5"/>
                </a:cxn>
                <a:cxn ang="0">
                  <a:pos x="T6" y="T7"/>
                </a:cxn>
                <a:cxn ang="0">
                  <a:pos x="T8" y="T9"/>
                </a:cxn>
              </a:cxnLst>
              <a:rect l="0" t="0" r="r" b="b"/>
              <a:pathLst>
                <a:path w="193" h="26">
                  <a:moveTo>
                    <a:pt x="193" y="26"/>
                  </a:moveTo>
                  <a:cubicBezTo>
                    <a:pt x="193" y="12"/>
                    <a:pt x="181" y="0"/>
                    <a:pt x="166" y="0"/>
                  </a:cubicBezTo>
                  <a:cubicBezTo>
                    <a:pt x="27" y="0"/>
                    <a:pt x="27" y="0"/>
                    <a:pt x="27" y="0"/>
                  </a:cubicBezTo>
                  <a:cubicBezTo>
                    <a:pt x="13" y="0"/>
                    <a:pt x="1" y="12"/>
                    <a:pt x="0" y="26"/>
                  </a:cubicBezTo>
                  <a:lnTo>
                    <a:pt x="193"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 name="Freeform 14"/>
            <p:cNvSpPr/>
            <p:nvPr/>
          </p:nvSpPr>
          <p:spPr bwMode="auto">
            <a:xfrm>
              <a:off x="3695710" y="1817693"/>
              <a:ext cx="115888" cy="111125"/>
            </a:xfrm>
            <a:custGeom>
              <a:avLst/>
              <a:gdLst>
                <a:gd name="T0" fmla="*/ 37 w 73"/>
                <a:gd name="T1" fmla="*/ 0 h 70"/>
                <a:gd name="T2" fmla="*/ 45 w 73"/>
                <a:gd name="T3" fmla="*/ 27 h 70"/>
                <a:gd name="T4" fmla="*/ 73 w 73"/>
                <a:gd name="T5" fmla="*/ 27 h 70"/>
                <a:gd name="T6" fmla="*/ 50 w 73"/>
                <a:gd name="T7" fmla="*/ 43 h 70"/>
                <a:gd name="T8" fmla="*/ 59 w 73"/>
                <a:gd name="T9" fmla="*/ 70 h 70"/>
                <a:gd name="T10" fmla="*/ 37 w 73"/>
                <a:gd name="T11" fmla="*/ 53 h 70"/>
                <a:gd name="T12" fmla="*/ 14 w 73"/>
                <a:gd name="T13" fmla="*/ 70 h 70"/>
                <a:gd name="T14" fmla="*/ 22 w 73"/>
                <a:gd name="T15" fmla="*/ 43 h 70"/>
                <a:gd name="T16" fmla="*/ 0 w 73"/>
                <a:gd name="T17" fmla="*/ 27 h 70"/>
                <a:gd name="T18" fmla="*/ 28 w 73"/>
                <a:gd name="T19" fmla="*/ 27 h 70"/>
                <a:gd name="T20" fmla="*/ 37 w 73"/>
                <a:gd name="T21"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 h="70">
                  <a:moveTo>
                    <a:pt x="37" y="0"/>
                  </a:moveTo>
                  <a:lnTo>
                    <a:pt x="45" y="27"/>
                  </a:lnTo>
                  <a:lnTo>
                    <a:pt x="73" y="27"/>
                  </a:lnTo>
                  <a:lnTo>
                    <a:pt x="50" y="43"/>
                  </a:lnTo>
                  <a:lnTo>
                    <a:pt x="59" y="70"/>
                  </a:lnTo>
                  <a:lnTo>
                    <a:pt x="37" y="53"/>
                  </a:lnTo>
                  <a:lnTo>
                    <a:pt x="14" y="70"/>
                  </a:lnTo>
                  <a:lnTo>
                    <a:pt x="22" y="43"/>
                  </a:lnTo>
                  <a:lnTo>
                    <a:pt x="0" y="27"/>
                  </a:lnTo>
                  <a:lnTo>
                    <a:pt x="28" y="27"/>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Freeform 15"/>
            <p:cNvSpPr/>
            <p:nvPr/>
          </p:nvSpPr>
          <p:spPr bwMode="auto">
            <a:xfrm>
              <a:off x="3835410" y="1892306"/>
              <a:ext cx="115888" cy="107950"/>
            </a:xfrm>
            <a:custGeom>
              <a:avLst/>
              <a:gdLst>
                <a:gd name="T0" fmla="*/ 37 w 73"/>
                <a:gd name="T1" fmla="*/ 0 h 68"/>
                <a:gd name="T2" fmla="*/ 45 w 73"/>
                <a:gd name="T3" fmla="*/ 25 h 68"/>
                <a:gd name="T4" fmla="*/ 73 w 73"/>
                <a:gd name="T5" fmla="*/ 25 h 68"/>
                <a:gd name="T6" fmla="*/ 51 w 73"/>
                <a:gd name="T7" fmla="*/ 42 h 68"/>
                <a:gd name="T8" fmla="*/ 60 w 73"/>
                <a:gd name="T9" fmla="*/ 68 h 68"/>
                <a:gd name="T10" fmla="*/ 37 w 73"/>
                <a:gd name="T11" fmla="*/ 52 h 68"/>
                <a:gd name="T12" fmla="*/ 15 w 73"/>
                <a:gd name="T13" fmla="*/ 68 h 68"/>
                <a:gd name="T14" fmla="*/ 23 w 73"/>
                <a:gd name="T15" fmla="*/ 42 h 68"/>
                <a:gd name="T16" fmla="*/ 0 w 73"/>
                <a:gd name="T17" fmla="*/ 25 h 68"/>
                <a:gd name="T18" fmla="*/ 28 w 73"/>
                <a:gd name="T19" fmla="*/ 25 h 68"/>
                <a:gd name="T20" fmla="*/ 37 w 73"/>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 h="68">
                  <a:moveTo>
                    <a:pt x="37" y="0"/>
                  </a:moveTo>
                  <a:lnTo>
                    <a:pt x="45" y="25"/>
                  </a:lnTo>
                  <a:lnTo>
                    <a:pt x="73" y="25"/>
                  </a:lnTo>
                  <a:lnTo>
                    <a:pt x="51" y="42"/>
                  </a:lnTo>
                  <a:lnTo>
                    <a:pt x="60" y="68"/>
                  </a:lnTo>
                  <a:lnTo>
                    <a:pt x="37" y="52"/>
                  </a:lnTo>
                  <a:lnTo>
                    <a:pt x="15" y="68"/>
                  </a:lnTo>
                  <a:lnTo>
                    <a:pt x="23" y="42"/>
                  </a:lnTo>
                  <a:lnTo>
                    <a:pt x="0" y="25"/>
                  </a:lnTo>
                  <a:lnTo>
                    <a:pt x="28" y="25"/>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16"/>
            <p:cNvSpPr/>
            <p:nvPr/>
          </p:nvSpPr>
          <p:spPr bwMode="auto">
            <a:xfrm>
              <a:off x="3548072" y="1817693"/>
              <a:ext cx="115888" cy="111125"/>
            </a:xfrm>
            <a:custGeom>
              <a:avLst/>
              <a:gdLst>
                <a:gd name="T0" fmla="*/ 36 w 73"/>
                <a:gd name="T1" fmla="*/ 0 h 70"/>
                <a:gd name="T2" fmla="*/ 28 w 73"/>
                <a:gd name="T3" fmla="*/ 27 h 70"/>
                <a:gd name="T4" fmla="*/ 0 w 73"/>
                <a:gd name="T5" fmla="*/ 27 h 70"/>
                <a:gd name="T6" fmla="*/ 22 w 73"/>
                <a:gd name="T7" fmla="*/ 43 h 70"/>
                <a:gd name="T8" fmla="*/ 13 w 73"/>
                <a:gd name="T9" fmla="*/ 70 h 70"/>
                <a:gd name="T10" fmla="*/ 36 w 73"/>
                <a:gd name="T11" fmla="*/ 53 h 70"/>
                <a:gd name="T12" fmla="*/ 58 w 73"/>
                <a:gd name="T13" fmla="*/ 70 h 70"/>
                <a:gd name="T14" fmla="*/ 50 w 73"/>
                <a:gd name="T15" fmla="*/ 43 h 70"/>
                <a:gd name="T16" fmla="*/ 73 w 73"/>
                <a:gd name="T17" fmla="*/ 27 h 70"/>
                <a:gd name="T18" fmla="*/ 45 w 73"/>
                <a:gd name="T19" fmla="*/ 27 h 70"/>
                <a:gd name="T20" fmla="*/ 36 w 73"/>
                <a:gd name="T21"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 h="70">
                  <a:moveTo>
                    <a:pt x="36" y="0"/>
                  </a:moveTo>
                  <a:lnTo>
                    <a:pt x="28" y="27"/>
                  </a:lnTo>
                  <a:lnTo>
                    <a:pt x="0" y="27"/>
                  </a:lnTo>
                  <a:lnTo>
                    <a:pt x="22" y="43"/>
                  </a:lnTo>
                  <a:lnTo>
                    <a:pt x="13" y="70"/>
                  </a:lnTo>
                  <a:lnTo>
                    <a:pt x="36" y="53"/>
                  </a:lnTo>
                  <a:lnTo>
                    <a:pt x="58" y="70"/>
                  </a:lnTo>
                  <a:lnTo>
                    <a:pt x="50" y="43"/>
                  </a:lnTo>
                  <a:lnTo>
                    <a:pt x="73" y="27"/>
                  </a:lnTo>
                  <a:lnTo>
                    <a:pt x="45" y="27"/>
                  </a:lnTo>
                  <a:lnTo>
                    <a:pt x="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Freeform 17"/>
            <p:cNvSpPr/>
            <p:nvPr/>
          </p:nvSpPr>
          <p:spPr bwMode="auto">
            <a:xfrm>
              <a:off x="3408372" y="1892306"/>
              <a:ext cx="114300" cy="107950"/>
            </a:xfrm>
            <a:custGeom>
              <a:avLst/>
              <a:gdLst>
                <a:gd name="T0" fmla="*/ 35 w 72"/>
                <a:gd name="T1" fmla="*/ 0 h 68"/>
                <a:gd name="T2" fmla="*/ 27 w 72"/>
                <a:gd name="T3" fmla="*/ 25 h 68"/>
                <a:gd name="T4" fmla="*/ 0 w 72"/>
                <a:gd name="T5" fmla="*/ 25 h 68"/>
                <a:gd name="T6" fmla="*/ 22 w 72"/>
                <a:gd name="T7" fmla="*/ 42 h 68"/>
                <a:gd name="T8" fmla="*/ 13 w 72"/>
                <a:gd name="T9" fmla="*/ 68 h 68"/>
                <a:gd name="T10" fmla="*/ 35 w 72"/>
                <a:gd name="T11" fmla="*/ 52 h 68"/>
                <a:gd name="T12" fmla="*/ 58 w 72"/>
                <a:gd name="T13" fmla="*/ 68 h 68"/>
                <a:gd name="T14" fmla="*/ 50 w 72"/>
                <a:gd name="T15" fmla="*/ 42 h 68"/>
                <a:gd name="T16" fmla="*/ 72 w 72"/>
                <a:gd name="T17" fmla="*/ 25 h 68"/>
                <a:gd name="T18" fmla="*/ 44 w 72"/>
                <a:gd name="T19" fmla="*/ 25 h 68"/>
                <a:gd name="T20" fmla="*/ 35 w 72"/>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68">
                  <a:moveTo>
                    <a:pt x="35" y="0"/>
                  </a:moveTo>
                  <a:lnTo>
                    <a:pt x="27" y="25"/>
                  </a:lnTo>
                  <a:lnTo>
                    <a:pt x="0" y="25"/>
                  </a:lnTo>
                  <a:lnTo>
                    <a:pt x="22" y="42"/>
                  </a:lnTo>
                  <a:lnTo>
                    <a:pt x="13" y="68"/>
                  </a:lnTo>
                  <a:lnTo>
                    <a:pt x="35" y="52"/>
                  </a:lnTo>
                  <a:lnTo>
                    <a:pt x="58" y="68"/>
                  </a:lnTo>
                  <a:lnTo>
                    <a:pt x="50" y="42"/>
                  </a:lnTo>
                  <a:lnTo>
                    <a:pt x="72" y="25"/>
                  </a:lnTo>
                  <a:lnTo>
                    <a:pt x="44" y="25"/>
                  </a:lnTo>
                  <a:lnTo>
                    <a:pt x="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1" name="Oval 18"/>
          <p:cNvSpPr>
            <a:spLocks noChangeArrowheads="1"/>
          </p:cNvSpPr>
          <p:nvPr/>
        </p:nvSpPr>
        <p:spPr bwMode="auto">
          <a:xfrm>
            <a:off x="4664069" y="2287732"/>
            <a:ext cx="962690" cy="964086"/>
          </a:xfrm>
          <a:prstGeom prst="ellipse">
            <a:avLst/>
          </a:pr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22" name="组合 21"/>
          <p:cNvGrpSpPr/>
          <p:nvPr/>
        </p:nvGrpSpPr>
        <p:grpSpPr>
          <a:xfrm>
            <a:off x="4894277" y="2531893"/>
            <a:ext cx="500878" cy="415771"/>
            <a:chOff x="5143513" y="1854206"/>
            <a:chExt cx="569914" cy="473076"/>
          </a:xfrm>
          <a:solidFill>
            <a:schemeClr val="bg1"/>
          </a:solidFill>
        </p:grpSpPr>
        <p:sp>
          <p:nvSpPr>
            <p:cNvPr id="23" name="Rectangle 19"/>
            <p:cNvSpPr>
              <a:spLocks noChangeArrowheads="1"/>
            </p:cNvSpPr>
            <p:nvPr/>
          </p:nvSpPr>
          <p:spPr bwMode="auto">
            <a:xfrm>
              <a:off x="5143513" y="2300294"/>
              <a:ext cx="569914"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Rectangle 20"/>
            <p:cNvSpPr>
              <a:spLocks noChangeArrowheads="1"/>
            </p:cNvSpPr>
            <p:nvPr/>
          </p:nvSpPr>
          <p:spPr bwMode="auto">
            <a:xfrm>
              <a:off x="5210188" y="2197106"/>
              <a:ext cx="44450" cy="857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Rectangle 21"/>
            <p:cNvSpPr>
              <a:spLocks noChangeArrowheads="1"/>
            </p:cNvSpPr>
            <p:nvPr/>
          </p:nvSpPr>
          <p:spPr bwMode="auto">
            <a:xfrm>
              <a:off x="5272101" y="2197106"/>
              <a:ext cx="46038" cy="857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 name="Rectangle 22"/>
            <p:cNvSpPr>
              <a:spLocks noChangeArrowheads="1"/>
            </p:cNvSpPr>
            <p:nvPr/>
          </p:nvSpPr>
          <p:spPr bwMode="auto">
            <a:xfrm>
              <a:off x="5603889" y="2197106"/>
              <a:ext cx="46038" cy="857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 name="Rectangle 23"/>
            <p:cNvSpPr>
              <a:spLocks noChangeArrowheads="1"/>
            </p:cNvSpPr>
            <p:nvPr/>
          </p:nvSpPr>
          <p:spPr bwMode="auto">
            <a:xfrm>
              <a:off x="5540389" y="2197106"/>
              <a:ext cx="46038" cy="857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Freeform 24"/>
            <p:cNvSpPr/>
            <p:nvPr/>
          </p:nvSpPr>
          <p:spPr bwMode="auto">
            <a:xfrm>
              <a:off x="5337188" y="2197106"/>
              <a:ext cx="185738" cy="85725"/>
            </a:xfrm>
            <a:custGeom>
              <a:avLst/>
              <a:gdLst>
                <a:gd name="T0" fmla="*/ 58 w 117"/>
                <a:gd name="T1" fmla="*/ 0 h 54"/>
                <a:gd name="T2" fmla="*/ 34 w 117"/>
                <a:gd name="T3" fmla="*/ 0 h 54"/>
                <a:gd name="T4" fmla="*/ 0 w 117"/>
                <a:gd name="T5" fmla="*/ 0 h 54"/>
                <a:gd name="T6" fmla="*/ 0 w 117"/>
                <a:gd name="T7" fmla="*/ 54 h 54"/>
                <a:gd name="T8" fmla="*/ 34 w 117"/>
                <a:gd name="T9" fmla="*/ 54 h 54"/>
                <a:gd name="T10" fmla="*/ 34 w 117"/>
                <a:gd name="T11" fmla="*/ 17 h 54"/>
                <a:gd name="T12" fmla="*/ 58 w 117"/>
                <a:gd name="T13" fmla="*/ 17 h 54"/>
                <a:gd name="T14" fmla="*/ 82 w 117"/>
                <a:gd name="T15" fmla="*/ 17 h 54"/>
                <a:gd name="T16" fmla="*/ 82 w 117"/>
                <a:gd name="T17" fmla="*/ 54 h 54"/>
                <a:gd name="T18" fmla="*/ 117 w 117"/>
                <a:gd name="T19" fmla="*/ 54 h 54"/>
                <a:gd name="T20" fmla="*/ 117 w 117"/>
                <a:gd name="T21" fmla="*/ 0 h 54"/>
                <a:gd name="T22" fmla="*/ 82 w 117"/>
                <a:gd name="T23" fmla="*/ 0 h 54"/>
                <a:gd name="T24" fmla="*/ 58 w 117"/>
                <a:gd name="T2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7" h="54">
                  <a:moveTo>
                    <a:pt x="58" y="0"/>
                  </a:moveTo>
                  <a:lnTo>
                    <a:pt x="34" y="0"/>
                  </a:lnTo>
                  <a:lnTo>
                    <a:pt x="0" y="0"/>
                  </a:lnTo>
                  <a:lnTo>
                    <a:pt x="0" y="54"/>
                  </a:lnTo>
                  <a:lnTo>
                    <a:pt x="34" y="54"/>
                  </a:lnTo>
                  <a:lnTo>
                    <a:pt x="34" y="17"/>
                  </a:lnTo>
                  <a:lnTo>
                    <a:pt x="58" y="17"/>
                  </a:lnTo>
                  <a:lnTo>
                    <a:pt x="82" y="17"/>
                  </a:lnTo>
                  <a:lnTo>
                    <a:pt x="82" y="54"/>
                  </a:lnTo>
                  <a:lnTo>
                    <a:pt x="117" y="54"/>
                  </a:lnTo>
                  <a:lnTo>
                    <a:pt x="117" y="0"/>
                  </a:lnTo>
                  <a:lnTo>
                    <a:pt x="82" y="0"/>
                  </a:lnTo>
                  <a:lnTo>
                    <a:pt x="5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Freeform 25"/>
            <p:cNvSpPr/>
            <p:nvPr/>
          </p:nvSpPr>
          <p:spPr bwMode="auto">
            <a:xfrm>
              <a:off x="5143513" y="2105031"/>
              <a:ext cx="569914" cy="92075"/>
            </a:xfrm>
            <a:custGeom>
              <a:avLst/>
              <a:gdLst>
                <a:gd name="T0" fmla="*/ 275 w 295"/>
                <a:gd name="T1" fmla="*/ 28 h 48"/>
                <a:gd name="T2" fmla="*/ 266 w 295"/>
                <a:gd name="T3" fmla="*/ 16 h 48"/>
                <a:gd name="T4" fmla="*/ 256 w 295"/>
                <a:gd name="T5" fmla="*/ 28 h 48"/>
                <a:gd name="T6" fmla="*/ 247 w 295"/>
                <a:gd name="T7" fmla="*/ 0 h 48"/>
                <a:gd name="T8" fmla="*/ 237 w 295"/>
                <a:gd name="T9" fmla="*/ 28 h 48"/>
                <a:gd name="T10" fmla="*/ 228 w 295"/>
                <a:gd name="T11" fmla="*/ 0 h 48"/>
                <a:gd name="T12" fmla="*/ 218 w 295"/>
                <a:gd name="T13" fmla="*/ 28 h 48"/>
                <a:gd name="T14" fmla="*/ 209 w 295"/>
                <a:gd name="T15" fmla="*/ 0 h 48"/>
                <a:gd name="T16" fmla="*/ 199 w 295"/>
                <a:gd name="T17" fmla="*/ 28 h 48"/>
                <a:gd name="T18" fmla="*/ 190 w 295"/>
                <a:gd name="T19" fmla="*/ 0 h 48"/>
                <a:gd name="T20" fmla="*/ 180 w 295"/>
                <a:gd name="T21" fmla="*/ 28 h 48"/>
                <a:gd name="T22" fmla="*/ 172 w 295"/>
                <a:gd name="T23" fmla="*/ 0 h 48"/>
                <a:gd name="T24" fmla="*/ 161 w 295"/>
                <a:gd name="T25" fmla="*/ 28 h 48"/>
                <a:gd name="T26" fmla="*/ 153 w 295"/>
                <a:gd name="T27" fmla="*/ 0 h 48"/>
                <a:gd name="T28" fmla="*/ 142 w 295"/>
                <a:gd name="T29" fmla="*/ 28 h 48"/>
                <a:gd name="T30" fmla="*/ 134 w 295"/>
                <a:gd name="T31" fmla="*/ 0 h 48"/>
                <a:gd name="T32" fmla="*/ 124 w 295"/>
                <a:gd name="T33" fmla="*/ 28 h 48"/>
                <a:gd name="T34" fmla="*/ 115 w 295"/>
                <a:gd name="T35" fmla="*/ 0 h 48"/>
                <a:gd name="T36" fmla="*/ 105 w 295"/>
                <a:gd name="T37" fmla="*/ 28 h 48"/>
                <a:gd name="T38" fmla="*/ 96 w 295"/>
                <a:gd name="T39" fmla="*/ 0 h 48"/>
                <a:gd name="T40" fmla="*/ 86 w 295"/>
                <a:gd name="T41" fmla="*/ 28 h 48"/>
                <a:gd name="T42" fmla="*/ 77 w 295"/>
                <a:gd name="T43" fmla="*/ 0 h 48"/>
                <a:gd name="T44" fmla="*/ 67 w 295"/>
                <a:gd name="T45" fmla="*/ 28 h 48"/>
                <a:gd name="T46" fmla="*/ 58 w 295"/>
                <a:gd name="T47" fmla="*/ 0 h 48"/>
                <a:gd name="T48" fmla="*/ 48 w 295"/>
                <a:gd name="T49" fmla="*/ 28 h 48"/>
                <a:gd name="T50" fmla="*/ 39 w 295"/>
                <a:gd name="T51" fmla="*/ 11 h 48"/>
                <a:gd name="T52" fmla="*/ 29 w 295"/>
                <a:gd name="T53" fmla="*/ 28 h 48"/>
                <a:gd name="T54" fmla="*/ 20 w 295"/>
                <a:gd name="T55" fmla="*/ 19 h 48"/>
                <a:gd name="T56" fmla="*/ 0 w 295"/>
                <a:gd name="T57" fmla="*/ 28 h 48"/>
                <a:gd name="T58" fmla="*/ 29 w 295"/>
                <a:gd name="T59" fmla="*/ 39 h 48"/>
                <a:gd name="T60" fmla="*/ 275 w 295"/>
                <a:gd name="T61" fmla="*/ 48 h 48"/>
                <a:gd name="T62" fmla="*/ 295 w 295"/>
                <a:gd name="T63"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5" h="48">
                  <a:moveTo>
                    <a:pt x="275" y="19"/>
                  </a:moveTo>
                  <a:cubicBezTo>
                    <a:pt x="275" y="28"/>
                    <a:pt x="275" y="28"/>
                    <a:pt x="275" y="28"/>
                  </a:cubicBezTo>
                  <a:cubicBezTo>
                    <a:pt x="266" y="28"/>
                    <a:pt x="266" y="28"/>
                    <a:pt x="266" y="28"/>
                  </a:cubicBezTo>
                  <a:cubicBezTo>
                    <a:pt x="266" y="16"/>
                    <a:pt x="266" y="16"/>
                    <a:pt x="266" y="16"/>
                  </a:cubicBezTo>
                  <a:cubicBezTo>
                    <a:pt x="262" y="14"/>
                    <a:pt x="258" y="12"/>
                    <a:pt x="256" y="10"/>
                  </a:cubicBezTo>
                  <a:cubicBezTo>
                    <a:pt x="256" y="28"/>
                    <a:pt x="256" y="28"/>
                    <a:pt x="256" y="28"/>
                  </a:cubicBezTo>
                  <a:cubicBezTo>
                    <a:pt x="247" y="28"/>
                    <a:pt x="247" y="28"/>
                    <a:pt x="247" y="28"/>
                  </a:cubicBezTo>
                  <a:cubicBezTo>
                    <a:pt x="247" y="0"/>
                    <a:pt x="247" y="0"/>
                    <a:pt x="247" y="0"/>
                  </a:cubicBezTo>
                  <a:cubicBezTo>
                    <a:pt x="237" y="0"/>
                    <a:pt x="237" y="0"/>
                    <a:pt x="237" y="0"/>
                  </a:cubicBezTo>
                  <a:cubicBezTo>
                    <a:pt x="237" y="28"/>
                    <a:pt x="237" y="28"/>
                    <a:pt x="237" y="28"/>
                  </a:cubicBezTo>
                  <a:cubicBezTo>
                    <a:pt x="228" y="28"/>
                    <a:pt x="228" y="28"/>
                    <a:pt x="228" y="28"/>
                  </a:cubicBezTo>
                  <a:cubicBezTo>
                    <a:pt x="228" y="0"/>
                    <a:pt x="228" y="0"/>
                    <a:pt x="228" y="0"/>
                  </a:cubicBezTo>
                  <a:cubicBezTo>
                    <a:pt x="218" y="0"/>
                    <a:pt x="218" y="0"/>
                    <a:pt x="218" y="0"/>
                  </a:cubicBezTo>
                  <a:cubicBezTo>
                    <a:pt x="218" y="28"/>
                    <a:pt x="218" y="28"/>
                    <a:pt x="218" y="28"/>
                  </a:cubicBezTo>
                  <a:cubicBezTo>
                    <a:pt x="209" y="28"/>
                    <a:pt x="209" y="28"/>
                    <a:pt x="209" y="28"/>
                  </a:cubicBezTo>
                  <a:cubicBezTo>
                    <a:pt x="209" y="0"/>
                    <a:pt x="209" y="0"/>
                    <a:pt x="209" y="0"/>
                  </a:cubicBezTo>
                  <a:cubicBezTo>
                    <a:pt x="199" y="0"/>
                    <a:pt x="199" y="0"/>
                    <a:pt x="199" y="0"/>
                  </a:cubicBezTo>
                  <a:cubicBezTo>
                    <a:pt x="199" y="28"/>
                    <a:pt x="199" y="28"/>
                    <a:pt x="199" y="28"/>
                  </a:cubicBezTo>
                  <a:cubicBezTo>
                    <a:pt x="190" y="28"/>
                    <a:pt x="190" y="28"/>
                    <a:pt x="190" y="28"/>
                  </a:cubicBezTo>
                  <a:cubicBezTo>
                    <a:pt x="190" y="0"/>
                    <a:pt x="190" y="0"/>
                    <a:pt x="190" y="0"/>
                  </a:cubicBezTo>
                  <a:cubicBezTo>
                    <a:pt x="180" y="0"/>
                    <a:pt x="180" y="0"/>
                    <a:pt x="180" y="0"/>
                  </a:cubicBezTo>
                  <a:cubicBezTo>
                    <a:pt x="180" y="28"/>
                    <a:pt x="180" y="28"/>
                    <a:pt x="180" y="28"/>
                  </a:cubicBezTo>
                  <a:cubicBezTo>
                    <a:pt x="172" y="28"/>
                    <a:pt x="172" y="28"/>
                    <a:pt x="172" y="28"/>
                  </a:cubicBezTo>
                  <a:cubicBezTo>
                    <a:pt x="172" y="0"/>
                    <a:pt x="172" y="0"/>
                    <a:pt x="172" y="0"/>
                  </a:cubicBezTo>
                  <a:cubicBezTo>
                    <a:pt x="161" y="0"/>
                    <a:pt x="161" y="0"/>
                    <a:pt x="161" y="0"/>
                  </a:cubicBezTo>
                  <a:cubicBezTo>
                    <a:pt x="161" y="28"/>
                    <a:pt x="161" y="28"/>
                    <a:pt x="161" y="28"/>
                  </a:cubicBezTo>
                  <a:cubicBezTo>
                    <a:pt x="153" y="28"/>
                    <a:pt x="153" y="28"/>
                    <a:pt x="153" y="28"/>
                  </a:cubicBezTo>
                  <a:cubicBezTo>
                    <a:pt x="153" y="0"/>
                    <a:pt x="153" y="0"/>
                    <a:pt x="153" y="0"/>
                  </a:cubicBezTo>
                  <a:cubicBezTo>
                    <a:pt x="142" y="0"/>
                    <a:pt x="142" y="0"/>
                    <a:pt x="142" y="0"/>
                  </a:cubicBezTo>
                  <a:cubicBezTo>
                    <a:pt x="142" y="28"/>
                    <a:pt x="142" y="28"/>
                    <a:pt x="142" y="28"/>
                  </a:cubicBezTo>
                  <a:cubicBezTo>
                    <a:pt x="134" y="28"/>
                    <a:pt x="134" y="28"/>
                    <a:pt x="134" y="28"/>
                  </a:cubicBezTo>
                  <a:cubicBezTo>
                    <a:pt x="134" y="0"/>
                    <a:pt x="134" y="0"/>
                    <a:pt x="134" y="0"/>
                  </a:cubicBezTo>
                  <a:cubicBezTo>
                    <a:pt x="124" y="0"/>
                    <a:pt x="124" y="0"/>
                    <a:pt x="124" y="0"/>
                  </a:cubicBezTo>
                  <a:cubicBezTo>
                    <a:pt x="124" y="28"/>
                    <a:pt x="124" y="28"/>
                    <a:pt x="124" y="28"/>
                  </a:cubicBezTo>
                  <a:cubicBezTo>
                    <a:pt x="115" y="28"/>
                    <a:pt x="115" y="28"/>
                    <a:pt x="115" y="28"/>
                  </a:cubicBezTo>
                  <a:cubicBezTo>
                    <a:pt x="115" y="0"/>
                    <a:pt x="115" y="0"/>
                    <a:pt x="115" y="0"/>
                  </a:cubicBezTo>
                  <a:cubicBezTo>
                    <a:pt x="105" y="0"/>
                    <a:pt x="105" y="0"/>
                    <a:pt x="105" y="0"/>
                  </a:cubicBezTo>
                  <a:cubicBezTo>
                    <a:pt x="105" y="28"/>
                    <a:pt x="105" y="28"/>
                    <a:pt x="105" y="28"/>
                  </a:cubicBezTo>
                  <a:cubicBezTo>
                    <a:pt x="96" y="28"/>
                    <a:pt x="96" y="28"/>
                    <a:pt x="96" y="28"/>
                  </a:cubicBezTo>
                  <a:cubicBezTo>
                    <a:pt x="96" y="0"/>
                    <a:pt x="96" y="0"/>
                    <a:pt x="96" y="0"/>
                  </a:cubicBezTo>
                  <a:cubicBezTo>
                    <a:pt x="86" y="0"/>
                    <a:pt x="86" y="0"/>
                    <a:pt x="86" y="0"/>
                  </a:cubicBezTo>
                  <a:cubicBezTo>
                    <a:pt x="86" y="28"/>
                    <a:pt x="86" y="28"/>
                    <a:pt x="86" y="28"/>
                  </a:cubicBezTo>
                  <a:cubicBezTo>
                    <a:pt x="77" y="28"/>
                    <a:pt x="77" y="28"/>
                    <a:pt x="77" y="28"/>
                  </a:cubicBezTo>
                  <a:cubicBezTo>
                    <a:pt x="77" y="0"/>
                    <a:pt x="77" y="0"/>
                    <a:pt x="77" y="0"/>
                  </a:cubicBezTo>
                  <a:cubicBezTo>
                    <a:pt x="67" y="0"/>
                    <a:pt x="67" y="0"/>
                    <a:pt x="67" y="0"/>
                  </a:cubicBezTo>
                  <a:cubicBezTo>
                    <a:pt x="67" y="28"/>
                    <a:pt x="67" y="28"/>
                    <a:pt x="67" y="28"/>
                  </a:cubicBezTo>
                  <a:cubicBezTo>
                    <a:pt x="58" y="28"/>
                    <a:pt x="58" y="28"/>
                    <a:pt x="58" y="28"/>
                  </a:cubicBezTo>
                  <a:cubicBezTo>
                    <a:pt x="58" y="0"/>
                    <a:pt x="58" y="0"/>
                    <a:pt x="58" y="0"/>
                  </a:cubicBezTo>
                  <a:cubicBezTo>
                    <a:pt x="48" y="0"/>
                    <a:pt x="48" y="0"/>
                    <a:pt x="48" y="0"/>
                  </a:cubicBezTo>
                  <a:cubicBezTo>
                    <a:pt x="48" y="28"/>
                    <a:pt x="48" y="28"/>
                    <a:pt x="48" y="28"/>
                  </a:cubicBezTo>
                  <a:cubicBezTo>
                    <a:pt x="39" y="28"/>
                    <a:pt x="39" y="28"/>
                    <a:pt x="39" y="28"/>
                  </a:cubicBezTo>
                  <a:cubicBezTo>
                    <a:pt x="39" y="11"/>
                    <a:pt x="39" y="11"/>
                    <a:pt x="39" y="11"/>
                  </a:cubicBezTo>
                  <a:cubicBezTo>
                    <a:pt x="37" y="13"/>
                    <a:pt x="33" y="14"/>
                    <a:pt x="29" y="16"/>
                  </a:cubicBezTo>
                  <a:cubicBezTo>
                    <a:pt x="29" y="28"/>
                    <a:pt x="29" y="28"/>
                    <a:pt x="29" y="28"/>
                  </a:cubicBezTo>
                  <a:cubicBezTo>
                    <a:pt x="20" y="28"/>
                    <a:pt x="20" y="28"/>
                    <a:pt x="20" y="28"/>
                  </a:cubicBezTo>
                  <a:cubicBezTo>
                    <a:pt x="20" y="19"/>
                    <a:pt x="20" y="19"/>
                    <a:pt x="20" y="19"/>
                  </a:cubicBezTo>
                  <a:cubicBezTo>
                    <a:pt x="14" y="21"/>
                    <a:pt x="8" y="22"/>
                    <a:pt x="0" y="24"/>
                  </a:cubicBezTo>
                  <a:cubicBezTo>
                    <a:pt x="0" y="28"/>
                    <a:pt x="0" y="28"/>
                    <a:pt x="0" y="28"/>
                  </a:cubicBezTo>
                  <a:cubicBezTo>
                    <a:pt x="20" y="48"/>
                    <a:pt x="20" y="48"/>
                    <a:pt x="20" y="48"/>
                  </a:cubicBezTo>
                  <a:cubicBezTo>
                    <a:pt x="29" y="39"/>
                    <a:pt x="29" y="39"/>
                    <a:pt x="29" y="39"/>
                  </a:cubicBezTo>
                  <a:cubicBezTo>
                    <a:pt x="266" y="39"/>
                    <a:pt x="266" y="39"/>
                    <a:pt x="266" y="39"/>
                  </a:cubicBezTo>
                  <a:cubicBezTo>
                    <a:pt x="275" y="48"/>
                    <a:pt x="275" y="48"/>
                    <a:pt x="275" y="48"/>
                  </a:cubicBezTo>
                  <a:cubicBezTo>
                    <a:pt x="295" y="28"/>
                    <a:pt x="295" y="28"/>
                    <a:pt x="295" y="28"/>
                  </a:cubicBezTo>
                  <a:cubicBezTo>
                    <a:pt x="295" y="24"/>
                    <a:pt x="295" y="24"/>
                    <a:pt x="295" y="24"/>
                  </a:cubicBezTo>
                  <a:cubicBezTo>
                    <a:pt x="288" y="22"/>
                    <a:pt x="281" y="21"/>
                    <a:pt x="275" y="1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Rectangle 26"/>
            <p:cNvSpPr>
              <a:spLocks noChangeArrowheads="1"/>
            </p:cNvSpPr>
            <p:nvPr/>
          </p:nvSpPr>
          <p:spPr bwMode="auto">
            <a:xfrm>
              <a:off x="5245113" y="2060581"/>
              <a:ext cx="368301"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27"/>
            <p:cNvSpPr>
              <a:spLocks noEditPoints="1"/>
            </p:cNvSpPr>
            <p:nvPr/>
          </p:nvSpPr>
          <p:spPr bwMode="auto">
            <a:xfrm>
              <a:off x="5143513" y="1854206"/>
              <a:ext cx="569914" cy="206375"/>
            </a:xfrm>
            <a:custGeom>
              <a:avLst/>
              <a:gdLst>
                <a:gd name="T0" fmla="*/ 275 w 295"/>
                <a:gd name="T1" fmla="*/ 85 h 106"/>
                <a:gd name="T2" fmla="*/ 266 w 295"/>
                <a:gd name="T3" fmla="*/ 65 h 106"/>
                <a:gd name="T4" fmla="*/ 256 w 295"/>
                <a:gd name="T5" fmla="*/ 85 h 106"/>
                <a:gd name="T6" fmla="*/ 247 w 295"/>
                <a:gd name="T7" fmla="*/ 25 h 106"/>
                <a:gd name="T8" fmla="*/ 248 w 295"/>
                <a:gd name="T9" fmla="*/ 7 h 106"/>
                <a:gd name="T10" fmla="*/ 234 w 295"/>
                <a:gd name="T11" fmla="*/ 14 h 106"/>
                <a:gd name="T12" fmla="*/ 61 w 295"/>
                <a:gd name="T13" fmla="*/ 0 h 106"/>
                <a:gd name="T14" fmla="*/ 48 w 295"/>
                <a:gd name="T15" fmla="*/ 25 h 106"/>
                <a:gd name="T16" fmla="*/ 48 w 295"/>
                <a:gd name="T17" fmla="*/ 85 h 106"/>
                <a:gd name="T18" fmla="*/ 39 w 295"/>
                <a:gd name="T19" fmla="*/ 54 h 106"/>
                <a:gd name="T20" fmla="*/ 29 w 295"/>
                <a:gd name="T21" fmla="*/ 85 h 106"/>
                <a:gd name="T22" fmla="*/ 20 w 295"/>
                <a:gd name="T23" fmla="*/ 71 h 106"/>
                <a:gd name="T24" fmla="*/ 0 w 295"/>
                <a:gd name="T25" fmla="*/ 86 h 106"/>
                <a:gd name="T26" fmla="*/ 53 w 295"/>
                <a:gd name="T27" fmla="*/ 96 h 106"/>
                <a:gd name="T28" fmla="*/ 257 w 295"/>
                <a:gd name="T29" fmla="*/ 106 h 106"/>
                <a:gd name="T30" fmla="*/ 295 w 295"/>
                <a:gd name="T31" fmla="*/ 86 h 106"/>
                <a:gd name="T32" fmla="*/ 275 w 295"/>
                <a:gd name="T33" fmla="*/ 71 h 106"/>
                <a:gd name="T34" fmla="*/ 58 w 295"/>
                <a:gd name="T35" fmla="*/ 85 h 106"/>
                <a:gd name="T36" fmla="*/ 67 w 295"/>
                <a:gd name="T37" fmla="*/ 25 h 106"/>
                <a:gd name="T38" fmla="*/ 86 w 295"/>
                <a:gd name="T39" fmla="*/ 85 h 106"/>
                <a:gd name="T40" fmla="*/ 77 w 295"/>
                <a:gd name="T41" fmla="*/ 25 h 106"/>
                <a:gd name="T42" fmla="*/ 86 w 295"/>
                <a:gd name="T43" fmla="*/ 85 h 106"/>
                <a:gd name="T44" fmla="*/ 96 w 295"/>
                <a:gd name="T45" fmla="*/ 85 h 106"/>
                <a:gd name="T46" fmla="*/ 105 w 295"/>
                <a:gd name="T47" fmla="*/ 25 h 106"/>
                <a:gd name="T48" fmla="*/ 124 w 295"/>
                <a:gd name="T49" fmla="*/ 85 h 106"/>
                <a:gd name="T50" fmla="*/ 115 w 295"/>
                <a:gd name="T51" fmla="*/ 25 h 106"/>
                <a:gd name="T52" fmla="*/ 124 w 295"/>
                <a:gd name="T53" fmla="*/ 85 h 106"/>
                <a:gd name="T54" fmla="*/ 134 w 295"/>
                <a:gd name="T55" fmla="*/ 85 h 106"/>
                <a:gd name="T56" fmla="*/ 142 w 295"/>
                <a:gd name="T57" fmla="*/ 25 h 106"/>
                <a:gd name="T58" fmla="*/ 161 w 295"/>
                <a:gd name="T59" fmla="*/ 85 h 106"/>
                <a:gd name="T60" fmla="*/ 153 w 295"/>
                <a:gd name="T61" fmla="*/ 25 h 106"/>
                <a:gd name="T62" fmla="*/ 161 w 295"/>
                <a:gd name="T63" fmla="*/ 85 h 106"/>
                <a:gd name="T64" fmla="*/ 172 w 295"/>
                <a:gd name="T65" fmla="*/ 85 h 106"/>
                <a:gd name="T66" fmla="*/ 180 w 295"/>
                <a:gd name="T67" fmla="*/ 25 h 106"/>
                <a:gd name="T68" fmla="*/ 199 w 295"/>
                <a:gd name="T69" fmla="*/ 85 h 106"/>
                <a:gd name="T70" fmla="*/ 190 w 295"/>
                <a:gd name="T71" fmla="*/ 25 h 106"/>
                <a:gd name="T72" fmla="*/ 199 w 295"/>
                <a:gd name="T73" fmla="*/ 85 h 106"/>
                <a:gd name="T74" fmla="*/ 209 w 295"/>
                <a:gd name="T75" fmla="*/ 85 h 106"/>
                <a:gd name="T76" fmla="*/ 218 w 295"/>
                <a:gd name="T77" fmla="*/ 25 h 106"/>
                <a:gd name="T78" fmla="*/ 237 w 295"/>
                <a:gd name="T79" fmla="*/ 85 h 106"/>
                <a:gd name="T80" fmla="*/ 228 w 295"/>
                <a:gd name="T81" fmla="*/ 25 h 106"/>
                <a:gd name="T82" fmla="*/ 237 w 295"/>
                <a:gd name="T83" fmla="*/ 8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95" h="106">
                  <a:moveTo>
                    <a:pt x="275" y="71"/>
                  </a:moveTo>
                  <a:cubicBezTo>
                    <a:pt x="275" y="85"/>
                    <a:pt x="275" y="85"/>
                    <a:pt x="275" y="85"/>
                  </a:cubicBezTo>
                  <a:cubicBezTo>
                    <a:pt x="266" y="85"/>
                    <a:pt x="266" y="85"/>
                    <a:pt x="266" y="85"/>
                  </a:cubicBezTo>
                  <a:cubicBezTo>
                    <a:pt x="266" y="65"/>
                    <a:pt x="266" y="65"/>
                    <a:pt x="266" y="65"/>
                  </a:cubicBezTo>
                  <a:cubicBezTo>
                    <a:pt x="262" y="61"/>
                    <a:pt x="259" y="58"/>
                    <a:pt x="256" y="54"/>
                  </a:cubicBezTo>
                  <a:cubicBezTo>
                    <a:pt x="256" y="85"/>
                    <a:pt x="256" y="85"/>
                    <a:pt x="256" y="85"/>
                  </a:cubicBezTo>
                  <a:cubicBezTo>
                    <a:pt x="247" y="85"/>
                    <a:pt x="247" y="85"/>
                    <a:pt x="247" y="85"/>
                  </a:cubicBezTo>
                  <a:cubicBezTo>
                    <a:pt x="247" y="25"/>
                    <a:pt x="247" y="25"/>
                    <a:pt x="247" y="25"/>
                  </a:cubicBezTo>
                  <a:cubicBezTo>
                    <a:pt x="248" y="25"/>
                    <a:pt x="248" y="25"/>
                    <a:pt x="248" y="25"/>
                  </a:cubicBezTo>
                  <a:cubicBezTo>
                    <a:pt x="248" y="7"/>
                    <a:pt x="248" y="7"/>
                    <a:pt x="248" y="7"/>
                  </a:cubicBezTo>
                  <a:cubicBezTo>
                    <a:pt x="234" y="0"/>
                    <a:pt x="234" y="0"/>
                    <a:pt x="234" y="0"/>
                  </a:cubicBezTo>
                  <a:cubicBezTo>
                    <a:pt x="234" y="14"/>
                    <a:pt x="234" y="14"/>
                    <a:pt x="234" y="14"/>
                  </a:cubicBezTo>
                  <a:cubicBezTo>
                    <a:pt x="61" y="14"/>
                    <a:pt x="61" y="14"/>
                    <a:pt x="61" y="14"/>
                  </a:cubicBezTo>
                  <a:cubicBezTo>
                    <a:pt x="61" y="0"/>
                    <a:pt x="61" y="0"/>
                    <a:pt x="61" y="0"/>
                  </a:cubicBezTo>
                  <a:cubicBezTo>
                    <a:pt x="48" y="7"/>
                    <a:pt x="48" y="7"/>
                    <a:pt x="48" y="7"/>
                  </a:cubicBezTo>
                  <a:cubicBezTo>
                    <a:pt x="48" y="25"/>
                    <a:pt x="48" y="25"/>
                    <a:pt x="48" y="25"/>
                  </a:cubicBezTo>
                  <a:cubicBezTo>
                    <a:pt x="48" y="25"/>
                    <a:pt x="48" y="25"/>
                    <a:pt x="48" y="25"/>
                  </a:cubicBezTo>
                  <a:cubicBezTo>
                    <a:pt x="48" y="85"/>
                    <a:pt x="48" y="85"/>
                    <a:pt x="48" y="85"/>
                  </a:cubicBezTo>
                  <a:cubicBezTo>
                    <a:pt x="39" y="85"/>
                    <a:pt x="39" y="85"/>
                    <a:pt x="39" y="85"/>
                  </a:cubicBezTo>
                  <a:cubicBezTo>
                    <a:pt x="39" y="54"/>
                    <a:pt x="39" y="54"/>
                    <a:pt x="39" y="54"/>
                  </a:cubicBezTo>
                  <a:cubicBezTo>
                    <a:pt x="36" y="58"/>
                    <a:pt x="33" y="62"/>
                    <a:pt x="29" y="65"/>
                  </a:cubicBezTo>
                  <a:cubicBezTo>
                    <a:pt x="29" y="85"/>
                    <a:pt x="29" y="85"/>
                    <a:pt x="29" y="85"/>
                  </a:cubicBezTo>
                  <a:cubicBezTo>
                    <a:pt x="20" y="85"/>
                    <a:pt x="20" y="85"/>
                    <a:pt x="20" y="85"/>
                  </a:cubicBezTo>
                  <a:cubicBezTo>
                    <a:pt x="20" y="71"/>
                    <a:pt x="20" y="71"/>
                    <a:pt x="20" y="71"/>
                  </a:cubicBezTo>
                  <a:cubicBezTo>
                    <a:pt x="14" y="75"/>
                    <a:pt x="7" y="78"/>
                    <a:pt x="0" y="80"/>
                  </a:cubicBezTo>
                  <a:cubicBezTo>
                    <a:pt x="0" y="86"/>
                    <a:pt x="0" y="86"/>
                    <a:pt x="0" y="86"/>
                  </a:cubicBezTo>
                  <a:cubicBezTo>
                    <a:pt x="34" y="106"/>
                    <a:pt x="34" y="106"/>
                    <a:pt x="34" y="106"/>
                  </a:cubicBezTo>
                  <a:cubicBezTo>
                    <a:pt x="53" y="96"/>
                    <a:pt x="53" y="96"/>
                    <a:pt x="53" y="96"/>
                  </a:cubicBezTo>
                  <a:cubicBezTo>
                    <a:pt x="242" y="96"/>
                    <a:pt x="242" y="96"/>
                    <a:pt x="242" y="96"/>
                  </a:cubicBezTo>
                  <a:cubicBezTo>
                    <a:pt x="257" y="106"/>
                    <a:pt x="257" y="106"/>
                    <a:pt x="257" y="106"/>
                  </a:cubicBezTo>
                  <a:cubicBezTo>
                    <a:pt x="261" y="106"/>
                    <a:pt x="261" y="106"/>
                    <a:pt x="261" y="106"/>
                  </a:cubicBezTo>
                  <a:cubicBezTo>
                    <a:pt x="295" y="86"/>
                    <a:pt x="295" y="86"/>
                    <a:pt x="295" y="86"/>
                  </a:cubicBezTo>
                  <a:cubicBezTo>
                    <a:pt x="295" y="80"/>
                    <a:pt x="295" y="80"/>
                    <a:pt x="295" y="80"/>
                  </a:cubicBezTo>
                  <a:cubicBezTo>
                    <a:pt x="288" y="78"/>
                    <a:pt x="281" y="75"/>
                    <a:pt x="275" y="71"/>
                  </a:cubicBezTo>
                  <a:moveTo>
                    <a:pt x="67" y="85"/>
                  </a:moveTo>
                  <a:cubicBezTo>
                    <a:pt x="58" y="85"/>
                    <a:pt x="58" y="85"/>
                    <a:pt x="58" y="85"/>
                  </a:cubicBezTo>
                  <a:cubicBezTo>
                    <a:pt x="58" y="25"/>
                    <a:pt x="58" y="25"/>
                    <a:pt x="58" y="25"/>
                  </a:cubicBezTo>
                  <a:cubicBezTo>
                    <a:pt x="67" y="25"/>
                    <a:pt x="67" y="25"/>
                    <a:pt x="67" y="25"/>
                  </a:cubicBezTo>
                  <a:lnTo>
                    <a:pt x="67" y="85"/>
                  </a:lnTo>
                  <a:close/>
                  <a:moveTo>
                    <a:pt x="86" y="85"/>
                  </a:moveTo>
                  <a:cubicBezTo>
                    <a:pt x="77" y="85"/>
                    <a:pt x="77" y="85"/>
                    <a:pt x="77" y="85"/>
                  </a:cubicBezTo>
                  <a:cubicBezTo>
                    <a:pt x="77" y="25"/>
                    <a:pt x="77" y="25"/>
                    <a:pt x="77" y="25"/>
                  </a:cubicBezTo>
                  <a:cubicBezTo>
                    <a:pt x="86" y="25"/>
                    <a:pt x="86" y="25"/>
                    <a:pt x="86" y="25"/>
                  </a:cubicBezTo>
                  <a:lnTo>
                    <a:pt x="86" y="85"/>
                  </a:lnTo>
                  <a:close/>
                  <a:moveTo>
                    <a:pt x="105" y="85"/>
                  </a:moveTo>
                  <a:cubicBezTo>
                    <a:pt x="96" y="85"/>
                    <a:pt x="96" y="85"/>
                    <a:pt x="96" y="85"/>
                  </a:cubicBezTo>
                  <a:cubicBezTo>
                    <a:pt x="96" y="25"/>
                    <a:pt x="96" y="25"/>
                    <a:pt x="96" y="25"/>
                  </a:cubicBezTo>
                  <a:cubicBezTo>
                    <a:pt x="105" y="25"/>
                    <a:pt x="105" y="25"/>
                    <a:pt x="105" y="25"/>
                  </a:cubicBezTo>
                  <a:lnTo>
                    <a:pt x="105" y="85"/>
                  </a:lnTo>
                  <a:close/>
                  <a:moveTo>
                    <a:pt x="124" y="85"/>
                  </a:moveTo>
                  <a:cubicBezTo>
                    <a:pt x="115" y="85"/>
                    <a:pt x="115" y="85"/>
                    <a:pt x="115" y="85"/>
                  </a:cubicBezTo>
                  <a:cubicBezTo>
                    <a:pt x="115" y="25"/>
                    <a:pt x="115" y="25"/>
                    <a:pt x="115" y="25"/>
                  </a:cubicBezTo>
                  <a:cubicBezTo>
                    <a:pt x="124" y="25"/>
                    <a:pt x="124" y="25"/>
                    <a:pt x="124" y="25"/>
                  </a:cubicBezTo>
                  <a:lnTo>
                    <a:pt x="124" y="85"/>
                  </a:lnTo>
                  <a:close/>
                  <a:moveTo>
                    <a:pt x="142" y="85"/>
                  </a:moveTo>
                  <a:cubicBezTo>
                    <a:pt x="134" y="85"/>
                    <a:pt x="134" y="85"/>
                    <a:pt x="134" y="85"/>
                  </a:cubicBezTo>
                  <a:cubicBezTo>
                    <a:pt x="134" y="25"/>
                    <a:pt x="134" y="25"/>
                    <a:pt x="134" y="25"/>
                  </a:cubicBezTo>
                  <a:cubicBezTo>
                    <a:pt x="142" y="25"/>
                    <a:pt x="142" y="25"/>
                    <a:pt x="142" y="25"/>
                  </a:cubicBezTo>
                  <a:lnTo>
                    <a:pt x="142" y="85"/>
                  </a:lnTo>
                  <a:close/>
                  <a:moveTo>
                    <a:pt x="161" y="85"/>
                  </a:moveTo>
                  <a:cubicBezTo>
                    <a:pt x="153" y="85"/>
                    <a:pt x="153" y="85"/>
                    <a:pt x="153" y="85"/>
                  </a:cubicBezTo>
                  <a:cubicBezTo>
                    <a:pt x="153" y="25"/>
                    <a:pt x="153" y="25"/>
                    <a:pt x="153" y="25"/>
                  </a:cubicBezTo>
                  <a:cubicBezTo>
                    <a:pt x="161" y="25"/>
                    <a:pt x="161" y="25"/>
                    <a:pt x="161" y="25"/>
                  </a:cubicBezTo>
                  <a:lnTo>
                    <a:pt x="161" y="85"/>
                  </a:lnTo>
                  <a:close/>
                  <a:moveTo>
                    <a:pt x="180" y="85"/>
                  </a:moveTo>
                  <a:cubicBezTo>
                    <a:pt x="172" y="85"/>
                    <a:pt x="172" y="85"/>
                    <a:pt x="172" y="85"/>
                  </a:cubicBezTo>
                  <a:cubicBezTo>
                    <a:pt x="172" y="25"/>
                    <a:pt x="172" y="25"/>
                    <a:pt x="172" y="25"/>
                  </a:cubicBezTo>
                  <a:cubicBezTo>
                    <a:pt x="180" y="25"/>
                    <a:pt x="180" y="25"/>
                    <a:pt x="180" y="25"/>
                  </a:cubicBezTo>
                  <a:lnTo>
                    <a:pt x="180" y="85"/>
                  </a:lnTo>
                  <a:close/>
                  <a:moveTo>
                    <a:pt x="199" y="85"/>
                  </a:moveTo>
                  <a:cubicBezTo>
                    <a:pt x="190" y="85"/>
                    <a:pt x="190" y="85"/>
                    <a:pt x="190" y="85"/>
                  </a:cubicBezTo>
                  <a:cubicBezTo>
                    <a:pt x="190" y="25"/>
                    <a:pt x="190" y="25"/>
                    <a:pt x="190" y="25"/>
                  </a:cubicBezTo>
                  <a:cubicBezTo>
                    <a:pt x="199" y="25"/>
                    <a:pt x="199" y="25"/>
                    <a:pt x="199" y="25"/>
                  </a:cubicBezTo>
                  <a:lnTo>
                    <a:pt x="199" y="85"/>
                  </a:lnTo>
                  <a:close/>
                  <a:moveTo>
                    <a:pt x="218" y="85"/>
                  </a:moveTo>
                  <a:cubicBezTo>
                    <a:pt x="209" y="85"/>
                    <a:pt x="209" y="85"/>
                    <a:pt x="209" y="85"/>
                  </a:cubicBezTo>
                  <a:cubicBezTo>
                    <a:pt x="209" y="25"/>
                    <a:pt x="209" y="25"/>
                    <a:pt x="209" y="25"/>
                  </a:cubicBezTo>
                  <a:cubicBezTo>
                    <a:pt x="218" y="25"/>
                    <a:pt x="218" y="25"/>
                    <a:pt x="218" y="25"/>
                  </a:cubicBezTo>
                  <a:lnTo>
                    <a:pt x="218" y="85"/>
                  </a:lnTo>
                  <a:close/>
                  <a:moveTo>
                    <a:pt x="237" y="85"/>
                  </a:moveTo>
                  <a:cubicBezTo>
                    <a:pt x="228" y="85"/>
                    <a:pt x="228" y="85"/>
                    <a:pt x="228" y="85"/>
                  </a:cubicBezTo>
                  <a:cubicBezTo>
                    <a:pt x="228" y="25"/>
                    <a:pt x="228" y="25"/>
                    <a:pt x="228" y="25"/>
                  </a:cubicBezTo>
                  <a:cubicBezTo>
                    <a:pt x="237" y="25"/>
                    <a:pt x="237" y="25"/>
                    <a:pt x="237" y="25"/>
                  </a:cubicBezTo>
                  <a:lnTo>
                    <a:pt x="237"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2" name="Oval 28"/>
          <p:cNvSpPr>
            <a:spLocks noChangeArrowheads="1"/>
          </p:cNvSpPr>
          <p:nvPr/>
        </p:nvSpPr>
        <p:spPr bwMode="auto">
          <a:xfrm>
            <a:off x="953415" y="3568179"/>
            <a:ext cx="964086" cy="962690"/>
          </a:xfrm>
          <a:prstGeom prst="ellipse">
            <a:avLst/>
          </a:pr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33" name="组合 32"/>
          <p:cNvGrpSpPr/>
          <p:nvPr/>
        </p:nvGrpSpPr>
        <p:grpSpPr>
          <a:xfrm>
            <a:off x="1185019" y="3819315"/>
            <a:ext cx="500878" cy="403214"/>
            <a:chOff x="1638306" y="3616334"/>
            <a:chExt cx="569914" cy="458789"/>
          </a:xfrm>
          <a:solidFill>
            <a:schemeClr val="bg1"/>
          </a:solidFill>
        </p:grpSpPr>
        <p:sp>
          <p:nvSpPr>
            <p:cNvPr id="34" name="Freeform 29"/>
            <p:cNvSpPr/>
            <p:nvPr/>
          </p:nvSpPr>
          <p:spPr bwMode="auto">
            <a:xfrm>
              <a:off x="1638306" y="4017973"/>
              <a:ext cx="569914" cy="57150"/>
            </a:xfrm>
            <a:custGeom>
              <a:avLst/>
              <a:gdLst>
                <a:gd name="T0" fmla="*/ 335 w 359"/>
                <a:gd name="T1" fmla="*/ 19 h 36"/>
                <a:gd name="T2" fmla="*/ 326 w 359"/>
                <a:gd name="T3" fmla="*/ 0 h 36"/>
                <a:gd name="T4" fmla="*/ 33 w 359"/>
                <a:gd name="T5" fmla="*/ 0 h 36"/>
                <a:gd name="T6" fmla="*/ 25 w 359"/>
                <a:gd name="T7" fmla="*/ 19 h 36"/>
                <a:gd name="T8" fmla="*/ 0 w 359"/>
                <a:gd name="T9" fmla="*/ 19 h 36"/>
                <a:gd name="T10" fmla="*/ 0 w 359"/>
                <a:gd name="T11" fmla="*/ 36 h 36"/>
                <a:gd name="T12" fmla="*/ 359 w 359"/>
                <a:gd name="T13" fmla="*/ 36 h 36"/>
                <a:gd name="T14" fmla="*/ 359 w 359"/>
                <a:gd name="T15" fmla="*/ 19 h 36"/>
                <a:gd name="T16" fmla="*/ 335 w 359"/>
                <a:gd name="T17" fmla="*/ 1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9" h="36">
                  <a:moveTo>
                    <a:pt x="335" y="19"/>
                  </a:moveTo>
                  <a:lnTo>
                    <a:pt x="326" y="0"/>
                  </a:lnTo>
                  <a:lnTo>
                    <a:pt x="33" y="0"/>
                  </a:lnTo>
                  <a:lnTo>
                    <a:pt x="25" y="19"/>
                  </a:lnTo>
                  <a:lnTo>
                    <a:pt x="0" y="19"/>
                  </a:lnTo>
                  <a:lnTo>
                    <a:pt x="0" y="36"/>
                  </a:lnTo>
                  <a:lnTo>
                    <a:pt x="359" y="36"/>
                  </a:lnTo>
                  <a:lnTo>
                    <a:pt x="359" y="19"/>
                  </a:lnTo>
                  <a:lnTo>
                    <a:pt x="335"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 name="Freeform 30"/>
            <p:cNvSpPr>
              <a:spLocks noEditPoints="1"/>
            </p:cNvSpPr>
            <p:nvPr/>
          </p:nvSpPr>
          <p:spPr bwMode="auto">
            <a:xfrm>
              <a:off x="1666881" y="3616334"/>
              <a:ext cx="512764" cy="115888"/>
            </a:xfrm>
            <a:custGeom>
              <a:avLst/>
              <a:gdLst>
                <a:gd name="T0" fmla="*/ 133 w 265"/>
                <a:gd name="T1" fmla="*/ 0 h 60"/>
                <a:gd name="T2" fmla="*/ 0 w 265"/>
                <a:gd name="T3" fmla="*/ 49 h 60"/>
                <a:gd name="T4" fmla="*/ 0 w 265"/>
                <a:gd name="T5" fmla="*/ 60 h 60"/>
                <a:gd name="T6" fmla="*/ 265 w 265"/>
                <a:gd name="T7" fmla="*/ 60 h 60"/>
                <a:gd name="T8" fmla="*/ 265 w 265"/>
                <a:gd name="T9" fmla="*/ 49 h 60"/>
                <a:gd name="T10" fmla="*/ 133 w 265"/>
                <a:gd name="T11" fmla="*/ 0 h 60"/>
                <a:gd name="T12" fmla="*/ 111 w 265"/>
                <a:gd name="T13" fmla="*/ 46 h 60"/>
                <a:gd name="T14" fmla="*/ 133 w 265"/>
                <a:gd name="T15" fmla="*/ 24 h 60"/>
                <a:gd name="T16" fmla="*/ 155 w 265"/>
                <a:gd name="T17" fmla="*/ 46 h 60"/>
                <a:gd name="T18" fmla="*/ 111 w 265"/>
                <a:gd name="T19" fmla="*/ 4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5" h="60">
                  <a:moveTo>
                    <a:pt x="133" y="0"/>
                  </a:moveTo>
                  <a:cubicBezTo>
                    <a:pt x="0" y="49"/>
                    <a:pt x="0" y="49"/>
                    <a:pt x="0" y="49"/>
                  </a:cubicBezTo>
                  <a:cubicBezTo>
                    <a:pt x="0" y="60"/>
                    <a:pt x="0" y="60"/>
                    <a:pt x="0" y="60"/>
                  </a:cubicBezTo>
                  <a:cubicBezTo>
                    <a:pt x="265" y="60"/>
                    <a:pt x="265" y="60"/>
                    <a:pt x="265" y="60"/>
                  </a:cubicBezTo>
                  <a:cubicBezTo>
                    <a:pt x="265" y="49"/>
                    <a:pt x="265" y="49"/>
                    <a:pt x="265" y="49"/>
                  </a:cubicBezTo>
                  <a:lnTo>
                    <a:pt x="133" y="0"/>
                  </a:lnTo>
                  <a:close/>
                  <a:moveTo>
                    <a:pt x="111" y="46"/>
                  </a:moveTo>
                  <a:cubicBezTo>
                    <a:pt x="111" y="34"/>
                    <a:pt x="121" y="24"/>
                    <a:pt x="133" y="24"/>
                  </a:cubicBezTo>
                  <a:cubicBezTo>
                    <a:pt x="145" y="24"/>
                    <a:pt x="155" y="34"/>
                    <a:pt x="155" y="46"/>
                  </a:cubicBezTo>
                  <a:lnTo>
                    <a:pt x="111"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 name="Freeform 31"/>
            <p:cNvSpPr/>
            <p:nvPr/>
          </p:nvSpPr>
          <p:spPr bwMode="auto">
            <a:xfrm>
              <a:off x="1682756" y="3752860"/>
              <a:ext cx="90488" cy="247651"/>
            </a:xfrm>
            <a:custGeom>
              <a:avLst/>
              <a:gdLst>
                <a:gd name="T0" fmla="*/ 57 w 57"/>
                <a:gd name="T1" fmla="*/ 0 h 156"/>
                <a:gd name="T2" fmla="*/ 0 w 57"/>
                <a:gd name="T3" fmla="*/ 0 h 156"/>
                <a:gd name="T4" fmla="*/ 0 w 57"/>
                <a:gd name="T5" fmla="*/ 16 h 156"/>
                <a:gd name="T6" fmla="*/ 12 w 57"/>
                <a:gd name="T7" fmla="*/ 16 h 156"/>
                <a:gd name="T8" fmla="*/ 12 w 57"/>
                <a:gd name="T9" fmla="*/ 156 h 156"/>
                <a:gd name="T10" fmla="*/ 45 w 57"/>
                <a:gd name="T11" fmla="*/ 156 h 156"/>
                <a:gd name="T12" fmla="*/ 45 w 57"/>
                <a:gd name="T13" fmla="*/ 16 h 156"/>
                <a:gd name="T14" fmla="*/ 57 w 57"/>
                <a:gd name="T15" fmla="*/ 16 h 156"/>
                <a:gd name="T16" fmla="*/ 57 w 57"/>
                <a:gd name="T1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156">
                  <a:moveTo>
                    <a:pt x="57" y="0"/>
                  </a:moveTo>
                  <a:lnTo>
                    <a:pt x="0" y="0"/>
                  </a:lnTo>
                  <a:lnTo>
                    <a:pt x="0" y="16"/>
                  </a:lnTo>
                  <a:lnTo>
                    <a:pt x="12" y="16"/>
                  </a:lnTo>
                  <a:lnTo>
                    <a:pt x="12" y="156"/>
                  </a:lnTo>
                  <a:lnTo>
                    <a:pt x="45" y="156"/>
                  </a:lnTo>
                  <a:lnTo>
                    <a:pt x="45" y="16"/>
                  </a:lnTo>
                  <a:lnTo>
                    <a:pt x="57" y="16"/>
                  </a:lnTo>
                  <a:lnTo>
                    <a:pt x="5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 name="Freeform 32"/>
            <p:cNvSpPr/>
            <p:nvPr/>
          </p:nvSpPr>
          <p:spPr bwMode="auto">
            <a:xfrm>
              <a:off x="1811344" y="3752860"/>
              <a:ext cx="92075" cy="247651"/>
            </a:xfrm>
            <a:custGeom>
              <a:avLst/>
              <a:gdLst>
                <a:gd name="T0" fmla="*/ 58 w 58"/>
                <a:gd name="T1" fmla="*/ 0 h 156"/>
                <a:gd name="T2" fmla="*/ 0 w 58"/>
                <a:gd name="T3" fmla="*/ 0 h 156"/>
                <a:gd name="T4" fmla="*/ 0 w 58"/>
                <a:gd name="T5" fmla="*/ 16 h 156"/>
                <a:gd name="T6" fmla="*/ 14 w 58"/>
                <a:gd name="T7" fmla="*/ 16 h 156"/>
                <a:gd name="T8" fmla="*/ 14 w 58"/>
                <a:gd name="T9" fmla="*/ 156 h 156"/>
                <a:gd name="T10" fmla="*/ 45 w 58"/>
                <a:gd name="T11" fmla="*/ 156 h 156"/>
                <a:gd name="T12" fmla="*/ 45 w 58"/>
                <a:gd name="T13" fmla="*/ 16 h 156"/>
                <a:gd name="T14" fmla="*/ 58 w 58"/>
                <a:gd name="T15" fmla="*/ 16 h 156"/>
                <a:gd name="T16" fmla="*/ 58 w 58"/>
                <a:gd name="T1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156">
                  <a:moveTo>
                    <a:pt x="58" y="0"/>
                  </a:moveTo>
                  <a:lnTo>
                    <a:pt x="0" y="0"/>
                  </a:lnTo>
                  <a:lnTo>
                    <a:pt x="0" y="16"/>
                  </a:lnTo>
                  <a:lnTo>
                    <a:pt x="14" y="16"/>
                  </a:lnTo>
                  <a:lnTo>
                    <a:pt x="14" y="156"/>
                  </a:lnTo>
                  <a:lnTo>
                    <a:pt x="45" y="156"/>
                  </a:lnTo>
                  <a:lnTo>
                    <a:pt x="45" y="16"/>
                  </a:lnTo>
                  <a:lnTo>
                    <a:pt x="58" y="16"/>
                  </a:lnTo>
                  <a:lnTo>
                    <a:pt x="5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 name="Freeform 33"/>
            <p:cNvSpPr/>
            <p:nvPr/>
          </p:nvSpPr>
          <p:spPr bwMode="auto">
            <a:xfrm>
              <a:off x="1943106" y="3752860"/>
              <a:ext cx="90488" cy="247651"/>
            </a:xfrm>
            <a:custGeom>
              <a:avLst/>
              <a:gdLst>
                <a:gd name="T0" fmla="*/ 57 w 57"/>
                <a:gd name="T1" fmla="*/ 0 h 156"/>
                <a:gd name="T2" fmla="*/ 0 w 57"/>
                <a:gd name="T3" fmla="*/ 0 h 156"/>
                <a:gd name="T4" fmla="*/ 0 w 57"/>
                <a:gd name="T5" fmla="*/ 16 h 156"/>
                <a:gd name="T6" fmla="*/ 12 w 57"/>
                <a:gd name="T7" fmla="*/ 16 h 156"/>
                <a:gd name="T8" fmla="*/ 12 w 57"/>
                <a:gd name="T9" fmla="*/ 156 h 156"/>
                <a:gd name="T10" fmla="*/ 45 w 57"/>
                <a:gd name="T11" fmla="*/ 156 h 156"/>
                <a:gd name="T12" fmla="*/ 45 w 57"/>
                <a:gd name="T13" fmla="*/ 16 h 156"/>
                <a:gd name="T14" fmla="*/ 57 w 57"/>
                <a:gd name="T15" fmla="*/ 16 h 156"/>
                <a:gd name="T16" fmla="*/ 57 w 57"/>
                <a:gd name="T1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156">
                  <a:moveTo>
                    <a:pt x="57" y="0"/>
                  </a:moveTo>
                  <a:lnTo>
                    <a:pt x="0" y="0"/>
                  </a:lnTo>
                  <a:lnTo>
                    <a:pt x="0" y="16"/>
                  </a:lnTo>
                  <a:lnTo>
                    <a:pt x="12" y="16"/>
                  </a:lnTo>
                  <a:lnTo>
                    <a:pt x="12" y="156"/>
                  </a:lnTo>
                  <a:lnTo>
                    <a:pt x="45" y="156"/>
                  </a:lnTo>
                  <a:lnTo>
                    <a:pt x="45" y="16"/>
                  </a:lnTo>
                  <a:lnTo>
                    <a:pt x="57" y="16"/>
                  </a:lnTo>
                  <a:lnTo>
                    <a:pt x="5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 name="Freeform 34"/>
            <p:cNvSpPr/>
            <p:nvPr/>
          </p:nvSpPr>
          <p:spPr bwMode="auto">
            <a:xfrm>
              <a:off x="2073282" y="3752860"/>
              <a:ext cx="90488" cy="247651"/>
            </a:xfrm>
            <a:custGeom>
              <a:avLst/>
              <a:gdLst>
                <a:gd name="T0" fmla="*/ 57 w 57"/>
                <a:gd name="T1" fmla="*/ 0 h 156"/>
                <a:gd name="T2" fmla="*/ 0 w 57"/>
                <a:gd name="T3" fmla="*/ 0 h 156"/>
                <a:gd name="T4" fmla="*/ 0 w 57"/>
                <a:gd name="T5" fmla="*/ 16 h 156"/>
                <a:gd name="T6" fmla="*/ 13 w 57"/>
                <a:gd name="T7" fmla="*/ 16 h 156"/>
                <a:gd name="T8" fmla="*/ 13 w 57"/>
                <a:gd name="T9" fmla="*/ 156 h 156"/>
                <a:gd name="T10" fmla="*/ 45 w 57"/>
                <a:gd name="T11" fmla="*/ 156 h 156"/>
                <a:gd name="T12" fmla="*/ 45 w 57"/>
                <a:gd name="T13" fmla="*/ 16 h 156"/>
                <a:gd name="T14" fmla="*/ 57 w 57"/>
                <a:gd name="T15" fmla="*/ 16 h 156"/>
                <a:gd name="T16" fmla="*/ 57 w 57"/>
                <a:gd name="T1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156">
                  <a:moveTo>
                    <a:pt x="57" y="0"/>
                  </a:moveTo>
                  <a:lnTo>
                    <a:pt x="0" y="0"/>
                  </a:lnTo>
                  <a:lnTo>
                    <a:pt x="0" y="16"/>
                  </a:lnTo>
                  <a:lnTo>
                    <a:pt x="13" y="16"/>
                  </a:lnTo>
                  <a:lnTo>
                    <a:pt x="13" y="156"/>
                  </a:lnTo>
                  <a:lnTo>
                    <a:pt x="45" y="156"/>
                  </a:lnTo>
                  <a:lnTo>
                    <a:pt x="45" y="16"/>
                  </a:lnTo>
                  <a:lnTo>
                    <a:pt x="57" y="16"/>
                  </a:lnTo>
                  <a:lnTo>
                    <a:pt x="5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0" name="Oval 35"/>
          <p:cNvSpPr>
            <a:spLocks noChangeArrowheads="1"/>
          </p:cNvSpPr>
          <p:nvPr/>
        </p:nvSpPr>
        <p:spPr bwMode="auto">
          <a:xfrm>
            <a:off x="2798520" y="3568179"/>
            <a:ext cx="964086" cy="962690"/>
          </a:xfrm>
          <a:prstGeom prst="ellipse">
            <a:avLst/>
          </a:pr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41" name="Freeform 36"/>
          <p:cNvSpPr/>
          <p:nvPr/>
        </p:nvSpPr>
        <p:spPr bwMode="auto">
          <a:xfrm>
            <a:off x="3014776" y="3833267"/>
            <a:ext cx="532967" cy="433909"/>
          </a:xfrm>
          <a:custGeom>
            <a:avLst/>
            <a:gdLst>
              <a:gd name="T0" fmla="*/ 281 w 314"/>
              <a:gd name="T1" fmla="*/ 109 h 256"/>
              <a:gd name="T2" fmla="*/ 206 w 314"/>
              <a:gd name="T3" fmla="*/ 110 h 256"/>
              <a:gd name="T4" fmla="*/ 131 w 314"/>
              <a:gd name="T5" fmla="*/ 0 h 256"/>
              <a:gd name="T6" fmla="*/ 106 w 314"/>
              <a:gd name="T7" fmla="*/ 0 h 256"/>
              <a:gd name="T8" fmla="*/ 146 w 314"/>
              <a:gd name="T9" fmla="*/ 111 h 256"/>
              <a:gd name="T10" fmla="*/ 55 w 314"/>
              <a:gd name="T11" fmla="*/ 112 h 256"/>
              <a:gd name="T12" fmla="*/ 24 w 314"/>
              <a:gd name="T13" fmla="*/ 76 h 256"/>
              <a:gd name="T14" fmla="*/ 0 w 314"/>
              <a:gd name="T15" fmla="*/ 76 h 256"/>
              <a:gd name="T16" fmla="*/ 25 w 314"/>
              <a:gd name="T17" fmla="*/ 128 h 256"/>
              <a:gd name="T18" fmla="*/ 0 w 314"/>
              <a:gd name="T19" fmla="*/ 180 h 256"/>
              <a:gd name="T20" fmla="*/ 24 w 314"/>
              <a:gd name="T21" fmla="*/ 180 h 256"/>
              <a:gd name="T22" fmla="*/ 55 w 314"/>
              <a:gd name="T23" fmla="*/ 144 h 256"/>
              <a:gd name="T24" fmla="*/ 146 w 314"/>
              <a:gd name="T25" fmla="*/ 145 h 256"/>
              <a:gd name="T26" fmla="*/ 106 w 314"/>
              <a:gd name="T27" fmla="*/ 256 h 256"/>
              <a:gd name="T28" fmla="*/ 131 w 314"/>
              <a:gd name="T29" fmla="*/ 256 h 256"/>
              <a:gd name="T30" fmla="*/ 206 w 314"/>
              <a:gd name="T31" fmla="*/ 146 h 256"/>
              <a:gd name="T32" fmla="*/ 281 w 314"/>
              <a:gd name="T33" fmla="*/ 147 h 256"/>
              <a:gd name="T34" fmla="*/ 314 w 314"/>
              <a:gd name="T35" fmla="*/ 128 h 256"/>
              <a:gd name="T36" fmla="*/ 281 w 314"/>
              <a:gd name="T37" fmla="*/ 10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4" h="256">
                <a:moveTo>
                  <a:pt x="281" y="109"/>
                </a:moveTo>
                <a:cubicBezTo>
                  <a:pt x="206" y="110"/>
                  <a:pt x="206" y="110"/>
                  <a:pt x="206" y="110"/>
                </a:cubicBezTo>
                <a:cubicBezTo>
                  <a:pt x="131" y="0"/>
                  <a:pt x="131" y="0"/>
                  <a:pt x="131" y="0"/>
                </a:cubicBezTo>
                <a:cubicBezTo>
                  <a:pt x="106" y="0"/>
                  <a:pt x="106" y="0"/>
                  <a:pt x="106" y="0"/>
                </a:cubicBezTo>
                <a:cubicBezTo>
                  <a:pt x="146" y="111"/>
                  <a:pt x="146" y="111"/>
                  <a:pt x="146" y="111"/>
                </a:cubicBezTo>
                <a:cubicBezTo>
                  <a:pt x="55" y="112"/>
                  <a:pt x="55" y="112"/>
                  <a:pt x="55" y="112"/>
                </a:cubicBezTo>
                <a:cubicBezTo>
                  <a:pt x="24" y="76"/>
                  <a:pt x="24" y="76"/>
                  <a:pt x="24" y="76"/>
                </a:cubicBezTo>
                <a:cubicBezTo>
                  <a:pt x="0" y="76"/>
                  <a:pt x="0" y="76"/>
                  <a:pt x="0" y="76"/>
                </a:cubicBezTo>
                <a:cubicBezTo>
                  <a:pt x="25" y="128"/>
                  <a:pt x="25" y="128"/>
                  <a:pt x="25" y="128"/>
                </a:cubicBezTo>
                <a:cubicBezTo>
                  <a:pt x="0" y="180"/>
                  <a:pt x="0" y="180"/>
                  <a:pt x="0" y="180"/>
                </a:cubicBezTo>
                <a:cubicBezTo>
                  <a:pt x="24" y="180"/>
                  <a:pt x="24" y="180"/>
                  <a:pt x="24" y="180"/>
                </a:cubicBezTo>
                <a:cubicBezTo>
                  <a:pt x="55" y="144"/>
                  <a:pt x="55" y="144"/>
                  <a:pt x="55" y="144"/>
                </a:cubicBezTo>
                <a:cubicBezTo>
                  <a:pt x="146" y="145"/>
                  <a:pt x="146" y="145"/>
                  <a:pt x="146" y="145"/>
                </a:cubicBezTo>
                <a:cubicBezTo>
                  <a:pt x="106" y="256"/>
                  <a:pt x="106" y="256"/>
                  <a:pt x="106" y="256"/>
                </a:cubicBezTo>
                <a:cubicBezTo>
                  <a:pt x="131" y="256"/>
                  <a:pt x="131" y="256"/>
                  <a:pt x="131" y="256"/>
                </a:cubicBezTo>
                <a:cubicBezTo>
                  <a:pt x="206" y="146"/>
                  <a:pt x="206" y="146"/>
                  <a:pt x="206" y="146"/>
                </a:cubicBezTo>
                <a:cubicBezTo>
                  <a:pt x="281" y="147"/>
                  <a:pt x="281" y="147"/>
                  <a:pt x="281" y="147"/>
                </a:cubicBezTo>
                <a:cubicBezTo>
                  <a:pt x="299" y="147"/>
                  <a:pt x="314" y="138"/>
                  <a:pt x="314" y="128"/>
                </a:cubicBezTo>
                <a:cubicBezTo>
                  <a:pt x="314" y="118"/>
                  <a:pt x="299" y="109"/>
                  <a:pt x="281" y="109"/>
                </a:cubicBezTo>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42" name="Oval 37"/>
          <p:cNvSpPr>
            <a:spLocks noChangeArrowheads="1"/>
          </p:cNvSpPr>
          <p:nvPr/>
        </p:nvSpPr>
        <p:spPr bwMode="auto">
          <a:xfrm>
            <a:off x="4664069" y="3568179"/>
            <a:ext cx="962690" cy="962690"/>
          </a:xfrm>
          <a:prstGeom prst="ellipse">
            <a:avLst/>
          </a:pr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43" name="组合 42"/>
          <p:cNvGrpSpPr/>
          <p:nvPr/>
        </p:nvGrpSpPr>
        <p:grpSpPr>
          <a:xfrm>
            <a:off x="4877535" y="3812339"/>
            <a:ext cx="535758" cy="410190"/>
            <a:chOff x="5124463" y="3608397"/>
            <a:chExt cx="609601" cy="466726"/>
          </a:xfrm>
          <a:solidFill>
            <a:schemeClr val="bg1"/>
          </a:solidFill>
        </p:grpSpPr>
        <p:sp>
          <p:nvSpPr>
            <p:cNvPr id="44" name="Freeform 38"/>
            <p:cNvSpPr/>
            <p:nvPr/>
          </p:nvSpPr>
          <p:spPr bwMode="auto">
            <a:xfrm>
              <a:off x="5124463" y="4035435"/>
              <a:ext cx="193675" cy="36513"/>
            </a:xfrm>
            <a:custGeom>
              <a:avLst/>
              <a:gdLst>
                <a:gd name="T0" fmla="*/ 90 w 100"/>
                <a:gd name="T1" fmla="*/ 0 h 19"/>
                <a:gd name="T2" fmla="*/ 11 w 100"/>
                <a:gd name="T3" fmla="*/ 0 h 19"/>
                <a:gd name="T4" fmla="*/ 0 w 100"/>
                <a:gd name="T5" fmla="*/ 11 h 19"/>
                <a:gd name="T6" fmla="*/ 0 w 100"/>
                <a:gd name="T7" fmla="*/ 19 h 19"/>
                <a:gd name="T8" fmla="*/ 100 w 100"/>
                <a:gd name="T9" fmla="*/ 19 h 19"/>
                <a:gd name="T10" fmla="*/ 100 w 100"/>
                <a:gd name="T11" fmla="*/ 11 h 19"/>
                <a:gd name="T12" fmla="*/ 90 w 100"/>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00" h="19">
                  <a:moveTo>
                    <a:pt x="90" y="0"/>
                  </a:moveTo>
                  <a:cubicBezTo>
                    <a:pt x="11" y="0"/>
                    <a:pt x="11" y="0"/>
                    <a:pt x="11" y="0"/>
                  </a:cubicBezTo>
                  <a:cubicBezTo>
                    <a:pt x="5" y="0"/>
                    <a:pt x="0" y="5"/>
                    <a:pt x="0" y="11"/>
                  </a:cubicBezTo>
                  <a:cubicBezTo>
                    <a:pt x="0" y="19"/>
                    <a:pt x="0" y="19"/>
                    <a:pt x="0" y="19"/>
                  </a:cubicBezTo>
                  <a:cubicBezTo>
                    <a:pt x="100" y="19"/>
                    <a:pt x="100" y="19"/>
                    <a:pt x="100" y="19"/>
                  </a:cubicBezTo>
                  <a:cubicBezTo>
                    <a:pt x="100" y="11"/>
                    <a:pt x="100" y="11"/>
                    <a:pt x="100" y="11"/>
                  </a:cubicBezTo>
                  <a:cubicBezTo>
                    <a:pt x="100" y="5"/>
                    <a:pt x="96" y="0"/>
                    <a:pt x="9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 name="Freeform 39"/>
            <p:cNvSpPr/>
            <p:nvPr/>
          </p:nvSpPr>
          <p:spPr bwMode="auto">
            <a:xfrm>
              <a:off x="5302263" y="3787785"/>
              <a:ext cx="98425" cy="30163"/>
            </a:xfrm>
            <a:custGeom>
              <a:avLst/>
              <a:gdLst>
                <a:gd name="T0" fmla="*/ 46 w 62"/>
                <a:gd name="T1" fmla="*/ 19 h 19"/>
                <a:gd name="T2" fmla="*/ 62 w 62"/>
                <a:gd name="T3" fmla="*/ 0 h 19"/>
                <a:gd name="T4" fmla="*/ 16 w 62"/>
                <a:gd name="T5" fmla="*/ 0 h 19"/>
                <a:gd name="T6" fmla="*/ 0 w 62"/>
                <a:gd name="T7" fmla="*/ 19 h 19"/>
                <a:gd name="T8" fmla="*/ 46 w 62"/>
                <a:gd name="T9" fmla="*/ 19 h 19"/>
              </a:gdLst>
              <a:ahLst/>
              <a:cxnLst>
                <a:cxn ang="0">
                  <a:pos x="T0" y="T1"/>
                </a:cxn>
                <a:cxn ang="0">
                  <a:pos x="T2" y="T3"/>
                </a:cxn>
                <a:cxn ang="0">
                  <a:pos x="T4" y="T5"/>
                </a:cxn>
                <a:cxn ang="0">
                  <a:pos x="T6" y="T7"/>
                </a:cxn>
                <a:cxn ang="0">
                  <a:pos x="T8" y="T9"/>
                </a:cxn>
              </a:cxnLst>
              <a:rect l="0" t="0" r="r" b="b"/>
              <a:pathLst>
                <a:path w="62" h="19">
                  <a:moveTo>
                    <a:pt x="46" y="19"/>
                  </a:moveTo>
                  <a:lnTo>
                    <a:pt x="62" y="0"/>
                  </a:lnTo>
                  <a:lnTo>
                    <a:pt x="16" y="0"/>
                  </a:lnTo>
                  <a:lnTo>
                    <a:pt x="0" y="19"/>
                  </a:lnTo>
                  <a:lnTo>
                    <a:pt x="46"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 name="Freeform 40"/>
            <p:cNvSpPr/>
            <p:nvPr/>
          </p:nvSpPr>
          <p:spPr bwMode="auto">
            <a:xfrm>
              <a:off x="5353063" y="3730635"/>
              <a:ext cx="98425" cy="28575"/>
            </a:xfrm>
            <a:custGeom>
              <a:avLst/>
              <a:gdLst>
                <a:gd name="T0" fmla="*/ 16 w 62"/>
                <a:gd name="T1" fmla="*/ 0 h 18"/>
                <a:gd name="T2" fmla="*/ 0 w 62"/>
                <a:gd name="T3" fmla="*/ 18 h 18"/>
                <a:gd name="T4" fmla="*/ 46 w 62"/>
                <a:gd name="T5" fmla="*/ 18 h 18"/>
                <a:gd name="T6" fmla="*/ 62 w 62"/>
                <a:gd name="T7" fmla="*/ 0 h 18"/>
                <a:gd name="T8" fmla="*/ 16 w 62"/>
                <a:gd name="T9" fmla="*/ 0 h 18"/>
              </a:gdLst>
              <a:ahLst/>
              <a:cxnLst>
                <a:cxn ang="0">
                  <a:pos x="T0" y="T1"/>
                </a:cxn>
                <a:cxn ang="0">
                  <a:pos x="T2" y="T3"/>
                </a:cxn>
                <a:cxn ang="0">
                  <a:pos x="T4" y="T5"/>
                </a:cxn>
                <a:cxn ang="0">
                  <a:pos x="T6" y="T7"/>
                </a:cxn>
                <a:cxn ang="0">
                  <a:pos x="T8" y="T9"/>
                </a:cxn>
              </a:cxnLst>
              <a:rect l="0" t="0" r="r" b="b"/>
              <a:pathLst>
                <a:path w="62" h="18">
                  <a:moveTo>
                    <a:pt x="16" y="0"/>
                  </a:moveTo>
                  <a:lnTo>
                    <a:pt x="0" y="18"/>
                  </a:lnTo>
                  <a:lnTo>
                    <a:pt x="46" y="18"/>
                  </a:lnTo>
                  <a:lnTo>
                    <a:pt x="62" y="0"/>
                  </a:lnTo>
                  <a:lnTo>
                    <a:pt x="1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 name="Freeform 41"/>
            <p:cNvSpPr/>
            <p:nvPr/>
          </p:nvSpPr>
          <p:spPr bwMode="auto">
            <a:xfrm>
              <a:off x="5451488" y="3608397"/>
              <a:ext cx="73025" cy="36513"/>
            </a:xfrm>
            <a:custGeom>
              <a:avLst/>
              <a:gdLst>
                <a:gd name="T0" fmla="*/ 46 w 46"/>
                <a:gd name="T1" fmla="*/ 23 h 23"/>
                <a:gd name="T2" fmla="*/ 21 w 46"/>
                <a:gd name="T3" fmla="*/ 0 h 23"/>
                <a:gd name="T4" fmla="*/ 0 w 46"/>
                <a:gd name="T5" fmla="*/ 23 h 23"/>
                <a:gd name="T6" fmla="*/ 46 w 46"/>
                <a:gd name="T7" fmla="*/ 23 h 23"/>
              </a:gdLst>
              <a:ahLst/>
              <a:cxnLst>
                <a:cxn ang="0">
                  <a:pos x="T0" y="T1"/>
                </a:cxn>
                <a:cxn ang="0">
                  <a:pos x="T2" y="T3"/>
                </a:cxn>
                <a:cxn ang="0">
                  <a:pos x="T4" y="T5"/>
                </a:cxn>
                <a:cxn ang="0">
                  <a:pos x="T6" y="T7"/>
                </a:cxn>
              </a:cxnLst>
              <a:rect l="0" t="0" r="r" b="b"/>
              <a:pathLst>
                <a:path w="46" h="23">
                  <a:moveTo>
                    <a:pt x="46" y="23"/>
                  </a:moveTo>
                  <a:lnTo>
                    <a:pt x="21" y="0"/>
                  </a:lnTo>
                  <a:lnTo>
                    <a:pt x="0" y="23"/>
                  </a:lnTo>
                  <a:lnTo>
                    <a:pt x="46"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 name="Freeform 42"/>
            <p:cNvSpPr>
              <a:spLocks noEditPoints="1"/>
            </p:cNvSpPr>
            <p:nvPr/>
          </p:nvSpPr>
          <p:spPr bwMode="auto">
            <a:xfrm>
              <a:off x="5141925" y="3649672"/>
              <a:ext cx="209550" cy="368301"/>
            </a:xfrm>
            <a:custGeom>
              <a:avLst/>
              <a:gdLst>
                <a:gd name="T0" fmla="*/ 108 w 108"/>
                <a:gd name="T1" fmla="*/ 102 h 191"/>
                <a:gd name="T2" fmla="*/ 82 w 108"/>
                <a:gd name="T3" fmla="*/ 102 h 191"/>
                <a:gd name="T4" fmla="*/ 82 w 108"/>
                <a:gd name="T5" fmla="*/ 7 h 191"/>
                <a:gd name="T6" fmla="*/ 75 w 108"/>
                <a:gd name="T7" fmla="*/ 0 h 191"/>
                <a:gd name="T8" fmla="*/ 7 w 108"/>
                <a:gd name="T9" fmla="*/ 0 h 191"/>
                <a:gd name="T10" fmla="*/ 0 w 108"/>
                <a:gd name="T11" fmla="*/ 7 h 191"/>
                <a:gd name="T12" fmla="*/ 0 w 108"/>
                <a:gd name="T13" fmla="*/ 184 h 191"/>
                <a:gd name="T14" fmla="*/ 7 w 108"/>
                <a:gd name="T15" fmla="*/ 191 h 191"/>
                <a:gd name="T16" fmla="*/ 75 w 108"/>
                <a:gd name="T17" fmla="*/ 191 h 191"/>
                <a:gd name="T18" fmla="*/ 82 w 108"/>
                <a:gd name="T19" fmla="*/ 184 h 191"/>
                <a:gd name="T20" fmla="*/ 82 w 108"/>
                <a:gd name="T21" fmla="*/ 131 h 191"/>
                <a:gd name="T22" fmla="*/ 108 w 108"/>
                <a:gd name="T23" fmla="*/ 102 h 191"/>
                <a:gd name="T24" fmla="*/ 16 w 108"/>
                <a:gd name="T25" fmla="*/ 86 h 191"/>
                <a:gd name="T26" fmla="*/ 16 w 108"/>
                <a:gd name="T27" fmla="*/ 27 h 191"/>
                <a:gd name="T28" fmla="*/ 30 w 108"/>
                <a:gd name="T29" fmla="*/ 14 h 191"/>
                <a:gd name="T30" fmla="*/ 53 w 108"/>
                <a:gd name="T31" fmla="*/ 14 h 191"/>
                <a:gd name="T32" fmla="*/ 66 w 108"/>
                <a:gd name="T33" fmla="*/ 27 h 191"/>
                <a:gd name="T34" fmla="*/ 66 w 108"/>
                <a:gd name="T35" fmla="*/ 86 h 191"/>
                <a:gd name="T36" fmla="*/ 53 w 108"/>
                <a:gd name="T37" fmla="*/ 99 h 191"/>
                <a:gd name="T38" fmla="*/ 30 w 108"/>
                <a:gd name="T39" fmla="*/ 99 h 191"/>
                <a:gd name="T40" fmla="*/ 16 w 108"/>
                <a:gd name="T41" fmla="*/ 8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8" h="191">
                  <a:moveTo>
                    <a:pt x="108" y="102"/>
                  </a:moveTo>
                  <a:cubicBezTo>
                    <a:pt x="82" y="102"/>
                    <a:pt x="82" y="102"/>
                    <a:pt x="82" y="102"/>
                  </a:cubicBezTo>
                  <a:cubicBezTo>
                    <a:pt x="82" y="7"/>
                    <a:pt x="82" y="7"/>
                    <a:pt x="82" y="7"/>
                  </a:cubicBezTo>
                  <a:cubicBezTo>
                    <a:pt x="82" y="3"/>
                    <a:pt x="79" y="0"/>
                    <a:pt x="75" y="0"/>
                  </a:cubicBezTo>
                  <a:cubicBezTo>
                    <a:pt x="7" y="0"/>
                    <a:pt x="7" y="0"/>
                    <a:pt x="7" y="0"/>
                  </a:cubicBezTo>
                  <a:cubicBezTo>
                    <a:pt x="4" y="0"/>
                    <a:pt x="0" y="3"/>
                    <a:pt x="0" y="7"/>
                  </a:cubicBezTo>
                  <a:cubicBezTo>
                    <a:pt x="0" y="184"/>
                    <a:pt x="0" y="184"/>
                    <a:pt x="0" y="184"/>
                  </a:cubicBezTo>
                  <a:cubicBezTo>
                    <a:pt x="0" y="188"/>
                    <a:pt x="4" y="191"/>
                    <a:pt x="7" y="191"/>
                  </a:cubicBezTo>
                  <a:cubicBezTo>
                    <a:pt x="75" y="191"/>
                    <a:pt x="75" y="191"/>
                    <a:pt x="75" y="191"/>
                  </a:cubicBezTo>
                  <a:cubicBezTo>
                    <a:pt x="79" y="191"/>
                    <a:pt x="82" y="188"/>
                    <a:pt x="82" y="184"/>
                  </a:cubicBezTo>
                  <a:cubicBezTo>
                    <a:pt x="82" y="131"/>
                    <a:pt x="82" y="131"/>
                    <a:pt x="82" y="131"/>
                  </a:cubicBezTo>
                  <a:lnTo>
                    <a:pt x="108" y="102"/>
                  </a:lnTo>
                  <a:close/>
                  <a:moveTo>
                    <a:pt x="16" y="86"/>
                  </a:moveTo>
                  <a:cubicBezTo>
                    <a:pt x="16" y="27"/>
                    <a:pt x="16" y="27"/>
                    <a:pt x="16" y="27"/>
                  </a:cubicBezTo>
                  <a:cubicBezTo>
                    <a:pt x="16" y="20"/>
                    <a:pt x="22" y="14"/>
                    <a:pt x="30" y="14"/>
                  </a:cubicBezTo>
                  <a:cubicBezTo>
                    <a:pt x="53" y="14"/>
                    <a:pt x="53" y="14"/>
                    <a:pt x="53" y="14"/>
                  </a:cubicBezTo>
                  <a:cubicBezTo>
                    <a:pt x="60" y="14"/>
                    <a:pt x="66" y="20"/>
                    <a:pt x="66" y="27"/>
                  </a:cubicBezTo>
                  <a:cubicBezTo>
                    <a:pt x="66" y="86"/>
                    <a:pt x="66" y="86"/>
                    <a:pt x="66" y="86"/>
                  </a:cubicBezTo>
                  <a:cubicBezTo>
                    <a:pt x="66" y="93"/>
                    <a:pt x="60" y="99"/>
                    <a:pt x="53" y="99"/>
                  </a:cubicBezTo>
                  <a:cubicBezTo>
                    <a:pt x="30" y="99"/>
                    <a:pt x="30" y="99"/>
                    <a:pt x="30" y="99"/>
                  </a:cubicBezTo>
                  <a:cubicBezTo>
                    <a:pt x="22" y="99"/>
                    <a:pt x="16" y="93"/>
                    <a:pt x="16" y="8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 name="Freeform 43"/>
            <p:cNvSpPr/>
            <p:nvPr/>
          </p:nvSpPr>
          <p:spPr bwMode="auto">
            <a:xfrm>
              <a:off x="5400688" y="3671897"/>
              <a:ext cx="100013" cy="31750"/>
            </a:xfrm>
            <a:custGeom>
              <a:avLst/>
              <a:gdLst>
                <a:gd name="T0" fmla="*/ 17 w 63"/>
                <a:gd name="T1" fmla="*/ 0 h 20"/>
                <a:gd name="T2" fmla="*/ 0 w 63"/>
                <a:gd name="T3" fmla="*/ 20 h 20"/>
                <a:gd name="T4" fmla="*/ 48 w 63"/>
                <a:gd name="T5" fmla="*/ 20 h 20"/>
                <a:gd name="T6" fmla="*/ 63 w 63"/>
                <a:gd name="T7" fmla="*/ 0 h 20"/>
                <a:gd name="T8" fmla="*/ 17 w 63"/>
                <a:gd name="T9" fmla="*/ 0 h 20"/>
              </a:gdLst>
              <a:ahLst/>
              <a:cxnLst>
                <a:cxn ang="0">
                  <a:pos x="T0" y="T1"/>
                </a:cxn>
                <a:cxn ang="0">
                  <a:pos x="T2" y="T3"/>
                </a:cxn>
                <a:cxn ang="0">
                  <a:pos x="T4" y="T5"/>
                </a:cxn>
                <a:cxn ang="0">
                  <a:pos x="T6" y="T7"/>
                </a:cxn>
                <a:cxn ang="0">
                  <a:pos x="T8" y="T9"/>
                </a:cxn>
              </a:cxnLst>
              <a:rect l="0" t="0" r="r" b="b"/>
              <a:pathLst>
                <a:path w="63" h="20">
                  <a:moveTo>
                    <a:pt x="17" y="0"/>
                  </a:moveTo>
                  <a:lnTo>
                    <a:pt x="0" y="20"/>
                  </a:lnTo>
                  <a:lnTo>
                    <a:pt x="48" y="20"/>
                  </a:lnTo>
                  <a:lnTo>
                    <a:pt x="63" y="0"/>
                  </a:lnTo>
                  <a:lnTo>
                    <a:pt x="1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 name="Freeform 44"/>
            <p:cNvSpPr>
              <a:spLocks noEditPoints="1"/>
            </p:cNvSpPr>
            <p:nvPr/>
          </p:nvSpPr>
          <p:spPr bwMode="auto">
            <a:xfrm>
              <a:off x="5365763" y="3787785"/>
              <a:ext cx="368301" cy="287338"/>
            </a:xfrm>
            <a:custGeom>
              <a:avLst/>
              <a:gdLst>
                <a:gd name="T0" fmla="*/ 176 w 190"/>
                <a:gd name="T1" fmla="*/ 52 h 148"/>
                <a:gd name="T2" fmla="*/ 172 w 190"/>
                <a:gd name="T3" fmla="*/ 52 h 148"/>
                <a:gd name="T4" fmla="*/ 152 w 190"/>
                <a:gd name="T5" fmla="*/ 4 h 148"/>
                <a:gd name="T6" fmla="*/ 146 w 190"/>
                <a:gd name="T7" fmla="*/ 0 h 148"/>
                <a:gd name="T8" fmla="*/ 99 w 190"/>
                <a:gd name="T9" fmla="*/ 0 h 148"/>
                <a:gd name="T10" fmla="*/ 91 w 190"/>
                <a:gd name="T11" fmla="*/ 0 h 148"/>
                <a:gd name="T12" fmla="*/ 43 w 190"/>
                <a:gd name="T13" fmla="*/ 0 h 148"/>
                <a:gd name="T14" fmla="*/ 38 w 190"/>
                <a:gd name="T15" fmla="*/ 4 h 148"/>
                <a:gd name="T16" fmla="*/ 18 w 190"/>
                <a:gd name="T17" fmla="*/ 52 h 148"/>
                <a:gd name="T18" fmla="*/ 14 w 190"/>
                <a:gd name="T19" fmla="*/ 52 h 148"/>
                <a:gd name="T20" fmla="*/ 0 w 190"/>
                <a:gd name="T21" fmla="*/ 66 h 148"/>
                <a:gd name="T22" fmla="*/ 0 w 190"/>
                <a:gd name="T23" fmla="*/ 119 h 148"/>
                <a:gd name="T24" fmla="*/ 13 w 190"/>
                <a:gd name="T25" fmla="*/ 119 h 148"/>
                <a:gd name="T26" fmla="*/ 13 w 190"/>
                <a:gd name="T27" fmla="*/ 137 h 148"/>
                <a:gd name="T28" fmla="*/ 24 w 190"/>
                <a:gd name="T29" fmla="*/ 148 h 148"/>
                <a:gd name="T30" fmla="*/ 32 w 190"/>
                <a:gd name="T31" fmla="*/ 148 h 148"/>
                <a:gd name="T32" fmla="*/ 43 w 190"/>
                <a:gd name="T33" fmla="*/ 137 h 148"/>
                <a:gd name="T34" fmla="*/ 43 w 190"/>
                <a:gd name="T35" fmla="*/ 119 h 148"/>
                <a:gd name="T36" fmla="*/ 147 w 190"/>
                <a:gd name="T37" fmla="*/ 119 h 148"/>
                <a:gd name="T38" fmla="*/ 147 w 190"/>
                <a:gd name="T39" fmla="*/ 137 h 148"/>
                <a:gd name="T40" fmla="*/ 158 w 190"/>
                <a:gd name="T41" fmla="*/ 148 h 148"/>
                <a:gd name="T42" fmla="*/ 166 w 190"/>
                <a:gd name="T43" fmla="*/ 148 h 148"/>
                <a:gd name="T44" fmla="*/ 177 w 190"/>
                <a:gd name="T45" fmla="*/ 137 h 148"/>
                <a:gd name="T46" fmla="*/ 177 w 190"/>
                <a:gd name="T47" fmla="*/ 119 h 148"/>
                <a:gd name="T48" fmla="*/ 190 w 190"/>
                <a:gd name="T49" fmla="*/ 119 h 148"/>
                <a:gd name="T50" fmla="*/ 190 w 190"/>
                <a:gd name="T51" fmla="*/ 66 h 148"/>
                <a:gd name="T52" fmla="*/ 176 w 190"/>
                <a:gd name="T53" fmla="*/ 52 h 148"/>
                <a:gd name="T54" fmla="*/ 48 w 190"/>
                <a:gd name="T55" fmla="*/ 12 h 148"/>
                <a:gd name="T56" fmla="*/ 91 w 190"/>
                <a:gd name="T57" fmla="*/ 12 h 148"/>
                <a:gd name="T58" fmla="*/ 99 w 190"/>
                <a:gd name="T59" fmla="*/ 12 h 148"/>
                <a:gd name="T60" fmla="*/ 142 w 190"/>
                <a:gd name="T61" fmla="*/ 12 h 148"/>
                <a:gd name="T62" fmla="*/ 158 w 190"/>
                <a:gd name="T63" fmla="*/ 52 h 148"/>
                <a:gd name="T64" fmla="*/ 31 w 190"/>
                <a:gd name="T65" fmla="*/ 52 h 148"/>
                <a:gd name="T66" fmla="*/ 48 w 190"/>
                <a:gd name="T67" fmla="*/ 12 h 148"/>
                <a:gd name="T68" fmla="*/ 33 w 190"/>
                <a:gd name="T69" fmla="*/ 98 h 148"/>
                <a:gd name="T70" fmla="*/ 19 w 190"/>
                <a:gd name="T71" fmla="*/ 85 h 148"/>
                <a:gd name="T72" fmla="*/ 33 w 190"/>
                <a:gd name="T73" fmla="*/ 71 h 148"/>
                <a:gd name="T74" fmla="*/ 46 w 190"/>
                <a:gd name="T75" fmla="*/ 85 h 148"/>
                <a:gd name="T76" fmla="*/ 33 w 190"/>
                <a:gd name="T77" fmla="*/ 98 h 148"/>
                <a:gd name="T78" fmla="*/ 157 w 190"/>
                <a:gd name="T79" fmla="*/ 98 h 148"/>
                <a:gd name="T80" fmla="*/ 144 w 190"/>
                <a:gd name="T81" fmla="*/ 85 h 148"/>
                <a:gd name="T82" fmla="*/ 157 w 190"/>
                <a:gd name="T83" fmla="*/ 71 h 148"/>
                <a:gd name="T84" fmla="*/ 171 w 190"/>
                <a:gd name="T85" fmla="*/ 85 h 148"/>
                <a:gd name="T86" fmla="*/ 157 w 190"/>
                <a:gd name="T87" fmla="*/ 9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0" h="148">
                  <a:moveTo>
                    <a:pt x="176" y="52"/>
                  </a:moveTo>
                  <a:cubicBezTo>
                    <a:pt x="172" y="52"/>
                    <a:pt x="172" y="52"/>
                    <a:pt x="172" y="52"/>
                  </a:cubicBezTo>
                  <a:cubicBezTo>
                    <a:pt x="152" y="4"/>
                    <a:pt x="152" y="4"/>
                    <a:pt x="152" y="4"/>
                  </a:cubicBezTo>
                  <a:cubicBezTo>
                    <a:pt x="151" y="1"/>
                    <a:pt x="149" y="0"/>
                    <a:pt x="146" y="0"/>
                  </a:cubicBezTo>
                  <a:cubicBezTo>
                    <a:pt x="99" y="0"/>
                    <a:pt x="99" y="0"/>
                    <a:pt x="99" y="0"/>
                  </a:cubicBezTo>
                  <a:cubicBezTo>
                    <a:pt x="91" y="0"/>
                    <a:pt x="91" y="0"/>
                    <a:pt x="91" y="0"/>
                  </a:cubicBezTo>
                  <a:cubicBezTo>
                    <a:pt x="43" y="0"/>
                    <a:pt x="43" y="0"/>
                    <a:pt x="43" y="0"/>
                  </a:cubicBezTo>
                  <a:cubicBezTo>
                    <a:pt x="41" y="0"/>
                    <a:pt x="38" y="1"/>
                    <a:pt x="38" y="4"/>
                  </a:cubicBezTo>
                  <a:cubicBezTo>
                    <a:pt x="18" y="52"/>
                    <a:pt x="18" y="52"/>
                    <a:pt x="18" y="52"/>
                  </a:cubicBezTo>
                  <a:cubicBezTo>
                    <a:pt x="14" y="52"/>
                    <a:pt x="14" y="52"/>
                    <a:pt x="14" y="52"/>
                  </a:cubicBezTo>
                  <a:cubicBezTo>
                    <a:pt x="6" y="52"/>
                    <a:pt x="0" y="59"/>
                    <a:pt x="0" y="66"/>
                  </a:cubicBezTo>
                  <a:cubicBezTo>
                    <a:pt x="0" y="119"/>
                    <a:pt x="0" y="119"/>
                    <a:pt x="0" y="119"/>
                  </a:cubicBezTo>
                  <a:cubicBezTo>
                    <a:pt x="13" y="119"/>
                    <a:pt x="13" y="119"/>
                    <a:pt x="13" y="119"/>
                  </a:cubicBezTo>
                  <a:cubicBezTo>
                    <a:pt x="13" y="137"/>
                    <a:pt x="13" y="137"/>
                    <a:pt x="13" y="137"/>
                  </a:cubicBezTo>
                  <a:cubicBezTo>
                    <a:pt x="13" y="143"/>
                    <a:pt x="18" y="148"/>
                    <a:pt x="24" y="148"/>
                  </a:cubicBezTo>
                  <a:cubicBezTo>
                    <a:pt x="32" y="148"/>
                    <a:pt x="32" y="148"/>
                    <a:pt x="32" y="148"/>
                  </a:cubicBezTo>
                  <a:cubicBezTo>
                    <a:pt x="38" y="148"/>
                    <a:pt x="43" y="143"/>
                    <a:pt x="43" y="137"/>
                  </a:cubicBezTo>
                  <a:cubicBezTo>
                    <a:pt x="43" y="119"/>
                    <a:pt x="43" y="119"/>
                    <a:pt x="43" y="119"/>
                  </a:cubicBezTo>
                  <a:cubicBezTo>
                    <a:pt x="147" y="119"/>
                    <a:pt x="147" y="119"/>
                    <a:pt x="147" y="119"/>
                  </a:cubicBezTo>
                  <a:cubicBezTo>
                    <a:pt x="147" y="137"/>
                    <a:pt x="147" y="137"/>
                    <a:pt x="147" y="137"/>
                  </a:cubicBezTo>
                  <a:cubicBezTo>
                    <a:pt x="147" y="143"/>
                    <a:pt x="152" y="148"/>
                    <a:pt x="158" y="148"/>
                  </a:cubicBezTo>
                  <a:cubicBezTo>
                    <a:pt x="166" y="148"/>
                    <a:pt x="166" y="148"/>
                    <a:pt x="166" y="148"/>
                  </a:cubicBezTo>
                  <a:cubicBezTo>
                    <a:pt x="172" y="148"/>
                    <a:pt x="177" y="143"/>
                    <a:pt x="177" y="137"/>
                  </a:cubicBezTo>
                  <a:cubicBezTo>
                    <a:pt x="177" y="119"/>
                    <a:pt x="177" y="119"/>
                    <a:pt x="177" y="119"/>
                  </a:cubicBezTo>
                  <a:cubicBezTo>
                    <a:pt x="190" y="119"/>
                    <a:pt x="190" y="119"/>
                    <a:pt x="190" y="119"/>
                  </a:cubicBezTo>
                  <a:cubicBezTo>
                    <a:pt x="190" y="66"/>
                    <a:pt x="190" y="66"/>
                    <a:pt x="190" y="66"/>
                  </a:cubicBezTo>
                  <a:cubicBezTo>
                    <a:pt x="190" y="59"/>
                    <a:pt x="184" y="52"/>
                    <a:pt x="176" y="52"/>
                  </a:cubicBezTo>
                  <a:moveTo>
                    <a:pt x="48" y="12"/>
                  </a:moveTo>
                  <a:cubicBezTo>
                    <a:pt x="91" y="12"/>
                    <a:pt x="91" y="12"/>
                    <a:pt x="91" y="12"/>
                  </a:cubicBezTo>
                  <a:cubicBezTo>
                    <a:pt x="99" y="12"/>
                    <a:pt x="99" y="12"/>
                    <a:pt x="99" y="12"/>
                  </a:cubicBezTo>
                  <a:cubicBezTo>
                    <a:pt x="142" y="12"/>
                    <a:pt x="142" y="12"/>
                    <a:pt x="142" y="12"/>
                  </a:cubicBezTo>
                  <a:cubicBezTo>
                    <a:pt x="158" y="52"/>
                    <a:pt x="158" y="52"/>
                    <a:pt x="158" y="52"/>
                  </a:cubicBezTo>
                  <a:cubicBezTo>
                    <a:pt x="31" y="52"/>
                    <a:pt x="31" y="52"/>
                    <a:pt x="31" y="52"/>
                  </a:cubicBezTo>
                  <a:lnTo>
                    <a:pt x="48" y="12"/>
                  </a:lnTo>
                  <a:close/>
                  <a:moveTo>
                    <a:pt x="33" y="98"/>
                  </a:moveTo>
                  <a:cubicBezTo>
                    <a:pt x="25" y="98"/>
                    <a:pt x="19" y="92"/>
                    <a:pt x="19" y="85"/>
                  </a:cubicBezTo>
                  <a:cubicBezTo>
                    <a:pt x="19" y="77"/>
                    <a:pt x="25" y="71"/>
                    <a:pt x="33" y="71"/>
                  </a:cubicBezTo>
                  <a:cubicBezTo>
                    <a:pt x="40" y="71"/>
                    <a:pt x="46" y="77"/>
                    <a:pt x="46" y="85"/>
                  </a:cubicBezTo>
                  <a:cubicBezTo>
                    <a:pt x="46" y="92"/>
                    <a:pt x="40" y="98"/>
                    <a:pt x="33" y="98"/>
                  </a:cubicBezTo>
                  <a:moveTo>
                    <a:pt x="157" y="98"/>
                  </a:moveTo>
                  <a:cubicBezTo>
                    <a:pt x="150" y="98"/>
                    <a:pt x="144" y="92"/>
                    <a:pt x="144" y="85"/>
                  </a:cubicBezTo>
                  <a:cubicBezTo>
                    <a:pt x="144" y="77"/>
                    <a:pt x="150" y="71"/>
                    <a:pt x="157" y="71"/>
                  </a:cubicBezTo>
                  <a:cubicBezTo>
                    <a:pt x="164" y="71"/>
                    <a:pt x="171" y="77"/>
                    <a:pt x="171" y="85"/>
                  </a:cubicBezTo>
                  <a:cubicBezTo>
                    <a:pt x="171" y="92"/>
                    <a:pt x="164" y="98"/>
                    <a:pt x="157" y="9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1" name="Freeform 48"/>
          <p:cNvSpPr/>
          <p:nvPr/>
        </p:nvSpPr>
        <p:spPr bwMode="auto">
          <a:xfrm>
            <a:off x="6561357" y="2228931"/>
            <a:ext cx="1057562" cy="1057562"/>
          </a:xfrm>
          <a:custGeom>
            <a:avLst/>
            <a:gdLst>
              <a:gd name="T0" fmla="*/ 110 w 622"/>
              <a:gd name="T1" fmla="*/ 110 h 622"/>
              <a:gd name="T2" fmla="*/ 511 w 622"/>
              <a:gd name="T3" fmla="*/ 110 h 622"/>
              <a:gd name="T4" fmla="*/ 511 w 622"/>
              <a:gd name="T5" fmla="*/ 511 h 622"/>
              <a:gd name="T6" fmla="*/ 110 w 622"/>
              <a:gd name="T7" fmla="*/ 511 h 622"/>
              <a:gd name="T8" fmla="*/ 110 w 622"/>
              <a:gd name="T9" fmla="*/ 110 h 622"/>
            </a:gdLst>
            <a:ahLst/>
            <a:cxnLst>
              <a:cxn ang="0">
                <a:pos x="T0" y="T1"/>
              </a:cxn>
              <a:cxn ang="0">
                <a:pos x="T2" y="T3"/>
              </a:cxn>
              <a:cxn ang="0">
                <a:pos x="T4" y="T5"/>
              </a:cxn>
              <a:cxn ang="0">
                <a:pos x="T6" y="T7"/>
              </a:cxn>
              <a:cxn ang="0">
                <a:pos x="T8" y="T9"/>
              </a:cxn>
            </a:cxnLst>
            <a:rect l="0" t="0" r="r" b="b"/>
            <a:pathLst>
              <a:path w="622" h="622">
                <a:moveTo>
                  <a:pt x="110" y="110"/>
                </a:moveTo>
                <a:cubicBezTo>
                  <a:pt x="221" y="0"/>
                  <a:pt x="400" y="0"/>
                  <a:pt x="511" y="110"/>
                </a:cubicBezTo>
                <a:cubicBezTo>
                  <a:pt x="622" y="221"/>
                  <a:pt x="622" y="401"/>
                  <a:pt x="511" y="511"/>
                </a:cubicBezTo>
                <a:cubicBezTo>
                  <a:pt x="400" y="622"/>
                  <a:pt x="221" y="622"/>
                  <a:pt x="110" y="511"/>
                </a:cubicBezTo>
                <a:cubicBezTo>
                  <a:pt x="0" y="401"/>
                  <a:pt x="0" y="221"/>
                  <a:pt x="110" y="110"/>
                </a:cubicBezTo>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52" name="组合 51"/>
          <p:cNvGrpSpPr/>
          <p:nvPr/>
        </p:nvGrpSpPr>
        <p:grpSpPr>
          <a:xfrm>
            <a:off x="6857139" y="2534479"/>
            <a:ext cx="464602" cy="440884"/>
            <a:chOff x="6733044" y="1857149"/>
            <a:chExt cx="528638" cy="501651"/>
          </a:xfrm>
          <a:solidFill>
            <a:schemeClr val="bg1"/>
          </a:solidFill>
        </p:grpSpPr>
        <p:sp>
          <p:nvSpPr>
            <p:cNvPr id="53" name="Freeform 49"/>
            <p:cNvSpPr>
              <a:spLocks noEditPoints="1"/>
            </p:cNvSpPr>
            <p:nvPr/>
          </p:nvSpPr>
          <p:spPr bwMode="auto">
            <a:xfrm>
              <a:off x="6733044" y="1857149"/>
              <a:ext cx="528638" cy="336550"/>
            </a:xfrm>
            <a:custGeom>
              <a:avLst/>
              <a:gdLst>
                <a:gd name="T0" fmla="*/ 259 w 273"/>
                <a:gd name="T1" fmla="*/ 0 h 174"/>
                <a:gd name="T2" fmla="*/ 13 w 273"/>
                <a:gd name="T3" fmla="*/ 0 h 174"/>
                <a:gd name="T4" fmla="*/ 0 w 273"/>
                <a:gd name="T5" fmla="*/ 13 h 174"/>
                <a:gd name="T6" fmla="*/ 0 w 273"/>
                <a:gd name="T7" fmla="*/ 160 h 174"/>
                <a:gd name="T8" fmla="*/ 13 w 273"/>
                <a:gd name="T9" fmla="*/ 174 h 174"/>
                <a:gd name="T10" fmla="*/ 259 w 273"/>
                <a:gd name="T11" fmla="*/ 174 h 174"/>
                <a:gd name="T12" fmla="*/ 273 w 273"/>
                <a:gd name="T13" fmla="*/ 160 h 174"/>
                <a:gd name="T14" fmla="*/ 273 w 273"/>
                <a:gd name="T15" fmla="*/ 13 h 174"/>
                <a:gd name="T16" fmla="*/ 259 w 273"/>
                <a:gd name="T17" fmla="*/ 0 h 174"/>
                <a:gd name="T18" fmla="*/ 136 w 273"/>
                <a:gd name="T19" fmla="*/ 167 h 174"/>
                <a:gd name="T20" fmla="*/ 130 w 273"/>
                <a:gd name="T21" fmla="*/ 160 h 174"/>
                <a:gd name="T22" fmla="*/ 136 w 273"/>
                <a:gd name="T23" fmla="*/ 153 h 174"/>
                <a:gd name="T24" fmla="*/ 143 w 273"/>
                <a:gd name="T25" fmla="*/ 160 h 174"/>
                <a:gd name="T26" fmla="*/ 136 w 273"/>
                <a:gd name="T27" fmla="*/ 167 h 174"/>
                <a:gd name="T28" fmla="*/ 261 w 273"/>
                <a:gd name="T29" fmla="*/ 145 h 174"/>
                <a:gd name="T30" fmla="*/ 11 w 273"/>
                <a:gd name="T31" fmla="*/ 145 h 174"/>
                <a:gd name="T32" fmla="*/ 11 w 273"/>
                <a:gd name="T33" fmla="*/ 11 h 174"/>
                <a:gd name="T34" fmla="*/ 261 w 273"/>
                <a:gd name="T35" fmla="*/ 11 h 174"/>
                <a:gd name="T36" fmla="*/ 261 w 273"/>
                <a:gd name="T37" fmla="*/ 14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3" h="174">
                  <a:moveTo>
                    <a:pt x="259" y="0"/>
                  </a:moveTo>
                  <a:cubicBezTo>
                    <a:pt x="13" y="0"/>
                    <a:pt x="13" y="0"/>
                    <a:pt x="13" y="0"/>
                  </a:cubicBezTo>
                  <a:cubicBezTo>
                    <a:pt x="6" y="0"/>
                    <a:pt x="0" y="6"/>
                    <a:pt x="0" y="13"/>
                  </a:cubicBezTo>
                  <a:cubicBezTo>
                    <a:pt x="0" y="160"/>
                    <a:pt x="0" y="160"/>
                    <a:pt x="0" y="160"/>
                  </a:cubicBezTo>
                  <a:cubicBezTo>
                    <a:pt x="0" y="168"/>
                    <a:pt x="6" y="174"/>
                    <a:pt x="13" y="174"/>
                  </a:cubicBezTo>
                  <a:cubicBezTo>
                    <a:pt x="259" y="174"/>
                    <a:pt x="259" y="174"/>
                    <a:pt x="259" y="174"/>
                  </a:cubicBezTo>
                  <a:cubicBezTo>
                    <a:pt x="267" y="174"/>
                    <a:pt x="273" y="168"/>
                    <a:pt x="273" y="160"/>
                  </a:cubicBezTo>
                  <a:cubicBezTo>
                    <a:pt x="273" y="13"/>
                    <a:pt x="273" y="13"/>
                    <a:pt x="273" y="13"/>
                  </a:cubicBezTo>
                  <a:cubicBezTo>
                    <a:pt x="273" y="6"/>
                    <a:pt x="267" y="0"/>
                    <a:pt x="259" y="0"/>
                  </a:cubicBezTo>
                  <a:moveTo>
                    <a:pt x="136" y="167"/>
                  </a:moveTo>
                  <a:cubicBezTo>
                    <a:pt x="133" y="167"/>
                    <a:pt x="130" y="164"/>
                    <a:pt x="130" y="160"/>
                  </a:cubicBezTo>
                  <a:cubicBezTo>
                    <a:pt x="130" y="156"/>
                    <a:pt x="133" y="153"/>
                    <a:pt x="136" y="153"/>
                  </a:cubicBezTo>
                  <a:cubicBezTo>
                    <a:pt x="140" y="153"/>
                    <a:pt x="143" y="156"/>
                    <a:pt x="143" y="160"/>
                  </a:cubicBezTo>
                  <a:cubicBezTo>
                    <a:pt x="143" y="164"/>
                    <a:pt x="140" y="167"/>
                    <a:pt x="136" y="167"/>
                  </a:cubicBezTo>
                  <a:moveTo>
                    <a:pt x="261" y="145"/>
                  </a:moveTo>
                  <a:cubicBezTo>
                    <a:pt x="11" y="145"/>
                    <a:pt x="11" y="145"/>
                    <a:pt x="11" y="145"/>
                  </a:cubicBezTo>
                  <a:cubicBezTo>
                    <a:pt x="11" y="11"/>
                    <a:pt x="11" y="11"/>
                    <a:pt x="11" y="11"/>
                  </a:cubicBezTo>
                  <a:cubicBezTo>
                    <a:pt x="261" y="11"/>
                    <a:pt x="261" y="11"/>
                    <a:pt x="261" y="11"/>
                  </a:cubicBezTo>
                  <a:lnTo>
                    <a:pt x="261" y="1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 name="Freeform 50"/>
            <p:cNvSpPr/>
            <p:nvPr/>
          </p:nvSpPr>
          <p:spPr bwMode="auto">
            <a:xfrm>
              <a:off x="6925132" y="2211162"/>
              <a:ext cx="144463" cy="57150"/>
            </a:xfrm>
            <a:custGeom>
              <a:avLst/>
              <a:gdLst>
                <a:gd name="T0" fmla="*/ 91 w 91"/>
                <a:gd name="T1" fmla="*/ 36 h 36"/>
                <a:gd name="T2" fmla="*/ 0 w 91"/>
                <a:gd name="T3" fmla="*/ 36 h 36"/>
                <a:gd name="T4" fmla="*/ 7 w 91"/>
                <a:gd name="T5" fmla="*/ 0 h 36"/>
                <a:gd name="T6" fmla="*/ 83 w 91"/>
                <a:gd name="T7" fmla="*/ 0 h 36"/>
                <a:gd name="T8" fmla="*/ 91 w 91"/>
                <a:gd name="T9" fmla="*/ 36 h 36"/>
              </a:gdLst>
              <a:ahLst/>
              <a:cxnLst>
                <a:cxn ang="0">
                  <a:pos x="T0" y="T1"/>
                </a:cxn>
                <a:cxn ang="0">
                  <a:pos x="T2" y="T3"/>
                </a:cxn>
                <a:cxn ang="0">
                  <a:pos x="T4" y="T5"/>
                </a:cxn>
                <a:cxn ang="0">
                  <a:pos x="T6" y="T7"/>
                </a:cxn>
                <a:cxn ang="0">
                  <a:pos x="T8" y="T9"/>
                </a:cxn>
              </a:cxnLst>
              <a:rect l="0" t="0" r="r" b="b"/>
              <a:pathLst>
                <a:path w="91" h="36">
                  <a:moveTo>
                    <a:pt x="91" y="36"/>
                  </a:moveTo>
                  <a:lnTo>
                    <a:pt x="0" y="36"/>
                  </a:lnTo>
                  <a:lnTo>
                    <a:pt x="7" y="0"/>
                  </a:lnTo>
                  <a:lnTo>
                    <a:pt x="83" y="0"/>
                  </a:lnTo>
                  <a:lnTo>
                    <a:pt x="91"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 name="Freeform 51"/>
            <p:cNvSpPr>
              <a:spLocks noEditPoints="1"/>
            </p:cNvSpPr>
            <p:nvPr/>
          </p:nvSpPr>
          <p:spPr bwMode="auto">
            <a:xfrm>
              <a:off x="6769557" y="2296887"/>
              <a:ext cx="454025" cy="61913"/>
            </a:xfrm>
            <a:custGeom>
              <a:avLst/>
              <a:gdLst>
                <a:gd name="T0" fmla="*/ 273 w 286"/>
                <a:gd name="T1" fmla="*/ 17 h 39"/>
                <a:gd name="T2" fmla="*/ 229 w 286"/>
                <a:gd name="T3" fmla="*/ 0 h 39"/>
                <a:gd name="T4" fmla="*/ 206 w 286"/>
                <a:gd name="T5" fmla="*/ 0 h 39"/>
                <a:gd name="T6" fmla="*/ 184 w 286"/>
                <a:gd name="T7" fmla="*/ 0 h 39"/>
                <a:gd name="T8" fmla="*/ 161 w 286"/>
                <a:gd name="T9" fmla="*/ 0 h 39"/>
                <a:gd name="T10" fmla="*/ 137 w 286"/>
                <a:gd name="T11" fmla="*/ 0 h 39"/>
                <a:gd name="T12" fmla="*/ 114 w 286"/>
                <a:gd name="T13" fmla="*/ 0 h 39"/>
                <a:gd name="T14" fmla="*/ 90 w 286"/>
                <a:gd name="T15" fmla="*/ 0 h 39"/>
                <a:gd name="T16" fmla="*/ 67 w 286"/>
                <a:gd name="T17" fmla="*/ 0 h 39"/>
                <a:gd name="T18" fmla="*/ 33 w 286"/>
                <a:gd name="T19" fmla="*/ 0 h 39"/>
                <a:gd name="T20" fmla="*/ 14 w 286"/>
                <a:gd name="T21" fmla="*/ 17 h 39"/>
                <a:gd name="T22" fmla="*/ 0 w 286"/>
                <a:gd name="T23" fmla="*/ 39 h 39"/>
                <a:gd name="T24" fmla="*/ 286 w 286"/>
                <a:gd name="T25" fmla="*/ 30 h 39"/>
                <a:gd name="T26" fmla="*/ 268 w 286"/>
                <a:gd name="T27" fmla="*/ 23 h 39"/>
                <a:gd name="T28" fmla="*/ 244 w 286"/>
                <a:gd name="T29" fmla="*/ 17 h 39"/>
                <a:gd name="T30" fmla="*/ 268 w 286"/>
                <a:gd name="T31" fmla="*/ 23 h 39"/>
                <a:gd name="T32" fmla="*/ 43 w 286"/>
                <a:gd name="T33" fmla="*/ 17 h 39"/>
                <a:gd name="T34" fmla="*/ 19 w 286"/>
                <a:gd name="T35" fmla="*/ 23 h 39"/>
                <a:gd name="T36" fmla="*/ 53 w 286"/>
                <a:gd name="T37" fmla="*/ 17 h 39"/>
                <a:gd name="T38" fmla="*/ 67 w 286"/>
                <a:gd name="T39" fmla="*/ 23 h 39"/>
                <a:gd name="T40" fmla="*/ 53 w 286"/>
                <a:gd name="T41" fmla="*/ 17 h 39"/>
                <a:gd name="T42" fmla="*/ 100 w 286"/>
                <a:gd name="T43" fmla="*/ 17 h 39"/>
                <a:gd name="T44" fmla="*/ 76 w 286"/>
                <a:gd name="T45" fmla="*/ 23 h 39"/>
                <a:gd name="T46" fmla="*/ 107 w 286"/>
                <a:gd name="T47" fmla="*/ 17 h 39"/>
                <a:gd name="T48" fmla="*/ 127 w 286"/>
                <a:gd name="T49" fmla="*/ 23 h 39"/>
                <a:gd name="T50" fmla="*/ 107 w 286"/>
                <a:gd name="T51" fmla="*/ 17 h 39"/>
                <a:gd name="T52" fmla="*/ 156 w 286"/>
                <a:gd name="T53" fmla="*/ 17 h 39"/>
                <a:gd name="T54" fmla="*/ 134 w 286"/>
                <a:gd name="T55" fmla="*/ 23 h 39"/>
                <a:gd name="T56" fmla="*/ 162 w 286"/>
                <a:gd name="T57" fmla="*/ 17 h 39"/>
                <a:gd name="T58" fmla="*/ 183 w 286"/>
                <a:gd name="T59" fmla="*/ 23 h 39"/>
                <a:gd name="T60" fmla="*/ 162 w 286"/>
                <a:gd name="T61" fmla="*/ 17 h 39"/>
                <a:gd name="T62" fmla="*/ 209 w 286"/>
                <a:gd name="T63" fmla="*/ 17 h 39"/>
                <a:gd name="T64" fmla="*/ 193 w 286"/>
                <a:gd name="T65" fmla="*/ 23 h 39"/>
                <a:gd name="T66" fmla="*/ 216 w 286"/>
                <a:gd name="T67" fmla="*/ 17 h 39"/>
                <a:gd name="T68" fmla="*/ 240 w 286"/>
                <a:gd name="T69" fmla="*/ 23 h 39"/>
                <a:gd name="T70" fmla="*/ 216 w 286"/>
                <a:gd name="T71" fmla="*/ 17 h 39"/>
                <a:gd name="T72" fmla="*/ 255 w 286"/>
                <a:gd name="T73" fmla="*/ 11 h 39"/>
                <a:gd name="T74" fmla="*/ 235 w 286"/>
                <a:gd name="T75" fmla="*/ 7 h 39"/>
                <a:gd name="T76" fmla="*/ 227 w 286"/>
                <a:gd name="T77" fmla="*/ 7 h 39"/>
                <a:gd name="T78" fmla="*/ 212 w 286"/>
                <a:gd name="T79" fmla="*/ 11 h 39"/>
                <a:gd name="T80" fmla="*/ 227 w 286"/>
                <a:gd name="T81" fmla="*/ 7 h 39"/>
                <a:gd name="T82" fmla="*/ 204 w 286"/>
                <a:gd name="T83" fmla="*/ 11 h 39"/>
                <a:gd name="T84" fmla="*/ 187 w 286"/>
                <a:gd name="T85" fmla="*/ 7 h 39"/>
                <a:gd name="T86" fmla="*/ 177 w 286"/>
                <a:gd name="T87" fmla="*/ 7 h 39"/>
                <a:gd name="T88" fmla="*/ 162 w 286"/>
                <a:gd name="T89" fmla="*/ 11 h 39"/>
                <a:gd name="T90" fmla="*/ 177 w 286"/>
                <a:gd name="T91" fmla="*/ 7 h 39"/>
                <a:gd name="T92" fmla="*/ 155 w 286"/>
                <a:gd name="T93" fmla="*/ 11 h 39"/>
                <a:gd name="T94" fmla="*/ 135 w 286"/>
                <a:gd name="T95" fmla="*/ 7 h 39"/>
                <a:gd name="T96" fmla="*/ 129 w 286"/>
                <a:gd name="T97" fmla="*/ 7 h 39"/>
                <a:gd name="T98" fmla="*/ 110 w 286"/>
                <a:gd name="T99" fmla="*/ 11 h 39"/>
                <a:gd name="T100" fmla="*/ 129 w 286"/>
                <a:gd name="T101" fmla="*/ 7 h 39"/>
                <a:gd name="T102" fmla="*/ 103 w 286"/>
                <a:gd name="T103" fmla="*/ 11 h 39"/>
                <a:gd name="T104" fmla="*/ 86 w 286"/>
                <a:gd name="T105" fmla="*/ 7 h 39"/>
                <a:gd name="T106" fmla="*/ 77 w 286"/>
                <a:gd name="T107" fmla="*/ 7 h 39"/>
                <a:gd name="T108" fmla="*/ 58 w 286"/>
                <a:gd name="T109" fmla="*/ 11 h 39"/>
                <a:gd name="T110" fmla="*/ 77 w 286"/>
                <a:gd name="T111" fmla="*/ 7 h 39"/>
                <a:gd name="T112" fmla="*/ 49 w 286"/>
                <a:gd name="T113" fmla="*/ 11 h 39"/>
                <a:gd name="T114" fmla="*/ 36 w 286"/>
                <a:gd name="T115" fmla="*/ 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6" h="39">
                  <a:moveTo>
                    <a:pt x="273" y="17"/>
                  </a:moveTo>
                  <a:lnTo>
                    <a:pt x="273" y="17"/>
                  </a:lnTo>
                  <a:lnTo>
                    <a:pt x="254" y="0"/>
                  </a:lnTo>
                  <a:lnTo>
                    <a:pt x="229" y="0"/>
                  </a:lnTo>
                  <a:lnTo>
                    <a:pt x="221" y="0"/>
                  </a:lnTo>
                  <a:lnTo>
                    <a:pt x="206" y="0"/>
                  </a:lnTo>
                  <a:lnTo>
                    <a:pt x="198" y="0"/>
                  </a:lnTo>
                  <a:lnTo>
                    <a:pt x="184" y="0"/>
                  </a:lnTo>
                  <a:lnTo>
                    <a:pt x="174" y="0"/>
                  </a:lnTo>
                  <a:lnTo>
                    <a:pt x="161" y="0"/>
                  </a:lnTo>
                  <a:lnTo>
                    <a:pt x="154" y="0"/>
                  </a:lnTo>
                  <a:lnTo>
                    <a:pt x="137" y="0"/>
                  </a:lnTo>
                  <a:lnTo>
                    <a:pt x="129" y="0"/>
                  </a:lnTo>
                  <a:lnTo>
                    <a:pt x="114" y="0"/>
                  </a:lnTo>
                  <a:lnTo>
                    <a:pt x="106" y="0"/>
                  </a:lnTo>
                  <a:lnTo>
                    <a:pt x="90" y="0"/>
                  </a:lnTo>
                  <a:lnTo>
                    <a:pt x="82" y="0"/>
                  </a:lnTo>
                  <a:lnTo>
                    <a:pt x="67" y="0"/>
                  </a:lnTo>
                  <a:lnTo>
                    <a:pt x="58" y="0"/>
                  </a:lnTo>
                  <a:lnTo>
                    <a:pt x="33" y="0"/>
                  </a:lnTo>
                  <a:lnTo>
                    <a:pt x="33" y="0"/>
                  </a:lnTo>
                  <a:lnTo>
                    <a:pt x="14" y="17"/>
                  </a:lnTo>
                  <a:lnTo>
                    <a:pt x="0" y="30"/>
                  </a:lnTo>
                  <a:lnTo>
                    <a:pt x="0" y="39"/>
                  </a:lnTo>
                  <a:lnTo>
                    <a:pt x="286" y="39"/>
                  </a:lnTo>
                  <a:lnTo>
                    <a:pt x="286" y="30"/>
                  </a:lnTo>
                  <a:lnTo>
                    <a:pt x="273" y="17"/>
                  </a:lnTo>
                  <a:close/>
                  <a:moveTo>
                    <a:pt x="268" y="23"/>
                  </a:moveTo>
                  <a:lnTo>
                    <a:pt x="249" y="23"/>
                  </a:lnTo>
                  <a:lnTo>
                    <a:pt x="244" y="17"/>
                  </a:lnTo>
                  <a:lnTo>
                    <a:pt x="262" y="17"/>
                  </a:lnTo>
                  <a:lnTo>
                    <a:pt x="268" y="23"/>
                  </a:lnTo>
                  <a:close/>
                  <a:moveTo>
                    <a:pt x="25" y="17"/>
                  </a:moveTo>
                  <a:lnTo>
                    <a:pt x="43" y="17"/>
                  </a:lnTo>
                  <a:lnTo>
                    <a:pt x="38" y="23"/>
                  </a:lnTo>
                  <a:lnTo>
                    <a:pt x="19" y="23"/>
                  </a:lnTo>
                  <a:lnTo>
                    <a:pt x="25" y="17"/>
                  </a:lnTo>
                  <a:close/>
                  <a:moveTo>
                    <a:pt x="53" y="17"/>
                  </a:moveTo>
                  <a:lnTo>
                    <a:pt x="71" y="17"/>
                  </a:lnTo>
                  <a:lnTo>
                    <a:pt x="67" y="23"/>
                  </a:lnTo>
                  <a:lnTo>
                    <a:pt x="47" y="23"/>
                  </a:lnTo>
                  <a:lnTo>
                    <a:pt x="53" y="17"/>
                  </a:lnTo>
                  <a:close/>
                  <a:moveTo>
                    <a:pt x="79" y="17"/>
                  </a:moveTo>
                  <a:lnTo>
                    <a:pt x="100" y="17"/>
                  </a:lnTo>
                  <a:lnTo>
                    <a:pt x="98" y="23"/>
                  </a:lnTo>
                  <a:lnTo>
                    <a:pt x="76" y="23"/>
                  </a:lnTo>
                  <a:lnTo>
                    <a:pt x="79" y="17"/>
                  </a:lnTo>
                  <a:close/>
                  <a:moveTo>
                    <a:pt x="107" y="17"/>
                  </a:moveTo>
                  <a:lnTo>
                    <a:pt x="128" y="17"/>
                  </a:lnTo>
                  <a:lnTo>
                    <a:pt x="127" y="23"/>
                  </a:lnTo>
                  <a:lnTo>
                    <a:pt x="105" y="23"/>
                  </a:lnTo>
                  <a:lnTo>
                    <a:pt x="107" y="17"/>
                  </a:lnTo>
                  <a:close/>
                  <a:moveTo>
                    <a:pt x="134" y="17"/>
                  </a:moveTo>
                  <a:lnTo>
                    <a:pt x="156" y="17"/>
                  </a:lnTo>
                  <a:lnTo>
                    <a:pt x="156" y="23"/>
                  </a:lnTo>
                  <a:lnTo>
                    <a:pt x="134" y="23"/>
                  </a:lnTo>
                  <a:lnTo>
                    <a:pt x="134" y="17"/>
                  </a:lnTo>
                  <a:close/>
                  <a:moveTo>
                    <a:pt x="162" y="17"/>
                  </a:moveTo>
                  <a:lnTo>
                    <a:pt x="181" y="17"/>
                  </a:lnTo>
                  <a:lnTo>
                    <a:pt x="183" y="23"/>
                  </a:lnTo>
                  <a:lnTo>
                    <a:pt x="163" y="23"/>
                  </a:lnTo>
                  <a:lnTo>
                    <a:pt x="162" y="17"/>
                  </a:lnTo>
                  <a:close/>
                  <a:moveTo>
                    <a:pt x="190" y="17"/>
                  </a:moveTo>
                  <a:lnTo>
                    <a:pt x="209" y="17"/>
                  </a:lnTo>
                  <a:lnTo>
                    <a:pt x="212" y="23"/>
                  </a:lnTo>
                  <a:lnTo>
                    <a:pt x="193" y="23"/>
                  </a:lnTo>
                  <a:lnTo>
                    <a:pt x="190" y="17"/>
                  </a:lnTo>
                  <a:close/>
                  <a:moveTo>
                    <a:pt x="216" y="17"/>
                  </a:moveTo>
                  <a:lnTo>
                    <a:pt x="235" y="17"/>
                  </a:lnTo>
                  <a:lnTo>
                    <a:pt x="240" y="23"/>
                  </a:lnTo>
                  <a:lnTo>
                    <a:pt x="219" y="23"/>
                  </a:lnTo>
                  <a:lnTo>
                    <a:pt x="216" y="17"/>
                  </a:lnTo>
                  <a:close/>
                  <a:moveTo>
                    <a:pt x="251" y="7"/>
                  </a:moveTo>
                  <a:lnTo>
                    <a:pt x="255" y="11"/>
                  </a:lnTo>
                  <a:lnTo>
                    <a:pt x="239" y="11"/>
                  </a:lnTo>
                  <a:lnTo>
                    <a:pt x="235" y="7"/>
                  </a:lnTo>
                  <a:lnTo>
                    <a:pt x="251" y="7"/>
                  </a:lnTo>
                  <a:close/>
                  <a:moveTo>
                    <a:pt x="227" y="7"/>
                  </a:moveTo>
                  <a:lnTo>
                    <a:pt x="229" y="11"/>
                  </a:lnTo>
                  <a:lnTo>
                    <a:pt x="212" y="11"/>
                  </a:lnTo>
                  <a:lnTo>
                    <a:pt x="210" y="7"/>
                  </a:lnTo>
                  <a:lnTo>
                    <a:pt x="227" y="7"/>
                  </a:lnTo>
                  <a:close/>
                  <a:moveTo>
                    <a:pt x="202" y="7"/>
                  </a:moveTo>
                  <a:lnTo>
                    <a:pt x="204" y="11"/>
                  </a:lnTo>
                  <a:lnTo>
                    <a:pt x="188" y="11"/>
                  </a:lnTo>
                  <a:lnTo>
                    <a:pt x="187" y="7"/>
                  </a:lnTo>
                  <a:lnTo>
                    <a:pt x="202" y="7"/>
                  </a:lnTo>
                  <a:close/>
                  <a:moveTo>
                    <a:pt x="177" y="7"/>
                  </a:moveTo>
                  <a:lnTo>
                    <a:pt x="178" y="11"/>
                  </a:lnTo>
                  <a:lnTo>
                    <a:pt x="162" y="11"/>
                  </a:lnTo>
                  <a:lnTo>
                    <a:pt x="161" y="7"/>
                  </a:lnTo>
                  <a:lnTo>
                    <a:pt x="177" y="7"/>
                  </a:lnTo>
                  <a:close/>
                  <a:moveTo>
                    <a:pt x="155" y="7"/>
                  </a:moveTo>
                  <a:lnTo>
                    <a:pt x="155" y="11"/>
                  </a:lnTo>
                  <a:lnTo>
                    <a:pt x="135" y="11"/>
                  </a:lnTo>
                  <a:lnTo>
                    <a:pt x="135" y="7"/>
                  </a:lnTo>
                  <a:lnTo>
                    <a:pt x="155" y="7"/>
                  </a:lnTo>
                  <a:close/>
                  <a:moveTo>
                    <a:pt x="129" y="7"/>
                  </a:moveTo>
                  <a:lnTo>
                    <a:pt x="128" y="11"/>
                  </a:lnTo>
                  <a:lnTo>
                    <a:pt x="110" y="11"/>
                  </a:lnTo>
                  <a:lnTo>
                    <a:pt x="111" y="7"/>
                  </a:lnTo>
                  <a:lnTo>
                    <a:pt x="129" y="7"/>
                  </a:lnTo>
                  <a:close/>
                  <a:moveTo>
                    <a:pt x="104" y="7"/>
                  </a:moveTo>
                  <a:lnTo>
                    <a:pt x="103" y="11"/>
                  </a:lnTo>
                  <a:lnTo>
                    <a:pt x="84" y="11"/>
                  </a:lnTo>
                  <a:lnTo>
                    <a:pt x="86" y="7"/>
                  </a:lnTo>
                  <a:lnTo>
                    <a:pt x="104" y="7"/>
                  </a:lnTo>
                  <a:close/>
                  <a:moveTo>
                    <a:pt x="77" y="7"/>
                  </a:moveTo>
                  <a:lnTo>
                    <a:pt x="76" y="11"/>
                  </a:lnTo>
                  <a:lnTo>
                    <a:pt x="58" y="11"/>
                  </a:lnTo>
                  <a:lnTo>
                    <a:pt x="61" y="7"/>
                  </a:lnTo>
                  <a:lnTo>
                    <a:pt x="77" y="7"/>
                  </a:lnTo>
                  <a:close/>
                  <a:moveTo>
                    <a:pt x="51" y="7"/>
                  </a:moveTo>
                  <a:lnTo>
                    <a:pt x="49" y="11"/>
                  </a:lnTo>
                  <a:lnTo>
                    <a:pt x="32" y="11"/>
                  </a:lnTo>
                  <a:lnTo>
                    <a:pt x="36" y="7"/>
                  </a:lnTo>
                  <a:lnTo>
                    <a:pt x="51"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6" name="Oval 52"/>
          <p:cNvSpPr>
            <a:spLocks noChangeArrowheads="1"/>
          </p:cNvSpPr>
          <p:nvPr/>
        </p:nvSpPr>
        <p:spPr bwMode="auto">
          <a:xfrm>
            <a:off x="8452500" y="2274972"/>
            <a:ext cx="964084" cy="964084"/>
          </a:xfrm>
          <a:prstGeom prst="ellipse">
            <a:avLst/>
          </a:pr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57" name="组合 56"/>
          <p:cNvGrpSpPr/>
          <p:nvPr/>
        </p:nvGrpSpPr>
        <p:grpSpPr>
          <a:xfrm>
            <a:off x="8705031" y="2534479"/>
            <a:ext cx="465998" cy="403213"/>
            <a:chOff x="8488819" y="1857149"/>
            <a:chExt cx="530226" cy="458788"/>
          </a:xfrm>
          <a:solidFill>
            <a:schemeClr val="bg1"/>
          </a:solidFill>
        </p:grpSpPr>
        <p:sp>
          <p:nvSpPr>
            <p:cNvPr id="58" name="Oval 53"/>
            <p:cNvSpPr>
              <a:spLocks noChangeArrowheads="1"/>
            </p:cNvSpPr>
            <p:nvPr/>
          </p:nvSpPr>
          <p:spPr bwMode="auto">
            <a:xfrm>
              <a:off x="8623757" y="1882549"/>
              <a:ext cx="144463" cy="1428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 name="Freeform 54"/>
            <p:cNvSpPr/>
            <p:nvPr/>
          </p:nvSpPr>
          <p:spPr bwMode="auto">
            <a:xfrm>
              <a:off x="8488819" y="2198462"/>
              <a:ext cx="528638" cy="63500"/>
            </a:xfrm>
            <a:custGeom>
              <a:avLst/>
              <a:gdLst>
                <a:gd name="T0" fmla="*/ 245 w 274"/>
                <a:gd name="T1" fmla="*/ 25 h 33"/>
                <a:gd name="T2" fmla="*/ 208 w 274"/>
                <a:gd name="T3" fmla="*/ 16 h 33"/>
                <a:gd name="T4" fmla="*/ 137 w 274"/>
                <a:gd name="T5" fmla="*/ 16 h 33"/>
                <a:gd name="T6" fmla="*/ 67 w 274"/>
                <a:gd name="T7" fmla="*/ 16 h 33"/>
                <a:gd name="T8" fmla="*/ 0 w 274"/>
                <a:gd name="T9" fmla="*/ 16 h 33"/>
                <a:gd name="T10" fmla="*/ 0 w 274"/>
                <a:gd name="T11" fmla="*/ 3 h 33"/>
                <a:gd name="T12" fmla="*/ 0 w 274"/>
                <a:gd name="T13" fmla="*/ 0 h 33"/>
                <a:gd name="T14" fmla="*/ 62 w 274"/>
                <a:gd name="T15" fmla="*/ 3 h 33"/>
                <a:gd name="T16" fmla="*/ 67 w 274"/>
                <a:gd name="T17" fmla="*/ 0 h 33"/>
                <a:gd name="T18" fmla="*/ 71 w 274"/>
                <a:gd name="T19" fmla="*/ 3 h 33"/>
                <a:gd name="T20" fmla="*/ 133 w 274"/>
                <a:gd name="T21" fmla="*/ 3 h 33"/>
                <a:gd name="T22" fmla="*/ 137 w 274"/>
                <a:gd name="T23" fmla="*/ 0 h 33"/>
                <a:gd name="T24" fmla="*/ 141 w 274"/>
                <a:gd name="T25" fmla="*/ 3 h 33"/>
                <a:gd name="T26" fmla="*/ 204 w 274"/>
                <a:gd name="T27" fmla="*/ 3 h 33"/>
                <a:gd name="T28" fmla="*/ 208 w 274"/>
                <a:gd name="T29" fmla="*/ 0 h 33"/>
                <a:gd name="T30" fmla="*/ 212 w 274"/>
                <a:gd name="T31" fmla="*/ 3 h 33"/>
                <a:gd name="T32" fmla="*/ 274 w 274"/>
                <a:gd name="T33" fmla="*/ 0 h 33"/>
                <a:gd name="T34" fmla="*/ 274 w 274"/>
                <a:gd name="T35" fmla="*/ 16 h 33"/>
                <a:gd name="T36" fmla="*/ 245 w 274"/>
                <a:gd name="T37" fmla="*/ 2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 h="33">
                  <a:moveTo>
                    <a:pt x="245" y="25"/>
                  </a:moveTo>
                  <a:cubicBezTo>
                    <a:pt x="230" y="25"/>
                    <a:pt x="217" y="20"/>
                    <a:pt x="208" y="16"/>
                  </a:cubicBezTo>
                  <a:cubicBezTo>
                    <a:pt x="181" y="31"/>
                    <a:pt x="153" y="24"/>
                    <a:pt x="137" y="16"/>
                  </a:cubicBezTo>
                  <a:cubicBezTo>
                    <a:pt x="111" y="31"/>
                    <a:pt x="82" y="24"/>
                    <a:pt x="67" y="16"/>
                  </a:cubicBezTo>
                  <a:cubicBezTo>
                    <a:pt x="37" y="33"/>
                    <a:pt x="13" y="24"/>
                    <a:pt x="0" y="16"/>
                  </a:cubicBezTo>
                  <a:cubicBezTo>
                    <a:pt x="0" y="3"/>
                    <a:pt x="0" y="3"/>
                    <a:pt x="0" y="3"/>
                  </a:cubicBezTo>
                  <a:cubicBezTo>
                    <a:pt x="0" y="0"/>
                    <a:pt x="0" y="0"/>
                    <a:pt x="0" y="0"/>
                  </a:cubicBezTo>
                  <a:cubicBezTo>
                    <a:pt x="1" y="1"/>
                    <a:pt x="32" y="23"/>
                    <a:pt x="62" y="3"/>
                  </a:cubicBezTo>
                  <a:cubicBezTo>
                    <a:pt x="67" y="0"/>
                    <a:pt x="67" y="0"/>
                    <a:pt x="67" y="0"/>
                  </a:cubicBezTo>
                  <a:cubicBezTo>
                    <a:pt x="71" y="3"/>
                    <a:pt x="71" y="3"/>
                    <a:pt x="71" y="3"/>
                  </a:cubicBezTo>
                  <a:cubicBezTo>
                    <a:pt x="72" y="4"/>
                    <a:pt x="103" y="23"/>
                    <a:pt x="133" y="3"/>
                  </a:cubicBezTo>
                  <a:cubicBezTo>
                    <a:pt x="137" y="0"/>
                    <a:pt x="137" y="0"/>
                    <a:pt x="137" y="0"/>
                  </a:cubicBezTo>
                  <a:cubicBezTo>
                    <a:pt x="141" y="3"/>
                    <a:pt x="141" y="3"/>
                    <a:pt x="141" y="3"/>
                  </a:cubicBezTo>
                  <a:cubicBezTo>
                    <a:pt x="143" y="4"/>
                    <a:pt x="174" y="23"/>
                    <a:pt x="204" y="3"/>
                  </a:cubicBezTo>
                  <a:cubicBezTo>
                    <a:pt x="208" y="0"/>
                    <a:pt x="208" y="0"/>
                    <a:pt x="208" y="0"/>
                  </a:cubicBezTo>
                  <a:cubicBezTo>
                    <a:pt x="212" y="3"/>
                    <a:pt x="212" y="3"/>
                    <a:pt x="212" y="3"/>
                  </a:cubicBezTo>
                  <a:cubicBezTo>
                    <a:pt x="213" y="4"/>
                    <a:pt x="245" y="20"/>
                    <a:pt x="274" y="0"/>
                  </a:cubicBezTo>
                  <a:cubicBezTo>
                    <a:pt x="274" y="16"/>
                    <a:pt x="274" y="16"/>
                    <a:pt x="274" y="16"/>
                  </a:cubicBezTo>
                  <a:cubicBezTo>
                    <a:pt x="262" y="24"/>
                    <a:pt x="257" y="25"/>
                    <a:pt x="245" y="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 name="Freeform 55"/>
            <p:cNvSpPr/>
            <p:nvPr/>
          </p:nvSpPr>
          <p:spPr bwMode="auto">
            <a:xfrm>
              <a:off x="8488819" y="2252437"/>
              <a:ext cx="528638" cy="63500"/>
            </a:xfrm>
            <a:custGeom>
              <a:avLst/>
              <a:gdLst>
                <a:gd name="T0" fmla="*/ 245 w 274"/>
                <a:gd name="T1" fmla="*/ 25 h 33"/>
                <a:gd name="T2" fmla="*/ 208 w 274"/>
                <a:gd name="T3" fmla="*/ 16 h 33"/>
                <a:gd name="T4" fmla="*/ 137 w 274"/>
                <a:gd name="T5" fmla="*/ 16 h 33"/>
                <a:gd name="T6" fmla="*/ 67 w 274"/>
                <a:gd name="T7" fmla="*/ 16 h 33"/>
                <a:gd name="T8" fmla="*/ 0 w 274"/>
                <a:gd name="T9" fmla="*/ 16 h 33"/>
                <a:gd name="T10" fmla="*/ 0 w 274"/>
                <a:gd name="T11" fmla="*/ 3 h 33"/>
                <a:gd name="T12" fmla="*/ 0 w 274"/>
                <a:gd name="T13" fmla="*/ 0 h 33"/>
                <a:gd name="T14" fmla="*/ 62 w 274"/>
                <a:gd name="T15" fmla="*/ 3 h 33"/>
                <a:gd name="T16" fmla="*/ 67 w 274"/>
                <a:gd name="T17" fmla="*/ 0 h 33"/>
                <a:gd name="T18" fmla="*/ 71 w 274"/>
                <a:gd name="T19" fmla="*/ 3 h 33"/>
                <a:gd name="T20" fmla="*/ 133 w 274"/>
                <a:gd name="T21" fmla="*/ 3 h 33"/>
                <a:gd name="T22" fmla="*/ 137 w 274"/>
                <a:gd name="T23" fmla="*/ 0 h 33"/>
                <a:gd name="T24" fmla="*/ 141 w 274"/>
                <a:gd name="T25" fmla="*/ 3 h 33"/>
                <a:gd name="T26" fmla="*/ 204 w 274"/>
                <a:gd name="T27" fmla="*/ 3 h 33"/>
                <a:gd name="T28" fmla="*/ 208 w 274"/>
                <a:gd name="T29" fmla="*/ 0 h 33"/>
                <a:gd name="T30" fmla="*/ 212 w 274"/>
                <a:gd name="T31" fmla="*/ 3 h 33"/>
                <a:gd name="T32" fmla="*/ 274 w 274"/>
                <a:gd name="T33" fmla="*/ 0 h 33"/>
                <a:gd name="T34" fmla="*/ 274 w 274"/>
                <a:gd name="T35" fmla="*/ 16 h 33"/>
                <a:gd name="T36" fmla="*/ 245 w 274"/>
                <a:gd name="T37" fmla="*/ 2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 h="33">
                  <a:moveTo>
                    <a:pt x="245" y="25"/>
                  </a:moveTo>
                  <a:cubicBezTo>
                    <a:pt x="230" y="25"/>
                    <a:pt x="217" y="20"/>
                    <a:pt x="208" y="16"/>
                  </a:cubicBezTo>
                  <a:cubicBezTo>
                    <a:pt x="181" y="31"/>
                    <a:pt x="153" y="24"/>
                    <a:pt x="137" y="16"/>
                  </a:cubicBezTo>
                  <a:cubicBezTo>
                    <a:pt x="111" y="31"/>
                    <a:pt x="82" y="24"/>
                    <a:pt x="67" y="16"/>
                  </a:cubicBezTo>
                  <a:cubicBezTo>
                    <a:pt x="37" y="33"/>
                    <a:pt x="13" y="24"/>
                    <a:pt x="0" y="16"/>
                  </a:cubicBezTo>
                  <a:cubicBezTo>
                    <a:pt x="0" y="3"/>
                    <a:pt x="0" y="3"/>
                    <a:pt x="0" y="3"/>
                  </a:cubicBezTo>
                  <a:cubicBezTo>
                    <a:pt x="0" y="0"/>
                    <a:pt x="0" y="0"/>
                    <a:pt x="0" y="0"/>
                  </a:cubicBezTo>
                  <a:cubicBezTo>
                    <a:pt x="1" y="1"/>
                    <a:pt x="32" y="23"/>
                    <a:pt x="62" y="3"/>
                  </a:cubicBezTo>
                  <a:cubicBezTo>
                    <a:pt x="67" y="0"/>
                    <a:pt x="67" y="0"/>
                    <a:pt x="67" y="0"/>
                  </a:cubicBezTo>
                  <a:cubicBezTo>
                    <a:pt x="71" y="3"/>
                    <a:pt x="71" y="3"/>
                    <a:pt x="71" y="3"/>
                  </a:cubicBezTo>
                  <a:cubicBezTo>
                    <a:pt x="72" y="4"/>
                    <a:pt x="103" y="23"/>
                    <a:pt x="133" y="3"/>
                  </a:cubicBezTo>
                  <a:cubicBezTo>
                    <a:pt x="137" y="0"/>
                    <a:pt x="137" y="0"/>
                    <a:pt x="137" y="0"/>
                  </a:cubicBezTo>
                  <a:cubicBezTo>
                    <a:pt x="141" y="3"/>
                    <a:pt x="141" y="3"/>
                    <a:pt x="141" y="3"/>
                  </a:cubicBezTo>
                  <a:cubicBezTo>
                    <a:pt x="143" y="4"/>
                    <a:pt x="174" y="23"/>
                    <a:pt x="204" y="3"/>
                  </a:cubicBezTo>
                  <a:cubicBezTo>
                    <a:pt x="208" y="0"/>
                    <a:pt x="208" y="0"/>
                    <a:pt x="208" y="0"/>
                  </a:cubicBezTo>
                  <a:cubicBezTo>
                    <a:pt x="212" y="3"/>
                    <a:pt x="212" y="3"/>
                    <a:pt x="212" y="3"/>
                  </a:cubicBezTo>
                  <a:cubicBezTo>
                    <a:pt x="213" y="4"/>
                    <a:pt x="245" y="20"/>
                    <a:pt x="274" y="0"/>
                  </a:cubicBezTo>
                  <a:cubicBezTo>
                    <a:pt x="274" y="16"/>
                    <a:pt x="274" y="16"/>
                    <a:pt x="274" y="16"/>
                  </a:cubicBezTo>
                  <a:cubicBezTo>
                    <a:pt x="262" y="24"/>
                    <a:pt x="257" y="25"/>
                    <a:pt x="245" y="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 name="Freeform 56"/>
            <p:cNvSpPr/>
            <p:nvPr/>
          </p:nvSpPr>
          <p:spPr bwMode="auto">
            <a:xfrm>
              <a:off x="8526919" y="2050824"/>
              <a:ext cx="339725" cy="166688"/>
            </a:xfrm>
            <a:custGeom>
              <a:avLst/>
              <a:gdLst>
                <a:gd name="T0" fmla="*/ 30 w 176"/>
                <a:gd name="T1" fmla="*/ 72 h 86"/>
                <a:gd name="T2" fmla="*/ 30 w 176"/>
                <a:gd name="T3" fmla="*/ 42 h 86"/>
                <a:gd name="T4" fmla="*/ 40 w 176"/>
                <a:gd name="T5" fmla="*/ 42 h 86"/>
                <a:gd name="T6" fmla="*/ 40 w 176"/>
                <a:gd name="T7" fmla="*/ 67 h 86"/>
                <a:gd name="T8" fmla="*/ 42 w 176"/>
                <a:gd name="T9" fmla="*/ 66 h 86"/>
                <a:gd name="T10" fmla="*/ 47 w 176"/>
                <a:gd name="T11" fmla="*/ 63 h 86"/>
                <a:gd name="T12" fmla="*/ 51 w 176"/>
                <a:gd name="T13" fmla="*/ 66 h 86"/>
                <a:gd name="T14" fmla="*/ 113 w 176"/>
                <a:gd name="T15" fmla="*/ 66 h 86"/>
                <a:gd name="T16" fmla="*/ 117 w 176"/>
                <a:gd name="T17" fmla="*/ 63 h 86"/>
                <a:gd name="T18" fmla="*/ 121 w 176"/>
                <a:gd name="T19" fmla="*/ 66 h 86"/>
                <a:gd name="T20" fmla="*/ 135 w 176"/>
                <a:gd name="T21" fmla="*/ 72 h 86"/>
                <a:gd name="T22" fmla="*/ 135 w 176"/>
                <a:gd name="T23" fmla="*/ 42 h 86"/>
                <a:gd name="T24" fmla="*/ 145 w 176"/>
                <a:gd name="T25" fmla="*/ 42 h 86"/>
                <a:gd name="T26" fmla="*/ 145 w 176"/>
                <a:gd name="T27" fmla="*/ 75 h 86"/>
                <a:gd name="T28" fmla="*/ 176 w 176"/>
                <a:gd name="T29" fmla="*/ 70 h 86"/>
                <a:gd name="T30" fmla="*/ 176 w 176"/>
                <a:gd name="T31" fmla="*/ 41 h 86"/>
                <a:gd name="T32" fmla="*/ 135 w 176"/>
                <a:gd name="T33" fmla="*/ 0 h 86"/>
                <a:gd name="T34" fmla="*/ 40 w 176"/>
                <a:gd name="T35" fmla="*/ 0 h 86"/>
                <a:gd name="T36" fmla="*/ 0 w 176"/>
                <a:gd name="T37" fmla="*/ 41 h 86"/>
                <a:gd name="T38" fmla="*/ 0 w 176"/>
                <a:gd name="T39" fmla="*/ 72 h 86"/>
                <a:gd name="T40" fmla="*/ 30 w 176"/>
                <a:gd name="T41" fmla="*/ 7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6" h="86">
                  <a:moveTo>
                    <a:pt x="30" y="72"/>
                  </a:moveTo>
                  <a:cubicBezTo>
                    <a:pt x="30" y="42"/>
                    <a:pt x="30" y="42"/>
                    <a:pt x="30" y="42"/>
                  </a:cubicBezTo>
                  <a:cubicBezTo>
                    <a:pt x="40" y="42"/>
                    <a:pt x="40" y="42"/>
                    <a:pt x="40" y="42"/>
                  </a:cubicBezTo>
                  <a:cubicBezTo>
                    <a:pt x="40" y="67"/>
                    <a:pt x="40" y="67"/>
                    <a:pt x="40" y="67"/>
                  </a:cubicBezTo>
                  <a:cubicBezTo>
                    <a:pt x="41" y="67"/>
                    <a:pt x="41" y="67"/>
                    <a:pt x="42" y="66"/>
                  </a:cubicBezTo>
                  <a:cubicBezTo>
                    <a:pt x="47" y="63"/>
                    <a:pt x="47" y="63"/>
                    <a:pt x="47" y="63"/>
                  </a:cubicBezTo>
                  <a:cubicBezTo>
                    <a:pt x="51" y="66"/>
                    <a:pt x="51" y="66"/>
                    <a:pt x="51" y="66"/>
                  </a:cubicBezTo>
                  <a:cubicBezTo>
                    <a:pt x="52" y="67"/>
                    <a:pt x="83" y="86"/>
                    <a:pt x="113" y="66"/>
                  </a:cubicBezTo>
                  <a:cubicBezTo>
                    <a:pt x="117" y="63"/>
                    <a:pt x="117" y="63"/>
                    <a:pt x="117" y="63"/>
                  </a:cubicBezTo>
                  <a:cubicBezTo>
                    <a:pt x="121" y="66"/>
                    <a:pt x="121" y="66"/>
                    <a:pt x="121" y="66"/>
                  </a:cubicBezTo>
                  <a:cubicBezTo>
                    <a:pt x="122" y="66"/>
                    <a:pt x="127" y="70"/>
                    <a:pt x="135" y="72"/>
                  </a:cubicBezTo>
                  <a:cubicBezTo>
                    <a:pt x="135" y="42"/>
                    <a:pt x="135" y="42"/>
                    <a:pt x="135" y="42"/>
                  </a:cubicBezTo>
                  <a:cubicBezTo>
                    <a:pt x="145" y="42"/>
                    <a:pt x="145" y="42"/>
                    <a:pt x="145" y="42"/>
                  </a:cubicBezTo>
                  <a:cubicBezTo>
                    <a:pt x="145" y="75"/>
                    <a:pt x="145" y="75"/>
                    <a:pt x="145" y="75"/>
                  </a:cubicBezTo>
                  <a:cubicBezTo>
                    <a:pt x="154" y="76"/>
                    <a:pt x="165" y="75"/>
                    <a:pt x="176" y="70"/>
                  </a:cubicBezTo>
                  <a:cubicBezTo>
                    <a:pt x="176" y="41"/>
                    <a:pt x="176" y="41"/>
                    <a:pt x="176" y="41"/>
                  </a:cubicBezTo>
                  <a:cubicBezTo>
                    <a:pt x="176" y="19"/>
                    <a:pt x="158" y="0"/>
                    <a:pt x="135" y="0"/>
                  </a:cubicBezTo>
                  <a:cubicBezTo>
                    <a:pt x="40" y="0"/>
                    <a:pt x="40" y="0"/>
                    <a:pt x="40" y="0"/>
                  </a:cubicBezTo>
                  <a:cubicBezTo>
                    <a:pt x="18" y="0"/>
                    <a:pt x="0" y="19"/>
                    <a:pt x="0" y="41"/>
                  </a:cubicBezTo>
                  <a:cubicBezTo>
                    <a:pt x="0" y="72"/>
                    <a:pt x="0" y="72"/>
                    <a:pt x="0" y="72"/>
                  </a:cubicBezTo>
                  <a:cubicBezTo>
                    <a:pt x="8" y="75"/>
                    <a:pt x="19" y="76"/>
                    <a:pt x="30" y="7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 name="Freeform 57"/>
            <p:cNvSpPr/>
            <p:nvPr/>
          </p:nvSpPr>
          <p:spPr bwMode="auto">
            <a:xfrm>
              <a:off x="8879344" y="1857149"/>
              <a:ext cx="76200" cy="288925"/>
            </a:xfrm>
            <a:custGeom>
              <a:avLst/>
              <a:gdLst>
                <a:gd name="T0" fmla="*/ 23 w 40"/>
                <a:gd name="T1" fmla="*/ 72 h 149"/>
                <a:gd name="T2" fmla="*/ 8 w 40"/>
                <a:gd name="T3" fmla="*/ 42 h 149"/>
                <a:gd name="T4" fmla="*/ 27 w 40"/>
                <a:gd name="T5" fmla="*/ 6 h 149"/>
                <a:gd name="T6" fmla="*/ 22 w 40"/>
                <a:gd name="T7" fmla="*/ 0 h 149"/>
                <a:gd name="T8" fmla="*/ 0 w 40"/>
                <a:gd name="T9" fmla="*/ 42 h 149"/>
                <a:gd name="T10" fmla="*/ 17 w 40"/>
                <a:gd name="T11" fmla="*/ 77 h 149"/>
                <a:gd name="T12" fmla="*/ 32 w 40"/>
                <a:gd name="T13" fmla="*/ 107 h 149"/>
                <a:gd name="T14" fmla="*/ 13 w 40"/>
                <a:gd name="T15" fmla="*/ 143 h 149"/>
                <a:gd name="T16" fmla="*/ 18 w 40"/>
                <a:gd name="T17" fmla="*/ 149 h 149"/>
                <a:gd name="T18" fmla="*/ 40 w 40"/>
                <a:gd name="T19" fmla="*/ 107 h 149"/>
                <a:gd name="T20" fmla="*/ 23 w 40"/>
                <a:gd name="T21" fmla="*/ 7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149">
                  <a:moveTo>
                    <a:pt x="23" y="72"/>
                  </a:moveTo>
                  <a:cubicBezTo>
                    <a:pt x="13" y="62"/>
                    <a:pt x="8" y="52"/>
                    <a:pt x="8" y="42"/>
                  </a:cubicBezTo>
                  <a:cubicBezTo>
                    <a:pt x="8" y="22"/>
                    <a:pt x="27" y="6"/>
                    <a:pt x="27" y="6"/>
                  </a:cubicBezTo>
                  <a:cubicBezTo>
                    <a:pt x="22" y="0"/>
                    <a:pt x="22" y="0"/>
                    <a:pt x="22" y="0"/>
                  </a:cubicBezTo>
                  <a:cubicBezTo>
                    <a:pt x="21" y="1"/>
                    <a:pt x="0" y="18"/>
                    <a:pt x="0" y="42"/>
                  </a:cubicBezTo>
                  <a:cubicBezTo>
                    <a:pt x="0" y="55"/>
                    <a:pt x="5" y="67"/>
                    <a:pt x="17" y="77"/>
                  </a:cubicBezTo>
                  <a:cubicBezTo>
                    <a:pt x="27" y="87"/>
                    <a:pt x="32" y="97"/>
                    <a:pt x="32" y="107"/>
                  </a:cubicBezTo>
                  <a:cubicBezTo>
                    <a:pt x="32" y="127"/>
                    <a:pt x="13" y="143"/>
                    <a:pt x="13" y="143"/>
                  </a:cubicBezTo>
                  <a:cubicBezTo>
                    <a:pt x="18" y="149"/>
                    <a:pt x="18" y="149"/>
                    <a:pt x="18" y="149"/>
                  </a:cubicBezTo>
                  <a:cubicBezTo>
                    <a:pt x="19" y="148"/>
                    <a:pt x="40" y="131"/>
                    <a:pt x="40" y="107"/>
                  </a:cubicBezTo>
                  <a:cubicBezTo>
                    <a:pt x="40" y="94"/>
                    <a:pt x="35" y="82"/>
                    <a:pt x="23" y="7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 name="Freeform 58"/>
            <p:cNvSpPr/>
            <p:nvPr/>
          </p:nvSpPr>
          <p:spPr bwMode="auto">
            <a:xfrm>
              <a:off x="8941257" y="1857149"/>
              <a:ext cx="77788" cy="288925"/>
            </a:xfrm>
            <a:custGeom>
              <a:avLst/>
              <a:gdLst>
                <a:gd name="T0" fmla="*/ 23 w 41"/>
                <a:gd name="T1" fmla="*/ 72 h 149"/>
                <a:gd name="T2" fmla="*/ 8 w 41"/>
                <a:gd name="T3" fmla="*/ 42 h 149"/>
                <a:gd name="T4" fmla="*/ 27 w 41"/>
                <a:gd name="T5" fmla="*/ 6 h 149"/>
                <a:gd name="T6" fmla="*/ 22 w 41"/>
                <a:gd name="T7" fmla="*/ 0 h 149"/>
                <a:gd name="T8" fmla="*/ 0 w 41"/>
                <a:gd name="T9" fmla="*/ 42 h 149"/>
                <a:gd name="T10" fmla="*/ 17 w 41"/>
                <a:gd name="T11" fmla="*/ 77 h 149"/>
                <a:gd name="T12" fmla="*/ 32 w 41"/>
                <a:gd name="T13" fmla="*/ 107 h 149"/>
                <a:gd name="T14" fmla="*/ 13 w 41"/>
                <a:gd name="T15" fmla="*/ 143 h 149"/>
                <a:gd name="T16" fmla="*/ 18 w 41"/>
                <a:gd name="T17" fmla="*/ 149 h 149"/>
                <a:gd name="T18" fmla="*/ 40 w 41"/>
                <a:gd name="T19" fmla="*/ 107 h 149"/>
                <a:gd name="T20" fmla="*/ 23 w 41"/>
                <a:gd name="T21" fmla="*/ 7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149">
                  <a:moveTo>
                    <a:pt x="23" y="72"/>
                  </a:moveTo>
                  <a:cubicBezTo>
                    <a:pt x="13" y="62"/>
                    <a:pt x="8" y="52"/>
                    <a:pt x="8" y="42"/>
                  </a:cubicBezTo>
                  <a:cubicBezTo>
                    <a:pt x="9" y="22"/>
                    <a:pt x="27" y="6"/>
                    <a:pt x="27" y="6"/>
                  </a:cubicBezTo>
                  <a:cubicBezTo>
                    <a:pt x="22" y="0"/>
                    <a:pt x="22" y="0"/>
                    <a:pt x="22" y="0"/>
                  </a:cubicBezTo>
                  <a:cubicBezTo>
                    <a:pt x="21" y="1"/>
                    <a:pt x="1" y="18"/>
                    <a:pt x="0" y="42"/>
                  </a:cubicBezTo>
                  <a:cubicBezTo>
                    <a:pt x="0" y="55"/>
                    <a:pt x="6" y="67"/>
                    <a:pt x="17" y="77"/>
                  </a:cubicBezTo>
                  <a:cubicBezTo>
                    <a:pt x="27" y="87"/>
                    <a:pt x="32" y="97"/>
                    <a:pt x="32" y="107"/>
                  </a:cubicBezTo>
                  <a:cubicBezTo>
                    <a:pt x="32" y="127"/>
                    <a:pt x="13" y="143"/>
                    <a:pt x="13" y="143"/>
                  </a:cubicBezTo>
                  <a:cubicBezTo>
                    <a:pt x="18" y="149"/>
                    <a:pt x="18" y="149"/>
                    <a:pt x="18" y="149"/>
                  </a:cubicBezTo>
                  <a:cubicBezTo>
                    <a:pt x="19" y="148"/>
                    <a:pt x="40" y="131"/>
                    <a:pt x="40" y="107"/>
                  </a:cubicBezTo>
                  <a:cubicBezTo>
                    <a:pt x="41" y="94"/>
                    <a:pt x="35" y="82"/>
                    <a:pt x="23" y="7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64" name="Oval 59"/>
          <p:cNvSpPr>
            <a:spLocks noChangeArrowheads="1"/>
          </p:cNvSpPr>
          <p:nvPr/>
        </p:nvSpPr>
        <p:spPr bwMode="auto">
          <a:xfrm>
            <a:off x="10298996" y="2274972"/>
            <a:ext cx="962688" cy="964084"/>
          </a:xfrm>
          <a:prstGeom prst="ellipse">
            <a:avLst/>
          </a:pr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65" name="组合 64"/>
          <p:cNvGrpSpPr/>
          <p:nvPr/>
        </p:nvGrpSpPr>
        <p:grpSpPr>
          <a:xfrm>
            <a:off x="10573851" y="2521923"/>
            <a:ext cx="404608" cy="461811"/>
            <a:chOff x="10268407" y="1842862"/>
            <a:chExt cx="460375" cy="525462"/>
          </a:xfrm>
          <a:solidFill>
            <a:schemeClr val="bg1"/>
          </a:solidFill>
        </p:grpSpPr>
        <p:sp>
          <p:nvSpPr>
            <p:cNvPr id="66" name="Freeform 60"/>
            <p:cNvSpPr/>
            <p:nvPr/>
          </p:nvSpPr>
          <p:spPr bwMode="auto">
            <a:xfrm>
              <a:off x="10284282" y="2211162"/>
              <a:ext cx="73025" cy="74613"/>
            </a:xfrm>
            <a:custGeom>
              <a:avLst/>
              <a:gdLst>
                <a:gd name="T0" fmla="*/ 17 w 38"/>
                <a:gd name="T1" fmla="*/ 0 h 38"/>
                <a:gd name="T2" fmla="*/ 3 w 38"/>
                <a:gd name="T3" fmla="*/ 14 h 38"/>
                <a:gd name="T4" fmla="*/ 3 w 38"/>
                <a:gd name="T5" fmla="*/ 26 h 38"/>
                <a:gd name="T6" fmla="*/ 13 w 38"/>
                <a:gd name="T7" fmla="*/ 35 h 38"/>
                <a:gd name="T8" fmla="*/ 24 w 38"/>
                <a:gd name="T9" fmla="*/ 35 h 38"/>
                <a:gd name="T10" fmla="*/ 38 w 38"/>
                <a:gd name="T11" fmla="*/ 21 h 38"/>
                <a:gd name="T12" fmla="*/ 17 w 38"/>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38" h="38">
                  <a:moveTo>
                    <a:pt x="17" y="0"/>
                  </a:moveTo>
                  <a:cubicBezTo>
                    <a:pt x="3" y="14"/>
                    <a:pt x="3" y="14"/>
                    <a:pt x="3" y="14"/>
                  </a:cubicBezTo>
                  <a:cubicBezTo>
                    <a:pt x="0" y="18"/>
                    <a:pt x="0" y="23"/>
                    <a:pt x="3" y="26"/>
                  </a:cubicBezTo>
                  <a:cubicBezTo>
                    <a:pt x="13" y="35"/>
                    <a:pt x="13" y="35"/>
                    <a:pt x="13" y="35"/>
                  </a:cubicBezTo>
                  <a:cubicBezTo>
                    <a:pt x="16" y="38"/>
                    <a:pt x="21" y="38"/>
                    <a:pt x="24" y="35"/>
                  </a:cubicBezTo>
                  <a:cubicBezTo>
                    <a:pt x="38" y="21"/>
                    <a:pt x="38" y="21"/>
                    <a:pt x="38" y="21"/>
                  </a:cubicBezTo>
                  <a:lnTo>
                    <a:pt x="1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7" name="Freeform 61"/>
            <p:cNvSpPr/>
            <p:nvPr/>
          </p:nvSpPr>
          <p:spPr bwMode="auto">
            <a:xfrm>
              <a:off x="10482719" y="1968274"/>
              <a:ext cx="122238" cy="119063"/>
            </a:xfrm>
            <a:custGeom>
              <a:avLst/>
              <a:gdLst>
                <a:gd name="T0" fmla="*/ 51 w 77"/>
                <a:gd name="T1" fmla="*/ 75 h 75"/>
                <a:gd name="T2" fmla="*/ 77 w 77"/>
                <a:gd name="T3" fmla="*/ 53 h 75"/>
                <a:gd name="T4" fmla="*/ 21 w 77"/>
                <a:gd name="T5" fmla="*/ 0 h 75"/>
                <a:gd name="T6" fmla="*/ 0 w 77"/>
                <a:gd name="T7" fmla="*/ 24 h 75"/>
                <a:gd name="T8" fmla="*/ 51 w 77"/>
                <a:gd name="T9" fmla="*/ 75 h 75"/>
              </a:gdLst>
              <a:ahLst/>
              <a:cxnLst>
                <a:cxn ang="0">
                  <a:pos x="T0" y="T1"/>
                </a:cxn>
                <a:cxn ang="0">
                  <a:pos x="T2" y="T3"/>
                </a:cxn>
                <a:cxn ang="0">
                  <a:pos x="T4" y="T5"/>
                </a:cxn>
                <a:cxn ang="0">
                  <a:pos x="T6" y="T7"/>
                </a:cxn>
                <a:cxn ang="0">
                  <a:pos x="T8" y="T9"/>
                </a:cxn>
              </a:cxnLst>
              <a:rect l="0" t="0" r="r" b="b"/>
              <a:pathLst>
                <a:path w="77" h="75">
                  <a:moveTo>
                    <a:pt x="51" y="75"/>
                  </a:moveTo>
                  <a:lnTo>
                    <a:pt x="77" y="53"/>
                  </a:lnTo>
                  <a:lnTo>
                    <a:pt x="21" y="0"/>
                  </a:lnTo>
                  <a:lnTo>
                    <a:pt x="0" y="24"/>
                  </a:lnTo>
                  <a:lnTo>
                    <a:pt x="51"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8" name="Freeform 62"/>
            <p:cNvSpPr/>
            <p:nvPr/>
          </p:nvSpPr>
          <p:spPr bwMode="auto">
            <a:xfrm>
              <a:off x="10527169" y="1892074"/>
              <a:ext cx="150813" cy="150813"/>
            </a:xfrm>
            <a:custGeom>
              <a:avLst/>
              <a:gdLst>
                <a:gd name="T0" fmla="*/ 9 w 78"/>
                <a:gd name="T1" fmla="*/ 0 h 78"/>
                <a:gd name="T2" fmla="*/ 0 w 78"/>
                <a:gd name="T3" fmla="*/ 31 h 78"/>
                <a:gd name="T4" fmla="*/ 0 w 78"/>
                <a:gd name="T5" fmla="*/ 32 h 78"/>
                <a:gd name="T6" fmla="*/ 46 w 78"/>
                <a:gd name="T7" fmla="*/ 78 h 78"/>
                <a:gd name="T8" fmla="*/ 47 w 78"/>
                <a:gd name="T9" fmla="*/ 77 h 78"/>
                <a:gd name="T10" fmla="*/ 78 w 78"/>
                <a:gd name="T11" fmla="*/ 68 h 78"/>
                <a:gd name="T12" fmla="*/ 9 w 78"/>
                <a:gd name="T13" fmla="*/ 0 h 78"/>
              </a:gdLst>
              <a:ahLst/>
              <a:cxnLst>
                <a:cxn ang="0">
                  <a:pos x="T0" y="T1"/>
                </a:cxn>
                <a:cxn ang="0">
                  <a:pos x="T2" y="T3"/>
                </a:cxn>
                <a:cxn ang="0">
                  <a:pos x="T4" y="T5"/>
                </a:cxn>
                <a:cxn ang="0">
                  <a:pos x="T6" y="T7"/>
                </a:cxn>
                <a:cxn ang="0">
                  <a:pos x="T8" y="T9"/>
                </a:cxn>
                <a:cxn ang="0">
                  <a:pos x="T10" y="T11"/>
                </a:cxn>
                <a:cxn ang="0">
                  <a:pos x="T12" y="T13"/>
                </a:cxn>
              </a:cxnLst>
              <a:rect l="0" t="0" r="r" b="b"/>
              <a:pathLst>
                <a:path w="78" h="78">
                  <a:moveTo>
                    <a:pt x="9" y="0"/>
                  </a:moveTo>
                  <a:cubicBezTo>
                    <a:pt x="3" y="9"/>
                    <a:pt x="0" y="20"/>
                    <a:pt x="0" y="31"/>
                  </a:cubicBezTo>
                  <a:cubicBezTo>
                    <a:pt x="0" y="32"/>
                    <a:pt x="0" y="32"/>
                    <a:pt x="0" y="32"/>
                  </a:cubicBezTo>
                  <a:cubicBezTo>
                    <a:pt x="46" y="78"/>
                    <a:pt x="46" y="78"/>
                    <a:pt x="46" y="78"/>
                  </a:cubicBezTo>
                  <a:cubicBezTo>
                    <a:pt x="47" y="77"/>
                    <a:pt x="47" y="77"/>
                    <a:pt x="47" y="77"/>
                  </a:cubicBezTo>
                  <a:cubicBezTo>
                    <a:pt x="58" y="78"/>
                    <a:pt x="69" y="75"/>
                    <a:pt x="78" y="68"/>
                  </a:cubicBez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9" name="Freeform 63"/>
            <p:cNvSpPr/>
            <p:nvPr/>
          </p:nvSpPr>
          <p:spPr bwMode="auto">
            <a:xfrm>
              <a:off x="10555744" y="1842862"/>
              <a:ext cx="173038" cy="171450"/>
            </a:xfrm>
            <a:custGeom>
              <a:avLst/>
              <a:gdLst>
                <a:gd name="T0" fmla="*/ 70 w 89"/>
                <a:gd name="T1" fmla="*/ 89 h 89"/>
                <a:gd name="T2" fmla="*/ 69 w 89"/>
                <a:gd name="T3" fmla="*/ 19 h 89"/>
                <a:gd name="T4" fmla="*/ 0 w 89"/>
                <a:gd name="T5" fmla="*/ 19 h 89"/>
                <a:gd name="T6" fmla="*/ 70 w 89"/>
                <a:gd name="T7" fmla="*/ 89 h 89"/>
              </a:gdLst>
              <a:ahLst/>
              <a:cxnLst>
                <a:cxn ang="0">
                  <a:pos x="T0" y="T1"/>
                </a:cxn>
                <a:cxn ang="0">
                  <a:pos x="T2" y="T3"/>
                </a:cxn>
                <a:cxn ang="0">
                  <a:pos x="T4" y="T5"/>
                </a:cxn>
                <a:cxn ang="0">
                  <a:pos x="T6" y="T7"/>
                </a:cxn>
              </a:cxnLst>
              <a:rect l="0" t="0" r="r" b="b"/>
              <a:pathLst>
                <a:path w="89" h="89">
                  <a:moveTo>
                    <a:pt x="70" y="89"/>
                  </a:moveTo>
                  <a:cubicBezTo>
                    <a:pt x="89" y="69"/>
                    <a:pt x="89" y="38"/>
                    <a:pt x="69" y="19"/>
                  </a:cubicBezTo>
                  <a:cubicBezTo>
                    <a:pt x="50" y="0"/>
                    <a:pt x="19" y="0"/>
                    <a:pt x="0" y="19"/>
                  </a:cubicBezTo>
                  <a:lnTo>
                    <a:pt x="70" y="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0" name="Freeform 64"/>
            <p:cNvSpPr/>
            <p:nvPr/>
          </p:nvSpPr>
          <p:spPr bwMode="auto">
            <a:xfrm>
              <a:off x="10325557" y="2020662"/>
              <a:ext cx="227013" cy="225425"/>
            </a:xfrm>
            <a:custGeom>
              <a:avLst/>
              <a:gdLst>
                <a:gd name="T0" fmla="*/ 93 w 143"/>
                <a:gd name="T1" fmla="*/ 0 h 142"/>
                <a:gd name="T2" fmla="*/ 0 w 143"/>
                <a:gd name="T3" fmla="*/ 109 h 142"/>
                <a:gd name="T4" fmla="*/ 33 w 143"/>
                <a:gd name="T5" fmla="*/ 142 h 142"/>
                <a:gd name="T6" fmla="*/ 143 w 143"/>
                <a:gd name="T7" fmla="*/ 48 h 142"/>
                <a:gd name="T8" fmla="*/ 93 w 143"/>
                <a:gd name="T9" fmla="*/ 0 h 142"/>
              </a:gdLst>
              <a:ahLst/>
              <a:cxnLst>
                <a:cxn ang="0">
                  <a:pos x="T0" y="T1"/>
                </a:cxn>
                <a:cxn ang="0">
                  <a:pos x="T2" y="T3"/>
                </a:cxn>
                <a:cxn ang="0">
                  <a:pos x="T4" y="T5"/>
                </a:cxn>
                <a:cxn ang="0">
                  <a:pos x="T6" y="T7"/>
                </a:cxn>
                <a:cxn ang="0">
                  <a:pos x="T8" y="T9"/>
                </a:cxn>
              </a:cxnLst>
              <a:rect l="0" t="0" r="r" b="b"/>
              <a:pathLst>
                <a:path w="143" h="142">
                  <a:moveTo>
                    <a:pt x="93" y="0"/>
                  </a:moveTo>
                  <a:lnTo>
                    <a:pt x="0" y="109"/>
                  </a:lnTo>
                  <a:lnTo>
                    <a:pt x="33" y="142"/>
                  </a:lnTo>
                  <a:lnTo>
                    <a:pt x="143" y="48"/>
                  </a:lnTo>
                  <a:lnTo>
                    <a:pt x="9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1" name="Freeform 65"/>
            <p:cNvSpPr/>
            <p:nvPr/>
          </p:nvSpPr>
          <p:spPr bwMode="auto">
            <a:xfrm>
              <a:off x="10268407" y="2206399"/>
              <a:ext cx="420688" cy="161925"/>
            </a:xfrm>
            <a:custGeom>
              <a:avLst/>
              <a:gdLst>
                <a:gd name="T0" fmla="*/ 16 w 218"/>
                <a:gd name="T1" fmla="*/ 71 h 84"/>
                <a:gd name="T2" fmla="*/ 13 w 218"/>
                <a:gd name="T3" fmla="*/ 68 h 84"/>
                <a:gd name="T4" fmla="*/ 10 w 218"/>
                <a:gd name="T5" fmla="*/ 27 h 84"/>
                <a:gd name="T6" fmla="*/ 22 w 218"/>
                <a:gd name="T7" fmla="*/ 36 h 84"/>
                <a:gd name="T8" fmla="*/ 24 w 218"/>
                <a:gd name="T9" fmla="*/ 59 h 84"/>
                <a:gd name="T10" fmla="*/ 44 w 218"/>
                <a:gd name="T11" fmla="*/ 64 h 84"/>
                <a:gd name="T12" fmla="*/ 47 w 218"/>
                <a:gd name="T13" fmla="*/ 61 h 84"/>
                <a:gd name="T14" fmla="*/ 218 w 218"/>
                <a:gd name="T15" fmla="*/ 68 h 84"/>
                <a:gd name="T16" fmla="*/ 208 w 218"/>
                <a:gd name="T17" fmla="*/ 78 h 84"/>
                <a:gd name="T18" fmla="*/ 57 w 218"/>
                <a:gd name="T19" fmla="*/ 72 h 84"/>
                <a:gd name="T20" fmla="*/ 52 w 218"/>
                <a:gd name="T21" fmla="*/ 76 h 84"/>
                <a:gd name="T22" fmla="*/ 16 w 218"/>
                <a:gd name="T23" fmla="*/ 7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8" h="84">
                  <a:moveTo>
                    <a:pt x="16" y="71"/>
                  </a:moveTo>
                  <a:cubicBezTo>
                    <a:pt x="15" y="70"/>
                    <a:pt x="14" y="69"/>
                    <a:pt x="13" y="68"/>
                  </a:cubicBezTo>
                  <a:cubicBezTo>
                    <a:pt x="0" y="52"/>
                    <a:pt x="10" y="28"/>
                    <a:pt x="10" y="27"/>
                  </a:cubicBezTo>
                  <a:cubicBezTo>
                    <a:pt x="22" y="36"/>
                    <a:pt x="22" y="36"/>
                    <a:pt x="22" y="36"/>
                  </a:cubicBezTo>
                  <a:cubicBezTo>
                    <a:pt x="22" y="36"/>
                    <a:pt x="17" y="50"/>
                    <a:pt x="24" y="59"/>
                  </a:cubicBezTo>
                  <a:cubicBezTo>
                    <a:pt x="34" y="71"/>
                    <a:pt x="42" y="66"/>
                    <a:pt x="44" y="64"/>
                  </a:cubicBezTo>
                  <a:cubicBezTo>
                    <a:pt x="45" y="64"/>
                    <a:pt x="46" y="63"/>
                    <a:pt x="47" y="61"/>
                  </a:cubicBezTo>
                  <a:cubicBezTo>
                    <a:pt x="120" y="0"/>
                    <a:pt x="180" y="31"/>
                    <a:pt x="218" y="68"/>
                  </a:cubicBezTo>
                  <a:cubicBezTo>
                    <a:pt x="208" y="78"/>
                    <a:pt x="208" y="78"/>
                    <a:pt x="208" y="78"/>
                  </a:cubicBezTo>
                  <a:cubicBezTo>
                    <a:pt x="135" y="6"/>
                    <a:pt x="76" y="56"/>
                    <a:pt x="57" y="72"/>
                  </a:cubicBezTo>
                  <a:cubicBezTo>
                    <a:pt x="55" y="74"/>
                    <a:pt x="53" y="75"/>
                    <a:pt x="52" y="76"/>
                  </a:cubicBezTo>
                  <a:cubicBezTo>
                    <a:pt x="40" y="84"/>
                    <a:pt x="27" y="82"/>
                    <a:pt x="16" y="7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72" name="Oval 66"/>
          <p:cNvSpPr>
            <a:spLocks noChangeArrowheads="1"/>
          </p:cNvSpPr>
          <p:nvPr/>
        </p:nvSpPr>
        <p:spPr bwMode="auto">
          <a:xfrm>
            <a:off x="6607399" y="3555416"/>
            <a:ext cx="964084" cy="962688"/>
          </a:xfrm>
          <a:prstGeom prst="ellipse">
            <a:avLst/>
          </a:pr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73" name="组合 72"/>
          <p:cNvGrpSpPr/>
          <p:nvPr/>
        </p:nvGrpSpPr>
        <p:grpSpPr>
          <a:xfrm>
            <a:off x="6880858" y="3796785"/>
            <a:ext cx="465997" cy="464602"/>
            <a:chOff x="6760032" y="3590699"/>
            <a:chExt cx="530225" cy="528638"/>
          </a:xfrm>
          <a:solidFill>
            <a:schemeClr val="bg1"/>
          </a:solidFill>
        </p:grpSpPr>
        <p:sp>
          <p:nvSpPr>
            <p:cNvPr id="74" name="Freeform 67"/>
            <p:cNvSpPr>
              <a:spLocks noEditPoints="1"/>
            </p:cNvSpPr>
            <p:nvPr/>
          </p:nvSpPr>
          <p:spPr bwMode="auto">
            <a:xfrm>
              <a:off x="6760032" y="3590699"/>
              <a:ext cx="196850" cy="195263"/>
            </a:xfrm>
            <a:custGeom>
              <a:avLst/>
              <a:gdLst>
                <a:gd name="T0" fmla="*/ 51 w 102"/>
                <a:gd name="T1" fmla="*/ 0 h 101"/>
                <a:gd name="T2" fmla="*/ 0 w 102"/>
                <a:gd name="T3" fmla="*/ 51 h 101"/>
                <a:gd name="T4" fmla="*/ 51 w 102"/>
                <a:gd name="T5" fmla="*/ 101 h 101"/>
                <a:gd name="T6" fmla="*/ 102 w 102"/>
                <a:gd name="T7" fmla="*/ 51 h 101"/>
                <a:gd name="T8" fmla="*/ 51 w 102"/>
                <a:gd name="T9" fmla="*/ 0 h 101"/>
                <a:gd name="T10" fmla="*/ 51 w 102"/>
                <a:gd name="T11" fmla="*/ 74 h 101"/>
                <a:gd name="T12" fmla="*/ 27 w 102"/>
                <a:gd name="T13" fmla="*/ 51 h 101"/>
                <a:gd name="T14" fmla="*/ 51 w 102"/>
                <a:gd name="T15" fmla="*/ 27 h 101"/>
                <a:gd name="T16" fmla="*/ 75 w 102"/>
                <a:gd name="T17" fmla="*/ 51 h 101"/>
                <a:gd name="T18" fmla="*/ 51 w 102"/>
                <a:gd name="T19" fmla="*/ 7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101">
                  <a:moveTo>
                    <a:pt x="51" y="0"/>
                  </a:moveTo>
                  <a:cubicBezTo>
                    <a:pt x="23" y="0"/>
                    <a:pt x="0" y="23"/>
                    <a:pt x="0" y="51"/>
                  </a:cubicBezTo>
                  <a:cubicBezTo>
                    <a:pt x="0" y="79"/>
                    <a:pt x="23" y="101"/>
                    <a:pt x="51" y="101"/>
                  </a:cubicBezTo>
                  <a:cubicBezTo>
                    <a:pt x="79" y="101"/>
                    <a:pt x="102" y="79"/>
                    <a:pt x="102" y="51"/>
                  </a:cubicBezTo>
                  <a:cubicBezTo>
                    <a:pt x="102" y="23"/>
                    <a:pt x="79" y="0"/>
                    <a:pt x="51" y="0"/>
                  </a:cubicBezTo>
                  <a:moveTo>
                    <a:pt x="51" y="74"/>
                  </a:moveTo>
                  <a:cubicBezTo>
                    <a:pt x="38" y="74"/>
                    <a:pt x="27" y="64"/>
                    <a:pt x="27" y="51"/>
                  </a:cubicBezTo>
                  <a:cubicBezTo>
                    <a:pt x="27" y="38"/>
                    <a:pt x="38" y="27"/>
                    <a:pt x="51" y="27"/>
                  </a:cubicBezTo>
                  <a:cubicBezTo>
                    <a:pt x="64" y="27"/>
                    <a:pt x="75" y="38"/>
                    <a:pt x="75" y="51"/>
                  </a:cubicBezTo>
                  <a:cubicBezTo>
                    <a:pt x="75" y="64"/>
                    <a:pt x="64" y="74"/>
                    <a:pt x="51" y="7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5" name="Freeform 68"/>
            <p:cNvSpPr>
              <a:spLocks noEditPoints="1"/>
            </p:cNvSpPr>
            <p:nvPr/>
          </p:nvSpPr>
          <p:spPr bwMode="auto">
            <a:xfrm>
              <a:off x="6979107" y="3590699"/>
              <a:ext cx="195263" cy="195263"/>
            </a:xfrm>
            <a:custGeom>
              <a:avLst/>
              <a:gdLst>
                <a:gd name="T0" fmla="*/ 51 w 101"/>
                <a:gd name="T1" fmla="*/ 0 h 101"/>
                <a:gd name="T2" fmla="*/ 0 w 101"/>
                <a:gd name="T3" fmla="*/ 51 h 101"/>
                <a:gd name="T4" fmla="*/ 51 w 101"/>
                <a:gd name="T5" fmla="*/ 101 h 101"/>
                <a:gd name="T6" fmla="*/ 101 w 101"/>
                <a:gd name="T7" fmla="*/ 51 h 101"/>
                <a:gd name="T8" fmla="*/ 51 w 101"/>
                <a:gd name="T9" fmla="*/ 0 h 101"/>
                <a:gd name="T10" fmla="*/ 51 w 101"/>
                <a:gd name="T11" fmla="*/ 74 h 101"/>
                <a:gd name="T12" fmla="*/ 27 w 101"/>
                <a:gd name="T13" fmla="*/ 51 h 101"/>
                <a:gd name="T14" fmla="*/ 51 w 101"/>
                <a:gd name="T15" fmla="*/ 27 h 101"/>
                <a:gd name="T16" fmla="*/ 74 w 101"/>
                <a:gd name="T17" fmla="*/ 51 h 101"/>
                <a:gd name="T18" fmla="*/ 51 w 101"/>
                <a:gd name="T19" fmla="*/ 7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1">
                  <a:moveTo>
                    <a:pt x="51" y="0"/>
                  </a:moveTo>
                  <a:cubicBezTo>
                    <a:pt x="23" y="0"/>
                    <a:pt x="0" y="23"/>
                    <a:pt x="0" y="51"/>
                  </a:cubicBezTo>
                  <a:cubicBezTo>
                    <a:pt x="0" y="79"/>
                    <a:pt x="23" y="101"/>
                    <a:pt x="51" y="101"/>
                  </a:cubicBezTo>
                  <a:cubicBezTo>
                    <a:pt x="79" y="101"/>
                    <a:pt x="101" y="79"/>
                    <a:pt x="101" y="51"/>
                  </a:cubicBezTo>
                  <a:cubicBezTo>
                    <a:pt x="101" y="23"/>
                    <a:pt x="79" y="0"/>
                    <a:pt x="51" y="0"/>
                  </a:cubicBezTo>
                  <a:moveTo>
                    <a:pt x="51" y="74"/>
                  </a:moveTo>
                  <a:cubicBezTo>
                    <a:pt x="38" y="74"/>
                    <a:pt x="27" y="64"/>
                    <a:pt x="27" y="51"/>
                  </a:cubicBezTo>
                  <a:cubicBezTo>
                    <a:pt x="27" y="38"/>
                    <a:pt x="38" y="27"/>
                    <a:pt x="51" y="27"/>
                  </a:cubicBezTo>
                  <a:cubicBezTo>
                    <a:pt x="64" y="27"/>
                    <a:pt x="74" y="38"/>
                    <a:pt x="74" y="51"/>
                  </a:cubicBezTo>
                  <a:cubicBezTo>
                    <a:pt x="74" y="64"/>
                    <a:pt x="64" y="74"/>
                    <a:pt x="51" y="7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6" name="Freeform 69"/>
            <p:cNvSpPr/>
            <p:nvPr/>
          </p:nvSpPr>
          <p:spPr bwMode="auto">
            <a:xfrm>
              <a:off x="6804482" y="3808187"/>
              <a:ext cx="327025" cy="185738"/>
            </a:xfrm>
            <a:custGeom>
              <a:avLst/>
              <a:gdLst>
                <a:gd name="T0" fmla="*/ 158 w 169"/>
                <a:gd name="T1" fmla="*/ 96 h 96"/>
                <a:gd name="T2" fmla="*/ 11 w 169"/>
                <a:gd name="T3" fmla="*/ 96 h 96"/>
                <a:gd name="T4" fmla="*/ 0 w 169"/>
                <a:gd name="T5" fmla="*/ 84 h 96"/>
                <a:gd name="T6" fmla="*/ 0 w 169"/>
                <a:gd name="T7" fmla="*/ 12 h 96"/>
                <a:gd name="T8" fmla="*/ 11 w 169"/>
                <a:gd name="T9" fmla="*/ 0 h 96"/>
                <a:gd name="T10" fmla="*/ 158 w 169"/>
                <a:gd name="T11" fmla="*/ 0 h 96"/>
                <a:gd name="T12" fmla="*/ 169 w 169"/>
                <a:gd name="T13" fmla="*/ 12 h 96"/>
                <a:gd name="T14" fmla="*/ 169 w 169"/>
                <a:gd name="T15" fmla="*/ 84 h 96"/>
                <a:gd name="T16" fmla="*/ 158 w 169"/>
                <a:gd name="T1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96">
                  <a:moveTo>
                    <a:pt x="158" y="96"/>
                  </a:moveTo>
                  <a:cubicBezTo>
                    <a:pt x="11" y="96"/>
                    <a:pt x="11" y="96"/>
                    <a:pt x="11" y="96"/>
                  </a:cubicBezTo>
                  <a:cubicBezTo>
                    <a:pt x="5" y="96"/>
                    <a:pt x="0" y="91"/>
                    <a:pt x="0" y="84"/>
                  </a:cubicBezTo>
                  <a:cubicBezTo>
                    <a:pt x="0" y="12"/>
                    <a:pt x="0" y="12"/>
                    <a:pt x="0" y="12"/>
                  </a:cubicBezTo>
                  <a:cubicBezTo>
                    <a:pt x="0" y="5"/>
                    <a:pt x="5" y="0"/>
                    <a:pt x="11" y="0"/>
                  </a:cubicBezTo>
                  <a:cubicBezTo>
                    <a:pt x="158" y="0"/>
                    <a:pt x="158" y="0"/>
                    <a:pt x="158" y="0"/>
                  </a:cubicBezTo>
                  <a:cubicBezTo>
                    <a:pt x="164" y="0"/>
                    <a:pt x="169" y="5"/>
                    <a:pt x="169" y="12"/>
                  </a:cubicBezTo>
                  <a:cubicBezTo>
                    <a:pt x="169" y="84"/>
                    <a:pt x="169" y="84"/>
                    <a:pt x="169" y="84"/>
                  </a:cubicBezTo>
                  <a:cubicBezTo>
                    <a:pt x="169" y="91"/>
                    <a:pt x="164" y="96"/>
                    <a:pt x="158" y="9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7" name="Rectangle 70"/>
            <p:cNvSpPr>
              <a:spLocks noChangeArrowheads="1"/>
            </p:cNvSpPr>
            <p:nvPr/>
          </p:nvSpPr>
          <p:spPr bwMode="auto">
            <a:xfrm>
              <a:off x="7152144" y="3838349"/>
              <a:ext cx="26988" cy="127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8" name="Freeform 71"/>
            <p:cNvSpPr/>
            <p:nvPr/>
          </p:nvSpPr>
          <p:spPr bwMode="auto">
            <a:xfrm>
              <a:off x="7201357" y="3793899"/>
              <a:ext cx="88900" cy="215900"/>
            </a:xfrm>
            <a:custGeom>
              <a:avLst/>
              <a:gdLst>
                <a:gd name="T0" fmla="*/ 56 w 56"/>
                <a:gd name="T1" fmla="*/ 136 h 136"/>
                <a:gd name="T2" fmla="*/ 0 w 56"/>
                <a:gd name="T3" fmla="*/ 108 h 136"/>
                <a:gd name="T4" fmla="*/ 0 w 56"/>
                <a:gd name="T5" fmla="*/ 28 h 136"/>
                <a:gd name="T6" fmla="*/ 56 w 56"/>
                <a:gd name="T7" fmla="*/ 0 h 136"/>
                <a:gd name="T8" fmla="*/ 56 w 56"/>
                <a:gd name="T9" fmla="*/ 136 h 136"/>
              </a:gdLst>
              <a:ahLst/>
              <a:cxnLst>
                <a:cxn ang="0">
                  <a:pos x="T0" y="T1"/>
                </a:cxn>
                <a:cxn ang="0">
                  <a:pos x="T2" y="T3"/>
                </a:cxn>
                <a:cxn ang="0">
                  <a:pos x="T4" y="T5"/>
                </a:cxn>
                <a:cxn ang="0">
                  <a:pos x="T6" y="T7"/>
                </a:cxn>
                <a:cxn ang="0">
                  <a:pos x="T8" y="T9"/>
                </a:cxn>
              </a:cxnLst>
              <a:rect l="0" t="0" r="r" b="b"/>
              <a:pathLst>
                <a:path w="56" h="136">
                  <a:moveTo>
                    <a:pt x="56" y="136"/>
                  </a:moveTo>
                  <a:lnTo>
                    <a:pt x="0" y="108"/>
                  </a:lnTo>
                  <a:lnTo>
                    <a:pt x="0" y="28"/>
                  </a:lnTo>
                  <a:lnTo>
                    <a:pt x="56" y="0"/>
                  </a:lnTo>
                  <a:lnTo>
                    <a:pt x="56" y="1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9" name="Freeform 72"/>
            <p:cNvSpPr/>
            <p:nvPr/>
          </p:nvSpPr>
          <p:spPr bwMode="auto">
            <a:xfrm>
              <a:off x="6804482" y="4016149"/>
              <a:ext cx="104775" cy="103188"/>
            </a:xfrm>
            <a:custGeom>
              <a:avLst/>
              <a:gdLst>
                <a:gd name="T0" fmla="*/ 21 w 66"/>
                <a:gd name="T1" fmla="*/ 65 h 65"/>
                <a:gd name="T2" fmla="*/ 0 w 66"/>
                <a:gd name="T3" fmla="*/ 65 h 65"/>
                <a:gd name="T4" fmla="*/ 45 w 66"/>
                <a:gd name="T5" fmla="*/ 0 h 65"/>
                <a:gd name="T6" fmla="*/ 66 w 66"/>
                <a:gd name="T7" fmla="*/ 0 h 65"/>
                <a:gd name="T8" fmla="*/ 21 w 66"/>
                <a:gd name="T9" fmla="*/ 65 h 65"/>
              </a:gdLst>
              <a:ahLst/>
              <a:cxnLst>
                <a:cxn ang="0">
                  <a:pos x="T0" y="T1"/>
                </a:cxn>
                <a:cxn ang="0">
                  <a:pos x="T2" y="T3"/>
                </a:cxn>
                <a:cxn ang="0">
                  <a:pos x="T4" y="T5"/>
                </a:cxn>
                <a:cxn ang="0">
                  <a:pos x="T6" y="T7"/>
                </a:cxn>
                <a:cxn ang="0">
                  <a:pos x="T8" y="T9"/>
                </a:cxn>
              </a:cxnLst>
              <a:rect l="0" t="0" r="r" b="b"/>
              <a:pathLst>
                <a:path w="66" h="65">
                  <a:moveTo>
                    <a:pt x="21" y="65"/>
                  </a:moveTo>
                  <a:lnTo>
                    <a:pt x="0" y="65"/>
                  </a:lnTo>
                  <a:lnTo>
                    <a:pt x="45" y="0"/>
                  </a:lnTo>
                  <a:lnTo>
                    <a:pt x="66" y="0"/>
                  </a:lnTo>
                  <a:lnTo>
                    <a:pt x="21" y="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 name="Freeform 73"/>
            <p:cNvSpPr/>
            <p:nvPr/>
          </p:nvSpPr>
          <p:spPr bwMode="auto">
            <a:xfrm>
              <a:off x="7026732" y="4016149"/>
              <a:ext cx="103188" cy="103188"/>
            </a:xfrm>
            <a:custGeom>
              <a:avLst/>
              <a:gdLst>
                <a:gd name="T0" fmla="*/ 44 w 65"/>
                <a:gd name="T1" fmla="*/ 65 h 65"/>
                <a:gd name="T2" fmla="*/ 65 w 65"/>
                <a:gd name="T3" fmla="*/ 65 h 65"/>
                <a:gd name="T4" fmla="*/ 21 w 65"/>
                <a:gd name="T5" fmla="*/ 0 h 65"/>
                <a:gd name="T6" fmla="*/ 0 w 65"/>
                <a:gd name="T7" fmla="*/ 0 h 65"/>
                <a:gd name="T8" fmla="*/ 44 w 65"/>
                <a:gd name="T9" fmla="*/ 65 h 65"/>
              </a:gdLst>
              <a:ahLst/>
              <a:cxnLst>
                <a:cxn ang="0">
                  <a:pos x="T0" y="T1"/>
                </a:cxn>
                <a:cxn ang="0">
                  <a:pos x="T2" y="T3"/>
                </a:cxn>
                <a:cxn ang="0">
                  <a:pos x="T4" y="T5"/>
                </a:cxn>
                <a:cxn ang="0">
                  <a:pos x="T6" y="T7"/>
                </a:cxn>
                <a:cxn ang="0">
                  <a:pos x="T8" y="T9"/>
                </a:cxn>
              </a:cxnLst>
              <a:rect l="0" t="0" r="r" b="b"/>
              <a:pathLst>
                <a:path w="65" h="65">
                  <a:moveTo>
                    <a:pt x="44" y="65"/>
                  </a:moveTo>
                  <a:lnTo>
                    <a:pt x="65" y="65"/>
                  </a:lnTo>
                  <a:lnTo>
                    <a:pt x="21" y="0"/>
                  </a:lnTo>
                  <a:lnTo>
                    <a:pt x="0" y="0"/>
                  </a:lnTo>
                  <a:lnTo>
                    <a:pt x="44" y="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81" name="Oval 74"/>
          <p:cNvSpPr>
            <a:spLocks noChangeArrowheads="1"/>
          </p:cNvSpPr>
          <p:nvPr/>
        </p:nvSpPr>
        <p:spPr bwMode="auto">
          <a:xfrm>
            <a:off x="8452500" y="3555416"/>
            <a:ext cx="964084" cy="962688"/>
          </a:xfrm>
          <a:prstGeom prst="ellipse">
            <a:avLst/>
          </a:pr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82" name="组合 81"/>
          <p:cNvGrpSpPr/>
          <p:nvPr/>
        </p:nvGrpSpPr>
        <p:grpSpPr>
          <a:xfrm>
            <a:off x="8689684" y="3738187"/>
            <a:ext cx="500876" cy="537153"/>
            <a:chOff x="8471357" y="3524024"/>
            <a:chExt cx="569912" cy="611188"/>
          </a:xfrm>
          <a:solidFill>
            <a:schemeClr val="bg1"/>
          </a:solidFill>
        </p:grpSpPr>
        <p:sp>
          <p:nvSpPr>
            <p:cNvPr id="83" name="Rectangle 75"/>
            <p:cNvSpPr>
              <a:spLocks noChangeArrowheads="1"/>
            </p:cNvSpPr>
            <p:nvPr/>
          </p:nvSpPr>
          <p:spPr bwMode="auto">
            <a:xfrm>
              <a:off x="8733294" y="3524024"/>
              <a:ext cx="23813" cy="714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4" name="Freeform 76"/>
            <p:cNvSpPr>
              <a:spLocks noEditPoints="1"/>
            </p:cNvSpPr>
            <p:nvPr/>
          </p:nvSpPr>
          <p:spPr bwMode="auto">
            <a:xfrm>
              <a:off x="8501519" y="3612924"/>
              <a:ext cx="496888" cy="496888"/>
            </a:xfrm>
            <a:custGeom>
              <a:avLst/>
              <a:gdLst>
                <a:gd name="T0" fmla="*/ 0 w 257"/>
                <a:gd name="T1" fmla="*/ 129 h 257"/>
                <a:gd name="T2" fmla="*/ 257 w 257"/>
                <a:gd name="T3" fmla="*/ 129 h 257"/>
                <a:gd name="T4" fmla="*/ 227 w 257"/>
                <a:gd name="T5" fmla="*/ 66 h 257"/>
                <a:gd name="T6" fmla="*/ 212 w 257"/>
                <a:gd name="T7" fmla="*/ 96 h 257"/>
                <a:gd name="T8" fmla="*/ 227 w 257"/>
                <a:gd name="T9" fmla="*/ 66 h 257"/>
                <a:gd name="T10" fmla="*/ 199 w 257"/>
                <a:gd name="T11" fmla="*/ 54 h 257"/>
                <a:gd name="T12" fmla="*/ 218 w 257"/>
                <a:gd name="T13" fmla="*/ 54 h 257"/>
                <a:gd name="T14" fmla="*/ 200 w 257"/>
                <a:gd name="T15" fmla="*/ 161 h 257"/>
                <a:gd name="T16" fmla="*/ 158 w 257"/>
                <a:gd name="T17" fmla="*/ 192 h 257"/>
                <a:gd name="T18" fmla="*/ 161 w 257"/>
                <a:gd name="T19" fmla="*/ 149 h 257"/>
                <a:gd name="T20" fmla="*/ 161 w 257"/>
                <a:gd name="T21" fmla="*/ 108 h 257"/>
                <a:gd name="T22" fmla="*/ 203 w 257"/>
                <a:gd name="T23" fmla="*/ 129 h 257"/>
                <a:gd name="T24" fmla="*/ 161 w 257"/>
                <a:gd name="T25" fmla="*/ 149 h 257"/>
                <a:gd name="T26" fmla="*/ 156 w 257"/>
                <a:gd name="T27" fmla="*/ 54 h 257"/>
                <a:gd name="T28" fmla="*/ 186 w 257"/>
                <a:gd name="T29" fmla="*/ 54 h 257"/>
                <a:gd name="T30" fmla="*/ 107 w 257"/>
                <a:gd name="T31" fmla="*/ 129 h 257"/>
                <a:gd name="T32" fmla="*/ 149 w 257"/>
                <a:gd name="T33" fmla="*/ 108 h 257"/>
                <a:gd name="T34" fmla="*/ 149 w 257"/>
                <a:gd name="T35" fmla="*/ 149 h 257"/>
                <a:gd name="T36" fmla="*/ 149 w 257"/>
                <a:gd name="T37" fmla="*/ 161 h 257"/>
                <a:gd name="T38" fmla="*/ 111 w 257"/>
                <a:gd name="T39" fmla="*/ 192 h 257"/>
                <a:gd name="T40" fmla="*/ 149 w 257"/>
                <a:gd name="T41" fmla="*/ 161 h 257"/>
                <a:gd name="T42" fmla="*/ 111 w 257"/>
                <a:gd name="T43" fmla="*/ 66 h 257"/>
                <a:gd name="T44" fmla="*/ 149 w 257"/>
                <a:gd name="T45" fmla="*/ 96 h 257"/>
                <a:gd name="T46" fmla="*/ 129 w 257"/>
                <a:gd name="T47" fmla="*/ 12 h 257"/>
                <a:gd name="T48" fmla="*/ 113 w 257"/>
                <a:gd name="T49" fmla="*/ 54 h 257"/>
                <a:gd name="T50" fmla="*/ 112 w 257"/>
                <a:gd name="T51" fmla="*/ 15 h 257"/>
                <a:gd name="T52" fmla="*/ 72 w 257"/>
                <a:gd name="T53" fmla="*/ 54 h 257"/>
                <a:gd name="T54" fmla="*/ 99 w 257"/>
                <a:gd name="T55" fmla="*/ 192 h 257"/>
                <a:gd name="T56" fmla="*/ 57 w 257"/>
                <a:gd name="T57" fmla="*/ 161 h 257"/>
                <a:gd name="T58" fmla="*/ 99 w 257"/>
                <a:gd name="T59" fmla="*/ 192 h 257"/>
                <a:gd name="T60" fmla="*/ 57 w 257"/>
                <a:gd name="T61" fmla="*/ 96 h 257"/>
                <a:gd name="T62" fmla="*/ 99 w 257"/>
                <a:gd name="T63" fmla="*/ 66 h 257"/>
                <a:gd name="T64" fmla="*/ 80 w 257"/>
                <a:gd name="T65" fmla="*/ 23 h 257"/>
                <a:gd name="T66" fmla="*/ 39 w 257"/>
                <a:gd name="T67" fmla="*/ 54 h 257"/>
                <a:gd name="T68" fmla="*/ 14 w 257"/>
                <a:gd name="T69" fmla="*/ 108 h 257"/>
                <a:gd name="T70" fmla="*/ 42 w 257"/>
                <a:gd name="T71" fmla="*/ 129 h 257"/>
                <a:gd name="T72" fmla="*/ 14 w 257"/>
                <a:gd name="T73" fmla="*/ 149 h 257"/>
                <a:gd name="T74" fmla="*/ 14 w 257"/>
                <a:gd name="T75" fmla="*/ 108 h 257"/>
                <a:gd name="T76" fmla="*/ 58 w 257"/>
                <a:gd name="T77" fmla="*/ 203 h 257"/>
                <a:gd name="T78" fmla="*/ 39 w 257"/>
                <a:gd name="T79" fmla="*/ 203 h 257"/>
                <a:gd name="T80" fmla="*/ 101 w 257"/>
                <a:gd name="T81" fmla="*/ 203 h 257"/>
                <a:gd name="T82" fmla="*/ 72 w 257"/>
                <a:gd name="T83" fmla="*/ 203 h 257"/>
                <a:gd name="T84" fmla="*/ 113 w 257"/>
                <a:gd name="T85" fmla="*/ 203 h 257"/>
                <a:gd name="T86" fmla="*/ 129 w 257"/>
                <a:gd name="T87" fmla="*/ 245 h 257"/>
                <a:gd name="T88" fmla="*/ 156 w 257"/>
                <a:gd name="T89" fmla="*/ 203 h 257"/>
                <a:gd name="T90" fmla="*/ 145 w 257"/>
                <a:gd name="T91" fmla="*/ 242 h 257"/>
                <a:gd name="T92" fmla="*/ 199 w 257"/>
                <a:gd name="T93" fmla="*/ 203 h 257"/>
                <a:gd name="T94" fmla="*/ 178 w 257"/>
                <a:gd name="T95" fmla="*/ 234 h 257"/>
                <a:gd name="T96" fmla="*/ 204 w 257"/>
                <a:gd name="T97" fmla="*/ 192 h 257"/>
                <a:gd name="T98" fmla="*/ 241 w 257"/>
                <a:gd name="T99" fmla="*/ 161 h 257"/>
                <a:gd name="T100" fmla="*/ 214 w 257"/>
                <a:gd name="T101" fmla="*/ 149 h 257"/>
                <a:gd name="T102" fmla="*/ 214 w 257"/>
                <a:gd name="T103" fmla="*/ 108 h 257"/>
                <a:gd name="T104" fmla="*/ 245 w 257"/>
                <a:gd name="T105" fmla="*/ 129 h 257"/>
                <a:gd name="T106" fmla="*/ 214 w 257"/>
                <a:gd name="T107" fmla="*/ 149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57" h="257">
                  <a:moveTo>
                    <a:pt x="129" y="0"/>
                  </a:moveTo>
                  <a:cubicBezTo>
                    <a:pt x="58" y="0"/>
                    <a:pt x="0" y="58"/>
                    <a:pt x="0" y="129"/>
                  </a:cubicBezTo>
                  <a:cubicBezTo>
                    <a:pt x="0" y="199"/>
                    <a:pt x="58" y="257"/>
                    <a:pt x="129" y="257"/>
                  </a:cubicBezTo>
                  <a:cubicBezTo>
                    <a:pt x="199" y="257"/>
                    <a:pt x="257" y="199"/>
                    <a:pt x="257" y="129"/>
                  </a:cubicBezTo>
                  <a:cubicBezTo>
                    <a:pt x="257" y="58"/>
                    <a:pt x="199" y="0"/>
                    <a:pt x="129" y="0"/>
                  </a:cubicBezTo>
                  <a:moveTo>
                    <a:pt x="227" y="66"/>
                  </a:moveTo>
                  <a:cubicBezTo>
                    <a:pt x="233" y="75"/>
                    <a:pt x="237" y="85"/>
                    <a:pt x="241" y="96"/>
                  </a:cubicBezTo>
                  <a:cubicBezTo>
                    <a:pt x="212" y="96"/>
                    <a:pt x="212" y="96"/>
                    <a:pt x="212" y="96"/>
                  </a:cubicBezTo>
                  <a:cubicBezTo>
                    <a:pt x="210" y="85"/>
                    <a:pt x="207" y="75"/>
                    <a:pt x="204" y="66"/>
                  </a:cubicBezTo>
                  <a:lnTo>
                    <a:pt x="227" y="66"/>
                  </a:lnTo>
                  <a:close/>
                  <a:moveTo>
                    <a:pt x="218" y="54"/>
                  </a:moveTo>
                  <a:cubicBezTo>
                    <a:pt x="199" y="54"/>
                    <a:pt x="199" y="54"/>
                    <a:pt x="199" y="54"/>
                  </a:cubicBezTo>
                  <a:cubicBezTo>
                    <a:pt x="193" y="42"/>
                    <a:pt x="186" y="31"/>
                    <a:pt x="178" y="23"/>
                  </a:cubicBezTo>
                  <a:cubicBezTo>
                    <a:pt x="193" y="30"/>
                    <a:pt x="207" y="41"/>
                    <a:pt x="218" y="54"/>
                  </a:cubicBezTo>
                  <a:moveTo>
                    <a:pt x="161" y="161"/>
                  </a:moveTo>
                  <a:cubicBezTo>
                    <a:pt x="200" y="161"/>
                    <a:pt x="200" y="161"/>
                    <a:pt x="200" y="161"/>
                  </a:cubicBezTo>
                  <a:cubicBezTo>
                    <a:pt x="198" y="172"/>
                    <a:pt x="195" y="182"/>
                    <a:pt x="191" y="192"/>
                  </a:cubicBezTo>
                  <a:cubicBezTo>
                    <a:pt x="158" y="192"/>
                    <a:pt x="158" y="192"/>
                    <a:pt x="158" y="192"/>
                  </a:cubicBezTo>
                  <a:cubicBezTo>
                    <a:pt x="159" y="181"/>
                    <a:pt x="160" y="171"/>
                    <a:pt x="161" y="161"/>
                  </a:cubicBezTo>
                  <a:moveTo>
                    <a:pt x="161" y="149"/>
                  </a:moveTo>
                  <a:cubicBezTo>
                    <a:pt x="162" y="142"/>
                    <a:pt x="162" y="135"/>
                    <a:pt x="162" y="129"/>
                  </a:cubicBezTo>
                  <a:cubicBezTo>
                    <a:pt x="162" y="122"/>
                    <a:pt x="162" y="115"/>
                    <a:pt x="161" y="108"/>
                  </a:cubicBezTo>
                  <a:cubicBezTo>
                    <a:pt x="202" y="108"/>
                    <a:pt x="202" y="108"/>
                    <a:pt x="202" y="108"/>
                  </a:cubicBezTo>
                  <a:cubicBezTo>
                    <a:pt x="203" y="115"/>
                    <a:pt x="203" y="122"/>
                    <a:pt x="203" y="129"/>
                  </a:cubicBezTo>
                  <a:cubicBezTo>
                    <a:pt x="203" y="136"/>
                    <a:pt x="203" y="142"/>
                    <a:pt x="202" y="149"/>
                  </a:cubicBezTo>
                  <a:lnTo>
                    <a:pt x="161" y="149"/>
                  </a:lnTo>
                  <a:close/>
                  <a:moveTo>
                    <a:pt x="186" y="54"/>
                  </a:moveTo>
                  <a:cubicBezTo>
                    <a:pt x="156" y="54"/>
                    <a:pt x="156" y="54"/>
                    <a:pt x="156" y="54"/>
                  </a:cubicBezTo>
                  <a:cubicBezTo>
                    <a:pt x="154" y="39"/>
                    <a:pt x="150" y="25"/>
                    <a:pt x="145" y="15"/>
                  </a:cubicBezTo>
                  <a:cubicBezTo>
                    <a:pt x="161" y="21"/>
                    <a:pt x="175" y="35"/>
                    <a:pt x="186" y="54"/>
                  </a:cubicBezTo>
                  <a:moveTo>
                    <a:pt x="108" y="149"/>
                  </a:moveTo>
                  <a:cubicBezTo>
                    <a:pt x="108" y="143"/>
                    <a:pt x="107" y="136"/>
                    <a:pt x="107" y="129"/>
                  </a:cubicBezTo>
                  <a:cubicBezTo>
                    <a:pt x="107" y="121"/>
                    <a:pt x="108" y="115"/>
                    <a:pt x="108" y="108"/>
                  </a:cubicBezTo>
                  <a:cubicBezTo>
                    <a:pt x="149" y="108"/>
                    <a:pt x="149" y="108"/>
                    <a:pt x="149" y="108"/>
                  </a:cubicBezTo>
                  <a:cubicBezTo>
                    <a:pt x="150" y="115"/>
                    <a:pt x="150" y="121"/>
                    <a:pt x="150" y="129"/>
                  </a:cubicBezTo>
                  <a:cubicBezTo>
                    <a:pt x="150" y="136"/>
                    <a:pt x="150" y="143"/>
                    <a:pt x="149" y="149"/>
                  </a:cubicBezTo>
                  <a:lnTo>
                    <a:pt x="108" y="149"/>
                  </a:lnTo>
                  <a:close/>
                  <a:moveTo>
                    <a:pt x="149" y="161"/>
                  </a:moveTo>
                  <a:cubicBezTo>
                    <a:pt x="148" y="172"/>
                    <a:pt x="147" y="183"/>
                    <a:pt x="146" y="192"/>
                  </a:cubicBezTo>
                  <a:cubicBezTo>
                    <a:pt x="111" y="192"/>
                    <a:pt x="111" y="192"/>
                    <a:pt x="111" y="192"/>
                  </a:cubicBezTo>
                  <a:cubicBezTo>
                    <a:pt x="110" y="183"/>
                    <a:pt x="109" y="172"/>
                    <a:pt x="108" y="161"/>
                  </a:cubicBezTo>
                  <a:lnTo>
                    <a:pt x="149" y="161"/>
                  </a:lnTo>
                  <a:close/>
                  <a:moveTo>
                    <a:pt x="108" y="96"/>
                  </a:moveTo>
                  <a:cubicBezTo>
                    <a:pt x="109" y="85"/>
                    <a:pt x="110" y="75"/>
                    <a:pt x="111" y="66"/>
                  </a:cubicBezTo>
                  <a:cubicBezTo>
                    <a:pt x="146" y="66"/>
                    <a:pt x="146" y="66"/>
                    <a:pt x="146" y="66"/>
                  </a:cubicBezTo>
                  <a:cubicBezTo>
                    <a:pt x="147" y="75"/>
                    <a:pt x="148" y="85"/>
                    <a:pt x="149" y="96"/>
                  </a:cubicBezTo>
                  <a:lnTo>
                    <a:pt x="108" y="96"/>
                  </a:lnTo>
                  <a:close/>
                  <a:moveTo>
                    <a:pt x="129" y="12"/>
                  </a:moveTo>
                  <a:cubicBezTo>
                    <a:pt x="132" y="12"/>
                    <a:pt x="139" y="26"/>
                    <a:pt x="144" y="54"/>
                  </a:cubicBezTo>
                  <a:cubicBezTo>
                    <a:pt x="113" y="54"/>
                    <a:pt x="113" y="54"/>
                    <a:pt x="113" y="54"/>
                  </a:cubicBezTo>
                  <a:cubicBezTo>
                    <a:pt x="118" y="26"/>
                    <a:pt x="125" y="12"/>
                    <a:pt x="129" y="12"/>
                  </a:cubicBezTo>
                  <a:moveTo>
                    <a:pt x="112" y="15"/>
                  </a:moveTo>
                  <a:cubicBezTo>
                    <a:pt x="107" y="25"/>
                    <a:pt x="104" y="39"/>
                    <a:pt x="101" y="54"/>
                  </a:cubicBezTo>
                  <a:cubicBezTo>
                    <a:pt x="72" y="54"/>
                    <a:pt x="72" y="54"/>
                    <a:pt x="72" y="54"/>
                  </a:cubicBezTo>
                  <a:cubicBezTo>
                    <a:pt x="82" y="35"/>
                    <a:pt x="96" y="21"/>
                    <a:pt x="112" y="15"/>
                  </a:cubicBezTo>
                  <a:moveTo>
                    <a:pt x="99" y="192"/>
                  </a:moveTo>
                  <a:cubicBezTo>
                    <a:pt x="66" y="192"/>
                    <a:pt x="66" y="192"/>
                    <a:pt x="66" y="192"/>
                  </a:cubicBezTo>
                  <a:cubicBezTo>
                    <a:pt x="62" y="182"/>
                    <a:pt x="59" y="172"/>
                    <a:pt x="57" y="161"/>
                  </a:cubicBezTo>
                  <a:cubicBezTo>
                    <a:pt x="97" y="161"/>
                    <a:pt x="97" y="161"/>
                    <a:pt x="97" y="161"/>
                  </a:cubicBezTo>
                  <a:cubicBezTo>
                    <a:pt x="97" y="171"/>
                    <a:pt x="98" y="181"/>
                    <a:pt x="99" y="192"/>
                  </a:cubicBezTo>
                  <a:moveTo>
                    <a:pt x="97" y="96"/>
                  </a:moveTo>
                  <a:cubicBezTo>
                    <a:pt x="57" y="96"/>
                    <a:pt x="57" y="96"/>
                    <a:pt x="57" y="96"/>
                  </a:cubicBezTo>
                  <a:cubicBezTo>
                    <a:pt x="59" y="85"/>
                    <a:pt x="62" y="75"/>
                    <a:pt x="66" y="66"/>
                  </a:cubicBezTo>
                  <a:cubicBezTo>
                    <a:pt x="99" y="66"/>
                    <a:pt x="99" y="66"/>
                    <a:pt x="99" y="66"/>
                  </a:cubicBezTo>
                  <a:cubicBezTo>
                    <a:pt x="98" y="76"/>
                    <a:pt x="97" y="86"/>
                    <a:pt x="97" y="96"/>
                  </a:cubicBezTo>
                  <a:moveTo>
                    <a:pt x="80" y="23"/>
                  </a:moveTo>
                  <a:cubicBezTo>
                    <a:pt x="71" y="31"/>
                    <a:pt x="64" y="42"/>
                    <a:pt x="58" y="54"/>
                  </a:cubicBezTo>
                  <a:cubicBezTo>
                    <a:pt x="39" y="54"/>
                    <a:pt x="39" y="54"/>
                    <a:pt x="39" y="54"/>
                  </a:cubicBezTo>
                  <a:cubicBezTo>
                    <a:pt x="50" y="41"/>
                    <a:pt x="64" y="30"/>
                    <a:pt x="80" y="23"/>
                  </a:cubicBezTo>
                  <a:moveTo>
                    <a:pt x="14" y="108"/>
                  </a:moveTo>
                  <a:cubicBezTo>
                    <a:pt x="43" y="108"/>
                    <a:pt x="43" y="108"/>
                    <a:pt x="43" y="108"/>
                  </a:cubicBezTo>
                  <a:cubicBezTo>
                    <a:pt x="43" y="115"/>
                    <a:pt x="42" y="122"/>
                    <a:pt x="42" y="129"/>
                  </a:cubicBezTo>
                  <a:cubicBezTo>
                    <a:pt x="42" y="136"/>
                    <a:pt x="43" y="142"/>
                    <a:pt x="43" y="149"/>
                  </a:cubicBezTo>
                  <a:cubicBezTo>
                    <a:pt x="14" y="149"/>
                    <a:pt x="14" y="149"/>
                    <a:pt x="14" y="149"/>
                  </a:cubicBezTo>
                  <a:cubicBezTo>
                    <a:pt x="13" y="142"/>
                    <a:pt x="12" y="136"/>
                    <a:pt x="12" y="129"/>
                  </a:cubicBezTo>
                  <a:cubicBezTo>
                    <a:pt x="12" y="122"/>
                    <a:pt x="13" y="115"/>
                    <a:pt x="14" y="108"/>
                  </a:cubicBezTo>
                  <a:moveTo>
                    <a:pt x="39" y="203"/>
                  </a:moveTo>
                  <a:cubicBezTo>
                    <a:pt x="58" y="203"/>
                    <a:pt x="58" y="203"/>
                    <a:pt x="58" y="203"/>
                  </a:cubicBezTo>
                  <a:cubicBezTo>
                    <a:pt x="64" y="215"/>
                    <a:pt x="71" y="226"/>
                    <a:pt x="80" y="234"/>
                  </a:cubicBezTo>
                  <a:cubicBezTo>
                    <a:pt x="64" y="227"/>
                    <a:pt x="50" y="217"/>
                    <a:pt x="39" y="203"/>
                  </a:cubicBezTo>
                  <a:moveTo>
                    <a:pt x="72" y="203"/>
                  </a:moveTo>
                  <a:cubicBezTo>
                    <a:pt x="101" y="203"/>
                    <a:pt x="101" y="203"/>
                    <a:pt x="101" y="203"/>
                  </a:cubicBezTo>
                  <a:cubicBezTo>
                    <a:pt x="104" y="219"/>
                    <a:pt x="107" y="232"/>
                    <a:pt x="112" y="242"/>
                  </a:cubicBezTo>
                  <a:cubicBezTo>
                    <a:pt x="96" y="236"/>
                    <a:pt x="82" y="223"/>
                    <a:pt x="72" y="203"/>
                  </a:cubicBezTo>
                  <a:moveTo>
                    <a:pt x="129" y="245"/>
                  </a:moveTo>
                  <a:cubicBezTo>
                    <a:pt x="125" y="245"/>
                    <a:pt x="118" y="231"/>
                    <a:pt x="113" y="203"/>
                  </a:cubicBezTo>
                  <a:cubicBezTo>
                    <a:pt x="144" y="203"/>
                    <a:pt x="144" y="203"/>
                    <a:pt x="144" y="203"/>
                  </a:cubicBezTo>
                  <a:cubicBezTo>
                    <a:pt x="139" y="231"/>
                    <a:pt x="132" y="245"/>
                    <a:pt x="129" y="245"/>
                  </a:cubicBezTo>
                  <a:moveTo>
                    <a:pt x="145" y="242"/>
                  </a:moveTo>
                  <a:cubicBezTo>
                    <a:pt x="150" y="232"/>
                    <a:pt x="154" y="219"/>
                    <a:pt x="156" y="203"/>
                  </a:cubicBezTo>
                  <a:cubicBezTo>
                    <a:pt x="186" y="203"/>
                    <a:pt x="186" y="203"/>
                    <a:pt x="186" y="203"/>
                  </a:cubicBezTo>
                  <a:cubicBezTo>
                    <a:pt x="175" y="223"/>
                    <a:pt x="161" y="236"/>
                    <a:pt x="145" y="242"/>
                  </a:cubicBezTo>
                  <a:moveTo>
                    <a:pt x="178" y="234"/>
                  </a:moveTo>
                  <a:cubicBezTo>
                    <a:pt x="186" y="226"/>
                    <a:pt x="193" y="215"/>
                    <a:pt x="199" y="203"/>
                  </a:cubicBezTo>
                  <a:cubicBezTo>
                    <a:pt x="218" y="203"/>
                    <a:pt x="218" y="203"/>
                    <a:pt x="218" y="203"/>
                  </a:cubicBezTo>
                  <a:cubicBezTo>
                    <a:pt x="207" y="217"/>
                    <a:pt x="193" y="227"/>
                    <a:pt x="178" y="234"/>
                  </a:cubicBezTo>
                  <a:moveTo>
                    <a:pt x="227" y="192"/>
                  </a:moveTo>
                  <a:cubicBezTo>
                    <a:pt x="204" y="192"/>
                    <a:pt x="204" y="192"/>
                    <a:pt x="204" y="192"/>
                  </a:cubicBezTo>
                  <a:cubicBezTo>
                    <a:pt x="207" y="182"/>
                    <a:pt x="210" y="172"/>
                    <a:pt x="212" y="161"/>
                  </a:cubicBezTo>
                  <a:cubicBezTo>
                    <a:pt x="241" y="161"/>
                    <a:pt x="241" y="161"/>
                    <a:pt x="241" y="161"/>
                  </a:cubicBezTo>
                  <a:cubicBezTo>
                    <a:pt x="237" y="172"/>
                    <a:pt x="233" y="182"/>
                    <a:pt x="227" y="192"/>
                  </a:cubicBezTo>
                  <a:moveTo>
                    <a:pt x="214" y="149"/>
                  </a:moveTo>
                  <a:cubicBezTo>
                    <a:pt x="215" y="142"/>
                    <a:pt x="215" y="136"/>
                    <a:pt x="215" y="129"/>
                  </a:cubicBezTo>
                  <a:cubicBezTo>
                    <a:pt x="215" y="122"/>
                    <a:pt x="215" y="115"/>
                    <a:pt x="214" y="108"/>
                  </a:cubicBezTo>
                  <a:cubicBezTo>
                    <a:pt x="243" y="108"/>
                    <a:pt x="243" y="108"/>
                    <a:pt x="243" y="108"/>
                  </a:cubicBezTo>
                  <a:cubicBezTo>
                    <a:pt x="245" y="115"/>
                    <a:pt x="245" y="122"/>
                    <a:pt x="245" y="129"/>
                  </a:cubicBezTo>
                  <a:cubicBezTo>
                    <a:pt x="245" y="136"/>
                    <a:pt x="245" y="142"/>
                    <a:pt x="243" y="149"/>
                  </a:cubicBezTo>
                  <a:lnTo>
                    <a:pt x="214" y="1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5" name="Freeform 77"/>
            <p:cNvSpPr/>
            <p:nvPr/>
          </p:nvSpPr>
          <p:spPr bwMode="auto">
            <a:xfrm>
              <a:off x="8968244" y="3601812"/>
              <a:ext cx="73025" cy="125413"/>
            </a:xfrm>
            <a:custGeom>
              <a:avLst/>
              <a:gdLst>
                <a:gd name="T0" fmla="*/ 19 w 38"/>
                <a:gd name="T1" fmla="*/ 0 h 65"/>
                <a:gd name="T2" fmla="*/ 19 w 38"/>
                <a:gd name="T3" fmla="*/ 0 h 65"/>
                <a:gd name="T4" fmla="*/ 1 w 38"/>
                <a:gd name="T5" fmla="*/ 33 h 65"/>
                <a:gd name="T6" fmla="*/ 0 w 38"/>
                <a:gd name="T7" fmla="*/ 33 h 65"/>
                <a:gd name="T8" fmla="*/ 19 w 38"/>
                <a:gd name="T9" fmla="*/ 65 h 65"/>
                <a:gd name="T10" fmla="*/ 19 w 38"/>
                <a:gd name="T11" fmla="*/ 65 h 65"/>
                <a:gd name="T12" fmla="*/ 38 w 38"/>
                <a:gd name="T13" fmla="*/ 33 h 65"/>
                <a:gd name="T14" fmla="*/ 38 w 38"/>
                <a:gd name="T15" fmla="*/ 33 h 65"/>
                <a:gd name="T16" fmla="*/ 19 w 38"/>
                <a:gd name="T17"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65">
                  <a:moveTo>
                    <a:pt x="19" y="0"/>
                  </a:moveTo>
                  <a:cubicBezTo>
                    <a:pt x="19" y="0"/>
                    <a:pt x="19" y="0"/>
                    <a:pt x="19" y="0"/>
                  </a:cubicBezTo>
                  <a:cubicBezTo>
                    <a:pt x="19" y="18"/>
                    <a:pt x="13" y="33"/>
                    <a:pt x="1" y="33"/>
                  </a:cubicBezTo>
                  <a:cubicBezTo>
                    <a:pt x="0" y="33"/>
                    <a:pt x="0" y="33"/>
                    <a:pt x="0" y="33"/>
                  </a:cubicBezTo>
                  <a:cubicBezTo>
                    <a:pt x="13" y="33"/>
                    <a:pt x="19" y="47"/>
                    <a:pt x="19" y="65"/>
                  </a:cubicBezTo>
                  <a:cubicBezTo>
                    <a:pt x="19" y="65"/>
                    <a:pt x="19" y="65"/>
                    <a:pt x="19" y="65"/>
                  </a:cubicBezTo>
                  <a:cubicBezTo>
                    <a:pt x="19" y="47"/>
                    <a:pt x="25" y="33"/>
                    <a:pt x="38" y="33"/>
                  </a:cubicBezTo>
                  <a:cubicBezTo>
                    <a:pt x="38" y="33"/>
                    <a:pt x="38" y="33"/>
                    <a:pt x="38" y="33"/>
                  </a:cubicBezTo>
                  <a:cubicBezTo>
                    <a:pt x="25" y="33"/>
                    <a:pt x="19" y="18"/>
                    <a:pt x="1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6" name="Freeform 78"/>
            <p:cNvSpPr/>
            <p:nvPr/>
          </p:nvSpPr>
          <p:spPr bwMode="auto">
            <a:xfrm>
              <a:off x="8471357" y="4009799"/>
              <a:ext cx="73025" cy="125413"/>
            </a:xfrm>
            <a:custGeom>
              <a:avLst/>
              <a:gdLst>
                <a:gd name="T0" fmla="*/ 19 w 38"/>
                <a:gd name="T1" fmla="*/ 0 h 65"/>
                <a:gd name="T2" fmla="*/ 19 w 38"/>
                <a:gd name="T3" fmla="*/ 0 h 65"/>
                <a:gd name="T4" fmla="*/ 0 w 38"/>
                <a:gd name="T5" fmla="*/ 32 h 65"/>
                <a:gd name="T6" fmla="*/ 0 w 38"/>
                <a:gd name="T7" fmla="*/ 32 h 65"/>
                <a:gd name="T8" fmla="*/ 19 w 38"/>
                <a:gd name="T9" fmla="*/ 65 h 65"/>
                <a:gd name="T10" fmla="*/ 19 w 38"/>
                <a:gd name="T11" fmla="*/ 65 h 65"/>
                <a:gd name="T12" fmla="*/ 37 w 38"/>
                <a:gd name="T13" fmla="*/ 32 h 65"/>
                <a:gd name="T14" fmla="*/ 38 w 38"/>
                <a:gd name="T15" fmla="*/ 32 h 65"/>
                <a:gd name="T16" fmla="*/ 19 w 38"/>
                <a:gd name="T17"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65">
                  <a:moveTo>
                    <a:pt x="19" y="0"/>
                  </a:moveTo>
                  <a:cubicBezTo>
                    <a:pt x="19" y="0"/>
                    <a:pt x="19" y="0"/>
                    <a:pt x="19" y="0"/>
                  </a:cubicBezTo>
                  <a:cubicBezTo>
                    <a:pt x="19" y="18"/>
                    <a:pt x="13" y="32"/>
                    <a:pt x="0" y="32"/>
                  </a:cubicBezTo>
                  <a:cubicBezTo>
                    <a:pt x="0" y="32"/>
                    <a:pt x="0" y="32"/>
                    <a:pt x="0" y="32"/>
                  </a:cubicBezTo>
                  <a:cubicBezTo>
                    <a:pt x="13" y="32"/>
                    <a:pt x="19" y="47"/>
                    <a:pt x="19" y="65"/>
                  </a:cubicBezTo>
                  <a:cubicBezTo>
                    <a:pt x="19" y="65"/>
                    <a:pt x="19" y="65"/>
                    <a:pt x="19" y="65"/>
                  </a:cubicBezTo>
                  <a:cubicBezTo>
                    <a:pt x="19" y="47"/>
                    <a:pt x="25" y="32"/>
                    <a:pt x="37" y="32"/>
                  </a:cubicBezTo>
                  <a:cubicBezTo>
                    <a:pt x="38" y="32"/>
                    <a:pt x="38" y="32"/>
                    <a:pt x="38" y="32"/>
                  </a:cubicBezTo>
                  <a:cubicBezTo>
                    <a:pt x="25" y="32"/>
                    <a:pt x="19" y="18"/>
                    <a:pt x="1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87" name="Oval 79"/>
          <p:cNvSpPr>
            <a:spLocks noChangeArrowheads="1"/>
          </p:cNvSpPr>
          <p:nvPr/>
        </p:nvSpPr>
        <p:spPr bwMode="auto">
          <a:xfrm>
            <a:off x="10298996" y="3555416"/>
            <a:ext cx="962688" cy="962688"/>
          </a:xfrm>
          <a:prstGeom prst="ellipse">
            <a:avLst/>
          </a:pr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88" name="Freeform 80"/>
          <p:cNvSpPr>
            <a:spLocks noEditPoints="1"/>
          </p:cNvSpPr>
          <p:nvPr/>
        </p:nvSpPr>
        <p:spPr bwMode="auto">
          <a:xfrm>
            <a:off x="10564084" y="3773067"/>
            <a:ext cx="435303" cy="484135"/>
          </a:xfrm>
          <a:custGeom>
            <a:avLst/>
            <a:gdLst>
              <a:gd name="T0" fmla="*/ 227 w 257"/>
              <a:gd name="T1" fmla="*/ 79 h 285"/>
              <a:gd name="T2" fmla="*/ 227 w 257"/>
              <a:gd name="T3" fmla="*/ 75 h 285"/>
              <a:gd name="T4" fmla="*/ 200 w 257"/>
              <a:gd name="T5" fmla="*/ 48 h 285"/>
              <a:gd name="T6" fmla="*/ 194 w 257"/>
              <a:gd name="T7" fmla="*/ 48 h 285"/>
              <a:gd name="T8" fmla="*/ 162 w 257"/>
              <a:gd name="T9" fmla="*/ 23 h 285"/>
              <a:gd name="T10" fmla="*/ 129 w 257"/>
              <a:gd name="T11" fmla="*/ 0 h 285"/>
              <a:gd name="T12" fmla="*/ 99 w 257"/>
              <a:gd name="T13" fmla="*/ 20 h 285"/>
              <a:gd name="T14" fmla="*/ 107 w 257"/>
              <a:gd name="T15" fmla="*/ 33 h 285"/>
              <a:gd name="T16" fmla="*/ 91 w 257"/>
              <a:gd name="T17" fmla="*/ 26 h 285"/>
              <a:gd name="T18" fmla="*/ 81 w 257"/>
              <a:gd name="T19" fmla="*/ 24 h 285"/>
              <a:gd name="T20" fmla="*/ 50 w 257"/>
              <a:gd name="T21" fmla="*/ 54 h 285"/>
              <a:gd name="T22" fmla="*/ 50 w 257"/>
              <a:gd name="T23" fmla="*/ 55 h 285"/>
              <a:gd name="T24" fmla="*/ 43 w 257"/>
              <a:gd name="T25" fmla="*/ 54 h 285"/>
              <a:gd name="T26" fmla="*/ 23 w 257"/>
              <a:gd name="T27" fmla="*/ 73 h 285"/>
              <a:gd name="T28" fmla="*/ 24 w 257"/>
              <a:gd name="T29" fmla="*/ 80 h 285"/>
              <a:gd name="T30" fmla="*/ 0 w 257"/>
              <a:gd name="T31" fmla="*/ 122 h 285"/>
              <a:gd name="T32" fmla="*/ 47 w 257"/>
              <a:gd name="T33" fmla="*/ 170 h 285"/>
              <a:gd name="T34" fmla="*/ 68 w 257"/>
              <a:gd name="T35" fmla="*/ 165 h 285"/>
              <a:gd name="T36" fmla="*/ 68 w 257"/>
              <a:gd name="T37" fmla="*/ 165 h 285"/>
              <a:gd name="T38" fmla="*/ 114 w 257"/>
              <a:gd name="T39" fmla="*/ 216 h 285"/>
              <a:gd name="T40" fmla="*/ 114 w 257"/>
              <a:gd name="T41" fmla="*/ 254 h 285"/>
              <a:gd name="T42" fmla="*/ 108 w 257"/>
              <a:gd name="T43" fmla="*/ 268 h 285"/>
              <a:gd name="T44" fmla="*/ 95 w 257"/>
              <a:gd name="T45" fmla="*/ 271 h 285"/>
              <a:gd name="T46" fmla="*/ 80 w 257"/>
              <a:gd name="T47" fmla="*/ 285 h 285"/>
              <a:gd name="T48" fmla="*/ 89 w 257"/>
              <a:gd name="T49" fmla="*/ 285 h 285"/>
              <a:gd name="T50" fmla="*/ 167 w 257"/>
              <a:gd name="T51" fmla="*/ 285 h 285"/>
              <a:gd name="T52" fmla="*/ 176 w 257"/>
              <a:gd name="T53" fmla="*/ 285 h 285"/>
              <a:gd name="T54" fmla="*/ 161 w 257"/>
              <a:gd name="T55" fmla="*/ 271 h 285"/>
              <a:gd name="T56" fmla="*/ 148 w 257"/>
              <a:gd name="T57" fmla="*/ 268 h 285"/>
              <a:gd name="T58" fmla="*/ 142 w 257"/>
              <a:gd name="T59" fmla="*/ 254 h 285"/>
              <a:gd name="T60" fmla="*/ 142 w 257"/>
              <a:gd name="T61" fmla="*/ 168 h 285"/>
              <a:gd name="T62" fmla="*/ 158 w 257"/>
              <a:gd name="T63" fmla="*/ 174 h 285"/>
              <a:gd name="T64" fmla="*/ 180 w 257"/>
              <a:gd name="T65" fmla="*/ 159 h 285"/>
              <a:gd name="T66" fmla="*/ 210 w 257"/>
              <a:gd name="T67" fmla="*/ 170 h 285"/>
              <a:gd name="T68" fmla="*/ 257 w 257"/>
              <a:gd name="T69" fmla="*/ 123 h 285"/>
              <a:gd name="T70" fmla="*/ 227 w 257"/>
              <a:gd name="T71" fmla="*/ 79 h 285"/>
              <a:gd name="T72" fmla="*/ 79 w 257"/>
              <a:gd name="T73" fmla="*/ 85 h 285"/>
              <a:gd name="T74" fmla="*/ 78 w 257"/>
              <a:gd name="T75" fmla="*/ 85 h 285"/>
              <a:gd name="T76" fmla="*/ 78 w 257"/>
              <a:gd name="T77" fmla="*/ 85 h 285"/>
              <a:gd name="T78" fmla="*/ 79 w 257"/>
              <a:gd name="T79" fmla="*/ 85 h 285"/>
              <a:gd name="T80" fmla="*/ 78 w 257"/>
              <a:gd name="T81" fmla="*/ 159 h 285"/>
              <a:gd name="T82" fmla="*/ 77 w 257"/>
              <a:gd name="T83" fmla="*/ 159 h 285"/>
              <a:gd name="T84" fmla="*/ 86 w 257"/>
              <a:gd name="T85" fmla="*/ 150 h 285"/>
              <a:gd name="T86" fmla="*/ 114 w 257"/>
              <a:gd name="T87" fmla="*/ 161 h 285"/>
              <a:gd name="T88" fmla="*/ 114 w 257"/>
              <a:gd name="T89" fmla="*/ 197 h 285"/>
              <a:gd name="T90" fmla="*/ 78 w 257"/>
              <a:gd name="T91" fmla="*/ 159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7" h="285">
                <a:moveTo>
                  <a:pt x="227" y="79"/>
                </a:moveTo>
                <a:cubicBezTo>
                  <a:pt x="227" y="78"/>
                  <a:pt x="227" y="77"/>
                  <a:pt x="227" y="75"/>
                </a:cubicBezTo>
                <a:cubicBezTo>
                  <a:pt x="227" y="60"/>
                  <a:pt x="215" y="48"/>
                  <a:pt x="200" y="48"/>
                </a:cubicBezTo>
                <a:cubicBezTo>
                  <a:pt x="198" y="48"/>
                  <a:pt x="196" y="48"/>
                  <a:pt x="194" y="48"/>
                </a:cubicBezTo>
                <a:cubicBezTo>
                  <a:pt x="190" y="34"/>
                  <a:pt x="177" y="23"/>
                  <a:pt x="162" y="23"/>
                </a:cubicBezTo>
                <a:cubicBezTo>
                  <a:pt x="157" y="10"/>
                  <a:pt x="144" y="0"/>
                  <a:pt x="129" y="0"/>
                </a:cubicBezTo>
                <a:cubicBezTo>
                  <a:pt x="115" y="0"/>
                  <a:pt x="95" y="14"/>
                  <a:pt x="99" y="20"/>
                </a:cubicBezTo>
                <a:cubicBezTo>
                  <a:pt x="103" y="27"/>
                  <a:pt x="107" y="33"/>
                  <a:pt x="107" y="33"/>
                </a:cubicBezTo>
                <a:cubicBezTo>
                  <a:pt x="91" y="26"/>
                  <a:pt x="91" y="26"/>
                  <a:pt x="91" y="26"/>
                </a:cubicBezTo>
                <a:cubicBezTo>
                  <a:pt x="88" y="25"/>
                  <a:pt x="84" y="24"/>
                  <a:pt x="81" y="24"/>
                </a:cubicBezTo>
                <a:cubicBezTo>
                  <a:pt x="64" y="24"/>
                  <a:pt x="50" y="38"/>
                  <a:pt x="50" y="54"/>
                </a:cubicBezTo>
                <a:cubicBezTo>
                  <a:pt x="50" y="55"/>
                  <a:pt x="50" y="55"/>
                  <a:pt x="50" y="55"/>
                </a:cubicBezTo>
                <a:cubicBezTo>
                  <a:pt x="48" y="54"/>
                  <a:pt x="46" y="54"/>
                  <a:pt x="43" y="54"/>
                </a:cubicBezTo>
                <a:cubicBezTo>
                  <a:pt x="32" y="54"/>
                  <a:pt x="23" y="62"/>
                  <a:pt x="23" y="73"/>
                </a:cubicBezTo>
                <a:cubicBezTo>
                  <a:pt x="23" y="76"/>
                  <a:pt x="24" y="78"/>
                  <a:pt x="24" y="80"/>
                </a:cubicBezTo>
                <a:cubicBezTo>
                  <a:pt x="10" y="88"/>
                  <a:pt x="0" y="104"/>
                  <a:pt x="0" y="122"/>
                </a:cubicBezTo>
                <a:cubicBezTo>
                  <a:pt x="0" y="148"/>
                  <a:pt x="21" y="170"/>
                  <a:pt x="47" y="170"/>
                </a:cubicBezTo>
                <a:cubicBezTo>
                  <a:pt x="55" y="170"/>
                  <a:pt x="62" y="168"/>
                  <a:pt x="68" y="165"/>
                </a:cubicBezTo>
                <a:cubicBezTo>
                  <a:pt x="68" y="165"/>
                  <a:pt x="68" y="165"/>
                  <a:pt x="68" y="165"/>
                </a:cubicBezTo>
                <a:cubicBezTo>
                  <a:pt x="114" y="216"/>
                  <a:pt x="114" y="216"/>
                  <a:pt x="114" y="216"/>
                </a:cubicBezTo>
                <a:cubicBezTo>
                  <a:pt x="114" y="254"/>
                  <a:pt x="114" y="254"/>
                  <a:pt x="114" y="254"/>
                </a:cubicBezTo>
                <a:cubicBezTo>
                  <a:pt x="114" y="259"/>
                  <a:pt x="111" y="266"/>
                  <a:pt x="108" y="268"/>
                </a:cubicBezTo>
                <a:cubicBezTo>
                  <a:pt x="99" y="271"/>
                  <a:pt x="99" y="271"/>
                  <a:pt x="95" y="271"/>
                </a:cubicBezTo>
                <a:cubicBezTo>
                  <a:pt x="80" y="271"/>
                  <a:pt x="80" y="285"/>
                  <a:pt x="80" y="285"/>
                </a:cubicBezTo>
                <a:cubicBezTo>
                  <a:pt x="89" y="285"/>
                  <a:pt x="89" y="285"/>
                  <a:pt x="89" y="285"/>
                </a:cubicBezTo>
                <a:cubicBezTo>
                  <a:pt x="167" y="285"/>
                  <a:pt x="167" y="285"/>
                  <a:pt x="167" y="285"/>
                </a:cubicBezTo>
                <a:cubicBezTo>
                  <a:pt x="176" y="285"/>
                  <a:pt x="176" y="285"/>
                  <a:pt x="176" y="285"/>
                </a:cubicBezTo>
                <a:cubicBezTo>
                  <a:pt x="176" y="285"/>
                  <a:pt x="176" y="271"/>
                  <a:pt x="161" y="271"/>
                </a:cubicBezTo>
                <a:cubicBezTo>
                  <a:pt x="157" y="271"/>
                  <a:pt x="157" y="271"/>
                  <a:pt x="148" y="268"/>
                </a:cubicBezTo>
                <a:cubicBezTo>
                  <a:pt x="145" y="266"/>
                  <a:pt x="142" y="259"/>
                  <a:pt x="142" y="254"/>
                </a:cubicBezTo>
                <a:cubicBezTo>
                  <a:pt x="142" y="168"/>
                  <a:pt x="142" y="168"/>
                  <a:pt x="142" y="168"/>
                </a:cubicBezTo>
                <a:cubicBezTo>
                  <a:pt x="147" y="172"/>
                  <a:pt x="152" y="174"/>
                  <a:pt x="158" y="174"/>
                </a:cubicBezTo>
                <a:cubicBezTo>
                  <a:pt x="168" y="174"/>
                  <a:pt x="176" y="168"/>
                  <a:pt x="180" y="159"/>
                </a:cubicBezTo>
                <a:cubicBezTo>
                  <a:pt x="188" y="166"/>
                  <a:pt x="199" y="170"/>
                  <a:pt x="210" y="170"/>
                </a:cubicBezTo>
                <a:cubicBezTo>
                  <a:pt x="236" y="170"/>
                  <a:pt x="257" y="149"/>
                  <a:pt x="257" y="123"/>
                </a:cubicBezTo>
                <a:cubicBezTo>
                  <a:pt x="257" y="103"/>
                  <a:pt x="244" y="86"/>
                  <a:pt x="227" y="79"/>
                </a:cubicBezTo>
                <a:moveTo>
                  <a:pt x="79" y="85"/>
                </a:moveTo>
                <a:cubicBezTo>
                  <a:pt x="79" y="85"/>
                  <a:pt x="79" y="85"/>
                  <a:pt x="78" y="85"/>
                </a:cubicBezTo>
                <a:cubicBezTo>
                  <a:pt x="78" y="85"/>
                  <a:pt x="78" y="85"/>
                  <a:pt x="78" y="85"/>
                </a:cubicBezTo>
                <a:cubicBezTo>
                  <a:pt x="78" y="85"/>
                  <a:pt x="78" y="85"/>
                  <a:pt x="79" y="85"/>
                </a:cubicBezTo>
                <a:moveTo>
                  <a:pt x="78" y="159"/>
                </a:moveTo>
                <a:cubicBezTo>
                  <a:pt x="77" y="159"/>
                  <a:pt x="77" y="159"/>
                  <a:pt x="77" y="159"/>
                </a:cubicBezTo>
                <a:cubicBezTo>
                  <a:pt x="81" y="156"/>
                  <a:pt x="84" y="153"/>
                  <a:pt x="86" y="150"/>
                </a:cubicBezTo>
                <a:cubicBezTo>
                  <a:pt x="94" y="156"/>
                  <a:pt x="103" y="160"/>
                  <a:pt x="114" y="161"/>
                </a:cubicBezTo>
                <a:cubicBezTo>
                  <a:pt x="114" y="197"/>
                  <a:pt x="114" y="197"/>
                  <a:pt x="114" y="197"/>
                </a:cubicBezTo>
                <a:lnTo>
                  <a:pt x="78" y="159"/>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89" name="Freeform 84"/>
          <p:cNvSpPr/>
          <p:nvPr/>
        </p:nvSpPr>
        <p:spPr bwMode="auto">
          <a:xfrm>
            <a:off x="6560956" y="4795927"/>
            <a:ext cx="1057562" cy="1060351"/>
          </a:xfrm>
          <a:custGeom>
            <a:avLst/>
            <a:gdLst>
              <a:gd name="T0" fmla="*/ 110 w 622"/>
              <a:gd name="T1" fmla="*/ 110 h 622"/>
              <a:gd name="T2" fmla="*/ 511 w 622"/>
              <a:gd name="T3" fmla="*/ 110 h 622"/>
              <a:gd name="T4" fmla="*/ 511 w 622"/>
              <a:gd name="T5" fmla="*/ 511 h 622"/>
              <a:gd name="T6" fmla="*/ 110 w 622"/>
              <a:gd name="T7" fmla="*/ 511 h 622"/>
              <a:gd name="T8" fmla="*/ 110 w 622"/>
              <a:gd name="T9" fmla="*/ 110 h 622"/>
            </a:gdLst>
            <a:ahLst/>
            <a:cxnLst>
              <a:cxn ang="0">
                <a:pos x="T0" y="T1"/>
              </a:cxn>
              <a:cxn ang="0">
                <a:pos x="T2" y="T3"/>
              </a:cxn>
              <a:cxn ang="0">
                <a:pos x="T4" y="T5"/>
              </a:cxn>
              <a:cxn ang="0">
                <a:pos x="T6" y="T7"/>
              </a:cxn>
              <a:cxn ang="0">
                <a:pos x="T8" y="T9"/>
              </a:cxn>
            </a:cxnLst>
            <a:rect l="0" t="0" r="r" b="b"/>
            <a:pathLst>
              <a:path w="622" h="622">
                <a:moveTo>
                  <a:pt x="110" y="110"/>
                </a:moveTo>
                <a:cubicBezTo>
                  <a:pt x="221" y="0"/>
                  <a:pt x="400" y="0"/>
                  <a:pt x="511" y="110"/>
                </a:cubicBezTo>
                <a:cubicBezTo>
                  <a:pt x="622" y="221"/>
                  <a:pt x="622" y="401"/>
                  <a:pt x="511" y="511"/>
                </a:cubicBezTo>
                <a:cubicBezTo>
                  <a:pt x="400" y="622"/>
                  <a:pt x="221" y="622"/>
                  <a:pt x="110" y="511"/>
                </a:cubicBezTo>
                <a:cubicBezTo>
                  <a:pt x="0" y="401"/>
                  <a:pt x="0" y="221"/>
                  <a:pt x="110" y="110"/>
                </a:cubicBezTo>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90" name="组合 89"/>
          <p:cNvGrpSpPr/>
          <p:nvPr/>
        </p:nvGrpSpPr>
        <p:grpSpPr>
          <a:xfrm>
            <a:off x="6838601" y="5164260"/>
            <a:ext cx="517620" cy="339032"/>
            <a:chOff x="6711951" y="5229224"/>
            <a:chExt cx="588963" cy="385761"/>
          </a:xfrm>
          <a:solidFill>
            <a:schemeClr val="bg1"/>
          </a:solidFill>
        </p:grpSpPr>
        <p:sp>
          <p:nvSpPr>
            <p:cNvPr id="91" name="Freeform 85"/>
            <p:cNvSpPr>
              <a:spLocks noEditPoints="1"/>
            </p:cNvSpPr>
            <p:nvPr/>
          </p:nvSpPr>
          <p:spPr bwMode="auto">
            <a:xfrm>
              <a:off x="6765926" y="5229224"/>
              <a:ext cx="534988" cy="341312"/>
            </a:xfrm>
            <a:custGeom>
              <a:avLst/>
              <a:gdLst>
                <a:gd name="T0" fmla="*/ 241 w 277"/>
                <a:gd name="T1" fmla="*/ 17 h 176"/>
                <a:gd name="T2" fmla="*/ 230 w 277"/>
                <a:gd name="T3" fmla="*/ 17 h 176"/>
                <a:gd name="T4" fmla="*/ 230 w 277"/>
                <a:gd name="T5" fmla="*/ 14 h 176"/>
                <a:gd name="T6" fmla="*/ 216 w 277"/>
                <a:gd name="T7" fmla="*/ 0 h 176"/>
                <a:gd name="T8" fmla="*/ 14 w 277"/>
                <a:gd name="T9" fmla="*/ 0 h 176"/>
                <a:gd name="T10" fmla="*/ 0 w 277"/>
                <a:gd name="T11" fmla="*/ 14 h 176"/>
                <a:gd name="T12" fmla="*/ 62 w 277"/>
                <a:gd name="T13" fmla="*/ 175 h 176"/>
                <a:gd name="T14" fmla="*/ 63 w 277"/>
                <a:gd name="T15" fmla="*/ 176 h 176"/>
                <a:gd name="T16" fmla="*/ 166 w 277"/>
                <a:gd name="T17" fmla="*/ 176 h 176"/>
                <a:gd name="T18" fmla="*/ 208 w 277"/>
                <a:gd name="T19" fmla="*/ 122 h 176"/>
                <a:gd name="T20" fmla="*/ 234 w 277"/>
                <a:gd name="T21" fmla="*/ 122 h 176"/>
                <a:gd name="T22" fmla="*/ 277 w 277"/>
                <a:gd name="T23" fmla="*/ 68 h 176"/>
                <a:gd name="T24" fmla="*/ 241 w 277"/>
                <a:gd name="T25" fmla="*/ 17 h 176"/>
                <a:gd name="T26" fmla="*/ 231 w 277"/>
                <a:gd name="T27" fmla="*/ 108 h 176"/>
                <a:gd name="T28" fmla="*/ 213 w 277"/>
                <a:gd name="T29" fmla="*/ 108 h 176"/>
                <a:gd name="T30" fmla="*/ 228 w 277"/>
                <a:gd name="T31" fmla="*/ 31 h 176"/>
                <a:gd name="T32" fmla="*/ 236 w 277"/>
                <a:gd name="T33" fmla="*/ 31 h 176"/>
                <a:gd name="T34" fmla="*/ 263 w 277"/>
                <a:gd name="T35" fmla="*/ 68 h 176"/>
                <a:gd name="T36" fmla="*/ 231 w 277"/>
                <a:gd name="T37" fmla="*/ 10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7" h="176">
                  <a:moveTo>
                    <a:pt x="241" y="17"/>
                  </a:moveTo>
                  <a:cubicBezTo>
                    <a:pt x="230" y="17"/>
                    <a:pt x="230" y="17"/>
                    <a:pt x="230" y="17"/>
                  </a:cubicBezTo>
                  <a:cubicBezTo>
                    <a:pt x="230" y="16"/>
                    <a:pt x="230" y="15"/>
                    <a:pt x="230" y="14"/>
                  </a:cubicBezTo>
                  <a:cubicBezTo>
                    <a:pt x="230" y="6"/>
                    <a:pt x="224" y="0"/>
                    <a:pt x="216" y="0"/>
                  </a:cubicBezTo>
                  <a:cubicBezTo>
                    <a:pt x="14" y="0"/>
                    <a:pt x="14" y="0"/>
                    <a:pt x="14" y="0"/>
                  </a:cubicBezTo>
                  <a:cubicBezTo>
                    <a:pt x="6" y="0"/>
                    <a:pt x="0" y="6"/>
                    <a:pt x="0" y="14"/>
                  </a:cubicBezTo>
                  <a:cubicBezTo>
                    <a:pt x="0" y="14"/>
                    <a:pt x="8" y="146"/>
                    <a:pt x="62" y="175"/>
                  </a:cubicBezTo>
                  <a:cubicBezTo>
                    <a:pt x="62" y="176"/>
                    <a:pt x="63" y="176"/>
                    <a:pt x="63" y="176"/>
                  </a:cubicBezTo>
                  <a:cubicBezTo>
                    <a:pt x="166" y="176"/>
                    <a:pt x="166" y="176"/>
                    <a:pt x="166" y="176"/>
                  </a:cubicBezTo>
                  <a:cubicBezTo>
                    <a:pt x="166" y="176"/>
                    <a:pt x="189" y="167"/>
                    <a:pt x="208" y="122"/>
                  </a:cubicBezTo>
                  <a:cubicBezTo>
                    <a:pt x="234" y="122"/>
                    <a:pt x="234" y="122"/>
                    <a:pt x="234" y="122"/>
                  </a:cubicBezTo>
                  <a:cubicBezTo>
                    <a:pt x="274" y="111"/>
                    <a:pt x="277" y="68"/>
                    <a:pt x="277" y="68"/>
                  </a:cubicBezTo>
                  <a:cubicBezTo>
                    <a:pt x="276" y="24"/>
                    <a:pt x="241" y="17"/>
                    <a:pt x="241" y="17"/>
                  </a:cubicBezTo>
                  <a:moveTo>
                    <a:pt x="231" y="108"/>
                  </a:moveTo>
                  <a:cubicBezTo>
                    <a:pt x="213" y="108"/>
                    <a:pt x="213" y="108"/>
                    <a:pt x="213" y="108"/>
                  </a:cubicBezTo>
                  <a:cubicBezTo>
                    <a:pt x="219" y="88"/>
                    <a:pt x="225" y="63"/>
                    <a:pt x="228" y="31"/>
                  </a:cubicBezTo>
                  <a:cubicBezTo>
                    <a:pt x="236" y="31"/>
                    <a:pt x="236" y="31"/>
                    <a:pt x="236" y="31"/>
                  </a:cubicBezTo>
                  <a:cubicBezTo>
                    <a:pt x="236" y="31"/>
                    <a:pt x="262" y="36"/>
                    <a:pt x="263" y="68"/>
                  </a:cubicBezTo>
                  <a:cubicBezTo>
                    <a:pt x="263" y="68"/>
                    <a:pt x="261" y="100"/>
                    <a:pt x="231" y="10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2" name="Freeform 86"/>
            <p:cNvSpPr/>
            <p:nvPr/>
          </p:nvSpPr>
          <p:spPr bwMode="auto">
            <a:xfrm>
              <a:off x="6711951" y="5587998"/>
              <a:ext cx="552450" cy="26987"/>
            </a:xfrm>
            <a:custGeom>
              <a:avLst/>
              <a:gdLst>
                <a:gd name="T0" fmla="*/ 276 w 286"/>
                <a:gd name="T1" fmla="*/ 14 h 14"/>
                <a:gd name="T2" fmla="*/ 11 w 286"/>
                <a:gd name="T3" fmla="*/ 14 h 14"/>
                <a:gd name="T4" fmla="*/ 2 w 286"/>
                <a:gd name="T5" fmla="*/ 0 h 14"/>
                <a:gd name="T6" fmla="*/ 284 w 286"/>
                <a:gd name="T7" fmla="*/ 0 h 14"/>
                <a:gd name="T8" fmla="*/ 276 w 286"/>
                <a:gd name="T9" fmla="*/ 14 h 14"/>
              </a:gdLst>
              <a:ahLst/>
              <a:cxnLst>
                <a:cxn ang="0">
                  <a:pos x="T0" y="T1"/>
                </a:cxn>
                <a:cxn ang="0">
                  <a:pos x="T2" y="T3"/>
                </a:cxn>
                <a:cxn ang="0">
                  <a:pos x="T4" y="T5"/>
                </a:cxn>
                <a:cxn ang="0">
                  <a:pos x="T6" y="T7"/>
                </a:cxn>
                <a:cxn ang="0">
                  <a:pos x="T8" y="T9"/>
                </a:cxn>
              </a:cxnLst>
              <a:rect l="0" t="0" r="r" b="b"/>
              <a:pathLst>
                <a:path w="286" h="14">
                  <a:moveTo>
                    <a:pt x="276" y="14"/>
                  </a:moveTo>
                  <a:cubicBezTo>
                    <a:pt x="11" y="14"/>
                    <a:pt x="11" y="14"/>
                    <a:pt x="11" y="14"/>
                  </a:cubicBezTo>
                  <a:cubicBezTo>
                    <a:pt x="8" y="14"/>
                    <a:pt x="0" y="0"/>
                    <a:pt x="2" y="0"/>
                  </a:cubicBezTo>
                  <a:cubicBezTo>
                    <a:pt x="284" y="0"/>
                    <a:pt x="284" y="0"/>
                    <a:pt x="284" y="0"/>
                  </a:cubicBezTo>
                  <a:cubicBezTo>
                    <a:pt x="286" y="0"/>
                    <a:pt x="278" y="14"/>
                    <a:pt x="276" y="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93" name="Oval 87"/>
          <p:cNvSpPr>
            <a:spLocks noChangeArrowheads="1"/>
          </p:cNvSpPr>
          <p:nvPr/>
        </p:nvSpPr>
        <p:spPr bwMode="auto">
          <a:xfrm>
            <a:off x="8452099" y="4841968"/>
            <a:ext cx="964084" cy="966873"/>
          </a:xfrm>
          <a:prstGeom prst="ellipse">
            <a:avLst/>
          </a:pr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94" name="组合 93"/>
          <p:cNvGrpSpPr/>
          <p:nvPr/>
        </p:nvGrpSpPr>
        <p:grpSpPr>
          <a:xfrm>
            <a:off x="8671145" y="5102871"/>
            <a:ext cx="538547" cy="419955"/>
            <a:chOff x="8450263" y="5159374"/>
            <a:chExt cx="612775" cy="477837"/>
          </a:xfrm>
          <a:solidFill>
            <a:schemeClr val="bg1"/>
          </a:solidFill>
        </p:grpSpPr>
        <p:sp>
          <p:nvSpPr>
            <p:cNvPr id="95" name="Freeform 88"/>
            <p:cNvSpPr/>
            <p:nvPr/>
          </p:nvSpPr>
          <p:spPr bwMode="auto">
            <a:xfrm>
              <a:off x="8594726" y="5159374"/>
              <a:ext cx="312738" cy="125412"/>
            </a:xfrm>
            <a:custGeom>
              <a:avLst/>
              <a:gdLst>
                <a:gd name="T0" fmla="*/ 155 w 162"/>
                <a:gd name="T1" fmla="*/ 56 h 65"/>
                <a:gd name="T2" fmla="*/ 147 w 162"/>
                <a:gd name="T3" fmla="*/ 56 h 65"/>
                <a:gd name="T4" fmla="*/ 90 w 162"/>
                <a:gd name="T5" fmla="*/ 31 h 65"/>
                <a:gd name="T6" fmla="*/ 98 w 162"/>
                <a:gd name="T7" fmla="*/ 17 h 65"/>
                <a:gd name="T8" fmla="*/ 81 w 162"/>
                <a:gd name="T9" fmla="*/ 0 h 65"/>
                <a:gd name="T10" fmla="*/ 64 w 162"/>
                <a:gd name="T11" fmla="*/ 17 h 65"/>
                <a:gd name="T12" fmla="*/ 72 w 162"/>
                <a:gd name="T13" fmla="*/ 31 h 65"/>
                <a:gd name="T14" fmla="*/ 14 w 162"/>
                <a:gd name="T15" fmla="*/ 56 h 65"/>
                <a:gd name="T16" fmla="*/ 7 w 162"/>
                <a:gd name="T17" fmla="*/ 56 h 65"/>
                <a:gd name="T18" fmla="*/ 0 w 162"/>
                <a:gd name="T19" fmla="*/ 61 h 65"/>
                <a:gd name="T20" fmla="*/ 0 w 162"/>
                <a:gd name="T21" fmla="*/ 65 h 65"/>
                <a:gd name="T22" fmla="*/ 162 w 162"/>
                <a:gd name="T23" fmla="*/ 65 h 65"/>
                <a:gd name="T24" fmla="*/ 162 w 162"/>
                <a:gd name="T25" fmla="*/ 61 h 65"/>
                <a:gd name="T26" fmla="*/ 155 w 162"/>
                <a:gd name="T27" fmla="*/ 5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65">
                  <a:moveTo>
                    <a:pt x="155" y="56"/>
                  </a:moveTo>
                  <a:cubicBezTo>
                    <a:pt x="147" y="56"/>
                    <a:pt x="147" y="56"/>
                    <a:pt x="147" y="56"/>
                  </a:cubicBezTo>
                  <a:cubicBezTo>
                    <a:pt x="139" y="43"/>
                    <a:pt x="117" y="33"/>
                    <a:pt x="90" y="31"/>
                  </a:cubicBezTo>
                  <a:cubicBezTo>
                    <a:pt x="95" y="28"/>
                    <a:pt x="98" y="23"/>
                    <a:pt x="98" y="17"/>
                  </a:cubicBezTo>
                  <a:cubicBezTo>
                    <a:pt x="98" y="8"/>
                    <a:pt x="90" y="0"/>
                    <a:pt x="81" y="0"/>
                  </a:cubicBezTo>
                  <a:cubicBezTo>
                    <a:pt x="72" y="0"/>
                    <a:pt x="64" y="8"/>
                    <a:pt x="64" y="17"/>
                  </a:cubicBezTo>
                  <a:cubicBezTo>
                    <a:pt x="64" y="23"/>
                    <a:pt x="67" y="28"/>
                    <a:pt x="72" y="31"/>
                  </a:cubicBezTo>
                  <a:cubicBezTo>
                    <a:pt x="45" y="33"/>
                    <a:pt x="23" y="43"/>
                    <a:pt x="14" y="56"/>
                  </a:cubicBezTo>
                  <a:cubicBezTo>
                    <a:pt x="7" y="56"/>
                    <a:pt x="7" y="56"/>
                    <a:pt x="7" y="56"/>
                  </a:cubicBezTo>
                  <a:cubicBezTo>
                    <a:pt x="4" y="56"/>
                    <a:pt x="0" y="58"/>
                    <a:pt x="0" y="61"/>
                  </a:cubicBezTo>
                  <a:cubicBezTo>
                    <a:pt x="0" y="65"/>
                    <a:pt x="0" y="65"/>
                    <a:pt x="0" y="65"/>
                  </a:cubicBezTo>
                  <a:cubicBezTo>
                    <a:pt x="162" y="65"/>
                    <a:pt x="162" y="65"/>
                    <a:pt x="162" y="65"/>
                  </a:cubicBezTo>
                  <a:cubicBezTo>
                    <a:pt x="162" y="61"/>
                    <a:pt x="162" y="61"/>
                    <a:pt x="162" y="61"/>
                  </a:cubicBezTo>
                  <a:cubicBezTo>
                    <a:pt x="162" y="58"/>
                    <a:pt x="158" y="56"/>
                    <a:pt x="155" y="5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6" name="Freeform 89"/>
            <p:cNvSpPr>
              <a:spLocks noEditPoints="1"/>
            </p:cNvSpPr>
            <p:nvPr/>
          </p:nvSpPr>
          <p:spPr bwMode="auto">
            <a:xfrm>
              <a:off x="8450263" y="5307011"/>
              <a:ext cx="612775" cy="330200"/>
            </a:xfrm>
            <a:custGeom>
              <a:avLst/>
              <a:gdLst>
                <a:gd name="T0" fmla="*/ 308 w 317"/>
                <a:gd name="T1" fmla="*/ 18 h 170"/>
                <a:gd name="T2" fmla="*/ 283 w 317"/>
                <a:gd name="T3" fmla="*/ 4 h 170"/>
                <a:gd name="T4" fmla="*/ 242 w 317"/>
                <a:gd name="T5" fmla="*/ 25 h 170"/>
                <a:gd name="T6" fmla="*/ 227 w 317"/>
                <a:gd name="T7" fmla="*/ 13 h 170"/>
                <a:gd name="T8" fmla="*/ 228 w 317"/>
                <a:gd name="T9" fmla="*/ 7 h 170"/>
                <a:gd name="T10" fmla="*/ 221 w 317"/>
                <a:gd name="T11" fmla="*/ 0 h 170"/>
                <a:gd name="T12" fmla="*/ 197 w 317"/>
                <a:gd name="T13" fmla="*/ 0 h 170"/>
                <a:gd name="T14" fmla="*/ 112 w 317"/>
                <a:gd name="T15" fmla="*/ 0 h 170"/>
                <a:gd name="T16" fmla="*/ 89 w 317"/>
                <a:gd name="T17" fmla="*/ 0 h 170"/>
                <a:gd name="T18" fmla="*/ 82 w 317"/>
                <a:gd name="T19" fmla="*/ 7 h 170"/>
                <a:gd name="T20" fmla="*/ 82 w 317"/>
                <a:gd name="T21" fmla="*/ 13 h 170"/>
                <a:gd name="T22" fmla="*/ 53 w 317"/>
                <a:gd name="T23" fmla="*/ 41 h 170"/>
                <a:gd name="T24" fmla="*/ 52 w 317"/>
                <a:gd name="T25" fmla="*/ 40 h 170"/>
                <a:gd name="T26" fmla="*/ 27 w 317"/>
                <a:gd name="T27" fmla="*/ 9 h 170"/>
                <a:gd name="T28" fmla="*/ 0 w 317"/>
                <a:gd name="T29" fmla="*/ 9 h 170"/>
                <a:gd name="T30" fmla="*/ 26 w 317"/>
                <a:gd name="T31" fmla="*/ 56 h 170"/>
                <a:gd name="T32" fmla="*/ 41 w 317"/>
                <a:gd name="T33" fmla="*/ 85 h 170"/>
                <a:gd name="T34" fmla="*/ 41 w 317"/>
                <a:gd name="T35" fmla="*/ 85 h 170"/>
                <a:gd name="T36" fmla="*/ 94 w 317"/>
                <a:gd name="T37" fmla="*/ 153 h 170"/>
                <a:gd name="T38" fmla="*/ 95 w 317"/>
                <a:gd name="T39" fmla="*/ 163 h 170"/>
                <a:gd name="T40" fmla="*/ 102 w 317"/>
                <a:gd name="T41" fmla="*/ 170 h 170"/>
                <a:gd name="T42" fmla="*/ 207 w 317"/>
                <a:gd name="T43" fmla="*/ 170 h 170"/>
                <a:gd name="T44" fmla="*/ 214 w 317"/>
                <a:gd name="T45" fmla="*/ 163 h 170"/>
                <a:gd name="T46" fmla="*/ 215 w 317"/>
                <a:gd name="T47" fmla="*/ 153 h 170"/>
                <a:gd name="T48" fmla="*/ 257 w 317"/>
                <a:gd name="T49" fmla="*/ 117 h 170"/>
                <a:gd name="T50" fmla="*/ 259 w 317"/>
                <a:gd name="T51" fmla="*/ 117 h 170"/>
                <a:gd name="T52" fmla="*/ 260 w 317"/>
                <a:gd name="T53" fmla="*/ 117 h 170"/>
                <a:gd name="T54" fmla="*/ 284 w 317"/>
                <a:gd name="T55" fmla="*/ 110 h 170"/>
                <a:gd name="T56" fmla="*/ 284 w 317"/>
                <a:gd name="T57" fmla="*/ 110 h 170"/>
                <a:gd name="T58" fmla="*/ 313 w 317"/>
                <a:gd name="T59" fmla="*/ 70 h 170"/>
                <a:gd name="T60" fmla="*/ 308 w 317"/>
                <a:gd name="T61" fmla="*/ 18 h 170"/>
                <a:gd name="T62" fmla="*/ 302 w 317"/>
                <a:gd name="T63" fmla="*/ 69 h 170"/>
                <a:gd name="T64" fmla="*/ 278 w 317"/>
                <a:gd name="T65" fmla="*/ 100 h 170"/>
                <a:gd name="T66" fmla="*/ 264 w 317"/>
                <a:gd name="T67" fmla="*/ 105 h 170"/>
                <a:gd name="T68" fmla="*/ 268 w 317"/>
                <a:gd name="T69" fmla="*/ 80 h 170"/>
                <a:gd name="T70" fmla="*/ 252 w 317"/>
                <a:gd name="T71" fmla="*/ 35 h 170"/>
                <a:gd name="T72" fmla="*/ 252 w 317"/>
                <a:gd name="T73" fmla="*/ 32 h 170"/>
                <a:gd name="T74" fmla="*/ 283 w 317"/>
                <a:gd name="T75" fmla="*/ 16 h 170"/>
                <a:gd name="T76" fmla="*/ 299 w 317"/>
                <a:gd name="T77" fmla="*/ 25 h 170"/>
                <a:gd name="T78" fmla="*/ 302 w 317"/>
                <a:gd name="T79" fmla="*/ 6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17" h="170">
                  <a:moveTo>
                    <a:pt x="308" y="18"/>
                  </a:moveTo>
                  <a:cubicBezTo>
                    <a:pt x="301" y="9"/>
                    <a:pt x="293" y="4"/>
                    <a:pt x="283" y="4"/>
                  </a:cubicBezTo>
                  <a:cubicBezTo>
                    <a:pt x="265" y="3"/>
                    <a:pt x="247" y="20"/>
                    <a:pt x="242" y="25"/>
                  </a:cubicBezTo>
                  <a:cubicBezTo>
                    <a:pt x="238" y="21"/>
                    <a:pt x="233" y="17"/>
                    <a:pt x="227" y="13"/>
                  </a:cubicBezTo>
                  <a:cubicBezTo>
                    <a:pt x="228" y="7"/>
                    <a:pt x="228" y="7"/>
                    <a:pt x="228" y="7"/>
                  </a:cubicBezTo>
                  <a:cubicBezTo>
                    <a:pt x="228" y="3"/>
                    <a:pt x="225" y="0"/>
                    <a:pt x="221" y="0"/>
                  </a:cubicBezTo>
                  <a:cubicBezTo>
                    <a:pt x="197" y="0"/>
                    <a:pt x="197" y="0"/>
                    <a:pt x="197" y="0"/>
                  </a:cubicBezTo>
                  <a:cubicBezTo>
                    <a:pt x="112" y="0"/>
                    <a:pt x="112" y="0"/>
                    <a:pt x="112" y="0"/>
                  </a:cubicBezTo>
                  <a:cubicBezTo>
                    <a:pt x="89" y="0"/>
                    <a:pt x="89" y="0"/>
                    <a:pt x="89" y="0"/>
                  </a:cubicBezTo>
                  <a:cubicBezTo>
                    <a:pt x="85" y="0"/>
                    <a:pt x="82" y="3"/>
                    <a:pt x="82" y="7"/>
                  </a:cubicBezTo>
                  <a:cubicBezTo>
                    <a:pt x="82" y="13"/>
                    <a:pt x="82" y="13"/>
                    <a:pt x="82" y="13"/>
                  </a:cubicBezTo>
                  <a:cubicBezTo>
                    <a:pt x="70" y="21"/>
                    <a:pt x="60" y="31"/>
                    <a:pt x="53" y="41"/>
                  </a:cubicBezTo>
                  <a:cubicBezTo>
                    <a:pt x="53" y="41"/>
                    <a:pt x="53" y="41"/>
                    <a:pt x="52" y="40"/>
                  </a:cubicBezTo>
                  <a:cubicBezTo>
                    <a:pt x="43" y="19"/>
                    <a:pt x="27" y="9"/>
                    <a:pt x="27" y="9"/>
                  </a:cubicBezTo>
                  <a:cubicBezTo>
                    <a:pt x="0" y="9"/>
                    <a:pt x="0" y="9"/>
                    <a:pt x="0" y="9"/>
                  </a:cubicBezTo>
                  <a:cubicBezTo>
                    <a:pt x="0" y="9"/>
                    <a:pt x="27" y="26"/>
                    <a:pt x="26" y="56"/>
                  </a:cubicBezTo>
                  <a:cubicBezTo>
                    <a:pt x="25" y="83"/>
                    <a:pt x="41" y="85"/>
                    <a:pt x="41" y="85"/>
                  </a:cubicBezTo>
                  <a:cubicBezTo>
                    <a:pt x="41" y="85"/>
                    <a:pt x="41" y="85"/>
                    <a:pt x="41" y="85"/>
                  </a:cubicBezTo>
                  <a:cubicBezTo>
                    <a:pt x="44" y="113"/>
                    <a:pt x="64" y="138"/>
                    <a:pt x="94" y="153"/>
                  </a:cubicBezTo>
                  <a:cubicBezTo>
                    <a:pt x="95" y="163"/>
                    <a:pt x="95" y="163"/>
                    <a:pt x="95" y="163"/>
                  </a:cubicBezTo>
                  <a:cubicBezTo>
                    <a:pt x="95" y="167"/>
                    <a:pt x="98" y="170"/>
                    <a:pt x="102" y="170"/>
                  </a:cubicBezTo>
                  <a:cubicBezTo>
                    <a:pt x="207" y="170"/>
                    <a:pt x="207" y="170"/>
                    <a:pt x="207" y="170"/>
                  </a:cubicBezTo>
                  <a:cubicBezTo>
                    <a:pt x="211" y="170"/>
                    <a:pt x="214" y="167"/>
                    <a:pt x="214" y="163"/>
                  </a:cubicBezTo>
                  <a:cubicBezTo>
                    <a:pt x="215" y="153"/>
                    <a:pt x="215" y="153"/>
                    <a:pt x="215" y="153"/>
                  </a:cubicBezTo>
                  <a:cubicBezTo>
                    <a:pt x="233" y="144"/>
                    <a:pt x="248" y="132"/>
                    <a:pt x="257" y="117"/>
                  </a:cubicBezTo>
                  <a:cubicBezTo>
                    <a:pt x="258" y="117"/>
                    <a:pt x="258" y="117"/>
                    <a:pt x="259" y="117"/>
                  </a:cubicBezTo>
                  <a:cubicBezTo>
                    <a:pt x="259" y="117"/>
                    <a:pt x="260" y="117"/>
                    <a:pt x="260" y="117"/>
                  </a:cubicBezTo>
                  <a:cubicBezTo>
                    <a:pt x="269" y="117"/>
                    <a:pt x="282" y="111"/>
                    <a:pt x="284" y="110"/>
                  </a:cubicBezTo>
                  <a:cubicBezTo>
                    <a:pt x="284" y="110"/>
                    <a:pt x="284" y="110"/>
                    <a:pt x="284" y="110"/>
                  </a:cubicBezTo>
                  <a:cubicBezTo>
                    <a:pt x="311" y="94"/>
                    <a:pt x="313" y="74"/>
                    <a:pt x="313" y="70"/>
                  </a:cubicBezTo>
                  <a:cubicBezTo>
                    <a:pt x="317" y="44"/>
                    <a:pt x="315" y="28"/>
                    <a:pt x="308" y="18"/>
                  </a:cubicBezTo>
                  <a:moveTo>
                    <a:pt x="302" y="69"/>
                  </a:moveTo>
                  <a:cubicBezTo>
                    <a:pt x="302" y="69"/>
                    <a:pt x="301" y="86"/>
                    <a:pt x="278" y="100"/>
                  </a:cubicBezTo>
                  <a:cubicBezTo>
                    <a:pt x="276" y="101"/>
                    <a:pt x="269" y="103"/>
                    <a:pt x="264" y="105"/>
                  </a:cubicBezTo>
                  <a:cubicBezTo>
                    <a:pt x="267" y="97"/>
                    <a:pt x="268" y="88"/>
                    <a:pt x="268" y="80"/>
                  </a:cubicBezTo>
                  <a:cubicBezTo>
                    <a:pt x="268" y="63"/>
                    <a:pt x="262" y="48"/>
                    <a:pt x="252" y="35"/>
                  </a:cubicBezTo>
                  <a:cubicBezTo>
                    <a:pt x="252" y="34"/>
                    <a:pt x="252" y="33"/>
                    <a:pt x="252" y="32"/>
                  </a:cubicBezTo>
                  <a:cubicBezTo>
                    <a:pt x="258" y="26"/>
                    <a:pt x="271" y="15"/>
                    <a:pt x="283" y="16"/>
                  </a:cubicBezTo>
                  <a:cubicBezTo>
                    <a:pt x="289" y="16"/>
                    <a:pt x="294" y="19"/>
                    <a:pt x="299" y="25"/>
                  </a:cubicBezTo>
                  <a:cubicBezTo>
                    <a:pt x="306" y="35"/>
                    <a:pt x="303" y="61"/>
                    <a:pt x="302" y="6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97" name="Oval 90"/>
          <p:cNvSpPr>
            <a:spLocks noChangeArrowheads="1"/>
          </p:cNvSpPr>
          <p:nvPr/>
        </p:nvSpPr>
        <p:spPr bwMode="auto">
          <a:xfrm>
            <a:off x="10298595" y="4841968"/>
            <a:ext cx="962688" cy="966873"/>
          </a:xfrm>
          <a:prstGeom prst="ellipse">
            <a:avLst/>
          </a:pr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8" name="Freeform 91"/>
          <p:cNvSpPr>
            <a:spLocks noEditPoints="1"/>
          </p:cNvSpPr>
          <p:nvPr/>
        </p:nvSpPr>
        <p:spPr bwMode="auto">
          <a:xfrm>
            <a:off x="10583216" y="5158679"/>
            <a:ext cx="394842" cy="396237"/>
          </a:xfrm>
          <a:custGeom>
            <a:avLst/>
            <a:gdLst>
              <a:gd name="T0" fmla="*/ 125 w 232"/>
              <a:gd name="T1" fmla="*/ 128 h 232"/>
              <a:gd name="T2" fmla="*/ 125 w 232"/>
              <a:gd name="T3" fmla="*/ 116 h 232"/>
              <a:gd name="T4" fmla="*/ 229 w 232"/>
              <a:gd name="T5" fmla="*/ 12 h 232"/>
              <a:gd name="T6" fmla="*/ 231 w 232"/>
              <a:gd name="T7" fmla="*/ 4 h 232"/>
              <a:gd name="T8" fmla="*/ 224 w 232"/>
              <a:gd name="T9" fmla="*/ 0 h 232"/>
              <a:gd name="T10" fmla="*/ 8 w 232"/>
              <a:gd name="T11" fmla="*/ 0 h 232"/>
              <a:gd name="T12" fmla="*/ 2 w 232"/>
              <a:gd name="T13" fmla="*/ 4 h 232"/>
              <a:gd name="T14" fmla="*/ 3 w 232"/>
              <a:gd name="T15" fmla="*/ 12 h 232"/>
              <a:gd name="T16" fmla="*/ 107 w 232"/>
              <a:gd name="T17" fmla="*/ 116 h 232"/>
              <a:gd name="T18" fmla="*/ 107 w 232"/>
              <a:gd name="T19" fmla="*/ 128 h 232"/>
              <a:gd name="T20" fmla="*/ 107 w 232"/>
              <a:gd name="T21" fmla="*/ 205 h 232"/>
              <a:gd name="T22" fmla="*/ 94 w 232"/>
              <a:gd name="T23" fmla="*/ 218 h 232"/>
              <a:gd name="T24" fmla="*/ 62 w 232"/>
              <a:gd name="T25" fmla="*/ 218 h 232"/>
              <a:gd name="T26" fmla="*/ 55 w 232"/>
              <a:gd name="T27" fmla="*/ 225 h 232"/>
              <a:gd name="T28" fmla="*/ 55 w 232"/>
              <a:gd name="T29" fmla="*/ 225 h 232"/>
              <a:gd name="T30" fmla="*/ 62 w 232"/>
              <a:gd name="T31" fmla="*/ 232 h 232"/>
              <a:gd name="T32" fmla="*/ 171 w 232"/>
              <a:gd name="T33" fmla="*/ 232 h 232"/>
              <a:gd name="T34" fmla="*/ 177 w 232"/>
              <a:gd name="T35" fmla="*/ 225 h 232"/>
              <a:gd name="T36" fmla="*/ 177 w 232"/>
              <a:gd name="T37" fmla="*/ 225 h 232"/>
              <a:gd name="T38" fmla="*/ 171 w 232"/>
              <a:gd name="T39" fmla="*/ 218 h 232"/>
              <a:gd name="T40" fmla="*/ 138 w 232"/>
              <a:gd name="T41" fmla="*/ 218 h 232"/>
              <a:gd name="T42" fmla="*/ 125 w 232"/>
              <a:gd name="T43" fmla="*/ 205 h 232"/>
              <a:gd name="T44" fmla="*/ 125 w 232"/>
              <a:gd name="T45" fmla="*/ 128 h 232"/>
              <a:gd name="T46" fmla="*/ 128 w 232"/>
              <a:gd name="T47" fmla="*/ 92 h 232"/>
              <a:gd name="T48" fmla="*/ 115 w 232"/>
              <a:gd name="T49" fmla="*/ 79 h 232"/>
              <a:gd name="T50" fmla="*/ 128 w 232"/>
              <a:gd name="T51" fmla="*/ 65 h 232"/>
              <a:gd name="T52" fmla="*/ 142 w 232"/>
              <a:gd name="T53" fmla="*/ 79 h 232"/>
              <a:gd name="T54" fmla="*/ 128 w 232"/>
              <a:gd name="T55" fmla="*/ 92 h 232"/>
              <a:gd name="T56" fmla="*/ 24 w 232"/>
              <a:gd name="T57" fmla="*/ 13 h 232"/>
              <a:gd name="T58" fmla="*/ 208 w 232"/>
              <a:gd name="T59" fmla="*/ 13 h 232"/>
              <a:gd name="T60" fmla="*/ 167 w 232"/>
              <a:gd name="T61" fmla="*/ 51 h 232"/>
              <a:gd name="T62" fmla="*/ 65 w 232"/>
              <a:gd name="T63" fmla="*/ 51 h 232"/>
              <a:gd name="T64" fmla="*/ 24 w 232"/>
              <a:gd name="T65" fmla="*/ 1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2" h="232">
                <a:moveTo>
                  <a:pt x="125" y="128"/>
                </a:moveTo>
                <a:cubicBezTo>
                  <a:pt x="125" y="116"/>
                  <a:pt x="125" y="116"/>
                  <a:pt x="125" y="116"/>
                </a:cubicBezTo>
                <a:cubicBezTo>
                  <a:pt x="229" y="12"/>
                  <a:pt x="229" y="12"/>
                  <a:pt x="229" y="12"/>
                </a:cubicBezTo>
                <a:cubicBezTo>
                  <a:pt x="231" y="10"/>
                  <a:pt x="232" y="7"/>
                  <a:pt x="231" y="4"/>
                </a:cubicBezTo>
                <a:cubicBezTo>
                  <a:pt x="230" y="1"/>
                  <a:pt x="227" y="0"/>
                  <a:pt x="224" y="0"/>
                </a:cubicBezTo>
                <a:cubicBezTo>
                  <a:pt x="8" y="0"/>
                  <a:pt x="8" y="0"/>
                  <a:pt x="8" y="0"/>
                </a:cubicBezTo>
                <a:cubicBezTo>
                  <a:pt x="5" y="0"/>
                  <a:pt x="3" y="1"/>
                  <a:pt x="2" y="4"/>
                </a:cubicBezTo>
                <a:cubicBezTo>
                  <a:pt x="0" y="7"/>
                  <a:pt x="1" y="10"/>
                  <a:pt x="3" y="12"/>
                </a:cubicBezTo>
                <a:cubicBezTo>
                  <a:pt x="107" y="116"/>
                  <a:pt x="107" y="116"/>
                  <a:pt x="107" y="116"/>
                </a:cubicBezTo>
                <a:cubicBezTo>
                  <a:pt x="107" y="128"/>
                  <a:pt x="107" y="128"/>
                  <a:pt x="107" y="128"/>
                </a:cubicBezTo>
                <a:cubicBezTo>
                  <a:pt x="107" y="205"/>
                  <a:pt x="107" y="205"/>
                  <a:pt x="107" y="205"/>
                </a:cubicBezTo>
                <a:cubicBezTo>
                  <a:pt x="107" y="212"/>
                  <a:pt x="101" y="218"/>
                  <a:pt x="94" y="218"/>
                </a:cubicBezTo>
                <a:cubicBezTo>
                  <a:pt x="62" y="218"/>
                  <a:pt x="62" y="218"/>
                  <a:pt x="62" y="218"/>
                </a:cubicBezTo>
                <a:cubicBezTo>
                  <a:pt x="58" y="218"/>
                  <a:pt x="55" y="221"/>
                  <a:pt x="55" y="225"/>
                </a:cubicBezTo>
                <a:cubicBezTo>
                  <a:pt x="55" y="225"/>
                  <a:pt x="55" y="225"/>
                  <a:pt x="55" y="225"/>
                </a:cubicBezTo>
                <a:cubicBezTo>
                  <a:pt x="55" y="229"/>
                  <a:pt x="58" y="232"/>
                  <a:pt x="62" y="232"/>
                </a:cubicBezTo>
                <a:cubicBezTo>
                  <a:pt x="171" y="232"/>
                  <a:pt x="171" y="232"/>
                  <a:pt x="171" y="232"/>
                </a:cubicBezTo>
                <a:cubicBezTo>
                  <a:pt x="174" y="232"/>
                  <a:pt x="177" y="229"/>
                  <a:pt x="177" y="225"/>
                </a:cubicBezTo>
                <a:cubicBezTo>
                  <a:pt x="177" y="225"/>
                  <a:pt x="177" y="225"/>
                  <a:pt x="177" y="225"/>
                </a:cubicBezTo>
                <a:cubicBezTo>
                  <a:pt x="177" y="221"/>
                  <a:pt x="174" y="218"/>
                  <a:pt x="171" y="218"/>
                </a:cubicBezTo>
                <a:cubicBezTo>
                  <a:pt x="138" y="218"/>
                  <a:pt x="138" y="218"/>
                  <a:pt x="138" y="218"/>
                </a:cubicBezTo>
                <a:cubicBezTo>
                  <a:pt x="131" y="218"/>
                  <a:pt x="125" y="212"/>
                  <a:pt x="125" y="205"/>
                </a:cubicBezTo>
                <a:lnTo>
                  <a:pt x="125" y="128"/>
                </a:lnTo>
                <a:close/>
                <a:moveTo>
                  <a:pt x="128" y="92"/>
                </a:moveTo>
                <a:cubicBezTo>
                  <a:pt x="121" y="92"/>
                  <a:pt x="115" y="86"/>
                  <a:pt x="115" y="79"/>
                </a:cubicBezTo>
                <a:cubicBezTo>
                  <a:pt x="115" y="72"/>
                  <a:pt x="121" y="65"/>
                  <a:pt x="128" y="65"/>
                </a:cubicBezTo>
                <a:cubicBezTo>
                  <a:pt x="135" y="65"/>
                  <a:pt x="142" y="72"/>
                  <a:pt x="142" y="79"/>
                </a:cubicBezTo>
                <a:cubicBezTo>
                  <a:pt x="142" y="86"/>
                  <a:pt x="135" y="92"/>
                  <a:pt x="128" y="92"/>
                </a:cubicBezTo>
                <a:moveTo>
                  <a:pt x="24" y="13"/>
                </a:moveTo>
                <a:cubicBezTo>
                  <a:pt x="208" y="13"/>
                  <a:pt x="208" y="13"/>
                  <a:pt x="208" y="13"/>
                </a:cubicBezTo>
                <a:cubicBezTo>
                  <a:pt x="167" y="51"/>
                  <a:pt x="167" y="51"/>
                  <a:pt x="167" y="51"/>
                </a:cubicBezTo>
                <a:cubicBezTo>
                  <a:pt x="65" y="51"/>
                  <a:pt x="65" y="51"/>
                  <a:pt x="65" y="51"/>
                </a:cubicBezTo>
                <a:lnTo>
                  <a:pt x="24" y="13"/>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9" name="Oval 95"/>
          <p:cNvSpPr>
            <a:spLocks noChangeArrowheads="1"/>
          </p:cNvSpPr>
          <p:nvPr/>
        </p:nvSpPr>
        <p:spPr bwMode="auto">
          <a:xfrm>
            <a:off x="954603" y="4855922"/>
            <a:ext cx="962688" cy="966874"/>
          </a:xfrm>
          <a:prstGeom prst="ellipse">
            <a:avLst/>
          </a:pr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0" name="Freeform 96"/>
          <p:cNvSpPr>
            <a:spLocks noEditPoints="1"/>
          </p:cNvSpPr>
          <p:nvPr/>
        </p:nvSpPr>
        <p:spPr bwMode="auto">
          <a:xfrm>
            <a:off x="1279685" y="5048459"/>
            <a:ext cx="298573" cy="514829"/>
          </a:xfrm>
          <a:custGeom>
            <a:avLst/>
            <a:gdLst>
              <a:gd name="T0" fmla="*/ 76 w 176"/>
              <a:gd name="T1" fmla="*/ 71 h 302"/>
              <a:gd name="T2" fmla="*/ 73 w 176"/>
              <a:gd name="T3" fmla="*/ 31 h 302"/>
              <a:gd name="T4" fmla="*/ 73 w 176"/>
              <a:gd name="T5" fmla="*/ 31 h 302"/>
              <a:gd name="T6" fmla="*/ 73 w 176"/>
              <a:gd name="T7" fmla="*/ 31 h 302"/>
              <a:gd name="T8" fmla="*/ 5 w 176"/>
              <a:gd name="T9" fmla="*/ 0 h 302"/>
              <a:gd name="T10" fmla="*/ 0 w 176"/>
              <a:gd name="T11" fmla="*/ 12 h 302"/>
              <a:gd name="T12" fmla="*/ 60 w 176"/>
              <a:gd name="T13" fmla="*/ 39 h 302"/>
              <a:gd name="T14" fmla="*/ 63 w 176"/>
              <a:gd name="T15" fmla="*/ 71 h 302"/>
              <a:gd name="T16" fmla="*/ 8 w 176"/>
              <a:gd name="T17" fmla="*/ 71 h 302"/>
              <a:gd name="T18" fmla="*/ 25 w 176"/>
              <a:gd name="T19" fmla="*/ 289 h 302"/>
              <a:gd name="T20" fmla="*/ 38 w 176"/>
              <a:gd name="T21" fmla="*/ 302 h 302"/>
              <a:gd name="T22" fmla="*/ 147 w 176"/>
              <a:gd name="T23" fmla="*/ 302 h 302"/>
              <a:gd name="T24" fmla="*/ 160 w 176"/>
              <a:gd name="T25" fmla="*/ 289 h 302"/>
              <a:gd name="T26" fmla="*/ 176 w 176"/>
              <a:gd name="T27" fmla="*/ 71 h 302"/>
              <a:gd name="T28" fmla="*/ 76 w 176"/>
              <a:gd name="T29" fmla="*/ 71 h 302"/>
              <a:gd name="T30" fmla="*/ 26 w 176"/>
              <a:gd name="T31" fmla="*/ 135 h 302"/>
              <a:gd name="T32" fmla="*/ 22 w 176"/>
              <a:gd name="T33" fmla="*/ 85 h 302"/>
              <a:gd name="T34" fmla="*/ 64 w 176"/>
              <a:gd name="T35" fmla="*/ 85 h 302"/>
              <a:gd name="T36" fmla="*/ 70 w 176"/>
              <a:gd name="T37" fmla="*/ 146 h 302"/>
              <a:gd name="T38" fmla="*/ 26 w 176"/>
              <a:gd name="T39" fmla="*/ 135 h 302"/>
              <a:gd name="T40" fmla="*/ 157 w 176"/>
              <a:gd name="T41" fmla="*/ 155 h 302"/>
              <a:gd name="T42" fmla="*/ 120 w 176"/>
              <a:gd name="T43" fmla="*/ 148 h 302"/>
              <a:gd name="T44" fmla="*/ 83 w 176"/>
              <a:gd name="T45" fmla="*/ 147 h 302"/>
              <a:gd name="T46" fmla="*/ 78 w 176"/>
              <a:gd name="T47" fmla="*/ 85 h 302"/>
              <a:gd name="T48" fmla="*/ 163 w 176"/>
              <a:gd name="T49" fmla="*/ 85 h 302"/>
              <a:gd name="T50" fmla="*/ 157 w 176"/>
              <a:gd name="T51" fmla="*/ 155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6" h="302">
                <a:moveTo>
                  <a:pt x="76" y="71"/>
                </a:moveTo>
                <a:cubicBezTo>
                  <a:pt x="73" y="31"/>
                  <a:pt x="73" y="31"/>
                  <a:pt x="73" y="31"/>
                </a:cubicBezTo>
                <a:cubicBezTo>
                  <a:pt x="73" y="31"/>
                  <a:pt x="73" y="31"/>
                  <a:pt x="73" y="31"/>
                </a:cubicBezTo>
                <a:cubicBezTo>
                  <a:pt x="73" y="31"/>
                  <a:pt x="73" y="31"/>
                  <a:pt x="73" y="31"/>
                </a:cubicBezTo>
                <a:cubicBezTo>
                  <a:pt x="5" y="0"/>
                  <a:pt x="5" y="0"/>
                  <a:pt x="5" y="0"/>
                </a:cubicBezTo>
                <a:cubicBezTo>
                  <a:pt x="0" y="12"/>
                  <a:pt x="0" y="12"/>
                  <a:pt x="0" y="12"/>
                </a:cubicBezTo>
                <a:cubicBezTo>
                  <a:pt x="60" y="39"/>
                  <a:pt x="60" y="39"/>
                  <a:pt x="60" y="39"/>
                </a:cubicBezTo>
                <a:cubicBezTo>
                  <a:pt x="63" y="71"/>
                  <a:pt x="63" y="71"/>
                  <a:pt x="63" y="71"/>
                </a:cubicBezTo>
                <a:cubicBezTo>
                  <a:pt x="8" y="71"/>
                  <a:pt x="8" y="71"/>
                  <a:pt x="8" y="71"/>
                </a:cubicBezTo>
                <a:cubicBezTo>
                  <a:pt x="25" y="289"/>
                  <a:pt x="25" y="289"/>
                  <a:pt x="25" y="289"/>
                </a:cubicBezTo>
                <a:cubicBezTo>
                  <a:pt x="25" y="296"/>
                  <a:pt x="31" y="302"/>
                  <a:pt x="38" y="302"/>
                </a:cubicBezTo>
                <a:cubicBezTo>
                  <a:pt x="147" y="302"/>
                  <a:pt x="147" y="302"/>
                  <a:pt x="147" y="302"/>
                </a:cubicBezTo>
                <a:cubicBezTo>
                  <a:pt x="154" y="302"/>
                  <a:pt x="160" y="296"/>
                  <a:pt x="160" y="289"/>
                </a:cubicBezTo>
                <a:cubicBezTo>
                  <a:pt x="176" y="71"/>
                  <a:pt x="176" y="71"/>
                  <a:pt x="176" y="71"/>
                </a:cubicBezTo>
                <a:lnTo>
                  <a:pt x="76" y="71"/>
                </a:lnTo>
                <a:close/>
                <a:moveTo>
                  <a:pt x="26" y="135"/>
                </a:moveTo>
                <a:cubicBezTo>
                  <a:pt x="22" y="85"/>
                  <a:pt x="22" y="85"/>
                  <a:pt x="22" y="85"/>
                </a:cubicBezTo>
                <a:cubicBezTo>
                  <a:pt x="64" y="85"/>
                  <a:pt x="64" y="85"/>
                  <a:pt x="64" y="85"/>
                </a:cubicBezTo>
                <a:cubicBezTo>
                  <a:pt x="70" y="146"/>
                  <a:pt x="70" y="146"/>
                  <a:pt x="70" y="146"/>
                </a:cubicBezTo>
                <a:cubicBezTo>
                  <a:pt x="46" y="144"/>
                  <a:pt x="28" y="135"/>
                  <a:pt x="26" y="135"/>
                </a:cubicBezTo>
                <a:moveTo>
                  <a:pt x="157" y="155"/>
                </a:moveTo>
                <a:cubicBezTo>
                  <a:pt x="156" y="155"/>
                  <a:pt x="138" y="149"/>
                  <a:pt x="120" y="148"/>
                </a:cubicBezTo>
                <a:cubicBezTo>
                  <a:pt x="103" y="147"/>
                  <a:pt x="108" y="148"/>
                  <a:pt x="83" y="147"/>
                </a:cubicBezTo>
                <a:cubicBezTo>
                  <a:pt x="78" y="85"/>
                  <a:pt x="78" y="85"/>
                  <a:pt x="78" y="85"/>
                </a:cubicBezTo>
                <a:cubicBezTo>
                  <a:pt x="163" y="85"/>
                  <a:pt x="163" y="85"/>
                  <a:pt x="163" y="85"/>
                </a:cubicBezTo>
                <a:lnTo>
                  <a:pt x="157" y="155"/>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1" name="Oval 97"/>
          <p:cNvSpPr>
            <a:spLocks noChangeArrowheads="1"/>
          </p:cNvSpPr>
          <p:nvPr/>
        </p:nvSpPr>
        <p:spPr bwMode="auto">
          <a:xfrm>
            <a:off x="2799704" y="4855922"/>
            <a:ext cx="962688" cy="966874"/>
          </a:xfrm>
          <a:prstGeom prst="ellipse">
            <a:avLst/>
          </a:pr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102" name="组合 101"/>
          <p:cNvGrpSpPr/>
          <p:nvPr/>
        </p:nvGrpSpPr>
        <p:grpSpPr>
          <a:xfrm>
            <a:off x="3031307" y="5130776"/>
            <a:ext cx="502272" cy="421350"/>
            <a:chOff x="3203575" y="5191125"/>
            <a:chExt cx="571500" cy="479425"/>
          </a:xfrm>
          <a:solidFill>
            <a:schemeClr val="bg1"/>
          </a:solidFill>
        </p:grpSpPr>
        <p:sp>
          <p:nvSpPr>
            <p:cNvPr id="103" name="Rectangle 98"/>
            <p:cNvSpPr>
              <a:spLocks noChangeArrowheads="1"/>
            </p:cNvSpPr>
            <p:nvPr/>
          </p:nvSpPr>
          <p:spPr bwMode="auto">
            <a:xfrm>
              <a:off x="3241675" y="5191125"/>
              <a:ext cx="495300" cy="523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4" name="Freeform 99"/>
            <p:cNvSpPr/>
            <p:nvPr/>
          </p:nvSpPr>
          <p:spPr bwMode="auto">
            <a:xfrm>
              <a:off x="3203575" y="5264150"/>
              <a:ext cx="571500" cy="147638"/>
            </a:xfrm>
            <a:custGeom>
              <a:avLst/>
              <a:gdLst>
                <a:gd name="T0" fmla="*/ 277 w 296"/>
                <a:gd name="T1" fmla="*/ 0 h 76"/>
                <a:gd name="T2" fmla="*/ 19 w 296"/>
                <a:gd name="T3" fmla="*/ 0 h 76"/>
                <a:gd name="T4" fmla="*/ 0 w 296"/>
                <a:gd name="T5" fmla="*/ 48 h 76"/>
                <a:gd name="T6" fmla="*/ 0 w 296"/>
                <a:gd name="T7" fmla="*/ 60 h 76"/>
                <a:gd name="T8" fmla="*/ 1 w 296"/>
                <a:gd name="T9" fmla="*/ 60 h 76"/>
                <a:gd name="T10" fmla="*/ 25 w 296"/>
                <a:gd name="T11" fmla="*/ 76 h 76"/>
                <a:gd name="T12" fmla="*/ 49 w 296"/>
                <a:gd name="T13" fmla="*/ 60 h 76"/>
                <a:gd name="T14" fmla="*/ 50 w 296"/>
                <a:gd name="T15" fmla="*/ 60 h 76"/>
                <a:gd name="T16" fmla="*/ 74 w 296"/>
                <a:gd name="T17" fmla="*/ 76 h 76"/>
                <a:gd name="T18" fmla="*/ 98 w 296"/>
                <a:gd name="T19" fmla="*/ 60 h 76"/>
                <a:gd name="T20" fmla="*/ 99 w 296"/>
                <a:gd name="T21" fmla="*/ 60 h 76"/>
                <a:gd name="T22" fmla="*/ 123 w 296"/>
                <a:gd name="T23" fmla="*/ 76 h 76"/>
                <a:gd name="T24" fmla="*/ 147 w 296"/>
                <a:gd name="T25" fmla="*/ 60 h 76"/>
                <a:gd name="T26" fmla="*/ 148 w 296"/>
                <a:gd name="T27" fmla="*/ 60 h 76"/>
                <a:gd name="T28" fmla="*/ 172 w 296"/>
                <a:gd name="T29" fmla="*/ 76 h 76"/>
                <a:gd name="T30" fmla="*/ 197 w 296"/>
                <a:gd name="T31" fmla="*/ 60 h 76"/>
                <a:gd name="T32" fmla="*/ 198 w 296"/>
                <a:gd name="T33" fmla="*/ 60 h 76"/>
                <a:gd name="T34" fmla="*/ 222 w 296"/>
                <a:gd name="T35" fmla="*/ 76 h 76"/>
                <a:gd name="T36" fmla="*/ 246 w 296"/>
                <a:gd name="T37" fmla="*/ 60 h 76"/>
                <a:gd name="T38" fmla="*/ 247 w 296"/>
                <a:gd name="T39" fmla="*/ 60 h 76"/>
                <a:gd name="T40" fmla="*/ 271 w 296"/>
                <a:gd name="T41" fmla="*/ 76 h 76"/>
                <a:gd name="T42" fmla="*/ 295 w 296"/>
                <a:gd name="T43" fmla="*/ 60 h 76"/>
                <a:gd name="T44" fmla="*/ 296 w 296"/>
                <a:gd name="T45" fmla="*/ 60 h 76"/>
                <a:gd name="T46" fmla="*/ 296 w 296"/>
                <a:gd name="T47" fmla="*/ 48 h 76"/>
                <a:gd name="T48" fmla="*/ 277 w 296"/>
                <a:gd name="T4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6" h="76">
                  <a:moveTo>
                    <a:pt x="277" y="0"/>
                  </a:moveTo>
                  <a:cubicBezTo>
                    <a:pt x="19" y="0"/>
                    <a:pt x="19" y="0"/>
                    <a:pt x="19" y="0"/>
                  </a:cubicBezTo>
                  <a:cubicBezTo>
                    <a:pt x="0" y="48"/>
                    <a:pt x="0" y="48"/>
                    <a:pt x="0" y="48"/>
                  </a:cubicBezTo>
                  <a:cubicBezTo>
                    <a:pt x="0" y="60"/>
                    <a:pt x="0" y="60"/>
                    <a:pt x="0" y="60"/>
                  </a:cubicBezTo>
                  <a:cubicBezTo>
                    <a:pt x="1" y="60"/>
                    <a:pt x="1" y="60"/>
                    <a:pt x="1" y="60"/>
                  </a:cubicBezTo>
                  <a:cubicBezTo>
                    <a:pt x="3" y="69"/>
                    <a:pt x="13" y="76"/>
                    <a:pt x="25" y="76"/>
                  </a:cubicBezTo>
                  <a:cubicBezTo>
                    <a:pt x="36" y="76"/>
                    <a:pt x="46" y="69"/>
                    <a:pt x="49" y="60"/>
                  </a:cubicBezTo>
                  <a:cubicBezTo>
                    <a:pt x="50" y="60"/>
                    <a:pt x="50" y="60"/>
                    <a:pt x="50" y="60"/>
                  </a:cubicBezTo>
                  <a:cubicBezTo>
                    <a:pt x="52" y="69"/>
                    <a:pt x="62" y="76"/>
                    <a:pt x="74" y="76"/>
                  </a:cubicBezTo>
                  <a:cubicBezTo>
                    <a:pt x="86" y="76"/>
                    <a:pt x="96" y="69"/>
                    <a:pt x="98" y="60"/>
                  </a:cubicBezTo>
                  <a:cubicBezTo>
                    <a:pt x="99" y="60"/>
                    <a:pt x="99" y="60"/>
                    <a:pt x="99" y="60"/>
                  </a:cubicBezTo>
                  <a:cubicBezTo>
                    <a:pt x="101" y="69"/>
                    <a:pt x="111" y="76"/>
                    <a:pt x="123" y="76"/>
                  </a:cubicBezTo>
                  <a:cubicBezTo>
                    <a:pt x="135" y="76"/>
                    <a:pt x="145" y="69"/>
                    <a:pt x="147" y="60"/>
                  </a:cubicBezTo>
                  <a:cubicBezTo>
                    <a:pt x="148" y="60"/>
                    <a:pt x="148" y="60"/>
                    <a:pt x="148" y="60"/>
                  </a:cubicBezTo>
                  <a:cubicBezTo>
                    <a:pt x="151" y="69"/>
                    <a:pt x="161" y="76"/>
                    <a:pt x="172" y="76"/>
                  </a:cubicBezTo>
                  <a:cubicBezTo>
                    <a:pt x="184" y="76"/>
                    <a:pt x="194" y="69"/>
                    <a:pt x="197" y="60"/>
                  </a:cubicBezTo>
                  <a:cubicBezTo>
                    <a:pt x="198" y="60"/>
                    <a:pt x="198" y="60"/>
                    <a:pt x="198" y="60"/>
                  </a:cubicBezTo>
                  <a:cubicBezTo>
                    <a:pt x="200" y="69"/>
                    <a:pt x="210" y="76"/>
                    <a:pt x="222" y="76"/>
                  </a:cubicBezTo>
                  <a:cubicBezTo>
                    <a:pt x="234" y="76"/>
                    <a:pt x="243" y="69"/>
                    <a:pt x="246" y="60"/>
                  </a:cubicBezTo>
                  <a:cubicBezTo>
                    <a:pt x="247" y="60"/>
                    <a:pt x="247" y="60"/>
                    <a:pt x="247" y="60"/>
                  </a:cubicBezTo>
                  <a:cubicBezTo>
                    <a:pt x="249" y="69"/>
                    <a:pt x="259" y="76"/>
                    <a:pt x="271" y="76"/>
                  </a:cubicBezTo>
                  <a:cubicBezTo>
                    <a:pt x="283" y="76"/>
                    <a:pt x="293" y="69"/>
                    <a:pt x="295" y="60"/>
                  </a:cubicBezTo>
                  <a:cubicBezTo>
                    <a:pt x="296" y="60"/>
                    <a:pt x="296" y="60"/>
                    <a:pt x="296" y="60"/>
                  </a:cubicBezTo>
                  <a:cubicBezTo>
                    <a:pt x="296" y="48"/>
                    <a:pt x="296" y="48"/>
                    <a:pt x="296" y="48"/>
                  </a:cubicBezTo>
                  <a:lnTo>
                    <a:pt x="27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5" name="Freeform 100"/>
            <p:cNvSpPr/>
            <p:nvPr/>
          </p:nvSpPr>
          <p:spPr bwMode="auto">
            <a:xfrm>
              <a:off x="3203575" y="5429250"/>
              <a:ext cx="571500" cy="241300"/>
            </a:xfrm>
            <a:custGeom>
              <a:avLst/>
              <a:gdLst>
                <a:gd name="T0" fmla="*/ 337 w 360"/>
                <a:gd name="T1" fmla="*/ 135 h 152"/>
                <a:gd name="T2" fmla="*/ 337 w 360"/>
                <a:gd name="T3" fmla="*/ 0 h 152"/>
                <a:gd name="T4" fmla="*/ 301 w 360"/>
                <a:gd name="T5" fmla="*/ 0 h 152"/>
                <a:gd name="T6" fmla="*/ 301 w 360"/>
                <a:gd name="T7" fmla="*/ 87 h 152"/>
                <a:gd name="T8" fmla="*/ 146 w 360"/>
                <a:gd name="T9" fmla="*/ 87 h 152"/>
                <a:gd name="T10" fmla="*/ 146 w 360"/>
                <a:gd name="T11" fmla="*/ 0 h 152"/>
                <a:gd name="T12" fmla="*/ 127 w 360"/>
                <a:gd name="T13" fmla="*/ 0 h 152"/>
                <a:gd name="T14" fmla="*/ 127 w 360"/>
                <a:gd name="T15" fmla="*/ 135 h 152"/>
                <a:gd name="T16" fmla="*/ 59 w 360"/>
                <a:gd name="T17" fmla="*/ 135 h 152"/>
                <a:gd name="T18" fmla="*/ 59 w 360"/>
                <a:gd name="T19" fmla="*/ 0 h 152"/>
                <a:gd name="T20" fmla="*/ 24 w 360"/>
                <a:gd name="T21" fmla="*/ 0 h 152"/>
                <a:gd name="T22" fmla="*/ 24 w 360"/>
                <a:gd name="T23" fmla="*/ 135 h 152"/>
                <a:gd name="T24" fmla="*/ 0 w 360"/>
                <a:gd name="T25" fmla="*/ 135 h 152"/>
                <a:gd name="T26" fmla="*/ 0 w 360"/>
                <a:gd name="T27" fmla="*/ 152 h 152"/>
                <a:gd name="T28" fmla="*/ 360 w 360"/>
                <a:gd name="T29" fmla="*/ 152 h 152"/>
                <a:gd name="T30" fmla="*/ 360 w 360"/>
                <a:gd name="T31" fmla="*/ 135 h 152"/>
                <a:gd name="T32" fmla="*/ 337 w 360"/>
                <a:gd name="T33" fmla="*/ 13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0" h="152">
                  <a:moveTo>
                    <a:pt x="337" y="135"/>
                  </a:moveTo>
                  <a:lnTo>
                    <a:pt x="337" y="0"/>
                  </a:lnTo>
                  <a:lnTo>
                    <a:pt x="301" y="0"/>
                  </a:lnTo>
                  <a:lnTo>
                    <a:pt x="301" y="87"/>
                  </a:lnTo>
                  <a:lnTo>
                    <a:pt x="146" y="87"/>
                  </a:lnTo>
                  <a:lnTo>
                    <a:pt x="146" y="0"/>
                  </a:lnTo>
                  <a:lnTo>
                    <a:pt x="127" y="0"/>
                  </a:lnTo>
                  <a:lnTo>
                    <a:pt x="127" y="135"/>
                  </a:lnTo>
                  <a:lnTo>
                    <a:pt x="59" y="135"/>
                  </a:lnTo>
                  <a:lnTo>
                    <a:pt x="59" y="0"/>
                  </a:lnTo>
                  <a:lnTo>
                    <a:pt x="24" y="0"/>
                  </a:lnTo>
                  <a:lnTo>
                    <a:pt x="24" y="135"/>
                  </a:lnTo>
                  <a:lnTo>
                    <a:pt x="0" y="135"/>
                  </a:lnTo>
                  <a:lnTo>
                    <a:pt x="0" y="152"/>
                  </a:lnTo>
                  <a:lnTo>
                    <a:pt x="360" y="152"/>
                  </a:lnTo>
                  <a:lnTo>
                    <a:pt x="360" y="135"/>
                  </a:lnTo>
                  <a:lnTo>
                    <a:pt x="337" y="1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06" name="Oval 101"/>
          <p:cNvSpPr>
            <a:spLocks noChangeArrowheads="1"/>
          </p:cNvSpPr>
          <p:nvPr/>
        </p:nvSpPr>
        <p:spPr bwMode="auto">
          <a:xfrm>
            <a:off x="4663855" y="4855922"/>
            <a:ext cx="962688" cy="966874"/>
          </a:xfrm>
          <a:prstGeom prst="ellipse">
            <a:avLst/>
          </a:pr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107" name="组合 106"/>
          <p:cNvGrpSpPr/>
          <p:nvPr/>
        </p:nvGrpSpPr>
        <p:grpSpPr>
          <a:xfrm>
            <a:off x="4983357" y="5066596"/>
            <a:ext cx="371123" cy="500877"/>
            <a:chOff x="5056188" y="5118100"/>
            <a:chExt cx="422275" cy="569913"/>
          </a:xfrm>
          <a:solidFill>
            <a:schemeClr val="bg1"/>
          </a:solidFill>
        </p:grpSpPr>
        <p:sp>
          <p:nvSpPr>
            <p:cNvPr id="108" name="Freeform 102"/>
            <p:cNvSpPr/>
            <p:nvPr/>
          </p:nvSpPr>
          <p:spPr bwMode="auto">
            <a:xfrm>
              <a:off x="5292725" y="5673725"/>
              <a:ext cx="0" cy="3175"/>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9" name="Rectangle 103"/>
            <p:cNvSpPr>
              <a:spLocks noChangeArrowheads="1"/>
            </p:cNvSpPr>
            <p:nvPr/>
          </p:nvSpPr>
          <p:spPr bwMode="auto">
            <a:xfrm>
              <a:off x="5111750" y="5118100"/>
              <a:ext cx="61912" cy="1079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0" name="Freeform 104"/>
            <p:cNvSpPr>
              <a:spLocks noEditPoints="1"/>
            </p:cNvSpPr>
            <p:nvPr/>
          </p:nvSpPr>
          <p:spPr bwMode="auto">
            <a:xfrm>
              <a:off x="5056188" y="5245100"/>
              <a:ext cx="173037" cy="442913"/>
            </a:xfrm>
            <a:custGeom>
              <a:avLst/>
              <a:gdLst>
                <a:gd name="T0" fmla="*/ 70 w 90"/>
                <a:gd name="T1" fmla="*/ 21 h 228"/>
                <a:gd name="T2" fmla="*/ 62 w 90"/>
                <a:gd name="T3" fmla="*/ 0 h 228"/>
                <a:gd name="T4" fmla="*/ 29 w 90"/>
                <a:gd name="T5" fmla="*/ 0 h 228"/>
                <a:gd name="T6" fmla="*/ 20 w 90"/>
                <a:gd name="T7" fmla="*/ 21 h 228"/>
                <a:gd name="T8" fmla="*/ 0 w 90"/>
                <a:gd name="T9" fmla="*/ 52 h 228"/>
                <a:gd name="T10" fmla="*/ 0 w 90"/>
                <a:gd name="T11" fmla="*/ 217 h 228"/>
                <a:gd name="T12" fmla="*/ 11 w 90"/>
                <a:gd name="T13" fmla="*/ 228 h 228"/>
                <a:gd name="T14" fmla="*/ 80 w 90"/>
                <a:gd name="T15" fmla="*/ 228 h 228"/>
                <a:gd name="T16" fmla="*/ 90 w 90"/>
                <a:gd name="T17" fmla="*/ 217 h 228"/>
                <a:gd name="T18" fmla="*/ 90 w 90"/>
                <a:gd name="T19" fmla="*/ 52 h 228"/>
                <a:gd name="T20" fmla="*/ 70 w 90"/>
                <a:gd name="T21" fmla="*/ 21 h 228"/>
                <a:gd name="T22" fmla="*/ 76 w 90"/>
                <a:gd name="T23" fmla="*/ 177 h 228"/>
                <a:gd name="T24" fmla="*/ 14 w 90"/>
                <a:gd name="T25" fmla="*/ 177 h 228"/>
                <a:gd name="T26" fmla="*/ 14 w 90"/>
                <a:gd name="T27" fmla="*/ 80 h 228"/>
                <a:gd name="T28" fmla="*/ 76 w 90"/>
                <a:gd name="T29" fmla="*/ 80 h 228"/>
                <a:gd name="T30" fmla="*/ 76 w 90"/>
                <a:gd name="T31" fmla="*/ 17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 h="228">
                  <a:moveTo>
                    <a:pt x="70" y="21"/>
                  </a:moveTo>
                  <a:cubicBezTo>
                    <a:pt x="63" y="14"/>
                    <a:pt x="62" y="0"/>
                    <a:pt x="62" y="0"/>
                  </a:cubicBezTo>
                  <a:cubicBezTo>
                    <a:pt x="29" y="0"/>
                    <a:pt x="29" y="0"/>
                    <a:pt x="29" y="0"/>
                  </a:cubicBezTo>
                  <a:cubicBezTo>
                    <a:pt x="29" y="0"/>
                    <a:pt x="28" y="14"/>
                    <a:pt x="20" y="21"/>
                  </a:cubicBezTo>
                  <a:cubicBezTo>
                    <a:pt x="12" y="27"/>
                    <a:pt x="0" y="37"/>
                    <a:pt x="0" y="52"/>
                  </a:cubicBezTo>
                  <a:cubicBezTo>
                    <a:pt x="0" y="217"/>
                    <a:pt x="0" y="217"/>
                    <a:pt x="0" y="217"/>
                  </a:cubicBezTo>
                  <a:cubicBezTo>
                    <a:pt x="0" y="223"/>
                    <a:pt x="5" y="228"/>
                    <a:pt x="11" y="228"/>
                  </a:cubicBezTo>
                  <a:cubicBezTo>
                    <a:pt x="80" y="228"/>
                    <a:pt x="80" y="228"/>
                    <a:pt x="80" y="228"/>
                  </a:cubicBezTo>
                  <a:cubicBezTo>
                    <a:pt x="86" y="228"/>
                    <a:pt x="90" y="223"/>
                    <a:pt x="90" y="217"/>
                  </a:cubicBezTo>
                  <a:cubicBezTo>
                    <a:pt x="90" y="52"/>
                    <a:pt x="90" y="52"/>
                    <a:pt x="90" y="52"/>
                  </a:cubicBezTo>
                  <a:cubicBezTo>
                    <a:pt x="90" y="37"/>
                    <a:pt x="78" y="27"/>
                    <a:pt x="70" y="21"/>
                  </a:cubicBezTo>
                  <a:moveTo>
                    <a:pt x="76" y="177"/>
                  </a:moveTo>
                  <a:cubicBezTo>
                    <a:pt x="14" y="177"/>
                    <a:pt x="14" y="177"/>
                    <a:pt x="14" y="177"/>
                  </a:cubicBezTo>
                  <a:cubicBezTo>
                    <a:pt x="14" y="80"/>
                    <a:pt x="14" y="80"/>
                    <a:pt x="14" y="80"/>
                  </a:cubicBezTo>
                  <a:cubicBezTo>
                    <a:pt x="76" y="80"/>
                    <a:pt x="76" y="80"/>
                    <a:pt x="76" y="80"/>
                  </a:cubicBezTo>
                  <a:lnTo>
                    <a:pt x="76" y="1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1" name="Freeform 105"/>
            <p:cNvSpPr>
              <a:spLocks noEditPoints="1"/>
            </p:cNvSpPr>
            <p:nvPr/>
          </p:nvSpPr>
          <p:spPr bwMode="auto">
            <a:xfrm>
              <a:off x="5265738" y="5245100"/>
              <a:ext cx="212725" cy="442913"/>
            </a:xfrm>
            <a:custGeom>
              <a:avLst/>
              <a:gdLst>
                <a:gd name="T0" fmla="*/ 89 w 110"/>
                <a:gd name="T1" fmla="*/ 215 h 228"/>
                <a:gd name="T2" fmla="*/ 88 w 110"/>
                <a:gd name="T3" fmla="*/ 215 h 228"/>
                <a:gd name="T4" fmla="*/ 68 w 110"/>
                <a:gd name="T5" fmla="*/ 215 h 228"/>
                <a:gd name="T6" fmla="*/ 61 w 110"/>
                <a:gd name="T7" fmla="*/ 208 h 228"/>
                <a:gd name="T8" fmla="*/ 61 w 110"/>
                <a:gd name="T9" fmla="*/ 124 h 228"/>
                <a:gd name="T10" fmla="*/ 110 w 110"/>
                <a:gd name="T11" fmla="*/ 69 h 228"/>
                <a:gd name="T12" fmla="*/ 110 w 110"/>
                <a:gd name="T13" fmla="*/ 62 h 228"/>
                <a:gd name="T14" fmla="*/ 105 w 110"/>
                <a:gd name="T15" fmla="*/ 0 h 228"/>
                <a:gd name="T16" fmla="*/ 7 w 110"/>
                <a:gd name="T17" fmla="*/ 0 h 228"/>
                <a:gd name="T18" fmla="*/ 1 w 110"/>
                <a:gd name="T19" fmla="*/ 60 h 228"/>
                <a:gd name="T20" fmla="*/ 0 w 110"/>
                <a:gd name="T21" fmla="*/ 69 h 228"/>
                <a:gd name="T22" fmla="*/ 48 w 110"/>
                <a:gd name="T23" fmla="*/ 123 h 228"/>
                <a:gd name="T24" fmla="*/ 48 w 110"/>
                <a:gd name="T25" fmla="*/ 208 h 228"/>
                <a:gd name="T26" fmla="*/ 41 w 110"/>
                <a:gd name="T27" fmla="*/ 215 h 228"/>
                <a:gd name="T28" fmla="*/ 21 w 110"/>
                <a:gd name="T29" fmla="*/ 215 h 228"/>
                <a:gd name="T30" fmla="*/ 21 w 110"/>
                <a:gd name="T31" fmla="*/ 215 h 228"/>
                <a:gd name="T32" fmla="*/ 14 w 110"/>
                <a:gd name="T33" fmla="*/ 221 h 228"/>
                <a:gd name="T34" fmla="*/ 14 w 110"/>
                <a:gd name="T35" fmla="*/ 222 h 228"/>
                <a:gd name="T36" fmla="*/ 21 w 110"/>
                <a:gd name="T37" fmla="*/ 228 h 228"/>
                <a:gd name="T38" fmla="*/ 89 w 110"/>
                <a:gd name="T39" fmla="*/ 228 h 228"/>
                <a:gd name="T40" fmla="*/ 95 w 110"/>
                <a:gd name="T41" fmla="*/ 222 h 228"/>
                <a:gd name="T42" fmla="*/ 95 w 110"/>
                <a:gd name="T43" fmla="*/ 222 h 228"/>
                <a:gd name="T44" fmla="*/ 95 w 110"/>
                <a:gd name="T45" fmla="*/ 221 h 228"/>
                <a:gd name="T46" fmla="*/ 95 w 110"/>
                <a:gd name="T47" fmla="*/ 221 h 228"/>
                <a:gd name="T48" fmla="*/ 89 w 110"/>
                <a:gd name="T49" fmla="*/ 215 h 228"/>
                <a:gd name="T50" fmla="*/ 16 w 110"/>
                <a:gd name="T51" fmla="*/ 67 h 228"/>
                <a:gd name="T52" fmla="*/ 21 w 110"/>
                <a:gd name="T53" fmla="*/ 13 h 228"/>
                <a:gd name="T54" fmla="*/ 90 w 110"/>
                <a:gd name="T55" fmla="*/ 13 h 228"/>
                <a:gd name="T56" fmla="*/ 95 w 110"/>
                <a:gd name="T57" fmla="*/ 67 h 228"/>
                <a:gd name="T58" fmla="*/ 16 w 110"/>
                <a:gd name="T59" fmla="*/ 6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0" h="228">
                  <a:moveTo>
                    <a:pt x="89" y="215"/>
                  </a:moveTo>
                  <a:cubicBezTo>
                    <a:pt x="88" y="215"/>
                    <a:pt x="88" y="215"/>
                    <a:pt x="88" y="215"/>
                  </a:cubicBezTo>
                  <a:cubicBezTo>
                    <a:pt x="68" y="215"/>
                    <a:pt x="68" y="215"/>
                    <a:pt x="68" y="215"/>
                  </a:cubicBezTo>
                  <a:cubicBezTo>
                    <a:pt x="65" y="215"/>
                    <a:pt x="61" y="212"/>
                    <a:pt x="61" y="208"/>
                  </a:cubicBezTo>
                  <a:cubicBezTo>
                    <a:pt x="61" y="124"/>
                    <a:pt x="61" y="124"/>
                    <a:pt x="61" y="124"/>
                  </a:cubicBezTo>
                  <a:cubicBezTo>
                    <a:pt x="89" y="121"/>
                    <a:pt x="110" y="97"/>
                    <a:pt x="110" y="69"/>
                  </a:cubicBezTo>
                  <a:cubicBezTo>
                    <a:pt x="110" y="67"/>
                    <a:pt x="110" y="64"/>
                    <a:pt x="110" y="62"/>
                  </a:cubicBezTo>
                  <a:cubicBezTo>
                    <a:pt x="105" y="0"/>
                    <a:pt x="105" y="0"/>
                    <a:pt x="105" y="0"/>
                  </a:cubicBezTo>
                  <a:cubicBezTo>
                    <a:pt x="7" y="0"/>
                    <a:pt x="7" y="0"/>
                    <a:pt x="7" y="0"/>
                  </a:cubicBezTo>
                  <a:cubicBezTo>
                    <a:pt x="1" y="60"/>
                    <a:pt x="1" y="60"/>
                    <a:pt x="1" y="60"/>
                  </a:cubicBezTo>
                  <a:cubicBezTo>
                    <a:pt x="1" y="63"/>
                    <a:pt x="0" y="66"/>
                    <a:pt x="0" y="69"/>
                  </a:cubicBezTo>
                  <a:cubicBezTo>
                    <a:pt x="0" y="97"/>
                    <a:pt x="21" y="120"/>
                    <a:pt x="48" y="123"/>
                  </a:cubicBezTo>
                  <a:cubicBezTo>
                    <a:pt x="48" y="208"/>
                    <a:pt x="48" y="208"/>
                    <a:pt x="48" y="208"/>
                  </a:cubicBezTo>
                  <a:cubicBezTo>
                    <a:pt x="48" y="212"/>
                    <a:pt x="45" y="215"/>
                    <a:pt x="41" y="215"/>
                  </a:cubicBezTo>
                  <a:cubicBezTo>
                    <a:pt x="21" y="215"/>
                    <a:pt x="21" y="215"/>
                    <a:pt x="21" y="215"/>
                  </a:cubicBezTo>
                  <a:cubicBezTo>
                    <a:pt x="21" y="215"/>
                    <a:pt x="21" y="215"/>
                    <a:pt x="21" y="215"/>
                  </a:cubicBezTo>
                  <a:cubicBezTo>
                    <a:pt x="17" y="215"/>
                    <a:pt x="14" y="218"/>
                    <a:pt x="14" y="221"/>
                  </a:cubicBezTo>
                  <a:cubicBezTo>
                    <a:pt x="14" y="222"/>
                    <a:pt x="14" y="222"/>
                    <a:pt x="14" y="222"/>
                  </a:cubicBezTo>
                  <a:cubicBezTo>
                    <a:pt x="14" y="225"/>
                    <a:pt x="17" y="228"/>
                    <a:pt x="21" y="228"/>
                  </a:cubicBezTo>
                  <a:cubicBezTo>
                    <a:pt x="89" y="228"/>
                    <a:pt x="89" y="228"/>
                    <a:pt x="89" y="228"/>
                  </a:cubicBezTo>
                  <a:cubicBezTo>
                    <a:pt x="92" y="228"/>
                    <a:pt x="95" y="225"/>
                    <a:pt x="95" y="222"/>
                  </a:cubicBezTo>
                  <a:cubicBezTo>
                    <a:pt x="95" y="222"/>
                    <a:pt x="95" y="222"/>
                    <a:pt x="95" y="222"/>
                  </a:cubicBezTo>
                  <a:cubicBezTo>
                    <a:pt x="95" y="221"/>
                    <a:pt x="95" y="221"/>
                    <a:pt x="95" y="221"/>
                  </a:cubicBezTo>
                  <a:cubicBezTo>
                    <a:pt x="95" y="221"/>
                    <a:pt x="95" y="221"/>
                    <a:pt x="95" y="221"/>
                  </a:cubicBezTo>
                  <a:cubicBezTo>
                    <a:pt x="95" y="218"/>
                    <a:pt x="92" y="215"/>
                    <a:pt x="89" y="215"/>
                  </a:cubicBezTo>
                  <a:moveTo>
                    <a:pt x="16" y="67"/>
                  </a:moveTo>
                  <a:cubicBezTo>
                    <a:pt x="21" y="13"/>
                    <a:pt x="21" y="13"/>
                    <a:pt x="21" y="13"/>
                  </a:cubicBezTo>
                  <a:cubicBezTo>
                    <a:pt x="90" y="13"/>
                    <a:pt x="90" y="13"/>
                    <a:pt x="90" y="13"/>
                  </a:cubicBezTo>
                  <a:cubicBezTo>
                    <a:pt x="95" y="67"/>
                    <a:pt x="95" y="67"/>
                    <a:pt x="95" y="67"/>
                  </a:cubicBezTo>
                  <a:lnTo>
                    <a:pt x="16"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750" fill="hold"/>
                                        <p:tgtEl>
                                          <p:spTgt spid="3"/>
                                        </p:tgtEl>
                                        <p:attrNameLst>
                                          <p:attrName>ppt_y</p:attrName>
                                        </p:attrNameLst>
                                      </p:cBhvr>
                                      <p:tavLst>
                                        <p:tav tm="0">
                                          <p:val>
                                            <p:strVal val="#ppt_y"/>
                                          </p:val>
                                        </p:tav>
                                        <p:tav tm="100000">
                                          <p:val>
                                            <p:strVal val="#ppt_y"/>
                                          </p:val>
                                        </p:tav>
                                      </p:tavLst>
                                    </p:anim>
                                    <p:anim calcmode="lin" valueType="num">
                                      <p:cBhvr>
                                        <p:cTn id="9" dur="75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75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5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6" name="Freeform 470"/>
          <p:cNvSpPr/>
          <p:nvPr/>
        </p:nvSpPr>
        <p:spPr bwMode="auto">
          <a:xfrm>
            <a:off x="6225392" y="2212021"/>
            <a:ext cx="1115492" cy="1113596"/>
          </a:xfrm>
          <a:custGeom>
            <a:avLst/>
            <a:gdLst>
              <a:gd name="T0" fmla="*/ 508 w 1016"/>
              <a:gd name="T1" fmla="*/ 0 h 1016"/>
              <a:gd name="T2" fmla="*/ 1016 w 1016"/>
              <a:gd name="T3" fmla="*/ 508 h 1016"/>
              <a:gd name="T4" fmla="*/ 897 w 1016"/>
              <a:gd name="T5" fmla="*/ 835 h 1016"/>
              <a:gd name="T6" fmla="*/ 508 w 1016"/>
              <a:gd name="T7" fmla="*/ 1016 h 1016"/>
              <a:gd name="T8" fmla="*/ 118 w 1016"/>
              <a:gd name="T9" fmla="*/ 835 h 1016"/>
              <a:gd name="T10" fmla="*/ 0 w 1016"/>
              <a:gd name="T11" fmla="*/ 508 h 1016"/>
              <a:gd name="T12" fmla="*/ 508 w 1016"/>
              <a:gd name="T13" fmla="*/ 0 h 1016"/>
            </a:gdLst>
            <a:ahLst/>
            <a:cxnLst>
              <a:cxn ang="0">
                <a:pos x="T0" y="T1"/>
              </a:cxn>
              <a:cxn ang="0">
                <a:pos x="T2" y="T3"/>
              </a:cxn>
              <a:cxn ang="0">
                <a:pos x="T4" y="T5"/>
              </a:cxn>
              <a:cxn ang="0">
                <a:pos x="T6" y="T7"/>
              </a:cxn>
              <a:cxn ang="0">
                <a:pos x="T8" y="T9"/>
              </a:cxn>
              <a:cxn ang="0">
                <a:pos x="T10" y="T11"/>
              </a:cxn>
              <a:cxn ang="0">
                <a:pos x="T12" y="T13"/>
              </a:cxn>
            </a:cxnLst>
            <a:rect l="0" t="0" r="r" b="b"/>
            <a:pathLst>
              <a:path w="1016" h="1016">
                <a:moveTo>
                  <a:pt x="508" y="0"/>
                </a:moveTo>
                <a:cubicBezTo>
                  <a:pt x="788" y="0"/>
                  <a:pt x="1016" y="228"/>
                  <a:pt x="1016" y="508"/>
                </a:cubicBezTo>
                <a:cubicBezTo>
                  <a:pt x="1016" y="633"/>
                  <a:pt x="971" y="746"/>
                  <a:pt x="897" y="835"/>
                </a:cubicBezTo>
                <a:cubicBezTo>
                  <a:pt x="804" y="946"/>
                  <a:pt x="664" y="1016"/>
                  <a:pt x="508" y="1016"/>
                </a:cubicBezTo>
                <a:cubicBezTo>
                  <a:pt x="351" y="1016"/>
                  <a:pt x="211" y="946"/>
                  <a:pt x="118" y="835"/>
                </a:cubicBezTo>
                <a:cubicBezTo>
                  <a:pt x="44" y="746"/>
                  <a:pt x="0" y="633"/>
                  <a:pt x="0" y="508"/>
                </a:cubicBezTo>
                <a:cubicBezTo>
                  <a:pt x="0" y="228"/>
                  <a:pt x="227" y="0"/>
                  <a:pt x="508" y="0"/>
                </a:cubicBezTo>
                <a:close/>
              </a:path>
            </a:pathLst>
          </a:custGeom>
          <a:solidFill>
            <a:srgbClr val="1AA2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808" name="组合 3807"/>
          <p:cNvGrpSpPr/>
          <p:nvPr/>
        </p:nvGrpSpPr>
        <p:grpSpPr>
          <a:xfrm>
            <a:off x="6546000" y="2424495"/>
            <a:ext cx="618453" cy="618453"/>
            <a:chOff x="6419851" y="503238"/>
            <a:chExt cx="517525" cy="517525"/>
          </a:xfrm>
        </p:grpSpPr>
        <p:sp>
          <p:nvSpPr>
            <p:cNvPr id="3607" name="Freeform 471"/>
            <p:cNvSpPr>
              <a:spLocks noEditPoints="1"/>
            </p:cNvSpPr>
            <p:nvPr/>
          </p:nvSpPr>
          <p:spPr bwMode="auto">
            <a:xfrm>
              <a:off x="6419851" y="503238"/>
              <a:ext cx="517525" cy="517525"/>
            </a:xfrm>
            <a:custGeom>
              <a:avLst/>
              <a:gdLst>
                <a:gd name="T0" fmla="*/ 0 w 326"/>
                <a:gd name="T1" fmla="*/ 0 h 326"/>
                <a:gd name="T2" fmla="*/ 0 w 326"/>
                <a:gd name="T3" fmla="*/ 326 h 326"/>
                <a:gd name="T4" fmla="*/ 326 w 326"/>
                <a:gd name="T5" fmla="*/ 326 h 326"/>
                <a:gd name="T6" fmla="*/ 0 w 326"/>
                <a:gd name="T7" fmla="*/ 0 h 326"/>
                <a:gd name="T8" fmla="*/ 50 w 326"/>
                <a:gd name="T9" fmla="*/ 122 h 326"/>
                <a:gd name="T10" fmla="*/ 204 w 326"/>
                <a:gd name="T11" fmla="*/ 276 h 326"/>
                <a:gd name="T12" fmla="*/ 50 w 326"/>
                <a:gd name="T13" fmla="*/ 276 h 326"/>
                <a:gd name="T14" fmla="*/ 50 w 326"/>
                <a:gd name="T15" fmla="*/ 122 h 3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6" h="326">
                  <a:moveTo>
                    <a:pt x="0" y="0"/>
                  </a:moveTo>
                  <a:lnTo>
                    <a:pt x="0" y="326"/>
                  </a:lnTo>
                  <a:lnTo>
                    <a:pt x="326" y="326"/>
                  </a:lnTo>
                  <a:lnTo>
                    <a:pt x="0" y="0"/>
                  </a:lnTo>
                  <a:close/>
                  <a:moveTo>
                    <a:pt x="50" y="122"/>
                  </a:moveTo>
                  <a:lnTo>
                    <a:pt x="204" y="276"/>
                  </a:lnTo>
                  <a:lnTo>
                    <a:pt x="50" y="276"/>
                  </a:lnTo>
                  <a:lnTo>
                    <a:pt x="50" y="122"/>
                  </a:lnTo>
                  <a:close/>
                </a:path>
              </a:pathLst>
            </a:custGeom>
            <a:solidFill>
              <a:srgbClr val="F6CE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08" name="Freeform 472"/>
            <p:cNvSpPr/>
            <p:nvPr/>
          </p:nvSpPr>
          <p:spPr bwMode="auto">
            <a:xfrm>
              <a:off x="6435726" y="539750"/>
              <a:ext cx="20638" cy="20638"/>
            </a:xfrm>
            <a:custGeom>
              <a:avLst/>
              <a:gdLst>
                <a:gd name="T0" fmla="*/ 0 w 13"/>
                <a:gd name="T1" fmla="*/ 13 h 13"/>
                <a:gd name="T2" fmla="*/ 0 w 13"/>
                <a:gd name="T3" fmla="*/ 12 h 13"/>
                <a:gd name="T4" fmla="*/ 12 w 13"/>
                <a:gd name="T5" fmla="*/ 0 h 13"/>
                <a:gd name="T6" fmla="*/ 13 w 13"/>
                <a:gd name="T7" fmla="*/ 1 h 13"/>
                <a:gd name="T8" fmla="*/ 0 w 13"/>
                <a:gd name="T9" fmla="*/ 13 h 13"/>
              </a:gdLst>
              <a:ahLst/>
              <a:cxnLst>
                <a:cxn ang="0">
                  <a:pos x="T0" y="T1"/>
                </a:cxn>
                <a:cxn ang="0">
                  <a:pos x="T2" y="T3"/>
                </a:cxn>
                <a:cxn ang="0">
                  <a:pos x="T4" y="T5"/>
                </a:cxn>
                <a:cxn ang="0">
                  <a:pos x="T6" y="T7"/>
                </a:cxn>
                <a:cxn ang="0">
                  <a:pos x="T8" y="T9"/>
                </a:cxn>
              </a:cxnLst>
              <a:rect l="0" t="0" r="r" b="b"/>
              <a:pathLst>
                <a:path w="13" h="13">
                  <a:moveTo>
                    <a:pt x="0" y="13"/>
                  </a:moveTo>
                  <a:lnTo>
                    <a:pt x="0" y="12"/>
                  </a:lnTo>
                  <a:lnTo>
                    <a:pt x="12" y="0"/>
                  </a:lnTo>
                  <a:lnTo>
                    <a:pt x="13" y="1"/>
                  </a:lnTo>
                  <a:lnTo>
                    <a:pt x="0" y="13"/>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09" name="Freeform 473"/>
            <p:cNvSpPr/>
            <p:nvPr/>
          </p:nvSpPr>
          <p:spPr bwMode="auto">
            <a:xfrm>
              <a:off x="6451601" y="547688"/>
              <a:ext cx="12700" cy="12700"/>
            </a:xfrm>
            <a:custGeom>
              <a:avLst/>
              <a:gdLst>
                <a:gd name="T0" fmla="*/ 0 w 8"/>
                <a:gd name="T1" fmla="*/ 8 h 8"/>
                <a:gd name="T2" fmla="*/ 0 w 8"/>
                <a:gd name="T3" fmla="*/ 8 h 8"/>
                <a:gd name="T4" fmla="*/ 7 w 8"/>
                <a:gd name="T5" fmla="*/ 0 h 8"/>
                <a:gd name="T6" fmla="*/ 8 w 8"/>
                <a:gd name="T7" fmla="*/ 1 h 8"/>
                <a:gd name="T8" fmla="*/ 0 w 8"/>
                <a:gd name="T9" fmla="*/ 8 h 8"/>
              </a:gdLst>
              <a:ahLst/>
              <a:cxnLst>
                <a:cxn ang="0">
                  <a:pos x="T0" y="T1"/>
                </a:cxn>
                <a:cxn ang="0">
                  <a:pos x="T2" y="T3"/>
                </a:cxn>
                <a:cxn ang="0">
                  <a:pos x="T4" y="T5"/>
                </a:cxn>
                <a:cxn ang="0">
                  <a:pos x="T6" y="T7"/>
                </a:cxn>
                <a:cxn ang="0">
                  <a:pos x="T8" y="T9"/>
                </a:cxn>
              </a:cxnLst>
              <a:rect l="0" t="0" r="r" b="b"/>
              <a:pathLst>
                <a:path w="8" h="8">
                  <a:moveTo>
                    <a:pt x="0" y="8"/>
                  </a:moveTo>
                  <a:lnTo>
                    <a:pt x="0" y="8"/>
                  </a:lnTo>
                  <a:lnTo>
                    <a:pt x="7" y="0"/>
                  </a:lnTo>
                  <a:lnTo>
                    <a:pt x="8" y="1"/>
                  </a:lnTo>
                  <a:lnTo>
                    <a:pt x="0" y="8"/>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10" name="Freeform 474"/>
            <p:cNvSpPr/>
            <p:nvPr/>
          </p:nvSpPr>
          <p:spPr bwMode="auto">
            <a:xfrm>
              <a:off x="6451601" y="555625"/>
              <a:ext cx="20638" cy="22225"/>
            </a:xfrm>
            <a:custGeom>
              <a:avLst/>
              <a:gdLst>
                <a:gd name="T0" fmla="*/ 1 w 13"/>
                <a:gd name="T1" fmla="*/ 14 h 14"/>
                <a:gd name="T2" fmla="*/ 0 w 13"/>
                <a:gd name="T3" fmla="*/ 13 h 14"/>
                <a:gd name="T4" fmla="*/ 12 w 13"/>
                <a:gd name="T5" fmla="*/ 0 h 14"/>
                <a:gd name="T6" fmla="*/ 13 w 13"/>
                <a:gd name="T7" fmla="*/ 1 h 14"/>
                <a:gd name="T8" fmla="*/ 1 w 13"/>
                <a:gd name="T9" fmla="*/ 14 h 14"/>
              </a:gdLst>
              <a:ahLst/>
              <a:cxnLst>
                <a:cxn ang="0">
                  <a:pos x="T0" y="T1"/>
                </a:cxn>
                <a:cxn ang="0">
                  <a:pos x="T2" y="T3"/>
                </a:cxn>
                <a:cxn ang="0">
                  <a:pos x="T4" y="T5"/>
                </a:cxn>
                <a:cxn ang="0">
                  <a:pos x="T6" y="T7"/>
                </a:cxn>
                <a:cxn ang="0">
                  <a:pos x="T8" y="T9"/>
                </a:cxn>
              </a:cxnLst>
              <a:rect l="0" t="0" r="r" b="b"/>
              <a:pathLst>
                <a:path w="13" h="14">
                  <a:moveTo>
                    <a:pt x="1" y="14"/>
                  </a:moveTo>
                  <a:lnTo>
                    <a:pt x="0" y="13"/>
                  </a:lnTo>
                  <a:lnTo>
                    <a:pt x="12" y="0"/>
                  </a:lnTo>
                  <a:lnTo>
                    <a:pt x="13" y="1"/>
                  </a:lnTo>
                  <a:lnTo>
                    <a:pt x="1" y="14"/>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11" name="Freeform 475"/>
            <p:cNvSpPr/>
            <p:nvPr/>
          </p:nvSpPr>
          <p:spPr bwMode="auto">
            <a:xfrm>
              <a:off x="6467476" y="565150"/>
              <a:ext cx="12700" cy="12700"/>
            </a:xfrm>
            <a:custGeom>
              <a:avLst/>
              <a:gdLst>
                <a:gd name="T0" fmla="*/ 1 w 8"/>
                <a:gd name="T1" fmla="*/ 8 h 8"/>
                <a:gd name="T2" fmla="*/ 0 w 8"/>
                <a:gd name="T3" fmla="*/ 7 h 8"/>
                <a:gd name="T4" fmla="*/ 8 w 8"/>
                <a:gd name="T5" fmla="*/ 0 h 8"/>
                <a:gd name="T6" fmla="*/ 8 w 8"/>
                <a:gd name="T7" fmla="*/ 0 h 8"/>
                <a:gd name="T8" fmla="*/ 1 w 8"/>
                <a:gd name="T9" fmla="*/ 8 h 8"/>
              </a:gdLst>
              <a:ahLst/>
              <a:cxnLst>
                <a:cxn ang="0">
                  <a:pos x="T0" y="T1"/>
                </a:cxn>
                <a:cxn ang="0">
                  <a:pos x="T2" y="T3"/>
                </a:cxn>
                <a:cxn ang="0">
                  <a:pos x="T4" y="T5"/>
                </a:cxn>
                <a:cxn ang="0">
                  <a:pos x="T6" y="T7"/>
                </a:cxn>
                <a:cxn ang="0">
                  <a:pos x="T8" y="T9"/>
                </a:cxn>
              </a:cxnLst>
              <a:rect l="0" t="0" r="r" b="b"/>
              <a:pathLst>
                <a:path w="8" h="8">
                  <a:moveTo>
                    <a:pt x="1" y="8"/>
                  </a:moveTo>
                  <a:lnTo>
                    <a:pt x="0" y="7"/>
                  </a:lnTo>
                  <a:lnTo>
                    <a:pt x="8" y="0"/>
                  </a:lnTo>
                  <a:lnTo>
                    <a:pt x="8" y="0"/>
                  </a:lnTo>
                  <a:lnTo>
                    <a:pt x="1" y="8"/>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12" name="Freeform 476"/>
            <p:cNvSpPr/>
            <p:nvPr/>
          </p:nvSpPr>
          <p:spPr bwMode="auto">
            <a:xfrm>
              <a:off x="6467476" y="571500"/>
              <a:ext cx="20638" cy="22225"/>
            </a:xfrm>
            <a:custGeom>
              <a:avLst/>
              <a:gdLst>
                <a:gd name="T0" fmla="*/ 1 w 13"/>
                <a:gd name="T1" fmla="*/ 14 h 14"/>
                <a:gd name="T2" fmla="*/ 0 w 13"/>
                <a:gd name="T3" fmla="*/ 13 h 14"/>
                <a:gd name="T4" fmla="*/ 12 w 13"/>
                <a:gd name="T5" fmla="*/ 0 h 14"/>
                <a:gd name="T6" fmla="*/ 13 w 13"/>
                <a:gd name="T7" fmla="*/ 1 h 14"/>
                <a:gd name="T8" fmla="*/ 1 w 13"/>
                <a:gd name="T9" fmla="*/ 14 h 14"/>
              </a:gdLst>
              <a:ahLst/>
              <a:cxnLst>
                <a:cxn ang="0">
                  <a:pos x="T0" y="T1"/>
                </a:cxn>
                <a:cxn ang="0">
                  <a:pos x="T2" y="T3"/>
                </a:cxn>
                <a:cxn ang="0">
                  <a:pos x="T4" y="T5"/>
                </a:cxn>
                <a:cxn ang="0">
                  <a:pos x="T6" y="T7"/>
                </a:cxn>
                <a:cxn ang="0">
                  <a:pos x="T8" y="T9"/>
                </a:cxn>
              </a:cxnLst>
              <a:rect l="0" t="0" r="r" b="b"/>
              <a:pathLst>
                <a:path w="13" h="14">
                  <a:moveTo>
                    <a:pt x="1" y="14"/>
                  </a:moveTo>
                  <a:lnTo>
                    <a:pt x="0" y="13"/>
                  </a:lnTo>
                  <a:lnTo>
                    <a:pt x="12" y="0"/>
                  </a:lnTo>
                  <a:lnTo>
                    <a:pt x="13" y="1"/>
                  </a:lnTo>
                  <a:lnTo>
                    <a:pt x="1" y="14"/>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13" name="Freeform 477"/>
            <p:cNvSpPr/>
            <p:nvPr/>
          </p:nvSpPr>
          <p:spPr bwMode="auto">
            <a:xfrm>
              <a:off x="6483351" y="581025"/>
              <a:ext cx="12700" cy="12700"/>
            </a:xfrm>
            <a:custGeom>
              <a:avLst/>
              <a:gdLst>
                <a:gd name="T0" fmla="*/ 1 w 8"/>
                <a:gd name="T1" fmla="*/ 8 h 8"/>
                <a:gd name="T2" fmla="*/ 0 w 8"/>
                <a:gd name="T3" fmla="*/ 7 h 8"/>
                <a:gd name="T4" fmla="*/ 7 w 8"/>
                <a:gd name="T5" fmla="*/ 0 h 8"/>
                <a:gd name="T6" fmla="*/ 8 w 8"/>
                <a:gd name="T7" fmla="*/ 1 h 8"/>
                <a:gd name="T8" fmla="*/ 1 w 8"/>
                <a:gd name="T9" fmla="*/ 8 h 8"/>
              </a:gdLst>
              <a:ahLst/>
              <a:cxnLst>
                <a:cxn ang="0">
                  <a:pos x="T0" y="T1"/>
                </a:cxn>
                <a:cxn ang="0">
                  <a:pos x="T2" y="T3"/>
                </a:cxn>
                <a:cxn ang="0">
                  <a:pos x="T4" y="T5"/>
                </a:cxn>
                <a:cxn ang="0">
                  <a:pos x="T6" y="T7"/>
                </a:cxn>
                <a:cxn ang="0">
                  <a:pos x="T8" y="T9"/>
                </a:cxn>
              </a:cxnLst>
              <a:rect l="0" t="0" r="r" b="b"/>
              <a:pathLst>
                <a:path w="8" h="8">
                  <a:moveTo>
                    <a:pt x="1" y="8"/>
                  </a:moveTo>
                  <a:lnTo>
                    <a:pt x="0" y="7"/>
                  </a:lnTo>
                  <a:lnTo>
                    <a:pt x="7" y="0"/>
                  </a:lnTo>
                  <a:lnTo>
                    <a:pt x="8" y="1"/>
                  </a:lnTo>
                  <a:lnTo>
                    <a:pt x="1" y="8"/>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14" name="Freeform 478"/>
            <p:cNvSpPr/>
            <p:nvPr/>
          </p:nvSpPr>
          <p:spPr bwMode="auto">
            <a:xfrm>
              <a:off x="6483351" y="588963"/>
              <a:ext cx="20638" cy="20638"/>
            </a:xfrm>
            <a:custGeom>
              <a:avLst/>
              <a:gdLst>
                <a:gd name="T0" fmla="*/ 1 w 13"/>
                <a:gd name="T1" fmla="*/ 13 h 13"/>
                <a:gd name="T2" fmla="*/ 0 w 13"/>
                <a:gd name="T3" fmla="*/ 12 h 13"/>
                <a:gd name="T4" fmla="*/ 13 w 13"/>
                <a:gd name="T5" fmla="*/ 0 h 13"/>
                <a:gd name="T6" fmla="*/ 13 w 13"/>
                <a:gd name="T7" fmla="*/ 0 h 13"/>
                <a:gd name="T8" fmla="*/ 1 w 13"/>
                <a:gd name="T9" fmla="*/ 13 h 13"/>
              </a:gdLst>
              <a:ahLst/>
              <a:cxnLst>
                <a:cxn ang="0">
                  <a:pos x="T0" y="T1"/>
                </a:cxn>
                <a:cxn ang="0">
                  <a:pos x="T2" y="T3"/>
                </a:cxn>
                <a:cxn ang="0">
                  <a:pos x="T4" y="T5"/>
                </a:cxn>
                <a:cxn ang="0">
                  <a:pos x="T6" y="T7"/>
                </a:cxn>
                <a:cxn ang="0">
                  <a:pos x="T8" y="T9"/>
                </a:cxn>
              </a:cxnLst>
              <a:rect l="0" t="0" r="r" b="b"/>
              <a:pathLst>
                <a:path w="13" h="13">
                  <a:moveTo>
                    <a:pt x="1" y="13"/>
                  </a:moveTo>
                  <a:lnTo>
                    <a:pt x="0" y="12"/>
                  </a:lnTo>
                  <a:lnTo>
                    <a:pt x="13" y="0"/>
                  </a:lnTo>
                  <a:lnTo>
                    <a:pt x="13" y="0"/>
                  </a:lnTo>
                  <a:lnTo>
                    <a:pt x="1" y="13"/>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15" name="Freeform 479"/>
            <p:cNvSpPr/>
            <p:nvPr/>
          </p:nvSpPr>
          <p:spPr bwMode="auto">
            <a:xfrm>
              <a:off x="6499226" y="596900"/>
              <a:ext cx="12700" cy="12700"/>
            </a:xfrm>
            <a:custGeom>
              <a:avLst/>
              <a:gdLst>
                <a:gd name="T0" fmla="*/ 1 w 8"/>
                <a:gd name="T1" fmla="*/ 8 h 8"/>
                <a:gd name="T2" fmla="*/ 0 w 8"/>
                <a:gd name="T3" fmla="*/ 7 h 8"/>
                <a:gd name="T4" fmla="*/ 8 w 8"/>
                <a:gd name="T5" fmla="*/ 0 h 8"/>
                <a:gd name="T6" fmla="*/ 8 w 8"/>
                <a:gd name="T7" fmla="*/ 0 h 8"/>
                <a:gd name="T8" fmla="*/ 1 w 8"/>
                <a:gd name="T9" fmla="*/ 8 h 8"/>
              </a:gdLst>
              <a:ahLst/>
              <a:cxnLst>
                <a:cxn ang="0">
                  <a:pos x="T0" y="T1"/>
                </a:cxn>
                <a:cxn ang="0">
                  <a:pos x="T2" y="T3"/>
                </a:cxn>
                <a:cxn ang="0">
                  <a:pos x="T4" y="T5"/>
                </a:cxn>
                <a:cxn ang="0">
                  <a:pos x="T6" y="T7"/>
                </a:cxn>
                <a:cxn ang="0">
                  <a:pos x="T8" y="T9"/>
                </a:cxn>
              </a:cxnLst>
              <a:rect l="0" t="0" r="r" b="b"/>
              <a:pathLst>
                <a:path w="8" h="8">
                  <a:moveTo>
                    <a:pt x="1" y="8"/>
                  </a:moveTo>
                  <a:lnTo>
                    <a:pt x="0" y="7"/>
                  </a:lnTo>
                  <a:lnTo>
                    <a:pt x="8" y="0"/>
                  </a:lnTo>
                  <a:lnTo>
                    <a:pt x="8" y="0"/>
                  </a:lnTo>
                  <a:lnTo>
                    <a:pt x="1" y="8"/>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16" name="Freeform 480"/>
            <p:cNvSpPr/>
            <p:nvPr/>
          </p:nvSpPr>
          <p:spPr bwMode="auto">
            <a:xfrm>
              <a:off x="6499226" y="604838"/>
              <a:ext cx="22225" cy="20638"/>
            </a:xfrm>
            <a:custGeom>
              <a:avLst/>
              <a:gdLst>
                <a:gd name="T0" fmla="*/ 1 w 14"/>
                <a:gd name="T1" fmla="*/ 13 h 13"/>
                <a:gd name="T2" fmla="*/ 0 w 14"/>
                <a:gd name="T3" fmla="*/ 12 h 13"/>
                <a:gd name="T4" fmla="*/ 13 w 14"/>
                <a:gd name="T5" fmla="*/ 0 h 13"/>
                <a:gd name="T6" fmla="*/ 14 w 14"/>
                <a:gd name="T7" fmla="*/ 1 h 13"/>
                <a:gd name="T8" fmla="*/ 1 w 14"/>
                <a:gd name="T9" fmla="*/ 13 h 13"/>
              </a:gdLst>
              <a:ahLst/>
              <a:cxnLst>
                <a:cxn ang="0">
                  <a:pos x="T0" y="T1"/>
                </a:cxn>
                <a:cxn ang="0">
                  <a:pos x="T2" y="T3"/>
                </a:cxn>
                <a:cxn ang="0">
                  <a:pos x="T4" y="T5"/>
                </a:cxn>
                <a:cxn ang="0">
                  <a:pos x="T6" y="T7"/>
                </a:cxn>
                <a:cxn ang="0">
                  <a:pos x="T8" y="T9"/>
                </a:cxn>
              </a:cxnLst>
              <a:rect l="0" t="0" r="r" b="b"/>
              <a:pathLst>
                <a:path w="14" h="13">
                  <a:moveTo>
                    <a:pt x="1" y="13"/>
                  </a:moveTo>
                  <a:lnTo>
                    <a:pt x="0" y="12"/>
                  </a:lnTo>
                  <a:lnTo>
                    <a:pt x="13" y="0"/>
                  </a:lnTo>
                  <a:lnTo>
                    <a:pt x="14" y="1"/>
                  </a:lnTo>
                  <a:lnTo>
                    <a:pt x="1" y="13"/>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17" name="Freeform 481"/>
            <p:cNvSpPr/>
            <p:nvPr/>
          </p:nvSpPr>
          <p:spPr bwMode="auto">
            <a:xfrm>
              <a:off x="6515101" y="612775"/>
              <a:ext cx="14288" cy="12700"/>
            </a:xfrm>
            <a:custGeom>
              <a:avLst/>
              <a:gdLst>
                <a:gd name="T0" fmla="*/ 1 w 9"/>
                <a:gd name="T1" fmla="*/ 8 h 8"/>
                <a:gd name="T2" fmla="*/ 0 w 9"/>
                <a:gd name="T3" fmla="*/ 8 h 8"/>
                <a:gd name="T4" fmla="*/ 8 w 9"/>
                <a:gd name="T5" fmla="*/ 0 h 8"/>
                <a:gd name="T6" fmla="*/ 9 w 9"/>
                <a:gd name="T7" fmla="*/ 1 h 8"/>
                <a:gd name="T8" fmla="*/ 1 w 9"/>
                <a:gd name="T9" fmla="*/ 8 h 8"/>
              </a:gdLst>
              <a:ahLst/>
              <a:cxnLst>
                <a:cxn ang="0">
                  <a:pos x="T0" y="T1"/>
                </a:cxn>
                <a:cxn ang="0">
                  <a:pos x="T2" y="T3"/>
                </a:cxn>
                <a:cxn ang="0">
                  <a:pos x="T4" y="T5"/>
                </a:cxn>
                <a:cxn ang="0">
                  <a:pos x="T6" y="T7"/>
                </a:cxn>
                <a:cxn ang="0">
                  <a:pos x="T8" y="T9"/>
                </a:cxn>
              </a:cxnLst>
              <a:rect l="0" t="0" r="r" b="b"/>
              <a:pathLst>
                <a:path w="9" h="8">
                  <a:moveTo>
                    <a:pt x="1" y="8"/>
                  </a:moveTo>
                  <a:lnTo>
                    <a:pt x="0" y="8"/>
                  </a:lnTo>
                  <a:lnTo>
                    <a:pt x="8" y="0"/>
                  </a:lnTo>
                  <a:lnTo>
                    <a:pt x="9" y="1"/>
                  </a:lnTo>
                  <a:lnTo>
                    <a:pt x="1" y="8"/>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18" name="Freeform 482"/>
            <p:cNvSpPr/>
            <p:nvPr/>
          </p:nvSpPr>
          <p:spPr bwMode="auto">
            <a:xfrm>
              <a:off x="6516689" y="620713"/>
              <a:ext cx="20638" cy="20638"/>
            </a:xfrm>
            <a:custGeom>
              <a:avLst/>
              <a:gdLst>
                <a:gd name="T0" fmla="*/ 0 w 13"/>
                <a:gd name="T1" fmla="*/ 13 h 13"/>
                <a:gd name="T2" fmla="*/ 0 w 13"/>
                <a:gd name="T3" fmla="*/ 13 h 13"/>
                <a:gd name="T4" fmla="*/ 12 w 13"/>
                <a:gd name="T5" fmla="*/ 0 h 13"/>
                <a:gd name="T6" fmla="*/ 13 w 13"/>
                <a:gd name="T7" fmla="*/ 1 h 13"/>
                <a:gd name="T8" fmla="*/ 0 w 13"/>
                <a:gd name="T9" fmla="*/ 13 h 13"/>
              </a:gdLst>
              <a:ahLst/>
              <a:cxnLst>
                <a:cxn ang="0">
                  <a:pos x="T0" y="T1"/>
                </a:cxn>
                <a:cxn ang="0">
                  <a:pos x="T2" y="T3"/>
                </a:cxn>
                <a:cxn ang="0">
                  <a:pos x="T4" y="T5"/>
                </a:cxn>
                <a:cxn ang="0">
                  <a:pos x="T6" y="T7"/>
                </a:cxn>
                <a:cxn ang="0">
                  <a:pos x="T8" y="T9"/>
                </a:cxn>
              </a:cxnLst>
              <a:rect l="0" t="0" r="r" b="b"/>
              <a:pathLst>
                <a:path w="13" h="13">
                  <a:moveTo>
                    <a:pt x="0" y="13"/>
                  </a:moveTo>
                  <a:lnTo>
                    <a:pt x="0" y="13"/>
                  </a:lnTo>
                  <a:lnTo>
                    <a:pt x="12" y="0"/>
                  </a:lnTo>
                  <a:lnTo>
                    <a:pt x="13" y="1"/>
                  </a:lnTo>
                  <a:lnTo>
                    <a:pt x="0" y="13"/>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19" name="Freeform 483"/>
            <p:cNvSpPr/>
            <p:nvPr/>
          </p:nvSpPr>
          <p:spPr bwMode="auto">
            <a:xfrm>
              <a:off x="6532564" y="628650"/>
              <a:ext cx="12700" cy="12700"/>
            </a:xfrm>
            <a:custGeom>
              <a:avLst/>
              <a:gdLst>
                <a:gd name="T0" fmla="*/ 0 w 8"/>
                <a:gd name="T1" fmla="*/ 8 h 8"/>
                <a:gd name="T2" fmla="*/ 0 w 8"/>
                <a:gd name="T3" fmla="*/ 8 h 8"/>
                <a:gd name="T4" fmla="*/ 7 w 8"/>
                <a:gd name="T5" fmla="*/ 0 h 8"/>
                <a:gd name="T6" fmla="*/ 8 w 8"/>
                <a:gd name="T7" fmla="*/ 1 h 8"/>
                <a:gd name="T8" fmla="*/ 0 w 8"/>
                <a:gd name="T9" fmla="*/ 8 h 8"/>
              </a:gdLst>
              <a:ahLst/>
              <a:cxnLst>
                <a:cxn ang="0">
                  <a:pos x="T0" y="T1"/>
                </a:cxn>
                <a:cxn ang="0">
                  <a:pos x="T2" y="T3"/>
                </a:cxn>
                <a:cxn ang="0">
                  <a:pos x="T4" y="T5"/>
                </a:cxn>
                <a:cxn ang="0">
                  <a:pos x="T6" y="T7"/>
                </a:cxn>
                <a:cxn ang="0">
                  <a:pos x="T8" y="T9"/>
                </a:cxn>
              </a:cxnLst>
              <a:rect l="0" t="0" r="r" b="b"/>
              <a:pathLst>
                <a:path w="8" h="8">
                  <a:moveTo>
                    <a:pt x="0" y="8"/>
                  </a:moveTo>
                  <a:lnTo>
                    <a:pt x="0" y="8"/>
                  </a:lnTo>
                  <a:lnTo>
                    <a:pt x="7" y="0"/>
                  </a:lnTo>
                  <a:lnTo>
                    <a:pt x="8" y="1"/>
                  </a:lnTo>
                  <a:lnTo>
                    <a:pt x="0" y="8"/>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20" name="Freeform 484"/>
            <p:cNvSpPr/>
            <p:nvPr/>
          </p:nvSpPr>
          <p:spPr bwMode="auto">
            <a:xfrm>
              <a:off x="6532564" y="636588"/>
              <a:ext cx="20638" cy="22225"/>
            </a:xfrm>
            <a:custGeom>
              <a:avLst/>
              <a:gdLst>
                <a:gd name="T0" fmla="*/ 1 w 13"/>
                <a:gd name="T1" fmla="*/ 14 h 14"/>
                <a:gd name="T2" fmla="*/ 0 w 13"/>
                <a:gd name="T3" fmla="*/ 12 h 14"/>
                <a:gd name="T4" fmla="*/ 12 w 13"/>
                <a:gd name="T5" fmla="*/ 0 h 14"/>
                <a:gd name="T6" fmla="*/ 13 w 13"/>
                <a:gd name="T7" fmla="*/ 1 h 14"/>
                <a:gd name="T8" fmla="*/ 1 w 13"/>
                <a:gd name="T9" fmla="*/ 14 h 14"/>
              </a:gdLst>
              <a:ahLst/>
              <a:cxnLst>
                <a:cxn ang="0">
                  <a:pos x="T0" y="T1"/>
                </a:cxn>
                <a:cxn ang="0">
                  <a:pos x="T2" y="T3"/>
                </a:cxn>
                <a:cxn ang="0">
                  <a:pos x="T4" y="T5"/>
                </a:cxn>
                <a:cxn ang="0">
                  <a:pos x="T6" y="T7"/>
                </a:cxn>
                <a:cxn ang="0">
                  <a:pos x="T8" y="T9"/>
                </a:cxn>
              </a:cxnLst>
              <a:rect l="0" t="0" r="r" b="b"/>
              <a:pathLst>
                <a:path w="13" h="14">
                  <a:moveTo>
                    <a:pt x="1" y="14"/>
                  </a:moveTo>
                  <a:lnTo>
                    <a:pt x="0" y="12"/>
                  </a:lnTo>
                  <a:lnTo>
                    <a:pt x="12" y="0"/>
                  </a:lnTo>
                  <a:lnTo>
                    <a:pt x="13" y="1"/>
                  </a:lnTo>
                  <a:lnTo>
                    <a:pt x="1" y="14"/>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21" name="Freeform 485"/>
            <p:cNvSpPr/>
            <p:nvPr/>
          </p:nvSpPr>
          <p:spPr bwMode="auto">
            <a:xfrm>
              <a:off x="6548439" y="646113"/>
              <a:ext cx="12700" cy="12700"/>
            </a:xfrm>
            <a:custGeom>
              <a:avLst/>
              <a:gdLst>
                <a:gd name="T0" fmla="*/ 1 w 8"/>
                <a:gd name="T1" fmla="*/ 8 h 8"/>
                <a:gd name="T2" fmla="*/ 0 w 8"/>
                <a:gd name="T3" fmla="*/ 7 h 8"/>
                <a:gd name="T4" fmla="*/ 8 w 8"/>
                <a:gd name="T5" fmla="*/ 0 h 8"/>
                <a:gd name="T6" fmla="*/ 8 w 8"/>
                <a:gd name="T7" fmla="*/ 0 h 8"/>
                <a:gd name="T8" fmla="*/ 1 w 8"/>
                <a:gd name="T9" fmla="*/ 8 h 8"/>
              </a:gdLst>
              <a:ahLst/>
              <a:cxnLst>
                <a:cxn ang="0">
                  <a:pos x="T0" y="T1"/>
                </a:cxn>
                <a:cxn ang="0">
                  <a:pos x="T2" y="T3"/>
                </a:cxn>
                <a:cxn ang="0">
                  <a:pos x="T4" y="T5"/>
                </a:cxn>
                <a:cxn ang="0">
                  <a:pos x="T6" y="T7"/>
                </a:cxn>
                <a:cxn ang="0">
                  <a:pos x="T8" y="T9"/>
                </a:cxn>
              </a:cxnLst>
              <a:rect l="0" t="0" r="r" b="b"/>
              <a:pathLst>
                <a:path w="8" h="8">
                  <a:moveTo>
                    <a:pt x="1" y="8"/>
                  </a:moveTo>
                  <a:lnTo>
                    <a:pt x="0" y="7"/>
                  </a:lnTo>
                  <a:lnTo>
                    <a:pt x="8" y="0"/>
                  </a:lnTo>
                  <a:lnTo>
                    <a:pt x="8" y="0"/>
                  </a:lnTo>
                  <a:lnTo>
                    <a:pt x="1" y="8"/>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22" name="Freeform 486"/>
            <p:cNvSpPr/>
            <p:nvPr/>
          </p:nvSpPr>
          <p:spPr bwMode="auto">
            <a:xfrm>
              <a:off x="6548439" y="654050"/>
              <a:ext cx="20638" cy="19050"/>
            </a:xfrm>
            <a:custGeom>
              <a:avLst/>
              <a:gdLst>
                <a:gd name="T0" fmla="*/ 1 w 13"/>
                <a:gd name="T1" fmla="*/ 12 h 12"/>
                <a:gd name="T2" fmla="*/ 0 w 13"/>
                <a:gd name="T3" fmla="*/ 12 h 12"/>
                <a:gd name="T4" fmla="*/ 12 w 13"/>
                <a:gd name="T5" fmla="*/ 0 h 12"/>
                <a:gd name="T6" fmla="*/ 13 w 13"/>
                <a:gd name="T7" fmla="*/ 0 h 12"/>
                <a:gd name="T8" fmla="*/ 1 w 13"/>
                <a:gd name="T9" fmla="*/ 12 h 12"/>
              </a:gdLst>
              <a:ahLst/>
              <a:cxnLst>
                <a:cxn ang="0">
                  <a:pos x="T0" y="T1"/>
                </a:cxn>
                <a:cxn ang="0">
                  <a:pos x="T2" y="T3"/>
                </a:cxn>
                <a:cxn ang="0">
                  <a:pos x="T4" y="T5"/>
                </a:cxn>
                <a:cxn ang="0">
                  <a:pos x="T6" y="T7"/>
                </a:cxn>
                <a:cxn ang="0">
                  <a:pos x="T8" y="T9"/>
                </a:cxn>
              </a:cxnLst>
              <a:rect l="0" t="0" r="r" b="b"/>
              <a:pathLst>
                <a:path w="13" h="12">
                  <a:moveTo>
                    <a:pt x="1" y="12"/>
                  </a:moveTo>
                  <a:lnTo>
                    <a:pt x="0" y="12"/>
                  </a:lnTo>
                  <a:lnTo>
                    <a:pt x="12" y="0"/>
                  </a:lnTo>
                  <a:lnTo>
                    <a:pt x="13" y="0"/>
                  </a:lnTo>
                  <a:lnTo>
                    <a:pt x="1" y="12"/>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23" name="Freeform 487"/>
            <p:cNvSpPr/>
            <p:nvPr/>
          </p:nvSpPr>
          <p:spPr bwMode="auto">
            <a:xfrm>
              <a:off x="6564314" y="661988"/>
              <a:ext cx="12700" cy="12700"/>
            </a:xfrm>
            <a:custGeom>
              <a:avLst/>
              <a:gdLst>
                <a:gd name="T0" fmla="*/ 0 w 8"/>
                <a:gd name="T1" fmla="*/ 8 h 8"/>
                <a:gd name="T2" fmla="*/ 0 w 8"/>
                <a:gd name="T3" fmla="*/ 7 h 8"/>
                <a:gd name="T4" fmla="*/ 7 w 8"/>
                <a:gd name="T5" fmla="*/ 0 h 8"/>
                <a:gd name="T6" fmla="*/ 8 w 8"/>
                <a:gd name="T7" fmla="*/ 1 h 8"/>
                <a:gd name="T8" fmla="*/ 0 w 8"/>
                <a:gd name="T9" fmla="*/ 8 h 8"/>
              </a:gdLst>
              <a:ahLst/>
              <a:cxnLst>
                <a:cxn ang="0">
                  <a:pos x="T0" y="T1"/>
                </a:cxn>
                <a:cxn ang="0">
                  <a:pos x="T2" y="T3"/>
                </a:cxn>
                <a:cxn ang="0">
                  <a:pos x="T4" y="T5"/>
                </a:cxn>
                <a:cxn ang="0">
                  <a:pos x="T6" y="T7"/>
                </a:cxn>
                <a:cxn ang="0">
                  <a:pos x="T8" y="T9"/>
                </a:cxn>
              </a:cxnLst>
              <a:rect l="0" t="0" r="r" b="b"/>
              <a:pathLst>
                <a:path w="8" h="8">
                  <a:moveTo>
                    <a:pt x="0" y="8"/>
                  </a:moveTo>
                  <a:lnTo>
                    <a:pt x="0" y="7"/>
                  </a:lnTo>
                  <a:lnTo>
                    <a:pt x="7" y="0"/>
                  </a:lnTo>
                  <a:lnTo>
                    <a:pt x="8" y="1"/>
                  </a:lnTo>
                  <a:lnTo>
                    <a:pt x="0" y="8"/>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24" name="Freeform 488"/>
            <p:cNvSpPr/>
            <p:nvPr/>
          </p:nvSpPr>
          <p:spPr bwMode="auto">
            <a:xfrm>
              <a:off x="6564314" y="669925"/>
              <a:ext cx="20638" cy="20638"/>
            </a:xfrm>
            <a:custGeom>
              <a:avLst/>
              <a:gdLst>
                <a:gd name="T0" fmla="*/ 1 w 13"/>
                <a:gd name="T1" fmla="*/ 13 h 13"/>
                <a:gd name="T2" fmla="*/ 0 w 13"/>
                <a:gd name="T3" fmla="*/ 12 h 13"/>
                <a:gd name="T4" fmla="*/ 13 w 13"/>
                <a:gd name="T5" fmla="*/ 0 h 13"/>
                <a:gd name="T6" fmla="*/ 13 w 13"/>
                <a:gd name="T7" fmla="*/ 1 h 13"/>
                <a:gd name="T8" fmla="*/ 1 w 13"/>
                <a:gd name="T9" fmla="*/ 13 h 13"/>
              </a:gdLst>
              <a:ahLst/>
              <a:cxnLst>
                <a:cxn ang="0">
                  <a:pos x="T0" y="T1"/>
                </a:cxn>
                <a:cxn ang="0">
                  <a:pos x="T2" y="T3"/>
                </a:cxn>
                <a:cxn ang="0">
                  <a:pos x="T4" y="T5"/>
                </a:cxn>
                <a:cxn ang="0">
                  <a:pos x="T6" y="T7"/>
                </a:cxn>
                <a:cxn ang="0">
                  <a:pos x="T8" y="T9"/>
                </a:cxn>
              </a:cxnLst>
              <a:rect l="0" t="0" r="r" b="b"/>
              <a:pathLst>
                <a:path w="13" h="13">
                  <a:moveTo>
                    <a:pt x="1" y="13"/>
                  </a:moveTo>
                  <a:lnTo>
                    <a:pt x="0" y="12"/>
                  </a:lnTo>
                  <a:lnTo>
                    <a:pt x="13" y="0"/>
                  </a:lnTo>
                  <a:lnTo>
                    <a:pt x="13" y="1"/>
                  </a:lnTo>
                  <a:lnTo>
                    <a:pt x="1" y="13"/>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25" name="Freeform 489"/>
            <p:cNvSpPr/>
            <p:nvPr/>
          </p:nvSpPr>
          <p:spPr bwMode="auto">
            <a:xfrm>
              <a:off x="6580189" y="677863"/>
              <a:ext cx="12700" cy="12700"/>
            </a:xfrm>
            <a:custGeom>
              <a:avLst/>
              <a:gdLst>
                <a:gd name="T0" fmla="*/ 1 w 8"/>
                <a:gd name="T1" fmla="*/ 8 h 8"/>
                <a:gd name="T2" fmla="*/ 0 w 8"/>
                <a:gd name="T3" fmla="*/ 7 h 8"/>
                <a:gd name="T4" fmla="*/ 8 w 8"/>
                <a:gd name="T5" fmla="*/ 0 h 8"/>
                <a:gd name="T6" fmla="*/ 8 w 8"/>
                <a:gd name="T7" fmla="*/ 0 h 8"/>
                <a:gd name="T8" fmla="*/ 1 w 8"/>
                <a:gd name="T9" fmla="*/ 8 h 8"/>
              </a:gdLst>
              <a:ahLst/>
              <a:cxnLst>
                <a:cxn ang="0">
                  <a:pos x="T0" y="T1"/>
                </a:cxn>
                <a:cxn ang="0">
                  <a:pos x="T2" y="T3"/>
                </a:cxn>
                <a:cxn ang="0">
                  <a:pos x="T4" y="T5"/>
                </a:cxn>
                <a:cxn ang="0">
                  <a:pos x="T6" y="T7"/>
                </a:cxn>
                <a:cxn ang="0">
                  <a:pos x="T8" y="T9"/>
                </a:cxn>
              </a:cxnLst>
              <a:rect l="0" t="0" r="r" b="b"/>
              <a:pathLst>
                <a:path w="8" h="8">
                  <a:moveTo>
                    <a:pt x="1" y="8"/>
                  </a:moveTo>
                  <a:lnTo>
                    <a:pt x="0" y="7"/>
                  </a:lnTo>
                  <a:lnTo>
                    <a:pt x="8" y="0"/>
                  </a:lnTo>
                  <a:lnTo>
                    <a:pt x="8" y="0"/>
                  </a:lnTo>
                  <a:lnTo>
                    <a:pt x="1" y="8"/>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26" name="Freeform 490"/>
            <p:cNvSpPr/>
            <p:nvPr/>
          </p:nvSpPr>
          <p:spPr bwMode="auto">
            <a:xfrm>
              <a:off x="6580189" y="685800"/>
              <a:ext cx="22225" cy="20638"/>
            </a:xfrm>
            <a:custGeom>
              <a:avLst/>
              <a:gdLst>
                <a:gd name="T0" fmla="*/ 1 w 14"/>
                <a:gd name="T1" fmla="*/ 13 h 13"/>
                <a:gd name="T2" fmla="*/ 0 w 14"/>
                <a:gd name="T3" fmla="*/ 12 h 13"/>
                <a:gd name="T4" fmla="*/ 12 w 14"/>
                <a:gd name="T5" fmla="*/ 0 h 13"/>
                <a:gd name="T6" fmla="*/ 14 w 14"/>
                <a:gd name="T7" fmla="*/ 1 h 13"/>
                <a:gd name="T8" fmla="*/ 1 w 14"/>
                <a:gd name="T9" fmla="*/ 13 h 13"/>
              </a:gdLst>
              <a:ahLst/>
              <a:cxnLst>
                <a:cxn ang="0">
                  <a:pos x="T0" y="T1"/>
                </a:cxn>
                <a:cxn ang="0">
                  <a:pos x="T2" y="T3"/>
                </a:cxn>
                <a:cxn ang="0">
                  <a:pos x="T4" y="T5"/>
                </a:cxn>
                <a:cxn ang="0">
                  <a:pos x="T6" y="T7"/>
                </a:cxn>
                <a:cxn ang="0">
                  <a:pos x="T8" y="T9"/>
                </a:cxn>
              </a:cxnLst>
              <a:rect l="0" t="0" r="r" b="b"/>
              <a:pathLst>
                <a:path w="14" h="13">
                  <a:moveTo>
                    <a:pt x="1" y="13"/>
                  </a:moveTo>
                  <a:lnTo>
                    <a:pt x="0" y="12"/>
                  </a:lnTo>
                  <a:lnTo>
                    <a:pt x="12" y="0"/>
                  </a:lnTo>
                  <a:lnTo>
                    <a:pt x="14" y="1"/>
                  </a:lnTo>
                  <a:lnTo>
                    <a:pt x="1" y="13"/>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27" name="Freeform 491"/>
            <p:cNvSpPr/>
            <p:nvPr/>
          </p:nvSpPr>
          <p:spPr bwMode="auto">
            <a:xfrm>
              <a:off x="6597651" y="693738"/>
              <a:ext cx="12700" cy="12700"/>
            </a:xfrm>
            <a:custGeom>
              <a:avLst/>
              <a:gdLst>
                <a:gd name="T0" fmla="*/ 0 w 8"/>
                <a:gd name="T1" fmla="*/ 8 h 8"/>
                <a:gd name="T2" fmla="*/ 0 w 8"/>
                <a:gd name="T3" fmla="*/ 8 h 8"/>
                <a:gd name="T4" fmla="*/ 7 w 8"/>
                <a:gd name="T5" fmla="*/ 0 h 8"/>
                <a:gd name="T6" fmla="*/ 8 w 8"/>
                <a:gd name="T7" fmla="*/ 1 h 8"/>
                <a:gd name="T8" fmla="*/ 0 w 8"/>
                <a:gd name="T9" fmla="*/ 8 h 8"/>
              </a:gdLst>
              <a:ahLst/>
              <a:cxnLst>
                <a:cxn ang="0">
                  <a:pos x="T0" y="T1"/>
                </a:cxn>
                <a:cxn ang="0">
                  <a:pos x="T2" y="T3"/>
                </a:cxn>
                <a:cxn ang="0">
                  <a:pos x="T4" y="T5"/>
                </a:cxn>
                <a:cxn ang="0">
                  <a:pos x="T6" y="T7"/>
                </a:cxn>
                <a:cxn ang="0">
                  <a:pos x="T8" y="T9"/>
                </a:cxn>
              </a:cxnLst>
              <a:rect l="0" t="0" r="r" b="b"/>
              <a:pathLst>
                <a:path w="8" h="8">
                  <a:moveTo>
                    <a:pt x="0" y="8"/>
                  </a:moveTo>
                  <a:lnTo>
                    <a:pt x="0" y="8"/>
                  </a:lnTo>
                  <a:lnTo>
                    <a:pt x="7" y="0"/>
                  </a:lnTo>
                  <a:lnTo>
                    <a:pt x="8" y="1"/>
                  </a:lnTo>
                  <a:lnTo>
                    <a:pt x="0" y="8"/>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28" name="Freeform 492"/>
            <p:cNvSpPr/>
            <p:nvPr/>
          </p:nvSpPr>
          <p:spPr bwMode="auto">
            <a:xfrm>
              <a:off x="6597651" y="701675"/>
              <a:ext cx="19050" cy="20638"/>
            </a:xfrm>
            <a:custGeom>
              <a:avLst/>
              <a:gdLst>
                <a:gd name="T0" fmla="*/ 0 w 12"/>
                <a:gd name="T1" fmla="*/ 13 h 13"/>
                <a:gd name="T2" fmla="*/ 0 w 12"/>
                <a:gd name="T3" fmla="*/ 13 h 13"/>
                <a:gd name="T4" fmla="*/ 12 w 12"/>
                <a:gd name="T5" fmla="*/ 0 h 13"/>
                <a:gd name="T6" fmla="*/ 12 w 12"/>
                <a:gd name="T7" fmla="*/ 1 h 13"/>
                <a:gd name="T8" fmla="*/ 0 w 12"/>
                <a:gd name="T9" fmla="*/ 13 h 13"/>
              </a:gdLst>
              <a:ahLst/>
              <a:cxnLst>
                <a:cxn ang="0">
                  <a:pos x="T0" y="T1"/>
                </a:cxn>
                <a:cxn ang="0">
                  <a:pos x="T2" y="T3"/>
                </a:cxn>
                <a:cxn ang="0">
                  <a:pos x="T4" y="T5"/>
                </a:cxn>
                <a:cxn ang="0">
                  <a:pos x="T6" y="T7"/>
                </a:cxn>
                <a:cxn ang="0">
                  <a:pos x="T8" y="T9"/>
                </a:cxn>
              </a:cxnLst>
              <a:rect l="0" t="0" r="r" b="b"/>
              <a:pathLst>
                <a:path w="12" h="13">
                  <a:moveTo>
                    <a:pt x="0" y="13"/>
                  </a:moveTo>
                  <a:lnTo>
                    <a:pt x="0" y="13"/>
                  </a:lnTo>
                  <a:lnTo>
                    <a:pt x="12" y="0"/>
                  </a:lnTo>
                  <a:lnTo>
                    <a:pt x="12" y="1"/>
                  </a:lnTo>
                  <a:lnTo>
                    <a:pt x="0" y="13"/>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29" name="Freeform 493"/>
            <p:cNvSpPr/>
            <p:nvPr/>
          </p:nvSpPr>
          <p:spPr bwMode="auto">
            <a:xfrm>
              <a:off x="6613526" y="709613"/>
              <a:ext cx="12700" cy="14288"/>
            </a:xfrm>
            <a:custGeom>
              <a:avLst/>
              <a:gdLst>
                <a:gd name="T0" fmla="*/ 0 w 8"/>
                <a:gd name="T1" fmla="*/ 9 h 9"/>
                <a:gd name="T2" fmla="*/ 0 w 8"/>
                <a:gd name="T3" fmla="*/ 8 h 9"/>
                <a:gd name="T4" fmla="*/ 7 w 8"/>
                <a:gd name="T5" fmla="*/ 0 h 9"/>
                <a:gd name="T6" fmla="*/ 8 w 8"/>
                <a:gd name="T7" fmla="*/ 1 h 9"/>
                <a:gd name="T8" fmla="*/ 0 w 8"/>
                <a:gd name="T9" fmla="*/ 9 h 9"/>
              </a:gdLst>
              <a:ahLst/>
              <a:cxnLst>
                <a:cxn ang="0">
                  <a:pos x="T0" y="T1"/>
                </a:cxn>
                <a:cxn ang="0">
                  <a:pos x="T2" y="T3"/>
                </a:cxn>
                <a:cxn ang="0">
                  <a:pos x="T4" y="T5"/>
                </a:cxn>
                <a:cxn ang="0">
                  <a:pos x="T6" y="T7"/>
                </a:cxn>
                <a:cxn ang="0">
                  <a:pos x="T8" y="T9"/>
                </a:cxn>
              </a:cxnLst>
              <a:rect l="0" t="0" r="r" b="b"/>
              <a:pathLst>
                <a:path w="8" h="9">
                  <a:moveTo>
                    <a:pt x="0" y="9"/>
                  </a:moveTo>
                  <a:lnTo>
                    <a:pt x="0" y="8"/>
                  </a:lnTo>
                  <a:lnTo>
                    <a:pt x="7" y="0"/>
                  </a:lnTo>
                  <a:lnTo>
                    <a:pt x="8" y="1"/>
                  </a:lnTo>
                  <a:lnTo>
                    <a:pt x="0" y="9"/>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30" name="Freeform 494"/>
            <p:cNvSpPr/>
            <p:nvPr/>
          </p:nvSpPr>
          <p:spPr bwMode="auto">
            <a:xfrm>
              <a:off x="6613526" y="717550"/>
              <a:ext cx="20638" cy="22225"/>
            </a:xfrm>
            <a:custGeom>
              <a:avLst/>
              <a:gdLst>
                <a:gd name="T0" fmla="*/ 1 w 13"/>
                <a:gd name="T1" fmla="*/ 14 h 14"/>
                <a:gd name="T2" fmla="*/ 0 w 13"/>
                <a:gd name="T3" fmla="*/ 12 h 14"/>
                <a:gd name="T4" fmla="*/ 12 w 13"/>
                <a:gd name="T5" fmla="*/ 0 h 14"/>
                <a:gd name="T6" fmla="*/ 13 w 13"/>
                <a:gd name="T7" fmla="*/ 1 h 14"/>
                <a:gd name="T8" fmla="*/ 1 w 13"/>
                <a:gd name="T9" fmla="*/ 14 h 14"/>
              </a:gdLst>
              <a:ahLst/>
              <a:cxnLst>
                <a:cxn ang="0">
                  <a:pos x="T0" y="T1"/>
                </a:cxn>
                <a:cxn ang="0">
                  <a:pos x="T2" y="T3"/>
                </a:cxn>
                <a:cxn ang="0">
                  <a:pos x="T4" y="T5"/>
                </a:cxn>
                <a:cxn ang="0">
                  <a:pos x="T6" y="T7"/>
                </a:cxn>
                <a:cxn ang="0">
                  <a:pos x="T8" y="T9"/>
                </a:cxn>
              </a:cxnLst>
              <a:rect l="0" t="0" r="r" b="b"/>
              <a:pathLst>
                <a:path w="13" h="14">
                  <a:moveTo>
                    <a:pt x="1" y="14"/>
                  </a:moveTo>
                  <a:lnTo>
                    <a:pt x="0" y="12"/>
                  </a:lnTo>
                  <a:lnTo>
                    <a:pt x="12" y="0"/>
                  </a:lnTo>
                  <a:lnTo>
                    <a:pt x="13" y="1"/>
                  </a:lnTo>
                  <a:lnTo>
                    <a:pt x="1" y="14"/>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31" name="Freeform 495"/>
            <p:cNvSpPr/>
            <p:nvPr/>
          </p:nvSpPr>
          <p:spPr bwMode="auto">
            <a:xfrm>
              <a:off x="6629401" y="725488"/>
              <a:ext cx="12700" cy="14288"/>
            </a:xfrm>
            <a:custGeom>
              <a:avLst/>
              <a:gdLst>
                <a:gd name="T0" fmla="*/ 1 w 8"/>
                <a:gd name="T1" fmla="*/ 9 h 9"/>
                <a:gd name="T2" fmla="*/ 0 w 8"/>
                <a:gd name="T3" fmla="*/ 8 h 9"/>
                <a:gd name="T4" fmla="*/ 7 w 8"/>
                <a:gd name="T5" fmla="*/ 0 h 9"/>
                <a:gd name="T6" fmla="*/ 8 w 8"/>
                <a:gd name="T7" fmla="*/ 1 h 9"/>
                <a:gd name="T8" fmla="*/ 1 w 8"/>
                <a:gd name="T9" fmla="*/ 9 h 9"/>
              </a:gdLst>
              <a:ahLst/>
              <a:cxnLst>
                <a:cxn ang="0">
                  <a:pos x="T0" y="T1"/>
                </a:cxn>
                <a:cxn ang="0">
                  <a:pos x="T2" y="T3"/>
                </a:cxn>
                <a:cxn ang="0">
                  <a:pos x="T4" y="T5"/>
                </a:cxn>
                <a:cxn ang="0">
                  <a:pos x="T6" y="T7"/>
                </a:cxn>
                <a:cxn ang="0">
                  <a:pos x="T8" y="T9"/>
                </a:cxn>
              </a:cxnLst>
              <a:rect l="0" t="0" r="r" b="b"/>
              <a:pathLst>
                <a:path w="8" h="9">
                  <a:moveTo>
                    <a:pt x="1" y="9"/>
                  </a:moveTo>
                  <a:lnTo>
                    <a:pt x="0" y="8"/>
                  </a:lnTo>
                  <a:lnTo>
                    <a:pt x="7" y="0"/>
                  </a:lnTo>
                  <a:lnTo>
                    <a:pt x="8" y="1"/>
                  </a:lnTo>
                  <a:lnTo>
                    <a:pt x="1" y="9"/>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32" name="Freeform 496"/>
            <p:cNvSpPr/>
            <p:nvPr/>
          </p:nvSpPr>
          <p:spPr bwMode="auto">
            <a:xfrm>
              <a:off x="6629401" y="735013"/>
              <a:ext cx="20638" cy="19050"/>
            </a:xfrm>
            <a:custGeom>
              <a:avLst/>
              <a:gdLst>
                <a:gd name="T0" fmla="*/ 1 w 13"/>
                <a:gd name="T1" fmla="*/ 12 h 12"/>
                <a:gd name="T2" fmla="*/ 0 w 13"/>
                <a:gd name="T3" fmla="*/ 12 h 12"/>
                <a:gd name="T4" fmla="*/ 12 w 13"/>
                <a:gd name="T5" fmla="*/ 0 h 12"/>
                <a:gd name="T6" fmla="*/ 13 w 13"/>
                <a:gd name="T7" fmla="*/ 0 h 12"/>
                <a:gd name="T8" fmla="*/ 1 w 13"/>
                <a:gd name="T9" fmla="*/ 12 h 12"/>
              </a:gdLst>
              <a:ahLst/>
              <a:cxnLst>
                <a:cxn ang="0">
                  <a:pos x="T0" y="T1"/>
                </a:cxn>
                <a:cxn ang="0">
                  <a:pos x="T2" y="T3"/>
                </a:cxn>
                <a:cxn ang="0">
                  <a:pos x="T4" y="T5"/>
                </a:cxn>
                <a:cxn ang="0">
                  <a:pos x="T6" y="T7"/>
                </a:cxn>
                <a:cxn ang="0">
                  <a:pos x="T8" y="T9"/>
                </a:cxn>
              </a:cxnLst>
              <a:rect l="0" t="0" r="r" b="b"/>
              <a:pathLst>
                <a:path w="13" h="12">
                  <a:moveTo>
                    <a:pt x="1" y="12"/>
                  </a:moveTo>
                  <a:lnTo>
                    <a:pt x="0" y="12"/>
                  </a:lnTo>
                  <a:lnTo>
                    <a:pt x="12" y="0"/>
                  </a:lnTo>
                  <a:lnTo>
                    <a:pt x="13" y="0"/>
                  </a:lnTo>
                  <a:lnTo>
                    <a:pt x="1" y="12"/>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33" name="Freeform 497"/>
            <p:cNvSpPr/>
            <p:nvPr/>
          </p:nvSpPr>
          <p:spPr bwMode="auto">
            <a:xfrm>
              <a:off x="6645276" y="742950"/>
              <a:ext cx="12700" cy="12700"/>
            </a:xfrm>
            <a:custGeom>
              <a:avLst/>
              <a:gdLst>
                <a:gd name="T0" fmla="*/ 1 w 8"/>
                <a:gd name="T1" fmla="*/ 8 h 8"/>
                <a:gd name="T2" fmla="*/ 0 w 8"/>
                <a:gd name="T3" fmla="*/ 7 h 8"/>
                <a:gd name="T4" fmla="*/ 7 w 8"/>
                <a:gd name="T5" fmla="*/ 0 h 8"/>
                <a:gd name="T6" fmla="*/ 8 w 8"/>
                <a:gd name="T7" fmla="*/ 0 h 8"/>
                <a:gd name="T8" fmla="*/ 1 w 8"/>
                <a:gd name="T9" fmla="*/ 8 h 8"/>
              </a:gdLst>
              <a:ahLst/>
              <a:cxnLst>
                <a:cxn ang="0">
                  <a:pos x="T0" y="T1"/>
                </a:cxn>
                <a:cxn ang="0">
                  <a:pos x="T2" y="T3"/>
                </a:cxn>
                <a:cxn ang="0">
                  <a:pos x="T4" y="T5"/>
                </a:cxn>
                <a:cxn ang="0">
                  <a:pos x="T6" y="T7"/>
                </a:cxn>
                <a:cxn ang="0">
                  <a:pos x="T8" y="T9"/>
                </a:cxn>
              </a:cxnLst>
              <a:rect l="0" t="0" r="r" b="b"/>
              <a:pathLst>
                <a:path w="8" h="8">
                  <a:moveTo>
                    <a:pt x="1" y="8"/>
                  </a:moveTo>
                  <a:lnTo>
                    <a:pt x="0" y="7"/>
                  </a:lnTo>
                  <a:lnTo>
                    <a:pt x="7" y="0"/>
                  </a:lnTo>
                  <a:lnTo>
                    <a:pt x="8" y="0"/>
                  </a:lnTo>
                  <a:lnTo>
                    <a:pt x="1" y="8"/>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34" name="Freeform 498"/>
            <p:cNvSpPr/>
            <p:nvPr/>
          </p:nvSpPr>
          <p:spPr bwMode="auto">
            <a:xfrm>
              <a:off x="6645276" y="749300"/>
              <a:ext cx="20638" cy="22225"/>
            </a:xfrm>
            <a:custGeom>
              <a:avLst/>
              <a:gdLst>
                <a:gd name="T0" fmla="*/ 1 w 13"/>
                <a:gd name="T1" fmla="*/ 14 h 14"/>
                <a:gd name="T2" fmla="*/ 0 w 13"/>
                <a:gd name="T3" fmla="*/ 13 h 14"/>
                <a:gd name="T4" fmla="*/ 13 w 13"/>
                <a:gd name="T5" fmla="*/ 0 h 14"/>
                <a:gd name="T6" fmla="*/ 13 w 13"/>
                <a:gd name="T7" fmla="*/ 2 h 14"/>
                <a:gd name="T8" fmla="*/ 1 w 13"/>
                <a:gd name="T9" fmla="*/ 14 h 14"/>
              </a:gdLst>
              <a:ahLst/>
              <a:cxnLst>
                <a:cxn ang="0">
                  <a:pos x="T0" y="T1"/>
                </a:cxn>
                <a:cxn ang="0">
                  <a:pos x="T2" y="T3"/>
                </a:cxn>
                <a:cxn ang="0">
                  <a:pos x="T4" y="T5"/>
                </a:cxn>
                <a:cxn ang="0">
                  <a:pos x="T6" y="T7"/>
                </a:cxn>
                <a:cxn ang="0">
                  <a:pos x="T8" y="T9"/>
                </a:cxn>
              </a:cxnLst>
              <a:rect l="0" t="0" r="r" b="b"/>
              <a:pathLst>
                <a:path w="13" h="14">
                  <a:moveTo>
                    <a:pt x="1" y="14"/>
                  </a:moveTo>
                  <a:lnTo>
                    <a:pt x="0" y="13"/>
                  </a:lnTo>
                  <a:lnTo>
                    <a:pt x="13" y="0"/>
                  </a:lnTo>
                  <a:lnTo>
                    <a:pt x="13" y="2"/>
                  </a:lnTo>
                  <a:lnTo>
                    <a:pt x="1" y="14"/>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35" name="Freeform 499"/>
            <p:cNvSpPr/>
            <p:nvPr/>
          </p:nvSpPr>
          <p:spPr bwMode="auto">
            <a:xfrm>
              <a:off x="6661151" y="758825"/>
              <a:ext cx="12700" cy="12700"/>
            </a:xfrm>
            <a:custGeom>
              <a:avLst/>
              <a:gdLst>
                <a:gd name="T0" fmla="*/ 1 w 8"/>
                <a:gd name="T1" fmla="*/ 8 h 8"/>
                <a:gd name="T2" fmla="*/ 0 w 8"/>
                <a:gd name="T3" fmla="*/ 7 h 8"/>
                <a:gd name="T4" fmla="*/ 8 w 8"/>
                <a:gd name="T5" fmla="*/ 0 h 8"/>
                <a:gd name="T6" fmla="*/ 8 w 8"/>
                <a:gd name="T7" fmla="*/ 0 h 8"/>
                <a:gd name="T8" fmla="*/ 1 w 8"/>
                <a:gd name="T9" fmla="*/ 8 h 8"/>
              </a:gdLst>
              <a:ahLst/>
              <a:cxnLst>
                <a:cxn ang="0">
                  <a:pos x="T0" y="T1"/>
                </a:cxn>
                <a:cxn ang="0">
                  <a:pos x="T2" y="T3"/>
                </a:cxn>
                <a:cxn ang="0">
                  <a:pos x="T4" y="T5"/>
                </a:cxn>
                <a:cxn ang="0">
                  <a:pos x="T6" y="T7"/>
                </a:cxn>
                <a:cxn ang="0">
                  <a:pos x="T8" y="T9"/>
                </a:cxn>
              </a:cxnLst>
              <a:rect l="0" t="0" r="r" b="b"/>
              <a:pathLst>
                <a:path w="8" h="8">
                  <a:moveTo>
                    <a:pt x="1" y="8"/>
                  </a:moveTo>
                  <a:lnTo>
                    <a:pt x="0" y="7"/>
                  </a:lnTo>
                  <a:lnTo>
                    <a:pt x="8" y="0"/>
                  </a:lnTo>
                  <a:lnTo>
                    <a:pt x="8" y="0"/>
                  </a:lnTo>
                  <a:lnTo>
                    <a:pt x="1" y="8"/>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36" name="Freeform 500"/>
            <p:cNvSpPr/>
            <p:nvPr/>
          </p:nvSpPr>
          <p:spPr bwMode="auto">
            <a:xfrm>
              <a:off x="6661151" y="766763"/>
              <a:ext cx="22225" cy="20638"/>
            </a:xfrm>
            <a:custGeom>
              <a:avLst/>
              <a:gdLst>
                <a:gd name="T0" fmla="*/ 1 w 14"/>
                <a:gd name="T1" fmla="*/ 13 h 13"/>
                <a:gd name="T2" fmla="*/ 0 w 14"/>
                <a:gd name="T3" fmla="*/ 12 h 13"/>
                <a:gd name="T4" fmla="*/ 12 w 14"/>
                <a:gd name="T5" fmla="*/ 0 h 13"/>
                <a:gd name="T6" fmla="*/ 14 w 14"/>
                <a:gd name="T7" fmla="*/ 0 h 13"/>
                <a:gd name="T8" fmla="*/ 1 w 14"/>
                <a:gd name="T9" fmla="*/ 13 h 13"/>
              </a:gdLst>
              <a:ahLst/>
              <a:cxnLst>
                <a:cxn ang="0">
                  <a:pos x="T0" y="T1"/>
                </a:cxn>
                <a:cxn ang="0">
                  <a:pos x="T2" y="T3"/>
                </a:cxn>
                <a:cxn ang="0">
                  <a:pos x="T4" y="T5"/>
                </a:cxn>
                <a:cxn ang="0">
                  <a:pos x="T6" y="T7"/>
                </a:cxn>
                <a:cxn ang="0">
                  <a:pos x="T8" y="T9"/>
                </a:cxn>
              </a:cxnLst>
              <a:rect l="0" t="0" r="r" b="b"/>
              <a:pathLst>
                <a:path w="14" h="13">
                  <a:moveTo>
                    <a:pt x="1" y="13"/>
                  </a:moveTo>
                  <a:lnTo>
                    <a:pt x="0" y="12"/>
                  </a:lnTo>
                  <a:lnTo>
                    <a:pt x="12" y="0"/>
                  </a:lnTo>
                  <a:lnTo>
                    <a:pt x="14" y="0"/>
                  </a:lnTo>
                  <a:lnTo>
                    <a:pt x="1" y="13"/>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37" name="Freeform 501"/>
            <p:cNvSpPr/>
            <p:nvPr/>
          </p:nvSpPr>
          <p:spPr bwMode="auto">
            <a:xfrm>
              <a:off x="6678614" y="774700"/>
              <a:ext cx="12700" cy="12700"/>
            </a:xfrm>
            <a:custGeom>
              <a:avLst/>
              <a:gdLst>
                <a:gd name="T0" fmla="*/ 0 w 8"/>
                <a:gd name="T1" fmla="*/ 8 h 8"/>
                <a:gd name="T2" fmla="*/ 0 w 8"/>
                <a:gd name="T3" fmla="*/ 8 h 8"/>
                <a:gd name="T4" fmla="*/ 7 w 8"/>
                <a:gd name="T5" fmla="*/ 0 h 8"/>
                <a:gd name="T6" fmla="*/ 8 w 8"/>
                <a:gd name="T7" fmla="*/ 1 h 8"/>
                <a:gd name="T8" fmla="*/ 0 w 8"/>
                <a:gd name="T9" fmla="*/ 8 h 8"/>
              </a:gdLst>
              <a:ahLst/>
              <a:cxnLst>
                <a:cxn ang="0">
                  <a:pos x="T0" y="T1"/>
                </a:cxn>
                <a:cxn ang="0">
                  <a:pos x="T2" y="T3"/>
                </a:cxn>
                <a:cxn ang="0">
                  <a:pos x="T4" y="T5"/>
                </a:cxn>
                <a:cxn ang="0">
                  <a:pos x="T6" y="T7"/>
                </a:cxn>
                <a:cxn ang="0">
                  <a:pos x="T8" y="T9"/>
                </a:cxn>
              </a:cxnLst>
              <a:rect l="0" t="0" r="r" b="b"/>
              <a:pathLst>
                <a:path w="8" h="8">
                  <a:moveTo>
                    <a:pt x="0" y="8"/>
                  </a:moveTo>
                  <a:lnTo>
                    <a:pt x="0" y="8"/>
                  </a:lnTo>
                  <a:lnTo>
                    <a:pt x="7" y="0"/>
                  </a:lnTo>
                  <a:lnTo>
                    <a:pt x="8" y="1"/>
                  </a:lnTo>
                  <a:lnTo>
                    <a:pt x="0" y="8"/>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38" name="Freeform 502"/>
            <p:cNvSpPr/>
            <p:nvPr/>
          </p:nvSpPr>
          <p:spPr bwMode="auto">
            <a:xfrm>
              <a:off x="6678614" y="782638"/>
              <a:ext cx="19050" cy="20638"/>
            </a:xfrm>
            <a:custGeom>
              <a:avLst/>
              <a:gdLst>
                <a:gd name="T0" fmla="*/ 0 w 12"/>
                <a:gd name="T1" fmla="*/ 13 h 13"/>
                <a:gd name="T2" fmla="*/ 0 w 12"/>
                <a:gd name="T3" fmla="*/ 12 h 13"/>
                <a:gd name="T4" fmla="*/ 12 w 12"/>
                <a:gd name="T5" fmla="*/ 0 h 13"/>
                <a:gd name="T6" fmla="*/ 12 w 12"/>
                <a:gd name="T7" fmla="*/ 1 h 13"/>
                <a:gd name="T8" fmla="*/ 0 w 12"/>
                <a:gd name="T9" fmla="*/ 13 h 13"/>
              </a:gdLst>
              <a:ahLst/>
              <a:cxnLst>
                <a:cxn ang="0">
                  <a:pos x="T0" y="T1"/>
                </a:cxn>
                <a:cxn ang="0">
                  <a:pos x="T2" y="T3"/>
                </a:cxn>
                <a:cxn ang="0">
                  <a:pos x="T4" y="T5"/>
                </a:cxn>
                <a:cxn ang="0">
                  <a:pos x="T6" y="T7"/>
                </a:cxn>
                <a:cxn ang="0">
                  <a:pos x="T8" y="T9"/>
                </a:cxn>
              </a:cxnLst>
              <a:rect l="0" t="0" r="r" b="b"/>
              <a:pathLst>
                <a:path w="12" h="13">
                  <a:moveTo>
                    <a:pt x="0" y="13"/>
                  </a:moveTo>
                  <a:lnTo>
                    <a:pt x="0" y="12"/>
                  </a:lnTo>
                  <a:lnTo>
                    <a:pt x="12" y="0"/>
                  </a:lnTo>
                  <a:lnTo>
                    <a:pt x="12" y="1"/>
                  </a:lnTo>
                  <a:lnTo>
                    <a:pt x="0" y="13"/>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39" name="Freeform 503"/>
            <p:cNvSpPr/>
            <p:nvPr/>
          </p:nvSpPr>
          <p:spPr bwMode="auto">
            <a:xfrm>
              <a:off x="6692901" y="790575"/>
              <a:ext cx="14288" cy="14288"/>
            </a:xfrm>
            <a:custGeom>
              <a:avLst/>
              <a:gdLst>
                <a:gd name="T0" fmla="*/ 1 w 9"/>
                <a:gd name="T1" fmla="*/ 9 h 9"/>
                <a:gd name="T2" fmla="*/ 0 w 9"/>
                <a:gd name="T3" fmla="*/ 7 h 9"/>
                <a:gd name="T4" fmla="*/ 8 w 9"/>
                <a:gd name="T5" fmla="*/ 0 h 9"/>
                <a:gd name="T6" fmla="*/ 9 w 9"/>
                <a:gd name="T7" fmla="*/ 1 h 9"/>
                <a:gd name="T8" fmla="*/ 1 w 9"/>
                <a:gd name="T9" fmla="*/ 9 h 9"/>
              </a:gdLst>
              <a:ahLst/>
              <a:cxnLst>
                <a:cxn ang="0">
                  <a:pos x="T0" y="T1"/>
                </a:cxn>
                <a:cxn ang="0">
                  <a:pos x="T2" y="T3"/>
                </a:cxn>
                <a:cxn ang="0">
                  <a:pos x="T4" y="T5"/>
                </a:cxn>
                <a:cxn ang="0">
                  <a:pos x="T6" y="T7"/>
                </a:cxn>
                <a:cxn ang="0">
                  <a:pos x="T8" y="T9"/>
                </a:cxn>
              </a:cxnLst>
              <a:rect l="0" t="0" r="r" b="b"/>
              <a:pathLst>
                <a:path w="9" h="9">
                  <a:moveTo>
                    <a:pt x="1" y="9"/>
                  </a:moveTo>
                  <a:lnTo>
                    <a:pt x="0" y="7"/>
                  </a:lnTo>
                  <a:lnTo>
                    <a:pt x="8" y="0"/>
                  </a:lnTo>
                  <a:lnTo>
                    <a:pt x="9" y="1"/>
                  </a:lnTo>
                  <a:lnTo>
                    <a:pt x="1" y="9"/>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40" name="Freeform 504"/>
            <p:cNvSpPr/>
            <p:nvPr/>
          </p:nvSpPr>
          <p:spPr bwMode="auto">
            <a:xfrm>
              <a:off x="6692901" y="798513"/>
              <a:ext cx="22225" cy="20638"/>
            </a:xfrm>
            <a:custGeom>
              <a:avLst/>
              <a:gdLst>
                <a:gd name="T0" fmla="*/ 2 w 14"/>
                <a:gd name="T1" fmla="*/ 13 h 13"/>
                <a:gd name="T2" fmla="*/ 0 w 14"/>
                <a:gd name="T3" fmla="*/ 12 h 13"/>
                <a:gd name="T4" fmla="*/ 13 w 14"/>
                <a:gd name="T5" fmla="*/ 0 h 13"/>
                <a:gd name="T6" fmla="*/ 14 w 14"/>
                <a:gd name="T7" fmla="*/ 1 h 13"/>
                <a:gd name="T8" fmla="*/ 2 w 14"/>
                <a:gd name="T9" fmla="*/ 13 h 13"/>
              </a:gdLst>
              <a:ahLst/>
              <a:cxnLst>
                <a:cxn ang="0">
                  <a:pos x="T0" y="T1"/>
                </a:cxn>
                <a:cxn ang="0">
                  <a:pos x="T2" y="T3"/>
                </a:cxn>
                <a:cxn ang="0">
                  <a:pos x="T4" y="T5"/>
                </a:cxn>
                <a:cxn ang="0">
                  <a:pos x="T6" y="T7"/>
                </a:cxn>
                <a:cxn ang="0">
                  <a:pos x="T8" y="T9"/>
                </a:cxn>
              </a:cxnLst>
              <a:rect l="0" t="0" r="r" b="b"/>
              <a:pathLst>
                <a:path w="14" h="13">
                  <a:moveTo>
                    <a:pt x="2" y="13"/>
                  </a:moveTo>
                  <a:lnTo>
                    <a:pt x="0" y="12"/>
                  </a:lnTo>
                  <a:lnTo>
                    <a:pt x="13" y="0"/>
                  </a:lnTo>
                  <a:lnTo>
                    <a:pt x="14" y="1"/>
                  </a:lnTo>
                  <a:lnTo>
                    <a:pt x="2" y="13"/>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41" name="Freeform 505"/>
            <p:cNvSpPr/>
            <p:nvPr/>
          </p:nvSpPr>
          <p:spPr bwMode="auto">
            <a:xfrm>
              <a:off x="6710364" y="806450"/>
              <a:ext cx="12700" cy="12700"/>
            </a:xfrm>
            <a:custGeom>
              <a:avLst/>
              <a:gdLst>
                <a:gd name="T0" fmla="*/ 0 w 8"/>
                <a:gd name="T1" fmla="*/ 8 h 8"/>
                <a:gd name="T2" fmla="*/ 0 w 8"/>
                <a:gd name="T3" fmla="*/ 8 h 8"/>
                <a:gd name="T4" fmla="*/ 7 w 8"/>
                <a:gd name="T5" fmla="*/ 0 h 8"/>
                <a:gd name="T6" fmla="*/ 8 w 8"/>
                <a:gd name="T7" fmla="*/ 1 h 8"/>
                <a:gd name="T8" fmla="*/ 0 w 8"/>
                <a:gd name="T9" fmla="*/ 8 h 8"/>
              </a:gdLst>
              <a:ahLst/>
              <a:cxnLst>
                <a:cxn ang="0">
                  <a:pos x="T0" y="T1"/>
                </a:cxn>
                <a:cxn ang="0">
                  <a:pos x="T2" y="T3"/>
                </a:cxn>
                <a:cxn ang="0">
                  <a:pos x="T4" y="T5"/>
                </a:cxn>
                <a:cxn ang="0">
                  <a:pos x="T6" y="T7"/>
                </a:cxn>
                <a:cxn ang="0">
                  <a:pos x="T8" y="T9"/>
                </a:cxn>
              </a:cxnLst>
              <a:rect l="0" t="0" r="r" b="b"/>
              <a:pathLst>
                <a:path w="8" h="8">
                  <a:moveTo>
                    <a:pt x="0" y="8"/>
                  </a:moveTo>
                  <a:lnTo>
                    <a:pt x="0" y="8"/>
                  </a:lnTo>
                  <a:lnTo>
                    <a:pt x="7" y="0"/>
                  </a:lnTo>
                  <a:lnTo>
                    <a:pt x="8" y="1"/>
                  </a:lnTo>
                  <a:lnTo>
                    <a:pt x="0" y="8"/>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42" name="Freeform 506"/>
            <p:cNvSpPr/>
            <p:nvPr/>
          </p:nvSpPr>
          <p:spPr bwMode="auto">
            <a:xfrm>
              <a:off x="6710364" y="815975"/>
              <a:ext cx="20638" cy="19050"/>
            </a:xfrm>
            <a:custGeom>
              <a:avLst/>
              <a:gdLst>
                <a:gd name="T0" fmla="*/ 0 w 13"/>
                <a:gd name="T1" fmla="*/ 12 h 12"/>
                <a:gd name="T2" fmla="*/ 0 w 13"/>
                <a:gd name="T3" fmla="*/ 12 h 12"/>
                <a:gd name="T4" fmla="*/ 12 w 13"/>
                <a:gd name="T5" fmla="*/ 0 h 12"/>
                <a:gd name="T6" fmla="*/ 13 w 13"/>
                <a:gd name="T7" fmla="*/ 0 h 12"/>
                <a:gd name="T8" fmla="*/ 0 w 13"/>
                <a:gd name="T9" fmla="*/ 12 h 12"/>
              </a:gdLst>
              <a:ahLst/>
              <a:cxnLst>
                <a:cxn ang="0">
                  <a:pos x="T0" y="T1"/>
                </a:cxn>
                <a:cxn ang="0">
                  <a:pos x="T2" y="T3"/>
                </a:cxn>
                <a:cxn ang="0">
                  <a:pos x="T4" y="T5"/>
                </a:cxn>
                <a:cxn ang="0">
                  <a:pos x="T6" y="T7"/>
                </a:cxn>
                <a:cxn ang="0">
                  <a:pos x="T8" y="T9"/>
                </a:cxn>
              </a:cxnLst>
              <a:rect l="0" t="0" r="r" b="b"/>
              <a:pathLst>
                <a:path w="13" h="12">
                  <a:moveTo>
                    <a:pt x="0" y="12"/>
                  </a:moveTo>
                  <a:lnTo>
                    <a:pt x="0" y="12"/>
                  </a:lnTo>
                  <a:lnTo>
                    <a:pt x="12" y="0"/>
                  </a:lnTo>
                  <a:lnTo>
                    <a:pt x="13" y="0"/>
                  </a:lnTo>
                  <a:lnTo>
                    <a:pt x="0" y="12"/>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43" name="Freeform 507"/>
            <p:cNvSpPr/>
            <p:nvPr/>
          </p:nvSpPr>
          <p:spPr bwMode="auto">
            <a:xfrm>
              <a:off x="6726239" y="823913"/>
              <a:ext cx="12700" cy="12700"/>
            </a:xfrm>
            <a:custGeom>
              <a:avLst/>
              <a:gdLst>
                <a:gd name="T0" fmla="*/ 1 w 8"/>
                <a:gd name="T1" fmla="*/ 8 h 8"/>
                <a:gd name="T2" fmla="*/ 0 w 8"/>
                <a:gd name="T3" fmla="*/ 7 h 8"/>
                <a:gd name="T4" fmla="*/ 7 w 8"/>
                <a:gd name="T5" fmla="*/ 0 h 8"/>
                <a:gd name="T6" fmla="*/ 8 w 8"/>
                <a:gd name="T7" fmla="*/ 0 h 8"/>
                <a:gd name="T8" fmla="*/ 1 w 8"/>
                <a:gd name="T9" fmla="*/ 8 h 8"/>
              </a:gdLst>
              <a:ahLst/>
              <a:cxnLst>
                <a:cxn ang="0">
                  <a:pos x="T0" y="T1"/>
                </a:cxn>
                <a:cxn ang="0">
                  <a:pos x="T2" y="T3"/>
                </a:cxn>
                <a:cxn ang="0">
                  <a:pos x="T4" y="T5"/>
                </a:cxn>
                <a:cxn ang="0">
                  <a:pos x="T6" y="T7"/>
                </a:cxn>
                <a:cxn ang="0">
                  <a:pos x="T8" y="T9"/>
                </a:cxn>
              </a:cxnLst>
              <a:rect l="0" t="0" r="r" b="b"/>
              <a:pathLst>
                <a:path w="8" h="8">
                  <a:moveTo>
                    <a:pt x="1" y="8"/>
                  </a:moveTo>
                  <a:lnTo>
                    <a:pt x="0" y="7"/>
                  </a:lnTo>
                  <a:lnTo>
                    <a:pt x="7" y="0"/>
                  </a:lnTo>
                  <a:lnTo>
                    <a:pt x="8" y="0"/>
                  </a:lnTo>
                  <a:lnTo>
                    <a:pt x="1" y="8"/>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44" name="Freeform 508"/>
            <p:cNvSpPr/>
            <p:nvPr/>
          </p:nvSpPr>
          <p:spPr bwMode="auto">
            <a:xfrm>
              <a:off x="6726239" y="830263"/>
              <a:ext cx="20638" cy="22225"/>
            </a:xfrm>
            <a:custGeom>
              <a:avLst/>
              <a:gdLst>
                <a:gd name="T0" fmla="*/ 1 w 13"/>
                <a:gd name="T1" fmla="*/ 14 h 14"/>
                <a:gd name="T2" fmla="*/ 0 w 13"/>
                <a:gd name="T3" fmla="*/ 13 h 14"/>
                <a:gd name="T4" fmla="*/ 12 w 13"/>
                <a:gd name="T5" fmla="*/ 0 h 14"/>
                <a:gd name="T6" fmla="*/ 13 w 13"/>
                <a:gd name="T7" fmla="*/ 2 h 14"/>
                <a:gd name="T8" fmla="*/ 1 w 13"/>
                <a:gd name="T9" fmla="*/ 14 h 14"/>
              </a:gdLst>
              <a:ahLst/>
              <a:cxnLst>
                <a:cxn ang="0">
                  <a:pos x="T0" y="T1"/>
                </a:cxn>
                <a:cxn ang="0">
                  <a:pos x="T2" y="T3"/>
                </a:cxn>
                <a:cxn ang="0">
                  <a:pos x="T4" y="T5"/>
                </a:cxn>
                <a:cxn ang="0">
                  <a:pos x="T6" y="T7"/>
                </a:cxn>
                <a:cxn ang="0">
                  <a:pos x="T8" y="T9"/>
                </a:cxn>
              </a:cxnLst>
              <a:rect l="0" t="0" r="r" b="b"/>
              <a:pathLst>
                <a:path w="13" h="14">
                  <a:moveTo>
                    <a:pt x="1" y="14"/>
                  </a:moveTo>
                  <a:lnTo>
                    <a:pt x="0" y="13"/>
                  </a:lnTo>
                  <a:lnTo>
                    <a:pt x="12" y="0"/>
                  </a:lnTo>
                  <a:lnTo>
                    <a:pt x="13" y="2"/>
                  </a:lnTo>
                  <a:lnTo>
                    <a:pt x="1" y="14"/>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45" name="Freeform 509"/>
            <p:cNvSpPr/>
            <p:nvPr/>
          </p:nvSpPr>
          <p:spPr bwMode="auto">
            <a:xfrm>
              <a:off x="6742114" y="839788"/>
              <a:ext cx="12700" cy="12700"/>
            </a:xfrm>
            <a:custGeom>
              <a:avLst/>
              <a:gdLst>
                <a:gd name="T0" fmla="*/ 1 w 8"/>
                <a:gd name="T1" fmla="*/ 8 h 8"/>
                <a:gd name="T2" fmla="*/ 0 w 8"/>
                <a:gd name="T3" fmla="*/ 7 h 8"/>
                <a:gd name="T4" fmla="*/ 8 w 8"/>
                <a:gd name="T5" fmla="*/ 0 h 8"/>
                <a:gd name="T6" fmla="*/ 8 w 8"/>
                <a:gd name="T7" fmla="*/ 0 h 8"/>
                <a:gd name="T8" fmla="*/ 1 w 8"/>
                <a:gd name="T9" fmla="*/ 8 h 8"/>
              </a:gdLst>
              <a:ahLst/>
              <a:cxnLst>
                <a:cxn ang="0">
                  <a:pos x="T0" y="T1"/>
                </a:cxn>
                <a:cxn ang="0">
                  <a:pos x="T2" y="T3"/>
                </a:cxn>
                <a:cxn ang="0">
                  <a:pos x="T4" y="T5"/>
                </a:cxn>
                <a:cxn ang="0">
                  <a:pos x="T6" y="T7"/>
                </a:cxn>
                <a:cxn ang="0">
                  <a:pos x="T8" y="T9"/>
                </a:cxn>
              </a:cxnLst>
              <a:rect l="0" t="0" r="r" b="b"/>
              <a:pathLst>
                <a:path w="8" h="8">
                  <a:moveTo>
                    <a:pt x="1" y="8"/>
                  </a:moveTo>
                  <a:lnTo>
                    <a:pt x="0" y="7"/>
                  </a:lnTo>
                  <a:lnTo>
                    <a:pt x="8" y="0"/>
                  </a:lnTo>
                  <a:lnTo>
                    <a:pt x="8" y="0"/>
                  </a:lnTo>
                  <a:lnTo>
                    <a:pt x="1" y="8"/>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46" name="Freeform 510"/>
            <p:cNvSpPr/>
            <p:nvPr/>
          </p:nvSpPr>
          <p:spPr bwMode="auto">
            <a:xfrm>
              <a:off x="6742114" y="847725"/>
              <a:ext cx="20638" cy="20638"/>
            </a:xfrm>
            <a:custGeom>
              <a:avLst/>
              <a:gdLst>
                <a:gd name="T0" fmla="*/ 1 w 13"/>
                <a:gd name="T1" fmla="*/ 13 h 13"/>
                <a:gd name="T2" fmla="*/ 0 w 13"/>
                <a:gd name="T3" fmla="*/ 12 h 13"/>
                <a:gd name="T4" fmla="*/ 12 w 13"/>
                <a:gd name="T5" fmla="*/ 0 h 13"/>
                <a:gd name="T6" fmla="*/ 13 w 13"/>
                <a:gd name="T7" fmla="*/ 0 h 13"/>
                <a:gd name="T8" fmla="*/ 1 w 13"/>
                <a:gd name="T9" fmla="*/ 13 h 13"/>
              </a:gdLst>
              <a:ahLst/>
              <a:cxnLst>
                <a:cxn ang="0">
                  <a:pos x="T0" y="T1"/>
                </a:cxn>
                <a:cxn ang="0">
                  <a:pos x="T2" y="T3"/>
                </a:cxn>
                <a:cxn ang="0">
                  <a:pos x="T4" y="T5"/>
                </a:cxn>
                <a:cxn ang="0">
                  <a:pos x="T6" y="T7"/>
                </a:cxn>
                <a:cxn ang="0">
                  <a:pos x="T8" y="T9"/>
                </a:cxn>
              </a:cxnLst>
              <a:rect l="0" t="0" r="r" b="b"/>
              <a:pathLst>
                <a:path w="13" h="13">
                  <a:moveTo>
                    <a:pt x="1" y="13"/>
                  </a:moveTo>
                  <a:lnTo>
                    <a:pt x="0" y="12"/>
                  </a:lnTo>
                  <a:lnTo>
                    <a:pt x="12" y="0"/>
                  </a:lnTo>
                  <a:lnTo>
                    <a:pt x="13" y="0"/>
                  </a:lnTo>
                  <a:lnTo>
                    <a:pt x="1" y="13"/>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47" name="Freeform 511"/>
            <p:cNvSpPr/>
            <p:nvPr/>
          </p:nvSpPr>
          <p:spPr bwMode="auto">
            <a:xfrm>
              <a:off x="6759576" y="855663"/>
              <a:ext cx="12700" cy="12700"/>
            </a:xfrm>
            <a:custGeom>
              <a:avLst/>
              <a:gdLst>
                <a:gd name="T0" fmla="*/ 0 w 8"/>
                <a:gd name="T1" fmla="*/ 8 h 8"/>
                <a:gd name="T2" fmla="*/ 0 w 8"/>
                <a:gd name="T3" fmla="*/ 8 h 8"/>
                <a:gd name="T4" fmla="*/ 7 w 8"/>
                <a:gd name="T5" fmla="*/ 0 h 8"/>
                <a:gd name="T6" fmla="*/ 8 w 8"/>
                <a:gd name="T7" fmla="*/ 1 h 8"/>
                <a:gd name="T8" fmla="*/ 0 w 8"/>
                <a:gd name="T9" fmla="*/ 8 h 8"/>
              </a:gdLst>
              <a:ahLst/>
              <a:cxnLst>
                <a:cxn ang="0">
                  <a:pos x="T0" y="T1"/>
                </a:cxn>
                <a:cxn ang="0">
                  <a:pos x="T2" y="T3"/>
                </a:cxn>
                <a:cxn ang="0">
                  <a:pos x="T4" y="T5"/>
                </a:cxn>
                <a:cxn ang="0">
                  <a:pos x="T6" y="T7"/>
                </a:cxn>
                <a:cxn ang="0">
                  <a:pos x="T8" y="T9"/>
                </a:cxn>
              </a:cxnLst>
              <a:rect l="0" t="0" r="r" b="b"/>
              <a:pathLst>
                <a:path w="8" h="8">
                  <a:moveTo>
                    <a:pt x="0" y="8"/>
                  </a:moveTo>
                  <a:lnTo>
                    <a:pt x="0" y="8"/>
                  </a:lnTo>
                  <a:lnTo>
                    <a:pt x="7" y="0"/>
                  </a:lnTo>
                  <a:lnTo>
                    <a:pt x="8" y="1"/>
                  </a:lnTo>
                  <a:lnTo>
                    <a:pt x="0" y="8"/>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48" name="Freeform 512"/>
            <p:cNvSpPr/>
            <p:nvPr/>
          </p:nvSpPr>
          <p:spPr bwMode="auto">
            <a:xfrm>
              <a:off x="6759576" y="863600"/>
              <a:ext cx="19050" cy="20638"/>
            </a:xfrm>
            <a:custGeom>
              <a:avLst/>
              <a:gdLst>
                <a:gd name="T0" fmla="*/ 0 w 12"/>
                <a:gd name="T1" fmla="*/ 13 h 13"/>
                <a:gd name="T2" fmla="*/ 0 w 12"/>
                <a:gd name="T3" fmla="*/ 12 h 13"/>
                <a:gd name="T4" fmla="*/ 12 w 12"/>
                <a:gd name="T5" fmla="*/ 0 h 13"/>
                <a:gd name="T6" fmla="*/ 12 w 12"/>
                <a:gd name="T7" fmla="*/ 1 h 13"/>
                <a:gd name="T8" fmla="*/ 0 w 12"/>
                <a:gd name="T9" fmla="*/ 13 h 13"/>
              </a:gdLst>
              <a:ahLst/>
              <a:cxnLst>
                <a:cxn ang="0">
                  <a:pos x="T0" y="T1"/>
                </a:cxn>
                <a:cxn ang="0">
                  <a:pos x="T2" y="T3"/>
                </a:cxn>
                <a:cxn ang="0">
                  <a:pos x="T4" y="T5"/>
                </a:cxn>
                <a:cxn ang="0">
                  <a:pos x="T6" y="T7"/>
                </a:cxn>
                <a:cxn ang="0">
                  <a:pos x="T8" y="T9"/>
                </a:cxn>
              </a:cxnLst>
              <a:rect l="0" t="0" r="r" b="b"/>
              <a:pathLst>
                <a:path w="12" h="13">
                  <a:moveTo>
                    <a:pt x="0" y="13"/>
                  </a:moveTo>
                  <a:lnTo>
                    <a:pt x="0" y="12"/>
                  </a:lnTo>
                  <a:lnTo>
                    <a:pt x="12" y="0"/>
                  </a:lnTo>
                  <a:lnTo>
                    <a:pt x="12" y="1"/>
                  </a:lnTo>
                  <a:lnTo>
                    <a:pt x="0" y="13"/>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49" name="Freeform 513"/>
            <p:cNvSpPr/>
            <p:nvPr/>
          </p:nvSpPr>
          <p:spPr bwMode="auto">
            <a:xfrm>
              <a:off x="6773864" y="871538"/>
              <a:ext cx="12700" cy="14288"/>
            </a:xfrm>
            <a:custGeom>
              <a:avLst/>
              <a:gdLst>
                <a:gd name="T0" fmla="*/ 1 w 8"/>
                <a:gd name="T1" fmla="*/ 9 h 9"/>
                <a:gd name="T2" fmla="*/ 0 w 8"/>
                <a:gd name="T3" fmla="*/ 7 h 9"/>
                <a:gd name="T4" fmla="*/ 8 w 8"/>
                <a:gd name="T5" fmla="*/ 0 h 9"/>
                <a:gd name="T6" fmla="*/ 8 w 8"/>
                <a:gd name="T7" fmla="*/ 1 h 9"/>
                <a:gd name="T8" fmla="*/ 1 w 8"/>
                <a:gd name="T9" fmla="*/ 9 h 9"/>
              </a:gdLst>
              <a:ahLst/>
              <a:cxnLst>
                <a:cxn ang="0">
                  <a:pos x="T0" y="T1"/>
                </a:cxn>
                <a:cxn ang="0">
                  <a:pos x="T2" y="T3"/>
                </a:cxn>
                <a:cxn ang="0">
                  <a:pos x="T4" y="T5"/>
                </a:cxn>
                <a:cxn ang="0">
                  <a:pos x="T6" y="T7"/>
                </a:cxn>
                <a:cxn ang="0">
                  <a:pos x="T8" y="T9"/>
                </a:cxn>
              </a:cxnLst>
              <a:rect l="0" t="0" r="r" b="b"/>
              <a:pathLst>
                <a:path w="8" h="9">
                  <a:moveTo>
                    <a:pt x="1" y="9"/>
                  </a:moveTo>
                  <a:lnTo>
                    <a:pt x="0" y="7"/>
                  </a:lnTo>
                  <a:lnTo>
                    <a:pt x="8" y="0"/>
                  </a:lnTo>
                  <a:lnTo>
                    <a:pt x="8" y="1"/>
                  </a:lnTo>
                  <a:lnTo>
                    <a:pt x="1" y="9"/>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50" name="Freeform 514"/>
            <p:cNvSpPr/>
            <p:nvPr/>
          </p:nvSpPr>
          <p:spPr bwMode="auto">
            <a:xfrm>
              <a:off x="6773864" y="879475"/>
              <a:ext cx="22225" cy="20638"/>
            </a:xfrm>
            <a:custGeom>
              <a:avLst/>
              <a:gdLst>
                <a:gd name="T0" fmla="*/ 2 w 14"/>
                <a:gd name="T1" fmla="*/ 13 h 13"/>
                <a:gd name="T2" fmla="*/ 0 w 14"/>
                <a:gd name="T3" fmla="*/ 12 h 13"/>
                <a:gd name="T4" fmla="*/ 13 w 14"/>
                <a:gd name="T5" fmla="*/ 0 h 13"/>
                <a:gd name="T6" fmla="*/ 14 w 14"/>
                <a:gd name="T7" fmla="*/ 1 h 13"/>
                <a:gd name="T8" fmla="*/ 2 w 14"/>
                <a:gd name="T9" fmla="*/ 13 h 13"/>
              </a:gdLst>
              <a:ahLst/>
              <a:cxnLst>
                <a:cxn ang="0">
                  <a:pos x="T0" y="T1"/>
                </a:cxn>
                <a:cxn ang="0">
                  <a:pos x="T2" y="T3"/>
                </a:cxn>
                <a:cxn ang="0">
                  <a:pos x="T4" y="T5"/>
                </a:cxn>
                <a:cxn ang="0">
                  <a:pos x="T6" y="T7"/>
                </a:cxn>
                <a:cxn ang="0">
                  <a:pos x="T8" y="T9"/>
                </a:cxn>
              </a:cxnLst>
              <a:rect l="0" t="0" r="r" b="b"/>
              <a:pathLst>
                <a:path w="14" h="13">
                  <a:moveTo>
                    <a:pt x="2" y="13"/>
                  </a:moveTo>
                  <a:lnTo>
                    <a:pt x="0" y="12"/>
                  </a:lnTo>
                  <a:lnTo>
                    <a:pt x="13" y="0"/>
                  </a:lnTo>
                  <a:lnTo>
                    <a:pt x="14" y="1"/>
                  </a:lnTo>
                  <a:lnTo>
                    <a:pt x="2" y="13"/>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51" name="Freeform 515"/>
            <p:cNvSpPr/>
            <p:nvPr/>
          </p:nvSpPr>
          <p:spPr bwMode="auto">
            <a:xfrm>
              <a:off x="6791326" y="887413"/>
              <a:ext cx="12700" cy="12700"/>
            </a:xfrm>
            <a:custGeom>
              <a:avLst/>
              <a:gdLst>
                <a:gd name="T0" fmla="*/ 0 w 8"/>
                <a:gd name="T1" fmla="*/ 8 h 8"/>
                <a:gd name="T2" fmla="*/ 0 w 8"/>
                <a:gd name="T3" fmla="*/ 8 h 8"/>
                <a:gd name="T4" fmla="*/ 7 w 8"/>
                <a:gd name="T5" fmla="*/ 0 h 8"/>
                <a:gd name="T6" fmla="*/ 8 w 8"/>
                <a:gd name="T7" fmla="*/ 1 h 8"/>
                <a:gd name="T8" fmla="*/ 0 w 8"/>
                <a:gd name="T9" fmla="*/ 8 h 8"/>
              </a:gdLst>
              <a:ahLst/>
              <a:cxnLst>
                <a:cxn ang="0">
                  <a:pos x="T0" y="T1"/>
                </a:cxn>
                <a:cxn ang="0">
                  <a:pos x="T2" y="T3"/>
                </a:cxn>
                <a:cxn ang="0">
                  <a:pos x="T4" y="T5"/>
                </a:cxn>
                <a:cxn ang="0">
                  <a:pos x="T6" y="T7"/>
                </a:cxn>
                <a:cxn ang="0">
                  <a:pos x="T8" y="T9"/>
                </a:cxn>
              </a:cxnLst>
              <a:rect l="0" t="0" r="r" b="b"/>
              <a:pathLst>
                <a:path w="8" h="8">
                  <a:moveTo>
                    <a:pt x="0" y="8"/>
                  </a:moveTo>
                  <a:lnTo>
                    <a:pt x="0" y="8"/>
                  </a:lnTo>
                  <a:lnTo>
                    <a:pt x="7" y="0"/>
                  </a:lnTo>
                  <a:lnTo>
                    <a:pt x="8" y="1"/>
                  </a:lnTo>
                  <a:lnTo>
                    <a:pt x="0" y="8"/>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52" name="Freeform 516"/>
            <p:cNvSpPr/>
            <p:nvPr/>
          </p:nvSpPr>
          <p:spPr bwMode="auto">
            <a:xfrm>
              <a:off x="6791326" y="895350"/>
              <a:ext cx="20638" cy="20638"/>
            </a:xfrm>
            <a:custGeom>
              <a:avLst/>
              <a:gdLst>
                <a:gd name="T0" fmla="*/ 0 w 13"/>
                <a:gd name="T1" fmla="*/ 13 h 13"/>
                <a:gd name="T2" fmla="*/ 0 w 13"/>
                <a:gd name="T3" fmla="*/ 13 h 13"/>
                <a:gd name="T4" fmla="*/ 12 w 13"/>
                <a:gd name="T5" fmla="*/ 0 h 13"/>
                <a:gd name="T6" fmla="*/ 13 w 13"/>
                <a:gd name="T7" fmla="*/ 1 h 13"/>
                <a:gd name="T8" fmla="*/ 0 w 13"/>
                <a:gd name="T9" fmla="*/ 13 h 13"/>
              </a:gdLst>
              <a:ahLst/>
              <a:cxnLst>
                <a:cxn ang="0">
                  <a:pos x="T0" y="T1"/>
                </a:cxn>
                <a:cxn ang="0">
                  <a:pos x="T2" y="T3"/>
                </a:cxn>
                <a:cxn ang="0">
                  <a:pos x="T4" y="T5"/>
                </a:cxn>
                <a:cxn ang="0">
                  <a:pos x="T6" y="T7"/>
                </a:cxn>
                <a:cxn ang="0">
                  <a:pos x="T8" y="T9"/>
                </a:cxn>
              </a:cxnLst>
              <a:rect l="0" t="0" r="r" b="b"/>
              <a:pathLst>
                <a:path w="13" h="13">
                  <a:moveTo>
                    <a:pt x="0" y="13"/>
                  </a:moveTo>
                  <a:lnTo>
                    <a:pt x="0" y="13"/>
                  </a:lnTo>
                  <a:lnTo>
                    <a:pt x="12" y="0"/>
                  </a:lnTo>
                  <a:lnTo>
                    <a:pt x="13" y="1"/>
                  </a:lnTo>
                  <a:lnTo>
                    <a:pt x="0" y="13"/>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53" name="Freeform 517"/>
            <p:cNvSpPr/>
            <p:nvPr/>
          </p:nvSpPr>
          <p:spPr bwMode="auto">
            <a:xfrm>
              <a:off x="6807201" y="904875"/>
              <a:ext cx="12700" cy="12700"/>
            </a:xfrm>
            <a:custGeom>
              <a:avLst/>
              <a:gdLst>
                <a:gd name="T0" fmla="*/ 1 w 8"/>
                <a:gd name="T1" fmla="*/ 8 h 8"/>
                <a:gd name="T2" fmla="*/ 0 w 8"/>
                <a:gd name="T3" fmla="*/ 7 h 8"/>
                <a:gd name="T4" fmla="*/ 7 w 8"/>
                <a:gd name="T5" fmla="*/ 0 h 8"/>
                <a:gd name="T6" fmla="*/ 8 w 8"/>
                <a:gd name="T7" fmla="*/ 0 h 8"/>
                <a:gd name="T8" fmla="*/ 1 w 8"/>
                <a:gd name="T9" fmla="*/ 8 h 8"/>
              </a:gdLst>
              <a:ahLst/>
              <a:cxnLst>
                <a:cxn ang="0">
                  <a:pos x="T0" y="T1"/>
                </a:cxn>
                <a:cxn ang="0">
                  <a:pos x="T2" y="T3"/>
                </a:cxn>
                <a:cxn ang="0">
                  <a:pos x="T4" y="T5"/>
                </a:cxn>
                <a:cxn ang="0">
                  <a:pos x="T6" y="T7"/>
                </a:cxn>
                <a:cxn ang="0">
                  <a:pos x="T8" y="T9"/>
                </a:cxn>
              </a:cxnLst>
              <a:rect l="0" t="0" r="r" b="b"/>
              <a:pathLst>
                <a:path w="8" h="8">
                  <a:moveTo>
                    <a:pt x="1" y="8"/>
                  </a:moveTo>
                  <a:lnTo>
                    <a:pt x="0" y="7"/>
                  </a:lnTo>
                  <a:lnTo>
                    <a:pt x="7" y="0"/>
                  </a:lnTo>
                  <a:lnTo>
                    <a:pt x="8" y="0"/>
                  </a:lnTo>
                  <a:lnTo>
                    <a:pt x="1" y="8"/>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54" name="Freeform 518"/>
            <p:cNvSpPr/>
            <p:nvPr/>
          </p:nvSpPr>
          <p:spPr bwMode="auto">
            <a:xfrm>
              <a:off x="6807201" y="911225"/>
              <a:ext cx="20638" cy="22225"/>
            </a:xfrm>
            <a:custGeom>
              <a:avLst/>
              <a:gdLst>
                <a:gd name="T0" fmla="*/ 1 w 13"/>
                <a:gd name="T1" fmla="*/ 14 h 14"/>
                <a:gd name="T2" fmla="*/ 0 w 13"/>
                <a:gd name="T3" fmla="*/ 13 h 14"/>
                <a:gd name="T4" fmla="*/ 12 w 13"/>
                <a:gd name="T5" fmla="*/ 0 h 14"/>
                <a:gd name="T6" fmla="*/ 13 w 13"/>
                <a:gd name="T7" fmla="*/ 1 h 14"/>
                <a:gd name="T8" fmla="*/ 1 w 13"/>
                <a:gd name="T9" fmla="*/ 14 h 14"/>
              </a:gdLst>
              <a:ahLst/>
              <a:cxnLst>
                <a:cxn ang="0">
                  <a:pos x="T0" y="T1"/>
                </a:cxn>
                <a:cxn ang="0">
                  <a:pos x="T2" y="T3"/>
                </a:cxn>
                <a:cxn ang="0">
                  <a:pos x="T4" y="T5"/>
                </a:cxn>
                <a:cxn ang="0">
                  <a:pos x="T6" y="T7"/>
                </a:cxn>
                <a:cxn ang="0">
                  <a:pos x="T8" y="T9"/>
                </a:cxn>
              </a:cxnLst>
              <a:rect l="0" t="0" r="r" b="b"/>
              <a:pathLst>
                <a:path w="13" h="14">
                  <a:moveTo>
                    <a:pt x="1" y="14"/>
                  </a:moveTo>
                  <a:lnTo>
                    <a:pt x="0" y="13"/>
                  </a:lnTo>
                  <a:lnTo>
                    <a:pt x="12" y="0"/>
                  </a:lnTo>
                  <a:lnTo>
                    <a:pt x="13" y="1"/>
                  </a:lnTo>
                  <a:lnTo>
                    <a:pt x="1" y="14"/>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55" name="Freeform 519"/>
            <p:cNvSpPr/>
            <p:nvPr/>
          </p:nvSpPr>
          <p:spPr bwMode="auto">
            <a:xfrm>
              <a:off x="6823076" y="919163"/>
              <a:ext cx="12700" cy="14288"/>
            </a:xfrm>
            <a:custGeom>
              <a:avLst/>
              <a:gdLst>
                <a:gd name="T0" fmla="*/ 1 w 8"/>
                <a:gd name="T1" fmla="*/ 9 h 9"/>
                <a:gd name="T2" fmla="*/ 0 w 8"/>
                <a:gd name="T3" fmla="*/ 8 h 9"/>
                <a:gd name="T4" fmla="*/ 8 w 8"/>
                <a:gd name="T5" fmla="*/ 0 h 9"/>
                <a:gd name="T6" fmla="*/ 8 w 8"/>
                <a:gd name="T7" fmla="*/ 2 h 9"/>
                <a:gd name="T8" fmla="*/ 1 w 8"/>
                <a:gd name="T9" fmla="*/ 9 h 9"/>
              </a:gdLst>
              <a:ahLst/>
              <a:cxnLst>
                <a:cxn ang="0">
                  <a:pos x="T0" y="T1"/>
                </a:cxn>
                <a:cxn ang="0">
                  <a:pos x="T2" y="T3"/>
                </a:cxn>
                <a:cxn ang="0">
                  <a:pos x="T4" y="T5"/>
                </a:cxn>
                <a:cxn ang="0">
                  <a:pos x="T6" y="T7"/>
                </a:cxn>
                <a:cxn ang="0">
                  <a:pos x="T8" y="T9"/>
                </a:cxn>
              </a:cxnLst>
              <a:rect l="0" t="0" r="r" b="b"/>
              <a:pathLst>
                <a:path w="8" h="9">
                  <a:moveTo>
                    <a:pt x="1" y="9"/>
                  </a:moveTo>
                  <a:lnTo>
                    <a:pt x="0" y="8"/>
                  </a:lnTo>
                  <a:lnTo>
                    <a:pt x="8" y="0"/>
                  </a:lnTo>
                  <a:lnTo>
                    <a:pt x="8" y="2"/>
                  </a:lnTo>
                  <a:lnTo>
                    <a:pt x="1" y="9"/>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56" name="Freeform 520"/>
            <p:cNvSpPr/>
            <p:nvPr/>
          </p:nvSpPr>
          <p:spPr bwMode="auto">
            <a:xfrm>
              <a:off x="6823076" y="928688"/>
              <a:ext cx="20638" cy="20638"/>
            </a:xfrm>
            <a:custGeom>
              <a:avLst/>
              <a:gdLst>
                <a:gd name="T0" fmla="*/ 1 w 13"/>
                <a:gd name="T1" fmla="*/ 13 h 13"/>
                <a:gd name="T2" fmla="*/ 0 w 13"/>
                <a:gd name="T3" fmla="*/ 12 h 13"/>
                <a:gd name="T4" fmla="*/ 13 w 13"/>
                <a:gd name="T5" fmla="*/ 0 h 13"/>
                <a:gd name="T6" fmla="*/ 13 w 13"/>
                <a:gd name="T7" fmla="*/ 0 h 13"/>
                <a:gd name="T8" fmla="*/ 1 w 13"/>
                <a:gd name="T9" fmla="*/ 13 h 13"/>
              </a:gdLst>
              <a:ahLst/>
              <a:cxnLst>
                <a:cxn ang="0">
                  <a:pos x="T0" y="T1"/>
                </a:cxn>
                <a:cxn ang="0">
                  <a:pos x="T2" y="T3"/>
                </a:cxn>
                <a:cxn ang="0">
                  <a:pos x="T4" y="T5"/>
                </a:cxn>
                <a:cxn ang="0">
                  <a:pos x="T6" y="T7"/>
                </a:cxn>
                <a:cxn ang="0">
                  <a:pos x="T8" y="T9"/>
                </a:cxn>
              </a:cxnLst>
              <a:rect l="0" t="0" r="r" b="b"/>
              <a:pathLst>
                <a:path w="13" h="13">
                  <a:moveTo>
                    <a:pt x="1" y="13"/>
                  </a:moveTo>
                  <a:lnTo>
                    <a:pt x="0" y="12"/>
                  </a:lnTo>
                  <a:lnTo>
                    <a:pt x="13" y="0"/>
                  </a:lnTo>
                  <a:lnTo>
                    <a:pt x="13" y="0"/>
                  </a:lnTo>
                  <a:lnTo>
                    <a:pt x="1" y="13"/>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57" name="Freeform 521"/>
            <p:cNvSpPr/>
            <p:nvPr/>
          </p:nvSpPr>
          <p:spPr bwMode="auto">
            <a:xfrm>
              <a:off x="6838951" y="936625"/>
              <a:ext cx="14288" cy="12700"/>
            </a:xfrm>
            <a:custGeom>
              <a:avLst/>
              <a:gdLst>
                <a:gd name="T0" fmla="*/ 1 w 9"/>
                <a:gd name="T1" fmla="*/ 8 h 8"/>
                <a:gd name="T2" fmla="*/ 0 w 9"/>
                <a:gd name="T3" fmla="*/ 7 h 8"/>
                <a:gd name="T4" fmla="*/ 8 w 9"/>
                <a:gd name="T5" fmla="*/ 0 h 8"/>
                <a:gd name="T6" fmla="*/ 9 w 9"/>
                <a:gd name="T7" fmla="*/ 0 h 8"/>
                <a:gd name="T8" fmla="*/ 1 w 9"/>
                <a:gd name="T9" fmla="*/ 8 h 8"/>
              </a:gdLst>
              <a:ahLst/>
              <a:cxnLst>
                <a:cxn ang="0">
                  <a:pos x="T0" y="T1"/>
                </a:cxn>
                <a:cxn ang="0">
                  <a:pos x="T2" y="T3"/>
                </a:cxn>
                <a:cxn ang="0">
                  <a:pos x="T4" y="T5"/>
                </a:cxn>
                <a:cxn ang="0">
                  <a:pos x="T6" y="T7"/>
                </a:cxn>
                <a:cxn ang="0">
                  <a:pos x="T8" y="T9"/>
                </a:cxn>
              </a:cxnLst>
              <a:rect l="0" t="0" r="r" b="b"/>
              <a:pathLst>
                <a:path w="9" h="8">
                  <a:moveTo>
                    <a:pt x="1" y="8"/>
                  </a:moveTo>
                  <a:lnTo>
                    <a:pt x="0" y="7"/>
                  </a:lnTo>
                  <a:lnTo>
                    <a:pt x="8" y="0"/>
                  </a:lnTo>
                  <a:lnTo>
                    <a:pt x="9" y="0"/>
                  </a:lnTo>
                  <a:lnTo>
                    <a:pt x="1" y="8"/>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58" name="Freeform 522"/>
            <p:cNvSpPr/>
            <p:nvPr/>
          </p:nvSpPr>
          <p:spPr bwMode="auto">
            <a:xfrm>
              <a:off x="6838951" y="944563"/>
              <a:ext cx="22225" cy="20638"/>
            </a:xfrm>
            <a:custGeom>
              <a:avLst/>
              <a:gdLst>
                <a:gd name="T0" fmla="*/ 1 w 14"/>
                <a:gd name="T1" fmla="*/ 13 h 13"/>
                <a:gd name="T2" fmla="*/ 0 w 14"/>
                <a:gd name="T3" fmla="*/ 12 h 13"/>
                <a:gd name="T4" fmla="*/ 13 w 14"/>
                <a:gd name="T5" fmla="*/ 0 h 13"/>
                <a:gd name="T6" fmla="*/ 14 w 14"/>
                <a:gd name="T7" fmla="*/ 1 h 13"/>
                <a:gd name="T8" fmla="*/ 1 w 14"/>
                <a:gd name="T9" fmla="*/ 13 h 13"/>
              </a:gdLst>
              <a:ahLst/>
              <a:cxnLst>
                <a:cxn ang="0">
                  <a:pos x="T0" y="T1"/>
                </a:cxn>
                <a:cxn ang="0">
                  <a:pos x="T2" y="T3"/>
                </a:cxn>
                <a:cxn ang="0">
                  <a:pos x="T4" y="T5"/>
                </a:cxn>
                <a:cxn ang="0">
                  <a:pos x="T6" y="T7"/>
                </a:cxn>
                <a:cxn ang="0">
                  <a:pos x="T8" y="T9"/>
                </a:cxn>
              </a:cxnLst>
              <a:rect l="0" t="0" r="r" b="b"/>
              <a:pathLst>
                <a:path w="14" h="13">
                  <a:moveTo>
                    <a:pt x="1" y="13"/>
                  </a:moveTo>
                  <a:lnTo>
                    <a:pt x="0" y="12"/>
                  </a:lnTo>
                  <a:lnTo>
                    <a:pt x="13" y="0"/>
                  </a:lnTo>
                  <a:lnTo>
                    <a:pt x="14" y="1"/>
                  </a:lnTo>
                  <a:lnTo>
                    <a:pt x="1" y="13"/>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59" name="Freeform 523"/>
            <p:cNvSpPr/>
            <p:nvPr/>
          </p:nvSpPr>
          <p:spPr bwMode="auto">
            <a:xfrm>
              <a:off x="6854826" y="952500"/>
              <a:ext cx="12700" cy="12700"/>
            </a:xfrm>
            <a:custGeom>
              <a:avLst/>
              <a:gdLst>
                <a:gd name="T0" fmla="*/ 1 w 8"/>
                <a:gd name="T1" fmla="*/ 8 h 8"/>
                <a:gd name="T2" fmla="*/ 0 w 8"/>
                <a:gd name="T3" fmla="*/ 8 h 8"/>
                <a:gd name="T4" fmla="*/ 8 w 8"/>
                <a:gd name="T5" fmla="*/ 0 h 8"/>
                <a:gd name="T6" fmla="*/ 8 w 8"/>
                <a:gd name="T7" fmla="*/ 1 h 8"/>
                <a:gd name="T8" fmla="*/ 1 w 8"/>
                <a:gd name="T9" fmla="*/ 8 h 8"/>
              </a:gdLst>
              <a:ahLst/>
              <a:cxnLst>
                <a:cxn ang="0">
                  <a:pos x="T0" y="T1"/>
                </a:cxn>
                <a:cxn ang="0">
                  <a:pos x="T2" y="T3"/>
                </a:cxn>
                <a:cxn ang="0">
                  <a:pos x="T4" y="T5"/>
                </a:cxn>
                <a:cxn ang="0">
                  <a:pos x="T6" y="T7"/>
                </a:cxn>
                <a:cxn ang="0">
                  <a:pos x="T8" y="T9"/>
                </a:cxn>
              </a:cxnLst>
              <a:rect l="0" t="0" r="r" b="b"/>
              <a:pathLst>
                <a:path w="8" h="8">
                  <a:moveTo>
                    <a:pt x="1" y="8"/>
                  </a:moveTo>
                  <a:lnTo>
                    <a:pt x="0" y="8"/>
                  </a:lnTo>
                  <a:lnTo>
                    <a:pt x="8" y="0"/>
                  </a:lnTo>
                  <a:lnTo>
                    <a:pt x="8" y="1"/>
                  </a:lnTo>
                  <a:lnTo>
                    <a:pt x="1" y="8"/>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60" name="Freeform 524"/>
            <p:cNvSpPr/>
            <p:nvPr/>
          </p:nvSpPr>
          <p:spPr bwMode="auto">
            <a:xfrm>
              <a:off x="6856414" y="960438"/>
              <a:ext cx="20638" cy="20638"/>
            </a:xfrm>
            <a:custGeom>
              <a:avLst/>
              <a:gdLst>
                <a:gd name="T0" fmla="*/ 0 w 13"/>
                <a:gd name="T1" fmla="*/ 13 h 13"/>
                <a:gd name="T2" fmla="*/ 0 w 13"/>
                <a:gd name="T3" fmla="*/ 12 h 13"/>
                <a:gd name="T4" fmla="*/ 12 w 13"/>
                <a:gd name="T5" fmla="*/ 0 h 13"/>
                <a:gd name="T6" fmla="*/ 13 w 13"/>
                <a:gd name="T7" fmla="*/ 1 h 13"/>
                <a:gd name="T8" fmla="*/ 0 w 13"/>
                <a:gd name="T9" fmla="*/ 13 h 13"/>
              </a:gdLst>
              <a:ahLst/>
              <a:cxnLst>
                <a:cxn ang="0">
                  <a:pos x="T0" y="T1"/>
                </a:cxn>
                <a:cxn ang="0">
                  <a:pos x="T2" y="T3"/>
                </a:cxn>
                <a:cxn ang="0">
                  <a:pos x="T4" y="T5"/>
                </a:cxn>
                <a:cxn ang="0">
                  <a:pos x="T6" y="T7"/>
                </a:cxn>
                <a:cxn ang="0">
                  <a:pos x="T8" y="T9"/>
                </a:cxn>
              </a:cxnLst>
              <a:rect l="0" t="0" r="r" b="b"/>
              <a:pathLst>
                <a:path w="13" h="13">
                  <a:moveTo>
                    <a:pt x="0" y="13"/>
                  </a:moveTo>
                  <a:lnTo>
                    <a:pt x="0" y="12"/>
                  </a:lnTo>
                  <a:lnTo>
                    <a:pt x="12" y="0"/>
                  </a:lnTo>
                  <a:lnTo>
                    <a:pt x="13" y="1"/>
                  </a:lnTo>
                  <a:lnTo>
                    <a:pt x="0" y="13"/>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61" name="Freeform 525"/>
            <p:cNvSpPr/>
            <p:nvPr/>
          </p:nvSpPr>
          <p:spPr bwMode="auto">
            <a:xfrm>
              <a:off x="6872289" y="968375"/>
              <a:ext cx="12700" cy="12700"/>
            </a:xfrm>
            <a:custGeom>
              <a:avLst/>
              <a:gdLst>
                <a:gd name="T0" fmla="*/ 0 w 8"/>
                <a:gd name="T1" fmla="*/ 8 h 8"/>
                <a:gd name="T2" fmla="*/ 0 w 8"/>
                <a:gd name="T3" fmla="*/ 8 h 8"/>
                <a:gd name="T4" fmla="*/ 7 w 8"/>
                <a:gd name="T5" fmla="*/ 0 h 8"/>
                <a:gd name="T6" fmla="*/ 8 w 8"/>
                <a:gd name="T7" fmla="*/ 1 h 8"/>
                <a:gd name="T8" fmla="*/ 0 w 8"/>
                <a:gd name="T9" fmla="*/ 8 h 8"/>
              </a:gdLst>
              <a:ahLst/>
              <a:cxnLst>
                <a:cxn ang="0">
                  <a:pos x="T0" y="T1"/>
                </a:cxn>
                <a:cxn ang="0">
                  <a:pos x="T2" y="T3"/>
                </a:cxn>
                <a:cxn ang="0">
                  <a:pos x="T4" y="T5"/>
                </a:cxn>
                <a:cxn ang="0">
                  <a:pos x="T6" y="T7"/>
                </a:cxn>
                <a:cxn ang="0">
                  <a:pos x="T8" y="T9"/>
                </a:cxn>
              </a:cxnLst>
              <a:rect l="0" t="0" r="r" b="b"/>
              <a:pathLst>
                <a:path w="8" h="8">
                  <a:moveTo>
                    <a:pt x="0" y="8"/>
                  </a:moveTo>
                  <a:lnTo>
                    <a:pt x="0" y="8"/>
                  </a:lnTo>
                  <a:lnTo>
                    <a:pt x="7" y="0"/>
                  </a:lnTo>
                  <a:lnTo>
                    <a:pt x="8" y="1"/>
                  </a:lnTo>
                  <a:lnTo>
                    <a:pt x="0" y="8"/>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62" name="Freeform 526"/>
            <p:cNvSpPr/>
            <p:nvPr/>
          </p:nvSpPr>
          <p:spPr bwMode="auto">
            <a:xfrm>
              <a:off x="6872289" y="976313"/>
              <a:ext cx="20638" cy="20638"/>
            </a:xfrm>
            <a:custGeom>
              <a:avLst/>
              <a:gdLst>
                <a:gd name="T0" fmla="*/ 1 w 13"/>
                <a:gd name="T1" fmla="*/ 13 h 13"/>
                <a:gd name="T2" fmla="*/ 0 w 13"/>
                <a:gd name="T3" fmla="*/ 13 h 13"/>
                <a:gd name="T4" fmla="*/ 12 w 13"/>
                <a:gd name="T5" fmla="*/ 0 h 13"/>
                <a:gd name="T6" fmla="*/ 13 w 13"/>
                <a:gd name="T7" fmla="*/ 1 h 13"/>
                <a:gd name="T8" fmla="*/ 1 w 13"/>
                <a:gd name="T9" fmla="*/ 13 h 13"/>
              </a:gdLst>
              <a:ahLst/>
              <a:cxnLst>
                <a:cxn ang="0">
                  <a:pos x="T0" y="T1"/>
                </a:cxn>
                <a:cxn ang="0">
                  <a:pos x="T2" y="T3"/>
                </a:cxn>
                <a:cxn ang="0">
                  <a:pos x="T4" y="T5"/>
                </a:cxn>
                <a:cxn ang="0">
                  <a:pos x="T6" y="T7"/>
                </a:cxn>
                <a:cxn ang="0">
                  <a:pos x="T8" y="T9"/>
                </a:cxn>
              </a:cxnLst>
              <a:rect l="0" t="0" r="r" b="b"/>
              <a:pathLst>
                <a:path w="13" h="13">
                  <a:moveTo>
                    <a:pt x="1" y="13"/>
                  </a:moveTo>
                  <a:lnTo>
                    <a:pt x="0" y="13"/>
                  </a:lnTo>
                  <a:lnTo>
                    <a:pt x="12" y="0"/>
                  </a:lnTo>
                  <a:lnTo>
                    <a:pt x="13" y="1"/>
                  </a:lnTo>
                  <a:lnTo>
                    <a:pt x="1" y="13"/>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63" name="Freeform 527"/>
            <p:cNvSpPr/>
            <p:nvPr/>
          </p:nvSpPr>
          <p:spPr bwMode="auto">
            <a:xfrm>
              <a:off x="6888164" y="985838"/>
              <a:ext cx="12700" cy="12700"/>
            </a:xfrm>
            <a:custGeom>
              <a:avLst/>
              <a:gdLst>
                <a:gd name="T0" fmla="*/ 1 w 8"/>
                <a:gd name="T1" fmla="*/ 8 h 8"/>
                <a:gd name="T2" fmla="*/ 0 w 8"/>
                <a:gd name="T3" fmla="*/ 7 h 8"/>
                <a:gd name="T4" fmla="*/ 7 w 8"/>
                <a:gd name="T5" fmla="*/ 0 h 8"/>
                <a:gd name="T6" fmla="*/ 8 w 8"/>
                <a:gd name="T7" fmla="*/ 0 h 8"/>
                <a:gd name="T8" fmla="*/ 1 w 8"/>
                <a:gd name="T9" fmla="*/ 8 h 8"/>
              </a:gdLst>
              <a:ahLst/>
              <a:cxnLst>
                <a:cxn ang="0">
                  <a:pos x="T0" y="T1"/>
                </a:cxn>
                <a:cxn ang="0">
                  <a:pos x="T2" y="T3"/>
                </a:cxn>
                <a:cxn ang="0">
                  <a:pos x="T4" y="T5"/>
                </a:cxn>
                <a:cxn ang="0">
                  <a:pos x="T6" y="T7"/>
                </a:cxn>
                <a:cxn ang="0">
                  <a:pos x="T8" y="T9"/>
                </a:cxn>
              </a:cxnLst>
              <a:rect l="0" t="0" r="r" b="b"/>
              <a:pathLst>
                <a:path w="8" h="8">
                  <a:moveTo>
                    <a:pt x="1" y="8"/>
                  </a:moveTo>
                  <a:lnTo>
                    <a:pt x="0" y="7"/>
                  </a:lnTo>
                  <a:lnTo>
                    <a:pt x="7" y="0"/>
                  </a:lnTo>
                  <a:lnTo>
                    <a:pt x="8" y="0"/>
                  </a:lnTo>
                  <a:lnTo>
                    <a:pt x="1" y="8"/>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664" name="Freeform 528"/>
          <p:cNvSpPr/>
          <p:nvPr/>
        </p:nvSpPr>
        <p:spPr bwMode="auto">
          <a:xfrm>
            <a:off x="3383517" y="2134239"/>
            <a:ext cx="1272952" cy="1271054"/>
          </a:xfrm>
          <a:custGeom>
            <a:avLst/>
            <a:gdLst>
              <a:gd name="T0" fmla="*/ 125 w 1159"/>
              <a:gd name="T1" fmla="*/ 353 h 1159"/>
              <a:gd name="T2" fmla="*/ 353 w 1159"/>
              <a:gd name="T3" fmla="*/ 1034 h 1159"/>
              <a:gd name="T4" fmla="*/ 1034 w 1159"/>
              <a:gd name="T5" fmla="*/ 806 h 1159"/>
              <a:gd name="T6" fmla="*/ 806 w 1159"/>
              <a:gd name="T7" fmla="*/ 125 h 1159"/>
              <a:gd name="T8" fmla="*/ 125 w 1159"/>
              <a:gd name="T9" fmla="*/ 353 h 1159"/>
            </a:gdLst>
            <a:ahLst/>
            <a:cxnLst>
              <a:cxn ang="0">
                <a:pos x="T0" y="T1"/>
              </a:cxn>
              <a:cxn ang="0">
                <a:pos x="T2" y="T3"/>
              </a:cxn>
              <a:cxn ang="0">
                <a:pos x="T4" y="T5"/>
              </a:cxn>
              <a:cxn ang="0">
                <a:pos x="T6" y="T7"/>
              </a:cxn>
              <a:cxn ang="0">
                <a:pos x="T8" y="T9"/>
              </a:cxn>
            </a:cxnLst>
            <a:rect l="0" t="0" r="r" b="b"/>
            <a:pathLst>
              <a:path w="1159" h="1159">
                <a:moveTo>
                  <a:pt x="125" y="353"/>
                </a:moveTo>
                <a:cubicBezTo>
                  <a:pt x="0" y="604"/>
                  <a:pt x="102" y="909"/>
                  <a:pt x="353" y="1034"/>
                </a:cubicBezTo>
                <a:cubicBezTo>
                  <a:pt x="604" y="1159"/>
                  <a:pt x="909" y="1057"/>
                  <a:pt x="1034" y="806"/>
                </a:cubicBezTo>
                <a:cubicBezTo>
                  <a:pt x="1159" y="555"/>
                  <a:pt x="1057" y="250"/>
                  <a:pt x="806" y="125"/>
                </a:cubicBezTo>
                <a:cubicBezTo>
                  <a:pt x="555" y="0"/>
                  <a:pt x="250" y="102"/>
                  <a:pt x="125" y="353"/>
                </a:cubicBezTo>
                <a:close/>
              </a:path>
            </a:pathLst>
          </a:custGeom>
          <a:solidFill>
            <a:srgbClr val="F275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806" name="组合 3805"/>
          <p:cNvGrpSpPr/>
          <p:nvPr/>
        </p:nvGrpSpPr>
        <p:grpSpPr>
          <a:xfrm>
            <a:off x="3728789" y="2428290"/>
            <a:ext cx="622247" cy="643114"/>
            <a:chOff x="4305301" y="506413"/>
            <a:chExt cx="520700" cy="538162"/>
          </a:xfrm>
        </p:grpSpPr>
        <p:sp>
          <p:nvSpPr>
            <p:cNvPr id="3665" name="Freeform 529"/>
            <p:cNvSpPr/>
            <p:nvPr/>
          </p:nvSpPr>
          <p:spPr bwMode="auto">
            <a:xfrm>
              <a:off x="4311651" y="858838"/>
              <a:ext cx="514350" cy="163513"/>
            </a:xfrm>
            <a:custGeom>
              <a:avLst/>
              <a:gdLst>
                <a:gd name="T0" fmla="*/ 558 w 559"/>
                <a:gd name="T1" fmla="*/ 0 h 179"/>
                <a:gd name="T2" fmla="*/ 55 w 559"/>
                <a:gd name="T3" fmla="*/ 3 h 179"/>
                <a:gd name="T4" fmla="*/ 0 w 559"/>
                <a:gd name="T5" fmla="*/ 59 h 179"/>
                <a:gd name="T6" fmla="*/ 0 w 559"/>
                <a:gd name="T7" fmla="*/ 124 h 179"/>
                <a:gd name="T8" fmla="*/ 56 w 559"/>
                <a:gd name="T9" fmla="*/ 179 h 179"/>
                <a:gd name="T10" fmla="*/ 559 w 559"/>
                <a:gd name="T11" fmla="*/ 175 h 179"/>
                <a:gd name="T12" fmla="*/ 558 w 559"/>
                <a:gd name="T13" fmla="*/ 0 h 179"/>
              </a:gdLst>
              <a:ahLst/>
              <a:cxnLst>
                <a:cxn ang="0">
                  <a:pos x="T0" y="T1"/>
                </a:cxn>
                <a:cxn ang="0">
                  <a:pos x="T2" y="T3"/>
                </a:cxn>
                <a:cxn ang="0">
                  <a:pos x="T4" y="T5"/>
                </a:cxn>
                <a:cxn ang="0">
                  <a:pos x="T6" y="T7"/>
                </a:cxn>
                <a:cxn ang="0">
                  <a:pos x="T8" y="T9"/>
                </a:cxn>
                <a:cxn ang="0">
                  <a:pos x="T10" y="T11"/>
                </a:cxn>
                <a:cxn ang="0">
                  <a:pos x="T12" y="T13"/>
                </a:cxn>
              </a:cxnLst>
              <a:rect l="0" t="0" r="r" b="b"/>
              <a:pathLst>
                <a:path w="559" h="179">
                  <a:moveTo>
                    <a:pt x="558" y="0"/>
                  </a:moveTo>
                  <a:cubicBezTo>
                    <a:pt x="55" y="3"/>
                    <a:pt x="55" y="3"/>
                    <a:pt x="55" y="3"/>
                  </a:cubicBezTo>
                  <a:cubicBezTo>
                    <a:pt x="24" y="3"/>
                    <a:pt x="0" y="28"/>
                    <a:pt x="0" y="59"/>
                  </a:cubicBezTo>
                  <a:cubicBezTo>
                    <a:pt x="0" y="124"/>
                    <a:pt x="0" y="124"/>
                    <a:pt x="0" y="124"/>
                  </a:cubicBezTo>
                  <a:cubicBezTo>
                    <a:pt x="1" y="155"/>
                    <a:pt x="26" y="179"/>
                    <a:pt x="56" y="179"/>
                  </a:cubicBezTo>
                  <a:cubicBezTo>
                    <a:pt x="559" y="175"/>
                    <a:pt x="559" y="175"/>
                    <a:pt x="559" y="175"/>
                  </a:cubicBezTo>
                  <a:lnTo>
                    <a:pt x="558" y="0"/>
                  </a:lnTo>
                  <a:close/>
                </a:path>
              </a:pathLst>
            </a:custGeom>
            <a:solidFill>
              <a:srgbClr val="9FA8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66" name="Freeform 530"/>
            <p:cNvSpPr/>
            <p:nvPr/>
          </p:nvSpPr>
          <p:spPr bwMode="auto">
            <a:xfrm>
              <a:off x="4694239" y="874713"/>
              <a:ext cx="111125" cy="128588"/>
            </a:xfrm>
            <a:custGeom>
              <a:avLst/>
              <a:gdLst>
                <a:gd name="T0" fmla="*/ 0 w 70"/>
                <a:gd name="T1" fmla="*/ 81 h 81"/>
                <a:gd name="T2" fmla="*/ 0 w 70"/>
                <a:gd name="T3" fmla="*/ 1 h 81"/>
                <a:gd name="T4" fmla="*/ 69 w 70"/>
                <a:gd name="T5" fmla="*/ 0 h 81"/>
                <a:gd name="T6" fmla="*/ 70 w 70"/>
                <a:gd name="T7" fmla="*/ 81 h 81"/>
                <a:gd name="T8" fmla="*/ 0 w 70"/>
                <a:gd name="T9" fmla="*/ 81 h 81"/>
              </a:gdLst>
              <a:ahLst/>
              <a:cxnLst>
                <a:cxn ang="0">
                  <a:pos x="T0" y="T1"/>
                </a:cxn>
                <a:cxn ang="0">
                  <a:pos x="T2" y="T3"/>
                </a:cxn>
                <a:cxn ang="0">
                  <a:pos x="T4" y="T5"/>
                </a:cxn>
                <a:cxn ang="0">
                  <a:pos x="T6" y="T7"/>
                </a:cxn>
                <a:cxn ang="0">
                  <a:pos x="T8" y="T9"/>
                </a:cxn>
              </a:cxnLst>
              <a:rect l="0" t="0" r="r" b="b"/>
              <a:pathLst>
                <a:path w="70" h="81">
                  <a:moveTo>
                    <a:pt x="0" y="81"/>
                  </a:moveTo>
                  <a:lnTo>
                    <a:pt x="0" y="1"/>
                  </a:lnTo>
                  <a:lnTo>
                    <a:pt x="69" y="0"/>
                  </a:lnTo>
                  <a:lnTo>
                    <a:pt x="70" y="81"/>
                  </a:lnTo>
                  <a:lnTo>
                    <a:pt x="0" y="81"/>
                  </a:lnTo>
                  <a:close/>
                </a:path>
              </a:pathLst>
            </a:custGeom>
            <a:solidFill>
              <a:srgbClr val="1AA2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67" name="Freeform 531"/>
            <p:cNvSpPr/>
            <p:nvPr/>
          </p:nvSpPr>
          <p:spPr bwMode="auto">
            <a:xfrm>
              <a:off x="4570414" y="876300"/>
              <a:ext cx="111125" cy="128588"/>
            </a:xfrm>
            <a:custGeom>
              <a:avLst/>
              <a:gdLst>
                <a:gd name="T0" fmla="*/ 1 w 70"/>
                <a:gd name="T1" fmla="*/ 81 h 81"/>
                <a:gd name="T2" fmla="*/ 0 w 70"/>
                <a:gd name="T3" fmla="*/ 0 h 81"/>
                <a:gd name="T4" fmla="*/ 70 w 70"/>
                <a:gd name="T5" fmla="*/ 0 h 81"/>
                <a:gd name="T6" fmla="*/ 70 w 70"/>
                <a:gd name="T7" fmla="*/ 80 h 81"/>
                <a:gd name="T8" fmla="*/ 1 w 70"/>
                <a:gd name="T9" fmla="*/ 81 h 81"/>
              </a:gdLst>
              <a:ahLst/>
              <a:cxnLst>
                <a:cxn ang="0">
                  <a:pos x="T0" y="T1"/>
                </a:cxn>
                <a:cxn ang="0">
                  <a:pos x="T2" y="T3"/>
                </a:cxn>
                <a:cxn ang="0">
                  <a:pos x="T4" y="T5"/>
                </a:cxn>
                <a:cxn ang="0">
                  <a:pos x="T6" y="T7"/>
                </a:cxn>
                <a:cxn ang="0">
                  <a:pos x="T8" y="T9"/>
                </a:cxn>
              </a:cxnLst>
              <a:rect l="0" t="0" r="r" b="b"/>
              <a:pathLst>
                <a:path w="70" h="81">
                  <a:moveTo>
                    <a:pt x="1" y="81"/>
                  </a:moveTo>
                  <a:lnTo>
                    <a:pt x="0" y="0"/>
                  </a:lnTo>
                  <a:lnTo>
                    <a:pt x="70" y="0"/>
                  </a:lnTo>
                  <a:lnTo>
                    <a:pt x="70" y="80"/>
                  </a:lnTo>
                  <a:lnTo>
                    <a:pt x="1" y="81"/>
                  </a:lnTo>
                  <a:close/>
                </a:path>
              </a:pathLst>
            </a:custGeom>
            <a:solidFill>
              <a:srgbClr val="39B3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68" name="Freeform 532"/>
            <p:cNvSpPr/>
            <p:nvPr/>
          </p:nvSpPr>
          <p:spPr bwMode="auto">
            <a:xfrm>
              <a:off x="4448176" y="876300"/>
              <a:ext cx="111125" cy="128588"/>
            </a:xfrm>
            <a:custGeom>
              <a:avLst/>
              <a:gdLst>
                <a:gd name="T0" fmla="*/ 0 w 70"/>
                <a:gd name="T1" fmla="*/ 81 h 81"/>
                <a:gd name="T2" fmla="*/ 0 w 70"/>
                <a:gd name="T3" fmla="*/ 1 h 81"/>
                <a:gd name="T4" fmla="*/ 69 w 70"/>
                <a:gd name="T5" fmla="*/ 0 h 81"/>
                <a:gd name="T6" fmla="*/ 70 w 70"/>
                <a:gd name="T7" fmla="*/ 81 h 81"/>
                <a:gd name="T8" fmla="*/ 0 w 70"/>
                <a:gd name="T9" fmla="*/ 81 h 81"/>
              </a:gdLst>
              <a:ahLst/>
              <a:cxnLst>
                <a:cxn ang="0">
                  <a:pos x="T0" y="T1"/>
                </a:cxn>
                <a:cxn ang="0">
                  <a:pos x="T2" y="T3"/>
                </a:cxn>
                <a:cxn ang="0">
                  <a:pos x="T4" y="T5"/>
                </a:cxn>
                <a:cxn ang="0">
                  <a:pos x="T6" y="T7"/>
                </a:cxn>
                <a:cxn ang="0">
                  <a:pos x="T8" y="T9"/>
                </a:cxn>
              </a:cxnLst>
              <a:rect l="0" t="0" r="r" b="b"/>
              <a:pathLst>
                <a:path w="70" h="81">
                  <a:moveTo>
                    <a:pt x="0" y="81"/>
                  </a:moveTo>
                  <a:lnTo>
                    <a:pt x="0" y="1"/>
                  </a:lnTo>
                  <a:lnTo>
                    <a:pt x="69" y="0"/>
                  </a:lnTo>
                  <a:lnTo>
                    <a:pt x="70" y="81"/>
                  </a:lnTo>
                  <a:lnTo>
                    <a:pt x="0" y="81"/>
                  </a:lnTo>
                  <a:close/>
                </a:path>
              </a:pathLst>
            </a:custGeom>
            <a:solidFill>
              <a:srgbClr val="39B3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69" name="Freeform 533"/>
            <p:cNvSpPr/>
            <p:nvPr/>
          </p:nvSpPr>
          <p:spPr bwMode="auto">
            <a:xfrm>
              <a:off x="4311651" y="654050"/>
              <a:ext cx="511175" cy="390525"/>
            </a:xfrm>
            <a:custGeom>
              <a:avLst/>
              <a:gdLst>
                <a:gd name="T0" fmla="*/ 466 w 557"/>
                <a:gd name="T1" fmla="*/ 0 h 425"/>
                <a:gd name="T2" fmla="*/ 35 w 557"/>
                <a:gd name="T3" fmla="*/ 258 h 425"/>
                <a:gd name="T4" fmla="*/ 16 w 557"/>
                <a:gd name="T5" fmla="*/ 334 h 425"/>
                <a:gd name="T6" fmla="*/ 49 w 557"/>
                <a:gd name="T7" fmla="*/ 390 h 425"/>
                <a:gd name="T8" fmla="*/ 125 w 557"/>
                <a:gd name="T9" fmla="*/ 409 h 425"/>
                <a:gd name="T10" fmla="*/ 557 w 557"/>
                <a:gd name="T11" fmla="*/ 151 h 425"/>
                <a:gd name="T12" fmla="*/ 466 w 557"/>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557" h="425">
                  <a:moveTo>
                    <a:pt x="466" y="0"/>
                  </a:moveTo>
                  <a:cubicBezTo>
                    <a:pt x="35" y="258"/>
                    <a:pt x="35" y="258"/>
                    <a:pt x="35" y="258"/>
                  </a:cubicBezTo>
                  <a:cubicBezTo>
                    <a:pt x="8" y="274"/>
                    <a:pt x="0" y="308"/>
                    <a:pt x="16" y="334"/>
                  </a:cubicBezTo>
                  <a:cubicBezTo>
                    <a:pt x="49" y="390"/>
                    <a:pt x="49" y="390"/>
                    <a:pt x="49" y="390"/>
                  </a:cubicBezTo>
                  <a:cubicBezTo>
                    <a:pt x="65" y="416"/>
                    <a:pt x="99" y="425"/>
                    <a:pt x="125" y="409"/>
                  </a:cubicBezTo>
                  <a:cubicBezTo>
                    <a:pt x="557" y="151"/>
                    <a:pt x="557" y="151"/>
                    <a:pt x="557" y="151"/>
                  </a:cubicBezTo>
                  <a:lnTo>
                    <a:pt x="466" y="0"/>
                  </a:lnTo>
                  <a:close/>
                </a:path>
              </a:pathLst>
            </a:custGeom>
            <a:solidFill>
              <a:srgbClr val="BBBF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70" name="Freeform 534"/>
            <p:cNvSpPr/>
            <p:nvPr/>
          </p:nvSpPr>
          <p:spPr bwMode="auto">
            <a:xfrm>
              <a:off x="4637089" y="677863"/>
              <a:ext cx="160338" cy="166688"/>
            </a:xfrm>
            <a:custGeom>
              <a:avLst/>
              <a:gdLst>
                <a:gd name="T0" fmla="*/ 42 w 101"/>
                <a:gd name="T1" fmla="*/ 105 h 105"/>
                <a:gd name="T2" fmla="*/ 0 w 101"/>
                <a:gd name="T3" fmla="*/ 36 h 105"/>
                <a:gd name="T4" fmla="*/ 59 w 101"/>
                <a:gd name="T5" fmla="*/ 0 h 105"/>
                <a:gd name="T6" fmla="*/ 101 w 101"/>
                <a:gd name="T7" fmla="*/ 69 h 105"/>
                <a:gd name="T8" fmla="*/ 42 w 101"/>
                <a:gd name="T9" fmla="*/ 105 h 105"/>
              </a:gdLst>
              <a:ahLst/>
              <a:cxnLst>
                <a:cxn ang="0">
                  <a:pos x="T0" y="T1"/>
                </a:cxn>
                <a:cxn ang="0">
                  <a:pos x="T2" y="T3"/>
                </a:cxn>
                <a:cxn ang="0">
                  <a:pos x="T4" y="T5"/>
                </a:cxn>
                <a:cxn ang="0">
                  <a:pos x="T6" y="T7"/>
                </a:cxn>
                <a:cxn ang="0">
                  <a:pos x="T8" y="T9"/>
                </a:cxn>
              </a:cxnLst>
              <a:rect l="0" t="0" r="r" b="b"/>
              <a:pathLst>
                <a:path w="101" h="105">
                  <a:moveTo>
                    <a:pt x="42" y="105"/>
                  </a:moveTo>
                  <a:lnTo>
                    <a:pt x="0" y="36"/>
                  </a:lnTo>
                  <a:lnTo>
                    <a:pt x="59" y="0"/>
                  </a:lnTo>
                  <a:lnTo>
                    <a:pt x="101" y="69"/>
                  </a:lnTo>
                  <a:lnTo>
                    <a:pt x="42" y="105"/>
                  </a:lnTo>
                  <a:close/>
                </a:path>
              </a:pathLst>
            </a:custGeom>
            <a:solidFill>
              <a:srgbClr val="FFC9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71" name="Freeform 535"/>
            <p:cNvSpPr/>
            <p:nvPr/>
          </p:nvSpPr>
          <p:spPr bwMode="auto">
            <a:xfrm>
              <a:off x="4530726" y="741363"/>
              <a:ext cx="161925" cy="166688"/>
            </a:xfrm>
            <a:custGeom>
              <a:avLst/>
              <a:gdLst>
                <a:gd name="T0" fmla="*/ 42 w 102"/>
                <a:gd name="T1" fmla="*/ 105 h 105"/>
                <a:gd name="T2" fmla="*/ 0 w 102"/>
                <a:gd name="T3" fmla="*/ 36 h 105"/>
                <a:gd name="T4" fmla="*/ 60 w 102"/>
                <a:gd name="T5" fmla="*/ 0 h 105"/>
                <a:gd name="T6" fmla="*/ 102 w 102"/>
                <a:gd name="T7" fmla="*/ 69 h 105"/>
                <a:gd name="T8" fmla="*/ 42 w 102"/>
                <a:gd name="T9" fmla="*/ 105 h 105"/>
              </a:gdLst>
              <a:ahLst/>
              <a:cxnLst>
                <a:cxn ang="0">
                  <a:pos x="T0" y="T1"/>
                </a:cxn>
                <a:cxn ang="0">
                  <a:pos x="T2" y="T3"/>
                </a:cxn>
                <a:cxn ang="0">
                  <a:pos x="T4" y="T5"/>
                </a:cxn>
                <a:cxn ang="0">
                  <a:pos x="T6" y="T7"/>
                </a:cxn>
                <a:cxn ang="0">
                  <a:pos x="T8" y="T9"/>
                </a:cxn>
              </a:cxnLst>
              <a:rect l="0" t="0" r="r" b="b"/>
              <a:pathLst>
                <a:path w="102" h="105">
                  <a:moveTo>
                    <a:pt x="42" y="105"/>
                  </a:moveTo>
                  <a:lnTo>
                    <a:pt x="0" y="36"/>
                  </a:lnTo>
                  <a:lnTo>
                    <a:pt x="60" y="0"/>
                  </a:lnTo>
                  <a:lnTo>
                    <a:pt x="102" y="69"/>
                  </a:lnTo>
                  <a:lnTo>
                    <a:pt x="42" y="105"/>
                  </a:lnTo>
                  <a:close/>
                </a:path>
              </a:pathLst>
            </a:custGeom>
            <a:solidFill>
              <a:srgbClr val="F0C9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72" name="Freeform 536"/>
            <p:cNvSpPr/>
            <p:nvPr/>
          </p:nvSpPr>
          <p:spPr bwMode="auto">
            <a:xfrm>
              <a:off x="4425951" y="804863"/>
              <a:ext cx="160338" cy="166688"/>
            </a:xfrm>
            <a:custGeom>
              <a:avLst/>
              <a:gdLst>
                <a:gd name="T0" fmla="*/ 41 w 101"/>
                <a:gd name="T1" fmla="*/ 105 h 105"/>
                <a:gd name="T2" fmla="*/ 0 w 101"/>
                <a:gd name="T3" fmla="*/ 35 h 105"/>
                <a:gd name="T4" fmla="*/ 59 w 101"/>
                <a:gd name="T5" fmla="*/ 0 h 105"/>
                <a:gd name="T6" fmla="*/ 101 w 101"/>
                <a:gd name="T7" fmla="*/ 69 h 105"/>
                <a:gd name="T8" fmla="*/ 41 w 101"/>
                <a:gd name="T9" fmla="*/ 105 h 105"/>
              </a:gdLst>
              <a:ahLst/>
              <a:cxnLst>
                <a:cxn ang="0">
                  <a:pos x="T0" y="T1"/>
                </a:cxn>
                <a:cxn ang="0">
                  <a:pos x="T2" y="T3"/>
                </a:cxn>
                <a:cxn ang="0">
                  <a:pos x="T4" y="T5"/>
                </a:cxn>
                <a:cxn ang="0">
                  <a:pos x="T6" y="T7"/>
                </a:cxn>
                <a:cxn ang="0">
                  <a:pos x="T8" y="T9"/>
                </a:cxn>
              </a:cxnLst>
              <a:rect l="0" t="0" r="r" b="b"/>
              <a:pathLst>
                <a:path w="101" h="105">
                  <a:moveTo>
                    <a:pt x="41" y="105"/>
                  </a:moveTo>
                  <a:lnTo>
                    <a:pt x="0" y="35"/>
                  </a:lnTo>
                  <a:lnTo>
                    <a:pt x="59" y="0"/>
                  </a:lnTo>
                  <a:lnTo>
                    <a:pt x="101" y="69"/>
                  </a:lnTo>
                  <a:lnTo>
                    <a:pt x="41" y="105"/>
                  </a:lnTo>
                  <a:close/>
                </a:path>
              </a:pathLst>
            </a:custGeom>
            <a:solidFill>
              <a:srgbClr val="F2CD5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73" name="Freeform 537"/>
            <p:cNvSpPr/>
            <p:nvPr/>
          </p:nvSpPr>
          <p:spPr bwMode="auto">
            <a:xfrm>
              <a:off x="4305301" y="522288"/>
              <a:ext cx="390525" cy="511175"/>
            </a:xfrm>
            <a:custGeom>
              <a:avLst/>
              <a:gdLst>
                <a:gd name="T0" fmla="*/ 274 w 425"/>
                <a:gd name="T1" fmla="*/ 0 h 557"/>
                <a:gd name="T2" fmla="*/ 16 w 425"/>
                <a:gd name="T3" fmla="*/ 432 h 557"/>
                <a:gd name="T4" fmla="*/ 35 w 425"/>
                <a:gd name="T5" fmla="*/ 508 h 557"/>
                <a:gd name="T6" fmla="*/ 91 w 425"/>
                <a:gd name="T7" fmla="*/ 541 h 557"/>
                <a:gd name="T8" fmla="*/ 167 w 425"/>
                <a:gd name="T9" fmla="*/ 522 h 557"/>
                <a:gd name="T10" fmla="*/ 425 w 425"/>
                <a:gd name="T11" fmla="*/ 90 h 557"/>
                <a:gd name="T12" fmla="*/ 274 w 425"/>
                <a:gd name="T13" fmla="*/ 0 h 557"/>
              </a:gdLst>
              <a:ahLst/>
              <a:cxnLst>
                <a:cxn ang="0">
                  <a:pos x="T0" y="T1"/>
                </a:cxn>
                <a:cxn ang="0">
                  <a:pos x="T2" y="T3"/>
                </a:cxn>
                <a:cxn ang="0">
                  <a:pos x="T4" y="T5"/>
                </a:cxn>
                <a:cxn ang="0">
                  <a:pos x="T6" y="T7"/>
                </a:cxn>
                <a:cxn ang="0">
                  <a:pos x="T8" y="T9"/>
                </a:cxn>
                <a:cxn ang="0">
                  <a:pos x="T10" y="T11"/>
                </a:cxn>
                <a:cxn ang="0">
                  <a:pos x="T12" y="T13"/>
                </a:cxn>
              </a:cxnLst>
              <a:rect l="0" t="0" r="r" b="b"/>
              <a:pathLst>
                <a:path w="425" h="557">
                  <a:moveTo>
                    <a:pt x="274" y="0"/>
                  </a:moveTo>
                  <a:cubicBezTo>
                    <a:pt x="16" y="432"/>
                    <a:pt x="16" y="432"/>
                    <a:pt x="16" y="432"/>
                  </a:cubicBezTo>
                  <a:cubicBezTo>
                    <a:pt x="0" y="458"/>
                    <a:pt x="9" y="492"/>
                    <a:pt x="35" y="508"/>
                  </a:cubicBezTo>
                  <a:cubicBezTo>
                    <a:pt x="91" y="541"/>
                    <a:pt x="91" y="541"/>
                    <a:pt x="91" y="541"/>
                  </a:cubicBezTo>
                  <a:cubicBezTo>
                    <a:pt x="117" y="557"/>
                    <a:pt x="151" y="548"/>
                    <a:pt x="167" y="522"/>
                  </a:cubicBezTo>
                  <a:cubicBezTo>
                    <a:pt x="425" y="90"/>
                    <a:pt x="425" y="90"/>
                    <a:pt x="425" y="90"/>
                  </a:cubicBezTo>
                  <a:lnTo>
                    <a:pt x="274" y="0"/>
                  </a:lnTo>
                  <a:close/>
                </a:path>
              </a:pathLst>
            </a:custGeom>
            <a:solidFill>
              <a:srgbClr val="D1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74" name="Freeform 538"/>
            <p:cNvSpPr/>
            <p:nvPr/>
          </p:nvSpPr>
          <p:spPr bwMode="auto">
            <a:xfrm>
              <a:off x="4503739" y="547688"/>
              <a:ext cx="166688" cy="160338"/>
            </a:xfrm>
            <a:custGeom>
              <a:avLst/>
              <a:gdLst>
                <a:gd name="T0" fmla="*/ 69 w 105"/>
                <a:gd name="T1" fmla="*/ 101 h 101"/>
                <a:gd name="T2" fmla="*/ 0 w 105"/>
                <a:gd name="T3" fmla="*/ 60 h 101"/>
                <a:gd name="T4" fmla="*/ 36 w 105"/>
                <a:gd name="T5" fmla="*/ 0 h 101"/>
                <a:gd name="T6" fmla="*/ 105 w 105"/>
                <a:gd name="T7" fmla="*/ 41 h 101"/>
                <a:gd name="T8" fmla="*/ 69 w 105"/>
                <a:gd name="T9" fmla="*/ 101 h 101"/>
              </a:gdLst>
              <a:ahLst/>
              <a:cxnLst>
                <a:cxn ang="0">
                  <a:pos x="T0" y="T1"/>
                </a:cxn>
                <a:cxn ang="0">
                  <a:pos x="T2" y="T3"/>
                </a:cxn>
                <a:cxn ang="0">
                  <a:pos x="T4" y="T5"/>
                </a:cxn>
                <a:cxn ang="0">
                  <a:pos x="T6" y="T7"/>
                </a:cxn>
                <a:cxn ang="0">
                  <a:pos x="T8" y="T9"/>
                </a:cxn>
              </a:cxnLst>
              <a:rect l="0" t="0" r="r" b="b"/>
              <a:pathLst>
                <a:path w="105" h="101">
                  <a:moveTo>
                    <a:pt x="69" y="101"/>
                  </a:moveTo>
                  <a:lnTo>
                    <a:pt x="0" y="60"/>
                  </a:lnTo>
                  <a:lnTo>
                    <a:pt x="36" y="0"/>
                  </a:lnTo>
                  <a:lnTo>
                    <a:pt x="105" y="41"/>
                  </a:lnTo>
                  <a:lnTo>
                    <a:pt x="69" y="101"/>
                  </a:lnTo>
                  <a:close/>
                </a:path>
              </a:pathLst>
            </a:custGeom>
            <a:solidFill>
              <a:srgbClr val="BE3F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75" name="Freeform 539"/>
            <p:cNvSpPr/>
            <p:nvPr/>
          </p:nvSpPr>
          <p:spPr bwMode="auto">
            <a:xfrm>
              <a:off x="4441826" y="654050"/>
              <a:ext cx="165100" cy="160338"/>
            </a:xfrm>
            <a:custGeom>
              <a:avLst/>
              <a:gdLst>
                <a:gd name="T0" fmla="*/ 69 w 104"/>
                <a:gd name="T1" fmla="*/ 101 h 101"/>
                <a:gd name="T2" fmla="*/ 0 w 104"/>
                <a:gd name="T3" fmla="*/ 59 h 101"/>
                <a:gd name="T4" fmla="*/ 35 w 104"/>
                <a:gd name="T5" fmla="*/ 0 h 101"/>
                <a:gd name="T6" fmla="*/ 104 w 104"/>
                <a:gd name="T7" fmla="*/ 41 h 101"/>
                <a:gd name="T8" fmla="*/ 69 w 104"/>
                <a:gd name="T9" fmla="*/ 101 h 101"/>
              </a:gdLst>
              <a:ahLst/>
              <a:cxnLst>
                <a:cxn ang="0">
                  <a:pos x="T0" y="T1"/>
                </a:cxn>
                <a:cxn ang="0">
                  <a:pos x="T2" y="T3"/>
                </a:cxn>
                <a:cxn ang="0">
                  <a:pos x="T4" y="T5"/>
                </a:cxn>
                <a:cxn ang="0">
                  <a:pos x="T6" y="T7"/>
                </a:cxn>
                <a:cxn ang="0">
                  <a:pos x="T8" y="T9"/>
                </a:cxn>
              </a:cxnLst>
              <a:rect l="0" t="0" r="r" b="b"/>
              <a:pathLst>
                <a:path w="104" h="101">
                  <a:moveTo>
                    <a:pt x="69" y="101"/>
                  </a:moveTo>
                  <a:lnTo>
                    <a:pt x="0" y="59"/>
                  </a:lnTo>
                  <a:lnTo>
                    <a:pt x="35" y="0"/>
                  </a:lnTo>
                  <a:lnTo>
                    <a:pt x="104" y="41"/>
                  </a:lnTo>
                  <a:lnTo>
                    <a:pt x="69" y="101"/>
                  </a:lnTo>
                  <a:close/>
                </a:path>
              </a:pathLst>
            </a:custGeom>
            <a:solidFill>
              <a:srgbClr val="E652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76" name="Freeform 540"/>
            <p:cNvSpPr/>
            <p:nvPr/>
          </p:nvSpPr>
          <p:spPr bwMode="auto">
            <a:xfrm>
              <a:off x="4378326" y="758825"/>
              <a:ext cx="165100" cy="160338"/>
            </a:xfrm>
            <a:custGeom>
              <a:avLst/>
              <a:gdLst>
                <a:gd name="T0" fmla="*/ 69 w 104"/>
                <a:gd name="T1" fmla="*/ 101 h 101"/>
                <a:gd name="T2" fmla="*/ 0 w 104"/>
                <a:gd name="T3" fmla="*/ 60 h 101"/>
                <a:gd name="T4" fmla="*/ 36 w 104"/>
                <a:gd name="T5" fmla="*/ 0 h 101"/>
                <a:gd name="T6" fmla="*/ 104 w 104"/>
                <a:gd name="T7" fmla="*/ 42 h 101"/>
                <a:gd name="T8" fmla="*/ 69 w 104"/>
                <a:gd name="T9" fmla="*/ 101 h 101"/>
              </a:gdLst>
              <a:ahLst/>
              <a:cxnLst>
                <a:cxn ang="0">
                  <a:pos x="T0" y="T1"/>
                </a:cxn>
                <a:cxn ang="0">
                  <a:pos x="T2" y="T3"/>
                </a:cxn>
                <a:cxn ang="0">
                  <a:pos x="T4" y="T5"/>
                </a:cxn>
                <a:cxn ang="0">
                  <a:pos x="T6" y="T7"/>
                </a:cxn>
                <a:cxn ang="0">
                  <a:pos x="T8" y="T9"/>
                </a:cxn>
              </a:cxnLst>
              <a:rect l="0" t="0" r="r" b="b"/>
              <a:pathLst>
                <a:path w="104" h="101">
                  <a:moveTo>
                    <a:pt x="69" y="101"/>
                  </a:moveTo>
                  <a:lnTo>
                    <a:pt x="0" y="60"/>
                  </a:lnTo>
                  <a:lnTo>
                    <a:pt x="36" y="0"/>
                  </a:lnTo>
                  <a:lnTo>
                    <a:pt x="104" y="42"/>
                  </a:lnTo>
                  <a:lnTo>
                    <a:pt x="69" y="101"/>
                  </a:lnTo>
                  <a:close/>
                </a:path>
              </a:pathLst>
            </a:custGeom>
            <a:solidFill>
              <a:srgbClr val="E37D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77" name="Freeform 541"/>
            <p:cNvSpPr/>
            <p:nvPr/>
          </p:nvSpPr>
          <p:spPr bwMode="auto">
            <a:xfrm>
              <a:off x="4311651" y="506413"/>
              <a:ext cx="161925" cy="514350"/>
            </a:xfrm>
            <a:custGeom>
              <a:avLst/>
              <a:gdLst>
                <a:gd name="T0" fmla="*/ 0 w 176"/>
                <a:gd name="T1" fmla="*/ 0 h 559"/>
                <a:gd name="T2" fmla="*/ 0 w 176"/>
                <a:gd name="T3" fmla="*/ 504 h 559"/>
                <a:gd name="T4" fmla="*/ 55 w 176"/>
                <a:gd name="T5" fmla="*/ 559 h 559"/>
                <a:gd name="T6" fmla="*/ 121 w 176"/>
                <a:gd name="T7" fmla="*/ 559 h 559"/>
                <a:gd name="T8" fmla="*/ 176 w 176"/>
                <a:gd name="T9" fmla="*/ 504 h 559"/>
                <a:gd name="T10" fmla="*/ 176 w 176"/>
                <a:gd name="T11" fmla="*/ 0 h 559"/>
                <a:gd name="T12" fmla="*/ 0 w 176"/>
                <a:gd name="T13" fmla="*/ 0 h 559"/>
              </a:gdLst>
              <a:ahLst/>
              <a:cxnLst>
                <a:cxn ang="0">
                  <a:pos x="T0" y="T1"/>
                </a:cxn>
                <a:cxn ang="0">
                  <a:pos x="T2" y="T3"/>
                </a:cxn>
                <a:cxn ang="0">
                  <a:pos x="T4" y="T5"/>
                </a:cxn>
                <a:cxn ang="0">
                  <a:pos x="T6" y="T7"/>
                </a:cxn>
                <a:cxn ang="0">
                  <a:pos x="T8" y="T9"/>
                </a:cxn>
                <a:cxn ang="0">
                  <a:pos x="T10" y="T11"/>
                </a:cxn>
                <a:cxn ang="0">
                  <a:pos x="T12" y="T13"/>
                </a:cxn>
              </a:cxnLst>
              <a:rect l="0" t="0" r="r" b="b"/>
              <a:pathLst>
                <a:path w="176" h="559">
                  <a:moveTo>
                    <a:pt x="0" y="0"/>
                  </a:moveTo>
                  <a:cubicBezTo>
                    <a:pt x="0" y="504"/>
                    <a:pt x="0" y="504"/>
                    <a:pt x="0" y="504"/>
                  </a:cubicBezTo>
                  <a:cubicBezTo>
                    <a:pt x="0" y="534"/>
                    <a:pt x="25" y="559"/>
                    <a:pt x="55" y="559"/>
                  </a:cubicBezTo>
                  <a:cubicBezTo>
                    <a:pt x="121" y="559"/>
                    <a:pt x="121" y="559"/>
                    <a:pt x="121" y="559"/>
                  </a:cubicBezTo>
                  <a:cubicBezTo>
                    <a:pt x="151" y="559"/>
                    <a:pt x="176" y="534"/>
                    <a:pt x="176" y="504"/>
                  </a:cubicBezTo>
                  <a:cubicBezTo>
                    <a:pt x="176" y="0"/>
                    <a:pt x="176" y="0"/>
                    <a:pt x="176" y="0"/>
                  </a:cubicBezTo>
                  <a:lnTo>
                    <a:pt x="0" y="0"/>
                  </a:lnTo>
                  <a:close/>
                </a:path>
              </a:pathLst>
            </a:custGeom>
            <a:solidFill>
              <a:srgbClr val="ECF0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78" name="Rectangle 542"/>
            <p:cNvSpPr>
              <a:spLocks noChangeArrowheads="1"/>
            </p:cNvSpPr>
            <p:nvPr/>
          </p:nvSpPr>
          <p:spPr bwMode="auto">
            <a:xfrm>
              <a:off x="4327526" y="527050"/>
              <a:ext cx="128588" cy="109538"/>
            </a:xfrm>
            <a:prstGeom prst="rect">
              <a:avLst/>
            </a:prstGeom>
            <a:solidFill>
              <a:srgbClr val="0A646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79" name="Rectangle 543"/>
            <p:cNvSpPr>
              <a:spLocks noChangeArrowheads="1"/>
            </p:cNvSpPr>
            <p:nvPr/>
          </p:nvSpPr>
          <p:spPr bwMode="auto">
            <a:xfrm>
              <a:off x="4327526" y="649288"/>
              <a:ext cx="128588" cy="111125"/>
            </a:xfrm>
            <a:prstGeom prst="rect">
              <a:avLst/>
            </a:prstGeom>
            <a:solidFill>
              <a:srgbClr val="0A646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80" name="Rectangle 544"/>
            <p:cNvSpPr>
              <a:spLocks noChangeArrowheads="1"/>
            </p:cNvSpPr>
            <p:nvPr/>
          </p:nvSpPr>
          <p:spPr bwMode="auto">
            <a:xfrm>
              <a:off x="4327526" y="773113"/>
              <a:ext cx="128588" cy="109538"/>
            </a:xfrm>
            <a:prstGeom prst="rect">
              <a:avLst/>
            </a:prstGeom>
            <a:solidFill>
              <a:srgbClr val="1F8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81" name="Oval 545"/>
            <p:cNvSpPr>
              <a:spLocks noChangeArrowheads="1"/>
            </p:cNvSpPr>
            <p:nvPr/>
          </p:nvSpPr>
          <p:spPr bwMode="auto">
            <a:xfrm>
              <a:off x="4379914" y="950913"/>
              <a:ext cx="25400" cy="23813"/>
            </a:xfrm>
            <a:prstGeom prst="ellipse">
              <a:avLst/>
            </a:prstGeom>
            <a:solidFill>
              <a:srgbClr val="12171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682" name="Oval 546"/>
          <p:cNvSpPr>
            <a:spLocks noChangeArrowheads="1"/>
          </p:cNvSpPr>
          <p:nvPr/>
        </p:nvSpPr>
        <p:spPr bwMode="auto">
          <a:xfrm>
            <a:off x="7607438" y="2212021"/>
            <a:ext cx="1113596" cy="1113596"/>
          </a:xfrm>
          <a:prstGeom prst="ellipse">
            <a:avLst/>
          </a:prstGeom>
          <a:solidFill>
            <a:srgbClr val="FFD4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809" name="组合 3808"/>
          <p:cNvGrpSpPr/>
          <p:nvPr/>
        </p:nvGrpSpPr>
        <p:grpSpPr>
          <a:xfrm>
            <a:off x="7766794" y="2471922"/>
            <a:ext cx="792986" cy="531186"/>
            <a:chOff x="7319964" y="542925"/>
            <a:chExt cx="663575" cy="444500"/>
          </a:xfrm>
        </p:grpSpPr>
        <p:sp>
          <p:nvSpPr>
            <p:cNvPr id="3683" name="Freeform 547"/>
            <p:cNvSpPr/>
            <p:nvPr/>
          </p:nvSpPr>
          <p:spPr bwMode="auto">
            <a:xfrm>
              <a:off x="7351714" y="590550"/>
              <a:ext cx="587375" cy="295275"/>
            </a:xfrm>
            <a:custGeom>
              <a:avLst/>
              <a:gdLst>
                <a:gd name="T0" fmla="*/ 640 w 640"/>
                <a:gd name="T1" fmla="*/ 321 h 321"/>
                <a:gd name="T2" fmla="*/ 604 w 640"/>
                <a:gd name="T3" fmla="*/ 321 h 321"/>
                <a:gd name="T4" fmla="*/ 320 w 640"/>
                <a:gd name="T5" fmla="*/ 36 h 321"/>
                <a:gd name="T6" fmla="*/ 36 w 640"/>
                <a:gd name="T7" fmla="*/ 321 h 321"/>
                <a:gd name="T8" fmla="*/ 0 w 640"/>
                <a:gd name="T9" fmla="*/ 321 h 321"/>
                <a:gd name="T10" fmla="*/ 320 w 640"/>
                <a:gd name="T11" fmla="*/ 0 h 321"/>
                <a:gd name="T12" fmla="*/ 640 w 640"/>
                <a:gd name="T13" fmla="*/ 321 h 321"/>
              </a:gdLst>
              <a:ahLst/>
              <a:cxnLst>
                <a:cxn ang="0">
                  <a:pos x="T0" y="T1"/>
                </a:cxn>
                <a:cxn ang="0">
                  <a:pos x="T2" y="T3"/>
                </a:cxn>
                <a:cxn ang="0">
                  <a:pos x="T4" y="T5"/>
                </a:cxn>
                <a:cxn ang="0">
                  <a:pos x="T6" y="T7"/>
                </a:cxn>
                <a:cxn ang="0">
                  <a:pos x="T8" y="T9"/>
                </a:cxn>
                <a:cxn ang="0">
                  <a:pos x="T10" y="T11"/>
                </a:cxn>
                <a:cxn ang="0">
                  <a:pos x="T12" y="T13"/>
                </a:cxn>
              </a:cxnLst>
              <a:rect l="0" t="0" r="r" b="b"/>
              <a:pathLst>
                <a:path w="640" h="321">
                  <a:moveTo>
                    <a:pt x="640" y="321"/>
                  </a:moveTo>
                  <a:cubicBezTo>
                    <a:pt x="604" y="321"/>
                    <a:pt x="604" y="321"/>
                    <a:pt x="604" y="321"/>
                  </a:cubicBezTo>
                  <a:cubicBezTo>
                    <a:pt x="604" y="164"/>
                    <a:pt x="477" y="36"/>
                    <a:pt x="320" y="36"/>
                  </a:cubicBezTo>
                  <a:cubicBezTo>
                    <a:pt x="163" y="36"/>
                    <a:pt x="36" y="164"/>
                    <a:pt x="36" y="321"/>
                  </a:cubicBezTo>
                  <a:cubicBezTo>
                    <a:pt x="0" y="321"/>
                    <a:pt x="0" y="321"/>
                    <a:pt x="0" y="321"/>
                  </a:cubicBezTo>
                  <a:cubicBezTo>
                    <a:pt x="0" y="144"/>
                    <a:pt x="143" y="0"/>
                    <a:pt x="320" y="0"/>
                  </a:cubicBezTo>
                  <a:cubicBezTo>
                    <a:pt x="497" y="0"/>
                    <a:pt x="640" y="144"/>
                    <a:pt x="640" y="321"/>
                  </a:cubicBez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84" name="Rectangle 548"/>
            <p:cNvSpPr>
              <a:spLocks noChangeArrowheads="1"/>
            </p:cNvSpPr>
            <p:nvPr/>
          </p:nvSpPr>
          <p:spPr bwMode="auto">
            <a:xfrm>
              <a:off x="7319964" y="885825"/>
              <a:ext cx="103188" cy="101600"/>
            </a:xfrm>
            <a:prstGeom prst="rect">
              <a:avLst/>
            </a:prstGeom>
            <a:solidFill>
              <a:srgbClr val="39B39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85" name="Rectangle 549"/>
            <p:cNvSpPr>
              <a:spLocks noChangeArrowheads="1"/>
            </p:cNvSpPr>
            <p:nvPr/>
          </p:nvSpPr>
          <p:spPr bwMode="auto">
            <a:xfrm>
              <a:off x="7881939" y="885825"/>
              <a:ext cx="101600" cy="101600"/>
            </a:xfrm>
            <a:prstGeom prst="rect">
              <a:avLst/>
            </a:prstGeom>
            <a:solidFill>
              <a:srgbClr val="39B39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86" name="Freeform 550"/>
            <p:cNvSpPr/>
            <p:nvPr/>
          </p:nvSpPr>
          <p:spPr bwMode="auto">
            <a:xfrm>
              <a:off x="7367589" y="557213"/>
              <a:ext cx="288925" cy="47625"/>
            </a:xfrm>
            <a:custGeom>
              <a:avLst/>
              <a:gdLst>
                <a:gd name="T0" fmla="*/ 181 w 182"/>
                <a:gd name="T1" fmla="*/ 30 h 30"/>
                <a:gd name="T2" fmla="*/ 0 w 182"/>
                <a:gd name="T3" fmla="*/ 9 h 30"/>
                <a:gd name="T4" fmla="*/ 1 w 182"/>
                <a:gd name="T5" fmla="*/ 0 h 30"/>
                <a:gd name="T6" fmla="*/ 182 w 182"/>
                <a:gd name="T7" fmla="*/ 21 h 30"/>
                <a:gd name="T8" fmla="*/ 181 w 182"/>
                <a:gd name="T9" fmla="*/ 30 h 30"/>
              </a:gdLst>
              <a:ahLst/>
              <a:cxnLst>
                <a:cxn ang="0">
                  <a:pos x="T0" y="T1"/>
                </a:cxn>
                <a:cxn ang="0">
                  <a:pos x="T2" y="T3"/>
                </a:cxn>
                <a:cxn ang="0">
                  <a:pos x="T4" y="T5"/>
                </a:cxn>
                <a:cxn ang="0">
                  <a:pos x="T6" y="T7"/>
                </a:cxn>
                <a:cxn ang="0">
                  <a:pos x="T8" y="T9"/>
                </a:cxn>
              </a:cxnLst>
              <a:rect l="0" t="0" r="r" b="b"/>
              <a:pathLst>
                <a:path w="182" h="30">
                  <a:moveTo>
                    <a:pt x="181" y="30"/>
                  </a:moveTo>
                  <a:lnTo>
                    <a:pt x="0" y="9"/>
                  </a:lnTo>
                  <a:lnTo>
                    <a:pt x="1" y="0"/>
                  </a:lnTo>
                  <a:lnTo>
                    <a:pt x="182" y="21"/>
                  </a:lnTo>
                  <a:lnTo>
                    <a:pt x="181" y="30"/>
                  </a:ln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87" name="Freeform 551"/>
            <p:cNvSpPr/>
            <p:nvPr/>
          </p:nvSpPr>
          <p:spPr bwMode="auto">
            <a:xfrm>
              <a:off x="7350126" y="542925"/>
              <a:ext cx="42863" cy="42863"/>
            </a:xfrm>
            <a:custGeom>
              <a:avLst/>
              <a:gdLst>
                <a:gd name="T0" fmla="*/ 24 w 27"/>
                <a:gd name="T1" fmla="*/ 27 h 27"/>
                <a:gd name="T2" fmla="*/ 0 w 27"/>
                <a:gd name="T3" fmla="*/ 25 h 27"/>
                <a:gd name="T4" fmla="*/ 2 w 27"/>
                <a:gd name="T5" fmla="*/ 0 h 27"/>
                <a:gd name="T6" fmla="*/ 27 w 27"/>
                <a:gd name="T7" fmla="*/ 3 h 27"/>
                <a:gd name="T8" fmla="*/ 24 w 27"/>
                <a:gd name="T9" fmla="*/ 27 h 27"/>
              </a:gdLst>
              <a:ahLst/>
              <a:cxnLst>
                <a:cxn ang="0">
                  <a:pos x="T0" y="T1"/>
                </a:cxn>
                <a:cxn ang="0">
                  <a:pos x="T2" y="T3"/>
                </a:cxn>
                <a:cxn ang="0">
                  <a:pos x="T4" y="T5"/>
                </a:cxn>
                <a:cxn ang="0">
                  <a:pos x="T6" y="T7"/>
                </a:cxn>
                <a:cxn ang="0">
                  <a:pos x="T8" y="T9"/>
                </a:cxn>
              </a:cxnLst>
              <a:rect l="0" t="0" r="r" b="b"/>
              <a:pathLst>
                <a:path w="27" h="27">
                  <a:moveTo>
                    <a:pt x="24" y="27"/>
                  </a:moveTo>
                  <a:lnTo>
                    <a:pt x="0" y="25"/>
                  </a:lnTo>
                  <a:lnTo>
                    <a:pt x="2" y="0"/>
                  </a:lnTo>
                  <a:lnTo>
                    <a:pt x="27" y="3"/>
                  </a:lnTo>
                  <a:lnTo>
                    <a:pt x="24" y="27"/>
                  </a:ln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88" name="Freeform 552"/>
            <p:cNvSpPr/>
            <p:nvPr/>
          </p:nvSpPr>
          <p:spPr bwMode="auto">
            <a:xfrm>
              <a:off x="7654926" y="590550"/>
              <a:ext cx="290513" cy="47625"/>
            </a:xfrm>
            <a:custGeom>
              <a:avLst/>
              <a:gdLst>
                <a:gd name="T0" fmla="*/ 1 w 183"/>
                <a:gd name="T1" fmla="*/ 0 h 30"/>
                <a:gd name="T2" fmla="*/ 183 w 183"/>
                <a:gd name="T3" fmla="*/ 21 h 30"/>
                <a:gd name="T4" fmla="*/ 181 w 183"/>
                <a:gd name="T5" fmla="*/ 30 h 30"/>
                <a:gd name="T6" fmla="*/ 0 w 183"/>
                <a:gd name="T7" fmla="*/ 9 h 30"/>
                <a:gd name="T8" fmla="*/ 1 w 183"/>
                <a:gd name="T9" fmla="*/ 0 h 30"/>
              </a:gdLst>
              <a:ahLst/>
              <a:cxnLst>
                <a:cxn ang="0">
                  <a:pos x="T0" y="T1"/>
                </a:cxn>
                <a:cxn ang="0">
                  <a:pos x="T2" y="T3"/>
                </a:cxn>
                <a:cxn ang="0">
                  <a:pos x="T4" y="T5"/>
                </a:cxn>
                <a:cxn ang="0">
                  <a:pos x="T6" y="T7"/>
                </a:cxn>
                <a:cxn ang="0">
                  <a:pos x="T8" y="T9"/>
                </a:cxn>
              </a:cxnLst>
              <a:rect l="0" t="0" r="r" b="b"/>
              <a:pathLst>
                <a:path w="183" h="30">
                  <a:moveTo>
                    <a:pt x="1" y="0"/>
                  </a:moveTo>
                  <a:lnTo>
                    <a:pt x="183" y="21"/>
                  </a:lnTo>
                  <a:lnTo>
                    <a:pt x="181" y="30"/>
                  </a:lnTo>
                  <a:lnTo>
                    <a:pt x="0" y="9"/>
                  </a:lnTo>
                  <a:lnTo>
                    <a:pt x="1" y="0"/>
                  </a:ln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89" name="Freeform 553"/>
            <p:cNvSpPr/>
            <p:nvPr/>
          </p:nvSpPr>
          <p:spPr bwMode="auto">
            <a:xfrm>
              <a:off x="7918451" y="609600"/>
              <a:ext cx="44450" cy="42863"/>
            </a:xfrm>
            <a:custGeom>
              <a:avLst/>
              <a:gdLst>
                <a:gd name="T0" fmla="*/ 3 w 28"/>
                <a:gd name="T1" fmla="*/ 0 h 27"/>
                <a:gd name="T2" fmla="*/ 28 w 28"/>
                <a:gd name="T3" fmla="*/ 3 h 27"/>
                <a:gd name="T4" fmla="*/ 25 w 28"/>
                <a:gd name="T5" fmla="*/ 27 h 27"/>
                <a:gd name="T6" fmla="*/ 0 w 28"/>
                <a:gd name="T7" fmla="*/ 24 h 27"/>
                <a:gd name="T8" fmla="*/ 3 w 28"/>
                <a:gd name="T9" fmla="*/ 0 h 27"/>
              </a:gdLst>
              <a:ahLst/>
              <a:cxnLst>
                <a:cxn ang="0">
                  <a:pos x="T0" y="T1"/>
                </a:cxn>
                <a:cxn ang="0">
                  <a:pos x="T2" y="T3"/>
                </a:cxn>
                <a:cxn ang="0">
                  <a:pos x="T4" y="T5"/>
                </a:cxn>
                <a:cxn ang="0">
                  <a:pos x="T6" y="T7"/>
                </a:cxn>
                <a:cxn ang="0">
                  <a:pos x="T8" y="T9"/>
                </a:cxn>
              </a:cxnLst>
              <a:rect l="0" t="0" r="r" b="b"/>
              <a:pathLst>
                <a:path w="28" h="27">
                  <a:moveTo>
                    <a:pt x="3" y="0"/>
                  </a:moveTo>
                  <a:lnTo>
                    <a:pt x="28" y="3"/>
                  </a:lnTo>
                  <a:lnTo>
                    <a:pt x="25" y="27"/>
                  </a:lnTo>
                  <a:lnTo>
                    <a:pt x="0" y="24"/>
                  </a:lnTo>
                  <a:lnTo>
                    <a:pt x="3" y="0"/>
                  </a:ln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90" name="Rectangle 554"/>
            <p:cNvSpPr>
              <a:spLocks noChangeArrowheads="1"/>
            </p:cNvSpPr>
            <p:nvPr/>
          </p:nvSpPr>
          <p:spPr bwMode="auto">
            <a:xfrm>
              <a:off x="7604126" y="555625"/>
              <a:ext cx="103188" cy="103188"/>
            </a:xfrm>
            <a:prstGeom prst="rect">
              <a:avLst/>
            </a:prstGeom>
            <a:solidFill>
              <a:srgbClr val="39B39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691" name="Oval 555"/>
          <p:cNvSpPr>
            <a:spLocks noChangeArrowheads="1"/>
          </p:cNvSpPr>
          <p:nvPr/>
        </p:nvSpPr>
        <p:spPr bwMode="auto">
          <a:xfrm>
            <a:off x="3461299" y="4731363"/>
            <a:ext cx="1115492" cy="1115492"/>
          </a:xfrm>
          <a:prstGeom prst="ellipse">
            <a:avLst/>
          </a:prstGeom>
          <a:solidFill>
            <a:srgbClr val="1D83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814" name="组合 3813"/>
          <p:cNvGrpSpPr/>
          <p:nvPr/>
        </p:nvGrpSpPr>
        <p:grpSpPr>
          <a:xfrm>
            <a:off x="3635831" y="4932455"/>
            <a:ext cx="698131" cy="789192"/>
            <a:chOff x="4227514" y="2601913"/>
            <a:chExt cx="584200" cy="660400"/>
          </a:xfrm>
        </p:grpSpPr>
        <p:sp>
          <p:nvSpPr>
            <p:cNvPr id="3692" name="Freeform 556"/>
            <p:cNvSpPr/>
            <p:nvPr/>
          </p:nvSpPr>
          <p:spPr bwMode="auto">
            <a:xfrm>
              <a:off x="4383089" y="2632075"/>
              <a:ext cx="300038" cy="515938"/>
            </a:xfrm>
            <a:custGeom>
              <a:avLst/>
              <a:gdLst>
                <a:gd name="T0" fmla="*/ 158 w 327"/>
                <a:gd name="T1" fmla="*/ 56 h 561"/>
                <a:gd name="T2" fmla="*/ 0 w 327"/>
                <a:gd name="T3" fmla="*/ 332 h 561"/>
                <a:gd name="T4" fmla="*/ 46 w 327"/>
                <a:gd name="T5" fmla="*/ 561 h 561"/>
                <a:gd name="T6" fmla="*/ 164 w 327"/>
                <a:gd name="T7" fmla="*/ 561 h 561"/>
                <a:gd name="T8" fmla="*/ 281 w 327"/>
                <a:gd name="T9" fmla="*/ 561 h 561"/>
                <a:gd name="T10" fmla="*/ 327 w 327"/>
                <a:gd name="T11" fmla="*/ 332 h 561"/>
                <a:gd name="T12" fmla="*/ 169 w 327"/>
                <a:gd name="T13" fmla="*/ 56 h 561"/>
                <a:gd name="T14" fmla="*/ 192 w 327"/>
                <a:gd name="T15" fmla="*/ 28 h 561"/>
                <a:gd name="T16" fmla="*/ 164 w 327"/>
                <a:gd name="T17" fmla="*/ 0 h 561"/>
                <a:gd name="T18" fmla="*/ 135 w 327"/>
                <a:gd name="T19" fmla="*/ 28 h 561"/>
                <a:gd name="T20" fmla="*/ 158 w 327"/>
                <a:gd name="T21" fmla="*/ 56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7" h="561">
                  <a:moveTo>
                    <a:pt x="158" y="56"/>
                  </a:moveTo>
                  <a:cubicBezTo>
                    <a:pt x="129" y="198"/>
                    <a:pt x="0" y="332"/>
                    <a:pt x="0" y="332"/>
                  </a:cubicBezTo>
                  <a:cubicBezTo>
                    <a:pt x="69" y="424"/>
                    <a:pt x="46" y="561"/>
                    <a:pt x="46" y="561"/>
                  </a:cubicBezTo>
                  <a:cubicBezTo>
                    <a:pt x="164" y="561"/>
                    <a:pt x="164" y="561"/>
                    <a:pt x="164" y="561"/>
                  </a:cubicBezTo>
                  <a:cubicBezTo>
                    <a:pt x="281" y="561"/>
                    <a:pt x="281" y="561"/>
                    <a:pt x="281" y="561"/>
                  </a:cubicBezTo>
                  <a:cubicBezTo>
                    <a:pt x="281" y="561"/>
                    <a:pt x="258" y="424"/>
                    <a:pt x="327" y="332"/>
                  </a:cubicBezTo>
                  <a:cubicBezTo>
                    <a:pt x="327" y="332"/>
                    <a:pt x="198" y="198"/>
                    <a:pt x="169" y="56"/>
                  </a:cubicBezTo>
                  <a:cubicBezTo>
                    <a:pt x="182" y="54"/>
                    <a:pt x="192" y="42"/>
                    <a:pt x="192" y="28"/>
                  </a:cubicBezTo>
                  <a:cubicBezTo>
                    <a:pt x="192" y="13"/>
                    <a:pt x="179" y="0"/>
                    <a:pt x="164" y="0"/>
                  </a:cubicBezTo>
                  <a:cubicBezTo>
                    <a:pt x="148" y="0"/>
                    <a:pt x="135" y="13"/>
                    <a:pt x="135" y="28"/>
                  </a:cubicBezTo>
                  <a:cubicBezTo>
                    <a:pt x="135" y="42"/>
                    <a:pt x="145" y="54"/>
                    <a:pt x="158" y="56"/>
                  </a:cubicBezTo>
                  <a:close/>
                </a:path>
              </a:pathLst>
            </a:custGeom>
            <a:solidFill>
              <a:srgbClr val="F0C9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93" name="Rectangle 557"/>
            <p:cNvSpPr>
              <a:spLocks noChangeArrowheads="1"/>
            </p:cNvSpPr>
            <p:nvPr/>
          </p:nvSpPr>
          <p:spPr bwMode="auto">
            <a:xfrm>
              <a:off x="4425951" y="3165475"/>
              <a:ext cx="215900" cy="96838"/>
            </a:xfrm>
            <a:prstGeom prst="rect">
              <a:avLst/>
            </a:prstGeom>
            <a:solidFill>
              <a:srgbClr val="F0C94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94" name="Oval 558"/>
            <p:cNvSpPr>
              <a:spLocks noChangeArrowheads="1"/>
            </p:cNvSpPr>
            <p:nvPr/>
          </p:nvSpPr>
          <p:spPr bwMode="auto">
            <a:xfrm>
              <a:off x="4494214" y="2946400"/>
              <a:ext cx="77788" cy="77788"/>
            </a:xfrm>
            <a:prstGeom prst="ellipse">
              <a:avLst/>
            </a:prstGeom>
            <a:solidFill>
              <a:srgbClr val="ECF0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95" name="Freeform 559"/>
            <p:cNvSpPr/>
            <p:nvPr/>
          </p:nvSpPr>
          <p:spPr bwMode="auto">
            <a:xfrm>
              <a:off x="4256089" y="2633663"/>
              <a:ext cx="268288" cy="266700"/>
            </a:xfrm>
            <a:custGeom>
              <a:avLst/>
              <a:gdLst>
                <a:gd name="T0" fmla="*/ 292 w 292"/>
                <a:gd name="T1" fmla="*/ 0 h 291"/>
                <a:gd name="T2" fmla="*/ 292 w 292"/>
                <a:gd name="T3" fmla="*/ 0 h 291"/>
                <a:gd name="T4" fmla="*/ 0 w 292"/>
                <a:gd name="T5" fmla="*/ 291 h 291"/>
                <a:gd name="T6" fmla="*/ 33 w 292"/>
                <a:gd name="T7" fmla="*/ 291 h 291"/>
                <a:gd name="T8" fmla="*/ 292 w 292"/>
                <a:gd name="T9" fmla="*/ 32 h 291"/>
                <a:gd name="T10" fmla="*/ 292 w 292"/>
                <a:gd name="T11" fmla="*/ 32 h 291"/>
                <a:gd name="T12" fmla="*/ 292 w 292"/>
                <a:gd name="T13" fmla="*/ 0 h 291"/>
              </a:gdLst>
              <a:ahLst/>
              <a:cxnLst>
                <a:cxn ang="0">
                  <a:pos x="T0" y="T1"/>
                </a:cxn>
                <a:cxn ang="0">
                  <a:pos x="T2" y="T3"/>
                </a:cxn>
                <a:cxn ang="0">
                  <a:pos x="T4" y="T5"/>
                </a:cxn>
                <a:cxn ang="0">
                  <a:pos x="T6" y="T7"/>
                </a:cxn>
                <a:cxn ang="0">
                  <a:pos x="T8" y="T9"/>
                </a:cxn>
                <a:cxn ang="0">
                  <a:pos x="T10" y="T11"/>
                </a:cxn>
                <a:cxn ang="0">
                  <a:pos x="T12" y="T13"/>
                </a:cxn>
              </a:cxnLst>
              <a:rect l="0" t="0" r="r" b="b"/>
              <a:pathLst>
                <a:path w="292" h="291">
                  <a:moveTo>
                    <a:pt x="292" y="0"/>
                  </a:moveTo>
                  <a:cubicBezTo>
                    <a:pt x="292" y="0"/>
                    <a:pt x="292" y="0"/>
                    <a:pt x="292" y="0"/>
                  </a:cubicBezTo>
                  <a:cubicBezTo>
                    <a:pt x="131" y="0"/>
                    <a:pt x="0" y="130"/>
                    <a:pt x="0" y="291"/>
                  </a:cubicBezTo>
                  <a:cubicBezTo>
                    <a:pt x="33" y="291"/>
                    <a:pt x="33" y="291"/>
                    <a:pt x="33" y="291"/>
                  </a:cubicBezTo>
                  <a:cubicBezTo>
                    <a:pt x="33" y="148"/>
                    <a:pt x="149" y="32"/>
                    <a:pt x="292" y="32"/>
                  </a:cubicBezTo>
                  <a:cubicBezTo>
                    <a:pt x="292" y="32"/>
                    <a:pt x="292" y="32"/>
                    <a:pt x="292" y="32"/>
                  </a:cubicBezTo>
                  <a:lnTo>
                    <a:pt x="292" y="0"/>
                  </a:ln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96" name="Rectangle 560"/>
            <p:cNvSpPr>
              <a:spLocks noChangeArrowheads="1"/>
            </p:cNvSpPr>
            <p:nvPr/>
          </p:nvSpPr>
          <p:spPr bwMode="auto">
            <a:xfrm>
              <a:off x="4227514" y="2900363"/>
              <a:ext cx="93663" cy="93663"/>
            </a:xfrm>
            <a:prstGeom prst="rect">
              <a:avLst/>
            </a:prstGeom>
            <a:solidFill>
              <a:srgbClr val="E652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97" name="Freeform 561"/>
            <p:cNvSpPr/>
            <p:nvPr/>
          </p:nvSpPr>
          <p:spPr bwMode="auto">
            <a:xfrm>
              <a:off x="4270376" y="2632075"/>
              <a:ext cx="263525" cy="15875"/>
            </a:xfrm>
            <a:custGeom>
              <a:avLst/>
              <a:gdLst>
                <a:gd name="T0" fmla="*/ 166 w 166"/>
                <a:gd name="T1" fmla="*/ 9 h 10"/>
                <a:gd name="T2" fmla="*/ 0 w 166"/>
                <a:gd name="T3" fmla="*/ 10 h 10"/>
                <a:gd name="T4" fmla="*/ 0 w 166"/>
                <a:gd name="T5" fmla="*/ 1 h 10"/>
                <a:gd name="T6" fmla="*/ 166 w 166"/>
                <a:gd name="T7" fmla="*/ 0 h 10"/>
                <a:gd name="T8" fmla="*/ 166 w 166"/>
                <a:gd name="T9" fmla="*/ 9 h 10"/>
              </a:gdLst>
              <a:ahLst/>
              <a:cxnLst>
                <a:cxn ang="0">
                  <a:pos x="T0" y="T1"/>
                </a:cxn>
                <a:cxn ang="0">
                  <a:pos x="T2" y="T3"/>
                </a:cxn>
                <a:cxn ang="0">
                  <a:pos x="T4" y="T5"/>
                </a:cxn>
                <a:cxn ang="0">
                  <a:pos x="T6" y="T7"/>
                </a:cxn>
                <a:cxn ang="0">
                  <a:pos x="T8" y="T9"/>
                </a:cxn>
              </a:cxnLst>
              <a:rect l="0" t="0" r="r" b="b"/>
              <a:pathLst>
                <a:path w="166" h="10">
                  <a:moveTo>
                    <a:pt x="166" y="9"/>
                  </a:moveTo>
                  <a:lnTo>
                    <a:pt x="0" y="10"/>
                  </a:lnTo>
                  <a:lnTo>
                    <a:pt x="0" y="1"/>
                  </a:lnTo>
                  <a:lnTo>
                    <a:pt x="166" y="0"/>
                  </a:lnTo>
                  <a:lnTo>
                    <a:pt x="166" y="9"/>
                  </a:ln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98" name="Rectangle 562"/>
            <p:cNvSpPr>
              <a:spLocks noChangeArrowheads="1"/>
            </p:cNvSpPr>
            <p:nvPr/>
          </p:nvSpPr>
          <p:spPr bwMode="auto">
            <a:xfrm>
              <a:off x="4254501" y="2622550"/>
              <a:ext cx="36513" cy="36513"/>
            </a:xfrm>
            <a:prstGeom prst="rect">
              <a:avLst/>
            </a:prstGeom>
            <a:solidFill>
              <a:srgbClr val="0C2C4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99" name="Rectangle 563"/>
            <p:cNvSpPr>
              <a:spLocks noChangeArrowheads="1"/>
            </p:cNvSpPr>
            <p:nvPr/>
          </p:nvSpPr>
          <p:spPr bwMode="auto">
            <a:xfrm>
              <a:off x="4533901" y="2632075"/>
              <a:ext cx="263525" cy="14288"/>
            </a:xfrm>
            <a:prstGeom prst="rect">
              <a:avLst/>
            </a:prstGeom>
            <a:solidFill>
              <a:srgbClr val="0C2C4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00" name="Rectangle 564"/>
            <p:cNvSpPr>
              <a:spLocks noChangeArrowheads="1"/>
            </p:cNvSpPr>
            <p:nvPr/>
          </p:nvSpPr>
          <p:spPr bwMode="auto">
            <a:xfrm>
              <a:off x="4776789" y="2620963"/>
              <a:ext cx="34925" cy="34925"/>
            </a:xfrm>
            <a:prstGeom prst="rect">
              <a:avLst/>
            </a:prstGeom>
            <a:solidFill>
              <a:srgbClr val="0C2C4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01" name="Rectangle 565"/>
            <p:cNvSpPr>
              <a:spLocks noChangeArrowheads="1"/>
            </p:cNvSpPr>
            <p:nvPr/>
          </p:nvSpPr>
          <p:spPr bwMode="auto">
            <a:xfrm>
              <a:off x="4487864" y="2601913"/>
              <a:ext cx="92075" cy="93663"/>
            </a:xfrm>
            <a:prstGeom prst="rect">
              <a:avLst/>
            </a:prstGeom>
            <a:solidFill>
              <a:srgbClr val="E652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702" name="Freeform 566"/>
          <p:cNvSpPr/>
          <p:nvPr/>
        </p:nvSpPr>
        <p:spPr bwMode="auto">
          <a:xfrm>
            <a:off x="7690910" y="4325385"/>
            <a:ext cx="946651" cy="263697"/>
          </a:xfrm>
          <a:custGeom>
            <a:avLst/>
            <a:gdLst>
              <a:gd name="T0" fmla="*/ 0 w 863"/>
              <a:gd name="T1" fmla="*/ 0 h 240"/>
              <a:gd name="T2" fmla="*/ 432 w 863"/>
              <a:gd name="T3" fmla="*/ 240 h 240"/>
              <a:gd name="T4" fmla="*/ 863 w 863"/>
              <a:gd name="T5" fmla="*/ 0 h 240"/>
              <a:gd name="T6" fmla="*/ 0 w 863"/>
              <a:gd name="T7" fmla="*/ 0 h 240"/>
            </a:gdLst>
            <a:ahLst/>
            <a:cxnLst>
              <a:cxn ang="0">
                <a:pos x="T0" y="T1"/>
              </a:cxn>
              <a:cxn ang="0">
                <a:pos x="T2" y="T3"/>
              </a:cxn>
              <a:cxn ang="0">
                <a:pos x="T4" y="T5"/>
              </a:cxn>
              <a:cxn ang="0">
                <a:pos x="T6" y="T7"/>
              </a:cxn>
            </a:cxnLst>
            <a:rect l="0" t="0" r="r" b="b"/>
            <a:pathLst>
              <a:path w="863" h="240">
                <a:moveTo>
                  <a:pt x="0" y="0"/>
                </a:moveTo>
                <a:cubicBezTo>
                  <a:pt x="90" y="144"/>
                  <a:pt x="250" y="240"/>
                  <a:pt x="432" y="240"/>
                </a:cubicBezTo>
                <a:cubicBezTo>
                  <a:pt x="614" y="240"/>
                  <a:pt x="773" y="144"/>
                  <a:pt x="863" y="0"/>
                </a:cubicBezTo>
                <a:lnTo>
                  <a:pt x="0" y="0"/>
                </a:lnTo>
                <a:close/>
              </a:path>
            </a:pathLst>
          </a:custGeom>
          <a:solidFill>
            <a:srgbClr val="344F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03" name="Freeform 567"/>
          <p:cNvSpPr/>
          <p:nvPr/>
        </p:nvSpPr>
        <p:spPr bwMode="auto">
          <a:xfrm>
            <a:off x="7607438" y="3473589"/>
            <a:ext cx="1113596" cy="851796"/>
          </a:xfrm>
          <a:custGeom>
            <a:avLst/>
            <a:gdLst>
              <a:gd name="T0" fmla="*/ 1016 w 1016"/>
              <a:gd name="T1" fmla="*/ 508 h 776"/>
              <a:gd name="T2" fmla="*/ 508 w 1016"/>
              <a:gd name="T3" fmla="*/ 0 h 776"/>
              <a:gd name="T4" fmla="*/ 0 w 1016"/>
              <a:gd name="T5" fmla="*/ 508 h 776"/>
              <a:gd name="T6" fmla="*/ 76 w 1016"/>
              <a:gd name="T7" fmla="*/ 776 h 776"/>
              <a:gd name="T8" fmla="*/ 939 w 1016"/>
              <a:gd name="T9" fmla="*/ 776 h 776"/>
              <a:gd name="T10" fmla="*/ 1016 w 1016"/>
              <a:gd name="T11" fmla="*/ 508 h 776"/>
            </a:gdLst>
            <a:ahLst/>
            <a:cxnLst>
              <a:cxn ang="0">
                <a:pos x="T0" y="T1"/>
              </a:cxn>
              <a:cxn ang="0">
                <a:pos x="T2" y="T3"/>
              </a:cxn>
              <a:cxn ang="0">
                <a:pos x="T4" y="T5"/>
              </a:cxn>
              <a:cxn ang="0">
                <a:pos x="T6" y="T7"/>
              </a:cxn>
              <a:cxn ang="0">
                <a:pos x="T8" y="T9"/>
              </a:cxn>
              <a:cxn ang="0">
                <a:pos x="T10" y="T11"/>
              </a:cxn>
            </a:cxnLst>
            <a:rect l="0" t="0" r="r" b="b"/>
            <a:pathLst>
              <a:path w="1016" h="776">
                <a:moveTo>
                  <a:pt x="1016" y="508"/>
                </a:moveTo>
                <a:cubicBezTo>
                  <a:pt x="1016" y="227"/>
                  <a:pt x="788" y="0"/>
                  <a:pt x="508" y="0"/>
                </a:cubicBezTo>
                <a:cubicBezTo>
                  <a:pt x="227" y="0"/>
                  <a:pt x="0" y="227"/>
                  <a:pt x="0" y="508"/>
                </a:cubicBezTo>
                <a:cubicBezTo>
                  <a:pt x="0" y="606"/>
                  <a:pt x="28" y="698"/>
                  <a:pt x="76" y="776"/>
                </a:cubicBezTo>
                <a:cubicBezTo>
                  <a:pt x="939" y="776"/>
                  <a:pt x="939" y="776"/>
                  <a:pt x="939" y="776"/>
                </a:cubicBezTo>
                <a:cubicBezTo>
                  <a:pt x="987" y="698"/>
                  <a:pt x="1016" y="606"/>
                  <a:pt x="1016" y="508"/>
                </a:cubicBezTo>
                <a:close/>
              </a:path>
            </a:pathLst>
          </a:custGeom>
          <a:solidFill>
            <a:srgbClr val="FFD4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810" name="组合 3809"/>
          <p:cNvGrpSpPr/>
          <p:nvPr/>
        </p:nvGrpSpPr>
        <p:grpSpPr>
          <a:xfrm>
            <a:off x="7825603" y="3655709"/>
            <a:ext cx="677264" cy="675366"/>
            <a:chOff x="7369176" y="1533525"/>
            <a:chExt cx="566738" cy="565150"/>
          </a:xfrm>
        </p:grpSpPr>
        <p:sp>
          <p:nvSpPr>
            <p:cNvPr id="3704" name="Freeform 568"/>
            <p:cNvSpPr/>
            <p:nvPr/>
          </p:nvSpPr>
          <p:spPr bwMode="auto">
            <a:xfrm>
              <a:off x="7431089" y="1670050"/>
              <a:ext cx="369888" cy="366713"/>
            </a:xfrm>
            <a:custGeom>
              <a:avLst/>
              <a:gdLst>
                <a:gd name="T0" fmla="*/ 195 w 402"/>
                <a:gd name="T1" fmla="*/ 0 h 400"/>
                <a:gd name="T2" fmla="*/ 3 w 402"/>
                <a:gd name="T3" fmla="*/ 191 h 400"/>
                <a:gd name="T4" fmla="*/ 5 w 402"/>
                <a:gd name="T5" fmla="*/ 208 h 400"/>
                <a:gd name="T6" fmla="*/ 192 w 402"/>
                <a:gd name="T7" fmla="*/ 395 h 400"/>
                <a:gd name="T8" fmla="*/ 211 w 402"/>
                <a:gd name="T9" fmla="*/ 395 h 400"/>
                <a:gd name="T10" fmla="*/ 214 w 402"/>
                <a:gd name="T11" fmla="*/ 392 h 400"/>
                <a:gd name="T12" fmla="*/ 402 w 402"/>
                <a:gd name="T13" fmla="*/ 205 h 400"/>
                <a:gd name="T14" fmla="*/ 200 w 402"/>
                <a:gd name="T15" fmla="*/ 3 h 400"/>
                <a:gd name="T16" fmla="*/ 195 w 402"/>
                <a:gd name="T17"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400">
                  <a:moveTo>
                    <a:pt x="195" y="0"/>
                  </a:moveTo>
                  <a:cubicBezTo>
                    <a:pt x="3" y="191"/>
                    <a:pt x="3" y="191"/>
                    <a:pt x="3" y="191"/>
                  </a:cubicBezTo>
                  <a:cubicBezTo>
                    <a:pt x="0" y="197"/>
                    <a:pt x="1" y="203"/>
                    <a:pt x="5" y="208"/>
                  </a:cubicBezTo>
                  <a:cubicBezTo>
                    <a:pt x="192" y="395"/>
                    <a:pt x="192" y="395"/>
                    <a:pt x="192" y="395"/>
                  </a:cubicBezTo>
                  <a:cubicBezTo>
                    <a:pt x="197" y="400"/>
                    <a:pt x="206" y="400"/>
                    <a:pt x="211" y="395"/>
                  </a:cubicBezTo>
                  <a:cubicBezTo>
                    <a:pt x="214" y="392"/>
                    <a:pt x="214" y="392"/>
                    <a:pt x="214" y="392"/>
                  </a:cubicBezTo>
                  <a:cubicBezTo>
                    <a:pt x="402" y="205"/>
                    <a:pt x="402" y="205"/>
                    <a:pt x="402" y="205"/>
                  </a:cubicBezTo>
                  <a:cubicBezTo>
                    <a:pt x="200" y="3"/>
                    <a:pt x="200" y="3"/>
                    <a:pt x="200" y="3"/>
                  </a:cubicBezTo>
                  <a:cubicBezTo>
                    <a:pt x="198" y="2"/>
                    <a:pt x="196" y="1"/>
                    <a:pt x="195" y="0"/>
                  </a:cubicBezTo>
                  <a:close/>
                </a:path>
              </a:pathLst>
            </a:custGeom>
            <a:solidFill>
              <a:srgbClr val="BBBF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05" name="Freeform 569"/>
            <p:cNvSpPr/>
            <p:nvPr/>
          </p:nvSpPr>
          <p:spPr bwMode="auto">
            <a:xfrm>
              <a:off x="7610476" y="1533525"/>
              <a:ext cx="325438" cy="323850"/>
            </a:xfrm>
            <a:custGeom>
              <a:avLst/>
              <a:gdLst>
                <a:gd name="T0" fmla="*/ 349 w 354"/>
                <a:gd name="T1" fmla="*/ 192 h 353"/>
                <a:gd name="T2" fmla="*/ 162 w 354"/>
                <a:gd name="T3" fmla="*/ 5 h 353"/>
                <a:gd name="T4" fmla="*/ 142 w 354"/>
                <a:gd name="T5" fmla="*/ 5 h 353"/>
                <a:gd name="T6" fmla="*/ 0 w 354"/>
                <a:gd name="T7" fmla="*/ 148 h 353"/>
                <a:gd name="T8" fmla="*/ 5 w 354"/>
                <a:gd name="T9" fmla="*/ 151 h 353"/>
                <a:gd name="T10" fmla="*/ 207 w 354"/>
                <a:gd name="T11" fmla="*/ 353 h 353"/>
                <a:gd name="T12" fmla="*/ 349 w 354"/>
                <a:gd name="T13" fmla="*/ 211 h 353"/>
                <a:gd name="T14" fmla="*/ 349 w 354"/>
                <a:gd name="T15" fmla="*/ 192 h 3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4" h="353">
                  <a:moveTo>
                    <a:pt x="349" y="192"/>
                  </a:moveTo>
                  <a:cubicBezTo>
                    <a:pt x="162" y="5"/>
                    <a:pt x="162" y="5"/>
                    <a:pt x="162" y="5"/>
                  </a:cubicBezTo>
                  <a:cubicBezTo>
                    <a:pt x="156" y="0"/>
                    <a:pt x="148" y="0"/>
                    <a:pt x="142" y="5"/>
                  </a:cubicBezTo>
                  <a:cubicBezTo>
                    <a:pt x="0" y="148"/>
                    <a:pt x="0" y="148"/>
                    <a:pt x="0" y="148"/>
                  </a:cubicBezTo>
                  <a:cubicBezTo>
                    <a:pt x="1" y="149"/>
                    <a:pt x="3" y="150"/>
                    <a:pt x="5" y="151"/>
                  </a:cubicBezTo>
                  <a:cubicBezTo>
                    <a:pt x="207" y="353"/>
                    <a:pt x="207" y="353"/>
                    <a:pt x="207" y="353"/>
                  </a:cubicBezTo>
                  <a:cubicBezTo>
                    <a:pt x="349" y="211"/>
                    <a:pt x="349" y="211"/>
                    <a:pt x="349" y="211"/>
                  </a:cubicBezTo>
                  <a:cubicBezTo>
                    <a:pt x="354" y="206"/>
                    <a:pt x="354" y="197"/>
                    <a:pt x="349" y="192"/>
                  </a:cubicBezTo>
                  <a:close/>
                </a:path>
              </a:pathLst>
            </a:custGeom>
            <a:solidFill>
              <a:srgbClr val="E652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06" name="Freeform 570"/>
            <p:cNvSpPr/>
            <p:nvPr/>
          </p:nvSpPr>
          <p:spPr bwMode="auto">
            <a:xfrm>
              <a:off x="7399339" y="1844675"/>
              <a:ext cx="228600" cy="223838"/>
            </a:xfrm>
            <a:custGeom>
              <a:avLst/>
              <a:gdLst>
                <a:gd name="T0" fmla="*/ 4 w 248"/>
                <a:gd name="T1" fmla="*/ 47 h 244"/>
                <a:gd name="T2" fmla="*/ 198 w 248"/>
                <a:gd name="T3" fmla="*/ 240 h 244"/>
                <a:gd name="T4" fmla="*/ 205 w 248"/>
                <a:gd name="T5" fmla="*/ 244 h 244"/>
                <a:gd name="T6" fmla="*/ 248 w 248"/>
                <a:gd name="T7" fmla="*/ 201 h 244"/>
                <a:gd name="T8" fmla="*/ 245 w 248"/>
                <a:gd name="T9" fmla="*/ 204 h 244"/>
                <a:gd name="T10" fmla="*/ 226 w 248"/>
                <a:gd name="T11" fmla="*/ 204 h 244"/>
                <a:gd name="T12" fmla="*/ 39 w 248"/>
                <a:gd name="T13" fmla="*/ 17 h 244"/>
                <a:gd name="T14" fmla="*/ 37 w 248"/>
                <a:gd name="T15" fmla="*/ 0 h 244"/>
                <a:gd name="T16" fmla="*/ 0 w 248"/>
                <a:gd name="T17" fmla="*/ 37 h 244"/>
                <a:gd name="T18" fmla="*/ 4 w 248"/>
                <a:gd name="T19" fmla="*/ 47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8" h="244">
                  <a:moveTo>
                    <a:pt x="4" y="47"/>
                  </a:moveTo>
                  <a:cubicBezTo>
                    <a:pt x="198" y="240"/>
                    <a:pt x="198" y="240"/>
                    <a:pt x="198" y="240"/>
                  </a:cubicBezTo>
                  <a:cubicBezTo>
                    <a:pt x="200" y="243"/>
                    <a:pt x="203" y="244"/>
                    <a:pt x="205" y="244"/>
                  </a:cubicBezTo>
                  <a:cubicBezTo>
                    <a:pt x="248" y="201"/>
                    <a:pt x="248" y="201"/>
                    <a:pt x="248" y="201"/>
                  </a:cubicBezTo>
                  <a:cubicBezTo>
                    <a:pt x="245" y="204"/>
                    <a:pt x="245" y="204"/>
                    <a:pt x="245" y="204"/>
                  </a:cubicBezTo>
                  <a:cubicBezTo>
                    <a:pt x="240" y="209"/>
                    <a:pt x="231" y="209"/>
                    <a:pt x="226" y="204"/>
                  </a:cubicBezTo>
                  <a:cubicBezTo>
                    <a:pt x="39" y="17"/>
                    <a:pt x="39" y="17"/>
                    <a:pt x="39" y="17"/>
                  </a:cubicBezTo>
                  <a:cubicBezTo>
                    <a:pt x="35" y="12"/>
                    <a:pt x="34" y="6"/>
                    <a:pt x="37" y="0"/>
                  </a:cubicBezTo>
                  <a:cubicBezTo>
                    <a:pt x="0" y="37"/>
                    <a:pt x="0" y="37"/>
                    <a:pt x="0" y="37"/>
                  </a:cubicBezTo>
                  <a:cubicBezTo>
                    <a:pt x="0" y="41"/>
                    <a:pt x="2" y="44"/>
                    <a:pt x="4" y="47"/>
                  </a:cubicBezTo>
                  <a:close/>
                </a:path>
              </a:pathLst>
            </a:custGeom>
            <a:solidFill>
              <a:srgbClr val="517F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07" name="Freeform 571"/>
            <p:cNvSpPr/>
            <p:nvPr/>
          </p:nvSpPr>
          <p:spPr bwMode="auto">
            <a:xfrm>
              <a:off x="7389814" y="1878013"/>
              <a:ext cx="198438" cy="201613"/>
            </a:xfrm>
            <a:custGeom>
              <a:avLst/>
              <a:gdLst>
                <a:gd name="T0" fmla="*/ 209 w 216"/>
                <a:gd name="T1" fmla="*/ 203 h 218"/>
                <a:gd name="T2" fmla="*/ 15 w 216"/>
                <a:gd name="T3" fmla="*/ 10 h 218"/>
                <a:gd name="T4" fmla="*/ 11 w 216"/>
                <a:gd name="T5" fmla="*/ 0 h 218"/>
                <a:gd name="T6" fmla="*/ 0 w 216"/>
                <a:gd name="T7" fmla="*/ 11 h 218"/>
                <a:gd name="T8" fmla="*/ 5 w 216"/>
                <a:gd name="T9" fmla="*/ 21 h 218"/>
                <a:gd name="T10" fmla="*/ 198 w 216"/>
                <a:gd name="T11" fmla="*/ 214 h 218"/>
                <a:gd name="T12" fmla="*/ 205 w 216"/>
                <a:gd name="T13" fmla="*/ 218 h 218"/>
                <a:gd name="T14" fmla="*/ 216 w 216"/>
                <a:gd name="T15" fmla="*/ 207 h 218"/>
                <a:gd name="T16" fmla="*/ 209 w 216"/>
                <a:gd name="T17" fmla="*/ 20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6" h="218">
                  <a:moveTo>
                    <a:pt x="209" y="203"/>
                  </a:moveTo>
                  <a:cubicBezTo>
                    <a:pt x="15" y="10"/>
                    <a:pt x="15" y="10"/>
                    <a:pt x="15" y="10"/>
                  </a:cubicBezTo>
                  <a:cubicBezTo>
                    <a:pt x="13" y="7"/>
                    <a:pt x="11" y="4"/>
                    <a:pt x="11" y="0"/>
                  </a:cubicBezTo>
                  <a:cubicBezTo>
                    <a:pt x="0" y="11"/>
                    <a:pt x="0" y="11"/>
                    <a:pt x="0" y="11"/>
                  </a:cubicBezTo>
                  <a:cubicBezTo>
                    <a:pt x="0" y="15"/>
                    <a:pt x="2" y="18"/>
                    <a:pt x="5" y="21"/>
                  </a:cubicBezTo>
                  <a:cubicBezTo>
                    <a:pt x="198" y="214"/>
                    <a:pt x="198" y="214"/>
                    <a:pt x="198" y="214"/>
                  </a:cubicBezTo>
                  <a:cubicBezTo>
                    <a:pt x="200" y="217"/>
                    <a:pt x="203" y="218"/>
                    <a:pt x="205" y="218"/>
                  </a:cubicBezTo>
                  <a:cubicBezTo>
                    <a:pt x="216" y="207"/>
                    <a:pt x="216" y="207"/>
                    <a:pt x="216" y="207"/>
                  </a:cubicBezTo>
                  <a:cubicBezTo>
                    <a:pt x="214" y="207"/>
                    <a:pt x="211" y="206"/>
                    <a:pt x="209" y="203"/>
                  </a:cubicBezTo>
                  <a:close/>
                </a:path>
              </a:pathLst>
            </a:custGeom>
            <a:solidFill>
              <a:srgbClr val="ECF0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08" name="Freeform 572"/>
            <p:cNvSpPr/>
            <p:nvPr/>
          </p:nvSpPr>
          <p:spPr bwMode="auto">
            <a:xfrm>
              <a:off x="7369176" y="1889125"/>
              <a:ext cx="209550" cy="209550"/>
            </a:xfrm>
            <a:custGeom>
              <a:avLst/>
              <a:gdLst>
                <a:gd name="T0" fmla="*/ 28 w 228"/>
                <a:gd name="T1" fmla="*/ 10 h 229"/>
                <a:gd name="T2" fmla="*/ 23 w 228"/>
                <a:gd name="T3" fmla="*/ 0 h 229"/>
                <a:gd name="T4" fmla="*/ 5 w 228"/>
                <a:gd name="T5" fmla="*/ 18 h 229"/>
                <a:gd name="T6" fmla="*/ 5 w 228"/>
                <a:gd name="T7" fmla="*/ 37 h 229"/>
                <a:gd name="T8" fmla="*/ 192 w 228"/>
                <a:gd name="T9" fmla="*/ 224 h 229"/>
                <a:gd name="T10" fmla="*/ 212 w 228"/>
                <a:gd name="T11" fmla="*/ 224 h 229"/>
                <a:gd name="T12" fmla="*/ 228 w 228"/>
                <a:gd name="T13" fmla="*/ 207 h 229"/>
                <a:gd name="T14" fmla="*/ 221 w 228"/>
                <a:gd name="T15" fmla="*/ 203 h 229"/>
                <a:gd name="T16" fmla="*/ 28 w 228"/>
                <a:gd name="T17" fmla="*/ 1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8" h="229">
                  <a:moveTo>
                    <a:pt x="28" y="10"/>
                  </a:moveTo>
                  <a:cubicBezTo>
                    <a:pt x="25" y="7"/>
                    <a:pt x="23" y="4"/>
                    <a:pt x="23" y="0"/>
                  </a:cubicBezTo>
                  <a:cubicBezTo>
                    <a:pt x="5" y="18"/>
                    <a:pt x="5" y="18"/>
                    <a:pt x="5" y="18"/>
                  </a:cubicBezTo>
                  <a:cubicBezTo>
                    <a:pt x="0" y="23"/>
                    <a:pt x="0" y="32"/>
                    <a:pt x="5" y="37"/>
                  </a:cubicBezTo>
                  <a:cubicBezTo>
                    <a:pt x="192" y="224"/>
                    <a:pt x="192" y="224"/>
                    <a:pt x="192" y="224"/>
                  </a:cubicBezTo>
                  <a:cubicBezTo>
                    <a:pt x="198" y="229"/>
                    <a:pt x="206" y="229"/>
                    <a:pt x="212" y="224"/>
                  </a:cubicBezTo>
                  <a:cubicBezTo>
                    <a:pt x="228" y="207"/>
                    <a:pt x="228" y="207"/>
                    <a:pt x="228" y="207"/>
                  </a:cubicBezTo>
                  <a:cubicBezTo>
                    <a:pt x="226" y="207"/>
                    <a:pt x="223" y="206"/>
                    <a:pt x="221" y="203"/>
                  </a:cubicBezTo>
                  <a:lnTo>
                    <a:pt x="28" y="10"/>
                  </a:lnTo>
                  <a:close/>
                </a:path>
              </a:pathLst>
            </a:custGeom>
            <a:solidFill>
              <a:srgbClr val="517F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709" name="Oval 573"/>
          <p:cNvSpPr>
            <a:spLocks noChangeArrowheads="1"/>
          </p:cNvSpPr>
          <p:nvPr/>
        </p:nvSpPr>
        <p:spPr bwMode="auto">
          <a:xfrm>
            <a:off x="6223493" y="3473589"/>
            <a:ext cx="1115492" cy="1115492"/>
          </a:xfrm>
          <a:prstGeom prst="ellipse">
            <a:avLst/>
          </a:prstGeom>
          <a:solidFill>
            <a:srgbClr val="F275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811" name="组合 3810"/>
          <p:cNvGrpSpPr/>
          <p:nvPr/>
        </p:nvGrpSpPr>
        <p:grpSpPr>
          <a:xfrm>
            <a:off x="6536515" y="3623459"/>
            <a:ext cx="491347" cy="785397"/>
            <a:chOff x="6411914" y="1506538"/>
            <a:chExt cx="411162" cy="657225"/>
          </a:xfrm>
        </p:grpSpPr>
        <p:sp>
          <p:nvSpPr>
            <p:cNvPr id="3710" name="Freeform 574"/>
            <p:cNvSpPr/>
            <p:nvPr/>
          </p:nvSpPr>
          <p:spPr bwMode="auto">
            <a:xfrm>
              <a:off x="6597651" y="1506538"/>
              <a:ext cx="41275" cy="100013"/>
            </a:xfrm>
            <a:custGeom>
              <a:avLst/>
              <a:gdLst>
                <a:gd name="T0" fmla="*/ 22 w 45"/>
                <a:gd name="T1" fmla="*/ 0 h 110"/>
                <a:gd name="T2" fmla="*/ 0 w 45"/>
                <a:gd name="T3" fmla="*/ 22 h 110"/>
                <a:gd name="T4" fmla="*/ 0 w 45"/>
                <a:gd name="T5" fmla="*/ 110 h 110"/>
                <a:gd name="T6" fmla="*/ 45 w 45"/>
                <a:gd name="T7" fmla="*/ 110 h 110"/>
                <a:gd name="T8" fmla="*/ 45 w 45"/>
                <a:gd name="T9" fmla="*/ 22 h 110"/>
                <a:gd name="T10" fmla="*/ 22 w 45"/>
                <a:gd name="T11" fmla="*/ 0 h 110"/>
              </a:gdLst>
              <a:ahLst/>
              <a:cxnLst>
                <a:cxn ang="0">
                  <a:pos x="T0" y="T1"/>
                </a:cxn>
                <a:cxn ang="0">
                  <a:pos x="T2" y="T3"/>
                </a:cxn>
                <a:cxn ang="0">
                  <a:pos x="T4" y="T5"/>
                </a:cxn>
                <a:cxn ang="0">
                  <a:pos x="T6" y="T7"/>
                </a:cxn>
                <a:cxn ang="0">
                  <a:pos x="T8" y="T9"/>
                </a:cxn>
                <a:cxn ang="0">
                  <a:pos x="T10" y="T11"/>
                </a:cxn>
              </a:cxnLst>
              <a:rect l="0" t="0" r="r" b="b"/>
              <a:pathLst>
                <a:path w="45" h="110">
                  <a:moveTo>
                    <a:pt x="22" y="0"/>
                  </a:moveTo>
                  <a:cubicBezTo>
                    <a:pt x="10" y="0"/>
                    <a:pt x="0" y="10"/>
                    <a:pt x="0" y="22"/>
                  </a:cubicBezTo>
                  <a:cubicBezTo>
                    <a:pt x="0" y="110"/>
                    <a:pt x="0" y="110"/>
                    <a:pt x="0" y="110"/>
                  </a:cubicBezTo>
                  <a:cubicBezTo>
                    <a:pt x="45" y="110"/>
                    <a:pt x="45" y="110"/>
                    <a:pt x="45" y="110"/>
                  </a:cubicBezTo>
                  <a:cubicBezTo>
                    <a:pt x="45" y="22"/>
                    <a:pt x="45" y="22"/>
                    <a:pt x="45" y="22"/>
                  </a:cubicBezTo>
                  <a:cubicBezTo>
                    <a:pt x="45" y="10"/>
                    <a:pt x="35" y="0"/>
                    <a:pt x="22" y="0"/>
                  </a:cubicBez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11" name="Rectangle 575"/>
            <p:cNvSpPr>
              <a:spLocks noChangeArrowheads="1"/>
            </p:cNvSpPr>
            <p:nvPr/>
          </p:nvSpPr>
          <p:spPr bwMode="auto">
            <a:xfrm>
              <a:off x="6608764" y="1606550"/>
              <a:ext cx="17463" cy="19050"/>
            </a:xfrm>
            <a:prstGeom prst="rect">
              <a:avLst/>
            </a:prstGeom>
            <a:solidFill>
              <a:srgbClr val="0C2C4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12" name="Rectangle 576"/>
            <p:cNvSpPr>
              <a:spLocks noChangeArrowheads="1"/>
            </p:cNvSpPr>
            <p:nvPr/>
          </p:nvSpPr>
          <p:spPr bwMode="auto">
            <a:xfrm>
              <a:off x="6472239" y="1924050"/>
              <a:ext cx="290513" cy="9525"/>
            </a:xfrm>
            <a:prstGeom prst="rect">
              <a:avLst/>
            </a:prstGeom>
            <a:solidFill>
              <a:srgbClr val="0C2C4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13" name="Freeform 577"/>
            <p:cNvSpPr/>
            <p:nvPr/>
          </p:nvSpPr>
          <p:spPr bwMode="auto">
            <a:xfrm>
              <a:off x="6626226" y="1754188"/>
              <a:ext cx="169863" cy="319088"/>
            </a:xfrm>
            <a:custGeom>
              <a:avLst/>
              <a:gdLst>
                <a:gd name="T0" fmla="*/ 0 w 185"/>
                <a:gd name="T1" fmla="*/ 17 h 348"/>
                <a:gd name="T2" fmla="*/ 145 w 185"/>
                <a:gd name="T3" fmla="*/ 340 h 348"/>
                <a:gd name="T4" fmla="*/ 159 w 185"/>
                <a:gd name="T5" fmla="*/ 346 h 348"/>
                <a:gd name="T6" fmla="*/ 177 w 185"/>
                <a:gd name="T7" fmla="*/ 338 h 348"/>
                <a:gd name="T8" fmla="*/ 182 w 185"/>
                <a:gd name="T9" fmla="*/ 323 h 348"/>
                <a:gd name="T10" fmla="*/ 37 w 185"/>
                <a:gd name="T11" fmla="*/ 0 h 348"/>
                <a:gd name="T12" fmla="*/ 0 w 185"/>
                <a:gd name="T13" fmla="*/ 17 h 348"/>
              </a:gdLst>
              <a:ahLst/>
              <a:cxnLst>
                <a:cxn ang="0">
                  <a:pos x="T0" y="T1"/>
                </a:cxn>
                <a:cxn ang="0">
                  <a:pos x="T2" y="T3"/>
                </a:cxn>
                <a:cxn ang="0">
                  <a:pos x="T4" y="T5"/>
                </a:cxn>
                <a:cxn ang="0">
                  <a:pos x="T6" y="T7"/>
                </a:cxn>
                <a:cxn ang="0">
                  <a:pos x="T8" y="T9"/>
                </a:cxn>
                <a:cxn ang="0">
                  <a:pos x="T10" y="T11"/>
                </a:cxn>
                <a:cxn ang="0">
                  <a:pos x="T12" y="T13"/>
                </a:cxn>
              </a:cxnLst>
              <a:rect l="0" t="0" r="r" b="b"/>
              <a:pathLst>
                <a:path w="185" h="348">
                  <a:moveTo>
                    <a:pt x="0" y="17"/>
                  </a:moveTo>
                  <a:cubicBezTo>
                    <a:pt x="145" y="340"/>
                    <a:pt x="145" y="340"/>
                    <a:pt x="145" y="340"/>
                  </a:cubicBezTo>
                  <a:cubicBezTo>
                    <a:pt x="147" y="346"/>
                    <a:pt x="153" y="348"/>
                    <a:pt x="159" y="346"/>
                  </a:cubicBezTo>
                  <a:cubicBezTo>
                    <a:pt x="177" y="338"/>
                    <a:pt x="177" y="338"/>
                    <a:pt x="177" y="338"/>
                  </a:cubicBezTo>
                  <a:cubicBezTo>
                    <a:pt x="182" y="335"/>
                    <a:pt x="185" y="329"/>
                    <a:pt x="182" y="323"/>
                  </a:cubicBezTo>
                  <a:cubicBezTo>
                    <a:pt x="37" y="0"/>
                    <a:pt x="37" y="0"/>
                    <a:pt x="37" y="0"/>
                  </a:cubicBezTo>
                  <a:lnTo>
                    <a:pt x="0" y="17"/>
                  </a:lnTo>
                  <a:close/>
                </a:path>
              </a:pathLst>
            </a:custGeom>
            <a:solidFill>
              <a:srgbClr val="BBBF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14" name="Freeform 578"/>
            <p:cNvSpPr/>
            <p:nvPr/>
          </p:nvSpPr>
          <p:spPr bwMode="auto">
            <a:xfrm>
              <a:off x="6772276" y="2063750"/>
              <a:ext cx="50800" cy="100013"/>
            </a:xfrm>
            <a:custGeom>
              <a:avLst/>
              <a:gdLst>
                <a:gd name="T0" fmla="*/ 10 w 32"/>
                <a:gd name="T1" fmla="*/ 0 h 63"/>
                <a:gd name="T2" fmla="*/ 32 w 32"/>
                <a:gd name="T3" fmla="*/ 63 h 63"/>
                <a:gd name="T4" fmla="*/ 32 w 32"/>
                <a:gd name="T5" fmla="*/ 63 h 63"/>
                <a:gd name="T6" fmla="*/ 0 w 32"/>
                <a:gd name="T7" fmla="*/ 5 h 63"/>
                <a:gd name="T8" fmla="*/ 10 w 32"/>
                <a:gd name="T9" fmla="*/ 0 h 63"/>
              </a:gdLst>
              <a:ahLst/>
              <a:cxnLst>
                <a:cxn ang="0">
                  <a:pos x="T0" y="T1"/>
                </a:cxn>
                <a:cxn ang="0">
                  <a:pos x="T2" y="T3"/>
                </a:cxn>
                <a:cxn ang="0">
                  <a:pos x="T4" y="T5"/>
                </a:cxn>
                <a:cxn ang="0">
                  <a:pos x="T6" y="T7"/>
                </a:cxn>
                <a:cxn ang="0">
                  <a:pos x="T8" y="T9"/>
                </a:cxn>
              </a:cxnLst>
              <a:rect l="0" t="0" r="r" b="b"/>
              <a:pathLst>
                <a:path w="32" h="63">
                  <a:moveTo>
                    <a:pt x="10" y="0"/>
                  </a:moveTo>
                  <a:lnTo>
                    <a:pt x="32" y="63"/>
                  </a:lnTo>
                  <a:lnTo>
                    <a:pt x="32" y="63"/>
                  </a:lnTo>
                  <a:lnTo>
                    <a:pt x="0" y="5"/>
                  </a:lnTo>
                  <a:lnTo>
                    <a:pt x="10" y="0"/>
                  </a:lnTo>
                  <a:close/>
                </a:path>
              </a:pathLst>
            </a:custGeom>
            <a:solidFill>
              <a:srgbClr val="161C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15" name="Freeform 579"/>
            <p:cNvSpPr/>
            <p:nvPr/>
          </p:nvSpPr>
          <p:spPr bwMode="auto">
            <a:xfrm>
              <a:off x="6440489" y="1754188"/>
              <a:ext cx="169863" cy="319088"/>
            </a:xfrm>
            <a:custGeom>
              <a:avLst/>
              <a:gdLst>
                <a:gd name="T0" fmla="*/ 185 w 185"/>
                <a:gd name="T1" fmla="*/ 17 h 348"/>
                <a:gd name="T2" fmla="*/ 40 w 185"/>
                <a:gd name="T3" fmla="*/ 340 h 348"/>
                <a:gd name="T4" fmla="*/ 26 w 185"/>
                <a:gd name="T5" fmla="*/ 346 h 348"/>
                <a:gd name="T6" fmla="*/ 8 w 185"/>
                <a:gd name="T7" fmla="*/ 338 h 348"/>
                <a:gd name="T8" fmla="*/ 3 w 185"/>
                <a:gd name="T9" fmla="*/ 323 h 348"/>
                <a:gd name="T10" fmla="*/ 148 w 185"/>
                <a:gd name="T11" fmla="*/ 0 h 348"/>
                <a:gd name="T12" fmla="*/ 185 w 185"/>
                <a:gd name="T13" fmla="*/ 17 h 348"/>
              </a:gdLst>
              <a:ahLst/>
              <a:cxnLst>
                <a:cxn ang="0">
                  <a:pos x="T0" y="T1"/>
                </a:cxn>
                <a:cxn ang="0">
                  <a:pos x="T2" y="T3"/>
                </a:cxn>
                <a:cxn ang="0">
                  <a:pos x="T4" y="T5"/>
                </a:cxn>
                <a:cxn ang="0">
                  <a:pos x="T6" y="T7"/>
                </a:cxn>
                <a:cxn ang="0">
                  <a:pos x="T8" y="T9"/>
                </a:cxn>
                <a:cxn ang="0">
                  <a:pos x="T10" y="T11"/>
                </a:cxn>
                <a:cxn ang="0">
                  <a:pos x="T12" y="T13"/>
                </a:cxn>
              </a:cxnLst>
              <a:rect l="0" t="0" r="r" b="b"/>
              <a:pathLst>
                <a:path w="185" h="348">
                  <a:moveTo>
                    <a:pt x="185" y="17"/>
                  </a:moveTo>
                  <a:cubicBezTo>
                    <a:pt x="40" y="340"/>
                    <a:pt x="40" y="340"/>
                    <a:pt x="40" y="340"/>
                  </a:cubicBezTo>
                  <a:cubicBezTo>
                    <a:pt x="38" y="346"/>
                    <a:pt x="32" y="348"/>
                    <a:pt x="26" y="346"/>
                  </a:cubicBezTo>
                  <a:cubicBezTo>
                    <a:pt x="8" y="338"/>
                    <a:pt x="8" y="338"/>
                    <a:pt x="8" y="338"/>
                  </a:cubicBezTo>
                  <a:cubicBezTo>
                    <a:pt x="3" y="335"/>
                    <a:pt x="0" y="329"/>
                    <a:pt x="3" y="323"/>
                  </a:cubicBezTo>
                  <a:cubicBezTo>
                    <a:pt x="148" y="0"/>
                    <a:pt x="148" y="0"/>
                    <a:pt x="148" y="0"/>
                  </a:cubicBezTo>
                  <a:lnTo>
                    <a:pt x="185" y="17"/>
                  </a:lnTo>
                  <a:close/>
                </a:path>
              </a:pathLst>
            </a:custGeom>
            <a:solidFill>
              <a:srgbClr val="BBBF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16" name="Freeform 580"/>
            <p:cNvSpPr/>
            <p:nvPr/>
          </p:nvSpPr>
          <p:spPr bwMode="auto">
            <a:xfrm>
              <a:off x="6411914" y="2063750"/>
              <a:ext cx="52388" cy="100013"/>
            </a:xfrm>
            <a:custGeom>
              <a:avLst/>
              <a:gdLst>
                <a:gd name="T0" fmla="*/ 22 w 33"/>
                <a:gd name="T1" fmla="*/ 0 h 63"/>
                <a:gd name="T2" fmla="*/ 0 w 33"/>
                <a:gd name="T3" fmla="*/ 63 h 63"/>
                <a:gd name="T4" fmla="*/ 0 w 33"/>
                <a:gd name="T5" fmla="*/ 63 h 63"/>
                <a:gd name="T6" fmla="*/ 33 w 33"/>
                <a:gd name="T7" fmla="*/ 5 h 63"/>
                <a:gd name="T8" fmla="*/ 22 w 33"/>
                <a:gd name="T9" fmla="*/ 0 h 63"/>
              </a:gdLst>
              <a:ahLst/>
              <a:cxnLst>
                <a:cxn ang="0">
                  <a:pos x="T0" y="T1"/>
                </a:cxn>
                <a:cxn ang="0">
                  <a:pos x="T2" y="T3"/>
                </a:cxn>
                <a:cxn ang="0">
                  <a:pos x="T4" y="T5"/>
                </a:cxn>
                <a:cxn ang="0">
                  <a:pos x="T6" y="T7"/>
                </a:cxn>
                <a:cxn ang="0">
                  <a:pos x="T8" y="T9"/>
                </a:cxn>
              </a:cxnLst>
              <a:rect l="0" t="0" r="r" b="b"/>
              <a:pathLst>
                <a:path w="33" h="63">
                  <a:moveTo>
                    <a:pt x="22" y="0"/>
                  </a:moveTo>
                  <a:lnTo>
                    <a:pt x="0" y="63"/>
                  </a:lnTo>
                  <a:lnTo>
                    <a:pt x="0" y="63"/>
                  </a:lnTo>
                  <a:lnTo>
                    <a:pt x="33" y="5"/>
                  </a:lnTo>
                  <a:lnTo>
                    <a:pt x="22" y="0"/>
                  </a:lnTo>
                  <a:close/>
                </a:path>
              </a:pathLst>
            </a:custGeom>
            <a:solidFill>
              <a:srgbClr val="161C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17" name="Freeform 581"/>
            <p:cNvSpPr>
              <a:spLocks noEditPoints="1"/>
            </p:cNvSpPr>
            <p:nvPr/>
          </p:nvSpPr>
          <p:spPr bwMode="auto">
            <a:xfrm>
              <a:off x="6538914" y="1617663"/>
              <a:ext cx="158750" cy="158750"/>
            </a:xfrm>
            <a:custGeom>
              <a:avLst/>
              <a:gdLst>
                <a:gd name="T0" fmla="*/ 86 w 173"/>
                <a:gd name="T1" fmla="*/ 0 h 173"/>
                <a:gd name="T2" fmla="*/ 0 w 173"/>
                <a:gd name="T3" fmla="*/ 87 h 173"/>
                <a:gd name="T4" fmla="*/ 86 w 173"/>
                <a:gd name="T5" fmla="*/ 173 h 173"/>
                <a:gd name="T6" fmla="*/ 173 w 173"/>
                <a:gd name="T7" fmla="*/ 87 h 173"/>
                <a:gd name="T8" fmla="*/ 86 w 173"/>
                <a:gd name="T9" fmla="*/ 0 h 173"/>
                <a:gd name="T10" fmla="*/ 86 w 173"/>
                <a:gd name="T11" fmla="*/ 157 h 173"/>
                <a:gd name="T12" fmla="*/ 16 w 173"/>
                <a:gd name="T13" fmla="*/ 87 h 173"/>
                <a:gd name="T14" fmla="*/ 86 w 173"/>
                <a:gd name="T15" fmla="*/ 16 h 173"/>
                <a:gd name="T16" fmla="*/ 157 w 173"/>
                <a:gd name="T17" fmla="*/ 87 h 173"/>
                <a:gd name="T18" fmla="*/ 86 w 173"/>
                <a:gd name="T19" fmla="*/ 15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73">
                  <a:moveTo>
                    <a:pt x="86" y="0"/>
                  </a:moveTo>
                  <a:cubicBezTo>
                    <a:pt x="39" y="0"/>
                    <a:pt x="0" y="39"/>
                    <a:pt x="0" y="87"/>
                  </a:cubicBezTo>
                  <a:cubicBezTo>
                    <a:pt x="0" y="135"/>
                    <a:pt x="39" y="173"/>
                    <a:pt x="86" y="173"/>
                  </a:cubicBezTo>
                  <a:cubicBezTo>
                    <a:pt x="134" y="173"/>
                    <a:pt x="173" y="135"/>
                    <a:pt x="173" y="87"/>
                  </a:cubicBezTo>
                  <a:cubicBezTo>
                    <a:pt x="173" y="39"/>
                    <a:pt x="134" y="0"/>
                    <a:pt x="86" y="0"/>
                  </a:cubicBezTo>
                  <a:close/>
                  <a:moveTo>
                    <a:pt x="86" y="157"/>
                  </a:moveTo>
                  <a:cubicBezTo>
                    <a:pt x="48" y="157"/>
                    <a:pt x="16" y="126"/>
                    <a:pt x="16" y="87"/>
                  </a:cubicBezTo>
                  <a:cubicBezTo>
                    <a:pt x="16" y="48"/>
                    <a:pt x="48" y="16"/>
                    <a:pt x="86" y="16"/>
                  </a:cubicBezTo>
                  <a:cubicBezTo>
                    <a:pt x="125" y="16"/>
                    <a:pt x="157" y="48"/>
                    <a:pt x="157" y="87"/>
                  </a:cubicBezTo>
                  <a:cubicBezTo>
                    <a:pt x="157" y="126"/>
                    <a:pt x="125" y="157"/>
                    <a:pt x="86" y="157"/>
                  </a:cubicBez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18" name="Freeform 582"/>
            <p:cNvSpPr/>
            <p:nvPr/>
          </p:nvSpPr>
          <p:spPr bwMode="auto">
            <a:xfrm>
              <a:off x="6610351" y="1874838"/>
              <a:ext cx="15875" cy="107950"/>
            </a:xfrm>
            <a:custGeom>
              <a:avLst/>
              <a:gdLst>
                <a:gd name="T0" fmla="*/ 8 w 17"/>
                <a:gd name="T1" fmla="*/ 0 h 118"/>
                <a:gd name="T2" fmla="*/ 0 w 17"/>
                <a:gd name="T3" fmla="*/ 8 h 118"/>
                <a:gd name="T4" fmla="*/ 0 w 17"/>
                <a:gd name="T5" fmla="*/ 110 h 118"/>
                <a:gd name="T6" fmla="*/ 8 w 17"/>
                <a:gd name="T7" fmla="*/ 118 h 118"/>
                <a:gd name="T8" fmla="*/ 17 w 17"/>
                <a:gd name="T9" fmla="*/ 110 h 118"/>
                <a:gd name="T10" fmla="*/ 17 w 17"/>
                <a:gd name="T11" fmla="*/ 8 h 118"/>
                <a:gd name="T12" fmla="*/ 8 w 17"/>
                <a:gd name="T13" fmla="*/ 0 h 118"/>
              </a:gdLst>
              <a:ahLst/>
              <a:cxnLst>
                <a:cxn ang="0">
                  <a:pos x="T0" y="T1"/>
                </a:cxn>
                <a:cxn ang="0">
                  <a:pos x="T2" y="T3"/>
                </a:cxn>
                <a:cxn ang="0">
                  <a:pos x="T4" y="T5"/>
                </a:cxn>
                <a:cxn ang="0">
                  <a:pos x="T6" y="T7"/>
                </a:cxn>
                <a:cxn ang="0">
                  <a:pos x="T8" y="T9"/>
                </a:cxn>
                <a:cxn ang="0">
                  <a:pos x="T10" y="T11"/>
                </a:cxn>
                <a:cxn ang="0">
                  <a:pos x="T12" y="T13"/>
                </a:cxn>
              </a:cxnLst>
              <a:rect l="0" t="0" r="r" b="b"/>
              <a:pathLst>
                <a:path w="17" h="118">
                  <a:moveTo>
                    <a:pt x="8" y="0"/>
                  </a:moveTo>
                  <a:cubicBezTo>
                    <a:pt x="4" y="0"/>
                    <a:pt x="0" y="3"/>
                    <a:pt x="0" y="8"/>
                  </a:cubicBezTo>
                  <a:cubicBezTo>
                    <a:pt x="0" y="110"/>
                    <a:pt x="0" y="110"/>
                    <a:pt x="0" y="110"/>
                  </a:cubicBezTo>
                  <a:cubicBezTo>
                    <a:pt x="0" y="115"/>
                    <a:pt x="4" y="118"/>
                    <a:pt x="8" y="118"/>
                  </a:cubicBezTo>
                  <a:cubicBezTo>
                    <a:pt x="13" y="118"/>
                    <a:pt x="17" y="115"/>
                    <a:pt x="17" y="110"/>
                  </a:cubicBezTo>
                  <a:cubicBezTo>
                    <a:pt x="17" y="8"/>
                    <a:pt x="17" y="8"/>
                    <a:pt x="17" y="8"/>
                  </a:cubicBezTo>
                  <a:cubicBezTo>
                    <a:pt x="17" y="3"/>
                    <a:pt x="13" y="0"/>
                    <a:pt x="8" y="0"/>
                  </a:cubicBez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19" name="Rectangle 583"/>
            <p:cNvSpPr>
              <a:spLocks noChangeArrowheads="1"/>
            </p:cNvSpPr>
            <p:nvPr/>
          </p:nvSpPr>
          <p:spPr bwMode="auto">
            <a:xfrm>
              <a:off x="6456364" y="1916113"/>
              <a:ext cx="23813" cy="25400"/>
            </a:xfrm>
            <a:prstGeom prst="rect">
              <a:avLst/>
            </a:prstGeom>
            <a:solidFill>
              <a:srgbClr val="E652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20" name="Rectangle 584"/>
            <p:cNvSpPr>
              <a:spLocks noChangeArrowheads="1"/>
            </p:cNvSpPr>
            <p:nvPr/>
          </p:nvSpPr>
          <p:spPr bwMode="auto">
            <a:xfrm>
              <a:off x="6756401" y="1916113"/>
              <a:ext cx="22225" cy="25400"/>
            </a:xfrm>
            <a:prstGeom prst="rect">
              <a:avLst/>
            </a:prstGeom>
            <a:solidFill>
              <a:srgbClr val="E652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721" name="Freeform 585"/>
          <p:cNvSpPr/>
          <p:nvPr/>
        </p:nvSpPr>
        <p:spPr bwMode="auto">
          <a:xfrm>
            <a:off x="3461299" y="3473589"/>
            <a:ext cx="1115492" cy="1115492"/>
          </a:xfrm>
          <a:custGeom>
            <a:avLst/>
            <a:gdLst>
              <a:gd name="T0" fmla="*/ 508 w 1016"/>
              <a:gd name="T1" fmla="*/ 0 h 1016"/>
              <a:gd name="T2" fmla="*/ 0 w 1016"/>
              <a:gd name="T3" fmla="*/ 508 h 1016"/>
              <a:gd name="T4" fmla="*/ 0 w 1016"/>
              <a:gd name="T5" fmla="*/ 512 h 1016"/>
              <a:gd name="T6" fmla="*/ 48 w 1016"/>
              <a:gd name="T7" fmla="*/ 723 h 1016"/>
              <a:gd name="T8" fmla="*/ 508 w 1016"/>
              <a:gd name="T9" fmla="*/ 1016 h 1016"/>
              <a:gd name="T10" fmla="*/ 969 w 1016"/>
              <a:gd name="T11" fmla="*/ 723 h 1016"/>
              <a:gd name="T12" fmla="*/ 1016 w 1016"/>
              <a:gd name="T13" fmla="*/ 512 h 1016"/>
              <a:gd name="T14" fmla="*/ 1016 w 1016"/>
              <a:gd name="T15" fmla="*/ 508 h 1016"/>
              <a:gd name="T16" fmla="*/ 508 w 1016"/>
              <a:gd name="T17" fmla="*/ 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6" h="1016">
                <a:moveTo>
                  <a:pt x="508" y="0"/>
                </a:moveTo>
                <a:cubicBezTo>
                  <a:pt x="228" y="0"/>
                  <a:pt x="0" y="227"/>
                  <a:pt x="0" y="508"/>
                </a:cubicBezTo>
                <a:cubicBezTo>
                  <a:pt x="0" y="509"/>
                  <a:pt x="0" y="511"/>
                  <a:pt x="0" y="512"/>
                </a:cubicBezTo>
                <a:cubicBezTo>
                  <a:pt x="1" y="587"/>
                  <a:pt x="18" y="659"/>
                  <a:pt x="48" y="723"/>
                </a:cubicBezTo>
                <a:cubicBezTo>
                  <a:pt x="129" y="896"/>
                  <a:pt x="305" y="1016"/>
                  <a:pt x="508" y="1016"/>
                </a:cubicBezTo>
                <a:cubicBezTo>
                  <a:pt x="712" y="1016"/>
                  <a:pt x="888" y="896"/>
                  <a:pt x="969" y="723"/>
                </a:cubicBezTo>
                <a:cubicBezTo>
                  <a:pt x="999" y="659"/>
                  <a:pt x="1016" y="587"/>
                  <a:pt x="1016" y="512"/>
                </a:cubicBezTo>
                <a:cubicBezTo>
                  <a:pt x="1016" y="511"/>
                  <a:pt x="1016" y="509"/>
                  <a:pt x="1016" y="508"/>
                </a:cubicBezTo>
                <a:cubicBezTo>
                  <a:pt x="1016" y="227"/>
                  <a:pt x="789" y="0"/>
                  <a:pt x="508" y="0"/>
                </a:cubicBezTo>
                <a:close/>
              </a:path>
            </a:pathLst>
          </a:custGeom>
          <a:solidFill>
            <a:srgbClr val="364F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813" name="组合 3812"/>
          <p:cNvGrpSpPr/>
          <p:nvPr/>
        </p:nvGrpSpPr>
        <p:grpSpPr>
          <a:xfrm>
            <a:off x="3675670" y="3687961"/>
            <a:ext cx="679160" cy="694337"/>
            <a:chOff x="4260851" y="1560513"/>
            <a:chExt cx="568325" cy="581025"/>
          </a:xfrm>
        </p:grpSpPr>
        <p:sp>
          <p:nvSpPr>
            <p:cNvPr id="3722" name="Freeform 586"/>
            <p:cNvSpPr/>
            <p:nvPr/>
          </p:nvSpPr>
          <p:spPr bwMode="auto">
            <a:xfrm>
              <a:off x="4260851" y="1560513"/>
              <a:ext cx="568325" cy="581025"/>
            </a:xfrm>
            <a:custGeom>
              <a:avLst/>
              <a:gdLst>
                <a:gd name="T0" fmla="*/ 382 w 620"/>
                <a:gd name="T1" fmla="*/ 604 h 633"/>
                <a:gd name="T2" fmla="*/ 146 w 620"/>
                <a:gd name="T3" fmla="*/ 565 h 633"/>
                <a:gd name="T4" fmla="*/ 21 w 620"/>
                <a:gd name="T5" fmla="*/ 357 h 633"/>
                <a:gd name="T6" fmla="*/ 106 w 620"/>
                <a:gd name="T7" fmla="*/ 68 h 633"/>
                <a:gd name="T8" fmla="*/ 354 w 620"/>
                <a:gd name="T9" fmla="*/ 15 h 633"/>
                <a:gd name="T10" fmla="*/ 438 w 620"/>
                <a:gd name="T11" fmla="*/ 41 h 633"/>
                <a:gd name="T12" fmla="*/ 580 w 620"/>
                <a:gd name="T13" fmla="*/ 184 h 633"/>
                <a:gd name="T14" fmla="*/ 612 w 620"/>
                <a:gd name="T15" fmla="*/ 385 h 633"/>
                <a:gd name="T16" fmla="*/ 561 w 620"/>
                <a:gd name="T17" fmla="*/ 463 h 633"/>
                <a:gd name="T18" fmla="*/ 429 w 620"/>
                <a:gd name="T19" fmla="*/ 398 h 633"/>
                <a:gd name="T20" fmla="*/ 378 w 620"/>
                <a:gd name="T21" fmla="*/ 462 h 633"/>
                <a:gd name="T22" fmla="*/ 431 w 620"/>
                <a:gd name="T23" fmla="*/ 556 h 633"/>
                <a:gd name="T24" fmla="*/ 382 w 620"/>
                <a:gd name="T25" fmla="*/ 604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0" h="633">
                  <a:moveTo>
                    <a:pt x="382" y="604"/>
                  </a:moveTo>
                  <a:cubicBezTo>
                    <a:pt x="304" y="633"/>
                    <a:pt x="213" y="615"/>
                    <a:pt x="146" y="565"/>
                  </a:cubicBezTo>
                  <a:cubicBezTo>
                    <a:pt x="80" y="516"/>
                    <a:pt x="37" y="438"/>
                    <a:pt x="21" y="357"/>
                  </a:cubicBezTo>
                  <a:cubicBezTo>
                    <a:pt x="0" y="253"/>
                    <a:pt x="25" y="136"/>
                    <a:pt x="106" y="68"/>
                  </a:cubicBezTo>
                  <a:cubicBezTo>
                    <a:pt x="173" y="12"/>
                    <a:pt x="268" y="0"/>
                    <a:pt x="354" y="15"/>
                  </a:cubicBezTo>
                  <a:cubicBezTo>
                    <a:pt x="383" y="21"/>
                    <a:pt x="411" y="29"/>
                    <a:pt x="438" y="41"/>
                  </a:cubicBezTo>
                  <a:cubicBezTo>
                    <a:pt x="500" y="70"/>
                    <a:pt x="550" y="123"/>
                    <a:pt x="580" y="184"/>
                  </a:cubicBezTo>
                  <a:cubicBezTo>
                    <a:pt x="610" y="246"/>
                    <a:pt x="620" y="317"/>
                    <a:pt x="612" y="385"/>
                  </a:cubicBezTo>
                  <a:cubicBezTo>
                    <a:pt x="608" y="418"/>
                    <a:pt x="594" y="457"/>
                    <a:pt x="561" y="463"/>
                  </a:cubicBezTo>
                  <a:cubicBezTo>
                    <a:pt x="511" y="473"/>
                    <a:pt x="479" y="400"/>
                    <a:pt x="429" y="398"/>
                  </a:cubicBezTo>
                  <a:cubicBezTo>
                    <a:pt x="397" y="397"/>
                    <a:pt x="370" y="432"/>
                    <a:pt x="378" y="462"/>
                  </a:cubicBezTo>
                  <a:cubicBezTo>
                    <a:pt x="388" y="497"/>
                    <a:pt x="434" y="520"/>
                    <a:pt x="431" y="556"/>
                  </a:cubicBezTo>
                  <a:cubicBezTo>
                    <a:pt x="428" y="580"/>
                    <a:pt x="404" y="596"/>
                    <a:pt x="382" y="604"/>
                  </a:cubicBezTo>
                  <a:close/>
                </a:path>
              </a:pathLst>
            </a:custGeom>
            <a:solidFill>
              <a:srgbClr val="E5E3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23" name="Freeform 587"/>
            <p:cNvSpPr/>
            <p:nvPr/>
          </p:nvSpPr>
          <p:spPr bwMode="auto">
            <a:xfrm>
              <a:off x="4384676" y="1893888"/>
              <a:ext cx="115888" cy="98425"/>
            </a:xfrm>
            <a:custGeom>
              <a:avLst/>
              <a:gdLst>
                <a:gd name="T0" fmla="*/ 35 w 125"/>
                <a:gd name="T1" fmla="*/ 18 h 108"/>
                <a:gd name="T2" fmla="*/ 5 w 125"/>
                <a:gd name="T3" fmla="*/ 50 h 108"/>
                <a:gd name="T4" fmla="*/ 2 w 125"/>
                <a:gd name="T5" fmla="*/ 98 h 108"/>
                <a:gd name="T6" fmla="*/ 40 w 125"/>
                <a:gd name="T7" fmla="*/ 103 h 108"/>
                <a:gd name="T8" fmla="*/ 71 w 125"/>
                <a:gd name="T9" fmla="*/ 105 h 108"/>
                <a:gd name="T10" fmla="*/ 89 w 125"/>
                <a:gd name="T11" fmla="*/ 81 h 108"/>
                <a:gd name="T12" fmla="*/ 107 w 125"/>
                <a:gd name="T13" fmla="*/ 75 h 108"/>
                <a:gd name="T14" fmla="*/ 117 w 125"/>
                <a:gd name="T15" fmla="*/ 54 h 108"/>
                <a:gd name="T16" fmla="*/ 122 w 125"/>
                <a:gd name="T17" fmla="*/ 45 h 108"/>
                <a:gd name="T18" fmla="*/ 118 w 125"/>
                <a:gd name="T19" fmla="*/ 28 h 108"/>
                <a:gd name="T20" fmla="*/ 107 w 125"/>
                <a:gd name="T21" fmla="*/ 13 h 108"/>
                <a:gd name="T22" fmla="*/ 103 w 125"/>
                <a:gd name="T23" fmla="*/ 8 h 108"/>
                <a:gd name="T24" fmla="*/ 96 w 125"/>
                <a:gd name="T25" fmla="*/ 6 h 108"/>
                <a:gd name="T26" fmla="*/ 41 w 125"/>
                <a:gd name="T27" fmla="*/ 1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108">
                  <a:moveTo>
                    <a:pt x="35" y="18"/>
                  </a:moveTo>
                  <a:cubicBezTo>
                    <a:pt x="21" y="21"/>
                    <a:pt x="10" y="35"/>
                    <a:pt x="5" y="50"/>
                  </a:cubicBezTo>
                  <a:cubicBezTo>
                    <a:pt x="0" y="65"/>
                    <a:pt x="0" y="82"/>
                    <a:pt x="2" y="98"/>
                  </a:cubicBezTo>
                  <a:cubicBezTo>
                    <a:pt x="15" y="95"/>
                    <a:pt x="28" y="99"/>
                    <a:pt x="40" y="103"/>
                  </a:cubicBezTo>
                  <a:cubicBezTo>
                    <a:pt x="50" y="106"/>
                    <a:pt x="61" y="108"/>
                    <a:pt x="71" y="105"/>
                  </a:cubicBezTo>
                  <a:cubicBezTo>
                    <a:pt x="81" y="103"/>
                    <a:pt x="90" y="93"/>
                    <a:pt x="89" y="81"/>
                  </a:cubicBezTo>
                  <a:cubicBezTo>
                    <a:pt x="95" y="86"/>
                    <a:pt x="103" y="81"/>
                    <a:pt x="107" y="75"/>
                  </a:cubicBezTo>
                  <a:cubicBezTo>
                    <a:pt x="111" y="69"/>
                    <a:pt x="112" y="61"/>
                    <a:pt x="117" y="54"/>
                  </a:cubicBezTo>
                  <a:cubicBezTo>
                    <a:pt x="119" y="51"/>
                    <a:pt x="121" y="49"/>
                    <a:pt x="122" y="45"/>
                  </a:cubicBezTo>
                  <a:cubicBezTo>
                    <a:pt x="125" y="39"/>
                    <a:pt x="122" y="33"/>
                    <a:pt x="118" y="28"/>
                  </a:cubicBezTo>
                  <a:cubicBezTo>
                    <a:pt x="115" y="22"/>
                    <a:pt x="110" y="19"/>
                    <a:pt x="107" y="13"/>
                  </a:cubicBezTo>
                  <a:cubicBezTo>
                    <a:pt x="105" y="11"/>
                    <a:pt x="104" y="9"/>
                    <a:pt x="103" y="8"/>
                  </a:cubicBezTo>
                  <a:cubicBezTo>
                    <a:pt x="101" y="7"/>
                    <a:pt x="99" y="6"/>
                    <a:pt x="96" y="6"/>
                  </a:cubicBezTo>
                  <a:cubicBezTo>
                    <a:pt x="78" y="3"/>
                    <a:pt x="58" y="0"/>
                    <a:pt x="41" y="10"/>
                  </a:cubicBezTo>
                </a:path>
              </a:pathLst>
            </a:custGeom>
            <a:solidFill>
              <a:srgbClr val="E652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24" name="Freeform 588"/>
            <p:cNvSpPr/>
            <p:nvPr/>
          </p:nvSpPr>
          <p:spPr bwMode="auto">
            <a:xfrm>
              <a:off x="4314826" y="1776413"/>
              <a:ext cx="111125" cy="117475"/>
            </a:xfrm>
            <a:custGeom>
              <a:avLst/>
              <a:gdLst>
                <a:gd name="T0" fmla="*/ 26 w 120"/>
                <a:gd name="T1" fmla="*/ 115 h 129"/>
                <a:gd name="T2" fmla="*/ 13 w 120"/>
                <a:gd name="T3" fmla="*/ 24 h 129"/>
                <a:gd name="T4" fmla="*/ 18 w 120"/>
                <a:gd name="T5" fmla="*/ 15 h 129"/>
                <a:gd name="T6" fmla="*/ 25 w 120"/>
                <a:gd name="T7" fmla="*/ 11 h 129"/>
                <a:gd name="T8" fmla="*/ 92 w 120"/>
                <a:gd name="T9" fmla="*/ 16 h 129"/>
                <a:gd name="T10" fmla="*/ 109 w 120"/>
                <a:gd name="T11" fmla="*/ 46 h 129"/>
                <a:gd name="T12" fmla="*/ 110 w 120"/>
                <a:gd name="T13" fmla="*/ 92 h 129"/>
                <a:gd name="T14" fmla="*/ 97 w 120"/>
                <a:gd name="T15" fmla="*/ 102 h 129"/>
                <a:gd name="T16" fmla="*/ 70 w 120"/>
                <a:gd name="T17" fmla="*/ 117 h 129"/>
                <a:gd name="T18" fmla="*/ 36 w 120"/>
                <a:gd name="T19" fmla="*/ 124 h 129"/>
                <a:gd name="T20" fmla="*/ 26 w 120"/>
                <a:gd name="T21"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0" h="129">
                  <a:moveTo>
                    <a:pt x="26" y="115"/>
                  </a:moveTo>
                  <a:cubicBezTo>
                    <a:pt x="5" y="91"/>
                    <a:pt x="0" y="54"/>
                    <a:pt x="13" y="24"/>
                  </a:cubicBezTo>
                  <a:cubicBezTo>
                    <a:pt x="14" y="21"/>
                    <a:pt x="16" y="18"/>
                    <a:pt x="18" y="15"/>
                  </a:cubicBezTo>
                  <a:cubicBezTo>
                    <a:pt x="20" y="13"/>
                    <a:pt x="23" y="12"/>
                    <a:pt x="25" y="11"/>
                  </a:cubicBezTo>
                  <a:cubicBezTo>
                    <a:pt x="47" y="2"/>
                    <a:pt x="75" y="0"/>
                    <a:pt x="92" y="16"/>
                  </a:cubicBezTo>
                  <a:cubicBezTo>
                    <a:pt x="100" y="24"/>
                    <a:pt x="105" y="35"/>
                    <a:pt x="109" y="46"/>
                  </a:cubicBezTo>
                  <a:cubicBezTo>
                    <a:pt x="115" y="61"/>
                    <a:pt x="120" y="80"/>
                    <a:pt x="110" y="92"/>
                  </a:cubicBezTo>
                  <a:cubicBezTo>
                    <a:pt x="107" y="97"/>
                    <a:pt x="102" y="99"/>
                    <a:pt x="97" y="102"/>
                  </a:cubicBezTo>
                  <a:cubicBezTo>
                    <a:pt x="88" y="107"/>
                    <a:pt x="79" y="112"/>
                    <a:pt x="70" y="117"/>
                  </a:cubicBezTo>
                  <a:cubicBezTo>
                    <a:pt x="60" y="123"/>
                    <a:pt x="47" y="129"/>
                    <a:pt x="36" y="124"/>
                  </a:cubicBezTo>
                  <a:cubicBezTo>
                    <a:pt x="32" y="122"/>
                    <a:pt x="29" y="119"/>
                    <a:pt x="26" y="115"/>
                  </a:cubicBezTo>
                  <a:close/>
                </a:path>
              </a:pathLst>
            </a:custGeom>
            <a:solidFill>
              <a:srgbClr val="39B3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25" name="Freeform 589"/>
            <p:cNvSpPr/>
            <p:nvPr/>
          </p:nvSpPr>
          <p:spPr bwMode="auto">
            <a:xfrm>
              <a:off x="4364039" y="1649413"/>
              <a:ext cx="100013" cy="95250"/>
            </a:xfrm>
            <a:custGeom>
              <a:avLst/>
              <a:gdLst>
                <a:gd name="T0" fmla="*/ 43 w 109"/>
                <a:gd name="T1" fmla="*/ 96 h 104"/>
                <a:gd name="T2" fmla="*/ 13 w 109"/>
                <a:gd name="T3" fmla="*/ 89 h 104"/>
                <a:gd name="T4" fmla="*/ 12 w 109"/>
                <a:gd name="T5" fmla="*/ 40 h 104"/>
                <a:gd name="T6" fmla="*/ 18 w 109"/>
                <a:gd name="T7" fmla="*/ 24 h 104"/>
                <a:gd name="T8" fmla="*/ 23 w 109"/>
                <a:gd name="T9" fmla="*/ 15 h 104"/>
                <a:gd name="T10" fmla="*/ 32 w 109"/>
                <a:gd name="T11" fmla="*/ 10 h 104"/>
                <a:gd name="T12" fmla="*/ 59 w 109"/>
                <a:gd name="T13" fmla="*/ 1 h 104"/>
                <a:gd name="T14" fmla="*/ 100 w 109"/>
                <a:gd name="T15" fmla="*/ 27 h 104"/>
                <a:gd name="T16" fmla="*/ 107 w 109"/>
                <a:gd name="T17" fmla="*/ 77 h 104"/>
                <a:gd name="T18" fmla="*/ 103 w 109"/>
                <a:gd name="T19" fmla="*/ 93 h 104"/>
                <a:gd name="T20" fmla="*/ 90 w 109"/>
                <a:gd name="T21" fmla="*/ 100 h 104"/>
                <a:gd name="T22" fmla="*/ 44 w 109"/>
                <a:gd name="T23" fmla="*/ 99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9" h="104">
                  <a:moveTo>
                    <a:pt x="43" y="96"/>
                  </a:moveTo>
                  <a:cubicBezTo>
                    <a:pt x="33" y="96"/>
                    <a:pt x="21" y="96"/>
                    <a:pt x="13" y="89"/>
                  </a:cubicBezTo>
                  <a:cubicBezTo>
                    <a:pt x="0" y="77"/>
                    <a:pt x="6" y="56"/>
                    <a:pt x="12" y="40"/>
                  </a:cubicBezTo>
                  <a:cubicBezTo>
                    <a:pt x="14" y="35"/>
                    <a:pt x="16" y="30"/>
                    <a:pt x="18" y="24"/>
                  </a:cubicBezTo>
                  <a:cubicBezTo>
                    <a:pt x="20" y="21"/>
                    <a:pt x="21" y="18"/>
                    <a:pt x="23" y="15"/>
                  </a:cubicBezTo>
                  <a:cubicBezTo>
                    <a:pt x="26" y="13"/>
                    <a:pt x="29" y="11"/>
                    <a:pt x="32" y="10"/>
                  </a:cubicBezTo>
                  <a:cubicBezTo>
                    <a:pt x="41" y="6"/>
                    <a:pt x="50" y="1"/>
                    <a:pt x="59" y="1"/>
                  </a:cubicBezTo>
                  <a:cubicBezTo>
                    <a:pt x="76" y="0"/>
                    <a:pt x="92" y="12"/>
                    <a:pt x="100" y="27"/>
                  </a:cubicBezTo>
                  <a:cubicBezTo>
                    <a:pt x="108" y="43"/>
                    <a:pt x="109" y="60"/>
                    <a:pt x="107" y="77"/>
                  </a:cubicBezTo>
                  <a:cubicBezTo>
                    <a:pt x="107" y="83"/>
                    <a:pt x="106" y="89"/>
                    <a:pt x="103" y="93"/>
                  </a:cubicBezTo>
                  <a:cubicBezTo>
                    <a:pt x="99" y="97"/>
                    <a:pt x="94" y="99"/>
                    <a:pt x="90" y="100"/>
                  </a:cubicBezTo>
                  <a:cubicBezTo>
                    <a:pt x="75" y="104"/>
                    <a:pt x="59" y="103"/>
                    <a:pt x="44" y="99"/>
                  </a:cubicBezTo>
                </a:path>
              </a:pathLst>
            </a:custGeom>
            <a:solidFill>
              <a:srgbClr val="F0C9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26" name="Freeform 590"/>
            <p:cNvSpPr/>
            <p:nvPr/>
          </p:nvSpPr>
          <p:spPr bwMode="auto">
            <a:xfrm>
              <a:off x="4506914" y="1617663"/>
              <a:ext cx="119063" cy="100013"/>
            </a:xfrm>
            <a:custGeom>
              <a:avLst/>
              <a:gdLst>
                <a:gd name="T0" fmla="*/ 27 w 129"/>
                <a:gd name="T1" fmla="*/ 30 h 110"/>
                <a:gd name="T2" fmla="*/ 28 w 129"/>
                <a:gd name="T3" fmla="*/ 23 h 110"/>
                <a:gd name="T4" fmla="*/ 41 w 129"/>
                <a:gd name="T5" fmla="*/ 3 h 110"/>
                <a:gd name="T6" fmla="*/ 68 w 129"/>
                <a:gd name="T7" fmla="*/ 6 h 110"/>
                <a:gd name="T8" fmla="*/ 107 w 129"/>
                <a:gd name="T9" fmla="*/ 31 h 110"/>
                <a:gd name="T10" fmla="*/ 118 w 129"/>
                <a:gd name="T11" fmla="*/ 60 h 110"/>
                <a:gd name="T12" fmla="*/ 125 w 129"/>
                <a:gd name="T13" fmla="*/ 87 h 110"/>
                <a:gd name="T14" fmla="*/ 112 w 129"/>
                <a:gd name="T15" fmla="*/ 98 h 110"/>
                <a:gd name="T16" fmla="*/ 21 w 129"/>
                <a:gd name="T17" fmla="*/ 89 h 110"/>
                <a:gd name="T18" fmla="*/ 3 w 129"/>
                <a:gd name="T19" fmla="*/ 69 h 110"/>
                <a:gd name="T20" fmla="*/ 8 w 129"/>
                <a:gd name="T21" fmla="*/ 43 h 110"/>
                <a:gd name="T22" fmla="*/ 27 w 129"/>
                <a:gd name="T23" fmla="*/ 3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9" h="110">
                  <a:moveTo>
                    <a:pt x="27" y="30"/>
                  </a:moveTo>
                  <a:cubicBezTo>
                    <a:pt x="28" y="28"/>
                    <a:pt x="28" y="25"/>
                    <a:pt x="28" y="23"/>
                  </a:cubicBezTo>
                  <a:cubicBezTo>
                    <a:pt x="30" y="15"/>
                    <a:pt x="34" y="8"/>
                    <a:pt x="41" y="3"/>
                  </a:cubicBezTo>
                  <a:cubicBezTo>
                    <a:pt x="50" y="0"/>
                    <a:pt x="59" y="3"/>
                    <a:pt x="68" y="6"/>
                  </a:cubicBezTo>
                  <a:cubicBezTo>
                    <a:pt x="83" y="11"/>
                    <a:pt x="99" y="17"/>
                    <a:pt x="107" y="31"/>
                  </a:cubicBezTo>
                  <a:cubicBezTo>
                    <a:pt x="113" y="40"/>
                    <a:pt x="114" y="50"/>
                    <a:pt x="118" y="60"/>
                  </a:cubicBezTo>
                  <a:cubicBezTo>
                    <a:pt x="122" y="69"/>
                    <a:pt x="129" y="78"/>
                    <a:pt x="125" y="87"/>
                  </a:cubicBezTo>
                  <a:cubicBezTo>
                    <a:pt x="122" y="92"/>
                    <a:pt x="117" y="95"/>
                    <a:pt x="112" y="98"/>
                  </a:cubicBezTo>
                  <a:cubicBezTo>
                    <a:pt x="83" y="110"/>
                    <a:pt x="47" y="107"/>
                    <a:pt x="21" y="89"/>
                  </a:cubicBezTo>
                  <a:cubicBezTo>
                    <a:pt x="13" y="84"/>
                    <a:pt x="6" y="77"/>
                    <a:pt x="3" y="69"/>
                  </a:cubicBezTo>
                  <a:cubicBezTo>
                    <a:pt x="0" y="60"/>
                    <a:pt x="1" y="49"/>
                    <a:pt x="8" y="43"/>
                  </a:cubicBezTo>
                  <a:cubicBezTo>
                    <a:pt x="14" y="39"/>
                    <a:pt x="23" y="37"/>
                    <a:pt x="27" y="30"/>
                  </a:cubicBezTo>
                  <a:close/>
                </a:path>
              </a:pathLst>
            </a:custGeom>
            <a:solidFill>
              <a:srgbClr val="3DA9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27" name="Freeform 591"/>
            <p:cNvSpPr/>
            <p:nvPr/>
          </p:nvSpPr>
          <p:spPr bwMode="auto">
            <a:xfrm>
              <a:off x="4656139" y="1692275"/>
              <a:ext cx="92075" cy="88900"/>
            </a:xfrm>
            <a:custGeom>
              <a:avLst/>
              <a:gdLst>
                <a:gd name="T0" fmla="*/ 0 w 100"/>
                <a:gd name="T1" fmla="*/ 47 h 96"/>
                <a:gd name="T2" fmla="*/ 9 w 100"/>
                <a:gd name="T3" fmla="*/ 33 h 96"/>
                <a:gd name="T4" fmla="*/ 40 w 100"/>
                <a:gd name="T5" fmla="*/ 8 h 96"/>
                <a:gd name="T6" fmla="*/ 79 w 100"/>
                <a:gd name="T7" fmla="*/ 6 h 96"/>
                <a:gd name="T8" fmla="*/ 99 w 100"/>
                <a:gd name="T9" fmla="*/ 40 h 96"/>
                <a:gd name="T10" fmla="*/ 93 w 100"/>
                <a:gd name="T11" fmla="*/ 61 h 96"/>
                <a:gd name="T12" fmla="*/ 92 w 100"/>
                <a:gd name="T13" fmla="*/ 63 h 96"/>
                <a:gd name="T14" fmla="*/ 59 w 100"/>
                <a:gd name="T15" fmla="*/ 96 h 96"/>
                <a:gd name="T16" fmla="*/ 0 w 100"/>
                <a:gd name="T17"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96">
                  <a:moveTo>
                    <a:pt x="0" y="47"/>
                  </a:moveTo>
                  <a:cubicBezTo>
                    <a:pt x="0" y="42"/>
                    <a:pt x="5" y="37"/>
                    <a:pt x="9" y="33"/>
                  </a:cubicBezTo>
                  <a:cubicBezTo>
                    <a:pt x="18" y="23"/>
                    <a:pt x="28" y="14"/>
                    <a:pt x="40" y="8"/>
                  </a:cubicBezTo>
                  <a:cubicBezTo>
                    <a:pt x="52" y="2"/>
                    <a:pt x="67" y="0"/>
                    <a:pt x="79" y="6"/>
                  </a:cubicBezTo>
                  <a:cubicBezTo>
                    <a:pt x="92" y="12"/>
                    <a:pt x="100" y="26"/>
                    <a:pt x="99" y="40"/>
                  </a:cubicBezTo>
                  <a:cubicBezTo>
                    <a:pt x="98" y="47"/>
                    <a:pt x="95" y="54"/>
                    <a:pt x="93" y="61"/>
                  </a:cubicBezTo>
                  <a:cubicBezTo>
                    <a:pt x="92" y="61"/>
                    <a:pt x="92" y="62"/>
                    <a:pt x="92" y="63"/>
                  </a:cubicBezTo>
                  <a:cubicBezTo>
                    <a:pt x="85" y="78"/>
                    <a:pt x="76" y="95"/>
                    <a:pt x="59" y="96"/>
                  </a:cubicBezTo>
                  <a:cubicBezTo>
                    <a:pt x="34" y="96"/>
                    <a:pt x="25" y="56"/>
                    <a:pt x="0" y="52"/>
                  </a:cubicBezTo>
                </a:path>
              </a:pathLst>
            </a:custGeom>
            <a:solidFill>
              <a:srgbClr val="517F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728" name="Freeform 592"/>
          <p:cNvSpPr/>
          <p:nvPr/>
        </p:nvSpPr>
        <p:spPr bwMode="auto">
          <a:xfrm>
            <a:off x="4843345" y="3473589"/>
            <a:ext cx="1115492" cy="1115492"/>
          </a:xfrm>
          <a:custGeom>
            <a:avLst/>
            <a:gdLst>
              <a:gd name="T0" fmla="*/ 508 w 1016"/>
              <a:gd name="T1" fmla="*/ 0 h 1016"/>
              <a:gd name="T2" fmla="*/ 0 w 1016"/>
              <a:gd name="T3" fmla="*/ 508 h 1016"/>
              <a:gd name="T4" fmla="*/ 1 w 1016"/>
              <a:gd name="T5" fmla="*/ 512 h 1016"/>
              <a:gd name="T6" fmla="*/ 48 w 1016"/>
              <a:gd name="T7" fmla="*/ 723 h 1016"/>
              <a:gd name="T8" fmla="*/ 508 w 1016"/>
              <a:gd name="T9" fmla="*/ 1016 h 1016"/>
              <a:gd name="T10" fmla="*/ 969 w 1016"/>
              <a:gd name="T11" fmla="*/ 723 h 1016"/>
              <a:gd name="T12" fmla="*/ 1016 w 1016"/>
              <a:gd name="T13" fmla="*/ 512 h 1016"/>
              <a:gd name="T14" fmla="*/ 1016 w 1016"/>
              <a:gd name="T15" fmla="*/ 508 h 1016"/>
              <a:gd name="T16" fmla="*/ 508 w 1016"/>
              <a:gd name="T17" fmla="*/ 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6" h="1016">
                <a:moveTo>
                  <a:pt x="508" y="0"/>
                </a:moveTo>
                <a:cubicBezTo>
                  <a:pt x="228" y="0"/>
                  <a:pt x="0" y="227"/>
                  <a:pt x="0" y="508"/>
                </a:cubicBezTo>
                <a:cubicBezTo>
                  <a:pt x="0" y="509"/>
                  <a:pt x="0" y="511"/>
                  <a:pt x="1" y="512"/>
                </a:cubicBezTo>
                <a:cubicBezTo>
                  <a:pt x="1" y="587"/>
                  <a:pt x="18" y="659"/>
                  <a:pt x="48" y="723"/>
                </a:cubicBezTo>
                <a:cubicBezTo>
                  <a:pt x="129" y="896"/>
                  <a:pt x="305" y="1016"/>
                  <a:pt x="508" y="1016"/>
                </a:cubicBezTo>
                <a:cubicBezTo>
                  <a:pt x="712" y="1016"/>
                  <a:pt x="888" y="896"/>
                  <a:pt x="969" y="723"/>
                </a:cubicBezTo>
                <a:cubicBezTo>
                  <a:pt x="999" y="659"/>
                  <a:pt x="1016" y="587"/>
                  <a:pt x="1016" y="512"/>
                </a:cubicBezTo>
                <a:cubicBezTo>
                  <a:pt x="1016" y="511"/>
                  <a:pt x="1016" y="509"/>
                  <a:pt x="1016" y="508"/>
                </a:cubicBezTo>
                <a:cubicBezTo>
                  <a:pt x="1016" y="227"/>
                  <a:pt x="789" y="0"/>
                  <a:pt x="508" y="0"/>
                </a:cubicBezTo>
                <a:close/>
              </a:path>
            </a:pathLst>
          </a:custGeom>
          <a:solidFill>
            <a:srgbClr val="37B1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812" name="组合 3811"/>
          <p:cNvGrpSpPr/>
          <p:nvPr/>
        </p:nvGrpSpPr>
        <p:grpSpPr>
          <a:xfrm>
            <a:off x="4974244" y="3754358"/>
            <a:ext cx="855590" cy="553953"/>
            <a:chOff x="5226051" y="1616075"/>
            <a:chExt cx="715963" cy="463551"/>
          </a:xfrm>
        </p:grpSpPr>
        <p:sp>
          <p:nvSpPr>
            <p:cNvPr id="3729" name="Freeform 593"/>
            <p:cNvSpPr/>
            <p:nvPr/>
          </p:nvSpPr>
          <p:spPr bwMode="auto">
            <a:xfrm>
              <a:off x="5273676" y="1616075"/>
              <a:ext cx="619125" cy="404813"/>
            </a:xfrm>
            <a:custGeom>
              <a:avLst/>
              <a:gdLst>
                <a:gd name="T0" fmla="*/ 650 w 673"/>
                <a:gd name="T1" fmla="*/ 0 h 441"/>
                <a:gd name="T2" fmla="*/ 23 w 673"/>
                <a:gd name="T3" fmla="*/ 0 h 441"/>
                <a:gd name="T4" fmla="*/ 0 w 673"/>
                <a:gd name="T5" fmla="*/ 22 h 441"/>
                <a:gd name="T6" fmla="*/ 0 w 673"/>
                <a:gd name="T7" fmla="*/ 441 h 441"/>
                <a:gd name="T8" fmla="*/ 673 w 673"/>
                <a:gd name="T9" fmla="*/ 441 h 441"/>
                <a:gd name="T10" fmla="*/ 673 w 673"/>
                <a:gd name="T11" fmla="*/ 22 h 441"/>
                <a:gd name="T12" fmla="*/ 650 w 673"/>
                <a:gd name="T13" fmla="*/ 0 h 441"/>
              </a:gdLst>
              <a:ahLst/>
              <a:cxnLst>
                <a:cxn ang="0">
                  <a:pos x="T0" y="T1"/>
                </a:cxn>
                <a:cxn ang="0">
                  <a:pos x="T2" y="T3"/>
                </a:cxn>
                <a:cxn ang="0">
                  <a:pos x="T4" y="T5"/>
                </a:cxn>
                <a:cxn ang="0">
                  <a:pos x="T6" y="T7"/>
                </a:cxn>
                <a:cxn ang="0">
                  <a:pos x="T8" y="T9"/>
                </a:cxn>
                <a:cxn ang="0">
                  <a:pos x="T10" y="T11"/>
                </a:cxn>
                <a:cxn ang="0">
                  <a:pos x="T12" y="T13"/>
                </a:cxn>
              </a:cxnLst>
              <a:rect l="0" t="0" r="r" b="b"/>
              <a:pathLst>
                <a:path w="673" h="441">
                  <a:moveTo>
                    <a:pt x="650" y="0"/>
                  </a:moveTo>
                  <a:cubicBezTo>
                    <a:pt x="23" y="0"/>
                    <a:pt x="23" y="0"/>
                    <a:pt x="23" y="0"/>
                  </a:cubicBezTo>
                  <a:cubicBezTo>
                    <a:pt x="10" y="0"/>
                    <a:pt x="0" y="10"/>
                    <a:pt x="0" y="22"/>
                  </a:cubicBezTo>
                  <a:cubicBezTo>
                    <a:pt x="0" y="441"/>
                    <a:pt x="0" y="441"/>
                    <a:pt x="0" y="441"/>
                  </a:cubicBezTo>
                  <a:cubicBezTo>
                    <a:pt x="673" y="441"/>
                    <a:pt x="673" y="441"/>
                    <a:pt x="673" y="441"/>
                  </a:cubicBezTo>
                  <a:cubicBezTo>
                    <a:pt x="673" y="22"/>
                    <a:pt x="673" y="22"/>
                    <a:pt x="673" y="22"/>
                  </a:cubicBezTo>
                  <a:cubicBezTo>
                    <a:pt x="673" y="10"/>
                    <a:pt x="663" y="0"/>
                    <a:pt x="650" y="0"/>
                  </a:cubicBezTo>
                  <a:close/>
                </a:path>
              </a:pathLst>
            </a:custGeom>
            <a:solidFill>
              <a:srgbClr val="BBBF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30" name="Rectangle 594"/>
            <p:cNvSpPr>
              <a:spLocks noChangeArrowheads="1"/>
            </p:cNvSpPr>
            <p:nvPr/>
          </p:nvSpPr>
          <p:spPr bwMode="auto">
            <a:xfrm>
              <a:off x="5299076" y="1639888"/>
              <a:ext cx="568325" cy="357188"/>
            </a:xfrm>
            <a:prstGeom prst="rect">
              <a:avLst/>
            </a:prstGeom>
            <a:solidFill>
              <a:srgbClr val="161A1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31" name="Rectangle 595"/>
            <p:cNvSpPr>
              <a:spLocks noChangeArrowheads="1"/>
            </p:cNvSpPr>
            <p:nvPr/>
          </p:nvSpPr>
          <p:spPr bwMode="auto">
            <a:xfrm>
              <a:off x="5226051" y="2014538"/>
              <a:ext cx="715963" cy="33338"/>
            </a:xfrm>
            <a:prstGeom prst="rect">
              <a:avLst/>
            </a:prstGeom>
            <a:solidFill>
              <a:srgbClr val="ECF0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32" name="Freeform 596"/>
            <p:cNvSpPr/>
            <p:nvPr/>
          </p:nvSpPr>
          <p:spPr bwMode="auto">
            <a:xfrm>
              <a:off x="5226051" y="2046288"/>
              <a:ext cx="715963" cy="33338"/>
            </a:xfrm>
            <a:custGeom>
              <a:avLst/>
              <a:gdLst>
                <a:gd name="T0" fmla="*/ 371 w 451"/>
                <a:gd name="T1" fmla="*/ 21 h 21"/>
                <a:gd name="T2" fmla="*/ 79 w 451"/>
                <a:gd name="T3" fmla="*/ 21 h 21"/>
                <a:gd name="T4" fmla="*/ 0 w 451"/>
                <a:gd name="T5" fmla="*/ 0 h 21"/>
                <a:gd name="T6" fmla="*/ 451 w 451"/>
                <a:gd name="T7" fmla="*/ 0 h 21"/>
                <a:gd name="T8" fmla="*/ 371 w 451"/>
                <a:gd name="T9" fmla="*/ 21 h 21"/>
              </a:gdLst>
              <a:ahLst/>
              <a:cxnLst>
                <a:cxn ang="0">
                  <a:pos x="T0" y="T1"/>
                </a:cxn>
                <a:cxn ang="0">
                  <a:pos x="T2" y="T3"/>
                </a:cxn>
                <a:cxn ang="0">
                  <a:pos x="T4" y="T5"/>
                </a:cxn>
                <a:cxn ang="0">
                  <a:pos x="T6" y="T7"/>
                </a:cxn>
                <a:cxn ang="0">
                  <a:pos x="T8" y="T9"/>
                </a:cxn>
              </a:cxnLst>
              <a:rect l="0" t="0" r="r" b="b"/>
              <a:pathLst>
                <a:path w="451" h="21">
                  <a:moveTo>
                    <a:pt x="371" y="21"/>
                  </a:moveTo>
                  <a:lnTo>
                    <a:pt x="79" y="21"/>
                  </a:lnTo>
                  <a:lnTo>
                    <a:pt x="0" y="0"/>
                  </a:lnTo>
                  <a:lnTo>
                    <a:pt x="451" y="0"/>
                  </a:lnTo>
                  <a:lnTo>
                    <a:pt x="371" y="21"/>
                  </a:lnTo>
                  <a:close/>
                </a:path>
              </a:pathLst>
            </a:custGeom>
            <a:solidFill>
              <a:srgbClr val="BBBF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33" name="Rectangle 597"/>
            <p:cNvSpPr>
              <a:spLocks noChangeArrowheads="1"/>
            </p:cNvSpPr>
            <p:nvPr/>
          </p:nvSpPr>
          <p:spPr bwMode="auto">
            <a:xfrm>
              <a:off x="5500689" y="2028825"/>
              <a:ext cx="165100" cy="4763"/>
            </a:xfrm>
            <a:prstGeom prst="rect">
              <a:avLst/>
            </a:prstGeom>
            <a:solidFill>
              <a:srgbClr val="517F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34" name="Rectangle 598"/>
            <p:cNvSpPr>
              <a:spLocks noChangeArrowheads="1"/>
            </p:cNvSpPr>
            <p:nvPr/>
          </p:nvSpPr>
          <p:spPr bwMode="auto">
            <a:xfrm>
              <a:off x="5337176" y="1681163"/>
              <a:ext cx="414338" cy="276225"/>
            </a:xfrm>
            <a:prstGeom prst="rect">
              <a:avLst/>
            </a:prstGeom>
            <a:solidFill>
              <a:srgbClr val="BBBFC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35" name="Rectangle 599"/>
            <p:cNvSpPr>
              <a:spLocks noChangeArrowheads="1"/>
            </p:cNvSpPr>
            <p:nvPr/>
          </p:nvSpPr>
          <p:spPr bwMode="auto">
            <a:xfrm>
              <a:off x="5776914" y="1681163"/>
              <a:ext cx="73025" cy="47625"/>
            </a:xfrm>
            <a:prstGeom prst="rect">
              <a:avLst/>
            </a:prstGeom>
            <a:solidFill>
              <a:srgbClr val="3F424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36" name="Rectangle 600"/>
            <p:cNvSpPr>
              <a:spLocks noChangeArrowheads="1"/>
            </p:cNvSpPr>
            <p:nvPr/>
          </p:nvSpPr>
          <p:spPr bwMode="auto">
            <a:xfrm>
              <a:off x="5776914" y="1736725"/>
              <a:ext cx="73025" cy="47625"/>
            </a:xfrm>
            <a:prstGeom prst="rect">
              <a:avLst/>
            </a:prstGeom>
            <a:solidFill>
              <a:srgbClr val="3F424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37" name="Rectangle 601"/>
            <p:cNvSpPr>
              <a:spLocks noChangeArrowheads="1"/>
            </p:cNvSpPr>
            <p:nvPr/>
          </p:nvSpPr>
          <p:spPr bwMode="auto">
            <a:xfrm>
              <a:off x="5776914" y="1793875"/>
              <a:ext cx="73025" cy="49213"/>
            </a:xfrm>
            <a:prstGeom prst="rect">
              <a:avLst/>
            </a:prstGeom>
            <a:solidFill>
              <a:srgbClr val="3F424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38" name="Rectangle 602"/>
            <p:cNvSpPr>
              <a:spLocks noChangeArrowheads="1"/>
            </p:cNvSpPr>
            <p:nvPr/>
          </p:nvSpPr>
          <p:spPr bwMode="auto">
            <a:xfrm>
              <a:off x="5776914" y="1851025"/>
              <a:ext cx="73025" cy="49213"/>
            </a:xfrm>
            <a:prstGeom prst="rect">
              <a:avLst/>
            </a:prstGeom>
            <a:solidFill>
              <a:srgbClr val="3F424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39" name="Rectangle 603"/>
            <p:cNvSpPr>
              <a:spLocks noChangeArrowheads="1"/>
            </p:cNvSpPr>
            <p:nvPr/>
          </p:nvSpPr>
          <p:spPr bwMode="auto">
            <a:xfrm>
              <a:off x="5776914" y="1908175"/>
              <a:ext cx="73025" cy="49213"/>
            </a:xfrm>
            <a:prstGeom prst="rect">
              <a:avLst/>
            </a:prstGeom>
            <a:solidFill>
              <a:srgbClr val="3F424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40" name="Oval 604"/>
            <p:cNvSpPr>
              <a:spLocks noChangeArrowheads="1"/>
            </p:cNvSpPr>
            <p:nvPr/>
          </p:nvSpPr>
          <p:spPr bwMode="auto">
            <a:xfrm>
              <a:off x="5372101" y="1706563"/>
              <a:ext cx="109538" cy="111125"/>
            </a:xfrm>
            <a:prstGeom prst="ellipse">
              <a:avLst/>
            </a:prstGeom>
            <a:solidFill>
              <a:srgbClr val="39B3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41" name="Freeform 605"/>
            <p:cNvSpPr/>
            <p:nvPr/>
          </p:nvSpPr>
          <p:spPr bwMode="auto">
            <a:xfrm>
              <a:off x="5576889" y="1697038"/>
              <a:ext cx="149225" cy="106363"/>
            </a:xfrm>
            <a:custGeom>
              <a:avLst/>
              <a:gdLst>
                <a:gd name="T0" fmla="*/ 94 w 94"/>
                <a:gd name="T1" fmla="*/ 67 h 67"/>
                <a:gd name="T2" fmla="*/ 47 w 94"/>
                <a:gd name="T3" fmla="*/ 0 h 67"/>
                <a:gd name="T4" fmla="*/ 0 w 94"/>
                <a:gd name="T5" fmla="*/ 67 h 67"/>
                <a:gd name="T6" fmla="*/ 94 w 94"/>
                <a:gd name="T7" fmla="*/ 67 h 67"/>
              </a:gdLst>
              <a:ahLst/>
              <a:cxnLst>
                <a:cxn ang="0">
                  <a:pos x="T0" y="T1"/>
                </a:cxn>
                <a:cxn ang="0">
                  <a:pos x="T2" y="T3"/>
                </a:cxn>
                <a:cxn ang="0">
                  <a:pos x="T4" y="T5"/>
                </a:cxn>
                <a:cxn ang="0">
                  <a:pos x="T6" y="T7"/>
                </a:cxn>
              </a:cxnLst>
              <a:rect l="0" t="0" r="r" b="b"/>
              <a:pathLst>
                <a:path w="94" h="67">
                  <a:moveTo>
                    <a:pt x="94" y="67"/>
                  </a:moveTo>
                  <a:lnTo>
                    <a:pt x="47" y="0"/>
                  </a:lnTo>
                  <a:lnTo>
                    <a:pt x="0" y="67"/>
                  </a:lnTo>
                  <a:lnTo>
                    <a:pt x="94" y="67"/>
                  </a:lnTo>
                  <a:close/>
                </a:path>
              </a:pathLst>
            </a:custGeom>
            <a:solidFill>
              <a:srgbClr val="E652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42" name="Freeform 606"/>
            <p:cNvSpPr/>
            <p:nvPr/>
          </p:nvSpPr>
          <p:spPr bwMode="auto">
            <a:xfrm>
              <a:off x="5470526" y="1808163"/>
              <a:ext cx="123825" cy="107950"/>
            </a:xfrm>
            <a:custGeom>
              <a:avLst/>
              <a:gdLst>
                <a:gd name="T0" fmla="*/ 19 w 78"/>
                <a:gd name="T1" fmla="*/ 68 h 68"/>
                <a:gd name="T2" fmla="*/ 0 w 78"/>
                <a:gd name="T3" fmla="*/ 33 h 68"/>
                <a:gd name="T4" fmla="*/ 19 w 78"/>
                <a:gd name="T5" fmla="*/ 0 h 68"/>
                <a:gd name="T6" fmla="*/ 59 w 78"/>
                <a:gd name="T7" fmla="*/ 0 h 68"/>
                <a:gd name="T8" fmla="*/ 78 w 78"/>
                <a:gd name="T9" fmla="*/ 33 h 68"/>
                <a:gd name="T10" fmla="*/ 59 w 78"/>
                <a:gd name="T11" fmla="*/ 68 h 68"/>
                <a:gd name="T12" fmla="*/ 19 w 78"/>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78" h="68">
                  <a:moveTo>
                    <a:pt x="19" y="68"/>
                  </a:moveTo>
                  <a:lnTo>
                    <a:pt x="0" y="33"/>
                  </a:lnTo>
                  <a:lnTo>
                    <a:pt x="19" y="0"/>
                  </a:lnTo>
                  <a:lnTo>
                    <a:pt x="59" y="0"/>
                  </a:lnTo>
                  <a:lnTo>
                    <a:pt x="78" y="33"/>
                  </a:lnTo>
                  <a:lnTo>
                    <a:pt x="59" y="68"/>
                  </a:lnTo>
                  <a:lnTo>
                    <a:pt x="19" y="68"/>
                  </a:lnTo>
                  <a:close/>
                </a:path>
              </a:pathLst>
            </a:custGeom>
            <a:solidFill>
              <a:srgbClr val="F0C9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43" name="Freeform 607"/>
            <p:cNvSpPr/>
            <p:nvPr/>
          </p:nvSpPr>
          <p:spPr bwMode="auto">
            <a:xfrm>
              <a:off x="5357814" y="1817688"/>
              <a:ext cx="131763" cy="130175"/>
            </a:xfrm>
            <a:custGeom>
              <a:avLst/>
              <a:gdLst>
                <a:gd name="T0" fmla="*/ 140 w 144"/>
                <a:gd name="T1" fmla="*/ 142 h 142"/>
                <a:gd name="T2" fmla="*/ 112 w 144"/>
                <a:gd name="T3" fmla="*/ 122 h 142"/>
                <a:gd name="T4" fmla="*/ 108 w 144"/>
                <a:gd name="T5" fmla="*/ 109 h 142"/>
                <a:gd name="T6" fmla="*/ 105 w 144"/>
                <a:gd name="T7" fmla="*/ 98 h 142"/>
                <a:gd name="T8" fmla="*/ 80 w 144"/>
                <a:gd name="T9" fmla="*/ 82 h 142"/>
                <a:gd name="T10" fmla="*/ 71 w 144"/>
                <a:gd name="T11" fmla="*/ 82 h 142"/>
                <a:gd name="T12" fmla="*/ 56 w 144"/>
                <a:gd name="T13" fmla="*/ 80 h 142"/>
                <a:gd name="T14" fmla="*/ 26 w 144"/>
                <a:gd name="T15" fmla="*/ 55 h 142"/>
                <a:gd name="T16" fmla="*/ 22 w 144"/>
                <a:gd name="T17" fmla="*/ 42 h 142"/>
                <a:gd name="T18" fmla="*/ 19 w 144"/>
                <a:gd name="T19" fmla="*/ 31 h 142"/>
                <a:gd name="T20" fmla="*/ 0 w 144"/>
                <a:gd name="T21" fmla="*/ 18 h 142"/>
                <a:gd name="T22" fmla="*/ 0 w 144"/>
                <a:gd name="T23" fmla="*/ 0 h 142"/>
                <a:gd name="T24" fmla="*/ 35 w 144"/>
                <a:gd name="T25" fmla="*/ 23 h 142"/>
                <a:gd name="T26" fmla="*/ 40 w 144"/>
                <a:gd name="T27" fmla="*/ 38 h 142"/>
                <a:gd name="T28" fmla="*/ 43 w 144"/>
                <a:gd name="T29" fmla="*/ 49 h 142"/>
                <a:gd name="T30" fmla="*/ 60 w 144"/>
                <a:gd name="T31" fmla="*/ 63 h 142"/>
                <a:gd name="T32" fmla="*/ 72 w 144"/>
                <a:gd name="T33" fmla="*/ 64 h 142"/>
                <a:gd name="T34" fmla="*/ 82 w 144"/>
                <a:gd name="T35" fmla="*/ 65 h 142"/>
                <a:gd name="T36" fmla="*/ 120 w 144"/>
                <a:gd name="T37" fmla="*/ 91 h 142"/>
                <a:gd name="T38" fmla="*/ 125 w 144"/>
                <a:gd name="T39" fmla="*/ 105 h 142"/>
                <a:gd name="T40" fmla="*/ 129 w 144"/>
                <a:gd name="T41" fmla="*/ 115 h 142"/>
                <a:gd name="T42" fmla="*/ 144 w 144"/>
                <a:gd name="T43" fmla="*/ 125 h 142"/>
                <a:gd name="T44" fmla="*/ 140 w 144"/>
                <a:gd name="T45"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4" h="142">
                  <a:moveTo>
                    <a:pt x="140" y="142"/>
                  </a:moveTo>
                  <a:cubicBezTo>
                    <a:pt x="126" y="139"/>
                    <a:pt x="117" y="132"/>
                    <a:pt x="112" y="122"/>
                  </a:cubicBezTo>
                  <a:cubicBezTo>
                    <a:pt x="111" y="118"/>
                    <a:pt x="109" y="113"/>
                    <a:pt x="108" y="109"/>
                  </a:cubicBezTo>
                  <a:cubicBezTo>
                    <a:pt x="107" y="105"/>
                    <a:pt x="106" y="102"/>
                    <a:pt x="105" y="98"/>
                  </a:cubicBezTo>
                  <a:cubicBezTo>
                    <a:pt x="100" y="90"/>
                    <a:pt x="91" y="83"/>
                    <a:pt x="80" y="82"/>
                  </a:cubicBezTo>
                  <a:cubicBezTo>
                    <a:pt x="77" y="82"/>
                    <a:pt x="74" y="82"/>
                    <a:pt x="71" y="82"/>
                  </a:cubicBezTo>
                  <a:cubicBezTo>
                    <a:pt x="66" y="82"/>
                    <a:pt x="61" y="81"/>
                    <a:pt x="56" y="80"/>
                  </a:cubicBezTo>
                  <a:cubicBezTo>
                    <a:pt x="43" y="77"/>
                    <a:pt x="32" y="68"/>
                    <a:pt x="26" y="55"/>
                  </a:cubicBezTo>
                  <a:cubicBezTo>
                    <a:pt x="24" y="51"/>
                    <a:pt x="23" y="46"/>
                    <a:pt x="22" y="42"/>
                  </a:cubicBezTo>
                  <a:cubicBezTo>
                    <a:pt x="21" y="38"/>
                    <a:pt x="21" y="34"/>
                    <a:pt x="19" y="31"/>
                  </a:cubicBezTo>
                  <a:cubicBezTo>
                    <a:pt x="17" y="27"/>
                    <a:pt x="12" y="18"/>
                    <a:pt x="0" y="18"/>
                  </a:cubicBezTo>
                  <a:cubicBezTo>
                    <a:pt x="0" y="0"/>
                    <a:pt x="0" y="0"/>
                    <a:pt x="0" y="0"/>
                  </a:cubicBezTo>
                  <a:cubicBezTo>
                    <a:pt x="15" y="0"/>
                    <a:pt x="28" y="9"/>
                    <a:pt x="35" y="23"/>
                  </a:cubicBezTo>
                  <a:cubicBezTo>
                    <a:pt x="37" y="28"/>
                    <a:pt x="39" y="33"/>
                    <a:pt x="40" y="38"/>
                  </a:cubicBezTo>
                  <a:cubicBezTo>
                    <a:pt x="40" y="42"/>
                    <a:pt x="41" y="45"/>
                    <a:pt x="43" y="49"/>
                  </a:cubicBezTo>
                  <a:cubicBezTo>
                    <a:pt x="46" y="56"/>
                    <a:pt x="52" y="61"/>
                    <a:pt x="60" y="63"/>
                  </a:cubicBezTo>
                  <a:cubicBezTo>
                    <a:pt x="63" y="64"/>
                    <a:pt x="67" y="64"/>
                    <a:pt x="72" y="64"/>
                  </a:cubicBezTo>
                  <a:cubicBezTo>
                    <a:pt x="75" y="64"/>
                    <a:pt x="78" y="64"/>
                    <a:pt x="82" y="65"/>
                  </a:cubicBezTo>
                  <a:cubicBezTo>
                    <a:pt x="99" y="67"/>
                    <a:pt x="114" y="77"/>
                    <a:pt x="120" y="91"/>
                  </a:cubicBezTo>
                  <a:cubicBezTo>
                    <a:pt x="123" y="95"/>
                    <a:pt x="124" y="100"/>
                    <a:pt x="125" y="105"/>
                  </a:cubicBezTo>
                  <a:cubicBezTo>
                    <a:pt x="126" y="108"/>
                    <a:pt x="127" y="112"/>
                    <a:pt x="129" y="115"/>
                  </a:cubicBezTo>
                  <a:cubicBezTo>
                    <a:pt x="131" y="120"/>
                    <a:pt x="136" y="123"/>
                    <a:pt x="144" y="125"/>
                  </a:cubicBezTo>
                  <a:lnTo>
                    <a:pt x="140" y="142"/>
                  </a:ln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744" name="Freeform 608"/>
          <p:cNvSpPr/>
          <p:nvPr/>
        </p:nvSpPr>
        <p:spPr bwMode="auto">
          <a:xfrm>
            <a:off x="4843345" y="4731363"/>
            <a:ext cx="1115492" cy="1115492"/>
          </a:xfrm>
          <a:custGeom>
            <a:avLst/>
            <a:gdLst>
              <a:gd name="T0" fmla="*/ 508 w 1016"/>
              <a:gd name="T1" fmla="*/ 0 h 1016"/>
              <a:gd name="T2" fmla="*/ 0 w 1016"/>
              <a:gd name="T3" fmla="*/ 508 h 1016"/>
              <a:gd name="T4" fmla="*/ 176 w 1016"/>
              <a:gd name="T5" fmla="*/ 891 h 1016"/>
              <a:gd name="T6" fmla="*/ 508 w 1016"/>
              <a:gd name="T7" fmla="*/ 1016 h 1016"/>
              <a:gd name="T8" fmla="*/ 841 w 1016"/>
              <a:gd name="T9" fmla="*/ 891 h 1016"/>
              <a:gd name="T10" fmla="*/ 1016 w 1016"/>
              <a:gd name="T11" fmla="*/ 508 h 1016"/>
              <a:gd name="T12" fmla="*/ 508 w 1016"/>
              <a:gd name="T13" fmla="*/ 0 h 1016"/>
            </a:gdLst>
            <a:ahLst/>
            <a:cxnLst>
              <a:cxn ang="0">
                <a:pos x="T0" y="T1"/>
              </a:cxn>
              <a:cxn ang="0">
                <a:pos x="T2" y="T3"/>
              </a:cxn>
              <a:cxn ang="0">
                <a:pos x="T4" y="T5"/>
              </a:cxn>
              <a:cxn ang="0">
                <a:pos x="T6" y="T7"/>
              </a:cxn>
              <a:cxn ang="0">
                <a:pos x="T8" y="T9"/>
              </a:cxn>
              <a:cxn ang="0">
                <a:pos x="T10" y="T11"/>
              </a:cxn>
              <a:cxn ang="0">
                <a:pos x="T12" y="T13"/>
              </a:cxn>
            </a:cxnLst>
            <a:rect l="0" t="0" r="r" b="b"/>
            <a:pathLst>
              <a:path w="1016" h="1016">
                <a:moveTo>
                  <a:pt x="508" y="0"/>
                </a:moveTo>
                <a:cubicBezTo>
                  <a:pt x="228" y="0"/>
                  <a:pt x="0" y="227"/>
                  <a:pt x="0" y="508"/>
                </a:cubicBezTo>
                <a:cubicBezTo>
                  <a:pt x="0" y="661"/>
                  <a:pt x="68" y="798"/>
                  <a:pt x="176" y="891"/>
                </a:cubicBezTo>
                <a:cubicBezTo>
                  <a:pt x="265" y="969"/>
                  <a:pt x="381" y="1016"/>
                  <a:pt x="508" y="1016"/>
                </a:cubicBezTo>
                <a:cubicBezTo>
                  <a:pt x="636" y="1016"/>
                  <a:pt x="752" y="969"/>
                  <a:pt x="841" y="891"/>
                </a:cubicBezTo>
                <a:cubicBezTo>
                  <a:pt x="949" y="798"/>
                  <a:pt x="1016" y="661"/>
                  <a:pt x="1016" y="508"/>
                </a:cubicBezTo>
                <a:cubicBezTo>
                  <a:pt x="1016" y="227"/>
                  <a:pt x="789" y="0"/>
                  <a:pt x="508" y="0"/>
                </a:cubicBezTo>
                <a:close/>
              </a:path>
            </a:pathLst>
          </a:custGeom>
          <a:solidFill>
            <a:srgbClr val="A5BA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815" name="组合 3814"/>
          <p:cNvGrpSpPr/>
          <p:nvPr/>
        </p:nvGrpSpPr>
        <p:grpSpPr>
          <a:xfrm>
            <a:off x="5093761" y="4985574"/>
            <a:ext cx="614659" cy="605173"/>
            <a:chOff x="5326064" y="2646363"/>
            <a:chExt cx="514350" cy="506412"/>
          </a:xfrm>
        </p:grpSpPr>
        <p:sp>
          <p:nvSpPr>
            <p:cNvPr id="3745" name="Freeform 609"/>
            <p:cNvSpPr>
              <a:spLocks noEditPoints="1"/>
            </p:cNvSpPr>
            <p:nvPr/>
          </p:nvSpPr>
          <p:spPr bwMode="auto">
            <a:xfrm>
              <a:off x="5503864" y="2816225"/>
              <a:ext cx="336550" cy="336550"/>
            </a:xfrm>
            <a:custGeom>
              <a:avLst/>
              <a:gdLst>
                <a:gd name="T0" fmla="*/ 0 w 212"/>
                <a:gd name="T1" fmla="*/ 0 h 212"/>
                <a:gd name="T2" fmla="*/ 0 w 212"/>
                <a:gd name="T3" fmla="*/ 212 h 212"/>
                <a:gd name="T4" fmla="*/ 212 w 212"/>
                <a:gd name="T5" fmla="*/ 212 h 212"/>
                <a:gd name="T6" fmla="*/ 212 w 212"/>
                <a:gd name="T7" fmla="*/ 0 h 212"/>
                <a:gd name="T8" fmla="*/ 0 w 212"/>
                <a:gd name="T9" fmla="*/ 0 h 212"/>
                <a:gd name="T10" fmla="*/ 173 w 212"/>
                <a:gd name="T11" fmla="*/ 172 h 212"/>
                <a:gd name="T12" fmla="*/ 39 w 212"/>
                <a:gd name="T13" fmla="*/ 172 h 212"/>
                <a:gd name="T14" fmla="*/ 39 w 212"/>
                <a:gd name="T15" fmla="*/ 39 h 212"/>
                <a:gd name="T16" fmla="*/ 173 w 212"/>
                <a:gd name="T17" fmla="*/ 39 h 212"/>
                <a:gd name="T18" fmla="*/ 173 w 212"/>
                <a:gd name="T19" fmla="*/ 17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0" y="0"/>
                  </a:moveTo>
                  <a:lnTo>
                    <a:pt x="0" y="212"/>
                  </a:lnTo>
                  <a:lnTo>
                    <a:pt x="212" y="212"/>
                  </a:lnTo>
                  <a:lnTo>
                    <a:pt x="212" y="0"/>
                  </a:lnTo>
                  <a:lnTo>
                    <a:pt x="0" y="0"/>
                  </a:lnTo>
                  <a:close/>
                  <a:moveTo>
                    <a:pt x="173" y="172"/>
                  </a:moveTo>
                  <a:lnTo>
                    <a:pt x="39" y="172"/>
                  </a:lnTo>
                  <a:lnTo>
                    <a:pt x="39" y="39"/>
                  </a:lnTo>
                  <a:lnTo>
                    <a:pt x="173" y="39"/>
                  </a:lnTo>
                  <a:lnTo>
                    <a:pt x="173" y="172"/>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46" name="Rectangle 610"/>
            <p:cNvSpPr>
              <a:spLocks noChangeArrowheads="1"/>
            </p:cNvSpPr>
            <p:nvPr/>
          </p:nvSpPr>
          <p:spPr bwMode="auto">
            <a:xfrm>
              <a:off x="5326064" y="2646363"/>
              <a:ext cx="336550" cy="336550"/>
            </a:xfrm>
            <a:prstGeom prst="rect">
              <a:avLst/>
            </a:prstGeom>
            <a:solidFill>
              <a:srgbClr val="E652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47" name="Freeform 611"/>
            <p:cNvSpPr/>
            <p:nvPr/>
          </p:nvSpPr>
          <p:spPr bwMode="auto">
            <a:xfrm>
              <a:off x="5711826" y="2673350"/>
              <a:ext cx="93663" cy="92075"/>
            </a:xfrm>
            <a:custGeom>
              <a:avLst/>
              <a:gdLst>
                <a:gd name="T0" fmla="*/ 102 w 102"/>
                <a:gd name="T1" fmla="*/ 101 h 101"/>
                <a:gd name="T2" fmla="*/ 87 w 102"/>
                <a:gd name="T3" fmla="*/ 101 h 101"/>
                <a:gd name="T4" fmla="*/ 0 w 102"/>
                <a:gd name="T5" fmla="*/ 15 h 101"/>
                <a:gd name="T6" fmla="*/ 0 w 102"/>
                <a:gd name="T7" fmla="*/ 0 h 101"/>
                <a:gd name="T8" fmla="*/ 102 w 102"/>
                <a:gd name="T9" fmla="*/ 101 h 101"/>
              </a:gdLst>
              <a:ahLst/>
              <a:cxnLst>
                <a:cxn ang="0">
                  <a:pos x="T0" y="T1"/>
                </a:cxn>
                <a:cxn ang="0">
                  <a:pos x="T2" y="T3"/>
                </a:cxn>
                <a:cxn ang="0">
                  <a:pos x="T4" y="T5"/>
                </a:cxn>
                <a:cxn ang="0">
                  <a:pos x="T6" y="T7"/>
                </a:cxn>
                <a:cxn ang="0">
                  <a:pos x="T8" y="T9"/>
                </a:cxn>
              </a:cxnLst>
              <a:rect l="0" t="0" r="r" b="b"/>
              <a:pathLst>
                <a:path w="102" h="101">
                  <a:moveTo>
                    <a:pt x="102" y="101"/>
                  </a:moveTo>
                  <a:cubicBezTo>
                    <a:pt x="87" y="101"/>
                    <a:pt x="87" y="101"/>
                    <a:pt x="87" y="101"/>
                  </a:cubicBezTo>
                  <a:cubicBezTo>
                    <a:pt x="87" y="54"/>
                    <a:pt x="48" y="15"/>
                    <a:pt x="0" y="15"/>
                  </a:cubicBezTo>
                  <a:cubicBezTo>
                    <a:pt x="0" y="0"/>
                    <a:pt x="0" y="0"/>
                    <a:pt x="0" y="0"/>
                  </a:cubicBezTo>
                  <a:cubicBezTo>
                    <a:pt x="56" y="0"/>
                    <a:pt x="102" y="45"/>
                    <a:pt x="102" y="10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48" name="Freeform 612"/>
            <p:cNvSpPr/>
            <p:nvPr/>
          </p:nvSpPr>
          <p:spPr bwMode="auto">
            <a:xfrm>
              <a:off x="5683251" y="2646363"/>
              <a:ext cx="33338" cy="66675"/>
            </a:xfrm>
            <a:custGeom>
              <a:avLst/>
              <a:gdLst>
                <a:gd name="T0" fmla="*/ 21 w 21"/>
                <a:gd name="T1" fmla="*/ 0 h 42"/>
                <a:gd name="T2" fmla="*/ 21 w 21"/>
                <a:gd name="T3" fmla="*/ 42 h 42"/>
                <a:gd name="T4" fmla="*/ 0 w 21"/>
                <a:gd name="T5" fmla="*/ 21 h 42"/>
                <a:gd name="T6" fmla="*/ 21 w 21"/>
                <a:gd name="T7" fmla="*/ 0 h 42"/>
              </a:gdLst>
              <a:ahLst/>
              <a:cxnLst>
                <a:cxn ang="0">
                  <a:pos x="T0" y="T1"/>
                </a:cxn>
                <a:cxn ang="0">
                  <a:pos x="T2" y="T3"/>
                </a:cxn>
                <a:cxn ang="0">
                  <a:pos x="T4" y="T5"/>
                </a:cxn>
                <a:cxn ang="0">
                  <a:pos x="T6" y="T7"/>
                </a:cxn>
              </a:cxnLst>
              <a:rect l="0" t="0" r="r" b="b"/>
              <a:pathLst>
                <a:path w="21" h="42">
                  <a:moveTo>
                    <a:pt x="21" y="0"/>
                  </a:moveTo>
                  <a:lnTo>
                    <a:pt x="21" y="42"/>
                  </a:lnTo>
                  <a:lnTo>
                    <a:pt x="0" y="21"/>
                  </a:lnTo>
                  <a:lnTo>
                    <a:pt x="2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49" name="Freeform 613"/>
            <p:cNvSpPr/>
            <p:nvPr/>
          </p:nvSpPr>
          <p:spPr bwMode="auto">
            <a:xfrm>
              <a:off x="5764214" y="2762250"/>
              <a:ext cx="66675" cy="33338"/>
            </a:xfrm>
            <a:custGeom>
              <a:avLst/>
              <a:gdLst>
                <a:gd name="T0" fmla="*/ 42 w 42"/>
                <a:gd name="T1" fmla="*/ 0 h 21"/>
                <a:gd name="T2" fmla="*/ 0 w 42"/>
                <a:gd name="T3" fmla="*/ 0 h 21"/>
                <a:gd name="T4" fmla="*/ 21 w 42"/>
                <a:gd name="T5" fmla="*/ 21 h 21"/>
                <a:gd name="T6" fmla="*/ 42 w 42"/>
                <a:gd name="T7" fmla="*/ 0 h 21"/>
              </a:gdLst>
              <a:ahLst/>
              <a:cxnLst>
                <a:cxn ang="0">
                  <a:pos x="T0" y="T1"/>
                </a:cxn>
                <a:cxn ang="0">
                  <a:pos x="T2" y="T3"/>
                </a:cxn>
                <a:cxn ang="0">
                  <a:pos x="T4" y="T5"/>
                </a:cxn>
                <a:cxn ang="0">
                  <a:pos x="T6" y="T7"/>
                </a:cxn>
              </a:cxnLst>
              <a:rect l="0" t="0" r="r" b="b"/>
              <a:pathLst>
                <a:path w="42" h="21">
                  <a:moveTo>
                    <a:pt x="42" y="0"/>
                  </a:moveTo>
                  <a:lnTo>
                    <a:pt x="0" y="0"/>
                  </a:lnTo>
                  <a:lnTo>
                    <a:pt x="21" y="21"/>
                  </a:lnTo>
                  <a:lnTo>
                    <a:pt x="4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750" name="Oval 614"/>
          <p:cNvSpPr>
            <a:spLocks noChangeArrowheads="1"/>
          </p:cNvSpPr>
          <p:nvPr/>
        </p:nvSpPr>
        <p:spPr bwMode="auto">
          <a:xfrm>
            <a:off x="6223493" y="4731363"/>
            <a:ext cx="1115492" cy="1115492"/>
          </a:xfrm>
          <a:prstGeom prst="ellipse">
            <a:avLst/>
          </a:prstGeom>
          <a:solidFill>
            <a:srgbClr val="37B1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816" name="组合 3815"/>
          <p:cNvGrpSpPr/>
          <p:nvPr/>
        </p:nvGrpSpPr>
        <p:grpSpPr>
          <a:xfrm>
            <a:off x="6420792" y="4945734"/>
            <a:ext cx="722794" cy="682954"/>
            <a:chOff x="6315076" y="2613025"/>
            <a:chExt cx="604838" cy="571500"/>
          </a:xfrm>
        </p:grpSpPr>
        <p:sp>
          <p:nvSpPr>
            <p:cNvPr id="3751" name="Freeform 615"/>
            <p:cNvSpPr/>
            <p:nvPr/>
          </p:nvSpPr>
          <p:spPr bwMode="auto">
            <a:xfrm>
              <a:off x="6315076" y="2647950"/>
              <a:ext cx="604838" cy="536575"/>
            </a:xfrm>
            <a:custGeom>
              <a:avLst/>
              <a:gdLst>
                <a:gd name="T0" fmla="*/ 482 w 659"/>
                <a:gd name="T1" fmla="*/ 4 h 585"/>
                <a:gd name="T2" fmla="*/ 12 w 659"/>
                <a:gd name="T3" fmla="*/ 217 h 585"/>
                <a:gd name="T4" fmla="*/ 4 w 659"/>
                <a:gd name="T5" fmla="*/ 239 h 585"/>
                <a:gd name="T6" fmla="*/ 155 w 659"/>
                <a:gd name="T7" fmla="*/ 573 h 585"/>
                <a:gd name="T8" fmla="*/ 177 w 659"/>
                <a:gd name="T9" fmla="*/ 582 h 585"/>
                <a:gd name="T10" fmla="*/ 647 w 659"/>
                <a:gd name="T11" fmla="*/ 369 h 585"/>
                <a:gd name="T12" fmla="*/ 655 w 659"/>
                <a:gd name="T13" fmla="*/ 347 h 585"/>
                <a:gd name="T14" fmla="*/ 504 w 659"/>
                <a:gd name="T15" fmla="*/ 12 h 585"/>
                <a:gd name="T16" fmla="*/ 482 w 659"/>
                <a:gd name="T17" fmla="*/ 4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9" h="585">
                  <a:moveTo>
                    <a:pt x="482" y="4"/>
                  </a:moveTo>
                  <a:cubicBezTo>
                    <a:pt x="12" y="217"/>
                    <a:pt x="12" y="217"/>
                    <a:pt x="12" y="217"/>
                  </a:cubicBezTo>
                  <a:cubicBezTo>
                    <a:pt x="4" y="221"/>
                    <a:pt x="0" y="230"/>
                    <a:pt x="4" y="239"/>
                  </a:cubicBezTo>
                  <a:cubicBezTo>
                    <a:pt x="155" y="573"/>
                    <a:pt x="155" y="573"/>
                    <a:pt x="155" y="573"/>
                  </a:cubicBezTo>
                  <a:cubicBezTo>
                    <a:pt x="159" y="582"/>
                    <a:pt x="168" y="585"/>
                    <a:pt x="177" y="582"/>
                  </a:cubicBezTo>
                  <a:cubicBezTo>
                    <a:pt x="647" y="369"/>
                    <a:pt x="647" y="369"/>
                    <a:pt x="647" y="369"/>
                  </a:cubicBezTo>
                  <a:cubicBezTo>
                    <a:pt x="655" y="365"/>
                    <a:pt x="659" y="355"/>
                    <a:pt x="655" y="347"/>
                  </a:cubicBezTo>
                  <a:cubicBezTo>
                    <a:pt x="504" y="12"/>
                    <a:pt x="504" y="12"/>
                    <a:pt x="504" y="12"/>
                  </a:cubicBezTo>
                  <a:cubicBezTo>
                    <a:pt x="500" y="4"/>
                    <a:pt x="491" y="0"/>
                    <a:pt x="482" y="4"/>
                  </a:cubicBez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52" name="Freeform 616"/>
            <p:cNvSpPr/>
            <p:nvPr/>
          </p:nvSpPr>
          <p:spPr bwMode="auto">
            <a:xfrm>
              <a:off x="6407151" y="2692400"/>
              <a:ext cx="469900" cy="425450"/>
            </a:xfrm>
            <a:custGeom>
              <a:avLst/>
              <a:gdLst>
                <a:gd name="T0" fmla="*/ 296 w 296"/>
                <a:gd name="T1" fmla="*/ 170 h 268"/>
                <a:gd name="T2" fmla="*/ 77 w 296"/>
                <a:gd name="T3" fmla="*/ 268 h 268"/>
                <a:gd name="T4" fmla="*/ 0 w 296"/>
                <a:gd name="T5" fmla="*/ 99 h 268"/>
                <a:gd name="T6" fmla="*/ 219 w 296"/>
                <a:gd name="T7" fmla="*/ 0 h 268"/>
                <a:gd name="T8" fmla="*/ 296 w 296"/>
                <a:gd name="T9" fmla="*/ 170 h 268"/>
              </a:gdLst>
              <a:ahLst/>
              <a:cxnLst>
                <a:cxn ang="0">
                  <a:pos x="T0" y="T1"/>
                </a:cxn>
                <a:cxn ang="0">
                  <a:pos x="T2" y="T3"/>
                </a:cxn>
                <a:cxn ang="0">
                  <a:pos x="T4" y="T5"/>
                </a:cxn>
                <a:cxn ang="0">
                  <a:pos x="T6" y="T7"/>
                </a:cxn>
                <a:cxn ang="0">
                  <a:pos x="T8" y="T9"/>
                </a:cxn>
              </a:cxnLst>
              <a:rect l="0" t="0" r="r" b="b"/>
              <a:pathLst>
                <a:path w="296" h="268">
                  <a:moveTo>
                    <a:pt x="296" y="170"/>
                  </a:moveTo>
                  <a:lnTo>
                    <a:pt x="77" y="268"/>
                  </a:lnTo>
                  <a:lnTo>
                    <a:pt x="0" y="99"/>
                  </a:lnTo>
                  <a:lnTo>
                    <a:pt x="219" y="0"/>
                  </a:lnTo>
                  <a:lnTo>
                    <a:pt x="296" y="17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53" name="Freeform 617"/>
            <p:cNvSpPr/>
            <p:nvPr/>
          </p:nvSpPr>
          <p:spPr bwMode="auto">
            <a:xfrm>
              <a:off x="6403976" y="2979738"/>
              <a:ext cx="47625" cy="46038"/>
            </a:xfrm>
            <a:custGeom>
              <a:avLst/>
              <a:gdLst>
                <a:gd name="T0" fmla="*/ 46 w 51"/>
                <a:gd name="T1" fmla="*/ 16 h 51"/>
                <a:gd name="T2" fmla="*/ 35 w 51"/>
                <a:gd name="T3" fmla="*/ 46 h 51"/>
                <a:gd name="T4" fmla="*/ 6 w 51"/>
                <a:gd name="T5" fmla="*/ 35 h 51"/>
                <a:gd name="T6" fmla="*/ 17 w 51"/>
                <a:gd name="T7" fmla="*/ 5 h 51"/>
                <a:gd name="T8" fmla="*/ 46 w 51"/>
                <a:gd name="T9" fmla="*/ 16 h 51"/>
              </a:gdLst>
              <a:ahLst/>
              <a:cxnLst>
                <a:cxn ang="0">
                  <a:pos x="T0" y="T1"/>
                </a:cxn>
                <a:cxn ang="0">
                  <a:pos x="T2" y="T3"/>
                </a:cxn>
                <a:cxn ang="0">
                  <a:pos x="T4" y="T5"/>
                </a:cxn>
                <a:cxn ang="0">
                  <a:pos x="T6" y="T7"/>
                </a:cxn>
                <a:cxn ang="0">
                  <a:pos x="T8" y="T9"/>
                </a:cxn>
              </a:cxnLst>
              <a:rect l="0" t="0" r="r" b="b"/>
              <a:pathLst>
                <a:path w="51" h="51">
                  <a:moveTo>
                    <a:pt x="46" y="16"/>
                  </a:moveTo>
                  <a:cubicBezTo>
                    <a:pt x="51" y="27"/>
                    <a:pt x="46" y="41"/>
                    <a:pt x="35" y="46"/>
                  </a:cubicBezTo>
                  <a:cubicBezTo>
                    <a:pt x="24" y="51"/>
                    <a:pt x="11" y="46"/>
                    <a:pt x="6" y="35"/>
                  </a:cubicBezTo>
                  <a:cubicBezTo>
                    <a:pt x="0" y="23"/>
                    <a:pt x="5" y="10"/>
                    <a:pt x="17" y="5"/>
                  </a:cubicBezTo>
                  <a:cubicBezTo>
                    <a:pt x="28" y="0"/>
                    <a:pt x="41" y="5"/>
                    <a:pt x="46" y="16"/>
                  </a:cubicBez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54" name="Freeform 618"/>
            <p:cNvSpPr/>
            <p:nvPr/>
          </p:nvSpPr>
          <p:spPr bwMode="auto">
            <a:xfrm>
              <a:off x="6721476" y="2613025"/>
              <a:ext cx="133350" cy="307975"/>
            </a:xfrm>
            <a:custGeom>
              <a:avLst/>
              <a:gdLst>
                <a:gd name="T0" fmla="*/ 142 w 146"/>
                <a:gd name="T1" fmla="*/ 37 h 334"/>
                <a:gd name="T2" fmla="*/ 57 w 146"/>
                <a:gd name="T3" fmla="*/ 314 h 334"/>
                <a:gd name="T4" fmla="*/ 26 w 146"/>
                <a:gd name="T5" fmla="*/ 330 h 334"/>
                <a:gd name="T6" fmla="*/ 21 w 146"/>
                <a:gd name="T7" fmla="*/ 328 h 334"/>
                <a:gd name="T8" fmla="*/ 5 w 146"/>
                <a:gd name="T9" fmla="*/ 297 h 334"/>
                <a:gd name="T10" fmla="*/ 90 w 146"/>
                <a:gd name="T11" fmla="*/ 21 h 334"/>
                <a:gd name="T12" fmla="*/ 121 w 146"/>
                <a:gd name="T13" fmla="*/ 4 h 334"/>
                <a:gd name="T14" fmla="*/ 126 w 146"/>
                <a:gd name="T15" fmla="*/ 6 h 334"/>
                <a:gd name="T16" fmla="*/ 142 w 146"/>
                <a:gd name="T17" fmla="*/ 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334">
                  <a:moveTo>
                    <a:pt x="142" y="37"/>
                  </a:moveTo>
                  <a:cubicBezTo>
                    <a:pt x="57" y="314"/>
                    <a:pt x="57" y="314"/>
                    <a:pt x="57" y="314"/>
                  </a:cubicBezTo>
                  <a:cubicBezTo>
                    <a:pt x="53" y="327"/>
                    <a:pt x="39" y="334"/>
                    <a:pt x="26" y="330"/>
                  </a:cubicBezTo>
                  <a:cubicBezTo>
                    <a:pt x="21" y="328"/>
                    <a:pt x="21" y="328"/>
                    <a:pt x="21" y="328"/>
                  </a:cubicBezTo>
                  <a:cubicBezTo>
                    <a:pt x="8" y="324"/>
                    <a:pt x="0" y="311"/>
                    <a:pt x="5" y="297"/>
                  </a:cubicBezTo>
                  <a:cubicBezTo>
                    <a:pt x="90" y="21"/>
                    <a:pt x="90" y="21"/>
                    <a:pt x="90" y="21"/>
                  </a:cubicBezTo>
                  <a:cubicBezTo>
                    <a:pt x="94" y="8"/>
                    <a:pt x="108" y="0"/>
                    <a:pt x="121" y="4"/>
                  </a:cubicBezTo>
                  <a:cubicBezTo>
                    <a:pt x="126" y="6"/>
                    <a:pt x="126" y="6"/>
                    <a:pt x="126" y="6"/>
                  </a:cubicBezTo>
                  <a:cubicBezTo>
                    <a:pt x="139" y="10"/>
                    <a:pt x="146" y="24"/>
                    <a:pt x="142" y="37"/>
                  </a:cubicBezTo>
                  <a:close/>
                </a:path>
              </a:pathLst>
            </a:custGeom>
            <a:solidFill>
              <a:srgbClr val="E652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55" name="Freeform 619"/>
            <p:cNvSpPr/>
            <p:nvPr/>
          </p:nvSpPr>
          <p:spPr bwMode="auto">
            <a:xfrm>
              <a:off x="6473826" y="2781300"/>
              <a:ext cx="271463" cy="265113"/>
            </a:xfrm>
            <a:custGeom>
              <a:avLst/>
              <a:gdLst>
                <a:gd name="T0" fmla="*/ 202 w 297"/>
                <a:gd name="T1" fmla="*/ 275 h 288"/>
                <a:gd name="T2" fmla="*/ 137 w 297"/>
                <a:gd name="T3" fmla="*/ 269 h 288"/>
                <a:gd name="T4" fmla="*/ 128 w 297"/>
                <a:gd name="T5" fmla="*/ 224 h 288"/>
                <a:gd name="T6" fmla="*/ 143 w 297"/>
                <a:gd name="T7" fmla="*/ 193 h 288"/>
                <a:gd name="T8" fmla="*/ 145 w 297"/>
                <a:gd name="T9" fmla="*/ 190 h 288"/>
                <a:gd name="T10" fmla="*/ 184 w 297"/>
                <a:gd name="T11" fmla="*/ 103 h 288"/>
                <a:gd name="T12" fmla="*/ 187 w 297"/>
                <a:gd name="T13" fmla="*/ 62 h 288"/>
                <a:gd name="T14" fmla="*/ 166 w 297"/>
                <a:gd name="T15" fmla="*/ 35 h 288"/>
                <a:gd name="T16" fmla="*/ 117 w 297"/>
                <a:gd name="T17" fmla="*/ 48 h 288"/>
                <a:gd name="T18" fmla="*/ 28 w 297"/>
                <a:gd name="T19" fmla="*/ 133 h 288"/>
                <a:gd name="T20" fmla="*/ 10 w 297"/>
                <a:gd name="T21" fmla="*/ 140 h 288"/>
                <a:gd name="T22" fmla="*/ 4 w 297"/>
                <a:gd name="T23" fmla="*/ 122 h 288"/>
                <a:gd name="T24" fmla="*/ 103 w 297"/>
                <a:gd name="T25" fmla="*/ 25 h 288"/>
                <a:gd name="T26" fmla="*/ 176 w 297"/>
                <a:gd name="T27" fmla="*/ 10 h 288"/>
                <a:gd name="T28" fmla="*/ 213 w 297"/>
                <a:gd name="T29" fmla="*/ 56 h 288"/>
                <a:gd name="T30" fmla="*/ 210 w 297"/>
                <a:gd name="T31" fmla="*/ 110 h 288"/>
                <a:gd name="T32" fmla="*/ 168 w 297"/>
                <a:gd name="T33" fmla="*/ 204 h 288"/>
                <a:gd name="T34" fmla="*/ 166 w 297"/>
                <a:gd name="T35" fmla="*/ 207 h 288"/>
                <a:gd name="T36" fmla="*/ 154 w 297"/>
                <a:gd name="T37" fmla="*/ 231 h 288"/>
                <a:gd name="T38" fmla="*/ 157 w 297"/>
                <a:gd name="T39" fmla="*/ 251 h 288"/>
                <a:gd name="T40" fmla="*/ 194 w 297"/>
                <a:gd name="T41" fmla="*/ 249 h 288"/>
                <a:gd name="T42" fmla="*/ 270 w 297"/>
                <a:gd name="T43" fmla="*/ 166 h 288"/>
                <a:gd name="T44" fmla="*/ 287 w 297"/>
                <a:gd name="T45" fmla="*/ 158 h 288"/>
                <a:gd name="T46" fmla="*/ 295 w 297"/>
                <a:gd name="T47" fmla="*/ 175 h 288"/>
                <a:gd name="T48" fmla="*/ 207 w 297"/>
                <a:gd name="T49" fmla="*/ 273 h 288"/>
                <a:gd name="T50" fmla="*/ 202 w 297"/>
                <a:gd name="T51" fmla="*/ 27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7" h="288">
                  <a:moveTo>
                    <a:pt x="202" y="275"/>
                  </a:moveTo>
                  <a:cubicBezTo>
                    <a:pt x="181" y="284"/>
                    <a:pt x="154" y="288"/>
                    <a:pt x="137" y="269"/>
                  </a:cubicBezTo>
                  <a:cubicBezTo>
                    <a:pt x="127" y="258"/>
                    <a:pt x="124" y="241"/>
                    <a:pt x="128" y="224"/>
                  </a:cubicBezTo>
                  <a:cubicBezTo>
                    <a:pt x="131" y="212"/>
                    <a:pt x="137" y="202"/>
                    <a:pt x="143" y="193"/>
                  </a:cubicBezTo>
                  <a:cubicBezTo>
                    <a:pt x="145" y="190"/>
                    <a:pt x="145" y="190"/>
                    <a:pt x="145" y="190"/>
                  </a:cubicBezTo>
                  <a:cubicBezTo>
                    <a:pt x="164" y="159"/>
                    <a:pt x="177" y="130"/>
                    <a:pt x="184" y="103"/>
                  </a:cubicBezTo>
                  <a:cubicBezTo>
                    <a:pt x="188" y="86"/>
                    <a:pt x="189" y="73"/>
                    <a:pt x="187" y="62"/>
                  </a:cubicBezTo>
                  <a:cubicBezTo>
                    <a:pt x="184" y="49"/>
                    <a:pt x="176" y="38"/>
                    <a:pt x="166" y="35"/>
                  </a:cubicBezTo>
                  <a:cubicBezTo>
                    <a:pt x="151" y="29"/>
                    <a:pt x="132" y="39"/>
                    <a:pt x="117" y="48"/>
                  </a:cubicBezTo>
                  <a:cubicBezTo>
                    <a:pt x="71" y="75"/>
                    <a:pt x="42" y="102"/>
                    <a:pt x="28" y="133"/>
                  </a:cubicBezTo>
                  <a:cubicBezTo>
                    <a:pt x="24" y="140"/>
                    <a:pt x="16" y="143"/>
                    <a:pt x="10" y="140"/>
                  </a:cubicBezTo>
                  <a:cubicBezTo>
                    <a:pt x="3" y="136"/>
                    <a:pt x="0" y="128"/>
                    <a:pt x="4" y="122"/>
                  </a:cubicBezTo>
                  <a:cubicBezTo>
                    <a:pt x="26" y="74"/>
                    <a:pt x="71" y="44"/>
                    <a:pt x="103" y="25"/>
                  </a:cubicBezTo>
                  <a:cubicBezTo>
                    <a:pt x="123" y="13"/>
                    <a:pt x="150" y="0"/>
                    <a:pt x="176" y="10"/>
                  </a:cubicBezTo>
                  <a:cubicBezTo>
                    <a:pt x="194" y="17"/>
                    <a:pt x="208" y="34"/>
                    <a:pt x="213" y="56"/>
                  </a:cubicBezTo>
                  <a:cubicBezTo>
                    <a:pt x="217" y="76"/>
                    <a:pt x="213" y="96"/>
                    <a:pt x="210" y="110"/>
                  </a:cubicBezTo>
                  <a:cubicBezTo>
                    <a:pt x="202" y="140"/>
                    <a:pt x="188" y="171"/>
                    <a:pt x="168" y="204"/>
                  </a:cubicBezTo>
                  <a:cubicBezTo>
                    <a:pt x="166" y="207"/>
                    <a:pt x="166" y="207"/>
                    <a:pt x="166" y="207"/>
                  </a:cubicBezTo>
                  <a:cubicBezTo>
                    <a:pt x="161" y="215"/>
                    <a:pt x="156" y="223"/>
                    <a:pt x="154" y="231"/>
                  </a:cubicBezTo>
                  <a:cubicBezTo>
                    <a:pt x="152" y="239"/>
                    <a:pt x="153" y="247"/>
                    <a:pt x="157" y="251"/>
                  </a:cubicBezTo>
                  <a:cubicBezTo>
                    <a:pt x="164" y="259"/>
                    <a:pt x="181" y="256"/>
                    <a:pt x="194" y="249"/>
                  </a:cubicBezTo>
                  <a:cubicBezTo>
                    <a:pt x="228" y="232"/>
                    <a:pt x="256" y="201"/>
                    <a:pt x="270" y="166"/>
                  </a:cubicBezTo>
                  <a:cubicBezTo>
                    <a:pt x="273" y="159"/>
                    <a:pt x="280" y="156"/>
                    <a:pt x="287" y="158"/>
                  </a:cubicBezTo>
                  <a:cubicBezTo>
                    <a:pt x="294" y="161"/>
                    <a:pt x="297" y="169"/>
                    <a:pt x="295" y="175"/>
                  </a:cubicBezTo>
                  <a:cubicBezTo>
                    <a:pt x="278" y="217"/>
                    <a:pt x="246" y="252"/>
                    <a:pt x="207" y="273"/>
                  </a:cubicBezTo>
                  <a:cubicBezTo>
                    <a:pt x="205" y="273"/>
                    <a:pt x="204" y="274"/>
                    <a:pt x="202" y="275"/>
                  </a:cubicBezTo>
                  <a:close/>
                </a:path>
              </a:pathLst>
            </a:custGeom>
            <a:solidFill>
              <a:srgbClr val="E652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756" name="Freeform 620"/>
          <p:cNvSpPr/>
          <p:nvPr/>
        </p:nvSpPr>
        <p:spPr bwMode="auto">
          <a:xfrm>
            <a:off x="7605540" y="4729465"/>
            <a:ext cx="1115492" cy="1117390"/>
          </a:xfrm>
          <a:custGeom>
            <a:avLst/>
            <a:gdLst>
              <a:gd name="T0" fmla="*/ 508 w 1017"/>
              <a:gd name="T1" fmla="*/ 1 h 1017"/>
              <a:gd name="T2" fmla="*/ 1 w 1017"/>
              <a:gd name="T3" fmla="*/ 510 h 1017"/>
              <a:gd name="T4" fmla="*/ 202 w 1017"/>
              <a:gd name="T5" fmla="*/ 913 h 1017"/>
              <a:gd name="T6" fmla="*/ 510 w 1017"/>
              <a:gd name="T7" fmla="*/ 1017 h 1017"/>
              <a:gd name="T8" fmla="*/ 816 w 1017"/>
              <a:gd name="T9" fmla="*/ 913 h 1017"/>
              <a:gd name="T10" fmla="*/ 1017 w 1017"/>
              <a:gd name="T11" fmla="*/ 508 h 1017"/>
              <a:gd name="T12" fmla="*/ 508 w 1017"/>
              <a:gd name="T13" fmla="*/ 1 h 1017"/>
            </a:gdLst>
            <a:ahLst/>
            <a:cxnLst>
              <a:cxn ang="0">
                <a:pos x="T0" y="T1"/>
              </a:cxn>
              <a:cxn ang="0">
                <a:pos x="T2" y="T3"/>
              </a:cxn>
              <a:cxn ang="0">
                <a:pos x="T4" y="T5"/>
              </a:cxn>
              <a:cxn ang="0">
                <a:pos x="T6" y="T7"/>
              </a:cxn>
              <a:cxn ang="0">
                <a:pos x="T8" y="T9"/>
              </a:cxn>
              <a:cxn ang="0">
                <a:pos x="T10" y="T11"/>
              </a:cxn>
              <a:cxn ang="0">
                <a:pos x="T12" y="T13"/>
              </a:cxn>
            </a:cxnLst>
            <a:rect l="0" t="0" r="r" b="b"/>
            <a:pathLst>
              <a:path w="1017" h="1017">
                <a:moveTo>
                  <a:pt x="508" y="1"/>
                </a:moveTo>
                <a:cubicBezTo>
                  <a:pt x="227" y="1"/>
                  <a:pt x="0" y="229"/>
                  <a:pt x="1" y="510"/>
                </a:cubicBezTo>
                <a:cubicBezTo>
                  <a:pt x="1" y="674"/>
                  <a:pt x="80" y="821"/>
                  <a:pt x="202" y="913"/>
                </a:cubicBezTo>
                <a:cubicBezTo>
                  <a:pt x="287" y="978"/>
                  <a:pt x="394" y="1017"/>
                  <a:pt x="510" y="1017"/>
                </a:cubicBezTo>
                <a:cubicBezTo>
                  <a:pt x="625" y="1016"/>
                  <a:pt x="731" y="978"/>
                  <a:pt x="816" y="913"/>
                </a:cubicBezTo>
                <a:cubicBezTo>
                  <a:pt x="938" y="820"/>
                  <a:pt x="1017" y="673"/>
                  <a:pt x="1017" y="508"/>
                </a:cubicBezTo>
                <a:cubicBezTo>
                  <a:pt x="1016" y="227"/>
                  <a:pt x="788" y="0"/>
                  <a:pt x="508" y="1"/>
                </a:cubicBezTo>
                <a:close/>
              </a:path>
            </a:pathLst>
          </a:custGeom>
          <a:solidFill>
            <a:srgbClr val="F275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817" name="组合 3816"/>
          <p:cNvGrpSpPr/>
          <p:nvPr/>
        </p:nvGrpSpPr>
        <p:grpSpPr>
          <a:xfrm>
            <a:off x="7818014" y="4921072"/>
            <a:ext cx="713309" cy="711411"/>
            <a:chOff x="7362826" y="2592388"/>
            <a:chExt cx="596901" cy="595313"/>
          </a:xfrm>
        </p:grpSpPr>
        <p:sp>
          <p:nvSpPr>
            <p:cNvPr id="3757" name="Freeform 621"/>
            <p:cNvSpPr/>
            <p:nvPr/>
          </p:nvSpPr>
          <p:spPr bwMode="auto">
            <a:xfrm>
              <a:off x="7505701" y="2941638"/>
              <a:ext cx="104775" cy="104775"/>
            </a:xfrm>
            <a:custGeom>
              <a:avLst/>
              <a:gdLst>
                <a:gd name="T0" fmla="*/ 21 w 66"/>
                <a:gd name="T1" fmla="*/ 66 h 66"/>
                <a:gd name="T2" fmla="*/ 0 w 66"/>
                <a:gd name="T3" fmla="*/ 44 h 66"/>
                <a:gd name="T4" fmla="*/ 44 w 66"/>
                <a:gd name="T5" fmla="*/ 0 h 66"/>
                <a:gd name="T6" fmla="*/ 66 w 66"/>
                <a:gd name="T7" fmla="*/ 22 h 66"/>
                <a:gd name="T8" fmla="*/ 21 w 66"/>
                <a:gd name="T9" fmla="*/ 66 h 66"/>
              </a:gdLst>
              <a:ahLst/>
              <a:cxnLst>
                <a:cxn ang="0">
                  <a:pos x="T0" y="T1"/>
                </a:cxn>
                <a:cxn ang="0">
                  <a:pos x="T2" y="T3"/>
                </a:cxn>
                <a:cxn ang="0">
                  <a:pos x="T4" y="T5"/>
                </a:cxn>
                <a:cxn ang="0">
                  <a:pos x="T6" y="T7"/>
                </a:cxn>
                <a:cxn ang="0">
                  <a:pos x="T8" y="T9"/>
                </a:cxn>
              </a:cxnLst>
              <a:rect l="0" t="0" r="r" b="b"/>
              <a:pathLst>
                <a:path w="66" h="66">
                  <a:moveTo>
                    <a:pt x="21" y="66"/>
                  </a:moveTo>
                  <a:lnTo>
                    <a:pt x="0" y="44"/>
                  </a:lnTo>
                  <a:lnTo>
                    <a:pt x="44" y="0"/>
                  </a:lnTo>
                  <a:lnTo>
                    <a:pt x="66" y="22"/>
                  </a:lnTo>
                  <a:lnTo>
                    <a:pt x="21" y="66"/>
                  </a:lnTo>
                  <a:close/>
                </a:path>
              </a:pathLst>
            </a:custGeom>
            <a:solidFill>
              <a:srgbClr val="ECF0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58" name="Freeform 622"/>
            <p:cNvSpPr/>
            <p:nvPr/>
          </p:nvSpPr>
          <p:spPr bwMode="auto">
            <a:xfrm>
              <a:off x="7559676" y="2652713"/>
              <a:ext cx="339725" cy="339725"/>
            </a:xfrm>
            <a:custGeom>
              <a:avLst/>
              <a:gdLst>
                <a:gd name="T0" fmla="*/ 305 w 370"/>
                <a:gd name="T1" fmla="*/ 304 h 370"/>
                <a:gd name="T2" fmla="*/ 66 w 370"/>
                <a:gd name="T3" fmla="*/ 304 h 370"/>
                <a:gd name="T4" fmla="*/ 66 w 370"/>
                <a:gd name="T5" fmla="*/ 65 h 370"/>
                <a:gd name="T6" fmla="*/ 305 w 370"/>
                <a:gd name="T7" fmla="*/ 65 h 370"/>
                <a:gd name="T8" fmla="*/ 305 w 370"/>
                <a:gd name="T9" fmla="*/ 304 h 370"/>
              </a:gdLst>
              <a:ahLst/>
              <a:cxnLst>
                <a:cxn ang="0">
                  <a:pos x="T0" y="T1"/>
                </a:cxn>
                <a:cxn ang="0">
                  <a:pos x="T2" y="T3"/>
                </a:cxn>
                <a:cxn ang="0">
                  <a:pos x="T4" y="T5"/>
                </a:cxn>
                <a:cxn ang="0">
                  <a:pos x="T6" y="T7"/>
                </a:cxn>
                <a:cxn ang="0">
                  <a:pos x="T8" y="T9"/>
                </a:cxn>
              </a:cxnLst>
              <a:rect l="0" t="0" r="r" b="b"/>
              <a:pathLst>
                <a:path w="370" h="370">
                  <a:moveTo>
                    <a:pt x="305" y="304"/>
                  </a:moveTo>
                  <a:cubicBezTo>
                    <a:pt x="239" y="370"/>
                    <a:pt x="132" y="370"/>
                    <a:pt x="66" y="304"/>
                  </a:cubicBezTo>
                  <a:cubicBezTo>
                    <a:pt x="0" y="238"/>
                    <a:pt x="0" y="131"/>
                    <a:pt x="66" y="65"/>
                  </a:cubicBezTo>
                  <a:cubicBezTo>
                    <a:pt x="132" y="0"/>
                    <a:pt x="239" y="0"/>
                    <a:pt x="305" y="65"/>
                  </a:cubicBezTo>
                  <a:cubicBezTo>
                    <a:pt x="370" y="131"/>
                    <a:pt x="370" y="238"/>
                    <a:pt x="305" y="304"/>
                  </a:cubicBezTo>
                  <a:close/>
                </a:path>
              </a:pathLst>
            </a:custGeom>
            <a:solidFill>
              <a:srgbClr val="BBBF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59" name="Freeform 623"/>
            <p:cNvSpPr>
              <a:spLocks noEditPoints="1"/>
            </p:cNvSpPr>
            <p:nvPr/>
          </p:nvSpPr>
          <p:spPr bwMode="auto">
            <a:xfrm>
              <a:off x="7497764" y="2592388"/>
              <a:ext cx="461963" cy="460375"/>
            </a:xfrm>
            <a:custGeom>
              <a:avLst/>
              <a:gdLst>
                <a:gd name="T0" fmla="*/ 413 w 503"/>
                <a:gd name="T1" fmla="*/ 89 h 502"/>
                <a:gd name="T2" fmla="*/ 90 w 503"/>
                <a:gd name="T3" fmla="*/ 89 h 502"/>
                <a:gd name="T4" fmla="*/ 90 w 503"/>
                <a:gd name="T5" fmla="*/ 412 h 502"/>
                <a:gd name="T6" fmla="*/ 413 w 503"/>
                <a:gd name="T7" fmla="*/ 412 h 502"/>
                <a:gd name="T8" fmla="*/ 413 w 503"/>
                <a:gd name="T9" fmla="*/ 89 h 502"/>
                <a:gd name="T10" fmla="*/ 132 w 503"/>
                <a:gd name="T11" fmla="*/ 370 h 502"/>
                <a:gd name="T12" fmla="*/ 132 w 503"/>
                <a:gd name="T13" fmla="*/ 131 h 502"/>
                <a:gd name="T14" fmla="*/ 371 w 503"/>
                <a:gd name="T15" fmla="*/ 131 h 502"/>
                <a:gd name="T16" fmla="*/ 371 w 503"/>
                <a:gd name="T17" fmla="*/ 370 h 502"/>
                <a:gd name="T18" fmla="*/ 132 w 503"/>
                <a:gd name="T19" fmla="*/ 370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3" h="502">
                  <a:moveTo>
                    <a:pt x="413" y="89"/>
                  </a:moveTo>
                  <a:cubicBezTo>
                    <a:pt x="324" y="0"/>
                    <a:pt x="179" y="0"/>
                    <a:pt x="90" y="89"/>
                  </a:cubicBezTo>
                  <a:cubicBezTo>
                    <a:pt x="0" y="178"/>
                    <a:pt x="0" y="323"/>
                    <a:pt x="90" y="412"/>
                  </a:cubicBezTo>
                  <a:cubicBezTo>
                    <a:pt x="179" y="502"/>
                    <a:pt x="324" y="502"/>
                    <a:pt x="413" y="412"/>
                  </a:cubicBezTo>
                  <a:cubicBezTo>
                    <a:pt x="503" y="323"/>
                    <a:pt x="503" y="178"/>
                    <a:pt x="413" y="89"/>
                  </a:cubicBezTo>
                  <a:close/>
                  <a:moveTo>
                    <a:pt x="132" y="370"/>
                  </a:moveTo>
                  <a:cubicBezTo>
                    <a:pt x="66" y="304"/>
                    <a:pt x="66" y="197"/>
                    <a:pt x="132" y="131"/>
                  </a:cubicBezTo>
                  <a:cubicBezTo>
                    <a:pt x="198" y="66"/>
                    <a:pt x="305" y="66"/>
                    <a:pt x="371" y="131"/>
                  </a:cubicBezTo>
                  <a:cubicBezTo>
                    <a:pt x="436" y="197"/>
                    <a:pt x="436" y="304"/>
                    <a:pt x="371" y="370"/>
                  </a:cubicBezTo>
                  <a:cubicBezTo>
                    <a:pt x="305" y="436"/>
                    <a:pt x="198" y="436"/>
                    <a:pt x="132" y="370"/>
                  </a:cubicBez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60" name="Freeform 624"/>
            <p:cNvSpPr/>
            <p:nvPr/>
          </p:nvSpPr>
          <p:spPr bwMode="auto">
            <a:xfrm>
              <a:off x="7362826" y="2976563"/>
              <a:ext cx="214313" cy="211138"/>
            </a:xfrm>
            <a:custGeom>
              <a:avLst/>
              <a:gdLst>
                <a:gd name="T0" fmla="*/ 223 w 232"/>
                <a:gd name="T1" fmla="*/ 56 h 231"/>
                <a:gd name="T2" fmla="*/ 175 w 232"/>
                <a:gd name="T3" fmla="*/ 8 h 231"/>
                <a:gd name="T4" fmla="*/ 143 w 232"/>
                <a:gd name="T5" fmla="*/ 8 h 231"/>
                <a:gd name="T6" fmla="*/ 9 w 232"/>
                <a:gd name="T7" fmla="*/ 143 h 231"/>
                <a:gd name="T8" fmla="*/ 9 w 232"/>
                <a:gd name="T9" fmla="*/ 175 h 231"/>
                <a:gd name="T10" fmla="*/ 57 w 232"/>
                <a:gd name="T11" fmla="*/ 223 h 231"/>
                <a:gd name="T12" fmla="*/ 88 w 232"/>
                <a:gd name="T13" fmla="*/ 223 h 231"/>
                <a:gd name="T14" fmla="*/ 223 w 232"/>
                <a:gd name="T15" fmla="*/ 88 h 231"/>
                <a:gd name="T16" fmla="*/ 223 w 232"/>
                <a:gd name="T17" fmla="*/ 56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231">
                  <a:moveTo>
                    <a:pt x="223" y="56"/>
                  </a:moveTo>
                  <a:cubicBezTo>
                    <a:pt x="175" y="8"/>
                    <a:pt x="175" y="8"/>
                    <a:pt x="175" y="8"/>
                  </a:cubicBezTo>
                  <a:cubicBezTo>
                    <a:pt x="166" y="0"/>
                    <a:pt x="152" y="0"/>
                    <a:pt x="143" y="8"/>
                  </a:cubicBezTo>
                  <a:cubicBezTo>
                    <a:pt x="9" y="143"/>
                    <a:pt x="9" y="143"/>
                    <a:pt x="9" y="143"/>
                  </a:cubicBezTo>
                  <a:cubicBezTo>
                    <a:pt x="0" y="151"/>
                    <a:pt x="0" y="166"/>
                    <a:pt x="9" y="175"/>
                  </a:cubicBezTo>
                  <a:cubicBezTo>
                    <a:pt x="57" y="223"/>
                    <a:pt x="57" y="223"/>
                    <a:pt x="57" y="223"/>
                  </a:cubicBezTo>
                  <a:cubicBezTo>
                    <a:pt x="65" y="231"/>
                    <a:pt x="80" y="231"/>
                    <a:pt x="88" y="223"/>
                  </a:cubicBezTo>
                  <a:cubicBezTo>
                    <a:pt x="223" y="88"/>
                    <a:pt x="223" y="88"/>
                    <a:pt x="223" y="88"/>
                  </a:cubicBezTo>
                  <a:cubicBezTo>
                    <a:pt x="232" y="79"/>
                    <a:pt x="232" y="65"/>
                    <a:pt x="223" y="56"/>
                  </a:cubicBezTo>
                  <a:close/>
                </a:path>
              </a:pathLst>
            </a:custGeom>
            <a:solidFill>
              <a:srgbClr val="E652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61" name="Freeform 625"/>
            <p:cNvSpPr/>
            <p:nvPr/>
          </p:nvSpPr>
          <p:spPr bwMode="auto">
            <a:xfrm>
              <a:off x="7640639" y="2730500"/>
              <a:ext cx="177800" cy="182563"/>
            </a:xfrm>
            <a:custGeom>
              <a:avLst/>
              <a:gdLst>
                <a:gd name="T0" fmla="*/ 67 w 112"/>
                <a:gd name="T1" fmla="*/ 0 h 115"/>
                <a:gd name="T2" fmla="*/ 67 w 112"/>
                <a:gd name="T3" fmla="*/ 48 h 115"/>
                <a:gd name="T4" fmla="*/ 112 w 112"/>
                <a:gd name="T5" fmla="*/ 48 h 115"/>
                <a:gd name="T6" fmla="*/ 112 w 112"/>
                <a:gd name="T7" fmla="*/ 68 h 115"/>
                <a:gd name="T8" fmla="*/ 67 w 112"/>
                <a:gd name="T9" fmla="*/ 68 h 115"/>
                <a:gd name="T10" fmla="*/ 67 w 112"/>
                <a:gd name="T11" fmla="*/ 115 h 115"/>
                <a:gd name="T12" fmla="*/ 45 w 112"/>
                <a:gd name="T13" fmla="*/ 115 h 115"/>
                <a:gd name="T14" fmla="*/ 45 w 112"/>
                <a:gd name="T15" fmla="*/ 68 h 115"/>
                <a:gd name="T16" fmla="*/ 0 w 112"/>
                <a:gd name="T17" fmla="*/ 68 h 115"/>
                <a:gd name="T18" fmla="*/ 0 w 112"/>
                <a:gd name="T19" fmla="*/ 48 h 115"/>
                <a:gd name="T20" fmla="*/ 45 w 112"/>
                <a:gd name="T21" fmla="*/ 48 h 115"/>
                <a:gd name="T22" fmla="*/ 45 w 112"/>
                <a:gd name="T23" fmla="*/ 0 h 115"/>
                <a:gd name="T24" fmla="*/ 67 w 112"/>
                <a:gd name="T2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115">
                  <a:moveTo>
                    <a:pt x="67" y="0"/>
                  </a:moveTo>
                  <a:lnTo>
                    <a:pt x="67" y="48"/>
                  </a:lnTo>
                  <a:lnTo>
                    <a:pt x="112" y="48"/>
                  </a:lnTo>
                  <a:lnTo>
                    <a:pt x="112" y="68"/>
                  </a:lnTo>
                  <a:lnTo>
                    <a:pt x="67" y="68"/>
                  </a:lnTo>
                  <a:lnTo>
                    <a:pt x="67" y="115"/>
                  </a:lnTo>
                  <a:lnTo>
                    <a:pt x="45" y="115"/>
                  </a:lnTo>
                  <a:lnTo>
                    <a:pt x="45" y="68"/>
                  </a:lnTo>
                  <a:lnTo>
                    <a:pt x="0" y="68"/>
                  </a:lnTo>
                  <a:lnTo>
                    <a:pt x="0" y="48"/>
                  </a:lnTo>
                  <a:lnTo>
                    <a:pt x="45" y="48"/>
                  </a:lnTo>
                  <a:lnTo>
                    <a:pt x="45" y="0"/>
                  </a:lnTo>
                  <a:lnTo>
                    <a:pt x="67" y="0"/>
                  </a:lnTo>
                  <a:close/>
                </a:path>
              </a:pathLst>
            </a:custGeom>
            <a:solidFill>
              <a:srgbClr val="1AA2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762" name="Oval 626"/>
          <p:cNvSpPr>
            <a:spLocks noChangeArrowheads="1"/>
          </p:cNvSpPr>
          <p:nvPr/>
        </p:nvSpPr>
        <p:spPr bwMode="auto">
          <a:xfrm>
            <a:off x="2057437" y="2204432"/>
            <a:ext cx="1115492" cy="1115492"/>
          </a:xfrm>
          <a:prstGeom prst="ellipse">
            <a:avLst/>
          </a:prstGeom>
          <a:solidFill>
            <a:srgbClr val="364F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820" name="组合 3819"/>
          <p:cNvGrpSpPr/>
          <p:nvPr/>
        </p:nvGrpSpPr>
        <p:grpSpPr>
          <a:xfrm>
            <a:off x="2296471" y="2504174"/>
            <a:ext cx="707617" cy="516010"/>
            <a:chOff x="5318126" y="3748088"/>
            <a:chExt cx="592138" cy="431800"/>
          </a:xfrm>
        </p:grpSpPr>
        <p:sp>
          <p:nvSpPr>
            <p:cNvPr id="3763" name="Freeform 627"/>
            <p:cNvSpPr/>
            <p:nvPr/>
          </p:nvSpPr>
          <p:spPr bwMode="auto">
            <a:xfrm>
              <a:off x="5318126" y="3748088"/>
              <a:ext cx="490538" cy="431800"/>
            </a:xfrm>
            <a:custGeom>
              <a:avLst/>
              <a:gdLst>
                <a:gd name="T0" fmla="*/ 496 w 533"/>
                <a:gd name="T1" fmla="*/ 67 h 471"/>
                <a:gd name="T2" fmla="*/ 258 w 533"/>
                <a:gd name="T3" fmla="*/ 67 h 471"/>
                <a:gd name="T4" fmla="*/ 222 w 533"/>
                <a:gd name="T5" fmla="*/ 34 h 471"/>
                <a:gd name="T6" fmla="*/ 222 w 533"/>
                <a:gd name="T7" fmla="*/ 34 h 471"/>
                <a:gd name="T8" fmla="*/ 185 w 533"/>
                <a:gd name="T9" fmla="*/ 0 h 471"/>
                <a:gd name="T10" fmla="*/ 36 w 533"/>
                <a:gd name="T11" fmla="*/ 0 h 471"/>
                <a:gd name="T12" fmla="*/ 0 w 533"/>
                <a:gd name="T13" fmla="*/ 34 h 471"/>
                <a:gd name="T14" fmla="*/ 0 w 533"/>
                <a:gd name="T15" fmla="*/ 67 h 471"/>
                <a:gd name="T16" fmla="*/ 0 w 533"/>
                <a:gd name="T17" fmla="*/ 110 h 471"/>
                <a:gd name="T18" fmla="*/ 0 w 533"/>
                <a:gd name="T19" fmla="*/ 471 h 471"/>
                <a:gd name="T20" fmla="*/ 533 w 533"/>
                <a:gd name="T21" fmla="*/ 471 h 471"/>
                <a:gd name="T22" fmla="*/ 533 w 533"/>
                <a:gd name="T23" fmla="*/ 101 h 471"/>
                <a:gd name="T24" fmla="*/ 496 w 533"/>
                <a:gd name="T25" fmla="*/ 67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3" h="471">
                  <a:moveTo>
                    <a:pt x="496" y="67"/>
                  </a:moveTo>
                  <a:cubicBezTo>
                    <a:pt x="258" y="67"/>
                    <a:pt x="258" y="67"/>
                    <a:pt x="258" y="67"/>
                  </a:cubicBezTo>
                  <a:cubicBezTo>
                    <a:pt x="238" y="67"/>
                    <a:pt x="222" y="52"/>
                    <a:pt x="222" y="34"/>
                  </a:cubicBezTo>
                  <a:cubicBezTo>
                    <a:pt x="222" y="34"/>
                    <a:pt x="222" y="34"/>
                    <a:pt x="222" y="34"/>
                  </a:cubicBezTo>
                  <a:cubicBezTo>
                    <a:pt x="222" y="15"/>
                    <a:pt x="205" y="0"/>
                    <a:pt x="185" y="0"/>
                  </a:cubicBezTo>
                  <a:cubicBezTo>
                    <a:pt x="36" y="0"/>
                    <a:pt x="36" y="0"/>
                    <a:pt x="36" y="0"/>
                  </a:cubicBezTo>
                  <a:cubicBezTo>
                    <a:pt x="16" y="0"/>
                    <a:pt x="0" y="15"/>
                    <a:pt x="0" y="34"/>
                  </a:cubicBezTo>
                  <a:cubicBezTo>
                    <a:pt x="0" y="67"/>
                    <a:pt x="0" y="67"/>
                    <a:pt x="0" y="67"/>
                  </a:cubicBezTo>
                  <a:cubicBezTo>
                    <a:pt x="0" y="110"/>
                    <a:pt x="0" y="110"/>
                    <a:pt x="0" y="110"/>
                  </a:cubicBezTo>
                  <a:cubicBezTo>
                    <a:pt x="0" y="471"/>
                    <a:pt x="0" y="471"/>
                    <a:pt x="0" y="471"/>
                  </a:cubicBezTo>
                  <a:cubicBezTo>
                    <a:pt x="533" y="471"/>
                    <a:pt x="533" y="471"/>
                    <a:pt x="533" y="471"/>
                  </a:cubicBezTo>
                  <a:cubicBezTo>
                    <a:pt x="533" y="101"/>
                    <a:pt x="533" y="101"/>
                    <a:pt x="533" y="101"/>
                  </a:cubicBezTo>
                  <a:cubicBezTo>
                    <a:pt x="533" y="83"/>
                    <a:pt x="516" y="67"/>
                    <a:pt x="496" y="67"/>
                  </a:cubicBezTo>
                  <a:close/>
                </a:path>
              </a:pathLst>
            </a:custGeom>
            <a:solidFill>
              <a:srgbClr val="BC962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64" name="Rectangle 628"/>
            <p:cNvSpPr>
              <a:spLocks noChangeArrowheads="1"/>
            </p:cNvSpPr>
            <p:nvPr/>
          </p:nvSpPr>
          <p:spPr bwMode="auto">
            <a:xfrm>
              <a:off x="5345114" y="3843338"/>
              <a:ext cx="434975" cy="336550"/>
            </a:xfrm>
            <a:prstGeom prst="rect">
              <a:avLst/>
            </a:prstGeom>
            <a:solidFill>
              <a:srgbClr val="ECF0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65" name="Freeform 629"/>
            <p:cNvSpPr/>
            <p:nvPr/>
          </p:nvSpPr>
          <p:spPr bwMode="auto">
            <a:xfrm>
              <a:off x="5318126" y="3883025"/>
              <a:ext cx="592138" cy="296863"/>
            </a:xfrm>
            <a:custGeom>
              <a:avLst/>
              <a:gdLst>
                <a:gd name="T0" fmla="*/ 610 w 644"/>
                <a:gd name="T1" fmla="*/ 0 h 324"/>
                <a:gd name="T2" fmla="*/ 137 w 644"/>
                <a:gd name="T3" fmla="*/ 0 h 324"/>
                <a:gd name="T4" fmla="*/ 111 w 644"/>
                <a:gd name="T5" fmla="*/ 19 h 324"/>
                <a:gd name="T6" fmla="*/ 0 w 644"/>
                <a:gd name="T7" fmla="*/ 324 h 324"/>
                <a:gd name="T8" fmla="*/ 533 w 644"/>
                <a:gd name="T9" fmla="*/ 324 h 324"/>
                <a:gd name="T10" fmla="*/ 637 w 644"/>
                <a:gd name="T11" fmla="*/ 38 h 324"/>
                <a:gd name="T12" fmla="*/ 610 w 644"/>
                <a:gd name="T13" fmla="*/ 0 h 324"/>
              </a:gdLst>
              <a:ahLst/>
              <a:cxnLst>
                <a:cxn ang="0">
                  <a:pos x="T0" y="T1"/>
                </a:cxn>
                <a:cxn ang="0">
                  <a:pos x="T2" y="T3"/>
                </a:cxn>
                <a:cxn ang="0">
                  <a:pos x="T4" y="T5"/>
                </a:cxn>
                <a:cxn ang="0">
                  <a:pos x="T6" y="T7"/>
                </a:cxn>
                <a:cxn ang="0">
                  <a:pos x="T8" y="T9"/>
                </a:cxn>
                <a:cxn ang="0">
                  <a:pos x="T10" y="T11"/>
                </a:cxn>
                <a:cxn ang="0">
                  <a:pos x="T12" y="T13"/>
                </a:cxn>
              </a:cxnLst>
              <a:rect l="0" t="0" r="r" b="b"/>
              <a:pathLst>
                <a:path w="644" h="324">
                  <a:moveTo>
                    <a:pt x="610" y="0"/>
                  </a:moveTo>
                  <a:cubicBezTo>
                    <a:pt x="137" y="0"/>
                    <a:pt x="137" y="0"/>
                    <a:pt x="137" y="0"/>
                  </a:cubicBezTo>
                  <a:cubicBezTo>
                    <a:pt x="125" y="0"/>
                    <a:pt x="115" y="7"/>
                    <a:pt x="111" y="19"/>
                  </a:cubicBezTo>
                  <a:cubicBezTo>
                    <a:pt x="0" y="324"/>
                    <a:pt x="0" y="324"/>
                    <a:pt x="0" y="324"/>
                  </a:cubicBezTo>
                  <a:cubicBezTo>
                    <a:pt x="533" y="324"/>
                    <a:pt x="533" y="324"/>
                    <a:pt x="533" y="324"/>
                  </a:cubicBezTo>
                  <a:cubicBezTo>
                    <a:pt x="637" y="38"/>
                    <a:pt x="637" y="38"/>
                    <a:pt x="637" y="38"/>
                  </a:cubicBezTo>
                  <a:cubicBezTo>
                    <a:pt x="644" y="20"/>
                    <a:pt x="630" y="0"/>
                    <a:pt x="610" y="0"/>
                  </a:cubicBezTo>
                  <a:close/>
                </a:path>
              </a:pathLst>
            </a:custGeom>
            <a:solidFill>
              <a:srgbClr val="F0C9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766" name="Freeform 630"/>
          <p:cNvSpPr/>
          <p:nvPr/>
        </p:nvSpPr>
        <p:spPr bwMode="auto">
          <a:xfrm>
            <a:off x="728509" y="2997417"/>
            <a:ext cx="1011152" cy="322506"/>
          </a:xfrm>
          <a:custGeom>
            <a:avLst/>
            <a:gdLst>
              <a:gd name="T0" fmla="*/ 0 w 921"/>
              <a:gd name="T1" fmla="*/ 0 h 293"/>
              <a:gd name="T2" fmla="*/ 461 w 921"/>
              <a:gd name="T3" fmla="*/ 293 h 293"/>
              <a:gd name="T4" fmla="*/ 921 w 921"/>
              <a:gd name="T5" fmla="*/ 0 h 293"/>
              <a:gd name="T6" fmla="*/ 0 w 921"/>
              <a:gd name="T7" fmla="*/ 0 h 293"/>
            </a:gdLst>
            <a:ahLst/>
            <a:cxnLst>
              <a:cxn ang="0">
                <a:pos x="T0" y="T1"/>
              </a:cxn>
              <a:cxn ang="0">
                <a:pos x="T2" y="T3"/>
              </a:cxn>
              <a:cxn ang="0">
                <a:pos x="T4" y="T5"/>
              </a:cxn>
              <a:cxn ang="0">
                <a:pos x="T6" y="T7"/>
              </a:cxn>
            </a:cxnLst>
            <a:rect l="0" t="0" r="r" b="b"/>
            <a:pathLst>
              <a:path w="921" h="293">
                <a:moveTo>
                  <a:pt x="0" y="0"/>
                </a:moveTo>
                <a:cubicBezTo>
                  <a:pt x="81" y="173"/>
                  <a:pt x="257" y="293"/>
                  <a:pt x="461" y="293"/>
                </a:cubicBezTo>
                <a:cubicBezTo>
                  <a:pt x="664" y="293"/>
                  <a:pt x="840" y="173"/>
                  <a:pt x="921" y="0"/>
                </a:cubicBezTo>
                <a:lnTo>
                  <a:pt x="0" y="0"/>
                </a:lnTo>
                <a:close/>
              </a:path>
            </a:pathLst>
          </a:custGeom>
          <a:solidFill>
            <a:srgbClr val="F275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67" name="Freeform 631"/>
          <p:cNvSpPr/>
          <p:nvPr/>
        </p:nvSpPr>
        <p:spPr bwMode="auto">
          <a:xfrm>
            <a:off x="677288" y="2204432"/>
            <a:ext cx="1113596" cy="792986"/>
          </a:xfrm>
          <a:custGeom>
            <a:avLst/>
            <a:gdLst>
              <a:gd name="T0" fmla="*/ 1016 w 1016"/>
              <a:gd name="T1" fmla="*/ 508 h 723"/>
              <a:gd name="T2" fmla="*/ 508 w 1016"/>
              <a:gd name="T3" fmla="*/ 0 h 723"/>
              <a:gd name="T4" fmla="*/ 0 w 1016"/>
              <a:gd name="T5" fmla="*/ 508 h 723"/>
              <a:gd name="T6" fmla="*/ 47 w 1016"/>
              <a:gd name="T7" fmla="*/ 723 h 723"/>
              <a:gd name="T8" fmla="*/ 968 w 1016"/>
              <a:gd name="T9" fmla="*/ 723 h 723"/>
              <a:gd name="T10" fmla="*/ 1016 w 1016"/>
              <a:gd name="T11" fmla="*/ 508 h 723"/>
            </a:gdLst>
            <a:ahLst/>
            <a:cxnLst>
              <a:cxn ang="0">
                <a:pos x="T0" y="T1"/>
              </a:cxn>
              <a:cxn ang="0">
                <a:pos x="T2" y="T3"/>
              </a:cxn>
              <a:cxn ang="0">
                <a:pos x="T4" y="T5"/>
              </a:cxn>
              <a:cxn ang="0">
                <a:pos x="T6" y="T7"/>
              </a:cxn>
              <a:cxn ang="0">
                <a:pos x="T8" y="T9"/>
              </a:cxn>
              <a:cxn ang="0">
                <a:pos x="T10" y="T11"/>
              </a:cxn>
            </a:cxnLst>
            <a:rect l="0" t="0" r="r" b="b"/>
            <a:pathLst>
              <a:path w="1016" h="723">
                <a:moveTo>
                  <a:pt x="1016" y="508"/>
                </a:moveTo>
                <a:cubicBezTo>
                  <a:pt x="1016" y="228"/>
                  <a:pt x="788" y="0"/>
                  <a:pt x="508" y="0"/>
                </a:cubicBezTo>
                <a:cubicBezTo>
                  <a:pt x="227" y="0"/>
                  <a:pt x="0" y="228"/>
                  <a:pt x="0" y="508"/>
                </a:cubicBezTo>
                <a:cubicBezTo>
                  <a:pt x="0" y="585"/>
                  <a:pt x="17" y="658"/>
                  <a:pt x="47" y="723"/>
                </a:cubicBezTo>
                <a:cubicBezTo>
                  <a:pt x="968" y="723"/>
                  <a:pt x="968" y="723"/>
                  <a:pt x="968" y="723"/>
                </a:cubicBezTo>
                <a:cubicBezTo>
                  <a:pt x="999" y="658"/>
                  <a:pt x="1016" y="585"/>
                  <a:pt x="1016" y="508"/>
                </a:cubicBezTo>
                <a:close/>
              </a:path>
            </a:pathLst>
          </a:custGeom>
          <a:solidFill>
            <a:srgbClr val="FFB08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821" name="组合 3820"/>
          <p:cNvGrpSpPr/>
          <p:nvPr/>
        </p:nvGrpSpPr>
        <p:grpSpPr>
          <a:xfrm>
            <a:off x="950470" y="2428290"/>
            <a:ext cx="565335" cy="667777"/>
            <a:chOff x="4313239" y="3684588"/>
            <a:chExt cx="473075" cy="558800"/>
          </a:xfrm>
        </p:grpSpPr>
        <p:sp>
          <p:nvSpPr>
            <p:cNvPr id="3768" name="Rectangle 632"/>
            <p:cNvSpPr>
              <a:spLocks noChangeArrowheads="1"/>
            </p:cNvSpPr>
            <p:nvPr/>
          </p:nvSpPr>
          <p:spPr bwMode="auto">
            <a:xfrm>
              <a:off x="4343401" y="3743325"/>
              <a:ext cx="412750" cy="312738"/>
            </a:xfrm>
            <a:prstGeom prst="rect">
              <a:avLst/>
            </a:prstGeom>
            <a:solidFill>
              <a:srgbClr val="1C84A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69" name="Rectangle 633"/>
            <p:cNvSpPr>
              <a:spLocks noChangeArrowheads="1"/>
            </p:cNvSpPr>
            <p:nvPr/>
          </p:nvSpPr>
          <p:spPr bwMode="auto">
            <a:xfrm>
              <a:off x="4313239" y="4070350"/>
              <a:ext cx="473075" cy="34925"/>
            </a:xfrm>
            <a:prstGeom prst="rect">
              <a:avLst/>
            </a:prstGeom>
            <a:solidFill>
              <a:srgbClr val="0C2C4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70" name="Freeform 634"/>
            <p:cNvSpPr/>
            <p:nvPr/>
          </p:nvSpPr>
          <p:spPr bwMode="auto">
            <a:xfrm>
              <a:off x="4351339" y="4079875"/>
              <a:ext cx="103188" cy="163513"/>
            </a:xfrm>
            <a:custGeom>
              <a:avLst/>
              <a:gdLst>
                <a:gd name="T0" fmla="*/ 25 w 65"/>
                <a:gd name="T1" fmla="*/ 103 h 103"/>
                <a:gd name="T2" fmla="*/ 65 w 65"/>
                <a:gd name="T3" fmla="*/ 9 h 103"/>
                <a:gd name="T4" fmla="*/ 44 w 65"/>
                <a:gd name="T5" fmla="*/ 0 h 103"/>
                <a:gd name="T6" fmla="*/ 0 w 65"/>
                <a:gd name="T7" fmla="*/ 103 h 103"/>
                <a:gd name="T8" fmla="*/ 25 w 65"/>
                <a:gd name="T9" fmla="*/ 103 h 103"/>
              </a:gdLst>
              <a:ahLst/>
              <a:cxnLst>
                <a:cxn ang="0">
                  <a:pos x="T0" y="T1"/>
                </a:cxn>
                <a:cxn ang="0">
                  <a:pos x="T2" y="T3"/>
                </a:cxn>
                <a:cxn ang="0">
                  <a:pos x="T4" y="T5"/>
                </a:cxn>
                <a:cxn ang="0">
                  <a:pos x="T6" y="T7"/>
                </a:cxn>
                <a:cxn ang="0">
                  <a:pos x="T8" y="T9"/>
                </a:cxn>
              </a:cxnLst>
              <a:rect l="0" t="0" r="r" b="b"/>
              <a:pathLst>
                <a:path w="65" h="103">
                  <a:moveTo>
                    <a:pt x="25" y="103"/>
                  </a:moveTo>
                  <a:lnTo>
                    <a:pt x="65" y="9"/>
                  </a:lnTo>
                  <a:lnTo>
                    <a:pt x="44" y="0"/>
                  </a:lnTo>
                  <a:lnTo>
                    <a:pt x="0" y="103"/>
                  </a:lnTo>
                  <a:lnTo>
                    <a:pt x="25" y="103"/>
                  </a:ln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71" name="Freeform 635"/>
            <p:cNvSpPr/>
            <p:nvPr/>
          </p:nvSpPr>
          <p:spPr bwMode="auto">
            <a:xfrm>
              <a:off x="4645026" y="4079875"/>
              <a:ext cx="103188" cy="163513"/>
            </a:xfrm>
            <a:custGeom>
              <a:avLst/>
              <a:gdLst>
                <a:gd name="T0" fmla="*/ 65 w 65"/>
                <a:gd name="T1" fmla="*/ 103 h 103"/>
                <a:gd name="T2" fmla="*/ 22 w 65"/>
                <a:gd name="T3" fmla="*/ 0 h 103"/>
                <a:gd name="T4" fmla="*/ 0 w 65"/>
                <a:gd name="T5" fmla="*/ 9 h 103"/>
                <a:gd name="T6" fmla="*/ 41 w 65"/>
                <a:gd name="T7" fmla="*/ 103 h 103"/>
                <a:gd name="T8" fmla="*/ 65 w 65"/>
                <a:gd name="T9" fmla="*/ 103 h 103"/>
              </a:gdLst>
              <a:ahLst/>
              <a:cxnLst>
                <a:cxn ang="0">
                  <a:pos x="T0" y="T1"/>
                </a:cxn>
                <a:cxn ang="0">
                  <a:pos x="T2" y="T3"/>
                </a:cxn>
                <a:cxn ang="0">
                  <a:pos x="T4" y="T5"/>
                </a:cxn>
                <a:cxn ang="0">
                  <a:pos x="T6" y="T7"/>
                </a:cxn>
                <a:cxn ang="0">
                  <a:pos x="T8" y="T9"/>
                </a:cxn>
              </a:cxnLst>
              <a:rect l="0" t="0" r="r" b="b"/>
              <a:pathLst>
                <a:path w="65" h="103">
                  <a:moveTo>
                    <a:pt x="65" y="103"/>
                  </a:moveTo>
                  <a:lnTo>
                    <a:pt x="22" y="0"/>
                  </a:lnTo>
                  <a:lnTo>
                    <a:pt x="0" y="9"/>
                  </a:lnTo>
                  <a:lnTo>
                    <a:pt x="41" y="103"/>
                  </a:lnTo>
                  <a:lnTo>
                    <a:pt x="65" y="103"/>
                  </a:ln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72" name="Freeform 636"/>
            <p:cNvSpPr/>
            <p:nvPr/>
          </p:nvSpPr>
          <p:spPr bwMode="auto">
            <a:xfrm>
              <a:off x="4530726" y="3684588"/>
              <a:ext cx="38100" cy="49213"/>
            </a:xfrm>
            <a:custGeom>
              <a:avLst/>
              <a:gdLst>
                <a:gd name="T0" fmla="*/ 41 w 41"/>
                <a:gd name="T1" fmla="*/ 53 h 53"/>
                <a:gd name="T2" fmla="*/ 0 w 41"/>
                <a:gd name="T3" fmla="*/ 53 h 53"/>
                <a:gd name="T4" fmla="*/ 0 w 41"/>
                <a:gd name="T5" fmla="*/ 15 h 53"/>
                <a:gd name="T6" fmla="*/ 16 w 41"/>
                <a:gd name="T7" fmla="*/ 0 h 53"/>
                <a:gd name="T8" fmla="*/ 26 w 41"/>
                <a:gd name="T9" fmla="*/ 0 h 53"/>
                <a:gd name="T10" fmla="*/ 41 w 41"/>
                <a:gd name="T11" fmla="*/ 15 h 53"/>
                <a:gd name="T12" fmla="*/ 41 w 41"/>
                <a:gd name="T13" fmla="*/ 53 h 53"/>
              </a:gdLst>
              <a:ahLst/>
              <a:cxnLst>
                <a:cxn ang="0">
                  <a:pos x="T0" y="T1"/>
                </a:cxn>
                <a:cxn ang="0">
                  <a:pos x="T2" y="T3"/>
                </a:cxn>
                <a:cxn ang="0">
                  <a:pos x="T4" y="T5"/>
                </a:cxn>
                <a:cxn ang="0">
                  <a:pos x="T6" y="T7"/>
                </a:cxn>
                <a:cxn ang="0">
                  <a:pos x="T8" y="T9"/>
                </a:cxn>
                <a:cxn ang="0">
                  <a:pos x="T10" y="T11"/>
                </a:cxn>
                <a:cxn ang="0">
                  <a:pos x="T12" y="T13"/>
                </a:cxn>
              </a:cxnLst>
              <a:rect l="0" t="0" r="r" b="b"/>
              <a:pathLst>
                <a:path w="41" h="53">
                  <a:moveTo>
                    <a:pt x="41" y="53"/>
                  </a:moveTo>
                  <a:cubicBezTo>
                    <a:pt x="0" y="53"/>
                    <a:pt x="0" y="53"/>
                    <a:pt x="0" y="53"/>
                  </a:cubicBezTo>
                  <a:cubicBezTo>
                    <a:pt x="0" y="15"/>
                    <a:pt x="0" y="15"/>
                    <a:pt x="0" y="15"/>
                  </a:cubicBezTo>
                  <a:cubicBezTo>
                    <a:pt x="0" y="7"/>
                    <a:pt x="7" y="0"/>
                    <a:pt x="16" y="0"/>
                  </a:cubicBezTo>
                  <a:cubicBezTo>
                    <a:pt x="26" y="0"/>
                    <a:pt x="26" y="0"/>
                    <a:pt x="26" y="0"/>
                  </a:cubicBezTo>
                  <a:cubicBezTo>
                    <a:pt x="34" y="0"/>
                    <a:pt x="41" y="7"/>
                    <a:pt x="41" y="15"/>
                  </a:cubicBezTo>
                  <a:lnTo>
                    <a:pt x="41" y="53"/>
                  </a:ln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773" name="Freeform 637"/>
          <p:cNvSpPr/>
          <p:nvPr/>
        </p:nvSpPr>
        <p:spPr bwMode="auto">
          <a:xfrm>
            <a:off x="2051746" y="3492559"/>
            <a:ext cx="1106008" cy="1106007"/>
          </a:xfrm>
          <a:custGeom>
            <a:avLst/>
            <a:gdLst>
              <a:gd name="T0" fmla="*/ 504 w 1008"/>
              <a:gd name="T1" fmla="*/ 0 h 1008"/>
              <a:gd name="T2" fmla="*/ 1008 w 1008"/>
              <a:gd name="T3" fmla="*/ 504 h 1008"/>
              <a:gd name="T4" fmla="*/ 969 w 1008"/>
              <a:gd name="T5" fmla="*/ 700 h 1008"/>
              <a:gd name="T6" fmla="*/ 504 w 1008"/>
              <a:gd name="T7" fmla="*/ 1008 h 1008"/>
              <a:gd name="T8" fmla="*/ 40 w 1008"/>
              <a:gd name="T9" fmla="*/ 700 h 1008"/>
              <a:gd name="T10" fmla="*/ 0 w 1008"/>
              <a:gd name="T11" fmla="*/ 504 h 1008"/>
              <a:gd name="T12" fmla="*/ 504 w 1008"/>
              <a:gd name="T13" fmla="*/ 0 h 1008"/>
            </a:gdLst>
            <a:ahLst/>
            <a:cxnLst>
              <a:cxn ang="0">
                <a:pos x="T0" y="T1"/>
              </a:cxn>
              <a:cxn ang="0">
                <a:pos x="T2" y="T3"/>
              </a:cxn>
              <a:cxn ang="0">
                <a:pos x="T4" y="T5"/>
              </a:cxn>
              <a:cxn ang="0">
                <a:pos x="T6" y="T7"/>
              </a:cxn>
              <a:cxn ang="0">
                <a:pos x="T8" y="T9"/>
              </a:cxn>
              <a:cxn ang="0">
                <a:pos x="T10" y="T11"/>
              </a:cxn>
              <a:cxn ang="0">
                <a:pos x="T12" y="T13"/>
              </a:cxn>
            </a:cxnLst>
            <a:rect l="0" t="0" r="r" b="b"/>
            <a:pathLst>
              <a:path w="1008" h="1008">
                <a:moveTo>
                  <a:pt x="504" y="0"/>
                </a:moveTo>
                <a:cubicBezTo>
                  <a:pt x="783" y="0"/>
                  <a:pt x="1008" y="225"/>
                  <a:pt x="1008" y="504"/>
                </a:cubicBezTo>
                <a:cubicBezTo>
                  <a:pt x="1008" y="573"/>
                  <a:pt x="994" y="640"/>
                  <a:pt x="969" y="700"/>
                </a:cubicBezTo>
                <a:cubicBezTo>
                  <a:pt x="892" y="881"/>
                  <a:pt x="713" y="1008"/>
                  <a:pt x="504" y="1008"/>
                </a:cubicBezTo>
                <a:cubicBezTo>
                  <a:pt x="296" y="1008"/>
                  <a:pt x="117" y="881"/>
                  <a:pt x="40" y="700"/>
                </a:cubicBezTo>
                <a:cubicBezTo>
                  <a:pt x="15" y="640"/>
                  <a:pt x="0" y="573"/>
                  <a:pt x="0" y="504"/>
                </a:cubicBezTo>
                <a:cubicBezTo>
                  <a:pt x="0" y="225"/>
                  <a:pt x="226" y="0"/>
                  <a:pt x="504" y="0"/>
                </a:cubicBezTo>
                <a:close/>
              </a:path>
            </a:pathLst>
          </a:custGeom>
          <a:solidFill>
            <a:srgbClr val="F275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824" name="组合 3823"/>
          <p:cNvGrpSpPr/>
          <p:nvPr/>
        </p:nvGrpSpPr>
        <p:grpSpPr>
          <a:xfrm>
            <a:off x="2269911" y="3708828"/>
            <a:ext cx="671572" cy="673470"/>
            <a:chOff x="5295901" y="4756150"/>
            <a:chExt cx="561975" cy="563563"/>
          </a:xfrm>
        </p:grpSpPr>
        <p:sp>
          <p:nvSpPr>
            <p:cNvPr id="3774" name="Freeform 638"/>
            <p:cNvSpPr/>
            <p:nvPr/>
          </p:nvSpPr>
          <p:spPr bwMode="auto">
            <a:xfrm>
              <a:off x="5295901" y="4756150"/>
              <a:ext cx="504825" cy="506413"/>
            </a:xfrm>
            <a:custGeom>
              <a:avLst/>
              <a:gdLst>
                <a:gd name="T0" fmla="*/ 493 w 550"/>
                <a:gd name="T1" fmla="*/ 6 h 551"/>
                <a:gd name="T2" fmla="*/ 550 w 550"/>
                <a:gd name="T3" fmla="*/ 63 h 551"/>
                <a:gd name="T4" fmla="*/ 62 w 550"/>
                <a:gd name="T5" fmla="*/ 551 h 551"/>
                <a:gd name="T6" fmla="*/ 5 w 550"/>
                <a:gd name="T7" fmla="*/ 493 h 551"/>
                <a:gd name="T8" fmla="*/ 5 w 550"/>
                <a:gd name="T9" fmla="*/ 475 h 551"/>
                <a:gd name="T10" fmla="*/ 475 w 550"/>
                <a:gd name="T11" fmla="*/ 6 h 551"/>
                <a:gd name="T12" fmla="*/ 493 w 550"/>
                <a:gd name="T13" fmla="*/ 6 h 551"/>
              </a:gdLst>
              <a:ahLst/>
              <a:cxnLst>
                <a:cxn ang="0">
                  <a:pos x="T0" y="T1"/>
                </a:cxn>
                <a:cxn ang="0">
                  <a:pos x="T2" y="T3"/>
                </a:cxn>
                <a:cxn ang="0">
                  <a:pos x="T4" y="T5"/>
                </a:cxn>
                <a:cxn ang="0">
                  <a:pos x="T6" y="T7"/>
                </a:cxn>
                <a:cxn ang="0">
                  <a:pos x="T8" y="T9"/>
                </a:cxn>
                <a:cxn ang="0">
                  <a:pos x="T10" y="T11"/>
                </a:cxn>
                <a:cxn ang="0">
                  <a:pos x="T12" y="T13"/>
                </a:cxn>
              </a:cxnLst>
              <a:rect l="0" t="0" r="r" b="b"/>
              <a:pathLst>
                <a:path w="550" h="551">
                  <a:moveTo>
                    <a:pt x="493" y="6"/>
                  </a:moveTo>
                  <a:cubicBezTo>
                    <a:pt x="550" y="63"/>
                    <a:pt x="550" y="63"/>
                    <a:pt x="550" y="63"/>
                  </a:cubicBezTo>
                  <a:cubicBezTo>
                    <a:pt x="62" y="551"/>
                    <a:pt x="62" y="551"/>
                    <a:pt x="62" y="551"/>
                  </a:cubicBezTo>
                  <a:cubicBezTo>
                    <a:pt x="5" y="493"/>
                    <a:pt x="5" y="493"/>
                    <a:pt x="5" y="493"/>
                  </a:cubicBezTo>
                  <a:cubicBezTo>
                    <a:pt x="0" y="488"/>
                    <a:pt x="0" y="480"/>
                    <a:pt x="5" y="475"/>
                  </a:cubicBezTo>
                  <a:cubicBezTo>
                    <a:pt x="475" y="6"/>
                    <a:pt x="475" y="6"/>
                    <a:pt x="475" y="6"/>
                  </a:cubicBezTo>
                  <a:cubicBezTo>
                    <a:pt x="480" y="0"/>
                    <a:pt x="488" y="0"/>
                    <a:pt x="493" y="6"/>
                  </a:cubicBezTo>
                  <a:close/>
                </a:path>
              </a:pathLst>
            </a:custGeom>
            <a:solidFill>
              <a:srgbClr val="DDB1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75" name="Freeform 639"/>
            <p:cNvSpPr/>
            <p:nvPr/>
          </p:nvSpPr>
          <p:spPr bwMode="auto">
            <a:xfrm>
              <a:off x="5353051" y="4813300"/>
              <a:ext cx="504825" cy="506413"/>
            </a:xfrm>
            <a:custGeom>
              <a:avLst/>
              <a:gdLst>
                <a:gd name="T0" fmla="*/ 545 w 551"/>
                <a:gd name="T1" fmla="*/ 57 h 550"/>
                <a:gd name="T2" fmla="*/ 545 w 551"/>
                <a:gd name="T3" fmla="*/ 75 h 550"/>
                <a:gd name="T4" fmla="*/ 76 w 551"/>
                <a:gd name="T5" fmla="*/ 545 h 550"/>
                <a:gd name="T6" fmla="*/ 58 w 551"/>
                <a:gd name="T7" fmla="*/ 545 h 550"/>
                <a:gd name="T8" fmla="*/ 0 w 551"/>
                <a:gd name="T9" fmla="*/ 488 h 550"/>
                <a:gd name="T10" fmla="*/ 488 w 551"/>
                <a:gd name="T11" fmla="*/ 0 h 550"/>
                <a:gd name="T12" fmla="*/ 545 w 551"/>
                <a:gd name="T13" fmla="*/ 57 h 550"/>
              </a:gdLst>
              <a:ahLst/>
              <a:cxnLst>
                <a:cxn ang="0">
                  <a:pos x="T0" y="T1"/>
                </a:cxn>
                <a:cxn ang="0">
                  <a:pos x="T2" y="T3"/>
                </a:cxn>
                <a:cxn ang="0">
                  <a:pos x="T4" y="T5"/>
                </a:cxn>
                <a:cxn ang="0">
                  <a:pos x="T6" y="T7"/>
                </a:cxn>
                <a:cxn ang="0">
                  <a:pos x="T8" y="T9"/>
                </a:cxn>
                <a:cxn ang="0">
                  <a:pos x="T10" y="T11"/>
                </a:cxn>
                <a:cxn ang="0">
                  <a:pos x="T12" y="T13"/>
                </a:cxn>
              </a:cxnLst>
              <a:rect l="0" t="0" r="r" b="b"/>
              <a:pathLst>
                <a:path w="551" h="550">
                  <a:moveTo>
                    <a:pt x="545" y="57"/>
                  </a:moveTo>
                  <a:cubicBezTo>
                    <a:pt x="551" y="62"/>
                    <a:pt x="551" y="70"/>
                    <a:pt x="545" y="75"/>
                  </a:cubicBezTo>
                  <a:cubicBezTo>
                    <a:pt x="76" y="545"/>
                    <a:pt x="76" y="545"/>
                    <a:pt x="76" y="545"/>
                  </a:cubicBezTo>
                  <a:cubicBezTo>
                    <a:pt x="71" y="550"/>
                    <a:pt x="63" y="550"/>
                    <a:pt x="58" y="545"/>
                  </a:cubicBezTo>
                  <a:cubicBezTo>
                    <a:pt x="0" y="488"/>
                    <a:pt x="0" y="488"/>
                    <a:pt x="0" y="488"/>
                  </a:cubicBezTo>
                  <a:cubicBezTo>
                    <a:pt x="488" y="0"/>
                    <a:pt x="488" y="0"/>
                    <a:pt x="488" y="0"/>
                  </a:cubicBezTo>
                  <a:lnTo>
                    <a:pt x="545" y="57"/>
                  </a:lnTo>
                  <a:close/>
                </a:path>
              </a:pathLst>
            </a:custGeom>
            <a:solidFill>
              <a:srgbClr val="F0C9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76" name="Freeform 640"/>
            <p:cNvSpPr/>
            <p:nvPr/>
          </p:nvSpPr>
          <p:spPr bwMode="auto">
            <a:xfrm>
              <a:off x="5726114" y="4770438"/>
              <a:ext cx="28575" cy="28575"/>
            </a:xfrm>
            <a:custGeom>
              <a:avLst/>
              <a:gdLst>
                <a:gd name="T0" fmla="*/ 0 w 18"/>
                <a:gd name="T1" fmla="*/ 2 h 18"/>
                <a:gd name="T2" fmla="*/ 16 w 18"/>
                <a:gd name="T3" fmla="*/ 18 h 18"/>
                <a:gd name="T4" fmla="*/ 18 w 18"/>
                <a:gd name="T5" fmla="*/ 16 h 18"/>
                <a:gd name="T6" fmla="*/ 2 w 18"/>
                <a:gd name="T7" fmla="*/ 0 h 18"/>
                <a:gd name="T8" fmla="*/ 0 w 18"/>
                <a:gd name="T9" fmla="*/ 2 h 18"/>
              </a:gdLst>
              <a:ahLst/>
              <a:cxnLst>
                <a:cxn ang="0">
                  <a:pos x="T0" y="T1"/>
                </a:cxn>
                <a:cxn ang="0">
                  <a:pos x="T2" y="T3"/>
                </a:cxn>
                <a:cxn ang="0">
                  <a:pos x="T4" y="T5"/>
                </a:cxn>
                <a:cxn ang="0">
                  <a:pos x="T6" y="T7"/>
                </a:cxn>
                <a:cxn ang="0">
                  <a:pos x="T8" y="T9"/>
                </a:cxn>
              </a:cxnLst>
              <a:rect l="0" t="0" r="r" b="b"/>
              <a:pathLst>
                <a:path w="18" h="18">
                  <a:moveTo>
                    <a:pt x="0" y="2"/>
                  </a:moveTo>
                  <a:lnTo>
                    <a:pt x="16" y="18"/>
                  </a:lnTo>
                  <a:lnTo>
                    <a:pt x="18" y="16"/>
                  </a:lnTo>
                  <a:lnTo>
                    <a:pt x="2" y="0"/>
                  </a:lnTo>
                  <a:lnTo>
                    <a:pt x="0" y="2"/>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77" name="Freeform 641"/>
            <p:cNvSpPr/>
            <p:nvPr/>
          </p:nvSpPr>
          <p:spPr bwMode="auto">
            <a:xfrm>
              <a:off x="5708651" y="4786313"/>
              <a:ext cx="19050" cy="19050"/>
            </a:xfrm>
            <a:custGeom>
              <a:avLst/>
              <a:gdLst>
                <a:gd name="T0" fmla="*/ 0 w 12"/>
                <a:gd name="T1" fmla="*/ 2 h 12"/>
                <a:gd name="T2" fmla="*/ 9 w 12"/>
                <a:gd name="T3" fmla="*/ 12 h 12"/>
                <a:gd name="T4" fmla="*/ 12 w 12"/>
                <a:gd name="T5" fmla="*/ 10 h 12"/>
                <a:gd name="T6" fmla="*/ 2 w 12"/>
                <a:gd name="T7" fmla="*/ 0 h 12"/>
                <a:gd name="T8" fmla="*/ 0 w 12"/>
                <a:gd name="T9" fmla="*/ 2 h 12"/>
              </a:gdLst>
              <a:ahLst/>
              <a:cxnLst>
                <a:cxn ang="0">
                  <a:pos x="T0" y="T1"/>
                </a:cxn>
                <a:cxn ang="0">
                  <a:pos x="T2" y="T3"/>
                </a:cxn>
                <a:cxn ang="0">
                  <a:pos x="T4" y="T5"/>
                </a:cxn>
                <a:cxn ang="0">
                  <a:pos x="T6" y="T7"/>
                </a:cxn>
                <a:cxn ang="0">
                  <a:pos x="T8" y="T9"/>
                </a:cxn>
              </a:cxnLst>
              <a:rect l="0" t="0" r="r" b="b"/>
              <a:pathLst>
                <a:path w="12" h="12">
                  <a:moveTo>
                    <a:pt x="0" y="2"/>
                  </a:moveTo>
                  <a:lnTo>
                    <a:pt x="9" y="12"/>
                  </a:lnTo>
                  <a:lnTo>
                    <a:pt x="12" y="10"/>
                  </a:lnTo>
                  <a:lnTo>
                    <a:pt x="2" y="0"/>
                  </a:lnTo>
                  <a:lnTo>
                    <a:pt x="0" y="2"/>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78" name="Freeform 642"/>
            <p:cNvSpPr/>
            <p:nvPr/>
          </p:nvSpPr>
          <p:spPr bwMode="auto">
            <a:xfrm>
              <a:off x="5692776" y="4802188"/>
              <a:ext cx="28575" cy="30163"/>
            </a:xfrm>
            <a:custGeom>
              <a:avLst/>
              <a:gdLst>
                <a:gd name="T0" fmla="*/ 0 w 18"/>
                <a:gd name="T1" fmla="*/ 3 h 19"/>
                <a:gd name="T2" fmla="*/ 16 w 18"/>
                <a:gd name="T3" fmla="*/ 19 h 19"/>
                <a:gd name="T4" fmla="*/ 18 w 18"/>
                <a:gd name="T5" fmla="*/ 17 h 19"/>
                <a:gd name="T6" fmla="*/ 1 w 18"/>
                <a:gd name="T7" fmla="*/ 0 h 19"/>
                <a:gd name="T8" fmla="*/ 0 w 18"/>
                <a:gd name="T9" fmla="*/ 3 h 19"/>
              </a:gdLst>
              <a:ahLst/>
              <a:cxnLst>
                <a:cxn ang="0">
                  <a:pos x="T0" y="T1"/>
                </a:cxn>
                <a:cxn ang="0">
                  <a:pos x="T2" y="T3"/>
                </a:cxn>
                <a:cxn ang="0">
                  <a:pos x="T4" y="T5"/>
                </a:cxn>
                <a:cxn ang="0">
                  <a:pos x="T6" y="T7"/>
                </a:cxn>
                <a:cxn ang="0">
                  <a:pos x="T8" y="T9"/>
                </a:cxn>
              </a:cxnLst>
              <a:rect l="0" t="0" r="r" b="b"/>
              <a:pathLst>
                <a:path w="18" h="19">
                  <a:moveTo>
                    <a:pt x="0" y="3"/>
                  </a:moveTo>
                  <a:lnTo>
                    <a:pt x="16" y="19"/>
                  </a:lnTo>
                  <a:lnTo>
                    <a:pt x="18" y="17"/>
                  </a:lnTo>
                  <a:lnTo>
                    <a:pt x="1" y="0"/>
                  </a:lnTo>
                  <a:lnTo>
                    <a:pt x="0" y="3"/>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79" name="Freeform 643"/>
            <p:cNvSpPr/>
            <p:nvPr/>
          </p:nvSpPr>
          <p:spPr bwMode="auto">
            <a:xfrm>
              <a:off x="5675314" y="4819650"/>
              <a:ext cx="19050" cy="19050"/>
            </a:xfrm>
            <a:custGeom>
              <a:avLst/>
              <a:gdLst>
                <a:gd name="T0" fmla="*/ 0 w 12"/>
                <a:gd name="T1" fmla="*/ 2 h 12"/>
                <a:gd name="T2" fmla="*/ 10 w 12"/>
                <a:gd name="T3" fmla="*/ 12 h 12"/>
                <a:gd name="T4" fmla="*/ 12 w 12"/>
                <a:gd name="T5" fmla="*/ 10 h 12"/>
                <a:gd name="T6" fmla="*/ 2 w 12"/>
                <a:gd name="T7" fmla="*/ 0 h 12"/>
                <a:gd name="T8" fmla="*/ 0 w 12"/>
                <a:gd name="T9" fmla="*/ 2 h 12"/>
              </a:gdLst>
              <a:ahLst/>
              <a:cxnLst>
                <a:cxn ang="0">
                  <a:pos x="T0" y="T1"/>
                </a:cxn>
                <a:cxn ang="0">
                  <a:pos x="T2" y="T3"/>
                </a:cxn>
                <a:cxn ang="0">
                  <a:pos x="T4" y="T5"/>
                </a:cxn>
                <a:cxn ang="0">
                  <a:pos x="T6" y="T7"/>
                </a:cxn>
                <a:cxn ang="0">
                  <a:pos x="T8" y="T9"/>
                </a:cxn>
              </a:cxnLst>
              <a:rect l="0" t="0" r="r" b="b"/>
              <a:pathLst>
                <a:path w="12" h="12">
                  <a:moveTo>
                    <a:pt x="0" y="2"/>
                  </a:moveTo>
                  <a:lnTo>
                    <a:pt x="10" y="12"/>
                  </a:lnTo>
                  <a:lnTo>
                    <a:pt x="12" y="10"/>
                  </a:lnTo>
                  <a:lnTo>
                    <a:pt x="2" y="0"/>
                  </a:lnTo>
                  <a:lnTo>
                    <a:pt x="0" y="2"/>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80" name="Freeform 644"/>
            <p:cNvSpPr/>
            <p:nvPr/>
          </p:nvSpPr>
          <p:spPr bwMode="auto">
            <a:xfrm>
              <a:off x="5657851" y="4835525"/>
              <a:ext cx="30163" cy="30163"/>
            </a:xfrm>
            <a:custGeom>
              <a:avLst/>
              <a:gdLst>
                <a:gd name="T0" fmla="*/ 0 w 19"/>
                <a:gd name="T1" fmla="*/ 3 h 19"/>
                <a:gd name="T2" fmla="*/ 17 w 19"/>
                <a:gd name="T3" fmla="*/ 19 h 19"/>
                <a:gd name="T4" fmla="*/ 19 w 19"/>
                <a:gd name="T5" fmla="*/ 17 h 19"/>
                <a:gd name="T6" fmla="*/ 3 w 19"/>
                <a:gd name="T7" fmla="*/ 0 h 19"/>
                <a:gd name="T8" fmla="*/ 0 w 19"/>
                <a:gd name="T9" fmla="*/ 3 h 19"/>
              </a:gdLst>
              <a:ahLst/>
              <a:cxnLst>
                <a:cxn ang="0">
                  <a:pos x="T0" y="T1"/>
                </a:cxn>
                <a:cxn ang="0">
                  <a:pos x="T2" y="T3"/>
                </a:cxn>
                <a:cxn ang="0">
                  <a:pos x="T4" y="T5"/>
                </a:cxn>
                <a:cxn ang="0">
                  <a:pos x="T6" y="T7"/>
                </a:cxn>
                <a:cxn ang="0">
                  <a:pos x="T8" y="T9"/>
                </a:cxn>
              </a:cxnLst>
              <a:rect l="0" t="0" r="r" b="b"/>
              <a:pathLst>
                <a:path w="19" h="19">
                  <a:moveTo>
                    <a:pt x="0" y="3"/>
                  </a:moveTo>
                  <a:lnTo>
                    <a:pt x="17" y="19"/>
                  </a:lnTo>
                  <a:lnTo>
                    <a:pt x="19" y="17"/>
                  </a:lnTo>
                  <a:lnTo>
                    <a:pt x="3" y="0"/>
                  </a:lnTo>
                  <a:lnTo>
                    <a:pt x="0" y="3"/>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81" name="Freeform 645"/>
            <p:cNvSpPr/>
            <p:nvPr/>
          </p:nvSpPr>
          <p:spPr bwMode="auto">
            <a:xfrm>
              <a:off x="5641976" y="4852988"/>
              <a:ext cx="17463" cy="19050"/>
            </a:xfrm>
            <a:custGeom>
              <a:avLst/>
              <a:gdLst>
                <a:gd name="T0" fmla="*/ 0 w 11"/>
                <a:gd name="T1" fmla="*/ 2 h 12"/>
                <a:gd name="T2" fmla="*/ 10 w 11"/>
                <a:gd name="T3" fmla="*/ 12 h 12"/>
                <a:gd name="T4" fmla="*/ 11 w 11"/>
                <a:gd name="T5" fmla="*/ 10 h 12"/>
                <a:gd name="T6" fmla="*/ 2 w 11"/>
                <a:gd name="T7" fmla="*/ 0 h 12"/>
                <a:gd name="T8" fmla="*/ 0 w 11"/>
                <a:gd name="T9" fmla="*/ 2 h 12"/>
              </a:gdLst>
              <a:ahLst/>
              <a:cxnLst>
                <a:cxn ang="0">
                  <a:pos x="T0" y="T1"/>
                </a:cxn>
                <a:cxn ang="0">
                  <a:pos x="T2" y="T3"/>
                </a:cxn>
                <a:cxn ang="0">
                  <a:pos x="T4" y="T5"/>
                </a:cxn>
                <a:cxn ang="0">
                  <a:pos x="T6" y="T7"/>
                </a:cxn>
                <a:cxn ang="0">
                  <a:pos x="T8" y="T9"/>
                </a:cxn>
              </a:cxnLst>
              <a:rect l="0" t="0" r="r" b="b"/>
              <a:pathLst>
                <a:path w="11" h="12">
                  <a:moveTo>
                    <a:pt x="0" y="2"/>
                  </a:moveTo>
                  <a:lnTo>
                    <a:pt x="10" y="12"/>
                  </a:lnTo>
                  <a:lnTo>
                    <a:pt x="11" y="10"/>
                  </a:lnTo>
                  <a:lnTo>
                    <a:pt x="2" y="0"/>
                  </a:lnTo>
                  <a:lnTo>
                    <a:pt x="0" y="2"/>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82" name="Freeform 646"/>
            <p:cNvSpPr/>
            <p:nvPr/>
          </p:nvSpPr>
          <p:spPr bwMode="auto">
            <a:xfrm>
              <a:off x="5626101" y="4870450"/>
              <a:ext cx="28575" cy="28575"/>
            </a:xfrm>
            <a:custGeom>
              <a:avLst/>
              <a:gdLst>
                <a:gd name="T0" fmla="*/ 0 w 18"/>
                <a:gd name="T1" fmla="*/ 1 h 18"/>
                <a:gd name="T2" fmla="*/ 16 w 18"/>
                <a:gd name="T3" fmla="*/ 18 h 18"/>
                <a:gd name="T4" fmla="*/ 18 w 18"/>
                <a:gd name="T5" fmla="*/ 16 h 18"/>
                <a:gd name="T6" fmla="*/ 2 w 18"/>
                <a:gd name="T7" fmla="*/ 0 h 18"/>
                <a:gd name="T8" fmla="*/ 0 w 18"/>
                <a:gd name="T9" fmla="*/ 1 h 18"/>
              </a:gdLst>
              <a:ahLst/>
              <a:cxnLst>
                <a:cxn ang="0">
                  <a:pos x="T0" y="T1"/>
                </a:cxn>
                <a:cxn ang="0">
                  <a:pos x="T2" y="T3"/>
                </a:cxn>
                <a:cxn ang="0">
                  <a:pos x="T4" y="T5"/>
                </a:cxn>
                <a:cxn ang="0">
                  <a:pos x="T6" y="T7"/>
                </a:cxn>
                <a:cxn ang="0">
                  <a:pos x="T8" y="T9"/>
                </a:cxn>
              </a:cxnLst>
              <a:rect l="0" t="0" r="r" b="b"/>
              <a:pathLst>
                <a:path w="18" h="18">
                  <a:moveTo>
                    <a:pt x="0" y="1"/>
                  </a:moveTo>
                  <a:lnTo>
                    <a:pt x="16" y="18"/>
                  </a:lnTo>
                  <a:lnTo>
                    <a:pt x="18" y="16"/>
                  </a:lnTo>
                  <a:lnTo>
                    <a:pt x="2" y="0"/>
                  </a:lnTo>
                  <a:lnTo>
                    <a:pt x="0" y="1"/>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83" name="Freeform 647"/>
            <p:cNvSpPr/>
            <p:nvPr/>
          </p:nvSpPr>
          <p:spPr bwMode="auto">
            <a:xfrm>
              <a:off x="5608639" y="4886325"/>
              <a:ext cx="19050" cy="19050"/>
            </a:xfrm>
            <a:custGeom>
              <a:avLst/>
              <a:gdLst>
                <a:gd name="T0" fmla="*/ 0 w 12"/>
                <a:gd name="T1" fmla="*/ 2 h 12"/>
                <a:gd name="T2" fmla="*/ 9 w 12"/>
                <a:gd name="T3" fmla="*/ 12 h 12"/>
                <a:gd name="T4" fmla="*/ 12 w 12"/>
                <a:gd name="T5" fmla="*/ 10 h 12"/>
                <a:gd name="T6" fmla="*/ 2 w 12"/>
                <a:gd name="T7" fmla="*/ 0 h 12"/>
                <a:gd name="T8" fmla="*/ 0 w 12"/>
                <a:gd name="T9" fmla="*/ 2 h 12"/>
              </a:gdLst>
              <a:ahLst/>
              <a:cxnLst>
                <a:cxn ang="0">
                  <a:pos x="T0" y="T1"/>
                </a:cxn>
                <a:cxn ang="0">
                  <a:pos x="T2" y="T3"/>
                </a:cxn>
                <a:cxn ang="0">
                  <a:pos x="T4" y="T5"/>
                </a:cxn>
                <a:cxn ang="0">
                  <a:pos x="T6" y="T7"/>
                </a:cxn>
                <a:cxn ang="0">
                  <a:pos x="T8" y="T9"/>
                </a:cxn>
              </a:cxnLst>
              <a:rect l="0" t="0" r="r" b="b"/>
              <a:pathLst>
                <a:path w="12" h="12">
                  <a:moveTo>
                    <a:pt x="0" y="2"/>
                  </a:moveTo>
                  <a:lnTo>
                    <a:pt x="9" y="12"/>
                  </a:lnTo>
                  <a:lnTo>
                    <a:pt x="12" y="10"/>
                  </a:lnTo>
                  <a:lnTo>
                    <a:pt x="2" y="0"/>
                  </a:lnTo>
                  <a:lnTo>
                    <a:pt x="0" y="2"/>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84" name="Freeform 648"/>
            <p:cNvSpPr/>
            <p:nvPr/>
          </p:nvSpPr>
          <p:spPr bwMode="auto">
            <a:xfrm>
              <a:off x="5592764" y="4903788"/>
              <a:ext cx="28575" cy="28575"/>
            </a:xfrm>
            <a:custGeom>
              <a:avLst/>
              <a:gdLst>
                <a:gd name="T0" fmla="*/ 0 w 18"/>
                <a:gd name="T1" fmla="*/ 2 h 18"/>
                <a:gd name="T2" fmla="*/ 16 w 18"/>
                <a:gd name="T3" fmla="*/ 18 h 18"/>
                <a:gd name="T4" fmla="*/ 18 w 18"/>
                <a:gd name="T5" fmla="*/ 16 h 18"/>
                <a:gd name="T6" fmla="*/ 2 w 18"/>
                <a:gd name="T7" fmla="*/ 0 h 18"/>
                <a:gd name="T8" fmla="*/ 0 w 18"/>
                <a:gd name="T9" fmla="*/ 2 h 18"/>
              </a:gdLst>
              <a:ahLst/>
              <a:cxnLst>
                <a:cxn ang="0">
                  <a:pos x="T0" y="T1"/>
                </a:cxn>
                <a:cxn ang="0">
                  <a:pos x="T2" y="T3"/>
                </a:cxn>
                <a:cxn ang="0">
                  <a:pos x="T4" y="T5"/>
                </a:cxn>
                <a:cxn ang="0">
                  <a:pos x="T6" y="T7"/>
                </a:cxn>
                <a:cxn ang="0">
                  <a:pos x="T8" y="T9"/>
                </a:cxn>
              </a:cxnLst>
              <a:rect l="0" t="0" r="r" b="b"/>
              <a:pathLst>
                <a:path w="18" h="18">
                  <a:moveTo>
                    <a:pt x="0" y="2"/>
                  </a:moveTo>
                  <a:lnTo>
                    <a:pt x="16" y="18"/>
                  </a:lnTo>
                  <a:lnTo>
                    <a:pt x="18" y="16"/>
                  </a:lnTo>
                  <a:lnTo>
                    <a:pt x="2" y="0"/>
                  </a:lnTo>
                  <a:lnTo>
                    <a:pt x="0" y="2"/>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85" name="Freeform 649"/>
            <p:cNvSpPr/>
            <p:nvPr/>
          </p:nvSpPr>
          <p:spPr bwMode="auto">
            <a:xfrm>
              <a:off x="5575301" y="4919663"/>
              <a:ext cx="19050" cy="19050"/>
            </a:xfrm>
            <a:custGeom>
              <a:avLst/>
              <a:gdLst>
                <a:gd name="T0" fmla="*/ 0 w 12"/>
                <a:gd name="T1" fmla="*/ 2 h 12"/>
                <a:gd name="T2" fmla="*/ 10 w 12"/>
                <a:gd name="T3" fmla="*/ 12 h 12"/>
                <a:gd name="T4" fmla="*/ 12 w 12"/>
                <a:gd name="T5" fmla="*/ 10 h 12"/>
                <a:gd name="T6" fmla="*/ 2 w 12"/>
                <a:gd name="T7" fmla="*/ 0 h 12"/>
                <a:gd name="T8" fmla="*/ 0 w 12"/>
                <a:gd name="T9" fmla="*/ 2 h 12"/>
              </a:gdLst>
              <a:ahLst/>
              <a:cxnLst>
                <a:cxn ang="0">
                  <a:pos x="T0" y="T1"/>
                </a:cxn>
                <a:cxn ang="0">
                  <a:pos x="T2" y="T3"/>
                </a:cxn>
                <a:cxn ang="0">
                  <a:pos x="T4" y="T5"/>
                </a:cxn>
                <a:cxn ang="0">
                  <a:pos x="T6" y="T7"/>
                </a:cxn>
                <a:cxn ang="0">
                  <a:pos x="T8" y="T9"/>
                </a:cxn>
              </a:cxnLst>
              <a:rect l="0" t="0" r="r" b="b"/>
              <a:pathLst>
                <a:path w="12" h="12">
                  <a:moveTo>
                    <a:pt x="0" y="2"/>
                  </a:moveTo>
                  <a:lnTo>
                    <a:pt x="10" y="12"/>
                  </a:lnTo>
                  <a:lnTo>
                    <a:pt x="12" y="10"/>
                  </a:lnTo>
                  <a:lnTo>
                    <a:pt x="2" y="0"/>
                  </a:lnTo>
                  <a:lnTo>
                    <a:pt x="0" y="2"/>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86" name="Freeform 650"/>
            <p:cNvSpPr/>
            <p:nvPr/>
          </p:nvSpPr>
          <p:spPr bwMode="auto">
            <a:xfrm>
              <a:off x="5559426" y="4935538"/>
              <a:ext cx="28575" cy="30163"/>
            </a:xfrm>
            <a:custGeom>
              <a:avLst/>
              <a:gdLst>
                <a:gd name="T0" fmla="*/ 0 w 18"/>
                <a:gd name="T1" fmla="*/ 3 h 19"/>
                <a:gd name="T2" fmla="*/ 16 w 18"/>
                <a:gd name="T3" fmla="*/ 19 h 19"/>
                <a:gd name="T4" fmla="*/ 18 w 18"/>
                <a:gd name="T5" fmla="*/ 17 h 19"/>
                <a:gd name="T6" fmla="*/ 2 w 18"/>
                <a:gd name="T7" fmla="*/ 0 h 19"/>
                <a:gd name="T8" fmla="*/ 0 w 18"/>
                <a:gd name="T9" fmla="*/ 3 h 19"/>
              </a:gdLst>
              <a:ahLst/>
              <a:cxnLst>
                <a:cxn ang="0">
                  <a:pos x="T0" y="T1"/>
                </a:cxn>
                <a:cxn ang="0">
                  <a:pos x="T2" y="T3"/>
                </a:cxn>
                <a:cxn ang="0">
                  <a:pos x="T4" y="T5"/>
                </a:cxn>
                <a:cxn ang="0">
                  <a:pos x="T6" y="T7"/>
                </a:cxn>
                <a:cxn ang="0">
                  <a:pos x="T8" y="T9"/>
                </a:cxn>
              </a:cxnLst>
              <a:rect l="0" t="0" r="r" b="b"/>
              <a:pathLst>
                <a:path w="18" h="19">
                  <a:moveTo>
                    <a:pt x="0" y="3"/>
                  </a:moveTo>
                  <a:lnTo>
                    <a:pt x="16" y="19"/>
                  </a:lnTo>
                  <a:lnTo>
                    <a:pt x="18" y="17"/>
                  </a:lnTo>
                  <a:lnTo>
                    <a:pt x="2" y="0"/>
                  </a:lnTo>
                  <a:lnTo>
                    <a:pt x="0" y="3"/>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87" name="Freeform 651"/>
            <p:cNvSpPr/>
            <p:nvPr/>
          </p:nvSpPr>
          <p:spPr bwMode="auto">
            <a:xfrm>
              <a:off x="5541964" y="4953000"/>
              <a:ext cx="19050" cy="19050"/>
            </a:xfrm>
            <a:custGeom>
              <a:avLst/>
              <a:gdLst>
                <a:gd name="T0" fmla="*/ 0 w 12"/>
                <a:gd name="T1" fmla="*/ 2 h 12"/>
                <a:gd name="T2" fmla="*/ 10 w 12"/>
                <a:gd name="T3" fmla="*/ 12 h 12"/>
                <a:gd name="T4" fmla="*/ 12 w 12"/>
                <a:gd name="T5" fmla="*/ 10 h 12"/>
                <a:gd name="T6" fmla="*/ 2 w 12"/>
                <a:gd name="T7" fmla="*/ 0 h 12"/>
                <a:gd name="T8" fmla="*/ 0 w 12"/>
                <a:gd name="T9" fmla="*/ 2 h 12"/>
              </a:gdLst>
              <a:ahLst/>
              <a:cxnLst>
                <a:cxn ang="0">
                  <a:pos x="T0" y="T1"/>
                </a:cxn>
                <a:cxn ang="0">
                  <a:pos x="T2" y="T3"/>
                </a:cxn>
                <a:cxn ang="0">
                  <a:pos x="T4" y="T5"/>
                </a:cxn>
                <a:cxn ang="0">
                  <a:pos x="T6" y="T7"/>
                </a:cxn>
                <a:cxn ang="0">
                  <a:pos x="T8" y="T9"/>
                </a:cxn>
              </a:cxnLst>
              <a:rect l="0" t="0" r="r" b="b"/>
              <a:pathLst>
                <a:path w="12" h="12">
                  <a:moveTo>
                    <a:pt x="0" y="2"/>
                  </a:moveTo>
                  <a:lnTo>
                    <a:pt x="10" y="12"/>
                  </a:lnTo>
                  <a:lnTo>
                    <a:pt x="12" y="10"/>
                  </a:lnTo>
                  <a:lnTo>
                    <a:pt x="2" y="0"/>
                  </a:lnTo>
                  <a:lnTo>
                    <a:pt x="0" y="2"/>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88" name="Freeform 652"/>
            <p:cNvSpPr/>
            <p:nvPr/>
          </p:nvSpPr>
          <p:spPr bwMode="auto">
            <a:xfrm>
              <a:off x="5524501" y="4968875"/>
              <a:ext cx="30163" cy="30163"/>
            </a:xfrm>
            <a:custGeom>
              <a:avLst/>
              <a:gdLst>
                <a:gd name="T0" fmla="*/ 0 w 19"/>
                <a:gd name="T1" fmla="*/ 3 h 19"/>
                <a:gd name="T2" fmla="*/ 17 w 19"/>
                <a:gd name="T3" fmla="*/ 19 h 19"/>
                <a:gd name="T4" fmla="*/ 19 w 19"/>
                <a:gd name="T5" fmla="*/ 17 h 19"/>
                <a:gd name="T6" fmla="*/ 3 w 19"/>
                <a:gd name="T7" fmla="*/ 0 h 19"/>
                <a:gd name="T8" fmla="*/ 0 w 19"/>
                <a:gd name="T9" fmla="*/ 3 h 19"/>
              </a:gdLst>
              <a:ahLst/>
              <a:cxnLst>
                <a:cxn ang="0">
                  <a:pos x="T0" y="T1"/>
                </a:cxn>
                <a:cxn ang="0">
                  <a:pos x="T2" y="T3"/>
                </a:cxn>
                <a:cxn ang="0">
                  <a:pos x="T4" y="T5"/>
                </a:cxn>
                <a:cxn ang="0">
                  <a:pos x="T6" y="T7"/>
                </a:cxn>
                <a:cxn ang="0">
                  <a:pos x="T8" y="T9"/>
                </a:cxn>
              </a:cxnLst>
              <a:rect l="0" t="0" r="r" b="b"/>
              <a:pathLst>
                <a:path w="19" h="19">
                  <a:moveTo>
                    <a:pt x="0" y="3"/>
                  </a:moveTo>
                  <a:lnTo>
                    <a:pt x="17" y="19"/>
                  </a:lnTo>
                  <a:lnTo>
                    <a:pt x="19" y="17"/>
                  </a:lnTo>
                  <a:lnTo>
                    <a:pt x="3" y="0"/>
                  </a:lnTo>
                  <a:lnTo>
                    <a:pt x="0" y="3"/>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89" name="Freeform 653"/>
            <p:cNvSpPr/>
            <p:nvPr/>
          </p:nvSpPr>
          <p:spPr bwMode="auto">
            <a:xfrm>
              <a:off x="5508626" y="4986338"/>
              <a:ext cx="19050" cy="19050"/>
            </a:xfrm>
            <a:custGeom>
              <a:avLst/>
              <a:gdLst>
                <a:gd name="T0" fmla="*/ 0 w 12"/>
                <a:gd name="T1" fmla="*/ 2 h 12"/>
                <a:gd name="T2" fmla="*/ 10 w 12"/>
                <a:gd name="T3" fmla="*/ 12 h 12"/>
                <a:gd name="T4" fmla="*/ 12 w 12"/>
                <a:gd name="T5" fmla="*/ 9 h 12"/>
                <a:gd name="T6" fmla="*/ 2 w 12"/>
                <a:gd name="T7" fmla="*/ 0 h 12"/>
                <a:gd name="T8" fmla="*/ 0 w 12"/>
                <a:gd name="T9" fmla="*/ 2 h 12"/>
              </a:gdLst>
              <a:ahLst/>
              <a:cxnLst>
                <a:cxn ang="0">
                  <a:pos x="T0" y="T1"/>
                </a:cxn>
                <a:cxn ang="0">
                  <a:pos x="T2" y="T3"/>
                </a:cxn>
                <a:cxn ang="0">
                  <a:pos x="T4" y="T5"/>
                </a:cxn>
                <a:cxn ang="0">
                  <a:pos x="T6" y="T7"/>
                </a:cxn>
                <a:cxn ang="0">
                  <a:pos x="T8" y="T9"/>
                </a:cxn>
              </a:cxnLst>
              <a:rect l="0" t="0" r="r" b="b"/>
              <a:pathLst>
                <a:path w="12" h="12">
                  <a:moveTo>
                    <a:pt x="0" y="2"/>
                  </a:moveTo>
                  <a:lnTo>
                    <a:pt x="10" y="12"/>
                  </a:lnTo>
                  <a:lnTo>
                    <a:pt x="12" y="9"/>
                  </a:lnTo>
                  <a:lnTo>
                    <a:pt x="2" y="0"/>
                  </a:lnTo>
                  <a:lnTo>
                    <a:pt x="0" y="2"/>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90" name="Freeform 654"/>
            <p:cNvSpPr/>
            <p:nvPr/>
          </p:nvSpPr>
          <p:spPr bwMode="auto">
            <a:xfrm>
              <a:off x="5492751" y="5003800"/>
              <a:ext cx="28575" cy="28575"/>
            </a:xfrm>
            <a:custGeom>
              <a:avLst/>
              <a:gdLst>
                <a:gd name="T0" fmla="*/ 0 w 18"/>
                <a:gd name="T1" fmla="*/ 1 h 18"/>
                <a:gd name="T2" fmla="*/ 16 w 18"/>
                <a:gd name="T3" fmla="*/ 18 h 18"/>
                <a:gd name="T4" fmla="*/ 18 w 18"/>
                <a:gd name="T5" fmla="*/ 16 h 18"/>
                <a:gd name="T6" fmla="*/ 2 w 18"/>
                <a:gd name="T7" fmla="*/ 0 h 18"/>
                <a:gd name="T8" fmla="*/ 0 w 18"/>
                <a:gd name="T9" fmla="*/ 1 h 18"/>
              </a:gdLst>
              <a:ahLst/>
              <a:cxnLst>
                <a:cxn ang="0">
                  <a:pos x="T0" y="T1"/>
                </a:cxn>
                <a:cxn ang="0">
                  <a:pos x="T2" y="T3"/>
                </a:cxn>
                <a:cxn ang="0">
                  <a:pos x="T4" y="T5"/>
                </a:cxn>
                <a:cxn ang="0">
                  <a:pos x="T6" y="T7"/>
                </a:cxn>
                <a:cxn ang="0">
                  <a:pos x="T8" y="T9"/>
                </a:cxn>
              </a:cxnLst>
              <a:rect l="0" t="0" r="r" b="b"/>
              <a:pathLst>
                <a:path w="18" h="18">
                  <a:moveTo>
                    <a:pt x="0" y="1"/>
                  </a:moveTo>
                  <a:lnTo>
                    <a:pt x="16" y="18"/>
                  </a:lnTo>
                  <a:lnTo>
                    <a:pt x="18" y="16"/>
                  </a:lnTo>
                  <a:lnTo>
                    <a:pt x="2" y="0"/>
                  </a:lnTo>
                  <a:lnTo>
                    <a:pt x="0" y="1"/>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91" name="Freeform 655"/>
            <p:cNvSpPr/>
            <p:nvPr/>
          </p:nvSpPr>
          <p:spPr bwMode="auto">
            <a:xfrm>
              <a:off x="5475289" y="5019675"/>
              <a:ext cx="19050" cy="19050"/>
            </a:xfrm>
            <a:custGeom>
              <a:avLst/>
              <a:gdLst>
                <a:gd name="T0" fmla="*/ 0 w 12"/>
                <a:gd name="T1" fmla="*/ 2 h 12"/>
                <a:gd name="T2" fmla="*/ 9 w 12"/>
                <a:gd name="T3" fmla="*/ 12 h 12"/>
                <a:gd name="T4" fmla="*/ 12 w 12"/>
                <a:gd name="T5" fmla="*/ 9 h 12"/>
                <a:gd name="T6" fmla="*/ 3 w 12"/>
                <a:gd name="T7" fmla="*/ 0 h 12"/>
                <a:gd name="T8" fmla="*/ 0 w 12"/>
                <a:gd name="T9" fmla="*/ 2 h 12"/>
              </a:gdLst>
              <a:ahLst/>
              <a:cxnLst>
                <a:cxn ang="0">
                  <a:pos x="T0" y="T1"/>
                </a:cxn>
                <a:cxn ang="0">
                  <a:pos x="T2" y="T3"/>
                </a:cxn>
                <a:cxn ang="0">
                  <a:pos x="T4" y="T5"/>
                </a:cxn>
                <a:cxn ang="0">
                  <a:pos x="T6" y="T7"/>
                </a:cxn>
                <a:cxn ang="0">
                  <a:pos x="T8" y="T9"/>
                </a:cxn>
              </a:cxnLst>
              <a:rect l="0" t="0" r="r" b="b"/>
              <a:pathLst>
                <a:path w="12" h="12">
                  <a:moveTo>
                    <a:pt x="0" y="2"/>
                  </a:moveTo>
                  <a:lnTo>
                    <a:pt x="9" y="12"/>
                  </a:lnTo>
                  <a:lnTo>
                    <a:pt x="12" y="9"/>
                  </a:lnTo>
                  <a:lnTo>
                    <a:pt x="3" y="0"/>
                  </a:lnTo>
                  <a:lnTo>
                    <a:pt x="0" y="2"/>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92" name="Freeform 656"/>
            <p:cNvSpPr/>
            <p:nvPr/>
          </p:nvSpPr>
          <p:spPr bwMode="auto">
            <a:xfrm>
              <a:off x="5459414" y="5035550"/>
              <a:ext cx="28575" cy="30163"/>
            </a:xfrm>
            <a:custGeom>
              <a:avLst/>
              <a:gdLst>
                <a:gd name="T0" fmla="*/ 0 w 18"/>
                <a:gd name="T1" fmla="*/ 3 h 19"/>
                <a:gd name="T2" fmla="*/ 16 w 18"/>
                <a:gd name="T3" fmla="*/ 19 h 19"/>
                <a:gd name="T4" fmla="*/ 18 w 18"/>
                <a:gd name="T5" fmla="*/ 17 h 19"/>
                <a:gd name="T6" fmla="*/ 2 w 18"/>
                <a:gd name="T7" fmla="*/ 0 h 19"/>
                <a:gd name="T8" fmla="*/ 0 w 18"/>
                <a:gd name="T9" fmla="*/ 3 h 19"/>
              </a:gdLst>
              <a:ahLst/>
              <a:cxnLst>
                <a:cxn ang="0">
                  <a:pos x="T0" y="T1"/>
                </a:cxn>
                <a:cxn ang="0">
                  <a:pos x="T2" y="T3"/>
                </a:cxn>
                <a:cxn ang="0">
                  <a:pos x="T4" y="T5"/>
                </a:cxn>
                <a:cxn ang="0">
                  <a:pos x="T6" y="T7"/>
                </a:cxn>
                <a:cxn ang="0">
                  <a:pos x="T8" y="T9"/>
                </a:cxn>
              </a:cxnLst>
              <a:rect l="0" t="0" r="r" b="b"/>
              <a:pathLst>
                <a:path w="18" h="19">
                  <a:moveTo>
                    <a:pt x="0" y="3"/>
                  </a:moveTo>
                  <a:lnTo>
                    <a:pt x="16" y="19"/>
                  </a:lnTo>
                  <a:lnTo>
                    <a:pt x="18" y="17"/>
                  </a:lnTo>
                  <a:lnTo>
                    <a:pt x="2" y="0"/>
                  </a:lnTo>
                  <a:lnTo>
                    <a:pt x="0" y="3"/>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93" name="Freeform 657"/>
            <p:cNvSpPr/>
            <p:nvPr/>
          </p:nvSpPr>
          <p:spPr bwMode="auto">
            <a:xfrm>
              <a:off x="5441951" y="5053013"/>
              <a:ext cx="19050" cy="17463"/>
            </a:xfrm>
            <a:custGeom>
              <a:avLst/>
              <a:gdLst>
                <a:gd name="T0" fmla="*/ 0 w 12"/>
                <a:gd name="T1" fmla="*/ 2 h 11"/>
                <a:gd name="T2" fmla="*/ 10 w 12"/>
                <a:gd name="T3" fmla="*/ 11 h 11"/>
                <a:gd name="T4" fmla="*/ 12 w 12"/>
                <a:gd name="T5" fmla="*/ 10 h 11"/>
                <a:gd name="T6" fmla="*/ 2 w 12"/>
                <a:gd name="T7" fmla="*/ 0 h 11"/>
                <a:gd name="T8" fmla="*/ 0 w 12"/>
                <a:gd name="T9" fmla="*/ 2 h 11"/>
              </a:gdLst>
              <a:ahLst/>
              <a:cxnLst>
                <a:cxn ang="0">
                  <a:pos x="T0" y="T1"/>
                </a:cxn>
                <a:cxn ang="0">
                  <a:pos x="T2" y="T3"/>
                </a:cxn>
                <a:cxn ang="0">
                  <a:pos x="T4" y="T5"/>
                </a:cxn>
                <a:cxn ang="0">
                  <a:pos x="T6" y="T7"/>
                </a:cxn>
                <a:cxn ang="0">
                  <a:pos x="T8" y="T9"/>
                </a:cxn>
              </a:cxnLst>
              <a:rect l="0" t="0" r="r" b="b"/>
              <a:pathLst>
                <a:path w="12" h="11">
                  <a:moveTo>
                    <a:pt x="0" y="2"/>
                  </a:moveTo>
                  <a:lnTo>
                    <a:pt x="10" y="11"/>
                  </a:lnTo>
                  <a:lnTo>
                    <a:pt x="12" y="10"/>
                  </a:lnTo>
                  <a:lnTo>
                    <a:pt x="2" y="0"/>
                  </a:lnTo>
                  <a:lnTo>
                    <a:pt x="0" y="2"/>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94" name="Freeform 658"/>
            <p:cNvSpPr/>
            <p:nvPr/>
          </p:nvSpPr>
          <p:spPr bwMode="auto">
            <a:xfrm>
              <a:off x="5426076" y="5068888"/>
              <a:ext cx="28575" cy="30163"/>
            </a:xfrm>
            <a:custGeom>
              <a:avLst/>
              <a:gdLst>
                <a:gd name="T0" fmla="*/ 0 w 18"/>
                <a:gd name="T1" fmla="*/ 3 h 19"/>
                <a:gd name="T2" fmla="*/ 16 w 18"/>
                <a:gd name="T3" fmla="*/ 19 h 19"/>
                <a:gd name="T4" fmla="*/ 18 w 18"/>
                <a:gd name="T5" fmla="*/ 16 h 19"/>
                <a:gd name="T6" fmla="*/ 2 w 18"/>
                <a:gd name="T7" fmla="*/ 0 h 19"/>
                <a:gd name="T8" fmla="*/ 0 w 18"/>
                <a:gd name="T9" fmla="*/ 3 h 19"/>
              </a:gdLst>
              <a:ahLst/>
              <a:cxnLst>
                <a:cxn ang="0">
                  <a:pos x="T0" y="T1"/>
                </a:cxn>
                <a:cxn ang="0">
                  <a:pos x="T2" y="T3"/>
                </a:cxn>
                <a:cxn ang="0">
                  <a:pos x="T4" y="T5"/>
                </a:cxn>
                <a:cxn ang="0">
                  <a:pos x="T6" y="T7"/>
                </a:cxn>
                <a:cxn ang="0">
                  <a:pos x="T8" y="T9"/>
                </a:cxn>
              </a:cxnLst>
              <a:rect l="0" t="0" r="r" b="b"/>
              <a:pathLst>
                <a:path w="18" h="19">
                  <a:moveTo>
                    <a:pt x="0" y="3"/>
                  </a:moveTo>
                  <a:lnTo>
                    <a:pt x="16" y="19"/>
                  </a:lnTo>
                  <a:lnTo>
                    <a:pt x="18" y="16"/>
                  </a:lnTo>
                  <a:lnTo>
                    <a:pt x="2" y="0"/>
                  </a:lnTo>
                  <a:lnTo>
                    <a:pt x="0" y="3"/>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95" name="Freeform 659"/>
            <p:cNvSpPr/>
            <p:nvPr/>
          </p:nvSpPr>
          <p:spPr bwMode="auto">
            <a:xfrm>
              <a:off x="5408614" y="5086350"/>
              <a:ext cx="19050" cy="19050"/>
            </a:xfrm>
            <a:custGeom>
              <a:avLst/>
              <a:gdLst>
                <a:gd name="T0" fmla="*/ 0 w 12"/>
                <a:gd name="T1" fmla="*/ 2 h 12"/>
                <a:gd name="T2" fmla="*/ 10 w 12"/>
                <a:gd name="T3" fmla="*/ 12 h 12"/>
                <a:gd name="T4" fmla="*/ 12 w 12"/>
                <a:gd name="T5" fmla="*/ 10 h 12"/>
                <a:gd name="T6" fmla="*/ 2 w 12"/>
                <a:gd name="T7" fmla="*/ 0 h 12"/>
                <a:gd name="T8" fmla="*/ 0 w 12"/>
                <a:gd name="T9" fmla="*/ 2 h 12"/>
              </a:gdLst>
              <a:ahLst/>
              <a:cxnLst>
                <a:cxn ang="0">
                  <a:pos x="T0" y="T1"/>
                </a:cxn>
                <a:cxn ang="0">
                  <a:pos x="T2" y="T3"/>
                </a:cxn>
                <a:cxn ang="0">
                  <a:pos x="T4" y="T5"/>
                </a:cxn>
                <a:cxn ang="0">
                  <a:pos x="T6" y="T7"/>
                </a:cxn>
                <a:cxn ang="0">
                  <a:pos x="T8" y="T9"/>
                </a:cxn>
              </a:cxnLst>
              <a:rect l="0" t="0" r="r" b="b"/>
              <a:pathLst>
                <a:path w="12" h="12">
                  <a:moveTo>
                    <a:pt x="0" y="2"/>
                  </a:moveTo>
                  <a:lnTo>
                    <a:pt x="10" y="12"/>
                  </a:lnTo>
                  <a:lnTo>
                    <a:pt x="12" y="10"/>
                  </a:lnTo>
                  <a:lnTo>
                    <a:pt x="2" y="0"/>
                  </a:lnTo>
                  <a:lnTo>
                    <a:pt x="0" y="2"/>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96" name="Freeform 660"/>
            <p:cNvSpPr/>
            <p:nvPr/>
          </p:nvSpPr>
          <p:spPr bwMode="auto">
            <a:xfrm>
              <a:off x="5392739" y="5102225"/>
              <a:ext cx="28575" cy="30163"/>
            </a:xfrm>
            <a:custGeom>
              <a:avLst/>
              <a:gdLst>
                <a:gd name="T0" fmla="*/ 0 w 18"/>
                <a:gd name="T1" fmla="*/ 2 h 19"/>
                <a:gd name="T2" fmla="*/ 16 w 18"/>
                <a:gd name="T3" fmla="*/ 19 h 19"/>
                <a:gd name="T4" fmla="*/ 18 w 18"/>
                <a:gd name="T5" fmla="*/ 17 h 19"/>
                <a:gd name="T6" fmla="*/ 2 w 18"/>
                <a:gd name="T7" fmla="*/ 0 h 19"/>
                <a:gd name="T8" fmla="*/ 0 w 18"/>
                <a:gd name="T9" fmla="*/ 2 h 19"/>
              </a:gdLst>
              <a:ahLst/>
              <a:cxnLst>
                <a:cxn ang="0">
                  <a:pos x="T0" y="T1"/>
                </a:cxn>
                <a:cxn ang="0">
                  <a:pos x="T2" y="T3"/>
                </a:cxn>
                <a:cxn ang="0">
                  <a:pos x="T4" y="T5"/>
                </a:cxn>
                <a:cxn ang="0">
                  <a:pos x="T6" y="T7"/>
                </a:cxn>
                <a:cxn ang="0">
                  <a:pos x="T8" y="T9"/>
                </a:cxn>
              </a:cxnLst>
              <a:rect l="0" t="0" r="r" b="b"/>
              <a:pathLst>
                <a:path w="18" h="19">
                  <a:moveTo>
                    <a:pt x="0" y="2"/>
                  </a:moveTo>
                  <a:lnTo>
                    <a:pt x="16" y="19"/>
                  </a:lnTo>
                  <a:lnTo>
                    <a:pt x="18" y="17"/>
                  </a:lnTo>
                  <a:lnTo>
                    <a:pt x="2" y="0"/>
                  </a:lnTo>
                  <a:lnTo>
                    <a:pt x="0" y="2"/>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97" name="Freeform 661"/>
            <p:cNvSpPr/>
            <p:nvPr/>
          </p:nvSpPr>
          <p:spPr bwMode="auto">
            <a:xfrm>
              <a:off x="5375276" y="5119688"/>
              <a:ext cx="19050" cy="19050"/>
            </a:xfrm>
            <a:custGeom>
              <a:avLst/>
              <a:gdLst>
                <a:gd name="T0" fmla="*/ 0 w 12"/>
                <a:gd name="T1" fmla="*/ 2 h 12"/>
                <a:gd name="T2" fmla="*/ 10 w 12"/>
                <a:gd name="T3" fmla="*/ 12 h 12"/>
                <a:gd name="T4" fmla="*/ 12 w 12"/>
                <a:gd name="T5" fmla="*/ 9 h 12"/>
                <a:gd name="T6" fmla="*/ 2 w 12"/>
                <a:gd name="T7" fmla="*/ 0 h 12"/>
                <a:gd name="T8" fmla="*/ 0 w 12"/>
                <a:gd name="T9" fmla="*/ 2 h 12"/>
              </a:gdLst>
              <a:ahLst/>
              <a:cxnLst>
                <a:cxn ang="0">
                  <a:pos x="T0" y="T1"/>
                </a:cxn>
                <a:cxn ang="0">
                  <a:pos x="T2" y="T3"/>
                </a:cxn>
                <a:cxn ang="0">
                  <a:pos x="T4" y="T5"/>
                </a:cxn>
                <a:cxn ang="0">
                  <a:pos x="T6" y="T7"/>
                </a:cxn>
                <a:cxn ang="0">
                  <a:pos x="T8" y="T9"/>
                </a:cxn>
              </a:cxnLst>
              <a:rect l="0" t="0" r="r" b="b"/>
              <a:pathLst>
                <a:path w="12" h="12">
                  <a:moveTo>
                    <a:pt x="0" y="2"/>
                  </a:moveTo>
                  <a:lnTo>
                    <a:pt x="10" y="12"/>
                  </a:lnTo>
                  <a:lnTo>
                    <a:pt x="12" y="9"/>
                  </a:lnTo>
                  <a:lnTo>
                    <a:pt x="2" y="0"/>
                  </a:lnTo>
                  <a:lnTo>
                    <a:pt x="0" y="2"/>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98" name="Freeform 662"/>
            <p:cNvSpPr/>
            <p:nvPr/>
          </p:nvSpPr>
          <p:spPr bwMode="auto">
            <a:xfrm>
              <a:off x="5359401" y="5135563"/>
              <a:ext cx="28575" cy="30163"/>
            </a:xfrm>
            <a:custGeom>
              <a:avLst/>
              <a:gdLst>
                <a:gd name="T0" fmla="*/ 0 w 18"/>
                <a:gd name="T1" fmla="*/ 2 h 19"/>
                <a:gd name="T2" fmla="*/ 16 w 18"/>
                <a:gd name="T3" fmla="*/ 19 h 19"/>
                <a:gd name="T4" fmla="*/ 18 w 18"/>
                <a:gd name="T5" fmla="*/ 17 h 19"/>
                <a:gd name="T6" fmla="*/ 2 w 18"/>
                <a:gd name="T7" fmla="*/ 0 h 19"/>
                <a:gd name="T8" fmla="*/ 0 w 18"/>
                <a:gd name="T9" fmla="*/ 2 h 19"/>
              </a:gdLst>
              <a:ahLst/>
              <a:cxnLst>
                <a:cxn ang="0">
                  <a:pos x="T0" y="T1"/>
                </a:cxn>
                <a:cxn ang="0">
                  <a:pos x="T2" y="T3"/>
                </a:cxn>
                <a:cxn ang="0">
                  <a:pos x="T4" y="T5"/>
                </a:cxn>
                <a:cxn ang="0">
                  <a:pos x="T6" y="T7"/>
                </a:cxn>
                <a:cxn ang="0">
                  <a:pos x="T8" y="T9"/>
                </a:cxn>
              </a:cxnLst>
              <a:rect l="0" t="0" r="r" b="b"/>
              <a:pathLst>
                <a:path w="18" h="19">
                  <a:moveTo>
                    <a:pt x="0" y="2"/>
                  </a:moveTo>
                  <a:lnTo>
                    <a:pt x="16" y="19"/>
                  </a:lnTo>
                  <a:lnTo>
                    <a:pt x="18" y="17"/>
                  </a:lnTo>
                  <a:lnTo>
                    <a:pt x="2" y="0"/>
                  </a:lnTo>
                  <a:lnTo>
                    <a:pt x="0" y="2"/>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99" name="Freeform 663"/>
            <p:cNvSpPr/>
            <p:nvPr/>
          </p:nvSpPr>
          <p:spPr bwMode="auto">
            <a:xfrm>
              <a:off x="5341939" y="5153025"/>
              <a:ext cx="19050" cy="17463"/>
            </a:xfrm>
            <a:custGeom>
              <a:avLst/>
              <a:gdLst>
                <a:gd name="T0" fmla="*/ 0 w 12"/>
                <a:gd name="T1" fmla="*/ 2 h 11"/>
                <a:gd name="T2" fmla="*/ 10 w 12"/>
                <a:gd name="T3" fmla="*/ 11 h 11"/>
                <a:gd name="T4" fmla="*/ 12 w 12"/>
                <a:gd name="T5" fmla="*/ 9 h 11"/>
                <a:gd name="T6" fmla="*/ 3 w 12"/>
                <a:gd name="T7" fmla="*/ 0 h 11"/>
                <a:gd name="T8" fmla="*/ 0 w 12"/>
                <a:gd name="T9" fmla="*/ 2 h 11"/>
              </a:gdLst>
              <a:ahLst/>
              <a:cxnLst>
                <a:cxn ang="0">
                  <a:pos x="T0" y="T1"/>
                </a:cxn>
                <a:cxn ang="0">
                  <a:pos x="T2" y="T3"/>
                </a:cxn>
                <a:cxn ang="0">
                  <a:pos x="T4" y="T5"/>
                </a:cxn>
                <a:cxn ang="0">
                  <a:pos x="T6" y="T7"/>
                </a:cxn>
                <a:cxn ang="0">
                  <a:pos x="T8" y="T9"/>
                </a:cxn>
              </a:cxnLst>
              <a:rect l="0" t="0" r="r" b="b"/>
              <a:pathLst>
                <a:path w="12" h="11">
                  <a:moveTo>
                    <a:pt x="0" y="2"/>
                  </a:moveTo>
                  <a:lnTo>
                    <a:pt x="10" y="11"/>
                  </a:lnTo>
                  <a:lnTo>
                    <a:pt x="12" y="9"/>
                  </a:lnTo>
                  <a:lnTo>
                    <a:pt x="3" y="0"/>
                  </a:lnTo>
                  <a:lnTo>
                    <a:pt x="0" y="2"/>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00" name="Freeform 664"/>
            <p:cNvSpPr/>
            <p:nvPr/>
          </p:nvSpPr>
          <p:spPr bwMode="auto">
            <a:xfrm>
              <a:off x="5326064" y="5168900"/>
              <a:ext cx="28575" cy="30163"/>
            </a:xfrm>
            <a:custGeom>
              <a:avLst/>
              <a:gdLst>
                <a:gd name="T0" fmla="*/ 0 w 18"/>
                <a:gd name="T1" fmla="*/ 2 h 19"/>
                <a:gd name="T2" fmla="*/ 16 w 18"/>
                <a:gd name="T3" fmla="*/ 19 h 19"/>
                <a:gd name="T4" fmla="*/ 18 w 18"/>
                <a:gd name="T5" fmla="*/ 17 h 19"/>
                <a:gd name="T6" fmla="*/ 2 w 18"/>
                <a:gd name="T7" fmla="*/ 0 h 19"/>
                <a:gd name="T8" fmla="*/ 0 w 18"/>
                <a:gd name="T9" fmla="*/ 2 h 19"/>
              </a:gdLst>
              <a:ahLst/>
              <a:cxnLst>
                <a:cxn ang="0">
                  <a:pos x="T0" y="T1"/>
                </a:cxn>
                <a:cxn ang="0">
                  <a:pos x="T2" y="T3"/>
                </a:cxn>
                <a:cxn ang="0">
                  <a:pos x="T4" y="T5"/>
                </a:cxn>
                <a:cxn ang="0">
                  <a:pos x="T6" y="T7"/>
                </a:cxn>
                <a:cxn ang="0">
                  <a:pos x="T8" y="T9"/>
                </a:cxn>
              </a:cxnLst>
              <a:rect l="0" t="0" r="r" b="b"/>
              <a:pathLst>
                <a:path w="18" h="19">
                  <a:moveTo>
                    <a:pt x="0" y="2"/>
                  </a:moveTo>
                  <a:lnTo>
                    <a:pt x="16" y="19"/>
                  </a:lnTo>
                  <a:lnTo>
                    <a:pt x="18" y="17"/>
                  </a:lnTo>
                  <a:lnTo>
                    <a:pt x="2" y="0"/>
                  </a:lnTo>
                  <a:lnTo>
                    <a:pt x="0" y="2"/>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01" name="Freeform 665"/>
            <p:cNvSpPr/>
            <p:nvPr/>
          </p:nvSpPr>
          <p:spPr bwMode="auto">
            <a:xfrm>
              <a:off x="5308601" y="5186363"/>
              <a:ext cx="19050" cy="17463"/>
            </a:xfrm>
            <a:custGeom>
              <a:avLst/>
              <a:gdLst>
                <a:gd name="T0" fmla="*/ 0 w 12"/>
                <a:gd name="T1" fmla="*/ 2 h 11"/>
                <a:gd name="T2" fmla="*/ 10 w 12"/>
                <a:gd name="T3" fmla="*/ 11 h 11"/>
                <a:gd name="T4" fmla="*/ 12 w 12"/>
                <a:gd name="T5" fmla="*/ 10 h 11"/>
                <a:gd name="T6" fmla="*/ 2 w 12"/>
                <a:gd name="T7" fmla="*/ 0 h 11"/>
                <a:gd name="T8" fmla="*/ 0 w 12"/>
                <a:gd name="T9" fmla="*/ 2 h 11"/>
              </a:gdLst>
              <a:ahLst/>
              <a:cxnLst>
                <a:cxn ang="0">
                  <a:pos x="T0" y="T1"/>
                </a:cxn>
                <a:cxn ang="0">
                  <a:pos x="T2" y="T3"/>
                </a:cxn>
                <a:cxn ang="0">
                  <a:pos x="T4" y="T5"/>
                </a:cxn>
                <a:cxn ang="0">
                  <a:pos x="T6" y="T7"/>
                </a:cxn>
                <a:cxn ang="0">
                  <a:pos x="T8" y="T9"/>
                </a:cxn>
              </a:cxnLst>
              <a:rect l="0" t="0" r="r" b="b"/>
              <a:pathLst>
                <a:path w="12" h="11">
                  <a:moveTo>
                    <a:pt x="0" y="2"/>
                  </a:moveTo>
                  <a:lnTo>
                    <a:pt x="10" y="11"/>
                  </a:lnTo>
                  <a:lnTo>
                    <a:pt x="12" y="10"/>
                  </a:lnTo>
                  <a:lnTo>
                    <a:pt x="2" y="0"/>
                  </a:lnTo>
                  <a:lnTo>
                    <a:pt x="0" y="2"/>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802" name="Oval 666"/>
          <p:cNvSpPr>
            <a:spLocks noChangeArrowheads="1"/>
          </p:cNvSpPr>
          <p:nvPr/>
        </p:nvSpPr>
        <p:spPr bwMode="auto">
          <a:xfrm>
            <a:off x="10365298" y="2219609"/>
            <a:ext cx="1115492" cy="1115492"/>
          </a:xfrm>
          <a:prstGeom prst="ellipse">
            <a:avLst/>
          </a:prstGeom>
          <a:solidFill>
            <a:srgbClr val="FFD4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818" name="组合 3817"/>
          <p:cNvGrpSpPr/>
          <p:nvPr/>
        </p:nvGrpSpPr>
        <p:grpSpPr>
          <a:xfrm>
            <a:off x="10589155" y="2483305"/>
            <a:ext cx="667777" cy="652602"/>
            <a:chOff x="7362826" y="3717925"/>
            <a:chExt cx="558800" cy="546101"/>
          </a:xfrm>
        </p:grpSpPr>
        <p:sp>
          <p:nvSpPr>
            <p:cNvPr id="3803" name="Freeform 667"/>
            <p:cNvSpPr/>
            <p:nvPr/>
          </p:nvSpPr>
          <p:spPr bwMode="auto">
            <a:xfrm>
              <a:off x="7362826" y="3717925"/>
              <a:ext cx="558800" cy="428625"/>
            </a:xfrm>
            <a:custGeom>
              <a:avLst/>
              <a:gdLst>
                <a:gd name="T0" fmla="*/ 588 w 608"/>
                <a:gd name="T1" fmla="*/ 0 h 467"/>
                <a:gd name="T2" fmla="*/ 19 w 608"/>
                <a:gd name="T3" fmla="*/ 0 h 467"/>
                <a:gd name="T4" fmla="*/ 0 w 608"/>
                <a:gd name="T5" fmla="*/ 20 h 467"/>
                <a:gd name="T6" fmla="*/ 0 w 608"/>
                <a:gd name="T7" fmla="*/ 446 h 467"/>
                <a:gd name="T8" fmla="*/ 19 w 608"/>
                <a:gd name="T9" fmla="*/ 467 h 467"/>
                <a:gd name="T10" fmla="*/ 588 w 608"/>
                <a:gd name="T11" fmla="*/ 467 h 467"/>
                <a:gd name="T12" fmla="*/ 608 w 608"/>
                <a:gd name="T13" fmla="*/ 446 h 467"/>
                <a:gd name="T14" fmla="*/ 608 w 608"/>
                <a:gd name="T15" fmla="*/ 20 h 467"/>
                <a:gd name="T16" fmla="*/ 588 w 608"/>
                <a:gd name="T17" fmla="*/ 0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8" h="467">
                  <a:moveTo>
                    <a:pt x="588" y="0"/>
                  </a:moveTo>
                  <a:cubicBezTo>
                    <a:pt x="19" y="0"/>
                    <a:pt x="19" y="0"/>
                    <a:pt x="19" y="0"/>
                  </a:cubicBezTo>
                  <a:cubicBezTo>
                    <a:pt x="8" y="0"/>
                    <a:pt x="0" y="9"/>
                    <a:pt x="0" y="20"/>
                  </a:cubicBezTo>
                  <a:cubicBezTo>
                    <a:pt x="0" y="446"/>
                    <a:pt x="0" y="446"/>
                    <a:pt x="0" y="446"/>
                  </a:cubicBezTo>
                  <a:cubicBezTo>
                    <a:pt x="0" y="458"/>
                    <a:pt x="8" y="467"/>
                    <a:pt x="19" y="467"/>
                  </a:cubicBezTo>
                  <a:cubicBezTo>
                    <a:pt x="588" y="467"/>
                    <a:pt x="588" y="467"/>
                    <a:pt x="588" y="467"/>
                  </a:cubicBezTo>
                  <a:cubicBezTo>
                    <a:pt x="599" y="467"/>
                    <a:pt x="608" y="458"/>
                    <a:pt x="608" y="446"/>
                  </a:cubicBezTo>
                  <a:cubicBezTo>
                    <a:pt x="608" y="20"/>
                    <a:pt x="608" y="20"/>
                    <a:pt x="608" y="20"/>
                  </a:cubicBezTo>
                  <a:cubicBezTo>
                    <a:pt x="608" y="9"/>
                    <a:pt x="599" y="0"/>
                    <a:pt x="588" y="0"/>
                  </a:cubicBezTo>
                  <a:close/>
                </a:path>
              </a:pathLst>
            </a:custGeom>
            <a:solidFill>
              <a:srgbClr val="517F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04" name="Rectangle 668"/>
            <p:cNvSpPr>
              <a:spLocks noChangeArrowheads="1"/>
            </p:cNvSpPr>
            <p:nvPr/>
          </p:nvSpPr>
          <p:spPr bwMode="auto">
            <a:xfrm>
              <a:off x="7572376" y="4146550"/>
              <a:ext cx="139700" cy="74613"/>
            </a:xfrm>
            <a:prstGeom prst="rect">
              <a:avLst/>
            </a:prstGeom>
            <a:solidFill>
              <a:srgbClr val="BBBFC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05" name="Rectangle 669"/>
            <p:cNvSpPr>
              <a:spLocks noChangeArrowheads="1"/>
            </p:cNvSpPr>
            <p:nvPr/>
          </p:nvSpPr>
          <p:spPr bwMode="auto">
            <a:xfrm>
              <a:off x="7508876" y="4221163"/>
              <a:ext cx="265113" cy="42863"/>
            </a:xfrm>
            <a:prstGeom prst="rect">
              <a:avLst/>
            </a:prstGeom>
            <a:solidFill>
              <a:srgbClr val="517F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16" name="Freeform 671"/>
            <p:cNvSpPr/>
            <p:nvPr/>
          </p:nvSpPr>
          <p:spPr bwMode="auto">
            <a:xfrm>
              <a:off x="7386638" y="3746500"/>
              <a:ext cx="504825" cy="280988"/>
            </a:xfrm>
            <a:custGeom>
              <a:avLst/>
              <a:gdLst>
                <a:gd name="T0" fmla="*/ 318 w 318"/>
                <a:gd name="T1" fmla="*/ 155 h 177"/>
                <a:gd name="T2" fmla="*/ 318 w 318"/>
                <a:gd name="T3" fmla="*/ 0 h 177"/>
                <a:gd name="T4" fmla="*/ 0 w 318"/>
                <a:gd name="T5" fmla="*/ 0 h 177"/>
                <a:gd name="T6" fmla="*/ 0 w 318"/>
                <a:gd name="T7" fmla="*/ 177 h 177"/>
                <a:gd name="T8" fmla="*/ 85 w 318"/>
                <a:gd name="T9" fmla="*/ 78 h 177"/>
                <a:gd name="T10" fmla="*/ 146 w 318"/>
                <a:gd name="T11" fmla="*/ 140 h 177"/>
                <a:gd name="T12" fmla="*/ 220 w 318"/>
                <a:gd name="T13" fmla="*/ 86 h 177"/>
                <a:gd name="T14" fmla="*/ 318 w 318"/>
                <a:gd name="T15" fmla="*/ 155 h 1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8" h="177">
                  <a:moveTo>
                    <a:pt x="318" y="155"/>
                  </a:moveTo>
                  <a:lnTo>
                    <a:pt x="318" y="0"/>
                  </a:lnTo>
                  <a:lnTo>
                    <a:pt x="0" y="0"/>
                  </a:lnTo>
                  <a:lnTo>
                    <a:pt x="0" y="177"/>
                  </a:lnTo>
                  <a:lnTo>
                    <a:pt x="85" y="78"/>
                  </a:lnTo>
                  <a:lnTo>
                    <a:pt x="146" y="140"/>
                  </a:lnTo>
                  <a:lnTo>
                    <a:pt x="220" y="86"/>
                  </a:lnTo>
                  <a:lnTo>
                    <a:pt x="318" y="155"/>
                  </a:lnTo>
                  <a:close/>
                </a:path>
              </a:pathLst>
            </a:custGeom>
            <a:solidFill>
              <a:srgbClr val="393D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17" name="Oval 672"/>
            <p:cNvSpPr>
              <a:spLocks noChangeArrowheads="1"/>
            </p:cNvSpPr>
            <p:nvPr/>
          </p:nvSpPr>
          <p:spPr bwMode="auto">
            <a:xfrm>
              <a:off x="7591426" y="3792538"/>
              <a:ext cx="63500" cy="63500"/>
            </a:xfrm>
            <a:prstGeom prst="ellipse">
              <a:avLst/>
            </a:prstGeom>
            <a:solidFill>
              <a:srgbClr val="F0C9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18" name="Freeform 673"/>
            <p:cNvSpPr/>
            <p:nvPr/>
          </p:nvSpPr>
          <p:spPr bwMode="auto">
            <a:xfrm>
              <a:off x="7434263" y="3870325"/>
              <a:ext cx="190500" cy="141288"/>
            </a:xfrm>
            <a:custGeom>
              <a:avLst/>
              <a:gdLst>
                <a:gd name="T0" fmla="*/ 37 w 207"/>
                <a:gd name="T1" fmla="*/ 89 h 154"/>
                <a:gd name="T2" fmla="*/ 42 w 207"/>
                <a:gd name="T3" fmla="*/ 109 h 154"/>
                <a:gd name="T4" fmla="*/ 49 w 207"/>
                <a:gd name="T5" fmla="*/ 111 h 154"/>
                <a:gd name="T6" fmla="*/ 65 w 207"/>
                <a:gd name="T7" fmla="*/ 131 h 154"/>
                <a:gd name="T8" fmla="*/ 74 w 207"/>
                <a:gd name="T9" fmla="*/ 96 h 154"/>
                <a:gd name="T10" fmla="*/ 84 w 207"/>
                <a:gd name="T11" fmla="*/ 109 h 154"/>
                <a:gd name="T12" fmla="*/ 108 w 207"/>
                <a:gd name="T13" fmla="*/ 131 h 154"/>
                <a:gd name="T14" fmla="*/ 103 w 207"/>
                <a:gd name="T15" fmla="*/ 108 h 154"/>
                <a:gd name="T16" fmla="*/ 134 w 207"/>
                <a:gd name="T17" fmla="*/ 126 h 154"/>
                <a:gd name="T18" fmla="*/ 133 w 207"/>
                <a:gd name="T19" fmla="*/ 96 h 154"/>
                <a:gd name="T20" fmla="*/ 144 w 207"/>
                <a:gd name="T21" fmla="*/ 99 h 154"/>
                <a:gd name="T22" fmla="*/ 207 w 207"/>
                <a:gd name="T23" fmla="*/ 154 h 154"/>
                <a:gd name="T24" fmla="*/ 202 w 207"/>
                <a:gd name="T25" fmla="*/ 110 h 154"/>
                <a:gd name="T26" fmla="*/ 96 w 207"/>
                <a:gd name="T27" fmla="*/ 0 h 154"/>
                <a:gd name="T28" fmla="*/ 10 w 207"/>
                <a:gd name="T29" fmla="*/ 101 h 154"/>
                <a:gd name="T30" fmla="*/ 0 w 207"/>
                <a:gd name="T31" fmla="*/ 136 h 154"/>
                <a:gd name="T32" fmla="*/ 37 w 207"/>
                <a:gd name="T33" fmla="*/ 89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7" h="154">
                  <a:moveTo>
                    <a:pt x="37" y="89"/>
                  </a:moveTo>
                  <a:cubicBezTo>
                    <a:pt x="36" y="96"/>
                    <a:pt x="38" y="103"/>
                    <a:pt x="42" y="109"/>
                  </a:cubicBezTo>
                  <a:cubicBezTo>
                    <a:pt x="44" y="111"/>
                    <a:pt x="47" y="113"/>
                    <a:pt x="49" y="111"/>
                  </a:cubicBezTo>
                  <a:cubicBezTo>
                    <a:pt x="54" y="118"/>
                    <a:pt x="59" y="125"/>
                    <a:pt x="65" y="131"/>
                  </a:cubicBezTo>
                  <a:cubicBezTo>
                    <a:pt x="65" y="119"/>
                    <a:pt x="68" y="107"/>
                    <a:pt x="74" y="96"/>
                  </a:cubicBezTo>
                  <a:cubicBezTo>
                    <a:pt x="77" y="100"/>
                    <a:pt x="81" y="105"/>
                    <a:pt x="84" y="109"/>
                  </a:cubicBezTo>
                  <a:cubicBezTo>
                    <a:pt x="91" y="118"/>
                    <a:pt x="97" y="127"/>
                    <a:pt x="108" y="131"/>
                  </a:cubicBezTo>
                  <a:cubicBezTo>
                    <a:pt x="106" y="123"/>
                    <a:pt x="105" y="115"/>
                    <a:pt x="103" y="108"/>
                  </a:cubicBezTo>
                  <a:cubicBezTo>
                    <a:pt x="113" y="115"/>
                    <a:pt x="123" y="121"/>
                    <a:pt x="134" y="126"/>
                  </a:cubicBezTo>
                  <a:cubicBezTo>
                    <a:pt x="134" y="116"/>
                    <a:pt x="133" y="106"/>
                    <a:pt x="133" y="96"/>
                  </a:cubicBezTo>
                  <a:cubicBezTo>
                    <a:pt x="137" y="94"/>
                    <a:pt x="141" y="97"/>
                    <a:pt x="144" y="99"/>
                  </a:cubicBezTo>
                  <a:cubicBezTo>
                    <a:pt x="165" y="117"/>
                    <a:pt x="187" y="135"/>
                    <a:pt x="207" y="154"/>
                  </a:cubicBezTo>
                  <a:cubicBezTo>
                    <a:pt x="205" y="139"/>
                    <a:pt x="204" y="125"/>
                    <a:pt x="202" y="110"/>
                  </a:cubicBezTo>
                  <a:cubicBezTo>
                    <a:pt x="96" y="0"/>
                    <a:pt x="96" y="0"/>
                    <a:pt x="96" y="0"/>
                  </a:cubicBezTo>
                  <a:cubicBezTo>
                    <a:pt x="10" y="101"/>
                    <a:pt x="10" y="101"/>
                    <a:pt x="10" y="101"/>
                  </a:cubicBezTo>
                  <a:cubicBezTo>
                    <a:pt x="6" y="113"/>
                    <a:pt x="3" y="124"/>
                    <a:pt x="0" y="136"/>
                  </a:cubicBezTo>
                  <a:cubicBezTo>
                    <a:pt x="13" y="122"/>
                    <a:pt x="26" y="106"/>
                    <a:pt x="37" y="89"/>
                  </a:cubicBezTo>
                  <a:close/>
                </a:path>
              </a:pathLst>
            </a:custGeom>
            <a:solidFill>
              <a:srgbClr val="ECF0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19" name="Freeform 674"/>
            <p:cNvSpPr/>
            <p:nvPr/>
          </p:nvSpPr>
          <p:spPr bwMode="auto">
            <a:xfrm>
              <a:off x="7386638" y="3951288"/>
              <a:ext cx="349250" cy="139700"/>
            </a:xfrm>
            <a:custGeom>
              <a:avLst/>
              <a:gdLst>
                <a:gd name="T0" fmla="*/ 253 w 380"/>
                <a:gd name="T1" fmla="*/ 21 h 152"/>
                <a:gd name="T2" fmla="*/ 258 w 380"/>
                <a:gd name="T3" fmla="*/ 65 h 152"/>
                <a:gd name="T4" fmla="*/ 195 w 380"/>
                <a:gd name="T5" fmla="*/ 10 h 152"/>
                <a:gd name="T6" fmla="*/ 184 w 380"/>
                <a:gd name="T7" fmla="*/ 7 h 152"/>
                <a:gd name="T8" fmla="*/ 185 w 380"/>
                <a:gd name="T9" fmla="*/ 37 h 152"/>
                <a:gd name="T10" fmla="*/ 154 w 380"/>
                <a:gd name="T11" fmla="*/ 19 h 152"/>
                <a:gd name="T12" fmla="*/ 159 w 380"/>
                <a:gd name="T13" fmla="*/ 42 h 152"/>
                <a:gd name="T14" fmla="*/ 135 w 380"/>
                <a:gd name="T15" fmla="*/ 20 h 152"/>
                <a:gd name="T16" fmla="*/ 125 w 380"/>
                <a:gd name="T17" fmla="*/ 7 h 152"/>
                <a:gd name="T18" fmla="*/ 116 w 380"/>
                <a:gd name="T19" fmla="*/ 42 h 152"/>
                <a:gd name="T20" fmla="*/ 100 w 380"/>
                <a:gd name="T21" fmla="*/ 22 h 152"/>
                <a:gd name="T22" fmla="*/ 93 w 380"/>
                <a:gd name="T23" fmla="*/ 20 h 152"/>
                <a:gd name="T24" fmla="*/ 88 w 380"/>
                <a:gd name="T25" fmla="*/ 0 h 152"/>
                <a:gd name="T26" fmla="*/ 51 w 380"/>
                <a:gd name="T27" fmla="*/ 47 h 152"/>
                <a:gd name="T28" fmla="*/ 61 w 380"/>
                <a:gd name="T29" fmla="*/ 12 h 152"/>
                <a:gd name="T30" fmla="*/ 0 w 380"/>
                <a:gd name="T31" fmla="*/ 83 h 152"/>
                <a:gd name="T32" fmla="*/ 0 w 380"/>
                <a:gd name="T33" fmla="*/ 152 h 152"/>
                <a:gd name="T34" fmla="*/ 380 w 380"/>
                <a:gd name="T35" fmla="*/ 152 h 152"/>
                <a:gd name="T36" fmla="*/ 253 w 380"/>
                <a:gd name="T37" fmla="*/ 2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0" h="152">
                  <a:moveTo>
                    <a:pt x="253" y="21"/>
                  </a:moveTo>
                  <a:cubicBezTo>
                    <a:pt x="255" y="36"/>
                    <a:pt x="256" y="50"/>
                    <a:pt x="258" y="65"/>
                  </a:cubicBezTo>
                  <a:cubicBezTo>
                    <a:pt x="238" y="46"/>
                    <a:pt x="216" y="28"/>
                    <a:pt x="195" y="10"/>
                  </a:cubicBezTo>
                  <a:cubicBezTo>
                    <a:pt x="192" y="8"/>
                    <a:pt x="188" y="5"/>
                    <a:pt x="184" y="7"/>
                  </a:cubicBezTo>
                  <a:cubicBezTo>
                    <a:pt x="184" y="17"/>
                    <a:pt x="185" y="27"/>
                    <a:pt x="185" y="37"/>
                  </a:cubicBezTo>
                  <a:cubicBezTo>
                    <a:pt x="174" y="32"/>
                    <a:pt x="164" y="26"/>
                    <a:pt x="154" y="19"/>
                  </a:cubicBezTo>
                  <a:cubicBezTo>
                    <a:pt x="156" y="26"/>
                    <a:pt x="157" y="34"/>
                    <a:pt x="159" y="42"/>
                  </a:cubicBezTo>
                  <a:cubicBezTo>
                    <a:pt x="148" y="38"/>
                    <a:pt x="142" y="29"/>
                    <a:pt x="135" y="20"/>
                  </a:cubicBezTo>
                  <a:cubicBezTo>
                    <a:pt x="132" y="16"/>
                    <a:pt x="128" y="11"/>
                    <a:pt x="125" y="7"/>
                  </a:cubicBezTo>
                  <a:cubicBezTo>
                    <a:pt x="119" y="18"/>
                    <a:pt x="116" y="30"/>
                    <a:pt x="116" y="42"/>
                  </a:cubicBezTo>
                  <a:cubicBezTo>
                    <a:pt x="110" y="36"/>
                    <a:pt x="105" y="29"/>
                    <a:pt x="100" y="22"/>
                  </a:cubicBezTo>
                  <a:cubicBezTo>
                    <a:pt x="98" y="24"/>
                    <a:pt x="95" y="22"/>
                    <a:pt x="93" y="20"/>
                  </a:cubicBezTo>
                  <a:cubicBezTo>
                    <a:pt x="89" y="14"/>
                    <a:pt x="87" y="7"/>
                    <a:pt x="88" y="0"/>
                  </a:cubicBezTo>
                  <a:cubicBezTo>
                    <a:pt x="77" y="17"/>
                    <a:pt x="64" y="33"/>
                    <a:pt x="51" y="47"/>
                  </a:cubicBezTo>
                  <a:cubicBezTo>
                    <a:pt x="54" y="35"/>
                    <a:pt x="57" y="24"/>
                    <a:pt x="61" y="12"/>
                  </a:cubicBezTo>
                  <a:cubicBezTo>
                    <a:pt x="0" y="83"/>
                    <a:pt x="0" y="83"/>
                    <a:pt x="0" y="83"/>
                  </a:cubicBezTo>
                  <a:cubicBezTo>
                    <a:pt x="0" y="152"/>
                    <a:pt x="0" y="152"/>
                    <a:pt x="0" y="152"/>
                  </a:cubicBezTo>
                  <a:cubicBezTo>
                    <a:pt x="380" y="152"/>
                    <a:pt x="380" y="152"/>
                    <a:pt x="380" y="152"/>
                  </a:cubicBezTo>
                  <a:lnTo>
                    <a:pt x="253" y="21"/>
                  </a:lnTo>
                  <a:close/>
                </a:path>
              </a:pathLst>
            </a:custGeom>
            <a:solidFill>
              <a:srgbClr val="E091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20" name="Freeform 675"/>
            <p:cNvSpPr/>
            <p:nvPr/>
          </p:nvSpPr>
          <p:spPr bwMode="auto">
            <a:xfrm>
              <a:off x="7639051" y="3883025"/>
              <a:ext cx="239713" cy="100013"/>
            </a:xfrm>
            <a:custGeom>
              <a:avLst/>
              <a:gdLst>
                <a:gd name="T0" fmla="*/ 40 w 262"/>
                <a:gd name="T1" fmla="*/ 58 h 109"/>
                <a:gd name="T2" fmla="*/ 42 w 262"/>
                <a:gd name="T3" fmla="*/ 66 h 109"/>
                <a:gd name="T4" fmla="*/ 49 w 262"/>
                <a:gd name="T5" fmla="*/ 71 h 109"/>
                <a:gd name="T6" fmla="*/ 57 w 262"/>
                <a:gd name="T7" fmla="*/ 81 h 109"/>
                <a:gd name="T8" fmla="*/ 61 w 262"/>
                <a:gd name="T9" fmla="*/ 75 h 109"/>
                <a:gd name="T10" fmla="*/ 70 w 262"/>
                <a:gd name="T11" fmla="*/ 78 h 109"/>
                <a:gd name="T12" fmla="*/ 100 w 262"/>
                <a:gd name="T13" fmla="*/ 103 h 109"/>
                <a:gd name="T14" fmla="*/ 100 w 262"/>
                <a:gd name="T15" fmla="*/ 84 h 109"/>
                <a:gd name="T16" fmla="*/ 100 w 262"/>
                <a:gd name="T17" fmla="*/ 80 h 109"/>
                <a:gd name="T18" fmla="*/ 109 w 262"/>
                <a:gd name="T19" fmla="*/ 81 h 109"/>
                <a:gd name="T20" fmla="*/ 132 w 262"/>
                <a:gd name="T21" fmla="*/ 96 h 109"/>
                <a:gd name="T22" fmla="*/ 132 w 262"/>
                <a:gd name="T23" fmla="*/ 89 h 109"/>
                <a:gd name="T24" fmla="*/ 163 w 262"/>
                <a:gd name="T25" fmla="*/ 99 h 109"/>
                <a:gd name="T26" fmla="*/ 160 w 262"/>
                <a:gd name="T27" fmla="*/ 83 h 109"/>
                <a:gd name="T28" fmla="*/ 176 w 262"/>
                <a:gd name="T29" fmla="*/ 77 h 109"/>
                <a:gd name="T30" fmla="*/ 262 w 262"/>
                <a:gd name="T31" fmla="*/ 109 h 109"/>
                <a:gd name="T32" fmla="*/ 106 w 262"/>
                <a:gd name="T33" fmla="*/ 0 h 109"/>
                <a:gd name="T34" fmla="*/ 0 w 262"/>
                <a:gd name="T35" fmla="*/ 77 h 109"/>
                <a:gd name="T36" fmla="*/ 17 w 262"/>
                <a:gd name="T37" fmla="*/ 71 h 109"/>
                <a:gd name="T38" fmla="*/ 40 w 262"/>
                <a:gd name="T39" fmla="*/ 5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2" h="109">
                  <a:moveTo>
                    <a:pt x="40" y="58"/>
                  </a:moveTo>
                  <a:cubicBezTo>
                    <a:pt x="38" y="60"/>
                    <a:pt x="40" y="64"/>
                    <a:pt x="42" y="66"/>
                  </a:cubicBezTo>
                  <a:cubicBezTo>
                    <a:pt x="44" y="68"/>
                    <a:pt x="46" y="69"/>
                    <a:pt x="49" y="71"/>
                  </a:cubicBezTo>
                  <a:cubicBezTo>
                    <a:pt x="52" y="73"/>
                    <a:pt x="55" y="77"/>
                    <a:pt x="57" y="81"/>
                  </a:cubicBezTo>
                  <a:cubicBezTo>
                    <a:pt x="59" y="80"/>
                    <a:pt x="61" y="77"/>
                    <a:pt x="61" y="75"/>
                  </a:cubicBezTo>
                  <a:cubicBezTo>
                    <a:pt x="64" y="73"/>
                    <a:pt x="68" y="75"/>
                    <a:pt x="70" y="78"/>
                  </a:cubicBezTo>
                  <a:cubicBezTo>
                    <a:pt x="80" y="86"/>
                    <a:pt x="90" y="94"/>
                    <a:pt x="100" y="103"/>
                  </a:cubicBezTo>
                  <a:cubicBezTo>
                    <a:pt x="100" y="97"/>
                    <a:pt x="100" y="90"/>
                    <a:pt x="100" y="84"/>
                  </a:cubicBezTo>
                  <a:cubicBezTo>
                    <a:pt x="100" y="83"/>
                    <a:pt x="100" y="81"/>
                    <a:pt x="100" y="80"/>
                  </a:cubicBezTo>
                  <a:cubicBezTo>
                    <a:pt x="102" y="78"/>
                    <a:pt x="106" y="79"/>
                    <a:pt x="109" y="81"/>
                  </a:cubicBezTo>
                  <a:cubicBezTo>
                    <a:pt x="116" y="86"/>
                    <a:pt x="124" y="91"/>
                    <a:pt x="132" y="96"/>
                  </a:cubicBezTo>
                  <a:cubicBezTo>
                    <a:pt x="132" y="94"/>
                    <a:pt x="132" y="91"/>
                    <a:pt x="132" y="89"/>
                  </a:cubicBezTo>
                  <a:cubicBezTo>
                    <a:pt x="143" y="91"/>
                    <a:pt x="153" y="95"/>
                    <a:pt x="163" y="99"/>
                  </a:cubicBezTo>
                  <a:cubicBezTo>
                    <a:pt x="164" y="94"/>
                    <a:pt x="159" y="89"/>
                    <a:pt x="160" y="83"/>
                  </a:cubicBezTo>
                  <a:cubicBezTo>
                    <a:pt x="162" y="77"/>
                    <a:pt x="170" y="76"/>
                    <a:pt x="176" y="77"/>
                  </a:cubicBezTo>
                  <a:cubicBezTo>
                    <a:pt x="207" y="82"/>
                    <a:pt x="232" y="104"/>
                    <a:pt x="262" y="109"/>
                  </a:cubicBezTo>
                  <a:cubicBezTo>
                    <a:pt x="106" y="0"/>
                    <a:pt x="106" y="0"/>
                    <a:pt x="106" y="0"/>
                  </a:cubicBezTo>
                  <a:cubicBezTo>
                    <a:pt x="0" y="77"/>
                    <a:pt x="0" y="77"/>
                    <a:pt x="0" y="77"/>
                  </a:cubicBezTo>
                  <a:cubicBezTo>
                    <a:pt x="6" y="77"/>
                    <a:pt x="12" y="74"/>
                    <a:pt x="17" y="71"/>
                  </a:cubicBezTo>
                  <a:cubicBezTo>
                    <a:pt x="25" y="67"/>
                    <a:pt x="32" y="62"/>
                    <a:pt x="40" y="58"/>
                  </a:cubicBezTo>
                  <a:close/>
                </a:path>
              </a:pathLst>
            </a:custGeom>
            <a:solidFill>
              <a:srgbClr val="ECF0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21" name="Freeform 676"/>
            <p:cNvSpPr/>
            <p:nvPr/>
          </p:nvSpPr>
          <p:spPr bwMode="auto">
            <a:xfrm>
              <a:off x="7618413" y="3937000"/>
              <a:ext cx="273050" cy="153988"/>
            </a:xfrm>
            <a:custGeom>
              <a:avLst/>
              <a:gdLst>
                <a:gd name="T0" fmla="*/ 284 w 297"/>
                <a:gd name="T1" fmla="*/ 51 h 168"/>
                <a:gd name="T2" fmla="*/ 198 w 297"/>
                <a:gd name="T3" fmla="*/ 19 h 168"/>
                <a:gd name="T4" fmla="*/ 182 w 297"/>
                <a:gd name="T5" fmla="*/ 25 h 168"/>
                <a:gd name="T6" fmla="*/ 185 w 297"/>
                <a:gd name="T7" fmla="*/ 41 h 168"/>
                <a:gd name="T8" fmla="*/ 154 w 297"/>
                <a:gd name="T9" fmla="*/ 31 h 168"/>
                <a:gd name="T10" fmla="*/ 154 w 297"/>
                <a:gd name="T11" fmla="*/ 38 h 168"/>
                <a:gd name="T12" fmla="*/ 131 w 297"/>
                <a:gd name="T13" fmla="*/ 23 h 168"/>
                <a:gd name="T14" fmla="*/ 122 w 297"/>
                <a:gd name="T15" fmla="*/ 22 h 168"/>
                <a:gd name="T16" fmla="*/ 122 w 297"/>
                <a:gd name="T17" fmla="*/ 26 h 168"/>
                <a:gd name="T18" fmla="*/ 122 w 297"/>
                <a:gd name="T19" fmla="*/ 45 h 168"/>
                <a:gd name="T20" fmla="*/ 92 w 297"/>
                <a:gd name="T21" fmla="*/ 20 h 168"/>
                <a:gd name="T22" fmla="*/ 83 w 297"/>
                <a:gd name="T23" fmla="*/ 17 h 168"/>
                <a:gd name="T24" fmla="*/ 79 w 297"/>
                <a:gd name="T25" fmla="*/ 23 h 168"/>
                <a:gd name="T26" fmla="*/ 71 w 297"/>
                <a:gd name="T27" fmla="*/ 13 h 168"/>
                <a:gd name="T28" fmla="*/ 64 w 297"/>
                <a:gd name="T29" fmla="*/ 8 h 168"/>
                <a:gd name="T30" fmla="*/ 62 w 297"/>
                <a:gd name="T31" fmla="*/ 0 h 168"/>
                <a:gd name="T32" fmla="*/ 39 w 297"/>
                <a:gd name="T33" fmla="*/ 13 h 168"/>
                <a:gd name="T34" fmla="*/ 22 w 297"/>
                <a:gd name="T35" fmla="*/ 19 h 168"/>
                <a:gd name="T36" fmla="*/ 0 w 297"/>
                <a:gd name="T37" fmla="*/ 35 h 168"/>
                <a:gd name="T38" fmla="*/ 128 w 297"/>
                <a:gd name="T39" fmla="*/ 168 h 168"/>
                <a:gd name="T40" fmla="*/ 297 w 297"/>
                <a:gd name="T41" fmla="*/ 168 h 168"/>
                <a:gd name="T42" fmla="*/ 297 w 297"/>
                <a:gd name="T43" fmla="*/ 60 h 168"/>
                <a:gd name="T44" fmla="*/ 284 w 297"/>
                <a:gd name="T45" fmla="*/ 51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7" h="168">
                  <a:moveTo>
                    <a:pt x="284" y="51"/>
                  </a:moveTo>
                  <a:cubicBezTo>
                    <a:pt x="254" y="46"/>
                    <a:pt x="229" y="24"/>
                    <a:pt x="198" y="19"/>
                  </a:cubicBezTo>
                  <a:cubicBezTo>
                    <a:pt x="192" y="18"/>
                    <a:pt x="184" y="19"/>
                    <a:pt x="182" y="25"/>
                  </a:cubicBezTo>
                  <a:cubicBezTo>
                    <a:pt x="181" y="31"/>
                    <a:pt x="186" y="36"/>
                    <a:pt x="185" y="41"/>
                  </a:cubicBezTo>
                  <a:cubicBezTo>
                    <a:pt x="175" y="37"/>
                    <a:pt x="165" y="33"/>
                    <a:pt x="154" y="31"/>
                  </a:cubicBezTo>
                  <a:cubicBezTo>
                    <a:pt x="154" y="33"/>
                    <a:pt x="154" y="36"/>
                    <a:pt x="154" y="38"/>
                  </a:cubicBezTo>
                  <a:cubicBezTo>
                    <a:pt x="146" y="33"/>
                    <a:pt x="138" y="28"/>
                    <a:pt x="131" y="23"/>
                  </a:cubicBezTo>
                  <a:cubicBezTo>
                    <a:pt x="128" y="21"/>
                    <a:pt x="124" y="20"/>
                    <a:pt x="122" y="22"/>
                  </a:cubicBezTo>
                  <a:cubicBezTo>
                    <a:pt x="122" y="23"/>
                    <a:pt x="122" y="25"/>
                    <a:pt x="122" y="26"/>
                  </a:cubicBezTo>
                  <a:cubicBezTo>
                    <a:pt x="122" y="32"/>
                    <a:pt x="122" y="39"/>
                    <a:pt x="122" y="45"/>
                  </a:cubicBezTo>
                  <a:cubicBezTo>
                    <a:pt x="112" y="36"/>
                    <a:pt x="102" y="28"/>
                    <a:pt x="92" y="20"/>
                  </a:cubicBezTo>
                  <a:cubicBezTo>
                    <a:pt x="90" y="17"/>
                    <a:pt x="86" y="15"/>
                    <a:pt x="83" y="17"/>
                  </a:cubicBezTo>
                  <a:cubicBezTo>
                    <a:pt x="83" y="19"/>
                    <a:pt x="81" y="22"/>
                    <a:pt x="79" y="23"/>
                  </a:cubicBezTo>
                  <a:cubicBezTo>
                    <a:pt x="77" y="19"/>
                    <a:pt x="74" y="15"/>
                    <a:pt x="71" y="13"/>
                  </a:cubicBezTo>
                  <a:cubicBezTo>
                    <a:pt x="68" y="11"/>
                    <a:pt x="66" y="10"/>
                    <a:pt x="64" y="8"/>
                  </a:cubicBezTo>
                  <a:cubicBezTo>
                    <a:pt x="62" y="6"/>
                    <a:pt x="60" y="2"/>
                    <a:pt x="62" y="0"/>
                  </a:cubicBezTo>
                  <a:cubicBezTo>
                    <a:pt x="54" y="4"/>
                    <a:pt x="47" y="9"/>
                    <a:pt x="39" y="13"/>
                  </a:cubicBezTo>
                  <a:cubicBezTo>
                    <a:pt x="34" y="16"/>
                    <a:pt x="28" y="19"/>
                    <a:pt x="22" y="19"/>
                  </a:cubicBezTo>
                  <a:cubicBezTo>
                    <a:pt x="0" y="35"/>
                    <a:pt x="0" y="35"/>
                    <a:pt x="0" y="35"/>
                  </a:cubicBezTo>
                  <a:cubicBezTo>
                    <a:pt x="128" y="168"/>
                    <a:pt x="128" y="168"/>
                    <a:pt x="128" y="168"/>
                  </a:cubicBezTo>
                  <a:cubicBezTo>
                    <a:pt x="297" y="168"/>
                    <a:pt x="297" y="168"/>
                    <a:pt x="297" y="168"/>
                  </a:cubicBezTo>
                  <a:cubicBezTo>
                    <a:pt x="297" y="60"/>
                    <a:pt x="297" y="60"/>
                    <a:pt x="297" y="60"/>
                  </a:cubicBezTo>
                  <a:lnTo>
                    <a:pt x="284" y="51"/>
                  </a:lnTo>
                  <a:close/>
                </a:path>
              </a:pathLst>
            </a:custGeom>
            <a:solidFill>
              <a:srgbClr val="E15C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522" name="Oval 677"/>
          <p:cNvSpPr>
            <a:spLocks noChangeArrowheads="1"/>
          </p:cNvSpPr>
          <p:nvPr/>
        </p:nvSpPr>
        <p:spPr bwMode="auto">
          <a:xfrm>
            <a:off x="8994634" y="2219609"/>
            <a:ext cx="1115492" cy="1115492"/>
          </a:xfrm>
          <a:prstGeom prst="ellipse">
            <a:avLst/>
          </a:prstGeom>
          <a:solidFill>
            <a:srgbClr val="F275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819" name="组合 3818"/>
          <p:cNvGrpSpPr/>
          <p:nvPr/>
        </p:nvGrpSpPr>
        <p:grpSpPr>
          <a:xfrm>
            <a:off x="9231771" y="2413112"/>
            <a:ext cx="648808" cy="741764"/>
            <a:chOff x="6348413" y="3659188"/>
            <a:chExt cx="542926" cy="620712"/>
          </a:xfrm>
        </p:grpSpPr>
        <p:sp>
          <p:nvSpPr>
            <p:cNvPr id="3523" name="Oval 678"/>
            <p:cNvSpPr>
              <a:spLocks noChangeArrowheads="1"/>
            </p:cNvSpPr>
            <p:nvPr/>
          </p:nvSpPr>
          <p:spPr bwMode="auto">
            <a:xfrm>
              <a:off x="6348413" y="4210050"/>
              <a:ext cx="349250" cy="69850"/>
            </a:xfrm>
            <a:prstGeom prst="ellipse">
              <a:avLst/>
            </a:prstGeom>
            <a:solidFill>
              <a:srgbClr val="D14E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24" name="Freeform 679"/>
            <p:cNvSpPr/>
            <p:nvPr/>
          </p:nvSpPr>
          <p:spPr bwMode="auto">
            <a:xfrm>
              <a:off x="6507163" y="3659188"/>
              <a:ext cx="384175" cy="495300"/>
            </a:xfrm>
            <a:custGeom>
              <a:avLst/>
              <a:gdLst>
                <a:gd name="T0" fmla="*/ 274 w 418"/>
                <a:gd name="T1" fmla="*/ 18 h 539"/>
                <a:gd name="T2" fmla="*/ 0 w 418"/>
                <a:gd name="T3" fmla="*/ 432 h 539"/>
                <a:gd name="T4" fmla="*/ 182 w 418"/>
                <a:gd name="T5" fmla="*/ 539 h 539"/>
                <a:gd name="T6" fmla="*/ 410 w 418"/>
                <a:gd name="T7" fmla="*/ 98 h 539"/>
                <a:gd name="T8" fmla="*/ 398 w 418"/>
                <a:gd name="T9" fmla="*/ 57 h 539"/>
                <a:gd name="T10" fmla="*/ 315 w 418"/>
                <a:gd name="T11" fmla="*/ 9 h 539"/>
                <a:gd name="T12" fmla="*/ 274 w 418"/>
                <a:gd name="T13" fmla="*/ 18 h 539"/>
              </a:gdLst>
              <a:ahLst/>
              <a:cxnLst>
                <a:cxn ang="0">
                  <a:pos x="T0" y="T1"/>
                </a:cxn>
                <a:cxn ang="0">
                  <a:pos x="T2" y="T3"/>
                </a:cxn>
                <a:cxn ang="0">
                  <a:pos x="T4" y="T5"/>
                </a:cxn>
                <a:cxn ang="0">
                  <a:pos x="T6" y="T7"/>
                </a:cxn>
                <a:cxn ang="0">
                  <a:pos x="T8" y="T9"/>
                </a:cxn>
                <a:cxn ang="0">
                  <a:pos x="T10" y="T11"/>
                </a:cxn>
                <a:cxn ang="0">
                  <a:pos x="T12" y="T13"/>
                </a:cxn>
              </a:cxnLst>
              <a:rect l="0" t="0" r="r" b="b"/>
              <a:pathLst>
                <a:path w="418" h="539">
                  <a:moveTo>
                    <a:pt x="274" y="18"/>
                  </a:moveTo>
                  <a:cubicBezTo>
                    <a:pt x="0" y="432"/>
                    <a:pt x="0" y="432"/>
                    <a:pt x="0" y="432"/>
                  </a:cubicBezTo>
                  <a:cubicBezTo>
                    <a:pt x="182" y="539"/>
                    <a:pt x="182" y="539"/>
                    <a:pt x="182" y="539"/>
                  </a:cubicBezTo>
                  <a:cubicBezTo>
                    <a:pt x="410" y="98"/>
                    <a:pt x="410" y="98"/>
                    <a:pt x="410" y="98"/>
                  </a:cubicBezTo>
                  <a:cubicBezTo>
                    <a:pt x="418" y="84"/>
                    <a:pt x="412" y="66"/>
                    <a:pt x="398" y="57"/>
                  </a:cubicBezTo>
                  <a:cubicBezTo>
                    <a:pt x="315" y="9"/>
                    <a:pt x="315" y="9"/>
                    <a:pt x="315" y="9"/>
                  </a:cubicBezTo>
                  <a:cubicBezTo>
                    <a:pt x="301" y="0"/>
                    <a:pt x="283" y="5"/>
                    <a:pt x="274" y="18"/>
                  </a:cubicBezTo>
                  <a:close/>
                </a:path>
              </a:pathLst>
            </a:custGeom>
            <a:solidFill>
              <a:srgbClr val="4CA3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25" name="Freeform 680"/>
            <p:cNvSpPr/>
            <p:nvPr/>
          </p:nvSpPr>
          <p:spPr bwMode="auto">
            <a:xfrm>
              <a:off x="6591301" y="3689350"/>
              <a:ext cx="300038" cy="465138"/>
            </a:xfrm>
            <a:custGeom>
              <a:avLst/>
              <a:gdLst>
                <a:gd name="T0" fmla="*/ 0 w 327"/>
                <a:gd name="T1" fmla="*/ 453 h 506"/>
                <a:gd name="T2" fmla="*/ 91 w 327"/>
                <a:gd name="T3" fmla="*/ 506 h 506"/>
                <a:gd name="T4" fmla="*/ 319 w 327"/>
                <a:gd name="T5" fmla="*/ 65 h 506"/>
                <a:gd name="T6" fmla="*/ 307 w 327"/>
                <a:gd name="T7" fmla="*/ 24 h 506"/>
                <a:gd name="T8" fmla="*/ 266 w 327"/>
                <a:gd name="T9" fmla="*/ 0 h 506"/>
                <a:gd name="T10" fmla="*/ 0 w 327"/>
                <a:gd name="T11" fmla="*/ 453 h 506"/>
              </a:gdLst>
              <a:ahLst/>
              <a:cxnLst>
                <a:cxn ang="0">
                  <a:pos x="T0" y="T1"/>
                </a:cxn>
                <a:cxn ang="0">
                  <a:pos x="T2" y="T3"/>
                </a:cxn>
                <a:cxn ang="0">
                  <a:pos x="T4" y="T5"/>
                </a:cxn>
                <a:cxn ang="0">
                  <a:pos x="T6" y="T7"/>
                </a:cxn>
                <a:cxn ang="0">
                  <a:pos x="T8" y="T9"/>
                </a:cxn>
                <a:cxn ang="0">
                  <a:pos x="T10" y="T11"/>
                </a:cxn>
              </a:cxnLst>
              <a:rect l="0" t="0" r="r" b="b"/>
              <a:pathLst>
                <a:path w="327" h="506">
                  <a:moveTo>
                    <a:pt x="0" y="453"/>
                  </a:moveTo>
                  <a:cubicBezTo>
                    <a:pt x="91" y="506"/>
                    <a:pt x="91" y="506"/>
                    <a:pt x="91" y="506"/>
                  </a:cubicBezTo>
                  <a:cubicBezTo>
                    <a:pt x="319" y="65"/>
                    <a:pt x="319" y="65"/>
                    <a:pt x="319" y="65"/>
                  </a:cubicBezTo>
                  <a:cubicBezTo>
                    <a:pt x="327" y="51"/>
                    <a:pt x="321" y="33"/>
                    <a:pt x="307" y="24"/>
                  </a:cubicBezTo>
                  <a:cubicBezTo>
                    <a:pt x="266" y="0"/>
                    <a:pt x="266" y="0"/>
                    <a:pt x="266" y="0"/>
                  </a:cubicBezTo>
                  <a:lnTo>
                    <a:pt x="0" y="453"/>
                  </a:lnTo>
                  <a:close/>
                </a:path>
              </a:pathLst>
            </a:custGeom>
            <a:solidFill>
              <a:srgbClr val="18688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26" name="Freeform 681"/>
            <p:cNvSpPr/>
            <p:nvPr/>
          </p:nvSpPr>
          <p:spPr bwMode="auto">
            <a:xfrm>
              <a:off x="6742113" y="3659188"/>
              <a:ext cx="149225" cy="119063"/>
            </a:xfrm>
            <a:custGeom>
              <a:avLst/>
              <a:gdLst>
                <a:gd name="T0" fmla="*/ 19 w 163"/>
                <a:gd name="T1" fmla="*/ 18 h 129"/>
                <a:gd name="T2" fmla="*/ 0 w 163"/>
                <a:gd name="T3" fmla="*/ 47 h 129"/>
                <a:gd name="T4" fmla="*/ 139 w 163"/>
                <a:gd name="T5" fmla="*/ 129 h 129"/>
                <a:gd name="T6" fmla="*/ 155 w 163"/>
                <a:gd name="T7" fmla="*/ 98 h 129"/>
                <a:gd name="T8" fmla="*/ 143 w 163"/>
                <a:gd name="T9" fmla="*/ 57 h 129"/>
                <a:gd name="T10" fmla="*/ 60 w 163"/>
                <a:gd name="T11" fmla="*/ 9 h 129"/>
                <a:gd name="T12" fmla="*/ 19 w 163"/>
                <a:gd name="T13" fmla="*/ 18 h 129"/>
              </a:gdLst>
              <a:ahLst/>
              <a:cxnLst>
                <a:cxn ang="0">
                  <a:pos x="T0" y="T1"/>
                </a:cxn>
                <a:cxn ang="0">
                  <a:pos x="T2" y="T3"/>
                </a:cxn>
                <a:cxn ang="0">
                  <a:pos x="T4" y="T5"/>
                </a:cxn>
                <a:cxn ang="0">
                  <a:pos x="T6" y="T7"/>
                </a:cxn>
                <a:cxn ang="0">
                  <a:pos x="T8" y="T9"/>
                </a:cxn>
                <a:cxn ang="0">
                  <a:pos x="T10" y="T11"/>
                </a:cxn>
                <a:cxn ang="0">
                  <a:pos x="T12" y="T13"/>
                </a:cxn>
              </a:cxnLst>
              <a:rect l="0" t="0" r="r" b="b"/>
              <a:pathLst>
                <a:path w="163" h="129">
                  <a:moveTo>
                    <a:pt x="19" y="18"/>
                  </a:moveTo>
                  <a:cubicBezTo>
                    <a:pt x="0" y="47"/>
                    <a:pt x="0" y="47"/>
                    <a:pt x="0" y="47"/>
                  </a:cubicBezTo>
                  <a:cubicBezTo>
                    <a:pt x="139" y="129"/>
                    <a:pt x="139" y="129"/>
                    <a:pt x="139" y="129"/>
                  </a:cubicBezTo>
                  <a:cubicBezTo>
                    <a:pt x="155" y="98"/>
                    <a:pt x="155" y="98"/>
                    <a:pt x="155" y="98"/>
                  </a:cubicBezTo>
                  <a:cubicBezTo>
                    <a:pt x="163" y="84"/>
                    <a:pt x="157" y="66"/>
                    <a:pt x="143" y="57"/>
                  </a:cubicBezTo>
                  <a:cubicBezTo>
                    <a:pt x="60" y="9"/>
                    <a:pt x="60" y="9"/>
                    <a:pt x="60" y="9"/>
                  </a:cubicBezTo>
                  <a:cubicBezTo>
                    <a:pt x="46" y="0"/>
                    <a:pt x="28" y="5"/>
                    <a:pt x="19" y="18"/>
                  </a:cubicBezTo>
                  <a:close/>
                </a:path>
              </a:pathLst>
            </a:custGeom>
            <a:solidFill>
              <a:srgbClr val="F0C9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27" name="Freeform 682"/>
            <p:cNvSpPr/>
            <p:nvPr/>
          </p:nvSpPr>
          <p:spPr bwMode="auto">
            <a:xfrm>
              <a:off x="6802438" y="3687763"/>
              <a:ext cx="88900" cy="90488"/>
            </a:xfrm>
            <a:custGeom>
              <a:avLst/>
              <a:gdLst>
                <a:gd name="T0" fmla="*/ 0 w 96"/>
                <a:gd name="T1" fmla="*/ 55 h 98"/>
                <a:gd name="T2" fmla="*/ 72 w 96"/>
                <a:gd name="T3" fmla="*/ 98 h 98"/>
                <a:gd name="T4" fmla="*/ 88 w 96"/>
                <a:gd name="T5" fmla="*/ 67 h 98"/>
                <a:gd name="T6" fmla="*/ 76 w 96"/>
                <a:gd name="T7" fmla="*/ 26 h 98"/>
                <a:gd name="T8" fmla="*/ 32 w 96"/>
                <a:gd name="T9" fmla="*/ 0 h 98"/>
                <a:gd name="T10" fmla="*/ 0 w 96"/>
                <a:gd name="T11" fmla="*/ 55 h 98"/>
              </a:gdLst>
              <a:ahLst/>
              <a:cxnLst>
                <a:cxn ang="0">
                  <a:pos x="T0" y="T1"/>
                </a:cxn>
                <a:cxn ang="0">
                  <a:pos x="T2" y="T3"/>
                </a:cxn>
                <a:cxn ang="0">
                  <a:pos x="T4" y="T5"/>
                </a:cxn>
                <a:cxn ang="0">
                  <a:pos x="T6" y="T7"/>
                </a:cxn>
                <a:cxn ang="0">
                  <a:pos x="T8" y="T9"/>
                </a:cxn>
                <a:cxn ang="0">
                  <a:pos x="T10" y="T11"/>
                </a:cxn>
              </a:cxnLst>
              <a:rect l="0" t="0" r="r" b="b"/>
              <a:pathLst>
                <a:path w="96" h="98">
                  <a:moveTo>
                    <a:pt x="0" y="55"/>
                  </a:moveTo>
                  <a:cubicBezTo>
                    <a:pt x="72" y="98"/>
                    <a:pt x="72" y="98"/>
                    <a:pt x="72" y="98"/>
                  </a:cubicBezTo>
                  <a:cubicBezTo>
                    <a:pt x="88" y="67"/>
                    <a:pt x="88" y="67"/>
                    <a:pt x="88" y="67"/>
                  </a:cubicBezTo>
                  <a:cubicBezTo>
                    <a:pt x="96" y="53"/>
                    <a:pt x="90" y="35"/>
                    <a:pt x="76" y="26"/>
                  </a:cubicBezTo>
                  <a:cubicBezTo>
                    <a:pt x="32" y="0"/>
                    <a:pt x="32" y="0"/>
                    <a:pt x="32" y="0"/>
                  </a:cubicBezTo>
                  <a:lnTo>
                    <a:pt x="0" y="55"/>
                  </a:lnTo>
                  <a:close/>
                </a:path>
              </a:pathLst>
            </a:custGeom>
            <a:solidFill>
              <a:srgbClr val="D1A52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28" name="Freeform 683"/>
            <p:cNvSpPr/>
            <p:nvPr/>
          </p:nvSpPr>
          <p:spPr bwMode="auto">
            <a:xfrm>
              <a:off x="6483351" y="4056063"/>
              <a:ext cx="190500" cy="169863"/>
            </a:xfrm>
            <a:custGeom>
              <a:avLst/>
              <a:gdLst>
                <a:gd name="T0" fmla="*/ 21 w 208"/>
                <a:gd name="T1" fmla="*/ 52 h 184"/>
                <a:gd name="T2" fmla="*/ 31 w 208"/>
                <a:gd name="T3" fmla="*/ 166 h 184"/>
                <a:gd name="T4" fmla="*/ 41 w 208"/>
                <a:gd name="T5" fmla="*/ 172 h 184"/>
                <a:gd name="T6" fmla="*/ 51 w 208"/>
                <a:gd name="T7" fmla="*/ 178 h 184"/>
                <a:gd name="T8" fmla="*/ 61 w 208"/>
                <a:gd name="T9" fmla="*/ 184 h 184"/>
                <a:gd name="T10" fmla="*/ 166 w 208"/>
                <a:gd name="T11" fmla="*/ 137 h 184"/>
                <a:gd name="T12" fmla="*/ 208 w 208"/>
                <a:gd name="T13" fmla="*/ 106 h 184"/>
                <a:gd name="T14" fmla="*/ 123 w 208"/>
                <a:gd name="T15" fmla="*/ 56 h 184"/>
                <a:gd name="T16" fmla="*/ 113 w 208"/>
                <a:gd name="T17" fmla="*/ 50 h 184"/>
                <a:gd name="T18" fmla="*/ 27 w 208"/>
                <a:gd name="T19" fmla="*/ 0 h 184"/>
                <a:gd name="T20" fmla="*/ 21 w 208"/>
                <a:gd name="T21" fmla="*/ 52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8" h="184">
                  <a:moveTo>
                    <a:pt x="21" y="52"/>
                  </a:moveTo>
                  <a:cubicBezTo>
                    <a:pt x="43" y="69"/>
                    <a:pt x="50" y="122"/>
                    <a:pt x="31" y="166"/>
                  </a:cubicBezTo>
                  <a:cubicBezTo>
                    <a:pt x="41" y="172"/>
                    <a:pt x="41" y="172"/>
                    <a:pt x="41" y="172"/>
                  </a:cubicBezTo>
                  <a:cubicBezTo>
                    <a:pt x="51" y="178"/>
                    <a:pt x="51" y="178"/>
                    <a:pt x="51" y="178"/>
                  </a:cubicBezTo>
                  <a:cubicBezTo>
                    <a:pt x="61" y="184"/>
                    <a:pt x="61" y="184"/>
                    <a:pt x="61" y="184"/>
                  </a:cubicBezTo>
                  <a:cubicBezTo>
                    <a:pt x="90" y="146"/>
                    <a:pt x="140" y="127"/>
                    <a:pt x="166" y="137"/>
                  </a:cubicBezTo>
                  <a:cubicBezTo>
                    <a:pt x="191" y="147"/>
                    <a:pt x="208" y="106"/>
                    <a:pt x="208" y="106"/>
                  </a:cubicBezTo>
                  <a:cubicBezTo>
                    <a:pt x="123" y="56"/>
                    <a:pt x="123" y="56"/>
                    <a:pt x="123" y="56"/>
                  </a:cubicBezTo>
                  <a:cubicBezTo>
                    <a:pt x="113" y="50"/>
                    <a:pt x="113" y="50"/>
                    <a:pt x="113" y="50"/>
                  </a:cubicBezTo>
                  <a:cubicBezTo>
                    <a:pt x="27" y="0"/>
                    <a:pt x="27" y="0"/>
                    <a:pt x="27" y="0"/>
                  </a:cubicBezTo>
                  <a:cubicBezTo>
                    <a:pt x="27" y="0"/>
                    <a:pt x="0" y="35"/>
                    <a:pt x="21" y="52"/>
                  </a:cubicBezTo>
                  <a:close/>
                </a:path>
              </a:pathLst>
            </a:custGeom>
            <a:solidFill>
              <a:srgbClr val="ECC9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29" name="Freeform 684"/>
            <p:cNvSpPr/>
            <p:nvPr/>
          </p:nvSpPr>
          <p:spPr bwMode="auto">
            <a:xfrm>
              <a:off x="6497638" y="4208463"/>
              <a:ext cx="41275" cy="31750"/>
            </a:xfrm>
            <a:custGeom>
              <a:avLst/>
              <a:gdLst>
                <a:gd name="T0" fmla="*/ 20 w 26"/>
                <a:gd name="T1" fmla="*/ 20 h 20"/>
                <a:gd name="T2" fmla="*/ 26 w 26"/>
                <a:gd name="T3" fmla="*/ 11 h 20"/>
                <a:gd name="T4" fmla="*/ 9 w 26"/>
                <a:gd name="T5" fmla="*/ 0 h 20"/>
                <a:gd name="T6" fmla="*/ 0 w 26"/>
                <a:gd name="T7" fmla="*/ 15 h 20"/>
                <a:gd name="T8" fmla="*/ 20 w 26"/>
                <a:gd name="T9" fmla="*/ 20 h 20"/>
              </a:gdLst>
              <a:ahLst/>
              <a:cxnLst>
                <a:cxn ang="0">
                  <a:pos x="T0" y="T1"/>
                </a:cxn>
                <a:cxn ang="0">
                  <a:pos x="T2" y="T3"/>
                </a:cxn>
                <a:cxn ang="0">
                  <a:pos x="T4" y="T5"/>
                </a:cxn>
                <a:cxn ang="0">
                  <a:pos x="T6" y="T7"/>
                </a:cxn>
                <a:cxn ang="0">
                  <a:pos x="T8" y="T9"/>
                </a:cxn>
              </a:cxnLst>
              <a:rect l="0" t="0" r="r" b="b"/>
              <a:pathLst>
                <a:path w="26" h="20">
                  <a:moveTo>
                    <a:pt x="20" y="20"/>
                  </a:moveTo>
                  <a:lnTo>
                    <a:pt x="26" y="11"/>
                  </a:lnTo>
                  <a:lnTo>
                    <a:pt x="9" y="0"/>
                  </a:lnTo>
                  <a:lnTo>
                    <a:pt x="0" y="15"/>
                  </a:lnTo>
                  <a:lnTo>
                    <a:pt x="20" y="20"/>
                  </a:lnTo>
                  <a:close/>
                </a:path>
              </a:pathLst>
            </a:custGeom>
            <a:solidFill>
              <a:srgbClr val="23387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30" name="Freeform 685"/>
            <p:cNvSpPr/>
            <p:nvPr/>
          </p:nvSpPr>
          <p:spPr bwMode="auto">
            <a:xfrm>
              <a:off x="6515101" y="4216400"/>
              <a:ext cx="23813" cy="23813"/>
            </a:xfrm>
            <a:custGeom>
              <a:avLst/>
              <a:gdLst>
                <a:gd name="T0" fmla="*/ 0 w 15"/>
                <a:gd name="T1" fmla="*/ 13 h 15"/>
                <a:gd name="T2" fmla="*/ 9 w 15"/>
                <a:gd name="T3" fmla="*/ 15 h 15"/>
                <a:gd name="T4" fmla="*/ 15 w 15"/>
                <a:gd name="T5" fmla="*/ 6 h 15"/>
                <a:gd name="T6" fmla="*/ 7 w 15"/>
                <a:gd name="T7" fmla="*/ 0 h 15"/>
                <a:gd name="T8" fmla="*/ 0 w 15"/>
                <a:gd name="T9" fmla="*/ 13 h 15"/>
              </a:gdLst>
              <a:ahLst/>
              <a:cxnLst>
                <a:cxn ang="0">
                  <a:pos x="T0" y="T1"/>
                </a:cxn>
                <a:cxn ang="0">
                  <a:pos x="T2" y="T3"/>
                </a:cxn>
                <a:cxn ang="0">
                  <a:pos x="T4" y="T5"/>
                </a:cxn>
                <a:cxn ang="0">
                  <a:pos x="T6" y="T7"/>
                </a:cxn>
                <a:cxn ang="0">
                  <a:pos x="T8" y="T9"/>
                </a:cxn>
              </a:cxnLst>
              <a:rect l="0" t="0" r="r" b="b"/>
              <a:pathLst>
                <a:path w="15" h="15">
                  <a:moveTo>
                    <a:pt x="0" y="13"/>
                  </a:moveTo>
                  <a:lnTo>
                    <a:pt x="9" y="15"/>
                  </a:lnTo>
                  <a:lnTo>
                    <a:pt x="15" y="6"/>
                  </a:lnTo>
                  <a:lnTo>
                    <a:pt x="7" y="0"/>
                  </a:lnTo>
                  <a:lnTo>
                    <a:pt x="0" y="13"/>
                  </a:lnTo>
                  <a:close/>
                </a:path>
              </a:pathLst>
            </a:custGeom>
            <a:solidFill>
              <a:srgbClr val="111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531" name="Freeform 686"/>
          <p:cNvSpPr/>
          <p:nvPr/>
        </p:nvSpPr>
        <p:spPr bwMode="auto">
          <a:xfrm>
            <a:off x="665904" y="3488765"/>
            <a:ext cx="1115492" cy="1113596"/>
          </a:xfrm>
          <a:custGeom>
            <a:avLst/>
            <a:gdLst>
              <a:gd name="T0" fmla="*/ 508 w 1016"/>
              <a:gd name="T1" fmla="*/ 0 h 1016"/>
              <a:gd name="T2" fmla="*/ 0 w 1016"/>
              <a:gd name="T3" fmla="*/ 508 h 1016"/>
              <a:gd name="T4" fmla="*/ 81 w 1016"/>
              <a:gd name="T5" fmla="*/ 783 h 1016"/>
              <a:gd name="T6" fmla="*/ 508 w 1016"/>
              <a:gd name="T7" fmla="*/ 1016 h 1016"/>
              <a:gd name="T8" fmla="*/ 935 w 1016"/>
              <a:gd name="T9" fmla="*/ 783 h 1016"/>
              <a:gd name="T10" fmla="*/ 1016 w 1016"/>
              <a:gd name="T11" fmla="*/ 508 h 1016"/>
              <a:gd name="T12" fmla="*/ 508 w 1016"/>
              <a:gd name="T13" fmla="*/ 0 h 1016"/>
            </a:gdLst>
            <a:ahLst/>
            <a:cxnLst>
              <a:cxn ang="0">
                <a:pos x="T0" y="T1"/>
              </a:cxn>
              <a:cxn ang="0">
                <a:pos x="T2" y="T3"/>
              </a:cxn>
              <a:cxn ang="0">
                <a:pos x="T4" y="T5"/>
              </a:cxn>
              <a:cxn ang="0">
                <a:pos x="T6" y="T7"/>
              </a:cxn>
              <a:cxn ang="0">
                <a:pos x="T8" y="T9"/>
              </a:cxn>
              <a:cxn ang="0">
                <a:pos x="T10" y="T11"/>
              </a:cxn>
              <a:cxn ang="0">
                <a:pos x="T12" y="T13"/>
              </a:cxn>
            </a:cxnLst>
            <a:rect l="0" t="0" r="r" b="b"/>
            <a:pathLst>
              <a:path w="1016" h="1016">
                <a:moveTo>
                  <a:pt x="508" y="0"/>
                </a:moveTo>
                <a:cubicBezTo>
                  <a:pt x="228" y="0"/>
                  <a:pt x="0" y="227"/>
                  <a:pt x="0" y="508"/>
                </a:cubicBezTo>
                <a:cubicBezTo>
                  <a:pt x="0" y="609"/>
                  <a:pt x="30" y="704"/>
                  <a:pt x="81" y="783"/>
                </a:cubicBezTo>
                <a:cubicBezTo>
                  <a:pt x="172" y="923"/>
                  <a:pt x="329" y="1016"/>
                  <a:pt x="508" y="1016"/>
                </a:cubicBezTo>
                <a:cubicBezTo>
                  <a:pt x="687" y="1016"/>
                  <a:pt x="845" y="923"/>
                  <a:pt x="935" y="783"/>
                </a:cubicBezTo>
                <a:cubicBezTo>
                  <a:pt x="986" y="704"/>
                  <a:pt x="1016" y="609"/>
                  <a:pt x="1016" y="508"/>
                </a:cubicBezTo>
                <a:cubicBezTo>
                  <a:pt x="1016" y="227"/>
                  <a:pt x="789" y="0"/>
                  <a:pt x="508" y="0"/>
                </a:cubicBezTo>
                <a:close/>
              </a:path>
            </a:pathLst>
          </a:custGeom>
          <a:solidFill>
            <a:srgbClr val="3CA8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825" name="组合 3824"/>
          <p:cNvGrpSpPr/>
          <p:nvPr/>
        </p:nvGrpSpPr>
        <p:grpSpPr>
          <a:xfrm>
            <a:off x="952366" y="3706931"/>
            <a:ext cx="546363" cy="684851"/>
            <a:chOff x="4314826" y="4754563"/>
            <a:chExt cx="457200" cy="573087"/>
          </a:xfrm>
        </p:grpSpPr>
        <p:sp>
          <p:nvSpPr>
            <p:cNvPr id="3532" name="Freeform 687"/>
            <p:cNvSpPr/>
            <p:nvPr/>
          </p:nvSpPr>
          <p:spPr bwMode="auto">
            <a:xfrm>
              <a:off x="4343401" y="4754563"/>
              <a:ext cx="428625" cy="541338"/>
            </a:xfrm>
            <a:custGeom>
              <a:avLst/>
              <a:gdLst>
                <a:gd name="T0" fmla="*/ 454 w 467"/>
                <a:gd name="T1" fmla="*/ 4 h 589"/>
                <a:gd name="T2" fmla="*/ 20 w 467"/>
                <a:gd name="T3" fmla="*/ 0 h 589"/>
                <a:gd name="T4" fmla="*/ 6 w 467"/>
                <a:gd name="T5" fmla="*/ 13 h 589"/>
                <a:gd name="T6" fmla="*/ 1 w 467"/>
                <a:gd name="T7" fmla="*/ 571 h 589"/>
                <a:gd name="T8" fmla="*/ 14 w 467"/>
                <a:gd name="T9" fmla="*/ 585 h 589"/>
                <a:gd name="T10" fmla="*/ 448 w 467"/>
                <a:gd name="T11" fmla="*/ 589 h 589"/>
                <a:gd name="T12" fmla="*/ 461 w 467"/>
                <a:gd name="T13" fmla="*/ 576 h 589"/>
                <a:gd name="T14" fmla="*/ 467 w 467"/>
                <a:gd name="T15" fmla="*/ 18 h 589"/>
                <a:gd name="T16" fmla="*/ 454 w 467"/>
                <a:gd name="T17" fmla="*/ 4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589">
                  <a:moveTo>
                    <a:pt x="454" y="4"/>
                  </a:moveTo>
                  <a:cubicBezTo>
                    <a:pt x="20" y="0"/>
                    <a:pt x="20" y="0"/>
                    <a:pt x="20" y="0"/>
                  </a:cubicBezTo>
                  <a:cubicBezTo>
                    <a:pt x="12" y="0"/>
                    <a:pt x="6" y="6"/>
                    <a:pt x="6" y="13"/>
                  </a:cubicBezTo>
                  <a:cubicBezTo>
                    <a:pt x="1" y="571"/>
                    <a:pt x="1" y="571"/>
                    <a:pt x="1" y="571"/>
                  </a:cubicBezTo>
                  <a:cubicBezTo>
                    <a:pt x="0" y="578"/>
                    <a:pt x="6" y="585"/>
                    <a:pt x="14" y="585"/>
                  </a:cubicBezTo>
                  <a:cubicBezTo>
                    <a:pt x="448" y="589"/>
                    <a:pt x="448" y="589"/>
                    <a:pt x="448" y="589"/>
                  </a:cubicBezTo>
                  <a:cubicBezTo>
                    <a:pt x="455" y="589"/>
                    <a:pt x="461" y="583"/>
                    <a:pt x="461" y="576"/>
                  </a:cubicBezTo>
                  <a:cubicBezTo>
                    <a:pt x="467" y="18"/>
                    <a:pt x="467" y="18"/>
                    <a:pt x="467" y="18"/>
                  </a:cubicBezTo>
                  <a:cubicBezTo>
                    <a:pt x="467" y="10"/>
                    <a:pt x="461" y="4"/>
                    <a:pt x="454" y="4"/>
                  </a:cubicBezTo>
                  <a:close/>
                </a:path>
              </a:pathLst>
            </a:custGeom>
            <a:solidFill>
              <a:srgbClr val="BE3F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33" name="Freeform 688"/>
            <p:cNvSpPr/>
            <p:nvPr/>
          </p:nvSpPr>
          <p:spPr bwMode="auto">
            <a:xfrm>
              <a:off x="4314826" y="4810125"/>
              <a:ext cx="390525" cy="517525"/>
            </a:xfrm>
            <a:custGeom>
              <a:avLst/>
              <a:gdLst>
                <a:gd name="T0" fmla="*/ 304 w 425"/>
                <a:gd name="T1" fmla="*/ 3 h 565"/>
                <a:gd name="T2" fmla="*/ 17 w 425"/>
                <a:gd name="T3" fmla="*/ 0 h 565"/>
                <a:gd name="T4" fmla="*/ 5 w 425"/>
                <a:gd name="T5" fmla="*/ 12 h 565"/>
                <a:gd name="T6" fmla="*/ 0 w 425"/>
                <a:gd name="T7" fmla="*/ 548 h 565"/>
                <a:gd name="T8" fmla="*/ 12 w 425"/>
                <a:gd name="T9" fmla="*/ 561 h 565"/>
                <a:gd name="T10" fmla="*/ 409 w 425"/>
                <a:gd name="T11" fmla="*/ 565 h 565"/>
                <a:gd name="T12" fmla="*/ 421 w 425"/>
                <a:gd name="T13" fmla="*/ 553 h 565"/>
                <a:gd name="T14" fmla="*/ 425 w 425"/>
                <a:gd name="T15" fmla="*/ 127 h 565"/>
                <a:gd name="T16" fmla="*/ 304 w 425"/>
                <a:gd name="T17" fmla="*/ 3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5" h="565">
                  <a:moveTo>
                    <a:pt x="304" y="3"/>
                  </a:moveTo>
                  <a:cubicBezTo>
                    <a:pt x="17" y="0"/>
                    <a:pt x="17" y="0"/>
                    <a:pt x="17" y="0"/>
                  </a:cubicBezTo>
                  <a:cubicBezTo>
                    <a:pt x="11" y="0"/>
                    <a:pt x="5" y="5"/>
                    <a:pt x="5" y="12"/>
                  </a:cubicBezTo>
                  <a:cubicBezTo>
                    <a:pt x="0" y="548"/>
                    <a:pt x="0" y="548"/>
                    <a:pt x="0" y="548"/>
                  </a:cubicBezTo>
                  <a:cubicBezTo>
                    <a:pt x="0" y="555"/>
                    <a:pt x="5" y="560"/>
                    <a:pt x="12" y="561"/>
                  </a:cubicBezTo>
                  <a:cubicBezTo>
                    <a:pt x="409" y="565"/>
                    <a:pt x="409" y="565"/>
                    <a:pt x="409" y="565"/>
                  </a:cubicBezTo>
                  <a:cubicBezTo>
                    <a:pt x="416" y="565"/>
                    <a:pt x="421" y="559"/>
                    <a:pt x="421" y="553"/>
                  </a:cubicBezTo>
                  <a:cubicBezTo>
                    <a:pt x="425" y="127"/>
                    <a:pt x="425" y="127"/>
                    <a:pt x="425" y="127"/>
                  </a:cubicBezTo>
                  <a:lnTo>
                    <a:pt x="304" y="3"/>
                  </a:lnTo>
                  <a:close/>
                </a:path>
              </a:pathLst>
            </a:custGeom>
            <a:solidFill>
              <a:srgbClr val="ECF0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34" name="Freeform 689"/>
            <p:cNvSpPr/>
            <p:nvPr/>
          </p:nvSpPr>
          <p:spPr bwMode="auto">
            <a:xfrm>
              <a:off x="4319588" y="4881563"/>
              <a:ext cx="330200" cy="7938"/>
            </a:xfrm>
            <a:custGeom>
              <a:avLst/>
              <a:gdLst>
                <a:gd name="T0" fmla="*/ 208 w 208"/>
                <a:gd name="T1" fmla="*/ 5 h 5"/>
                <a:gd name="T2" fmla="*/ 0 w 208"/>
                <a:gd name="T3" fmla="*/ 3 h 5"/>
                <a:gd name="T4" fmla="*/ 0 w 208"/>
                <a:gd name="T5" fmla="*/ 0 h 5"/>
                <a:gd name="T6" fmla="*/ 208 w 208"/>
                <a:gd name="T7" fmla="*/ 3 h 5"/>
                <a:gd name="T8" fmla="*/ 208 w 208"/>
                <a:gd name="T9" fmla="*/ 5 h 5"/>
              </a:gdLst>
              <a:ahLst/>
              <a:cxnLst>
                <a:cxn ang="0">
                  <a:pos x="T0" y="T1"/>
                </a:cxn>
                <a:cxn ang="0">
                  <a:pos x="T2" y="T3"/>
                </a:cxn>
                <a:cxn ang="0">
                  <a:pos x="T4" y="T5"/>
                </a:cxn>
                <a:cxn ang="0">
                  <a:pos x="T6" y="T7"/>
                </a:cxn>
                <a:cxn ang="0">
                  <a:pos x="T8" y="T9"/>
                </a:cxn>
              </a:cxnLst>
              <a:rect l="0" t="0" r="r" b="b"/>
              <a:pathLst>
                <a:path w="208" h="5">
                  <a:moveTo>
                    <a:pt x="208" y="5"/>
                  </a:moveTo>
                  <a:lnTo>
                    <a:pt x="0" y="3"/>
                  </a:lnTo>
                  <a:lnTo>
                    <a:pt x="0" y="0"/>
                  </a:lnTo>
                  <a:lnTo>
                    <a:pt x="208" y="3"/>
                  </a:lnTo>
                  <a:lnTo>
                    <a:pt x="208" y="5"/>
                  </a:lnTo>
                  <a:close/>
                </a:path>
              </a:pathLst>
            </a:custGeom>
            <a:solidFill>
              <a:srgbClr val="BBBF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35" name="Freeform 690"/>
            <p:cNvSpPr/>
            <p:nvPr/>
          </p:nvSpPr>
          <p:spPr bwMode="auto">
            <a:xfrm>
              <a:off x="4319588" y="4927600"/>
              <a:ext cx="385763" cy="7938"/>
            </a:xfrm>
            <a:custGeom>
              <a:avLst/>
              <a:gdLst>
                <a:gd name="T0" fmla="*/ 243 w 243"/>
                <a:gd name="T1" fmla="*/ 5 h 5"/>
                <a:gd name="T2" fmla="*/ 0 w 243"/>
                <a:gd name="T3" fmla="*/ 2 h 5"/>
                <a:gd name="T4" fmla="*/ 0 w 243"/>
                <a:gd name="T5" fmla="*/ 0 h 5"/>
                <a:gd name="T6" fmla="*/ 243 w 243"/>
                <a:gd name="T7" fmla="*/ 2 h 5"/>
                <a:gd name="T8" fmla="*/ 243 w 243"/>
                <a:gd name="T9" fmla="*/ 5 h 5"/>
              </a:gdLst>
              <a:ahLst/>
              <a:cxnLst>
                <a:cxn ang="0">
                  <a:pos x="T0" y="T1"/>
                </a:cxn>
                <a:cxn ang="0">
                  <a:pos x="T2" y="T3"/>
                </a:cxn>
                <a:cxn ang="0">
                  <a:pos x="T4" y="T5"/>
                </a:cxn>
                <a:cxn ang="0">
                  <a:pos x="T6" y="T7"/>
                </a:cxn>
                <a:cxn ang="0">
                  <a:pos x="T8" y="T9"/>
                </a:cxn>
              </a:cxnLst>
              <a:rect l="0" t="0" r="r" b="b"/>
              <a:pathLst>
                <a:path w="243" h="5">
                  <a:moveTo>
                    <a:pt x="243" y="5"/>
                  </a:moveTo>
                  <a:lnTo>
                    <a:pt x="0" y="2"/>
                  </a:lnTo>
                  <a:lnTo>
                    <a:pt x="0" y="0"/>
                  </a:lnTo>
                  <a:lnTo>
                    <a:pt x="243" y="2"/>
                  </a:lnTo>
                  <a:lnTo>
                    <a:pt x="243" y="5"/>
                  </a:lnTo>
                  <a:close/>
                </a:path>
              </a:pathLst>
            </a:custGeom>
            <a:solidFill>
              <a:srgbClr val="BBBF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36" name="Freeform 691"/>
            <p:cNvSpPr/>
            <p:nvPr/>
          </p:nvSpPr>
          <p:spPr bwMode="auto">
            <a:xfrm>
              <a:off x="4318001" y="4973638"/>
              <a:ext cx="387350" cy="7938"/>
            </a:xfrm>
            <a:custGeom>
              <a:avLst/>
              <a:gdLst>
                <a:gd name="T0" fmla="*/ 244 w 244"/>
                <a:gd name="T1" fmla="*/ 5 h 5"/>
                <a:gd name="T2" fmla="*/ 0 w 244"/>
                <a:gd name="T3" fmla="*/ 2 h 5"/>
                <a:gd name="T4" fmla="*/ 0 w 244"/>
                <a:gd name="T5" fmla="*/ 0 h 5"/>
                <a:gd name="T6" fmla="*/ 244 w 244"/>
                <a:gd name="T7" fmla="*/ 2 h 5"/>
                <a:gd name="T8" fmla="*/ 244 w 244"/>
                <a:gd name="T9" fmla="*/ 5 h 5"/>
              </a:gdLst>
              <a:ahLst/>
              <a:cxnLst>
                <a:cxn ang="0">
                  <a:pos x="T0" y="T1"/>
                </a:cxn>
                <a:cxn ang="0">
                  <a:pos x="T2" y="T3"/>
                </a:cxn>
                <a:cxn ang="0">
                  <a:pos x="T4" y="T5"/>
                </a:cxn>
                <a:cxn ang="0">
                  <a:pos x="T6" y="T7"/>
                </a:cxn>
                <a:cxn ang="0">
                  <a:pos x="T8" y="T9"/>
                </a:cxn>
              </a:cxnLst>
              <a:rect l="0" t="0" r="r" b="b"/>
              <a:pathLst>
                <a:path w="244" h="5">
                  <a:moveTo>
                    <a:pt x="244" y="5"/>
                  </a:moveTo>
                  <a:lnTo>
                    <a:pt x="0" y="2"/>
                  </a:lnTo>
                  <a:lnTo>
                    <a:pt x="0" y="0"/>
                  </a:lnTo>
                  <a:lnTo>
                    <a:pt x="244" y="2"/>
                  </a:lnTo>
                  <a:lnTo>
                    <a:pt x="244" y="5"/>
                  </a:lnTo>
                  <a:close/>
                </a:path>
              </a:pathLst>
            </a:custGeom>
            <a:solidFill>
              <a:srgbClr val="BBBF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37" name="Freeform 692"/>
            <p:cNvSpPr/>
            <p:nvPr/>
          </p:nvSpPr>
          <p:spPr bwMode="auto">
            <a:xfrm>
              <a:off x="4318001" y="5018088"/>
              <a:ext cx="387350" cy="7938"/>
            </a:xfrm>
            <a:custGeom>
              <a:avLst/>
              <a:gdLst>
                <a:gd name="T0" fmla="*/ 244 w 244"/>
                <a:gd name="T1" fmla="*/ 5 h 5"/>
                <a:gd name="T2" fmla="*/ 0 w 244"/>
                <a:gd name="T3" fmla="*/ 3 h 5"/>
                <a:gd name="T4" fmla="*/ 0 w 244"/>
                <a:gd name="T5" fmla="*/ 0 h 5"/>
                <a:gd name="T6" fmla="*/ 244 w 244"/>
                <a:gd name="T7" fmla="*/ 3 h 5"/>
                <a:gd name="T8" fmla="*/ 244 w 244"/>
                <a:gd name="T9" fmla="*/ 5 h 5"/>
              </a:gdLst>
              <a:ahLst/>
              <a:cxnLst>
                <a:cxn ang="0">
                  <a:pos x="T0" y="T1"/>
                </a:cxn>
                <a:cxn ang="0">
                  <a:pos x="T2" y="T3"/>
                </a:cxn>
                <a:cxn ang="0">
                  <a:pos x="T4" y="T5"/>
                </a:cxn>
                <a:cxn ang="0">
                  <a:pos x="T6" y="T7"/>
                </a:cxn>
                <a:cxn ang="0">
                  <a:pos x="T8" y="T9"/>
                </a:cxn>
              </a:cxnLst>
              <a:rect l="0" t="0" r="r" b="b"/>
              <a:pathLst>
                <a:path w="244" h="5">
                  <a:moveTo>
                    <a:pt x="244" y="5"/>
                  </a:moveTo>
                  <a:lnTo>
                    <a:pt x="0" y="3"/>
                  </a:lnTo>
                  <a:lnTo>
                    <a:pt x="0" y="0"/>
                  </a:lnTo>
                  <a:lnTo>
                    <a:pt x="244" y="3"/>
                  </a:lnTo>
                  <a:lnTo>
                    <a:pt x="244" y="5"/>
                  </a:lnTo>
                  <a:close/>
                </a:path>
              </a:pathLst>
            </a:custGeom>
            <a:solidFill>
              <a:srgbClr val="BBBF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38" name="Freeform 693"/>
            <p:cNvSpPr/>
            <p:nvPr/>
          </p:nvSpPr>
          <p:spPr bwMode="auto">
            <a:xfrm>
              <a:off x="4318001" y="5064125"/>
              <a:ext cx="387350" cy="7938"/>
            </a:xfrm>
            <a:custGeom>
              <a:avLst/>
              <a:gdLst>
                <a:gd name="T0" fmla="*/ 244 w 244"/>
                <a:gd name="T1" fmla="*/ 5 h 5"/>
                <a:gd name="T2" fmla="*/ 0 w 244"/>
                <a:gd name="T3" fmla="*/ 2 h 5"/>
                <a:gd name="T4" fmla="*/ 0 w 244"/>
                <a:gd name="T5" fmla="*/ 0 h 5"/>
                <a:gd name="T6" fmla="*/ 244 w 244"/>
                <a:gd name="T7" fmla="*/ 2 h 5"/>
                <a:gd name="T8" fmla="*/ 244 w 244"/>
                <a:gd name="T9" fmla="*/ 5 h 5"/>
              </a:gdLst>
              <a:ahLst/>
              <a:cxnLst>
                <a:cxn ang="0">
                  <a:pos x="T0" y="T1"/>
                </a:cxn>
                <a:cxn ang="0">
                  <a:pos x="T2" y="T3"/>
                </a:cxn>
                <a:cxn ang="0">
                  <a:pos x="T4" y="T5"/>
                </a:cxn>
                <a:cxn ang="0">
                  <a:pos x="T6" y="T7"/>
                </a:cxn>
                <a:cxn ang="0">
                  <a:pos x="T8" y="T9"/>
                </a:cxn>
              </a:cxnLst>
              <a:rect l="0" t="0" r="r" b="b"/>
              <a:pathLst>
                <a:path w="244" h="5">
                  <a:moveTo>
                    <a:pt x="244" y="5"/>
                  </a:moveTo>
                  <a:lnTo>
                    <a:pt x="0" y="2"/>
                  </a:lnTo>
                  <a:lnTo>
                    <a:pt x="0" y="0"/>
                  </a:lnTo>
                  <a:lnTo>
                    <a:pt x="244" y="2"/>
                  </a:lnTo>
                  <a:lnTo>
                    <a:pt x="244" y="5"/>
                  </a:lnTo>
                  <a:close/>
                </a:path>
              </a:pathLst>
            </a:custGeom>
            <a:solidFill>
              <a:srgbClr val="BBBF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39" name="Freeform 694"/>
            <p:cNvSpPr/>
            <p:nvPr/>
          </p:nvSpPr>
          <p:spPr bwMode="auto">
            <a:xfrm>
              <a:off x="4318001" y="5108575"/>
              <a:ext cx="385763" cy="7938"/>
            </a:xfrm>
            <a:custGeom>
              <a:avLst/>
              <a:gdLst>
                <a:gd name="T0" fmla="*/ 243 w 243"/>
                <a:gd name="T1" fmla="*/ 5 h 5"/>
                <a:gd name="T2" fmla="*/ 0 w 243"/>
                <a:gd name="T3" fmla="*/ 3 h 5"/>
                <a:gd name="T4" fmla="*/ 0 w 243"/>
                <a:gd name="T5" fmla="*/ 0 h 5"/>
                <a:gd name="T6" fmla="*/ 243 w 243"/>
                <a:gd name="T7" fmla="*/ 2 h 5"/>
                <a:gd name="T8" fmla="*/ 243 w 243"/>
                <a:gd name="T9" fmla="*/ 5 h 5"/>
              </a:gdLst>
              <a:ahLst/>
              <a:cxnLst>
                <a:cxn ang="0">
                  <a:pos x="T0" y="T1"/>
                </a:cxn>
                <a:cxn ang="0">
                  <a:pos x="T2" y="T3"/>
                </a:cxn>
                <a:cxn ang="0">
                  <a:pos x="T4" y="T5"/>
                </a:cxn>
                <a:cxn ang="0">
                  <a:pos x="T6" y="T7"/>
                </a:cxn>
                <a:cxn ang="0">
                  <a:pos x="T8" y="T9"/>
                </a:cxn>
              </a:cxnLst>
              <a:rect l="0" t="0" r="r" b="b"/>
              <a:pathLst>
                <a:path w="243" h="5">
                  <a:moveTo>
                    <a:pt x="243" y="5"/>
                  </a:moveTo>
                  <a:lnTo>
                    <a:pt x="0" y="3"/>
                  </a:lnTo>
                  <a:lnTo>
                    <a:pt x="0" y="0"/>
                  </a:lnTo>
                  <a:lnTo>
                    <a:pt x="243" y="2"/>
                  </a:lnTo>
                  <a:lnTo>
                    <a:pt x="243" y="5"/>
                  </a:lnTo>
                  <a:close/>
                </a:path>
              </a:pathLst>
            </a:custGeom>
            <a:solidFill>
              <a:srgbClr val="BBBF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40" name="Freeform 695"/>
            <p:cNvSpPr/>
            <p:nvPr/>
          </p:nvSpPr>
          <p:spPr bwMode="auto">
            <a:xfrm>
              <a:off x="4316413" y="5153025"/>
              <a:ext cx="387350" cy="9525"/>
            </a:xfrm>
            <a:custGeom>
              <a:avLst/>
              <a:gdLst>
                <a:gd name="T0" fmla="*/ 244 w 244"/>
                <a:gd name="T1" fmla="*/ 6 h 6"/>
                <a:gd name="T2" fmla="*/ 0 w 244"/>
                <a:gd name="T3" fmla="*/ 3 h 6"/>
                <a:gd name="T4" fmla="*/ 0 w 244"/>
                <a:gd name="T5" fmla="*/ 0 h 6"/>
                <a:gd name="T6" fmla="*/ 244 w 244"/>
                <a:gd name="T7" fmla="*/ 3 h 6"/>
                <a:gd name="T8" fmla="*/ 244 w 244"/>
                <a:gd name="T9" fmla="*/ 6 h 6"/>
              </a:gdLst>
              <a:ahLst/>
              <a:cxnLst>
                <a:cxn ang="0">
                  <a:pos x="T0" y="T1"/>
                </a:cxn>
                <a:cxn ang="0">
                  <a:pos x="T2" y="T3"/>
                </a:cxn>
                <a:cxn ang="0">
                  <a:pos x="T4" y="T5"/>
                </a:cxn>
                <a:cxn ang="0">
                  <a:pos x="T6" y="T7"/>
                </a:cxn>
                <a:cxn ang="0">
                  <a:pos x="T8" y="T9"/>
                </a:cxn>
              </a:cxnLst>
              <a:rect l="0" t="0" r="r" b="b"/>
              <a:pathLst>
                <a:path w="244" h="6">
                  <a:moveTo>
                    <a:pt x="244" y="6"/>
                  </a:moveTo>
                  <a:lnTo>
                    <a:pt x="0" y="3"/>
                  </a:lnTo>
                  <a:lnTo>
                    <a:pt x="0" y="0"/>
                  </a:lnTo>
                  <a:lnTo>
                    <a:pt x="244" y="3"/>
                  </a:lnTo>
                  <a:lnTo>
                    <a:pt x="244" y="6"/>
                  </a:lnTo>
                  <a:close/>
                </a:path>
              </a:pathLst>
            </a:custGeom>
            <a:solidFill>
              <a:srgbClr val="BBBF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41" name="Freeform 696"/>
            <p:cNvSpPr/>
            <p:nvPr/>
          </p:nvSpPr>
          <p:spPr bwMode="auto">
            <a:xfrm>
              <a:off x="4316413" y="5199063"/>
              <a:ext cx="387350" cy="9525"/>
            </a:xfrm>
            <a:custGeom>
              <a:avLst/>
              <a:gdLst>
                <a:gd name="T0" fmla="*/ 244 w 244"/>
                <a:gd name="T1" fmla="*/ 6 h 6"/>
                <a:gd name="T2" fmla="*/ 0 w 244"/>
                <a:gd name="T3" fmla="*/ 3 h 6"/>
                <a:gd name="T4" fmla="*/ 0 w 244"/>
                <a:gd name="T5" fmla="*/ 0 h 6"/>
                <a:gd name="T6" fmla="*/ 244 w 244"/>
                <a:gd name="T7" fmla="*/ 3 h 6"/>
                <a:gd name="T8" fmla="*/ 244 w 244"/>
                <a:gd name="T9" fmla="*/ 6 h 6"/>
              </a:gdLst>
              <a:ahLst/>
              <a:cxnLst>
                <a:cxn ang="0">
                  <a:pos x="T0" y="T1"/>
                </a:cxn>
                <a:cxn ang="0">
                  <a:pos x="T2" y="T3"/>
                </a:cxn>
                <a:cxn ang="0">
                  <a:pos x="T4" y="T5"/>
                </a:cxn>
                <a:cxn ang="0">
                  <a:pos x="T6" y="T7"/>
                </a:cxn>
                <a:cxn ang="0">
                  <a:pos x="T8" y="T9"/>
                </a:cxn>
              </a:cxnLst>
              <a:rect l="0" t="0" r="r" b="b"/>
              <a:pathLst>
                <a:path w="244" h="6">
                  <a:moveTo>
                    <a:pt x="244" y="6"/>
                  </a:moveTo>
                  <a:lnTo>
                    <a:pt x="0" y="3"/>
                  </a:lnTo>
                  <a:lnTo>
                    <a:pt x="0" y="0"/>
                  </a:lnTo>
                  <a:lnTo>
                    <a:pt x="244" y="3"/>
                  </a:lnTo>
                  <a:lnTo>
                    <a:pt x="244" y="6"/>
                  </a:lnTo>
                  <a:close/>
                </a:path>
              </a:pathLst>
            </a:custGeom>
            <a:solidFill>
              <a:srgbClr val="BBBF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42" name="Freeform 697"/>
            <p:cNvSpPr/>
            <p:nvPr/>
          </p:nvSpPr>
          <p:spPr bwMode="auto">
            <a:xfrm>
              <a:off x="4314826" y="5245100"/>
              <a:ext cx="388938" cy="7938"/>
            </a:xfrm>
            <a:custGeom>
              <a:avLst/>
              <a:gdLst>
                <a:gd name="T0" fmla="*/ 245 w 245"/>
                <a:gd name="T1" fmla="*/ 5 h 5"/>
                <a:gd name="T2" fmla="*/ 0 w 245"/>
                <a:gd name="T3" fmla="*/ 3 h 5"/>
                <a:gd name="T4" fmla="*/ 0 w 245"/>
                <a:gd name="T5" fmla="*/ 0 h 5"/>
                <a:gd name="T6" fmla="*/ 245 w 245"/>
                <a:gd name="T7" fmla="*/ 2 h 5"/>
                <a:gd name="T8" fmla="*/ 245 w 245"/>
                <a:gd name="T9" fmla="*/ 5 h 5"/>
              </a:gdLst>
              <a:ahLst/>
              <a:cxnLst>
                <a:cxn ang="0">
                  <a:pos x="T0" y="T1"/>
                </a:cxn>
                <a:cxn ang="0">
                  <a:pos x="T2" y="T3"/>
                </a:cxn>
                <a:cxn ang="0">
                  <a:pos x="T4" y="T5"/>
                </a:cxn>
                <a:cxn ang="0">
                  <a:pos x="T6" y="T7"/>
                </a:cxn>
                <a:cxn ang="0">
                  <a:pos x="T8" y="T9"/>
                </a:cxn>
              </a:cxnLst>
              <a:rect l="0" t="0" r="r" b="b"/>
              <a:pathLst>
                <a:path w="245" h="5">
                  <a:moveTo>
                    <a:pt x="245" y="5"/>
                  </a:moveTo>
                  <a:lnTo>
                    <a:pt x="0" y="3"/>
                  </a:lnTo>
                  <a:lnTo>
                    <a:pt x="0" y="0"/>
                  </a:lnTo>
                  <a:lnTo>
                    <a:pt x="245" y="2"/>
                  </a:lnTo>
                  <a:lnTo>
                    <a:pt x="245" y="5"/>
                  </a:lnTo>
                  <a:close/>
                </a:path>
              </a:pathLst>
            </a:custGeom>
            <a:solidFill>
              <a:srgbClr val="BBBF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43" name="Freeform 698"/>
            <p:cNvSpPr/>
            <p:nvPr/>
          </p:nvSpPr>
          <p:spPr bwMode="auto">
            <a:xfrm>
              <a:off x="4314826" y="5289550"/>
              <a:ext cx="387350" cy="7938"/>
            </a:xfrm>
            <a:custGeom>
              <a:avLst/>
              <a:gdLst>
                <a:gd name="T0" fmla="*/ 244 w 244"/>
                <a:gd name="T1" fmla="*/ 5 h 5"/>
                <a:gd name="T2" fmla="*/ 0 w 244"/>
                <a:gd name="T3" fmla="*/ 3 h 5"/>
                <a:gd name="T4" fmla="*/ 0 w 244"/>
                <a:gd name="T5" fmla="*/ 0 h 5"/>
                <a:gd name="T6" fmla="*/ 244 w 244"/>
                <a:gd name="T7" fmla="*/ 3 h 5"/>
                <a:gd name="T8" fmla="*/ 244 w 244"/>
                <a:gd name="T9" fmla="*/ 5 h 5"/>
              </a:gdLst>
              <a:ahLst/>
              <a:cxnLst>
                <a:cxn ang="0">
                  <a:pos x="T0" y="T1"/>
                </a:cxn>
                <a:cxn ang="0">
                  <a:pos x="T2" y="T3"/>
                </a:cxn>
                <a:cxn ang="0">
                  <a:pos x="T4" y="T5"/>
                </a:cxn>
                <a:cxn ang="0">
                  <a:pos x="T6" y="T7"/>
                </a:cxn>
                <a:cxn ang="0">
                  <a:pos x="T8" y="T9"/>
                </a:cxn>
              </a:cxnLst>
              <a:rect l="0" t="0" r="r" b="b"/>
              <a:pathLst>
                <a:path w="244" h="5">
                  <a:moveTo>
                    <a:pt x="244" y="5"/>
                  </a:moveTo>
                  <a:lnTo>
                    <a:pt x="0" y="3"/>
                  </a:lnTo>
                  <a:lnTo>
                    <a:pt x="0" y="0"/>
                  </a:lnTo>
                  <a:lnTo>
                    <a:pt x="244" y="3"/>
                  </a:lnTo>
                  <a:lnTo>
                    <a:pt x="244" y="5"/>
                  </a:lnTo>
                  <a:close/>
                </a:path>
              </a:pathLst>
            </a:custGeom>
            <a:solidFill>
              <a:srgbClr val="BBBF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44" name="Freeform 699"/>
            <p:cNvSpPr/>
            <p:nvPr/>
          </p:nvSpPr>
          <p:spPr bwMode="auto">
            <a:xfrm>
              <a:off x="4592638" y="4811713"/>
              <a:ext cx="112713" cy="114300"/>
            </a:xfrm>
            <a:custGeom>
              <a:avLst/>
              <a:gdLst>
                <a:gd name="T0" fmla="*/ 0 w 123"/>
                <a:gd name="T1" fmla="*/ 111 h 124"/>
                <a:gd name="T2" fmla="*/ 12 w 123"/>
                <a:gd name="T3" fmla="*/ 123 h 124"/>
                <a:gd name="T4" fmla="*/ 123 w 123"/>
                <a:gd name="T5" fmla="*/ 124 h 124"/>
                <a:gd name="T6" fmla="*/ 2 w 123"/>
                <a:gd name="T7" fmla="*/ 0 h 124"/>
                <a:gd name="T8" fmla="*/ 0 w 123"/>
                <a:gd name="T9" fmla="*/ 111 h 124"/>
              </a:gdLst>
              <a:ahLst/>
              <a:cxnLst>
                <a:cxn ang="0">
                  <a:pos x="T0" y="T1"/>
                </a:cxn>
                <a:cxn ang="0">
                  <a:pos x="T2" y="T3"/>
                </a:cxn>
                <a:cxn ang="0">
                  <a:pos x="T4" y="T5"/>
                </a:cxn>
                <a:cxn ang="0">
                  <a:pos x="T6" y="T7"/>
                </a:cxn>
                <a:cxn ang="0">
                  <a:pos x="T8" y="T9"/>
                </a:cxn>
              </a:cxnLst>
              <a:rect l="0" t="0" r="r" b="b"/>
              <a:pathLst>
                <a:path w="123" h="124">
                  <a:moveTo>
                    <a:pt x="0" y="111"/>
                  </a:moveTo>
                  <a:cubicBezTo>
                    <a:pt x="0" y="118"/>
                    <a:pt x="6" y="123"/>
                    <a:pt x="12" y="123"/>
                  </a:cubicBezTo>
                  <a:cubicBezTo>
                    <a:pt x="123" y="124"/>
                    <a:pt x="123" y="124"/>
                    <a:pt x="123" y="124"/>
                  </a:cubicBezTo>
                  <a:cubicBezTo>
                    <a:pt x="2" y="0"/>
                    <a:pt x="2" y="0"/>
                    <a:pt x="2" y="0"/>
                  </a:cubicBezTo>
                  <a:lnTo>
                    <a:pt x="0" y="111"/>
                  </a:lnTo>
                  <a:close/>
                </a:path>
              </a:pathLst>
            </a:custGeom>
            <a:solidFill>
              <a:srgbClr val="BBBF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45" name="Freeform 700"/>
            <p:cNvSpPr/>
            <p:nvPr/>
          </p:nvSpPr>
          <p:spPr bwMode="auto">
            <a:xfrm>
              <a:off x="4370388" y="4810125"/>
              <a:ext cx="6350" cy="514350"/>
            </a:xfrm>
            <a:custGeom>
              <a:avLst/>
              <a:gdLst>
                <a:gd name="T0" fmla="*/ 0 w 4"/>
                <a:gd name="T1" fmla="*/ 324 h 324"/>
                <a:gd name="T2" fmla="*/ 3 w 4"/>
                <a:gd name="T3" fmla="*/ 0 h 324"/>
                <a:gd name="T4" fmla="*/ 4 w 4"/>
                <a:gd name="T5" fmla="*/ 0 h 324"/>
                <a:gd name="T6" fmla="*/ 1 w 4"/>
                <a:gd name="T7" fmla="*/ 324 h 324"/>
                <a:gd name="T8" fmla="*/ 0 w 4"/>
                <a:gd name="T9" fmla="*/ 324 h 324"/>
              </a:gdLst>
              <a:ahLst/>
              <a:cxnLst>
                <a:cxn ang="0">
                  <a:pos x="T0" y="T1"/>
                </a:cxn>
                <a:cxn ang="0">
                  <a:pos x="T2" y="T3"/>
                </a:cxn>
                <a:cxn ang="0">
                  <a:pos x="T4" y="T5"/>
                </a:cxn>
                <a:cxn ang="0">
                  <a:pos x="T6" y="T7"/>
                </a:cxn>
                <a:cxn ang="0">
                  <a:pos x="T8" y="T9"/>
                </a:cxn>
              </a:cxnLst>
              <a:rect l="0" t="0" r="r" b="b"/>
              <a:pathLst>
                <a:path w="4" h="324">
                  <a:moveTo>
                    <a:pt x="0" y="324"/>
                  </a:moveTo>
                  <a:lnTo>
                    <a:pt x="3" y="0"/>
                  </a:lnTo>
                  <a:lnTo>
                    <a:pt x="4" y="0"/>
                  </a:lnTo>
                  <a:lnTo>
                    <a:pt x="1" y="324"/>
                  </a:lnTo>
                  <a:lnTo>
                    <a:pt x="0" y="324"/>
                  </a:lnTo>
                  <a:close/>
                </a:path>
              </a:pathLst>
            </a:custGeom>
            <a:solidFill>
              <a:srgbClr val="E652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546" name="Freeform 701"/>
          <p:cNvSpPr/>
          <p:nvPr/>
        </p:nvSpPr>
        <p:spPr bwMode="auto">
          <a:xfrm>
            <a:off x="8983252" y="3503942"/>
            <a:ext cx="1115492" cy="1113596"/>
          </a:xfrm>
          <a:custGeom>
            <a:avLst/>
            <a:gdLst>
              <a:gd name="T0" fmla="*/ 508 w 1016"/>
              <a:gd name="T1" fmla="*/ 0 h 1016"/>
              <a:gd name="T2" fmla="*/ 0 w 1016"/>
              <a:gd name="T3" fmla="*/ 508 h 1016"/>
              <a:gd name="T4" fmla="*/ 65 w 1016"/>
              <a:gd name="T5" fmla="*/ 756 h 1016"/>
              <a:gd name="T6" fmla="*/ 508 w 1016"/>
              <a:gd name="T7" fmla="*/ 1016 h 1016"/>
              <a:gd name="T8" fmla="*/ 952 w 1016"/>
              <a:gd name="T9" fmla="*/ 756 h 1016"/>
              <a:gd name="T10" fmla="*/ 1016 w 1016"/>
              <a:gd name="T11" fmla="*/ 508 h 1016"/>
              <a:gd name="T12" fmla="*/ 508 w 1016"/>
              <a:gd name="T13" fmla="*/ 0 h 1016"/>
            </a:gdLst>
            <a:ahLst/>
            <a:cxnLst>
              <a:cxn ang="0">
                <a:pos x="T0" y="T1"/>
              </a:cxn>
              <a:cxn ang="0">
                <a:pos x="T2" y="T3"/>
              </a:cxn>
              <a:cxn ang="0">
                <a:pos x="T4" y="T5"/>
              </a:cxn>
              <a:cxn ang="0">
                <a:pos x="T6" y="T7"/>
              </a:cxn>
              <a:cxn ang="0">
                <a:pos x="T8" y="T9"/>
              </a:cxn>
              <a:cxn ang="0">
                <a:pos x="T10" y="T11"/>
              </a:cxn>
              <a:cxn ang="0">
                <a:pos x="T12" y="T13"/>
              </a:cxn>
            </a:cxnLst>
            <a:rect l="0" t="0" r="r" b="b"/>
            <a:pathLst>
              <a:path w="1016" h="1016">
                <a:moveTo>
                  <a:pt x="508" y="0"/>
                </a:moveTo>
                <a:cubicBezTo>
                  <a:pt x="228" y="0"/>
                  <a:pt x="0" y="227"/>
                  <a:pt x="0" y="508"/>
                </a:cubicBezTo>
                <a:cubicBezTo>
                  <a:pt x="0" y="598"/>
                  <a:pt x="24" y="683"/>
                  <a:pt x="65" y="756"/>
                </a:cubicBezTo>
                <a:cubicBezTo>
                  <a:pt x="152" y="911"/>
                  <a:pt x="318" y="1016"/>
                  <a:pt x="508" y="1016"/>
                </a:cubicBezTo>
                <a:cubicBezTo>
                  <a:pt x="699" y="1016"/>
                  <a:pt x="864" y="911"/>
                  <a:pt x="952" y="756"/>
                </a:cubicBezTo>
                <a:cubicBezTo>
                  <a:pt x="993" y="683"/>
                  <a:pt x="1016" y="598"/>
                  <a:pt x="1016" y="508"/>
                </a:cubicBezTo>
                <a:cubicBezTo>
                  <a:pt x="1016" y="227"/>
                  <a:pt x="789" y="0"/>
                  <a:pt x="508" y="0"/>
                </a:cubicBezTo>
                <a:close/>
              </a:path>
            </a:pathLst>
          </a:custGeom>
          <a:solidFill>
            <a:srgbClr val="A5BA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823" name="组合 3822"/>
          <p:cNvGrpSpPr/>
          <p:nvPr/>
        </p:nvGrpSpPr>
        <p:grpSpPr>
          <a:xfrm>
            <a:off x="9252640" y="3742975"/>
            <a:ext cx="572923" cy="872665"/>
            <a:chOff x="6365876" y="4772025"/>
            <a:chExt cx="479425" cy="730251"/>
          </a:xfrm>
        </p:grpSpPr>
        <p:sp>
          <p:nvSpPr>
            <p:cNvPr id="3547" name="Freeform 702"/>
            <p:cNvSpPr/>
            <p:nvPr/>
          </p:nvSpPr>
          <p:spPr bwMode="auto">
            <a:xfrm>
              <a:off x="6719888" y="4953000"/>
              <a:ext cx="44450" cy="538163"/>
            </a:xfrm>
            <a:custGeom>
              <a:avLst/>
              <a:gdLst>
                <a:gd name="T0" fmla="*/ 48 w 49"/>
                <a:gd name="T1" fmla="*/ 24 h 586"/>
                <a:gd name="T2" fmla="*/ 24 w 49"/>
                <a:gd name="T3" fmla="*/ 0 h 586"/>
                <a:gd name="T4" fmla="*/ 1 w 49"/>
                <a:gd name="T5" fmla="*/ 24 h 586"/>
                <a:gd name="T6" fmla="*/ 2 w 49"/>
                <a:gd name="T7" fmla="*/ 586 h 586"/>
                <a:gd name="T8" fmla="*/ 49 w 49"/>
                <a:gd name="T9" fmla="*/ 571 h 586"/>
                <a:gd name="T10" fmla="*/ 48 w 49"/>
                <a:gd name="T11" fmla="*/ 24 h 586"/>
              </a:gdLst>
              <a:ahLst/>
              <a:cxnLst>
                <a:cxn ang="0">
                  <a:pos x="T0" y="T1"/>
                </a:cxn>
                <a:cxn ang="0">
                  <a:pos x="T2" y="T3"/>
                </a:cxn>
                <a:cxn ang="0">
                  <a:pos x="T4" y="T5"/>
                </a:cxn>
                <a:cxn ang="0">
                  <a:pos x="T6" y="T7"/>
                </a:cxn>
                <a:cxn ang="0">
                  <a:pos x="T8" y="T9"/>
                </a:cxn>
                <a:cxn ang="0">
                  <a:pos x="T10" y="T11"/>
                </a:cxn>
              </a:cxnLst>
              <a:rect l="0" t="0" r="r" b="b"/>
              <a:pathLst>
                <a:path w="49" h="586">
                  <a:moveTo>
                    <a:pt x="48" y="24"/>
                  </a:moveTo>
                  <a:cubicBezTo>
                    <a:pt x="48" y="11"/>
                    <a:pt x="37" y="0"/>
                    <a:pt x="24" y="0"/>
                  </a:cubicBezTo>
                  <a:cubicBezTo>
                    <a:pt x="11" y="0"/>
                    <a:pt x="0" y="11"/>
                    <a:pt x="1" y="24"/>
                  </a:cubicBezTo>
                  <a:cubicBezTo>
                    <a:pt x="2" y="586"/>
                    <a:pt x="2" y="586"/>
                    <a:pt x="2" y="586"/>
                  </a:cubicBezTo>
                  <a:cubicBezTo>
                    <a:pt x="18" y="582"/>
                    <a:pt x="34" y="577"/>
                    <a:pt x="49" y="571"/>
                  </a:cubicBezTo>
                  <a:lnTo>
                    <a:pt x="48" y="24"/>
                  </a:lnTo>
                  <a:close/>
                </a:path>
              </a:pathLst>
            </a:custGeom>
            <a:solidFill>
              <a:srgbClr val="F7981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48" name="Freeform 703"/>
            <p:cNvSpPr/>
            <p:nvPr/>
          </p:nvSpPr>
          <p:spPr bwMode="auto">
            <a:xfrm>
              <a:off x="6805613" y="4953000"/>
              <a:ext cx="39688" cy="506413"/>
            </a:xfrm>
            <a:custGeom>
              <a:avLst/>
              <a:gdLst>
                <a:gd name="T0" fmla="*/ 21 w 43"/>
                <a:gd name="T1" fmla="*/ 0 h 552"/>
                <a:gd name="T2" fmla="*/ 21 w 43"/>
                <a:gd name="T3" fmla="*/ 0 h 552"/>
                <a:gd name="T4" fmla="*/ 0 w 43"/>
                <a:gd name="T5" fmla="*/ 21 h 552"/>
                <a:gd name="T6" fmla="*/ 1 w 43"/>
                <a:gd name="T7" fmla="*/ 552 h 552"/>
                <a:gd name="T8" fmla="*/ 43 w 43"/>
                <a:gd name="T9" fmla="*/ 530 h 552"/>
                <a:gd name="T10" fmla="*/ 42 w 43"/>
                <a:gd name="T11" fmla="*/ 21 h 552"/>
                <a:gd name="T12" fmla="*/ 21 w 43"/>
                <a:gd name="T13" fmla="*/ 0 h 552"/>
              </a:gdLst>
              <a:ahLst/>
              <a:cxnLst>
                <a:cxn ang="0">
                  <a:pos x="T0" y="T1"/>
                </a:cxn>
                <a:cxn ang="0">
                  <a:pos x="T2" y="T3"/>
                </a:cxn>
                <a:cxn ang="0">
                  <a:pos x="T4" y="T5"/>
                </a:cxn>
                <a:cxn ang="0">
                  <a:pos x="T6" y="T7"/>
                </a:cxn>
                <a:cxn ang="0">
                  <a:pos x="T8" y="T9"/>
                </a:cxn>
                <a:cxn ang="0">
                  <a:pos x="T10" y="T11"/>
                </a:cxn>
                <a:cxn ang="0">
                  <a:pos x="T12" y="T13"/>
                </a:cxn>
              </a:cxnLst>
              <a:rect l="0" t="0" r="r" b="b"/>
              <a:pathLst>
                <a:path w="43" h="552">
                  <a:moveTo>
                    <a:pt x="21" y="0"/>
                  </a:moveTo>
                  <a:cubicBezTo>
                    <a:pt x="21" y="0"/>
                    <a:pt x="21" y="0"/>
                    <a:pt x="21" y="0"/>
                  </a:cubicBezTo>
                  <a:cubicBezTo>
                    <a:pt x="9" y="0"/>
                    <a:pt x="0" y="9"/>
                    <a:pt x="0" y="21"/>
                  </a:cubicBezTo>
                  <a:cubicBezTo>
                    <a:pt x="1" y="552"/>
                    <a:pt x="1" y="552"/>
                    <a:pt x="1" y="552"/>
                  </a:cubicBezTo>
                  <a:cubicBezTo>
                    <a:pt x="15" y="546"/>
                    <a:pt x="29" y="538"/>
                    <a:pt x="43" y="530"/>
                  </a:cubicBezTo>
                  <a:cubicBezTo>
                    <a:pt x="42" y="21"/>
                    <a:pt x="42" y="21"/>
                    <a:pt x="42" y="21"/>
                  </a:cubicBezTo>
                  <a:cubicBezTo>
                    <a:pt x="42" y="9"/>
                    <a:pt x="32" y="0"/>
                    <a:pt x="21" y="0"/>
                  </a:cubicBezTo>
                  <a:close/>
                </a:path>
              </a:pathLst>
            </a:custGeom>
            <a:solidFill>
              <a:srgbClr val="FDE5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49" name="Freeform 704"/>
            <p:cNvSpPr/>
            <p:nvPr/>
          </p:nvSpPr>
          <p:spPr bwMode="auto">
            <a:xfrm>
              <a:off x="6762751" y="4953000"/>
              <a:ext cx="44450" cy="523875"/>
            </a:xfrm>
            <a:custGeom>
              <a:avLst/>
              <a:gdLst>
                <a:gd name="T0" fmla="*/ 1 w 47"/>
                <a:gd name="T1" fmla="*/ 571 h 571"/>
                <a:gd name="T2" fmla="*/ 47 w 47"/>
                <a:gd name="T3" fmla="*/ 552 h 571"/>
                <a:gd name="T4" fmla="*/ 46 w 47"/>
                <a:gd name="T5" fmla="*/ 23 h 571"/>
                <a:gd name="T6" fmla="*/ 23 w 47"/>
                <a:gd name="T7" fmla="*/ 0 h 571"/>
                <a:gd name="T8" fmla="*/ 0 w 47"/>
                <a:gd name="T9" fmla="*/ 23 h 571"/>
                <a:gd name="T10" fmla="*/ 0 w 47"/>
                <a:gd name="T11" fmla="*/ 24 h 571"/>
                <a:gd name="T12" fmla="*/ 0 w 47"/>
                <a:gd name="T13" fmla="*/ 24 h 571"/>
                <a:gd name="T14" fmla="*/ 1 w 47"/>
                <a:gd name="T15" fmla="*/ 571 h 5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571">
                  <a:moveTo>
                    <a:pt x="1" y="571"/>
                  </a:moveTo>
                  <a:cubicBezTo>
                    <a:pt x="17" y="566"/>
                    <a:pt x="32" y="559"/>
                    <a:pt x="47" y="552"/>
                  </a:cubicBezTo>
                  <a:cubicBezTo>
                    <a:pt x="46" y="23"/>
                    <a:pt x="46" y="23"/>
                    <a:pt x="46" y="23"/>
                  </a:cubicBezTo>
                  <a:cubicBezTo>
                    <a:pt x="46" y="10"/>
                    <a:pt x="35" y="0"/>
                    <a:pt x="23" y="0"/>
                  </a:cubicBezTo>
                  <a:cubicBezTo>
                    <a:pt x="10" y="0"/>
                    <a:pt x="0" y="10"/>
                    <a:pt x="0" y="23"/>
                  </a:cubicBezTo>
                  <a:cubicBezTo>
                    <a:pt x="0" y="24"/>
                    <a:pt x="0" y="24"/>
                    <a:pt x="0" y="24"/>
                  </a:cubicBezTo>
                  <a:cubicBezTo>
                    <a:pt x="0" y="24"/>
                    <a:pt x="0" y="24"/>
                    <a:pt x="0" y="24"/>
                  </a:cubicBezTo>
                  <a:lnTo>
                    <a:pt x="1" y="571"/>
                  </a:lnTo>
                  <a:close/>
                </a:path>
              </a:pathLst>
            </a:custGeom>
            <a:solidFill>
              <a:srgbClr val="F8CC0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50" name="Freeform 705"/>
            <p:cNvSpPr/>
            <p:nvPr/>
          </p:nvSpPr>
          <p:spPr bwMode="auto">
            <a:xfrm>
              <a:off x="6762751" y="4975225"/>
              <a:ext cx="1588" cy="501650"/>
            </a:xfrm>
            <a:custGeom>
              <a:avLst/>
              <a:gdLst>
                <a:gd name="T0" fmla="*/ 1 w 1"/>
                <a:gd name="T1" fmla="*/ 547 h 547"/>
                <a:gd name="T2" fmla="*/ 0 w 1"/>
                <a:gd name="T3" fmla="*/ 0 h 547"/>
                <a:gd name="T4" fmla="*/ 0 w 1"/>
                <a:gd name="T5" fmla="*/ 0 h 547"/>
                <a:gd name="T6" fmla="*/ 1 w 1"/>
                <a:gd name="T7" fmla="*/ 547 h 547"/>
                <a:gd name="T8" fmla="*/ 1 w 1"/>
                <a:gd name="T9" fmla="*/ 547 h 547"/>
              </a:gdLst>
              <a:ahLst/>
              <a:cxnLst>
                <a:cxn ang="0">
                  <a:pos x="T0" y="T1"/>
                </a:cxn>
                <a:cxn ang="0">
                  <a:pos x="T2" y="T3"/>
                </a:cxn>
                <a:cxn ang="0">
                  <a:pos x="T4" y="T5"/>
                </a:cxn>
                <a:cxn ang="0">
                  <a:pos x="T6" y="T7"/>
                </a:cxn>
                <a:cxn ang="0">
                  <a:pos x="T8" y="T9"/>
                </a:cxn>
              </a:cxnLst>
              <a:rect l="0" t="0" r="r" b="b"/>
              <a:pathLst>
                <a:path w="1" h="547">
                  <a:moveTo>
                    <a:pt x="1" y="547"/>
                  </a:moveTo>
                  <a:cubicBezTo>
                    <a:pt x="0" y="0"/>
                    <a:pt x="0" y="0"/>
                    <a:pt x="0" y="0"/>
                  </a:cubicBezTo>
                  <a:cubicBezTo>
                    <a:pt x="0" y="0"/>
                    <a:pt x="0" y="0"/>
                    <a:pt x="0" y="0"/>
                  </a:cubicBezTo>
                  <a:cubicBezTo>
                    <a:pt x="1" y="547"/>
                    <a:pt x="1" y="547"/>
                    <a:pt x="1" y="547"/>
                  </a:cubicBezTo>
                  <a:cubicBezTo>
                    <a:pt x="1" y="547"/>
                    <a:pt x="1" y="547"/>
                    <a:pt x="1" y="547"/>
                  </a:cubicBezTo>
                  <a:close/>
                </a:path>
              </a:pathLst>
            </a:custGeom>
            <a:solidFill>
              <a:srgbClr val="F8CC0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51" name="Freeform 706"/>
            <p:cNvSpPr/>
            <p:nvPr/>
          </p:nvSpPr>
          <p:spPr bwMode="auto">
            <a:xfrm>
              <a:off x="6365876" y="5014913"/>
              <a:ext cx="260350" cy="487363"/>
            </a:xfrm>
            <a:custGeom>
              <a:avLst/>
              <a:gdLst>
                <a:gd name="T0" fmla="*/ 195 w 282"/>
                <a:gd name="T1" fmla="*/ 171 h 532"/>
                <a:gd name="T2" fmla="*/ 276 w 282"/>
                <a:gd name="T3" fmla="*/ 77 h 532"/>
                <a:gd name="T4" fmla="*/ 276 w 282"/>
                <a:gd name="T5" fmla="*/ 29 h 532"/>
                <a:gd name="T6" fmla="*/ 141 w 282"/>
                <a:gd name="T7" fmla="*/ 0 h 532"/>
                <a:gd name="T8" fmla="*/ 7 w 282"/>
                <a:gd name="T9" fmla="*/ 29 h 532"/>
                <a:gd name="T10" fmla="*/ 7 w 282"/>
                <a:gd name="T11" fmla="*/ 77 h 532"/>
                <a:gd name="T12" fmla="*/ 88 w 282"/>
                <a:gd name="T13" fmla="*/ 171 h 532"/>
                <a:gd name="T14" fmla="*/ 80 w 282"/>
                <a:gd name="T15" fmla="*/ 395 h 532"/>
                <a:gd name="T16" fmla="*/ 64 w 282"/>
                <a:gd name="T17" fmla="*/ 493 h 532"/>
                <a:gd name="T18" fmla="*/ 223 w 282"/>
                <a:gd name="T19" fmla="*/ 532 h 532"/>
                <a:gd name="T20" fmla="*/ 203 w 282"/>
                <a:gd name="T21" fmla="*/ 395 h 532"/>
                <a:gd name="T22" fmla="*/ 195 w 282"/>
                <a:gd name="T23" fmla="*/ 171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2" h="532">
                  <a:moveTo>
                    <a:pt x="195" y="171"/>
                  </a:moveTo>
                  <a:cubicBezTo>
                    <a:pt x="211" y="133"/>
                    <a:pt x="270" y="95"/>
                    <a:pt x="276" y="77"/>
                  </a:cubicBezTo>
                  <a:cubicBezTo>
                    <a:pt x="282" y="60"/>
                    <a:pt x="276" y="29"/>
                    <a:pt x="276" y="29"/>
                  </a:cubicBezTo>
                  <a:cubicBezTo>
                    <a:pt x="141" y="0"/>
                    <a:pt x="141" y="0"/>
                    <a:pt x="141" y="0"/>
                  </a:cubicBezTo>
                  <a:cubicBezTo>
                    <a:pt x="7" y="29"/>
                    <a:pt x="7" y="29"/>
                    <a:pt x="7" y="29"/>
                  </a:cubicBezTo>
                  <a:cubicBezTo>
                    <a:pt x="7" y="29"/>
                    <a:pt x="0" y="60"/>
                    <a:pt x="7" y="77"/>
                  </a:cubicBezTo>
                  <a:cubicBezTo>
                    <a:pt x="13" y="95"/>
                    <a:pt x="72" y="133"/>
                    <a:pt x="88" y="171"/>
                  </a:cubicBezTo>
                  <a:cubicBezTo>
                    <a:pt x="104" y="209"/>
                    <a:pt x="89" y="353"/>
                    <a:pt x="80" y="395"/>
                  </a:cubicBezTo>
                  <a:cubicBezTo>
                    <a:pt x="73" y="431"/>
                    <a:pt x="68" y="463"/>
                    <a:pt x="64" y="493"/>
                  </a:cubicBezTo>
                  <a:cubicBezTo>
                    <a:pt x="113" y="514"/>
                    <a:pt x="167" y="528"/>
                    <a:pt x="223" y="532"/>
                  </a:cubicBezTo>
                  <a:cubicBezTo>
                    <a:pt x="219" y="493"/>
                    <a:pt x="213" y="447"/>
                    <a:pt x="203" y="395"/>
                  </a:cubicBezTo>
                  <a:cubicBezTo>
                    <a:pt x="194" y="353"/>
                    <a:pt x="178" y="209"/>
                    <a:pt x="195" y="171"/>
                  </a:cubicBezTo>
                  <a:close/>
                </a:path>
              </a:pathLst>
            </a:custGeom>
            <a:solidFill>
              <a:srgbClr val="B646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52" name="Freeform 707"/>
            <p:cNvSpPr/>
            <p:nvPr/>
          </p:nvSpPr>
          <p:spPr bwMode="auto">
            <a:xfrm>
              <a:off x="6719888" y="4792663"/>
              <a:ext cx="123825" cy="180975"/>
            </a:xfrm>
            <a:custGeom>
              <a:avLst/>
              <a:gdLst>
                <a:gd name="T0" fmla="*/ 48 w 78"/>
                <a:gd name="T1" fmla="*/ 0 h 114"/>
                <a:gd name="T2" fmla="*/ 32 w 78"/>
                <a:gd name="T3" fmla="*/ 0 h 114"/>
                <a:gd name="T4" fmla="*/ 0 w 78"/>
                <a:gd name="T5" fmla="*/ 114 h 114"/>
                <a:gd name="T6" fmla="*/ 78 w 78"/>
                <a:gd name="T7" fmla="*/ 114 h 114"/>
                <a:gd name="T8" fmla="*/ 48 w 78"/>
                <a:gd name="T9" fmla="*/ 0 h 114"/>
              </a:gdLst>
              <a:ahLst/>
              <a:cxnLst>
                <a:cxn ang="0">
                  <a:pos x="T0" y="T1"/>
                </a:cxn>
                <a:cxn ang="0">
                  <a:pos x="T2" y="T3"/>
                </a:cxn>
                <a:cxn ang="0">
                  <a:pos x="T4" y="T5"/>
                </a:cxn>
                <a:cxn ang="0">
                  <a:pos x="T6" y="T7"/>
                </a:cxn>
                <a:cxn ang="0">
                  <a:pos x="T8" y="T9"/>
                </a:cxn>
              </a:cxnLst>
              <a:rect l="0" t="0" r="r" b="b"/>
              <a:pathLst>
                <a:path w="78" h="114">
                  <a:moveTo>
                    <a:pt x="48" y="0"/>
                  </a:moveTo>
                  <a:lnTo>
                    <a:pt x="32" y="0"/>
                  </a:lnTo>
                  <a:lnTo>
                    <a:pt x="0" y="114"/>
                  </a:lnTo>
                  <a:lnTo>
                    <a:pt x="78" y="114"/>
                  </a:lnTo>
                  <a:lnTo>
                    <a:pt x="48" y="0"/>
                  </a:lnTo>
                  <a:close/>
                </a:path>
              </a:pathLst>
            </a:custGeom>
            <a:solidFill>
              <a:srgbClr val="DEBE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53" name="Freeform 708"/>
            <p:cNvSpPr/>
            <p:nvPr/>
          </p:nvSpPr>
          <p:spPr bwMode="auto">
            <a:xfrm>
              <a:off x="6762751" y="4792663"/>
              <a:ext cx="80963" cy="180975"/>
            </a:xfrm>
            <a:custGeom>
              <a:avLst/>
              <a:gdLst>
                <a:gd name="T0" fmla="*/ 21 w 51"/>
                <a:gd name="T1" fmla="*/ 0 h 114"/>
                <a:gd name="T2" fmla="*/ 10 w 51"/>
                <a:gd name="T3" fmla="*/ 0 h 114"/>
                <a:gd name="T4" fmla="*/ 0 w 51"/>
                <a:gd name="T5" fmla="*/ 114 h 114"/>
                <a:gd name="T6" fmla="*/ 51 w 51"/>
                <a:gd name="T7" fmla="*/ 114 h 114"/>
                <a:gd name="T8" fmla="*/ 21 w 51"/>
                <a:gd name="T9" fmla="*/ 0 h 114"/>
              </a:gdLst>
              <a:ahLst/>
              <a:cxnLst>
                <a:cxn ang="0">
                  <a:pos x="T0" y="T1"/>
                </a:cxn>
                <a:cxn ang="0">
                  <a:pos x="T2" y="T3"/>
                </a:cxn>
                <a:cxn ang="0">
                  <a:pos x="T4" y="T5"/>
                </a:cxn>
                <a:cxn ang="0">
                  <a:pos x="T6" y="T7"/>
                </a:cxn>
                <a:cxn ang="0">
                  <a:pos x="T8" y="T9"/>
                </a:cxn>
              </a:cxnLst>
              <a:rect l="0" t="0" r="r" b="b"/>
              <a:pathLst>
                <a:path w="51" h="114">
                  <a:moveTo>
                    <a:pt x="21" y="0"/>
                  </a:moveTo>
                  <a:lnTo>
                    <a:pt x="10" y="0"/>
                  </a:lnTo>
                  <a:lnTo>
                    <a:pt x="0" y="114"/>
                  </a:lnTo>
                  <a:lnTo>
                    <a:pt x="51" y="114"/>
                  </a:lnTo>
                  <a:lnTo>
                    <a:pt x="21" y="0"/>
                  </a:lnTo>
                  <a:close/>
                </a:path>
              </a:pathLst>
            </a:custGeom>
            <a:solidFill>
              <a:srgbClr val="F1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54" name="Freeform 709"/>
            <p:cNvSpPr/>
            <p:nvPr/>
          </p:nvSpPr>
          <p:spPr bwMode="auto">
            <a:xfrm>
              <a:off x="6786563" y="4792663"/>
              <a:ext cx="57150" cy="180975"/>
            </a:xfrm>
            <a:custGeom>
              <a:avLst/>
              <a:gdLst>
                <a:gd name="T0" fmla="*/ 6 w 36"/>
                <a:gd name="T1" fmla="*/ 0 h 114"/>
                <a:gd name="T2" fmla="*/ 0 w 36"/>
                <a:gd name="T3" fmla="*/ 0 h 114"/>
                <a:gd name="T4" fmla="*/ 11 w 36"/>
                <a:gd name="T5" fmla="*/ 114 h 114"/>
                <a:gd name="T6" fmla="*/ 36 w 36"/>
                <a:gd name="T7" fmla="*/ 114 h 114"/>
                <a:gd name="T8" fmla="*/ 6 w 36"/>
                <a:gd name="T9" fmla="*/ 0 h 114"/>
              </a:gdLst>
              <a:ahLst/>
              <a:cxnLst>
                <a:cxn ang="0">
                  <a:pos x="T0" y="T1"/>
                </a:cxn>
                <a:cxn ang="0">
                  <a:pos x="T2" y="T3"/>
                </a:cxn>
                <a:cxn ang="0">
                  <a:pos x="T4" y="T5"/>
                </a:cxn>
                <a:cxn ang="0">
                  <a:pos x="T6" y="T7"/>
                </a:cxn>
                <a:cxn ang="0">
                  <a:pos x="T8" y="T9"/>
                </a:cxn>
              </a:cxnLst>
              <a:rect l="0" t="0" r="r" b="b"/>
              <a:pathLst>
                <a:path w="36" h="114">
                  <a:moveTo>
                    <a:pt x="6" y="0"/>
                  </a:moveTo>
                  <a:lnTo>
                    <a:pt x="0" y="0"/>
                  </a:lnTo>
                  <a:lnTo>
                    <a:pt x="11" y="114"/>
                  </a:lnTo>
                  <a:lnTo>
                    <a:pt x="36" y="114"/>
                  </a:lnTo>
                  <a:lnTo>
                    <a:pt x="6" y="0"/>
                  </a:lnTo>
                  <a:close/>
                </a:path>
              </a:pathLst>
            </a:custGeom>
            <a:solidFill>
              <a:srgbClr val="FAF6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55" name="Freeform 710"/>
            <p:cNvSpPr/>
            <p:nvPr/>
          </p:nvSpPr>
          <p:spPr bwMode="auto">
            <a:xfrm>
              <a:off x="6762751" y="4772025"/>
              <a:ext cx="39688" cy="47625"/>
            </a:xfrm>
            <a:custGeom>
              <a:avLst/>
              <a:gdLst>
                <a:gd name="T0" fmla="*/ 32 w 44"/>
                <a:gd name="T1" fmla="*/ 9 h 51"/>
                <a:gd name="T2" fmla="*/ 13 w 44"/>
                <a:gd name="T3" fmla="*/ 9 h 51"/>
                <a:gd name="T4" fmla="*/ 0 w 44"/>
                <a:gd name="T5" fmla="*/ 51 h 51"/>
                <a:gd name="T6" fmla="*/ 44 w 44"/>
                <a:gd name="T7" fmla="*/ 51 h 51"/>
                <a:gd name="T8" fmla="*/ 32 w 44"/>
                <a:gd name="T9" fmla="*/ 9 h 51"/>
              </a:gdLst>
              <a:ahLst/>
              <a:cxnLst>
                <a:cxn ang="0">
                  <a:pos x="T0" y="T1"/>
                </a:cxn>
                <a:cxn ang="0">
                  <a:pos x="T2" y="T3"/>
                </a:cxn>
                <a:cxn ang="0">
                  <a:pos x="T4" y="T5"/>
                </a:cxn>
                <a:cxn ang="0">
                  <a:pos x="T6" y="T7"/>
                </a:cxn>
                <a:cxn ang="0">
                  <a:pos x="T8" y="T9"/>
                </a:cxn>
              </a:cxnLst>
              <a:rect l="0" t="0" r="r" b="b"/>
              <a:pathLst>
                <a:path w="44" h="51">
                  <a:moveTo>
                    <a:pt x="32" y="9"/>
                  </a:moveTo>
                  <a:cubicBezTo>
                    <a:pt x="29" y="0"/>
                    <a:pt x="16" y="0"/>
                    <a:pt x="13" y="9"/>
                  </a:cubicBezTo>
                  <a:cubicBezTo>
                    <a:pt x="0" y="51"/>
                    <a:pt x="0" y="51"/>
                    <a:pt x="0" y="51"/>
                  </a:cubicBezTo>
                  <a:cubicBezTo>
                    <a:pt x="44" y="51"/>
                    <a:pt x="44" y="51"/>
                    <a:pt x="44" y="51"/>
                  </a:cubicBezTo>
                  <a:lnTo>
                    <a:pt x="32" y="9"/>
                  </a:lnTo>
                  <a:close/>
                </a:path>
              </a:pathLst>
            </a:custGeom>
            <a:solidFill>
              <a:srgbClr val="3945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56" name="Freeform 711"/>
            <p:cNvSpPr/>
            <p:nvPr/>
          </p:nvSpPr>
          <p:spPr bwMode="auto">
            <a:xfrm>
              <a:off x="6373813" y="4775200"/>
              <a:ext cx="246063" cy="130175"/>
            </a:xfrm>
            <a:custGeom>
              <a:avLst/>
              <a:gdLst>
                <a:gd name="T0" fmla="*/ 16 w 267"/>
                <a:gd name="T1" fmla="*/ 64 h 142"/>
                <a:gd name="T2" fmla="*/ 38 w 267"/>
                <a:gd name="T3" fmla="*/ 53 h 142"/>
                <a:gd name="T4" fmla="*/ 61 w 267"/>
                <a:gd name="T5" fmla="*/ 53 h 142"/>
                <a:gd name="T6" fmla="*/ 70 w 267"/>
                <a:gd name="T7" fmla="*/ 82 h 142"/>
                <a:gd name="T8" fmla="*/ 69 w 267"/>
                <a:gd name="T9" fmla="*/ 115 h 142"/>
                <a:gd name="T10" fmla="*/ 71 w 267"/>
                <a:gd name="T11" fmla="*/ 131 h 142"/>
                <a:gd name="T12" fmla="*/ 93 w 267"/>
                <a:gd name="T13" fmla="*/ 141 h 142"/>
                <a:gd name="T14" fmla="*/ 115 w 267"/>
                <a:gd name="T15" fmla="*/ 127 h 142"/>
                <a:gd name="T16" fmla="*/ 131 w 267"/>
                <a:gd name="T17" fmla="*/ 106 h 142"/>
                <a:gd name="T18" fmla="*/ 140 w 267"/>
                <a:gd name="T19" fmla="*/ 99 h 142"/>
                <a:gd name="T20" fmla="*/ 150 w 267"/>
                <a:gd name="T21" fmla="*/ 101 h 142"/>
                <a:gd name="T22" fmla="*/ 159 w 267"/>
                <a:gd name="T23" fmla="*/ 75 h 142"/>
                <a:gd name="T24" fmla="*/ 169 w 267"/>
                <a:gd name="T25" fmla="*/ 68 h 142"/>
                <a:gd name="T26" fmla="*/ 175 w 267"/>
                <a:gd name="T27" fmla="*/ 73 h 142"/>
                <a:gd name="T28" fmla="*/ 178 w 267"/>
                <a:gd name="T29" fmla="*/ 95 h 142"/>
                <a:gd name="T30" fmla="*/ 189 w 267"/>
                <a:gd name="T31" fmla="*/ 113 h 142"/>
                <a:gd name="T32" fmla="*/ 207 w 267"/>
                <a:gd name="T33" fmla="*/ 101 h 142"/>
                <a:gd name="T34" fmla="*/ 215 w 267"/>
                <a:gd name="T35" fmla="*/ 80 h 142"/>
                <a:gd name="T36" fmla="*/ 226 w 267"/>
                <a:gd name="T37" fmla="*/ 73 h 142"/>
                <a:gd name="T38" fmla="*/ 239 w 267"/>
                <a:gd name="T39" fmla="*/ 77 h 142"/>
                <a:gd name="T40" fmla="*/ 267 w 267"/>
                <a:gd name="T41" fmla="*/ 110 h 142"/>
                <a:gd name="T42" fmla="*/ 267 w 267"/>
                <a:gd name="T43" fmla="*/ 16 h 142"/>
                <a:gd name="T44" fmla="*/ 262 w 267"/>
                <a:gd name="T45" fmla="*/ 3 h 142"/>
                <a:gd name="T46" fmla="*/ 255 w 267"/>
                <a:gd name="T47" fmla="*/ 2 h 142"/>
                <a:gd name="T48" fmla="*/ 207 w 267"/>
                <a:gd name="T49" fmla="*/ 4 h 142"/>
                <a:gd name="T50" fmla="*/ 201 w 267"/>
                <a:gd name="T51" fmla="*/ 7 h 142"/>
                <a:gd name="T52" fmla="*/ 197 w 267"/>
                <a:gd name="T53" fmla="*/ 17 h 142"/>
                <a:gd name="T54" fmla="*/ 195 w 267"/>
                <a:gd name="T55" fmla="*/ 62 h 142"/>
                <a:gd name="T56" fmla="*/ 189 w 267"/>
                <a:gd name="T57" fmla="*/ 23 h 142"/>
                <a:gd name="T58" fmla="*/ 182 w 267"/>
                <a:gd name="T59" fmla="*/ 6 h 142"/>
                <a:gd name="T60" fmla="*/ 157 w 267"/>
                <a:gd name="T61" fmla="*/ 1 h 142"/>
                <a:gd name="T62" fmla="*/ 37 w 267"/>
                <a:gd name="T63" fmla="*/ 1 h 142"/>
                <a:gd name="T64" fmla="*/ 18 w 267"/>
                <a:gd name="T65" fmla="*/ 2 h 142"/>
                <a:gd name="T66" fmla="*/ 3 w 267"/>
                <a:gd name="T67" fmla="*/ 12 h 142"/>
                <a:gd name="T68" fmla="*/ 3 w 267"/>
                <a:gd name="T69" fmla="*/ 35 h 142"/>
                <a:gd name="T70" fmla="*/ 0 w 267"/>
                <a:gd name="T71" fmla="*/ 65 h 142"/>
                <a:gd name="T72" fmla="*/ 16 w 267"/>
                <a:gd name="T73" fmla="*/ 64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7" h="142">
                  <a:moveTo>
                    <a:pt x="16" y="64"/>
                  </a:moveTo>
                  <a:cubicBezTo>
                    <a:pt x="23" y="61"/>
                    <a:pt x="30" y="56"/>
                    <a:pt x="38" y="53"/>
                  </a:cubicBezTo>
                  <a:cubicBezTo>
                    <a:pt x="45" y="50"/>
                    <a:pt x="54" y="48"/>
                    <a:pt x="61" y="53"/>
                  </a:cubicBezTo>
                  <a:cubicBezTo>
                    <a:pt x="70" y="59"/>
                    <a:pt x="70" y="71"/>
                    <a:pt x="70" y="82"/>
                  </a:cubicBezTo>
                  <a:cubicBezTo>
                    <a:pt x="69" y="93"/>
                    <a:pt x="69" y="104"/>
                    <a:pt x="69" y="115"/>
                  </a:cubicBezTo>
                  <a:cubicBezTo>
                    <a:pt x="68" y="120"/>
                    <a:pt x="68" y="126"/>
                    <a:pt x="71" y="131"/>
                  </a:cubicBezTo>
                  <a:cubicBezTo>
                    <a:pt x="75" y="139"/>
                    <a:pt x="85" y="142"/>
                    <a:pt x="93" y="141"/>
                  </a:cubicBezTo>
                  <a:cubicBezTo>
                    <a:pt x="102" y="139"/>
                    <a:pt x="109" y="134"/>
                    <a:pt x="115" y="127"/>
                  </a:cubicBezTo>
                  <a:cubicBezTo>
                    <a:pt x="121" y="121"/>
                    <a:pt x="126" y="113"/>
                    <a:pt x="131" y="106"/>
                  </a:cubicBezTo>
                  <a:cubicBezTo>
                    <a:pt x="133" y="103"/>
                    <a:pt x="136" y="100"/>
                    <a:pt x="140" y="99"/>
                  </a:cubicBezTo>
                  <a:cubicBezTo>
                    <a:pt x="143" y="97"/>
                    <a:pt x="148" y="98"/>
                    <a:pt x="150" y="101"/>
                  </a:cubicBezTo>
                  <a:cubicBezTo>
                    <a:pt x="150" y="92"/>
                    <a:pt x="153" y="83"/>
                    <a:pt x="159" y="75"/>
                  </a:cubicBezTo>
                  <a:cubicBezTo>
                    <a:pt x="161" y="71"/>
                    <a:pt x="165" y="68"/>
                    <a:pt x="169" y="68"/>
                  </a:cubicBezTo>
                  <a:cubicBezTo>
                    <a:pt x="171" y="69"/>
                    <a:pt x="173" y="71"/>
                    <a:pt x="175" y="73"/>
                  </a:cubicBezTo>
                  <a:cubicBezTo>
                    <a:pt x="179" y="79"/>
                    <a:pt x="178" y="87"/>
                    <a:pt x="178" y="95"/>
                  </a:cubicBezTo>
                  <a:cubicBezTo>
                    <a:pt x="179" y="102"/>
                    <a:pt x="182" y="111"/>
                    <a:pt x="189" y="113"/>
                  </a:cubicBezTo>
                  <a:cubicBezTo>
                    <a:pt x="197" y="115"/>
                    <a:pt x="204" y="108"/>
                    <a:pt x="207" y="101"/>
                  </a:cubicBezTo>
                  <a:cubicBezTo>
                    <a:pt x="210" y="94"/>
                    <a:pt x="211" y="86"/>
                    <a:pt x="215" y="80"/>
                  </a:cubicBezTo>
                  <a:cubicBezTo>
                    <a:pt x="218" y="76"/>
                    <a:pt x="222" y="74"/>
                    <a:pt x="226" y="73"/>
                  </a:cubicBezTo>
                  <a:cubicBezTo>
                    <a:pt x="231" y="73"/>
                    <a:pt x="235" y="75"/>
                    <a:pt x="239" y="77"/>
                  </a:cubicBezTo>
                  <a:cubicBezTo>
                    <a:pt x="250" y="86"/>
                    <a:pt x="257" y="101"/>
                    <a:pt x="267" y="110"/>
                  </a:cubicBezTo>
                  <a:cubicBezTo>
                    <a:pt x="267" y="79"/>
                    <a:pt x="267" y="47"/>
                    <a:pt x="267" y="16"/>
                  </a:cubicBezTo>
                  <a:cubicBezTo>
                    <a:pt x="267" y="11"/>
                    <a:pt x="266" y="6"/>
                    <a:pt x="262" y="3"/>
                  </a:cubicBezTo>
                  <a:cubicBezTo>
                    <a:pt x="260" y="2"/>
                    <a:pt x="258" y="2"/>
                    <a:pt x="255" y="2"/>
                  </a:cubicBezTo>
                  <a:cubicBezTo>
                    <a:pt x="239" y="1"/>
                    <a:pt x="223" y="2"/>
                    <a:pt x="207" y="4"/>
                  </a:cubicBezTo>
                  <a:cubicBezTo>
                    <a:pt x="205" y="5"/>
                    <a:pt x="202" y="5"/>
                    <a:pt x="201" y="7"/>
                  </a:cubicBezTo>
                  <a:cubicBezTo>
                    <a:pt x="198" y="9"/>
                    <a:pt x="197" y="13"/>
                    <a:pt x="197" y="17"/>
                  </a:cubicBezTo>
                  <a:cubicBezTo>
                    <a:pt x="196" y="32"/>
                    <a:pt x="195" y="47"/>
                    <a:pt x="195" y="62"/>
                  </a:cubicBezTo>
                  <a:cubicBezTo>
                    <a:pt x="193" y="49"/>
                    <a:pt x="191" y="36"/>
                    <a:pt x="189" y="23"/>
                  </a:cubicBezTo>
                  <a:cubicBezTo>
                    <a:pt x="188" y="17"/>
                    <a:pt x="187" y="11"/>
                    <a:pt x="182" y="6"/>
                  </a:cubicBezTo>
                  <a:cubicBezTo>
                    <a:pt x="176" y="0"/>
                    <a:pt x="166" y="0"/>
                    <a:pt x="157" y="1"/>
                  </a:cubicBezTo>
                  <a:cubicBezTo>
                    <a:pt x="117" y="4"/>
                    <a:pt x="77" y="4"/>
                    <a:pt x="37" y="1"/>
                  </a:cubicBezTo>
                  <a:cubicBezTo>
                    <a:pt x="31" y="1"/>
                    <a:pt x="25" y="0"/>
                    <a:pt x="18" y="2"/>
                  </a:cubicBezTo>
                  <a:cubicBezTo>
                    <a:pt x="12" y="3"/>
                    <a:pt x="6" y="7"/>
                    <a:pt x="3" y="12"/>
                  </a:cubicBezTo>
                  <a:cubicBezTo>
                    <a:pt x="0" y="19"/>
                    <a:pt x="2" y="27"/>
                    <a:pt x="3" y="35"/>
                  </a:cubicBezTo>
                  <a:cubicBezTo>
                    <a:pt x="4" y="45"/>
                    <a:pt x="2" y="55"/>
                    <a:pt x="0" y="65"/>
                  </a:cubicBezTo>
                  <a:cubicBezTo>
                    <a:pt x="5" y="66"/>
                    <a:pt x="11" y="65"/>
                    <a:pt x="16" y="64"/>
                  </a:cubicBezTo>
                  <a:close/>
                </a:path>
              </a:pathLst>
            </a:custGeom>
            <a:solidFill>
              <a:srgbClr val="E652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57" name="Freeform 712"/>
            <p:cNvSpPr/>
            <p:nvPr/>
          </p:nvSpPr>
          <p:spPr bwMode="auto">
            <a:xfrm>
              <a:off x="6369051" y="4818063"/>
              <a:ext cx="250825" cy="134938"/>
            </a:xfrm>
            <a:custGeom>
              <a:avLst/>
              <a:gdLst>
                <a:gd name="T0" fmla="*/ 244 w 273"/>
                <a:gd name="T1" fmla="*/ 29 h 147"/>
                <a:gd name="T2" fmla="*/ 231 w 273"/>
                <a:gd name="T3" fmla="*/ 25 h 147"/>
                <a:gd name="T4" fmla="*/ 220 w 273"/>
                <a:gd name="T5" fmla="*/ 32 h 147"/>
                <a:gd name="T6" fmla="*/ 212 w 273"/>
                <a:gd name="T7" fmla="*/ 53 h 147"/>
                <a:gd name="T8" fmla="*/ 194 w 273"/>
                <a:gd name="T9" fmla="*/ 65 h 147"/>
                <a:gd name="T10" fmla="*/ 183 w 273"/>
                <a:gd name="T11" fmla="*/ 47 h 147"/>
                <a:gd name="T12" fmla="*/ 180 w 273"/>
                <a:gd name="T13" fmla="*/ 25 h 147"/>
                <a:gd name="T14" fmla="*/ 174 w 273"/>
                <a:gd name="T15" fmla="*/ 20 h 147"/>
                <a:gd name="T16" fmla="*/ 164 w 273"/>
                <a:gd name="T17" fmla="*/ 27 h 147"/>
                <a:gd name="T18" fmla="*/ 155 w 273"/>
                <a:gd name="T19" fmla="*/ 53 h 147"/>
                <a:gd name="T20" fmla="*/ 145 w 273"/>
                <a:gd name="T21" fmla="*/ 51 h 147"/>
                <a:gd name="T22" fmla="*/ 136 w 273"/>
                <a:gd name="T23" fmla="*/ 58 h 147"/>
                <a:gd name="T24" fmla="*/ 120 w 273"/>
                <a:gd name="T25" fmla="*/ 79 h 147"/>
                <a:gd name="T26" fmla="*/ 98 w 273"/>
                <a:gd name="T27" fmla="*/ 93 h 147"/>
                <a:gd name="T28" fmla="*/ 76 w 273"/>
                <a:gd name="T29" fmla="*/ 83 h 147"/>
                <a:gd name="T30" fmla="*/ 74 w 273"/>
                <a:gd name="T31" fmla="*/ 67 h 147"/>
                <a:gd name="T32" fmla="*/ 75 w 273"/>
                <a:gd name="T33" fmla="*/ 34 h 147"/>
                <a:gd name="T34" fmla="*/ 66 w 273"/>
                <a:gd name="T35" fmla="*/ 5 h 147"/>
                <a:gd name="T36" fmla="*/ 43 w 273"/>
                <a:gd name="T37" fmla="*/ 5 h 147"/>
                <a:gd name="T38" fmla="*/ 21 w 273"/>
                <a:gd name="T39" fmla="*/ 16 h 147"/>
                <a:gd name="T40" fmla="*/ 5 w 273"/>
                <a:gd name="T41" fmla="*/ 17 h 147"/>
                <a:gd name="T42" fmla="*/ 5 w 273"/>
                <a:gd name="T43" fmla="*/ 23 h 147"/>
                <a:gd name="T44" fmla="*/ 4 w 273"/>
                <a:gd name="T45" fmla="*/ 113 h 147"/>
                <a:gd name="T46" fmla="*/ 9 w 273"/>
                <a:gd name="T47" fmla="*/ 134 h 147"/>
                <a:gd name="T48" fmla="*/ 38 w 273"/>
                <a:gd name="T49" fmla="*/ 145 h 147"/>
                <a:gd name="T50" fmla="*/ 168 w 273"/>
                <a:gd name="T51" fmla="*/ 140 h 147"/>
                <a:gd name="T52" fmla="*/ 273 w 273"/>
                <a:gd name="T53" fmla="*/ 137 h 147"/>
                <a:gd name="T54" fmla="*/ 272 w 273"/>
                <a:gd name="T55" fmla="*/ 62 h 147"/>
                <a:gd name="T56" fmla="*/ 244 w 273"/>
                <a:gd name="T57" fmla="*/ 29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3" h="147">
                  <a:moveTo>
                    <a:pt x="244" y="29"/>
                  </a:moveTo>
                  <a:cubicBezTo>
                    <a:pt x="240" y="27"/>
                    <a:pt x="236" y="25"/>
                    <a:pt x="231" y="25"/>
                  </a:cubicBezTo>
                  <a:cubicBezTo>
                    <a:pt x="227" y="26"/>
                    <a:pt x="223" y="28"/>
                    <a:pt x="220" y="32"/>
                  </a:cubicBezTo>
                  <a:cubicBezTo>
                    <a:pt x="216" y="38"/>
                    <a:pt x="215" y="46"/>
                    <a:pt x="212" y="53"/>
                  </a:cubicBezTo>
                  <a:cubicBezTo>
                    <a:pt x="209" y="60"/>
                    <a:pt x="202" y="67"/>
                    <a:pt x="194" y="65"/>
                  </a:cubicBezTo>
                  <a:cubicBezTo>
                    <a:pt x="187" y="63"/>
                    <a:pt x="184" y="54"/>
                    <a:pt x="183" y="47"/>
                  </a:cubicBezTo>
                  <a:cubicBezTo>
                    <a:pt x="183" y="39"/>
                    <a:pt x="184" y="31"/>
                    <a:pt x="180" y="25"/>
                  </a:cubicBezTo>
                  <a:cubicBezTo>
                    <a:pt x="178" y="23"/>
                    <a:pt x="176" y="21"/>
                    <a:pt x="174" y="20"/>
                  </a:cubicBezTo>
                  <a:cubicBezTo>
                    <a:pt x="170" y="20"/>
                    <a:pt x="166" y="23"/>
                    <a:pt x="164" y="27"/>
                  </a:cubicBezTo>
                  <a:cubicBezTo>
                    <a:pt x="158" y="35"/>
                    <a:pt x="155" y="44"/>
                    <a:pt x="155" y="53"/>
                  </a:cubicBezTo>
                  <a:cubicBezTo>
                    <a:pt x="153" y="50"/>
                    <a:pt x="148" y="49"/>
                    <a:pt x="145" y="51"/>
                  </a:cubicBezTo>
                  <a:cubicBezTo>
                    <a:pt x="141" y="52"/>
                    <a:pt x="138" y="55"/>
                    <a:pt x="136" y="58"/>
                  </a:cubicBezTo>
                  <a:cubicBezTo>
                    <a:pt x="131" y="65"/>
                    <a:pt x="126" y="73"/>
                    <a:pt x="120" y="79"/>
                  </a:cubicBezTo>
                  <a:cubicBezTo>
                    <a:pt x="114" y="86"/>
                    <a:pt x="107" y="91"/>
                    <a:pt x="98" y="93"/>
                  </a:cubicBezTo>
                  <a:cubicBezTo>
                    <a:pt x="90" y="94"/>
                    <a:pt x="80" y="91"/>
                    <a:pt x="76" y="83"/>
                  </a:cubicBezTo>
                  <a:cubicBezTo>
                    <a:pt x="73" y="78"/>
                    <a:pt x="73" y="72"/>
                    <a:pt x="74" y="67"/>
                  </a:cubicBezTo>
                  <a:cubicBezTo>
                    <a:pt x="74" y="56"/>
                    <a:pt x="74" y="45"/>
                    <a:pt x="75" y="34"/>
                  </a:cubicBezTo>
                  <a:cubicBezTo>
                    <a:pt x="75" y="23"/>
                    <a:pt x="75" y="11"/>
                    <a:pt x="66" y="5"/>
                  </a:cubicBezTo>
                  <a:cubicBezTo>
                    <a:pt x="59" y="0"/>
                    <a:pt x="50" y="2"/>
                    <a:pt x="43" y="5"/>
                  </a:cubicBezTo>
                  <a:cubicBezTo>
                    <a:pt x="35" y="8"/>
                    <a:pt x="28" y="13"/>
                    <a:pt x="21" y="16"/>
                  </a:cubicBezTo>
                  <a:cubicBezTo>
                    <a:pt x="16" y="17"/>
                    <a:pt x="10" y="18"/>
                    <a:pt x="5" y="17"/>
                  </a:cubicBezTo>
                  <a:cubicBezTo>
                    <a:pt x="5" y="19"/>
                    <a:pt x="5" y="21"/>
                    <a:pt x="5" y="23"/>
                  </a:cubicBezTo>
                  <a:cubicBezTo>
                    <a:pt x="0" y="53"/>
                    <a:pt x="2" y="83"/>
                    <a:pt x="4" y="113"/>
                  </a:cubicBezTo>
                  <a:cubicBezTo>
                    <a:pt x="4" y="121"/>
                    <a:pt x="5" y="128"/>
                    <a:pt x="9" y="134"/>
                  </a:cubicBezTo>
                  <a:cubicBezTo>
                    <a:pt x="15" y="143"/>
                    <a:pt x="27" y="144"/>
                    <a:pt x="38" y="145"/>
                  </a:cubicBezTo>
                  <a:cubicBezTo>
                    <a:pt x="81" y="147"/>
                    <a:pt x="124" y="142"/>
                    <a:pt x="168" y="140"/>
                  </a:cubicBezTo>
                  <a:cubicBezTo>
                    <a:pt x="203" y="137"/>
                    <a:pt x="238" y="137"/>
                    <a:pt x="273" y="137"/>
                  </a:cubicBezTo>
                  <a:cubicBezTo>
                    <a:pt x="273" y="112"/>
                    <a:pt x="273" y="87"/>
                    <a:pt x="272" y="62"/>
                  </a:cubicBezTo>
                  <a:cubicBezTo>
                    <a:pt x="262" y="53"/>
                    <a:pt x="255" y="38"/>
                    <a:pt x="244" y="29"/>
                  </a:cubicBez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58" name="Rectangle 713"/>
            <p:cNvSpPr>
              <a:spLocks noChangeArrowheads="1"/>
            </p:cNvSpPr>
            <p:nvPr/>
          </p:nvSpPr>
          <p:spPr bwMode="auto">
            <a:xfrm>
              <a:off x="6373813" y="4922838"/>
              <a:ext cx="246063" cy="122238"/>
            </a:xfrm>
            <a:prstGeom prst="rect">
              <a:avLst/>
            </a:prstGeom>
            <a:solidFill>
              <a:srgbClr val="DFB67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559" name="Freeform 714"/>
          <p:cNvSpPr/>
          <p:nvPr/>
        </p:nvSpPr>
        <p:spPr bwMode="auto">
          <a:xfrm>
            <a:off x="10365298" y="3503942"/>
            <a:ext cx="1115492" cy="1113596"/>
          </a:xfrm>
          <a:custGeom>
            <a:avLst/>
            <a:gdLst>
              <a:gd name="T0" fmla="*/ 508 w 1016"/>
              <a:gd name="T1" fmla="*/ 0 h 1016"/>
              <a:gd name="T2" fmla="*/ 0 w 1016"/>
              <a:gd name="T3" fmla="*/ 508 h 1016"/>
              <a:gd name="T4" fmla="*/ 23 w 1016"/>
              <a:gd name="T5" fmla="*/ 658 h 1016"/>
              <a:gd name="T6" fmla="*/ 508 w 1016"/>
              <a:gd name="T7" fmla="*/ 1016 h 1016"/>
              <a:gd name="T8" fmla="*/ 994 w 1016"/>
              <a:gd name="T9" fmla="*/ 658 h 1016"/>
              <a:gd name="T10" fmla="*/ 1016 w 1016"/>
              <a:gd name="T11" fmla="*/ 508 h 1016"/>
              <a:gd name="T12" fmla="*/ 508 w 1016"/>
              <a:gd name="T13" fmla="*/ 0 h 1016"/>
            </a:gdLst>
            <a:ahLst/>
            <a:cxnLst>
              <a:cxn ang="0">
                <a:pos x="T0" y="T1"/>
              </a:cxn>
              <a:cxn ang="0">
                <a:pos x="T2" y="T3"/>
              </a:cxn>
              <a:cxn ang="0">
                <a:pos x="T4" y="T5"/>
              </a:cxn>
              <a:cxn ang="0">
                <a:pos x="T6" y="T7"/>
              </a:cxn>
              <a:cxn ang="0">
                <a:pos x="T8" y="T9"/>
              </a:cxn>
              <a:cxn ang="0">
                <a:pos x="T10" y="T11"/>
              </a:cxn>
              <a:cxn ang="0">
                <a:pos x="T12" y="T13"/>
              </a:cxn>
            </a:cxnLst>
            <a:rect l="0" t="0" r="r" b="b"/>
            <a:pathLst>
              <a:path w="1016" h="1016">
                <a:moveTo>
                  <a:pt x="508" y="0"/>
                </a:moveTo>
                <a:cubicBezTo>
                  <a:pt x="228" y="0"/>
                  <a:pt x="0" y="227"/>
                  <a:pt x="0" y="508"/>
                </a:cubicBezTo>
                <a:cubicBezTo>
                  <a:pt x="0" y="560"/>
                  <a:pt x="8" y="610"/>
                  <a:pt x="23" y="658"/>
                </a:cubicBezTo>
                <a:cubicBezTo>
                  <a:pt x="87" y="865"/>
                  <a:pt x="280" y="1016"/>
                  <a:pt x="508" y="1016"/>
                </a:cubicBezTo>
                <a:cubicBezTo>
                  <a:pt x="737" y="1016"/>
                  <a:pt x="930" y="865"/>
                  <a:pt x="994" y="658"/>
                </a:cubicBezTo>
                <a:cubicBezTo>
                  <a:pt x="1009" y="610"/>
                  <a:pt x="1016" y="560"/>
                  <a:pt x="1016" y="508"/>
                </a:cubicBezTo>
                <a:cubicBezTo>
                  <a:pt x="1016" y="227"/>
                  <a:pt x="789" y="0"/>
                  <a:pt x="508" y="0"/>
                </a:cubicBezTo>
                <a:close/>
              </a:path>
            </a:pathLst>
          </a:custGeom>
          <a:solidFill>
            <a:srgbClr val="5CC6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822" name="组合 3821"/>
          <p:cNvGrpSpPr/>
          <p:nvPr/>
        </p:nvGrpSpPr>
        <p:grpSpPr>
          <a:xfrm>
            <a:off x="10663141" y="3697446"/>
            <a:ext cx="521702" cy="918196"/>
            <a:chOff x="7424738" y="4733925"/>
            <a:chExt cx="436563" cy="768351"/>
          </a:xfrm>
        </p:grpSpPr>
        <p:sp>
          <p:nvSpPr>
            <p:cNvPr id="3560" name="Freeform 715"/>
            <p:cNvSpPr/>
            <p:nvPr/>
          </p:nvSpPr>
          <p:spPr bwMode="auto">
            <a:xfrm>
              <a:off x="7450138" y="4733925"/>
              <a:ext cx="122238" cy="231775"/>
            </a:xfrm>
            <a:custGeom>
              <a:avLst/>
              <a:gdLst>
                <a:gd name="T0" fmla="*/ 64 w 132"/>
                <a:gd name="T1" fmla="*/ 22 h 252"/>
                <a:gd name="T2" fmla="*/ 0 w 132"/>
                <a:gd name="T3" fmla="*/ 133 h 252"/>
                <a:gd name="T4" fmla="*/ 19 w 132"/>
                <a:gd name="T5" fmla="*/ 252 h 252"/>
                <a:gd name="T6" fmla="*/ 66 w 132"/>
                <a:gd name="T7" fmla="*/ 252 h 252"/>
                <a:gd name="T8" fmla="*/ 113 w 132"/>
                <a:gd name="T9" fmla="*/ 252 h 252"/>
                <a:gd name="T10" fmla="*/ 132 w 132"/>
                <a:gd name="T11" fmla="*/ 133 h 252"/>
                <a:gd name="T12" fmla="*/ 68 w 132"/>
                <a:gd name="T13" fmla="*/ 22 h 252"/>
                <a:gd name="T14" fmla="*/ 78 w 132"/>
                <a:gd name="T15" fmla="*/ 11 h 252"/>
                <a:gd name="T16" fmla="*/ 66 w 132"/>
                <a:gd name="T17" fmla="*/ 0 h 252"/>
                <a:gd name="T18" fmla="*/ 55 w 132"/>
                <a:gd name="T19" fmla="*/ 11 h 252"/>
                <a:gd name="T20" fmla="*/ 64 w 132"/>
                <a:gd name="T21" fmla="*/ 2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52">
                  <a:moveTo>
                    <a:pt x="64" y="22"/>
                  </a:moveTo>
                  <a:cubicBezTo>
                    <a:pt x="52" y="79"/>
                    <a:pt x="0" y="133"/>
                    <a:pt x="0" y="133"/>
                  </a:cubicBezTo>
                  <a:cubicBezTo>
                    <a:pt x="28" y="170"/>
                    <a:pt x="19" y="252"/>
                    <a:pt x="19" y="252"/>
                  </a:cubicBezTo>
                  <a:cubicBezTo>
                    <a:pt x="66" y="252"/>
                    <a:pt x="66" y="252"/>
                    <a:pt x="66" y="252"/>
                  </a:cubicBezTo>
                  <a:cubicBezTo>
                    <a:pt x="113" y="252"/>
                    <a:pt x="113" y="252"/>
                    <a:pt x="113" y="252"/>
                  </a:cubicBezTo>
                  <a:cubicBezTo>
                    <a:pt x="113" y="252"/>
                    <a:pt x="104" y="170"/>
                    <a:pt x="132" y="133"/>
                  </a:cubicBezTo>
                  <a:cubicBezTo>
                    <a:pt x="132" y="133"/>
                    <a:pt x="80" y="79"/>
                    <a:pt x="68" y="22"/>
                  </a:cubicBezTo>
                  <a:cubicBezTo>
                    <a:pt x="74" y="21"/>
                    <a:pt x="78" y="16"/>
                    <a:pt x="78" y="11"/>
                  </a:cubicBezTo>
                  <a:cubicBezTo>
                    <a:pt x="78" y="5"/>
                    <a:pt x="72" y="0"/>
                    <a:pt x="66" y="0"/>
                  </a:cubicBezTo>
                  <a:cubicBezTo>
                    <a:pt x="60" y="0"/>
                    <a:pt x="55" y="5"/>
                    <a:pt x="55" y="11"/>
                  </a:cubicBezTo>
                  <a:cubicBezTo>
                    <a:pt x="55" y="16"/>
                    <a:pt x="59" y="21"/>
                    <a:pt x="64" y="22"/>
                  </a:cubicBezTo>
                  <a:close/>
                </a:path>
              </a:pathLst>
            </a:custGeom>
            <a:solidFill>
              <a:srgbClr val="F0C9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61" name="Freeform 716"/>
            <p:cNvSpPr/>
            <p:nvPr/>
          </p:nvSpPr>
          <p:spPr bwMode="auto">
            <a:xfrm>
              <a:off x="7451726" y="4965700"/>
              <a:ext cx="117475" cy="49213"/>
            </a:xfrm>
            <a:custGeom>
              <a:avLst/>
              <a:gdLst>
                <a:gd name="T0" fmla="*/ 113 w 128"/>
                <a:gd name="T1" fmla="*/ 0 h 53"/>
                <a:gd name="T2" fmla="*/ 15 w 128"/>
                <a:gd name="T3" fmla="*/ 0 h 53"/>
                <a:gd name="T4" fmla="*/ 0 w 128"/>
                <a:gd name="T5" fmla="*/ 15 h 53"/>
                <a:gd name="T6" fmla="*/ 0 w 128"/>
                <a:gd name="T7" fmla="*/ 53 h 53"/>
                <a:gd name="T8" fmla="*/ 128 w 128"/>
                <a:gd name="T9" fmla="*/ 53 h 53"/>
                <a:gd name="T10" fmla="*/ 128 w 128"/>
                <a:gd name="T11" fmla="*/ 15 h 53"/>
                <a:gd name="T12" fmla="*/ 113 w 128"/>
                <a:gd name="T13" fmla="*/ 0 h 53"/>
              </a:gdLst>
              <a:ahLst/>
              <a:cxnLst>
                <a:cxn ang="0">
                  <a:pos x="T0" y="T1"/>
                </a:cxn>
                <a:cxn ang="0">
                  <a:pos x="T2" y="T3"/>
                </a:cxn>
                <a:cxn ang="0">
                  <a:pos x="T4" y="T5"/>
                </a:cxn>
                <a:cxn ang="0">
                  <a:pos x="T6" y="T7"/>
                </a:cxn>
                <a:cxn ang="0">
                  <a:pos x="T8" y="T9"/>
                </a:cxn>
                <a:cxn ang="0">
                  <a:pos x="T10" y="T11"/>
                </a:cxn>
                <a:cxn ang="0">
                  <a:pos x="T12" y="T13"/>
                </a:cxn>
              </a:cxnLst>
              <a:rect l="0" t="0" r="r" b="b"/>
              <a:pathLst>
                <a:path w="128" h="53">
                  <a:moveTo>
                    <a:pt x="113" y="0"/>
                  </a:moveTo>
                  <a:cubicBezTo>
                    <a:pt x="15" y="0"/>
                    <a:pt x="15" y="0"/>
                    <a:pt x="15" y="0"/>
                  </a:cubicBezTo>
                  <a:cubicBezTo>
                    <a:pt x="7" y="0"/>
                    <a:pt x="0" y="7"/>
                    <a:pt x="0" y="15"/>
                  </a:cubicBezTo>
                  <a:cubicBezTo>
                    <a:pt x="0" y="53"/>
                    <a:pt x="0" y="53"/>
                    <a:pt x="0" y="53"/>
                  </a:cubicBezTo>
                  <a:cubicBezTo>
                    <a:pt x="128" y="53"/>
                    <a:pt x="128" y="53"/>
                    <a:pt x="128" y="53"/>
                  </a:cubicBezTo>
                  <a:cubicBezTo>
                    <a:pt x="128" y="15"/>
                    <a:pt x="128" y="15"/>
                    <a:pt x="128" y="15"/>
                  </a:cubicBezTo>
                  <a:cubicBezTo>
                    <a:pt x="128" y="7"/>
                    <a:pt x="122" y="0"/>
                    <a:pt x="113" y="0"/>
                  </a:cubicBezTo>
                  <a:close/>
                </a:path>
              </a:pathLst>
            </a:custGeom>
            <a:solidFill>
              <a:srgbClr val="B3435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62" name="Oval 717"/>
            <p:cNvSpPr>
              <a:spLocks noChangeArrowheads="1"/>
            </p:cNvSpPr>
            <p:nvPr/>
          </p:nvSpPr>
          <p:spPr bwMode="auto">
            <a:xfrm>
              <a:off x="7496176" y="4859338"/>
              <a:ext cx="30163" cy="31750"/>
            </a:xfrm>
            <a:prstGeom prst="ellipse">
              <a:avLst/>
            </a:prstGeom>
            <a:solidFill>
              <a:srgbClr val="ECF0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63" name="Freeform 718"/>
            <p:cNvSpPr/>
            <p:nvPr/>
          </p:nvSpPr>
          <p:spPr bwMode="auto">
            <a:xfrm>
              <a:off x="7726363" y="4938713"/>
              <a:ext cx="104775" cy="238125"/>
            </a:xfrm>
            <a:custGeom>
              <a:avLst/>
              <a:gdLst>
                <a:gd name="T0" fmla="*/ 89 w 114"/>
                <a:gd name="T1" fmla="*/ 0 h 260"/>
                <a:gd name="T2" fmla="*/ 26 w 114"/>
                <a:gd name="T3" fmla="*/ 0 h 260"/>
                <a:gd name="T4" fmla="*/ 0 w 114"/>
                <a:gd name="T5" fmla="*/ 260 h 260"/>
                <a:gd name="T6" fmla="*/ 114 w 114"/>
                <a:gd name="T7" fmla="*/ 260 h 260"/>
                <a:gd name="T8" fmla="*/ 89 w 114"/>
                <a:gd name="T9" fmla="*/ 0 h 260"/>
              </a:gdLst>
              <a:ahLst/>
              <a:cxnLst>
                <a:cxn ang="0">
                  <a:pos x="T0" y="T1"/>
                </a:cxn>
                <a:cxn ang="0">
                  <a:pos x="T2" y="T3"/>
                </a:cxn>
                <a:cxn ang="0">
                  <a:pos x="T4" y="T5"/>
                </a:cxn>
                <a:cxn ang="0">
                  <a:pos x="T6" y="T7"/>
                </a:cxn>
                <a:cxn ang="0">
                  <a:pos x="T8" y="T9"/>
                </a:cxn>
              </a:cxnLst>
              <a:rect l="0" t="0" r="r" b="b"/>
              <a:pathLst>
                <a:path w="114" h="260">
                  <a:moveTo>
                    <a:pt x="89" y="0"/>
                  </a:moveTo>
                  <a:cubicBezTo>
                    <a:pt x="26" y="0"/>
                    <a:pt x="26" y="0"/>
                    <a:pt x="26" y="0"/>
                  </a:cubicBezTo>
                  <a:cubicBezTo>
                    <a:pt x="16" y="62"/>
                    <a:pt x="7" y="151"/>
                    <a:pt x="0" y="260"/>
                  </a:cubicBezTo>
                  <a:cubicBezTo>
                    <a:pt x="114" y="260"/>
                    <a:pt x="114" y="260"/>
                    <a:pt x="114" y="260"/>
                  </a:cubicBezTo>
                  <a:cubicBezTo>
                    <a:pt x="108" y="151"/>
                    <a:pt x="99" y="62"/>
                    <a:pt x="89" y="0"/>
                  </a:cubicBezTo>
                  <a:close/>
                </a:path>
              </a:pathLst>
            </a:custGeom>
            <a:solidFill>
              <a:srgbClr val="EBCC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64" name="Freeform 719"/>
            <p:cNvSpPr/>
            <p:nvPr/>
          </p:nvSpPr>
          <p:spPr bwMode="auto">
            <a:xfrm>
              <a:off x="7696201" y="4833938"/>
              <a:ext cx="165100" cy="141288"/>
            </a:xfrm>
            <a:custGeom>
              <a:avLst/>
              <a:gdLst>
                <a:gd name="T0" fmla="*/ 155 w 179"/>
                <a:gd name="T1" fmla="*/ 18 h 154"/>
                <a:gd name="T2" fmla="*/ 149 w 179"/>
                <a:gd name="T3" fmla="*/ 5 h 154"/>
                <a:gd name="T4" fmla="*/ 136 w 179"/>
                <a:gd name="T5" fmla="*/ 5 h 154"/>
                <a:gd name="T6" fmla="*/ 135 w 179"/>
                <a:gd name="T7" fmla="*/ 10 h 154"/>
                <a:gd name="T8" fmla="*/ 136 w 179"/>
                <a:gd name="T9" fmla="*/ 24 h 154"/>
                <a:gd name="T10" fmla="*/ 135 w 179"/>
                <a:gd name="T11" fmla="*/ 31 h 154"/>
                <a:gd name="T12" fmla="*/ 120 w 179"/>
                <a:gd name="T13" fmla="*/ 38 h 154"/>
                <a:gd name="T14" fmla="*/ 115 w 179"/>
                <a:gd name="T15" fmla="*/ 51 h 154"/>
                <a:gd name="T16" fmla="*/ 108 w 179"/>
                <a:gd name="T17" fmla="*/ 63 h 154"/>
                <a:gd name="T18" fmla="*/ 81 w 179"/>
                <a:gd name="T19" fmla="*/ 64 h 154"/>
                <a:gd name="T20" fmla="*/ 61 w 179"/>
                <a:gd name="T21" fmla="*/ 41 h 154"/>
                <a:gd name="T22" fmla="*/ 43 w 179"/>
                <a:gd name="T23" fmla="*/ 19 h 154"/>
                <a:gd name="T24" fmla="*/ 16 w 179"/>
                <a:gd name="T25" fmla="*/ 12 h 154"/>
                <a:gd name="T26" fmla="*/ 0 w 179"/>
                <a:gd name="T27" fmla="*/ 64 h 154"/>
                <a:gd name="T28" fmla="*/ 89 w 179"/>
                <a:gd name="T29" fmla="*/ 154 h 154"/>
                <a:gd name="T30" fmla="*/ 179 w 179"/>
                <a:gd name="T31" fmla="*/ 64 h 154"/>
                <a:gd name="T32" fmla="*/ 172 w 179"/>
                <a:gd name="T33" fmla="*/ 35 h 154"/>
                <a:gd name="T34" fmla="*/ 155 w 179"/>
                <a:gd name="T35" fmla="*/ 18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154">
                  <a:moveTo>
                    <a:pt x="155" y="18"/>
                  </a:moveTo>
                  <a:cubicBezTo>
                    <a:pt x="153" y="14"/>
                    <a:pt x="152" y="8"/>
                    <a:pt x="149" y="5"/>
                  </a:cubicBezTo>
                  <a:cubicBezTo>
                    <a:pt x="145" y="1"/>
                    <a:pt x="138" y="0"/>
                    <a:pt x="136" y="5"/>
                  </a:cubicBezTo>
                  <a:cubicBezTo>
                    <a:pt x="135" y="7"/>
                    <a:pt x="135" y="9"/>
                    <a:pt x="135" y="10"/>
                  </a:cubicBezTo>
                  <a:cubicBezTo>
                    <a:pt x="135" y="15"/>
                    <a:pt x="136" y="19"/>
                    <a:pt x="136" y="24"/>
                  </a:cubicBezTo>
                  <a:cubicBezTo>
                    <a:pt x="136" y="26"/>
                    <a:pt x="136" y="29"/>
                    <a:pt x="135" y="31"/>
                  </a:cubicBezTo>
                  <a:cubicBezTo>
                    <a:pt x="132" y="36"/>
                    <a:pt x="125" y="35"/>
                    <a:pt x="120" y="38"/>
                  </a:cubicBezTo>
                  <a:cubicBezTo>
                    <a:pt x="117" y="41"/>
                    <a:pt x="116" y="47"/>
                    <a:pt x="115" y="51"/>
                  </a:cubicBezTo>
                  <a:cubicBezTo>
                    <a:pt x="114" y="56"/>
                    <a:pt x="112" y="60"/>
                    <a:pt x="108" y="63"/>
                  </a:cubicBezTo>
                  <a:cubicBezTo>
                    <a:pt x="101" y="70"/>
                    <a:pt x="89" y="69"/>
                    <a:pt x="81" y="64"/>
                  </a:cubicBezTo>
                  <a:cubicBezTo>
                    <a:pt x="72" y="58"/>
                    <a:pt x="67" y="50"/>
                    <a:pt x="61" y="41"/>
                  </a:cubicBezTo>
                  <a:cubicBezTo>
                    <a:pt x="56" y="33"/>
                    <a:pt x="51" y="24"/>
                    <a:pt x="43" y="19"/>
                  </a:cubicBezTo>
                  <a:cubicBezTo>
                    <a:pt x="35" y="13"/>
                    <a:pt x="25" y="11"/>
                    <a:pt x="16" y="12"/>
                  </a:cubicBezTo>
                  <a:cubicBezTo>
                    <a:pt x="6" y="33"/>
                    <a:pt x="0" y="51"/>
                    <a:pt x="0" y="64"/>
                  </a:cubicBezTo>
                  <a:cubicBezTo>
                    <a:pt x="0" y="114"/>
                    <a:pt x="40" y="154"/>
                    <a:pt x="89" y="154"/>
                  </a:cubicBezTo>
                  <a:cubicBezTo>
                    <a:pt x="139" y="154"/>
                    <a:pt x="179" y="114"/>
                    <a:pt x="179" y="64"/>
                  </a:cubicBezTo>
                  <a:cubicBezTo>
                    <a:pt x="179" y="56"/>
                    <a:pt x="176" y="46"/>
                    <a:pt x="172" y="35"/>
                  </a:cubicBezTo>
                  <a:cubicBezTo>
                    <a:pt x="165" y="31"/>
                    <a:pt x="159" y="26"/>
                    <a:pt x="155" y="18"/>
                  </a:cubicBezTo>
                  <a:close/>
                </a:path>
              </a:pathLst>
            </a:custGeom>
            <a:solidFill>
              <a:srgbClr val="9B2E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65" name="Freeform 720"/>
            <p:cNvSpPr/>
            <p:nvPr/>
          </p:nvSpPr>
          <p:spPr bwMode="auto">
            <a:xfrm>
              <a:off x="7712076" y="4733925"/>
              <a:ext cx="142875" cy="165100"/>
            </a:xfrm>
            <a:custGeom>
              <a:avLst/>
              <a:gdLst>
                <a:gd name="T0" fmla="*/ 0 w 156"/>
                <a:gd name="T1" fmla="*/ 121 h 179"/>
                <a:gd name="T2" fmla="*/ 27 w 156"/>
                <a:gd name="T3" fmla="*/ 128 h 179"/>
                <a:gd name="T4" fmla="*/ 45 w 156"/>
                <a:gd name="T5" fmla="*/ 150 h 179"/>
                <a:gd name="T6" fmla="*/ 65 w 156"/>
                <a:gd name="T7" fmla="*/ 173 h 179"/>
                <a:gd name="T8" fmla="*/ 92 w 156"/>
                <a:gd name="T9" fmla="*/ 172 h 179"/>
                <a:gd name="T10" fmla="*/ 99 w 156"/>
                <a:gd name="T11" fmla="*/ 160 h 179"/>
                <a:gd name="T12" fmla="*/ 104 w 156"/>
                <a:gd name="T13" fmla="*/ 147 h 179"/>
                <a:gd name="T14" fmla="*/ 119 w 156"/>
                <a:gd name="T15" fmla="*/ 140 h 179"/>
                <a:gd name="T16" fmla="*/ 120 w 156"/>
                <a:gd name="T17" fmla="*/ 133 h 179"/>
                <a:gd name="T18" fmla="*/ 119 w 156"/>
                <a:gd name="T19" fmla="*/ 119 h 179"/>
                <a:gd name="T20" fmla="*/ 120 w 156"/>
                <a:gd name="T21" fmla="*/ 114 h 179"/>
                <a:gd name="T22" fmla="*/ 133 w 156"/>
                <a:gd name="T23" fmla="*/ 114 h 179"/>
                <a:gd name="T24" fmla="*/ 139 w 156"/>
                <a:gd name="T25" fmla="*/ 127 h 179"/>
                <a:gd name="T26" fmla="*/ 156 w 156"/>
                <a:gd name="T27" fmla="*/ 144 h 179"/>
                <a:gd name="T28" fmla="*/ 73 w 156"/>
                <a:gd name="T29" fmla="*/ 0 h 179"/>
                <a:gd name="T30" fmla="*/ 0 w 156"/>
                <a:gd name="T31" fmla="*/ 12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6" h="179">
                  <a:moveTo>
                    <a:pt x="0" y="121"/>
                  </a:moveTo>
                  <a:cubicBezTo>
                    <a:pt x="9" y="120"/>
                    <a:pt x="19" y="122"/>
                    <a:pt x="27" y="128"/>
                  </a:cubicBezTo>
                  <a:cubicBezTo>
                    <a:pt x="35" y="133"/>
                    <a:pt x="40" y="142"/>
                    <a:pt x="45" y="150"/>
                  </a:cubicBezTo>
                  <a:cubicBezTo>
                    <a:pt x="51" y="159"/>
                    <a:pt x="56" y="167"/>
                    <a:pt x="65" y="173"/>
                  </a:cubicBezTo>
                  <a:cubicBezTo>
                    <a:pt x="73" y="178"/>
                    <a:pt x="85" y="179"/>
                    <a:pt x="92" y="172"/>
                  </a:cubicBezTo>
                  <a:cubicBezTo>
                    <a:pt x="96" y="169"/>
                    <a:pt x="98" y="165"/>
                    <a:pt x="99" y="160"/>
                  </a:cubicBezTo>
                  <a:cubicBezTo>
                    <a:pt x="100" y="156"/>
                    <a:pt x="101" y="150"/>
                    <a:pt x="104" y="147"/>
                  </a:cubicBezTo>
                  <a:cubicBezTo>
                    <a:pt x="109" y="144"/>
                    <a:pt x="116" y="145"/>
                    <a:pt x="119" y="140"/>
                  </a:cubicBezTo>
                  <a:cubicBezTo>
                    <a:pt x="120" y="138"/>
                    <a:pt x="120" y="135"/>
                    <a:pt x="120" y="133"/>
                  </a:cubicBezTo>
                  <a:cubicBezTo>
                    <a:pt x="120" y="128"/>
                    <a:pt x="119" y="124"/>
                    <a:pt x="119" y="119"/>
                  </a:cubicBezTo>
                  <a:cubicBezTo>
                    <a:pt x="119" y="118"/>
                    <a:pt x="119" y="116"/>
                    <a:pt x="120" y="114"/>
                  </a:cubicBezTo>
                  <a:cubicBezTo>
                    <a:pt x="122" y="109"/>
                    <a:pt x="129" y="110"/>
                    <a:pt x="133" y="114"/>
                  </a:cubicBezTo>
                  <a:cubicBezTo>
                    <a:pt x="136" y="117"/>
                    <a:pt x="137" y="123"/>
                    <a:pt x="139" y="127"/>
                  </a:cubicBezTo>
                  <a:cubicBezTo>
                    <a:pt x="143" y="135"/>
                    <a:pt x="149" y="140"/>
                    <a:pt x="156" y="144"/>
                  </a:cubicBezTo>
                  <a:cubicBezTo>
                    <a:pt x="136" y="86"/>
                    <a:pt x="73" y="0"/>
                    <a:pt x="73" y="0"/>
                  </a:cubicBezTo>
                  <a:cubicBezTo>
                    <a:pt x="73" y="0"/>
                    <a:pt x="25" y="66"/>
                    <a:pt x="0" y="121"/>
                  </a:cubicBezTo>
                  <a:close/>
                </a:path>
              </a:pathLst>
            </a:custGeom>
            <a:solidFill>
              <a:srgbClr val="ECF0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66" name="Freeform 721"/>
            <p:cNvSpPr/>
            <p:nvPr/>
          </p:nvSpPr>
          <p:spPr bwMode="auto">
            <a:xfrm>
              <a:off x="7424738" y="4983163"/>
              <a:ext cx="176213" cy="519113"/>
            </a:xfrm>
            <a:custGeom>
              <a:avLst/>
              <a:gdLst>
                <a:gd name="T0" fmla="*/ 170 w 191"/>
                <a:gd name="T1" fmla="*/ 13 h 565"/>
                <a:gd name="T2" fmla="*/ 159 w 191"/>
                <a:gd name="T3" fmla="*/ 0 h 565"/>
                <a:gd name="T4" fmla="*/ 29 w 191"/>
                <a:gd name="T5" fmla="*/ 0 h 565"/>
                <a:gd name="T6" fmla="*/ 19 w 191"/>
                <a:gd name="T7" fmla="*/ 13 h 565"/>
                <a:gd name="T8" fmla="*/ 0 w 191"/>
                <a:gd name="T9" fmla="*/ 509 h 565"/>
                <a:gd name="T10" fmla="*/ 190 w 191"/>
                <a:gd name="T11" fmla="*/ 565 h 565"/>
                <a:gd name="T12" fmla="*/ 170 w 191"/>
                <a:gd name="T13" fmla="*/ 13 h 565"/>
              </a:gdLst>
              <a:ahLst/>
              <a:cxnLst>
                <a:cxn ang="0">
                  <a:pos x="T0" y="T1"/>
                </a:cxn>
                <a:cxn ang="0">
                  <a:pos x="T2" y="T3"/>
                </a:cxn>
                <a:cxn ang="0">
                  <a:pos x="T4" y="T5"/>
                </a:cxn>
                <a:cxn ang="0">
                  <a:pos x="T6" y="T7"/>
                </a:cxn>
                <a:cxn ang="0">
                  <a:pos x="T8" y="T9"/>
                </a:cxn>
                <a:cxn ang="0">
                  <a:pos x="T10" y="T11"/>
                </a:cxn>
                <a:cxn ang="0">
                  <a:pos x="T12" y="T13"/>
                </a:cxn>
              </a:cxnLst>
              <a:rect l="0" t="0" r="r" b="b"/>
              <a:pathLst>
                <a:path w="191" h="565">
                  <a:moveTo>
                    <a:pt x="170" y="13"/>
                  </a:moveTo>
                  <a:cubicBezTo>
                    <a:pt x="171" y="6"/>
                    <a:pt x="166" y="0"/>
                    <a:pt x="159" y="0"/>
                  </a:cubicBezTo>
                  <a:cubicBezTo>
                    <a:pt x="116" y="0"/>
                    <a:pt x="72" y="0"/>
                    <a:pt x="29" y="0"/>
                  </a:cubicBezTo>
                  <a:cubicBezTo>
                    <a:pt x="22" y="0"/>
                    <a:pt x="17" y="6"/>
                    <a:pt x="19" y="13"/>
                  </a:cubicBezTo>
                  <a:cubicBezTo>
                    <a:pt x="56" y="178"/>
                    <a:pt x="9" y="344"/>
                    <a:pt x="0" y="509"/>
                  </a:cubicBezTo>
                  <a:cubicBezTo>
                    <a:pt x="57" y="540"/>
                    <a:pt x="122" y="559"/>
                    <a:pt x="190" y="565"/>
                  </a:cubicBezTo>
                  <a:cubicBezTo>
                    <a:pt x="191" y="381"/>
                    <a:pt x="128" y="197"/>
                    <a:pt x="170" y="13"/>
                  </a:cubicBezTo>
                  <a:close/>
                </a:path>
              </a:pathLst>
            </a:custGeom>
            <a:solidFill>
              <a:srgbClr val="7224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67" name="Freeform 722"/>
            <p:cNvSpPr/>
            <p:nvPr/>
          </p:nvSpPr>
          <p:spPr bwMode="auto">
            <a:xfrm>
              <a:off x="7713663" y="5176838"/>
              <a:ext cx="128588" cy="320675"/>
            </a:xfrm>
            <a:custGeom>
              <a:avLst/>
              <a:gdLst>
                <a:gd name="T0" fmla="*/ 13 w 140"/>
                <a:gd name="T1" fmla="*/ 0 h 350"/>
                <a:gd name="T2" fmla="*/ 0 w 140"/>
                <a:gd name="T3" fmla="*/ 350 h 350"/>
                <a:gd name="T4" fmla="*/ 140 w 140"/>
                <a:gd name="T5" fmla="*/ 308 h 350"/>
                <a:gd name="T6" fmla="*/ 127 w 140"/>
                <a:gd name="T7" fmla="*/ 0 h 350"/>
                <a:gd name="T8" fmla="*/ 13 w 140"/>
                <a:gd name="T9" fmla="*/ 0 h 350"/>
              </a:gdLst>
              <a:ahLst/>
              <a:cxnLst>
                <a:cxn ang="0">
                  <a:pos x="T0" y="T1"/>
                </a:cxn>
                <a:cxn ang="0">
                  <a:pos x="T2" y="T3"/>
                </a:cxn>
                <a:cxn ang="0">
                  <a:pos x="T4" y="T5"/>
                </a:cxn>
                <a:cxn ang="0">
                  <a:pos x="T6" y="T7"/>
                </a:cxn>
                <a:cxn ang="0">
                  <a:pos x="T8" y="T9"/>
                </a:cxn>
              </a:cxnLst>
              <a:rect l="0" t="0" r="r" b="b"/>
              <a:pathLst>
                <a:path w="140" h="350">
                  <a:moveTo>
                    <a:pt x="13" y="0"/>
                  </a:moveTo>
                  <a:cubicBezTo>
                    <a:pt x="7" y="102"/>
                    <a:pt x="3" y="221"/>
                    <a:pt x="0" y="350"/>
                  </a:cubicBezTo>
                  <a:cubicBezTo>
                    <a:pt x="49" y="343"/>
                    <a:pt x="96" y="328"/>
                    <a:pt x="140" y="308"/>
                  </a:cubicBezTo>
                  <a:cubicBezTo>
                    <a:pt x="137" y="195"/>
                    <a:pt x="133" y="90"/>
                    <a:pt x="127" y="0"/>
                  </a:cubicBezTo>
                  <a:lnTo>
                    <a:pt x="13" y="0"/>
                  </a:ln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568" name="Freeform 723"/>
          <p:cNvSpPr/>
          <p:nvPr/>
        </p:nvSpPr>
        <p:spPr bwMode="auto">
          <a:xfrm>
            <a:off x="9013605" y="5473126"/>
            <a:ext cx="1054785" cy="377523"/>
          </a:xfrm>
          <a:custGeom>
            <a:avLst/>
            <a:gdLst>
              <a:gd name="T0" fmla="*/ 0 w 962"/>
              <a:gd name="T1" fmla="*/ 0 h 344"/>
              <a:gd name="T2" fmla="*/ 481 w 962"/>
              <a:gd name="T3" fmla="*/ 344 h 344"/>
              <a:gd name="T4" fmla="*/ 962 w 962"/>
              <a:gd name="T5" fmla="*/ 0 h 344"/>
              <a:gd name="T6" fmla="*/ 0 w 962"/>
              <a:gd name="T7" fmla="*/ 0 h 344"/>
            </a:gdLst>
            <a:ahLst/>
            <a:cxnLst>
              <a:cxn ang="0">
                <a:pos x="T0" y="T1"/>
              </a:cxn>
              <a:cxn ang="0">
                <a:pos x="T2" y="T3"/>
              </a:cxn>
              <a:cxn ang="0">
                <a:pos x="T4" y="T5"/>
              </a:cxn>
              <a:cxn ang="0">
                <a:pos x="T6" y="T7"/>
              </a:cxn>
            </a:cxnLst>
            <a:rect l="0" t="0" r="r" b="b"/>
            <a:pathLst>
              <a:path w="962" h="344">
                <a:moveTo>
                  <a:pt x="0" y="0"/>
                </a:moveTo>
                <a:cubicBezTo>
                  <a:pt x="69" y="200"/>
                  <a:pt x="258" y="344"/>
                  <a:pt x="481" y="344"/>
                </a:cubicBezTo>
                <a:cubicBezTo>
                  <a:pt x="705" y="344"/>
                  <a:pt x="894" y="200"/>
                  <a:pt x="962" y="0"/>
                </a:cubicBezTo>
                <a:lnTo>
                  <a:pt x="0" y="0"/>
                </a:lnTo>
                <a:close/>
              </a:path>
            </a:pathLst>
          </a:custGeom>
          <a:solidFill>
            <a:srgbClr val="40A3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69" name="Freeform 724"/>
          <p:cNvSpPr/>
          <p:nvPr/>
        </p:nvSpPr>
        <p:spPr bwMode="auto">
          <a:xfrm>
            <a:off x="8983252" y="4735157"/>
            <a:ext cx="1115492" cy="737971"/>
          </a:xfrm>
          <a:custGeom>
            <a:avLst/>
            <a:gdLst>
              <a:gd name="T0" fmla="*/ 1016 w 1016"/>
              <a:gd name="T1" fmla="*/ 508 h 672"/>
              <a:gd name="T2" fmla="*/ 508 w 1016"/>
              <a:gd name="T3" fmla="*/ 0 h 672"/>
              <a:gd name="T4" fmla="*/ 0 w 1016"/>
              <a:gd name="T5" fmla="*/ 508 h 672"/>
              <a:gd name="T6" fmla="*/ 27 w 1016"/>
              <a:gd name="T7" fmla="*/ 672 h 672"/>
              <a:gd name="T8" fmla="*/ 989 w 1016"/>
              <a:gd name="T9" fmla="*/ 672 h 672"/>
              <a:gd name="T10" fmla="*/ 1016 w 1016"/>
              <a:gd name="T11" fmla="*/ 508 h 672"/>
            </a:gdLst>
            <a:ahLst/>
            <a:cxnLst>
              <a:cxn ang="0">
                <a:pos x="T0" y="T1"/>
              </a:cxn>
              <a:cxn ang="0">
                <a:pos x="T2" y="T3"/>
              </a:cxn>
              <a:cxn ang="0">
                <a:pos x="T4" y="T5"/>
              </a:cxn>
              <a:cxn ang="0">
                <a:pos x="T6" y="T7"/>
              </a:cxn>
              <a:cxn ang="0">
                <a:pos x="T8" y="T9"/>
              </a:cxn>
              <a:cxn ang="0">
                <a:pos x="T10" y="T11"/>
              </a:cxn>
            </a:cxnLst>
            <a:rect l="0" t="0" r="r" b="b"/>
            <a:pathLst>
              <a:path w="1016" h="672">
                <a:moveTo>
                  <a:pt x="1016" y="508"/>
                </a:moveTo>
                <a:cubicBezTo>
                  <a:pt x="1016" y="228"/>
                  <a:pt x="789" y="0"/>
                  <a:pt x="508" y="0"/>
                </a:cubicBezTo>
                <a:cubicBezTo>
                  <a:pt x="228" y="0"/>
                  <a:pt x="0" y="228"/>
                  <a:pt x="0" y="508"/>
                </a:cubicBezTo>
                <a:cubicBezTo>
                  <a:pt x="0" y="566"/>
                  <a:pt x="10" y="621"/>
                  <a:pt x="27" y="672"/>
                </a:cubicBezTo>
                <a:cubicBezTo>
                  <a:pt x="989" y="672"/>
                  <a:pt x="989" y="672"/>
                  <a:pt x="989" y="672"/>
                </a:cubicBezTo>
                <a:cubicBezTo>
                  <a:pt x="1007" y="621"/>
                  <a:pt x="1016" y="566"/>
                  <a:pt x="1016" y="508"/>
                </a:cubicBezTo>
                <a:close/>
              </a:path>
            </a:pathLst>
          </a:custGeom>
          <a:solidFill>
            <a:srgbClr val="61C6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828" name="组合 3827"/>
          <p:cNvGrpSpPr/>
          <p:nvPr/>
        </p:nvGrpSpPr>
        <p:grpSpPr>
          <a:xfrm>
            <a:off x="9152093" y="4977985"/>
            <a:ext cx="724692" cy="629836"/>
            <a:chOff x="6281738" y="5805488"/>
            <a:chExt cx="606426" cy="527050"/>
          </a:xfrm>
        </p:grpSpPr>
        <p:sp>
          <p:nvSpPr>
            <p:cNvPr id="3570" name="Freeform 725"/>
            <p:cNvSpPr/>
            <p:nvPr/>
          </p:nvSpPr>
          <p:spPr bwMode="auto">
            <a:xfrm>
              <a:off x="6629401" y="6275388"/>
              <a:ext cx="236538" cy="57150"/>
            </a:xfrm>
            <a:custGeom>
              <a:avLst/>
              <a:gdLst>
                <a:gd name="T0" fmla="*/ 92 w 257"/>
                <a:gd name="T1" fmla="*/ 63 h 63"/>
                <a:gd name="T2" fmla="*/ 198 w 257"/>
                <a:gd name="T3" fmla="*/ 60 h 63"/>
                <a:gd name="T4" fmla="*/ 205 w 257"/>
                <a:gd name="T5" fmla="*/ 59 h 63"/>
                <a:gd name="T6" fmla="*/ 210 w 257"/>
                <a:gd name="T7" fmla="*/ 54 h 63"/>
                <a:gd name="T8" fmla="*/ 251 w 257"/>
                <a:gd name="T9" fmla="*/ 35 h 63"/>
                <a:gd name="T10" fmla="*/ 236 w 257"/>
                <a:gd name="T11" fmla="*/ 7 h 63"/>
                <a:gd name="T12" fmla="*/ 200 w 257"/>
                <a:gd name="T13" fmla="*/ 7 h 63"/>
                <a:gd name="T14" fmla="*/ 161 w 257"/>
                <a:gd name="T15" fmla="*/ 0 h 63"/>
                <a:gd name="T16" fmla="*/ 190 w 257"/>
                <a:gd name="T17" fmla="*/ 12 h 63"/>
                <a:gd name="T18" fmla="*/ 190 w 257"/>
                <a:gd name="T19" fmla="*/ 23 h 63"/>
                <a:gd name="T20" fmla="*/ 17 w 257"/>
                <a:gd name="T21" fmla="*/ 35 h 63"/>
                <a:gd name="T22" fmla="*/ 6 w 257"/>
                <a:gd name="T23" fmla="*/ 38 h 63"/>
                <a:gd name="T24" fmla="*/ 2 w 257"/>
                <a:gd name="T25" fmla="*/ 48 h 63"/>
                <a:gd name="T26" fmla="*/ 15 w 257"/>
                <a:gd name="T27" fmla="*/ 52 h 63"/>
                <a:gd name="T28" fmla="*/ 78 w 257"/>
                <a:gd name="T29" fmla="*/ 63 h 63"/>
                <a:gd name="T30" fmla="*/ 92 w 257"/>
                <a:gd name="T31"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7" h="63">
                  <a:moveTo>
                    <a:pt x="92" y="63"/>
                  </a:moveTo>
                  <a:cubicBezTo>
                    <a:pt x="128" y="62"/>
                    <a:pt x="163" y="61"/>
                    <a:pt x="198" y="60"/>
                  </a:cubicBezTo>
                  <a:cubicBezTo>
                    <a:pt x="200" y="60"/>
                    <a:pt x="202" y="60"/>
                    <a:pt x="205" y="59"/>
                  </a:cubicBezTo>
                  <a:cubicBezTo>
                    <a:pt x="207" y="58"/>
                    <a:pt x="208" y="55"/>
                    <a:pt x="210" y="54"/>
                  </a:cubicBezTo>
                  <a:cubicBezTo>
                    <a:pt x="221" y="43"/>
                    <a:pt x="244" y="48"/>
                    <a:pt x="251" y="35"/>
                  </a:cubicBezTo>
                  <a:cubicBezTo>
                    <a:pt x="257" y="24"/>
                    <a:pt x="247" y="11"/>
                    <a:pt x="236" y="7"/>
                  </a:cubicBezTo>
                  <a:cubicBezTo>
                    <a:pt x="224" y="4"/>
                    <a:pt x="212" y="6"/>
                    <a:pt x="200" y="7"/>
                  </a:cubicBezTo>
                  <a:cubicBezTo>
                    <a:pt x="186" y="7"/>
                    <a:pt x="173" y="5"/>
                    <a:pt x="161" y="0"/>
                  </a:cubicBezTo>
                  <a:cubicBezTo>
                    <a:pt x="171" y="3"/>
                    <a:pt x="181" y="7"/>
                    <a:pt x="190" y="12"/>
                  </a:cubicBezTo>
                  <a:cubicBezTo>
                    <a:pt x="190" y="16"/>
                    <a:pt x="190" y="20"/>
                    <a:pt x="190" y="23"/>
                  </a:cubicBezTo>
                  <a:cubicBezTo>
                    <a:pt x="133" y="27"/>
                    <a:pt x="75" y="31"/>
                    <a:pt x="17" y="35"/>
                  </a:cubicBezTo>
                  <a:cubicBezTo>
                    <a:pt x="13" y="35"/>
                    <a:pt x="9" y="35"/>
                    <a:pt x="6" y="38"/>
                  </a:cubicBezTo>
                  <a:cubicBezTo>
                    <a:pt x="2" y="40"/>
                    <a:pt x="0" y="45"/>
                    <a:pt x="2" y="48"/>
                  </a:cubicBezTo>
                  <a:cubicBezTo>
                    <a:pt x="5" y="52"/>
                    <a:pt x="11" y="52"/>
                    <a:pt x="15" y="52"/>
                  </a:cubicBezTo>
                  <a:cubicBezTo>
                    <a:pt x="37" y="50"/>
                    <a:pt x="57" y="61"/>
                    <a:pt x="78" y="63"/>
                  </a:cubicBezTo>
                  <a:cubicBezTo>
                    <a:pt x="83" y="63"/>
                    <a:pt x="88" y="63"/>
                    <a:pt x="92" y="63"/>
                  </a:cubicBezTo>
                  <a:close/>
                </a:path>
              </a:pathLst>
            </a:custGeom>
            <a:solidFill>
              <a:srgbClr val="BE3F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71" name="Freeform 726"/>
            <p:cNvSpPr/>
            <p:nvPr/>
          </p:nvSpPr>
          <p:spPr bwMode="auto">
            <a:xfrm>
              <a:off x="6429376" y="5818188"/>
              <a:ext cx="431800" cy="477838"/>
            </a:xfrm>
            <a:custGeom>
              <a:avLst/>
              <a:gdLst>
                <a:gd name="T0" fmla="*/ 460 w 470"/>
                <a:gd name="T1" fmla="*/ 0 h 521"/>
                <a:gd name="T2" fmla="*/ 452 w 470"/>
                <a:gd name="T3" fmla="*/ 58 h 521"/>
                <a:gd name="T4" fmla="*/ 440 w 470"/>
                <a:gd name="T5" fmla="*/ 94 h 521"/>
                <a:gd name="T6" fmla="*/ 431 w 470"/>
                <a:gd name="T7" fmla="*/ 106 h 521"/>
                <a:gd name="T8" fmla="*/ 431 w 470"/>
                <a:gd name="T9" fmla="*/ 119 h 521"/>
                <a:gd name="T10" fmla="*/ 421 w 470"/>
                <a:gd name="T11" fmla="*/ 170 h 521"/>
                <a:gd name="T12" fmla="*/ 415 w 470"/>
                <a:gd name="T13" fmla="*/ 175 h 521"/>
                <a:gd name="T14" fmla="*/ 385 w 470"/>
                <a:gd name="T15" fmla="*/ 169 h 521"/>
                <a:gd name="T16" fmla="*/ 383 w 470"/>
                <a:gd name="T17" fmla="*/ 174 h 521"/>
                <a:gd name="T18" fmla="*/ 388 w 470"/>
                <a:gd name="T19" fmla="*/ 222 h 521"/>
                <a:gd name="T20" fmla="*/ 398 w 470"/>
                <a:gd name="T21" fmla="*/ 257 h 521"/>
                <a:gd name="T22" fmla="*/ 377 w 470"/>
                <a:gd name="T23" fmla="*/ 281 h 521"/>
                <a:gd name="T24" fmla="*/ 359 w 470"/>
                <a:gd name="T25" fmla="*/ 272 h 521"/>
                <a:gd name="T26" fmla="*/ 331 w 470"/>
                <a:gd name="T27" fmla="*/ 298 h 521"/>
                <a:gd name="T28" fmla="*/ 343 w 470"/>
                <a:gd name="T29" fmla="*/ 342 h 521"/>
                <a:gd name="T30" fmla="*/ 344 w 470"/>
                <a:gd name="T31" fmla="*/ 413 h 521"/>
                <a:gd name="T32" fmla="*/ 331 w 470"/>
                <a:gd name="T33" fmla="*/ 433 h 521"/>
                <a:gd name="T34" fmla="*/ 296 w 470"/>
                <a:gd name="T35" fmla="*/ 426 h 521"/>
                <a:gd name="T36" fmla="*/ 285 w 470"/>
                <a:gd name="T37" fmla="*/ 387 h 521"/>
                <a:gd name="T38" fmla="*/ 285 w 470"/>
                <a:gd name="T39" fmla="*/ 345 h 521"/>
                <a:gd name="T40" fmla="*/ 265 w 470"/>
                <a:gd name="T41" fmla="*/ 255 h 521"/>
                <a:gd name="T42" fmla="*/ 262 w 470"/>
                <a:gd name="T43" fmla="*/ 227 h 521"/>
                <a:gd name="T44" fmla="*/ 249 w 470"/>
                <a:gd name="T45" fmla="*/ 223 h 521"/>
                <a:gd name="T46" fmla="*/ 227 w 470"/>
                <a:gd name="T47" fmla="*/ 186 h 521"/>
                <a:gd name="T48" fmla="*/ 228 w 470"/>
                <a:gd name="T49" fmla="*/ 139 h 521"/>
                <a:gd name="T50" fmla="*/ 213 w 470"/>
                <a:gd name="T51" fmla="*/ 118 h 521"/>
                <a:gd name="T52" fmla="*/ 180 w 470"/>
                <a:gd name="T53" fmla="*/ 150 h 521"/>
                <a:gd name="T54" fmla="*/ 145 w 470"/>
                <a:gd name="T55" fmla="*/ 138 h 521"/>
                <a:gd name="T56" fmla="*/ 137 w 470"/>
                <a:gd name="T57" fmla="*/ 96 h 521"/>
                <a:gd name="T58" fmla="*/ 132 w 470"/>
                <a:gd name="T59" fmla="*/ 23 h 521"/>
                <a:gd name="T60" fmla="*/ 117 w 470"/>
                <a:gd name="T61" fmla="*/ 0 h 521"/>
                <a:gd name="T62" fmla="*/ 0 w 470"/>
                <a:gd name="T63" fmla="*/ 0 h 521"/>
                <a:gd name="T64" fmla="*/ 0 w 470"/>
                <a:gd name="T65" fmla="*/ 296 h 521"/>
                <a:gd name="T66" fmla="*/ 177 w 470"/>
                <a:gd name="T67" fmla="*/ 205 h 521"/>
                <a:gd name="T68" fmla="*/ 47 w 470"/>
                <a:gd name="T69" fmla="*/ 515 h 521"/>
                <a:gd name="T70" fmla="*/ 235 w 470"/>
                <a:gd name="T71" fmla="*/ 521 h 521"/>
                <a:gd name="T72" fmla="*/ 458 w 470"/>
                <a:gd name="T73" fmla="*/ 509 h 521"/>
                <a:gd name="T74" fmla="*/ 470 w 470"/>
                <a:gd name="T75" fmla="*/ 489 h 521"/>
                <a:gd name="T76" fmla="*/ 470 w 470"/>
                <a:gd name="T77" fmla="*/ 0 h 521"/>
                <a:gd name="T78" fmla="*/ 460 w 470"/>
                <a:gd name="T79" fmla="*/ 0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70" h="521">
                  <a:moveTo>
                    <a:pt x="460" y="0"/>
                  </a:moveTo>
                  <a:cubicBezTo>
                    <a:pt x="457" y="19"/>
                    <a:pt x="455" y="38"/>
                    <a:pt x="452" y="58"/>
                  </a:cubicBezTo>
                  <a:cubicBezTo>
                    <a:pt x="450" y="71"/>
                    <a:pt x="448" y="85"/>
                    <a:pt x="440" y="94"/>
                  </a:cubicBezTo>
                  <a:cubicBezTo>
                    <a:pt x="437" y="98"/>
                    <a:pt x="432" y="101"/>
                    <a:pt x="431" y="106"/>
                  </a:cubicBezTo>
                  <a:cubicBezTo>
                    <a:pt x="429" y="110"/>
                    <a:pt x="430" y="115"/>
                    <a:pt x="431" y="119"/>
                  </a:cubicBezTo>
                  <a:cubicBezTo>
                    <a:pt x="434" y="136"/>
                    <a:pt x="430" y="155"/>
                    <a:pt x="421" y="170"/>
                  </a:cubicBezTo>
                  <a:cubicBezTo>
                    <a:pt x="420" y="172"/>
                    <a:pt x="418" y="174"/>
                    <a:pt x="415" y="175"/>
                  </a:cubicBezTo>
                  <a:cubicBezTo>
                    <a:pt x="405" y="180"/>
                    <a:pt x="392" y="159"/>
                    <a:pt x="385" y="169"/>
                  </a:cubicBezTo>
                  <a:cubicBezTo>
                    <a:pt x="384" y="170"/>
                    <a:pt x="383" y="172"/>
                    <a:pt x="383" y="174"/>
                  </a:cubicBezTo>
                  <a:cubicBezTo>
                    <a:pt x="381" y="190"/>
                    <a:pt x="382" y="207"/>
                    <a:pt x="388" y="222"/>
                  </a:cubicBezTo>
                  <a:cubicBezTo>
                    <a:pt x="392" y="234"/>
                    <a:pt x="398" y="245"/>
                    <a:pt x="398" y="257"/>
                  </a:cubicBezTo>
                  <a:cubicBezTo>
                    <a:pt x="398" y="270"/>
                    <a:pt x="389" y="284"/>
                    <a:pt x="377" y="281"/>
                  </a:cubicBezTo>
                  <a:cubicBezTo>
                    <a:pt x="370" y="280"/>
                    <a:pt x="365" y="274"/>
                    <a:pt x="359" y="272"/>
                  </a:cubicBezTo>
                  <a:cubicBezTo>
                    <a:pt x="345" y="267"/>
                    <a:pt x="332" y="283"/>
                    <a:pt x="331" y="298"/>
                  </a:cubicBezTo>
                  <a:cubicBezTo>
                    <a:pt x="331" y="313"/>
                    <a:pt x="338" y="327"/>
                    <a:pt x="343" y="342"/>
                  </a:cubicBezTo>
                  <a:cubicBezTo>
                    <a:pt x="350" y="364"/>
                    <a:pt x="350" y="390"/>
                    <a:pt x="344" y="413"/>
                  </a:cubicBezTo>
                  <a:cubicBezTo>
                    <a:pt x="341" y="421"/>
                    <a:pt x="338" y="429"/>
                    <a:pt x="331" y="433"/>
                  </a:cubicBezTo>
                  <a:cubicBezTo>
                    <a:pt x="320" y="441"/>
                    <a:pt x="304" y="436"/>
                    <a:pt x="296" y="426"/>
                  </a:cubicBezTo>
                  <a:cubicBezTo>
                    <a:pt x="287" y="415"/>
                    <a:pt x="285" y="400"/>
                    <a:pt x="285" y="387"/>
                  </a:cubicBezTo>
                  <a:cubicBezTo>
                    <a:pt x="285" y="373"/>
                    <a:pt x="286" y="359"/>
                    <a:pt x="285" y="345"/>
                  </a:cubicBezTo>
                  <a:cubicBezTo>
                    <a:pt x="281" y="314"/>
                    <a:pt x="259" y="286"/>
                    <a:pt x="265" y="255"/>
                  </a:cubicBezTo>
                  <a:cubicBezTo>
                    <a:pt x="266" y="246"/>
                    <a:pt x="270" y="233"/>
                    <a:pt x="262" y="227"/>
                  </a:cubicBezTo>
                  <a:cubicBezTo>
                    <a:pt x="258" y="224"/>
                    <a:pt x="253" y="224"/>
                    <a:pt x="249" y="223"/>
                  </a:cubicBezTo>
                  <a:cubicBezTo>
                    <a:pt x="234" y="219"/>
                    <a:pt x="227" y="201"/>
                    <a:pt x="227" y="186"/>
                  </a:cubicBezTo>
                  <a:cubicBezTo>
                    <a:pt x="226" y="170"/>
                    <a:pt x="230" y="154"/>
                    <a:pt x="228" y="139"/>
                  </a:cubicBezTo>
                  <a:cubicBezTo>
                    <a:pt x="226" y="130"/>
                    <a:pt x="221" y="119"/>
                    <a:pt x="213" y="118"/>
                  </a:cubicBezTo>
                  <a:cubicBezTo>
                    <a:pt x="197" y="116"/>
                    <a:pt x="193" y="141"/>
                    <a:pt x="180" y="150"/>
                  </a:cubicBezTo>
                  <a:cubicBezTo>
                    <a:pt x="168" y="157"/>
                    <a:pt x="152" y="150"/>
                    <a:pt x="145" y="138"/>
                  </a:cubicBezTo>
                  <a:cubicBezTo>
                    <a:pt x="137" y="126"/>
                    <a:pt x="137" y="111"/>
                    <a:pt x="137" y="96"/>
                  </a:cubicBezTo>
                  <a:cubicBezTo>
                    <a:pt x="138" y="72"/>
                    <a:pt x="140" y="46"/>
                    <a:pt x="132" y="23"/>
                  </a:cubicBezTo>
                  <a:cubicBezTo>
                    <a:pt x="129" y="15"/>
                    <a:pt x="124" y="6"/>
                    <a:pt x="117" y="0"/>
                  </a:cubicBezTo>
                  <a:cubicBezTo>
                    <a:pt x="0" y="0"/>
                    <a:pt x="0" y="0"/>
                    <a:pt x="0" y="0"/>
                  </a:cubicBezTo>
                  <a:cubicBezTo>
                    <a:pt x="0" y="296"/>
                    <a:pt x="0" y="296"/>
                    <a:pt x="0" y="296"/>
                  </a:cubicBezTo>
                  <a:cubicBezTo>
                    <a:pt x="177" y="205"/>
                    <a:pt x="177" y="205"/>
                    <a:pt x="177" y="205"/>
                  </a:cubicBezTo>
                  <a:cubicBezTo>
                    <a:pt x="177" y="205"/>
                    <a:pt x="224" y="336"/>
                    <a:pt x="47" y="515"/>
                  </a:cubicBezTo>
                  <a:cubicBezTo>
                    <a:pt x="86" y="519"/>
                    <a:pt x="156" y="521"/>
                    <a:pt x="235" y="521"/>
                  </a:cubicBezTo>
                  <a:cubicBezTo>
                    <a:pt x="352" y="521"/>
                    <a:pt x="449" y="516"/>
                    <a:pt x="458" y="509"/>
                  </a:cubicBezTo>
                  <a:cubicBezTo>
                    <a:pt x="465" y="505"/>
                    <a:pt x="470" y="498"/>
                    <a:pt x="470" y="489"/>
                  </a:cubicBezTo>
                  <a:cubicBezTo>
                    <a:pt x="470" y="0"/>
                    <a:pt x="470" y="0"/>
                    <a:pt x="470" y="0"/>
                  </a:cubicBezTo>
                  <a:lnTo>
                    <a:pt x="460" y="0"/>
                  </a:lnTo>
                  <a:close/>
                </a:path>
              </a:pathLst>
            </a:custGeom>
            <a:solidFill>
              <a:srgbClr val="ECF0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72" name="Freeform 727"/>
            <p:cNvSpPr/>
            <p:nvPr/>
          </p:nvSpPr>
          <p:spPr bwMode="auto">
            <a:xfrm>
              <a:off x="6429376" y="6005513"/>
              <a:ext cx="206375" cy="285750"/>
            </a:xfrm>
            <a:custGeom>
              <a:avLst/>
              <a:gdLst>
                <a:gd name="T0" fmla="*/ 177 w 224"/>
                <a:gd name="T1" fmla="*/ 0 h 310"/>
                <a:gd name="T2" fmla="*/ 0 w 224"/>
                <a:gd name="T3" fmla="*/ 91 h 310"/>
                <a:gd name="T4" fmla="*/ 0 w 224"/>
                <a:gd name="T5" fmla="*/ 284 h 310"/>
                <a:gd name="T6" fmla="*/ 13 w 224"/>
                <a:gd name="T7" fmla="*/ 304 h 310"/>
                <a:gd name="T8" fmla="*/ 47 w 224"/>
                <a:gd name="T9" fmla="*/ 310 h 310"/>
                <a:gd name="T10" fmla="*/ 177 w 224"/>
                <a:gd name="T11" fmla="*/ 0 h 310"/>
              </a:gdLst>
              <a:ahLst/>
              <a:cxnLst>
                <a:cxn ang="0">
                  <a:pos x="T0" y="T1"/>
                </a:cxn>
                <a:cxn ang="0">
                  <a:pos x="T2" y="T3"/>
                </a:cxn>
                <a:cxn ang="0">
                  <a:pos x="T4" y="T5"/>
                </a:cxn>
                <a:cxn ang="0">
                  <a:pos x="T6" y="T7"/>
                </a:cxn>
                <a:cxn ang="0">
                  <a:pos x="T8" y="T9"/>
                </a:cxn>
                <a:cxn ang="0">
                  <a:pos x="T10" y="T11"/>
                </a:cxn>
              </a:cxnLst>
              <a:rect l="0" t="0" r="r" b="b"/>
              <a:pathLst>
                <a:path w="224" h="310">
                  <a:moveTo>
                    <a:pt x="177" y="0"/>
                  </a:moveTo>
                  <a:cubicBezTo>
                    <a:pt x="0" y="91"/>
                    <a:pt x="0" y="91"/>
                    <a:pt x="0" y="91"/>
                  </a:cubicBezTo>
                  <a:cubicBezTo>
                    <a:pt x="0" y="284"/>
                    <a:pt x="0" y="284"/>
                    <a:pt x="0" y="284"/>
                  </a:cubicBezTo>
                  <a:cubicBezTo>
                    <a:pt x="0" y="293"/>
                    <a:pt x="6" y="300"/>
                    <a:pt x="13" y="304"/>
                  </a:cubicBezTo>
                  <a:cubicBezTo>
                    <a:pt x="16" y="306"/>
                    <a:pt x="28" y="308"/>
                    <a:pt x="47" y="310"/>
                  </a:cubicBezTo>
                  <a:cubicBezTo>
                    <a:pt x="224" y="131"/>
                    <a:pt x="177" y="0"/>
                    <a:pt x="177" y="0"/>
                  </a:cubicBezTo>
                  <a:close/>
                </a:path>
              </a:pathLst>
            </a:custGeom>
            <a:solidFill>
              <a:srgbClr val="BBBF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73" name="Freeform 728"/>
            <p:cNvSpPr/>
            <p:nvPr/>
          </p:nvSpPr>
          <p:spPr bwMode="auto">
            <a:xfrm>
              <a:off x="6403976" y="5872163"/>
              <a:ext cx="25400" cy="17463"/>
            </a:xfrm>
            <a:custGeom>
              <a:avLst/>
              <a:gdLst>
                <a:gd name="T0" fmla="*/ 7 w 28"/>
                <a:gd name="T1" fmla="*/ 0 h 19"/>
                <a:gd name="T2" fmla="*/ 0 w 28"/>
                <a:gd name="T3" fmla="*/ 7 h 19"/>
                <a:gd name="T4" fmla="*/ 0 w 28"/>
                <a:gd name="T5" fmla="*/ 13 h 19"/>
                <a:gd name="T6" fmla="*/ 7 w 28"/>
                <a:gd name="T7" fmla="*/ 19 h 19"/>
                <a:gd name="T8" fmla="*/ 28 w 28"/>
                <a:gd name="T9" fmla="*/ 19 h 19"/>
                <a:gd name="T10" fmla="*/ 28 w 28"/>
                <a:gd name="T11" fmla="*/ 0 h 19"/>
                <a:gd name="T12" fmla="*/ 7 w 28"/>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28" h="19">
                  <a:moveTo>
                    <a:pt x="7" y="0"/>
                  </a:moveTo>
                  <a:cubicBezTo>
                    <a:pt x="3" y="0"/>
                    <a:pt x="0" y="3"/>
                    <a:pt x="0" y="7"/>
                  </a:cubicBezTo>
                  <a:cubicBezTo>
                    <a:pt x="0" y="13"/>
                    <a:pt x="0" y="13"/>
                    <a:pt x="0" y="13"/>
                  </a:cubicBezTo>
                  <a:cubicBezTo>
                    <a:pt x="0" y="16"/>
                    <a:pt x="3" y="19"/>
                    <a:pt x="7" y="19"/>
                  </a:cubicBezTo>
                  <a:cubicBezTo>
                    <a:pt x="28" y="19"/>
                    <a:pt x="28" y="19"/>
                    <a:pt x="28" y="19"/>
                  </a:cubicBezTo>
                  <a:cubicBezTo>
                    <a:pt x="28" y="0"/>
                    <a:pt x="28" y="0"/>
                    <a:pt x="28" y="0"/>
                  </a:cubicBezTo>
                  <a:lnTo>
                    <a:pt x="7" y="0"/>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74" name="Freeform 729"/>
            <p:cNvSpPr/>
            <p:nvPr/>
          </p:nvSpPr>
          <p:spPr bwMode="auto">
            <a:xfrm>
              <a:off x="6861176" y="5872163"/>
              <a:ext cx="26988" cy="17463"/>
            </a:xfrm>
            <a:custGeom>
              <a:avLst/>
              <a:gdLst>
                <a:gd name="T0" fmla="*/ 22 w 28"/>
                <a:gd name="T1" fmla="*/ 19 h 19"/>
                <a:gd name="T2" fmla="*/ 28 w 28"/>
                <a:gd name="T3" fmla="*/ 13 h 19"/>
                <a:gd name="T4" fmla="*/ 28 w 28"/>
                <a:gd name="T5" fmla="*/ 7 h 19"/>
                <a:gd name="T6" fmla="*/ 22 w 28"/>
                <a:gd name="T7" fmla="*/ 0 h 19"/>
                <a:gd name="T8" fmla="*/ 0 w 28"/>
                <a:gd name="T9" fmla="*/ 0 h 19"/>
                <a:gd name="T10" fmla="*/ 0 w 28"/>
                <a:gd name="T11" fmla="*/ 19 h 19"/>
                <a:gd name="T12" fmla="*/ 22 w 28"/>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28" h="19">
                  <a:moveTo>
                    <a:pt x="22" y="19"/>
                  </a:moveTo>
                  <a:cubicBezTo>
                    <a:pt x="25" y="19"/>
                    <a:pt x="28" y="16"/>
                    <a:pt x="28" y="13"/>
                  </a:cubicBezTo>
                  <a:cubicBezTo>
                    <a:pt x="28" y="7"/>
                    <a:pt x="28" y="7"/>
                    <a:pt x="28" y="7"/>
                  </a:cubicBezTo>
                  <a:cubicBezTo>
                    <a:pt x="28" y="3"/>
                    <a:pt x="25" y="0"/>
                    <a:pt x="22" y="0"/>
                  </a:cubicBezTo>
                  <a:cubicBezTo>
                    <a:pt x="0" y="0"/>
                    <a:pt x="0" y="0"/>
                    <a:pt x="0" y="0"/>
                  </a:cubicBezTo>
                  <a:cubicBezTo>
                    <a:pt x="0" y="19"/>
                    <a:pt x="0" y="19"/>
                    <a:pt x="0" y="19"/>
                  </a:cubicBezTo>
                  <a:lnTo>
                    <a:pt x="22" y="19"/>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75" name="Freeform 730"/>
            <p:cNvSpPr/>
            <p:nvPr/>
          </p:nvSpPr>
          <p:spPr bwMode="auto">
            <a:xfrm>
              <a:off x="6537326" y="5818188"/>
              <a:ext cx="315913" cy="404813"/>
            </a:xfrm>
            <a:custGeom>
              <a:avLst/>
              <a:gdLst>
                <a:gd name="T0" fmla="*/ 15 w 343"/>
                <a:gd name="T1" fmla="*/ 23 h 441"/>
                <a:gd name="T2" fmla="*/ 20 w 343"/>
                <a:gd name="T3" fmla="*/ 96 h 441"/>
                <a:gd name="T4" fmla="*/ 28 w 343"/>
                <a:gd name="T5" fmla="*/ 138 h 441"/>
                <a:gd name="T6" fmla="*/ 63 w 343"/>
                <a:gd name="T7" fmla="*/ 150 h 441"/>
                <a:gd name="T8" fmla="*/ 96 w 343"/>
                <a:gd name="T9" fmla="*/ 118 h 441"/>
                <a:gd name="T10" fmla="*/ 111 w 343"/>
                <a:gd name="T11" fmla="*/ 139 h 441"/>
                <a:gd name="T12" fmla="*/ 110 w 343"/>
                <a:gd name="T13" fmla="*/ 186 h 441"/>
                <a:gd name="T14" fmla="*/ 132 w 343"/>
                <a:gd name="T15" fmla="*/ 223 h 441"/>
                <a:gd name="T16" fmla="*/ 145 w 343"/>
                <a:gd name="T17" fmla="*/ 227 h 441"/>
                <a:gd name="T18" fmla="*/ 148 w 343"/>
                <a:gd name="T19" fmla="*/ 255 h 441"/>
                <a:gd name="T20" fmla="*/ 168 w 343"/>
                <a:gd name="T21" fmla="*/ 345 h 441"/>
                <a:gd name="T22" fmla="*/ 168 w 343"/>
                <a:gd name="T23" fmla="*/ 387 h 441"/>
                <a:gd name="T24" fmla="*/ 179 w 343"/>
                <a:gd name="T25" fmla="*/ 426 h 441"/>
                <a:gd name="T26" fmla="*/ 214 w 343"/>
                <a:gd name="T27" fmla="*/ 433 h 441"/>
                <a:gd name="T28" fmla="*/ 227 w 343"/>
                <a:gd name="T29" fmla="*/ 413 h 441"/>
                <a:gd name="T30" fmla="*/ 226 w 343"/>
                <a:gd name="T31" fmla="*/ 342 h 441"/>
                <a:gd name="T32" fmla="*/ 214 w 343"/>
                <a:gd name="T33" fmla="*/ 298 h 441"/>
                <a:gd name="T34" fmla="*/ 242 w 343"/>
                <a:gd name="T35" fmla="*/ 272 h 441"/>
                <a:gd name="T36" fmla="*/ 260 w 343"/>
                <a:gd name="T37" fmla="*/ 281 h 441"/>
                <a:gd name="T38" fmla="*/ 281 w 343"/>
                <a:gd name="T39" fmla="*/ 257 h 441"/>
                <a:gd name="T40" fmla="*/ 271 w 343"/>
                <a:gd name="T41" fmla="*/ 222 h 441"/>
                <a:gd name="T42" fmla="*/ 266 w 343"/>
                <a:gd name="T43" fmla="*/ 174 h 441"/>
                <a:gd name="T44" fmla="*/ 268 w 343"/>
                <a:gd name="T45" fmla="*/ 169 h 441"/>
                <a:gd name="T46" fmla="*/ 298 w 343"/>
                <a:gd name="T47" fmla="*/ 175 h 441"/>
                <a:gd name="T48" fmla="*/ 304 w 343"/>
                <a:gd name="T49" fmla="*/ 170 h 441"/>
                <a:gd name="T50" fmla="*/ 314 w 343"/>
                <a:gd name="T51" fmla="*/ 119 h 441"/>
                <a:gd name="T52" fmla="*/ 314 w 343"/>
                <a:gd name="T53" fmla="*/ 106 h 441"/>
                <a:gd name="T54" fmla="*/ 323 w 343"/>
                <a:gd name="T55" fmla="*/ 94 h 441"/>
                <a:gd name="T56" fmla="*/ 335 w 343"/>
                <a:gd name="T57" fmla="*/ 58 h 441"/>
                <a:gd name="T58" fmla="*/ 343 w 343"/>
                <a:gd name="T59" fmla="*/ 0 h 441"/>
                <a:gd name="T60" fmla="*/ 0 w 343"/>
                <a:gd name="T61" fmla="*/ 0 h 441"/>
                <a:gd name="T62" fmla="*/ 15 w 343"/>
                <a:gd name="T63" fmla="*/ 23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3" h="441">
                  <a:moveTo>
                    <a:pt x="15" y="23"/>
                  </a:moveTo>
                  <a:cubicBezTo>
                    <a:pt x="23" y="46"/>
                    <a:pt x="21" y="72"/>
                    <a:pt x="20" y="96"/>
                  </a:cubicBezTo>
                  <a:cubicBezTo>
                    <a:pt x="20" y="111"/>
                    <a:pt x="20" y="126"/>
                    <a:pt x="28" y="138"/>
                  </a:cubicBezTo>
                  <a:cubicBezTo>
                    <a:pt x="35" y="150"/>
                    <a:pt x="51" y="157"/>
                    <a:pt x="63" y="150"/>
                  </a:cubicBezTo>
                  <a:cubicBezTo>
                    <a:pt x="76" y="141"/>
                    <a:pt x="80" y="116"/>
                    <a:pt x="96" y="118"/>
                  </a:cubicBezTo>
                  <a:cubicBezTo>
                    <a:pt x="104" y="119"/>
                    <a:pt x="109" y="130"/>
                    <a:pt x="111" y="139"/>
                  </a:cubicBezTo>
                  <a:cubicBezTo>
                    <a:pt x="113" y="154"/>
                    <a:pt x="109" y="170"/>
                    <a:pt x="110" y="186"/>
                  </a:cubicBezTo>
                  <a:cubicBezTo>
                    <a:pt x="110" y="201"/>
                    <a:pt x="117" y="219"/>
                    <a:pt x="132" y="223"/>
                  </a:cubicBezTo>
                  <a:cubicBezTo>
                    <a:pt x="136" y="224"/>
                    <a:pt x="141" y="224"/>
                    <a:pt x="145" y="227"/>
                  </a:cubicBezTo>
                  <a:cubicBezTo>
                    <a:pt x="153" y="233"/>
                    <a:pt x="149" y="246"/>
                    <a:pt x="148" y="255"/>
                  </a:cubicBezTo>
                  <a:cubicBezTo>
                    <a:pt x="142" y="286"/>
                    <a:pt x="164" y="314"/>
                    <a:pt x="168" y="345"/>
                  </a:cubicBezTo>
                  <a:cubicBezTo>
                    <a:pt x="169" y="359"/>
                    <a:pt x="168" y="373"/>
                    <a:pt x="168" y="387"/>
                  </a:cubicBezTo>
                  <a:cubicBezTo>
                    <a:pt x="168" y="400"/>
                    <a:pt x="170" y="415"/>
                    <a:pt x="179" y="426"/>
                  </a:cubicBezTo>
                  <a:cubicBezTo>
                    <a:pt x="187" y="436"/>
                    <a:pt x="203" y="441"/>
                    <a:pt x="214" y="433"/>
                  </a:cubicBezTo>
                  <a:cubicBezTo>
                    <a:pt x="221" y="429"/>
                    <a:pt x="224" y="421"/>
                    <a:pt x="227" y="413"/>
                  </a:cubicBezTo>
                  <a:cubicBezTo>
                    <a:pt x="233" y="390"/>
                    <a:pt x="233" y="364"/>
                    <a:pt x="226" y="342"/>
                  </a:cubicBezTo>
                  <a:cubicBezTo>
                    <a:pt x="221" y="327"/>
                    <a:pt x="214" y="313"/>
                    <a:pt x="214" y="298"/>
                  </a:cubicBezTo>
                  <a:cubicBezTo>
                    <a:pt x="215" y="283"/>
                    <a:pt x="228" y="267"/>
                    <a:pt x="242" y="272"/>
                  </a:cubicBezTo>
                  <a:cubicBezTo>
                    <a:pt x="248" y="274"/>
                    <a:pt x="253" y="280"/>
                    <a:pt x="260" y="281"/>
                  </a:cubicBezTo>
                  <a:cubicBezTo>
                    <a:pt x="272" y="284"/>
                    <a:pt x="281" y="270"/>
                    <a:pt x="281" y="257"/>
                  </a:cubicBezTo>
                  <a:cubicBezTo>
                    <a:pt x="281" y="245"/>
                    <a:pt x="275" y="234"/>
                    <a:pt x="271" y="222"/>
                  </a:cubicBezTo>
                  <a:cubicBezTo>
                    <a:pt x="265" y="207"/>
                    <a:pt x="264" y="190"/>
                    <a:pt x="266" y="174"/>
                  </a:cubicBezTo>
                  <a:cubicBezTo>
                    <a:pt x="266" y="172"/>
                    <a:pt x="267" y="170"/>
                    <a:pt x="268" y="169"/>
                  </a:cubicBezTo>
                  <a:cubicBezTo>
                    <a:pt x="275" y="159"/>
                    <a:pt x="288" y="180"/>
                    <a:pt x="298" y="175"/>
                  </a:cubicBezTo>
                  <a:cubicBezTo>
                    <a:pt x="301" y="174"/>
                    <a:pt x="303" y="172"/>
                    <a:pt x="304" y="170"/>
                  </a:cubicBezTo>
                  <a:cubicBezTo>
                    <a:pt x="313" y="155"/>
                    <a:pt x="317" y="136"/>
                    <a:pt x="314" y="119"/>
                  </a:cubicBezTo>
                  <a:cubicBezTo>
                    <a:pt x="313" y="115"/>
                    <a:pt x="312" y="110"/>
                    <a:pt x="314" y="106"/>
                  </a:cubicBezTo>
                  <a:cubicBezTo>
                    <a:pt x="315" y="101"/>
                    <a:pt x="320" y="98"/>
                    <a:pt x="323" y="94"/>
                  </a:cubicBezTo>
                  <a:cubicBezTo>
                    <a:pt x="331" y="85"/>
                    <a:pt x="333" y="71"/>
                    <a:pt x="335" y="58"/>
                  </a:cubicBezTo>
                  <a:cubicBezTo>
                    <a:pt x="338" y="38"/>
                    <a:pt x="340" y="19"/>
                    <a:pt x="343" y="0"/>
                  </a:cubicBezTo>
                  <a:cubicBezTo>
                    <a:pt x="0" y="0"/>
                    <a:pt x="0" y="0"/>
                    <a:pt x="0" y="0"/>
                  </a:cubicBezTo>
                  <a:cubicBezTo>
                    <a:pt x="7" y="6"/>
                    <a:pt x="12" y="15"/>
                    <a:pt x="15" y="23"/>
                  </a:cubicBezTo>
                  <a:close/>
                </a:path>
              </a:pathLst>
            </a:custGeom>
            <a:solidFill>
              <a:srgbClr val="E652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76" name="Oval 731"/>
            <p:cNvSpPr>
              <a:spLocks noChangeArrowheads="1"/>
            </p:cNvSpPr>
            <p:nvPr/>
          </p:nvSpPr>
          <p:spPr bwMode="auto">
            <a:xfrm>
              <a:off x="6429376" y="5805488"/>
              <a:ext cx="431800" cy="25400"/>
            </a:xfrm>
            <a:prstGeom prst="ellipse">
              <a:avLst/>
            </a:prstGeom>
            <a:solidFill>
              <a:srgbClr val="BE3F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77" name="Freeform 732"/>
            <p:cNvSpPr/>
            <p:nvPr/>
          </p:nvSpPr>
          <p:spPr bwMode="auto">
            <a:xfrm>
              <a:off x="6307138" y="5981700"/>
              <a:ext cx="306388" cy="341313"/>
            </a:xfrm>
            <a:custGeom>
              <a:avLst/>
              <a:gdLst>
                <a:gd name="T0" fmla="*/ 277 w 333"/>
                <a:gd name="T1" fmla="*/ 6 h 372"/>
                <a:gd name="T2" fmla="*/ 97 w 333"/>
                <a:gd name="T3" fmla="*/ 125 h 372"/>
                <a:gd name="T4" fmla="*/ 12 w 333"/>
                <a:gd name="T5" fmla="*/ 323 h 372"/>
                <a:gd name="T6" fmla="*/ 7 w 333"/>
                <a:gd name="T7" fmla="*/ 329 h 372"/>
                <a:gd name="T8" fmla="*/ 23 w 333"/>
                <a:gd name="T9" fmla="*/ 343 h 372"/>
                <a:gd name="T10" fmla="*/ 224 w 333"/>
                <a:gd name="T11" fmla="*/ 231 h 372"/>
                <a:gd name="T12" fmla="*/ 298 w 333"/>
                <a:gd name="T13" fmla="*/ 14 h 372"/>
                <a:gd name="T14" fmla="*/ 281 w 333"/>
                <a:gd name="T15" fmla="*/ 0 h 372"/>
                <a:gd name="T16" fmla="*/ 277 w 333"/>
                <a:gd name="T17" fmla="*/ 6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72">
                  <a:moveTo>
                    <a:pt x="277" y="6"/>
                  </a:moveTo>
                  <a:cubicBezTo>
                    <a:pt x="234" y="2"/>
                    <a:pt x="161" y="49"/>
                    <a:pt x="97" y="125"/>
                  </a:cubicBezTo>
                  <a:cubicBezTo>
                    <a:pt x="34" y="201"/>
                    <a:pt x="0" y="282"/>
                    <a:pt x="12" y="323"/>
                  </a:cubicBezTo>
                  <a:cubicBezTo>
                    <a:pt x="7" y="329"/>
                    <a:pt x="7" y="329"/>
                    <a:pt x="7" y="329"/>
                  </a:cubicBezTo>
                  <a:cubicBezTo>
                    <a:pt x="23" y="343"/>
                    <a:pt x="23" y="343"/>
                    <a:pt x="23" y="343"/>
                  </a:cubicBezTo>
                  <a:cubicBezTo>
                    <a:pt x="58" y="372"/>
                    <a:pt x="148" y="322"/>
                    <a:pt x="224" y="231"/>
                  </a:cubicBezTo>
                  <a:cubicBezTo>
                    <a:pt x="300" y="140"/>
                    <a:pt x="333" y="43"/>
                    <a:pt x="298" y="14"/>
                  </a:cubicBezTo>
                  <a:cubicBezTo>
                    <a:pt x="281" y="0"/>
                    <a:pt x="281" y="0"/>
                    <a:pt x="281" y="0"/>
                  </a:cubicBezTo>
                  <a:lnTo>
                    <a:pt x="277" y="6"/>
                  </a:lnTo>
                  <a:close/>
                </a:path>
              </a:pathLst>
            </a:custGeom>
            <a:solidFill>
              <a:srgbClr val="ECF0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78" name="Freeform 733"/>
            <p:cNvSpPr/>
            <p:nvPr/>
          </p:nvSpPr>
          <p:spPr bwMode="auto">
            <a:xfrm>
              <a:off x="6281738" y="5954713"/>
              <a:ext cx="317500" cy="355600"/>
            </a:xfrm>
            <a:custGeom>
              <a:avLst/>
              <a:gdLst>
                <a:gd name="T0" fmla="*/ 309 w 345"/>
                <a:gd name="T1" fmla="*/ 29 h 387"/>
                <a:gd name="T2" fmla="*/ 236 w 345"/>
                <a:gd name="T3" fmla="*/ 246 h 387"/>
                <a:gd name="T4" fmla="*/ 35 w 345"/>
                <a:gd name="T5" fmla="*/ 358 h 387"/>
                <a:gd name="T6" fmla="*/ 109 w 345"/>
                <a:gd name="T7" fmla="*/ 141 h 387"/>
                <a:gd name="T8" fmla="*/ 309 w 345"/>
                <a:gd name="T9" fmla="*/ 29 h 387"/>
              </a:gdLst>
              <a:ahLst/>
              <a:cxnLst>
                <a:cxn ang="0">
                  <a:pos x="T0" y="T1"/>
                </a:cxn>
                <a:cxn ang="0">
                  <a:pos x="T2" y="T3"/>
                </a:cxn>
                <a:cxn ang="0">
                  <a:pos x="T4" y="T5"/>
                </a:cxn>
                <a:cxn ang="0">
                  <a:pos x="T6" y="T7"/>
                </a:cxn>
                <a:cxn ang="0">
                  <a:pos x="T8" y="T9"/>
                </a:cxn>
              </a:cxnLst>
              <a:rect l="0" t="0" r="r" b="b"/>
              <a:pathLst>
                <a:path w="345" h="387">
                  <a:moveTo>
                    <a:pt x="309" y="29"/>
                  </a:moveTo>
                  <a:cubicBezTo>
                    <a:pt x="345" y="58"/>
                    <a:pt x="311" y="155"/>
                    <a:pt x="236" y="246"/>
                  </a:cubicBezTo>
                  <a:cubicBezTo>
                    <a:pt x="160" y="337"/>
                    <a:pt x="70" y="387"/>
                    <a:pt x="35" y="358"/>
                  </a:cubicBezTo>
                  <a:cubicBezTo>
                    <a:pt x="0" y="329"/>
                    <a:pt x="33" y="231"/>
                    <a:pt x="109" y="141"/>
                  </a:cubicBezTo>
                  <a:cubicBezTo>
                    <a:pt x="184" y="50"/>
                    <a:pt x="274" y="0"/>
                    <a:pt x="309" y="29"/>
                  </a:cubicBezTo>
                  <a:close/>
                </a:path>
              </a:pathLst>
            </a:custGeom>
            <a:solidFill>
              <a:srgbClr val="D0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79" name="Freeform 734"/>
            <p:cNvSpPr/>
            <p:nvPr/>
          </p:nvSpPr>
          <p:spPr bwMode="auto">
            <a:xfrm>
              <a:off x="6408738" y="5857875"/>
              <a:ext cx="474663" cy="392113"/>
            </a:xfrm>
            <a:custGeom>
              <a:avLst/>
              <a:gdLst>
                <a:gd name="T0" fmla="*/ 258 w 516"/>
                <a:gd name="T1" fmla="*/ 426 h 426"/>
                <a:gd name="T2" fmla="*/ 0 w 516"/>
                <a:gd name="T3" fmla="*/ 168 h 426"/>
                <a:gd name="T4" fmla="*/ 0 w 516"/>
                <a:gd name="T5" fmla="*/ 9 h 426"/>
                <a:gd name="T6" fmla="*/ 9 w 516"/>
                <a:gd name="T7" fmla="*/ 0 h 426"/>
                <a:gd name="T8" fmla="*/ 18 w 516"/>
                <a:gd name="T9" fmla="*/ 9 h 426"/>
                <a:gd name="T10" fmla="*/ 18 w 516"/>
                <a:gd name="T11" fmla="*/ 168 h 426"/>
                <a:gd name="T12" fmla="*/ 258 w 516"/>
                <a:gd name="T13" fmla="*/ 408 h 426"/>
                <a:gd name="T14" fmla="*/ 499 w 516"/>
                <a:gd name="T15" fmla="*/ 168 h 426"/>
                <a:gd name="T16" fmla="*/ 499 w 516"/>
                <a:gd name="T17" fmla="*/ 9 h 426"/>
                <a:gd name="T18" fmla="*/ 508 w 516"/>
                <a:gd name="T19" fmla="*/ 0 h 426"/>
                <a:gd name="T20" fmla="*/ 516 w 516"/>
                <a:gd name="T21" fmla="*/ 9 h 426"/>
                <a:gd name="T22" fmla="*/ 516 w 516"/>
                <a:gd name="T23" fmla="*/ 168 h 426"/>
                <a:gd name="T24" fmla="*/ 258 w 516"/>
                <a:gd name="T25" fmla="*/ 426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6" h="426">
                  <a:moveTo>
                    <a:pt x="258" y="426"/>
                  </a:moveTo>
                  <a:cubicBezTo>
                    <a:pt x="116" y="426"/>
                    <a:pt x="0" y="310"/>
                    <a:pt x="0" y="168"/>
                  </a:cubicBezTo>
                  <a:cubicBezTo>
                    <a:pt x="0" y="9"/>
                    <a:pt x="0" y="9"/>
                    <a:pt x="0" y="9"/>
                  </a:cubicBezTo>
                  <a:cubicBezTo>
                    <a:pt x="0" y="4"/>
                    <a:pt x="4" y="0"/>
                    <a:pt x="9" y="0"/>
                  </a:cubicBezTo>
                  <a:cubicBezTo>
                    <a:pt x="14" y="0"/>
                    <a:pt x="18" y="4"/>
                    <a:pt x="18" y="9"/>
                  </a:cubicBezTo>
                  <a:cubicBezTo>
                    <a:pt x="18" y="168"/>
                    <a:pt x="18" y="168"/>
                    <a:pt x="18" y="168"/>
                  </a:cubicBezTo>
                  <a:cubicBezTo>
                    <a:pt x="18" y="300"/>
                    <a:pt x="125" y="408"/>
                    <a:pt x="258" y="408"/>
                  </a:cubicBezTo>
                  <a:cubicBezTo>
                    <a:pt x="391" y="408"/>
                    <a:pt x="499" y="300"/>
                    <a:pt x="499" y="168"/>
                  </a:cubicBezTo>
                  <a:cubicBezTo>
                    <a:pt x="499" y="9"/>
                    <a:pt x="499" y="9"/>
                    <a:pt x="499" y="9"/>
                  </a:cubicBezTo>
                  <a:cubicBezTo>
                    <a:pt x="499" y="4"/>
                    <a:pt x="503" y="0"/>
                    <a:pt x="508" y="0"/>
                  </a:cubicBezTo>
                  <a:cubicBezTo>
                    <a:pt x="512" y="0"/>
                    <a:pt x="516" y="4"/>
                    <a:pt x="516" y="9"/>
                  </a:cubicBezTo>
                  <a:cubicBezTo>
                    <a:pt x="516" y="168"/>
                    <a:pt x="516" y="168"/>
                    <a:pt x="516" y="168"/>
                  </a:cubicBezTo>
                  <a:cubicBezTo>
                    <a:pt x="516" y="310"/>
                    <a:pt x="401" y="426"/>
                    <a:pt x="258" y="426"/>
                  </a:cubicBezTo>
                  <a:close/>
                </a:path>
              </a:pathLst>
            </a:custGeom>
            <a:solidFill>
              <a:srgbClr val="517F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580" name="Oval 735"/>
          <p:cNvSpPr>
            <a:spLocks noChangeArrowheads="1"/>
          </p:cNvSpPr>
          <p:nvPr/>
        </p:nvSpPr>
        <p:spPr bwMode="auto">
          <a:xfrm>
            <a:off x="2044156" y="4719980"/>
            <a:ext cx="1113596" cy="1115492"/>
          </a:xfrm>
          <a:prstGeom prst="ellipse">
            <a:avLst/>
          </a:prstGeom>
          <a:solidFill>
            <a:srgbClr val="FFD4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827" name="组合 3826"/>
          <p:cNvGrpSpPr/>
          <p:nvPr/>
        </p:nvGrpSpPr>
        <p:grpSpPr>
          <a:xfrm>
            <a:off x="2332515" y="4856571"/>
            <a:ext cx="536879" cy="825236"/>
            <a:chOff x="5348288" y="5716588"/>
            <a:chExt cx="449263" cy="690562"/>
          </a:xfrm>
        </p:grpSpPr>
        <p:sp>
          <p:nvSpPr>
            <p:cNvPr id="3581" name="Freeform 736"/>
            <p:cNvSpPr/>
            <p:nvPr/>
          </p:nvSpPr>
          <p:spPr bwMode="auto">
            <a:xfrm>
              <a:off x="5348288" y="5716588"/>
              <a:ext cx="388938" cy="312738"/>
            </a:xfrm>
            <a:custGeom>
              <a:avLst/>
              <a:gdLst>
                <a:gd name="T0" fmla="*/ 419 w 422"/>
                <a:gd name="T1" fmla="*/ 214 h 341"/>
                <a:gd name="T2" fmla="*/ 421 w 422"/>
                <a:gd name="T3" fmla="*/ 314 h 341"/>
                <a:gd name="T4" fmla="*/ 420 w 422"/>
                <a:gd name="T5" fmla="*/ 320 h 341"/>
                <a:gd name="T6" fmla="*/ 412 w 422"/>
                <a:gd name="T7" fmla="*/ 323 h 341"/>
                <a:gd name="T8" fmla="*/ 201 w 422"/>
                <a:gd name="T9" fmla="*/ 338 h 341"/>
                <a:gd name="T10" fmla="*/ 154 w 422"/>
                <a:gd name="T11" fmla="*/ 335 h 341"/>
                <a:gd name="T12" fmla="*/ 76 w 422"/>
                <a:gd name="T13" fmla="*/ 327 h 341"/>
                <a:gd name="T14" fmla="*/ 71 w 422"/>
                <a:gd name="T15" fmla="*/ 330 h 341"/>
                <a:gd name="T16" fmla="*/ 69 w 422"/>
                <a:gd name="T17" fmla="*/ 336 h 341"/>
                <a:gd name="T18" fmla="*/ 52 w 422"/>
                <a:gd name="T19" fmla="*/ 340 h 341"/>
                <a:gd name="T20" fmla="*/ 22 w 422"/>
                <a:gd name="T21" fmla="*/ 327 h 341"/>
                <a:gd name="T22" fmla="*/ 0 w 422"/>
                <a:gd name="T23" fmla="*/ 256 h 341"/>
                <a:gd name="T24" fmla="*/ 1 w 422"/>
                <a:gd name="T25" fmla="*/ 140 h 341"/>
                <a:gd name="T26" fmla="*/ 11 w 422"/>
                <a:gd name="T27" fmla="*/ 91 h 341"/>
                <a:gd name="T28" fmla="*/ 60 w 422"/>
                <a:gd name="T29" fmla="*/ 71 h 341"/>
                <a:gd name="T30" fmla="*/ 88 w 422"/>
                <a:gd name="T31" fmla="*/ 99 h 341"/>
                <a:gd name="T32" fmla="*/ 110 w 422"/>
                <a:gd name="T33" fmla="*/ 130 h 341"/>
                <a:gd name="T34" fmla="*/ 149 w 422"/>
                <a:gd name="T35" fmla="*/ 129 h 341"/>
                <a:gd name="T36" fmla="*/ 164 w 422"/>
                <a:gd name="T37" fmla="*/ 104 h 341"/>
                <a:gd name="T38" fmla="*/ 179 w 422"/>
                <a:gd name="T39" fmla="*/ 101 h 341"/>
                <a:gd name="T40" fmla="*/ 185 w 422"/>
                <a:gd name="T41" fmla="*/ 94 h 341"/>
                <a:gd name="T42" fmla="*/ 198 w 422"/>
                <a:gd name="T43" fmla="*/ 43 h 341"/>
                <a:gd name="T44" fmla="*/ 232 w 422"/>
                <a:gd name="T45" fmla="*/ 3 h 341"/>
                <a:gd name="T46" fmla="*/ 272 w 422"/>
                <a:gd name="T47" fmla="*/ 17 h 341"/>
                <a:gd name="T48" fmla="*/ 289 w 422"/>
                <a:gd name="T49" fmla="*/ 52 h 341"/>
                <a:gd name="T50" fmla="*/ 294 w 422"/>
                <a:gd name="T51" fmla="*/ 109 h 341"/>
                <a:gd name="T52" fmla="*/ 300 w 422"/>
                <a:gd name="T53" fmla="*/ 162 h 341"/>
                <a:gd name="T54" fmla="*/ 334 w 422"/>
                <a:gd name="T55" fmla="*/ 175 h 341"/>
                <a:gd name="T56" fmla="*/ 350 w 422"/>
                <a:gd name="T57" fmla="*/ 157 h 341"/>
                <a:gd name="T58" fmla="*/ 361 w 422"/>
                <a:gd name="T59" fmla="*/ 155 h 341"/>
                <a:gd name="T60" fmla="*/ 415 w 422"/>
                <a:gd name="T61" fmla="*/ 189 h 341"/>
                <a:gd name="T62" fmla="*/ 419 w 422"/>
                <a:gd name="T63" fmla="*/ 21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22" h="341">
                  <a:moveTo>
                    <a:pt x="419" y="214"/>
                  </a:moveTo>
                  <a:cubicBezTo>
                    <a:pt x="421" y="247"/>
                    <a:pt x="422" y="281"/>
                    <a:pt x="421" y="314"/>
                  </a:cubicBezTo>
                  <a:cubicBezTo>
                    <a:pt x="421" y="316"/>
                    <a:pt x="421" y="318"/>
                    <a:pt x="420" y="320"/>
                  </a:cubicBezTo>
                  <a:cubicBezTo>
                    <a:pt x="418" y="322"/>
                    <a:pt x="415" y="322"/>
                    <a:pt x="412" y="323"/>
                  </a:cubicBezTo>
                  <a:cubicBezTo>
                    <a:pt x="342" y="333"/>
                    <a:pt x="272" y="338"/>
                    <a:pt x="201" y="338"/>
                  </a:cubicBezTo>
                  <a:cubicBezTo>
                    <a:pt x="186" y="338"/>
                    <a:pt x="170" y="338"/>
                    <a:pt x="154" y="335"/>
                  </a:cubicBezTo>
                  <a:cubicBezTo>
                    <a:pt x="128" y="331"/>
                    <a:pt x="102" y="321"/>
                    <a:pt x="76" y="327"/>
                  </a:cubicBezTo>
                  <a:cubicBezTo>
                    <a:pt x="74" y="328"/>
                    <a:pt x="72" y="328"/>
                    <a:pt x="71" y="330"/>
                  </a:cubicBezTo>
                  <a:cubicBezTo>
                    <a:pt x="70" y="331"/>
                    <a:pt x="70" y="334"/>
                    <a:pt x="69" y="336"/>
                  </a:cubicBezTo>
                  <a:cubicBezTo>
                    <a:pt x="66" y="341"/>
                    <a:pt x="58" y="341"/>
                    <a:pt x="52" y="340"/>
                  </a:cubicBezTo>
                  <a:cubicBezTo>
                    <a:pt x="40" y="339"/>
                    <a:pt x="30" y="334"/>
                    <a:pt x="22" y="327"/>
                  </a:cubicBezTo>
                  <a:cubicBezTo>
                    <a:pt x="1" y="309"/>
                    <a:pt x="0" y="281"/>
                    <a:pt x="0" y="256"/>
                  </a:cubicBezTo>
                  <a:cubicBezTo>
                    <a:pt x="0" y="217"/>
                    <a:pt x="1" y="179"/>
                    <a:pt x="1" y="140"/>
                  </a:cubicBezTo>
                  <a:cubicBezTo>
                    <a:pt x="1" y="124"/>
                    <a:pt x="1" y="106"/>
                    <a:pt x="11" y="91"/>
                  </a:cubicBezTo>
                  <a:cubicBezTo>
                    <a:pt x="20" y="76"/>
                    <a:pt x="41" y="65"/>
                    <a:pt x="60" y="71"/>
                  </a:cubicBezTo>
                  <a:cubicBezTo>
                    <a:pt x="74" y="75"/>
                    <a:pt x="82" y="87"/>
                    <a:pt x="88" y="99"/>
                  </a:cubicBezTo>
                  <a:cubicBezTo>
                    <a:pt x="94" y="110"/>
                    <a:pt x="99" y="122"/>
                    <a:pt x="110" y="130"/>
                  </a:cubicBezTo>
                  <a:cubicBezTo>
                    <a:pt x="121" y="139"/>
                    <a:pt x="141" y="140"/>
                    <a:pt x="149" y="129"/>
                  </a:cubicBezTo>
                  <a:cubicBezTo>
                    <a:pt x="156" y="121"/>
                    <a:pt x="154" y="108"/>
                    <a:pt x="164" y="104"/>
                  </a:cubicBezTo>
                  <a:cubicBezTo>
                    <a:pt x="169" y="102"/>
                    <a:pt x="174" y="103"/>
                    <a:pt x="179" y="101"/>
                  </a:cubicBezTo>
                  <a:cubicBezTo>
                    <a:pt x="182" y="99"/>
                    <a:pt x="184" y="97"/>
                    <a:pt x="185" y="94"/>
                  </a:cubicBezTo>
                  <a:cubicBezTo>
                    <a:pt x="195" y="79"/>
                    <a:pt x="194" y="61"/>
                    <a:pt x="198" y="43"/>
                  </a:cubicBezTo>
                  <a:cubicBezTo>
                    <a:pt x="201" y="26"/>
                    <a:pt x="211" y="7"/>
                    <a:pt x="232" y="3"/>
                  </a:cubicBezTo>
                  <a:cubicBezTo>
                    <a:pt x="246" y="0"/>
                    <a:pt x="262" y="7"/>
                    <a:pt x="272" y="17"/>
                  </a:cubicBezTo>
                  <a:cubicBezTo>
                    <a:pt x="281" y="27"/>
                    <a:pt x="286" y="40"/>
                    <a:pt x="289" y="52"/>
                  </a:cubicBezTo>
                  <a:cubicBezTo>
                    <a:pt x="293" y="71"/>
                    <a:pt x="295" y="90"/>
                    <a:pt x="294" y="109"/>
                  </a:cubicBezTo>
                  <a:cubicBezTo>
                    <a:pt x="294" y="127"/>
                    <a:pt x="291" y="146"/>
                    <a:pt x="300" y="162"/>
                  </a:cubicBezTo>
                  <a:cubicBezTo>
                    <a:pt x="306" y="173"/>
                    <a:pt x="323" y="182"/>
                    <a:pt x="334" y="175"/>
                  </a:cubicBezTo>
                  <a:cubicBezTo>
                    <a:pt x="341" y="170"/>
                    <a:pt x="343" y="161"/>
                    <a:pt x="350" y="157"/>
                  </a:cubicBezTo>
                  <a:cubicBezTo>
                    <a:pt x="354" y="156"/>
                    <a:pt x="358" y="155"/>
                    <a:pt x="361" y="155"/>
                  </a:cubicBezTo>
                  <a:cubicBezTo>
                    <a:pt x="385" y="156"/>
                    <a:pt x="407" y="170"/>
                    <a:pt x="415" y="189"/>
                  </a:cubicBezTo>
                  <a:cubicBezTo>
                    <a:pt x="418" y="197"/>
                    <a:pt x="419" y="206"/>
                    <a:pt x="419" y="214"/>
                  </a:cubicBezTo>
                  <a:close/>
                </a:path>
              </a:pathLst>
            </a:custGeom>
            <a:solidFill>
              <a:srgbClr val="39B3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82" name="Freeform 737"/>
            <p:cNvSpPr/>
            <p:nvPr/>
          </p:nvSpPr>
          <p:spPr bwMode="auto">
            <a:xfrm>
              <a:off x="5530851" y="6013450"/>
              <a:ext cx="266700" cy="254000"/>
            </a:xfrm>
            <a:custGeom>
              <a:avLst/>
              <a:gdLst>
                <a:gd name="T0" fmla="*/ 24 w 290"/>
                <a:gd name="T1" fmla="*/ 276 h 276"/>
                <a:gd name="T2" fmla="*/ 0 w 290"/>
                <a:gd name="T3" fmla="*/ 276 h 276"/>
                <a:gd name="T4" fmla="*/ 0 w 290"/>
                <a:gd name="T5" fmla="*/ 216 h 276"/>
                <a:gd name="T6" fmla="*/ 33 w 290"/>
                <a:gd name="T7" fmla="*/ 173 h 276"/>
                <a:gd name="T8" fmla="*/ 250 w 290"/>
                <a:gd name="T9" fmla="*/ 105 h 276"/>
                <a:gd name="T10" fmla="*/ 266 w 290"/>
                <a:gd name="T11" fmla="*/ 85 h 276"/>
                <a:gd name="T12" fmla="*/ 266 w 290"/>
                <a:gd name="T13" fmla="*/ 45 h 276"/>
                <a:gd name="T14" fmla="*/ 245 w 290"/>
                <a:gd name="T15" fmla="*/ 24 h 276"/>
                <a:gd name="T16" fmla="*/ 212 w 290"/>
                <a:gd name="T17" fmla="*/ 24 h 276"/>
                <a:gd name="T18" fmla="*/ 212 w 290"/>
                <a:gd name="T19" fmla="*/ 0 h 276"/>
                <a:gd name="T20" fmla="*/ 245 w 290"/>
                <a:gd name="T21" fmla="*/ 0 h 276"/>
                <a:gd name="T22" fmla="*/ 290 w 290"/>
                <a:gd name="T23" fmla="*/ 45 h 276"/>
                <a:gd name="T24" fmla="*/ 290 w 290"/>
                <a:gd name="T25" fmla="*/ 85 h 276"/>
                <a:gd name="T26" fmla="*/ 256 w 290"/>
                <a:gd name="T27" fmla="*/ 129 h 276"/>
                <a:gd name="T28" fmla="*/ 39 w 290"/>
                <a:gd name="T29" fmla="*/ 196 h 276"/>
                <a:gd name="T30" fmla="*/ 24 w 290"/>
                <a:gd name="T31" fmla="*/ 216 h 276"/>
                <a:gd name="T32" fmla="*/ 24 w 290"/>
                <a:gd name="T33" fmla="*/ 2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0" h="276">
                  <a:moveTo>
                    <a:pt x="24" y="276"/>
                  </a:moveTo>
                  <a:cubicBezTo>
                    <a:pt x="0" y="276"/>
                    <a:pt x="0" y="276"/>
                    <a:pt x="0" y="276"/>
                  </a:cubicBezTo>
                  <a:cubicBezTo>
                    <a:pt x="0" y="216"/>
                    <a:pt x="0" y="216"/>
                    <a:pt x="0" y="216"/>
                  </a:cubicBezTo>
                  <a:cubicBezTo>
                    <a:pt x="0" y="196"/>
                    <a:pt x="13" y="178"/>
                    <a:pt x="33" y="173"/>
                  </a:cubicBezTo>
                  <a:cubicBezTo>
                    <a:pt x="250" y="105"/>
                    <a:pt x="250" y="105"/>
                    <a:pt x="250" y="105"/>
                  </a:cubicBezTo>
                  <a:cubicBezTo>
                    <a:pt x="259" y="103"/>
                    <a:pt x="266" y="95"/>
                    <a:pt x="266" y="85"/>
                  </a:cubicBezTo>
                  <a:cubicBezTo>
                    <a:pt x="266" y="45"/>
                    <a:pt x="266" y="45"/>
                    <a:pt x="266" y="45"/>
                  </a:cubicBezTo>
                  <a:cubicBezTo>
                    <a:pt x="266" y="34"/>
                    <a:pt x="256" y="24"/>
                    <a:pt x="245" y="24"/>
                  </a:cubicBezTo>
                  <a:cubicBezTo>
                    <a:pt x="212" y="24"/>
                    <a:pt x="212" y="24"/>
                    <a:pt x="212" y="24"/>
                  </a:cubicBezTo>
                  <a:cubicBezTo>
                    <a:pt x="212" y="0"/>
                    <a:pt x="212" y="0"/>
                    <a:pt x="212" y="0"/>
                  </a:cubicBezTo>
                  <a:cubicBezTo>
                    <a:pt x="245" y="0"/>
                    <a:pt x="245" y="0"/>
                    <a:pt x="245" y="0"/>
                  </a:cubicBezTo>
                  <a:cubicBezTo>
                    <a:pt x="270" y="0"/>
                    <a:pt x="290" y="20"/>
                    <a:pt x="290" y="45"/>
                  </a:cubicBezTo>
                  <a:cubicBezTo>
                    <a:pt x="290" y="85"/>
                    <a:pt x="290" y="85"/>
                    <a:pt x="290" y="85"/>
                  </a:cubicBezTo>
                  <a:cubicBezTo>
                    <a:pt x="290" y="106"/>
                    <a:pt x="276" y="124"/>
                    <a:pt x="256" y="129"/>
                  </a:cubicBezTo>
                  <a:cubicBezTo>
                    <a:pt x="39" y="196"/>
                    <a:pt x="39" y="196"/>
                    <a:pt x="39" y="196"/>
                  </a:cubicBezTo>
                  <a:cubicBezTo>
                    <a:pt x="30" y="198"/>
                    <a:pt x="24" y="207"/>
                    <a:pt x="24" y="216"/>
                  </a:cubicBezTo>
                  <a:lnTo>
                    <a:pt x="24" y="276"/>
                  </a:ln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83" name="Freeform 738"/>
            <p:cNvSpPr/>
            <p:nvPr/>
          </p:nvSpPr>
          <p:spPr bwMode="auto">
            <a:xfrm>
              <a:off x="5499101" y="6245225"/>
              <a:ext cx="87313" cy="161925"/>
            </a:xfrm>
            <a:custGeom>
              <a:avLst/>
              <a:gdLst>
                <a:gd name="T0" fmla="*/ 75 w 94"/>
                <a:gd name="T1" fmla="*/ 0 h 175"/>
                <a:gd name="T2" fmla="*/ 18 w 94"/>
                <a:gd name="T3" fmla="*/ 0 h 175"/>
                <a:gd name="T4" fmla="*/ 0 w 94"/>
                <a:gd name="T5" fmla="*/ 15 h 175"/>
                <a:gd name="T6" fmla="*/ 0 w 94"/>
                <a:gd name="T7" fmla="*/ 161 h 175"/>
                <a:gd name="T8" fmla="*/ 18 w 94"/>
                <a:gd name="T9" fmla="*/ 175 h 175"/>
                <a:gd name="T10" fmla="*/ 75 w 94"/>
                <a:gd name="T11" fmla="*/ 175 h 175"/>
                <a:gd name="T12" fmla="*/ 94 w 94"/>
                <a:gd name="T13" fmla="*/ 161 h 175"/>
                <a:gd name="T14" fmla="*/ 94 w 94"/>
                <a:gd name="T15" fmla="*/ 15 h 175"/>
                <a:gd name="T16" fmla="*/ 75 w 94"/>
                <a:gd name="T1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75">
                  <a:moveTo>
                    <a:pt x="75" y="0"/>
                  </a:moveTo>
                  <a:cubicBezTo>
                    <a:pt x="18" y="0"/>
                    <a:pt x="18" y="0"/>
                    <a:pt x="18" y="0"/>
                  </a:cubicBezTo>
                  <a:cubicBezTo>
                    <a:pt x="8" y="0"/>
                    <a:pt x="0" y="7"/>
                    <a:pt x="0" y="15"/>
                  </a:cubicBezTo>
                  <a:cubicBezTo>
                    <a:pt x="0" y="161"/>
                    <a:pt x="0" y="161"/>
                    <a:pt x="0" y="161"/>
                  </a:cubicBezTo>
                  <a:cubicBezTo>
                    <a:pt x="0" y="169"/>
                    <a:pt x="8" y="175"/>
                    <a:pt x="18" y="175"/>
                  </a:cubicBezTo>
                  <a:cubicBezTo>
                    <a:pt x="75" y="175"/>
                    <a:pt x="75" y="175"/>
                    <a:pt x="75" y="175"/>
                  </a:cubicBezTo>
                  <a:cubicBezTo>
                    <a:pt x="86" y="175"/>
                    <a:pt x="94" y="169"/>
                    <a:pt x="94" y="161"/>
                  </a:cubicBezTo>
                  <a:cubicBezTo>
                    <a:pt x="94" y="15"/>
                    <a:pt x="94" y="15"/>
                    <a:pt x="94" y="15"/>
                  </a:cubicBezTo>
                  <a:cubicBezTo>
                    <a:pt x="94" y="7"/>
                    <a:pt x="86" y="0"/>
                    <a:pt x="75" y="0"/>
                  </a:cubicBezTo>
                  <a:close/>
                </a:path>
              </a:pathLst>
            </a:custGeom>
            <a:solidFill>
              <a:srgbClr val="344F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84" name="Freeform 739"/>
            <p:cNvSpPr/>
            <p:nvPr/>
          </p:nvSpPr>
          <p:spPr bwMode="auto">
            <a:xfrm>
              <a:off x="5348288" y="5970588"/>
              <a:ext cx="388938" cy="107950"/>
            </a:xfrm>
            <a:custGeom>
              <a:avLst/>
              <a:gdLst>
                <a:gd name="T0" fmla="*/ 403 w 422"/>
                <a:gd name="T1" fmla="*/ 0 h 117"/>
                <a:gd name="T2" fmla="*/ 18 w 422"/>
                <a:gd name="T3" fmla="*/ 0 h 117"/>
                <a:gd name="T4" fmla="*/ 0 w 422"/>
                <a:gd name="T5" fmla="*/ 21 h 117"/>
                <a:gd name="T6" fmla="*/ 0 w 422"/>
                <a:gd name="T7" fmla="*/ 95 h 117"/>
                <a:gd name="T8" fmla="*/ 18 w 422"/>
                <a:gd name="T9" fmla="*/ 117 h 117"/>
                <a:gd name="T10" fmla="*/ 403 w 422"/>
                <a:gd name="T11" fmla="*/ 117 h 117"/>
                <a:gd name="T12" fmla="*/ 422 w 422"/>
                <a:gd name="T13" fmla="*/ 95 h 117"/>
                <a:gd name="T14" fmla="*/ 422 w 422"/>
                <a:gd name="T15" fmla="*/ 21 h 117"/>
                <a:gd name="T16" fmla="*/ 403 w 422"/>
                <a:gd name="T17"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2" h="117">
                  <a:moveTo>
                    <a:pt x="403" y="0"/>
                  </a:moveTo>
                  <a:cubicBezTo>
                    <a:pt x="18" y="0"/>
                    <a:pt x="18" y="0"/>
                    <a:pt x="18" y="0"/>
                  </a:cubicBezTo>
                  <a:cubicBezTo>
                    <a:pt x="8" y="0"/>
                    <a:pt x="0" y="9"/>
                    <a:pt x="0" y="21"/>
                  </a:cubicBezTo>
                  <a:cubicBezTo>
                    <a:pt x="0" y="95"/>
                    <a:pt x="0" y="95"/>
                    <a:pt x="0" y="95"/>
                  </a:cubicBezTo>
                  <a:cubicBezTo>
                    <a:pt x="0" y="107"/>
                    <a:pt x="8" y="117"/>
                    <a:pt x="18" y="117"/>
                  </a:cubicBezTo>
                  <a:cubicBezTo>
                    <a:pt x="403" y="117"/>
                    <a:pt x="403" y="117"/>
                    <a:pt x="403" y="117"/>
                  </a:cubicBezTo>
                  <a:cubicBezTo>
                    <a:pt x="413" y="117"/>
                    <a:pt x="422" y="107"/>
                    <a:pt x="422" y="95"/>
                  </a:cubicBezTo>
                  <a:cubicBezTo>
                    <a:pt x="422" y="21"/>
                    <a:pt x="422" y="21"/>
                    <a:pt x="422" y="21"/>
                  </a:cubicBezTo>
                  <a:cubicBezTo>
                    <a:pt x="422" y="9"/>
                    <a:pt x="413" y="0"/>
                    <a:pt x="403" y="0"/>
                  </a:cubicBezTo>
                  <a:close/>
                </a:path>
              </a:pathLst>
            </a:custGeom>
            <a:solidFill>
              <a:srgbClr val="BE3F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585" name="Oval 740"/>
          <p:cNvSpPr>
            <a:spLocks noChangeArrowheads="1"/>
          </p:cNvSpPr>
          <p:nvPr/>
        </p:nvSpPr>
        <p:spPr bwMode="auto">
          <a:xfrm>
            <a:off x="662110" y="4719980"/>
            <a:ext cx="1115492" cy="1115492"/>
          </a:xfrm>
          <a:prstGeom prst="ellipse">
            <a:avLst/>
          </a:prstGeom>
          <a:solidFill>
            <a:srgbClr val="FFB08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826" name="组合 3825"/>
          <p:cNvGrpSpPr/>
          <p:nvPr/>
        </p:nvGrpSpPr>
        <p:grpSpPr>
          <a:xfrm>
            <a:off x="861305" y="4919175"/>
            <a:ext cx="718998" cy="720897"/>
            <a:chOff x="4238626" y="5768975"/>
            <a:chExt cx="601662" cy="603251"/>
          </a:xfrm>
        </p:grpSpPr>
        <p:sp>
          <p:nvSpPr>
            <p:cNvPr id="3586" name="Freeform 741"/>
            <p:cNvSpPr/>
            <p:nvPr/>
          </p:nvSpPr>
          <p:spPr bwMode="auto">
            <a:xfrm>
              <a:off x="4640263" y="6176963"/>
              <a:ext cx="200025" cy="195263"/>
            </a:xfrm>
            <a:custGeom>
              <a:avLst/>
              <a:gdLst>
                <a:gd name="T0" fmla="*/ 130 w 218"/>
                <a:gd name="T1" fmla="*/ 205 h 213"/>
                <a:gd name="T2" fmla="*/ 76 w 218"/>
                <a:gd name="T3" fmla="*/ 197 h 213"/>
                <a:gd name="T4" fmla="*/ 66 w 218"/>
                <a:gd name="T5" fmla="*/ 179 h 213"/>
                <a:gd name="T6" fmla="*/ 29 w 218"/>
                <a:gd name="T7" fmla="*/ 159 h 213"/>
                <a:gd name="T8" fmla="*/ 3 w 218"/>
                <a:gd name="T9" fmla="*/ 129 h 213"/>
                <a:gd name="T10" fmla="*/ 17 w 218"/>
                <a:gd name="T11" fmla="*/ 111 h 213"/>
                <a:gd name="T12" fmla="*/ 56 w 218"/>
                <a:gd name="T13" fmla="*/ 94 h 213"/>
                <a:gd name="T14" fmla="*/ 91 w 218"/>
                <a:gd name="T15" fmla="*/ 70 h 213"/>
                <a:gd name="T16" fmla="*/ 91 w 218"/>
                <a:gd name="T17" fmla="*/ 30 h 213"/>
                <a:gd name="T18" fmla="*/ 78 w 218"/>
                <a:gd name="T19" fmla="*/ 14 h 213"/>
                <a:gd name="T20" fmla="*/ 93 w 218"/>
                <a:gd name="T21" fmla="*/ 1 h 213"/>
                <a:gd name="T22" fmla="*/ 114 w 218"/>
                <a:gd name="T23" fmla="*/ 10 h 213"/>
                <a:gd name="T24" fmla="*/ 179 w 218"/>
                <a:gd name="T25" fmla="*/ 64 h 213"/>
                <a:gd name="T26" fmla="*/ 215 w 218"/>
                <a:gd name="T27" fmla="*/ 111 h 213"/>
                <a:gd name="T28" fmla="*/ 213 w 218"/>
                <a:gd name="T29" fmla="*/ 137 h 213"/>
                <a:gd name="T30" fmla="*/ 166 w 218"/>
                <a:gd name="T31" fmla="*/ 168 h 213"/>
                <a:gd name="T32" fmla="*/ 163 w 218"/>
                <a:gd name="T33" fmla="*/ 182 h 213"/>
                <a:gd name="T34" fmla="*/ 130 w 218"/>
                <a:gd name="T35" fmla="*/ 205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8" h="213">
                  <a:moveTo>
                    <a:pt x="130" y="205"/>
                  </a:moveTo>
                  <a:cubicBezTo>
                    <a:pt x="111" y="210"/>
                    <a:pt x="87" y="213"/>
                    <a:pt x="76" y="197"/>
                  </a:cubicBezTo>
                  <a:cubicBezTo>
                    <a:pt x="72" y="192"/>
                    <a:pt x="70" y="185"/>
                    <a:pt x="66" y="179"/>
                  </a:cubicBezTo>
                  <a:cubicBezTo>
                    <a:pt x="58" y="167"/>
                    <a:pt x="42" y="164"/>
                    <a:pt x="29" y="159"/>
                  </a:cubicBezTo>
                  <a:cubicBezTo>
                    <a:pt x="15" y="155"/>
                    <a:pt x="0" y="143"/>
                    <a:pt x="3" y="129"/>
                  </a:cubicBezTo>
                  <a:cubicBezTo>
                    <a:pt x="4" y="121"/>
                    <a:pt x="10" y="115"/>
                    <a:pt x="17" y="111"/>
                  </a:cubicBezTo>
                  <a:cubicBezTo>
                    <a:pt x="29" y="103"/>
                    <a:pt x="43" y="99"/>
                    <a:pt x="56" y="94"/>
                  </a:cubicBezTo>
                  <a:cubicBezTo>
                    <a:pt x="69" y="89"/>
                    <a:pt x="82" y="82"/>
                    <a:pt x="91" y="70"/>
                  </a:cubicBezTo>
                  <a:cubicBezTo>
                    <a:pt x="99" y="58"/>
                    <a:pt x="100" y="41"/>
                    <a:pt x="91" y="30"/>
                  </a:cubicBezTo>
                  <a:cubicBezTo>
                    <a:pt x="86" y="25"/>
                    <a:pt x="79" y="21"/>
                    <a:pt x="78" y="14"/>
                  </a:cubicBezTo>
                  <a:cubicBezTo>
                    <a:pt x="77" y="7"/>
                    <a:pt x="85" y="0"/>
                    <a:pt x="93" y="1"/>
                  </a:cubicBezTo>
                  <a:cubicBezTo>
                    <a:pt x="101" y="1"/>
                    <a:pt x="108" y="6"/>
                    <a:pt x="114" y="10"/>
                  </a:cubicBezTo>
                  <a:cubicBezTo>
                    <a:pt x="136" y="27"/>
                    <a:pt x="158" y="45"/>
                    <a:pt x="179" y="64"/>
                  </a:cubicBezTo>
                  <a:cubicBezTo>
                    <a:pt x="194" y="77"/>
                    <a:pt x="209" y="92"/>
                    <a:pt x="215" y="111"/>
                  </a:cubicBezTo>
                  <a:cubicBezTo>
                    <a:pt x="217" y="120"/>
                    <a:pt x="218" y="130"/>
                    <a:pt x="213" y="137"/>
                  </a:cubicBezTo>
                  <a:cubicBezTo>
                    <a:pt x="202" y="153"/>
                    <a:pt x="173" y="150"/>
                    <a:pt x="166" y="168"/>
                  </a:cubicBezTo>
                  <a:cubicBezTo>
                    <a:pt x="164" y="172"/>
                    <a:pt x="164" y="177"/>
                    <a:pt x="163" y="182"/>
                  </a:cubicBezTo>
                  <a:cubicBezTo>
                    <a:pt x="159" y="195"/>
                    <a:pt x="143" y="201"/>
                    <a:pt x="130" y="205"/>
                  </a:cubicBezTo>
                  <a:close/>
                </a:path>
              </a:pathLst>
            </a:custGeom>
            <a:solidFill>
              <a:srgbClr val="E652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87" name="Freeform 742"/>
            <p:cNvSpPr/>
            <p:nvPr/>
          </p:nvSpPr>
          <p:spPr bwMode="auto">
            <a:xfrm>
              <a:off x="4238626" y="5768975"/>
              <a:ext cx="169863" cy="201613"/>
            </a:xfrm>
            <a:custGeom>
              <a:avLst/>
              <a:gdLst>
                <a:gd name="T0" fmla="*/ 0 w 107"/>
                <a:gd name="T1" fmla="*/ 116 h 127"/>
                <a:gd name="T2" fmla="*/ 93 w 107"/>
                <a:gd name="T3" fmla="*/ 0 h 127"/>
                <a:gd name="T4" fmla="*/ 107 w 107"/>
                <a:gd name="T5" fmla="*/ 11 h 127"/>
                <a:gd name="T6" fmla="*/ 14 w 107"/>
                <a:gd name="T7" fmla="*/ 127 h 127"/>
                <a:gd name="T8" fmla="*/ 0 w 107"/>
                <a:gd name="T9" fmla="*/ 116 h 127"/>
              </a:gdLst>
              <a:ahLst/>
              <a:cxnLst>
                <a:cxn ang="0">
                  <a:pos x="T0" y="T1"/>
                </a:cxn>
                <a:cxn ang="0">
                  <a:pos x="T2" y="T3"/>
                </a:cxn>
                <a:cxn ang="0">
                  <a:pos x="T4" y="T5"/>
                </a:cxn>
                <a:cxn ang="0">
                  <a:pos x="T6" y="T7"/>
                </a:cxn>
                <a:cxn ang="0">
                  <a:pos x="T8" y="T9"/>
                </a:cxn>
              </a:cxnLst>
              <a:rect l="0" t="0" r="r" b="b"/>
              <a:pathLst>
                <a:path w="107" h="127">
                  <a:moveTo>
                    <a:pt x="0" y="116"/>
                  </a:moveTo>
                  <a:lnTo>
                    <a:pt x="93" y="0"/>
                  </a:lnTo>
                  <a:lnTo>
                    <a:pt x="107" y="11"/>
                  </a:lnTo>
                  <a:lnTo>
                    <a:pt x="14" y="127"/>
                  </a:lnTo>
                  <a:lnTo>
                    <a:pt x="0" y="116"/>
                  </a:lnTo>
                  <a:close/>
                </a:path>
              </a:pathLst>
            </a:custGeom>
            <a:solidFill>
              <a:srgbClr val="517F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88" name="Freeform 743"/>
            <p:cNvSpPr/>
            <p:nvPr/>
          </p:nvSpPr>
          <p:spPr bwMode="auto">
            <a:xfrm>
              <a:off x="4659313" y="6130925"/>
              <a:ext cx="77788" cy="74613"/>
            </a:xfrm>
            <a:custGeom>
              <a:avLst/>
              <a:gdLst>
                <a:gd name="T0" fmla="*/ 0 w 49"/>
                <a:gd name="T1" fmla="*/ 25 h 47"/>
                <a:gd name="T2" fmla="*/ 21 w 49"/>
                <a:gd name="T3" fmla="*/ 0 h 47"/>
                <a:gd name="T4" fmla="*/ 49 w 49"/>
                <a:gd name="T5" fmla="*/ 27 h 47"/>
                <a:gd name="T6" fmla="*/ 33 w 49"/>
                <a:gd name="T7" fmla="*/ 47 h 47"/>
                <a:gd name="T8" fmla="*/ 0 w 49"/>
                <a:gd name="T9" fmla="*/ 25 h 47"/>
              </a:gdLst>
              <a:ahLst/>
              <a:cxnLst>
                <a:cxn ang="0">
                  <a:pos x="T0" y="T1"/>
                </a:cxn>
                <a:cxn ang="0">
                  <a:pos x="T2" y="T3"/>
                </a:cxn>
                <a:cxn ang="0">
                  <a:pos x="T4" y="T5"/>
                </a:cxn>
                <a:cxn ang="0">
                  <a:pos x="T6" y="T7"/>
                </a:cxn>
                <a:cxn ang="0">
                  <a:pos x="T8" y="T9"/>
                </a:cxn>
              </a:cxnLst>
              <a:rect l="0" t="0" r="r" b="b"/>
              <a:pathLst>
                <a:path w="49" h="47">
                  <a:moveTo>
                    <a:pt x="0" y="25"/>
                  </a:moveTo>
                  <a:lnTo>
                    <a:pt x="21" y="0"/>
                  </a:lnTo>
                  <a:lnTo>
                    <a:pt x="49" y="27"/>
                  </a:lnTo>
                  <a:lnTo>
                    <a:pt x="33" y="47"/>
                  </a:lnTo>
                  <a:lnTo>
                    <a:pt x="0" y="25"/>
                  </a:lnTo>
                  <a:close/>
                </a:path>
              </a:pathLst>
            </a:custGeom>
            <a:solidFill>
              <a:srgbClr val="517F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89" name="Freeform 744"/>
            <p:cNvSpPr/>
            <p:nvPr/>
          </p:nvSpPr>
          <p:spPr bwMode="auto">
            <a:xfrm>
              <a:off x="4260851" y="5786438"/>
              <a:ext cx="463550" cy="423863"/>
            </a:xfrm>
            <a:custGeom>
              <a:avLst/>
              <a:gdLst>
                <a:gd name="T0" fmla="*/ 248 w 505"/>
                <a:gd name="T1" fmla="*/ 234 h 462"/>
                <a:gd name="T2" fmla="*/ 1 w 505"/>
                <a:gd name="T3" fmla="*/ 201 h 462"/>
                <a:gd name="T4" fmla="*/ 0 w 505"/>
                <a:gd name="T5" fmla="*/ 201 h 462"/>
                <a:gd name="T6" fmla="*/ 400 w 505"/>
                <a:gd name="T7" fmla="*/ 462 h 462"/>
                <a:gd name="T8" fmla="*/ 505 w 505"/>
                <a:gd name="T9" fmla="*/ 331 h 462"/>
                <a:gd name="T10" fmla="*/ 161 w 505"/>
                <a:gd name="T11" fmla="*/ 0 h 462"/>
                <a:gd name="T12" fmla="*/ 161 w 505"/>
                <a:gd name="T13" fmla="*/ 0 h 462"/>
                <a:gd name="T14" fmla="*/ 248 w 505"/>
                <a:gd name="T15" fmla="*/ 234 h 4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5" h="462">
                  <a:moveTo>
                    <a:pt x="248" y="234"/>
                  </a:moveTo>
                  <a:cubicBezTo>
                    <a:pt x="211" y="280"/>
                    <a:pt x="110" y="264"/>
                    <a:pt x="1" y="201"/>
                  </a:cubicBezTo>
                  <a:cubicBezTo>
                    <a:pt x="0" y="201"/>
                    <a:pt x="0" y="201"/>
                    <a:pt x="0" y="201"/>
                  </a:cubicBezTo>
                  <a:cubicBezTo>
                    <a:pt x="400" y="462"/>
                    <a:pt x="400" y="462"/>
                    <a:pt x="400" y="462"/>
                  </a:cubicBezTo>
                  <a:cubicBezTo>
                    <a:pt x="505" y="331"/>
                    <a:pt x="505" y="331"/>
                    <a:pt x="505" y="331"/>
                  </a:cubicBezTo>
                  <a:cubicBezTo>
                    <a:pt x="161" y="0"/>
                    <a:pt x="161" y="0"/>
                    <a:pt x="161" y="0"/>
                  </a:cubicBezTo>
                  <a:cubicBezTo>
                    <a:pt x="161" y="0"/>
                    <a:pt x="161" y="0"/>
                    <a:pt x="161" y="0"/>
                  </a:cubicBezTo>
                  <a:cubicBezTo>
                    <a:pt x="246" y="92"/>
                    <a:pt x="285" y="187"/>
                    <a:pt x="248" y="234"/>
                  </a:cubicBezTo>
                  <a:close/>
                </a:path>
              </a:pathLst>
            </a:custGeom>
            <a:solidFill>
              <a:srgbClr val="1C84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90" name="Freeform 745"/>
            <p:cNvSpPr/>
            <p:nvPr/>
          </p:nvSpPr>
          <p:spPr bwMode="auto">
            <a:xfrm>
              <a:off x="4260851" y="5786438"/>
              <a:ext cx="261938" cy="257175"/>
            </a:xfrm>
            <a:custGeom>
              <a:avLst/>
              <a:gdLst>
                <a:gd name="T0" fmla="*/ 247 w 284"/>
                <a:gd name="T1" fmla="*/ 234 h 280"/>
                <a:gd name="T2" fmla="*/ 160 w 284"/>
                <a:gd name="T3" fmla="*/ 0 h 280"/>
                <a:gd name="T4" fmla="*/ 0 w 284"/>
                <a:gd name="T5" fmla="*/ 201 h 280"/>
                <a:gd name="T6" fmla="*/ 247 w 284"/>
                <a:gd name="T7" fmla="*/ 234 h 280"/>
              </a:gdLst>
              <a:ahLst/>
              <a:cxnLst>
                <a:cxn ang="0">
                  <a:pos x="T0" y="T1"/>
                </a:cxn>
                <a:cxn ang="0">
                  <a:pos x="T2" y="T3"/>
                </a:cxn>
                <a:cxn ang="0">
                  <a:pos x="T4" y="T5"/>
                </a:cxn>
                <a:cxn ang="0">
                  <a:pos x="T6" y="T7"/>
                </a:cxn>
              </a:cxnLst>
              <a:rect l="0" t="0" r="r" b="b"/>
              <a:pathLst>
                <a:path w="284" h="280">
                  <a:moveTo>
                    <a:pt x="247" y="234"/>
                  </a:moveTo>
                  <a:cubicBezTo>
                    <a:pt x="284" y="187"/>
                    <a:pt x="245" y="92"/>
                    <a:pt x="160" y="0"/>
                  </a:cubicBezTo>
                  <a:cubicBezTo>
                    <a:pt x="0" y="201"/>
                    <a:pt x="0" y="201"/>
                    <a:pt x="0" y="201"/>
                  </a:cubicBezTo>
                  <a:cubicBezTo>
                    <a:pt x="109" y="264"/>
                    <a:pt x="210" y="280"/>
                    <a:pt x="247" y="234"/>
                  </a:cubicBezTo>
                  <a:close/>
                </a:path>
              </a:pathLst>
            </a:custGeom>
            <a:solidFill>
              <a:srgbClr val="6BB8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91" name="Freeform 746"/>
            <p:cNvSpPr/>
            <p:nvPr/>
          </p:nvSpPr>
          <p:spPr bwMode="auto">
            <a:xfrm>
              <a:off x="4652963" y="6291263"/>
              <a:ext cx="44450" cy="33338"/>
            </a:xfrm>
            <a:custGeom>
              <a:avLst/>
              <a:gdLst>
                <a:gd name="T0" fmla="*/ 4 w 48"/>
                <a:gd name="T1" fmla="*/ 1 h 36"/>
                <a:gd name="T2" fmla="*/ 4 w 48"/>
                <a:gd name="T3" fmla="*/ 3 h 36"/>
                <a:gd name="T4" fmla="*/ 6 w 48"/>
                <a:gd name="T5" fmla="*/ 9 h 36"/>
                <a:gd name="T6" fmla="*/ 9 w 48"/>
                <a:gd name="T7" fmla="*/ 11 h 36"/>
                <a:gd name="T8" fmla="*/ 10 w 48"/>
                <a:gd name="T9" fmla="*/ 12 h 36"/>
                <a:gd name="T10" fmla="*/ 13 w 48"/>
                <a:gd name="T11" fmla="*/ 13 h 36"/>
                <a:gd name="T12" fmla="*/ 23 w 48"/>
                <a:gd name="T13" fmla="*/ 18 h 36"/>
                <a:gd name="T14" fmla="*/ 28 w 48"/>
                <a:gd name="T15" fmla="*/ 20 h 36"/>
                <a:gd name="T16" fmla="*/ 32 w 48"/>
                <a:gd name="T17" fmla="*/ 23 h 36"/>
                <a:gd name="T18" fmla="*/ 37 w 48"/>
                <a:gd name="T19" fmla="*/ 26 h 36"/>
                <a:gd name="T20" fmla="*/ 41 w 48"/>
                <a:gd name="T21" fmla="*/ 29 h 36"/>
                <a:gd name="T22" fmla="*/ 48 w 48"/>
                <a:gd name="T23" fmla="*/ 36 h 36"/>
                <a:gd name="T24" fmla="*/ 48 w 48"/>
                <a:gd name="T25" fmla="*/ 36 h 36"/>
                <a:gd name="T26" fmla="*/ 39 w 48"/>
                <a:gd name="T27" fmla="*/ 33 h 36"/>
                <a:gd name="T28" fmla="*/ 34 w 48"/>
                <a:gd name="T29" fmla="*/ 31 h 36"/>
                <a:gd name="T30" fmla="*/ 30 w 48"/>
                <a:gd name="T31" fmla="*/ 29 h 36"/>
                <a:gd name="T32" fmla="*/ 24 w 48"/>
                <a:gd name="T33" fmla="*/ 28 h 36"/>
                <a:gd name="T34" fmla="*/ 19 w 48"/>
                <a:gd name="T35" fmla="*/ 26 h 36"/>
                <a:gd name="T36" fmla="*/ 9 w 48"/>
                <a:gd name="T37" fmla="*/ 20 h 36"/>
                <a:gd name="T38" fmla="*/ 6 w 48"/>
                <a:gd name="T39" fmla="*/ 19 h 36"/>
                <a:gd name="T40" fmla="*/ 4 w 48"/>
                <a:gd name="T41" fmla="*/ 17 h 36"/>
                <a:gd name="T42" fmla="*/ 1 w 48"/>
                <a:gd name="T43" fmla="*/ 11 h 36"/>
                <a:gd name="T44" fmla="*/ 2 w 48"/>
                <a:gd name="T45" fmla="*/ 3 h 36"/>
                <a:gd name="T46" fmla="*/ 3 w 48"/>
                <a:gd name="T47" fmla="*/ 0 h 36"/>
                <a:gd name="T48" fmla="*/ 4 w 48"/>
                <a:gd name="T49"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6">
                  <a:moveTo>
                    <a:pt x="4" y="1"/>
                  </a:moveTo>
                  <a:cubicBezTo>
                    <a:pt x="4" y="1"/>
                    <a:pt x="4" y="2"/>
                    <a:pt x="4" y="3"/>
                  </a:cubicBezTo>
                  <a:cubicBezTo>
                    <a:pt x="4" y="5"/>
                    <a:pt x="5" y="7"/>
                    <a:pt x="6" y="9"/>
                  </a:cubicBezTo>
                  <a:cubicBezTo>
                    <a:pt x="7" y="10"/>
                    <a:pt x="8" y="10"/>
                    <a:pt x="9" y="11"/>
                  </a:cubicBezTo>
                  <a:cubicBezTo>
                    <a:pt x="9" y="11"/>
                    <a:pt x="10" y="11"/>
                    <a:pt x="10" y="12"/>
                  </a:cubicBezTo>
                  <a:cubicBezTo>
                    <a:pt x="11" y="12"/>
                    <a:pt x="12" y="12"/>
                    <a:pt x="13" y="13"/>
                  </a:cubicBezTo>
                  <a:cubicBezTo>
                    <a:pt x="16" y="14"/>
                    <a:pt x="19" y="16"/>
                    <a:pt x="23" y="18"/>
                  </a:cubicBezTo>
                  <a:cubicBezTo>
                    <a:pt x="24" y="18"/>
                    <a:pt x="26" y="19"/>
                    <a:pt x="28" y="20"/>
                  </a:cubicBezTo>
                  <a:cubicBezTo>
                    <a:pt x="29" y="21"/>
                    <a:pt x="31" y="22"/>
                    <a:pt x="32" y="23"/>
                  </a:cubicBezTo>
                  <a:cubicBezTo>
                    <a:pt x="34" y="24"/>
                    <a:pt x="36" y="25"/>
                    <a:pt x="37" y="26"/>
                  </a:cubicBezTo>
                  <a:cubicBezTo>
                    <a:pt x="38" y="27"/>
                    <a:pt x="40" y="28"/>
                    <a:pt x="41" y="29"/>
                  </a:cubicBezTo>
                  <a:cubicBezTo>
                    <a:pt x="45" y="33"/>
                    <a:pt x="48" y="36"/>
                    <a:pt x="48" y="36"/>
                  </a:cubicBezTo>
                  <a:cubicBezTo>
                    <a:pt x="48" y="36"/>
                    <a:pt x="48" y="36"/>
                    <a:pt x="48" y="36"/>
                  </a:cubicBezTo>
                  <a:cubicBezTo>
                    <a:pt x="48" y="36"/>
                    <a:pt x="44" y="35"/>
                    <a:pt x="39" y="33"/>
                  </a:cubicBezTo>
                  <a:cubicBezTo>
                    <a:pt x="37" y="32"/>
                    <a:pt x="36" y="32"/>
                    <a:pt x="34" y="31"/>
                  </a:cubicBezTo>
                  <a:cubicBezTo>
                    <a:pt x="33" y="30"/>
                    <a:pt x="31" y="30"/>
                    <a:pt x="30" y="29"/>
                  </a:cubicBezTo>
                  <a:cubicBezTo>
                    <a:pt x="28" y="29"/>
                    <a:pt x="26" y="28"/>
                    <a:pt x="24" y="28"/>
                  </a:cubicBezTo>
                  <a:cubicBezTo>
                    <a:pt x="22" y="27"/>
                    <a:pt x="21" y="26"/>
                    <a:pt x="19" y="26"/>
                  </a:cubicBezTo>
                  <a:cubicBezTo>
                    <a:pt x="15" y="24"/>
                    <a:pt x="12" y="22"/>
                    <a:pt x="9" y="20"/>
                  </a:cubicBezTo>
                  <a:cubicBezTo>
                    <a:pt x="8" y="20"/>
                    <a:pt x="7" y="19"/>
                    <a:pt x="6" y="19"/>
                  </a:cubicBezTo>
                  <a:cubicBezTo>
                    <a:pt x="5" y="18"/>
                    <a:pt x="4" y="17"/>
                    <a:pt x="4" y="17"/>
                  </a:cubicBezTo>
                  <a:cubicBezTo>
                    <a:pt x="2" y="15"/>
                    <a:pt x="1" y="13"/>
                    <a:pt x="1" y="11"/>
                  </a:cubicBezTo>
                  <a:cubicBezTo>
                    <a:pt x="0" y="7"/>
                    <a:pt x="1" y="4"/>
                    <a:pt x="2" y="3"/>
                  </a:cubicBezTo>
                  <a:cubicBezTo>
                    <a:pt x="3" y="1"/>
                    <a:pt x="3" y="1"/>
                    <a:pt x="3" y="0"/>
                  </a:cubicBezTo>
                  <a:lnTo>
                    <a:pt x="4"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92" name="Freeform 747"/>
            <p:cNvSpPr/>
            <p:nvPr/>
          </p:nvSpPr>
          <p:spPr bwMode="auto">
            <a:xfrm>
              <a:off x="4711701" y="6342063"/>
              <a:ext cx="63500" cy="19050"/>
            </a:xfrm>
            <a:custGeom>
              <a:avLst/>
              <a:gdLst>
                <a:gd name="T0" fmla="*/ 1 w 68"/>
                <a:gd name="T1" fmla="*/ 0 h 21"/>
                <a:gd name="T2" fmla="*/ 3 w 68"/>
                <a:gd name="T3" fmla="*/ 3 h 21"/>
                <a:gd name="T4" fmla="*/ 8 w 68"/>
                <a:gd name="T5" fmla="*/ 8 h 21"/>
                <a:gd name="T6" fmla="*/ 32 w 68"/>
                <a:gd name="T7" fmla="*/ 12 h 21"/>
                <a:gd name="T8" fmla="*/ 45 w 68"/>
                <a:gd name="T9" fmla="*/ 10 h 21"/>
                <a:gd name="T10" fmla="*/ 57 w 68"/>
                <a:gd name="T11" fmla="*/ 8 h 21"/>
                <a:gd name="T12" fmla="*/ 65 w 68"/>
                <a:gd name="T13" fmla="*/ 4 h 21"/>
                <a:gd name="T14" fmla="*/ 68 w 68"/>
                <a:gd name="T15" fmla="*/ 2 h 21"/>
                <a:gd name="T16" fmla="*/ 68 w 68"/>
                <a:gd name="T17" fmla="*/ 3 h 21"/>
                <a:gd name="T18" fmla="*/ 68 w 68"/>
                <a:gd name="T19" fmla="*/ 3 h 21"/>
                <a:gd name="T20" fmla="*/ 66 w 68"/>
                <a:gd name="T21" fmla="*/ 6 h 21"/>
                <a:gd name="T22" fmla="*/ 63 w 68"/>
                <a:gd name="T23" fmla="*/ 8 h 21"/>
                <a:gd name="T24" fmla="*/ 59 w 68"/>
                <a:gd name="T25" fmla="*/ 11 h 21"/>
                <a:gd name="T26" fmla="*/ 47 w 68"/>
                <a:gd name="T27" fmla="*/ 17 h 21"/>
                <a:gd name="T28" fmla="*/ 32 w 68"/>
                <a:gd name="T29" fmla="*/ 20 h 21"/>
                <a:gd name="T30" fmla="*/ 17 w 68"/>
                <a:gd name="T31" fmla="*/ 20 h 21"/>
                <a:gd name="T32" fmla="*/ 4 w 68"/>
                <a:gd name="T33" fmla="*/ 13 h 21"/>
                <a:gd name="T34" fmla="*/ 0 w 68"/>
                <a:gd name="T35" fmla="*/ 4 h 21"/>
                <a:gd name="T36" fmla="*/ 0 w 68"/>
                <a:gd name="T37" fmla="*/ 0 h 21"/>
                <a:gd name="T38" fmla="*/ 1 w 68"/>
                <a:gd name="T3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1">
                  <a:moveTo>
                    <a:pt x="1" y="0"/>
                  </a:moveTo>
                  <a:cubicBezTo>
                    <a:pt x="1" y="0"/>
                    <a:pt x="1" y="1"/>
                    <a:pt x="3" y="3"/>
                  </a:cubicBezTo>
                  <a:cubicBezTo>
                    <a:pt x="4" y="5"/>
                    <a:pt x="5" y="7"/>
                    <a:pt x="8" y="8"/>
                  </a:cubicBezTo>
                  <a:cubicBezTo>
                    <a:pt x="14" y="11"/>
                    <a:pt x="23" y="13"/>
                    <a:pt x="32" y="12"/>
                  </a:cubicBezTo>
                  <a:cubicBezTo>
                    <a:pt x="36" y="12"/>
                    <a:pt x="41" y="11"/>
                    <a:pt x="45" y="10"/>
                  </a:cubicBezTo>
                  <a:cubicBezTo>
                    <a:pt x="50" y="10"/>
                    <a:pt x="54" y="9"/>
                    <a:pt x="57" y="8"/>
                  </a:cubicBezTo>
                  <a:cubicBezTo>
                    <a:pt x="61" y="7"/>
                    <a:pt x="63" y="5"/>
                    <a:pt x="65" y="4"/>
                  </a:cubicBezTo>
                  <a:cubicBezTo>
                    <a:pt x="67" y="3"/>
                    <a:pt x="68" y="2"/>
                    <a:pt x="68" y="2"/>
                  </a:cubicBezTo>
                  <a:cubicBezTo>
                    <a:pt x="68" y="3"/>
                    <a:pt x="68" y="3"/>
                    <a:pt x="68" y="3"/>
                  </a:cubicBezTo>
                  <a:cubicBezTo>
                    <a:pt x="68" y="3"/>
                    <a:pt x="68" y="3"/>
                    <a:pt x="68" y="3"/>
                  </a:cubicBezTo>
                  <a:cubicBezTo>
                    <a:pt x="67" y="4"/>
                    <a:pt x="67" y="5"/>
                    <a:pt x="66" y="6"/>
                  </a:cubicBezTo>
                  <a:cubicBezTo>
                    <a:pt x="65" y="6"/>
                    <a:pt x="64" y="7"/>
                    <a:pt x="63" y="8"/>
                  </a:cubicBezTo>
                  <a:cubicBezTo>
                    <a:pt x="62" y="9"/>
                    <a:pt x="60" y="10"/>
                    <a:pt x="59" y="11"/>
                  </a:cubicBezTo>
                  <a:cubicBezTo>
                    <a:pt x="55" y="13"/>
                    <a:pt x="51" y="15"/>
                    <a:pt x="47" y="17"/>
                  </a:cubicBezTo>
                  <a:cubicBezTo>
                    <a:pt x="43" y="18"/>
                    <a:pt x="38" y="20"/>
                    <a:pt x="32" y="20"/>
                  </a:cubicBezTo>
                  <a:cubicBezTo>
                    <a:pt x="27" y="21"/>
                    <a:pt x="22" y="21"/>
                    <a:pt x="17" y="20"/>
                  </a:cubicBezTo>
                  <a:cubicBezTo>
                    <a:pt x="12" y="18"/>
                    <a:pt x="8" y="16"/>
                    <a:pt x="4" y="13"/>
                  </a:cubicBezTo>
                  <a:cubicBezTo>
                    <a:pt x="1" y="10"/>
                    <a:pt x="0" y="6"/>
                    <a:pt x="0" y="4"/>
                  </a:cubicBezTo>
                  <a:cubicBezTo>
                    <a:pt x="0" y="1"/>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593" name="Oval 748"/>
          <p:cNvSpPr>
            <a:spLocks noChangeArrowheads="1"/>
          </p:cNvSpPr>
          <p:nvPr/>
        </p:nvSpPr>
        <p:spPr bwMode="auto">
          <a:xfrm>
            <a:off x="10365298" y="4735157"/>
            <a:ext cx="1115492" cy="1115492"/>
          </a:xfrm>
          <a:prstGeom prst="ellipse">
            <a:avLst/>
          </a:prstGeom>
          <a:solidFill>
            <a:srgbClr val="57B2C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829" name="组合 3828"/>
          <p:cNvGrpSpPr/>
          <p:nvPr/>
        </p:nvGrpSpPr>
        <p:grpSpPr>
          <a:xfrm>
            <a:off x="10684010" y="4886925"/>
            <a:ext cx="478068" cy="811956"/>
            <a:chOff x="7442201" y="5729288"/>
            <a:chExt cx="400050" cy="679450"/>
          </a:xfrm>
        </p:grpSpPr>
        <p:sp>
          <p:nvSpPr>
            <p:cNvPr id="3594" name="Freeform 749"/>
            <p:cNvSpPr/>
            <p:nvPr/>
          </p:nvSpPr>
          <p:spPr bwMode="auto">
            <a:xfrm>
              <a:off x="7442201" y="5781675"/>
              <a:ext cx="400050" cy="450850"/>
            </a:xfrm>
            <a:custGeom>
              <a:avLst/>
              <a:gdLst>
                <a:gd name="T0" fmla="*/ 429 w 435"/>
                <a:gd name="T1" fmla="*/ 0 h 492"/>
                <a:gd name="T2" fmla="*/ 6 w 435"/>
                <a:gd name="T3" fmla="*/ 0 h 492"/>
                <a:gd name="T4" fmla="*/ 0 w 435"/>
                <a:gd name="T5" fmla="*/ 7 h 492"/>
                <a:gd name="T6" fmla="*/ 0 w 435"/>
                <a:gd name="T7" fmla="*/ 485 h 492"/>
                <a:gd name="T8" fmla="*/ 6 w 435"/>
                <a:gd name="T9" fmla="*/ 492 h 492"/>
                <a:gd name="T10" fmla="*/ 429 w 435"/>
                <a:gd name="T11" fmla="*/ 492 h 492"/>
                <a:gd name="T12" fmla="*/ 435 w 435"/>
                <a:gd name="T13" fmla="*/ 485 h 492"/>
                <a:gd name="T14" fmla="*/ 435 w 435"/>
                <a:gd name="T15" fmla="*/ 7 h 492"/>
                <a:gd name="T16" fmla="*/ 429 w 435"/>
                <a:gd name="T17" fmla="*/ 0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5" h="492">
                  <a:moveTo>
                    <a:pt x="429" y="0"/>
                  </a:moveTo>
                  <a:cubicBezTo>
                    <a:pt x="6" y="0"/>
                    <a:pt x="6" y="0"/>
                    <a:pt x="6" y="0"/>
                  </a:cubicBezTo>
                  <a:cubicBezTo>
                    <a:pt x="3" y="0"/>
                    <a:pt x="0" y="3"/>
                    <a:pt x="0" y="7"/>
                  </a:cubicBezTo>
                  <a:cubicBezTo>
                    <a:pt x="0" y="485"/>
                    <a:pt x="0" y="485"/>
                    <a:pt x="0" y="485"/>
                  </a:cubicBezTo>
                  <a:cubicBezTo>
                    <a:pt x="0" y="489"/>
                    <a:pt x="3" y="492"/>
                    <a:pt x="6" y="492"/>
                  </a:cubicBezTo>
                  <a:cubicBezTo>
                    <a:pt x="429" y="492"/>
                    <a:pt x="429" y="492"/>
                    <a:pt x="429" y="492"/>
                  </a:cubicBezTo>
                  <a:cubicBezTo>
                    <a:pt x="432" y="492"/>
                    <a:pt x="435" y="489"/>
                    <a:pt x="435" y="485"/>
                  </a:cubicBezTo>
                  <a:cubicBezTo>
                    <a:pt x="435" y="7"/>
                    <a:pt x="435" y="7"/>
                    <a:pt x="435" y="7"/>
                  </a:cubicBezTo>
                  <a:cubicBezTo>
                    <a:pt x="435" y="3"/>
                    <a:pt x="432" y="0"/>
                    <a:pt x="429" y="0"/>
                  </a:cubicBezTo>
                  <a:close/>
                </a:path>
              </a:pathLst>
            </a:custGeom>
            <a:solidFill>
              <a:srgbClr val="344F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95" name="Rectangle 750"/>
            <p:cNvSpPr>
              <a:spLocks noChangeArrowheads="1"/>
            </p:cNvSpPr>
            <p:nvPr/>
          </p:nvSpPr>
          <p:spPr bwMode="auto">
            <a:xfrm>
              <a:off x="7478713" y="5815013"/>
              <a:ext cx="327025" cy="384175"/>
            </a:xfrm>
            <a:prstGeom prst="rect">
              <a:avLst/>
            </a:prstGeom>
            <a:solidFill>
              <a:srgbClr val="FFE5A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96" name="Freeform 751"/>
            <p:cNvSpPr/>
            <p:nvPr/>
          </p:nvSpPr>
          <p:spPr bwMode="auto">
            <a:xfrm>
              <a:off x="7456488" y="6232525"/>
              <a:ext cx="107950" cy="176213"/>
            </a:xfrm>
            <a:custGeom>
              <a:avLst/>
              <a:gdLst>
                <a:gd name="T0" fmla="*/ 44 w 68"/>
                <a:gd name="T1" fmla="*/ 0 h 111"/>
                <a:gd name="T2" fmla="*/ 0 w 68"/>
                <a:gd name="T3" fmla="*/ 111 h 111"/>
                <a:gd name="T4" fmla="*/ 25 w 68"/>
                <a:gd name="T5" fmla="*/ 111 h 111"/>
                <a:gd name="T6" fmla="*/ 68 w 68"/>
                <a:gd name="T7" fmla="*/ 0 h 111"/>
                <a:gd name="T8" fmla="*/ 44 w 68"/>
                <a:gd name="T9" fmla="*/ 0 h 111"/>
              </a:gdLst>
              <a:ahLst/>
              <a:cxnLst>
                <a:cxn ang="0">
                  <a:pos x="T0" y="T1"/>
                </a:cxn>
                <a:cxn ang="0">
                  <a:pos x="T2" y="T3"/>
                </a:cxn>
                <a:cxn ang="0">
                  <a:pos x="T4" y="T5"/>
                </a:cxn>
                <a:cxn ang="0">
                  <a:pos x="T6" y="T7"/>
                </a:cxn>
                <a:cxn ang="0">
                  <a:pos x="T8" y="T9"/>
                </a:cxn>
              </a:cxnLst>
              <a:rect l="0" t="0" r="r" b="b"/>
              <a:pathLst>
                <a:path w="68" h="111">
                  <a:moveTo>
                    <a:pt x="44" y="0"/>
                  </a:moveTo>
                  <a:lnTo>
                    <a:pt x="0" y="111"/>
                  </a:lnTo>
                  <a:lnTo>
                    <a:pt x="25" y="111"/>
                  </a:lnTo>
                  <a:lnTo>
                    <a:pt x="68" y="0"/>
                  </a:lnTo>
                  <a:lnTo>
                    <a:pt x="44" y="0"/>
                  </a:ln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97" name="Freeform 752"/>
            <p:cNvSpPr/>
            <p:nvPr/>
          </p:nvSpPr>
          <p:spPr bwMode="auto">
            <a:xfrm>
              <a:off x="7720013" y="6232525"/>
              <a:ext cx="107950" cy="176213"/>
            </a:xfrm>
            <a:custGeom>
              <a:avLst/>
              <a:gdLst>
                <a:gd name="T0" fmla="*/ 0 w 68"/>
                <a:gd name="T1" fmla="*/ 0 h 111"/>
                <a:gd name="T2" fmla="*/ 43 w 68"/>
                <a:gd name="T3" fmla="*/ 111 h 111"/>
                <a:gd name="T4" fmla="*/ 68 w 68"/>
                <a:gd name="T5" fmla="*/ 111 h 111"/>
                <a:gd name="T6" fmla="*/ 24 w 68"/>
                <a:gd name="T7" fmla="*/ 0 h 111"/>
                <a:gd name="T8" fmla="*/ 0 w 68"/>
                <a:gd name="T9" fmla="*/ 0 h 111"/>
              </a:gdLst>
              <a:ahLst/>
              <a:cxnLst>
                <a:cxn ang="0">
                  <a:pos x="T0" y="T1"/>
                </a:cxn>
                <a:cxn ang="0">
                  <a:pos x="T2" y="T3"/>
                </a:cxn>
                <a:cxn ang="0">
                  <a:pos x="T4" y="T5"/>
                </a:cxn>
                <a:cxn ang="0">
                  <a:pos x="T6" y="T7"/>
                </a:cxn>
                <a:cxn ang="0">
                  <a:pos x="T8" y="T9"/>
                </a:cxn>
              </a:cxnLst>
              <a:rect l="0" t="0" r="r" b="b"/>
              <a:pathLst>
                <a:path w="68" h="111">
                  <a:moveTo>
                    <a:pt x="0" y="0"/>
                  </a:moveTo>
                  <a:lnTo>
                    <a:pt x="43" y="111"/>
                  </a:lnTo>
                  <a:lnTo>
                    <a:pt x="68" y="111"/>
                  </a:lnTo>
                  <a:lnTo>
                    <a:pt x="24" y="0"/>
                  </a:lnTo>
                  <a:lnTo>
                    <a:pt x="0" y="0"/>
                  </a:ln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98" name="Rectangle 753"/>
            <p:cNvSpPr>
              <a:spLocks noChangeArrowheads="1"/>
            </p:cNvSpPr>
            <p:nvPr/>
          </p:nvSpPr>
          <p:spPr bwMode="auto">
            <a:xfrm>
              <a:off x="7510463" y="6299200"/>
              <a:ext cx="263525" cy="36513"/>
            </a:xfrm>
            <a:prstGeom prst="rect">
              <a:avLst/>
            </a:prstGeom>
            <a:solidFill>
              <a:srgbClr val="0C2C4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99" name="Rectangle 754"/>
            <p:cNvSpPr>
              <a:spLocks noChangeArrowheads="1"/>
            </p:cNvSpPr>
            <p:nvPr/>
          </p:nvSpPr>
          <p:spPr bwMode="auto">
            <a:xfrm>
              <a:off x="7621588" y="5729288"/>
              <a:ext cx="39688" cy="52388"/>
            </a:xfrm>
            <a:prstGeom prst="rect">
              <a:avLst/>
            </a:prstGeom>
            <a:solidFill>
              <a:srgbClr val="0C2C4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00" name="Freeform 755"/>
            <p:cNvSpPr/>
            <p:nvPr/>
          </p:nvSpPr>
          <p:spPr bwMode="auto">
            <a:xfrm>
              <a:off x="7510463" y="5894388"/>
              <a:ext cx="266700" cy="225425"/>
            </a:xfrm>
            <a:custGeom>
              <a:avLst/>
              <a:gdLst>
                <a:gd name="T0" fmla="*/ 16 w 290"/>
                <a:gd name="T1" fmla="*/ 55 h 245"/>
                <a:gd name="T2" fmla="*/ 6 w 290"/>
                <a:gd name="T3" fmla="*/ 72 h 245"/>
                <a:gd name="T4" fmla="*/ 6 w 290"/>
                <a:gd name="T5" fmla="*/ 72 h 245"/>
                <a:gd name="T6" fmla="*/ 7 w 290"/>
                <a:gd name="T7" fmla="*/ 73 h 245"/>
                <a:gd name="T8" fmla="*/ 62 w 290"/>
                <a:gd name="T9" fmla="*/ 53 h 245"/>
                <a:gd name="T10" fmla="*/ 144 w 290"/>
                <a:gd name="T11" fmla="*/ 17 h 245"/>
                <a:gd name="T12" fmla="*/ 167 w 290"/>
                <a:gd name="T13" fmla="*/ 14 h 245"/>
                <a:gd name="T14" fmla="*/ 174 w 290"/>
                <a:gd name="T15" fmla="*/ 21 h 245"/>
                <a:gd name="T16" fmla="*/ 168 w 290"/>
                <a:gd name="T17" fmla="*/ 55 h 245"/>
                <a:gd name="T18" fmla="*/ 131 w 290"/>
                <a:gd name="T19" fmla="*/ 107 h 245"/>
                <a:gd name="T20" fmla="*/ 69 w 290"/>
                <a:gd name="T21" fmla="*/ 191 h 245"/>
                <a:gd name="T22" fmla="*/ 68 w 290"/>
                <a:gd name="T23" fmla="*/ 194 h 245"/>
                <a:gd name="T24" fmla="*/ 68 w 290"/>
                <a:gd name="T25" fmla="*/ 194 h 245"/>
                <a:gd name="T26" fmla="*/ 66 w 290"/>
                <a:gd name="T27" fmla="*/ 201 h 245"/>
                <a:gd name="T28" fmla="*/ 67 w 290"/>
                <a:gd name="T29" fmla="*/ 197 h 245"/>
                <a:gd name="T30" fmla="*/ 65 w 290"/>
                <a:gd name="T31" fmla="*/ 190 h 245"/>
                <a:gd name="T32" fmla="*/ 63 w 290"/>
                <a:gd name="T33" fmla="*/ 189 h 245"/>
                <a:gd name="T34" fmla="*/ 62 w 290"/>
                <a:gd name="T35" fmla="*/ 189 h 245"/>
                <a:gd name="T36" fmla="*/ 70 w 290"/>
                <a:gd name="T37" fmla="*/ 186 h 245"/>
                <a:gd name="T38" fmla="*/ 127 w 290"/>
                <a:gd name="T39" fmla="*/ 156 h 245"/>
                <a:gd name="T40" fmla="*/ 236 w 290"/>
                <a:gd name="T41" fmla="*/ 100 h 245"/>
                <a:gd name="T42" fmla="*/ 281 w 290"/>
                <a:gd name="T43" fmla="*/ 121 h 245"/>
                <a:gd name="T44" fmla="*/ 240 w 290"/>
                <a:gd name="T45" fmla="*/ 178 h 245"/>
                <a:gd name="T46" fmla="*/ 128 w 290"/>
                <a:gd name="T47" fmla="*/ 228 h 245"/>
                <a:gd name="T48" fmla="*/ 76 w 290"/>
                <a:gd name="T49" fmla="*/ 243 h 245"/>
                <a:gd name="T50" fmla="*/ 47 w 290"/>
                <a:gd name="T51" fmla="*/ 241 h 245"/>
                <a:gd name="T52" fmla="*/ 45 w 290"/>
                <a:gd name="T53" fmla="*/ 240 h 245"/>
                <a:gd name="T54" fmla="*/ 22 w 290"/>
                <a:gd name="T55" fmla="*/ 220 h 245"/>
                <a:gd name="T56" fmla="*/ 17 w 290"/>
                <a:gd name="T57" fmla="*/ 203 h 245"/>
                <a:gd name="T58" fmla="*/ 20 w 290"/>
                <a:gd name="T59" fmla="*/ 184 h 245"/>
                <a:gd name="T60" fmla="*/ 28 w 290"/>
                <a:gd name="T61" fmla="*/ 168 h 245"/>
                <a:gd name="T62" fmla="*/ 29 w 290"/>
                <a:gd name="T63" fmla="*/ 167 h 245"/>
                <a:gd name="T64" fmla="*/ 42 w 290"/>
                <a:gd name="T65" fmla="*/ 152 h 245"/>
                <a:gd name="T66" fmla="*/ 110 w 290"/>
                <a:gd name="T67" fmla="*/ 87 h 245"/>
                <a:gd name="T68" fmla="*/ 150 w 290"/>
                <a:gd name="T69" fmla="*/ 45 h 245"/>
                <a:gd name="T70" fmla="*/ 158 w 290"/>
                <a:gd name="T71" fmla="*/ 28 h 245"/>
                <a:gd name="T72" fmla="*/ 160 w 290"/>
                <a:gd name="T73" fmla="*/ 30 h 245"/>
                <a:gd name="T74" fmla="*/ 132 w 290"/>
                <a:gd name="T75" fmla="*/ 36 h 245"/>
                <a:gd name="T76" fmla="*/ 33 w 290"/>
                <a:gd name="T77" fmla="*/ 74 h 245"/>
                <a:gd name="T78" fmla="*/ 3 w 290"/>
                <a:gd name="T79" fmla="*/ 77 h 245"/>
                <a:gd name="T80" fmla="*/ 2 w 290"/>
                <a:gd name="T81" fmla="*/ 76 h 245"/>
                <a:gd name="T82" fmla="*/ 1 w 290"/>
                <a:gd name="T83" fmla="*/ 67 h 245"/>
                <a:gd name="T84" fmla="*/ 85 w 290"/>
                <a:gd name="T85" fmla="*/ 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0" h="245">
                  <a:moveTo>
                    <a:pt x="85" y="0"/>
                  </a:moveTo>
                  <a:cubicBezTo>
                    <a:pt x="29" y="44"/>
                    <a:pt x="29" y="44"/>
                    <a:pt x="29" y="44"/>
                  </a:cubicBezTo>
                  <a:cubicBezTo>
                    <a:pt x="25" y="47"/>
                    <a:pt x="20" y="51"/>
                    <a:pt x="16" y="55"/>
                  </a:cubicBezTo>
                  <a:cubicBezTo>
                    <a:pt x="12" y="59"/>
                    <a:pt x="8" y="64"/>
                    <a:pt x="7" y="69"/>
                  </a:cubicBezTo>
                  <a:cubicBezTo>
                    <a:pt x="6" y="70"/>
                    <a:pt x="6" y="71"/>
                    <a:pt x="6" y="71"/>
                  </a:cubicBezTo>
                  <a:cubicBezTo>
                    <a:pt x="6" y="72"/>
                    <a:pt x="6" y="72"/>
                    <a:pt x="6" y="72"/>
                  </a:cubicBezTo>
                  <a:cubicBezTo>
                    <a:pt x="6" y="72"/>
                    <a:pt x="6" y="72"/>
                    <a:pt x="6" y="72"/>
                  </a:cubicBezTo>
                  <a:cubicBezTo>
                    <a:pt x="6" y="72"/>
                    <a:pt x="6" y="72"/>
                    <a:pt x="6" y="72"/>
                  </a:cubicBezTo>
                  <a:cubicBezTo>
                    <a:pt x="6" y="72"/>
                    <a:pt x="6" y="72"/>
                    <a:pt x="6" y="72"/>
                  </a:cubicBezTo>
                  <a:cubicBezTo>
                    <a:pt x="6" y="72"/>
                    <a:pt x="6" y="72"/>
                    <a:pt x="6" y="72"/>
                  </a:cubicBezTo>
                  <a:cubicBezTo>
                    <a:pt x="7" y="73"/>
                    <a:pt x="7" y="73"/>
                    <a:pt x="7" y="73"/>
                  </a:cubicBezTo>
                  <a:cubicBezTo>
                    <a:pt x="7" y="73"/>
                    <a:pt x="7" y="72"/>
                    <a:pt x="7" y="73"/>
                  </a:cubicBezTo>
                  <a:cubicBezTo>
                    <a:pt x="8" y="73"/>
                    <a:pt x="11" y="73"/>
                    <a:pt x="14" y="72"/>
                  </a:cubicBezTo>
                  <a:cubicBezTo>
                    <a:pt x="19" y="71"/>
                    <a:pt x="25" y="69"/>
                    <a:pt x="30" y="67"/>
                  </a:cubicBezTo>
                  <a:cubicBezTo>
                    <a:pt x="41" y="63"/>
                    <a:pt x="52" y="58"/>
                    <a:pt x="62" y="53"/>
                  </a:cubicBezTo>
                  <a:cubicBezTo>
                    <a:pt x="73" y="47"/>
                    <a:pt x="84" y="42"/>
                    <a:pt x="94" y="37"/>
                  </a:cubicBezTo>
                  <a:cubicBezTo>
                    <a:pt x="105" y="32"/>
                    <a:pt x="116" y="28"/>
                    <a:pt x="127" y="23"/>
                  </a:cubicBezTo>
                  <a:cubicBezTo>
                    <a:pt x="133" y="21"/>
                    <a:pt x="138" y="19"/>
                    <a:pt x="144" y="17"/>
                  </a:cubicBezTo>
                  <a:cubicBezTo>
                    <a:pt x="147" y="16"/>
                    <a:pt x="150" y="15"/>
                    <a:pt x="154" y="14"/>
                  </a:cubicBezTo>
                  <a:cubicBezTo>
                    <a:pt x="155" y="14"/>
                    <a:pt x="157" y="13"/>
                    <a:pt x="159" y="13"/>
                  </a:cubicBezTo>
                  <a:cubicBezTo>
                    <a:pt x="161" y="13"/>
                    <a:pt x="163" y="12"/>
                    <a:pt x="167" y="14"/>
                  </a:cubicBezTo>
                  <a:cubicBezTo>
                    <a:pt x="168" y="14"/>
                    <a:pt x="168" y="14"/>
                    <a:pt x="168" y="14"/>
                  </a:cubicBezTo>
                  <a:cubicBezTo>
                    <a:pt x="168" y="14"/>
                    <a:pt x="168" y="14"/>
                    <a:pt x="168" y="14"/>
                  </a:cubicBezTo>
                  <a:cubicBezTo>
                    <a:pt x="171" y="16"/>
                    <a:pt x="173" y="19"/>
                    <a:pt x="174" y="21"/>
                  </a:cubicBezTo>
                  <a:cubicBezTo>
                    <a:pt x="175" y="24"/>
                    <a:pt x="176" y="26"/>
                    <a:pt x="176" y="28"/>
                  </a:cubicBezTo>
                  <a:cubicBezTo>
                    <a:pt x="176" y="33"/>
                    <a:pt x="175" y="36"/>
                    <a:pt x="174" y="39"/>
                  </a:cubicBezTo>
                  <a:cubicBezTo>
                    <a:pt x="173" y="45"/>
                    <a:pt x="170" y="50"/>
                    <a:pt x="168" y="55"/>
                  </a:cubicBezTo>
                  <a:cubicBezTo>
                    <a:pt x="165" y="60"/>
                    <a:pt x="163" y="65"/>
                    <a:pt x="160" y="69"/>
                  </a:cubicBezTo>
                  <a:cubicBezTo>
                    <a:pt x="157" y="74"/>
                    <a:pt x="153" y="78"/>
                    <a:pt x="150" y="82"/>
                  </a:cubicBezTo>
                  <a:cubicBezTo>
                    <a:pt x="144" y="91"/>
                    <a:pt x="137" y="99"/>
                    <a:pt x="131" y="107"/>
                  </a:cubicBezTo>
                  <a:cubicBezTo>
                    <a:pt x="112" y="131"/>
                    <a:pt x="112" y="131"/>
                    <a:pt x="112" y="131"/>
                  </a:cubicBezTo>
                  <a:cubicBezTo>
                    <a:pt x="99" y="147"/>
                    <a:pt x="87" y="163"/>
                    <a:pt x="76" y="179"/>
                  </a:cubicBezTo>
                  <a:cubicBezTo>
                    <a:pt x="74" y="183"/>
                    <a:pt x="71" y="187"/>
                    <a:pt x="69" y="191"/>
                  </a:cubicBezTo>
                  <a:cubicBezTo>
                    <a:pt x="68" y="193"/>
                    <a:pt x="68" y="193"/>
                    <a:pt x="68" y="193"/>
                  </a:cubicBezTo>
                  <a:cubicBezTo>
                    <a:pt x="68" y="194"/>
                    <a:pt x="68" y="194"/>
                    <a:pt x="68" y="194"/>
                  </a:cubicBezTo>
                  <a:cubicBezTo>
                    <a:pt x="68" y="194"/>
                    <a:pt x="68" y="194"/>
                    <a:pt x="68" y="194"/>
                  </a:cubicBezTo>
                  <a:cubicBezTo>
                    <a:pt x="67" y="194"/>
                    <a:pt x="68" y="193"/>
                    <a:pt x="68" y="193"/>
                  </a:cubicBezTo>
                  <a:cubicBezTo>
                    <a:pt x="68" y="194"/>
                    <a:pt x="68" y="194"/>
                    <a:pt x="68" y="194"/>
                  </a:cubicBezTo>
                  <a:cubicBezTo>
                    <a:pt x="68" y="194"/>
                    <a:pt x="68" y="194"/>
                    <a:pt x="68" y="194"/>
                  </a:cubicBezTo>
                  <a:cubicBezTo>
                    <a:pt x="68" y="193"/>
                    <a:pt x="68" y="194"/>
                    <a:pt x="68" y="195"/>
                  </a:cubicBezTo>
                  <a:cubicBezTo>
                    <a:pt x="67" y="196"/>
                    <a:pt x="67" y="198"/>
                    <a:pt x="67" y="199"/>
                  </a:cubicBezTo>
                  <a:cubicBezTo>
                    <a:pt x="66" y="200"/>
                    <a:pt x="66" y="201"/>
                    <a:pt x="66" y="201"/>
                  </a:cubicBezTo>
                  <a:cubicBezTo>
                    <a:pt x="67" y="201"/>
                    <a:pt x="67" y="199"/>
                    <a:pt x="67" y="199"/>
                  </a:cubicBezTo>
                  <a:cubicBezTo>
                    <a:pt x="67" y="199"/>
                    <a:pt x="67" y="198"/>
                    <a:pt x="67" y="198"/>
                  </a:cubicBezTo>
                  <a:cubicBezTo>
                    <a:pt x="67" y="197"/>
                    <a:pt x="67" y="197"/>
                    <a:pt x="67" y="197"/>
                  </a:cubicBezTo>
                  <a:cubicBezTo>
                    <a:pt x="67" y="196"/>
                    <a:pt x="67" y="195"/>
                    <a:pt x="67" y="195"/>
                  </a:cubicBezTo>
                  <a:cubicBezTo>
                    <a:pt x="67" y="194"/>
                    <a:pt x="66" y="193"/>
                    <a:pt x="66" y="193"/>
                  </a:cubicBezTo>
                  <a:cubicBezTo>
                    <a:pt x="66" y="192"/>
                    <a:pt x="65" y="191"/>
                    <a:pt x="65" y="190"/>
                  </a:cubicBezTo>
                  <a:cubicBezTo>
                    <a:pt x="65" y="190"/>
                    <a:pt x="64" y="190"/>
                    <a:pt x="64" y="190"/>
                  </a:cubicBezTo>
                  <a:cubicBezTo>
                    <a:pt x="64" y="189"/>
                    <a:pt x="64" y="189"/>
                    <a:pt x="64" y="189"/>
                  </a:cubicBezTo>
                  <a:cubicBezTo>
                    <a:pt x="63" y="189"/>
                    <a:pt x="63" y="189"/>
                    <a:pt x="63" y="189"/>
                  </a:cubicBezTo>
                  <a:cubicBezTo>
                    <a:pt x="63" y="189"/>
                    <a:pt x="63" y="189"/>
                    <a:pt x="63" y="189"/>
                  </a:cubicBezTo>
                  <a:cubicBezTo>
                    <a:pt x="63" y="189"/>
                    <a:pt x="63" y="189"/>
                    <a:pt x="63" y="189"/>
                  </a:cubicBezTo>
                  <a:cubicBezTo>
                    <a:pt x="62" y="189"/>
                    <a:pt x="62" y="189"/>
                    <a:pt x="62" y="189"/>
                  </a:cubicBezTo>
                  <a:cubicBezTo>
                    <a:pt x="63" y="189"/>
                    <a:pt x="63" y="189"/>
                    <a:pt x="63" y="189"/>
                  </a:cubicBezTo>
                  <a:cubicBezTo>
                    <a:pt x="63" y="188"/>
                    <a:pt x="64" y="188"/>
                    <a:pt x="66" y="187"/>
                  </a:cubicBezTo>
                  <a:cubicBezTo>
                    <a:pt x="67" y="187"/>
                    <a:pt x="69" y="186"/>
                    <a:pt x="70" y="186"/>
                  </a:cubicBezTo>
                  <a:cubicBezTo>
                    <a:pt x="73" y="185"/>
                    <a:pt x="74" y="184"/>
                    <a:pt x="76" y="183"/>
                  </a:cubicBezTo>
                  <a:cubicBezTo>
                    <a:pt x="84" y="180"/>
                    <a:pt x="92" y="175"/>
                    <a:pt x="100" y="171"/>
                  </a:cubicBezTo>
                  <a:cubicBezTo>
                    <a:pt x="109" y="166"/>
                    <a:pt x="118" y="161"/>
                    <a:pt x="127" y="156"/>
                  </a:cubicBezTo>
                  <a:cubicBezTo>
                    <a:pt x="136" y="151"/>
                    <a:pt x="145" y="146"/>
                    <a:pt x="154" y="141"/>
                  </a:cubicBezTo>
                  <a:cubicBezTo>
                    <a:pt x="172" y="131"/>
                    <a:pt x="190" y="122"/>
                    <a:pt x="209" y="113"/>
                  </a:cubicBezTo>
                  <a:cubicBezTo>
                    <a:pt x="218" y="108"/>
                    <a:pt x="227" y="104"/>
                    <a:pt x="236" y="100"/>
                  </a:cubicBezTo>
                  <a:cubicBezTo>
                    <a:pt x="250" y="93"/>
                    <a:pt x="250" y="93"/>
                    <a:pt x="250" y="93"/>
                  </a:cubicBezTo>
                  <a:cubicBezTo>
                    <a:pt x="254" y="90"/>
                    <a:pt x="260" y="90"/>
                    <a:pt x="278" y="116"/>
                  </a:cubicBezTo>
                  <a:cubicBezTo>
                    <a:pt x="281" y="121"/>
                    <a:pt x="281" y="121"/>
                    <a:pt x="281" y="121"/>
                  </a:cubicBezTo>
                  <a:cubicBezTo>
                    <a:pt x="290" y="152"/>
                    <a:pt x="287" y="157"/>
                    <a:pt x="282" y="158"/>
                  </a:cubicBezTo>
                  <a:cubicBezTo>
                    <a:pt x="268" y="165"/>
                    <a:pt x="268" y="165"/>
                    <a:pt x="268" y="165"/>
                  </a:cubicBezTo>
                  <a:cubicBezTo>
                    <a:pt x="259" y="169"/>
                    <a:pt x="250" y="174"/>
                    <a:pt x="240" y="178"/>
                  </a:cubicBezTo>
                  <a:cubicBezTo>
                    <a:pt x="222" y="187"/>
                    <a:pt x="203" y="195"/>
                    <a:pt x="185" y="204"/>
                  </a:cubicBezTo>
                  <a:cubicBezTo>
                    <a:pt x="175" y="208"/>
                    <a:pt x="166" y="212"/>
                    <a:pt x="156" y="216"/>
                  </a:cubicBezTo>
                  <a:cubicBezTo>
                    <a:pt x="147" y="220"/>
                    <a:pt x="138" y="224"/>
                    <a:pt x="128" y="228"/>
                  </a:cubicBezTo>
                  <a:cubicBezTo>
                    <a:pt x="118" y="232"/>
                    <a:pt x="108" y="236"/>
                    <a:pt x="96" y="239"/>
                  </a:cubicBezTo>
                  <a:cubicBezTo>
                    <a:pt x="93" y="240"/>
                    <a:pt x="89" y="241"/>
                    <a:pt x="87" y="241"/>
                  </a:cubicBezTo>
                  <a:cubicBezTo>
                    <a:pt x="83" y="242"/>
                    <a:pt x="80" y="243"/>
                    <a:pt x="76" y="243"/>
                  </a:cubicBezTo>
                  <a:cubicBezTo>
                    <a:pt x="69" y="244"/>
                    <a:pt x="60" y="245"/>
                    <a:pt x="49" y="241"/>
                  </a:cubicBezTo>
                  <a:cubicBezTo>
                    <a:pt x="48" y="241"/>
                    <a:pt x="48" y="241"/>
                    <a:pt x="48" y="241"/>
                  </a:cubicBezTo>
                  <a:cubicBezTo>
                    <a:pt x="46" y="241"/>
                    <a:pt x="47" y="241"/>
                    <a:pt x="47" y="241"/>
                  </a:cubicBezTo>
                  <a:cubicBezTo>
                    <a:pt x="47" y="241"/>
                    <a:pt x="47" y="241"/>
                    <a:pt x="47" y="241"/>
                  </a:cubicBezTo>
                  <a:cubicBezTo>
                    <a:pt x="46" y="240"/>
                    <a:pt x="46" y="240"/>
                    <a:pt x="46" y="240"/>
                  </a:cubicBezTo>
                  <a:cubicBezTo>
                    <a:pt x="45" y="240"/>
                    <a:pt x="45" y="240"/>
                    <a:pt x="45" y="240"/>
                  </a:cubicBezTo>
                  <a:cubicBezTo>
                    <a:pt x="44" y="240"/>
                    <a:pt x="42" y="239"/>
                    <a:pt x="41" y="238"/>
                  </a:cubicBezTo>
                  <a:cubicBezTo>
                    <a:pt x="38" y="237"/>
                    <a:pt x="36" y="235"/>
                    <a:pt x="34" y="233"/>
                  </a:cubicBezTo>
                  <a:cubicBezTo>
                    <a:pt x="29" y="230"/>
                    <a:pt x="25" y="226"/>
                    <a:pt x="22" y="220"/>
                  </a:cubicBezTo>
                  <a:cubicBezTo>
                    <a:pt x="20" y="217"/>
                    <a:pt x="19" y="214"/>
                    <a:pt x="18" y="211"/>
                  </a:cubicBezTo>
                  <a:cubicBezTo>
                    <a:pt x="18" y="209"/>
                    <a:pt x="17" y="207"/>
                    <a:pt x="17" y="206"/>
                  </a:cubicBezTo>
                  <a:cubicBezTo>
                    <a:pt x="17" y="205"/>
                    <a:pt x="17" y="204"/>
                    <a:pt x="17" y="203"/>
                  </a:cubicBezTo>
                  <a:cubicBezTo>
                    <a:pt x="16" y="201"/>
                    <a:pt x="16" y="200"/>
                    <a:pt x="16" y="199"/>
                  </a:cubicBezTo>
                  <a:cubicBezTo>
                    <a:pt x="16" y="197"/>
                    <a:pt x="17" y="192"/>
                    <a:pt x="18" y="190"/>
                  </a:cubicBezTo>
                  <a:cubicBezTo>
                    <a:pt x="18" y="187"/>
                    <a:pt x="19" y="186"/>
                    <a:pt x="20" y="184"/>
                  </a:cubicBezTo>
                  <a:cubicBezTo>
                    <a:pt x="21" y="180"/>
                    <a:pt x="23" y="177"/>
                    <a:pt x="24" y="174"/>
                  </a:cubicBezTo>
                  <a:cubicBezTo>
                    <a:pt x="25" y="172"/>
                    <a:pt x="26" y="171"/>
                    <a:pt x="28" y="168"/>
                  </a:cubicBezTo>
                  <a:cubicBezTo>
                    <a:pt x="28" y="168"/>
                    <a:pt x="28" y="168"/>
                    <a:pt x="28" y="168"/>
                  </a:cubicBezTo>
                  <a:cubicBezTo>
                    <a:pt x="28" y="168"/>
                    <a:pt x="28" y="168"/>
                    <a:pt x="28" y="168"/>
                  </a:cubicBezTo>
                  <a:cubicBezTo>
                    <a:pt x="29" y="167"/>
                    <a:pt x="29" y="167"/>
                    <a:pt x="29" y="167"/>
                  </a:cubicBezTo>
                  <a:cubicBezTo>
                    <a:pt x="29" y="167"/>
                    <a:pt x="29" y="167"/>
                    <a:pt x="29" y="167"/>
                  </a:cubicBezTo>
                  <a:cubicBezTo>
                    <a:pt x="30" y="166"/>
                    <a:pt x="30" y="166"/>
                    <a:pt x="30" y="166"/>
                  </a:cubicBezTo>
                  <a:cubicBezTo>
                    <a:pt x="31" y="165"/>
                    <a:pt x="31" y="165"/>
                    <a:pt x="31" y="165"/>
                  </a:cubicBezTo>
                  <a:cubicBezTo>
                    <a:pt x="34" y="160"/>
                    <a:pt x="38" y="156"/>
                    <a:pt x="42" y="152"/>
                  </a:cubicBezTo>
                  <a:cubicBezTo>
                    <a:pt x="49" y="144"/>
                    <a:pt x="56" y="137"/>
                    <a:pt x="64" y="129"/>
                  </a:cubicBezTo>
                  <a:cubicBezTo>
                    <a:pt x="72" y="122"/>
                    <a:pt x="80" y="115"/>
                    <a:pt x="87" y="108"/>
                  </a:cubicBezTo>
                  <a:cubicBezTo>
                    <a:pt x="110" y="87"/>
                    <a:pt x="110" y="87"/>
                    <a:pt x="110" y="87"/>
                  </a:cubicBezTo>
                  <a:cubicBezTo>
                    <a:pt x="117" y="80"/>
                    <a:pt x="125" y="74"/>
                    <a:pt x="132" y="67"/>
                  </a:cubicBezTo>
                  <a:cubicBezTo>
                    <a:pt x="135" y="63"/>
                    <a:pt x="139" y="60"/>
                    <a:pt x="142" y="56"/>
                  </a:cubicBezTo>
                  <a:cubicBezTo>
                    <a:pt x="145" y="52"/>
                    <a:pt x="148" y="49"/>
                    <a:pt x="150" y="45"/>
                  </a:cubicBezTo>
                  <a:cubicBezTo>
                    <a:pt x="153" y="41"/>
                    <a:pt x="155" y="37"/>
                    <a:pt x="157" y="33"/>
                  </a:cubicBezTo>
                  <a:cubicBezTo>
                    <a:pt x="157" y="31"/>
                    <a:pt x="158" y="29"/>
                    <a:pt x="158" y="28"/>
                  </a:cubicBezTo>
                  <a:cubicBezTo>
                    <a:pt x="158" y="28"/>
                    <a:pt x="158" y="28"/>
                    <a:pt x="158" y="28"/>
                  </a:cubicBezTo>
                  <a:cubicBezTo>
                    <a:pt x="158" y="28"/>
                    <a:pt x="159" y="29"/>
                    <a:pt x="159" y="29"/>
                  </a:cubicBezTo>
                  <a:cubicBezTo>
                    <a:pt x="160" y="29"/>
                    <a:pt x="160" y="29"/>
                    <a:pt x="160" y="29"/>
                  </a:cubicBezTo>
                  <a:cubicBezTo>
                    <a:pt x="162" y="30"/>
                    <a:pt x="161" y="30"/>
                    <a:pt x="160" y="30"/>
                  </a:cubicBezTo>
                  <a:cubicBezTo>
                    <a:pt x="159" y="30"/>
                    <a:pt x="158" y="30"/>
                    <a:pt x="156" y="30"/>
                  </a:cubicBezTo>
                  <a:cubicBezTo>
                    <a:pt x="154" y="30"/>
                    <a:pt x="151" y="31"/>
                    <a:pt x="149" y="31"/>
                  </a:cubicBezTo>
                  <a:cubicBezTo>
                    <a:pt x="143" y="33"/>
                    <a:pt x="137" y="34"/>
                    <a:pt x="132" y="36"/>
                  </a:cubicBezTo>
                  <a:cubicBezTo>
                    <a:pt x="121" y="39"/>
                    <a:pt x="110" y="44"/>
                    <a:pt x="99" y="48"/>
                  </a:cubicBezTo>
                  <a:cubicBezTo>
                    <a:pt x="88" y="52"/>
                    <a:pt x="77" y="56"/>
                    <a:pt x="66" y="61"/>
                  </a:cubicBezTo>
                  <a:cubicBezTo>
                    <a:pt x="55" y="66"/>
                    <a:pt x="44" y="70"/>
                    <a:pt x="33" y="74"/>
                  </a:cubicBezTo>
                  <a:cubicBezTo>
                    <a:pt x="27" y="76"/>
                    <a:pt x="21" y="78"/>
                    <a:pt x="15" y="79"/>
                  </a:cubicBezTo>
                  <a:cubicBezTo>
                    <a:pt x="12" y="79"/>
                    <a:pt x="9" y="80"/>
                    <a:pt x="4" y="78"/>
                  </a:cubicBezTo>
                  <a:cubicBezTo>
                    <a:pt x="4" y="78"/>
                    <a:pt x="3" y="77"/>
                    <a:pt x="3" y="77"/>
                  </a:cubicBezTo>
                  <a:cubicBezTo>
                    <a:pt x="2" y="76"/>
                    <a:pt x="2" y="76"/>
                    <a:pt x="2" y="76"/>
                  </a:cubicBezTo>
                  <a:cubicBezTo>
                    <a:pt x="2" y="76"/>
                    <a:pt x="2" y="76"/>
                    <a:pt x="2" y="76"/>
                  </a:cubicBezTo>
                  <a:cubicBezTo>
                    <a:pt x="2" y="76"/>
                    <a:pt x="2" y="76"/>
                    <a:pt x="2" y="76"/>
                  </a:cubicBezTo>
                  <a:cubicBezTo>
                    <a:pt x="2" y="76"/>
                    <a:pt x="2" y="76"/>
                    <a:pt x="2" y="76"/>
                  </a:cubicBezTo>
                  <a:cubicBezTo>
                    <a:pt x="1" y="75"/>
                    <a:pt x="0" y="73"/>
                    <a:pt x="0" y="72"/>
                  </a:cubicBezTo>
                  <a:cubicBezTo>
                    <a:pt x="0" y="70"/>
                    <a:pt x="1" y="68"/>
                    <a:pt x="1" y="67"/>
                  </a:cubicBezTo>
                  <a:cubicBezTo>
                    <a:pt x="4" y="60"/>
                    <a:pt x="9" y="56"/>
                    <a:pt x="13" y="52"/>
                  </a:cubicBezTo>
                  <a:cubicBezTo>
                    <a:pt x="17" y="48"/>
                    <a:pt x="22" y="44"/>
                    <a:pt x="27" y="41"/>
                  </a:cubicBezTo>
                  <a:lnTo>
                    <a:pt x="85" y="0"/>
                  </a:lnTo>
                  <a:close/>
                </a:path>
              </a:pathLst>
            </a:custGeom>
            <a:solidFill>
              <a:srgbClr val="E652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601" name="Oval 756"/>
          <p:cNvSpPr>
            <a:spLocks noChangeArrowheads="1"/>
          </p:cNvSpPr>
          <p:nvPr/>
        </p:nvSpPr>
        <p:spPr bwMode="auto">
          <a:xfrm>
            <a:off x="4845241" y="2212021"/>
            <a:ext cx="1113596" cy="1113596"/>
          </a:xfrm>
          <a:prstGeom prst="ellipse">
            <a:avLst/>
          </a:prstGeom>
          <a:solidFill>
            <a:srgbClr val="1D83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807" name="组合 3806"/>
          <p:cNvGrpSpPr/>
          <p:nvPr/>
        </p:nvGrpSpPr>
        <p:grpSpPr>
          <a:xfrm>
            <a:off x="5067201" y="2415009"/>
            <a:ext cx="692441" cy="690543"/>
            <a:chOff x="5303838" y="495300"/>
            <a:chExt cx="579438" cy="577851"/>
          </a:xfrm>
        </p:grpSpPr>
        <p:sp>
          <p:nvSpPr>
            <p:cNvPr id="3602" name="Freeform 757"/>
            <p:cNvSpPr/>
            <p:nvPr/>
          </p:nvSpPr>
          <p:spPr bwMode="auto">
            <a:xfrm>
              <a:off x="5589588" y="495300"/>
              <a:ext cx="293688" cy="280988"/>
            </a:xfrm>
            <a:custGeom>
              <a:avLst/>
              <a:gdLst>
                <a:gd name="T0" fmla="*/ 185 w 185"/>
                <a:gd name="T1" fmla="*/ 92 h 177"/>
                <a:gd name="T2" fmla="*/ 83 w 185"/>
                <a:gd name="T3" fmla="*/ 0 h 177"/>
                <a:gd name="T4" fmla="*/ 0 w 185"/>
                <a:gd name="T5" fmla="*/ 85 h 177"/>
                <a:gd name="T6" fmla="*/ 102 w 185"/>
                <a:gd name="T7" fmla="*/ 177 h 177"/>
                <a:gd name="T8" fmla="*/ 185 w 185"/>
                <a:gd name="T9" fmla="*/ 92 h 177"/>
              </a:gdLst>
              <a:ahLst/>
              <a:cxnLst>
                <a:cxn ang="0">
                  <a:pos x="T0" y="T1"/>
                </a:cxn>
                <a:cxn ang="0">
                  <a:pos x="T2" y="T3"/>
                </a:cxn>
                <a:cxn ang="0">
                  <a:pos x="T4" y="T5"/>
                </a:cxn>
                <a:cxn ang="0">
                  <a:pos x="T6" y="T7"/>
                </a:cxn>
                <a:cxn ang="0">
                  <a:pos x="T8" y="T9"/>
                </a:cxn>
              </a:cxnLst>
              <a:rect l="0" t="0" r="r" b="b"/>
              <a:pathLst>
                <a:path w="185" h="177">
                  <a:moveTo>
                    <a:pt x="185" y="92"/>
                  </a:moveTo>
                  <a:lnTo>
                    <a:pt x="83" y="0"/>
                  </a:lnTo>
                  <a:lnTo>
                    <a:pt x="0" y="85"/>
                  </a:lnTo>
                  <a:lnTo>
                    <a:pt x="102" y="177"/>
                  </a:lnTo>
                  <a:lnTo>
                    <a:pt x="185" y="92"/>
                  </a:lnTo>
                  <a:close/>
                </a:path>
              </a:pathLst>
            </a:custGeom>
            <a:solidFill>
              <a:srgbClr val="9753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03" name="Freeform 758"/>
            <p:cNvSpPr/>
            <p:nvPr/>
          </p:nvSpPr>
          <p:spPr bwMode="auto">
            <a:xfrm>
              <a:off x="5667376" y="619125"/>
              <a:ext cx="215900" cy="157163"/>
            </a:xfrm>
            <a:custGeom>
              <a:avLst/>
              <a:gdLst>
                <a:gd name="T0" fmla="*/ 0 w 235"/>
                <a:gd name="T1" fmla="*/ 87 h 170"/>
                <a:gd name="T2" fmla="*/ 92 w 235"/>
                <a:gd name="T3" fmla="*/ 170 h 170"/>
                <a:gd name="T4" fmla="*/ 235 w 235"/>
                <a:gd name="T5" fmla="*/ 24 h 170"/>
                <a:gd name="T6" fmla="*/ 208 w 235"/>
                <a:gd name="T7" fmla="*/ 0 h 170"/>
                <a:gd name="T8" fmla="*/ 0 w 235"/>
                <a:gd name="T9" fmla="*/ 87 h 170"/>
              </a:gdLst>
              <a:ahLst/>
              <a:cxnLst>
                <a:cxn ang="0">
                  <a:pos x="T0" y="T1"/>
                </a:cxn>
                <a:cxn ang="0">
                  <a:pos x="T2" y="T3"/>
                </a:cxn>
                <a:cxn ang="0">
                  <a:pos x="T4" y="T5"/>
                </a:cxn>
                <a:cxn ang="0">
                  <a:pos x="T6" y="T7"/>
                </a:cxn>
                <a:cxn ang="0">
                  <a:pos x="T8" y="T9"/>
                </a:cxn>
              </a:cxnLst>
              <a:rect l="0" t="0" r="r" b="b"/>
              <a:pathLst>
                <a:path w="235" h="170">
                  <a:moveTo>
                    <a:pt x="0" y="87"/>
                  </a:moveTo>
                  <a:cubicBezTo>
                    <a:pt x="92" y="170"/>
                    <a:pt x="92" y="170"/>
                    <a:pt x="92" y="170"/>
                  </a:cubicBezTo>
                  <a:cubicBezTo>
                    <a:pt x="235" y="24"/>
                    <a:pt x="235" y="24"/>
                    <a:pt x="235" y="24"/>
                  </a:cubicBezTo>
                  <a:cubicBezTo>
                    <a:pt x="208" y="0"/>
                    <a:pt x="208" y="0"/>
                    <a:pt x="208" y="0"/>
                  </a:cubicBezTo>
                  <a:cubicBezTo>
                    <a:pt x="150" y="51"/>
                    <a:pt x="77" y="90"/>
                    <a:pt x="0" y="87"/>
                  </a:cubicBezTo>
                  <a:close/>
                </a:path>
              </a:pathLst>
            </a:custGeom>
            <a:solidFill>
              <a:srgbClr val="9048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04" name="Freeform 759"/>
            <p:cNvSpPr>
              <a:spLocks noEditPoints="1"/>
            </p:cNvSpPr>
            <p:nvPr/>
          </p:nvSpPr>
          <p:spPr bwMode="auto">
            <a:xfrm>
              <a:off x="5303838" y="647700"/>
              <a:ext cx="425450" cy="425450"/>
            </a:xfrm>
            <a:custGeom>
              <a:avLst/>
              <a:gdLst>
                <a:gd name="T0" fmla="*/ 433 w 464"/>
                <a:gd name="T1" fmla="*/ 94 h 463"/>
                <a:gd name="T2" fmla="*/ 402 w 464"/>
                <a:gd name="T3" fmla="*/ 66 h 463"/>
                <a:gd name="T4" fmla="*/ 390 w 464"/>
                <a:gd name="T5" fmla="*/ 56 h 463"/>
                <a:gd name="T6" fmla="*/ 351 w 464"/>
                <a:gd name="T7" fmla="*/ 20 h 463"/>
                <a:gd name="T8" fmla="*/ 329 w 464"/>
                <a:gd name="T9" fmla="*/ 0 h 463"/>
                <a:gd name="T10" fmla="*/ 99 w 464"/>
                <a:gd name="T11" fmla="*/ 129 h 463"/>
                <a:gd name="T12" fmla="*/ 73 w 464"/>
                <a:gd name="T13" fmla="*/ 370 h 463"/>
                <a:gd name="T14" fmla="*/ 17 w 464"/>
                <a:gd name="T15" fmla="*/ 376 h 463"/>
                <a:gd name="T16" fmla="*/ 18 w 464"/>
                <a:gd name="T17" fmla="*/ 436 h 463"/>
                <a:gd name="T18" fmla="*/ 31 w 464"/>
                <a:gd name="T19" fmla="*/ 447 h 463"/>
                <a:gd name="T20" fmla="*/ 93 w 464"/>
                <a:gd name="T21" fmla="*/ 445 h 463"/>
                <a:gd name="T22" fmla="*/ 96 w 464"/>
                <a:gd name="T23" fmla="*/ 391 h 463"/>
                <a:gd name="T24" fmla="*/ 345 w 464"/>
                <a:gd name="T25" fmla="*/ 351 h 463"/>
                <a:gd name="T26" fmla="*/ 464 w 464"/>
                <a:gd name="T27" fmla="*/ 122 h 463"/>
                <a:gd name="T28" fmla="*/ 433 w 464"/>
                <a:gd name="T29" fmla="*/ 94 h 463"/>
                <a:gd name="T30" fmla="*/ 251 w 464"/>
                <a:gd name="T31" fmla="*/ 253 h 463"/>
                <a:gd name="T32" fmla="*/ 199 w 464"/>
                <a:gd name="T33" fmla="*/ 202 h 463"/>
                <a:gd name="T34" fmla="*/ 251 w 464"/>
                <a:gd name="T35" fmla="*/ 152 h 463"/>
                <a:gd name="T36" fmla="*/ 304 w 464"/>
                <a:gd name="T37" fmla="*/ 202 h 463"/>
                <a:gd name="T38" fmla="*/ 251 w 464"/>
                <a:gd name="T39" fmla="*/ 253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4" h="463">
                  <a:moveTo>
                    <a:pt x="433" y="94"/>
                  </a:moveTo>
                  <a:cubicBezTo>
                    <a:pt x="402" y="66"/>
                    <a:pt x="402" y="66"/>
                    <a:pt x="402" y="66"/>
                  </a:cubicBezTo>
                  <a:cubicBezTo>
                    <a:pt x="390" y="56"/>
                    <a:pt x="390" y="56"/>
                    <a:pt x="390" y="56"/>
                  </a:cubicBezTo>
                  <a:cubicBezTo>
                    <a:pt x="351" y="20"/>
                    <a:pt x="351" y="20"/>
                    <a:pt x="351" y="20"/>
                  </a:cubicBezTo>
                  <a:cubicBezTo>
                    <a:pt x="329" y="0"/>
                    <a:pt x="329" y="0"/>
                    <a:pt x="329" y="0"/>
                  </a:cubicBezTo>
                  <a:cubicBezTo>
                    <a:pt x="268" y="32"/>
                    <a:pt x="99" y="129"/>
                    <a:pt x="99" y="129"/>
                  </a:cubicBezTo>
                  <a:cubicBezTo>
                    <a:pt x="122" y="243"/>
                    <a:pt x="92" y="329"/>
                    <a:pt x="73" y="370"/>
                  </a:cubicBezTo>
                  <a:cubicBezTo>
                    <a:pt x="55" y="359"/>
                    <a:pt x="31" y="361"/>
                    <a:pt x="17" y="376"/>
                  </a:cubicBezTo>
                  <a:cubicBezTo>
                    <a:pt x="0" y="393"/>
                    <a:pt x="1" y="420"/>
                    <a:pt x="18" y="436"/>
                  </a:cubicBezTo>
                  <a:cubicBezTo>
                    <a:pt x="31" y="447"/>
                    <a:pt x="31" y="447"/>
                    <a:pt x="31" y="447"/>
                  </a:cubicBezTo>
                  <a:cubicBezTo>
                    <a:pt x="49" y="463"/>
                    <a:pt x="77" y="463"/>
                    <a:pt x="93" y="445"/>
                  </a:cubicBezTo>
                  <a:cubicBezTo>
                    <a:pt x="108" y="430"/>
                    <a:pt x="109" y="407"/>
                    <a:pt x="96" y="391"/>
                  </a:cubicBezTo>
                  <a:cubicBezTo>
                    <a:pt x="137" y="370"/>
                    <a:pt x="225" y="336"/>
                    <a:pt x="345" y="351"/>
                  </a:cubicBezTo>
                  <a:cubicBezTo>
                    <a:pt x="345" y="351"/>
                    <a:pt x="435" y="182"/>
                    <a:pt x="464" y="122"/>
                  </a:cubicBezTo>
                  <a:lnTo>
                    <a:pt x="433" y="94"/>
                  </a:lnTo>
                  <a:close/>
                  <a:moveTo>
                    <a:pt x="251" y="253"/>
                  </a:moveTo>
                  <a:cubicBezTo>
                    <a:pt x="223" y="253"/>
                    <a:pt x="199" y="230"/>
                    <a:pt x="199" y="202"/>
                  </a:cubicBezTo>
                  <a:cubicBezTo>
                    <a:pt x="199" y="175"/>
                    <a:pt x="223" y="152"/>
                    <a:pt x="251" y="152"/>
                  </a:cubicBezTo>
                  <a:cubicBezTo>
                    <a:pt x="280" y="152"/>
                    <a:pt x="304" y="175"/>
                    <a:pt x="304" y="202"/>
                  </a:cubicBezTo>
                  <a:cubicBezTo>
                    <a:pt x="304" y="230"/>
                    <a:pt x="280" y="253"/>
                    <a:pt x="251" y="253"/>
                  </a:cubicBezTo>
                  <a:close/>
                </a:path>
              </a:pathLst>
            </a:custGeom>
            <a:solidFill>
              <a:srgbClr val="EDC5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05" name="Freeform 760"/>
            <p:cNvSpPr/>
            <p:nvPr/>
          </p:nvSpPr>
          <p:spPr bwMode="auto">
            <a:xfrm>
              <a:off x="5303838" y="725488"/>
              <a:ext cx="425450" cy="347663"/>
            </a:xfrm>
            <a:custGeom>
              <a:avLst/>
              <a:gdLst>
                <a:gd name="T0" fmla="*/ 433 w 464"/>
                <a:gd name="T1" fmla="*/ 9 h 378"/>
                <a:gd name="T2" fmla="*/ 423 w 464"/>
                <a:gd name="T3" fmla="*/ 0 h 378"/>
                <a:gd name="T4" fmla="*/ 255 w 464"/>
                <a:gd name="T5" fmla="*/ 217 h 378"/>
                <a:gd name="T6" fmla="*/ 73 w 464"/>
                <a:gd name="T7" fmla="*/ 283 h 378"/>
                <a:gd name="T8" fmla="*/ 73 w 464"/>
                <a:gd name="T9" fmla="*/ 285 h 378"/>
                <a:gd name="T10" fmla="*/ 71 w 464"/>
                <a:gd name="T11" fmla="*/ 284 h 378"/>
                <a:gd name="T12" fmla="*/ 26 w 464"/>
                <a:gd name="T13" fmla="*/ 284 h 378"/>
                <a:gd name="T14" fmla="*/ 17 w 464"/>
                <a:gd name="T15" fmla="*/ 291 h 378"/>
                <a:gd name="T16" fmla="*/ 18 w 464"/>
                <a:gd name="T17" fmla="*/ 351 h 378"/>
                <a:gd name="T18" fmla="*/ 31 w 464"/>
                <a:gd name="T19" fmla="*/ 362 h 378"/>
                <a:gd name="T20" fmla="*/ 93 w 464"/>
                <a:gd name="T21" fmla="*/ 360 h 378"/>
                <a:gd name="T22" fmla="*/ 96 w 464"/>
                <a:gd name="T23" fmla="*/ 306 h 378"/>
                <a:gd name="T24" fmla="*/ 345 w 464"/>
                <a:gd name="T25" fmla="*/ 266 h 378"/>
                <a:gd name="T26" fmla="*/ 464 w 464"/>
                <a:gd name="T27" fmla="*/ 37 h 378"/>
                <a:gd name="T28" fmla="*/ 433 w 464"/>
                <a:gd name="T29" fmla="*/ 9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4" h="378">
                  <a:moveTo>
                    <a:pt x="433" y="9"/>
                  </a:moveTo>
                  <a:cubicBezTo>
                    <a:pt x="423" y="0"/>
                    <a:pt x="423" y="0"/>
                    <a:pt x="423" y="0"/>
                  </a:cubicBezTo>
                  <a:cubicBezTo>
                    <a:pt x="372" y="76"/>
                    <a:pt x="334" y="165"/>
                    <a:pt x="255" y="217"/>
                  </a:cubicBezTo>
                  <a:cubicBezTo>
                    <a:pt x="201" y="252"/>
                    <a:pt x="138" y="278"/>
                    <a:pt x="73" y="283"/>
                  </a:cubicBezTo>
                  <a:cubicBezTo>
                    <a:pt x="73" y="284"/>
                    <a:pt x="73" y="284"/>
                    <a:pt x="73" y="285"/>
                  </a:cubicBezTo>
                  <a:cubicBezTo>
                    <a:pt x="72" y="284"/>
                    <a:pt x="72" y="284"/>
                    <a:pt x="71" y="284"/>
                  </a:cubicBezTo>
                  <a:cubicBezTo>
                    <a:pt x="56" y="285"/>
                    <a:pt x="41" y="285"/>
                    <a:pt x="26" y="284"/>
                  </a:cubicBezTo>
                  <a:cubicBezTo>
                    <a:pt x="23" y="286"/>
                    <a:pt x="19" y="288"/>
                    <a:pt x="17" y="291"/>
                  </a:cubicBezTo>
                  <a:cubicBezTo>
                    <a:pt x="0" y="308"/>
                    <a:pt x="1" y="335"/>
                    <a:pt x="18" y="351"/>
                  </a:cubicBezTo>
                  <a:cubicBezTo>
                    <a:pt x="31" y="362"/>
                    <a:pt x="31" y="362"/>
                    <a:pt x="31" y="362"/>
                  </a:cubicBezTo>
                  <a:cubicBezTo>
                    <a:pt x="49" y="378"/>
                    <a:pt x="77" y="378"/>
                    <a:pt x="93" y="360"/>
                  </a:cubicBezTo>
                  <a:cubicBezTo>
                    <a:pt x="108" y="345"/>
                    <a:pt x="109" y="322"/>
                    <a:pt x="96" y="306"/>
                  </a:cubicBezTo>
                  <a:cubicBezTo>
                    <a:pt x="137" y="285"/>
                    <a:pt x="225" y="251"/>
                    <a:pt x="345" y="266"/>
                  </a:cubicBezTo>
                  <a:cubicBezTo>
                    <a:pt x="345" y="266"/>
                    <a:pt x="435" y="97"/>
                    <a:pt x="464" y="37"/>
                  </a:cubicBezTo>
                  <a:lnTo>
                    <a:pt x="433" y="9"/>
                  </a:lnTo>
                  <a:close/>
                </a:path>
              </a:pathLst>
            </a:custGeom>
            <a:solidFill>
              <a:srgbClr val="EDB0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823" name="矩形 822"/>
          <p:cNvSpPr/>
          <p:nvPr/>
        </p:nvSpPr>
        <p:spPr>
          <a:xfrm>
            <a:off x="5739173" y="1848621"/>
            <a:ext cx="689317" cy="70338"/>
          </a:xfrm>
          <a:prstGeom prst="rect">
            <a:avLst/>
          </a:prstGeom>
          <a:solidFill>
            <a:srgbClr val="FC62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24" name="Text Box 3"/>
          <p:cNvSpPr txBox="1">
            <a:spLocks noChangeArrowheads="1"/>
          </p:cNvSpPr>
          <p:nvPr/>
        </p:nvSpPr>
        <p:spPr bwMode="auto">
          <a:xfrm>
            <a:off x="5271646" y="990677"/>
            <a:ext cx="170888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gn="ctr">
              <a:lnSpc>
                <a:spcPct val="90000"/>
              </a:lnSpc>
              <a:buFont typeface="Arial" panose="020B0604020202020204" pitchFamily="34" charset="0"/>
              <a:buNone/>
            </a:pPr>
            <a:r>
              <a:rPr lang="zh-CN" altLang="en-US" sz="2400" dirty="0" smtClean="0">
                <a:solidFill>
                  <a:srgbClr val="FC621E"/>
                </a:solidFill>
                <a:latin typeface="方正兰亭粗黑简体" panose="02000000000000000000" pitchFamily="2" charset="-122"/>
                <a:ea typeface="方正兰亭粗黑简体" panose="02000000000000000000" pitchFamily="2" charset="-122"/>
              </a:rPr>
              <a:t>赠送图标</a:t>
            </a:r>
            <a:r>
              <a:rPr lang="en-US" altLang="zh-CN" sz="2400" dirty="0" smtClean="0">
                <a:solidFill>
                  <a:srgbClr val="FC621E"/>
                </a:solidFill>
                <a:latin typeface="方正兰亭粗黑简体" panose="02000000000000000000" pitchFamily="2" charset="-122"/>
                <a:ea typeface="方正兰亭粗黑简体" panose="02000000000000000000" pitchFamily="2" charset="-122"/>
              </a:rPr>
              <a:t>4</a:t>
            </a:r>
            <a:endParaRPr lang="zh-CN" altLang="en-US" sz="2400" dirty="0">
              <a:solidFill>
                <a:srgbClr val="FC621E"/>
              </a:solidFill>
              <a:latin typeface="方正兰亭粗黑简体" panose="02000000000000000000" pitchFamily="2" charset="-122"/>
              <a:ea typeface="方正兰亭粗黑简体" panose="02000000000000000000" pitchFamily="2" charset="-122"/>
            </a:endParaRPr>
          </a:p>
        </p:txBody>
      </p:sp>
      <p:sp>
        <p:nvSpPr>
          <p:cNvPr id="825" name="矩形 824"/>
          <p:cNvSpPr/>
          <p:nvPr/>
        </p:nvSpPr>
        <p:spPr>
          <a:xfrm>
            <a:off x="4565306" y="1359825"/>
            <a:ext cx="3114955" cy="369332"/>
          </a:xfrm>
          <a:prstGeom prst="rect">
            <a:avLst/>
          </a:prstGeom>
        </p:spPr>
        <p:txBody>
          <a:bodyPr wrap="none">
            <a:spAutoFit/>
          </a:bodyPr>
          <a:lstStyle/>
          <a:p>
            <a:pPr fontAlgn="base"/>
            <a:r>
              <a:rPr lang="en-US" altLang="zh-CN" b="1" dirty="0">
                <a:solidFill>
                  <a:srgbClr val="888888"/>
                </a:solidFill>
                <a:latin typeface="微软雅黑" panose="020B0503020204020204" pitchFamily="34" charset="-122"/>
                <a:ea typeface="微软雅黑" panose="020B0503020204020204" pitchFamily="34" charset="-122"/>
              </a:rPr>
              <a:t>UI</a:t>
            </a:r>
            <a:r>
              <a:rPr lang="zh-CN" altLang="en-US" b="1" dirty="0">
                <a:solidFill>
                  <a:srgbClr val="888888"/>
                </a:solidFill>
                <a:latin typeface="微软雅黑" panose="020B0503020204020204" pitchFamily="34" charset="-122"/>
                <a:ea typeface="微软雅黑" panose="020B0503020204020204" pitchFamily="34" charset="-122"/>
              </a:rPr>
              <a:t>界面</a:t>
            </a:r>
            <a:r>
              <a:rPr lang="zh-CN" altLang="en-US" dirty="0">
                <a:solidFill>
                  <a:srgbClr val="888888"/>
                </a:solidFill>
                <a:latin typeface="微软雅黑" panose="020B0503020204020204" pitchFamily="34" charset="-122"/>
                <a:ea typeface="微软雅黑" panose="020B0503020204020204" pitchFamily="34" charset="-122"/>
              </a:rPr>
              <a:t>彩色扁平化图表汇总</a:t>
            </a:r>
            <a:r>
              <a:rPr lang="en-US" altLang="zh-CN" dirty="0">
                <a:solidFill>
                  <a:srgbClr val="888888"/>
                </a:solidFill>
                <a:latin typeface="微软雅黑" panose="020B0503020204020204" pitchFamily="34" charset="-122"/>
                <a:ea typeface="微软雅黑" panose="020B0503020204020204" pitchFamily="34" charset="-122"/>
              </a:rPr>
              <a:t>1</a:t>
            </a:r>
            <a:endParaRPr lang="zh-CN" altLang="en-US" dirty="0">
              <a:solidFill>
                <a:srgbClr val="888888"/>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24"/>
                                        </p:tgtEl>
                                        <p:attrNameLst>
                                          <p:attrName>style.visibility</p:attrName>
                                        </p:attrNameLst>
                                      </p:cBhvr>
                                      <p:to>
                                        <p:strVal val="visible"/>
                                      </p:to>
                                    </p:set>
                                    <p:anim calcmode="lin" valueType="num">
                                      <p:cBhvr>
                                        <p:cTn id="7" dur="750" fill="hold"/>
                                        <p:tgtEl>
                                          <p:spTgt spid="824"/>
                                        </p:tgtEl>
                                        <p:attrNameLst>
                                          <p:attrName>ppt_x</p:attrName>
                                        </p:attrNameLst>
                                      </p:cBhvr>
                                      <p:tavLst>
                                        <p:tav tm="0">
                                          <p:val>
                                            <p:strVal val="#ppt_x"/>
                                          </p:val>
                                        </p:tav>
                                        <p:tav tm="50000">
                                          <p:val>
                                            <p:strVal val="#ppt_x+.1"/>
                                          </p:val>
                                        </p:tav>
                                        <p:tav tm="100000">
                                          <p:val>
                                            <p:strVal val="#ppt_x"/>
                                          </p:val>
                                        </p:tav>
                                      </p:tavLst>
                                    </p:anim>
                                    <p:anim calcmode="lin" valueType="num">
                                      <p:cBhvr>
                                        <p:cTn id="8" dur="750" fill="hold"/>
                                        <p:tgtEl>
                                          <p:spTgt spid="824"/>
                                        </p:tgtEl>
                                        <p:attrNameLst>
                                          <p:attrName>ppt_y</p:attrName>
                                        </p:attrNameLst>
                                      </p:cBhvr>
                                      <p:tavLst>
                                        <p:tav tm="0">
                                          <p:val>
                                            <p:strVal val="#ppt_y"/>
                                          </p:val>
                                        </p:tav>
                                        <p:tav tm="100000">
                                          <p:val>
                                            <p:strVal val="#ppt_y"/>
                                          </p:val>
                                        </p:tav>
                                      </p:tavLst>
                                    </p:anim>
                                    <p:anim calcmode="lin" valueType="num">
                                      <p:cBhvr>
                                        <p:cTn id="9" dur="750" fill="hold"/>
                                        <p:tgtEl>
                                          <p:spTgt spid="824"/>
                                        </p:tgtEl>
                                        <p:attrNameLst>
                                          <p:attrName>ppt_h</p:attrName>
                                        </p:attrNameLst>
                                      </p:cBhvr>
                                      <p:tavLst>
                                        <p:tav tm="0">
                                          <p:val>
                                            <p:strVal val="#ppt_h/10"/>
                                          </p:val>
                                        </p:tav>
                                        <p:tav tm="50000">
                                          <p:val>
                                            <p:strVal val="#ppt_h+.01"/>
                                          </p:val>
                                        </p:tav>
                                        <p:tav tm="100000">
                                          <p:val>
                                            <p:strVal val="#ppt_h"/>
                                          </p:val>
                                        </p:tav>
                                      </p:tavLst>
                                    </p:anim>
                                    <p:anim calcmode="lin" valueType="num">
                                      <p:cBhvr>
                                        <p:cTn id="10" dur="750" fill="hold"/>
                                        <p:tgtEl>
                                          <p:spTgt spid="82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50" tmFilter="0,0; .5, 1; 1, 1"/>
                                        <p:tgtEl>
                                          <p:spTgt spid="8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Oval 9"/>
          <p:cNvSpPr>
            <a:spLocks noChangeArrowheads="1"/>
          </p:cNvSpPr>
          <p:nvPr/>
        </p:nvSpPr>
        <p:spPr bwMode="auto">
          <a:xfrm>
            <a:off x="7584165" y="2229271"/>
            <a:ext cx="1118236" cy="1118236"/>
          </a:xfrm>
          <a:prstGeom prst="ellipse">
            <a:avLst/>
          </a:prstGeom>
          <a:solidFill>
            <a:srgbClr val="364F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439" name="组合 438"/>
          <p:cNvGrpSpPr/>
          <p:nvPr/>
        </p:nvGrpSpPr>
        <p:grpSpPr>
          <a:xfrm>
            <a:off x="7717610" y="2531635"/>
            <a:ext cx="853035" cy="513510"/>
            <a:chOff x="7442201" y="284163"/>
            <a:chExt cx="801688" cy="482600"/>
          </a:xfrm>
        </p:grpSpPr>
        <p:sp>
          <p:nvSpPr>
            <p:cNvPr id="242" name="Rectangle 10"/>
            <p:cNvSpPr>
              <a:spLocks noChangeArrowheads="1"/>
            </p:cNvSpPr>
            <p:nvPr/>
          </p:nvSpPr>
          <p:spPr bwMode="auto">
            <a:xfrm>
              <a:off x="7510463" y="284163"/>
              <a:ext cx="666750" cy="482600"/>
            </a:xfrm>
            <a:prstGeom prst="rect">
              <a:avLst/>
            </a:prstGeom>
            <a:solidFill>
              <a:srgbClr val="BE3F2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3" name="Rectangle 11"/>
            <p:cNvSpPr>
              <a:spLocks noChangeArrowheads="1"/>
            </p:cNvSpPr>
            <p:nvPr/>
          </p:nvSpPr>
          <p:spPr bwMode="auto">
            <a:xfrm>
              <a:off x="7442201" y="284163"/>
              <a:ext cx="130175"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4" name="Rectangle 12"/>
            <p:cNvSpPr>
              <a:spLocks noChangeArrowheads="1"/>
            </p:cNvSpPr>
            <p:nvPr/>
          </p:nvSpPr>
          <p:spPr bwMode="auto">
            <a:xfrm>
              <a:off x="7577138" y="284163"/>
              <a:ext cx="128588"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5" name="Rectangle 13"/>
            <p:cNvSpPr>
              <a:spLocks noChangeArrowheads="1"/>
            </p:cNvSpPr>
            <p:nvPr/>
          </p:nvSpPr>
          <p:spPr bwMode="auto">
            <a:xfrm>
              <a:off x="7712076" y="284163"/>
              <a:ext cx="128588"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6" name="Rectangle 14"/>
            <p:cNvSpPr>
              <a:spLocks noChangeArrowheads="1"/>
            </p:cNvSpPr>
            <p:nvPr/>
          </p:nvSpPr>
          <p:spPr bwMode="auto">
            <a:xfrm>
              <a:off x="7845426" y="284163"/>
              <a:ext cx="130175"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7" name="Rectangle 15"/>
            <p:cNvSpPr>
              <a:spLocks noChangeArrowheads="1"/>
            </p:cNvSpPr>
            <p:nvPr/>
          </p:nvSpPr>
          <p:spPr bwMode="auto">
            <a:xfrm>
              <a:off x="7980363" y="284163"/>
              <a:ext cx="128588"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8" name="Rectangle 16"/>
            <p:cNvSpPr>
              <a:spLocks noChangeArrowheads="1"/>
            </p:cNvSpPr>
            <p:nvPr/>
          </p:nvSpPr>
          <p:spPr bwMode="auto">
            <a:xfrm>
              <a:off x="8115301" y="284163"/>
              <a:ext cx="128588"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9" name="Rectangle 17"/>
            <p:cNvSpPr>
              <a:spLocks noChangeArrowheads="1"/>
            </p:cNvSpPr>
            <p:nvPr/>
          </p:nvSpPr>
          <p:spPr bwMode="auto">
            <a:xfrm>
              <a:off x="7510463" y="331788"/>
              <a:ext cx="128588"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0" name="Rectangle 18"/>
            <p:cNvSpPr>
              <a:spLocks noChangeArrowheads="1"/>
            </p:cNvSpPr>
            <p:nvPr/>
          </p:nvSpPr>
          <p:spPr bwMode="auto">
            <a:xfrm>
              <a:off x="7643813" y="331788"/>
              <a:ext cx="130175"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1" name="Rectangle 19"/>
            <p:cNvSpPr>
              <a:spLocks noChangeArrowheads="1"/>
            </p:cNvSpPr>
            <p:nvPr/>
          </p:nvSpPr>
          <p:spPr bwMode="auto">
            <a:xfrm>
              <a:off x="7778751" y="331788"/>
              <a:ext cx="128588"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2" name="Rectangle 20"/>
            <p:cNvSpPr>
              <a:spLocks noChangeArrowheads="1"/>
            </p:cNvSpPr>
            <p:nvPr/>
          </p:nvSpPr>
          <p:spPr bwMode="auto">
            <a:xfrm>
              <a:off x="7913688" y="331788"/>
              <a:ext cx="128588"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3" name="Rectangle 21"/>
            <p:cNvSpPr>
              <a:spLocks noChangeArrowheads="1"/>
            </p:cNvSpPr>
            <p:nvPr/>
          </p:nvSpPr>
          <p:spPr bwMode="auto">
            <a:xfrm>
              <a:off x="8047038" y="331788"/>
              <a:ext cx="130175"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4" name="Rectangle 22"/>
            <p:cNvSpPr>
              <a:spLocks noChangeArrowheads="1"/>
            </p:cNvSpPr>
            <p:nvPr/>
          </p:nvSpPr>
          <p:spPr bwMode="auto">
            <a:xfrm>
              <a:off x="7442201" y="381000"/>
              <a:ext cx="130175"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5" name="Rectangle 23"/>
            <p:cNvSpPr>
              <a:spLocks noChangeArrowheads="1"/>
            </p:cNvSpPr>
            <p:nvPr/>
          </p:nvSpPr>
          <p:spPr bwMode="auto">
            <a:xfrm>
              <a:off x="7577138" y="381000"/>
              <a:ext cx="128588"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6" name="Rectangle 24"/>
            <p:cNvSpPr>
              <a:spLocks noChangeArrowheads="1"/>
            </p:cNvSpPr>
            <p:nvPr/>
          </p:nvSpPr>
          <p:spPr bwMode="auto">
            <a:xfrm>
              <a:off x="7712076" y="381000"/>
              <a:ext cx="128588"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7" name="Rectangle 25"/>
            <p:cNvSpPr>
              <a:spLocks noChangeArrowheads="1"/>
            </p:cNvSpPr>
            <p:nvPr/>
          </p:nvSpPr>
          <p:spPr bwMode="auto">
            <a:xfrm>
              <a:off x="7845426" y="381000"/>
              <a:ext cx="130175"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8" name="Rectangle 26"/>
            <p:cNvSpPr>
              <a:spLocks noChangeArrowheads="1"/>
            </p:cNvSpPr>
            <p:nvPr/>
          </p:nvSpPr>
          <p:spPr bwMode="auto">
            <a:xfrm>
              <a:off x="7980363" y="381000"/>
              <a:ext cx="128588"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9" name="Rectangle 27"/>
            <p:cNvSpPr>
              <a:spLocks noChangeArrowheads="1"/>
            </p:cNvSpPr>
            <p:nvPr/>
          </p:nvSpPr>
          <p:spPr bwMode="auto">
            <a:xfrm>
              <a:off x="8115301" y="381000"/>
              <a:ext cx="128588"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0" name="Rectangle 28"/>
            <p:cNvSpPr>
              <a:spLocks noChangeArrowheads="1"/>
            </p:cNvSpPr>
            <p:nvPr/>
          </p:nvSpPr>
          <p:spPr bwMode="auto">
            <a:xfrm>
              <a:off x="7510463" y="430213"/>
              <a:ext cx="128588"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1" name="Rectangle 29"/>
            <p:cNvSpPr>
              <a:spLocks noChangeArrowheads="1"/>
            </p:cNvSpPr>
            <p:nvPr/>
          </p:nvSpPr>
          <p:spPr bwMode="auto">
            <a:xfrm>
              <a:off x="7643813" y="430213"/>
              <a:ext cx="130175"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2" name="Rectangle 30"/>
            <p:cNvSpPr>
              <a:spLocks noChangeArrowheads="1"/>
            </p:cNvSpPr>
            <p:nvPr/>
          </p:nvSpPr>
          <p:spPr bwMode="auto">
            <a:xfrm>
              <a:off x="7778751" y="430213"/>
              <a:ext cx="128588"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3" name="Rectangle 31"/>
            <p:cNvSpPr>
              <a:spLocks noChangeArrowheads="1"/>
            </p:cNvSpPr>
            <p:nvPr/>
          </p:nvSpPr>
          <p:spPr bwMode="auto">
            <a:xfrm>
              <a:off x="7913688" y="430213"/>
              <a:ext cx="128588"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4" name="Rectangle 32"/>
            <p:cNvSpPr>
              <a:spLocks noChangeArrowheads="1"/>
            </p:cNvSpPr>
            <p:nvPr/>
          </p:nvSpPr>
          <p:spPr bwMode="auto">
            <a:xfrm>
              <a:off x="8047038" y="430213"/>
              <a:ext cx="130175"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5" name="Rectangle 33"/>
            <p:cNvSpPr>
              <a:spLocks noChangeArrowheads="1"/>
            </p:cNvSpPr>
            <p:nvPr/>
          </p:nvSpPr>
          <p:spPr bwMode="auto">
            <a:xfrm>
              <a:off x="7442201" y="479425"/>
              <a:ext cx="130175"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6" name="Rectangle 34"/>
            <p:cNvSpPr>
              <a:spLocks noChangeArrowheads="1"/>
            </p:cNvSpPr>
            <p:nvPr/>
          </p:nvSpPr>
          <p:spPr bwMode="auto">
            <a:xfrm>
              <a:off x="7577138" y="479425"/>
              <a:ext cx="128588"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7" name="Rectangle 35"/>
            <p:cNvSpPr>
              <a:spLocks noChangeArrowheads="1"/>
            </p:cNvSpPr>
            <p:nvPr/>
          </p:nvSpPr>
          <p:spPr bwMode="auto">
            <a:xfrm>
              <a:off x="7712076" y="479425"/>
              <a:ext cx="128588"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8" name="Rectangle 36"/>
            <p:cNvSpPr>
              <a:spLocks noChangeArrowheads="1"/>
            </p:cNvSpPr>
            <p:nvPr/>
          </p:nvSpPr>
          <p:spPr bwMode="auto">
            <a:xfrm>
              <a:off x="7845426" y="479425"/>
              <a:ext cx="130175"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9" name="Rectangle 37"/>
            <p:cNvSpPr>
              <a:spLocks noChangeArrowheads="1"/>
            </p:cNvSpPr>
            <p:nvPr/>
          </p:nvSpPr>
          <p:spPr bwMode="auto">
            <a:xfrm>
              <a:off x="7980363" y="479425"/>
              <a:ext cx="128588"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0" name="Rectangle 38"/>
            <p:cNvSpPr>
              <a:spLocks noChangeArrowheads="1"/>
            </p:cNvSpPr>
            <p:nvPr/>
          </p:nvSpPr>
          <p:spPr bwMode="auto">
            <a:xfrm>
              <a:off x="8115301" y="479425"/>
              <a:ext cx="128588"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1" name="Rectangle 39"/>
            <p:cNvSpPr>
              <a:spLocks noChangeArrowheads="1"/>
            </p:cNvSpPr>
            <p:nvPr/>
          </p:nvSpPr>
          <p:spPr bwMode="auto">
            <a:xfrm>
              <a:off x="7510463" y="527050"/>
              <a:ext cx="128588"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2" name="Rectangle 40"/>
            <p:cNvSpPr>
              <a:spLocks noChangeArrowheads="1"/>
            </p:cNvSpPr>
            <p:nvPr/>
          </p:nvSpPr>
          <p:spPr bwMode="auto">
            <a:xfrm>
              <a:off x="7643813" y="527050"/>
              <a:ext cx="130175"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3" name="Rectangle 41"/>
            <p:cNvSpPr>
              <a:spLocks noChangeArrowheads="1"/>
            </p:cNvSpPr>
            <p:nvPr/>
          </p:nvSpPr>
          <p:spPr bwMode="auto">
            <a:xfrm>
              <a:off x="7778751" y="527050"/>
              <a:ext cx="128588"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4" name="Rectangle 42"/>
            <p:cNvSpPr>
              <a:spLocks noChangeArrowheads="1"/>
            </p:cNvSpPr>
            <p:nvPr/>
          </p:nvSpPr>
          <p:spPr bwMode="auto">
            <a:xfrm>
              <a:off x="7913688" y="527050"/>
              <a:ext cx="128588"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5" name="Rectangle 43"/>
            <p:cNvSpPr>
              <a:spLocks noChangeArrowheads="1"/>
            </p:cNvSpPr>
            <p:nvPr/>
          </p:nvSpPr>
          <p:spPr bwMode="auto">
            <a:xfrm>
              <a:off x="8047038" y="527050"/>
              <a:ext cx="130175"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6" name="Rectangle 44"/>
            <p:cNvSpPr>
              <a:spLocks noChangeArrowheads="1"/>
            </p:cNvSpPr>
            <p:nvPr/>
          </p:nvSpPr>
          <p:spPr bwMode="auto">
            <a:xfrm>
              <a:off x="7442201" y="577850"/>
              <a:ext cx="130175"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7" name="Rectangle 45"/>
            <p:cNvSpPr>
              <a:spLocks noChangeArrowheads="1"/>
            </p:cNvSpPr>
            <p:nvPr/>
          </p:nvSpPr>
          <p:spPr bwMode="auto">
            <a:xfrm>
              <a:off x="7577138" y="577850"/>
              <a:ext cx="128588"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8" name="Rectangle 46"/>
            <p:cNvSpPr>
              <a:spLocks noChangeArrowheads="1"/>
            </p:cNvSpPr>
            <p:nvPr/>
          </p:nvSpPr>
          <p:spPr bwMode="auto">
            <a:xfrm>
              <a:off x="7712076" y="577850"/>
              <a:ext cx="128588"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9" name="Rectangle 47"/>
            <p:cNvSpPr>
              <a:spLocks noChangeArrowheads="1"/>
            </p:cNvSpPr>
            <p:nvPr/>
          </p:nvSpPr>
          <p:spPr bwMode="auto">
            <a:xfrm>
              <a:off x="7845426" y="577850"/>
              <a:ext cx="130175"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0" name="Rectangle 48"/>
            <p:cNvSpPr>
              <a:spLocks noChangeArrowheads="1"/>
            </p:cNvSpPr>
            <p:nvPr/>
          </p:nvSpPr>
          <p:spPr bwMode="auto">
            <a:xfrm>
              <a:off x="7980363" y="577850"/>
              <a:ext cx="128588"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1" name="Rectangle 49"/>
            <p:cNvSpPr>
              <a:spLocks noChangeArrowheads="1"/>
            </p:cNvSpPr>
            <p:nvPr/>
          </p:nvSpPr>
          <p:spPr bwMode="auto">
            <a:xfrm>
              <a:off x="8115301" y="577850"/>
              <a:ext cx="128588"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2" name="Rectangle 50"/>
            <p:cNvSpPr>
              <a:spLocks noChangeArrowheads="1"/>
            </p:cNvSpPr>
            <p:nvPr/>
          </p:nvSpPr>
          <p:spPr bwMode="auto">
            <a:xfrm>
              <a:off x="7510463" y="625475"/>
              <a:ext cx="128588"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3" name="Rectangle 51"/>
            <p:cNvSpPr>
              <a:spLocks noChangeArrowheads="1"/>
            </p:cNvSpPr>
            <p:nvPr/>
          </p:nvSpPr>
          <p:spPr bwMode="auto">
            <a:xfrm>
              <a:off x="7643813" y="625475"/>
              <a:ext cx="130175"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4" name="Rectangle 52"/>
            <p:cNvSpPr>
              <a:spLocks noChangeArrowheads="1"/>
            </p:cNvSpPr>
            <p:nvPr/>
          </p:nvSpPr>
          <p:spPr bwMode="auto">
            <a:xfrm>
              <a:off x="7778751" y="625475"/>
              <a:ext cx="128588"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5" name="Rectangle 53"/>
            <p:cNvSpPr>
              <a:spLocks noChangeArrowheads="1"/>
            </p:cNvSpPr>
            <p:nvPr/>
          </p:nvSpPr>
          <p:spPr bwMode="auto">
            <a:xfrm>
              <a:off x="7913688" y="625475"/>
              <a:ext cx="128588"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6" name="Rectangle 54"/>
            <p:cNvSpPr>
              <a:spLocks noChangeArrowheads="1"/>
            </p:cNvSpPr>
            <p:nvPr/>
          </p:nvSpPr>
          <p:spPr bwMode="auto">
            <a:xfrm>
              <a:off x="8047038" y="625475"/>
              <a:ext cx="130175"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7" name="Rectangle 55"/>
            <p:cNvSpPr>
              <a:spLocks noChangeArrowheads="1"/>
            </p:cNvSpPr>
            <p:nvPr/>
          </p:nvSpPr>
          <p:spPr bwMode="auto">
            <a:xfrm>
              <a:off x="7442201" y="676275"/>
              <a:ext cx="130175" cy="42863"/>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8" name="Rectangle 56"/>
            <p:cNvSpPr>
              <a:spLocks noChangeArrowheads="1"/>
            </p:cNvSpPr>
            <p:nvPr/>
          </p:nvSpPr>
          <p:spPr bwMode="auto">
            <a:xfrm>
              <a:off x="7577138" y="676275"/>
              <a:ext cx="128588" cy="42863"/>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9" name="Rectangle 57"/>
            <p:cNvSpPr>
              <a:spLocks noChangeArrowheads="1"/>
            </p:cNvSpPr>
            <p:nvPr/>
          </p:nvSpPr>
          <p:spPr bwMode="auto">
            <a:xfrm>
              <a:off x="7712076" y="676275"/>
              <a:ext cx="128588" cy="42863"/>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0" name="Rectangle 58"/>
            <p:cNvSpPr>
              <a:spLocks noChangeArrowheads="1"/>
            </p:cNvSpPr>
            <p:nvPr/>
          </p:nvSpPr>
          <p:spPr bwMode="auto">
            <a:xfrm>
              <a:off x="7845426" y="676275"/>
              <a:ext cx="130175" cy="42863"/>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1" name="Rectangle 59"/>
            <p:cNvSpPr>
              <a:spLocks noChangeArrowheads="1"/>
            </p:cNvSpPr>
            <p:nvPr/>
          </p:nvSpPr>
          <p:spPr bwMode="auto">
            <a:xfrm>
              <a:off x="7980363" y="676275"/>
              <a:ext cx="128588" cy="42863"/>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2" name="Rectangle 60"/>
            <p:cNvSpPr>
              <a:spLocks noChangeArrowheads="1"/>
            </p:cNvSpPr>
            <p:nvPr/>
          </p:nvSpPr>
          <p:spPr bwMode="auto">
            <a:xfrm>
              <a:off x="8115301" y="676275"/>
              <a:ext cx="128588" cy="42863"/>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3" name="Rectangle 61"/>
            <p:cNvSpPr>
              <a:spLocks noChangeArrowheads="1"/>
            </p:cNvSpPr>
            <p:nvPr/>
          </p:nvSpPr>
          <p:spPr bwMode="auto">
            <a:xfrm>
              <a:off x="7510463" y="722313"/>
              <a:ext cx="128588"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4" name="Rectangle 62"/>
            <p:cNvSpPr>
              <a:spLocks noChangeArrowheads="1"/>
            </p:cNvSpPr>
            <p:nvPr/>
          </p:nvSpPr>
          <p:spPr bwMode="auto">
            <a:xfrm>
              <a:off x="7643813" y="722313"/>
              <a:ext cx="130175"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5" name="Rectangle 63"/>
            <p:cNvSpPr>
              <a:spLocks noChangeArrowheads="1"/>
            </p:cNvSpPr>
            <p:nvPr/>
          </p:nvSpPr>
          <p:spPr bwMode="auto">
            <a:xfrm>
              <a:off x="7778751" y="722313"/>
              <a:ext cx="128588"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6" name="Rectangle 64"/>
            <p:cNvSpPr>
              <a:spLocks noChangeArrowheads="1"/>
            </p:cNvSpPr>
            <p:nvPr/>
          </p:nvSpPr>
          <p:spPr bwMode="auto">
            <a:xfrm>
              <a:off x="7913688" y="722313"/>
              <a:ext cx="128588"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7" name="Rectangle 65"/>
            <p:cNvSpPr>
              <a:spLocks noChangeArrowheads="1"/>
            </p:cNvSpPr>
            <p:nvPr/>
          </p:nvSpPr>
          <p:spPr bwMode="auto">
            <a:xfrm>
              <a:off x="8047038" y="722313"/>
              <a:ext cx="130175" cy="44450"/>
            </a:xfrm>
            <a:prstGeom prst="rect">
              <a:avLst/>
            </a:prstGeom>
            <a:solidFill>
              <a:srgbClr val="FFB0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8" name="Freeform 66"/>
            <p:cNvSpPr/>
            <p:nvPr/>
          </p:nvSpPr>
          <p:spPr bwMode="auto">
            <a:xfrm>
              <a:off x="7635876" y="373063"/>
              <a:ext cx="390525" cy="303213"/>
            </a:xfrm>
            <a:custGeom>
              <a:avLst/>
              <a:gdLst>
                <a:gd name="T0" fmla="*/ 176 w 378"/>
                <a:gd name="T1" fmla="*/ 22 h 292"/>
                <a:gd name="T2" fmla="*/ 209 w 378"/>
                <a:gd name="T3" fmla="*/ 30 h 292"/>
                <a:gd name="T4" fmla="*/ 235 w 378"/>
                <a:gd name="T5" fmla="*/ 19 h 292"/>
                <a:gd name="T6" fmla="*/ 282 w 378"/>
                <a:gd name="T7" fmla="*/ 2 h 292"/>
                <a:gd name="T8" fmla="*/ 327 w 378"/>
                <a:gd name="T9" fmla="*/ 19 h 292"/>
                <a:gd name="T10" fmla="*/ 335 w 378"/>
                <a:gd name="T11" fmla="*/ 28 h 292"/>
                <a:gd name="T12" fmla="*/ 342 w 378"/>
                <a:gd name="T13" fmla="*/ 31 h 292"/>
                <a:gd name="T14" fmla="*/ 354 w 378"/>
                <a:gd name="T15" fmla="*/ 53 h 292"/>
                <a:gd name="T16" fmla="*/ 352 w 378"/>
                <a:gd name="T17" fmla="*/ 80 h 292"/>
                <a:gd name="T18" fmla="*/ 372 w 378"/>
                <a:gd name="T19" fmla="*/ 149 h 292"/>
                <a:gd name="T20" fmla="*/ 369 w 378"/>
                <a:gd name="T21" fmla="*/ 163 h 292"/>
                <a:gd name="T22" fmla="*/ 353 w 378"/>
                <a:gd name="T23" fmla="*/ 178 h 292"/>
                <a:gd name="T24" fmla="*/ 362 w 378"/>
                <a:gd name="T25" fmla="*/ 208 h 292"/>
                <a:gd name="T26" fmla="*/ 376 w 378"/>
                <a:gd name="T27" fmla="*/ 242 h 292"/>
                <a:gd name="T28" fmla="*/ 368 w 378"/>
                <a:gd name="T29" fmla="*/ 277 h 292"/>
                <a:gd name="T30" fmla="*/ 338 w 378"/>
                <a:gd name="T31" fmla="*/ 291 h 292"/>
                <a:gd name="T32" fmla="*/ 304 w 378"/>
                <a:gd name="T33" fmla="*/ 288 h 292"/>
                <a:gd name="T34" fmla="*/ 274 w 378"/>
                <a:gd name="T35" fmla="*/ 283 h 292"/>
                <a:gd name="T36" fmla="*/ 258 w 378"/>
                <a:gd name="T37" fmla="*/ 284 h 292"/>
                <a:gd name="T38" fmla="*/ 244 w 378"/>
                <a:gd name="T39" fmla="*/ 276 h 292"/>
                <a:gd name="T40" fmla="*/ 239 w 378"/>
                <a:gd name="T41" fmla="*/ 266 h 292"/>
                <a:gd name="T42" fmla="*/ 229 w 378"/>
                <a:gd name="T43" fmla="*/ 267 h 292"/>
                <a:gd name="T44" fmla="*/ 221 w 378"/>
                <a:gd name="T45" fmla="*/ 275 h 292"/>
                <a:gd name="T46" fmla="*/ 174 w 378"/>
                <a:gd name="T47" fmla="*/ 283 h 292"/>
                <a:gd name="T48" fmla="*/ 158 w 378"/>
                <a:gd name="T49" fmla="*/ 277 h 292"/>
                <a:gd name="T50" fmla="*/ 141 w 378"/>
                <a:gd name="T51" fmla="*/ 275 h 292"/>
                <a:gd name="T52" fmla="*/ 82 w 378"/>
                <a:gd name="T53" fmla="*/ 276 h 292"/>
                <a:gd name="T54" fmla="*/ 77 w 378"/>
                <a:gd name="T55" fmla="*/ 275 h 292"/>
                <a:gd name="T56" fmla="*/ 75 w 378"/>
                <a:gd name="T57" fmla="*/ 273 h 292"/>
                <a:gd name="T58" fmla="*/ 60 w 378"/>
                <a:gd name="T59" fmla="*/ 271 h 292"/>
                <a:gd name="T60" fmla="*/ 18 w 378"/>
                <a:gd name="T61" fmla="*/ 269 h 292"/>
                <a:gd name="T62" fmla="*/ 5 w 378"/>
                <a:gd name="T63" fmla="*/ 244 h 292"/>
                <a:gd name="T64" fmla="*/ 2 w 378"/>
                <a:gd name="T65" fmla="*/ 218 h 292"/>
                <a:gd name="T66" fmla="*/ 20 w 378"/>
                <a:gd name="T67" fmla="*/ 177 h 292"/>
                <a:gd name="T68" fmla="*/ 5 w 378"/>
                <a:gd name="T69" fmla="*/ 128 h 292"/>
                <a:gd name="T70" fmla="*/ 32 w 378"/>
                <a:gd name="T71" fmla="*/ 62 h 292"/>
                <a:gd name="T72" fmla="*/ 57 w 378"/>
                <a:gd name="T73" fmla="*/ 31 h 292"/>
                <a:gd name="T74" fmla="*/ 73 w 378"/>
                <a:gd name="T75" fmla="*/ 15 h 292"/>
                <a:gd name="T76" fmla="*/ 116 w 378"/>
                <a:gd name="T77" fmla="*/ 10 h 292"/>
                <a:gd name="T78" fmla="*/ 160 w 378"/>
                <a:gd name="T79" fmla="*/ 21 h 292"/>
                <a:gd name="T80" fmla="*/ 176 w 378"/>
                <a:gd name="T81" fmla="*/ 2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78" h="292">
                  <a:moveTo>
                    <a:pt x="176" y="22"/>
                  </a:moveTo>
                  <a:cubicBezTo>
                    <a:pt x="187" y="24"/>
                    <a:pt x="198" y="31"/>
                    <a:pt x="209" y="30"/>
                  </a:cubicBezTo>
                  <a:cubicBezTo>
                    <a:pt x="219" y="30"/>
                    <a:pt x="227" y="24"/>
                    <a:pt x="235" y="19"/>
                  </a:cubicBezTo>
                  <a:cubicBezTo>
                    <a:pt x="249" y="10"/>
                    <a:pt x="265" y="3"/>
                    <a:pt x="282" y="2"/>
                  </a:cubicBezTo>
                  <a:cubicBezTo>
                    <a:pt x="298" y="0"/>
                    <a:pt x="316" y="6"/>
                    <a:pt x="327" y="19"/>
                  </a:cubicBezTo>
                  <a:cubicBezTo>
                    <a:pt x="329" y="22"/>
                    <a:pt x="332" y="26"/>
                    <a:pt x="335" y="28"/>
                  </a:cubicBezTo>
                  <a:cubicBezTo>
                    <a:pt x="337" y="29"/>
                    <a:pt x="340" y="30"/>
                    <a:pt x="342" y="31"/>
                  </a:cubicBezTo>
                  <a:cubicBezTo>
                    <a:pt x="350" y="35"/>
                    <a:pt x="354" y="44"/>
                    <a:pt x="354" y="53"/>
                  </a:cubicBezTo>
                  <a:cubicBezTo>
                    <a:pt x="354" y="62"/>
                    <a:pt x="352" y="71"/>
                    <a:pt x="352" y="80"/>
                  </a:cubicBezTo>
                  <a:cubicBezTo>
                    <a:pt x="353" y="104"/>
                    <a:pt x="370" y="125"/>
                    <a:pt x="372" y="149"/>
                  </a:cubicBezTo>
                  <a:cubicBezTo>
                    <a:pt x="372" y="154"/>
                    <a:pt x="372" y="159"/>
                    <a:pt x="369" y="163"/>
                  </a:cubicBezTo>
                  <a:cubicBezTo>
                    <a:pt x="365" y="169"/>
                    <a:pt x="357" y="171"/>
                    <a:pt x="353" y="178"/>
                  </a:cubicBezTo>
                  <a:cubicBezTo>
                    <a:pt x="348" y="187"/>
                    <a:pt x="355" y="199"/>
                    <a:pt x="362" y="208"/>
                  </a:cubicBezTo>
                  <a:cubicBezTo>
                    <a:pt x="369" y="218"/>
                    <a:pt x="374" y="230"/>
                    <a:pt x="376" y="242"/>
                  </a:cubicBezTo>
                  <a:cubicBezTo>
                    <a:pt x="378" y="254"/>
                    <a:pt x="376" y="267"/>
                    <a:pt x="368" y="277"/>
                  </a:cubicBezTo>
                  <a:cubicBezTo>
                    <a:pt x="361" y="285"/>
                    <a:pt x="349" y="290"/>
                    <a:pt x="338" y="291"/>
                  </a:cubicBezTo>
                  <a:cubicBezTo>
                    <a:pt x="327" y="292"/>
                    <a:pt x="315" y="290"/>
                    <a:pt x="304" y="288"/>
                  </a:cubicBezTo>
                  <a:cubicBezTo>
                    <a:pt x="294" y="286"/>
                    <a:pt x="285" y="283"/>
                    <a:pt x="274" y="283"/>
                  </a:cubicBezTo>
                  <a:cubicBezTo>
                    <a:pt x="269" y="283"/>
                    <a:pt x="263" y="285"/>
                    <a:pt x="258" y="284"/>
                  </a:cubicBezTo>
                  <a:cubicBezTo>
                    <a:pt x="252" y="283"/>
                    <a:pt x="246" y="281"/>
                    <a:pt x="244" y="276"/>
                  </a:cubicBezTo>
                  <a:cubicBezTo>
                    <a:pt x="242" y="273"/>
                    <a:pt x="242" y="269"/>
                    <a:pt x="239" y="266"/>
                  </a:cubicBezTo>
                  <a:cubicBezTo>
                    <a:pt x="236" y="264"/>
                    <a:pt x="232" y="265"/>
                    <a:pt x="229" y="267"/>
                  </a:cubicBezTo>
                  <a:cubicBezTo>
                    <a:pt x="225" y="269"/>
                    <a:pt x="223" y="272"/>
                    <a:pt x="221" y="275"/>
                  </a:cubicBezTo>
                  <a:cubicBezTo>
                    <a:pt x="209" y="287"/>
                    <a:pt x="189" y="289"/>
                    <a:pt x="174" y="283"/>
                  </a:cubicBezTo>
                  <a:cubicBezTo>
                    <a:pt x="168" y="281"/>
                    <a:pt x="163" y="278"/>
                    <a:pt x="158" y="277"/>
                  </a:cubicBezTo>
                  <a:cubicBezTo>
                    <a:pt x="152" y="275"/>
                    <a:pt x="147" y="275"/>
                    <a:pt x="141" y="275"/>
                  </a:cubicBezTo>
                  <a:cubicBezTo>
                    <a:pt x="122" y="275"/>
                    <a:pt x="102" y="275"/>
                    <a:pt x="82" y="276"/>
                  </a:cubicBezTo>
                  <a:cubicBezTo>
                    <a:pt x="81" y="276"/>
                    <a:pt x="79" y="276"/>
                    <a:pt x="77" y="275"/>
                  </a:cubicBezTo>
                  <a:cubicBezTo>
                    <a:pt x="76" y="275"/>
                    <a:pt x="76" y="274"/>
                    <a:pt x="75" y="273"/>
                  </a:cubicBezTo>
                  <a:cubicBezTo>
                    <a:pt x="72" y="269"/>
                    <a:pt x="65" y="270"/>
                    <a:pt x="60" y="271"/>
                  </a:cubicBezTo>
                  <a:cubicBezTo>
                    <a:pt x="46" y="275"/>
                    <a:pt x="29" y="278"/>
                    <a:pt x="18" y="269"/>
                  </a:cubicBezTo>
                  <a:cubicBezTo>
                    <a:pt x="11" y="263"/>
                    <a:pt x="7" y="253"/>
                    <a:pt x="5" y="244"/>
                  </a:cubicBezTo>
                  <a:cubicBezTo>
                    <a:pt x="3" y="236"/>
                    <a:pt x="0" y="227"/>
                    <a:pt x="2" y="218"/>
                  </a:cubicBezTo>
                  <a:cubicBezTo>
                    <a:pt x="5" y="204"/>
                    <a:pt x="18" y="192"/>
                    <a:pt x="20" y="177"/>
                  </a:cubicBezTo>
                  <a:cubicBezTo>
                    <a:pt x="22" y="160"/>
                    <a:pt x="9" y="145"/>
                    <a:pt x="5" y="128"/>
                  </a:cubicBezTo>
                  <a:cubicBezTo>
                    <a:pt x="1" y="104"/>
                    <a:pt x="17" y="81"/>
                    <a:pt x="32" y="62"/>
                  </a:cubicBezTo>
                  <a:cubicBezTo>
                    <a:pt x="41" y="51"/>
                    <a:pt x="49" y="41"/>
                    <a:pt x="57" y="31"/>
                  </a:cubicBezTo>
                  <a:cubicBezTo>
                    <a:pt x="62" y="25"/>
                    <a:pt x="66" y="19"/>
                    <a:pt x="73" y="15"/>
                  </a:cubicBezTo>
                  <a:cubicBezTo>
                    <a:pt x="85" y="7"/>
                    <a:pt x="102" y="7"/>
                    <a:pt x="116" y="10"/>
                  </a:cubicBezTo>
                  <a:cubicBezTo>
                    <a:pt x="131" y="14"/>
                    <a:pt x="145" y="20"/>
                    <a:pt x="160" y="21"/>
                  </a:cubicBezTo>
                  <a:cubicBezTo>
                    <a:pt x="165" y="21"/>
                    <a:pt x="171" y="21"/>
                    <a:pt x="176" y="22"/>
                  </a:cubicBezTo>
                  <a:close/>
                </a:path>
              </a:pathLst>
            </a:custGeom>
            <a:solidFill>
              <a:srgbClr val="39B3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9" name="Freeform 67"/>
            <p:cNvSpPr/>
            <p:nvPr/>
          </p:nvSpPr>
          <p:spPr bwMode="auto">
            <a:xfrm>
              <a:off x="7683501" y="407988"/>
              <a:ext cx="125413" cy="225425"/>
            </a:xfrm>
            <a:custGeom>
              <a:avLst/>
              <a:gdLst>
                <a:gd name="T0" fmla="*/ 33 w 122"/>
                <a:gd name="T1" fmla="*/ 198 h 217"/>
                <a:gd name="T2" fmla="*/ 45 w 122"/>
                <a:gd name="T3" fmla="*/ 111 h 217"/>
                <a:gd name="T4" fmla="*/ 54 w 122"/>
                <a:gd name="T5" fmla="*/ 73 h 217"/>
                <a:gd name="T6" fmla="*/ 73 w 122"/>
                <a:gd name="T7" fmla="*/ 30 h 217"/>
                <a:gd name="T8" fmla="*/ 62 w 122"/>
                <a:gd name="T9" fmla="*/ 32 h 217"/>
                <a:gd name="T10" fmla="*/ 75 w 122"/>
                <a:gd name="T11" fmla="*/ 67 h 217"/>
                <a:gd name="T12" fmla="*/ 79 w 122"/>
                <a:gd name="T13" fmla="*/ 115 h 217"/>
                <a:gd name="T14" fmla="*/ 89 w 122"/>
                <a:gd name="T15" fmla="*/ 198 h 217"/>
                <a:gd name="T16" fmla="*/ 117 w 122"/>
                <a:gd name="T17" fmla="*/ 190 h 217"/>
                <a:gd name="T18" fmla="*/ 106 w 122"/>
                <a:gd name="T19" fmla="*/ 73 h 217"/>
                <a:gd name="T20" fmla="*/ 66 w 122"/>
                <a:gd name="T21" fmla="*/ 2 h 217"/>
                <a:gd name="T22" fmla="*/ 22 w 122"/>
                <a:gd name="T23" fmla="*/ 79 h 217"/>
                <a:gd name="T24" fmla="*/ 3 w 122"/>
                <a:gd name="T25" fmla="*/ 198 h 217"/>
                <a:gd name="T26" fmla="*/ 33 w 122"/>
                <a:gd name="T27" fmla="*/ 198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217">
                  <a:moveTo>
                    <a:pt x="33" y="198"/>
                  </a:moveTo>
                  <a:cubicBezTo>
                    <a:pt x="36" y="169"/>
                    <a:pt x="39" y="140"/>
                    <a:pt x="45" y="111"/>
                  </a:cubicBezTo>
                  <a:cubicBezTo>
                    <a:pt x="47" y="98"/>
                    <a:pt x="51" y="86"/>
                    <a:pt x="54" y="73"/>
                  </a:cubicBezTo>
                  <a:cubicBezTo>
                    <a:pt x="57" y="63"/>
                    <a:pt x="63" y="35"/>
                    <a:pt x="73" y="30"/>
                  </a:cubicBezTo>
                  <a:cubicBezTo>
                    <a:pt x="69" y="31"/>
                    <a:pt x="66" y="31"/>
                    <a:pt x="62" y="32"/>
                  </a:cubicBezTo>
                  <a:cubicBezTo>
                    <a:pt x="70" y="33"/>
                    <a:pt x="74" y="60"/>
                    <a:pt x="75" y="67"/>
                  </a:cubicBezTo>
                  <a:cubicBezTo>
                    <a:pt x="78" y="83"/>
                    <a:pt x="78" y="99"/>
                    <a:pt x="79" y="115"/>
                  </a:cubicBezTo>
                  <a:cubicBezTo>
                    <a:pt x="80" y="143"/>
                    <a:pt x="82" y="171"/>
                    <a:pt x="89" y="198"/>
                  </a:cubicBezTo>
                  <a:cubicBezTo>
                    <a:pt x="93" y="217"/>
                    <a:pt x="122" y="209"/>
                    <a:pt x="117" y="190"/>
                  </a:cubicBezTo>
                  <a:cubicBezTo>
                    <a:pt x="108" y="152"/>
                    <a:pt x="111" y="112"/>
                    <a:pt x="106" y="73"/>
                  </a:cubicBezTo>
                  <a:cubicBezTo>
                    <a:pt x="103" y="52"/>
                    <a:pt x="97" y="0"/>
                    <a:pt x="66" y="2"/>
                  </a:cubicBezTo>
                  <a:cubicBezTo>
                    <a:pt x="37" y="4"/>
                    <a:pt x="27" y="57"/>
                    <a:pt x="22" y="79"/>
                  </a:cubicBezTo>
                  <a:cubicBezTo>
                    <a:pt x="12" y="118"/>
                    <a:pt x="7" y="158"/>
                    <a:pt x="3" y="198"/>
                  </a:cubicBezTo>
                  <a:cubicBezTo>
                    <a:pt x="0" y="217"/>
                    <a:pt x="31" y="217"/>
                    <a:pt x="33" y="19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0" name="Freeform 68"/>
            <p:cNvSpPr/>
            <p:nvPr/>
          </p:nvSpPr>
          <p:spPr bwMode="auto">
            <a:xfrm>
              <a:off x="7689851" y="536575"/>
              <a:ext cx="101600" cy="30163"/>
            </a:xfrm>
            <a:custGeom>
              <a:avLst/>
              <a:gdLst>
                <a:gd name="T0" fmla="*/ 20 w 99"/>
                <a:gd name="T1" fmla="*/ 30 h 30"/>
                <a:gd name="T2" fmla="*/ 80 w 99"/>
                <a:gd name="T3" fmla="*/ 30 h 30"/>
                <a:gd name="T4" fmla="*/ 80 w 99"/>
                <a:gd name="T5" fmla="*/ 0 h 30"/>
                <a:gd name="T6" fmla="*/ 20 w 99"/>
                <a:gd name="T7" fmla="*/ 0 h 30"/>
                <a:gd name="T8" fmla="*/ 20 w 99"/>
                <a:gd name="T9" fmla="*/ 30 h 30"/>
              </a:gdLst>
              <a:ahLst/>
              <a:cxnLst>
                <a:cxn ang="0">
                  <a:pos x="T0" y="T1"/>
                </a:cxn>
                <a:cxn ang="0">
                  <a:pos x="T2" y="T3"/>
                </a:cxn>
                <a:cxn ang="0">
                  <a:pos x="T4" y="T5"/>
                </a:cxn>
                <a:cxn ang="0">
                  <a:pos x="T6" y="T7"/>
                </a:cxn>
                <a:cxn ang="0">
                  <a:pos x="T8" y="T9"/>
                </a:cxn>
              </a:cxnLst>
              <a:rect l="0" t="0" r="r" b="b"/>
              <a:pathLst>
                <a:path w="99" h="30">
                  <a:moveTo>
                    <a:pt x="20" y="30"/>
                  </a:moveTo>
                  <a:cubicBezTo>
                    <a:pt x="40" y="30"/>
                    <a:pt x="60" y="30"/>
                    <a:pt x="80" y="30"/>
                  </a:cubicBezTo>
                  <a:cubicBezTo>
                    <a:pt x="99" y="30"/>
                    <a:pt x="99" y="0"/>
                    <a:pt x="80" y="0"/>
                  </a:cubicBezTo>
                  <a:cubicBezTo>
                    <a:pt x="60" y="0"/>
                    <a:pt x="40" y="0"/>
                    <a:pt x="20" y="0"/>
                  </a:cubicBezTo>
                  <a:cubicBezTo>
                    <a:pt x="0" y="0"/>
                    <a:pt x="0" y="30"/>
                    <a:pt x="20"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1" name="Freeform 69"/>
            <p:cNvSpPr/>
            <p:nvPr/>
          </p:nvSpPr>
          <p:spPr bwMode="auto">
            <a:xfrm>
              <a:off x="7812088" y="438150"/>
              <a:ext cx="46038" cy="188913"/>
            </a:xfrm>
            <a:custGeom>
              <a:avLst/>
              <a:gdLst>
                <a:gd name="T0" fmla="*/ 32 w 44"/>
                <a:gd name="T1" fmla="*/ 163 h 182"/>
                <a:gd name="T2" fmla="*/ 31 w 44"/>
                <a:gd name="T3" fmla="*/ 92 h 182"/>
                <a:gd name="T4" fmla="*/ 37 w 44"/>
                <a:gd name="T5" fmla="*/ 26 h 182"/>
                <a:gd name="T6" fmla="*/ 8 w 44"/>
                <a:gd name="T7" fmla="*/ 18 h 182"/>
                <a:gd name="T8" fmla="*/ 1 w 44"/>
                <a:gd name="T9" fmla="*/ 85 h 182"/>
                <a:gd name="T10" fmla="*/ 2 w 44"/>
                <a:gd name="T11" fmla="*/ 163 h 182"/>
                <a:gd name="T12" fmla="*/ 32 w 44"/>
                <a:gd name="T13" fmla="*/ 163 h 182"/>
              </a:gdLst>
              <a:ahLst/>
              <a:cxnLst>
                <a:cxn ang="0">
                  <a:pos x="T0" y="T1"/>
                </a:cxn>
                <a:cxn ang="0">
                  <a:pos x="T2" y="T3"/>
                </a:cxn>
                <a:cxn ang="0">
                  <a:pos x="T4" y="T5"/>
                </a:cxn>
                <a:cxn ang="0">
                  <a:pos x="T6" y="T7"/>
                </a:cxn>
                <a:cxn ang="0">
                  <a:pos x="T8" y="T9"/>
                </a:cxn>
                <a:cxn ang="0">
                  <a:pos x="T10" y="T11"/>
                </a:cxn>
                <a:cxn ang="0">
                  <a:pos x="T12" y="T13"/>
                </a:cxn>
              </a:cxnLst>
              <a:rect l="0" t="0" r="r" b="b"/>
              <a:pathLst>
                <a:path w="44" h="182">
                  <a:moveTo>
                    <a:pt x="32" y="163"/>
                  </a:moveTo>
                  <a:cubicBezTo>
                    <a:pt x="31" y="139"/>
                    <a:pt x="31" y="116"/>
                    <a:pt x="31" y="92"/>
                  </a:cubicBezTo>
                  <a:cubicBezTo>
                    <a:pt x="31" y="70"/>
                    <a:pt x="29" y="47"/>
                    <a:pt x="37" y="26"/>
                  </a:cubicBezTo>
                  <a:cubicBezTo>
                    <a:pt x="44" y="8"/>
                    <a:pt x="15" y="0"/>
                    <a:pt x="8" y="18"/>
                  </a:cubicBezTo>
                  <a:cubicBezTo>
                    <a:pt x="0" y="40"/>
                    <a:pt x="1" y="62"/>
                    <a:pt x="1" y="85"/>
                  </a:cubicBezTo>
                  <a:cubicBezTo>
                    <a:pt x="1" y="111"/>
                    <a:pt x="1" y="137"/>
                    <a:pt x="2" y="163"/>
                  </a:cubicBezTo>
                  <a:cubicBezTo>
                    <a:pt x="2" y="182"/>
                    <a:pt x="32" y="182"/>
                    <a:pt x="32" y="16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2" name="Freeform 70"/>
            <p:cNvSpPr/>
            <p:nvPr/>
          </p:nvSpPr>
          <p:spPr bwMode="auto">
            <a:xfrm>
              <a:off x="7807326" y="465138"/>
              <a:ext cx="92075" cy="76200"/>
            </a:xfrm>
            <a:custGeom>
              <a:avLst/>
              <a:gdLst>
                <a:gd name="T0" fmla="*/ 35 w 89"/>
                <a:gd name="T1" fmla="*/ 58 h 75"/>
                <a:gd name="T2" fmla="*/ 42 w 89"/>
                <a:gd name="T3" fmla="*/ 45 h 75"/>
                <a:gd name="T4" fmla="*/ 48 w 89"/>
                <a:gd name="T5" fmla="*/ 34 h 75"/>
                <a:gd name="T6" fmla="*/ 61 w 89"/>
                <a:gd name="T7" fmla="*/ 33 h 75"/>
                <a:gd name="T8" fmla="*/ 83 w 89"/>
                <a:gd name="T9" fmla="*/ 33 h 75"/>
                <a:gd name="T10" fmla="*/ 83 w 89"/>
                <a:gd name="T11" fmla="*/ 12 h 75"/>
                <a:gd name="T12" fmla="*/ 40 w 89"/>
                <a:gd name="T13" fmla="*/ 4 h 75"/>
                <a:gd name="T14" fmla="*/ 9 w 89"/>
                <a:gd name="T15" fmla="*/ 43 h 75"/>
                <a:gd name="T16" fmla="*/ 35 w 89"/>
                <a:gd name="T17" fmla="*/ 5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 h="75">
                  <a:moveTo>
                    <a:pt x="35" y="58"/>
                  </a:moveTo>
                  <a:cubicBezTo>
                    <a:pt x="37" y="53"/>
                    <a:pt x="39" y="49"/>
                    <a:pt x="42" y="45"/>
                  </a:cubicBezTo>
                  <a:cubicBezTo>
                    <a:pt x="43" y="42"/>
                    <a:pt x="45" y="36"/>
                    <a:pt x="48" y="34"/>
                  </a:cubicBezTo>
                  <a:cubicBezTo>
                    <a:pt x="50" y="32"/>
                    <a:pt x="59" y="31"/>
                    <a:pt x="61" y="33"/>
                  </a:cubicBezTo>
                  <a:cubicBezTo>
                    <a:pt x="67" y="39"/>
                    <a:pt x="77" y="38"/>
                    <a:pt x="83" y="33"/>
                  </a:cubicBezTo>
                  <a:cubicBezTo>
                    <a:pt x="89" y="27"/>
                    <a:pt x="88" y="18"/>
                    <a:pt x="83" y="12"/>
                  </a:cubicBezTo>
                  <a:cubicBezTo>
                    <a:pt x="73" y="0"/>
                    <a:pt x="53" y="0"/>
                    <a:pt x="40" y="4"/>
                  </a:cubicBezTo>
                  <a:cubicBezTo>
                    <a:pt x="22" y="10"/>
                    <a:pt x="17" y="28"/>
                    <a:pt x="9" y="43"/>
                  </a:cubicBezTo>
                  <a:cubicBezTo>
                    <a:pt x="0" y="60"/>
                    <a:pt x="26" y="75"/>
                    <a:pt x="35" y="5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3" name="Freeform 71"/>
            <p:cNvSpPr/>
            <p:nvPr/>
          </p:nvSpPr>
          <p:spPr bwMode="auto">
            <a:xfrm>
              <a:off x="7927976" y="411163"/>
              <a:ext cx="82550" cy="242888"/>
            </a:xfrm>
            <a:custGeom>
              <a:avLst/>
              <a:gdLst>
                <a:gd name="T0" fmla="*/ 11 w 80"/>
                <a:gd name="T1" fmla="*/ 19 h 234"/>
                <a:gd name="T2" fmla="*/ 4 w 80"/>
                <a:gd name="T3" fmla="*/ 170 h 234"/>
                <a:gd name="T4" fmla="*/ 63 w 80"/>
                <a:gd name="T5" fmla="*/ 217 h 234"/>
                <a:gd name="T6" fmla="*/ 48 w 80"/>
                <a:gd name="T7" fmla="*/ 191 h 234"/>
                <a:gd name="T8" fmla="*/ 34 w 80"/>
                <a:gd name="T9" fmla="*/ 110 h 234"/>
                <a:gd name="T10" fmla="*/ 41 w 80"/>
                <a:gd name="T11" fmla="*/ 19 h 234"/>
                <a:gd name="T12" fmla="*/ 11 w 80"/>
                <a:gd name="T13" fmla="*/ 19 h 234"/>
              </a:gdLst>
              <a:ahLst/>
              <a:cxnLst>
                <a:cxn ang="0">
                  <a:pos x="T0" y="T1"/>
                </a:cxn>
                <a:cxn ang="0">
                  <a:pos x="T2" y="T3"/>
                </a:cxn>
                <a:cxn ang="0">
                  <a:pos x="T4" y="T5"/>
                </a:cxn>
                <a:cxn ang="0">
                  <a:pos x="T6" y="T7"/>
                </a:cxn>
                <a:cxn ang="0">
                  <a:pos x="T8" y="T9"/>
                </a:cxn>
                <a:cxn ang="0">
                  <a:pos x="T10" y="T11"/>
                </a:cxn>
                <a:cxn ang="0">
                  <a:pos x="T12" y="T13"/>
                </a:cxn>
              </a:cxnLst>
              <a:rect l="0" t="0" r="r" b="b"/>
              <a:pathLst>
                <a:path w="80" h="234">
                  <a:moveTo>
                    <a:pt x="11" y="19"/>
                  </a:moveTo>
                  <a:cubicBezTo>
                    <a:pt x="6" y="69"/>
                    <a:pt x="0" y="120"/>
                    <a:pt x="4" y="170"/>
                  </a:cubicBezTo>
                  <a:cubicBezTo>
                    <a:pt x="6" y="201"/>
                    <a:pt x="29" y="234"/>
                    <a:pt x="63" y="217"/>
                  </a:cubicBezTo>
                  <a:cubicBezTo>
                    <a:pt x="80" y="208"/>
                    <a:pt x="65" y="182"/>
                    <a:pt x="48" y="191"/>
                  </a:cubicBezTo>
                  <a:cubicBezTo>
                    <a:pt x="29" y="200"/>
                    <a:pt x="34" y="118"/>
                    <a:pt x="34" y="110"/>
                  </a:cubicBezTo>
                  <a:cubicBezTo>
                    <a:pt x="35" y="80"/>
                    <a:pt x="38" y="50"/>
                    <a:pt x="41" y="19"/>
                  </a:cubicBezTo>
                  <a:cubicBezTo>
                    <a:pt x="43" y="0"/>
                    <a:pt x="13" y="0"/>
                    <a:pt x="11"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4" name="Freeform 72"/>
            <p:cNvSpPr/>
            <p:nvPr/>
          </p:nvSpPr>
          <p:spPr bwMode="auto">
            <a:xfrm>
              <a:off x="7900988" y="468313"/>
              <a:ext cx="98425" cy="33338"/>
            </a:xfrm>
            <a:custGeom>
              <a:avLst/>
              <a:gdLst>
                <a:gd name="T0" fmla="*/ 20 w 95"/>
                <a:gd name="T1" fmla="*/ 30 h 33"/>
                <a:gd name="T2" fmla="*/ 76 w 95"/>
                <a:gd name="T3" fmla="*/ 32 h 33"/>
                <a:gd name="T4" fmla="*/ 76 w 95"/>
                <a:gd name="T5" fmla="*/ 2 h 33"/>
                <a:gd name="T6" fmla="*/ 20 w 95"/>
                <a:gd name="T7" fmla="*/ 0 h 33"/>
                <a:gd name="T8" fmla="*/ 20 w 95"/>
                <a:gd name="T9" fmla="*/ 30 h 33"/>
              </a:gdLst>
              <a:ahLst/>
              <a:cxnLst>
                <a:cxn ang="0">
                  <a:pos x="T0" y="T1"/>
                </a:cxn>
                <a:cxn ang="0">
                  <a:pos x="T2" y="T3"/>
                </a:cxn>
                <a:cxn ang="0">
                  <a:pos x="T4" y="T5"/>
                </a:cxn>
                <a:cxn ang="0">
                  <a:pos x="T6" y="T7"/>
                </a:cxn>
                <a:cxn ang="0">
                  <a:pos x="T8" y="T9"/>
                </a:cxn>
              </a:cxnLst>
              <a:rect l="0" t="0" r="r" b="b"/>
              <a:pathLst>
                <a:path w="95" h="33">
                  <a:moveTo>
                    <a:pt x="20" y="30"/>
                  </a:moveTo>
                  <a:cubicBezTo>
                    <a:pt x="38" y="31"/>
                    <a:pt x="57" y="31"/>
                    <a:pt x="76" y="32"/>
                  </a:cubicBezTo>
                  <a:cubicBezTo>
                    <a:pt x="95" y="33"/>
                    <a:pt x="95" y="3"/>
                    <a:pt x="76" y="2"/>
                  </a:cubicBezTo>
                  <a:cubicBezTo>
                    <a:pt x="57" y="1"/>
                    <a:pt x="38" y="1"/>
                    <a:pt x="20" y="0"/>
                  </a:cubicBezTo>
                  <a:cubicBezTo>
                    <a:pt x="0" y="0"/>
                    <a:pt x="0" y="30"/>
                    <a:pt x="20"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05" name="Oval 73"/>
          <p:cNvSpPr>
            <a:spLocks noChangeArrowheads="1"/>
          </p:cNvSpPr>
          <p:nvPr/>
        </p:nvSpPr>
        <p:spPr bwMode="auto">
          <a:xfrm>
            <a:off x="3430864" y="2229271"/>
            <a:ext cx="1118236" cy="1118236"/>
          </a:xfrm>
          <a:prstGeom prst="ellipse">
            <a:avLst/>
          </a:prstGeom>
          <a:solidFill>
            <a:srgbClr val="A5BA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437" name="组合 436"/>
          <p:cNvGrpSpPr/>
          <p:nvPr/>
        </p:nvGrpSpPr>
        <p:grpSpPr>
          <a:xfrm>
            <a:off x="3755186" y="2433662"/>
            <a:ext cx="471281" cy="741550"/>
            <a:chOff x="4127501" y="192088"/>
            <a:chExt cx="442913" cy="696913"/>
          </a:xfrm>
        </p:grpSpPr>
        <p:sp>
          <p:nvSpPr>
            <p:cNvPr id="306" name="Freeform 74"/>
            <p:cNvSpPr/>
            <p:nvPr/>
          </p:nvSpPr>
          <p:spPr bwMode="auto">
            <a:xfrm>
              <a:off x="4127501" y="192088"/>
              <a:ext cx="442913" cy="501650"/>
            </a:xfrm>
            <a:custGeom>
              <a:avLst/>
              <a:gdLst>
                <a:gd name="T0" fmla="*/ 422 w 428"/>
                <a:gd name="T1" fmla="*/ 0 h 485"/>
                <a:gd name="T2" fmla="*/ 6 w 428"/>
                <a:gd name="T3" fmla="*/ 0 h 485"/>
                <a:gd name="T4" fmla="*/ 0 w 428"/>
                <a:gd name="T5" fmla="*/ 6 h 485"/>
                <a:gd name="T6" fmla="*/ 0 w 428"/>
                <a:gd name="T7" fmla="*/ 479 h 485"/>
                <a:gd name="T8" fmla="*/ 6 w 428"/>
                <a:gd name="T9" fmla="*/ 485 h 485"/>
                <a:gd name="T10" fmla="*/ 422 w 428"/>
                <a:gd name="T11" fmla="*/ 485 h 485"/>
                <a:gd name="T12" fmla="*/ 428 w 428"/>
                <a:gd name="T13" fmla="*/ 479 h 485"/>
                <a:gd name="T14" fmla="*/ 428 w 428"/>
                <a:gd name="T15" fmla="*/ 6 h 485"/>
                <a:gd name="T16" fmla="*/ 422 w 428"/>
                <a:gd name="T17" fmla="*/ 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8" h="485">
                  <a:moveTo>
                    <a:pt x="422" y="0"/>
                  </a:moveTo>
                  <a:cubicBezTo>
                    <a:pt x="6" y="0"/>
                    <a:pt x="6" y="0"/>
                    <a:pt x="6" y="0"/>
                  </a:cubicBezTo>
                  <a:cubicBezTo>
                    <a:pt x="3" y="0"/>
                    <a:pt x="0" y="3"/>
                    <a:pt x="0" y="6"/>
                  </a:cubicBezTo>
                  <a:cubicBezTo>
                    <a:pt x="0" y="479"/>
                    <a:pt x="0" y="479"/>
                    <a:pt x="0" y="479"/>
                  </a:cubicBezTo>
                  <a:cubicBezTo>
                    <a:pt x="0" y="482"/>
                    <a:pt x="3" y="485"/>
                    <a:pt x="6" y="485"/>
                  </a:cubicBezTo>
                  <a:cubicBezTo>
                    <a:pt x="422" y="485"/>
                    <a:pt x="422" y="485"/>
                    <a:pt x="422" y="485"/>
                  </a:cubicBezTo>
                  <a:cubicBezTo>
                    <a:pt x="426" y="485"/>
                    <a:pt x="428" y="482"/>
                    <a:pt x="428" y="479"/>
                  </a:cubicBezTo>
                  <a:cubicBezTo>
                    <a:pt x="428" y="6"/>
                    <a:pt x="428" y="6"/>
                    <a:pt x="428" y="6"/>
                  </a:cubicBezTo>
                  <a:cubicBezTo>
                    <a:pt x="428" y="3"/>
                    <a:pt x="426" y="0"/>
                    <a:pt x="422" y="0"/>
                  </a:cubicBezTo>
                  <a:close/>
                </a:path>
              </a:pathLst>
            </a:custGeom>
            <a:solidFill>
              <a:srgbClr val="1C84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7" name="Rectangle 75"/>
            <p:cNvSpPr>
              <a:spLocks noChangeArrowheads="1"/>
            </p:cNvSpPr>
            <p:nvPr/>
          </p:nvSpPr>
          <p:spPr bwMode="auto">
            <a:xfrm>
              <a:off x="4167188" y="230188"/>
              <a:ext cx="363538" cy="423863"/>
            </a:xfrm>
            <a:prstGeom prst="rect">
              <a:avLst/>
            </a:prstGeom>
            <a:solidFill>
              <a:srgbClr val="DCE2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8" name="Freeform 76"/>
            <p:cNvSpPr/>
            <p:nvPr/>
          </p:nvSpPr>
          <p:spPr bwMode="auto">
            <a:xfrm>
              <a:off x="4141788" y="693738"/>
              <a:ext cx="120650" cy="195263"/>
            </a:xfrm>
            <a:custGeom>
              <a:avLst/>
              <a:gdLst>
                <a:gd name="T0" fmla="*/ 49 w 76"/>
                <a:gd name="T1" fmla="*/ 0 h 123"/>
                <a:gd name="T2" fmla="*/ 0 w 76"/>
                <a:gd name="T3" fmla="*/ 123 h 123"/>
                <a:gd name="T4" fmla="*/ 28 w 76"/>
                <a:gd name="T5" fmla="*/ 123 h 123"/>
                <a:gd name="T6" fmla="*/ 76 w 76"/>
                <a:gd name="T7" fmla="*/ 0 h 123"/>
                <a:gd name="T8" fmla="*/ 49 w 76"/>
                <a:gd name="T9" fmla="*/ 0 h 123"/>
              </a:gdLst>
              <a:ahLst/>
              <a:cxnLst>
                <a:cxn ang="0">
                  <a:pos x="T0" y="T1"/>
                </a:cxn>
                <a:cxn ang="0">
                  <a:pos x="T2" y="T3"/>
                </a:cxn>
                <a:cxn ang="0">
                  <a:pos x="T4" y="T5"/>
                </a:cxn>
                <a:cxn ang="0">
                  <a:pos x="T6" y="T7"/>
                </a:cxn>
                <a:cxn ang="0">
                  <a:pos x="T8" y="T9"/>
                </a:cxn>
              </a:cxnLst>
              <a:rect l="0" t="0" r="r" b="b"/>
              <a:pathLst>
                <a:path w="76" h="123">
                  <a:moveTo>
                    <a:pt x="49" y="0"/>
                  </a:moveTo>
                  <a:lnTo>
                    <a:pt x="0" y="123"/>
                  </a:lnTo>
                  <a:lnTo>
                    <a:pt x="28" y="123"/>
                  </a:lnTo>
                  <a:lnTo>
                    <a:pt x="76" y="0"/>
                  </a:lnTo>
                  <a:lnTo>
                    <a:pt x="49" y="0"/>
                  </a:lnTo>
                  <a:close/>
                </a:path>
              </a:pathLst>
            </a:custGeom>
            <a:solidFill>
              <a:srgbClr val="0866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9" name="Freeform 77"/>
            <p:cNvSpPr/>
            <p:nvPr/>
          </p:nvSpPr>
          <p:spPr bwMode="auto">
            <a:xfrm>
              <a:off x="4433888" y="693738"/>
              <a:ext cx="120650" cy="195263"/>
            </a:xfrm>
            <a:custGeom>
              <a:avLst/>
              <a:gdLst>
                <a:gd name="T0" fmla="*/ 0 w 76"/>
                <a:gd name="T1" fmla="*/ 0 h 123"/>
                <a:gd name="T2" fmla="*/ 49 w 76"/>
                <a:gd name="T3" fmla="*/ 123 h 123"/>
                <a:gd name="T4" fmla="*/ 76 w 76"/>
                <a:gd name="T5" fmla="*/ 123 h 123"/>
                <a:gd name="T6" fmla="*/ 28 w 76"/>
                <a:gd name="T7" fmla="*/ 0 h 123"/>
                <a:gd name="T8" fmla="*/ 0 w 76"/>
                <a:gd name="T9" fmla="*/ 0 h 123"/>
              </a:gdLst>
              <a:ahLst/>
              <a:cxnLst>
                <a:cxn ang="0">
                  <a:pos x="T0" y="T1"/>
                </a:cxn>
                <a:cxn ang="0">
                  <a:pos x="T2" y="T3"/>
                </a:cxn>
                <a:cxn ang="0">
                  <a:pos x="T4" y="T5"/>
                </a:cxn>
                <a:cxn ang="0">
                  <a:pos x="T6" y="T7"/>
                </a:cxn>
                <a:cxn ang="0">
                  <a:pos x="T8" y="T9"/>
                </a:cxn>
              </a:cxnLst>
              <a:rect l="0" t="0" r="r" b="b"/>
              <a:pathLst>
                <a:path w="76" h="123">
                  <a:moveTo>
                    <a:pt x="0" y="0"/>
                  </a:moveTo>
                  <a:lnTo>
                    <a:pt x="49" y="123"/>
                  </a:lnTo>
                  <a:lnTo>
                    <a:pt x="76" y="123"/>
                  </a:lnTo>
                  <a:lnTo>
                    <a:pt x="28" y="0"/>
                  </a:lnTo>
                  <a:lnTo>
                    <a:pt x="0" y="0"/>
                  </a:lnTo>
                  <a:close/>
                </a:path>
              </a:pathLst>
            </a:custGeom>
            <a:solidFill>
              <a:srgbClr val="0866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0" name="Rectangle 78"/>
            <p:cNvSpPr>
              <a:spLocks noChangeArrowheads="1"/>
            </p:cNvSpPr>
            <p:nvPr/>
          </p:nvSpPr>
          <p:spPr bwMode="auto">
            <a:xfrm>
              <a:off x="4202113" y="766763"/>
              <a:ext cx="292100" cy="39688"/>
            </a:xfrm>
            <a:prstGeom prst="rect">
              <a:avLst/>
            </a:prstGeom>
            <a:solidFill>
              <a:srgbClr val="08667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1" name="Freeform 79"/>
            <p:cNvSpPr/>
            <p:nvPr/>
          </p:nvSpPr>
          <p:spPr bwMode="auto">
            <a:xfrm>
              <a:off x="4260851" y="288925"/>
              <a:ext cx="238125" cy="274638"/>
            </a:xfrm>
            <a:custGeom>
              <a:avLst/>
              <a:gdLst>
                <a:gd name="T0" fmla="*/ 186 w 229"/>
                <a:gd name="T1" fmla="*/ 18 h 265"/>
                <a:gd name="T2" fmla="*/ 213 w 229"/>
                <a:gd name="T3" fmla="*/ 66 h 265"/>
                <a:gd name="T4" fmla="*/ 214 w 229"/>
                <a:gd name="T5" fmla="*/ 79 h 265"/>
                <a:gd name="T6" fmla="*/ 211 w 229"/>
                <a:gd name="T7" fmla="*/ 97 h 265"/>
                <a:gd name="T8" fmla="*/ 227 w 229"/>
                <a:gd name="T9" fmla="*/ 128 h 265"/>
                <a:gd name="T10" fmla="*/ 228 w 229"/>
                <a:gd name="T11" fmla="*/ 135 h 265"/>
                <a:gd name="T12" fmla="*/ 219 w 229"/>
                <a:gd name="T13" fmla="*/ 141 h 265"/>
                <a:gd name="T14" fmla="*/ 212 w 229"/>
                <a:gd name="T15" fmla="*/ 148 h 265"/>
                <a:gd name="T16" fmla="*/ 214 w 229"/>
                <a:gd name="T17" fmla="*/ 152 h 265"/>
                <a:gd name="T18" fmla="*/ 212 w 229"/>
                <a:gd name="T19" fmla="*/ 160 h 265"/>
                <a:gd name="T20" fmla="*/ 204 w 229"/>
                <a:gd name="T21" fmla="*/ 164 h 265"/>
                <a:gd name="T22" fmla="*/ 209 w 229"/>
                <a:gd name="T23" fmla="*/ 170 h 265"/>
                <a:gd name="T24" fmla="*/ 207 w 229"/>
                <a:gd name="T25" fmla="*/ 177 h 265"/>
                <a:gd name="T26" fmla="*/ 205 w 229"/>
                <a:gd name="T27" fmla="*/ 179 h 265"/>
                <a:gd name="T28" fmla="*/ 206 w 229"/>
                <a:gd name="T29" fmla="*/ 190 h 265"/>
                <a:gd name="T30" fmla="*/ 196 w 229"/>
                <a:gd name="T31" fmla="*/ 202 h 265"/>
                <a:gd name="T32" fmla="*/ 179 w 229"/>
                <a:gd name="T33" fmla="*/ 200 h 265"/>
                <a:gd name="T34" fmla="*/ 149 w 229"/>
                <a:gd name="T35" fmla="*/ 200 h 265"/>
                <a:gd name="T36" fmla="*/ 135 w 229"/>
                <a:gd name="T37" fmla="*/ 231 h 265"/>
                <a:gd name="T38" fmla="*/ 124 w 229"/>
                <a:gd name="T39" fmla="*/ 265 h 265"/>
                <a:gd name="T40" fmla="*/ 96 w 229"/>
                <a:gd name="T41" fmla="*/ 261 h 265"/>
                <a:gd name="T42" fmla="*/ 0 w 229"/>
                <a:gd name="T43" fmla="*/ 257 h 265"/>
                <a:gd name="T44" fmla="*/ 36 w 229"/>
                <a:gd name="T45" fmla="*/ 234 h 265"/>
                <a:gd name="T46" fmla="*/ 49 w 229"/>
                <a:gd name="T47" fmla="*/ 186 h 265"/>
                <a:gd name="T48" fmla="*/ 47 w 229"/>
                <a:gd name="T49" fmla="*/ 169 h 265"/>
                <a:gd name="T50" fmla="*/ 39 w 229"/>
                <a:gd name="T51" fmla="*/ 153 h 265"/>
                <a:gd name="T52" fmla="*/ 29 w 229"/>
                <a:gd name="T53" fmla="*/ 129 h 265"/>
                <a:gd name="T54" fmla="*/ 37 w 229"/>
                <a:gd name="T55" fmla="*/ 79 h 265"/>
                <a:gd name="T56" fmla="*/ 44 w 229"/>
                <a:gd name="T57" fmla="*/ 61 h 265"/>
                <a:gd name="T58" fmla="*/ 91 w 229"/>
                <a:gd name="T59" fmla="*/ 16 h 265"/>
                <a:gd name="T60" fmla="*/ 131 w 229"/>
                <a:gd name="T61" fmla="*/ 1 h 265"/>
                <a:gd name="T62" fmla="*/ 145 w 229"/>
                <a:gd name="T63" fmla="*/ 0 h 265"/>
                <a:gd name="T64" fmla="*/ 169 w 229"/>
                <a:gd name="T65" fmla="*/ 6 h 265"/>
                <a:gd name="T66" fmla="*/ 186 w 229"/>
                <a:gd name="T67" fmla="*/ 18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9" h="265">
                  <a:moveTo>
                    <a:pt x="186" y="18"/>
                  </a:moveTo>
                  <a:cubicBezTo>
                    <a:pt x="200" y="31"/>
                    <a:pt x="209" y="48"/>
                    <a:pt x="213" y="66"/>
                  </a:cubicBezTo>
                  <a:cubicBezTo>
                    <a:pt x="214" y="70"/>
                    <a:pt x="215" y="75"/>
                    <a:pt x="214" y="79"/>
                  </a:cubicBezTo>
                  <a:cubicBezTo>
                    <a:pt x="214" y="85"/>
                    <a:pt x="211" y="91"/>
                    <a:pt x="211" y="97"/>
                  </a:cubicBezTo>
                  <a:cubicBezTo>
                    <a:pt x="211" y="109"/>
                    <a:pt x="220" y="118"/>
                    <a:pt x="227" y="128"/>
                  </a:cubicBezTo>
                  <a:cubicBezTo>
                    <a:pt x="228" y="130"/>
                    <a:pt x="229" y="132"/>
                    <a:pt x="228" y="135"/>
                  </a:cubicBezTo>
                  <a:cubicBezTo>
                    <a:pt x="228" y="138"/>
                    <a:pt x="223" y="140"/>
                    <a:pt x="219" y="141"/>
                  </a:cubicBezTo>
                  <a:cubicBezTo>
                    <a:pt x="215" y="142"/>
                    <a:pt x="211" y="144"/>
                    <a:pt x="212" y="148"/>
                  </a:cubicBezTo>
                  <a:cubicBezTo>
                    <a:pt x="212" y="150"/>
                    <a:pt x="213" y="151"/>
                    <a:pt x="214" y="152"/>
                  </a:cubicBezTo>
                  <a:cubicBezTo>
                    <a:pt x="215" y="155"/>
                    <a:pt x="214" y="158"/>
                    <a:pt x="212" y="160"/>
                  </a:cubicBezTo>
                  <a:cubicBezTo>
                    <a:pt x="209" y="162"/>
                    <a:pt x="207" y="163"/>
                    <a:pt x="204" y="164"/>
                  </a:cubicBezTo>
                  <a:cubicBezTo>
                    <a:pt x="206" y="166"/>
                    <a:pt x="208" y="168"/>
                    <a:pt x="209" y="170"/>
                  </a:cubicBezTo>
                  <a:cubicBezTo>
                    <a:pt x="209" y="173"/>
                    <a:pt x="209" y="176"/>
                    <a:pt x="207" y="177"/>
                  </a:cubicBezTo>
                  <a:cubicBezTo>
                    <a:pt x="206" y="178"/>
                    <a:pt x="205" y="178"/>
                    <a:pt x="205" y="179"/>
                  </a:cubicBezTo>
                  <a:cubicBezTo>
                    <a:pt x="202" y="182"/>
                    <a:pt x="205" y="186"/>
                    <a:pt x="206" y="190"/>
                  </a:cubicBezTo>
                  <a:cubicBezTo>
                    <a:pt x="207" y="195"/>
                    <a:pt x="201" y="200"/>
                    <a:pt x="196" y="202"/>
                  </a:cubicBezTo>
                  <a:cubicBezTo>
                    <a:pt x="190" y="203"/>
                    <a:pt x="184" y="201"/>
                    <a:pt x="179" y="200"/>
                  </a:cubicBezTo>
                  <a:cubicBezTo>
                    <a:pt x="167" y="197"/>
                    <a:pt x="159" y="194"/>
                    <a:pt x="149" y="200"/>
                  </a:cubicBezTo>
                  <a:cubicBezTo>
                    <a:pt x="143" y="204"/>
                    <a:pt x="138" y="225"/>
                    <a:pt x="135" y="231"/>
                  </a:cubicBezTo>
                  <a:cubicBezTo>
                    <a:pt x="129" y="241"/>
                    <a:pt x="129" y="252"/>
                    <a:pt x="124" y="265"/>
                  </a:cubicBezTo>
                  <a:cubicBezTo>
                    <a:pt x="115" y="264"/>
                    <a:pt x="105" y="263"/>
                    <a:pt x="96" y="261"/>
                  </a:cubicBezTo>
                  <a:cubicBezTo>
                    <a:pt x="65" y="256"/>
                    <a:pt x="32" y="263"/>
                    <a:pt x="0" y="257"/>
                  </a:cubicBezTo>
                  <a:cubicBezTo>
                    <a:pt x="13" y="251"/>
                    <a:pt x="27" y="245"/>
                    <a:pt x="36" y="234"/>
                  </a:cubicBezTo>
                  <a:cubicBezTo>
                    <a:pt x="46" y="221"/>
                    <a:pt x="49" y="203"/>
                    <a:pt x="49" y="186"/>
                  </a:cubicBezTo>
                  <a:cubicBezTo>
                    <a:pt x="49" y="181"/>
                    <a:pt x="49" y="175"/>
                    <a:pt x="47" y="169"/>
                  </a:cubicBezTo>
                  <a:cubicBezTo>
                    <a:pt x="45" y="163"/>
                    <a:pt x="42" y="158"/>
                    <a:pt x="39" y="153"/>
                  </a:cubicBezTo>
                  <a:cubicBezTo>
                    <a:pt x="34" y="145"/>
                    <a:pt x="31" y="137"/>
                    <a:pt x="29" y="129"/>
                  </a:cubicBezTo>
                  <a:cubicBezTo>
                    <a:pt x="26" y="112"/>
                    <a:pt x="32" y="95"/>
                    <a:pt x="37" y="79"/>
                  </a:cubicBezTo>
                  <a:cubicBezTo>
                    <a:pt x="39" y="73"/>
                    <a:pt x="40" y="67"/>
                    <a:pt x="44" y="61"/>
                  </a:cubicBezTo>
                  <a:cubicBezTo>
                    <a:pt x="55" y="43"/>
                    <a:pt x="72" y="27"/>
                    <a:pt x="91" y="16"/>
                  </a:cubicBezTo>
                  <a:cubicBezTo>
                    <a:pt x="103" y="9"/>
                    <a:pt x="116" y="3"/>
                    <a:pt x="131" y="1"/>
                  </a:cubicBezTo>
                  <a:cubicBezTo>
                    <a:pt x="135" y="1"/>
                    <a:pt x="140" y="0"/>
                    <a:pt x="145" y="0"/>
                  </a:cubicBezTo>
                  <a:cubicBezTo>
                    <a:pt x="153" y="1"/>
                    <a:pt x="161" y="3"/>
                    <a:pt x="169" y="6"/>
                  </a:cubicBezTo>
                  <a:cubicBezTo>
                    <a:pt x="176" y="7"/>
                    <a:pt x="185" y="12"/>
                    <a:pt x="186" y="18"/>
                  </a:cubicBezTo>
                  <a:close/>
                </a:path>
              </a:pathLst>
            </a:custGeom>
            <a:solidFill>
              <a:srgbClr val="F79E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2" name="Freeform 80"/>
            <p:cNvSpPr/>
            <p:nvPr/>
          </p:nvSpPr>
          <p:spPr bwMode="auto">
            <a:xfrm>
              <a:off x="4195763" y="266700"/>
              <a:ext cx="274638" cy="200025"/>
            </a:xfrm>
            <a:custGeom>
              <a:avLst/>
              <a:gdLst>
                <a:gd name="T0" fmla="*/ 65 w 265"/>
                <a:gd name="T1" fmla="*/ 161 h 193"/>
                <a:gd name="T2" fmla="*/ 41 w 265"/>
                <a:gd name="T3" fmla="*/ 150 h 193"/>
                <a:gd name="T4" fmla="*/ 6 w 265"/>
                <a:gd name="T5" fmla="*/ 124 h 193"/>
                <a:gd name="T6" fmla="*/ 6 w 265"/>
                <a:gd name="T7" fmla="*/ 99 h 193"/>
                <a:gd name="T8" fmla="*/ 6 w 265"/>
                <a:gd name="T9" fmla="*/ 56 h 193"/>
                <a:gd name="T10" fmla="*/ 30 w 265"/>
                <a:gd name="T11" fmla="*/ 40 h 193"/>
                <a:gd name="T12" fmla="*/ 58 w 265"/>
                <a:gd name="T13" fmla="*/ 52 h 193"/>
                <a:gd name="T14" fmla="*/ 75 w 265"/>
                <a:gd name="T15" fmla="*/ 34 h 193"/>
                <a:gd name="T16" fmla="*/ 104 w 265"/>
                <a:gd name="T17" fmla="*/ 8 h 193"/>
                <a:gd name="T18" fmla="*/ 141 w 265"/>
                <a:gd name="T19" fmla="*/ 6 h 193"/>
                <a:gd name="T20" fmla="*/ 156 w 265"/>
                <a:gd name="T21" fmla="*/ 13 h 193"/>
                <a:gd name="T22" fmla="*/ 168 w 265"/>
                <a:gd name="T23" fmla="*/ 11 h 193"/>
                <a:gd name="T24" fmla="*/ 193 w 265"/>
                <a:gd name="T25" fmla="*/ 4 h 193"/>
                <a:gd name="T26" fmla="*/ 219 w 265"/>
                <a:gd name="T27" fmla="*/ 13 h 193"/>
                <a:gd name="T28" fmla="*/ 256 w 265"/>
                <a:gd name="T29" fmla="*/ 33 h 193"/>
                <a:gd name="T30" fmla="*/ 263 w 265"/>
                <a:gd name="T31" fmla="*/ 38 h 193"/>
                <a:gd name="T32" fmla="*/ 263 w 265"/>
                <a:gd name="T33" fmla="*/ 47 h 193"/>
                <a:gd name="T34" fmla="*/ 259 w 265"/>
                <a:gd name="T35" fmla="*/ 49 h 193"/>
                <a:gd name="T36" fmla="*/ 237 w 265"/>
                <a:gd name="T37" fmla="*/ 53 h 193"/>
                <a:gd name="T38" fmla="*/ 220 w 265"/>
                <a:gd name="T39" fmla="*/ 66 h 193"/>
                <a:gd name="T40" fmla="*/ 217 w 265"/>
                <a:gd name="T41" fmla="*/ 75 h 193"/>
                <a:gd name="T42" fmla="*/ 193 w 265"/>
                <a:gd name="T43" fmla="*/ 87 h 193"/>
                <a:gd name="T44" fmla="*/ 191 w 265"/>
                <a:gd name="T45" fmla="*/ 108 h 193"/>
                <a:gd name="T46" fmla="*/ 163 w 265"/>
                <a:gd name="T47" fmla="*/ 131 h 193"/>
                <a:gd name="T48" fmla="*/ 153 w 265"/>
                <a:gd name="T49" fmla="*/ 151 h 193"/>
                <a:gd name="T50" fmla="*/ 145 w 265"/>
                <a:gd name="T51" fmla="*/ 156 h 193"/>
                <a:gd name="T52" fmla="*/ 128 w 265"/>
                <a:gd name="T53" fmla="*/ 176 h 193"/>
                <a:gd name="T54" fmla="*/ 108 w 265"/>
                <a:gd name="T55" fmla="*/ 192 h 193"/>
                <a:gd name="T56" fmla="*/ 94 w 265"/>
                <a:gd name="T57" fmla="*/ 191 h 193"/>
                <a:gd name="T58" fmla="*/ 77 w 265"/>
                <a:gd name="T59" fmla="*/ 183 h 193"/>
                <a:gd name="T60" fmla="*/ 65 w 265"/>
                <a:gd name="T61" fmla="*/ 16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5" h="193">
                  <a:moveTo>
                    <a:pt x="65" y="161"/>
                  </a:moveTo>
                  <a:cubicBezTo>
                    <a:pt x="59" y="154"/>
                    <a:pt x="50" y="152"/>
                    <a:pt x="41" y="150"/>
                  </a:cubicBezTo>
                  <a:cubicBezTo>
                    <a:pt x="26" y="146"/>
                    <a:pt x="11" y="138"/>
                    <a:pt x="6" y="124"/>
                  </a:cubicBezTo>
                  <a:cubicBezTo>
                    <a:pt x="4" y="116"/>
                    <a:pt x="6" y="107"/>
                    <a:pt x="6" y="99"/>
                  </a:cubicBezTo>
                  <a:cubicBezTo>
                    <a:pt x="6" y="84"/>
                    <a:pt x="0" y="69"/>
                    <a:pt x="6" y="56"/>
                  </a:cubicBezTo>
                  <a:cubicBezTo>
                    <a:pt x="10" y="46"/>
                    <a:pt x="20" y="40"/>
                    <a:pt x="30" y="40"/>
                  </a:cubicBezTo>
                  <a:cubicBezTo>
                    <a:pt x="41" y="39"/>
                    <a:pt x="51" y="44"/>
                    <a:pt x="58" y="52"/>
                  </a:cubicBezTo>
                  <a:cubicBezTo>
                    <a:pt x="63" y="46"/>
                    <a:pt x="69" y="40"/>
                    <a:pt x="75" y="34"/>
                  </a:cubicBezTo>
                  <a:cubicBezTo>
                    <a:pt x="83" y="24"/>
                    <a:pt x="92" y="14"/>
                    <a:pt x="104" y="8"/>
                  </a:cubicBezTo>
                  <a:cubicBezTo>
                    <a:pt x="115" y="2"/>
                    <a:pt x="130" y="0"/>
                    <a:pt x="141" y="6"/>
                  </a:cubicBezTo>
                  <a:cubicBezTo>
                    <a:pt x="146" y="8"/>
                    <a:pt x="150" y="12"/>
                    <a:pt x="156" y="13"/>
                  </a:cubicBezTo>
                  <a:cubicBezTo>
                    <a:pt x="160" y="14"/>
                    <a:pt x="164" y="12"/>
                    <a:pt x="168" y="11"/>
                  </a:cubicBezTo>
                  <a:cubicBezTo>
                    <a:pt x="176" y="7"/>
                    <a:pt x="184" y="4"/>
                    <a:pt x="193" y="4"/>
                  </a:cubicBezTo>
                  <a:cubicBezTo>
                    <a:pt x="202" y="4"/>
                    <a:pt x="211" y="9"/>
                    <a:pt x="219" y="13"/>
                  </a:cubicBezTo>
                  <a:cubicBezTo>
                    <a:pt x="231" y="20"/>
                    <a:pt x="243" y="26"/>
                    <a:pt x="256" y="33"/>
                  </a:cubicBezTo>
                  <a:cubicBezTo>
                    <a:pt x="258" y="35"/>
                    <a:pt x="261" y="36"/>
                    <a:pt x="263" y="38"/>
                  </a:cubicBezTo>
                  <a:cubicBezTo>
                    <a:pt x="265" y="41"/>
                    <a:pt x="265" y="44"/>
                    <a:pt x="263" y="47"/>
                  </a:cubicBezTo>
                  <a:cubicBezTo>
                    <a:pt x="262" y="48"/>
                    <a:pt x="260" y="49"/>
                    <a:pt x="259" y="49"/>
                  </a:cubicBezTo>
                  <a:cubicBezTo>
                    <a:pt x="252" y="51"/>
                    <a:pt x="244" y="51"/>
                    <a:pt x="237" y="53"/>
                  </a:cubicBezTo>
                  <a:cubicBezTo>
                    <a:pt x="230" y="55"/>
                    <a:pt x="223" y="59"/>
                    <a:pt x="220" y="66"/>
                  </a:cubicBezTo>
                  <a:cubicBezTo>
                    <a:pt x="219" y="69"/>
                    <a:pt x="219" y="72"/>
                    <a:pt x="217" y="75"/>
                  </a:cubicBezTo>
                  <a:cubicBezTo>
                    <a:pt x="212" y="82"/>
                    <a:pt x="199" y="79"/>
                    <a:pt x="193" y="87"/>
                  </a:cubicBezTo>
                  <a:cubicBezTo>
                    <a:pt x="189" y="92"/>
                    <a:pt x="193" y="101"/>
                    <a:pt x="191" y="108"/>
                  </a:cubicBezTo>
                  <a:cubicBezTo>
                    <a:pt x="188" y="120"/>
                    <a:pt x="171" y="121"/>
                    <a:pt x="163" y="131"/>
                  </a:cubicBezTo>
                  <a:cubicBezTo>
                    <a:pt x="159" y="137"/>
                    <a:pt x="159" y="146"/>
                    <a:pt x="153" y="151"/>
                  </a:cubicBezTo>
                  <a:cubicBezTo>
                    <a:pt x="151" y="153"/>
                    <a:pt x="148" y="154"/>
                    <a:pt x="145" y="156"/>
                  </a:cubicBezTo>
                  <a:cubicBezTo>
                    <a:pt x="138" y="161"/>
                    <a:pt x="133" y="169"/>
                    <a:pt x="128" y="176"/>
                  </a:cubicBezTo>
                  <a:cubicBezTo>
                    <a:pt x="123" y="183"/>
                    <a:pt x="117" y="190"/>
                    <a:pt x="108" y="192"/>
                  </a:cubicBezTo>
                  <a:cubicBezTo>
                    <a:pt x="104" y="193"/>
                    <a:pt x="99" y="192"/>
                    <a:pt x="94" y="191"/>
                  </a:cubicBezTo>
                  <a:cubicBezTo>
                    <a:pt x="88" y="190"/>
                    <a:pt x="81" y="188"/>
                    <a:pt x="77" y="183"/>
                  </a:cubicBezTo>
                  <a:cubicBezTo>
                    <a:pt x="71" y="177"/>
                    <a:pt x="70" y="168"/>
                    <a:pt x="65" y="161"/>
                  </a:cubicBez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3" name="Freeform 81"/>
            <p:cNvSpPr/>
            <p:nvPr/>
          </p:nvSpPr>
          <p:spPr bwMode="auto">
            <a:xfrm>
              <a:off x="4230688" y="511175"/>
              <a:ext cx="244475" cy="104775"/>
            </a:xfrm>
            <a:custGeom>
              <a:avLst/>
              <a:gdLst>
                <a:gd name="T0" fmla="*/ 145 w 236"/>
                <a:gd name="T1" fmla="*/ 39 h 101"/>
                <a:gd name="T2" fmla="*/ 236 w 236"/>
                <a:gd name="T3" fmla="*/ 101 h 101"/>
                <a:gd name="T4" fmla="*/ 65 w 236"/>
                <a:gd name="T5" fmla="*/ 55 h 101"/>
                <a:gd name="T6" fmla="*/ 0 w 236"/>
                <a:gd name="T7" fmla="*/ 72 h 101"/>
                <a:gd name="T8" fmla="*/ 145 w 236"/>
                <a:gd name="T9" fmla="*/ 39 h 101"/>
              </a:gdLst>
              <a:ahLst/>
              <a:cxnLst>
                <a:cxn ang="0">
                  <a:pos x="T0" y="T1"/>
                </a:cxn>
                <a:cxn ang="0">
                  <a:pos x="T2" y="T3"/>
                </a:cxn>
                <a:cxn ang="0">
                  <a:pos x="T4" y="T5"/>
                </a:cxn>
                <a:cxn ang="0">
                  <a:pos x="T6" y="T7"/>
                </a:cxn>
                <a:cxn ang="0">
                  <a:pos x="T8" y="T9"/>
                </a:cxn>
              </a:cxnLst>
              <a:rect l="0" t="0" r="r" b="b"/>
              <a:pathLst>
                <a:path w="236" h="101">
                  <a:moveTo>
                    <a:pt x="145" y="39"/>
                  </a:moveTo>
                  <a:cubicBezTo>
                    <a:pt x="179" y="52"/>
                    <a:pt x="211" y="73"/>
                    <a:pt x="236" y="101"/>
                  </a:cubicBezTo>
                  <a:cubicBezTo>
                    <a:pt x="185" y="68"/>
                    <a:pt x="125" y="52"/>
                    <a:pt x="65" y="55"/>
                  </a:cubicBezTo>
                  <a:cubicBezTo>
                    <a:pt x="42" y="56"/>
                    <a:pt x="19" y="59"/>
                    <a:pt x="0" y="72"/>
                  </a:cubicBezTo>
                  <a:cubicBezTo>
                    <a:pt x="9" y="58"/>
                    <a:pt x="46" y="0"/>
                    <a:pt x="145" y="39"/>
                  </a:cubicBezTo>
                  <a:close/>
                </a:path>
              </a:pathLst>
            </a:custGeom>
            <a:solidFill>
              <a:srgbClr val="BE3F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14" name="Oval 82"/>
          <p:cNvSpPr>
            <a:spLocks noChangeArrowheads="1"/>
          </p:cNvSpPr>
          <p:nvPr/>
        </p:nvSpPr>
        <p:spPr bwMode="auto">
          <a:xfrm>
            <a:off x="6200858" y="2229271"/>
            <a:ext cx="1118236" cy="1118236"/>
          </a:xfrm>
          <a:prstGeom prst="ellipse">
            <a:avLst/>
          </a:prstGeom>
          <a:solidFill>
            <a:srgbClr val="EC68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440" name="组合 439"/>
          <p:cNvGrpSpPr/>
          <p:nvPr/>
        </p:nvGrpSpPr>
        <p:grpSpPr>
          <a:xfrm>
            <a:off x="6433964" y="2462378"/>
            <a:ext cx="652023" cy="653712"/>
            <a:chOff x="6372226" y="219075"/>
            <a:chExt cx="612775" cy="614363"/>
          </a:xfrm>
        </p:grpSpPr>
        <p:sp>
          <p:nvSpPr>
            <p:cNvPr id="315" name="Freeform 83"/>
            <p:cNvSpPr/>
            <p:nvPr/>
          </p:nvSpPr>
          <p:spPr bwMode="auto">
            <a:xfrm>
              <a:off x="6629401" y="477838"/>
              <a:ext cx="355600" cy="355600"/>
            </a:xfrm>
            <a:custGeom>
              <a:avLst/>
              <a:gdLst>
                <a:gd name="T0" fmla="*/ 0 w 224"/>
                <a:gd name="T1" fmla="*/ 0 h 224"/>
                <a:gd name="T2" fmla="*/ 64 w 224"/>
                <a:gd name="T3" fmla="*/ 224 h 224"/>
                <a:gd name="T4" fmla="*/ 119 w 224"/>
                <a:gd name="T5" fmla="*/ 119 h 224"/>
                <a:gd name="T6" fmla="*/ 224 w 224"/>
                <a:gd name="T7" fmla="*/ 64 h 224"/>
                <a:gd name="T8" fmla="*/ 0 w 224"/>
                <a:gd name="T9" fmla="*/ 0 h 224"/>
              </a:gdLst>
              <a:ahLst/>
              <a:cxnLst>
                <a:cxn ang="0">
                  <a:pos x="T0" y="T1"/>
                </a:cxn>
                <a:cxn ang="0">
                  <a:pos x="T2" y="T3"/>
                </a:cxn>
                <a:cxn ang="0">
                  <a:pos x="T4" y="T5"/>
                </a:cxn>
                <a:cxn ang="0">
                  <a:pos x="T6" y="T7"/>
                </a:cxn>
                <a:cxn ang="0">
                  <a:pos x="T8" y="T9"/>
                </a:cxn>
              </a:cxnLst>
              <a:rect l="0" t="0" r="r" b="b"/>
              <a:pathLst>
                <a:path w="224" h="224">
                  <a:moveTo>
                    <a:pt x="0" y="0"/>
                  </a:moveTo>
                  <a:lnTo>
                    <a:pt x="64" y="224"/>
                  </a:lnTo>
                  <a:lnTo>
                    <a:pt x="119" y="119"/>
                  </a:lnTo>
                  <a:lnTo>
                    <a:pt x="224" y="64"/>
                  </a:lnTo>
                  <a:lnTo>
                    <a:pt x="0" y="0"/>
                  </a:ln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6" name="Freeform 84"/>
            <p:cNvSpPr/>
            <p:nvPr/>
          </p:nvSpPr>
          <p:spPr bwMode="auto">
            <a:xfrm>
              <a:off x="6408738" y="254000"/>
              <a:ext cx="414338" cy="415925"/>
            </a:xfrm>
            <a:custGeom>
              <a:avLst/>
              <a:gdLst>
                <a:gd name="T0" fmla="*/ 31 w 402"/>
                <a:gd name="T1" fmla="*/ 402 h 402"/>
                <a:gd name="T2" fmla="*/ 0 w 402"/>
                <a:gd name="T3" fmla="*/ 402 h 402"/>
                <a:gd name="T4" fmla="*/ 402 w 402"/>
                <a:gd name="T5" fmla="*/ 0 h 402"/>
                <a:gd name="T6" fmla="*/ 402 w 402"/>
                <a:gd name="T7" fmla="*/ 32 h 402"/>
                <a:gd name="T8" fmla="*/ 31 w 402"/>
                <a:gd name="T9" fmla="*/ 402 h 402"/>
              </a:gdLst>
              <a:ahLst/>
              <a:cxnLst>
                <a:cxn ang="0">
                  <a:pos x="T0" y="T1"/>
                </a:cxn>
                <a:cxn ang="0">
                  <a:pos x="T2" y="T3"/>
                </a:cxn>
                <a:cxn ang="0">
                  <a:pos x="T4" y="T5"/>
                </a:cxn>
                <a:cxn ang="0">
                  <a:pos x="T6" y="T7"/>
                </a:cxn>
                <a:cxn ang="0">
                  <a:pos x="T8" y="T9"/>
                </a:cxn>
              </a:cxnLst>
              <a:rect l="0" t="0" r="r" b="b"/>
              <a:pathLst>
                <a:path w="402" h="402">
                  <a:moveTo>
                    <a:pt x="31" y="402"/>
                  </a:moveTo>
                  <a:cubicBezTo>
                    <a:pt x="0" y="402"/>
                    <a:pt x="0" y="402"/>
                    <a:pt x="0" y="402"/>
                  </a:cubicBezTo>
                  <a:cubicBezTo>
                    <a:pt x="0" y="181"/>
                    <a:pt x="180" y="0"/>
                    <a:pt x="402" y="0"/>
                  </a:cubicBezTo>
                  <a:cubicBezTo>
                    <a:pt x="402" y="32"/>
                    <a:pt x="402" y="32"/>
                    <a:pt x="402" y="32"/>
                  </a:cubicBezTo>
                  <a:cubicBezTo>
                    <a:pt x="197" y="32"/>
                    <a:pt x="31" y="198"/>
                    <a:pt x="31" y="402"/>
                  </a:cubicBezTo>
                  <a:close/>
                </a:path>
              </a:pathLst>
            </a:custGeom>
            <a:solidFill>
              <a:srgbClr val="517F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7" name="Rectangle 85"/>
            <p:cNvSpPr>
              <a:spLocks noChangeArrowheads="1"/>
            </p:cNvSpPr>
            <p:nvPr/>
          </p:nvSpPr>
          <p:spPr bwMode="auto">
            <a:xfrm>
              <a:off x="6494463" y="339725"/>
              <a:ext cx="104775" cy="106363"/>
            </a:xfrm>
            <a:prstGeom prst="rect">
              <a:avLst/>
            </a:prstGeom>
            <a:solidFill>
              <a:srgbClr val="0C2C4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8" name="Rectangle 86"/>
            <p:cNvSpPr>
              <a:spLocks noChangeArrowheads="1"/>
            </p:cNvSpPr>
            <p:nvPr/>
          </p:nvSpPr>
          <p:spPr bwMode="auto">
            <a:xfrm>
              <a:off x="6791326" y="219075"/>
              <a:ext cx="115888" cy="114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9" name="Rectangle 87"/>
            <p:cNvSpPr>
              <a:spLocks noChangeArrowheads="1"/>
            </p:cNvSpPr>
            <p:nvPr/>
          </p:nvSpPr>
          <p:spPr bwMode="auto">
            <a:xfrm>
              <a:off x="6372226" y="655638"/>
              <a:ext cx="114300" cy="114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20" name="Oval 88"/>
          <p:cNvSpPr>
            <a:spLocks noChangeArrowheads="1"/>
          </p:cNvSpPr>
          <p:nvPr/>
        </p:nvSpPr>
        <p:spPr bwMode="auto">
          <a:xfrm>
            <a:off x="4815861" y="2229271"/>
            <a:ext cx="1118236" cy="1118236"/>
          </a:xfrm>
          <a:prstGeom prst="ellipse">
            <a:avLst/>
          </a:prstGeom>
          <a:solidFill>
            <a:srgbClr val="8ADB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438" name="组合 437"/>
          <p:cNvGrpSpPr/>
          <p:nvPr/>
        </p:nvGrpSpPr>
        <p:grpSpPr>
          <a:xfrm>
            <a:off x="5013494" y="2404946"/>
            <a:ext cx="670604" cy="697631"/>
            <a:chOff x="5173663" y="165100"/>
            <a:chExt cx="630238" cy="655638"/>
          </a:xfrm>
        </p:grpSpPr>
        <p:sp>
          <p:nvSpPr>
            <p:cNvPr id="321" name="Freeform 89"/>
            <p:cNvSpPr/>
            <p:nvPr/>
          </p:nvSpPr>
          <p:spPr bwMode="auto">
            <a:xfrm>
              <a:off x="5173663" y="669925"/>
              <a:ext cx="506413" cy="150813"/>
            </a:xfrm>
            <a:custGeom>
              <a:avLst/>
              <a:gdLst>
                <a:gd name="T0" fmla="*/ 81 w 489"/>
                <a:gd name="T1" fmla="*/ 62 h 147"/>
                <a:gd name="T2" fmla="*/ 89 w 489"/>
                <a:gd name="T3" fmla="*/ 76 h 147"/>
                <a:gd name="T4" fmla="*/ 85 w 489"/>
                <a:gd name="T5" fmla="*/ 79 h 147"/>
                <a:gd name="T6" fmla="*/ 50 w 489"/>
                <a:gd name="T7" fmla="*/ 85 h 147"/>
                <a:gd name="T8" fmla="*/ 19 w 489"/>
                <a:gd name="T9" fmla="*/ 88 h 147"/>
                <a:gd name="T10" fmla="*/ 2 w 489"/>
                <a:gd name="T11" fmla="*/ 113 h 147"/>
                <a:gd name="T12" fmla="*/ 18 w 489"/>
                <a:gd name="T13" fmla="*/ 127 h 147"/>
                <a:gd name="T14" fmla="*/ 51 w 489"/>
                <a:gd name="T15" fmla="*/ 130 h 147"/>
                <a:gd name="T16" fmla="*/ 117 w 489"/>
                <a:gd name="T17" fmla="*/ 127 h 147"/>
                <a:gd name="T18" fmla="*/ 124 w 489"/>
                <a:gd name="T19" fmla="*/ 129 h 147"/>
                <a:gd name="T20" fmla="*/ 130 w 489"/>
                <a:gd name="T21" fmla="*/ 137 h 147"/>
                <a:gd name="T22" fmla="*/ 158 w 489"/>
                <a:gd name="T23" fmla="*/ 147 h 147"/>
                <a:gd name="T24" fmla="*/ 183 w 489"/>
                <a:gd name="T25" fmla="*/ 145 h 147"/>
                <a:gd name="T26" fmla="*/ 230 w 489"/>
                <a:gd name="T27" fmla="*/ 131 h 147"/>
                <a:gd name="T28" fmla="*/ 299 w 489"/>
                <a:gd name="T29" fmla="*/ 130 h 147"/>
                <a:gd name="T30" fmla="*/ 374 w 489"/>
                <a:gd name="T31" fmla="*/ 131 h 147"/>
                <a:gd name="T32" fmla="*/ 400 w 489"/>
                <a:gd name="T33" fmla="*/ 127 h 147"/>
                <a:gd name="T34" fmla="*/ 409 w 489"/>
                <a:gd name="T35" fmla="*/ 105 h 147"/>
                <a:gd name="T36" fmla="*/ 392 w 489"/>
                <a:gd name="T37" fmla="*/ 82 h 147"/>
                <a:gd name="T38" fmla="*/ 414 w 489"/>
                <a:gd name="T39" fmla="*/ 71 h 147"/>
                <a:gd name="T40" fmla="*/ 463 w 489"/>
                <a:gd name="T41" fmla="*/ 61 h 147"/>
                <a:gd name="T42" fmla="*/ 485 w 489"/>
                <a:gd name="T43" fmla="*/ 31 h 147"/>
                <a:gd name="T44" fmla="*/ 453 w 489"/>
                <a:gd name="T45" fmla="*/ 15 h 147"/>
                <a:gd name="T46" fmla="*/ 382 w 489"/>
                <a:gd name="T47" fmla="*/ 28 h 147"/>
                <a:gd name="T48" fmla="*/ 348 w 489"/>
                <a:gd name="T49" fmla="*/ 38 h 147"/>
                <a:gd name="T50" fmla="*/ 298 w 489"/>
                <a:gd name="T51" fmla="*/ 16 h 147"/>
                <a:gd name="T52" fmla="*/ 209 w 489"/>
                <a:gd name="T53" fmla="*/ 0 h 147"/>
                <a:gd name="T54" fmla="*/ 177 w 489"/>
                <a:gd name="T55" fmla="*/ 6 h 147"/>
                <a:gd name="T56" fmla="*/ 167 w 489"/>
                <a:gd name="T57" fmla="*/ 26 h 147"/>
                <a:gd name="T58" fmla="*/ 183 w 489"/>
                <a:gd name="T59" fmla="*/ 37 h 147"/>
                <a:gd name="T60" fmla="*/ 210 w 489"/>
                <a:gd name="T61" fmla="*/ 47 h 147"/>
                <a:gd name="T62" fmla="*/ 107 w 489"/>
                <a:gd name="T63" fmla="*/ 42 h 147"/>
                <a:gd name="T64" fmla="*/ 87 w 489"/>
                <a:gd name="T65" fmla="*/ 45 h 147"/>
                <a:gd name="T66" fmla="*/ 81 w 489"/>
                <a:gd name="T67" fmla="*/ 62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89" h="147">
                  <a:moveTo>
                    <a:pt x="81" y="62"/>
                  </a:moveTo>
                  <a:cubicBezTo>
                    <a:pt x="84" y="67"/>
                    <a:pt x="92" y="71"/>
                    <a:pt x="89" y="76"/>
                  </a:cubicBezTo>
                  <a:cubicBezTo>
                    <a:pt x="88" y="77"/>
                    <a:pt x="86" y="78"/>
                    <a:pt x="85" y="79"/>
                  </a:cubicBezTo>
                  <a:cubicBezTo>
                    <a:pt x="74" y="82"/>
                    <a:pt x="62" y="84"/>
                    <a:pt x="50" y="85"/>
                  </a:cubicBezTo>
                  <a:cubicBezTo>
                    <a:pt x="40" y="85"/>
                    <a:pt x="29" y="84"/>
                    <a:pt x="19" y="88"/>
                  </a:cubicBezTo>
                  <a:cubicBezTo>
                    <a:pt x="8" y="92"/>
                    <a:pt x="0" y="102"/>
                    <a:pt x="2" y="113"/>
                  </a:cubicBezTo>
                  <a:cubicBezTo>
                    <a:pt x="4" y="120"/>
                    <a:pt x="11" y="125"/>
                    <a:pt x="18" y="127"/>
                  </a:cubicBezTo>
                  <a:cubicBezTo>
                    <a:pt x="28" y="132"/>
                    <a:pt x="40" y="131"/>
                    <a:pt x="51" y="130"/>
                  </a:cubicBezTo>
                  <a:cubicBezTo>
                    <a:pt x="73" y="129"/>
                    <a:pt x="95" y="128"/>
                    <a:pt x="117" y="127"/>
                  </a:cubicBezTo>
                  <a:cubicBezTo>
                    <a:pt x="119" y="127"/>
                    <a:pt x="122" y="127"/>
                    <a:pt x="124" y="129"/>
                  </a:cubicBezTo>
                  <a:cubicBezTo>
                    <a:pt x="127" y="130"/>
                    <a:pt x="128" y="134"/>
                    <a:pt x="130" y="137"/>
                  </a:cubicBezTo>
                  <a:cubicBezTo>
                    <a:pt x="136" y="146"/>
                    <a:pt x="148" y="147"/>
                    <a:pt x="158" y="147"/>
                  </a:cubicBezTo>
                  <a:cubicBezTo>
                    <a:pt x="166" y="147"/>
                    <a:pt x="175" y="147"/>
                    <a:pt x="183" y="145"/>
                  </a:cubicBezTo>
                  <a:cubicBezTo>
                    <a:pt x="199" y="143"/>
                    <a:pt x="214" y="134"/>
                    <a:pt x="230" y="131"/>
                  </a:cubicBezTo>
                  <a:cubicBezTo>
                    <a:pt x="252" y="125"/>
                    <a:pt x="276" y="129"/>
                    <a:pt x="299" y="130"/>
                  </a:cubicBezTo>
                  <a:cubicBezTo>
                    <a:pt x="324" y="132"/>
                    <a:pt x="349" y="132"/>
                    <a:pt x="374" y="131"/>
                  </a:cubicBezTo>
                  <a:cubicBezTo>
                    <a:pt x="383" y="131"/>
                    <a:pt x="392" y="131"/>
                    <a:pt x="400" y="127"/>
                  </a:cubicBezTo>
                  <a:cubicBezTo>
                    <a:pt x="407" y="122"/>
                    <a:pt x="413" y="113"/>
                    <a:pt x="409" y="105"/>
                  </a:cubicBezTo>
                  <a:cubicBezTo>
                    <a:pt x="405" y="96"/>
                    <a:pt x="391" y="91"/>
                    <a:pt x="392" y="82"/>
                  </a:cubicBezTo>
                  <a:cubicBezTo>
                    <a:pt x="393" y="73"/>
                    <a:pt x="405" y="71"/>
                    <a:pt x="414" y="71"/>
                  </a:cubicBezTo>
                  <a:cubicBezTo>
                    <a:pt x="431" y="71"/>
                    <a:pt x="447" y="67"/>
                    <a:pt x="463" y="61"/>
                  </a:cubicBezTo>
                  <a:cubicBezTo>
                    <a:pt x="475" y="56"/>
                    <a:pt x="489" y="44"/>
                    <a:pt x="485" y="31"/>
                  </a:cubicBezTo>
                  <a:cubicBezTo>
                    <a:pt x="482" y="18"/>
                    <a:pt x="466" y="15"/>
                    <a:pt x="453" y="15"/>
                  </a:cubicBezTo>
                  <a:cubicBezTo>
                    <a:pt x="429" y="15"/>
                    <a:pt x="405" y="19"/>
                    <a:pt x="382" y="28"/>
                  </a:cubicBezTo>
                  <a:cubicBezTo>
                    <a:pt x="371" y="32"/>
                    <a:pt x="360" y="38"/>
                    <a:pt x="348" y="38"/>
                  </a:cubicBezTo>
                  <a:cubicBezTo>
                    <a:pt x="330" y="37"/>
                    <a:pt x="314" y="24"/>
                    <a:pt x="298" y="16"/>
                  </a:cubicBezTo>
                  <a:cubicBezTo>
                    <a:pt x="271" y="2"/>
                    <a:pt x="240" y="0"/>
                    <a:pt x="209" y="0"/>
                  </a:cubicBezTo>
                  <a:cubicBezTo>
                    <a:pt x="198" y="0"/>
                    <a:pt x="186" y="0"/>
                    <a:pt x="177" y="6"/>
                  </a:cubicBezTo>
                  <a:cubicBezTo>
                    <a:pt x="170" y="10"/>
                    <a:pt x="164" y="18"/>
                    <a:pt x="167" y="26"/>
                  </a:cubicBezTo>
                  <a:cubicBezTo>
                    <a:pt x="169" y="32"/>
                    <a:pt x="176" y="35"/>
                    <a:pt x="183" y="37"/>
                  </a:cubicBezTo>
                  <a:cubicBezTo>
                    <a:pt x="192" y="41"/>
                    <a:pt x="201" y="44"/>
                    <a:pt x="210" y="47"/>
                  </a:cubicBezTo>
                  <a:cubicBezTo>
                    <a:pt x="176" y="45"/>
                    <a:pt x="142" y="44"/>
                    <a:pt x="107" y="42"/>
                  </a:cubicBezTo>
                  <a:cubicBezTo>
                    <a:pt x="100" y="41"/>
                    <a:pt x="93" y="41"/>
                    <a:pt x="87" y="45"/>
                  </a:cubicBezTo>
                  <a:cubicBezTo>
                    <a:pt x="81" y="48"/>
                    <a:pt x="77" y="56"/>
                    <a:pt x="81" y="62"/>
                  </a:cubicBezTo>
                  <a:close/>
                </a:path>
              </a:pathLst>
            </a:custGeom>
            <a:solidFill>
              <a:srgbClr val="1C84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2" name="Freeform 90"/>
            <p:cNvSpPr/>
            <p:nvPr/>
          </p:nvSpPr>
          <p:spPr bwMode="auto">
            <a:xfrm>
              <a:off x="5370513" y="574675"/>
              <a:ext cx="200025" cy="209550"/>
            </a:xfrm>
            <a:custGeom>
              <a:avLst/>
              <a:gdLst>
                <a:gd name="T0" fmla="*/ 183 w 193"/>
                <a:gd name="T1" fmla="*/ 37 h 202"/>
                <a:gd name="T2" fmla="*/ 190 w 193"/>
                <a:gd name="T3" fmla="*/ 88 h 202"/>
                <a:gd name="T4" fmla="*/ 128 w 193"/>
                <a:gd name="T5" fmla="*/ 176 h 202"/>
                <a:gd name="T6" fmla="*/ 0 w 193"/>
                <a:gd name="T7" fmla="*/ 170 h 202"/>
                <a:gd name="T8" fmla="*/ 50 w 193"/>
                <a:gd name="T9" fmla="*/ 118 h 202"/>
                <a:gd name="T10" fmla="*/ 69 w 193"/>
                <a:gd name="T11" fmla="*/ 43 h 202"/>
                <a:gd name="T12" fmla="*/ 116 w 193"/>
                <a:gd name="T13" fmla="*/ 5 h 202"/>
                <a:gd name="T14" fmla="*/ 173 w 193"/>
                <a:gd name="T15" fmla="*/ 22 h 202"/>
                <a:gd name="T16" fmla="*/ 183 w 193"/>
                <a:gd name="T17" fmla="*/ 3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202">
                  <a:moveTo>
                    <a:pt x="183" y="37"/>
                  </a:moveTo>
                  <a:cubicBezTo>
                    <a:pt x="191" y="53"/>
                    <a:pt x="193" y="71"/>
                    <a:pt x="190" y="88"/>
                  </a:cubicBezTo>
                  <a:cubicBezTo>
                    <a:pt x="183" y="125"/>
                    <a:pt x="160" y="154"/>
                    <a:pt x="128" y="176"/>
                  </a:cubicBezTo>
                  <a:cubicBezTo>
                    <a:pt x="90" y="202"/>
                    <a:pt x="41" y="186"/>
                    <a:pt x="0" y="170"/>
                  </a:cubicBezTo>
                  <a:cubicBezTo>
                    <a:pt x="26" y="168"/>
                    <a:pt x="44" y="143"/>
                    <a:pt x="50" y="118"/>
                  </a:cubicBezTo>
                  <a:cubicBezTo>
                    <a:pt x="57" y="93"/>
                    <a:pt x="57" y="66"/>
                    <a:pt x="69" y="43"/>
                  </a:cubicBezTo>
                  <a:cubicBezTo>
                    <a:pt x="78" y="25"/>
                    <a:pt x="95" y="10"/>
                    <a:pt x="116" y="5"/>
                  </a:cubicBezTo>
                  <a:cubicBezTo>
                    <a:pt x="136" y="0"/>
                    <a:pt x="159" y="6"/>
                    <a:pt x="173" y="22"/>
                  </a:cubicBezTo>
                  <a:cubicBezTo>
                    <a:pt x="177" y="26"/>
                    <a:pt x="181" y="32"/>
                    <a:pt x="183" y="37"/>
                  </a:cubicBezTo>
                  <a:close/>
                </a:path>
              </a:pathLst>
            </a:custGeom>
            <a:solidFill>
              <a:srgbClr val="E652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3" name="Freeform 91"/>
            <p:cNvSpPr/>
            <p:nvPr/>
          </p:nvSpPr>
          <p:spPr bwMode="auto">
            <a:xfrm>
              <a:off x="5489576" y="568325"/>
              <a:ext cx="77788" cy="60325"/>
            </a:xfrm>
            <a:custGeom>
              <a:avLst/>
              <a:gdLst>
                <a:gd name="T0" fmla="*/ 70 w 76"/>
                <a:gd name="T1" fmla="*/ 49 h 59"/>
                <a:gd name="T2" fmla="*/ 28 w 76"/>
                <a:gd name="T3" fmla="*/ 47 h 59"/>
                <a:gd name="T4" fmla="*/ 6 w 76"/>
                <a:gd name="T5" fmla="*/ 10 h 59"/>
                <a:gd name="T6" fmla="*/ 49 w 76"/>
                <a:gd name="T7" fmla="*/ 12 h 59"/>
                <a:gd name="T8" fmla="*/ 70 w 76"/>
                <a:gd name="T9" fmla="*/ 49 h 59"/>
              </a:gdLst>
              <a:ahLst/>
              <a:cxnLst>
                <a:cxn ang="0">
                  <a:pos x="T0" y="T1"/>
                </a:cxn>
                <a:cxn ang="0">
                  <a:pos x="T2" y="T3"/>
                </a:cxn>
                <a:cxn ang="0">
                  <a:pos x="T4" y="T5"/>
                </a:cxn>
                <a:cxn ang="0">
                  <a:pos x="T6" y="T7"/>
                </a:cxn>
                <a:cxn ang="0">
                  <a:pos x="T8" y="T9"/>
                </a:cxn>
              </a:cxnLst>
              <a:rect l="0" t="0" r="r" b="b"/>
              <a:pathLst>
                <a:path w="76" h="59">
                  <a:moveTo>
                    <a:pt x="70" y="49"/>
                  </a:moveTo>
                  <a:cubicBezTo>
                    <a:pt x="64" y="59"/>
                    <a:pt x="45" y="58"/>
                    <a:pt x="28" y="47"/>
                  </a:cubicBezTo>
                  <a:cubicBezTo>
                    <a:pt x="10" y="36"/>
                    <a:pt x="0" y="20"/>
                    <a:pt x="6" y="10"/>
                  </a:cubicBezTo>
                  <a:cubicBezTo>
                    <a:pt x="12" y="0"/>
                    <a:pt x="31" y="1"/>
                    <a:pt x="49" y="12"/>
                  </a:cubicBezTo>
                  <a:cubicBezTo>
                    <a:pt x="66" y="23"/>
                    <a:pt x="76" y="39"/>
                    <a:pt x="70" y="49"/>
                  </a:cubicBez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4" name="Freeform 92"/>
            <p:cNvSpPr/>
            <p:nvPr/>
          </p:nvSpPr>
          <p:spPr bwMode="auto">
            <a:xfrm>
              <a:off x="5568951" y="165100"/>
              <a:ext cx="234950" cy="338138"/>
            </a:xfrm>
            <a:custGeom>
              <a:avLst/>
              <a:gdLst>
                <a:gd name="T0" fmla="*/ 214 w 227"/>
                <a:gd name="T1" fmla="*/ 6 h 328"/>
                <a:gd name="T2" fmla="*/ 0 w 227"/>
                <a:gd name="T3" fmla="*/ 296 h 328"/>
                <a:gd name="T4" fmla="*/ 54 w 227"/>
                <a:gd name="T5" fmla="*/ 328 h 328"/>
                <a:gd name="T6" fmla="*/ 214 w 227"/>
                <a:gd name="T7" fmla="*/ 6 h 328"/>
              </a:gdLst>
              <a:ahLst/>
              <a:cxnLst>
                <a:cxn ang="0">
                  <a:pos x="T0" y="T1"/>
                </a:cxn>
                <a:cxn ang="0">
                  <a:pos x="T2" y="T3"/>
                </a:cxn>
                <a:cxn ang="0">
                  <a:pos x="T4" y="T5"/>
                </a:cxn>
                <a:cxn ang="0">
                  <a:pos x="T6" y="T7"/>
                </a:cxn>
              </a:cxnLst>
              <a:rect l="0" t="0" r="r" b="b"/>
              <a:pathLst>
                <a:path w="227" h="328">
                  <a:moveTo>
                    <a:pt x="214" y="6"/>
                  </a:moveTo>
                  <a:cubicBezTo>
                    <a:pt x="198" y="0"/>
                    <a:pt x="103" y="128"/>
                    <a:pt x="0" y="296"/>
                  </a:cubicBezTo>
                  <a:cubicBezTo>
                    <a:pt x="54" y="328"/>
                    <a:pt x="54" y="328"/>
                    <a:pt x="54" y="328"/>
                  </a:cubicBezTo>
                  <a:cubicBezTo>
                    <a:pt x="156" y="160"/>
                    <a:pt x="227" y="17"/>
                    <a:pt x="214" y="6"/>
                  </a:cubicBez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5" name="Freeform 93"/>
            <p:cNvSpPr/>
            <p:nvPr/>
          </p:nvSpPr>
          <p:spPr bwMode="auto">
            <a:xfrm>
              <a:off x="5503863" y="469900"/>
              <a:ext cx="120650" cy="147638"/>
            </a:xfrm>
            <a:custGeom>
              <a:avLst/>
              <a:gdLst>
                <a:gd name="T0" fmla="*/ 63 w 117"/>
                <a:gd name="T1" fmla="*/ 0 h 142"/>
                <a:gd name="T2" fmla="*/ 46 w 117"/>
                <a:gd name="T3" fmla="*/ 27 h 142"/>
                <a:gd name="T4" fmla="*/ 2 w 117"/>
                <a:gd name="T5" fmla="*/ 101 h 142"/>
                <a:gd name="T6" fmla="*/ 20 w 117"/>
                <a:gd name="T7" fmla="*/ 131 h 142"/>
                <a:gd name="T8" fmla="*/ 55 w 117"/>
                <a:gd name="T9" fmla="*/ 133 h 142"/>
                <a:gd name="T10" fmla="*/ 100 w 117"/>
                <a:gd name="T11" fmla="*/ 60 h 142"/>
                <a:gd name="T12" fmla="*/ 117 w 117"/>
                <a:gd name="T13" fmla="*/ 32 h 142"/>
                <a:gd name="T14" fmla="*/ 63 w 117"/>
                <a:gd name="T15" fmla="*/ 0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142">
                  <a:moveTo>
                    <a:pt x="63" y="0"/>
                  </a:moveTo>
                  <a:cubicBezTo>
                    <a:pt x="57" y="9"/>
                    <a:pt x="52" y="18"/>
                    <a:pt x="46" y="27"/>
                  </a:cubicBezTo>
                  <a:cubicBezTo>
                    <a:pt x="31" y="52"/>
                    <a:pt x="16" y="77"/>
                    <a:pt x="2" y="101"/>
                  </a:cubicBezTo>
                  <a:cubicBezTo>
                    <a:pt x="0" y="117"/>
                    <a:pt x="10" y="124"/>
                    <a:pt x="20" y="131"/>
                  </a:cubicBezTo>
                  <a:cubicBezTo>
                    <a:pt x="30" y="137"/>
                    <a:pt x="41" y="142"/>
                    <a:pt x="55" y="133"/>
                  </a:cubicBezTo>
                  <a:cubicBezTo>
                    <a:pt x="70" y="109"/>
                    <a:pt x="85" y="85"/>
                    <a:pt x="100" y="60"/>
                  </a:cubicBezTo>
                  <a:cubicBezTo>
                    <a:pt x="106" y="51"/>
                    <a:pt x="111" y="42"/>
                    <a:pt x="117" y="32"/>
                  </a:cubicBezTo>
                  <a:lnTo>
                    <a:pt x="63" y="0"/>
                  </a:lnTo>
                  <a:close/>
                </a:path>
              </a:pathLst>
            </a:custGeom>
            <a:solidFill>
              <a:srgbClr val="ECF0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26" name="Freeform 94"/>
          <p:cNvSpPr/>
          <p:nvPr/>
        </p:nvSpPr>
        <p:spPr bwMode="auto">
          <a:xfrm>
            <a:off x="6251533" y="3465749"/>
            <a:ext cx="1118236" cy="893576"/>
          </a:xfrm>
          <a:custGeom>
            <a:avLst/>
            <a:gdLst>
              <a:gd name="T0" fmla="*/ 1016 w 1016"/>
              <a:gd name="T1" fmla="*/ 508 h 812"/>
              <a:gd name="T2" fmla="*/ 984 w 1016"/>
              <a:gd name="T3" fmla="*/ 330 h 812"/>
              <a:gd name="T4" fmla="*/ 904 w 1016"/>
              <a:gd name="T5" fmla="*/ 190 h 812"/>
              <a:gd name="T6" fmla="*/ 508 w 1016"/>
              <a:gd name="T7" fmla="*/ 0 h 812"/>
              <a:gd name="T8" fmla="*/ 37 w 1016"/>
              <a:gd name="T9" fmla="*/ 318 h 812"/>
              <a:gd name="T10" fmla="*/ 0 w 1016"/>
              <a:gd name="T11" fmla="*/ 508 h 812"/>
              <a:gd name="T12" fmla="*/ 36 w 1016"/>
              <a:gd name="T13" fmla="*/ 697 h 812"/>
              <a:gd name="T14" fmla="*/ 100 w 1016"/>
              <a:gd name="T15" fmla="*/ 812 h 812"/>
              <a:gd name="T16" fmla="*/ 915 w 1016"/>
              <a:gd name="T17" fmla="*/ 812 h 812"/>
              <a:gd name="T18" fmla="*/ 1016 w 1016"/>
              <a:gd name="T19" fmla="*/ 508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6" h="812">
                <a:moveTo>
                  <a:pt x="1016" y="508"/>
                </a:moveTo>
                <a:cubicBezTo>
                  <a:pt x="1016" y="445"/>
                  <a:pt x="1004" y="385"/>
                  <a:pt x="984" y="330"/>
                </a:cubicBezTo>
                <a:cubicBezTo>
                  <a:pt x="965" y="279"/>
                  <a:pt x="937" y="232"/>
                  <a:pt x="904" y="190"/>
                </a:cubicBezTo>
                <a:cubicBezTo>
                  <a:pt x="811" y="74"/>
                  <a:pt x="668" y="0"/>
                  <a:pt x="508" y="0"/>
                </a:cubicBezTo>
                <a:cubicBezTo>
                  <a:pt x="295" y="0"/>
                  <a:pt x="112" y="132"/>
                  <a:pt x="37" y="318"/>
                </a:cubicBezTo>
                <a:cubicBezTo>
                  <a:pt x="13" y="377"/>
                  <a:pt x="0" y="441"/>
                  <a:pt x="0" y="508"/>
                </a:cubicBezTo>
                <a:cubicBezTo>
                  <a:pt x="0" y="575"/>
                  <a:pt x="13" y="638"/>
                  <a:pt x="36" y="697"/>
                </a:cubicBezTo>
                <a:cubicBezTo>
                  <a:pt x="52" y="738"/>
                  <a:pt x="74" y="777"/>
                  <a:pt x="100" y="812"/>
                </a:cubicBezTo>
                <a:cubicBezTo>
                  <a:pt x="915" y="812"/>
                  <a:pt x="915" y="812"/>
                  <a:pt x="915" y="812"/>
                </a:cubicBezTo>
                <a:cubicBezTo>
                  <a:pt x="978" y="727"/>
                  <a:pt x="1016" y="622"/>
                  <a:pt x="1016" y="508"/>
                </a:cubicBezTo>
                <a:close/>
              </a:path>
            </a:pathLst>
          </a:custGeom>
          <a:solidFill>
            <a:srgbClr val="FFD4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7" name="Freeform 95"/>
          <p:cNvSpPr/>
          <p:nvPr/>
        </p:nvSpPr>
        <p:spPr bwMode="auto">
          <a:xfrm>
            <a:off x="6361329" y="4359325"/>
            <a:ext cx="896954" cy="224661"/>
          </a:xfrm>
          <a:custGeom>
            <a:avLst/>
            <a:gdLst>
              <a:gd name="T0" fmla="*/ 0 w 815"/>
              <a:gd name="T1" fmla="*/ 0 h 204"/>
              <a:gd name="T2" fmla="*/ 408 w 815"/>
              <a:gd name="T3" fmla="*/ 204 h 204"/>
              <a:gd name="T4" fmla="*/ 815 w 815"/>
              <a:gd name="T5" fmla="*/ 0 h 204"/>
              <a:gd name="T6" fmla="*/ 0 w 815"/>
              <a:gd name="T7" fmla="*/ 0 h 204"/>
            </a:gdLst>
            <a:ahLst/>
            <a:cxnLst>
              <a:cxn ang="0">
                <a:pos x="T0" y="T1"/>
              </a:cxn>
              <a:cxn ang="0">
                <a:pos x="T2" y="T3"/>
              </a:cxn>
              <a:cxn ang="0">
                <a:pos x="T4" y="T5"/>
              </a:cxn>
              <a:cxn ang="0">
                <a:pos x="T6" y="T7"/>
              </a:cxn>
            </a:cxnLst>
            <a:rect l="0" t="0" r="r" b="b"/>
            <a:pathLst>
              <a:path w="815" h="204">
                <a:moveTo>
                  <a:pt x="0" y="0"/>
                </a:moveTo>
                <a:cubicBezTo>
                  <a:pt x="93" y="124"/>
                  <a:pt x="241" y="204"/>
                  <a:pt x="408" y="204"/>
                </a:cubicBezTo>
                <a:cubicBezTo>
                  <a:pt x="575" y="204"/>
                  <a:pt x="723" y="124"/>
                  <a:pt x="815" y="0"/>
                </a:cubicBezTo>
                <a:lnTo>
                  <a:pt x="0" y="0"/>
                </a:lnTo>
                <a:close/>
              </a:path>
            </a:pathLst>
          </a:custGeom>
          <a:solidFill>
            <a:srgbClr val="B787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442" name="组合 441"/>
          <p:cNvGrpSpPr/>
          <p:nvPr/>
        </p:nvGrpSpPr>
        <p:grpSpPr>
          <a:xfrm>
            <a:off x="6601192" y="3590748"/>
            <a:ext cx="420606" cy="866549"/>
            <a:chOff x="6529388" y="1279525"/>
            <a:chExt cx="395288" cy="814388"/>
          </a:xfrm>
        </p:grpSpPr>
        <p:sp>
          <p:nvSpPr>
            <p:cNvPr id="328" name="Freeform 96"/>
            <p:cNvSpPr/>
            <p:nvPr/>
          </p:nvSpPr>
          <p:spPr bwMode="auto">
            <a:xfrm>
              <a:off x="6553201" y="1443038"/>
              <a:ext cx="346075" cy="650875"/>
            </a:xfrm>
            <a:custGeom>
              <a:avLst/>
              <a:gdLst>
                <a:gd name="T0" fmla="*/ 311 w 334"/>
                <a:gd name="T1" fmla="*/ 0 h 630"/>
                <a:gd name="T2" fmla="*/ 22 w 334"/>
                <a:gd name="T3" fmla="*/ 0 h 630"/>
                <a:gd name="T4" fmla="*/ 0 w 334"/>
                <a:gd name="T5" fmla="*/ 18 h 630"/>
                <a:gd name="T6" fmla="*/ 0 w 334"/>
                <a:gd name="T7" fmla="*/ 609 h 630"/>
                <a:gd name="T8" fmla="*/ 26 w 334"/>
                <a:gd name="T9" fmla="*/ 630 h 630"/>
                <a:gd name="T10" fmla="*/ 308 w 334"/>
                <a:gd name="T11" fmla="*/ 630 h 630"/>
                <a:gd name="T12" fmla="*/ 334 w 334"/>
                <a:gd name="T13" fmla="*/ 609 h 630"/>
                <a:gd name="T14" fmla="*/ 334 w 334"/>
                <a:gd name="T15" fmla="*/ 18 h 630"/>
                <a:gd name="T16" fmla="*/ 311 w 334"/>
                <a:gd name="T17" fmla="*/ 0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4" h="630">
                  <a:moveTo>
                    <a:pt x="311" y="0"/>
                  </a:moveTo>
                  <a:cubicBezTo>
                    <a:pt x="22" y="0"/>
                    <a:pt x="22" y="0"/>
                    <a:pt x="22" y="0"/>
                  </a:cubicBezTo>
                  <a:cubicBezTo>
                    <a:pt x="10" y="0"/>
                    <a:pt x="0" y="8"/>
                    <a:pt x="0" y="18"/>
                  </a:cubicBezTo>
                  <a:cubicBezTo>
                    <a:pt x="0" y="609"/>
                    <a:pt x="0" y="609"/>
                    <a:pt x="0" y="609"/>
                  </a:cubicBezTo>
                  <a:cubicBezTo>
                    <a:pt x="0" y="621"/>
                    <a:pt x="11" y="630"/>
                    <a:pt x="26" y="630"/>
                  </a:cubicBezTo>
                  <a:cubicBezTo>
                    <a:pt x="308" y="630"/>
                    <a:pt x="308" y="630"/>
                    <a:pt x="308" y="630"/>
                  </a:cubicBezTo>
                  <a:cubicBezTo>
                    <a:pt x="322" y="630"/>
                    <a:pt x="334" y="621"/>
                    <a:pt x="334" y="609"/>
                  </a:cubicBezTo>
                  <a:cubicBezTo>
                    <a:pt x="334" y="18"/>
                    <a:pt x="334" y="18"/>
                    <a:pt x="334" y="18"/>
                  </a:cubicBezTo>
                  <a:cubicBezTo>
                    <a:pt x="334" y="8"/>
                    <a:pt x="324" y="0"/>
                    <a:pt x="311" y="0"/>
                  </a:cubicBezTo>
                  <a:close/>
                </a:path>
              </a:pathLst>
            </a:custGeom>
            <a:solidFill>
              <a:srgbClr val="1C84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9" name="Freeform 97"/>
            <p:cNvSpPr/>
            <p:nvPr/>
          </p:nvSpPr>
          <p:spPr bwMode="auto">
            <a:xfrm>
              <a:off x="6529388" y="1476375"/>
              <a:ext cx="395288" cy="41275"/>
            </a:xfrm>
            <a:custGeom>
              <a:avLst/>
              <a:gdLst>
                <a:gd name="T0" fmla="*/ 362 w 382"/>
                <a:gd name="T1" fmla="*/ 0 h 39"/>
                <a:gd name="T2" fmla="*/ 19 w 382"/>
                <a:gd name="T3" fmla="*/ 0 h 39"/>
                <a:gd name="T4" fmla="*/ 0 w 382"/>
                <a:gd name="T5" fmla="*/ 20 h 39"/>
                <a:gd name="T6" fmla="*/ 19 w 382"/>
                <a:gd name="T7" fmla="*/ 39 h 39"/>
                <a:gd name="T8" fmla="*/ 362 w 382"/>
                <a:gd name="T9" fmla="*/ 39 h 39"/>
                <a:gd name="T10" fmla="*/ 382 w 382"/>
                <a:gd name="T11" fmla="*/ 20 h 39"/>
                <a:gd name="T12" fmla="*/ 362 w 382"/>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382" h="39">
                  <a:moveTo>
                    <a:pt x="362" y="0"/>
                  </a:moveTo>
                  <a:cubicBezTo>
                    <a:pt x="19" y="0"/>
                    <a:pt x="19" y="0"/>
                    <a:pt x="19" y="0"/>
                  </a:cubicBezTo>
                  <a:cubicBezTo>
                    <a:pt x="8" y="0"/>
                    <a:pt x="0" y="9"/>
                    <a:pt x="0" y="20"/>
                  </a:cubicBezTo>
                  <a:cubicBezTo>
                    <a:pt x="0" y="31"/>
                    <a:pt x="8" y="39"/>
                    <a:pt x="19" y="39"/>
                  </a:cubicBezTo>
                  <a:cubicBezTo>
                    <a:pt x="362" y="39"/>
                    <a:pt x="362" y="39"/>
                    <a:pt x="362" y="39"/>
                  </a:cubicBezTo>
                  <a:cubicBezTo>
                    <a:pt x="373" y="39"/>
                    <a:pt x="382" y="31"/>
                    <a:pt x="382" y="20"/>
                  </a:cubicBezTo>
                  <a:cubicBezTo>
                    <a:pt x="382" y="9"/>
                    <a:pt x="373" y="0"/>
                    <a:pt x="362" y="0"/>
                  </a:cubicBezTo>
                  <a:close/>
                </a:path>
              </a:pathLst>
            </a:custGeom>
            <a:solidFill>
              <a:srgbClr val="0C66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0" name="Freeform 98"/>
            <p:cNvSpPr/>
            <p:nvPr/>
          </p:nvSpPr>
          <p:spPr bwMode="auto">
            <a:xfrm>
              <a:off x="6577013" y="1387475"/>
              <a:ext cx="300038" cy="57150"/>
            </a:xfrm>
            <a:custGeom>
              <a:avLst/>
              <a:gdLst>
                <a:gd name="T0" fmla="*/ 290 w 290"/>
                <a:gd name="T1" fmla="*/ 55 h 55"/>
                <a:gd name="T2" fmla="*/ 145 w 290"/>
                <a:gd name="T3" fmla="*/ 0 h 55"/>
                <a:gd name="T4" fmla="*/ 0 w 290"/>
                <a:gd name="T5" fmla="*/ 55 h 55"/>
                <a:gd name="T6" fmla="*/ 290 w 290"/>
                <a:gd name="T7" fmla="*/ 55 h 55"/>
              </a:gdLst>
              <a:ahLst/>
              <a:cxnLst>
                <a:cxn ang="0">
                  <a:pos x="T0" y="T1"/>
                </a:cxn>
                <a:cxn ang="0">
                  <a:pos x="T2" y="T3"/>
                </a:cxn>
                <a:cxn ang="0">
                  <a:pos x="T4" y="T5"/>
                </a:cxn>
                <a:cxn ang="0">
                  <a:pos x="T6" y="T7"/>
                </a:cxn>
              </a:cxnLst>
              <a:rect l="0" t="0" r="r" b="b"/>
              <a:pathLst>
                <a:path w="290" h="55">
                  <a:moveTo>
                    <a:pt x="290" y="55"/>
                  </a:moveTo>
                  <a:cubicBezTo>
                    <a:pt x="255" y="22"/>
                    <a:pt x="203" y="0"/>
                    <a:pt x="145" y="0"/>
                  </a:cubicBezTo>
                  <a:cubicBezTo>
                    <a:pt x="87" y="0"/>
                    <a:pt x="35" y="22"/>
                    <a:pt x="0" y="55"/>
                  </a:cubicBezTo>
                  <a:lnTo>
                    <a:pt x="290" y="55"/>
                  </a:lnTo>
                  <a:close/>
                </a:path>
              </a:pathLst>
            </a:custGeom>
            <a:solidFill>
              <a:srgbClr val="344F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1" name="Freeform 99"/>
            <p:cNvSpPr/>
            <p:nvPr/>
          </p:nvSpPr>
          <p:spPr bwMode="auto">
            <a:xfrm>
              <a:off x="6691313" y="1311275"/>
              <a:ext cx="69850" cy="79375"/>
            </a:xfrm>
            <a:custGeom>
              <a:avLst/>
              <a:gdLst>
                <a:gd name="T0" fmla="*/ 64 w 67"/>
                <a:gd name="T1" fmla="*/ 46 h 77"/>
                <a:gd name="T2" fmla="*/ 55 w 67"/>
                <a:gd name="T3" fmla="*/ 37 h 77"/>
                <a:gd name="T4" fmla="*/ 64 w 67"/>
                <a:gd name="T5" fmla="*/ 29 h 77"/>
                <a:gd name="T6" fmla="*/ 64 w 67"/>
                <a:gd name="T7" fmla="*/ 29 h 77"/>
                <a:gd name="T8" fmla="*/ 63 w 67"/>
                <a:gd name="T9" fmla="*/ 11 h 77"/>
                <a:gd name="T10" fmla="*/ 50 w 67"/>
                <a:gd name="T11" fmla="*/ 0 h 77"/>
                <a:gd name="T12" fmla="*/ 18 w 67"/>
                <a:gd name="T13" fmla="*/ 0 h 77"/>
                <a:gd name="T14" fmla="*/ 4 w 67"/>
                <a:gd name="T15" fmla="*/ 11 h 77"/>
                <a:gd name="T16" fmla="*/ 0 w 67"/>
                <a:gd name="T17" fmla="*/ 77 h 77"/>
                <a:gd name="T18" fmla="*/ 67 w 67"/>
                <a:gd name="T19" fmla="*/ 77 h 77"/>
                <a:gd name="T20" fmla="*/ 65 w 67"/>
                <a:gd name="T21" fmla="*/ 46 h 77"/>
                <a:gd name="T22" fmla="*/ 64 w 67"/>
                <a:gd name="T23" fmla="*/ 4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 h="77">
                  <a:moveTo>
                    <a:pt x="64" y="46"/>
                  </a:moveTo>
                  <a:cubicBezTo>
                    <a:pt x="59" y="46"/>
                    <a:pt x="55" y="42"/>
                    <a:pt x="55" y="37"/>
                  </a:cubicBezTo>
                  <a:cubicBezTo>
                    <a:pt x="55" y="33"/>
                    <a:pt x="59" y="29"/>
                    <a:pt x="64" y="29"/>
                  </a:cubicBezTo>
                  <a:cubicBezTo>
                    <a:pt x="64" y="29"/>
                    <a:pt x="64" y="29"/>
                    <a:pt x="64" y="29"/>
                  </a:cubicBezTo>
                  <a:cubicBezTo>
                    <a:pt x="63" y="11"/>
                    <a:pt x="63" y="11"/>
                    <a:pt x="63" y="11"/>
                  </a:cubicBezTo>
                  <a:cubicBezTo>
                    <a:pt x="63" y="5"/>
                    <a:pt x="57" y="0"/>
                    <a:pt x="50" y="0"/>
                  </a:cubicBezTo>
                  <a:cubicBezTo>
                    <a:pt x="18" y="0"/>
                    <a:pt x="18" y="0"/>
                    <a:pt x="18" y="0"/>
                  </a:cubicBezTo>
                  <a:cubicBezTo>
                    <a:pt x="11" y="0"/>
                    <a:pt x="5" y="5"/>
                    <a:pt x="4" y="11"/>
                  </a:cubicBezTo>
                  <a:cubicBezTo>
                    <a:pt x="0" y="77"/>
                    <a:pt x="0" y="77"/>
                    <a:pt x="0" y="77"/>
                  </a:cubicBezTo>
                  <a:cubicBezTo>
                    <a:pt x="67" y="77"/>
                    <a:pt x="67" y="77"/>
                    <a:pt x="67" y="77"/>
                  </a:cubicBezTo>
                  <a:cubicBezTo>
                    <a:pt x="65" y="46"/>
                    <a:pt x="65" y="46"/>
                    <a:pt x="65" y="46"/>
                  </a:cubicBezTo>
                  <a:lnTo>
                    <a:pt x="64" y="46"/>
                  </a:ln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2" name="Freeform 100"/>
            <p:cNvSpPr/>
            <p:nvPr/>
          </p:nvSpPr>
          <p:spPr bwMode="auto">
            <a:xfrm>
              <a:off x="6764338" y="1279525"/>
              <a:ext cx="158750" cy="61913"/>
            </a:xfrm>
            <a:custGeom>
              <a:avLst/>
              <a:gdLst>
                <a:gd name="T0" fmla="*/ 0 w 100"/>
                <a:gd name="T1" fmla="*/ 38 h 39"/>
                <a:gd name="T2" fmla="*/ 0 w 100"/>
                <a:gd name="T3" fmla="*/ 39 h 39"/>
                <a:gd name="T4" fmla="*/ 100 w 100"/>
                <a:gd name="T5" fmla="*/ 7 h 39"/>
                <a:gd name="T6" fmla="*/ 100 w 100"/>
                <a:gd name="T7" fmla="*/ 0 h 39"/>
                <a:gd name="T8" fmla="*/ 0 w 100"/>
                <a:gd name="T9" fmla="*/ 38 h 39"/>
              </a:gdLst>
              <a:ahLst/>
              <a:cxnLst>
                <a:cxn ang="0">
                  <a:pos x="T0" y="T1"/>
                </a:cxn>
                <a:cxn ang="0">
                  <a:pos x="T2" y="T3"/>
                </a:cxn>
                <a:cxn ang="0">
                  <a:pos x="T4" y="T5"/>
                </a:cxn>
                <a:cxn ang="0">
                  <a:pos x="T6" y="T7"/>
                </a:cxn>
                <a:cxn ang="0">
                  <a:pos x="T8" y="T9"/>
                </a:cxn>
              </a:cxnLst>
              <a:rect l="0" t="0" r="r" b="b"/>
              <a:pathLst>
                <a:path w="100" h="39">
                  <a:moveTo>
                    <a:pt x="0" y="38"/>
                  </a:moveTo>
                  <a:lnTo>
                    <a:pt x="0" y="39"/>
                  </a:lnTo>
                  <a:lnTo>
                    <a:pt x="100" y="7"/>
                  </a:lnTo>
                  <a:lnTo>
                    <a:pt x="100" y="0"/>
                  </a:lnTo>
                  <a:lnTo>
                    <a:pt x="0" y="38"/>
                  </a:lnTo>
                  <a:close/>
                </a:path>
              </a:pathLst>
            </a:custGeom>
            <a:solidFill>
              <a:srgbClr val="E652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3" name="Freeform 101"/>
            <p:cNvSpPr/>
            <p:nvPr/>
          </p:nvSpPr>
          <p:spPr bwMode="auto">
            <a:xfrm>
              <a:off x="6764338" y="1312863"/>
              <a:ext cx="158750" cy="33338"/>
            </a:xfrm>
            <a:custGeom>
              <a:avLst/>
              <a:gdLst>
                <a:gd name="T0" fmla="*/ 0 w 100"/>
                <a:gd name="T1" fmla="*/ 21 h 21"/>
                <a:gd name="T2" fmla="*/ 100 w 100"/>
                <a:gd name="T3" fmla="*/ 8 h 21"/>
                <a:gd name="T4" fmla="*/ 100 w 100"/>
                <a:gd name="T5" fmla="*/ 0 h 21"/>
                <a:gd name="T6" fmla="*/ 0 w 100"/>
                <a:gd name="T7" fmla="*/ 20 h 21"/>
                <a:gd name="T8" fmla="*/ 0 w 100"/>
                <a:gd name="T9" fmla="*/ 21 h 21"/>
              </a:gdLst>
              <a:ahLst/>
              <a:cxnLst>
                <a:cxn ang="0">
                  <a:pos x="T0" y="T1"/>
                </a:cxn>
                <a:cxn ang="0">
                  <a:pos x="T2" y="T3"/>
                </a:cxn>
                <a:cxn ang="0">
                  <a:pos x="T4" y="T5"/>
                </a:cxn>
                <a:cxn ang="0">
                  <a:pos x="T6" y="T7"/>
                </a:cxn>
                <a:cxn ang="0">
                  <a:pos x="T8" y="T9"/>
                </a:cxn>
              </a:cxnLst>
              <a:rect l="0" t="0" r="r" b="b"/>
              <a:pathLst>
                <a:path w="100" h="21">
                  <a:moveTo>
                    <a:pt x="0" y="21"/>
                  </a:moveTo>
                  <a:lnTo>
                    <a:pt x="100" y="8"/>
                  </a:lnTo>
                  <a:lnTo>
                    <a:pt x="100" y="0"/>
                  </a:lnTo>
                  <a:lnTo>
                    <a:pt x="0" y="20"/>
                  </a:lnTo>
                  <a:lnTo>
                    <a:pt x="0" y="21"/>
                  </a:lnTo>
                  <a:close/>
                </a:path>
              </a:pathLst>
            </a:custGeom>
            <a:solidFill>
              <a:srgbClr val="E652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4" name="Freeform 102"/>
            <p:cNvSpPr/>
            <p:nvPr/>
          </p:nvSpPr>
          <p:spPr bwMode="auto">
            <a:xfrm>
              <a:off x="6764338" y="1357313"/>
              <a:ext cx="158750" cy="63500"/>
            </a:xfrm>
            <a:custGeom>
              <a:avLst/>
              <a:gdLst>
                <a:gd name="T0" fmla="*/ 0 w 100"/>
                <a:gd name="T1" fmla="*/ 1 h 40"/>
                <a:gd name="T2" fmla="*/ 100 w 100"/>
                <a:gd name="T3" fmla="*/ 40 h 40"/>
                <a:gd name="T4" fmla="*/ 100 w 100"/>
                <a:gd name="T5" fmla="*/ 32 h 40"/>
                <a:gd name="T6" fmla="*/ 0 w 100"/>
                <a:gd name="T7" fmla="*/ 0 h 40"/>
                <a:gd name="T8" fmla="*/ 0 w 100"/>
                <a:gd name="T9" fmla="*/ 1 h 40"/>
              </a:gdLst>
              <a:ahLst/>
              <a:cxnLst>
                <a:cxn ang="0">
                  <a:pos x="T0" y="T1"/>
                </a:cxn>
                <a:cxn ang="0">
                  <a:pos x="T2" y="T3"/>
                </a:cxn>
                <a:cxn ang="0">
                  <a:pos x="T4" y="T5"/>
                </a:cxn>
                <a:cxn ang="0">
                  <a:pos x="T6" y="T7"/>
                </a:cxn>
                <a:cxn ang="0">
                  <a:pos x="T8" y="T9"/>
                </a:cxn>
              </a:cxnLst>
              <a:rect l="0" t="0" r="r" b="b"/>
              <a:pathLst>
                <a:path w="100" h="40">
                  <a:moveTo>
                    <a:pt x="0" y="1"/>
                  </a:moveTo>
                  <a:lnTo>
                    <a:pt x="100" y="40"/>
                  </a:lnTo>
                  <a:lnTo>
                    <a:pt x="100" y="32"/>
                  </a:lnTo>
                  <a:lnTo>
                    <a:pt x="0" y="0"/>
                  </a:lnTo>
                  <a:lnTo>
                    <a:pt x="0" y="1"/>
                  </a:lnTo>
                  <a:close/>
                </a:path>
              </a:pathLst>
            </a:custGeom>
            <a:solidFill>
              <a:srgbClr val="E652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5" name="Freeform 103"/>
            <p:cNvSpPr/>
            <p:nvPr/>
          </p:nvSpPr>
          <p:spPr bwMode="auto">
            <a:xfrm>
              <a:off x="6764338" y="1352550"/>
              <a:ext cx="158750" cy="31750"/>
            </a:xfrm>
            <a:custGeom>
              <a:avLst/>
              <a:gdLst>
                <a:gd name="T0" fmla="*/ 0 w 100"/>
                <a:gd name="T1" fmla="*/ 1 h 20"/>
                <a:gd name="T2" fmla="*/ 100 w 100"/>
                <a:gd name="T3" fmla="*/ 20 h 20"/>
                <a:gd name="T4" fmla="*/ 100 w 100"/>
                <a:gd name="T5" fmla="*/ 14 h 20"/>
                <a:gd name="T6" fmla="*/ 0 w 100"/>
                <a:gd name="T7" fmla="*/ 0 h 20"/>
                <a:gd name="T8" fmla="*/ 0 w 100"/>
                <a:gd name="T9" fmla="*/ 1 h 20"/>
              </a:gdLst>
              <a:ahLst/>
              <a:cxnLst>
                <a:cxn ang="0">
                  <a:pos x="T0" y="T1"/>
                </a:cxn>
                <a:cxn ang="0">
                  <a:pos x="T2" y="T3"/>
                </a:cxn>
                <a:cxn ang="0">
                  <a:pos x="T4" y="T5"/>
                </a:cxn>
                <a:cxn ang="0">
                  <a:pos x="T6" y="T7"/>
                </a:cxn>
                <a:cxn ang="0">
                  <a:pos x="T8" y="T9"/>
                </a:cxn>
              </a:cxnLst>
              <a:rect l="0" t="0" r="r" b="b"/>
              <a:pathLst>
                <a:path w="100" h="20">
                  <a:moveTo>
                    <a:pt x="0" y="1"/>
                  </a:moveTo>
                  <a:lnTo>
                    <a:pt x="100" y="20"/>
                  </a:lnTo>
                  <a:lnTo>
                    <a:pt x="100" y="14"/>
                  </a:lnTo>
                  <a:lnTo>
                    <a:pt x="0" y="0"/>
                  </a:lnTo>
                  <a:lnTo>
                    <a:pt x="0" y="1"/>
                  </a:lnTo>
                  <a:close/>
                </a:path>
              </a:pathLst>
            </a:custGeom>
            <a:solidFill>
              <a:srgbClr val="E652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6" name="Freeform 104"/>
            <p:cNvSpPr/>
            <p:nvPr/>
          </p:nvSpPr>
          <p:spPr bwMode="auto">
            <a:xfrm>
              <a:off x="6764338" y="1343025"/>
              <a:ext cx="158750" cy="12700"/>
            </a:xfrm>
            <a:custGeom>
              <a:avLst/>
              <a:gdLst>
                <a:gd name="T0" fmla="*/ 0 w 100"/>
                <a:gd name="T1" fmla="*/ 4 h 8"/>
                <a:gd name="T2" fmla="*/ 100 w 100"/>
                <a:gd name="T3" fmla="*/ 8 h 8"/>
                <a:gd name="T4" fmla="*/ 100 w 100"/>
                <a:gd name="T5" fmla="*/ 0 h 8"/>
                <a:gd name="T6" fmla="*/ 0 w 100"/>
                <a:gd name="T7" fmla="*/ 4 h 8"/>
                <a:gd name="T8" fmla="*/ 0 w 100"/>
                <a:gd name="T9" fmla="*/ 4 h 8"/>
              </a:gdLst>
              <a:ahLst/>
              <a:cxnLst>
                <a:cxn ang="0">
                  <a:pos x="T0" y="T1"/>
                </a:cxn>
                <a:cxn ang="0">
                  <a:pos x="T2" y="T3"/>
                </a:cxn>
                <a:cxn ang="0">
                  <a:pos x="T4" y="T5"/>
                </a:cxn>
                <a:cxn ang="0">
                  <a:pos x="T6" y="T7"/>
                </a:cxn>
                <a:cxn ang="0">
                  <a:pos x="T8" y="T9"/>
                </a:cxn>
              </a:cxnLst>
              <a:rect l="0" t="0" r="r" b="b"/>
              <a:pathLst>
                <a:path w="100" h="8">
                  <a:moveTo>
                    <a:pt x="0" y="4"/>
                  </a:moveTo>
                  <a:lnTo>
                    <a:pt x="100" y="8"/>
                  </a:lnTo>
                  <a:lnTo>
                    <a:pt x="100" y="0"/>
                  </a:lnTo>
                  <a:lnTo>
                    <a:pt x="0" y="4"/>
                  </a:lnTo>
                  <a:lnTo>
                    <a:pt x="0" y="4"/>
                  </a:lnTo>
                  <a:close/>
                </a:path>
              </a:pathLst>
            </a:custGeom>
            <a:solidFill>
              <a:srgbClr val="E652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37" name="Freeform 105"/>
          <p:cNvSpPr/>
          <p:nvPr/>
        </p:nvSpPr>
        <p:spPr bwMode="auto">
          <a:xfrm>
            <a:off x="3430864" y="3465749"/>
            <a:ext cx="1118236" cy="1118236"/>
          </a:xfrm>
          <a:custGeom>
            <a:avLst/>
            <a:gdLst>
              <a:gd name="T0" fmla="*/ 508 w 1016"/>
              <a:gd name="T1" fmla="*/ 0 h 1016"/>
              <a:gd name="T2" fmla="*/ 0 w 1016"/>
              <a:gd name="T3" fmla="*/ 508 h 1016"/>
              <a:gd name="T4" fmla="*/ 28 w 1016"/>
              <a:gd name="T5" fmla="*/ 673 h 1016"/>
              <a:gd name="T6" fmla="*/ 508 w 1016"/>
              <a:gd name="T7" fmla="*/ 1016 h 1016"/>
              <a:gd name="T8" fmla="*/ 989 w 1016"/>
              <a:gd name="T9" fmla="*/ 673 h 1016"/>
              <a:gd name="T10" fmla="*/ 1016 w 1016"/>
              <a:gd name="T11" fmla="*/ 508 h 1016"/>
              <a:gd name="T12" fmla="*/ 508 w 1016"/>
              <a:gd name="T13" fmla="*/ 0 h 1016"/>
            </a:gdLst>
            <a:ahLst/>
            <a:cxnLst>
              <a:cxn ang="0">
                <a:pos x="T0" y="T1"/>
              </a:cxn>
              <a:cxn ang="0">
                <a:pos x="T2" y="T3"/>
              </a:cxn>
              <a:cxn ang="0">
                <a:pos x="T4" y="T5"/>
              </a:cxn>
              <a:cxn ang="0">
                <a:pos x="T6" y="T7"/>
              </a:cxn>
              <a:cxn ang="0">
                <a:pos x="T8" y="T9"/>
              </a:cxn>
              <a:cxn ang="0">
                <a:pos x="T10" y="T11"/>
              </a:cxn>
              <a:cxn ang="0">
                <a:pos x="T12" y="T13"/>
              </a:cxn>
            </a:cxnLst>
            <a:rect l="0" t="0" r="r" b="b"/>
            <a:pathLst>
              <a:path w="1016" h="1016">
                <a:moveTo>
                  <a:pt x="508" y="0"/>
                </a:moveTo>
                <a:cubicBezTo>
                  <a:pt x="228" y="0"/>
                  <a:pt x="0" y="228"/>
                  <a:pt x="0" y="508"/>
                </a:cubicBezTo>
                <a:cubicBezTo>
                  <a:pt x="0" y="566"/>
                  <a:pt x="10" y="621"/>
                  <a:pt x="28" y="673"/>
                </a:cubicBezTo>
                <a:cubicBezTo>
                  <a:pt x="96" y="873"/>
                  <a:pt x="285" y="1016"/>
                  <a:pt x="508" y="1016"/>
                </a:cubicBezTo>
                <a:cubicBezTo>
                  <a:pt x="731" y="1016"/>
                  <a:pt x="921" y="873"/>
                  <a:pt x="989" y="673"/>
                </a:cubicBezTo>
                <a:cubicBezTo>
                  <a:pt x="1007" y="621"/>
                  <a:pt x="1016" y="566"/>
                  <a:pt x="1016" y="508"/>
                </a:cubicBezTo>
                <a:cubicBezTo>
                  <a:pt x="1016" y="228"/>
                  <a:pt x="789" y="0"/>
                  <a:pt x="508" y="0"/>
                </a:cubicBezTo>
                <a:close/>
              </a:path>
            </a:pathLst>
          </a:custGeom>
          <a:solidFill>
            <a:srgbClr val="1D83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444" name="组合 443"/>
          <p:cNvGrpSpPr/>
          <p:nvPr/>
        </p:nvGrpSpPr>
        <p:grpSpPr>
          <a:xfrm>
            <a:off x="3630187" y="3665072"/>
            <a:ext cx="719590" cy="719590"/>
            <a:chOff x="4010026" y="1349375"/>
            <a:chExt cx="676275" cy="676275"/>
          </a:xfrm>
        </p:grpSpPr>
        <p:sp>
          <p:nvSpPr>
            <p:cNvPr id="338" name="Freeform 106"/>
            <p:cNvSpPr/>
            <p:nvPr/>
          </p:nvSpPr>
          <p:spPr bwMode="auto">
            <a:xfrm>
              <a:off x="4259263" y="1349375"/>
              <a:ext cx="303213" cy="246063"/>
            </a:xfrm>
            <a:custGeom>
              <a:avLst/>
              <a:gdLst>
                <a:gd name="T0" fmla="*/ 0 w 293"/>
                <a:gd name="T1" fmla="*/ 239 h 239"/>
                <a:gd name="T2" fmla="*/ 87 w 293"/>
                <a:gd name="T3" fmla="*/ 189 h 239"/>
                <a:gd name="T4" fmla="*/ 293 w 293"/>
                <a:gd name="T5" fmla="*/ 74 h 239"/>
                <a:gd name="T6" fmla="*/ 86 w 293"/>
                <a:gd name="T7" fmla="*/ 0 h 239"/>
                <a:gd name="T8" fmla="*/ 0 w 293"/>
                <a:gd name="T9" fmla="*/ 12 h 239"/>
                <a:gd name="T10" fmla="*/ 0 w 293"/>
                <a:gd name="T11" fmla="*/ 239 h 239"/>
              </a:gdLst>
              <a:ahLst/>
              <a:cxnLst>
                <a:cxn ang="0">
                  <a:pos x="T0" y="T1"/>
                </a:cxn>
                <a:cxn ang="0">
                  <a:pos x="T2" y="T3"/>
                </a:cxn>
                <a:cxn ang="0">
                  <a:pos x="T4" y="T5"/>
                </a:cxn>
                <a:cxn ang="0">
                  <a:pos x="T6" y="T7"/>
                </a:cxn>
                <a:cxn ang="0">
                  <a:pos x="T8" y="T9"/>
                </a:cxn>
                <a:cxn ang="0">
                  <a:pos x="T10" y="T11"/>
                </a:cxn>
              </a:cxnLst>
              <a:rect l="0" t="0" r="r" b="b"/>
              <a:pathLst>
                <a:path w="293" h="239">
                  <a:moveTo>
                    <a:pt x="0" y="239"/>
                  </a:moveTo>
                  <a:cubicBezTo>
                    <a:pt x="87" y="189"/>
                    <a:pt x="87" y="189"/>
                    <a:pt x="87" y="189"/>
                  </a:cubicBezTo>
                  <a:cubicBezTo>
                    <a:pt x="293" y="74"/>
                    <a:pt x="293" y="74"/>
                    <a:pt x="293" y="74"/>
                  </a:cubicBezTo>
                  <a:cubicBezTo>
                    <a:pt x="237" y="28"/>
                    <a:pt x="165" y="0"/>
                    <a:pt x="86" y="0"/>
                  </a:cubicBezTo>
                  <a:cubicBezTo>
                    <a:pt x="56" y="0"/>
                    <a:pt x="27" y="4"/>
                    <a:pt x="0" y="12"/>
                  </a:cubicBezTo>
                  <a:lnTo>
                    <a:pt x="0" y="239"/>
                  </a:lnTo>
                  <a:close/>
                </a:path>
              </a:pathLst>
            </a:custGeom>
            <a:solidFill>
              <a:srgbClr val="ECF0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9" name="Freeform 107"/>
            <p:cNvSpPr/>
            <p:nvPr/>
          </p:nvSpPr>
          <p:spPr bwMode="auto">
            <a:xfrm>
              <a:off x="4383088" y="1449388"/>
              <a:ext cx="303213" cy="290513"/>
            </a:xfrm>
            <a:custGeom>
              <a:avLst/>
              <a:gdLst>
                <a:gd name="T0" fmla="*/ 0 w 293"/>
                <a:gd name="T1" fmla="*/ 112 h 281"/>
                <a:gd name="T2" fmla="*/ 86 w 293"/>
                <a:gd name="T3" fmla="*/ 162 h 281"/>
                <a:gd name="T4" fmla="*/ 289 w 293"/>
                <a:gd name="T5" fmla="*/ 281 h 281"/>
                <a:gd name="T6" fmla="*/ 293 w 293"/>
                <a:gd name="T7" fmla="*/ 230 h 281"/>
                <a:gd name="T8" fmla="*/ 199 w 293"/>
                <a:gd name="T9" fmla="*/ 0 h 281"/>
                <a:gd name="T10" fmla="*/ 0 w 293"/>
                <a:gd name="T11" fmla="*/ 112 h 281"/>
              </a:gdLst>
              <a:ahLst/>
              <a:cxnLst>
                <a:cxn ang="0">
                  <a:pos x="T0" y="T1"/>
                </a:cxn>
                <a:cxn ang="0">
                  <a:pos x="T2" y="T3"/>
                </a:cxn>
                <a:cxn ang="0">
                  <a:pos x="T4" y="T5"/>
                </a:cxn>
                <a:cxn ang="0">
                  <a:pos x="T6" y="T7"/>
                </a:cxn>
                <a:cxn ang="0">
                  <a:pos x="T8" y="T9"/>
                </a:cxn>
                <a:cxn ang="0">
                  <a:pos x="T10" y="T11"/>
                </a:cxn>
              </a:cxnLst>
              <a:rect l="0" t="0" r="r" b="b"/>
              <a:pathLst>
                <a:path w="293" h="281">
                  <a:moveTo>
                    <a:pt x="0" y="112"/>
                  </a:moveTo>
                  <a:cubicBezTo>
                    <a:pt x="86" y="162"/>
                    <a:pt x="86" y="162"/>
                    <a:pt x="86" y="162"/>
                  </a:cubicBezTo>
                  <a:cubicBezTo>
                    <a:pt x="289" y="281"/>
                    <a:pt x="289" y="281"/>
                    <a:pt x="289" y="281"/>
                  </a:cubicBezTo>
                  <a:cubicBezTo>
                    <a:pt x="292" y="264"/>
                    <a:pt x="293" y="247"/>
                    <a:pt x="293" y="230"/>
                  </a:cubicBezTo>
                  <a:cubicBezTo>
                    <a:pt x="293" y="140"/>
                    <a:pt x="257" y="59"/>
                    <a:pt x="199" y="0"/>
                  </a:cubicBezTo>
                  <a:lnTo>
                    <a:pt x="0" y="112"/>
                  </a:lnTo>
                  <a:close/>
                </a:path>
              </a:pathLst>
            </a:custGeom>
            <a:solidFill>
              <a:srgbClr val="ECF0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0" name="Freeform 108"/>
            <p:cNvSpPr/>
            <p:nvPr/>
          </p:nvSpPr>
          <p:spPr bwMode="auto">
            <a:xfrm>
              <a:off x="4021138" y="1373188"/>
              <a:ext cx="204788" cy="346075"/>
            </a:xfrm>
            <a:custGeom>
              <a:avLst/>
              <a:gdLst>
                <a:gd name="T0" fmla="*/ 197 w 197"/>
                <a:gd name="T1" fmla="*/ 335 h 335"/>
                <a:gd name="T2" fmla="*/ 197 w 197"/>
                <a:gd name="T3" fmla="*/ 264 h 335"/>
                <a:gd name="T4" fmla="*/ 197 w 197"/>
                <a:gd name="T5" fmla="*/ 0 h 335"/>
                <a:gd name="T6" fmla="*/ 0 w 197"/>
                <a:gd name="T7" fmla="*/ 220 h 335"/>
                <a:gd name="T8" fmla="*/ 197 w 197"/>
                <a:gd name="T9" fmla="*/ 335 h 335"/>
              </a:gdLst>
              <a:ahLst/>
              <a:cxnLst>
                <a:cxn ang="0">
                  <a:pos x="T0" y="T1"/>
                </a:cxn>
                <a:cxn ang="0">
                  <a:pos x="T2" y="T3"/>
                </a:cxn>
                <a:cxn ang="0">
                  <a:pos x="T4" y="T5"/>
                </a:cxn>
                <a:cxn ang="0">
                  <a:pos x="T6" y="T7"/>
                </a:cxn>
                <a:cxn ang="0">
                  <a:pos x="T8" y="T9"/>
                </a:cxn>
              </a:cxnLst>
              <a:rect l="0" t="0" r="r" b="b"/>
              <a:pathLst>
                <a:path w="197" h="335">
                  <a:moveTo>
                    <a:pt x="197" y="335"/>
                  </a:moveTo>
                  <a:cubicBezTo>
                    <a:pt x="197" y="264"/>
                    <a:pt x="197" y="264"/>
                    <a:pt x="197" y="264"/>
                  </a:cubicBezTo>
                  <a:cubicBezTo>
                    <a:pt x="197" y="0"/>
                    <a:pt x="197" y="0"/>
                    <a:pt x="197" y="0"/>
                  </a:cubicBezTo>
                  <a:cubicBezTo>
                    <a:pt x="101" y="38"/>
                    <a:pt x="27" y="119"/>
                    <a:pt x="0" y="220"/>
                  </a:cubicBezTo>
                  <a:lnTo>
                    <a:pt x="197" y="335"/>
                  </a:lnTo>
                  <a:close/>
                </a:path>
              </a:pathLst>
            </a:custGeom>
            <a:solidFill>
              <a:srgbClr val="ECF0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1" name="Freeform 109"/>
            <p:cNvSpPr/>
            <p:nvPr/>
          </p:nvSpPr>
          <p:spPr bwMode="auto">
            <a:xfrm>
              <a:off x="4471988" y="1655763"/>
              <a:ext cx="203200" cy="346075"/>
            </a:xfrm>
            <a:custGeom>
              <a:avLst/>
              <a:gdLst>
                <a:gd name="T0" fmla="*/ 0 w 196"/>
                <a:gd name="T1" fmla="*/ 0 h 334"/>
                <a:gd name="T2" fmla="*/ 0 w 196"/>
                <a:gd name="T3" fmla="*/ 71 h 334"/>
                <a:gd name="T4" fmla="*/ 0 w 196"/>
                <a:gd name="T5" fmla="*/ 71 h 334"/>
                <a:gd name="T6" fmla="*/ 0 w 196"/>
                <a:gd name="T7" fmla="*/ 334 h 334"/>
                <a:gd name="T8" fmla="*/ 196 w 196"/>
                <a:gd name="T9" fmla="*/ 115 h 334"/>
                <a:gd name="T10" fmla="*/ 0 w 196"/>
                <a:gd name="T11" fmla="*/ 0 h 334"/>
              </a:gdLst>
              <a:ahLst/>
              <a:cxnLst>
                <a:cxn ang="0">
                  <a:pos x="T0" y="T1"/>
                </a:cxn>
                <a:cxn ang="0">
                  <a:pos x="T2" y="T3"/>
                </a:cxn>
                <a:cxn ang="0">
                  <a:pos x="T4" y="T5"/>
                </a:cxn>
                <a:cxn ang="0">
                  <a:pos x="T6" y="T7"/>
                </a:cxn>
                <a:cxn ang="0">
                  <a:pos x="T8" y="T9"/>
                </a:cxn>
                <a:cxn ang="0">
                  <a:pos x="T10" y="T11"/>
                </a:cxn>
              </a:cxnLst>
              <a:rect l="0" t="0" r="r" b="b"/>
              <a:pathLst>
                <a:path w="196" h="334">
                  <a:moveTo>
                    <a:pt x="0" y="0"/>
                  </a:moveTo>
                  <a:cubicBezTo>
                    <a:pt x="0" y="71"/>
                    <a:pt x="0" y="71"/>
                    <a:pt x="0" y="71"/>
                  </a:cubicBezTo>
                  <a:cubicBezTo>
                    <a:pt x="0" y="71"/>
                    <a:pt x="0" y="71"/>
                    <a:pt x="0" y="71"/>
                  </a:cubicBezTo>
                  <a:cubicBezTo>
                    <a:pt x="0" y="334"/>
                    <a:pt x="0" y="334"/>
                    <a:pt x="0" y="334"/>
                  </a:cubicBezTo>
                  <a:cubicBezTo>
                    <a:pt x="96" y="297"/>
                    <a:pt x="169" y="215"/>
                    <a:pt x="196" y="115"/>
                  </a:cubicBezTo>
                  <a:lnTo>
                    <a:pt x="0" y="0"/>
                  </a:lnTo>
                  <a:close/>
                </a:path>
              </a:pathLst>
            </a:custGeom>
            <a:solidFill>
              <a:srgbClr val="ECF0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2" name="Freeform 110"/>
            <p:cNvSpPr/>
            <p:nvPr/>
          </p:nvSpPr>
          <p:spPr bwMode="auto">
            <a:xfrm>
              <a:off x="4133851" y="1778000"/>
              <a:ext cx="304800" cy="247650"/>
            </a:xfrm>
            <a:custGeom>
              <a:avLst/>
              <a:gdLst>
                <a:gd name="T0" fmla="*/ 294 w 294"/>
                <a:gd name="T1" fmla="*/ 0 h 239"/>
                <a:gd name="T2" fmla="*/ 206 w 294"/>
                <a:gd name="T3" fmla="*/ 50 h 239"/>
                <a:gd name="T4" fmla="*/ 0 w 294"/>
                <a:gd name="T5" fmla="*/ 165 h 239"/>
                <a:gd name="T6" fmla="*/ 207 w 294"/>
                <a:gd name="T7" fmla="*/ 239 h 239"/>
                <a:gd name="T8" fmla="*/ 294 w 294"/>
                <a:gd name="T9" fmla="*/ 227 h 239"/>
                <a:gd name="T10" fmla="*/ 294 w 294"/>
                <a:gd name="T11" fmla="*/ 0 h 239"/>
              </a:gdLst>
              <a:ahLst/>
              <a:cxnLst>
                <a:cxn ang="0">
                  <a:pos x="T0" y="T1"/>
                </a:cxn>
                <a:cxn ang="0">
                  <a:pos x="T2" y="T3"/>
                </a:cxn>
                <a:cxn ang="0">
                  <a:pos x="T4" y="T5"/>
                </a:cxn>
                <a:cxn ang="0">
                  <a:pos x="T6" y="T7"/>
                </a:cxn>
                <a:cxn ang="0">
                  <a:pos x="T8" y="T9"/>
                </a:cxn>
                <a:cxn ang="0">
                  <a:pos x="T10" y="T11"/>
                </a:cxn>
              </a:cxnLst>
              <a:rect l="0" t="0" r="r" b="b"/>
              <a:pathLst>
                <a:path w="294" h="239">
                  <a:moveTo>
                    <a:pt x="294" y="0"/>
                  </a:moveTo>
                  <a:cubicBezTo>
                    <a:pt x="206" y="50"/>
                    <a:pt x="206" y="50"/>
                    <a:pt x="206" y="50"/>
                  </a:cubicBezTo>
                  <a:cubicBezTo>
                    <a:pt x="0" y="165"/>
                    <a:pt x="0" y="165"/>
                    <a:pt x="0" y="165"/>
                  </a:cubicBezTo>
                  <a:cubicBezTo>
                    <a:pt x="57" y="211"/>
                    <a:pt x="129" y="239"/>
                    <a:pt x="207" y="239"/>
                  </a:cubicBezTo>
                  <a:cubicBezTo>
                    <a:pt x="237" y="239"/>
                    <a:pt x="266" y="235"/>
                    <a:pt x="294" y="227"/>
                  </a:cubicBezTo>
                  <a:lnTo>
                    <a:pt x="294" y="0"/>
                  </a:lnTo>
                  <a:close/>
                </a:path>
              </a:pathLst>
            </a:custGeom>
            <a:solidFill>
              <a:srgbClr val="ECF0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3" name="Freeform 111"/>
            <p:cNvSpPr/>
            <p:nvPr/>
          </p:nvSpPr>
          <p:spPr bwMode="auto">
            <a:xfrm>
              <a:off x="4010026" y="1635125"/>
              <a:ext cx="303213" cy="290513"/>
            </a:xfrm>
            <a:custGeom>
              <a:avLst/>
              <a:gdLst>
                <a:gd name="T0" fmla="*/ 293 w 293"/>
                <a:gd name="T1" fmla="*/ 168 h 280"/>
                <a:gd name="T2" fmla="*/ 208 w 293"/>
                <a:gd name="T3" fmla="*/ 119 h 280"/>
                <a:gd name="T4" fmla="*/ 4 w 293"/>
                <a:gd name="T5" fmla="*/ 0 h 280"/>
                <a:gd name="T6" fmla="*/ 0 w 293"/>
                <a:gd name="T7" fmla="*/ 50 h 280"/>
                <a:gd name="T8" fmla="*/ 95 w 293"/>
                <a:gd name="T9" fmla="*/ 280 h 280"/>
                <a:gd name="T10" fmla="*/ 293 w 293"/>
                <a:gd name="T11" fmla="*/ 168 h 280"/>
              </a:gdLst>
              <a:ahLst/>
              <a:cxnLst>
                <a:cxn ang="0">
                  <a:pos x="T0" y="T1"/>
                </a:cxn>
                <a:cxn ang="0">
                  <a:pos x="T2" y="T3"/>
                </a:cxn>
                <a:cxn ang="0">
                  <a:pos x="T4" y="T5"/>
                </a:cxn>
                <a:cxn ang="0">
                  <a:pos x="T6" y="T7"/>
                </a:cxn>
                <a:cxn ang="0">
                  <a:pos x="T8" y="T9"/>
                </a:cxn>
                <a:cxn ang="0">
                  <a:pos x="T10" y="T11"/>
                </a:cxn>
              </a:cxnLst>
              <a:rect l="0" t="0" r="r" b="b"/>
              <a:pathLst>
                <a:path w="293" h="280">
                  <a:moveTo>
                    <a:pt x="293" y="168"/>
                  </a:moveTo>
                  <a:cubicBezTo>
                    <a:pt x="208" y="119"/>
                    <a:pt x="208" y="119"/>
                    <a:pt x="208" y="119"/>
                  </a:cubicBezTo>
                  <a:cubicBezTo>
                    <a:pt x="4" y="0"/>
                    <a:pt x="4" y="0"/>
                    <a:pt x="4" y="0"/>
                  </a:cubicBezTo>
                  <a:cubicBezTo>
                    <a:pt x="2" y="16"/>
                    <a:pt x="0" y="33"/>
                    <a:pt x="0" y="50"/>
                  </a:cubicBezTo>
                  <a:cubicBezTo>
                    <a:pt x="0" y="140"/>
                    <a:pt x="36" y="221"/>
                    <a:pt x="95" y="280"/>
                  </a:cubicBezTo>
                  <a:lnTo>
                    <a:pt x="293" y="168"/>
                  </a:lnTo>
                  <a:close/>
                </a:path>
              </a:pathLst>
            </a:custGeom>
            <a:solidFill>
              <a:srgbClr val="ECF0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44" name="Oval 112"/>
          <p:cNvSpPr>
            <a:spLocks noChangeArrowheads="1"/>
          </p:cNvSpPr>
          <p:nvPr/>
        </p:nvSpPr>
        <p:spPr bwMode="auto">
          <a:xfrm>
            <a:off x="7584165" y="3465749"/>
            <a:ext cx="1118236" cy="1118236"/>
          </a:xfrm>
          <a:prstGeom prst="ellipse">
            <a:avLst/>
          </a:prstGeom>
          <a:solidFill>
            <a:srgbClr val="92CD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441" name="组合 440"/>
          <p:cNvGrpSpPr/>
          <p:nvPr/>
        </p:nvGrpSpPr>
        <p:grpSpPr>
          <a:xfrm>
            <a:off x="7830785" y="3710681"/>
            <a:ext cx="628375" cy="628374"/>
            <a:chOff x="7548563" y="1392238"/>
            <a:chExt cx="590551" cy="590550"/>
          </a:xfrm>
        </p:grpSpPr>
        <p:sp>
          <p:nvSpPr>
            <p:cNvPr id="345" name="Freeform 113"/>
            <p:cNvSpPr/>
            <p:nvPr/>
          </p:nvSpPr>
          <p:spPr bwMode="auto">
            <a:xfrm>
              <a:off x="7548563" y="1392238"/>
              <a:ext cx="79375" cy="80963"/>
            </a:xfrm>
            <a:custGeom>
              <a:avLst/>
              <a:gdLst>
                <a:gd name="T0" fmla="*/ 20 w 50"/>
                <a:gd name="T1" fmla="*/ 51 h 51"/>
                <a:gd name="T2" fmla="*/ 0 w 50"/>
                <a:gd name="T3" fmla="*/ 51 h 51"/>
                <a:gd name="T4" fmla="*/ 0 w 50"/>
                <a:gd name="T5" fmla="*/ 0 h 51"/>
                <a:gd name="T6" fmla="*/ 50 w 50"/>
                <a:gd name="T7" fmla="*/ 0 h 51"/>
                <a:gd name="T8" fmla="*/ 50 w 50"/>
                <a:gd name="T9" fmla="*/ 20 h 51"/>
                <a:gd name="T10" fmla="*/ 20 w 50"/>
                <a:gd name="T11" fmla="*/ 20 h 51"/>
                <a:gd name="T12" fmla="*/ 20 w 50"/>
                <a:gd name="T13" fmla="*/ 51 h 51"/>
              </a:gdLst>
              <a:ahLst/>
              <a:cxnLst>
                <a:cxn ang="0">
                  <a:pos x="T0" y="T1"/>
                </a:cxn>
                <a:cxn ang="0">
                  <a:pos x="T2" y="T3"/>
                </a:cxn>
                <a:cxn ang="0">
                  <a:pos x="T4" y="T5"/>
                </a:cxn>
                <a:cxn ang="0">
                  <a:pos x="T6" y="T7"/>
                </a:cxn>
                <a:cxn ang="0">
                  <a:pos x="T8" y="T9"/>
                </a:cxn>
                <a:cxn ang="0">
                  <a:pos x="T10" y="T11"/>
                </a:cxn>
                <a:cxn ang="0">
                  <a:pos x="T12" y="T13"/>
                </a:cxn>
              </a:cxnLst>
              <a:rect l="0" t="0" r="r" b="b"/>
              <a:pathLst>
                <a:path w="50" h="51">
                  <a:moveTo>
                    <a:pt x="20" y="51"/>
                  </a:moveTo>
                  <a:lnTo>
                    <a:pt x="0" y="51"/>
                  </a:lnTo>
                  <a:lnTo>
                    <a:pt x="0" y="0"/>
                  </a:lnTo>
                  <a:lnTo>
                    <a:pt x="50" y="0"/>
                  </a:lnTo>
                  <a:lnTo>
                    <a:pt x="50" y="20"/>
                  </a:lnTo>
                  <a:lnTo>
                    <a:pt x="20" y="20"/>
                  </a:lnTo>
                  <a:lnTo>
                    <a:pt x="20" y="51"/>
                  </a:ln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6" name="Freeform 114"/>
            <p:cNvSpPr/>
            <p:nvPr/>
          </p:nvSpPr>
          <p:spPr bwMode="auto">
            <a:xfrm>
              <a:off x="7548563" y="1901825"/>
              <a:ext cx="79375" cy="80963"/>
            </a:xfrm>
            <a:custGeom>
              <a:avLst/>
              <a:gdLst>
                <a:gd name="T0" fmla="*/ 50 w 50"/>
                <a:gd name="T1" fmla="*/ 51 h 51"/>
                <a:gd name="T2" fmla="*/ 0 w 50"/>
                <a:gd name="T3" fmla="*/ 51 h 51"/>
                <a:gd name="T4" fmla="*/ 0 w 50"/>
                <a:gd name="T5" fmla="*/ 0 h 51"/>
                <a:gd name="T6" fmla="*/ 20 w 50"/>
                <a:gd name="T7" fmla="*/ 0 h 51"/>
                <a:gd name="T8" fmla="*/ 20 w 50"/>
                <a:gd name="T9" fmla="*/ 31 h 51"/>
                <a:gd name="T10" fmla="*/ 50 w 50"/>
                <a:gd name="T11" fmla="*/ 31 h 51"/>
                <a:gd name="T12" fmla="*/ 50 w 50"/>
                <a:gd name="T13" fmla="*/ 51 h 51"/>
              </a:gdLst>
              <a:ahLst/>
              <a:cxnLst>
                <a:cxn ang="0">
                  <a:pos x="T0" y="T1"/>
                </a:cxn>
                <a:cxn ang="0">
                  <a:pos x="T2" y="T3"/>
                </a:cxn>
                <a:cxn ang="0">
                  <a:pos x="T4" y="T5"/>
                </a:cxn>
                <a:cxn ang="0">
                  <a:pos x="T6" y="T7"/>
                </a:cxn>
                <a:cxn ang="0">
                  <a:pos x="T8" y="T9"/>
                </a:cxn>
                <a:cxn ang="0">
                  <a:pos x="T10" y="T11"/>
                </a:cxn>
                <a:cxn ang="0">
                  <a:pos x="T12" y="T13"/>
                </a:cxn>
              </a:cxnLst>
              <a:rect l="0" t="0" r="r" b="b"/>
              <a:pathLst>
                <a:path w="50" h="51">
                  <a:moveTo>
                    <a:pt x="50" y="51"/>
                  </a:moveTo>
                  <a:lnTo>
                    <a:pt x="0" y="51"/>
                  </a:lnTo>
                  <a:lnTo>
                    <a:pt x="0" y="0"/>
                  </a:lnTo>
                  <a:lnTo>
                    <a:pt x="20" y="0"/>
                  </a:lnTo>
                  <a:lnTo>
                    <a:pt x="20" y="31"/>
                  </a:lnTo>
                  <a:lnTo>
                    <a:pt x="50" y="31"/>
                  </a:lnTo>
                  <a:lnTo>
                    <a:pt x="50" y="51"/>
                  </a:ln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7" name="Freeform 115"/>
            <p:cNvSpPr/>
            <p:nvPr/>
          </p:nvSpPr>
          <p:spPr bwMode="auto">
            <a:xfrm>
              <a:off x="8058151" y="1392238"/>
              <a:ext cx="80963" cy="80963"/>
            </a:xfrm>
            <a:custGeom>
              <a:avLst/>
              <a:gdLst>
                <a:gd name="T0" fmla="*/ 51 w 51"/>
                <a:gd name="T1" fmla="*/ 51 h 51"/>
                <a:gd name="T2" fmla="*/ 31 w 51"/>
                <a:gd name="T3" fmla="*/ 51 h 51"/>
                <a:gd name="T4" fmla="*/ 31 w 51"/>
                <a:gd name="T5" fmla="*/ 20 h 51"/>
                <a:gd name="T6" fmla="*/ 0 w 51"/>
                <a:gd name="T7" fmla="*/ 20 h 51"/>
                <a:gd name="T8" fmla="*/ 0 w 51"/>
                <a:gd name="T9" fmla="*/ 0 h 51"/>
                <a:gd name="T10" fmla="*/ 51 w 51"/>
                <a:gd name="T11" fmla="*/ 0 h 51"/>
                <a:gd name="T12" fmla="*/ 51 w 51"/>
                <a:gd name="T13" fmla="*/ 51 h 51"/>
              </a:gdLst>
              <a:ahLst/>
              <a:cxnLst>
                <a:cxn ang="0">
                  <a:pos x="T0" y="T1"/>
                </a:cxn>
                <a:cxn ang="0">
                  <a:pos x="T2" y="T3"/>
                </a:cxn>
                <a:cxn ang="0">
                  <a:pos x="T4" y="T5"/>
                </a:cxn>
                <a:cxn ang="0">
                  <a:pos x="T6" y="T7"/>
                </a:cxn>
                <a:cxn ang="0">
                  <a:pos x="T8" y="T9"/>
                </a:cxn>
                <a:cxn ang="0">
                  <a:pos x="T10" y="T11"/>
                </a:cxn>
                <a:cxn ang="0">
                  <a:pos x="T12" y="T13"/>
                </a:cxn>
              </a:cxnLst>
              <a:rect l="0" t="0" r="r" b="b"/>
              <a:pathLst>
                <a:path w="51" h="51">
                  <a:moveTo>
                    <a:pt x="51" y="51"/>
                  </a:moveTo>
                  <a:lnTo>
                    <a:pt x="31" y="51"/>
                  </a:lnTo>
                  <a:lnTo>
                    <a:pt x="31" y="20"/>
                  </a:lnTo>
                  <a:lnTo>
                    <a:pt x="0" y="20"/>
                  </a:lnTo>
                  <a:lnTo>
                    <a:pt x="0" y="0"/>
                  </a:lnTo>
                  <a:lnTo>
                    <a:pt x="51" y="0"/>
                  </a:lnTo>
                  <a:lnTo>
                    <a:pt x="51" y="51"/>
                  </a:ln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8" name="Freeform 116"/>
            <p:cNvSpPr/>
            <p:nvPr/>
          </p:nvSpPr>
          <p:spPr bwMode="auto">
            <a:xfrm>
              <a:off x="8058151" y="1901825"/>
              <a:ext cx="80963" cy="80963"/>
            </a:xfrm>
            <a:custGeom>
              <a:avLst/>
              <a:gdLst>
                <a:gd name="T0" fmla="*/ 51 w 51"/>
                <a:gd name="T1" fmla="*/ 51 h 51"/>
                <a:gd name="T2" fmla="*/ 0 w 51"/>
                <a:gd name="T3" fmla="*/ 51 h 51"/>
                <a:gd name="T4" fmla="*/ 0 w 51"/>
                <a:gd name="T5" fmla="*/ 31 h 51"/>
                <a:gd name="T6" fmla="*/ 31 w 51"/>
                <a:gd name="T7" fmla="*/ 31 h 51"/>
                <a:gd name="T8" fmla="*/ 31 w 51"/>
                <a:gd name="T9" fmla="*/ 0 h 51"/>
                <a:gd name="T10" fmla="*/ 51 w 51"/>
                <a:gd name="T11" fmla="*/ 0 h 51"/>
                <a:gd name="T12" fmla="*/ 51 w 51"/>
                <a:gd name="T13" fmla="*/ 51 h 51"/>
              </a:gdLst>
              <a:ahLst/>
              <a:cxnLst>
                <a:cxn ang="0">
                  <a:pos x="T0" y="T1"/>
                </a:cxn>
                <a:cxn ang="0">
                  <a:pos x="T2" y="T3"/>
                </a:cxn>
                <a:cxn ang="0">
                  <a:pos x="T4" y="T5"/>
                </a:cxn>
                <a:cxn ang="0">
                  <a:pos x="T6" y="T7"/>
                </a:cxn>
                <a:cxn ang="0">
                  <a:pos x="T8" y="T9"/>
                </a:cxn>
                <a:cxn ang="0">
                  <a:pos x="T10" y="T11"/>
                </a:cxn>
                <a:cxn ang="0">
                  <a:pos x="T12" y="T13"/>
                </a:cxn>
              </a:cxnLst>
              <a:rect l="0" t="0" r="r" b="b"/>
              <a:pathLst>
                <a:path w="51" h="51">
                  <a:moveTo>
                    <a:pt x="51" y="51"/>
                  </a:moveTo>
                  <a:lnTo>
                    <a:pt x="0" y="51"/>
                  </a:lnTo>
                  <a:lnTo>
                    <a:pt x="0" y="31"/>
                  </a:lnTo>
                  <a:lnTo>
                    <a:pt x="31" y="31"/>
                  </a:lnTo>
                  <a:lnTo>
                    <a:pt x="31" y="0"/>
                  </a:lnTo>
                  <a:lnTo>
                    <a:pt x="51" y="0"/>
                  </a:lnTo>
                  <a:lnTo>
                    <a:pt x="51" y="51"/>
                  </a:ln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9" name="Freeform 117"/>
            <p:cNvSpPr/>
            <p:nvPr/>
          </p:nvSpPr>
          <p:spPr bwMode="auto">
            <a:xfrm>
              <a:off x="7777163" y="1646238"/>
              <a:ext cx="134938" cy="123825"/>
            </a:xfrm>
            <a:custGeom>
              <a:avLst/>
              <a:gdLst>
                <a:gd name="T0" fmla="*/ 3 w 130"/>
                <a:gd name="T1" fmla="*/ 55 h 119"/>
                <a:gd name="T2" fmla="*/ 1 w 130"/>
                <a:gd name="T3" fmla="*/ 68 h 119"/>
                <a:gd name="T4" fmla="*/ 2 w 130"/>
                <a:gd name="T5" fmla="*/ 90 h 119"/>
                <a:gd name="T6" fmla="*/ 8 w 130"/>
                <a:gd name="T7" fmla="*/ 100 h 119"/>
                <a:gd name="T8" fmla="*/ 16 w 130"/>
                <a:gd name="T9" fmla="*/ 109 h 119"/>
                <a:gd name="T10" fmla="*/ 51 w 130"/>
                <a:gd name="T11" fmla="*/ 118 h 119"/>
                <a:gd name="T12" fmla="*/ 79 w 130"/>
                <a:gd name="T13" fmla="*/ 119 h 119"/>
                <a:gd name="T14" fmla="*/ 96 w 130"/>
                <a:gd name="T15" fmla="*/ 117 h 119"/>
                <a:gd name="T16" fmla="*/ 107 w 130"/>
                <a:gd name="T17" fmla="*/ 103 h 119"/>
                <a:gd name="T18" fmla="*/ 122 w 130"/>
                <a:gd name="T19" fmla="*/ 85 h 119"/>
                <a:gd name="T20" fmla="*/ 130 w 130"/>
                <a:gd name="T21" fmla="*/ 63 h 119"/>
                <a:gd name="T22" fmla="*/ 123 w 130"/>
                <a:gd name="T23" fmla="*/ 43 h 119"/>
                <a:gd name="T24" fmla="*/ 121 w 130"/>
                <a:gd name="T25" fmla="*/ 0 h 119"/>
                <a:gd name="T26" fmla="*/ 13 w 130"/>
                <a:gd name="T27" fmla="*/ 12 h 119"/>
                <a:gd name="T28" fmla="*/ 8 w 130"/>
                <a:gd name="T29" fmla="*/ 11 h 119"/>
                <a:gd name="T30" fmla="*/ 8 w 130"/>
                <a:gd name="T31" fmla="*/ 7 h 119"/>
                <a:gd name="T32" fmla="*/ 1 w 130"/>
                <a:gd name="T33" fmla="*/ 3 h 119"/>
                <a:gd name="T34" fmla="*/ 6 w 130"/>
                <a:gd name="T35" fmla="*/ 40 h 119"/>
                <a:gd name="T36" fmla="*/ 6 w 130"/>
                <a:gd name="T37" fmla="*/ 47 h 119"/>
                <a:gd name="T38" fmla="*/ 3 w 130"/>
                <a:gd name="T39" fmla="*/ 5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0" h="119">
                  <a:moveTo>
                    <a:pt x="3" y="55"/>
                  </a:moveTo>
                  <a:cubicBezTo>
                    <a:pt x="2" y="59"/>
                    <a:pt x="1" y="63"/>
                    <a:pt x="1" y="68"/>
                  </a:cubicBezTo>
                  <a:cubicBezTo>
                    <a:pt x="1" y="75"/>
                    <a:pt x="0" y="83"/>
                    <a:pt x="2" y="90"/>
                  </a:cubicBezTo>
                  <a:cubicBezTo>
                    <a:pt x="4" y="94"/>
                    <a:pt x="6" y="97"/>
                    <a:pt x="8" y="100"/>
                  </a:cubicBezTo>
                  <a:cubicBezTo>
                    <a:pt x="10" y="103"/>
                    <a:pt x="13" y="107"/>
                    <a:pt x="16" y="109"/>
                  </a:cubicBezTo>
                  <a:cubicBezTo>
                    <a:pt x="26" y="116"/>
                    <a:pt x="39" y="117"/>
                    <a:pt x="51" y="118"/>
                  </a:cubicBezTo>
                  <a:cubicBezTo>
                    <a:pt x="60" y="118"/>
                    <a:pt x="70" y="118"/>
                    <a:pt x="79" y="119"/>
                  </a:cubicBezTo>
                  <a:cubicBezTo>
                    <a:pt x="85" y="119"/>
                    <a:pt x="91" y="119"/>
                    <a:pt x="96" y="117"/>
                  </a:cubicBezTo>
                  <a:cubicBezTo>
                    <a:pt x="101" y="114"/>
                    <a:pt x="104" y="108"/>
                    <a:pt x="107" y="103"/>
                  </a:cubicBezTo>
                  <a:cubicBezTo>
                    <a:pt x="112" y="97"/>
                    <a:pt x="118" y="91"/>
                    <a:pt x="122" y="85"/>
                  </a:cubicBezTo>
                  <a:cubicBezTo>
                    <a:pt x="127" y="78"/>
                    <a:pt x="130" y="71"/>
                    <a:pt x="130" y="63"/>
                  </a:cubicBezTo>
                  <a:cubicBezTo>
                    <a:pt x="129" y="56"/>
                    <a:pt x="125" y="50"/>
                    <a:pt x="123" y="43"/>
                  </a:cubicBezTo>
                  <a:cubicBezTo>
                    <a:pt x="118" y="29"/>
                    <a:pt x="120" y="15"/>
                    <a:pt x="121" y="0"/>
                  </a:cubicBezTo>
                  <a:cubicBezTo>
                    <a:pt x="85" y="5"/>
                    <a:pt x="49" y="9"/>
                    <a:pt x="13" y="12"/>
                  </a:cubicBezTo>
                  <a:cubicBezTo>
                    <a:pt x="11" y="12"/>
                    <a:pt x="9" y="12"/>
                    <a:pt x="8" y="11"/>
                  </a:cubicBezTo>
                  <a:cubicBezTo>
                    <a:pt x="8" y="10"/>
                    <a:pt x="8" y="9"/>
                    <a:pt x="8" y="7"/>
                  </a:cubicBezTo>
                  <a:cubicBezTo>
                    <a:pt x="7" y="4"/>
                    <a:pt x="4" y="2"/>
                    <a:pt x="1" y="3"/>
                  </a:cubicBezTo>
                  <a:cubicBezTo>
                    <a:pt x="5" y="15"/>
                    <a:pt x="7" y="28"/>
                    <a:pt x="6" y="40"/>
                  </a:cubicBezTo>
                  <a:cubicBezTo>
                    <a:pt x="6" y="42"/>
                    <a:pt x="6" y="45"/>
                    <a:pt x="6" y="47"/>
                  </a:cubicBezTo>
                  <a:cubicBezTo>
                    <a:pt x="5" y="50"/>
                    <a:pt x="4" y="52"/>
                    <a:pt x="3" y="55"/>
                  </a:cubicBezTo>
                  <a:close/>
                </a:path>
              </a:pathLst>
            </a:custGeom>
            <a:solidFill>
              <a:srgbClr val="D3AA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0" name="Freeform 118"/>
            <p:cNvSpPr/>
            <p:nvPr/>
          </p:nvSpPr>
          <p:spPr bwMode="auto">
            <a:xfrm>
              <a:off x="7799388" y="1789113"/>
              <a:ext cx="34925" cy="111125"/>
            </a:xfrm>
            <a:custGeom>
              <a:avLst/>
              <a:gdLst>
                <a:gd name="T0" fmla="*/ 21 w 34"/>
                <a:gd name="T1" fmla="*/ 0 h 107"/>
                <a:gd name="T2" fmla="*/ 5 w 34"/>
                <a:gd name="T3" fmla="*/ 24 h 107"/>
                <a:gd name="T4" fmla="*/ 0 w 34"/>
                <a:gd name="T5" fmla="*/ 36 h 107"/>
                <a:gd name="T6" fmla="*/ 20 w 34"/>
                <a:gd name="T7" fmla="*/ 107 h 107"/>
                <a:gd name="T8" fmla="*/ 34 w 34"/>
                <a:gd name="T9" fmla="*/ 16 h 107"/>
                <a:gd name="T10" fmla="*/ 21 w 34"/>
                <a:gd name="T11" fmla="*/ 0 h 107"/>
              </a:gdLst>
              <a:ahLst/>
              <a:cxnLst>
                <a:cxn ang="0">
                  <a:pos x="T0" y="T1"/>
                </a:cxn>
                <a:cxn ang="0">
                  <a:pos x="T2" y="T3"/>
                </a:cxn>
                <a:cxn ang="0">
                  <a:pos x="T4" y="T5"/>
                </a:cxn>
                <a:cxn ang="0">
                  <a:pos x="T6" y="T7"/>
                </a:cxn>
                <a:cxn ang="0">
                  <a:pos x="T8" y="T9"/>
                </a:cxn>
                <a:cxn ang="0">
                  <a:pos x="T10" y="T11"/>
                </a:cxn>
              </a:cxnLst>
              <a:rect l="0" t="0" r="r" b="b"/>
              <a:pathLst>
                <a:path w="34" h="107">
                  <a:moveTo>
                    <a:pt x="21" y="0"/>
                  </a:moveTo>
                  <a:cubicBezTo>
                    <a:pt x="15" y="8"/>
                    <a:pt x="9" y="16"/>
                    <a:pt x="5" y="24"/>
                  </a:cubicBezTo>
                  <a:cubicBezTo>
                    <a:pt x="3" y="30"/>
                    <a:pt x="1" y="34"/>
                    <a:pt x="0" y="36"/>
                  </a:cubicBezTo>
                  <a:cubicBezTo>
                    <a:pt x="5" y="56"/>
                    <a:pt x="12" y="80"/>
                    <a:pt x="20" y="107"/>
                  </a:cubicBezTo>
                  <a:cubicBezTo>
                    <a:pt x="34" y="16"/>
                    <a:pt x="34" y="16"/>
                    <a:pt x="34" y="16"/>
                  </a:cubicBezTo>
                  <a:lnTo>
                    <a:pt x="21" y="0"/>
                  </a:lnTo>
                  <a:close/>
                </a:path>
              </a:pathLst>
            </a:custGeom>
            <a:solidFill>
              <a:srgbClr val="3A68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1" name="Freeform 119"/>
            <p:cNvSpPr/>
            <p:nvPr/>
          </p:nvSpPr>
          <p:spPr bwMode="auto">
            <a:xfrm>
              <a:off x="7854951" y="1789113"/>
              <a:ext cx="36513" cy="106363"/>
            </a:xfrm>
            <a:custGeom>
              <a:avLst/>
              <a:gdLst>
                <a:gd name="T0" fmla="*/ 13 w 36"/>
                <a:gd name="T1" fmla="*/ 0 h 104"/>
                <a:gd name="T2" fmla="*/ 0 w 36"/>
                <a:gd name="T3" fmla="*/ 17 h 104"/>
                <a:gd name="T4" fmla="*/ 17 w 36"/>
                <a:gd name="T5" fmla="*/ 104 h 104"/>
                <a:gd name="T6" fmla="*/ 36 w 36"/>
                <a:gd name="T7" fmla="*/ 37 h 104"/>
                <a:gd name="T8" fmla="*/ 30 w 36"/>
                <a:gd name="T9" fmla="*/ 25 h 104"/>
                <a:gd name="T10" fmla="*/ 13 w 36"/>
                <a:gd name="T11" fmla="*/ 0 h 104"/>
              </a:gdLst>
              <a:ahLst/>
              <a:cxnLst>
                <a:cxn ang="0">
                  <a:pos x="T0" y="T1"/>
                </a:cxn>
                <a:cxn ang="0">
                  <a:pos x="T2" y="T3"/>
                </a:cxn>
                <a:cxn ang="0">
                  <a:pos x="T4" y="T5"/>
                </a:cxn>
                <a:cxn ang="0">
                  <a:pos x="T6" y="T7"/>
                </a:cxn>
                <a:cxn ang="0">
                  <a:pos x="T8" y="T9"/>
                </a:cxn>
                <a:cxn ang="0">
                  <a:pos x="T10" y="T11"/>
                </a:cxn>
              </a:cxnLst>
              <a:rect l="0" t="0" r="r" b="b"/>
              <a:pathLst>
                <a:path w="36" h="104">
                  <a:moveTo>
                    <a:pt x="13" y="0"/>
                  </a:moveTo>
                  <a:cubicBezTo>
                    <a:pt x="0" y="17"/>
                    <a:pt x="0" y="17"/>
                    <a:pt x="0" y="17"/>
                  </a:cubicBezTo>
                  <a:cubicBezTo>
                    <a:pt x="17" y="104"/>
                    <a:pt x="17" y="104"/>
                    <a:pt x="17" y="104"/>
                  </a:cubicBezTo>
                  <a:cubicBezTo>
                    <a:pt x="24" y="78"/>
                    <a:pt x="31" y="56"/>
                    <a:pt x="36" y="37"/>
                  </a:cubicBezTo>
                  <a:cubicBezTo>
                    <a:pt x="35" y="35"/>
                    <a:pt x="33" y="31"/>
                    <a:pt x="30" y="25"/>
                  </a:cubicBezTo>
                  <a:cubicBezTo>
                    <a:pt x="27" y="17"/>
                    <a:pt x="20" y="8"/>
                    <a:pt x="13" y="0"/>
                  </a:cubicBezTo>
                  <a:close/>
                </a:path>
              </a:pathLst>
            </a:custGeom>
            <a:solidFill>
              <a:srgbClr val="3A68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2" name="Freeform 120"/>
            <p:cNvSpPr/>
            <p:nvPr/>
          </p:nvSpPr>
          <p:spPr bwMode="auto">
            <a:xfrm>
              <a:off x="7821613" y="1765300"/>
              <a:ext cx="46038" cy="41275"/>
            </a:xfrm>
            <a:custGeom>
              <a:avLst/>
              <a:gdLst>
                <a:gd name="T0" fmla="*/ 32 w 45"/>
                <a:gd name="T1" fmla="*/ 40 h 40"/>
                <a:gd name="T2" fmla="*/ 45 w 45"/>
                <a:gd name="T3" fmla="*/ 23 h 40"/>
                <a:gd name="T4" fmla="*/ 23 w 45"/>
                <a:gd name="T5" fmla="*/ 0 h 40"/>
                <a:gd name="T6" fmla="*/ 0 w 45"/>
                <a:gd name="T7" fmla="*/ 24 h 40"/>
                <a:gd name="T8" fmla="*/ 13 w 45"/>
                <a:gd name="T9" fmla="*/ 40 h 40"/>
                <a:gd name="T10" fmla="*/ 32 w 45"/>
                <a:gd name="T11" fmla="*/ 40 h 40"/>
              </a:gdLst>
              <a:ahLst/>
              <a:cxnLst>
                <a:cxn ang="0">
                  <a:pos x="T0" y="T1"/>
                </a:cxn>
                <a:cxn ang="0">
                  <a:pos x="T2" y="T3"/>
                </a:cxn>
                <a:cxn ang="0">
                  <a:pos x="T4" y="T5"/>
                </a:cxn>
                <a:cxn ang="0">
                  <a:pos x="T6" y="T7"/>
                </a:cxn>
                <a:cxn ang="0">
                  <a:pos x="T8" y="T9"/>
                </a:cxn>
                <a:cxn ang="0">
                  <a:pos x="T10" y="T11"/>
                </a:cxn>
              </a:cxnLst>
              <a:rect l="0" t="0" r="r" b="b"/>
              <a:pathLst>
                <a:path w="45" h="40">
                  <a:moveTo>
                    <a:pt x="32" y="40"/>
                  </a:moveTo>
                  <a:cubicBezTo>
                    <a:pt x="45" y="23"/>
                    <a:pt x="45" y="23"/>
                    <a:pt x="45" y="23"/>
                  </a:cubicBezTo>
                  <a:cubicBezTo>
                    <a:pt x="35" y="10"/>
                    <a:pt x="23" y="0"/>
                    <a:pt x="23" y="0"/>
                  </a:cubicBezTo>
                  <a:cubicBezTo>
                    <a:pt x="23" y="0"/>
                    <a:pt x="11" y="11"/>
                    <a:pt x="0" y="24"/>
                  </a:cubicBezTo>
                  <a:cubicBezTo>
                    <a:pt x="13" y="40"/>
                    <a:pt x="13" y="40"/>
                    <a:pt x="13" y="40"/>
                  </a:cubicBezTo>
                  <a:lnTo>
                    <a:pt x="32" y="40"/>
                  </a:lnTo>
                  <a:close/>
                </a:path>
              </a:pathLst>
            </a:custGeom>
            <a:solidFill>
              <a:srgbClr val="B3081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3" name="Rectangle 121"/>
            <p:cNvSpPr>
              <a:spLocks noChangeArrowheads="1"/>
            </p:cNvSpPr>
            <p:nvPr/>
          </p:nvSpPr>
          <p:spPr bwMode="auto">
            <a:xfrm>
              <a:off x="7845426" y="1765300"/>
              <a:ext cx="1588" cy="1588"/>
            </a:xfrm>
            <a:prstGeom prst="rect">
              <a:avLst/>
            </a:prstGeom>
            <a:solidFill>
              <a:srgbClr val="1F1E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4" name="Freeform 122"/>
            <p:cNvSpPr/>
            <p:nvPr/>
          </p:nvSpPr>
          <p:spPr bwMode="auto">
            <a:xfrm>
              <a:off x="7770813" y="1698625"/>
              <a:ext cx="74613" cy="128588"/>
            </a:xfrm>
            <a:custGeom>
              <a:avLst/>
              <a:gdLst>
                <a:gd name="T0" fmla="*/ 27 w 71"/>
                <a:gd name="T1" fmla="*/ 124 h 124"/>
                <a:gd name="T2" fmla="*/ 32 w 71"/>
                <a:gd name="T3" fmla="*/ 112 h 124"/>
                <a:gd name="T4" fmla="*/ 48 w 71"/>
                <a:gd name="T5" fmla="*/ 88 h 124"/>
                <a:gd name="T6" fmla="*/ 71 w 71"/>
                <a:gd name="T7" fmla="*/ 64 h 124"/>
                <a:gd name="T8" fmla="*/ 71 w 71"/>
                <a:gd name="T9" fmla="*/ 64 h 124"/>
                <a:gd name="T10" fmla="*/ 11 w 71"/>
                <a:gd name="T11" fmla="*/ 0 h 124"/>
                <a:gd name="T12" fmla="*/ 5 w 71"/>
                <a:gd name="T13" fmla="*/ 4 h 124"/>
                <a:gd name="T14" fmla="*/ 27 w 71"/>
                <a:gd name="T15" fmla="*/ 124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124">
                  <a:moveTo>
                    <a:pt x="27" y="124"/>
                  </a:moveTo>
                  <a:cubicBezTo>
                    <a:pt x="28" y="122"/>
                    <a:pt x="30" y="118"/>
                    <a:pt x="32" y="112"/>
                  </a:cubicBezTo>
                  <a:cubicBezTo>
                    <a:pt x="36" y="104"/>
                    <a:pt x="42" y="96"/>
                    <a:pt x="48" y="88"/>
                  </a:cubicBezTo>
                  <a:cubicBezTo>
                    <a:pt x="59" y="75"/>
                    <a:pt x="71" y="64"/>
                    <a:pt x="71" y="64"/>
                  </a:cubicBezTo>
                  <a:cubicBezTo>
                    <a:pt x="71" y="64"/>
                    <a:pt x="71" y="64"/>
                    <a:pt x="71" y="64"/>
                  </a:cubicBezTo>
                  <a:cubicBezTo>
                    <a:pt x="0" y="18"/>
                    <a:pt x="11" y="0"/>
                    <a:pt x="11" y="0"/>
                  </a:cubicBezTo>
                  <a:cubicBezTo>
                    <a:pt x="8" y="0"/>
                    <a:pt x="6" y="2"/>
                    <a:pt x="5" y="4"/>
                  </a:cubicBezTo>
                  <a:cubicBezTo>
                    <a:pt x="4" y="7"/>
                    <a:pt x="1" y="28"/>
                    <a:pt x="27" y="124"/>
                  </a:cubicBezTo>
                  <a:close/>
                </a:path>
              </a:pathLst>
            </a:custGeom>
            <a:solidFill>
              <a:srgbClr val="79AC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5" name="Freeform 123"/>
            <p:cNvSpPr/>
            <p:nvPr/>
          </p:nvSpPr>
          <p:spPr bwMode="auto">
            <a:xfrm>
              <a:off x="7845426" y="1698625"/>
              <a:ext cx="73025" cy="128588"/>
            </a:xfrm>
            <a:custGeom>
              <a:avLst/>
              <a:gdLst>
                <a:gd name="T0" fmla="*/ 22 w 71"/>
                <a:gd name="T1" fmla="*/ 87 h 124"/>
                <a:gd name="T2" fmla="*/ 39 w 71"/>
                <a:gd name="T3" fmla="*/ 112 h 124"/>
                <a:gd name="T4" fmla="*/ 45 w 71"/>
                <a:gd name="T5" fmla="*/ 124 h 124"/>
                <a:gd name="T6" fmla="*/ 66 w 71"/>
                <a:gd name="T7" fmla="*/ 4 h 124"/>
                <a:gd name="T8" fmla="*/ 61 w 71"/>
                <a:gd name="T9" fmla="*/ 0 h 124"/>
                <a:gd name="T10" fmla="*/ 1 w 71"/>
                <a:gd name="T11" fmla="*/ 64 h 124"/>
                <a:gd name="T12" fmla="*/ 0 w 71"/>
                <a:gd name="T13" fmla="*/ 64 h 124"/>
                <a:gd name="T14" fmla="*/ 22 w 71"/>
                <a:gd name="T15" fmla="*/ 87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124">
                  <a:moveTo>
                    <a:pt x="22" y="87"/>
                  </a:moveTo>
                  <a:cubicBezTo>
                    <a:pt x="29" y="95"/>
                    <a:pt x="36" y="104"/>
                    <a:pt x="39" y="112"/>
                  </a:cubicBezTo>
                  <a:cubicBezTo>
                    <a:pt x="42" y="118"/>
                    <a:pt x="44" y="122"/>
                    <a:pt x="45" y="124"/>
                  </a:cubicBezTo>
                  <a:cubicBezTo>
                    <a:pt x="70" y="28"/>
                    <a:pt x="67" y="7"/>
                    <a:pt x="66" y="4"/>
                  </a:cubicBezTo>
                  <a:cubicBezTo>
                    <a:pt x="65" y="2"/>
                    <a:pt x="63" y="0"/>
                    <a:pt x="61" y="0"/>
                  </a:cubicBezTo>
                  <a:cubicBezTo>
                    <a:pt x="61" y="0"/>
                    <a:pt x="71" y="18"/>
                    <a:pt x="1" y="64"/>
                  </a:cubicBezTo>
                  <a:cubicBezTo>
                    <a:pt x="0" y="64"/>
                    <a:pt x="0" y="64"/>
                    <a:pt x="0" y="64"/>
                  </a:cubicBezTo>
                  <a:cubicBezTo>
                    <a:pt x="0" y="64"/>
                    <a:pt x="12" y="74"/>
                    <a:pt x="22" y="87"/>
                  </a:cubicBezTo>
                  <a:close/>
                </a:path>
              </a:pathLst>
            </a:custGeom>
            <a:solidFill>
              <a:srgbClr val="79AC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6" name="Freeform 124"/>
            <p:cNvSpPr/>
            <p:nvPr/>
          </p:nvSpPr>
          <p:spPr bwMode="auto">
            <a:xfrm>
              <a:off x="7920038" y="1558925"/>
              <a:ext cx="31750" cy="69850"/>
            </a:xfrm>
            <a:custGeom>
              <a:avLst/>
              <a:gdLst>
                <a:gd name="T0" fmla="*/ 2 w 30"/>
                <a:gd name="T1" fmla="*/ 66 h 67"/>
                <a:gd name="T2" fmla="*/ 0 w 30"/>
                <a:gd name="T3" fmla="*/ 60 h 67"/>
                <a:gd name="T4" fmla="*/ 5 w 30"/>
                <a:gd name="T5" fmla="*/ 45 h 67"/>
                <a:gd name="T6" fmla="*/ 9 w 30"/>
                <a:gd name="T7" fmla="*/ 21 h 67"/>
                <a:gd name="T8" fmla="*/ 21 w 30"/>
                <a:gd name="T9" fmla="*/ 1 h 67"/>
                <a:gd name="T10" fmla="*/ 26 w 30"/>
                <a:gd name="T11" fmla="*/ 1 h 67"/>
                <a:gd name="T12" fmla="*/ 29 w 30"/>
                <a:gd name="T13" fmla="*/ 5 h 67"/>
                <a:gd name="T14" fmla="*/ 29 w 30"/>
                <a:gd name="T15" fmla="*/ 11 h 67"/>
                <a:gd name="T16" fmla="*/ 24 w 30"/>
                <a:gd name="T17" fmla="*/ 41 h 67"/>
                <a:gd name="T18" fmla="*/ 19 w 30"/>
                <a:gd name="T19" fmla="*/ 58 h 67"/>
                <a:gd name="T20" fmla="*/ 5 w 30"/>
                <a:gd name="T21" fmla="*/ 67 h 67"/>
                <a:gd name="T22" fmla="*/ 2 w 30"/>
                <a:gd name="T23" fmla="*/ 6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67">
                  <a:moveTo>
                    <a:pt x="2" y="66"/>
                  </a:moveTo>
                  <a:cubicBezTo>
                    <a:pt x="0" y="65"/>
                    <a:pt x="0" y="62"/>
                    <a:pt x="0" y="60"/>
                  </a:cubicBezTo>
                  <a:cubicBezTo>
                    <a:pt x="1" y="55"/>
                    <a:pt x="4" y="50"/>
                    <a:pt x="5" y="45"/>
                  </a:cubicBezTo>
                  <a:cubicBezTo>
                    <a:pt x="7" y="37"/>
                    <a:pt x="7" y="29"/>
                    <a:pt x="9" y="21"/>
                  </a:cubicBezTo>
                  <a:cubicBezTo>
                    <a:pt x="10" y="13"/>
                    <a:pt x="14" y="5"/>
                    <a:pt x="21" y="1"/>
                  </a:cubicBezTo>
                  <a:cubicBezTo>
                    <a:pt x="22" y="1"/>
                    <a:pt x="24" y="0"/>
                    <a:pt x="26" y="1"/>
                  </a:cubicBezTo>
                  <a:cubicBezTo>
                    <a:pt x="28" y="1"/>
                    <a:pt x="29" y="3"/>
                    <a:pt x="29" y="5"/>
                  </a:cubicBezTo>
                  <a:cubicBezTo>
                    <a:pt x="30" y="7"/>
                    <a:pt x="29" y="9"/>
                    <a:pt x="29" y="11"/>
                  </a:cubicBezTo>
                  <a:cubicBezTo>
                    <a:pt x="27" y="21"/>
                    <a:pt x="26" y="31"/>
                    <a:pt x="24" y="41"/>
                  </a:cubicBezTo>
                  <a:cubicBezTo>
                    <a:pt x="23" y="47"/>
                    <a:pt x="22" y="53"/>
                    <a:pt x="19" y="58"/>
                  </a:cubicBezTo>
                  <a:cubicBezTo>
                    <a:pt x="16" y="63"/>
                    <a:pt x="11" y="67"/>
                    <a:pt x="5" y="67"/>
                  </a:cubicBezTo>
                  <a:cubicBezTo>
                    <a:pt x="4" y="67"/>
                    <a:pt x="3" y="67"/>
                    <a:pt x="2" y="66"/>
                  </a:cubicBezTo>
                  <a:close/>
                </a:path>
              </a:pathLst>
            </a:custGeom>
            <a:solidFill>
              <a:srgbClr val="D3AA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7" name="Freeform 125"/>
            <p:cNvSpPr/>
            <p:nvPr/>
          </p:nvSpPr>
          <p:spPr bwMode="auto">
            <a:xfrm>
              <a:off x="7740651" y="1560513"/>
              <a:ext cx="28575" cy="65088"/>
            </a:xfrm>
            <a:custGeom>
              <a:avLst/>
              <a:gdLst>
                <a:gd name="T0" fmla="*/ 12 w 28"/>
                <a:gd name="T1" fmla="*/ 57 h 63"/>
                <a:gd name="T2" fmla="*/ 22 w 28"/>
                <a:gd name="T3" fmla="*/ 62 h 63"/>
                <a:gd name="T4" fmla="*/ 27 w 28"/>
                <a:gd name="T5" fmla="*/ 57 h 63"/>
                <a:gd name="T6" fmla="*/ 27 w 28"/>
                <a:gd name="T7" fmla="*/ 49 h 63"/>
                <a:gd name="T8" fmla="*/ 13 w 28"/>
                <a:gd name="T9" fmla="*/ 2 h 63"/>
                <a:gd name="T10" fmla="*/ 3 w 28"/>
                <a:gd name="T11" fmla="*/ 0 h 63"/>
                <a:gd name="T12" fmla="*/ 2 w 28"/>
                <a:gd name="T13" fmla="*/ 1 h 63"/>
                <a:gd name="T14" fmla="*/ 1 w 28"/>
                <a:gd name="T15" fmla="*/ 3 h 63"/>
                <a:gd name="T16" fmla="*/ 1 w 28"/>
                <a:gd name="T17" fmla="*/ 31 h 63"/>
                <a:gd name="T18" fmla="*/ 12 w 28"/>
                <a:gd name="T19" fmla="*/ 5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63">
                  <a:moveTo>
                    <a:pt x="12" y="57"/>
                  </a:moveTo>
                  <a:cubicBezTo>
                    <a:pt x="14" y="60"/>
                    <a:pt x="18" y="63"/>
                    <a:pt x="22" y="62"/>
                  </a:cubicBezTo>
                  <a:cubicBezTo>
                    <a:pt x="24" y="62"/>
                    <a:pt x="26" y="59"/>
                    <a:pt x="27" y="57"/>
                  </a:cubicBezTo>
                  <a:cubicBezTo>
                    <a:pt x="28" y="54"/>
                    <a:pt x="28" y="51"/>
                    <a:pt x="27" y="49"/>
                  </a:cubicBezTo>
                  <a:cubicBezTo>
                    <a:pt x="25" y="32"/>
                    <a:pt x="14" y="18"/>
                    <a:pt x="13" y="2"/>
                  </a:cubicBezTo>
                  <a:cubicBezTo>
                    <a:pt x="10" y="1"/>
                    <a:pt x="6" y="0"/>
                    <a:pt x="3" y="0"/>
                  </a:cubicBezTo>
                  <a:cubicBezTo>
                    <a:pt x="3" y="0"/>
                    <a:pt x="2" y="1"/>
                    <a:pt x="2" y="1"/>
                  </a:cubicBezTo>
                  <a:cubicBezTo>
                    <a:pt x="1" y="1"/>
                    <a:pt x="1" y="2"/>
                    <a:pt x="1" y="3"/>
                  </a:cubicBezTo>
                  <a:cubicBezTo>
                    <a:pt x="0" y="12"/>
                    <a:pt x="0" y="22"/>
                    <a:pt x="1" y="31"/>
                  </a:cubicBezTo>
                  <a:cubicBezTo>
                    <a:pt x="3" y="41"/>
                    <a:pt x="6" y="50"/>
                    <a:pt x="12" y="57"/>
                  </a:cubicBezTo>
                  <a:close/>
                </a:path>
              </a:pathLst>
            </a:custGeom>
            <a:solidFill>
              <a:srgbClr val="D3AA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8" name="Freeform 126"/>
            <p:cNvSpPr/>
            <p:nvPr/>
          </p:nvSpPr>
          <p:spPr bwMode="auto">
            <a:xfrm>
              <a:off x="7747001" y="1438275"/>
              <a:ext cx="187325" cy="285750"/>
            </a:xfrm>
            <a:custGeom>
              <a:avLst/>
              <a:gdLst>
                <a:gd name="T0" fmla="*/ 162 w 182"/>
                <a:gd name="T1" fmla="*/ 28 h 276"/>
                <a:gd name="T2" fmla="*/ 92 w 182"/>
                <a:gd name="T3" fmla="*/ 4 h 276"/>
                <a:gd name="T4" fmla="*/ 18 w 182"/>
                <a:gd name="T5" fmla="*/ 24 h 276"/>
                <a:gd name="T6" fmla="*/ 15 w 182"/>
                <a:gd name="T7" fmla="*/ 25 h 276"/>
                <a:gd name="T8" fmla="*/ 0 w 182"/>
                <a:gd name="T9" fmla="*/ 113 h 276"/>
                <a:gd name="T10" fmla="*/ 91 w 182"/>
                <a:gd name="T11" fmla="*/ 276 h 276"/>
                <a:gd name="T12" fmla="*/ 182 w 182"/>
                <a:gd name="T13" fmla="*/ 113 h 276"/>
                <a:gd name="T14" fmla="*/ 169 w 182"/>
                <a:gd name="T15" fmla="*/ 31 h 276"/>
                <a:gd name="T16" fmla="*/ 162 w 182"/>
                <a:gd name="T17" fmla="*/ 28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2" h="276">
                  <a:moveTo>
                    <a:pt x="162" y="28"/>
                  </a:moveTo>
                  <a:cubicBezTo>
                    <a:pt x="143" y="14"/>
                    <a:pt x="115" y="7"/>
                    <a:pt x="92" y="4"/>
                  </a:cubicBezTo>
                  <a:cubicBezTo>
                    <a:pt x="64" y="0"/>
                    <a:pt x="42" y="11"/>
                    <a:pt x="18" y="24"/>
                  </a:cubicBezTo>
                  <a:cubicBezTo>
                    <a:pt x="17" y="24"/>
                    <a:pt x="16" y="25"/>
                    <a:pt x="15" y="25"/>
                  </a:cubicBezTo>
                  <a:cubicBezTo>
                    <a:pt x="6" y="51"/>
                    <a:pt x="0" y="81"/>
                    <a:pt x="0" y="113"/>
                  </a:cubicBezTo>
                  <a:cubicBezTo>
                    <a:pt x="0" y="203"/>
                    <a:pt x="41" y="276"/>
                    <a:pt x="91" y="276"/>
                  </a:cubicBezTo>
                  <a:cubicBezTo>
                    <a:pt x="141" y="276"/>
                    <a:pt x="182" y="203"/>
                    <a:pt x="182" y="113"/>
                  </a:cubicBezTo>
                  <a:cubicBezTo>
                    <a:pt x="182" y="83"/>
                    <a:pt x="177" y="55"/>
                    <a:pt x="169" y="31"/>
                  </a:cubicBezTo>
                  <a:cubicBezTo>
                    <a:pt x="167" y="30"/>
                    <a:pt x="164" y="29"/>
                    <a:pt x="162" y="28"/>
                  </a:cubicBezTo>
                  <a:close/>
                </a:path>
              </a:pathLst>
            </a:custGeom>
            <a:solidFill>
              <a:srgbClr val="EDC9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9" name="Freeform 127"/>
            <p:cNvSpPr/>
            <p:nvPr/>
          </p:nvSpPr>
          <p:spPr bwMode="auto">
            <a:xfrm>
              <a:off x="7726363" y="1416050"/>
              <a:ext cx="228600" cy="165100"/>
            </a:xfrm>
            <a:custGeom>
              <a:avLst/>
              <a:gdLst>
                <a:gd name="T0" fmla="*/ 29 w 221"/>
                <a:gd name="T1" fmla="*/ 153 h 159"/>
                <a:gd name="T2" fmla="*/ 27 w 221"/>
                <a:gd name="T3" fmla="*/ 116 h 159"/>
                <a:gd name="T4" fmla="*/ 28 w 221"/>
                <a:gd name="T5" fmla="*/ 91 h 159"/>
                <a:gd name="T6" fmla="*/ 40 w 221"/>
                <a:gd name="T7" fmla="*/ 72 h 159"/>
                <a:gd name="T8" fmla="*/ 59 w 221"/>
                <a:gd name="T9" fmla="*/ 61 h 159"/>
                <a:gd name="T10" fmla="*/ 68 w 221"/>
                <a:gd name="T11" fmla="*/ 65 h 159"/>
                <a:gd name="T12" fmla="*/ 91 w 221"/>
                <a:gd name="T13" fmla="*/ 69 h 159"/>
                <a:gd name="T14" fmla="*/ 118 w 221"/>
                <a:gd name="T15" fmla="*/ 65 h 159"/>
                <a:gd name="T16" fmla="*/ 140 w 221"/>
                <a:gd name="T17" fmla="*/ 54 h 159"/>
                <a:gd name="T18" fmla="*/ 172 w 221"/>
                <a:gd name="T19" fmla="*/ 61 h 159"/>
                <a:gd name="T20" fmla="*/ 186 w 221"/>
                <a:gd name="T21" fmla="*/ 110 h 159"/>
                <a:gd name="T22" fmla="*/ 197 w 221"/>
                <a:gd name="T23" fmla="*/ 159 h 159"/>
                <a:gd name="T24" fmla="*/ 217 w 221"/>
                <a:gd name="T25" fmla="*/ 119 h 159"/>
                <a:gd name="T26" fmla="*/ 213 w 221"/>
                <a:gd name="T27" fmla="*/ 66 h 159"/>
                <a:gd name="T28" fmla="*/ 186 w 221"/>
                <a:gd name="T29" fmla="*/ 32 h 159"/>
                <a:gd name="T30" fmla="*/ 168 w 221"/>
                <a:gd name="T31" fmla="*/ 17 h 159"/>
                <a:gd name="T32" fmla="*/ 152 w 221"/>
                <a:gd name="T33" fmla="*/ 9 h 159"/>
                <a:gd name="T34" fmla="*/ 93 w 221"/>
                <a:gd name="T35" fmla="*/ 2 h 159"/>
                <a:gd name="T36" fmla="*/ 16 w 221"/>
                <a:gd name="T37" fmla="*/ 46 h 159"/>
                <a:gd name="T38" fmla="*/ 3 w 221"/>
                <a:gd name="T39" fmla="*/ 93 h 159"/>
                <a:gd name="T40" fmla="*/ 2 w 221"/>
                <a:gd name="T41" fmla="*/ 121 h 159"/>
                <a:gd name="T42" fmla="*/ 17 w 221"/>
                <a:gd name="T43" fmla="*/ 145 h 159"/>
                <a:gd name="T44" fmla="*/ 29 w 221"/>
                <a:gd name="T45" fmla="*/ 15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1" h="159">
                  <a:moveTo>
                    <a:pt x="29" y="153"/>
                  </a:moveTo>
                  <a:cubicBezTo>
                    <a:pt x="28" y="140"/>
                    <a:pt x="27" y="128"/>
                    <a:pt x="27" y="116"/>
                  </a:cubicBezTo>
                  <a:cubicBezTo>
                    <a:pt x="26" y="108"/>
                    <a:pt x="25" y="99"/>
                    <a:pt x="28" y="91"/>
                  </a:cubicBezTo>
                  <a:cubicBezTo>
                    <a:pt x="30" y="84"/>
                    <a:pt x="35" y="78"/>
                    <a:pt x="40" y="72"/>
                  </a:cubicBezTo>
                  <a:cubicBezTo>
                    <a:pt x="45" y="66"/>
                    <a:pt x="52" y="58"/>
                    <a:pt x="59" y="61"/>
                  </a:cubicBezTo>
                  <a:cubicBezTo>
                    <a:pt x="63" y="62"/>
                    <a:pt x="65" y="64"/>
                    <a:pt x="68" y="65"/>
                  </a:cubicBezTo>
                  <a:cubicBezTo>
                    <a:pt x="75" y="69"/>
                    <a:pt x="83" y="69"/>
                    <a:pt x="91" y="69"/>
                  </a:cubicBezTo>
                  <a:cubicBezTo>
                    <a:pt x="100" y="69"/>
                    <a:pt x="110" y="68"/>
                    <a:pt x="118" y="65"/>
                  </a:cubicBezTo>
                  <a:cubicBezTo>
                    <a:pt x="126" y="62"/>
                    <a:pt x="132" y="57"/>
                    <a:pt x="140" y="54"/>
                  </a:cubicBezTo>
                  <a:cubicBezTo>
                    <a:pt x="151" y="51"/>
                    <a:pt x="164" y="53"/>
                    <a:pt x="172" y="61"/>
                  </a:cubicBezTo>
                  <a:cubicBezTo>
                    <a:pt x="185" y="73"/>
                    <a:pt x="186" y="92"/>
                    <a:pt x="186" y="110"/>
                  </a:cubicBezTo>
                  <a:cubicBezTo>
                    <a:pt x="186" y="127"/>
                    <a:pt x="186" y="146"/>
                    <a:pt x="197" y="159"/>
                  </a:cubicBezTo>
                  <a:cubicBezTo>
                    <a:pt x="206" y="142"/>
                    <a:pt x="213" y="138"/>
                    <a:pt x="217" y="119"/>
                  </a:cubicBezTo>
                  <a:cubicBezTo>
                    <a:pt x="220" y="105"/>
                    <a:pt x="221" y="78"/>
                    <a:pt x="213" y="66"/>
                  </a:cubicBezTo>
                  <a:cubicBezTo>
                    <a:pt x="206" y="53"/>
                    <a:pt x="196" y="42"/>
                    <a:pt x="186" y="32"/>
                  </a:cubicBezTo>
                  <a:cubicBezTo>
                    <a:pt x="180" y="26"/>
                    <a:pt x="175" y="21"/>
                    <a:pt x="168" y="17"/>
                  </a:cubicBezTo>
                  <a:cubicBezTo>
                    <a:pt x="163" y="13"/>
                    <a:pt x="158" y="11"/>
                    <a:pt x="152" y="9"/>
                  </a:cubicBezTo>
                  <a:cubicBezTo>
                    <a:pt x="133" y="3"/>
                    <a:pt x="113" y="0"/>
                    <a:pt x="93" y="2"/>
                  </a:cubicBezTo>
                  <a:cubicBezTo>
                    <a:pt x="63" y="5"/>
                    <a:pt x="31" y="20"/>
                    <a:pt x="16" y="46"/>
                  </a:cubicBezTo>
                  <a:cubicBezTo>
                    <a:pt x="8" y="61"/>
                    <a:pt x="5" y="77"/>
                    <a:pt x="3" y="93"/>
                  </a:cubicBezTo>
                  <a:cubicBezTo>
                    <a:pt x="1" y="102"/>
                    <a:pt x="0" y="112"/>
                    <a:pt x="2" y="121"/>
                  </a:cubicBezTo>
                  <a:cubicBezTo>
                    <a:pt x="4" y="131"/>
                    <a:pt x="9" y="140"/>
                    <a:pt x="17" y="145"/>
                  </a:cubicBezTo>
                  <a:cubicBezTo>
                    <a:pt x="22" y="147"/>
                    <a:pt x="27" y="148"/>
                    <a:pt x="29" y="153"/>
                  </a:cubicBezTo>
                  <a:close/>
                </a:path>
              </a:pathLst>
            </a:custGeom>
            <a:solidFill>
              <a:srgbClr val="39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0" name="Freeform 128"/>
            <p:cNvSpPr/>
            <p:nvPr/>
          </p:nvSpPr>
          <p:spPr bwMode="auto">
            <a:xfrm>
              <a:off x="7739063" y="1547813"/>
              <a:ext cx="17463" cy="38100"/>
            </a:xfrm>
            <a:custGeom>
              <a:avLst/>
              <a:gdLst>
                <a:gd name="T0" fmla="*/ 5 w 17"/>
                <a:gd name="T1" fmla="*/ 0 h 37"/>
                <a:gd name="T2" fmla="*/ 6 w 17"/>
                <a:gd name="T3" fmla="*/ 0 h 37"/>
                <a:gd name="T4" fmla="*/ 7 w 17"/>
                <a:gd name="T5" fmla="*/ 1 h 37"/>
                <a:gd name="T6" fmla="*/ 16 w 17"/>
                <a:gd name="T7" fmla="*/ 18 h 37"/>
                <a:gd name="T8" fmla="*/ 17 w 17"/>
                <a:gd name="T9" fmla="*/ 24 h 37"/>
                <a:gd name="T10" fmla="*/ 17 w 17"/>
                <a:gd name="T11" fmla="*/ 27 h 37"/>
                <a:gd name="T12" fmla="*/ 17 w 17"/>
                <a:gd name="T13" fmla="*/ 36 h 37"/>
                <a:gd name="T14" fmla="*/ 17 w 17"/>
                <a:gd name="T15" fmla="*/ 37 h 37"/>
                <a:gd name="T16" fmla="*/ 16 w 17"/>
                <a:gd name="T17" fmla="*/ 37 h 37"/>
                <a:gd name="T18" fmla="*/ 11 w 17"/>
                <a:gd name="T19" fmla="*/ 37 h 37"/>
                <a:gd name="T20" fmla="*/ 8 w 17"/>
                <a:gd name="T21" fmla="*/ 23 h 37"/>
                <a:gd name="T22" fmla="*/ 7 w 17"/>
                <a:gd name="T23" fmla="*/ 19 h 37"/>
                <a:gd name="T24" fmla="*/ 2 w 17"/>
                <a:gd name="T25" fmla="*/ 15 h 37"/>
                <a:gd name="T26" fmla="*/ 0 w 17"/>
                <a:gd name="T27" fmla="*/ 7 h 37"/>
                <a:gd name="T28" fmla="*/ 1 w 17"/>
                <a:gd name="T29" fmla="*/ 4 h 37"/>
                <a:gd name="T30" fmla="*/ 3 w 17"/>
                <a:gd name="T31" fmla="*/ 2 h 37"/>
                <a:gd name="T32" fmla="*/ 5 w 17"/>
                <a:gd name="T33"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37">
                  <a:moveTo>
                    <a:pt x="5" y="0"/>
                  </a:moveTo>
                  <a:cubicBezTo>
                    <a:pt x="6" y="0"/>
                    <a:pt x="6" y="0"/>
                    <a:pt x="6" y="0"/>
                  </a:cubicBezTo>
                  <a:cubicBezTo>
                    <a:pt x="7" y="1"/>
                    <a:pt x="7" y="1"/>
                    <a:pt x="7" y="1"/>
                  </a:cubicBezTo>
                  <a:cubicBezTo>
                    <a:pt x="10" y="6"/>
                    <a:pt x="13" y="12"/>
                    <a:pt x="16" y="18"/>
                  </a:cubicBezTo>
                  <a:cubicBezTo>
                    <a:pt x="16" y="20"/>
                    <a:pt x="17" y="22"/>
                    <a:pt x="17" y="24"/>
                  </a:cubicBezTo>
                  <a:cubicBezTo>
                    <a:pt x="17" y="25"/>
                    <a:pt x="17" y="26"/>
                    <a:pt x="17" y="27"/>
                  </a:cubicBezTo>
                  <a:cubicBezTo>
                    <a:pt x="17" y="30"/>
                    <a:pt x="17" y="33"/>
                    <a:pt x="17" y="36"/>
                  </a:cubicBezTo>
                  <a:cubicBezTo>
                    <a:pt x="17" y="37"/>
                    <a:pt x="17" y="37"/>
                    <a:pt x="17" y="37"/>
                  </a:cubicBezTo>
                  <a:cubicBezTo>
                    <a:pt x="16" y="37"/>
                    <a:pt x="16" y="37"/>
                    <a:pt x="16" y="37"/>
                  </a:cubicBezTo>
                  <a:cubicBezTo>
                    <a:pt x="14" y="37"/>
                    <a:pt x="12" y="37"/>
                    <a:pt x="11" y="37"/>
                  </a:cubicBezTo>
                  <a:cubicBezTo>
                    <a:pt x="10" y="33"/>
                    <a:pt x="9" y="28"/>
                    <a:pt x="8" y="23"/>
                  </a:cubicBezTo>
                  <a:cubicBezTo>
                    <a:pt x="8" y="21"/>
                    <a:pt x="8" y="20"/>
                    <a:pt x="7" y="19"/>
                  </a:cubicBezTo>
                  <a:cubicBezTo>
                    <a:pt x="6" y="17"/>
                    <a:pt x="4" y="17"/>
                    <a:pt x="2" y="15"/>
                  </a:cubicBezTo>
                  <a:cubicBezTo>
                    <a:pt x="0" y="13"/>
                    <a:pt x="0" y="10"/>
                    <a:pt x="0" y="7"/>
                  </a:cubicBezTo>
                  <a:cubicBezTo>
                    <a:pt x="0" y="6"/>
                    <a:pt x="0" y="4"/>
                    <a:pt x="1" y="4"/>
                  </a:cubicBezTo>
                  <a:cubicBezTo>
                    <a:pt x="1" y="3"/>
                    <a:pt x="2" y="2"/>
                    <a:pt x="3" y="2"/>
                  </a:cubicBezTo>
                  <a:cubicBezTo>
                    <a:pt x="4" y="1"/>
                    <a:pt x="4" y="1"/>
                    <a:pt x="5" y="0"/>
                  </a:cubicBezTo>
                  <a:close/>
                </a:path>
              </a:pathLst>
            </a:custGeom>
            <a:solidFill>
              <a:srgbClr val="39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1" name="Freeform 129"/>
            <p:cNvSpPr/>
            <p:nvPr/>
          </p:nvSpPr>
          <p:spPr bwMode="auto">
            <a:xfrm>
              <a:off x="7921626" y="1557338"/>
              <a:ext cx="20638" cy="33338"/>
            </a:xfrm>
            <a:custGeom>
              <a:avLst/>
              <a:gdLst>
                <a:gd name="T0" fmla="*/ 1 w 20"/>
                <a:gd name="T1" fmla="*/ 3 h 31"/>
                <a:gd name="T2" fmla="*/ 4 w 20"/>
                <a:gd name="T3" fmla="*/ 1 h 31"/>
                <a:gd name="T4" fmla="*/ 20 w 20"/>
                <a:gd name="T5" fmla="*/ 2 h 31"/>
                <a:gd name="T6" fmla="*/ 16 w 20"/>
                <a:gd name="T7" fmla="*/ 9 h 31"/>
                <a:gd name="T8" fmla="*/ 11 w 20"/>
                <a:gd name="T9" fmla="*/ 29 h 31"/>
                <a:gd name="T10" fmla="*/ 11 w 20"/>
                <a:gd name="T11" fmla="*/ 30 h 31"/>
                <a:gd name="T12" fmla="*/ 10 w 20"/>
                <a:gd name="T13" fmla="*/ 31 h 31"/>
                <a:gd name="T14" fmla="*/ 4 w 20"/>
                <a:gd name="T15" fmla="*/ 31 h 31"/>
                <a:gd name="T16" fmla="*/ 3 w 20"/>
                <a:gd name="T17" fmla="*/ 15 h 31"/>
                <a:gd name="T18" fmla="*/ 2 w 20"/>
                <a:gd name="T19" fmla="*/ 11 h 31"/>
                <a:gd name="T20" fmla="*/ 1 w 20"/>
                <a:gd name="T21" fmla="*/ 7 h 31"/>
                <a:gd name="T22" fmla="*/ 1 w 20"/>
                <a:gd name="T23" fmla="*/ 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31">
                  <a:moveTo>
                    <a:pt x="1" y="3"/>
                  </a:moveTo>
                  <a:cubicBezTo>
                    <a:pt x="2" y="2"/>
                    <a:pt x="3" y="2"/>
                    <a:pt x="4" y="1"/>
                  </a:cubicBezTo>
                  <a:cubicBezTo>
                    <a:pt x="9" y="0"/>
                    <a:pt x="14" y="0"/>
                    <a:pt x="20" y="2"/>
                  </a:cubicBezTo>
                  <a:cubicBezTo>
                    <a:pt x="19" y="4"/>
                    <a:pt x="18" y="7"/>
                    <a:pt x="16" y="9"/>
                  </a:cubicBezTo>
                  <a:cubicBezTo>
                    <a:pt x="13" y="15"/>
                    <a:pt x="11" y="22"/>
                    <a:pt x="11" y="29"/>
                  </a:cubicBezTo>
                  <a:cubicBezTo>
                    <a:pt x="11" y="29"/>
                    <a:pt x="11" y="30"/>
                    <a:pt x="11" y="30"/>
                  </a:cubicBezTo>
                  <a:cubicBezTo>
                    <a:pt x="10" y="31"/>
                    <a:pt x="10" y="31"/>
                    <a:pt x="10" y="31"/>
                  </a:cubicBezTo>
                  <a:cubicBezTo>
                    <a:pt x="8" y="31"/>
                    <a:pt x="6" y="31"/>
                    <a:pt x="4" y="31"/>
                  </a:cubicBezTo>
                  <a:cubicBezTo>
                    <a:pt x="5" y="25"/>
                    <a:pt x="5" y="20"/>
                    <a:pt x="3" y="15"/>
                  </a:cubicBezTo>
                  <a:cubicBezTo>
                    <a:pt x="3" y="14"/>
                    <a:pt x="3" y="12"/>
                    <a:pt x="2" y="11"/>
                  </a:cubicBezTo>
                  <a:cubicBezTo>
                    <a:pt x="2" y="10"/>
                    <a:pt x="2" y="9"/>
                    <a:pt x="1" y="7"/>
                  </a:cubicBezTo>
                  <a:cubicBezTo>
                    <a:pt x="1" y="6"/>
                    <a:pt x="0" y="4"/>
                    <a:pt x="1" y="3"/>
                  </a:cubicBezTo>
                  <a:close/>
                </a:path>
              </a:pathLst>
            </a:custGeom>
            <a:solidFill>
              <a:srgbClr val="39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2" name="Freeform 130"/>
            <p:cNvSpPr/>
            <p:nvPr/>
          </p:nvSpPr>
          <p:spPr bwMode="auto">
            <a:xfrm>
              <a:off x="7820026" y="1806575"/>
              <a:ext cx="52388" cy="150813"/>
            </a:xfrm>
            <a:custGeom>
              <a:avLst/>
              <a:gdLst>
                <a:gd name="T0" fmla="*/ 18 w 50"/>
                <a:gd name="T1" fmla="*/ 146 h 146"/>
                <a:gd name="T2" fmla="*/ 32 w 50"/>
                <a:gd name="T3" fmla="*/ 146 h 146"/>
                <a:gd name="T4" fmla="*/ 50 w 50"/>
                <a:gd name="T5" fmla="*/ 87 h 146"/>
                <a:gd name="T6" fmla="*/ 33 w 50"/>
                <a:gd name="T7" fmla="*/ 0 h 146"/>
                <a:gd name="T8" fmla="*/ 14 w 50"/>
                <a:gd name="T9" fmla="*/ 0 h 146"/>
                <a:gd name="T10" fmla="*/ 0 w 50"/>
                <a:gd name="T11" fmla="*/ 91 h 146"/>
                <a:gd name="T12" fmla="*/ 17 w 50"/>
                <a:gd name="T13" fmla="*/ 146 h 146"/>
                <a:gd name="T14" fmla="*/ 18 w 50"/>
                <a:gd name="T15" fmla="*/ 146 h 1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146">
                  <a:moveTo>
                    <a:pt x="18" y="146"/>
                  </a:moveTo>
                  <a:cubicBezTo>
                    <a:pt x="23" y="146"/>
                    <a:pt x="27" y="146"/>
                    <a:pt x="32" y="146"/>
                  </a:cubicBezTo>
                  <a:cubicBezTo>
                    <a:pt x="39" y="124"/>
                    <a:pt x="45" y="105"/>
                    <a:pt x="50" y="87"/>
                  </a:cubicBezTo>
                  <a:cubicBezTo>
                    <a:pt x="33" y="0"/>
                    <a:pt x="33" y="0"/>
                    <a:pt x="33" y="0"/>
                  </a:cubicBezTo>
                  <a:cubicBezTo>
                    <a:pt x="14" y="0"/>
                    <a:pt x="14" y="0"/>
                    <a:pt x="14" y="0"/>
                  </a:cubicBezTo>
                  <a:cubicBezTo>
                    <a:pt x="0" y="91"/>
                    <a:pt x="0" y="91"/>
                    <a:pt x="0" y="91"/>
                  </a:cubicBezTo>
                  <a:cubicBezTo>
                    <a:pt x="5" y="108"/>
                    <a:pt x="10" y="126"/>
                    <a:pt x="17" y="146"/>
                  </a:cubicBezTo>
                  <a:cubicBezTo>
                    <a:pt x="17" y="146"/>
                    <a:pt x="18" y="146"/>
                    <a:pt x="18" y="146"/>
                  </a:cubicBezTo>
                  <a:close/>
                </a:path>
              </a:pathLst>
            </a:custGeom>
            <a:solidFill>
              <a:srgbClr val="B3081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3" name="Freeform 131"/>
            <p:cNvSpPr/>
            <p:nvPr/>
          </p:nvSpPr>
          <p:spPr bwMode="auto">
            <a:xfrm>
              <a:off x="7602538" y="1728788"/>
              <a:ext cx="190500" cy="225425"/>
            </a:xfrm>
            <a:custGeom>
              <a:avLst/>
              <a:gdLst>
                <a:gd name="T0" fmla="*/ 184 w 184"/>
                <a:gd name="T1" fmla="*/ 218 h 218"/>
                <a:gd name="T2" fmla="*/ 139 w 184"/>
                <a:gd name="T3" fmla="*/ 122 h 218"/>
                <a:gd name="T4" fmla="*/ 162 w 184"/>
                <a:gd name="T5" fmla="*/ 87 h 218"/>
                <a:gd name="T6" fmla="*/ 134 w 184"/>
                <a:gd name="T7" fmla="*/ 91 h 218"/>
                <a:gd name="T8" fmla="*/ 128 w 184"/>
                <a:gd name="T9" fmla="*/ 46 h 218"/>
                <a:gd name="T10" fmla="*/ 146 w 184"/>
                <a:gd name="T11" fmla="*/ 0 h 218"/>
                <a:gd name="T12" fmla="*/ 18 w 184"/>
                <a:gd name="T13" fmla="*/ 56 h 218"/>
                <a:gd name="T14" fmla="*/ 0 w 184"/>
                <a:gd name="T15" fmla="*/ 109 h 218"/>
                <a:gd name="T16" fmla="*/ 184 w 184"/>
                <a:gd name="T17" fmla="*/ 218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218">
                  <a:moveTo>
                    <a:pt x="184" y="218"/>
                  </a:moveTo>
                  <a:cubicBezTo>
                    <a:pt x="159" y="169"/>
                    <a:pt x="139" y="122"/>
                    <a:pt x="139" y="122"/>
                  </a:cubicBezTo>
                  <a:cubicBezTo>
                    <a:pt x="162" y="87"/>
                    <a:pt x="162" y="87"/>
                    <a:pt x="162" y="87"/>
                  </a:cubicBezTo>
                  <a:cubicBezTo>
                    <a:pt x="134" y="91"/>
                    <a:pt x="134" y="91"/>
                    <a:pt x="134" y="91"/>
                  </a:cubicBezTo>
                  <a:cubicBezTo>
                    <a:pt x="134" y="91"/>
                    <a:pt x="128" y="80"/>
                    <a:pt x="128" y="46"/>
                  </a:cubicBezTo>
                  <a:cubicBezTo>
                    <a:pt x="128" y="30"/>
                    <a:pt x="137" y="13"/>
                    <a:pt x="146" y="0"/>
                  </a:cubicBezTo>
                  <a:cubicBezTo>
                    <a:pt x="119" y="9"/>
                    <a:pt x="28" y="40"/>
                    <a:pt x="18" y="56"/>
                  </a:cubicBezTo>
                  <a:cubicBezTo>
                    <a:pt x="14" y="62"/>
                    <a:pt x="8" y="83"/>
                    <a:pt x="0" y="109"/>
                  </a:cubicBezTo>
                  <a:cubicBezTo>
                    <a:pt x="44" y="166"/>
                    <a:pt x="109" y="206"/>
                    <a:pt x="184" y="218"/>
                  </a:cubicBezTo>
                  <a:close/>
                </a:path>
              </a:pathLst>
            </a:custGeom>
            <a:solidFill>
              <a:srgbClr val="2F37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4" name="Freeform 132"/>
            <p:cNvSpPr/>
            <p:nvPr/>
          </p:nvSpPr>
          <p:spPr bwMode="auto">
            <a:xfrm>
              <a:off x="7735888" y="1703388"/>
              <a:ext cx="101600" cy="254000"/>
            </a:xfrm>
            <a:custGeom>
              <a:avLst/>
              <a:gdLst>
                <a:gd name="T0" fmla="*/ 6 w 99"/>
                <a:gd name="T1" fmla="*/ 116 h 246"/>
                <a:gd name="T2" fmla="*/ 34 w 99"/>
                <a:gd name="T3" fmla="*/ 112 h 246"/>
                <a:gd name="T4" fmla="*/ 11 w 99"/>
                <a:gd name="T5" fmla="*/ 147 h 246"/>
                <a:gd name="T6" fmla="*/ 56 w 99"/>
                <a:gd name="T7" fmla="*/ 243 h 246"/>
                <a:gd name="T8" fmla="*/ 99 w 99"/>
                <a:gd name="T9" fmla="*/ 246 h 246"/>
                <a:gd name="T10" fmla="*/ 82 w 99"/>
                <a:gd name="T11" fmla="*/ 191 h 246"/>
                <a:gd name="T12" fmla="*/ 62 w 99"/>
                <a:gd name="T13" fmla="*/ 120 h 246"/>
                <a:gd name="T14" fmla="*/ 40 w 99"/>
                <a:gd name="T15" fmla="*/ 0 h 246"/>
                <a:gd name="T16" fmla="*/ 40 w 99"/>
                <a:gd name="T17" fmla="*/ 0 h 246"/>
                <a:gd name="T18" fmla="*/ 18 w 99"/>
                <a:gd name="T19" fmla="*/ 25 h 246"/>
                <a:gd name="T20" fmla="*/ 0 w 99"/>
                <a:gd name="T21" fmla="*/ 71 h 246"/>
                <a:gd name="T22" fmla="*/ 6 w 99"/>
                <a:gd name="T23" fmla="*/ 116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246">
                  <a:moveTo>
                    <a:pt x="6" y="116"/>
                  </a:moveTo>
                  <a:cubicBezTo>
                    <a:pt x="34" y="112"/>
                    <a:pt x="34" y="112"/>
                    <a:pt x="34" y="112"/>
                  </a:cubicBezTo>
                  <a:cubicBezTo>
                    <a:pt x="11" y="147"/>
                    <a:pt x="11" y="147"/>
                    <a:pt x="11" y="147"/>
                  </a:cubicBezTo>
                  <a:cubicBezTo>
                    <a:pt x="11" y="147"/>
                    <a:pt x="31" y="194"/>
                    <a:pt x="56" y="243"/>
                  </a:cubicBezTo>
                  <a:cubicBezTo>
                    <a:pt x="70" y="245"/>
                    <a:pt x="84" y="246"/>
                    <a:pt x="99" y="246"/>
                  </a:cubicBezTo>
                  <a:cubicBezTo>
                    <a:pt x="92" y="226"/>
                    <a:pt x="87" y="208"/>
                    <a:pt x="82" y="191"/>
                  </a:cubicBezTo>
                  <a:cubicBezTo>
                    <a:pt x="74" y="164"/>
                    <a:pt x="67" y="140"/>
                    <a:pt x="62" y="120"/>
                  </a:cubicBezTo>
                  <a:cubicBezTo>
                    <a:pt x="36" y="24"/>
                    <a:pt x="39" y="3"/>
                    <a:pt x="40" y="0"/>
                  </a:cubicBezTo>
                  <a:cubicBezTo>
                    <a:pt x="40" y="0"/>
                    <a:pt x="40" y="0"/>
                    <a:pt x="40" y="0"/>
                  </a:cubicBezTo>
                  <a:cubicBezTo>
                    <a:pt x="40" y="0"/>
                    <a:pt x="29" y="10"/>
                    <a:pt x="18" y="25"/>
                  </a:cubicBezTo>
                  <a:cubicBezTo>
                    <a:pt x="9" y="38"/>
                    <a:pt x="0" y="55"/>
                    <a:pt x="0" y="71"/>
                  </a:cubicBezTo>
                  <a:cubicBezTo>
                    <a:pt x="0" y="105"/>
                    <a:pt x="6" y="116"/>
                    <a:pt x="6" y="116"/>
                  </a:cubicBezTo>
                  <a:close/>
                </a:path>
              </a:pathLst>
            </a:custGeom>
            <a:solidFill>
              <a:srgbClr val="474C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5" name="Freeform 133"/>
            <p:cNvSpPr/>
            <p:nvPr/>
          </p:nvSpPr>
          <p:spPr bwMode="auto">
            <a:xfrm>
              <a:off x="7899401" y="1728788"/>
              <a:ext cx="184150" cy="222250"/>
            </a:xfrm>
            <a:custGeom>
              <a:avLst/>
              <a:gdLst>
                <a:gd name="T0" fmla="*/ 48 w 179"/>
                <a:gd name="T1" fmla="*/ 91 h 215"/>
                <a:gd name="T2" fmla="*/ 21 w 179"/>
                <a:gd name="T3" fmla="*/ 87 h 215"/>
                <a:gd name="T4" fmla="*/ 43 w 179"/>
                <a:gd name="T5" fmla="*/ 122 h 215"/>
                <a:gd name="T6" fmla="*/ 0 w 179"/>
                <a:gd name="T7" fmla="*/ 215 h 215"/>
                <a:gd name="T8" fmla="*/ 179 w 179"/>
                <a:gd name="T9" fmla="*/ 97 h 215"/>
                <a:gd name="T10" fmla="*/ 164 w 179"/>
                <a:gd name="T11" fmla="*/ 56 h 215"/>
                <a:gd name="T12" fmla="*/ 36 w 179"/>
                <a:gd name="T13" fmla="*/ 0 h 215"/>
                <a:gd name="T14" fmla="*/ 55 w 179"/>
                <a:gd name="T15" fmla="*/ 46 h 215"/>
                <a:gd name="T16" fmla="*/ 48 w 179"/>
                <a:gd name="T17" fmla="*/ 91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215">
                  <a:moveTo>
                    <a:pt x="48" y="91"/>
                  </a:moveTo>
                  <a:cubicBezTo>
                    <a:pt x="21" y="87"/>
                    <a:pt x="21" y="87"/>
                    <a:pt x="21" y="87"/>
                  </a:cubicBezTo>
                  <a:cubicBezTo>
                    <a:pt x="43" y="122"/>
                    <a:pt x="43" y="122"/>
                    <a:pt x="43" y="122"/>
                  </a:cubicBezTo>
                  <a:cubicBezTo>
                    <a:pt x="43" y="122"/>
                    <a:pt x="24" y="168"/>
                    <a:pt x="0" y="215"/>
                  </a:cubicBezTo>
                  <a:cubicBezTo>
                    <a:pt x="74" y="200"/>
                    <a:pt x="137" y="157"/>
                    <a:pt x="179" y="97"/>
                  </a:cubicBezTo>
                  <a:cubicBezTo>
                    <a:pt x="173" y="77"/>
                    <a:pt x="167" y="61"/>
                    <a:pt x="164" y="56"/>
                  </a:cubicBezTo>
                  <a:cubicBezTo>
                    <a:pt x="155" y="40"/>
                    <a:pt x="63" y="9"/>
                    <a:pt x="36" y="0"/>
                  </a:cubicBezTo>
                  <a:cubicBezTo>
                    <a:pt x="45" y="13"/>
                    <a:pt x="55" y="30"/>
                    <a:pt x="55" y="46"/>
                  </a:cubicBezTo>
                  <a:cubicBezTo>
                    <a:pt x="55" y="80"/>
                    <a:pt x="48" y="91"/>
                    <a:pt x="48" y="91"/>
                  </a:cubicBezTo>
                  <a:close/>
                </a:path>
              </a:pathLst>
            </a:custGeom>
            <a:solidFill>
              <a:srgbClr val="2F37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6" name="Freeform 134"/>
            <p:cNvSpPr/>
            <p:nvPr/>
          </p:nvSpPr>
          <p:spPr bwMode="auto">
            <a:xfrm>
              <a:off x="7853363" y="1703388"/>
              <a:ext cx="101600" cy="254000"/>
            </a:xfrm>
            <a:custGeom>
              <a:avLst/>
              <a:gdLst>
                <a:gd name="T0" fmla="*/ 44 w 99"/>
                <a:gd name="T1" fmla="*/ 240 h 246"/>
                <a:gd name="T2" fmla="*/ 87 w 99"/>
                <a:gd name="T3" fmla="*/ 147 h 246"/>
                <a:gd name="T4" fmla="*/ 65 w 99"/>
                <a:gd name="T5" fmla="*/ 112 h 246"/>
                <a:gd name="T6" fmla="*/ 92 w 99"/>
                <a:gd name="T7" fmla="*/ 116 h 246"/>
                <a:gd name="T8" fmla="*/ 99 w 99"/>
                <a:gd name="T9" fmla="*/ 71 h 246"/>
                <a:gd name="T10" fmla="*/ 80 w 99"/>
                <a:gd name="T11" fmla="*/ 25 h 246"/>
                <a:gd name="T12" fmla="*/ 58 w 99"/>
                <a:gd name="T13" fmla="*/ 0 h 246"/>
                <a:gd name="T14" fmla="*/ 58 w 99"/>
                <a:gd name="T15" fmla="*/ 0 h 246"/>
                <a:gd name="T16" fmla="*/ 37 w 99"/>
                <a:gd name="T17" fmla="*/ 120 h 246"/>
                <a:gd name="T18" fmla="*/ 18 w 99"/>
                <a:gd name="T19" fmla="*/ 187 h 246"/>
                <a:gd name="T20" fmla="*/ 0 w 99"/>
                <a:gd name="T21" fmla="*/ 246 h 246"/>
                <a:gd name="T22" fmla="*/ 44 w 99"/>
                <a:gd name="T23" fmla="*/ 24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246">
                  <a:moveTo>
                    <a:pt x="44" y="240"/>
                  </a:moveTo>
                  <a:cubicBezTo>
                    <a:pt x="68" y="193"/>
                    <a:pt x="87" y="147"/>
                    <a:pt x="87" y="147"/>
                  </a:cubicBezTo>
                  <a:cubicBezTo>
                    <a:pt x="65" y="112"/>
                    <a:pt x="65" y="112"/>
                    <a:pt x="65" y="112"/>
                  </a:cubicBezTo>
                  <a:cubicBezTo>
                    <a:pt x="92" y="116"/>
                    <a:pt x="92" y="116"/>
                    <a:pt x="92" y="116"/>
                  </a:cubicBezTo>
                  <a:cubicBezTo>
                    <a:pt x="92" y="116"/>
                    <a:pt x="99" y="105"/>
                    <a:pt x="99" y="71"/>
                  </a:cubicBezTo>
                  <a:cubicBezTo>
                    <a:pt x="99" y="55"/>
                    <a:pt x="89" y="38"/>
                    <a:pt x="80" y="25"/>
                  </a:cubicBezTo>
                  <a:cubicBezTo>
                    <a:pt x="69" y="10"/>
                    <a:pt x="58" y="0"/>
                    <a:pt x="58" y="0"/>
                  </a:cubicBezTo>
                  <a:cubicBezTo>
                    <a:pt x="58" y="0"/>
                    <a:pt x="58" y="0"/>
                    <a:pt x="58" y="0"/>
                  </a:cubicBezTo>
                  <a:cubicBezTo>
                    <a:pt x="59" y="3"/>
                    <a:pt x="62" y="24"/>
                    <a:pt x="37" y="120"/>
                  </a:cubicBezTo>
                  <a:cubicBezTo>
                    <a:pt x="32" y="139"/>
                    <a:pt x="25" y="161"/>
                    <a:pt x="18" y="187"/>
                  </a:cubicBezTo>
                  <a:cubicBezTo>
                    <a:pt x="13" y="205"/>
                    <a:pt x="7" y="224"/>
                    <a:pt x="0" y="246"/>
                  </a:cubicBezTo>
                  <a:cubicBezTo>
                    <a:pt x="15" y="245"/>
                    <a:pt x="30" y="243"/>
                    <a:pt x="44" y="240"/>
                  </a:cubicBezTo>
                  <a:close/>
                </a:path>
              </a:pathLst>
            </a:custGeom>
            <a:solidFill>
              <a:srgbClr val="474C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67" name="Freeform 135"/>
          <p:cNvSpPr/>
          <p:nvPr/>
        </p:nvSpPr>
        <p:spPr bwMode="auto">
          <a:xfrm>
            <a:off x="4815861" y="3465749"/>
            <a:ext cx="1118236" cy="1118236"/>
          </a:xfrm>
          <a:custGeom>
            <a:avLst/>
            <a:gdLst>
              <a:gd name="T0" fmla="*/ 508 w 1016"/>
              <a:gd name="T1" fmla="*/ 0 h 1016"/>
              <a:gd name="T2" fmla="*/ 0 w 1016"/>
              <a:gd name="T3" fmla="*/ 508 h 1016"/>
              <a:gd name="T4" fmla="*/ 45 w 1016"/>
              <a:gd name="T5" fmla="*/ 716 h 1016"/>
              <a:gd name="T6" fmla="*/ 508 w 1016"/>
              <a:gd name="T7" fmla="*/ 1016 h 1016"/>
              <a:gd name="T8" fmla="*/ 972 w 1016"/>
              <a:gd name="T9" fmla="*/ 716 h 1016"/>
              <a:gd name="T10" fmla="*/ 1016 w 1016"/>
              <a:gd name="T11" fmla="*/ 508 h 1016"/>
              <a:gd name="T12" fmla="*/ 508 w 1016"/>
              <a:gd name="T13" fmla="*/ 0 h 1016"/>
            </a:gdLst>
            <a:ahLst/>
            <a:cxnLst>
              <a:cxn ang="0">
                <a:pos x="T0" y="T1"/>
              </a:cxn>
              <a:cxn ang="0">
                <a:pos x="T2" y="T3"/>
              </a:cxn>
              <a:cxn ang="0">
                <a:pos x="T4" y="T5"/>
              </a:cxn>
              <a:cxn ang="0">
                <a:pos x="T6" y="T7"/>
              </a:cxn>
              <a:cxn ang="0">
                <a:pos x="T8" y="T9"/>
              </a:cxn>
              <a:cxn ang="0">
                <a:pos x="T10" y="T11"/>
              </a:cxn>
              <a:cxn ang="0">
                <a:pos x="T12" y="T13"/>
              </a:cxn>
            </a:cxnLst>
            <a:rect l="0" t="0" r="r" b="b"/>
            <a:pathLst>
              <a:path w="1016" h="1016">
                <a:moveTo>
                  <a:pt x="508" y="0"/>
                </a:moveTo>
                <a:cubicBezTo>
                  <a:pt x="228" y="0"/>
                  <a:pt x="0" y="228"/>
                  <a:pt x="0" y="508"/>
                </a:cubicBezTo>
                <a:cubicBezTo>
                  <a:pt x="0" y="582"/>
                  <a:pt x="16" y="652"/>
                  <a:pt x="45" y="716"/>
                </a:cubicBezTo>
                <a:cubicBezTo>
                  <a:pt x="124" y="893"/>
                  <a:pt x="302" y="1016"/>
                  <a:pt x="508" y="1016"/>
                </a:cubicBezTo>
                <a:cubicBezTo>
                  <a:pt x="715" y="1016"/>
                  <a:pt x="893" y="893"/>
                  <a:pt x="972" y="716"/>
                </a:cubicBezTo>
                <a:cubicBezTo>
                  <a:pt x="1001" y="652"/>
                  <a:pt x="1016" y="582"/>
                  <a:pt x="1016" y="508"/>
                </a:cubicBezTo>
                <a:cubicBezTo>
                  <a:pt x="1016" y="228"/>
                  <a:pt x="789" y="0"/>
                  <a:pt x="508" y="0"/>
                </a:cubicBezTo>
                <a:close/>
              </a:path>
            </a:pathLst>
          </a:custGeom>
          <a:solidFill>
            <a:srgbClr val="BBBE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443" name="组合 442"/>
          <p:cNvGrpSpPr/>
          <p:nvPr/>
        </p:nvGrpSpPr>
        <p:grpSpPr>
          <a:xfrm>
            <a:off x="5084440" y="3734329"/>
            <a:ext cx="581077" cy="581077"/>
            <a:chOff x="5240338" y="1414463"/>
            <a:chExt cx="546100" cy="546100"/>
          </a:xfrm>
        </p:grpSpPr>
        <p:sp>
          <p:nvSpPr>
            <p:cNvPr id="368" name="Freeform 136"/>
            <p:cNvSpPr/>
            <p:nvPr/>
          </p:nvSpPr>
          <p:spPr bwMode="auto">
            <a:xfrm>
              <a:off x="5303838" y="1414463"/>
              <a:ext cx="482600" cy="482600"/>
            </a:xfrm>
            <a:custGeom>
              <a:avLst/>
              <a:gdLst>
                <a:gd name="T0" fmla="*/ 0 w 304"/>
                <a:gd name="T1" fmla="*/ 0 h 304"/>
                <a:gd name="T2" fmla="*/ 44 w 304"/>
                <a:gd name="T3" fmla="*/ 0 h 304"/>
                <a:gd name="T4" fmla="*/ 44 w 304"/>
                <a:gd name="T5" fmla="*/ 260 h 304"/>
                <a:gd name="T6" fmla="*/ 304 w 304"/>
                <a:gd name="T7" fmla="*/ 260 h 304"/>
                <a:gd name="T8" fmla="*/ 304 w 304"/>
                <a:gd name="T9" fmla="*/ 304 h 304"/>
                <a:gd name="T10" fmla="*/ 0 w 304"/>
                <a:gd name="T11" fmla="*/ 304 h 304"/>
                <a:gd name="T12" fmla="*/ 0 w 304"/>
                <a:gd name="T13" fmla="*/ 0 h 304"/>
              </a:gdLst>
              <a:ahLst/>
              <a:cxnLst>
                <a:cxn ang="0">
                  <a:pos x="T0" y="T1"/>
                </a:cxn>
                <a:cxn ang="0">
                  <a:pos x="T2" y="T3"/>
                </a:cxn>
                <a:cxn ang="0">
                  <a:pos x="T4" y="T5"/>
                </a:cxn>
                <a:cxn ang="0">
                  <a:pos x="T6" y="T7"/>
                </a:cxn>
                <a:cxn ang="0">
                  <a:pos x="T8" y="T9"/>
                </a:cxn>
                <a:cxn ang="0">
                  <a:pos x="T10" y="T11"/>
                </a:cxn>
                <a:cxn ang="0">
                  <a:pos x="T12" y="T13"/>
                </a:cxn>
              </a:cxnLst>
              <a:rect l="0" t="0" r="r" b="b"/>
              <a:pathLst>
                <a:path w="304" h="304">
                  <a:moveTo>
                    <a:pt x="0" y="0"/>
                  </a:moveTo>
                  <a:lnTo>
                    <a:pt x="44" y="0"/>
                  </a:lnTo>
                  <a:lnTo>
                    <a:pt x="44" y="260"/>
                  </a:lnTo>
                  <a:lnTo>
                    <a:pt x="304" y="260"/>
                  </a:lnTo>
                  <a:lnTo>
                    <a:pt x="304" y="304"/>
                  </a:lnTo>
                  <a:lnTo>
                    <a:pt x="0" y="304"/>
                  </a:lnTo>
                  <a:lnTo>
                    <a:pt x="0" y="0"/>
                  </a:ln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9" name="Freeform 137"/>
            <p:cNvSpPr/>
            <p:nvPr/>
          </p:nvSpPr>
          <p:spPr bwMode="auto">
            <a:xfrm>
              <a:off x="5240338" y="1476375"/>
              <a:ext cx="482600" cy="484188"/>
            </a:xfrm>
            <a:custGeom>
              <a:avLst/>
              <a:gdLst>
                <a:gd name="T0" fmla="*/ 304 w 304"/>
                <a:gd name="T1" fmla="*/ 305 h 305"/>
                <a:gd name="T2" fmla="*/ 260 w 304"/>
                <a:gd name="T3" fmla="*/ 305 h 305"/>
                <a:gd name="T4" fmla="*/ 260 w 304"/>
                <a:gd name="T5" fmla="*/ 44 h 305"/>
                <a:gd name="T6" fmla="*/ 0 w 304"/>
                <a:gd name="T7" fmla="*/ 44 h 305"/>
                <a:gd name="T8" fmla="*/ 0 w 304"/>
                <a:gd name="T9" fmla="*/ 0 h 305"/>
                <a:gd name="T10" fmla="*/ 304 w 304"/>
                <a:gd name="T11" fmla="*/ 0 h 305"/>
                <a:gd name="T12" fmla="*/ 304 w 304"/>
                <a:gd name="T13" fmla="*/ 305 h 305"/>
              </a:gdLst>
              <a:ahLst/>
              <a:cxnLst>
                <a:cxn ang="0">
                  <a:pos x="T0" y="T1"/>
                </a:cxn>
                <a:cxn ang="0">
                  <a:pos x="T2" y="T3"/>
                </a:cxn>
                <a:cxn ang="0">
                  <a:pos x="T4" y="T5"/>
                </a:cxn>
                <a:cxn ang="0">
                  <a:pos x="T6" y="T7"/>
                </a:cxn>
                <a:cxn ang="0">
                  <a:pos x="T8" y="T9"/>
                </a:cxn>
                <a:cxn ang="0">
                  <a:pos x="T10" y="T11"/>
                </a:cxn>
                <a:cxn ang="0">
                  <a:pos x="T12" y="T13"/>
                </a:cxn>
              </a:cxnLst>
              <a:rect l="0" t="0" r="r" b="b"/>
              <a:pathLst>
                <a:path w="304" h="305">
                  <a:moveTo>
                    <a:pt x="304" y="305"/>
                  </a:moveTo>
                  <a:lnTo>
                    <a:pt x="260" y="305"/>
                  </a:lnTo>
                  <a:lnTo>
                    <a:pt x="260" y="44"/>
                  </a:lnTo>
                  <a:lnTo>
                    <a:pt x="0" y="44"/>
                  </a:lnTo>
                  <a:lnTo>
                    <a:pt x="0" y="0"/>
                  </a:lnTo>
                  <a:lnTo>
                    <a:pt x="304" y="0"/>
                  </a:lnTo>
                  <a:lnTo>
                    <a:pt x="304" y="305"/>
                  </a:lnTo>
                  <a:close/>
                </a:path>
              </a:pathLst>
            </a:custGeom>
            <a:solidFill>
              <a:srgbClr val="2D44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70" name="Oval 138"/>
          <p:cNvSpPr>
            <a:spLocks noChangeArrowheads="1"/>
          </p:cNvSpPr>
          <p:nvPr/>
        </p:nvSpPr>
        <p:spPr bwMode="auto">
          <a:xfrm>
            <a:off x="4819239" y="4702228"/>
            <a:ext cx="1118236" cy="1118236"/>
          </a:xfrm>
          <a:prstGeom prst="ellipse">
            <a:avLst/>
          </a:prstGeom>
          <a:solidFill>
            <a:srgbClr val="92CD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447" name="组合 446"/>
          <p:cNvGrpSpPr/>
          <p:nvPr/>
        </p:nvGrpSpPr>
        <p:grpSpPr>
          <a:xfrm>
            <a:off x="5047278" y="4876213"/>
            <a:ext cx="631754" cy="706076"/>
            <a:chOff x="5205413" y="2487613"/>
            <a:chExt cx="593726" cy="663575"/>
          </a:xfrm>
        </p:grpSpPr>
        <p:sp>
          <p:nvSpPr>
            <p:cNvPr id="371" name="Freeform 139"/>
            <p:cNvSpPr/>
            <p:nvPr/>
          </p:nvSpPr>
          <p:spPr bwMode="auto">
            <a:xfrm>
              <a:off x="5205413" y="2487613"/>
              <a:ext cx="501650" cy="611188"/>
            </a:xfrm>
            <a:custGeom>
              <a:avLst/>
              <a:gdLst>
                <a:gd name="T0" fmla="*/ 190 w 486"/>
                <a:gd name="T1" fmla="*/ 418 h 590"/>
                <a:gd name="T2" fmla="*/ 255 w 486"/>
                <a:gd name="T3" fmla="*/ 436 h 590"/>
                <a:gd name="T4" fmla="*/ 209 w 486"/>
                <a:gd name="T5" fmla="*/ 454 h 590"/>
                <a:gd name="T6" fmla="*/ 153 w 486"/>
                <a:gd name="T7" fmla="*/ 493 h 590"/>
                <a:gd name="T8" fmla="*/ 116 w 486"/>
                <a:gd name="T9" fmla="*/ 505 h 590"/>
                <a:gd name="T10" fmla="*/ 77 w 486"/>
                <a:gd name="T11" fmla="*/ 517 h 590"/>
                <a:gd name="T12" fmla="*/ 0 w 486"/>
                <a:gd name="T13" fmla="*/ 590 h 590"/>
                <a:gd name="T14" fmla="*/ 93 w 486"/>
                <a:gd name="T15" fmla="*/ 455 h 590"/>
                <a:gd name="T16" fmla="*/ 145 w 486"/>
                <a:gd name="T17" fmla="*/ 393 h 590"/>
                <a:gd name="T18" fmla="*/ 238 w 486"/>
                <a:gd name="T19" fmla="*/ 280 h 590"/>
                <a:gd name="T20" fmla="*/ 364 w 486"/>
                <a:gd name="T21" fmla="*/ 149 h 590"/>
                <a:gd name="T22" fmla="*/ 242 w 486"/>
                <a:gd name="T23" fmla="*/ 257 h 590"/>
                <a:gd name="T24" fmla="*/ 57 w 486"/>
                <a:gd name="T25" fmla="*/ 481 h 590"/>
                <a:gd name="T26" fmla="*/ 125 w 486"/>
                <a:gd name="T27" fmla="*/ 246 h 590"/>
                <a:gd name="T28" fmla="*/ 174 w 486"/>
                <a:gd name="T29" fmla="*/ 163 h 590"/>
                <a:gd name="T30" fmla="*/ 188 w 486"/>
                <a:gd name="T31" fmla="*/ 256 h 590"/>
                <a:gd name="T32" fmla="*/ 206 w 486"/>
                <a:gd name="T33" fmla="*/ 224 h 590"/>
                <a:gd name="T34" fmla="*/ 225 w 486"/>
                <a:gd name="T35" fmla="*/ 181 h 590"/>
                <a:gd name="T36" fmla="*/ 367 w 486"/>
                <a:gd name="T37" fmla="*/ 36 h 590"/>
                <a:gd name="T38" fmla="*/ 486 w 486"/>
                <a:gd name="T39" fmla="*/ 0 h 590"/>
                <a:gd name="T40" fmla="*/ 457 w 486"/>
                <a:gd name="T41" fmla="*/ 94 h 590"/>
                <a:gd name="T42" fmla="*/ 442 w 486"/>
                <a:gd name="T43" fmla="*/ 193 h 590"/>
                <a:gd name="T44" fmla="*/ 352 w 486"/>
                <a:gd name="T45" fmla="*/ 270 h 590"/>
                <a:gd name="T46" fmla="*/ 412 w 486"/>
                <a:gd name="T47" fmla="*/ 269 h 590"/>
                <a:gd name="T48" fmla="*/ 371 w 486"/>
                <a:gd name="T49" fmla="*/ 296 h 590"/>
                <a:gd name="T50" fmla="*/ 332 w 486"/>
                <a:gd name="T51" fmla="*/ 353 h 590"/>
                <a:gd name="T52" fmla="*/ 190 w 486"/>
                <a:gd name="T53" fmla="*/ 418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6" h="590">
                  <a:moveTo>
                    <a:pt x="190" y="418"/>
                  </a:moveTo>
                  <a:cubicBezTo>
                    <a:pt x="209" y="430"/>
                    <a:pt x="232" y="436"/>
                    <a:pt x="255" y="436"/>
                  </a:cubicBezTo>
                  <a:cubicBezTo>
                    <a:pt x="239" y="439"/>
                    <a:pt x="223" y="445"/>
                    <a:pt x="209" y="454"/>
                  </a:cubicBezTo>
                  <a:cubicBezTo>
                    <a:pt x="190" y="467"/>
                    <a:pt x="174" y="484"/>
                    <a:pt x="153" y="493"/>
                  </a:cubicBezTo>
                  <a:cubicBezTo>
                    <a:pt x="140" y="498"/>
                    <a:pt x="129" y="501"/>
                    <a:pt x="116" y="505"/>
                  </a:cubicBezTo>
                  <a:cubicBezTo>
                    <a:pt x="103" y="509"/>
                    <a:pt x="90" y="511"/>
                    <a:pt x="77" y="517"/>
                  </a:cubicBezTo>
                  <a:cubicBezTo>
                    <a:pt x="46" y="530"/>
                    <a:pt x="40" y="540"/>
                    <a:pt x="0" y="590"/>
                  </a:cubicBezTo>
                  <a:cubicBezTo>
                    <a:pt x="23" y="540"/>
                    <a:pt x="55" y="494"/>
                    <a:pt x="93" y="455"/>
                  </a:cubicBezTo>
                  <a:cubicBezTo>
                    <a:pt x="108" y="438"/>
                    <a:pt x="129" y="410"/>
                    <a:pt x="145" y="393"/>
                  </a:cubicBezTo>
                  <a:cubicBezTo>
                    <a:pt x="179" y="354"/>
                    <a:pt x="206" y="320"/>
                    <a:pt x="238" y="280"/>
                  </a:cubicBezTo>
                  <a:cubicBezTo>
                    <a:pt x="278" y="230"/>
                    <a:pt x="313" y="185"/>
                    <a:pt x="364" y="149"/>
                  </a:cubicBezTo>
                  <a:cubicBezTo>
                    <a:pt x="316" y="174"/>
                    <a:pt x="279" y="216"/>
                    <a:pt x="242" y="257"/>
                  </a:cubicBezTo>
                  <a:cubicBezTo>
                    <a:pt x="178" y="330"/>
                    <a:pt x="114" y="403"/>
                    <a:pt x="57" y="481"/>
                  </a:cubicBezTo>
                  <a:cubicBezTo>
                    <a:pt x="36" y="398"/>
                    <a:pt x="69" y="310"/>
                    <a:pt x="125" y="246"/>
                  </a:cubicBezTo>
                  <a:cubicBezTo>
                    <a:pt x="146" y="221"/>
                    <a:pt x="172" y="196"/>
                    <a:pt x="174" y="163"/>
                  </a:cubicBezTo>
                  <a:cubicBezTo>
                    <a:pt x="189" y="191"/>
                    <a:pt x="194" y="225"/>
                    <a:pt x="188" y="256"/>
                  </a:cubicBezTo>
                  <a:cubicBezTo>
                    <a:pt x="194" y="246"/>
                    <a:pt x="200" y="235"/>
                    <a:pt x="206" y="224"/>
                  </a:cubicBezTo>
                  <a:cubicBezTo>
                    <a:pt x="212" y="210"/>
                    <a:pt x="218" y="195"/>
                    <a:pt x="225" y="181"/>
                  </a:cubicBezTo>
                  <a:cubicBezTo>
                    <a:pt x="253" y="117"/>
                    <a:pt x="301" y="58"/>
                    <a:pt x="367" y="36"/>
                  </a:cubicBezTo>
                  <a:cubicBezTo>
                    <a:pt x="406" y="23"/>
                    <a:pt x="451" y="22"/>
                    <a:pt x="486" y="0"/>
                  </a:cubicBezTo>
                  <a:cubicBezTo>
                    <a:pt x="463" y="25"/>
                    <a:pt x="458" y="61"/>
                    <a:pt x="457" y="94"/>
                  </a:cubicBezTo>
                  <a:cubicBezTo>
                    <a:pt x="455" y="128"/>
                    <a:pt x="456" y="163"/>
                    <a:pt x="442" y="193"/>
                  </a:cubicBezTo>
                  <a:cubicBezTo>
                    <a:pt x="425" y="229"/>
                    <a:pt x="389" y="253"/>
                    <a:pt x="352" y="270"/>
                  </a:cubicBezTo>
                  <a:cubicBezTo>
                    <a:pt x="372" y="268"/>
                    <a:pt x="392" y="267"/>
                    <a:pt x="412" y="269"/>
                  </a:cubicBezTo>
                  <a:cubicBezTo>
                    <a:pt x="398" y="277"/>
                    <a:pt x="383" y="284"/>
                    <a:pt x="371" y="296"/>
                  </a:cubicBezTo>
                  <a:cubicBezTo>
                    <a:pt x="355" y="312"/>
                    <a:pt x="345" y="334"/>
                    <a:pt x="332" y="353"/>
                  </a:cubicBezTo>
                  <a:cubicBezTo>
                    <a:pt x="300" y="397"/>
                    <a:pt x="244" y="423"/>
                    <a:pt x="190" y="418"/>
                  </a:cubicBezTo>
                  <a:close/>
                </a:path>
              </a:pathLst>
            </a:custGeom>
            <a:solidFill>
              <a:srgbClr val="E652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2" name="Freeform 140"/>
            <p:cNvSpPr/>
            <p:nvPr/>
          </p:nvSpPr>
          <p:spPr bwMode="auto">
            <a:xfrm>
              <a:off x="5534026" y="2978150"/>
              <a:ext cx="265113" cy="173038"/>
            </a:xfrm>
            <a:custGeom>
              <a:avLst/>
              <a:gdLst>
                <a:gd name="T0" fmla="*/ 237 w 256"/>
                <a:gd name="T1" fmla="*/ 18 h 168"/>
                <a:gd name="T2" fmla="*/ 219 w 256"/>
                <a:gd name="T3" fmla="*/ 0 h 168"/>
                <a:gd name="T4" fmla="*/ 37 w 256"/>
                <a:gd name="T5" fmla="*/ 0 h 168"/>
                <a:gd name="T6" fmla="*/ 19 w 256"/>
                <a:gd name="T7" fmla="*/ 18 h 168"/>
                <a:gd name="T8" fmla="*/ 0 w 256"/>
                <a:gd name="T9" fmla="*/ 168 h 168"/>
                <a:gd name="T10" fmla="*/ 256 w 256"/>
                <a:gd name="T11" fmla="*/ 168 h 168"/>
                <a:gd name="T12" fmla="*/ 237 w 256"/>
                <a:gd name="T13" fmla="*/ 18 h 168"/>
              </a:gdLst>
              <a:ahLst/>
              <a:cxnLst>
                <a:cxn ang="0">
                  <a:pos x="T0" y="T1"/>
                </a:cxn>
                <a:cxn ang="0">
                  <a:pos x="T2" y="T3"/>
                </a:cxn>
                <a:cxn ang="0">
                  <a:pos x="T4" y="T5"/>
                </a:cxn>
                <a:cxn ang="0">
                  <a:pos x="T6" y="T7"/>
                </a:cxn>
                <a:cxn ang="0">
                  <a:pos x="T8" y="T9"/>
                </a:cxn>
                <a:cxn ang="0">
                  <a:pos x="T10" y="T11"/>
                </a:cxn>
                <a:cxn ang="0">
                  <a:pos x="T12" y="T13"/>
                </a:cxn>
              </a:cxnLst>
              <a:rect l="0" t="0" r="r" b="b"/>
              <a:pathLst>
                <a:path w="256" h="168">
                  <a:moveTo>
                    <a:pt x="237" y="18"/>
                  </a:moveTo>
                  <a:cubicBezTo>
                    <a:pt x="236" y="8"/>
                    <a:pt x="228" y="0"/>
                    <a:pt x="219" y="0"/>
                  </a:cubicBezTo>
                  <a:cubicBezTo>
                    <a:pt x="37" y="0"/>
                    <a:pt x="37" y="0"/>
                    <a:pt x="37" y="0"/>
                  </a:cubicBezTo>
                  <a:cubicBezTo>
                    <a:pt x="28" y="0"/>
                    <a:pt x="20" y="8"/>
                    <a:pt x="19" y="18"/>
                  </a:cubicBezTo>
                  <a:cubicBezTo>
                    <a:pt x="0" y="168"/>
                    <a:pt x="0" y="168"/>
                    <a:pt x="0" y="168"/>
                  </a:cubicBezTo>
                  <a:cubicBezTo>
                    <a:pt x="256" y="168"/>
                    <a:pt x="256" y="168"/>
                    <a:pt x="256" y="168"/>
                  </a:cubicBezTo>
                  <a:lnTo>
                    <a:pt x="237" y="18"/>
                  </a:lnTo>
                  <a:close/>
                </a:path>
              </a:pathLst>
            </a:custGeom>
            <a:solidFill>
              <a:srgbClr val="2B41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3" name="Rectangle 141"/>
            <p:cNvSpPr>
              <a:spLocks noChangeArrowheads="1"/>
            </p:cNvSpPr>
            <p:nvPr/>
          </p:nvSpPr>
          <p:spPr bwMode="auto">
            <a:xfrm>
              <a:off x="5621338" y="2935288"/>
              <a:ext cx="92075" cy="44450"/>
            </a:xfrm>
            <a:prstGeom prst="rect">
              <a:avLst/>
            </a:prstGeom>
            <a:solidFill>
              <a:srgbClr val="0C2C4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4" name="Freeform 142"/>
            <p:cNvSpPr/>
            <p:nvPr/>
          </p:nvSpPr>
          <p:spPr bwMode="auto">
            <a:xfrm>
              <a:off x="5605463" y="2916238"/>
              <a:ext cx="122238" cy="22225"/>
            </a:xfrm>
            <a:custGeom>
              <a:avLst/>
              <a:gdLst>
                <a:gd name="T0" fmla="*/ 110 w 118"/>
                <a:gd name="T1" fmla="*/ 0 h 20"/>
                <a:gd name="T2" fmla="*/ 9 w 118"/>
                <a:gd name="T3" fmla="*/ 0 h 20"/>
                <a:gd name="T4" fmla="*/ 0 w 118"/>
                <a:gd name="T5" fmla="*/ 10 h 20"/>
                <a:gd name="T6" fmla="*/ 9 w 118"/>
                <a:gd name="T7" fmla="*/ 20 h 20"/>
                <a:gd name="T8" fmla="*/ 110 w 118"/>
                <a:gd name="T9" fmla="*/ 20 h 20"/>
                <a:gd name="T10" fmla="*/ 118 w 118"/>
                <a:gd name="T11" fmla="*/ 10 h 20"/>
                <a:gd name="T12" fmla="*/ 110 w 118"/>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18" h="20">
                  <a:moveTo>
                    <a:pt x="110" y="0"/>
                  </a:moveTo>
                  <a:cubicBezTo>
                    <a:pt x="9" y="0"/>
                    <a:pt x="9" y="0"/>
                    <a:pt x="9" y="0"/>
                  </a:cubicBezTo>
                  <a:cubicBezTo>
                    <a:pt x="4" y="0"/>
                    <a:pt x="0" y="4"/>
                    <a:pt x="0" y="10"/>
                  </a:cubicBezTo>
                  <a:cubicBezTo>
                    <a:pt x="0" y="15"/>
                    <a:pt x="4" y="20"/>
                    <a:pt x="9" y="20"/>
                  </a:cubicBezTo>
                  <a:cubicBezTo>
                    <a:pt x="110" y="20"/>
                    <a:pt x="110" y="20"/>
                    <a:pt x="110" y="20"/>
                  </a:cubicBezTo>
                  <a:cubicBezTo>
                    <a:pt x="114" y="20"/>
                    <a:pt x="118" y="15"/>
                    <a:pt x="118" y="10"/>
                  </a:cubicBezTo>
                  <a:cubicBezTo>
                    <a:pt x="118" y="4"/>
                    <a:pt x="114" y="0"/>
                    <a:pt x="110" y="0"/>
                  </a:cubicBezTo>
                  <a:close/>
                </a:path>
              </a:pathLst>
            </a:custGeom>
            <a:solidFill>
              <a:srgbClr val="517F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75" name="Freeform 143"/>
          <p:cNvSpPr/>
          <p:nvPr/>
        </p:nvSpPr>
        <p:spPr bwMode="auto">
          <a:xfrm>
            <a:off x="3429174" y="4698849"/>
            <a:ext cx="1121614" cy="1123304"/>
          </a:xfrm>
          <a:custGeom>
            <a:avLst/>
            <a:gdLst>
              <a:gd name="T0" fmla="*/ 1017 w 1019"/>
              <a:gd name="T1" fmla="*/ 513 h 1020"/>
              <a:gd name="T2" fmla="*/ 506 w 1019"/>
              <a:gd name="T3" fmla="*/ 1018 h 1020"/>
              <a:gd name="T4" fmla="*/ 1 w 1019"/>
              <a:gd name="T5" fmla="*/ 507 h 1020"/>
              <a:gd name="T6" fmla="*/ 513 w 1019"/>
              <a:gd name="T7" fmla="*/ 2 h 1020"/>
              <a:gd name="T8" fmla="*/ 1017 w 1019"/>
              <a:gd name="T9" fmla="*/ 513 h 1020"/>
            </a:gdLst>
            <a:ahLst/>
            <a:cxnLst>
              <a:cxn ang="0">
                <a:pos x="T0" y="T1"/>
              </a:cxn>
              <a:cxn ang="0">
                <a:pos x="T2" y="T3"/>
              </a:cxn>
              <a:cxn ang="0">
                <a:pos x="T4" y="T5"/>
              </a:cxn>
              <a:cxn ang="0">
                <a:pos x="T6" y="T7"/>
              </a:cxn>
              <a:cxn ang="0">
                <a:pos x="T8" y="T9"/>
              </a:cxn>
            </a:cxnLst>
            <a:rect l="0" t="0" r="r" b="b"/>
            <a:pathLst>
              <a:path w="1019" h="1020">
                <a:moveTo>
                  <a:pt x="1017" y="513"/>
                </a:moveTo>
                <a:cubicBezTo>
                  <a:pt x="1016" y="794"/>
                  <a:pt x="787" y="1020"/>
                  <a:pt x="506" y="1018"/>
                </a:cubicBezTo>
                <a:cubicBezTo>
                  <a:pt x="226" y="1016"/>
                  <a:pt x="0" y="787"/>
                  <a:pt x="1" y="507"/>
                </a:cubicBezTo>
                <a:cubicBezTo>
                  <a:pt x="3" y="226"/>
                  <a:pt x="232" y="0"/>
                  <a:pt x="513" y="2"/>
                </a:cubicBezTo>
                <a:cubicBezTo>
                  <a:pt x="793" y="4"/>
                  <a:pt x="1019" y="233"/>
                  <a:pt x="1017" y="513"/>
                </a:cubicBezTo>
                <a:close/>
              </a:path>
            </a:pathLst>
          </a:custGeom>
          <a:solidFill>
            <a:srgbClr val="F79E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448" name="组合 447"/>
          <p:cNvGrpSpPr/>
          <p:nvPr/>
        </p:nvGrpSpPr>
        <p:grpSpPr>
          <a:xfrm>
            <a:off x="3692686" y="4962361"/>
            <a:ext cx="679051" cy="679050"/>
            <a:chOff x="4068763" y="2568575"/>
            <a:chExt cx="638176" cy="638175"/>
          </a:xfrm>
        </p:grpSpPr>
        <p:sp>
          <p:nvSpPr>
            <p:cNvPr id="376" name="Freeform 144"/>
            <p:cNvSpPr>
              <a:spLocks noEditPoints="1"/>
            </p:cNvSpPr>
            <p:nvPr/>
          </p:nvSpPr>
          <p:spPr bwMode="auto">
            <a:xfrm>
              <a:off x="4083051" y="2584450"/>
              <a:ext cx="190500" cy="190500"/>
            </a:xfrm>
            <a:custGeom>
              <a:avLst/>
              <a:gdLst>
                <a:gd name="T0" fmla="*/ 33 w 184"/>
                <a:gd name="T1" fmla="*/ 33 h 184"/>
                <a:gd name="T2" fmla="*/ 33 w 184"/>
                <a:gd name="T3" fmla="*/ 151 h 184"/>
                <a:gd name="T4" fmla="*/ 152 w 184"/>
                <a:gd name="T5" fmla="*/ 151 h 184"/>
                <a:gd name="T6" fmla="*/ 152 w 184"/>
                <a:gd name="T7" fmla="*/ 33 h 184"/>
                <a:gd name="T8" fmla="*/ 33 w 184"/>
                <a:gd name="T9" fmla="*/ 33 h 184"/>
                <a:gd name="T10" fmla="*/ 136 w 184"/>
                <a:gd name="T11" fmla="*/ 135 h 184"/>
                <a:gd name="T12" fmla="*/ 49 w 184"/>
                <a:gd name="T13" fmla="*/ 135 h 184"/>
                <a:gd name="T14" fmla="*/ 49 w 184"/>
                <a:gd name="T15" fmla="*/ 49 h 184"/>
                <a:gd name="T16" fmla="*/ 136 w 184"/>
                <a:gd name="T17" fmla="*/ 49 h 184"/>
                <a:gd name="T18" fmla="*/ 136 w 184"/>
                <a:gd name="T19" fmla="*/ 135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84">
                  <a:moveTo>
                    <a:pt x="33" y="33"/>
                  </a:moveTo>
                  <a:cubicBezTo>
                    <a:pt x="0" y="65"/>
                    <a:pt x="0" y="118"/>
                    <a:pt x="33" y="151"/>
                  </a:cubicBezTo>
                  <a:cubicBezTo>
                    <a:pt x="66" y="184"/>
                    <a:pt x="119" y="184"/>
                    <a:pt x="152" y="151"/>
                  </a:cubicBezTo>
                  <a:cubicBezTo>
                    <a:pt x="184" y="118"/>
                    <a:pt x="184" y="65"/>
                    <a:pt x="152" y="33"/>
                  </a:cubicBezTo>
                  <a:cubicBezTo>
                    <a:pt x="119" y="0"/>
                    <a:pt x="66" y="0"/>
                    <a:pt x="33" y="33"/>
                  </a:cubicBezTo>
                  <a:close/>
                  <a:moveTo>
                    <a:pt x="136" y="135"/>
                  </a:moveTo>
                  <a:cubicBezTo>
                    <a:pt x="112" y="159"/>
                    <a:pt x="73" y="159"/>
                    <a:pt x="49" y="135"/>
                  </a:cubicBezTo>
                  <a:cubicBezTo>
                    <a:pt x="25" y="111"/>
                    <a:pt x="25" y="73"/>
                    <a:pt x="49" y="49"/>
                  </a:cubicBezTo>
                  <a:cubicBezTo>
                    <a:pt x="73" y="25"/>
                    <a:pt x="112" y="25"/>
                    <a:pt x="136" y="49"/>
                  </a:cubicBezTo>
                  <a:cubicBezTo>
                    <a:pt x="160" y="73"/>
                    <a:pt x="160" y="111"/>
                    <a:pt x="136" y="135"/>
                  </a:cubicBez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7" name="Freeform 145"/>
            <p:cNvSpPr/>
            <p:nvPr/>
          </p:nvSpPr>
          <p:spPr bwMode="auto">
            <a:xfrm>
              <a:off x="4068763" y="2568575"/>
              <a:ext cx="57150" cy="57150"/>
            </a:xfrm>
            <a:custGeom>
              <a:avLst/>
              <a:gdLst>
                <a:gd name="T0" fmla="*/ 55 w 55"/>
                <a:gd name="T1" fmla="*/ 34 h 56"/>
                <a:gd name="T2" fmla="*/ 33 w 55"/>
                <a:gd name="T3" fmla="*/ 56 h 56"/>
                <a:gd name="T4" fmla="*/ 6 w 55"/>
                <a:gd name="T5" fmla="*/ 29 h 56"/>
                <a:gd name="T6" fmla="*/ 6 w 55"/>
                <a:gd name="T7" fmla="*/ 7 h 56"/>
                <a:gd name="T8" fmla="*/ 28 w 55"/>
                <a:gd name="T9" fmla="*/ 7 h 56"/>
                <a:gd name="T10" fmla="*/ 55 w 55"/>
                <a:gd name="T11" fmla="*/ 34 h 56"/>
              </a:gdLst>
              <a:ahLst/>
              <a:cxnLst>
                <a:cxn ang="0">
                  <a:pos x="T0" y="T1"/>
                </a:cxn>
                <a:cxn ang="0">
                  <a:pos x="T2" y="T3"/>
                </a:cxn>
                <a:cxn ang="0">
                  <a:pos x="T4" y="T5"/>
                </a:cxn>
                <a:cxn ang="0">
                  <a:pos x="T6" y="T7"/>
                </a:cxn>
                <a:cxn ang="0">
                  <a:pos x="T8" y="T9"/>
                </a:cxn>
                <a:cxn ang="0">
                  <a:pos x="T10" y="T11"/>
                </a:cxn>
              </a:cxnLst>
              <a:rect l="0" t="0" r="r" b="b"/>
              <a:pathLst>
                <a:path w="55" h="56">
                  <a:moveTo>
                    <a:pt x="55" y="34"/>
                  </a:moveTo>
                  <a:cubicBezTo>
                    <a:pt x="33" y="56"/>
                    <a:pt x="33" y="56"/>
                    <a:pt x="33" y="56"/>
                  </a:cubicBezTo>
                  <a:cubicBezTo>
                    <a:pt x="6" y="29"/>
                    <a:pt x="6" y="29"/>
                    <a:pt x="6" y="29"/>
                  </a:cubicBezTo>
                  <a:cubicBezTo>
                    <a:pt x="0" y="23"/>
                    <a:pt x="0" y="13"/>
                    <a:pt x="6" y="7"/>
                  </a:cubicBezTo>
                  <a:cubicBezTo>
                    <a:pt x="12" y="0"/>
                    <a:pt x="22" y="0"/>
                    <a:pt x="28" y="7"/>
                  </a:cubicBezTo>
                  <a:lnTo>
                    <a:pt x="55" y="34"/>
                  </a:lnTo>
                  <a:close/>
                </a:path>
              </a:pathLst>
            </a:custGeom>
            <a:solidFill>
              <a:srgbClr val="344F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8" name="Freeform 146"/>
            <p:cNvSpPr/>
            <p:nvPr/>
          </p:nvSpPr>
          <p:spPr bwMode="auto">
            <a:xfrm>
              <a:off x="4227513" y="2727325"/>
              <a:ext cx="77788" cy="77788"/>
            </a:xfrm>
            <a:custGeom>
              <a:avLst/>
              <a:gdLst>
                <a:gd name="T0" fmla="*/ 66 w 76"/>
                <a:gd name="T1" fmla="*/ 66 h 75"/>
                <a:gd name="T2" fmla="*/ 66 w 76"/>
                <a:gd name="T3" fmla="*/ 66 h 75"/>
                <a:gd name="T4" fmla="*/ 31 w 76"/>
                <a:gd name="T5" fmla="*/ 66 h 75"/>
                <a:gd name="T6" fmla="*/ 0 w 76"/>
                <a:gd name="T7" fmla="*/ 35 h 75"/>
                <a:gd name="T8" fmla="*/ 35 w 76"/>
                <a:gd name="T9" fmla="*/ 0 h 75"/>
                <a:gd name="T10" fmla="*/ 66 w 76"/>
                <a:gd name="T11" fmla="*/ 30 h 75"/>
                <a:gd name="T12" fmla="*/ 66 w 76"/>
                <a:gd name="T13" fmla="*/ 66 h 75"/>
              </a:gdLst>
              <a:ahLst/>
              <a:cxnLst>
                <a:cxn ang="0">
                  <a:pos x="T0" y="T1"/>
                </a:cxn>
                <a:cxn ang="0">
                  <a:pos x="T2" y="T3"/>
                </a:cxn>
                <a:cxn ang="0">
                  <a:pos x="T4" y="T5"/>
                </a:cxn>
                <a:cxn ang="0">
                  <a:pos x="T6" y="T7"/>
                </a:cxn>
                <a:cxn ang="0">
                  <a:pos x="T8" y="T9"/>
                </a:cxn>
                <a:cxn ang="0">
                  <a:pos x="T10" y="T11"/>
                </a:cxn>
                <a:cxn ang="0">
                  <a:pos x="T12" y="T13"/>
                </a:cxn>
              </a:cxnLst>
              <a:rect l="0" t="0" r="r" b="b"/>
              <a:pathLst>
                <a:path w="76" h="75">
                  <a:moveTo>
                    <a:pt x="66" y="66"/>
                  </a:moveTo>
                  <a:cubicBezTo>
                    <a:pt x="66" y="66"/>
                    <a:pt x="66" y="66"/>
                    <a:pt x="66" y="66"/>
                  </a:cubicBezTo>
                  <a:cubicBezTo>
                    <a:pt x="56" y="75"/>
                    <a:pt x="40" y="75"/>
                    <a:pt x="31" y="66"/>
                  </a:cubicBezTo>
                  <a:cubicBezTo>
                    <a:pt x="0" y="35"/>
                    <a:pt x="0" y="35"/>
                    <a:pt x="0" y="35"/>
                  </a:cubicBezTo>
                  <a:cubicBezTo>
                    <a:pt x="35" y="0"/>
                    <a:pt x="35" y="0"/>
                    <a:pt x="35" y="0"/>
                  </a:cubicBezTo>
                  <a:cubicBezTo>
                    <a:pt x="66" y="30"/>
                    <a:pt x="66" y="30"/>
                    <a:pt x="66" y="30"/>
                  </a:cubicBezTo>
                  <a:cubicBezTo>
                    <a:pt x="76" y="40"/>
                    <a:pt x="76" y="56"/>
                    <a:pt x="66" y="66"/>
                  </a:cubicBezTo>
                  <a:close/>
                </a:path>
              </a:pathLst>
            </a:custGeom>
            <a:solidFill>
              <a:srgbClr val="344F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9" name="Freeform 147"/>
            <p:cNvSpPr/>
            <p:nvPr/>
          </p:nvSpPr>
          <p:spPr bwMode="auto">
            <a:xfrm>
              <a:off x="4127501" y="3035300"/>
              <a:ext cx="31750" cy="158750"/>
            </a:xfrm>
            <a:custGeom>
              <a:avLst/>
              <a:gdLst>
                <a:gd name="T0" fmla="*/ 0 w 31"/>
                <a:gd name="T1" fmla="*/ 0 h 154"/>
                <a:gd name="T2" fmla="*/ 25 w 31"/>
                <a:gd name="T3" fmla="*/ 151 h 154"/>
                <a:gd name="T4" fmla="*/ 30 w 31"/>
                <a:gd name="T5" fmla="*/ 151 h 154"/>
                <a:gd name="T6" fmla="*/ 31 w 31"/>
                <a:gd name="T7" fmla="*/ 25 h 154"/>
                <a:gd name="T8" fmla="*/ 0 w 31"/>
                <a:gd name="T9" fmla="*/ 0 h 154"/>
              </a:gdLst>
              <a:ahLst/>
              <a:cxnLst>
                <a:cxn ang="0">
                  <a:pos x="T0" y="T1"/>
                </a:cxn>
                <a:cxn ang="0">
                  <a:pos x="T2" y="T3"/>
                </a:cxn>
                <a:cxn ang="0">
                  <a:pos x="T4" y="T5"/>
                </a:cxn>
                <a:cxn ang="0">
                  <a:pos x="T6" y="T7"/>
                </a:cxn>
                <a:cxn ang="0">
                  <a:pos x="T8" y="T9"/>
                </a:cxn>
              </a:cxnLst>
              <a:rect l="0" t="0" r="r" b="b"/>
              <a:pathLst>
                <a:path w="31" h="154">
                  <a:moveTo>
                    <a:pt x="0" y="0"/>
                  </a:moveTo>
                  <a:cubicBezTo>
                    <a:pt x="25" y="151"/>
                    <a:pt x="25" y="151"/>
                    <a:pt x="25" y="151"/>
                  </a:cubicBezTo>
                  <a:cubicBezTo>
                    <a:pt x="25" y="154"/>
                    <a:pt x="30" y="154"/>
                    <a:pt x="30" y="151"/>
                  </a:cubicBezTo>
                  <a:cubicBezTo>
                    <a:pt x="31" y="25"/>
                    <a:pt x="31" y="25"/>
                    <a:pt x="31" y="25"/>
                  </a:cubicBezTo>
                  <a:lnTo>
                    <a:pt x="0" y="0"/>
                  </a:lnTo>
                  <a:close/>
                </a:path>
              </a:pathLst>
            </a:custGeom>
            <a:solidFill>
              <a:srgbClr val="517F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0" name="Freeform 148"/>
            <p:cNvSpPr/>
            <p:nvPr/>
          </p:nvSpPr>
          <p:spPr bwMode="auto">
            <a:xfrm>
              <a:off x="4113213" y="2713038"/>
              <a:ext cx="49213" cy="374650"/>
            </a:xfrm>
            <a:custGeom>
              <a:avLst/>
              <a:gdLst>
                <a:gd name="T0" fmla="*/ 31 w 31"/>
                <a:gd name="T1" fmla="*/ 236 h 236"/>
                <a:gd name="T2" fmla="*/ 0 w 31"/>
                <a:gd name="T3" fmla="*/ 201 h 236"/>
                <a:gd name="T4" fmla="*/ 0 w 31"/>
                <a:gd name="T5" fmla="*/ 0 h 236"/>
                <a:gd name="T6" fmla="*/ 31 w 31"/>
                <a:gd name="T7" fmla="*/ 26 h 236"/>
                <a:gd name="T8" fmla="*/ 31 w 31"/>
                <a:gd name="T9" fmla="*/ 236 h 236"/>
              </a:gdLst>
              <a:ahLst/>
              <a:cxnLst>
                <a:cxn ang="0">
                  <a:pos x="T0" y="T1"/>
                </a:cxn>
                <a:cxn ang="0">
                  <a:pos x="T2" y="T3"/>
                </a:cxn>
                <a:cxn ang="0">
                  <a:pos x="T4" y="T5"/>
                </a:cxn>
                <a:cxn ang="0">
                  <a:pos x="T6" y="T7"/>
                </a:cxn>
                <a:cxn ang="0">
                  <a:pos x="T8" y="T9"/>
                </a:cxn>
              </a:cxnLst>
              <a:rect l="0" t="0" r="r" b="b"/>
              <a:pathLst>
                <a:path w="31" h="236">
                  <a:moveTo>
                    <a:pt x="31" y="236"/>
                  </a:moveTo>
                  <a:lnTo>
                    <a:pt x="0" y="201"/>
                  </a:lnTo>
                  <a:lnTo>
                    <a:pt x="0" y="0"/>
                  </a:lnTo>
                  <a:lnTo>
                    <a:pt x="31" y="26"/>
                  </a:lnTo>
                  <a:lnTo>
                    <a:pt x="31" y="236"/>
                  </a:ln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1" name="Oval 149"/>
            <p:cNvSpPr>
              <a:spLocks noChangeArrowheads="1"/>
            </p:cNvSpPr>
            <p:nvPr/>
          </p:nvSpPr>
          <p:spPr bwMode="auto">
            <a:xfrm>
              <a:off x="4102101" y="3000375"/>
              <a:ext cx="46038" cy="46038"/>
            </a:xfrm>
            <a:prstGeom prst="ellipse">
              <a:avLst/>
            </a:prstGeom>
            <a:solidFill>
              <a:srgbClr val="ECF0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2" name="Freeform 150"/>
            <p:cNvSpPr/>
            <p:nvPr/>
          </p:nvSpPr>
          <p:spPr bwMode="auto">
            <a:xfrm>
              <a:off x="4543426" y="2632075"/>
              <a:ext cx="158750" cy="31750"/>
            </a:xfrm>
            <a:custGeom>
              <a:avLst/>
              <a:gdLst>
                <a:gd name="T0" fmla="*/ 0 w 154"/>
                <a:gd name="T1" fmla="*/ 0 h 31"/>
                <a:gd name="T2" fmla="*/ 151 w 154"/>
                <a:gd name="T3" fmla="*/ 25 h 31"/>
                <a:gd name="T4" fmla="*/ 151 w 154"/>
                <a:gd name="T5" fmla="*/ 30 h 31"/>
                <a:gd name="T6" fmla="*/ 25 w 154"/>
                <a:gd name="T7" fmla="*/ 31 h 31"/>
                <a:gd name="T8" fmla="*/ 0 w 154"/>
                <a:gd name="T9" fmla="*/ 0 h 31"/>
              </a:gdLst>
              <a:ahLst/>
              <a:cxnLst>
                <a:cxn ang="0">
                  <a:pos x="T0" y="T1"/>
                </a:cxn>
                <a:cxn ang="0">
                  <a:pos x="T2" y="T3"/>
                </a:cxn>
                <a:cxn ang="0">
                  <a:pos x="T4" y="T5"/>
                </a:cxn>
                <a:cxn ang="0">
                  <a:pos x="T6" y="T7"/>
                </a:cxn>
                <a:cxn ang="0">
                  <a:pos x="T8" y="T9"/>
                </a:cxn>
              </a:cxnLst>
              <a:rect l="0" t="0" r="r" b="b"/>
              <a:pathLst>
                <a:path w="154" h="31">
                  <a:moveTo>
                    <a:pt x="0" y="0"/>
                  </a:moveTo>
                  <a:cubicBezTo>
                    <a:pt x="151" y="25"/>
                    <a:pt x="151" y="25"/>
                    <a:pt x="151" y="25"/>
                  </a:cubicBezTo>
                  <a:cubicBezTo>
                    <a:pt x="154" y="25"/>
                    <a:pt x="154" y="30"/>
                    <a:pt x="151" y="30"/>
                  </a:cubicBezTo>
                  <a:cubicBezTo>
                    <a:pt x="25" y="31"/>
                    <a:pt x="25" y="31"/>
                    <a:pt x="25" y="31"/>
                  </a:cubicBezTo>
                  <a:lnTo>
                    <a:pt x="0" y="0"/>
                  </a:lnTo>
                  <a:close/>
                </a:path>
              </a:pathLst>
            </a:custGeom>
            <a:solidFill>
              <a:srgbClr val="517F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3" name="Freeform 151"/>
            <p:cNvSpPr/>
            <p:nvPr/>
          </p:nvSpPr>
          <p:spPr bwMode="auto">
            <a:xfrm>
              <a:off x="4221163" y="2617788"/>
              <a:ext cx="374650" cy="49213"/>
            </a:xfrm>
            <a:custGeom>
              <a:avLst/>
              <a:gdLst>
                <a:gd name="T0" fmla="*/ 236 w 236"/>
                <a:gd name="T1" fmla="*/ 31 h 31"/>
                <a:gd name="T2" fmla="*/ 201 w 236"/>
                <a:gd name="T3" fmla="*/ 0 h 31"/>
                <a:gd name="T4" fmla="*/ 0 w 236"/>
                <a:gd name="T5" fmla="*/ 0 h 31"/>
                <a:gd name="T6" fmla="*/ 27 w 236"/>
                <a:gd name="T7" fmla="*/ 31 h 31"/>
                <a:gd name="T8" fmla="*/ 236 w 236"/>
                <a:gd name="T9" fmla="*/ 31 h 31"/>
              </a:gdLst>
              <a:ahLst/>
              <a:cxnLst>
                <a:cxn ang="0">
                  <a:pos x="T0" y="T1"/>
                </a:cxn>
                <a:cxn ang="0">
                  <a:pos x="T2" y="T3"/>
                </a:cxn>
                <a:cxn ang="0">
                  <a:pos x="T4" y="T5"/>
                </a:cxn>
                <a:cxn ang="0">
                  <a:pos x="T6" y="T7"/>
                </a:cxn>
                <a:cxn ang="0">
                  <a:pos x="T8" y="T9"/>
                </a:cxn>
              </a:cxnLst>
              <a:rect l="0" t="0" r="r" b="b"/>
              <a:pathLst>
                <a:path w="236" h="31">
                  <a:moveTo>
                    <a:pt x="236" y="31"/>
                  </a:moveTo>
                  <a:lnTo>
                    <a:pt x="201" y="0"/>
                  </a:lnTo>
                  <a:lnTo>
                    <a:pt x="0" y="0"/>
                  </a:lnTo>
                  <a:lnTo>
                    <a:pt x="27" y="31"/>
                  </a:lnTo>
                  <a:lnTo>
                    <a:pt x="236" y="31"/>
                  </a:ln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4" name="Oval 152"/>
            <p:cNvSpPr>
              <a:spLocks noChangeArrowheads="1"/>
            </p:cNvSpPr>
            <p:nvPr/>
          </p:nvSpPr>
          <p:spPr bwMode="auto">
            <a:xfrm>
              <a:off x="4506913" y="2606675"/>
              <a:ext cx="47625" cy="46038"/>
            </a:xfrm>
            <a:prstGeom prst="ellipse">
              <a:avLst/>
            </a:prstGeom>
            <a:solidFill>
              <a:srgbClr val="ECF0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5" name="Freeform 153"/>
            <p:cNvSpPr/>
            <p:nvPr/>
          </p:nvSpPr>
          <p:spPr bwMode="auto">
            <a:xfrm>
              <a:off x="4178301" y="2679700"/>
              <a:ext cx="528638" cy="527050"/>
            </a:xfrm>
            <a:custGeom>
              <a:avLst/>
              <a:gdLst>
                <a:gd name="T0" fmla="*/ 0 w 511"/>
                <a:gd name="T1" fmla="*/ 510 h 510"/>
                <a:gd name="T2" fmla="*/ 0 w 511"/>
                <a:gd name="T3" fmla="*/ 503 h 510"/>
                <a:gd name="T4" fmla="*/ 503 w 511"/>
                <a:gd name="T5" fmla="*/ 0 h 510"/>
                <a:gd name="T6" fmla="*/ 511 w 511"/>
                <a:gd name="T7" fmla="*/ 0 h 510"/>
                <a:gd name="T8" fmla="*/ 0 w 511"/>
                <a:gd name="T9" fmla="*/ 510 h 510"/>
              </a:gdLst>
              <a:ahLst/>
              <a:cxnLst>
                <a:cxn ang="0">
                  <a:pos x="T0" y="T1"/>
                </a:cxn>
                <a:cxn ang="0">
                  <a:pos x="T2" y="T3"/>
                </a:cxn>
                <a:cxn ang="0">
                  <a:pos x="T4" y="T5"/>
                </a:cxn>
                <a:cxn ang="0">
                  <a:pos x="T6" y="T7"/>
                </a:cxn>
                <a:cxn ang="0">
                  <a:pos x="T8" y="T9"/>
                </a:cxn>
              </a:cxnLst>
              <a:rect l="0" t="0" r="r" b="b"/>
              <a:pathLst>
                <a:path w="511" h="510">
                  <a:moveTo>
                    <a:pt x="0" y="510"/>
                  </a:moveTo>
                  <a:cubicBezTo>
                    <a:pt x="0" y="503"/>
                    <a:pt x="0" y="503"/>
                    <a:pt x="0" y="503"/>
                  </a:cubicBezTo>
                  <a:cubicBezTo>
                    <a:pt x="278" y="503"/>
                    <a:pt x="503" y="277"/>
                    <a:pt x="503" y="0"/>
                  </a:cubicBezTo>
                  <a:cubicBezTo>
                    <a:pt x="511" y="0"/>
                    <a:pt x="511" y="0"/>
                    <a:pt x="511" y="0"/>
                  </a:cubicBezTo>
                  <a:cubicBezTo>
                    <a:pt x="511" y="281"/>
                    <a:pt x="282" y="510"/>
                    <a:pt x="0" y="510"/>
                  </a:cubicBezTo>
                  <a:close/>
                </a:path>
              </a:pathLst>
            </a:custGeom>
            <a:solidFill>
              <a:srgbClr val="BE3F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86" name="Freeform 154"/>
          <p:cNvSpPr/>
          <p:nvPr/>
        </p:nvSpPr>
        <p:spPr bwMode="auto">
          <a:xfrm>
            <a:off x="10359506" y="2212379"/>
            <a:ext cx="1119926" cy="739860"/>
          </a:xfrm>
          <a:custGeom>
            <a:avLst/>
            <a:gdLst>
              <a:gd name="T0" fmla="*/ 1017 w 1018"/>
              <a:gd name="T1" fmla="*/ 507 h 673"/>
              <a:gd name="T2" fmla="*/ 506 w 1018"/>
              <a:gd name="T3" fmla="*/ 2 h 673"/>
              <a:gd name="T4" fmla="*/ 2 w 1018"/>
              <a:gd name="T5" fmla="*/ 513 h 673"/>
              <a:gd name="T6" fmla="*/ 28 w 1018"/>
              <a:gd name="T7" fmla="*/ 673 h 673"/>
              <a:gd name="T8" fmla="*/ 991 w 1018"/>
              <a:gd name="T9" fmla="*/ 673 h 673"/>
              <a:gd name="T10" fmla="*/ 1017 w 1018"/>
              <a:gd name="T11" fmla="*/ 507 h 673"/>
            </a:gdLst>
            <a:ahLst/>
            <a:cxnLst>
              <a:cxn ang="0">
                <a:pos x="T0" y="T1"/>
              </a:cxn>
              <a:cxn ang="0">
                <a:pos x="T2" y="T3"/>
              </a:cxn>
              <a:cxn ang="0">
                <a:pos x="T4" y="T5"/>
              </a:cxn>
              <a:cxn ang="0">
                <a:pos x="T6" y="T7"/>
              </a:cxn>
              <a:cxn ang="0">
                <a:pos x="T8" y="T9"/>
              </a:cxn>
              <a:cxn ang="0">
                <a:pos x="T10" y="T11"/>
              </a:cxn>
            </a:cxnLst>
            <a:rect l="0" t="0" r="r" b="b"/>
            <a:pathLst>
              <a:path w="1018" h="673">
                <a:moveTo>
                  <a:pt x="1017" y="507"/>
                </a:moveTo>
                <a:cubicBezTo>
                  <a:pt x="1016" y="226"/>
                  <a:pt x="787" y="0"/>
                  <a:pt x="506" y="2"/>
                </a:cubicBezTo>
                <a:cubicBezTo>
                  <a:pt x="226" y="4"/>
                  <a:pt x="0" y="233"/>
                  <a:pt x="2" y="513"/>
                </a:cubicBezTo>
                <a:cubicBezTo>
                  <a:pt x="2" y="569"/>
                  <a:pt x="11" y="623"/>
                  <a:pt x="28" y="673"/>
                </a:cubicBezTo>
                <a:cubicBezTo>
                  <a:pt x="991" y="673"/>
                  <a:pt x="991" y="673"/>
                  <a:pt x="991" y="673"/>
                </a:cubicBezTo>
                <a:cubicBezTo>
                  <a:pt x="1008" y="621"/>
                  <a:pt x="1018" y="565"/>
                  <a:pt x="1017" y="507"/>
                </a:cubicBezTo>
                <a:close/>
              </a:path>
            </a:pathLst>
          </a:custGeom>
          <a:solidFill>
            <a:srgbClr val="EEC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7" name="Freeform 155"/>
          <p:cNvSpPr/>
          <p:nvPr/>
        </p:nvSpPr>
        <p:spPr bwMode="auto">
          <a:xfrm>
            <a:off x="10389912" y="2952239"/>
            <a:ext cx="1059115" cy="381754"/>
          </a:xfrm>
          <a:custGeom>
            <a:avLst/>
            <a:gdLst>
              <a:gd name="T0" fmla="*/ 0 w 963"/>
              <a:gd name="T1" fmla="*/ 0 h 346"/>
              <a:gd name="T2" fmla="*/ 485 w 963"/>
              <a:gd name="T3" fmla="*/ 345 h 346"/>
              <a:gd name="T4" fmla="*/ 963 w 963"/>
              <a:gd name="T5" fmla="*/ 0 h 346"/>
              <a:gd name="T6" fmla="*/ 0 w 963"/>
              <a:gd name="T7" fmla="*/ 0 h 346"/>
            </a:gdLst>
            <a:ahLst/>
            <a:cxnLst>
              <a:cxn ang="0">
                <a:pos x="T0" y="T1"/>
              </a:cxn>
              <a:cxn ang="0">
                <a:pos x="T2" y="T3"/>
              </a:cxn>
              <a:cxn ang="0">
                <a:pos x="T4" y="T5"/>
              </a:cxn>
              <a:cxn ang="0">
                <a:pos x="T6" y="T7"/>
              </a:cxn>
            </a:cxnLst>
            <a:rect l="0" t="0" r="r" b="b"/>
            <a:pathLst>
              <a:path w="963" h="346">
                <a:moveTo>
                  <a:pt x="0" y="0"/>
                </a:moveTo>
                <a:cubicBezTo>
                  <a:pt x="69" y="202"/>
                  <a:pt x="260" y="346"/>
                  <a:pt x="485" y="345"/>
                </a:cubicBezTo>
                <a:cubicBezTo>
                  <a:pt x="707" y="343"/>
                  <a:pt x="895" y="200"/>
                  <a:pt x="963" y="0"/>
                </a:cubicBezTo>
                <a:lnTo>
                  <a:pt x="0" y="0"/>
                </a:lnTo>
                <a:close/>
              </a:path>
            </a:pathLst>
          </a:custGeom>
          <a:solidFill>
            <a:srgbClr val="94A1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449" name="组合 448"/>
          <p:cNvGrpSpPr/>
          <p:nvPr/>
        </p:nvGrpSpPr>
        <p:grpSpPr>
          <a:xfrm>
            <a:off x="10595991" y="2347514"/>
            <a:ext cx="648645" cy="768576"/>
            <a:chOff x="7539038" y="3609975"/>
            <a:chExt cx="609601" cy="722313"/>
          </a:xfrm>
        </p:grpSpPr>
        <p:sp>
          <p:nvSpPr>
            <p:cNvPr id="388" name="Freeform 156"/>
            <p:cNvSpPr/>
            <p:nvPr/>
          </p:nvSpPr>
          <p:spPr bwMode="auto">
            <a:xfrm>
              <a:off x="7550151" y="3609975"/>
              <a:ext cx="585788" cy="295275"/>
            </a:xfrm>
            <a:custGeom>
              <a:avLst/>
              <a:gdLst>
                <a:gd name="T0" fmla="*/ 567 w 567"/>
                <a:gd name="T1" fmla="*/ 285 h 285"/>
                <a:gd name="T2" fmla="*/ 547 w 567"/>
                <a:gd name="T3" fmla="*/ 285 h 285"/>
                <a:gd name="T4" fmla="*/ 283 w 567"/>
                <a:gd name="T5" fmla="*/ 18 h 285"/>
                <a:gd name="T6" fmla="*/ 20 w 567"/>
                <a:gd name="T7" fmla="*/ 285 h 285"/>
                <a:gd name="T8" fmla="*/ 0 w 567"/>
                <a:gd name="T9" fmla="*/ 285 h 285"/>
                <a:gd name="T10" fmla="*/ 283 w 567"/>
                <a:gd name="T11" fmla="*/ 0 h 285"/>
                <a:gd name="T12" fmla="*/ 567 w 567"/>
                <a:gd name="T13" fmla="*/ 285 h 285"/>
              </a:gdLst>
              <a:ahLst/>
              <a:cxnLst>
                <a:cxn ang="0">
                  <a:pos x="T0" y="T1"/>
                </a:cxn>
                <a:cxn ang="0">
                  <a:pos x="T2" y="T3"/>
                </a:cxn>
                <a:cxn ang="0">
                  <a:pos x="T4" y="T5"/>
                </a:cxn>
                <a:cxn ang="0">
                  <a:pos x="T6" y="T7"/>
                </a:cxn>
                <a:cxn ang="0">
                  <a:pos x="T8" y="T9"/>
                </a:cxn>
                <a:cxn ang="0">
                  <a:pos x="T10" y="T11"/>
                </a:cxn>
                <a:cxn ang="0">
                  <a:pos x="T12" y="T13"/>
                </a:cxn>
              </a:cxnLst>
              <a:rect l="0" t="0" r="r" b="b"/>
              <a:pathLst>
                <a:path w="567" h="285">
                  <a:moveTo>
                    <a:pt x="567" y="285"/>
                  </a:moveTo>
                  <a:cubicBezTo>
                    <a:pt x="547" y="285"/>
                    <a:pt x="547" y="285"/>
                    <a:pt x="547" y="285"/>
                  </a:cubicBezTo>
                  <a:cubicBezTo>
                    <a:pt x="547" y="138"/>
                    <a:pt x="429" y="18"/>
                    <a:pt x="283" y="18"/>
                  </a:cubicBezTo>
                  <a:cubicBezTo>
                    <a:pt x="138" y="18"/>
                    <a:pt x="20" y="138"/>
                    <a:pt x="20" y="285"/>
                  </a:cubicBezTo>
                  <a:cubicBezTo>
                    <a:pt x="0" y="285"/>
                    <a:pt x="0" y="285"/>
                    <a:pt x="0" y="285"/>
                  </a:cubicBezTo>
                  <a:cubicBezTo>
                    <a:pt x="0" y="128"/>
                    <a:pt x="127" y="0"/>
                    <a:pt x="283" y="0"/>
                  </a:cubicBezTo>
                  <a:cubicBezTo>
                    <a:pt x="440" y="0"/>
                    <a:pt x="567" y="128"/>
                    <a:pt x="567" y="285"/>
                  </a:cubicBezTo>
                  <a:close/>
                </a:path>
              </a:pathLst>
            </a:custGeom>
            <a:solidFill>
              <a:srgbClr val="517F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9" name="Freeform 157"/>
            <p:cNvSpPr/>
            <p:nvPr/>
          </p:nvSpPr>
          <p:spPr bwMode="auto">
            <a:xfrm>
              <a:off x="7564438" y="3913188"/>
              <a:ext cx="557213" cy="419100"/>
            </a:xfrm>
            <a:custGeom>
              <a:avLst/>
              <a:gdLst>
                <a:gd name="T0" fmla="*/ 300 w 351"/>
                <a:gd name="T1" fmla="*/ 264 h 264"/>
                <a:gd name="T2" fmla="*/ 52 w 351"/>
                <a:gd name="T3" fmla="*/ 264 h 264"/>
                <a:gd name="T4" fmla="*/ 0 w 351"/>
                <a:gd name="T5" fmla="*/ 0 h 264"/>
                <a:gd name="T6" fmla="*/ 351 w 351"/>
                <a:gd name="T7" fmla="*/ 0 h 264"/>
                <a:gd name="T8" fmla="*/ 300 w 351"/>
                <a:gd name="T9" fmla="*/ 264 h 264"/>
              </a:gdLst>
              <a:ahLst/>
              <a:cxnLst>
                <a:cxn ang="0">
                  <a:pos x="T0" y="T1"/>
                </a:cxn>
                <a:cxn ang="0">
                  <a:pos x="T2" y="T3"/>
                </a:cxn>
                <a:cxn ang="0">
                  <a:pos x="T4" y="T5"/>
                </a:cxn>
                <a:cxn ang="0">
                  <a:pos x="T6" y="T7"/>
                </a:cxn>
                <a:cxn ang="0">
                  <a:pos x="T8" y="T9"/>
                </a:cxn>
              </a:cxnLst>
              <a:rect l="0" t="0" r="r" b="b"/>
              <a:pathLst>
                <a:path w="351" h="264">
                  <a:moveTo>
                    <a:pt x="300" y="264"/>
                  </a:moveTo>
                  <a:lnTo>
                    <a:pt x="52" y="264"/>
                  </a:lnTo>
                  <a:lnTo>
                    <a:pt x="0" y="0"/>
                  </a:lnTo>
                  <a:lnTo>
                    <a:pt x="351" y="0"/>
                  </a:lnTo>
                  <a:lnTo>
                    <a:pt x="300" y="264"/>
                  </a:ln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0" name="Freeform 158"/>
            <p:cNvSpPr/>
            <p:nvPr/>
          </p:nvSpPr>
          <p:spPr bwMode="auto">
            <a:xfrm>
              <a:off x="7620001" y="3921125"/>
              <a:ext cx="482600" cy="290513"/>
            </a:xfrm>
            <a:custGeom>
              <a:avLst/>
              <a:gdLst>
                <a:gd name="T0" fmla="*/ 0 w 466"/>
                <a:gd name="T1" fmla="*/ 0 h 281"/>
                <a:gd name="T2" fmla="*/ 6 w 466"/>
                <a:gd name="T3" fmla="*/ 21 h 281"/>
                <a:gd name="T4" fmla="*/ 24 w 466"/>
                <a:gd name="T5" fmla="*/ 121 h 281"/>
                <a:gd name="T6" fmla="*/ 47 w 466"/>
                <a:gd name="T7" fmla="*/ 173 h 281"/>
                <a:gd name="T8" fmla="*/ 110 w 466"/>
                <a:gd name="T9" fmla="*/ 177 h 281"/>
                <a:gd name="T10" fmla="*/ 138 w 466"/>
                <a:gd name="T11" fmla="*/ 169 h 281"/>
                <a:gd name="T12" fmla="*/ 149 w 466"/>
                <a:gd name="T13" fmla="*/ 185 h 281"/>
                <a:gd name="T14" fmla="*/ 187 w 466"/>
                <a:gd name="T15" fmla="*/ 183 h 281"/>
                <a:gd name="T16" fmla="*/ 200 w 466"/>
                <a:gd name="T17" fmla="*/ 147 h 281"/>
                <a:gd name="T18" fmla="*/ 211 w 466"/>
                <a:gd name="T19" fmla="*/ 111 h 281"/>
                <a:gd name="T20" fmla="*/ 249 w 466"/>
                <a:gd name="T21" fmla="*/ 105 h 281"/>
                <a:gd name="T22" fmla="*/ 257 w 466"/>
                <a:gd name="T23" fmla="*/ 122 h 281"/>
                <a:gd name="T24" fmla="*/ 258 w 466"/>
                <a:gd name="T25" fmla="*/ 198 h 281"/>
                <a:gd name="T26" fmla="*/ 271 w 466"/>
                <a:gd name="T27" fmla="*/ 270 h 281"/>
                <a:gd name="T28" fmla="*/ 329 w 466"/>
                <a:gd name="T29" fmla="*/ 267 h 281"/>
                <a:gd name="T30" fmla="*/ 354 w 466"/>
                <a:gd name="T31" fmla="*/ 220 h 281"/>
                <a:gd name="T32" fmla="*/ 348 w 466"/>
                <a:gd name="T33" fmla="*/ 167 h 281"/>
                <a:gd name="T34" fmla="*/ 360 w 466"/>
                <a:gd name="T35" fmla="*/ 132 h 281"/>
                <a:gd name="T36" fmla="*/ 379 w 466"/>
                <a:gd name="T37" fmla="*/ 130 h 281"/>
                <a:gd name="T38" fmla="*/ 408 w 466"/>
                <a:gd name="T39" fmla="*/ 77 h 281"/>
                <a:gd name="T40" fmla="*/ 422 w 466"/>
                <a:gd name="T41" fmla="*/ 75 h 281"/>
                <a:gd name="T42" fmla="*/ 454 w 466"/>
                <a:gd name="T43" fmla="*/ 39 h 281"/>
                <a:gd name="T44" fmla="*/ 466 w 466"/>
                <a:gd name="T45" fmla="*/ 0 h 281"/>
                <a:gd name="T46" fmla="*/ 0 w 466"/>
                <a:gd name="T47"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6" h="281">
                  <a:moveTo>
                    <a:pt x="0" y="0"/>
                  </a:moveTo>
                  <a:cubicBezTo>
                    <a:pt x="3" y="6"/>
                    <a:pt x="5" y="14"/>
                    <a:pt x="6" y="21"/>
                  </a:cubicBezTo>
                  <a:cubicBezTo>
                    <a:pt x="12" y="54"/>
                    <a:pt x="18" y="88"/>
                    <a:pt x="24" y="121"/>
                  </a:cubicBezTo>
                  <a:cubicBezTo>
                    <a:pt x="27" y="140"/>
                    <a:pt x="31" y="160"/>
                    <a:pt x="47" y="173"/>
                  </a:cubicBezTo>
                  <a:cubicBezTo>
                    <a:pt x="63" y="187"/>
                    <a:pt x="92" y="189"/>
                    <a:pt x="110" y="177"/>
                  </a:cubicBezTo>
                  <a:cubicBezTo>
                    <a:pt x="119" y="172"/>
                    <a:pt x="129" y="164"/>
                    <a:pt x="138" y="169"/>
                  </a:cubicBezTo>
                  <a:cubicBezTo>
                    <a:pt x="144" y="172"/>
                    <a:pt x="145" y="179"/>
                    <a:pt x="149" y="185"/>
                  </a:cubicBezTo>
                  <a:cubicBezTo>
                    <a:pt x="157" y="195"/>
                    <a:pt x="178" y="193"/>
                    <a:pt x="187" y="183"/>
                  </a:cubicBezTo>
                  <a:cubicBezTo>
                    <a:pt x="197" y="174"/>
                    <a:pt x="199" y="160"/>
                    <a:pt x="200" y="147"/>
                  </a:cubicBezTo>
                  <a:cubicBezTo>
                    <a:pt x="201" y="135"/>
                    <a:pt x="202" y="121"/>
                    <a:pt x="211" y="111"/>
                  </a:cubicBezTo>
                  <a:cubicBezTo>
                    <a:pt x="220" y="100"/>
                    <a:pt x="239" y="96"/>
                    <a:pt x="249" y="105"/>
                  </a:cubicBezTo>
                  <a:cubicBezTo>
                    <a:pt x="254" y="109"/>
                    <a:pt x="256" y="116"/>
                    <a:pt x="257" y="122"/>
                  </a:cubicBezTo>
                  <a:cubicBezTo>
                    <a:pt x="262" y="147"/>
                    <a:pt x="262" y="172"/>
                    <a:pt x="258" y="198"/>
                  </a:cubicBezTo>
                  <a:cubicBezTo>
                    <a:pt x="254" y="223"/>
                    <a:pt x="248" y="254"/>
                    <a:pt x="271" y="270"/>
                  </a:cubicBezTo>
                  <a:cubicBezTo>
                    <a:pt x="288" y="281"/>
                    <a:pt x="313" y="279"/>
                    <a:pt x="329" y="267"/>
                  </a:cubicBezTo>
                  <a:cubicBezTo>
                    <a:pt x="345" y="256"/>
                    <a:pt x="352" y="238"/>
                    <a:pt x="354" y="220"/>
                  </a:cubicBezTo>
                  <a:cubicBezTo>
                    <a:pt x="355" y="202"/>
                    <a:pt x="351" y="184"/>
                    <a:pt x="348" y="167"/>
                  </a:cubicBezTo>
                  <a:cubicBezTo>
                    <a:pt x="345" y="154"/>
                    <a:pt x="345" y="136"/>
                    <a:pt x="360" y="132"/>
                  </a:cubicBezTo>
                  <a:cubicBezTo>
                    <a:pt x="366" y="130"/>
                    <a:pt x="373" y="132"/>
                    <a:pt x="379" y="130"/>
                  </a:cubicBezTo>
                  <a:cubicBezTo>
                    <a:pt x="401" y="123"/>
                    <a:pt x="385" y="83"/>
                    <a:pt x="408" y="77"/>
                  </a:cubicBezTo>
                  <a:cubicBezTo>
                    <a:pt x="412" y="75"/>
                    <a:pt x="417" y="76"/>
                    <a:pt x="422" y="75"/>
                  </a:cubicBezTo>
                  <a:cubicBezTo>
                    <a:pt x="440" y="73"/>
                    <a:pt x="449" y="54"/>
                    <a:pt x="454" y="39"/>
                  </a:cubicBezTo>
                  <a:cubicBezTo>
                    <a:pt x="458" y="26"/>
                    <a:pt x="462" y="13"/>
                    <a:pt x="466"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1" name="Rectangle 159"/>
            <p:cNvSpPr>
              <a:spLocks noChangeArrowheads="1"/>
            </p:cNvSpPr>
            <p:nvPr/>
          </p:nvSpPr>
          <p:spPr bwMode="auto">
            <a:xfrm>
              <a:off x="8105776" y="3900488"/>
              <a:ext cx="42863" cy="82550"/>
            </a:xfrm>
            <a:prstGeom prst="rect">
              <a:avLst/>
            </a:prstGeom>
            <a:solidFill>
              <a:srgbClr val="BE3F2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2" name="Rectangle 160"/>
            <p:cNvSpPr>
              <a:spLocks noChangeArrowheads="1"/>
            </p:cNvSpPr>
            <p:nvPr/>
          </p:nvSpPr>
          <p:spPr bwMode="auto">
            <a:xfrm>
              <a:off x="7539038" y="3900488"/>
              <a:ext cx="41275" cy="82550"/>
            </a:xfrm>
            <a:prstGeom prst="rect">
              <a:avLst/>
            </a:prstGeom>
            <a:solidFill>
              <a:srgbClr val="BE3F2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93" name="Oval 161"/>
          <p:cNvSpPr>
            <a:spLocks noChangeArrowheads="1"/>
          </p:cNvSpPr>
          <p:nvPr/>
        </p:nvSpPr>
        <p:spPr bwMode="auto">
          <a:xfrm>
            <a:off x="6200858" y="4700539"/>
            <a:ext cx="1118236" cy="1118236"/>
          </a:xfrm>
          <a:prstGeom prst="ellipse">
            <a:avLst/>
          </a:prstGeom>
          <a:solidFill>
            <a:srgbClr val="EC68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446" name="组合 445"/>
          <p:cNvGrpSpPr/>
          <p:nvPr/>
        </p:nvGrpSpPr>
        <p:grpSpPr>
          <a:xfrm>
            <a:off x="6390046" y="4820470"/>
            <a:ext cx="739860" cy="783779"/>
            <a:chOff x="6330951" y="2435225"/>
            <a:chExt cx="695325" cy="736600"/>
          </a:xfrm>
        </p:grpSpPr>
        <p:sp>
          <p:nvSpPr>
            <p:cNvPr id="394" name="Freeform 162"/>
            <p:cNvSpPr/>
            <p:nvPr/>
          </p:nvSpPr>
          <p:spPr bwMode="auto">
            <a:xfrm>
              <a:off x="6435726" y="2435225"/>
              <a:ext cx="484188" cy="247650"/>
            </a:xfrm>
            <a:custGeom>
              <a:avLst/>
              <a:gdLst>
                <a:gd name="T0" fmla="*/ 450 w 468"/>
                <a:gd name="T1" fmla="*/ 240 h 240"/>
                <a:gd name="T2" fmla="*/ 237 w 468"/>
                <a:gd name="T3" fmla="*/ 28 h 240"/>
                <a:gd name="T4" fmla="*/ 234 w 468"/>
                <a:gd name="T5" fmla="*/ 27 h 240"/>
                <a:gd name="T6" fmla="*/ 232 w 468"/>
                <a:gd name="T7" fmla="*/ 28 h 240"/>
                <a:gd name="T8" fmla="*/ 19 w 468"/>
                <a:gd name="T9" fmla="*/ 240 h 240"/>
                <a:gd name="T10" fmla="*/ 0 w 468"/>
                <a:gd name="T11" fmla="*/ 222 h 240"/>
                <a:gd name="T12" fmla="*/ 213 w 468"/>
                <a:gd name="T13" fmla="*/ 9 h 240"/>
                <a:gd name="T14" fmla="*/ 234 w 468"/>
                <a:gd name="T15" fmla="*/ 0 h 240"/>
                <a:gd name="T16" fmla="*/ 256 w 468"/>
                <a:gd name="T17" fmla="*/ 9 h 240"/>
                <a:gd name="T18" fmla="*/ 468 w 468"/>
                <a:gd name="T19" fmla="*/ 222 h 240"/>
                <a:gd name="T20" fmla="*/ 450 w 468"/>
                <a:gd name="T21"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8" h="240">
                  <a:moveTo>
                    <a:pt x="450" y="240"/>
                  </a:moveTo>
                  <a:cubicBezTo>
                    <a:pt x="237" y="28"/>
                    <a:pt x="237" y="28"/>
                    <a:pt x="237" y="28"/>
                  </a:cubicBezTo>
                  <a:cubicBezTo>
                    <a:pt x="236" y="27"/>
                    <a:pt x="235" y="27"/>
                    <a:pt x="234" y="27"/>
                  </a:cubicBezTo>
                  <a:cubicBezTo>
                    <a:pt x="234" y="27"/>
                    <a:pt x="233" y="27"/>
                    <a:pt x="232" y="28"/>
                  </a:cubicBezTo>
                  <a:cubicBezTo>
                    <a:pt x="19" y="240"/>
                    <a:pt x="19" y="240"/>
                    <a:pt x="19" y="240"/>
                  </a:cubicBezTo>
                  <a:cubicBezTo>
                    <a:pt x="0" y="222"/>
                    <a:pt x="0" y="222"/>
                    <a:pt x="0" y="222"/>
                  </a:cubicBezTo>
                  <a:cubicBezTo>
                    <a:pt x="213" y="9"/>
                    <a:pt x="213" y="9"/>
                    <a:pt x="213" y="9"/>
                  </a:cubicBezTo>
                  <a:cubicBezTo>
                    <a:pt x="219" y="4"/>
                    <a:pt x="226" y="0"/>
                    <a:pt x="234" y="0"/>
                  </a:cubicBezTo>
                  <a:cubicBezTo>
                    <a:pt x="243" y="0"/>
                    <a:pt x="250" y="4"/>
                    <a:pt x="256" y="9"/>
                  </a:cubicBezTo>
                  <a:cubicBezTo>
                    <a:pt x="468" y="222"/>
                    <a:pt x="468" y="222"/>
                    <a:pt x="468" y="222"/>
                  </a:cubicBezTo>
                  <a:lnTo>
                    <a:pt x="450" y="240"/>
                  </a:lnTo>
                  <a:close/>
                </a:path>
              </a:pathLst>
            </a:custGeom>
            <a:solidFill>
              <a:srgbClr val="ECF0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5" name="Freeform 163"/>
            <p:cNvSpPr/>
            <p:nvPr/>
          </p:nvSpPr>
          <p:spPr bwMode="auto">
            <a:xfrm>
              <a:off x="6362701" y="2614613"/>
              <a:ext cx="630238" cy="90488"/>
            </a:xfrm>
            <a:custGeom>
              <a:avLst/>
              <a:gdLst>
                <a:gd name="T0" fmla="*/ 606 w 609"/>
                <a:gd name="T1" fmla="*/ 25 h 87"/>
                <a:gd name="T2" fmla="*/ 591 w 609"/>
                <a:gd name="T3" fmla="*/ 0 h 87"/>
                <a:gd name="T4" fmla="*/ 538 w 609"/>
                <a:gd name="T5" fmla="*/ 35 h 87"/>
                <a:gd name="T6" fmla="*/ 459 w 609"/>
                <a:gd name="T7" fmla="*/ 30 h 87"/>
                <a:gd name="T8" fmla="*/ 411 w 609"/>
                <a:gd name="T9" fmla="*/ 15 h 87"/>
                <a:gd name="T10" fmla="*/ 365 w 609"/>
                <a:gd name="T11" fmla="*/ 29 h 87"/>
                <a:gd name="T12" fmla="*/ 320 w 609"/>
                <a:gd name="T13" fmla="*/ 26 h 87"/>
                <a:gd name="T14" fmla="*/ 304 w 609"/>
                <a:gd name="T15" fmla="*/ 40 h 87"/>
                <a:gd name="T16" fmla="*/ 289 w 609"/>
                <a:gd name="T17" fmla="*/ 26 h 87"/>
                <a:gd name="T18" fmla="*/ 244 w 609"/>
                <a:gd name="T19" fmla="*/ 29 h 87"/>
                <a:gd name="T20" fmla="*/ 198 w 609"/>
                <a:gd name="T21" fmla="*/ 15 h 87"/>
                <a:gd name="T22" fmla="*/ 150 w 609"/>
                <a:gd name="T23" fmla="*/ 30 h 87"/>
                <a:gd name="T24" fmla="*/ 71 w 609"/>
                <a:gd name="T25" fmla="*/ 35 h 87"/>
                <a:gd name="T26" fmla="*/ 18 w 609"/>
                <a:gd name="T27" fmla="*/ 0 h 87"/>
                <a:gd name="T28" fmla="*/ 3 w 609"/>
                <a:gd name="T29" fmla="*/ 25 h 87"/>
                <a:gd name="T30" fmla="*/ 0 w 609"/>
                <a:gd name="T31" fmla="*/ 32 h 87"/>
                <a:gd name="T32" fmla="*/ 3 w 609"/>
                <a:gd name="T33" fmla="*/ 38 h 87"/>
                <a:gd name="T34" fmla="*/ 58 w 609"/>
                <a:gd name="T35" fmla="*/ 81 h 87"/>
                <a:gd name="T36" fmla="*/ 105 w 609"/>
                <a:gd name="T37" fmla="*/ 86 h 87"/>
                <a:gd name="T38" fmla="*/ 224 w 609"/>
                <a:gd name="T39" fmla="*/ 87 h 87"/>
                <a:gd name="T40" fmla="*/ 304 w 609"/>
                <a:gd name="T41" fmla="*/ 72 h 87"/>
                <a:gd name="T42" fmla="*/ 385 w 609"/>
                <a:gd name="T43" fmla="*/ 87 h 87"/>
                <a:gd name="T44" fmla="*/ 504 w 609"/>
                <a:gd name="T45" fmla="*/ 86 h 87"/>
                <a:gd name="T46" fmla="*/ 551 w 609"/>
                <a:gd name="T47" fmla="*/ 81 h 87"/>
                <a:gd name="T48" fmla="*/ 606 w 609"/>
                <a:gd name="T49" fmla="*/ 38 h 87"/>
                <a:gd name="T50" fmla="*/ 609 w 609"/>
                <a:gd name="T51" fmla="*/ 32 h 87"/>
                <a:gd name="T52" fmla="*/ 606 w 609"/>
                <a:gd name="T53" fmla="*/ 2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9" h="87">
                  <a:moveTo>
                    <a:pt x="606" y="25"/>
                  </a:moveTo>
                  <a:cubicBezTo>
                    <a:pt x="601" y="17"/>
                    <a:pt x="596" y="8"/>
                    <a:pt x="591" y="0"/>
                  </a:cubicBezTo>
                  <a:cubicBezTo>
                    <a:pt x="583" y="22"/>
                    <a:pt x="559" y="31"/>
                    <a:pt x="538" y="35"/>
                  </a:cubicBezTo>
                  <a:cubicBezTo>
                    <a:pt x="512" y="39"/>
                    <a:pt x="485" y="37"/>
                    <a:pt x="459" y="30"/>
                  </a:cubicBezTo>
                  <a:cubicBezTo>
                    <a:pt x="443" y="25"/>
                    <a:pt x="428" y="18"/>
                    <a:pt x="411" y="15"/>
                  </a:cubicBezTo>
                  <a:cubicBezTo>
                    <a:pt x="395" y="13"/>
                    <a:pt x="377" y="16"/>
                    <a:pt x="365" y="29"/>
                  </a:cubicBezTo>
                  <a:cubicBezTo>
                    <a:pt x="352" y="20"/>
                    <a:pt x="334" y="19"/>
                    <a:pt x="320" y="26"/>
                  </a:cubicBezTo>
                  <a:cubicBezTo>
                    <a:pt x="314" y="29"/>
                    <a:pt x="309" y="34"/>
                    <a:pt x="304" y="40"/>
                  </a:cubicBezTo>
                  <a:cubicBezTo>
                    <a:pt x="300" y="34"/>
                    <a:pt x="295" y="29"/>
                    <a:pt x="289" y="26"/>
                  </a:cubicBezTo>
                  <a:cubicBezTo>
                    <a:pt x="275" y="19"/>
                    <a:pt x="257" y="20"/>
                    <a:pt x="244" y="29"/>
                  </a:cubicBezTo>
                  <a:cubicBezTo>
                    <a:pt x="232" y="16"/>
                    <a:pt x="214" y="13"/>
                    <a:pt x="198" y="15"/>
                  </a:cubicBezTo>
                  <a:cubicBezTo>
                    <a:pt x="181" y="18"/>
                    <a:pt x="166" y="25"/>
                    <a:pt x="150" y="30"/>
                  </a:cubicBezTo>
                  <a:cubicBezTo>
                    <a:pt x="124" y="37"/>
                    <a:pt x="97" y="39"/>
                    <a:pt x="71" y="35"/>
                  </a:cubicBezTo>
                  <a:cubicBezTo>
                    <a:pt x="50" y="31"/>
                    <a:pt x="26" y="22"/>
                    <a:pt x="18" y="0"/>
                  </a:cubicBezTo>
                  <a:cubicBezTo>
                    <a:pt x="13" y="8"/>
                    <a:pt x="8" y="17"/>
                    <a:pt x="3" y="25"/>
                  </a:cubicBezTo>
                  <a:cubicBezTo>
                    <a:pt x="2" y="27"/>
                    <a:pt x="0" y="29"/>
                    <a:pt x="0" y="32"/>
                  </a:cubicBezTo>
                  <a:cubicBezTo>
                    <a:pt x="0" y="34"/>
                    <a:pt x="1" y="36"/>
                    <a:pt x="3" y="38"/>
                  </a:cubicBezTo>
                  <a:cubicBezTo>
                    <a:pt x="15" y="59"/>
                    <a:pt x="35" y="75"/>
                    <a:pt x="58" y="81"/>
                  </a:cubicBezTo>
                  <a:cubicBezTo>
                    <a:pt x="73" y="86"/>
                    <a:pt x="89" y="86"/>
                    <a:pt x="105" y="86"/>
                  </a:cubicBezTo>
                  <a:cubicBezTo>
                    <a:pt x="145" y="87"/>
                    <a:pt x="184" y="87"/>
                    <a:pt x="224" y="87"/>
                  </a:cubicBezTo>
                  <a:cubicBezTo>
                    <a:pt x="251" y="86"/>
                    <a:pt x="281" y="86"/>
                    <a:pt x="304" y="72"/>
                  </a:cubicBezTo>
                  <a:cubicBezTo>
                    <a:pt x="328" y="86"/>
                    <a:pt x="358" y="86"/>
                    <a:pt x="385" y="87"/>
                  </a:cubicBezTo>
                  <a:cubicBezTo>
                    <a:pt x="425" y="87"/>
                    <a:pt x="464" y="87"/>
                    <a:pt x="504" y="86"/>
                  </a:cubicBezTo>
                  <a:cubicBezTo>
                    <a:pt x="520" y="86"/>
                    <a:pt x="536" y="86"/>
                    <a:pt x="551" y="81"/>
                  </a:cubicBezTo>
                  <a:cubicBezTo>
                    <a:pt x="574" y="75"/>
                    <a:pt x="594" y="59"/>
                    <a:pt x="606" y="38"/>
                  </a:cubicBezTo>
                  <a:cubicBezTo>
                    <a:pt x="607" y="36"/>
                    <a:pt x="609" y="34"/>
                    <a:pt x="609" y="32"/>
                  </a:cubicBezTo>
                  <a:cubicBezTo>
                    <a:pt x="609" y="29"/>
                    <a:pt x="607" y="27"/>
                    <a:pt x="606" y="25"/>
                  </a:cubicBezTo>
                  <a:close/>
                </a:path>
              </a:pathLst>
            </a:custGeom>
            <a:solidFill>
              <a:srgbClr val="FFD87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6" name="Freeform 164"/>
            <p:cNvSpPr/>
            <p:nvPr/>
          </p:nvSpPr>
          <p:spPr bwMode="auto">
            <a:xfrm>
              <a:off x="6362701" y="3082925"/>
              <a:ext cx="630238" cy="88900"/>
            </a:xfrm>
            <a:custGeom>
              <a:avLst/>
              <a:gdLst>
                <a:gd name="T0" fmla="*/ 3 w 609"/>
                <a:gd name="T1" fmla="*/ 62 h 87"/>
                <a:gd name="T2" fmla="*/ 18 w 609"/>
                <a:gd name="T3" fmla="*/ 87 h 87"/>
                <a:gd name="T4" fmla="*/ 71 w 609"/>
                <a:gd name="T5" fmla="*/ 52 h 87"/>
                <a:gd name="T6" fmla="*/ 150 w 609"/>
                <a:gd name="T7" fmla="*/ 58 h 87"/>
                <a:gd name="T8" fmla="*/ 198 w 609"/>
                <a:gd name="T9" fmla="*/ 72 h 87"/>
                <a:gd name="T10" fmla="*/ 244 w 609"/>
                <a:gd name="T11" fmla="*/ 59 h 87"/>
                <a:gd name="T12" fmla="*/ 289 w 609"/>
                <a:gd name="T13" fmla="*/ 61 h 87"/>
                <a:gd name="T14" fmla="*/ 304 w 609"/>
                <a:gd name="T15" fmla="*/ 47 h 87"/>
                <a:gd name="T16" fmla="*/ 320 w 609"/>
                <a:gd name="T17" fmla="*/ 61 h 87"/>
                <a:gd name="T18" fmla="*/ 365 w 609"/>
                <a:gd name="T19" fmla="*/ 59 h 87"/>
                <a:gd name="T20" fmla="*/ 411 w 609"/>
                <a:gd name="T21" fmla="*/ 72 h 87"/>
                <a:gd name="T22" fmla="*/ 459 w 609"/>
                <a:gd name="T23" fmla="*/ 58 h 87"/>
                <a:gd name="T24" fmla="*/ 538 w 609"/>
                <a:gd name="T25" fmla="*/ 52 h 87"/>
                <a:gd name="T26" fmla="*/ 591 w 609"/>
                <a:gd name="T27" fmla="*/ 87 h 87"/>
                <a:gd name="T28" fmla="*/ 606 w 609"/>
                <a:gd name="T29" fmla="*/ 62 h 87"/>
                <a:gd name="T30" fmla="*/ 609 w 609"/>
                <a:gd name="T31" fmla="*/ 55 h 87"/>
                <a:gd name="T32" fmla="*/ 606 w 609"/>
                <a:gd name="T33" fmla="*/ 49 h 87"/>
                <a:gd name="T34" fmla="*/ 551 w 609"/>
                <a:gd name="T35" fmla="*/ 6 h 87"/>
                <a:gd name="T36" fmla="*/ 504 w 609"/>
                <a:gd name="T37" fmla="*/ 1 h 87"/>
                <a:gd name="T38" fmla="*/ 385 w 609"/>
                <a:gd name="T39" fmla="*/ 1 h 87"/>
                <a:gd name="T40" fmla="*/ 304 w 609"/>
                <a:gd name="T41" fmla="*/ 15 h 87"/>
                <a:gd name="T42" fmla="*/ 224 w 609"/>
                <a:gd name="T43" fmla="*/ 1 h 87"/>
                <a:gd name="T44" fmla="*/ 105 w 609"/>
                <a:gd name="T45" fmla="*/ 1 h 87"/>
                <a:gd name="T46" fmla="*/ 58 w 609"/>
                <a:gd name="T47" fmla="*/ 6 h 87"/>
                <a:gd name="T48" fmla="*/ 3 w 609"/>
                <a:gd name="T49" fmla="*/ 49 h 87"/>
                <a:gd name="T50" fmla="*/ 0 w 609"/>
                <a:gd name="T51" fmla="*/ 55 h 87"/>
                <a:gd name="T52" fmla="*/ 3 w 609"/>
                <a:gd name="T53" fmla="*/ 6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9" h="87">
                  <a:moveTo>
                    <a:pt x="3" y="62"/>
                  </a:moveTo>
                  <a:cubicBezTo>
                    <a:pt x="8" y="71"/>
                    <a:pt x="13" y="79"/>
                    <a:pt x="18" y="87"/>
                  </a:cubicBezTo>
                  <a:cubicBezTo>
                    <a:pt x="26" y="66"/>
                    <a:pt x="50" y="56"/>
                    <a:pt x="71" y="52"/>
                  </a:cubicBezTo>
                  <a:cubicBezTo>
                    <a:pt x="97" y="48"/>
                    <a:pt x="124" y="50"/>
                    <a:pt x="150" y="58"/>
                  </a:cubicBezTo>
                  <a:cubicBezTo>
                    <a:pt x="166" y="62"/>
                    <a:pt x="181" y="70"/>
                    <a:pt x="198" y="72"/>
                  </a:cubicBezTo>
                  <a:cubicBezTo>
                    <a:pt x="214" y="74"/>
                    <a:pt x="232" y="71"/>
                    <a:pt x="244" y="59"/>
                  </a:cubicBezTo>
                  <a:cubicBezTo>
                    <a:pt x="257" y="68"/>
                    <a:pt x="275" y="69"/>
                    <a:pt x="289" y="61"/>
                  </a:cubicBezTo>
                  <a:cubicBezTo>
                    <a:pt x="295" y="58"/>
                    <a:pt x="300" y="53"/>
                    <a:pt x="304" y="47"/>
                  </a:cubicBezTo>
                  <a:cubicBezTo>
                    <a:pt x="309" y="53"/>
                    <a:pt x="314" y="58"/>
                    <a:pt x="320" y="61"/>
                  </a:cubicBezTo>
                  <a:cubicBezTo>
                    <a:pt x="334" y="69"/>
                    <a:pt x="352" y="68"/>
                    <a:pt x="365" y="59"/>
                  </a:cubicBezTo>
                  <a:cubicBezTo>
                    <a:pt x="377" y="71"/>
                    <a:pt x="395" y="74"/>
                    <a:pt x="411" y="72"/>
                  </a:cubicBezTo>
                  <a:cubicBezTo>
                    <a:pt x="428" y="70"/>
                    <a:pt x="443" y="62"/>
                    <a:pt x="459" y="58"/>
                  </a:cubicBezTo>
                  <a:cubicBezTo>
                    <a:pt x="485" y="50"/>
                    <a:pt x="512" y="48"/>
                    <a:pt x="538" y="52"/>
                  </a:cubicBezTo>
                  <a:cubicBezTo>
                    <a:pt x="559" y="56"/>
                    <a:pt x="583" y="66"/>
                    <a:pt x="591" y="87"/>
                  </a:cubicBezTo>
                  <a:cubicBezTo>
                    <a:pt x="596" y="79"/>
                    <a:pt x="601" y="71"/>
                    <a:pt x="606" y="62"/>
                  </a:cubicBezTo>
                  <a:cubicBezTo>
                    <a:pt x="607" y="60"/>
                    <a:pt x="609" y="58"/>
                    <a:pt x="609" y="55"/>
                  </a:cubicBezTo>
                  <a:cubicBezTo>
                    <a:pt x="609" y="53"/>
                    <a:pt x="607" y="51"/>
                    <a:pt x="606" y="49"/>
                  </a:cubicBezTo>
                  <a:cubicBezTo>
                    <a:pt x="594" y="28"/>
                    <a:pt x="574" y="13"/>
                    <a:pt x="551" y="6"/>
                  </a:cubicBezTo>
                  <a:cubicBezTo>
                    <a:pt x="536" y="1"/>
                    <a:pt x="520" y="1"/>
                    <a:pt x="504" y="1"/>
                  </a:cubicBezTo>
                  <a:cubicBezTo>
                    <a:pt x="464" y="0"/>
                    <a:pt x="425" y="0"/>
                    <a:pt x="385" y="1"/>
                  </a:cubicBezTo>
                  <a:cubicBezTo>
                    <a:pt x="358" y="1"/>
                    <a:pt x="328" y="2"/>
                    <a:pt x="304" y="15"/>
                  </a:cubicBezTo>
                  <a:cubicBezTo>
                    <a:pt x="281" y="2"/>
                    <a:pt x="251" y="1"/>
                    <a:pt x="224" y="1"/>
                  </a:cubicBezTo>
                  <a:cubicBezTo>
                    <a:pt x="184" y="0"/>
                    <a:pt x="145" y="0"/>
                    <a:pt x="105" y="1"/>
                  </a:cubicBezTo>
                  <a:cubicBezTo>
                    <a:pt x="89" y="1"/>
                    <a:pt x="73" y="1"/>
                    <a:pt x="58" y="6"/>
                  </a:cubicBezTo>
                  <a:cubicBezTo>
                    <a:pt x="35" y="13"/>
                    <a:pt x="15" y="28"/>
                    <a:pt x="3" y="49"/>
                  </a:cubicBezTo>
                  <a:cubicBezTo>
                    <a:pt x="1" y="51"/>
                    <a:pt x="0" y="53"/>
                    <a:pt x="0" y="55"/>
                  </a:cubicBezTo>
                  <a:cubicBezTo>
                    <a:pt x="0" y="58"/>
                    <a:pt x="2" y="60"/>
                    <a:pt x="3" y="62"/>
                  </a:cubicBezTo>
                  <a:close/>
                </a:path>
              </a:pathLst>
            </a:custGeom>
            <a:solidFill>
              <a:srgbClr val="FFD87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7" name="Freeform 165"/>
            <p:cNvSpPr/>
            <p:nvPr/>
          </p:nvSpPr>
          <p:spPr bwMode="auto">
            <a:xfrm>
              <a:off x="6935788" y="2649538"/>
              <a:ext cx="90488" cy="487363"/>
            </a:xfrm>
            <a:custGeom>
              <a:avLst/>
              <a:gdLst>
                <a:gd name="T0" fmla="*/ 62 w 87"/>
                <a:gd name="T1" fmla="*/ 469 h 471"/>
                <a:gd name="T2" fmla="*/ 87 w 87"/>
                <a:gd name="T3" fmla="*/ 458 h 471"/>
                <a:gd name="T4" fmla="*/ 52 w 87"/>
                <a:gd name="T5" fmla="*/ 416 h 471"/>
                <a:gd name="T6" fmla="*/ 57 w 87"/>
                <a:gd name="T7" fmla="*/ 356 h 471"/>
                <a:gd name="T8" fmla="*/ 72 w 87"/>
                <a:gd name="T9" fmla="*/ 318 h 471"/>
                <a:gd name="T10" fmla="*/ 58 w 87"/>
                <a:gd name="T11" fmla="*/ 282 h 471"/>
                <a:gd name="T12" fmla="*/ 61 w 87"/>
                <a:gd name="T13" fmla="*/ 248 h 471"/>
                <a:gd name="T14" fmla="*/ 47 w 87"/>
                <a:gd name="T15" fmla="*/ 236 h 471"/>
                <a:gd name="T16" fmla="*/ 61 w 87"/>
                <a:gd name="T17" fmla="*/ 223 h 471"/>
                <a:gd name="T18" fmla="*/ 58 w 87"/>
                <a:gd name="T19" fmla="*/ 189 h 471"/>
                <a:gd name="T20" fmla="*/ 72 w 87"/>
                <a:gd name="T21" fmla="*/ 153 h 471"/>
                <a:gd name="T22" fmla="*/ 57 w 87"/>
                <a:gd name="T23" fmla="*/ 116 h 471"/>
                <a:gd name="T24" fmla="*/ 52 w 87"/>
                <a:gd name="T25" fmla="*/ 55 h 471"/>
                <a:gd name="T26" fmla="*/ 87 w 87"/>
                <a:gd name="T27" fmla="*/ 14 h 471"/>
                <a:gd name="T28" fmla="*/ 62 w 87"/>
                <a:gd name="T29" fmla="*/ 2 h 471"/>
                <a:gd name="T30" fmla="*/ 55 w 87"/>
                <a:gd name="T31" fmla="*/ 0 h 471"/>
                <a:gd name="T32" fmla="*/ 49 w 87"/>
                <a:gd name="T33" fmla="*/ 2 h 471"/>
                <a:gd name="T34" fmla="*/ 6 w 87"/>
                <a:gd name="T35" fmla="*/ 44 h 471"/>
                <a:gd name="T36" fmla="*/ 1 w 87"/>
                <a:gd name="T37" fmla="*/ 81 h 471"/>
                <a:gd name="T38" fmla="*/ 0 w 87"/>
                <a:gd name="T39" fmla="*/ 173 h 471"/>
                <a:gd name="T40" fmla="*/ 15 w 87"/>
                <a:gd name="T41" fmla="*/ 236 h 471"/>
                <a:gd name="T42" fmla="*/ 0 w 87"/>
                <a:gd name="T43" fmla="*/ 298 h 471"/>
                <a:gd name="T44" fmla="*/ 1 w 87"/>
                <a:gd name="T45" fmla="*/ 390 h 471"/>
                <a:gd name="T46" fmla="*/ 6 w 87"/>
                <a:gd name="T47" fmla="*/ 427 h 471"/>
                <a:gd name="T48" fmla="*/ 49 w 87"/>
                <a:gd name="T49" fmla="*/ 469 h 471"/>
                <a:gd name="T50" fmla="*/ 55 w 87"/>
                <a:gd name="T51" fmla="*/ 471 h 471"/>
                <a:gd name="T52" fmla="*/ 62 w 87"/>
                <a:gd name="T53" fmla="*/ 469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7" h="471">
                  <a:moveTo>
                    <a:pt x="62" y="469"/>
                  </a:moveTo>
                  <a:cubicBezTo>
                    <a:pt x="70" y="465"/>
                    <a:pt x="79" y="462"/>
                    <a:pt x="87" y="458"/>
                  </a:cubicBezTo>
                  <a:cubicBezTo>
                    <a:pt x="65" y="451"/>
                    <a:pt x="56" y="433"/>
                    <a:pt x="52" y="416"/>
                  </a:cubicBezTo>
                  <a:cubicBezTo>
                    <a:pt x="48" y="396"/>
                    <a:pt x="50" y="375"/>
                    <a:pt x="57" y="356"/>
                  </a:cubicBezTo>
                  <a:cubicBezTo>
                    <a:pt x="62" y="343"/>
                    <a:pt x="69" y="331"/>
                    <a:pt x="72" y="318"/>
                  </a:cubicBezTo>
                  <a:cubicBezTo>
                    <a:pt x="74" y="306"/>
                    <a:pt x="71" y="291"/>
                    <a:pt x="58" y="282"/>
                  </a:cubicBezTo>
                  <a:cubicBezTo>
                    <a:pt x="67" y="272"/>
                    <a:pt x="68" y="259"/>
                    <a:pt x="61" y="248"/>
                  </a:cubicBezTo>
                  <a:cubicBezTo>
                    <a:pt x="58" y="243"/>
                    <a:pt x="53" y="239"/>
                    <a:pt x="47" y="236"/>
                  </a:cubicBezTo>
                  <a:cubicBezTo>
                    <a:pt x="53" y="232"/>
                    <a:pt x="58" y="228"/>
                    <a:pt x="61" y="223"/>
                  </a:cubicBezTo>
                  <a:cubicBezTo>
                    <a:pt x="68" y="213"/>
                    <a:pt x="67" y="199"/>
                    <a:pt x="58" y="189"/>
                  </a:cubicBezTo>
                  <a:cubicBezTo>
                    <a:pt x="71" y="180"/>
                    <a:pt x="74" y="166"/>
                    <a:pt x="72" y="153"/>
                  </a:cubicBezTo>
                  <a:cubicBezTo>
                    <a:pt x="69" y="140"/>
                    <a:pt x="62" y="128"/>
                    <a:pt x="57" y="116"/>
                  </a:cubicBezTo>
                  <a:cubicBezTo>
                    <a:pt x="50" y="96"/>
                    <a:pt x="48" y="75"/>
                    <a:pt x="52" y="55"/>
                  </a:cubicBezTo>
                  <a:cubicBezTo>
                    <a:pt x="56" y="38"/>
                    <a:pt x="65" y="20"/>
                    <a:pt x="87" y="14"/>
                  </a:cubicBezTo>
                  <a:cubicBezTo>
                    <a:pt x="79" y="10"/>
                    <a:pt x="70" y="6"/>
                    <a:pt x="62" y="2"/>
                  </a:cubicBezTo>
                  <a:cubicBezTo>
                    <a:pt x="60" y="1"/>
                    <a:pt x="58" y="0"/>
                    <a:pt x="55" y="0"/>
                  </a:cubicBezTo>
                  <a:cubicBezTo>
                    <a:pt x="53" y="0"/>
                    <a:pt x="51" y="1"/>
                    <a:pt x="49" y="2"/>
                  </a:cubicBezTo>
                  <a:cubicBezTo>
                    <a:pt x="28" y="12"/>
                    <a:pt x="12" y="27"/>
                    <a:pt x="6" y="44"/>
                  </a:cubicBezTo>
                  <a:cubicBezTo>
                    <a:pt x="1" y="56"/>
                    <a:pt x="1" y="69"/>
                    <a:pt x="1" y="81"/>
                  </a:cubicBezTo>
                  <a:cubicBezTo>
                    <a:pt x="0" y="112"/>
                    <a:pt x="0" y="142"/>
                    <a:pt x="0" y="173"/>
                  </a:cubicBezTo>
                  <a:cubicBezTo>
                    <a:pt x="1" y="194"/>
                    <a:pt x="1" y="217"/>
                    <a:pt x="15" y="236"/>
                  </a:cubicBezTo>
                  <a:cubicBezTo>
                    <a:pt x="1" y="254"/>
                    <a:pt x="1" y="277"/>
                    <a:pt x="0" y="298"/>
                  </a:cubicBezTo>
                  <a:cubicBezTo>
                    <a:pt x="0" y="329"/>
                    <a:pt x="0" y="359"/>
                    <a:pt x="1" y="390"/>
                  </a:cubicBezTo>
                  <a:cubicBezTo>
                    <a:pt x="1" y="402"/>
                    <a:pt x="1" y="415"/>
                    <a:pt x="6" y="427"/>
                  </a:cubicBezTo>
                  <a:cubicBezTo>
                    <a:pt x="12" y="444"/>
                    <a:pt x="28" y="460"/>
                    <a:pt x="49" y="469"/>
                  </a:cubicBezTo>
                  <a:cubicBezTo>
                    <a:pt x="51" y="470"/>
                    <a:pt x="53" y="471"/>
                    <a:pt x="55" y="471"/>
                  </a:cubicBezTo>
                  <a:cubicBezTo>
                    <a:pt x="58" y="471"/>
                    <a:pt x="60" y="470"/>
                    <a:pt x="62" y="469"/>
                  </a:cubicBezTo>
                  <a:close/>
                </a:path>
              </a:pathLst>
            </a:custGeom>
            <a:solidFill>
              <a:srgbClr val="FFD87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8" name="Freeform 166"/>
            <p:cNvSpPr/>
            <p:nvPr/>
          </p:nvSpPr>
          <p:spPr bwMode="auto">
            <a:xfrm>
              <a:off x="6330951" y="2649538"/>
              <a:ext cx="90488" cy="487363"/>
            </a:xfrm>
            <a:custGeom>
              <a:avLst/>
              <a:gdLst>
                <a:gd name="T0" fmla="*/ 25 w 87"/>
                <a:gd name="T1" fmla="*/ 2 h 471"/>
                <a:gd name="T2" fmla="*/ 0 w 87"/>
                <a:gd name="T3" fmla="*/ 14 h 471"/>
                <a:gd name="T4" fmla="*/ 35 w 87"/>
                <a:gd name="T5" fmla="*/ 55 h 471"/>
                <a:gd name="T6" fmla="*/ 29 w 87"/>
                <a:gd name="T7" fmla="*/ 116 h 471"/>
                <a:gd name="T8" fmla="*/ 15 w 87"/>
                <a:gd name="T9" fmla="*/ 153 h 471"/>
                <a:gd name="T10" fmla="*/ 29 w 87"/>
                <a:gd name="T11" fmla="*/ 189 h 471"/>
                <a:gd name="T12" fmla="*/ 26 w 87"/>
                <a:gd name="T13" fmla="*/ 223 h 471"/>
                <a:gd name="T14" fmla="*/ 40 w 87"/>
                <a:gd name="T15" fmla="*/ 236 h 471"/>
                <a:gd name="T16" fmla="*/ 26 w 87"/>
                <a:gd name="T17" fmla="*/ 248 h 471"/>
                <a:gd name="T18" fmla="*/ 29 w 87"/>
                <a:gd name="T19" fmla="*/ 282 h 471"/>
                <a:gd name="T20" fmla="*/ 15 w 87"/>
                <a:gd name="T21" fmla="*/ 318 h 471"/>
                <a:gd name="T22" fmla="*/ 29 w 87"/>
                <a:gd name="T23" fmla="*/ 356 h 471"/>
                <a:gd name="T24" fmla="*/ 35 w 87"/>
                <a:gd name="T25" fmla="*/ 416 h 471"/>
                <a:gd name="T26" fmla="*/ 0 w 87"/>
                <a:gd name="T27" fmla="*/ 458 h 471"/>
                <a:gd name="T28" fmla="*/ 25 w 87"/>
                <a:gd name="T29" fmla="*/ 469 h 471"/>
                <a:gd name="T30" fmla="*/ 32 w 87"/>
                <a:gd name="T31" fmla="*/ 471 h 471"/>
                <a:gd name="T32" fmla="*/ 38 w 87"/>
                <a:gd name="T33" fmla="*/ 469 h 471"/>
                <a:gd name="T34" fmla="*/ 81 w 87"/>
                <a:gd name="T35" fmla="*/ 427 h 471"/>
                <a:gd name="T36" fmla="*/ 86 w 87"/>
                <a:gd name="T37" fmla="*/ 390 h 471"/>
                <a:gd name="T38" fmla="*/ 86 w 87"/>
                <a:gd name="T39" fmla="*/ 298 h 471"/>
                <a:gd name="T40" fmla="*/ 72 w 87"/>
                <a:gd name="T41" fmla="*/ 236 h 471"/>
                <a:gd name="T42" fmla="*/ 86 w 87"/>
                <a:gd name="T43" fmla="*/ 173 h 471"/>
                <a:gd name="T44" fmla="*/ 86 w 87"/>
                <a:gd name="T45" fmla="*/ 81 h 471"/>
                <a:gd name="T46" fmla="*/ 81 w 87"/>
                <a:gd name="T47" fmla="*/ 44 h 471"/>
                <a:gd name="T48" fmla="*/ 38 w 87"/>
                <a:gd name="T49" fmla="*/ 2 h 471"/>
                <a:gd name="T50" fmla="*/ 32 w 87"/>
                <a:gd name="T51" fmla="*/ 0 h 471"/>
                <a:gd name="T52" fmla="*/ 25 w 87"/>
                <a:gd name="T53" fmla="*/ 2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7" h="471">
                  <a:moveTo>
                    <a:pt x="25" y="2"/>
                  </a:moveTo>
                  <a:cubicBezTo>
                    <a:pt x="17" y="6"/>
                    <a:pt x="8" y="10"/>
                    <a:pt x="0" y="14"/>
                  </a:cubicBezTo>
                  <a:cubicBezTo>
                    <a:pt x="22" y="20"/>
                    <a:pt x="31" y="38"/>
                    <a:pt x="35" y="55"/>
                  </a:cubicBezTo>
                  <a:cubicBezTo>
                    <a:pt x="39" y="75"/>
                    <a:pt x="37" y="96"/>
                    <a:pt x="29" y="116"/>
                  </a:cubicBezTo>
                  <a:cubicBezTo>
                    <a:pt x="25" y="128"/>
                    <a:pt x="18" y="140"/>
                    <a:pt x="15" y="153"/>
                  </a:cubicBezTo>
                  <a:cubicBezTo>
                    <a:pt x="13" y="166"/>
                    <a:pt x="16" y="180"/>
                    <a:pt x="29" y="189"/>
                  </a:cubicBezTo>
                  <a:cubicBezTo>
                    <a:pt x="19" y="199"/>
                    <a:pt x="18" y="213"/>
                    <a:pt x="26" y="223"/>
                  </a:cubicBezTo>
                  <a:cubicBezTo>
                    <a:pt x="29" y="228"/>
                    <a:pt x="34" y="232"/>
                    <a:pt x="40" y="236"/>
                  </a:cubicBezTo>
                  <a:cubicBezTo>
                    <a:pt x="34" y="239"/>
                    <a:pt x="29" y="243"/>
                    <a:pt x="26" y="248"/>
                  </a:cubicBezTo>
                  <a:cubicBezTo>
                    <a:pt x="18" y="259"/>
                    <a:pt x="19" y="272"/>
                    <a:pt x="29" y="282"/>
                  </a:cubicBezTo>
                  <a:cubicBezTo>
                    <a:pt x="16" y="291"/>
                    <a:pt x="13" y="306"/>
                    <a:pt x="15" y="318"/>
                  </a:cubicBezTo>
                  <a:cubicBezTo>
                    <a:pt x="18" y="331"/>
                    <a:pt x="25" y="343"/>
                    <a:pt x="29" y="356"/>
                  </a:cubicBezTo>
                  <a:cubicBezTo>
                    <a:pt x="37" y="375"/>
                    <a:pt x="39" y="396"/>
                    <a:pt x="35" y="416"/>
                  </a:cubicBezTo>
                  <a:cubicBezTo>
                    <a:pt x="31" y="433"/>
                    <a:pt x="22" y="451"/>
                    <a:pt x="0" y="458"/>
                  </a:cubicBezTo>
                  <a:cubicBezTo>
                    <a:pt x="8" y="461"/>
                    <a:pt x="17" y="465"/>
                    <a:pt x="25" y="469"/>
                  </a:cubicBezTo>
                  <a:cubicBezTo>
                    <a:pt x="27" y="470"/>
                    <a:pt x="29" y="471"/>
                    <a:pt x="32" y="471"/>
                  </a:cubicBezTo>
                  <a:cubicBezTo>
                    <a:pt x="34" y="471"/>
                    <a:pt x="36" y="470"/>
                    <a:pt x="38" y="469"/>
                  </a:cubicBezTo>
                  <a:cubicBezTo>
                    <a:pt x="59" y="460"/>
                    <a:pt x="74" y="444"/>
                    <a:pt x="81" y="427"/>
                  </a:cubicBezTo>
                  <a:cubicBezTo>
                    <a:pt x="86" y="415"/>
                    <a:pt x="86" y="402"/>
                    <a:pt x="86" y="390"/>
                  </a:cubicBezTo>
                  <a:cubicBezTo>
                    <a:pt x="87" y="359"/>
                    <a:pt x="87" y="329"/>
                    <a:pt x="86" y="298"/>
                  </a:cubicBezTo>
                  <a:cubicBezTo>
                    <a:pt x="86" y="277"/>
                    <a:pt x="85" y="254"/>
                    <a:pt x="72" y="236"/>
                  </a:cubicBezTo>
                  <a:cubicBezTo>
                    <a:pt x="85" y="217"/>
                    <a:pt x="86" y="194"/>
                    <a:pt x="86" y="173"/>
                  </a:cubicBezTo>
                  <a:cubicBezTo>
                    <a:pt x="87" y="142"/>
                    <a:pt x="87" y="112"/>
                    <a:pt x="86" y="81"/>
                  </a:cubicBezTo>
                  <a:cubicBezTo>
                    <a:pt x="86" y="69"/>
                    <a:pt x="86" y="56"/>
                    <a:pt x="81" y="44"/>
                  </a:cubicBezTo>
                  <a:cubicBezTo>
                    <a:pt x="74" y="27"/>
                    <a:pt x="59" y="12"/>
                    <a:pt x="38" y="2"/>
                  </a:cubicBezTo>
                  <a:cubicBezTo>
                    <a:pt x="36" y="1"/>
                    <a:pt x="34" y="0"/>
                    <a:pt x="32" y="0"/>
                  </a:cubicBezTo>
                  <a:cubicBezTo>
                    <a:pt x="29" y="0"/>
                    <a:pt x="27" y="1"/>
                    <a:pt x="25" y="2"/>
                  </a:cubicBezTo>
                  <a:close/>
                </a:path>
              </a:pathLst>
            </a:custGeom>
            <a:solidFill>
              <a:srgbClr val="FFD87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9" name="Rectangle 167"/>
            <p:cNvSpPr>
              <a:spLocks noChangeArrowheads="1"/>
            </p:cNvSpPr>
            <p:nvPr/>
          </p:nvSpPr>
          <p:spPr bwMode="auto">
            <a:xfrm>
              <a:off x="6397626" y="2678113"/>
              <a:ext cx="561975" cy="431800"/>
            </a:xfrm>
            <a:prstGeom prst="rect">
              <a:avLst/>
            </a:prstGeom>
            <a:solidFill>
              <a:srgbClr val="1AA28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0" name="Oval 168"/>
            <p:cNvSpPr>
              <a:spLocks noChangeArrowheads="1"/>
            </p:cNvSpPr>
            <p:nvPr/>
          </p:nvSpPr>
          <p:spPr bwMode="auto">
            <a:xfrm>
              <a:off x="6648451" y="2447925"/>
              <a:ext cx="60325" cy="60325"/>
            </a:xfrm>
            <a:prstGeom prst="ellipse">
              <a:avLst/>
            </a:prstGeom>
            <a:solidFill>
              <a:srgbClr val="BBBF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01" name="Oval 169"/>
          <p:cNvSpPr>
            <a:spLocks noChangeArrowheads="1"/>
          </p:cNvSpPr>
          <p:nvPr/>
        </p:nvSpPr>
        <p:spPr bwMode="auto">
          <a:xfrm>
            <a:off x="2012614" y="2214069"/>
            <a:ext cx="1118236" cy="1118236"/>
          </a:xfrm>
          <a:prstGeom prst="ellipse">
            <a:avLst/>
          </a:prstGeom>
          <a:solidFill>
            <a:srgbClr val="37B1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451" name="组合 450"/>
          <p:cNvGrpSpPr/>
          <p:nvPr/>
        </p:nvGrpSpPr>
        <p:grpSpPr>
          <a:xfrm>
            <a:off x="2196734" y="2513053"/>
            <a:ext cx="751685" cy="521956"/>
            <a:chOff x="5164138" y="3765550"/>
            <a:chExt cx="706438" cy="490538"/>
          </a:xfrm>
        </p:grpSpPr>
        <p:sp>
          <p:nvSpPr>
            <p:cNvPr id="402" name="Freeform 170"/>
            <p:cNvSpPr/>
            <p:nvPr/>
          </p:nvSpPr>
          <p:spPr bwMode="auto">
            <a:xfrm>
              <a:off x="5164138" y="3765550"/>
              <a:ext cx="706438" cy="490538"/>
            </a:xfrm>
            <a:custGeom>
              <a:avLst/>
              <a:gdLst>
                <a:gd name="T0" fmla="*/ 655 w 682"/>
                <a:gd name="T1" fmla="*/ 0 h 474"/>
                <a:gd name="T2" fmla="*/ 26 w 682"/>
                <a:gd name="T3" fmla="*/ 0 h 474"/>
                <a:gd name="T4" fmla="*/ 0 w 682"/>
                <a:gd name="T5" fmla="*/ 28 h 474"/>
                <a:gd name="T6" fmla="*/ 0 w 682"/>
                <a:gd name="T7" fmla="*/ 446 h 474"/>
                <a:gd name="T8" fmla="*/ 26 w 682"/>
                <a:gd name="T9" fmla="*/ 474 h 474"/>
                <a:gd name="T10" fmla="*/ 655 w 682"/>
                <a:gd name="T11" fmla="*/ 474 h 474"/>
                <a:gd name="T12" fmla="*/ 682 w 682"/>
                <a:gd name="T13" fmla="*/ 446 h 474"/>
                <a:gd name="T14" fmla="*/ 682 w 682"/>
                <a:gd name="T15" fmla="*/ 28 h 474"/>
                <a:gd name="T16" fmla="*/ 655 w 682"/>
                <a:gd name="T17"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2" h="474">
                  <a:moveTo>
                    <a:pt x="655" y="0"/>
                  </a:moveTo>
                  <a:cubicBezTo>
                    <a:pt x="26" y="0"/>
                    <a:pt x="26" y="0"/>
                    <a:pt x="26" y="0"/>
                  </a:cubicBezTo>
                  <a:cubicBezTo>
                    <a:pt x="12" y="0"/>
                    <a:pt x="0" y="12"/>
                    <a:pt x="0" y="28"/>
                  </a:cubicBezTo>
                  <a:cubicBezTo>
                    <a:pt x="0" y="446"/>
                    <a:pt x="0" y="446"/>
                    <a:pt x="0" y="446"/>
                  </a:cubicBezTo>
                  <a:cubicBezTo>
                    <a:pt x="0" y="462"/>
                    <a:pt x="12" y="474"/>
                    <a:pt x="26" y="474"/>
                  </a:cubicBezTo>
                  <a:cubicBezTo>
                    <a:pt x="655" y="474"/>
                    <a:pt x="655" y="474"/>
                    <a:pt x="655" y="474"/>
                  </a:cubicBezTo>
                  <a:cubicBezTo>
                    <a:pt x="670" y="474"/>
                    <a:pt x="682" y="462"/>
                    <a:pt x="682" y="446"/>
                  </a:cubicBezTo>
                  <a:cubicBezTo>
                    <a:pt x="682" y="28"/>
                    <a:pt x="682" y="28"/>
                    <a:pt x="682" y="28"/>
                  </a:cubicBezTo>
                  <a:cubicBezTo>
                    <a:pt x="682" y="12"/>
                    <a:pt x="670" y="0"/>
                    <a:pt x="655" y="0"/>
                  </a:cubicBezTo>
                  <a:close/>
                </a:path>
              </a:pathLst>
            </a:custGeom>
            <a:solidFill>
              <a:srgbClr val="ECF0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3" name="Oval 171"/>
            <p:cNvSpPr>
              <a:spLocks noChangeArrowheads="1"/>
            </p:cNvSpPr>
            <p:nvPr/>
          </p:nvSpPr>
          <p:spPr bwMode="auto">
            <a:xfrm>
              <a:off x="5211763" y="3810000"/>
              <a:ext cx="128588" cy="128588"/>
            </a:xfrm>
            <a:prstGeom prst="ellipse">
              <a:avLst/>
            </a:prstGeom>
            <a:solidFill>
              <a:srgbClr val="E652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4" name="Oval 172"/>
            <p:cNvSpPr>
              <a:spLocks noChangeArrowheads="1"/>
            </p:cNvSpPr>
            <p:nvPr/>
          </p:nvSpPr>
          <p:spPr bwMode="auto">
            <a:xfrm>
              <a:off x="5372101" y="3810000"/>
              <a:ext cx="128588" cy="128588"/>
            </a:xfrm>
            <a:prstGeom prst="ellipse">
              <a:avLst/>
            </a:prstGeom>
            <a:solidFill>
              <a:srgbClr val="1AA2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5" name="Oval 173"/>
            <p:cNvSpPr>
              <a:spLocks noChangeArrowheads="1"/>
            </p:cNvSpPr>
            <p:nvPr/>
          </p:nvSpPr>
          <p:spPr bwMode="auto">
            <a:xfrm>
              <a:off x="5532438" y="3810000"/>
              <a:ext cx="130175" cy="128588"/>
            </a:xfrm>
            <a:prstGeom prst="ellipse">
              <a:avLst/>
            </a:prstGeom>
            <a:solidFill>
              <a:srgbClr val="F0C9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6" name="Oval 174"/>
            <p:cNvSpPr>
              <a:spLocks noChangeArrowheads="1"/>
            </p:cNvSpPr>
            <p:nvPr/>
          </p:nvSpPr>
          <p:spPr bwMode="auto">
            <a:xfrm>
              <a:off x="5694363" y="3810000"/>
              <a:ext cx="128588" cy="128588"/>
            </a:xfrm>
            <a:prstGeom prst="ellipse">
              <a:avLst/>
            </a:prstGeom>
            <a:solidFill>
              <a:srgbClr val="517F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7" name="Oval 175"/>
            <p:cNvSpPr>
              <a:spLocks noChangeArrowheads="1"/>
            </p:cNvSpPr>
            <p:nvPr/>
          </p:nvSpPr>
          <p:spPr bwMode="auto">
            <a:xfrm>
              <a:off x="5211763" y="4081463"/>
              <a:ext cx="128588" cy="128588"/>
            </a:xfrm>
            <a:prstGeom prst="ellipse">
              <a:avLst/>
            </a:prstGeom>
            <a:solidFill>
              <a:srgbClr val="BBBF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8" name="Oval 176"/>
            <p:cNvSpPr>
              <a:spLocks noChangeArrowheads="1"/>
            </p:cNvSpPr>
            <p:nvPr/>
          </p:nvSpPr>
          <p:spPr bwMode="auto">
            <a:xfrm>
              <a:off x="5372101" y="4081463"/>
              <a:ext cx="128588" cy="128588"/>
            </a:xfrm>
            <a:prstGeom prst="ellipse">
              <a:avLst/>
            </a:prstGeom>
            <a:solidFill>
              <a:srgbClr val="F79E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9" name="Oval 177"/>
            <p:cNvSpPr>
              <a:spLocks noChangeArrowheads="1"/>
            </p:cNvSpPr>
            <p:nvPr/>
          </p:nvSpPr>
          <p:spPr bwMode="auto">
            <a:xfrm>
              <a:off x="5532438" y="4081463"/>
              <a:ext cx="130175" cy="128588"/>
            </a:xfrm>
            <a:prstGeom prst="ellipse">
              <a:avLst/>
            </a:prstGeom>
            <a:solidFill>
              <a:srgbClr val="26A4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0" name="Oval 178"/>
            <p:cNvSpPr>
              <a:spLocks noChangeArrowheads="1"/>
            </p:cNvSpPr>
            <p:nvPr/>
          </p:nvSpPr>
          <p:spPr bwMode="auto">
            <a:xfrm>
              <a:off x="5694363" y="4081463"/>
              <a:ext cx="128588" cy="128588"/>
            </a:xfrm>
            <a:prstGeom prst="ellipse">
              <a:avLst/>
            </a:pr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1" name="Freeform 179"/>
            <p:cNvSpPr/>
            <p:nvPr/>
          </p:nvSpPr>
          <p:spPr bwMode="auto">
            <a:xfrm>
              <a:off x="5673726" y="3956050"/>
              <a:ext cx="158750" cy="93663"/>
            </a:xfrm>
            <a:custGeom>
              <a:avLst/>
              <a:gdLst>
                <a:gd name="T0" fmla="*/ 26 w 152"/>
                <a:gd name="T1" fmla="*/ 83 h 91"/>
                <a:gd name="T2" fmla="*/ 9 w 152"/>
                <a:gd name="T3" fmla="*/ 72 h 91"/>
                <a:gd name="T4" fmla="*/ 1 w 152"/>
                <a:gd name="T5" fmla="*/ 54 h 91"/>
                <a:gd name="T6" fmla="*/ 2 w 152"/>
                <a:gd name="T7" fmla="*/ 41 h 91"/>
                <a:gd name="T8" fmla="*/ 10 w 152"/>
                <a:gd name="T9" fmla="*/ 17 h 91"/>
                <a:gd name="T10" fmla="*/ 45 w 152"/>
                <a:gd name="T11" fmla="*/ 1 h 91"/>
                <a:gd name="T12" fmla="*/ 60 w 152"/>
                <a:gd name="T13" fmla="*/ 1 h 91"/>
                <a:gd name="T14" fmla="*/ 77 w 152"/>
                <a:gd name="T15" fmla="*/ 8 h 91"/>
                <a:gd name="T16" fmla="*/ 95 w 152"/>
                <a:gd name="T17" fmla="*/ 17 h 91"/>
                <a:gd name="T18" fmla="*/ 116 w 152"/>
                <a:gd name="T19" fmla="*/ 19 h 91"/>
                <a:gd name="T20" fmla="*/ 105 w 152"/>
                <a:gd name="T21" fmla="*/ 25 h 91"/>
                <a:gd name="T22" fmla="*/ 124 w 152"/>
                <a:gd name="T23" fmla="*/ 26 h 91"/>
                <a:gd name="T24" fmla="*/ 152 w 152"/>
                <a:gd name="T25" fmla="*/ 23 h 91"/>
                <a:gd name="T26" fmla="*/ 128 w 152"/>
                <a:gd name="T27" fmla="*/ 40 h 91"/>
                <a:gd name="T28" fmla="*/ 79 w 152"/>
                <a:gd name="T29" fmla="*/ 77 h 91"/>
                <a:gd name="T30" fmla="*/ 35 w 152"/>
                <a:gd name="T31" fmla="*/ 87 h 91"/>
                <a:gd name="T32" fmla="*/ 26 w 152"/>
                <a:gd name="T33" fmla="*/ 8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2" h="91">
                  <a:moveTo>
                    <a:pt x="26" y="83"/>
                  </a:moveTo>
                  <a:cubicBezTo>
                    <a:pt x="20" y="80"/>
                    <a:pt x="14" y="77"/>
                    <a:pt x="9" y="72"/>
                  </a:cubicBezTo>
                  <a:cubicBezTo>
                    <a:pt x="5" y="67"/>
                    <a:pt x="1" y="61"/>
                    <a:pt x="1" y="54"/>
                  </a:cubicBezTo>
                  <a:cubicBezTo>
                    <a:pt x="0" y="50"/>
                    <a:pt x="1" y="45"/>
                    <a:pt x="2" y="41"/>
                  </a:cubicBezTo>
                  <a:cubicBezTo>
                    <a:pt x="3" y="32"/>
                    <a:pt x="5" y="24"/>
                    <a:pt x="10" y="17"/>
                  </a:cubicBezTo>
                  <a:cubicBezTo>
                    <a:pt x="18" y="7"/>
                    <a:pt x="32" y="3"/>
                    <a:pt x="45" y="1"/>
                  </a:cubicBezTo>
                  <a:cubicBezTo>
                    <a:pt x="50" y="1"/>
                    <a:pt x="55" y="0"/>
                    <a:pt x="60" y="1"/>
                  </a:cubicBezTo>
                  <a:cubicBezTo>
                    <a:pt x="66" y="2"/>
                    <a:pt x="72" y="5"/>
                    <a:pt x="77" y="8"/>
                  </a:cubicBezTo>
                  <a:cubicBezTo>
                    <a:pt x="83" y="11"/>
                    <a:pt x="89" y="14"/>
                    <a:pt x="95" y="17"/>
                  </a:cubicBezTo>
                  <a:cubicBezTo>
                    <a:pt x="102" y="19"/>
                    <a:pt x="109" y="21"/>
                    <a:pt x="116" y="19"/>
                  </a:cubicBezTo>
                  <a:cubicBezTo>
                    <a:pt x="112" y="22"/>
                    <a:pt x="109" y="24"/>
                    <a:pt x="105" y="25"/>
                  </a:cubicBezTo>
                  <a:cubicBezTo>
                    <a:pt x="111" y="26"/>
                    <a:pt x="117" y="27"/>
                    <a:pt x="124" y="26"/>
                  </a:cubicBezTo>
                  <a:cubicBezTo>
                    <a:pt x="133" y="24"/>
                    <a:pt x="144" y="19"/>
                    <a:pt x="152" y="23"/>
                  </a:cubicBezTo>
                  <a:cubicBezTo>
                    <a:pt x="144" y="28"/>
                    <a:pt x="135" y="33"/>
                    <a:pt x="128" y="40"/>
                  </a:cubicBezTo>
                  <a:cubicBezTo>
                    <a:pt x="126" y="43"/>
                    <a:pt x="95" y="70"/>
                    <a:pt x="79" y="77"/>
                  </a:cubicBezTo>
                  <a:cubicBezTo>
                    <a:pt x="66" y="84"/>
                    <a:pt x="50" y="91"/>
                    <a:pt x="35" y="87"/>
                  </a:cubicBezTo>
                  <a:cubicBezTo>
                    <a:pt x="32" y="86"/>
                    <a:pt x="29" y="85"/>
                    <a:pt x="26" y="83"/>
                  </a:cubicBezTo>
                  <a:close/>
                </a:path>
              </a:pathLst>
            </a:custGeom>
            <a:solidFill>
              <a:srgbClr val="BE3F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2" name="Freeform 180"/>
            <p:cNvSpPr/>
            <p:nvPr/>
          </p:nvSpPr>
          <p:spPr bwMode="auto">
            <a:xfrm>
              <a:off x="5529263" y="3967163"/>
              <a:ext cx="158750" cy="90488"/>
            </a:xfrm>
            <a:custGeom>
              <a:avLst/>
              <a:gdLst>
                <a:gd name="T0" fmla="*/ 91 w 153"/>
                <a:gd name="T1" fmla="*/ 80 h 87"/>
                <a:gd name="T2" fmla="*/ 133 w 153"/>
                <a:gd name="T3" fmla="*/ 77 h 87"/>
                <a:gd name="T4" fmla="*/ 152 w 153"/>
                <a:gd name="T5" fmla="*/ 53 h 87"/>
                <a:gd name="T6" fmla="*/ 149 w 153"/>
                <a:gd name="T7" fmla="*/ 20 h 87"/>
                <a:gd name="T8" fmla="*/ 126 w 153"/>
                <a:gd name="T9" fmla="*/ 0 h 87"/>
                <a:gd name="T10" fmla="*/ 85 w 153"/>
                <a:gd name="T11" fmla="*/ 4 h 87"/>
                <a:gd name="T12" fmla="*/ 0 w 153"/>
                <a:gd name="T13" fmla="*/ 12 h 87"/>
                <a:gd name="T14" fmla="*/ 7 w 153"/>
                <a:gd name="T15" fmla="*/ 87 h 87"/>
                <a:gd name="T16" fmla="*/ 91 w 153"/>
                <a:gd name="T17" fmla="*/ 8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87">
                  <a:moveTo>
                    <a:pt x="91" y="80"/>
                  </a:moveTo>
                  <a:cubicBezTo>
                    <a:pt x="105" y="79"/>
                    <a:pt x="119" y="78"/>
                    <a:pt x="133" y="77"/>
                  </a:cubicBezTo>
                  <a:cubicBezTo>
                    <a:pt x="144" y="76"/>
                    <a:pt x="153" y="65"/>
                    <a:pt x="152" y="53"/>
                  </a:cubicBezTo>
                  <a:cubicBezTo>
                    <a:pt x="149" y="20"/>
                    <a:pt x="149" y="20"/>
                    <a:pt x="149" y="20"/>
                  </a:cubicBezTo>
                  <a:cubicBezTo>
                    <a:pt x="148" y="8"/>
                    <a:pt x="138" y="0"/>
                    <a:pt x="126" y="0"/>
                  </a:cubicBezTo>
                  <a:cubicBezTo>
                    <a:pt x="112" y="2"/>
                    <a:pt x="99" y="3"/>
                    <a:pt x="85" y="4"/>
                  </a:cubicBezTo>
                  <a:cubicBezTo>
                    <a:pt x="56" y="6"/>
                    <a:pt x="27" y="9"/>
                    <a:pt x="0" y="12"/>
                  </a:cubicBezTo>
                  <a:cubicBezTo>
                    <a:pt x="7" y="87"/>
                    <a:pt x="7" y="87"/>
                    <a:pt x="7" y="87"/>
                  </a:cubicBezTo>
                  <a:cubicBezTo>
                    <a:pt x="34" y="85"/>
                    <a:pt x="62" y="83"/>
                    <a:pt x="91" y="80"/>
                  </a:cubicBezTo>
                  <a:close/>
                </a:path>
              </a:pathLst>
            </a:custGeom>
            <a:solidFill>
              <a:srgbClr val="517F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3" name="Freeform 181"/>
            <p:cNvSpPr/>
            <p:nvPr/>
          </p:nvSpPr>
          <p:spPr bwMode="auto">
            <a:xfrm>
              <a:off x="5200651" y="3979863"/>
              <a:ext cx="336550" cy="88900"/>
            </a:xfrm>
            <a:custGeom>
              <a:avLst/>
              <a:gdLst>
                <a:gd name="T0" fmla="*/ 1 w 325"/>
                <a:gd name="T1" fmla="*/ 65 h 87"/>
                <a:gd name="T2" fmla="*/ 325 w 325"/>
                <a:gd name="T3" fmla="*/ 75 h 87"/>
                <a:gd name="T4" fmla="*/ 318 w 325"/>
                <a:gd name="T5" fmla="*/ 0 h 87"/>
                <a:gd name="T6" fmla="*/ 1 w 325"/>
                <a:gd name="T7" fmla="*/ 65 h 87"/>
              </a:gdLst>
              <a:ahLst/>
              <a:cxnLst>
                <a:cxn ang="0">
                  <a:pos x="T0" y="T1"/>
                </a:cxn>
                <a:cxn ang="0">
                  <a:pos x="T2" y="T3"/>
                </a:cxn>
                <a:cxn ang="0">
                  <a:pos x="T4" y="T5"/>
                </a:cxn>
                <a:cxn ang="0">
                  <a:pos x="T6" y="T7"/>
                </a:cxn>
              </a:cxnLst>
              <a:rect l="0" t="0" r="r" b="b"/>
              <a:pathLst>
                <a:path w="325" h="87">
                  <a:moveTo>
                    <a:pt x="1" y="65"/>
                  </a:moveTo>
                  <a:cubicBezTo>
                    <a:pt x="3" y="84"/>
                    <a:pt x="141" y="87"/>
                    <a:pt x="325" y="75"/>
                  </a:cubicBezTo>
                  <a:cubicBezTo>
                    <a:pt x="318" y="0"/>
                    <a:pt x="318" y="0"/>
                    <a:pt x="318" y="0"/>
                  </a:cubicBezTo>
                  <a:cubicBezTo>
                    <a:pt x="136" y="20"/>
                    <a:pt x="0" y="47"/>
                    <a:pt x="1" y="65"/>
                  </a:cubicBez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14" name="Freeform 182"/>
          <p:cNvSpPr/>
          <p:nvPr/>
        </p:nvSpPr>
        <p:spPr bwMode="auto">
          <a:xfrm>
            <a:off x="7584165" y="4700539"/>
            <a:ext cx="1118236" cy="1118236"/>
          </a:xfrm>
          <a:custGeom>
            <a:avLst/>
            <a:gdLst>
              <a:gd name="T0" fmla="*/ 508 w 1016"/>
              <a:gd name="T1" fmla="*/ 0 h 1016"/>
              <a:gd name="T2" fmla="*/ 0 w 1016"/>
              <a:gd name="T3" fmla="*/ 508 h 1016"/>
              <a:gd name="T4" fmla="*/ 28 w 1016"/>
              <a:gd name="T5" fmla="*/ 673 h 1016"/>
              <a:gd name="T6" fmla="*/ 508 w 1016"/>
              <a:gd name="T7" fmla="*/ 1016 h 1016"/>
              <a:gd name="T8" fmla="*/ 989 w 1016"/>
              <a:gd name="T9" fmla="*/ 673 h 1016"/>
              <a:gd name="T10" fmla="*/ 1016 w 1016"/>
              <a:gd name="T11" fmla="*/ 508 h 1016"/>
              <a:gd name="T12" fmla="*/ 508 w 1016"/>
              <a:gd name="T13" fmla="*/ 0 h 1016"/>
            </a:gdLst>
            <a:ahLst/>
            <a:cxnLst>
              <a:cxn ang="0">
                <a:pos x="T0" y="T1"/>
              </a:cxn>
              <a:cxn ang="0">
                <a:pos x="T2" y="T3"/>
              </a:cxn>
              <a:cxn ang="0">
                <a:pos x="T4" y="T5"/>
              </a:cxn>
              <a:cxn ang="0">
                <a:pos x="T6" y="T7"/>
              </a:cxn>
              <a:cxn ang="0">
                <a:pos x="T8" y="T9"/>
              </a:cxn>
              <a:cxn ang="0">
                <a:pos x="T10" y="T11"/>
              </a:cxn>
              <a:cxn ang="0">
                <a:pos x="T12" y="T13"/>
              </a:cxn>
            </a:cxnLst>
            <a:rect l="0" t="0" r="r" b="b"/>
            <a:pathLst>
              <a:path w="1016" h="1016">
                <a:moveTo>
                  <a:pt x="508" y="0"/>
                </a:moveTo>
                <a:cubicBezTo>
                  <a:pt x="228" y="0"/>
                  <a:pt x="0" y="227"/>
                  <a:pt x="0" y="508"/>
                </a:cubicBezTo>
                <a:cubicBezTo>
                  <a:pt x="0" y="566"/>
                  <a:pt x="10" y="621"/>
                  <a:pt x="28" y="673"/>
                </a:cubicBezTo>
                <a:cubicBezTo>
                  <a:pt x="96" y="872"/>
                  <a:pt x="286" y="1016"/>
                  <a:pt x="508" y="1016"/>
                </a:cubicBezTo>
                <a:cubicBezTo>
                  <a:pt x="731" y="1016"/>
                  <a:pt x="921" y="872"/>
                  <a:pt x="989" y="673"/>
                </a:cubicBezTo>
                <a:cubicBezTo>
                  <a:pt x="1007" y="621"/>
                  <a:pt x="1016" y="566"/>
                  <a:pt x="1016" y="508"/>
                </a:cubicBezTo>
                <a:cubicBezTo>
                  <a:pt x="1016" y="227"/>
                  <a:pt x="789" y="0"/>
                  <a:pt x="508" y="0"/>
                </a:cubicBezTo>
                <a:close/>
              </a:path>
            </a:pathLst>
          </a:custGeom>
          <a:solidFill>
            <a:srgbClr val="BBBE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445" name="组合 444"/>
          <p:cNvGrpSpPr/>
          <p:nvPr/>
        </p:nvGrpSpPr>
        <p:grpSpPr>
          <a:xfrm>
            <a:off x="7839231" y="4893105"/>
            <a:ext cx="618239" cy="699320"/>
            <a:chOff x="7556501" y="2503488"/>
            <a:chExt cx="581025" cy="657225"/>
          </a:xfrm>
        </p:grpSpPr>
        <p:sp>
          <p:nvSpPr>
            <p:cNvPr id="415" name="Rectangle 183"/>
            <p:cNvSpPr>
              <a:spLocks noChangeArrowheads="1"/>
            </p:cNvSpPr>
            <p:nvPr/>
          </p:nvSpPr>
          <p:spPr bwMode="auto">
            <a:xfrm>
              <a:off x="7589838" y="3082925"/>
              <a:ext cx="46038" cy="77788"/>
            </a:xfrm>
            <a:prstGeom prst="rect">
              <a:avLst/>
            </a:prstGeom>
            <a:solidFill>
              <a:srgbClr val="99401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6" name="Rectangle 184"/>
            <p:cNvSpPr>
              <a:spLocks noChangeArrowheads="1"/>
            </p:cNvSpPr>
            <p:nvPr/>
          </p:nvSpPr>
          <p:spPr bwMode="auto">
            <a:xfrm>
              <a:off x="8004176" y="3082925"/>
              <a:ext cx="44450" cy="77788"/>
            </a:xfrm>
            <a:prstGeom prst="rect">
              <a:avLst/>
            </a:prstGeom>
            <a:solidFill>
              <a:srgbClr val="99401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7" name="Freeform 185"/>
            <p:cNvSpPr/>
            <p:nvPr/>
          </p:nvSpPr>
          <p:spPr bwMode="auto">
            <a:xfrm>
              <a:off x="7975601" y="2547938"/>
              <a:ext cx="161925" cy="350838"/>
            </a:xfrm>
            <a:custGeom>
              <a:avLst/>
              <a:gdLst>
                <a:gd name="T0" fmla="*/ 46 w 157"/>
                <a:gd name="T1" fmla="*/ 340 h 340"/>
                <a:gd name="T2" fmla="*/ 29 w 157"/>
                <a:gd name="T3" fmla="*/ 332 h 340"/>
                <a:gd name="T4" fmla="*/ 127 w 157"/>
                <a:gd name="T5" fmla="*/ 136 h 340"/>
                <a:gd name="T6" fmla="*/ 113 w 157"/>
                <a:gd name="T7" fmla="*/ 88 h 340"/>
                <a:gd name="T8" fmla="*/ 0 w 157"/>
                <a:gd name="T9" fmla="*/ 16 h 340"/>
                <a:gd name="T10" fmla="*/ 10 w 157"/>
                <a:gd name="T11" fmla="*/ 0 h 340"/>
                <a:gd name="T12" fmla="*/ 123 w 157"/>
                <a:gd name="T13" fmla="*/ 72 h 340"/>
                <a:gd name="T14" fmla="*/ 144 w 157"/>
                <a:gd name="T15" fmla="*/ 144 h 340"/>
                <a:gd name="T16" fmla="*/ 46 w 157"/>
                <a:gd name="T17" fmla="*/ 34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 h="340">
                  <a:moveTo>
                    <a:pt x="46" y="340"/>
                  </a:moveTo>
                  <a:cubicBezTo>
                    <a:pt x="29" y="332"/>
                    <a:pt x="29" y="332"/>
                    <a:pt x="29" y="332"/>
                  </a:cubicBezTo>
                  <a:cubicBezTo>
                    <a:pt x="127" y="136"/>
                    <a:pt x="127" y="136"/>
                    <a:pt x="127" y="136"/>
                  </a:cubicBezTo>
                  <a:cubicBezTo>
                    <a:pt x="135" y="118"/>
                    <a:pt x="130" y="98"/>
                    <a:pt x="113" y="88"/>
                  </a:cubicBezTo>
                  <a:cubicBezTo>
                    <a:pt x="0" y="16"/>
                    <a:pt x="0" y="16"/>
                    <a:pt x="0" y="16"/>
                  </a:cubicBezTo>
                  <a:cubicBezTo>
                    <a:pt x="10" y="0"/>
                    <a:pt x="10" y="0"/>
                    <a:pt x="10" y="0"/>
                  </a:cubicBezTo>
                  <a:cubicBezTo>
                    <a:pt x="123" y="72"/>
                    <a:pt x="123" y="72"/>
                    <a:pt x="123" y="72"/>
                  </a:cubicBezTo>
                  <a:cubicBezTo>
                    <a:pt x="148" y="87"/>
                    <a:pt x="157" y="118"/>
                    <a:pt x="144" y="144"/>
                  </a:cubicBezTo>
                  <a:lnTo>
                    <a:pt x="46" y="340"/>
                  </a:ln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8" name="Freeform 186"/>
            <p:cNvSpPr/>
            <p:nvPr/>
          </p:nvSpPr>
          <p:spPr bwMode="auto">
            <a:xfrm>
              <a:off x="7556501" y="2760663"/>
              <a:ext cx="527050" cy="279400"/>
            </a:xfrm>
            <a:custGeom>
              <a:avLst/>
              <a:gdLst>
                <a:gd name="T0" fmla="*/ 332 w 332"/>
                <a:gd name="T1" fmla="*/ 176 h 176"/>
                <a:gd name="T2" fmla="*/ 0 w 332"/>
                <a:gd name="T3" fmla="*/ 176 h 176"/>
                <a:gd name="T4" fmla="*/ 64 w 332"/>
                <a:gd name="T5" fmla="*/ 0 h 176"/>
                <a:gd name="T6" fmla="*/ 268 w 332"/>
                <a:gd name="T7" fmla="*/ 0 h 176"/>
                <a:gd name="T8" fmla="*/ 332 w 332"/>
                <a:gd name="T9" fmla="*/ 176 h 176"/>
              </a:gdLst>
              <a:ahLst/>
              <a:cxnLst>
                <a:cxn ang="0">
                  <a:pos x="T0" y="T1"/>
                </a:cxn>
                <a:cxn ang="0">
                  <a:pos x="T2" y="T3"/>
                </a:cxn>
                <a:cxn ang="0">
                  <a:pos x="T4" y="T5"/>
                </a:cxn>
                <a:cxn ang="0">
                  <a:pos x="T6" y="T7"/>
                </a:cxn>
                <a:cxn ang="0">
                  <a:pos x="T8" y="T9"/>
                </a:cxn>
              </a:cxnLst>
              <a:rect l="0" t="0" r="r" b="b"/>
              <a:pathLst>
                <a:path w="332" h="176">
                  <a:moveTo>
                    <a:pt x="332" y="176"/>
                  </a:moveTo>
                  <a:lnTo>
                    <a:pt x="0" y="176"/>
                  </a:lnTo>
                  <a:lnTo>
                    <a:pt x="64" y="0"/>
                  </a:lnTo>
                  <a:lnTo>
                    <a:pt x="268" y="0"/>
                  </a:lnTo>
                  <a:lnTo>
                    <a:pt x="332" y="176"/>
                  </a:lnTo>
                  <a:close/>
                </a:path>
              </a:pathLst>
            </a:custGeom>
            <a:solidFill>
              <a:srgbClr val="E37D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9" name="Freeform 187"/>
            <p:cNvSpPr/>
            <p:nvPr/>
          </p:nvSpPr>
          <p:spPr bwMode="auto">
            <a:xfrm>
              <a:off x="7729538" y="2787650"/>
              <a:ext cx="179388" cy="188913"/>
            </a:xfrm>
            <a:custGeom>
              <a:avLst/>
              <a:gdLst>
                <a:gd name="T0" fmla="*/ 113 w 113"/>
                <a:gd name="T1" fmla="*/ 119 h 119"/>
                <a:gd name="T2" fmla="*/ 0 w 113"/>
                <a:gd name="T3" fmla="*/ 119 h 119"/>
                <a:gd name="T4" fmla="*/ 16 w 113"/>
                <a:gd name="T5" fmla="*/ 0 h 119"/>
                <a:gd name="T6" fmla="*/ 97 w 113"/>
                <a:gd name="T7" fmla="*/ 0 h 119"/>
                <a:gd name="T8" fmla="*/ 113 w 113"/>
                <a:gd name="T9" fmla="*/ 119 h 119"/>
              </a:gdLst>
              <a:ahLst/>
              <a:cxnLst>
                <a:cxn ang="0">
                  <a:pos x="T0" y="T1"/>
                </a:cxn>
                <a:cxn ang="0">
                  <a:pos x="T2" y="T3"/>
                </a:cxn>
                <a:cxn ang="0">
                  <a:pos x="T4" y="T5"/>
                </a:cxn>
                <a:cxn ang="0">
                  <a:pos x="T6" y="T7"/>
                </a:cxn>
                <a:cxn ang="0">
                  <a:pos x="T8" y="T9"/>
                </a:cxn>
              </a:cxnLst>
              <a:rect l="0" t="0" r="r" b="b"/>
              <a:pathLst>
                <a:path w="113" h="119">
                  <a:moveTo>
                    <a:pt x="113" y="119"/>
                  </a:moveTo>
                  <a:lnTo>
                    <a:pt x="0" y="119"/>
                  </a:lnTo>
                  <a:lnTo>
                    <a:pt x="16" y="0"/>
                  </a:lnTo>
                  <a:lnTo>
                    <a:pt x="97" y="0"/>
                  </a:lnTo>
                  <a:lnTo>
                    <a:pt x="113" y="119"/>
                  </a:lnTo>
                  <a:close/>
                </a:path>
              </a:pathLst>
            </a:custGeom>
            <a:solidFill>
              <a:srgbClr val="ECF0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0" name="Freeform 188"/>
            <p:cNvSpPr/>
            <p:nvPr/>
          </p:nvSpPr>
          <p:spPr bwMode="auto">
            <a:xfrm>
              <a:off x="7727951" y="2786063"/>
              <a:ext cx="182563" cy="193675"/>
            </a:xfrm>
            <a:custGeom>
              <a:avLst/>
              <a:gdLst>
                <a:gd name="T0" fmla="*/ 114 w 115"/>
                <a:gd name="T1" fmla="*/ 120 h 122"/>
                <a:gd name="T2" fmla="*/ 114 w 115"/>
                <a:gd name="T3" fmla="*/ 119 h 122"/>
                <a:gd name="T4" fmla="*/ 3 w 115"/>
                <a:gd name="T5" fmla="*/ 119 h 122"/>
                <a:gd name="T6" fmla="*/ 18 w 115"/>
                <a:gd name="T7" fmla="*/ 2 h 122"/>
                <a:gd name="T8" fmla="*/ 97 w 115"/>
                <a:gd name="T9" fmla="*/ 2 h 122"/>
                <a:gd name="T10" fmla="*/ 113 w 115"/>
                <a:gd name="T11" fmla="*/ 120 h 122"/>
                <a:gd name="T12" fmla="*/ 114 w 115"/>
                <a:gd name="T13" fmla="*/ 120 h 122"/>
                <a:gd name="T14" fmla="*/ 114 w 115"/>
                <a:gd name="T15" fmla="*/ 119 h 122"/>
                <a:gd name="T16" fmla="*/ 114 w 115"/>
                <a:gd name="T17" fmla="*/ 120 h 122"/>
                <a:gd name="T18" fmla="*/ 115 w 115"/>
                <a:gd name="T19" fmla="*/ 120 h 122"/>
                <a:gd name="T20" fmla="*/ 99 w 115"/>
                <a:gd name="T21" fmla="*/ 0 h 122"/>
                <a:gd name="T22" fmla="*/ 16 w 115"/>
                <a:gd name="T23" fmla="*/ 0 h 122"/>
                <a:gd name="T24" fmla="*/ 0 w 115"/>
                <a:gd name="T25" fmla="*/ 122 h 122"/>
                <a:gd name="T26" fmla="*/ 115 w 115"/>
                <a:gd name="T27" fmla="*/ 122 h 122"/>
                <a:gd name="T28" fmla="*/ 115 w 115"/>
                <a:gd name="T29" fmla="*/ 120 h 122"/>
                <a:gd name="T30" fmla="*/ 114 w 115"/>
                <a:gd name="T31" fmla="*/ 12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5" h="122">
                  <a:moveTo>
                    <a:pt x="114" y="120"/>
                  </a:moveTo>
                  <a:lnTo>
                    <a:pt x="114" y="119"/>
                  </a:lnTo>
                  <a:lnTo>
                    <a:pt x="3" y="119"/>
                  </a:lnTo>
                  <a:lnTo>
                    <a:pt x="18" y="2"/>
                  </a:lnTo>
                  <a:lnTo>
                    <a:pt x="97" y="2"/>
                  </a:lnTo>
                  <a:lnTo>
                    <a:pt x="113" y="120"/>
                  </a:lnTo>
                  <a:lnTo>
                    <a:pt x="114" y="120"/>
                  </a:lnTo>
                  <a:lnTo>
                    <a:pt x="114" y="119"/>
                  </a:lnTo>
                  <a:lnTo>
                    <a:pt x="114" y="120"/>
                  </a:lnTo>
                  <a:lnTo>
                    <a:pt x="115" y="120"/>
                  </a:lnTo>
                  <a:lnTo>
                    <a:pt x="99" y="0"/>
                  </a:lnTo>
                  <a:lnTo>
                    <a:pt x="16" y="0"/>
                  </a:lnTo>
                  <a:lnTo>
                    <a:pt x="0" y="122"/>
                  </a:lnTo>
                  <a:lnTo>
                    <a:pt x="115" y="122"/>
                  </a:lnTo>
                  <a:lnTo>
                    <a:pt x="115" y="120"/>
                  </a:lnTo>
                  <a:lnTo>
                    <a:pt x="114" y="120"/>
                  </a:lnTo>
                  <a:close/>
                </a:path>
              </a:pathLst>
            </a:custGeom>
            <a:solidFill>
              <a:srgbClr val="E37D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1" name="Rectangle 189"/>
            <p:cNvSpPr>
              <a:spLocks noChangeArrowheads="1"/>
            </p:cNvSpPr>
            <p:nvPr/>
          </p:nvSpPr>
          <p:spPr bwMode="auto">
            <a:xfrm>
              <a:off x="7556501" y="3040063"/>
              <a:ext cx="527050" cy="44450"/>
            </a:xfrm>
            <a:prstGeom prst="rect">
              <a:avLst/>
            </a:prstGeom>
            <a:solidFill>
              <a:srgbClr val="BF5C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2" name="Freeform 190"/>
            <p:cNvSpPr/>
            <p:nvPr/>
          </p:nvSpPr>
          <p:spPr bwMode="auto">
            <a:xfrm>
              <a:off x="7910513" y="2503488"/>
              <a:ext cx="95250" cy="111125"/>
            </a:xfrm>
            <a:custGeom>
              <a:avLst/>
              <a:gdLst>
                <a:gd name="T0" fmla="*/ 43 w 93"/>
                <a:gd name="T1" fmla="*/ 107 h 107"/>
                <a:gd name="T2" fmla="*/ 0 w 93"/>
                <a:gd name="T3" fmla="*/ 78 h 107"/>
                <a:gd name="T4" fmla="*/ 44 w 93"/>
                <a:gd name="T5" fmla="*/ 11 h 107"/>
                <a:gd name="T6" fmla="*/ 68 w 93"/>
                <a:gd name="T7" fmla="*/ 5 h 107"/>
                <a:gd name="T8" fmla="*/ 82 w 93"/>
                <a:gd name="T9" fmla="*/ 15 h 107"/>
                <a:gd name="T10" fmla="*/ 87 w 93"/>
                <a:gd name="T11" fmla="*/ 39 h 107"/>
                <a:gd name="T12" fmla="*/ 43 w 93"/>
                <a:gd name="T13" fmla="*/ 107 h 107"/>
              </a:gdLst>
              <a:ahLst/>
              <a:cxnLst>
                <a:cxn ang="0">
                  <a:pos x="T0" y="T1"/>
                </a:cxn>
                <a:cxn ang="0">
                  <a:pos x="T2" y="T3"/>
                </a:cxn>
                <a:cxn ang="0">
                  <a:pos x="T4" y="T5"/>
                </a:cxn>
                <a:cxn ang="0">
                  <a:pos x="T6" y="T7"/>
                </a:cxn>
                <a:cxn ang="0">
                  <a:pos x="T8" y="T9"/>
                </a:cxn>
                <a:cxn ang="0">
                  <a:pos x="T10" y="T11"/>
                </a:cxn>
                <a:cxn ang="0">
                  <a:pos x="T12" y="T13"/>
                </a:cxn>
              </a:cxnLst>
              <a:rect l="0" t="0" r="r" b="b"/>
              <a:pathLst>
                <a:path w="93" h="107">
                  <a:moveTo>
                    <a:pt x="43" y="107"/>
                  </a:moveTo>
                  <a:cubicBezTo>
                    <a:pt x="0" y="78"/>
                    <a:pt x="0" y="78"/>
                    <a:pt x="0" y="78"/>
                  </a:cubicBezTo>
                  <a:cubicBezTo>
                    <a:pt x="44" y="11"/>
                    <a:pt x="44" y="11"/>
                    <a:pt x="44" y="11"/>
                  </a:cubicBezTo>
                  <a:cubicBezTo>
                    <a:pt x="49" y="2"/>
                    <a:pt x="60" y="0"/>
                    <a:pt x="68" y="5"/>
                  </a:cubicBezTo>
                  <a:cubicBezTo>
                    <a:pt x="82" y="15"/>
                    <a:pt x="82" y="15"/>
                    <a:pt x="82" y="15"/>
                  </a:cubicBezTo>
                  <a:cubicBezTo>
                    <a:pt x="90" y="20"/>
                    <a:pt x="93" y="31"/>
                    <a:pt x="87" y="39"/>
                  </a:cubicBezTo>
                  <a:lnTo>
                    <a:pt x="43" y="107"/>
                  </a:lnTo>
                  <a:close/>
                </a:path>
              </a:pathLst>
            </a:custGeom>
            <a:solidFill>
              <a:srgbClr val="2D44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3" name="Freeform 191"/>
            <p:cNvSpPr/>
            <p:nvPr/>
          </p:nvSpPr>
          <p:spPr bwMode="auto">
            <a:xfrm>
              <a:off x="7848601" y="2533650"/>
              <a:ext cx="157163" cy="136525"/>
            </a:xfrm>
            <a:custGeom>
              <a:avLst/>
              <a:gdLst>
                <a:gd name="T0" fmla="*/ 127 w 153"/>
                <a:gd name="T1" fmla="*/ 133 h 133"/>
                <a:gd name="T2" fmla="*/ 130 w 153"/>
                <a:gd name="T3" fmla="*/ 129 h 133"/>
                <a:gd name="T4" fmla="*/ 108 w 153"/>
                <a:gd name="T5" fmla="*/ 24 h 133"/>
                <a:gd name="T6" fmla="*/ 3 w 153"/>
                <a:gd name="T7" fmla="*/ 46 h 133"/>
                <a:gd name="T8" fmla="*/ 0 w 153"/>
                <a:gd name="T9" fmla="*/ 50 h 133"/>
                <a:gd name="T10" fmla="*/ 127 w 153"/>
                <a:gd name="T11" fmla="*/ 133 h 133"/>
              </a:gdLst>
              <a:ahLst/>
              <a:cxnLst>
                <a:cxn ang="0">
                  <a:pos x="T0" y="T1"/>
                </a:cxn>
                <a:cxn ang="0">
                  <a:pos x="T2" y="T3"/>
                </a:cxn>
                <a:cxn ang="0">
                  <a:pos x="T4" y="T5"/>
                </a:cxn>
                <a:cxn ang="0">
                  <a:pos x="T6" y="T7"/>
                </a:cxn>
                <a:cxn ang="0">
                  <a:pos x="T8" y="T9"/>
                </a:cxn>
                <a:cxn ang="0">
                  <a:pos x="T10" y="T11"/>
                </a:cxn>
              </a:cxnLst>
              <a:rect l="0" t="0" r="r" b="b"/>
              <a:pathLst>
                <a:path w="153" h="133">
                  <a:moveTo>
                    <a:pt x="127" y="133"/>
                  </a:moveTo>
                  <a:cubicBezTo>
                    <a:pt x="128" y="132"/>
                    <a:pt x="129" y="130"/>
                    <a:pt x="130" y="129"/>
                  </a:cubicBezTo>
                  <a:cubicBezTo>
                    <a:pt x="153" y="94"/>
                    <a:pt x="143" y="47"/>
                    <a:pt x="108" y="24"/>
                  </a:cubicBezTo>
                  <a:cubicBezTo>
                    <a:pt x="73" y="0"/>
                    <a:pt x="26" y="10"/>
                    <a:pt x="3" y="46"/>
                  </a:cubicBezTo>
                  <a:cubicBezTo>
                    <a:pt x="2" y="47"/>
                    <a:pt x="1" y="49"/>
                    <a:pt x="0" y="50"/>
                  </a:cubicBezTo>
                  <a:lnTo>
                    <a:pt x="127" y="133"/>
                  </a:lnTo>
                  <a:close/>
                </a:path>
              </a:pathLst>
            </a:custGeom>
            <a:solidFill>
              <a:srgbClr val="517F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24" name="Oval 192"/>
          <p:cNvSpPr>
            <a:spLocks noChangeArrowheads="1"/>
          </p:cNvSpPr>
          <p:nvPr/>
        </p:nvSpPr>
        <p:spPr bwMode="auto">
          <a:xfrm>
            <a:off x="638750" y="3450547"/>
            <a:ext cx="1118236" cy="1118236"/>
          </a:xfrm>
          <a:prstGeom prst="ellipse">
            <a:avLst/>
          </a:prstGeom>
          <a:solidFill>
            <a:srgbClr val="1D83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456" name="组合 455"/>
          <p:cNvGrpSpPr/>
          <p:nvPr/>
        </p:nvGrpSpPr>
        <p:grpSpPr>
          <a:xfrm>
            <a:off x="814425" y="3578925"/>
            <a:ext cx="766887" cy="861481"/>
            <a:chOff x="3987801" y="4767263"/>
            <a:chExt cx="720725" cy="809625"/>
          </a:xfrm>
        </p:grpSpPr>
        <p:sp>
          <p:nvSpPr>
            <p:cNvPr id="425" name="Freeform 193"/>
            <p:cNvSpPr>
              <a:spLocks noEditPoints="1"/>
            </p:cNvSpPr>
            <p:nvPr/>
          </p:nvSpPr>
          <p:spPr bwMode="auto">
            <a:xfrm>
              <a:off x="3987801" y="5057775"/>
              <a:ext cx="720725" cy="363538"/>
            </a:xfrm>
            <a:custGeom>
              <a:avLst/>
              <a:gdLst>
                <a:gd name="T0" fmla="*/ 0 w 454"/>
                <a:gd name="T1" fmla="*/ 0 h 229"/>
                <a:gd name="T2" fmla="*/ 148 w 454"/>
                <a:gd name="T3" fmla="*/ 229 h 229"/>
                <a:gd name="T4" fmla="*/ 454 w 454"/>
                <a:gd name="T5" fmla="*/ 32 h 229"/>
                <a:gd name="T6" fmla="*/ 0 w 454"/>
                <a:gd name="T7" fmla="*/ 0 h 229"/>
                <a:gd name="T8" fmla="*/ 99 w 454"/>
                <a:gd name="T9" fmla="*/ 58 h 229"/>
                <a:gd name="T10" fmla="*/ 297 w 454"/>
                <a:gd name="T11" fmla="*/ 72 h 229"/>
                <a:gd name="T12" fmla="*/ 163 w 454"/>
                <a:gd name="T13" fmla="*/ 159 h 229"/>
                <a:gd name="T14" fmla="*/ 99 w 454"/>
                <a:gd name="T15" fmla="*/ 58 h 2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4" h="229">
                  <a:moveTo>
                    <a:pt x="0" y="0"/>
                  </a:moveTo>
                  <a:lnTo>
                    <a:pt x="148" y="229"/>
                  </a:lnTo>
                  <a:lnTo>
                    <a:pt x="454" y="32"/>
                  </a:lnTo>
                  <a:lnTo>
                    <a:pt x="0" y="0"/>
                  </a:lnTo>
                  <a:close/>
                  <a:moveTo>
                    <a:pt x="99" y="58"/>
                  </a:moveTo>
                  <a:lnTo>
                    <a:pt x="297" y="72"/>
                  </a:lnTo>
                  <a:lnTo>
                    <a:pt x="163" y="159"/>
                  </a:lnTo>
                  <a:lnTo>
                    <a:pt x="99" y="58"/>
                  </a:lnTo>
                  <a:close/>
                </a:path>
              </a:pathLst>
            </a:custGeom>
            <a:solidFill>
              <a:srgbClr val="ECF1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6" name="Freeform 194"/>
            <p:cNvSpPr/>
            <p:nvPr/>
          </p:nvSpPr>
          <p:spPr bwMode="auto">
            <a:xfrm>
              <a:off x="4030663" y="5089525"/>
              <a:ext cx="31750" cy="22225"/>
            </a:xfrm>
            <a:custGeom>
              <a:avLst/>
              <a:gdLst>
                <a:gd name="T0" fmla="*/ 1 w 20"/>
                <a:gd name="T1" fmla="*/ 14 h 14"/>
                <a:gd name="T2" fmla="*/ 20 w 20"/>
                <a:gd name="T3" fmla="*/ 2 h 14"/>
                <a:gd name="T4" fmla="*/ 19 w 20"/>
                <a:gd name="T5" fmla="*/ 0 h 14"/>
                <a:gd name="T6" fmla="*/ 0 w 20"/>
                <a:gd name="T7" fmla="*/ 13 h 14"/>
                <a:gd name="T8" fmla="*/ 1 w 20"/>
                <a:gd name="T9" fmla="*/ 14 h 14"/>
              </a:gdLst>
              <a:ahLst/>
              <a:cxnLst>
                <a:cxn ang="0">
                  <a:pos x="T0" y="T1"/>
                </a:cxn>
                <a:cxn ang="0">
                  <a:pos x="T2" y="T3"/>
                </a:cxn>
                <a:cxn ang="0">
                  <a:pos x="T4" y="T5"/>
                </a:cxn>
                <a:cxn ang="0">
                  <a:pos x="T6" y="T7"/>
                </a:cxn>
                <a:cxn ang="0">
                  <a:pos x="T8" y="T9"/>
                </a:cxn>
              </a:cxnLst>
              <a:rect l="0" t="0" r="r" b="b"/>
              <a:pathLst>
                <a:path w="20" h="14">
                  <a:moveTo>
                    <a:pt x="1" y="14"/>
                  </a:moveTo>
                  <a:lnTo>
                    <a:pt x="20" y="2"/>
                  </a:lnTo>
                  <a:lnTo>
                    <a:pt x="19" y="0"/>
                  </a:lnTo>
                  <a:lnTo>
                    <a:pt x="0" y="13"/>
                  </a:lnTo>
                  <a:lnTo>
                    <a:pt x="1" y="14"/>
                  </a:lnTo>
                  <a:close/>
                </a:path>
              </a:pathLst>
            </a:custGeom>
            <a:solidFill>
              <a:srgbClr val="C866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7" name="Freeform 195"/>
            <p:cNvSpPr/>
            <p:nvPr/>
          </p:nvSpPr>
          <p:spPr bwMode="auto">
            <a:xfrm>
              <a:off x="4040188" y="5114925"/>
              <a:ext cx="19050" cy="12700"/>
            </a:xfrm>
            <a:custGeom>
              <a:avLst/>
              <a:gdLst>
                <a:gd name="T0" fmla="*/ 1 w 12"/>
                <a:gd name="T1" fmla="*/ 8 h 8"/>
                <a:gd name="T2" fmla="*/ 12 w 12"/>
                <a:gd name="T3" fmla="*/ 1 h 8"/>
                <a:gd name="T4" fmla="*/ 11 w 12"/>
                <a:gd name="T5" fmla="*/ 0 h 8"/>
                <a:gd name="T6" fmla="*/ 0 w 12"/>
                <a:gd name="T7" fmla="*/ 7 h 8"/>
                <a:gd name="T8" fmla="*/ 1 w 12"/>
                <a:gd name="T9" fmla="*/ 8 h 8"/>
              </a:gdLst>
              <a:ahLst/>
              <a:cxnLst>
                <a:cxn ang="0">
                  <a:pos x="T0" y="T1"/>
                </a:cxn>
                <a:cxn ang="0">
                  <a:pos x="T2" y="T3"/>
                </a:cxn>
                <a:cxn ang="0">
                  <a:pos x="T4" y="T5"/>
                </a:cxn>
                <a:cxn ang="0">
                  <a:pos x="T6" y="T7"/>
                </a:cxn>
                <a:cxn ang="0">
                  <a:pos x="T8" y="T9"/>
                </a:cxn>
              </a:cxnLst>
              <a:rect l="0" t="0" r="r" b="b"/>
              <a:pathLst>
                <a:path w="12" h="8">
                  <a:moveTo>
                    <a:pt x="1" y="8"/>
                  </a:moveTo>
                  <a:lnTo>
                    <a:pt x="12" y="1"/>
                  </a:lnTo>
                  <a:lnTo>
                    <a:pt x="11" y="0"/>
                  </a:lnTo>
                  <a:lnTo>
                    <a:pt x="0" y="7"/>
                  </a:lnTo>
                  <a:lnTo>
                    <a:pt x="1" y="8"/>
                  </a:lnTo>
                  <a:close/>
                </a:path>
              </a:pathLst>
            </a:custGeom>
            <a:solidFill>
              <a:srgbClr val="C866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8" name="Freeform 196"/>
            <p:cNvSpPr/>
            <p:nvPr/>
          </p:nvSpPr>
          <p:spPr bwMode="auto">
            <a:xfrm>
              <a:off x="4051301" y="5122863"/>
              <a:ext cx="30163" cy="20638"/>
            </a:xfrm>
            <a:custGeom>
              <a:avLst/>
              <a:gdLst>
                <a:gd name="T0" fmla="*/ 1 w 19"/>
                <a:gd name="T1" fmla="*/ 13 h 13"/>
                <a:gd name="T2" fmla="*/ 19 w 19"/>
                <a:gd name="T3" fmla="*/ 1 h 13"/>
                <a:gd name="T4" fmla="*/ 19 w 19"/>
                <a:gd name="T5" fmla="*/ 0 h 13"/>
                <a:gd name="T6" fmla="*/ 0 w 19"/>
                <a:gd name="T7" fmla="*/ 12 h 13"/>
                <a:gd name="T8" fmla="*/ 1 w 19"/>
                <a:gd name="T9" fmla="*/ 13 h 13"/>
              </a:gdLst>
              <a:ahLst/>
              <a:cxnLst>
                <a:cxn ang="0">
                  <a:pos x="T0" y="T1"/>
                </a:cxn>
                <a:cxn ang="0">
                  <a:pos x="T2" y="T3"/>
                </a:cxn>
                <a:cxn ang="0">
                  <a:pos x="T4" y="T5"/>
                </a:cxn>
                <a:cxn ang="0">
                  <a:pos x="T6" y="T7"/>
                </a:cxn>
                <a:cxn ang="0">
                  <a:pos x="T8" y="T9"/>
                </a:cxn>
              </a:cxnLst>
              <a:rect l="0" t="0" r="r" b="b"/>
              <a:pathLst>
                <a:path w="19" h="13">
                  <a:moveTo>
                    <a:pt x="1" y="13"/>
                  </a:moveTo>
                  <a:lnTo>
                    <a:pt x="19" y="1"/>
                  </a:lnTo>
                  <a:lnTo>
                    <a:pt x="19" y="0"/>
                  </a:lnTo>
                  <a:lnTo>
                    <a:pt x="0" y="12"/>
                  </a:lnTo>
                  <a:lnTo>
                    <a:pt x="1" y="13"/>
                  </a:lnTo>
                  <a:close/>
                </a:path>
              </a:pathLst>
            </a:custGeom>
            <a:solidFill>
              <a:srgbClr val="C866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9" name="Freeform 197"/>
            <p:cNvSpPr/>
            <p:nvPr/>
          </p:nvSpPr>
          <p:spPr bwMode="auto">
            <a:xfrm>
              <a:off x="4060826" y="5146675"/>
              <a:ext cx="19050" cy="12700"/>
            </a:xfrm>
            <a:custGeom>
              <a:avLst/>
              <a:gdLst>
                <a:gd name="T0" fmla="*/ 1 w 12"/>
                <a:gd name="T1" fmla="*/ 8 h 8"/>
                <a:gd name="T2" fmla="*/ 12 w 12"/>
                <a:gd name="T3" fmla="*/ 1 h 8"/>
                <a:gd name="T4" fmla="*/ 11 w 12"/>
                <a:gd name="T5" fmla="*/ 0 h 8"/>
                <a:gd name="T6" fmla="*/ 0 w 12"/>
                <a:gd name="T7" fmla="*/ 7 h 8"/>
                <a:gd name="T8" fmla="*/ 1 w 12"/>
                <a:gd name="T9" fmla="*/ 8 h 8"/>
              </a:gdLst>
              <a:ahLst/>
              <a:cxnLst>
                <a:cxn ang="0">
                  <a:pos x="T0" y="T1"/>
                </a:cxn>
                <a:cxn ang="0">
                  <a:pos x="T2" y="T3"/>
                </a:cxn>
                <a:cxn ang="0">
                  <a:pos x="T4" y="T5"/>
                </a:cxn>
                <a:cxn ang="0">
                  <a:pos x="T6" y="T7"/>
                </a:cxn>
                <a:cxn ang="0">
                  <a:pos x="T8" y="T9"/>
                </a:cxn>
              </a:cxnLst>
              <a:rect l="0" t="0" r="r" b="b"/>
              <a:pathLst>
                <a:path w="12" h="8">
                  <a:moveTo>
                    <a:pt x="1" y="8"/>
                  </a:moveTo>
                  <a:lnTo>
                    <a:pt x="12" y="1"/>
                  </a:lnTo>
                  <a:lnTo>
                    <a:pt x="11" y="0"/>
                  </a:lnTo>
                  <a:lnTo>
                    <a:pt x="0" y="7"/>
                  </a:lnTo>
                  <a:lnTo>
                    <a:pt x="1" y="8"/>
                  </a:lnTo>
                  <a:close/>
                </a:path>
              </a:pathLst>
            </a:custGeom>
            <a:solidFill>
              <a:srgbClr val="C866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0" name="Freeform 198"/>
            <p:cNvSpPr/>
            <p:nvPr/>
          </p:nvSpPr>
          <p:spPr bwMode="auto">
            <a:xfrm>
              <a:off x="4071938" y="5154613"/>
              <a:ext cx="30163" cy="20638"/>
            </a:xfrm>
            <a:custGeom>
              <a:avLst/>
              <a:gdLst>
                <a:gd name="T0" fmla="*/ 0 w 19"/>
                <a:gd name="T1" fmla="*/ 13 h 13"/>
                <a:gd name="T2" fmla="*/ 19 w 19"/>
                <a:gd name="T3" fmla="*/ 1 h 13"/>
                <a:gd name="T4" fmla="*/ 19 w 19"/>
                <a:gd name="T5" fmla="*/ 0 h 13"/>
                <a:gd name="T6" fmla="*/ 0 w 19"/>
                <a:gd name="T7" fmla="*/ 12 h 13"/>
                <a:gd name="T8" fmla="*/ 0 w 19"/>
                <a:gd name="T9" fmla="*/ 13 h 13"/>
              </a:gdLst>
              <a:ahLst/>
              <a:cxnLst>
                <a:cxn ang="0">
                  <a:pos x="T0" y="T1"/>
                </a:cxn>
                <a:cxn ang="0">
                  <a:pos x="T2" y="T3"/>
                </a:cxn>
                <a:cxn ang="0">
                  <a:pos x="T4" y="T5"/>
                </a:cxn>
                <a:cxn ang="0">
                  <a:pos x="T6" y="T7"/>
                </a:cxn>
                <a:cxn ang="0">
                  <a:pos x="T8" y="T9"/>
                </a:cxn>
              </a:cxnLst>
              <a:rect l="0" t="0" r="r" b="b"/>
              <a:pathLst>
                <a:path w="19" h="13">
                  <a:moveTo>
                    <a:pt x="0" y="13"/>
                  </a:moveTo>
                  <a:lnTo>
                    <a:pt x="19" y="1"/>
                  </a:lnTo>
                  <a:lnTo>
                    <a:pt x="19" y="0"/>
                  </a:lnTo>
                  <a:lnTo>
                    <a:pt x="0" y="12"/>
                  </a:lnTo>
                  <a:lnTo>
                    <a:pt x="0" y="13"/>
                  </a:lnTo>
                  <a:close/>
                </a:path>
              </a:pathLst>
            </a:custGeom>
            <a:solidFill>
              <a:srgbClr val="C866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1" name="Freeform 199"/>
            <p:cNvSpPr/>
            <p:nvPr/>
          </p:nvSpPr>
          <p:spPr bwMode="auto">
            <a:xfrm>
              <a:off x="4081463" y="5178425"/>
              <a:ext cx="19050" cy="12700"/>
            </a:xfrm>
            <a:custGeom>
              <a:avLst/>
              <a:gdLst>
                <a:gd name="T0" fmla="*/ 1 w 12"/>
                <a:gd name="T1" fmla="*/ 8 h 8"/>
                <a:gd name="T2" fmla="*/ 12 w 12"/>
                <a:gd name="T3" fmla="*/ 1 h 8"/>
                <a:gd name="T4" fmla="*/ 11 w 12"/>
                <a:gd name="T5" fmla="*/ 0 h 8"/>
                <a:gd name="T6" fmla="*/ 0 w 12"/>
                <a:gd name="T7" fmla="*/ 7 h 8"/>
                <a:gd name="T8" fmla="*/ 1 w 12"/>
                <a:gd name="T9" fmla="*/ 8 h 8"/>
              </a:gdLst>
              <a:ahLst/>
              <a:cxnLst>
                <a:cxn ang="0">
                  <a:pos x="T0" y="T1"/>
                </a:cxn>
                <a:cxn ang="0">
                  <a:pos x="T2" y="T3"/>
                </a:cxn>
                <a:cxn ang="0">
                  <a:pos x="T4" y="T5"/>
                </a:cxn>
                <a:cxn ang="0">
                  <a:pos x="T6" y="T7"/>
                </a:cxn>
                <a:cxn ang="0">
                  <a:pos x="T8" y="T9"/>
                </a:cxn>
              </a:cxnLst>
              <a:rect l="0" t="0" r="r" b="b"/>
              <a:pathLst>
                <a:path w="12" h="8">
                  <a:moveTo>
                    <a:pt x="1" y="8"/>
                  </a:moveTo>
                  <a:lnTo>
                    <a:pt x="12" y="1"/>
                  </a:lnTo>
                  <a:lnTo>
                    <a:pt x="11" y="0"/>
                  </a:lnTo>
                  <a:lnTo>
                    <a:pt x="0" y="7"/>
                  </a:lnTo>
                  <a:lnTo>
                    <a:pt x="1" y="8"/>
                  </a:lnTo>
                  <a:close/>
                </a:path>
              </a:pathLst>
            </a:custGeom>
            <a:solidFill>
              <a:srgbClr val="C866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2" name="Freeform 200"/>
            <p:cNvSpPr/>
            <p:nvPr/>
          </p:nvSpPr>
          <p:spPr bwMode="auto">
            <a:xfrm>
              <a:off x="4092576" y="5186363"/>
              <a:ext cx="30163" cy="20638"/>
            </a:xfrm>
            <a:custGeom>
              <a:avLst/>
              <a:gdLst>
                <a:gd name="T0" fmla="*/ 0 w 19"/>
                <a:gd name="T1" fmla="*/ 13 h 13"/>
                <a:gd name="T2" fmla="*/ 19 w 19"/>
                <a:gd name="T3" fmla="*/ 1 h 13"/>
                <a:gd name="T4" fmla="*/ 18 w 19"/>
                <a:gd name="T5" fmla="*/ 0 h 13"/>
                <a:gd name="T6" fmla="*/ 0 w 19"/>
                <a:gd name="T7" fmla="*/ 12 h 13"/>
                <a:gd name="T8" fmla="*/ 0 w 19"/>
                <a:gd name="T9" fmla="*/ 13 h 13"/>
              </a:gdLst>
              <a:ahLst/>
              <a:cxnLst>
                <a:cxn ang="0">
                  <a:pos x="T0" y="T1"/>
                </a:cxn>
                <a:cxn ang="0">
                  <a:pos x="T2" y="T3"/>
                </a:cxn>
                <a:cxn ang="0">
                  <a:pos x="T4" y="T5"/>
                </a:cxn>
                <a:cxn ang="0">
                  <a:pos x="T6" y="T7"/>
                </a:cxn>
                <a:cxn ang="0">
                  <a:pos x="T8" y="T9"/>
                </a:cxn>
              </a:cxnLst>
              <a:rect l="0" t="0" r="r" b="b"/>
              <a:pathLst>
                <a:path w="19" h="13">
                  <a:moveTo>
                    <a:pt x="0" y="13"/>
                  </a:moveTo>
                  <a:lnTo>
                    <a:pt x="19" y="1"/>
                  </a:lnTo>
                  <a:lnTo>
                    <a:pt x="18" y="0"/>
                  </a:lnTo>
                  <a:lnTo>
                    <a:pt x="0" y="12"/>
                  </a:lnTo>
                  <a:lnTo>
                    <a:pt x="0" y="13"/>
                  </a:lnTo>
                  <a:close/>
                </a:path>
              </a:pathLst>
            </a:custGeom>
            <a:solidFill>
              <a:srgbClr val="C866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3" name="Freeform 201"/>
            <p:cNvSpPr/>
            <p:nvPr/>
          </p:nvSpPr>
          <p:spPr bwMode="auto">
            <a:xfrm>
              <a:off x="4102101" y="5210175"/>
              <a:ext cx="19050" cy="12700"/>
            </a:xfrm>
            <a:custGeom>
              <a:avLst/>
              <a:gdLst>
                <a:gd name="T0" fmla="*/ 1 w 12"/>
                <a:gd name="T1" fmla="*/ 8 h 8"/>
                <a:gd name="T2" fmla="*/ 12 w 12"/>
                <a:gd name="T3" fmla="*/ 1 h 8"/>
                <a:gd name="T4" fmla="*/ 11 w 12"/>
                <a:gd name="T5" fmla="*/ 0 h 8"/>
                <a:gd name="T6" fmla="*/ 0 w 12"/>
                <a:gd name="T7" fmla="*/ 7 h 8"/>
                <a:gd name="T8" fmla="*/ 1 w 12"/>
                <a:gd name="T9" fmla="*/ 8 h 8"/>
              </a:gdLst>
              <a:ahLst/>
              <a:cxnLst>
                <a:cxn ang="0">
                  <a:pos x="T0" y="T1"/>
                </a:cxn>
                <a:cxn ang="0">
                  <a:pos x="T2" y="T3"/>
                </a:cxn>
                <a:cxn ang="0">
                  <a:pos x="T4" y="T5"/>
                </a:cxn>
                <a:cxn ang="0">
                  <a:pos x="T6" y="T7"/>
                </a:cxn>
                <a:cxn ang="0">
                  <a:pos x="T8" y="T9"/>
                </a:cxn>
              </a:cxnLst>
              <a:rect l="0" t="0" r="r" b="b"/>
              <a:pathLst>
                <a:path w="12" h="8">
                  <a:moveTo>
                    <a:pt x="1" y="8"/>
                  </a:moveTo>
                  <a:lnTo>
                    <a:pt x="12" y="1"/>
                  </a:lnTo>
                  <a:lnTo>
                    <a:pt x="11" y="0"/>
                  </a:lnTo>
                  <a:lnTo>
                    <a:pt x="0" y="7"/>
                  </a:lnTo>
                  <a:lnTo>
                    <a:pt x="1" y="8"/>
                  </a:lnTo>
                  <a:close/>
                </a:path>
              </a:pathLst>
            </a:custGeom>
            <a:solidFill>
              <a:srgbClr val="C866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4" name="Freeform 202"/>
            <p:cNvSpPr/>
            <p:nvPr/>
          </p:nvSpPr>
          <p:spPr bwMode="auto">
            <a:xfrm>
              <a:off x="4111626" y="5218113"/>
              <a:ext cx="31750" cy="20638"/>
            </a:xfrm>
            <a:custGeom>
              <a:avLst/>
              <a:gdLst>
                <a:gd name="T0" fmla="*/ 1 w 20"/>
                <a:gd name="T1" fmla="*/ 13 h 13"/>
                <a:gd name="T2" fmla="*/ 20 w 20"/>
                <a:gd name="T3" fmla="*/ 2 h 13"/>
                <a:gd name="T4" fmla="*/ 19 w 20"/>
                <a:gd name="T5" fmla="*/ 0 h 13"/>
                <a:gd name="T6" fmla="*/ 0 w 20"/>
                <a:gd name="T7" fmla="*/ 13 h 13"/>
                <a:gd name="T8" fmla="*/ 1 w 20"/>
                <a:gd name="T9" fmla="*/ 13 h 13"/>
              </a:gdLst>
              <a:ahLst/>
              <a:cxnLst>
                <a:cxn ang="0">
                  <a:pos x="T0" y="T1"/>
                </a:cxn>
                <a:cxn ang="0">
                  <a:pos x="T2" y="T3"/>
                </a:cxn>
                <a:cxn ang="0">
                  <a:pos x="T4" y="T5"/>
                </a:cxn>
                <a:cxn ang="0">
                  <a:pos x="T6" y="T7"/>
                </a:cxn>
                <a:cxn ang="0">
                  <a:pos x="T8" y="T9"/>
                </a:cxn>
              </a:cxnLst>
              <a:rect l="0" t="0" r="r" b="b"/>
              <a:pathLst>
                <a:path w="20" h="13">
                  <a:moveTo>
                    <a:pt x="1" y="13"/>
                  </a:moveTo>
                  <a:lnTo>
                    <a:pt x="20" y="2"/>
                  </a:lnTo>
                  <a:lnTo>
                    <a:pt x="19" y="0"/>
                  </a:lnTo>
                  <a:lnTo>
                    <a:pt x="0" y="13"/>
                  </a:lnTo>
                  <a:lnTo>
                    <a:pt x="1" y="13"/>
                  </a:lnTo>
                  <a:close/>
                </a:path>
              </a:pathLst>
            </a:custGeom>
            <a:solidFill>
              <a:srgbClr val="C866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5" name="Freeform 203"/>
            <p:cNvSpPr/>
            <p:nvPr/>
          </p:nvSpPr>
          <p:spPr bwMode="auto">
            <a:xfrm>
              <a:off x="4122738" y="5241925"/>
              <a:ext cx="19050" cy="12700"/>
            </a:xfrm>
            <a:custGeom>
              <a:avLst/>
              <a:gdLst>
                <a:gd name="T0" fmla="*/ 1 w 12"/>
                <a:gd name="T1" fmla="*/ 8 h 8"/>
                <a:gd name="T2" fmla="*/ 12 w 12"/>
                <a:gd name="T3" fmla="*/ 2 h 8"/>
                <a:gd name="T4" fmla="*/ 11 w 12"/>
                <a:gd name="T5" fmla="*/ 0 h 8"/>
                <a:gd name="T6" fmla="*/ 0 w 12"/>
                <a:gd name="T7" fmla="*/ 7 h 8"/>
                <a:gd name="T8" fmla="*/ 1 w 12"/>
                <a:gd name="T9" fmla="*/ 8 h 8"/>
              </a:gdLst>
              <a:ahLst/>
              <a:cxnLst>
                <a:cxn ang="0">
                  <a:pos x="T0" y="T1"/>
                </a:cxn>
                <a:cxn ang="0">
                  <a:pos x="T2" y="T3"/>
                </a:cxn>
                <a:cxn ang="0">
                  <a:pos x="T4" y="T5"/>
                </a:cxn>
                <a:cxn ang="0">
                  <a:pos x="T6" y="T7"/>
                </a:cxn>
                <a:cxn ang="0">
                  <a:pos x="T8" y="T9"/>
                </a:cxn>
              </a:cxnLst>
              <a:rect l="0" t="0" r="r" b="b"/>
              <a:pathLst>
                <a:path w="12" h="8">
                  <a:moveTo>
                    <a:pt x="1" y="8"/>
                  </a:moveTo>
                  <a:lnTo>
                    <a:pt x="12" y="2"/>
                  </a:lnTo>
                  <a:lnTo>
                    <a:pt x="11" y="0"/>
                  </a:lnTo>
                  <a:lnTo>
                    <a:pt x="0" y="7"/>
                  </a:lnTo>
                  <a:lnTo>
                    <a:pt x="1" y="8"/>
                  </a:lnTo>
                  <a:close/>
                </a:path>
              </a:pathLst>
            </a:custGeom>
            <a:solidFill>
              <a:srgbClr val="C866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6" name="Freeform 204"/>
            <p:cNvSpPr/>
            <p:nvPr/>
          </p:nvSpPr>
          <p:spPr bwMode="auto">
            <a:xfrm>
              <a:off x="4133851" y="5249863"/>
              <a:ext cx="30163" cy="20638"/>
            </a:xfrm>
            <a:custGeom>
              <a:avLst/>
              <a:gdLst>
                <a:gd name="T0" fmla="*/ 0 w 19"/>
                <a:gd name="T1" fmla="*/ 13 h 13"/>
                <a:gd name="T2" fmla="*/ 19 w 19"/>
                <a:gd name="T3" fmla="*/ 1 h 13"/>
                <a:gd name="T4" fmla="*/ 18 w 19"/>
                <a:gd name="T5" fmla="*/ 0 h 13"/>
                <a:gd name="T6" fmla="*/ 0 w 19"/>
                <a:gd name="T7" fmla="*/ 13 h 13"/>
                <a:gd name="T8" fmla="*/ 0 w 19"/>
                <a:gd name="T9" fmla="*/ 13 h 13"/>
              </a:gdLst>
              <a:ahLst/>
              <a:cxnLst>
                <a:cxn ang="0">
                  <a:pos x="T0" y="T1"/>
                </a:cxn>
                <a:cxn ang="0">
                  <a:pos x="T2" y="T3"/>
                </a:cxn>
                <a:cxn ang="0">
                  <a:pos x="T4" y="T5"/>
                </a:cxn>
                <a:cxn ang="0">
                  <a:pos x="T6" y="T7"/>
                </a:cxn>
                <a:cxn ang="0">
                  <a:pos x="T8" y="T9"/>
                </a:cxn>
              </a:cxnLst>
              <a:rect l="0" t="0" r="r" b="b"/>
              <a:pathLst>
                <a:path w="19" h="13">
                  <a:moveTo>
                    <a:pt x="0" y="13"/>
                  </a:moveTo>
                  <a:lnTo>
                    <a:pt x="19" y="1"/>
                  </a:lnTo>
                  <a:lnTo>
                    <a:pt x="18" y="0"/>
                  </a:lnTo>
                  <a:lnTo>
                    <a:pt x="0" y="13"/>
                  </a:lnTo>
                  <a:lnTo>
                    <a:pt x="0" y="13"/>
                  </a:lnTo>
                  <a:close/>
                </a:path>
              </a:pathLst>
            </a:custGeom>
            <a:solidFill>
              <a:srgbClr val="C866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 name="Freeform 206"/>
            <p:cNvSpPr/>
            <p:nvPr/>
          </p:nvSpPr>
          <p:spPr bwMode="auto">
            <a:xfrm>
              <a:off x="4143375" y="5273675"/>
              <a:ext cx="19050" cy="12700"/>
            </a:xfrm>
            <a:custGeom>
              <a:avLst/>
              <a:gdLst>
                <a:gd name="T0" fmla="*/ 1 w 12"/>
                <a:gd name="T1" fmla="*/ 8 h 8"/>
                <a:gd name="T2" fmla="*/ 12 w 12"/>
                <a:gd name="T3" fmla="*/ 2 h 8"/>
                <a:gd name="T4" fmla="*/ 11 w 12"/>
                <a:gd name="T5" fmla="*/ 0 h 8"/>
                <a:gd name="T6" fmla="*/ 0 w 12"/>
                <a:gd name="T7" fmla="*/ 8 h 8"/>
                <a:gd name="T8" fmla="*/ 1 w 12"/>
                <a:gd name="T9" fmla="*/ 8 h 8"/>
              </a:gdLst>
              <a:ahLst/>
              <a:cxnLst>
                <a:cxn ang="0">
                  <a:pos x="T0" y="T1"/>
                </a:cxn>
                <a:cxn ang="0">
                  <a:pos x="T2" y="T3"/>
                </a:cxn>
                <a:cxn ang="0">
                  <a:pos x="T4" y="T5"/>
                </a:cxn>
                <a:cxn ang="0">
                  <a:pos x="T6" y="T7"/>
                </a:cxn>
                <a:cxn ang="0">
                  <a:pos x="T8" y="T9"/>
                </a:cxn>
              </a:cxnLst>
              <a:rect l="0" t="0" r="r" b="b"/>
              <a:pathLst>
                <a:path w="12" h="8">
                  <a:moveTo>
                    <a:pt x="1" y="8"/>
                  </a:moveTo>
                  <a:lnTo>
                    <a:pt x="12" y="2"/>
                  </a:lnTo>
                  <a:lnTo>
                    <a:pt x="11" y="0"/>
                  </a:lnTo>
                  <a:lnTo>
                    <a:pt x="0" y="8"/>
                  </a:lnTo>
                  <a:lnTo>
                    <a:pt x="1" y="8"/>
                  </a:lnTo>
                  <a:close/>
                </a:path>
              </a:pathLst>
            </a:custGeom>
            <a:solidFill>
              <a:srgbClr val="C866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 name="Freeform 207"/>
            <p:cNvSpPr/>
            <p:nvPr/>
          </p:nvSpPr>
          <p:spPr bwMode="auto">
            <a:xfrm>
              <a:off x="4154488" y="5283200"/>
              <a:ext cx="30163" cy="20638"/>
            </a:xfrm>
            <a:custGeom>
              <a:avLst/>
              <a:gdLst>
                <a:gd name="T0" fmla="*/ 0 w 19"/>
                <a:gd name="T1" fmla="*/ 13 h 13"/>
                <a:gd name="T2" fmla="*/ 19 w 19"/>
                <a:gd name="T3" fmla="*/ 0 h 13"/>
                <a:gd name="T4" fmla="*/ 18 w 19"/>
                <a:gd name="T5" fmla="*/ 0 h 13"/>
                <a:gd name="T6" fmla="*/ 0 w 19"/>
                <a:gd name="T7" fmla="*/ 12 h 13"/>
                <a:gd name="T8" fmla="*/ 0 w 19"/>
                <a:gd name="T9" fmla="*/ 13 h 13"/>
              </a:gdLst>
              <a:ahLst/>
              <a:cxnLst>
                <a:cxn ang="0">
                  <a:pos x="T0" y="T1"/>
                </a:cxn>
                <a:cxn ang="0">
                  <a:pos x="T2" y="T3"/>
                </a:cxn>
                <a:cxn ang="0">
                  <a:pos x="T4" y="T5"/>
                </a:cxn>
                <a:cxn ang="0">
                  <a:pos x="T6" y="T7"/>
                </a:cxn>
                <a:cxn ang="0">
                  <a:pos x="T8" y="T9"/>
                </a:cxn>
              </a:cxnLst>
              <a:rect l="0" t="0" r="r" b="b"/>
              <a:pathLst>
                <a:path w="19" h="13">
                  <a:moveTo>
                    <a:pt x="0" y="13"/>
                  </a:moveTo>
                  <a:lnTo>
                    <a:pt x="19" y="0"/>
                  </a:lnTo>
                  <a:lnTo>
                    <a:pt x="18" y="0"/>
                  </a:lnTo>
                  <a:lnTo>
                    <a:pt x="0" y="12"/>
                  </a:lnTo>
                  <a:lnTo>
                    <a:pt x="0" y="13"/>
                  </a:lnTo>
                  <a:close/>
                </a:path>
              </a:pathLst>
            </a:custGeom>
            <a:solidFill>
              <a:srgbClr val="C866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 name="Freeform 208"/>
            <p:cNvSpPr/>
            <p:nvPr/>
          </p:nvSpPr>
          <p:spPr bwMode="auto">
            <a:xfrm>
              <a:off x="4164013" y="5307013"/>
              <a:ext cx="17463" cy="11113"/>
            </a:xfrm>
            <a:custGeom>
              <a:avLst/>
              <a:gdLst>
                <a:gd name="T0" fmla="*/ 1 w 11"/>
                <a:gd name="T1" fmla="*/ 7 h 7"/>
                <a:gd name="T2" fmla="*/ 11 w 11"/>
                <a:gd name="T3" fmla="*/ 1 h 7"/>
                <a:gd name="T4" fmla="*/ 11 w 11"/>
                <a:gd name="T5" fmla="*/ 0 h 7"/>
                <a:gd name="T6" fmla="*/ 0 w 11"/>
                <a:gd name="T7" fmla="*/ 7 h 7"/>
                <a:gd name="T8" fmla="*/ 1 w 11"/>
                <a:gd name="T9" fmla="*/ 7 h 7"/>
              </a:gdLst>
              <a:ahLst/>
              <a:cxnLst>
                <a:cxn ang="0">
                  <a:pos x="T0" y="T1"/>
                </a:cxn>
                <a:cxn ang="0">
                  <a:pos x="T2" y="T3"/>
                </a:cxn>
                <a:cxn ang="0">
                  <a:pos x="T4" y="T5"/>
                </a:cxn>
                <a:cxn ang="0">
                  <a:pos x="T6" y="T7"/>
                </a:cxn>
                <a:cxn ang="0">
                  <a:pos x="T8" y="T9"/>
                </a:cxn>
              </a:cxnLst>
              <a:rect l="0" t="0" r="r" b="b"/>
              <a:pathLst>
                <a:path w="11" h="7">
                  <a:moveTo>
                    <a:pt x="1" y="7"/>
                  </a:moveTo>
                  <a:lnTo>
                    <a:pt x="11" y="1"/>
                  </a:lnTo>
                  <a:lnTo>
                    <a:pt x="11" y="0"/>
                  </a:lnTo>
                  <a:lnTo>
                    <a:pt x="0" y="7"/>
                  </a:lnTo>
                  <a:lnTo>
                    <a:pt x="1" y="7"/>
                  </a:lnTo>
                  <a:close/>
                </a:path>
              </a:pathLst>
            </a:custGeom>
            <a:solidFill>
              <a:srgbClr val="C866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 name="Freeform 209"/>
            <p:cNvSpPr/>
            <p:nvPr/>
          </p:nvSpPr>
          <p:spPr bwMode="auto">
            <a:xfrm>
              <a:off x="4175125" y="5314950"/>
              <a:ext cx="30163" cy="20638"/>
            </a:xfrm>
            <a:custGeom>
              <a:avLst/>
              <a:gdLst>
                <a:gd name="T0" fmla="*/ 0 w 19"/>
                <a:gd name="T1" fmla="*/ 13 h 13"/>
                <a:gd name="T2" fmla="*/ 19 w 19"/>
                <a:gd name="T3" fmla="*/ 0 h 13"/>
                <a:gd name="T4" fmla="*/ 18 w 19"/>
                <a:gd name="T5" fmla="*/ 0 h 13"/>
                <a:gd name="T6" fmla="*/ 0 w 19"/>
                <a:gd name="T7" fmla="*/ 12 h 13"/>
                <a:gd name="T8" fmla="*/ 0 w 19"/>
                <a:gd name="T9" fmla="*/ 13 h 13"/>
              </a:gdLst>
              <a:ahLst/>
              <a:cxnLst>
                <a:cxn ang="0">
                  <a:pos x="T0" y="T1"/>
                </a:cxn>
                <a:cxn ang="0">
                  <a:pos x="T2" y="T3"/>
                </a:cxn>
                <a:cxn ang="0">
                  <a:pos x="T4" y="T5"/>
                </a:cxn>
                <a:cxn ang="0">
                  <a:pos x="T6" y="T7"/>
                </a:cxn>
                <a:cxn ang="0">
                  <a:pos x="T8" y="T9"/>
                </a:cxn>
              </a:cxnLst>
              <a:rect l="0" t="0" r="r" b="b"/>
              <a:pathLst>
                <a:path w="19" h="13">
                  <a:moveTo>
                    <a:pt x="0" y="13"/>
                  </a:moveTo>
                  <a:lnTo>
                    <a:pt x="19" y="0"/>
                  </a:lnTo>
                  <a:lnTo>
                    <a:pt x="18" y="0"/>
                  </a:lnTo>
                  <a:lnTo>
                    <a:pt x="0" y="12"/>
                  </a:lnTo>
                  <a:lnTo>
                    <a:pt x="0" y="13"/>
                  </a:lnTo>
                  <a:close/>
                </a:path>
              </a:pathLst>
            </a:custGeom>
            <a:solidFill>
              <a:srgbClr val="C866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 name="Freeform 210"/>
            <p:cNvSpPr/>
            <p:nvPr/>
          </p:nvSpPr>
          <p:spPr bwMode="auto">
            <a:xfrm>
              <a:off x="4184650" y="5338763"/>
              <a:ext cx="17463" cy="12700"/>
            </a:xfrm>
            <a:custGeom>
              <a:avLst/>
              <a:gdLst>
                <a:gd name="T0" fmla="*/ 1 w 11"/>
                <a:gd name="T1" fmla="*/ 8 h 8"/>
                <a:gd name="T2" fmla="*/ 11 w 11"/>
                <a:gd name="T3" fmla="*/ 0 h 8"/>
                <a:gd name="T4" fmla="*/ 11 w 11"/>
                <a:gd name="T5" fmla="*/ 0 h 8"/>
                <a:gd name="T6" fmla="*/ 0 w 11"/>
                <a:gd name="T7" fmla="*/ 7 h 8"/>
                <a:gd name="T8" fmla="*/ 1 w 11"/>
                <a:gd name="T9" fmla="*/ 8 h 8"/>
              </a:gdLst>
              <a:ahLst/>
              <a:cxnLst>
                <a:cxn ang="0">
                  <a:pos x="T0" y="T1"/>
                </a:cxn>
                <a:cxn ang="0">
                  <a:pos x="T2" y="T3"/>
                </a:cxn>
                <a:cxn ang="0">
                  <a:pos x="T4" y="T5"/>
                </a:cxn>
                <a:cxn ang="0">
                  <a:pos x="T6" y="T7"/>
                </a:cxn>
                <a:cxn ang="0">
                  <a:pos x="T8" y="T9"/>
                </a:cxn>
              </a:cxnLst>
              <a:rect l="0" t="0" r="r" b="b"/>
              <a:pathLst>
                <a:path w="11" h="8">
                  <a:moveTo>
                    <a:pt x="1" y="8"/>
                  </a:moveTo>
                  <a:lnTo>
                    <a:pt x="11" y="0"/>
                  </a:lnTo>
                  <a:lnTo>
                    <a:pt x="11" y="0"/>
                  </a:lnTo>
                  <a:lnTo>
                    <a:pt x="0" y="7"/>
                  </a:lnTo>
                  <a:lnTo>
                    <a:pt x="1" y="8"/>
                  </a:lnTo>
                  <a:close/>
                </a:path>
              </a:pathLst>
            </a:custGeom>
            <a:solidFill>
              <a:srgbClr val="C866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 name="Freeform 211"/>
            <p:cNvSpPr/>
            <p:nvPr/>
          </p:nvSpPr>
          <p:spPr bwMode="auto">
            <a:xfrm>
              <a:off x="4195763" y="5346700"/>
              <a:ext cx="30163" cy="20638"/>
            </a:xfrm>
            <a:custGeom>
              <a:avLst/>
              <a:gdLst>
                <a:gd name="T0" fmla="*/ 0 w 19"/>
                <a:gd name="T1" fmla="*/ 13 h 13"/>
                <a:gd name="T2" fmla="*/ 19 w 19"/>
                <a:gd name="T3" fmla="*/ 1 h 13"/>
                <a:gd name="T4" fmla="*/ 19 w 19"/>
                <a:gd name="T5" fmla="*/ 0 h 13"/>
                <a:gd name="T6" fmla="*/ 0 w 19"/>
                <a:gd name="T7" fmla="*/ 12 h 13"/>
                <a:gd name="T8" fmla="*/ 0 w 19"/>
                <a:gd name="T9" fmla="*/ 13 h 13"/>
              </a:gdLst>
              <a:ahLst/>
              <a:cxnLst>
                <a:cxn ang="0">
                  <a:pos x="T0" y="T1"/>
                </a:cxn>
                <a:cxn ang="0">
                  <a:pos x="T2" y="T3"/>
                </a:cxn>
                <a:cxn ang="0">
                  <a:pos x="T4" y="T5"/>
                </a:cxn>
                <a:cxn ang="0">
                  <a:pos x="T6" y="T7"/>
                </a:cxn>
                <a:cxn ang="0">
                  <a:pos x="T8" y="T9"/>
                </a:cxn>
              </a:cxnLst>
              <a:rect l="0" t="0" r="r" b="b"/>
              <a:pathLst>
                <a:path w="19" h="13">
                  <a:moveTo>
                    <a:pt x="0" y="13"/>
                  </a:moveTo>
                  <a:lnTo>
                    <a:pt x="19" y="1"/>
                  </a:lnTo>
                  <a:lnTo>
                    <a:pt x="19" y="0"/>
                  </a:lnTo>
                  <a:lnTo>
                    <a:pt x="0" y="12"/>
                  </a:lnTo>
                  <a:lnTo>
                    <a:pt x="0" y="13"/>
                  </a:lnTo>
                  <a:close/>
                </a:path>
              </a:pathLst>
            </a:custGeom>
            <a:solidFill>
              <a:srgbClr val="C866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 name="Freeform 212"/>
            <p:cNvSpPr/>
            <p:nvPr/>
          </p:nvSpPr>
          <p:spPr bwMode="auto">
            <a:xfrm>
              <a:off x="4205288" y="5370513"/>
              <a:ext cx="17463" cy="12700"/>
            </a:xfrm>
            <a:custGeom>
              <a:avLst/>
              <a:gdLst>
                <a:gd name="T0" fmla="*/ 1 w 11"/>
                <a:gd name="T1" fmla="*/ 8 h 8"/>
                <a:gd name="T2" fmla="*/ 11 w 11"/>
                <a:gd name="T3" fmla="*/ 1 h 8"/>
                <a:gd name="T4" fmla="*/ 11 w 11"/>
                <a:gd name="T5" fmla="*/ 0 h 8"/>
                <a:gd name="T6" fmla="*/ 0 w 11"/>
                <a:gd name="T7" fmla="*/ 7 h 8"/>
                <a:gd name="T8" fmla="*/ 1 w 11"/>
                <a:gd name="T9" fmla="*/ 8 h 8"/>
              </a:gdLst>
              <a:ahLst/>
              <a:cxnLst>
                <a:cxn ang="0">
                  <a:pos x="T0" y="T1"/>
                </a:cxn>
                <a:cxn ang="0">
                  <a:pos x="T2" y="T3"/>
                </a:cxn>
                <a:cxn ang="0">
                  <a:pos x="T4" y="T5"/>
                </a:cxn>
                <a:cxn ang="0">
                  <a:pos x="T6" y="T7"/>
                </a:cxn>
                <a:cxn ang="0">
                  <a:pos x="T8" y="T9"/>
                </a:cxn>
              </a:cxnLst>
              <a:rect l="0" t="0" r="r" b="b"/>
              <a:pathLst>
                <a:path w="11" h="8">
                  <a:moveTo>
                    <a:pt x="1" y="8"/>
                  </a:moveTo>
                  <a:lnTo>
                    <a:pt x="11" y="1"/>
                  </a:lnTo>
                  <a:lnTo>
                    <a:pt x="11" y="0"/>
                  </a:lnTo>
                  <a:lnTo>
                    <a:pt x="0" y="7"/>
                  </a:lnTo>
                  <a:lnTo>
                    <a:pt x="1" y="8"/>
                  </a:lnTo>
                  <a:close/>
                </a:path>
              </a:pathLst>
            </a:custGeom>
            <a:solidFill>
              <a:srgbClr val="C866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 name="Freeform 213"/>
            <p:cNvSpPr/>
            <p:nvPr/>
          </p:nvSpPr>
          <p:spPr bwMode="auto">
            <a:xfrm>
              <a:off x="4216400" y="5378450"/>
              <a:ext cx="30163" cy="20638"/>
            </a:xfrm>
            <a:custGeom>
              <a:avLst/>
              <a:gdLst>
                <a:gd name="T0" fmla="*/ 0 w 19"/>
                <a:gd name="T1" fmla="*/ 13 h 13"/>
                <a:gd name="T2" fmla="*/ 19 w 19"/>
                <a:gd name="T3" fmla="*/ 1 h 13"/>
                <a:gd name="T4" fmla="*/ 19 w 19"/>
                <a:gd name="T5" fmla="*/ 0 h 13"/>
                <a:gd name="T6" fmla="*/ 0 w 19"/>
                <a:gd name="T7" fmla="*/ 12 h 13"/>
                <a:gd name="T8" fmla="*/ 0 w 19"/>
                <a:gd name="T9" fmla="*/ 13 h 13"/>
              </a:gdLst>
              <a:ahLst/>
              <a:cxnLst>
                <a:cxn ang="0">
                  <a:pos x="T0" y="T1"/>
                </a:cxn>
                <a:cxn ang="0">
                  <a:pos x="T2" y="T3"/>
                </a:cxn>
                <a:cxn ang="0">
                  <a:pos x="T4" y="T5"/>
                </a:cxn>
                <a:cxn ang="0">
                  <a:pos x="T6" y="T7"/>
                </a:cxn>
                <a:cxn ang="0">
                  <a:pos x="T8" y="T9"/>
                </a:cxn>
              </a:cxnLst>
              <a:rect l="0" t="0" r="r" b="b"/>
              <a:pathLst>
                <a:path w="19" h="13">
                  <a:moveTo>
                    <a:pt x="0" y="13"/>
                  </a:moveTo>
                  <a:lnTo>
                    <a:pt x="19" y="1"/>
                  </a:lnTo>
                  <a:lnTo>
                    <a:pt x="19" y="0"/>
                  </a:lnTo>
                  <a:lnTo>
                    <a:pt x="0" y="12"/>
                  </a:lnTo>
                  <a:lnTo>
                    <a:pt x="0" y="13"/>
                  </a:lnTo>
                  <a:close/>
                </a:path>
              </a:pathLst>
            </a:custGeom>
            <a:solidFill>
              <a:srgbClr val="C866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 name="Freeform 214"/>
            <p:cNvSpPr/>
            <p:nvPr/>
          </p:nvSpPr>
          <p:spPr bwMode="auto">
            <a:xfrm>
              <a:off x="4170363" y="4767263"/>
              <a:ext cx="384175" cy="130175"/>
            </a:xfrm>
            <a:custGeom>
              <a:avLst/>
              <a:gdLst>
                <a:gd name="T0" fmla="*/ 347 w 371"/>
                <a:gd name="T1" fmla="*/ 38 h 126"/>
                <a:gd name="T2" fmla="*/ 300 w 371"/>
                <a:gd name="T3" fmla="*/ 38 h 126"/>
                <a:gd name="T4" fmla="*/ 186 w 371"/>
                <a:gd name="T5" fmla="*/ 0 h 126"/>
                <a:gd name="T6" fmla="*/ 72 w 371"/>
                <a:gd name="T7" fmla="*/ 38 h 126"/>
                <a:gd name="T8" fmla="*/ 24 w 371"/>
                <a:gd name="T9" fmla="*/ 38 h 126"/>
                <a:gd name="T10" fmla="*/ 0 w 371"/>
                <a:gd name="T11" fmla="*/ 60 h 126"/>
                <a:gd name="T12" fmla="*/ 0 w 371"/>
                <a:gd name="T13" fmla="*/ 104 h 126"/>
                <a:gd name="T14" fmla="*/ 24 w 371"/>
                <a:gd name="T15" fmla="*/ 126 h 126"/>
                <a:gd name="T16" fmla="*/ 347 w 371"/>
                <a:gd name="T17" fmla="*/ 126 h 126"/>
                <a:gd name="T18" fmla="*/ 371 w 371"/>
                <a:gd name="T19" fmla="*/ 104 h 126"/>
                <a:gd name="T20" fmla="*/ 371 w 371"/>
                <a:gd name="T21" fmla="*/ 60 h 126"/>
                <a:gd name="T22" fmla="*/ 347 w 371"/>
                <a:gd name="T23" fmla="*/ 3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1" h="126">
                  <a:moveTo>
                    <a:pt x="347" y="38"/>
                  </a:moveTo>
                  <a:cubicBezTo>
                    <a:pt x="300" y="38"/>
                    <a:pt x="300" y="38"/>
                    <a:pt x="300" y="38"/>
                  </a:cubicBezTo>
                  <a:cubicBezTo>
                    <a:pt x="285" y="16"/>
                    <a:pt x="239" y="0"/>
                    <a:pt x="186" y="0"/>
                  </a:cubicBezTo>
                  <a:cubicBezTo>
                    <a:pt x="132" y="0"/>
                    <a:pt x="86" y="16"/>
                    <a:pt x="72" y="38"/>
                  </a:cubicBezTo>
                  <a:cubicBezTo>
                    <a:pt x="24" y="38"/>
                    <a:pt x="24" y="38"/>
                    <a:pt x="24" y="38"/>
                  </a:cubicBezTo>
                  <a:cubicBezTo>
                    <a:pt x="11" y="38"/>
                    <a:pt x="0" y="48"/>
                    <a:pt x="0" y="60"/>
                  </a:cubicBezTo>
                  <a:cubicBezTo>
                    <a:pt x="0" y="104"/>
                    <a:pt x="0" y="104"/>
                    <a:pt x="0" y="104"/>
                  </a:cubicBezTo>
                  <a:cubicBezTo>
                    <a:pt x="0" y="116"/>
                    <a:pt x="11" y="126"/>
                    <a:pt x="24" y="126"/>
                  </a:cubicBezTo>
                  <a:cubicBezTo>
                    <a:pt x="347" y="126"/>
                    <a:pt x="347" y="126"/>
                    <a:pt x="347" y="126"/>
                  </a:cubicBezTo>
                  <a:cubicBezTo>
                    <a:pt x="360" y="126"/>
                    <a:pt x="371" y="116"/>
                    <a:pt x="371" y="104"/>
                  </a:cubicBezTo>
                  <a:cubicBezTo>
                    <a:pt x="371" y="60"/>
                    <a:pt x="371" y="60"/>
                    <a:pt x="371" y="60"/>
                  </a:cubicBezTo>
                  <a:cubicBezTo>
                    <a:pt x="371" y="48"/>
                    <a:pt x="360" y="38"/>
                    <a:pt x="347" y="38"/>
                  </a:cubicBezTo>
                  <a:close/>
                </a:path>
              </a:pathLst>
            </a:custGeom>
            <a:solidFill>
              <a:srgbClr val="E077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 name="Rectangle 215"/>
            <p:cNvSpPr>
              <a:spLocks noChangeArrowheads="1"/>
            </p:cNvSpPr>
            <p:nvPr/>
          </p:nvSpPr>
          <p:spPr bwMode="auto">
            <a:xfrm>
              <a:off x="4308475" y="4897438"/>
              <a:ext cx="107950" cy="679450"/>
            </a:xfrm>
            <a:prstGeom prst="rect">
              <a:avLst/>
            </a:prstGeom>
            <a:solidFill>
              <a:srgbClr val="F7994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 name="Rectangle 216"/>
            <p:cNvSpPr>
              <a:spLocks noChangeArrowheads="1"/>
            </p:cNvSpPr>
            <p:nvPr/>
          </p:nvSpPr>
          <p:spPr bwMode="auto">
            <a:xfrm>
              <a:off x="4357688" y="4918075"/>
              <a:ext cx="50800" cy="4763"/>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 name="Rectangle 217"/>
            <p:cNvSpPr>
              <a:spLocks noChangeArrowheads="1"/>
            </p:cNvSpPr>
            <p:nvPr/>
          </p:nvSpPr>
          <p:spPr bwMode="auto">
            <a:xfrm>
              <a:off x="4378325" y="4937125"/>
              <a:ext cx="30163" cy="4763"/>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 name="Rectangle 218"/>
            <p:cNvSpPr>
              <a:spLocks noChangeArrowheads="1"/>
            </p:cNvSpPr>
            <p:nvPr/>
          </p:nvSpPr>
          <p:spPr bwMode="auto">
            <a:xfrm>
              <a:off x="4357688" y="4956175"/>
              <a:ext cx="50800" cy="3175"/>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 name="Rectangle 219"/>
            <p:cNvSpPr>
              <a:spLocks noChangeArrowheads="1"/>
            </p:cNvSpPr>
            <p:nvPr/>
          </p:nvSpPr>
          <p:spPr bwMode="auto">
            <a:xfrm>
              <a:off x="4378325" y="4973638"/>
              <a:ext cx="30163" cy="4763"/>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 name="Rectangle 220"/>
            <p:cNvSpPr>
              <a:spLocks noChangeArrowheads="1"/>
            </p:cNvSpPr>
            <p:nvPr/>
          </p:nvSpPr>
          <p:spPr bwMode="auto">
            <a:xfrm>
              <a:off x="4357688" y="4994275"/>
              <a:ext cx="50800" cy="3175"/>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 name="Rectangle 221"/>
            <p:cNvSpPr>
              <a:spLocks noChangeArrowheads="1"/>
            </p:cNvSpPr>
            <p:nvPr/>
          </p:nvSpPr>
          <p:spPr bwMode="auto">
            <a:xfrm>
              <a:off x="4378325" y="5011738"/>
              <a:ext cx="30163" cy="4763"/>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 name="Rectangle 222"/>
            <p:cNvSpPr>
              <a:spLocks noChangeArrowheads="1"/>
            </p:cNvSpPr>
            <p:nvPr/>
          </p:nvSpPr>
          <p:spPr bwMode="auto">
            <a:xfrm>
              <a:off x="4357688" y="5030788"/>
              <a:ext cx="50800" cy="4763"/>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 name="Rectangle 223"/>
            <p:cNvSpPr>
              <a:spLocks noChangeArrowheads="1"/>
            </p:cNvSpPr>
            <p:nvPr/>
          </p:nvSpPr>
          <p:spPr bwMode="auto">
            <a:xfrm>
              <a:off x="4378325" y="5049838"/>
              <a:ext cx="30163" cy="4763"/>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 name="Rectangle 224"/>
            <p:cNvSpPr>
              <a:spLocks noChangeArrowheads="1"/>
            </p:cNvSpPr>
            <p:nvPr/>
          </p:nvSpPr>
          <p:spPr bwMode="auto">
            <a:xfrm>
              <a:off x="4357688" y="5068888"/>
              <a:ext cx="50800" cy="3175"/>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 name="Rectangle 225"/>
            <p:cNvSpPr>
              <a:spLocks noChangeArrowheads="1"/>
            </p:cNvSpPr>
            <p:nvPr/>
          </p:nvSpPr>
          <p:spPr bwMode="auto">
            <a:xfrm>
              <a:off x="4378325" y="5086350"/>
              <a:ext cx="30163" cy="4763"/>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 name="Rectangle 226"/>
            <p:cNvSpPr>
              <a:spLocks noChangeArrowheads="1"/>
            </p:cNvSpPr>
            <p:nvPr/>
          </p:nvSpPr>
          <p:spPr bwMode="auto">
            <a:xfrm>
              <a:off x="4357688" y="5106988"/>
              <a:ext cx="50800" cy="3175"/>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 name="Rectangle 227"/>
            <p:cNvSpPr>
              <a:spLocks noChangeArrowheads="1"/>
            </p:cNvSpPr>
            <p:nvPr/>
          </p:nvSpPr>
          <p:spPr bwMode="auto">
            <a:xfrm>
              <a:off x="4378325" y="5126038"/>
              <a:ext cx="30163" cy="3175"/>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 name="Rectangle 228"/>
            <p:cNvSpPr>
              <a:spLocks noChangeArrowheads="1"/>
            </p:cNvSpPr>
            <p:nvPr/>
          </p:nvSpPr>
          <p:spPr bwMode="auto">
            <a:xfrm>
              <a:off x="4357688" y="5143500"/>
              <a:ext cx="50800" cy="4763"/>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 name="Rectangle 229"/>
            <p:cNvSpPr>
              <a:spLocks noChangeArrowheads="1"/>
            </p:cNvSpPr>
            <p:nvPr/>
          </p:nvSpPr>
          <p:spPr bwMode="auto">
            <a:xfrm>
              <a:off x="4378325" y="5162550"/>
              <a:ext cx="30163" cy="4763"/>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 name="Rectangle 230"/>
            <p:cNvSpPr>
              <a:spLocks noChangeArrowheads="1"/>
            </p:cNvSpPr>
            <p:nvPr/>
          </p:nvSpPr>
          <p:spPr bwMode="auto">
            <a:xfrm>
              <a:off x="4357688" y="5181600"/>
              <a:ext cx="50800" cy="3175"/>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 name="Rectangle 231"/>
            <p:cNvSpPr>
              <a:spLocks noChangeArrowheads="1"/>
            </p:cNvSpPr>
            <p:nvPr/>
          </p:nvSpPr>
          <p:spPr bwMode="auto">
            <a:xfrm>
              <a:off x="4378325" y="5200650"/>
              <a:ext cx="30163" cy="3175"/>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 name="Rectangle 232"/>
            <p:cNvSpPr>
              <a:spLocks noChangeArrowheads="1"/>
            </p:cNvSpPr>
            <p:nvPr/>
          </p:nvSpPr>
          <p:spPr bwMode="auto">
            <a:xfrm>
              <a:off x="4357688" y="5219700"/>
              <a:ext cx="50800" cy="3175"/>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4" name="Rectangle 233"/>
            <p:cNvSpPr>
              <a:spLocks noChangeArrowheads="1"/>
            </p:cNvSpPr>
            <p:nvPr/>
          </p:nvSpPr>
          <p:spPr bwMode="auto">
            <a:xfrm>
              <a:off x="4378325" y="5238750"/>
              <a:ext cx="30163" cy="3175"/>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5" name="Rectangle 234"/>
            <p:cNvSpPr>
              <a:spLocks noChangeArrowheads="1"/>
            </p:cNvSpPr>
            <p:nvPr/>
          </p:nvSpPr>
          <p:spPr bwMode="auto">
            <a:xfrm>
              <a:off x="4357688" y="5256213"/>
              <a:ext cx="50800" cy="4763"/>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6" name="Rectangle 235"/>
            <p:cNvSpPr>
              <a:spLocks noChangeArrowheads="1"/>
            </p:cNvSpPr>
            <p:nvPr/>
          </p:nvSpPr>
          <p:spPr bwMode="auto">
            <a:xfrm>
              <a:off x="4378325" y="5275263"/>
              <a:ext cx="30163" cy="4763"/>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7" name="Rectangle 236"/>
            <p:cNvSpPr>
              <a:spLocks noChangeArrowheads="1"/>
            </p:cNvSpPr>
            <p:nvPr/>
          </p:nvSpPr>
          <p:spPr bwMode="auto">
            <a:xfrm>
              <a:off x="4357688" y="5294313"/>
              <a:ext cx="50800" cy="4763"/>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8" name="Rectangle 237"/>
            <p:cNvSpPr>
              <a:spLocks noChangeArrowheads="1"/>
            </p:cNvSpPr>
            <p:nvPr/>
          </p:nvSpPr>
          <p:spPr bwMode="auto">
            <a:xfrm>
              <a:off x="4378325" y="5313363"/>
              <a:ext cx="30163" cy="3175"/>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9" name="Rectangle 238"/>
            <p:cNvSpPr>
              <a:spLocks noChangeArrowheads="1"/>
            </p:cNvSpPr>
            <p:nvPr/>
          </p:nvSpPr>
          <p:spPr bwMode="auto">
            <a:xfrm>
              <a:off x="4357688" y="5332413"/>
              <a:ext cx="50800" cy="4763"/>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0" name="Rectangle 239"/>
            <p:cNvSpPr>
              <a:spLocks noChangeArrowheads="1"/>
            </p:cNvSpPr>
            <p:nvPr/>
          </p:nvSpPr>
          <p:spPr bwMode="auto">
            <a:xfrm>
              <a:off x="4378325" y="5351463"/>
              <a:ext cx="30163" cy="3175"/>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1" name="Rectangle 240"/>
            <p:cNvSpPr>
              <a:spLocks noChangeArrowheads="1"/>
            </p:cNvSpPr>
            <p:nvPr/>
          </p:nvSpPr>
          <p:spPr bwMode="auto">
            <a:xfrm>
              <a:off x="4357688" y="5368925"/>
              <a:ext cx="50800" cy="4763"/>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2" name="Rectangle 241"/>
            <p:cNvSpPr>
              <a:spLocks noChangeArrowheads="1"/>
            </p:cNvSpPr>
            <p:nvPr/>
          </p:nvSpPr>
          <p:spPr bwMode="auto">
            <a:xfrm>
              <a:off x="4378325" y="5387975"/>
              <a:ext cx="30163" cy="4763"/>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3" name="Rectangle 242"/>
            <p:cNvSpPr>
              <a:spLocks noChangeArrowheads="1"/>
            </p:cNvSpPr>
            <p:nvPr/>
          </p:nvSpPr>
          <p:spPr bwMode="auto">
            <a:xfrm>
              <a:off x="4357688" y="5407025"/>
              <a:ext cx="50800" cy="4763"/>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4" name="Rectangle 243"/>
            <p:cNvSpPr>
              <a:spLocks noChangeArrowheads="1"/>
            </p:cNvSpPr>
            <p:nvPr/>
          </p:nvSpPr>
          <p:spPr bwMode="auto">
            <a:xfrm>
              <a:off x="4378325" y="5426075"/>
              <a:ext cx="30163" cy="4763"/>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5" name="Rectangle 244"/>
            <p:cNvSpPr>
              <a:spLocks noChangeArrowheads="1"/>
            </p:cNvSpPr>
            <p:nvPr/>
          </p:nvSpPr>
          <p:spPr bwMode="auto">
            <a:xfrm>
              <a:off x="4357688" y="5446713"/>
              <a:ext cx="50800" cy="3175"/>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6" name="Rectangle 245"/>
            <p:cNvSpPr>
              <a:spLocks noChangeArrowheads="1"/>
            </p:cNvSpPr>
            <p:nvPr/>
          </p:nvSpPr>
          <p:spPr bwMode="auto">
            <a:xfrm>
              <a:off x="4378325" y="5464175"/>
              <a:ext cx="30163" cy="4763"/>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7" name="Rectangle 246"/>
            <p:cNvSpPr>
              <a:spLocks noChangeArrowheads="1"/>
            </p:cNvSpPr>
            <p:nvPr/>
          </p:nvSpPr>
          <p:spPr bwMode="auto">
            <a:xfrm>
              <a:off x="4357688" y="5484813"/>
              <a:ext cx="50800" cy="3175"/>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8" name="Rectangle 247"/>
            <p:cNvSpPr>
              <a:spLocks noChangeArrowheads="1"/>
            </p:cNvSpPr>
            <p:nvPr/>
          </p:nvSpPr>
          <p:spPr bwMode="auto">
            <a:xfrm>
              <a:off x="4378325" y="5502275"/>
              <a:ext cx="30163" cy="4763"/>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9" name="Rectangle 248"/>
            <p:cNvSpPr>
              <a:spLocks noChangeArrowheads="1"/>
            </p:cNvSpPr>
            <p:nvPr/>
          </p:nvSpPr>
          <p:spPr bwMode="auto">
            <a:xfrm>
              <a:off x="4357688" y="5522913"/>
              <a:ext cx="50800" cy="3175"/>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 name="Rectangle 249"/>
            <p:cNvSpPr>
              <a:spLocks noChangeArrowheads="1"/>
            </p:cNvSpPr>
            <p:nvPr/>
          </p:nvSpPr>
          <p:spPr bwMode="auto">
            <a:xfrm>
              <a:off x="4378325" y="5541963"/>
              <a:ext cx="30163" cy="3175"/>
            </a:xfrm>
            <a:prstGeom prst="rect">
              <a:avLst/>
            </a:prstGeom>
            <a:solidFill>
              <a:srgbClr val="7014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81" name="Oval 250"/>
          <p:cNvSpPr>
            <a:spLocks noChangeArrowheads="1"/>
          </p:cNvSpPr>
          <p:nvPr/>
        </p:nvSpPr>
        <p:spPr bwMode="auto">
          <a:xfrm>
            <a:off x="10359506" y="3450547"/>
            <a:ext cx="1118236" cy="1118236"/>
          </a:xfrm>
          <a:prstGeom prst="ellipse">
            <a:avLst/>
          </a:prstGeom>
          <a:solidFill>
            <a:srgbClr val="FFD4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453" name="组合 452"/>
          <p:cNvGrpSpPr/>
          <p:nvPr/>
        </p:nvGrpSpPr>
        <p:grpSpPr>
          <a:xfrm>
            <a:off x="10557140" y="3612708"/>
            <a:ext cx="738171" cy="805738"/>
            <a:chOff x="7502525" y="4799013"/>
            <a:chExt cx="693738" cy="757238"/>
          </a:xfrm>
        </p:grpSpPr>
        <p:sp>
          <p:nvSpPr>
            <p:cNvPr id="82" name="Freeform 251"/>
            <p:cNvSpPr/>
            <p:nvPr/>
          </p:nvSpPr>
          <p:spPr bwMode="auto">
            <a:xfrm>
              <a:off x="7791450" y="4799013"/>
              <a:ext cx="150813" cy="579438"/>
            </a:xfrm>
            <a:custGeom>
              <a:avLst/>
              <a:gdLst>
                <a:gd name="T0" fmla="*/ 0 w 146"/>
                <a:gd name="T1" fmla="*/ 0 h 559"/>
                <a:gd name="T2" fmla="*/ 82 w 146"/>
                <a:gd name="T3" fmla="*/ 559 h 559"/>
                <a:gd name="T4" fmla="*/ 146 w 146"/>
                <a:gd name="T5" fmla="*/ 549 h 559"/>
                <a:gd name="T6" fmla="*/ 92 w 146"/>
                <a:gd name="T7" fmla="*/ 181 h 559"/>
                <a:gd name="T8" fmla="*/ 0 w 146"/>
                <a:gd name="T9" fmla="*/ 0 h 559"/>
              </a:gdLst>
              <a:ahLst/>
              <a:cxnLst>
                <a:cxn ang="0">
                  <a:pos x="T0" y="T1"/>
                </a:cxn>
                <a:cxn ang="0">
                  <a:pos x="T2" y="T3"/>
                </a:cxn>
                <a:cxn ang="0">
                  <a:pos x="T4" y="T5"/>
                </a:cxn>
                <a:cxn ang="0">
                  <a:pos x="T6" y="T7"/>
                </a:cxn>
                <a:cxn ang="0">
                  <a:pos x="T8" y="T9"/>
                </a:cxn>
              </a:cxnLst>
              <a:rect l="0" t="0" r="r" b="b"/>
              <a:pathLst>
                <a:path w="146" h="559">
                  <a:moveTo>
                    <a:pt x="0" y="0"/>
                  </a:moveTo>
                  <a:cubicBezTo>
                    <a:pt x="82" y="559"/>
                    <a:pt x="82" y="559"/>
                    <a:pt x="82" y="559"/>
                  </a:cubicBezTo>
                  <a:cubicBezTo>
                    <a:pt x="146" y="549"/>
                    <a:pt x="146" y="549"/>
                    <a:pt x="146" y="549"/>
                  </a:cubicBezTo>
                  <a:cubicBezTo>
                    <a:pt x="92" y="181"/>
                    <a:pt x="92" y="181"/>
                    <a:pt x="92" y="181"/>
                  </a:cubicBezTo>
                  <a:cubicBezTo>
                    <a:pt x="92" y="181"/>
                    <a:pt x="62" y="34"/>
                    <a:pt x="0" y="0"/>
                  </a:cubicBezTo>
                  <a:close/>
                </a:path>
              </a:pathLst>
            </a:custGeom>
            <a:solidFill>
              <a:srgbClr val="8289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3" name="Freeform 252"/>
            <p:cNvSpPr/>
            <p:nvPr/>
          </p:nvSpPr>
          <p:spPr bwMode="auto">
            <a:xfrm>
              <a:off x="7845425" y="5173663"/>
              <a:ext cx="87313" cy="127000"/>
            </a:xfrm>
            <a:custGeom>
              <a:avLst/>
              <a:gdLst>
                <a:gd name="T0" fmla="*/ 7 w 55"/>
                <a:gd name="T1" fmla="*/ 50 h 80"/>
                <a:gd name="T2" fmla="*/ 55 w 55"/>
                <a:gd name="T3" fmla="*/ 80 h 80"/>
                <a:gd name="T4" fmla="*/ 45 w 55"/>
                <a:gd name="T5" fmla="*/ 14 h 80"/>
                <a:gd name="T6" fmla="*/ 0 w 55"/>
                <a:gd name="T7" fmla="*/ 0 h 80"/>
                <a:gd name="T8" fmla="*/ 7 w 55"/>
                <a:gd name="T9" fmla="*/ 50 h 80"/>
              </a:gdLst>
              <a:ahLst/>
              <a:cxnLst>
                <a:cxn ang="0">
                  <a:pos x="T0" y="T1"/>
                </a:cxn>
                <a:cxn ang="0">
                  <a:pos x="T2" y="T3"/>
                </a:cxn>
                <a:cxn ang="0">
                  <a:pos x="T4" y="T5"/>
                </a:cxn>
                <a:cxn ang="0">
                  <a:pos x="T6" y="T7"/>
                </a:cxn>
                <a:cxn ang="0">
                  <a:pos x="T8" y="T9"/>
                </a:cxn>
              </a:cxnLst>
              <a:rect l="0" t="0" r="r" b="b"/>
              <a:pathLst>
                <a:path w="55" h="80">
                  <a:moveTo>
                    <a:pt x="7" y="50"/>
                  </a:moveTo>
                  <a:lnTo>
                    <a:pt x="55" y="80"/>
                  </a:lnTo>
                  <a:lnTo>
                    <a:pt x="45" y="14"/>
                  </a:lnTo>
                  <a:lnTo>
                    <a:pt x="0" y="0"/>
                  </a:lnTo>
                  <a:lnTo>
                    <a:pt x="7" y="50"/>
                  </a:lnTo>
                  <a:close/>
                </a:path>
              </a:pathLst>
            </a:custGeom>
            <a:solidFill>
              <a:srgbClr val="6975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4" name="Freeform 253"/>
            <p:cNvSpPr>
              <a:spLocks noEditPoints="1"/>
            </p:cNvSpPr>
            <p:nvPr/>
          </p:nvSpPr>
          <p:spPr bwMode="auto">
            <a:xfrm>
              <a:off x="7808913" y="5341938"/>
              <a:ext cx="215900" cy="214313"/>
            </a:xfrm>
            <a:custGeom>
              <a:avLst/>
              <a:gdLst>
                <a:gd name="T0" fmla="*/ 49 w 208"/>
                <a:gd name="T1" fmla="*/ 30 h 208"/>
                <a:gd name="T2" fmla="*/ 30 w 208"/>
                <a:gd name="T3" fmla="*/ 159 h 208"/>
                <a:gd name="T4" fmla="*/ 159 w 208"/>
                <a:gd name="T5" fmla="*/ 178 h 208"/>
                <a:gd name="T6" fmla="*/ 178 w 208"/>
                <a:gd name="T7" fmla="*/ 49 h 208"/>
                <a:gd name="T8" fmla="*/ 49 w 208"/>
                <a:gd name="T9" fmla="*/ 30 h 208"/>
                <a:gd name="T10" fmla="*/ 139 w 208"/>
                <a:gd name="T11" fmla="*/ 151 h 208"/>
                <a:gd name="T12" fmla="*/ 57 w 208"/>
                <a:gd name="T13" fmla="*/ 139 h 208"/>
                <a:gd name="T14" fmla="*/ 69 w 208"/>
                <a:gd name="T15" fmla="*/ 56 h 208"/>
                <a:gd name="T16" fmla="*/ 152 w 208"/>
                <a:gd name="T17" fmla="*/ 68 h 208"/>
                <a:gd name="T18" fmla="*/ 139 w 208"/>
                <a:gd name="T19" fmla="*/ 15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08">
                  <a:moveTo>
                    <a:pt x="49" y="30"/>
                  </a:moveTo>
                  <a:cubicBezTo>
                    <a:pt x="9" y="60"/>
                    <a:pt x="0" y="118"/>
                    <a:pt x="30" y="159"/>
                  </a:cubicBezTo>
                  <a:cubicBezTo>
                    <a:pt x="61" y="199"/>
                    <a:pt x="118" y="208"/>
                    <a:pt x="159" y="178"/>
                  </a:cubicBezTo>
                  <a:cubicBezTo>
                    <a:pt x="200" y="147"/>
                    <a:pt x="208" y="90"/>
                    <a:pt x="178" y="49"/>
                  </a:cubicBezTo>
                  <a:cubicBezTo>
                    <a:pt x="147" y="8"/>
                    <a:pt x="90" y="0"/>
                    <a:pt x="49" y="30"/>
                  </a:cubicBezTo>
                  <a:close/>
                  <a:moveTo>
                    <a:pt x="139" y="151"/>
                  </a:moveTo>
                  <a:cubicBezTo>
                    <a:pt x="113" y="171"/>
                    <a:pt x="76" y="165"/>
                    <a:pt x="57" y="139"/>
                  </a:cubicBezTo>
                  <a:cubicBezTo>
                    <a:pt x="37" y="113"/>
                    <a:pt x="42" y="76"/>
                    <a:pt x="69" y="56"/>
                  </a:cubicBezTo>
                  <a:cubicBezTo>
                    <a:pt x="95" y="37"/>
                    <a:pt x="132" y="42"/>
                    <a:pt x="152" y="68"/>
                  </a:cubicBezTo>
                  <a:cubicBezTo>
                    <a:pt x="171" y="95"/>
                    <a:pt x="166" y="132"/>
                    <a:pt x="139" y="151"/>
                  </a:cubicBezTo>
                  <a:close/>
                </a:path>
              </a:pathLst>
            </a:custGeom>
            <a:solidFill>
              <a:srgbClr val="1F84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5" name="Freeform 254"/>
            <p:cNvSpPr/>
            <p:nvPr/>
          </p:nvSpPr>
          <p:spPr bwMode="auto">
            <a:xfrm>
              <a:off x="7502525" y="5013325"/>
              <a:ext cx="530225" cy="307975"/>
            </a:xfrm>
            <a:custGeom>
              <a:avLst/>
              <a:gdLst>
                <a:gd name="T0" fmla="*/ 0 w 512"/>
                <a:gd name="T1" fmla="*/ 0 h 298"/>
                <a:gd name="T2" fmla="*/ 512 w 512"/>
                <a:gd name="T3" fmla="*/ 239 h 298"/>
                <a:gd name="T4" fmla="*/ 485 w 512"/>
                <a:gd name="T5" fmla="*/ 298 h 298"/>
                <a:gd name="T6" fmla="*/ 147 w 512"/>
                <a:gd name="T7" fmla="*/ 141 h 298"/>
                <a:gd name="T8" fmla="*/ 0 w 512"/>
                <a:gd name="T9" fmla="*/ 0 h 298"/>
              </a:gdLst>
              <a:ahLst/>
              <a:cxnLst>
                <a:cxn ang="0">
                  <a:pos x="T0" y="T1"/>
                </a:cxn>
                <a:cxn ang="0">
                  <a:pos x="T2" y="T3"/>
                </a:cxn>
                <a:cxn ang="0">
                  <a:pos x="T4" y="T5"/>
                </a:cxn>
                <a:cxn ang="0">
                  <a:pos x="T6" y="T7"/>
                </a:cxn>
                <a:cxn ang="0">
                  <a:pos x="T8" y="T9"/>
                </a:cxn>
              </a:cxnLst>
              <a:rect l="0" t="0" r="r" b="b"/>
              <a:pathLst>
                <a:path w="512" h="298">
                  <a:moveTo>
                    <a:pt x="0" y="0"/>
                  </a:moveTo>
                  <a:cubicBezTo>
                    <a:pt x="512" y="239"/>
                    <a:pt x="512" y="239"/>
                    <a:pt x="512" y="239"/>
                  </a:cubicBezTo>
                  <a:cubicBezTo>
                    <a:pt x="485" y="298"/>
                    <a:pt x="485" y="298"/>
                    <a:pt x="485" y="298"/>
                  </a:cubicBezTo>
                  <a:cubicBezTo>
                    <a:pt x="147" y="141"/>
                    <a:pt x="147" y="141"/>
                    <a:pt x="147" y="141"/>
                  </a:cubicBezTo>
                  <a:cubicBezTo>
                    <a:pt x="147" y="141"/>
                    <a:pt x="15" y="69"/>
                    <a:pt x="0" y="0"/>
                  </a:cubicBezTo>
                  <a:close/>
                </a:path>
              </a:pathLst>
            </a:custGeom>
            <a:solidFill>
              <a:srgbClr val="AEB4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6" name="Freeform 255"/>
            <p:cNvSpPr>
              <a:spLocks noEditPoints="1"/>
            </p:cNvSpPr>
            <p:nvPr/>
          </p:nvSpPr>
          <p:spPr bwMode="auto">
            <a:xfrm>
              <a:off x="7981950" y="5214938"/>
              <a:ext cx="214313" cy="214313"/>
            </a:xfrm>
            <a:custGeom>
              <a:avLst/>
              <a:gdLst>
                <a:gd name="T0" fmla="*/ 30 w 208"/>
                <a:gd name="T1" fmla="*/ 158 h 207"/>
                <a:gd name="T2" fmla="*/ 159 w 208"/>
                <a:gd name="T3" fmla="*/ 177 h 207"/>
                <a:gd name="T4" fmla="*/ 178 w 208"/>
                <a:gd name="T5" fmla="*/ 49 h 207"/>
                <a:gd name="T6" fmla="*/ 49 w 208"/>
                <a:gd name="T7" fmla="*/ 30 h 207"/>
                <a:gd name="T8" fmla="*/ 30 w 208"/>
                <a:gd name="T9" fmla="*/ 158 h 207"/>
                <a:gd name="T10" fmla="*/ 56 w 208"/>
                <a:gd name="T11" fmla="*/ 139 h 207"/>
                <a:gd name="T12" fmla="*/ 69 w 208"/>
                <a:gd name="T13" fmla="*/ 56 h 207"/>
                <a:gd name="T14" fmla="*/ 151 w 208"/>
                <a:gd name="T15" fmla="*/ 68 h 207"/>
                <a:gd name="T16" fmla="*/ 139 w 208"/>
                <a:gd name="T17" fmla="*/ 151 h 207"/>
                <a:gd name="T18" fmla="*/ 56 w 208"/>
                <a:gd name="T19" fmla="*/ 13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07">
                  <a:moveTo>
                    <a:pt x="30" y="158"/>
                  </a:moveTo>
                  <a:cubicBezTo>
                    <a:pt x="60" y="199"/>
                    <a:pt x="118" y="207"/>
                    <a:pt x="159" y="177"/>
                  </a:cubicBezTo>
                  <a:cubicBezTo>
                    <a:pt x="199" y="147"/>
                    <a:pt x="208" y="89"/>
                    <a:pt x="178" y="49"/>
                  </a:cubicBezTo>
                  <a:cubicBezTo>
                    <a:pt x="147" y="8"/>
                    <a:pt x="90" y="0"/>
                    <a:pt x="49" y="30"/>
                  </a:cubicBezTo>
                  <a:cubicBezTo>
                    <a:pt x="8" y="60"/>
                    <a:pt x="0" y="118"/>
                    <a:pt x="30" y="158"/>
                  </a:cubicBezTo>
                  <a:close/>
                  <a:moveTo>
                    <a:pt x="56" y="139"/>
                  </a:moveTo>
                  <a:cubicBezTo>
                    <a:pt x="37" y="113"/>
                    <a:pt x="42" y="75"/>
                    <a:pt x="69" y="56"/>
                  </a:cubicBezTo>
                  <a:cubicBezTo>
                    <a:pt x="95" y="36"/>
                    <a:pt x="132" y="42"/>
                    <a:pt x="151" y="68"/>
                  </a:cubicBezTo>
                  <a:cubicBezTo>
                    <a:pt x="171" y="94"/>
                    <a:pt x="165" y="131"/>
                    <a:pt x="139" y="151"/>
                  </a:cubicBezTo>
                  <a:cubicBezTo>
                    <a:pt x="113" y="171"/>
                    <a:pt x="76" y="165"/>
                    <a:pt x="56" y="139"/>
                  </a:cubicBezTo>
                  <a:close/>
                </a:path>
              </a:pathLst>
            </a:custGeom>
            <a:solidFill>
              <a:srgbClr val="1F84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7" name="Freeform 256"/>
            <p:cNvSpPr/>
            <p:nvPr/>
          </p:nvSpPr>
          <p:spPr bwMode="auto">
            <a:xfrm>
              <a:off x="7862888" y="5205413"/>
              <a:ext cx="49213" cy="50800"/>
            </a:xfrm>
            <a:custGeom>
              <a:avLst/>
              <a:gdLst>
                <a:gd name="T0" fmla="*/ 41 w 48"/>
                <a:gd name="T1" fmla="*/ 11 h 49"/>
                <a:gd name="T2" fmla="*/ 37 w 48"/>
                <a:gd name="T3" fmla="*/ 41 h 49"/>
                <a:gd name="T4" fmla="*/ 7 w 48"/>
                <a:gd name="T5" fmla="*/ 37 h 49"/>
                <a:gd name="T6" fmla="*/ 11 w 48"/>
                <a:gd name="T7" fmla="*/ 7 h 49"/>
                <a:gd name="T8" fmla="*/ 41 w 48"/>
                <a:gd name="T9" fmla="*/ 11 h 49"/>
              </a:gdLst>
              <a:ahLst/>
              <a:cxnLst>
                <a:cxn ang="0">
                  <a:pos x="T0" y="T1"/>
                </a:cxn>
                <a:cxn ang="0">
                  <a:pos x="T2" y="T3"/>
                </a:cxn>
                <a:cxn ang="0">
                  <a:pos x="T4" y="T5"/>
                </a:cxn>
                <a:cxn ang="0">
                  <a:pos x="T6" y="T7"/>
                </a:cxn>
                <a:cxn ang="0">
                  <a:pos x="T8" y="T9"/>
                </a:cxn>
              </a:cxnLst>
              <a:rect l="0" t="0" r="r" b="b"/>
              <a:pathLst>
                <a:path w="48" h="49">
                  <a:moveTo>
                    <a:pt x="41" y="11"/>
                  </a:moveTo>
                  <a:cubicBezTo>
                    <a:pt x="48" y="21"/>
                    <a:pt x="46" y="34"/>
                    <a:pt x="37" y="41"/>
                  </a:cubicBezTo>
                  <a:cubicBezTo>
                    <a:pt x="27" y="49"/>
                    <a:pt x="14" y="47"/>
                    <a:pt x="7" y="37"/>
                  </a:cubicBezTo>
                  <a:cubicBezTo>
                    <a:pt x="0" y="28"/>
                    <a:pt x="2" y="14"/>
                    <a:pt x="11" y="7"/>
                  </a:cubicBezTo>
                  <a:cubicBezTo>
                    <a:pt x="21" y="0"/>
                    <a:pt x="34" y="2"/>
                    <a:pt x="41" y="11"/>
                  </a:cubicBezTo>
                  <a:close/>
                </a:path>
              </a:pathLst>
            </a:custGeom>
            <a:solidFill>
              <a:srgbClr val="ED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88" name="Freeform 257"/>
          <p:cNvSpPr/>
          <p:nvPr/>
        </p:nvSpPr>
        <p:spPr bwMode="auto">
          <a:xfrm>
            <a:off x="655641" y="2209001"/>
            <a:ext cx="1094587" cy="442565"/>
          </a:xfrm>
          <a:custGeom>
            <a:avLst/>
            <a:gdLst>
              <a:gd name="T0" fmla="*/ 496 w 993"/>
              <a:gd name="T1" fmla="*/ 0 h 402"/>
              <a:gd name="T2" fmla="*/ 0 w 993"/>
              <a:gd name="T3" fmla="*/ 402 h 402"/>
              <a:gd name="T4" fmla="*/ 993 w 993"/>
              <a:gd name="T5" fmla="*/ 402 h 402"/>
              <a:gd name="T6" fmla="*/ 496 w 993"/>
              <a:gd name="T7" fmla="*/ 0 h 402"/>
            </a:gdLst>
            <a:ahLst/>
            <a:cxnLst>
              <a:cxn ang="0">
                <a:pos x="T0" y="T1"/>
              </a:cxn>
              <a:cxn ang="0">
                <a:pos x="T2" y="T3"/>
              </a:cxn>
              <a:cxn ang="0">
                <a:pos x="T4" y="T5"/>
              </a:cxn>
              <a:cxn ang="0">
                <a:pos x="T6" y="T7"/>
              </a:cxn>
            </a:cxnLst>
            <a:rect l="0" t="0" r="r" b="b"/>
            <a:pathLst>
              <a:path w="993" h="402">
                <a:moveTo>
                  <a:pt x="496" y="0"/>
                </a:moveTo>
                <a:cubicBezTo>
                  <a:pt x="252" y="0"/>
                  <a:pt x="49" y="172"/>
                  <a:pt x="0" y="402"/>
                </a:cubicBezTo>
                <a:cubicBezTo>
                  <a:pt x="993" y="402"/>
                  <a:pt x="993" y="402"/>
                  <a:pt x="993" y="402"/>
                </a:cubicBezTo>
                <a:cubicBezTo>
                  <a:pt x="944" y="172"/>
                  <a:pt x="740" y="0"/>
                  <a:pt x="496" y="0"/>
                </a:cubicBezTo>
                <a:close/>
              </a:path>
            </a:pathLst>
          </a:custGeom>
          <a:solidFill>
            <a:srgbClr val="FFD4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9" name="Freeform 258"/>
          <p:cNvSpPr/>
          <p:nvPr/>
        </p:nvSpPr>
        <p:spPr bwMode="auto">
          <a:xfrm>
            <a:off x="643817" y="2651566"/>
            <a:ext cx="1118236" cy="675671"/>
          </a:xfrm>
          <a:custGeom>
            <a:avLst/>
            <a:gdLst>
              <a:gd name="T0" fmla="*/ 12 w 1016"/>
              <a:gd name="T1" fmla="*/ 0 h 614"/>
              <a:gd name="T2" fmla="*/ 0 w 1016"/>
              <a:gd name="T3" fmla="*/ 106 h 614"/>
              <a:gd name="T4" fmla="*/ 508 w 1016"/>
              <a:gd name="T5" fmla="*/ 614 h 614"/>
              <a:gd name="T6" fmla="*/ 1016 w 1016"/>
              <a:gd name="T7" fmla="*/ 106 h 614"/>
              <a:gd name="T8" fmla="*/ 1005 w 1016"/>
              <a:gd name="T9" fmla="*/ 0 h 614"/>
              <a:gd name="T10" fmla="*/ 12 w 1016"/>
              <a:gd name="T11" fmla="*/ 0 h 614"/>
            </a:gdLst>
            <a:ahLst/>
            <a:cxnLst>
              <a:cxn ang="0">
                <a:pos x="T0" y="T1"/>
              </a:cxn>
              <a:cxn ang="0">
                <a:pos x="T2" y="T3"/>
              </a:cxn>
              <a:cxn ang="0">
                <a:pos x="T4" y="T5"/>
              </a:cxn>
              <a:cxn ang="0">
                <a:pos x="T6" y="T7"/>
              </a:cxn>
              <a:cxn ang="0">
                <a:pos x="T8" y="T9"/>
              </a:cxn>
              <a:cxn ang="0">
                <a:pos x="T10" y="T11"/>
              </a:cxn>
            </a:cxnLst>
            <a:rect l="0" t="0" r="r" b="b"/>
            <a:pathLst>
              <a:path w="1016" h="614">
                <a:moveTo>
                  <a:pt x="12" y="0"/>
                </a:moveTo>
                <a:cubicBezTo>
                  <a:pt x="4" y="34"/>
                  <a:pt x="0" y="70"/>
                  <a:pt x="0" y="106"/>
                </a:cubicBezTo>
                <a:cubicBezTo>
                  <a:pt x="0" y="387"/>
                  <a:pt x="228" y="614"/>
                  <a:pt x="508" y="614"/>
                </a:cubicBezTo>
                <a:cubicBezTo>
                  <a:pt x="789" y="614"/>
                  <a:pt x="1016" y="387"/>
                  <a:pt x="1016" y="106"/>
                </a:cubicBezTo>
                <a:cubicBezTo>
                  <a:pt x="1016" y="70"/>
                  <a:pt x="1012" y="34"/>
                  <a:pt x="1005" y="0"/>
                </a:cubicBezTo>
                <a:lnTo>
                  <a:pt x="12" y="0"/>
                </a:lnTo>
                <a:close/>
              </a:path>
            </a:pathLst>
          </a:custGeom>
          <a:solidFill>
            <a:srgbClr val="E0AF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452" name="组合 451"/>
          <p:cNvGrpSpPr/>
          <p:nvPr/>
        </p:nvGrpSpPr>
        <p:grpSpPr>
          <a:xfrm>
            <a:off x="824559" y="2210691"/>
            <a:ext cx="805739" cy="1005060"/>
            <a:chOff x="3997325" y="3481388"/>
            <a:chExt cx="757238" cy="944562"/>
          </a:xfrm>
        </p:grpSpPr>
        <p:sp>
          <p:nvSpPr>
            <p:cNvPr id="90" name="Freeform 259"/>
            <p:cNvSpPr/>
            <p:nvPr/>
          </p:nvSpPr>
          <p:spPr bwMode="auto">
            <a:xfrm>
              <a:off x="4162425" y="3863975"/>
              <a:ext cx="592138" cy="561975"/>
            </a:xfrm>
            <a:custGeom>
              <a:avLst/>
              <a:gdLst>
                <a:gd name="T0" fmla="*/ 207 w 572"/>
                <a:gd name="T1" fmla="*/ 166 h 543"/>
                <a:gd name="T2" fmla="*/ 89 w 572"/>
                <a:gd name="T3" fmla="*/ 199 h 543"/>
                <a:gd name="T4" fmla="*/ 30 w 572"/>
                <a:gd name="T5" fmla="*/ 243 h 543"/>
                <a:gd name="T6" fmla="*/ 19 w 572"/>
                <a:gd name="T7" fmla="*/ 321 h 543"/>
                <a:gd name="T8" fmla="*/ 162 w 572"/>
                <a:gd name="T9" fmla="*/ 514 h 543"/>
                <a:gd name="T10" fmla="*/ 241 w 572"/>
                <a:gd name="T11" fmla="*/ 525 h 543"/>
                <a:gd name="T12" fmla="*/ 300 w 572"/>
                <a:gd name="T13" fmla="*/ 481 h 543"/>
                <a:gd name="T14" fmla="*/ 365 w 572"/>
                <a:gd name="T15" fmla="*/ 377 h 543"/>
                <a:gd name="T16" fmla="*/ 483 w 572"/>
                <a:gd name="T17" fmla="*/ 344 h 543"/>
                <a:gd name="T18" fmla="*/ 542 w 572"/>
                <a:gd name="T19" fmla="*/ 300 h 543"/>
                <a:gd name="T20" fmla="*/ 554 w 572"/>
                <a:gd name="T21" fmla="*/ 222 h 543"/>
                <a:gd name="T22" fmla="*/ 410 w 572"/>
                <a:gd name="T23" fmla="*/ 30 h 543"/>
                <a:gd name="T24" fmla="*/ 332 w 572"/>
                <a:gd name="T25" fmla="*/ 19 h 543"/>
                <a:gd name="T26" fmla="*/ 272 w 572"/>
                <a:gd name="T27" fmla="*/ 63 h 543"/>
                <a:gd name="T28" fmla="*/ 207 w 572"/>
                <a:gd name="T29" fmla="*/ 166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2" h="543">
                  <a:moveTo>
                    <a:pt x="207" y="166"/>
                  </a:moveTo>
                  <a:cubicBezTo>
                    <a:pt x="166" y="197"/>
                    <a:pt x="120" y="209"/>
                    <a:pt x="89" y="199"/>
                  </a:cubicBezTo>
                  <a:cubicBezTo>
                    <a:pt x="30" y="243"/>
                    <a:pt x="30" y="243"/>
                    <a:pt x="30" y="243"/>
                  </a:cubicBezTo>
                  <a:cubicBezTo>
                    <a:pt x="5" y="262"/>
                    <a:pt x="0" y="297"/>
                    <a:pt x="19" y="321"/>
                  </a:cubicBezTo>
                  <a:cubicBezTo>
                    <a:pt x="162" y="514"/>
                    <a:pt x="162" y="514"/>
                    <a:pt x="162" y="514"/>
                  </a:cubicBezTo>
                  <a:cubicBezTo>
                    <a:pt x="181" y="538"/>
                    <a:pt x="216" y="543"/>
                    <a:pt x="241" y="525"/>
                  </a:cubicBezTo>
                  <a:cubicBezTo>
                    <a:pt x="300" y="481"/>
                    <a:pt x="300" y="481"/>
                    <a:pt x="300" y="481"/>
                  </a:cubicBezTo>
                  <a:cubicBezTo>
                    <a:pt x="299" y="449"/>
                    <a:pt x="324" y="408"/>
                    <a:pt x="365" y="377"/>
                  </a:cubicBezTo>
                  <a:cubicBezTo>
                    <a:pt x="406" y="346"/>
                    <a:pt x="452" y="335"/>
                    <a:pt x="483" y="344"/>
                  </a:cubicBezTo>
                  <a:cubicBezTo>
                    <a:pt x="542" y="300"/>
                    <a:pt x="542" y="300"/>
                    <a:pt x="542" y="300"/>
                  </a:cubicBezTo>
                  <a:cubicBezTo>
                    <a:pt x="567" y="282"/>
                    <a:pt x="572" y="247"/>
                    <a:pt x="554" y="222"/>
                  </a:cubicBezTo>
                  <a:cubicBezTo>
                    <a:pt x="410" y="30"/>
                    <a:pt x="410" y="30"/>
                    <a:pt x="410" y="30"/>
                  </a:cubicBezTo>
                  <a:cubicBezTo>
                    <a:pt x="392" y="5"/>
                    <a:pt x="356" y="0"/>
                    <a:pt x="332" y="19"/>
                  </a:cubicBezTo>
                  <a:cubicBezTo>
                    <a:pt x="272" y="63"/>
                    <a:pt x="272" y="63"/>
                    <a:pt x="272" y="63"/>
                  </a:cubicBezTo>
                  <a:cubicBezTo>
                    <a:pt x="273" y="95"/>
                    <a:pt x="249" y="136"/>
                    <a:pt x="207" y="166"/>
                  </a:cubicBezTo>
                  <a:close/>
                </a:path>
              </a:pathLst>
            </a:custGeom>
            <a:solidFill>
              <a:srgbClr val="CB4D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1" name="Freeform 260"/>
            <p:cNvSpPr/>
            <p:nvPr/>
          </p:nvSpPr>
          <p:spPr bwMode="auto">
            <a:xfrm>
              <a:off x="4260850" y="3949700"/>
              <a:ext cx="427038" cy="371475"/>
            </a:xfrm>
            <a:custGeom>
              <a:avLst/>
              <a:gdLst>
                <a:gd name="T0" fmla="*/ 314 w 413"/>
                <a:gd name="T1" fmla="*/ 6 h 358"/>
                <a:gd name="T2" fmla="*/ 341 w 413"/>
                <a:gd name="T3" fmla="*/ 10 h 358"/>
                <a:gd name="T4" fmla="*/ 407 w 413"/>
                <a:gd name="T5" fmla="*/ 99 h 358"/>
                <a:gd name="T6" fmla="*/ 403 w 413"/>
                <a:gd name="T7" fmla="*/ 125 h 358"/>
                <a:gd name="T8" fmla="*/ 98 w 413"/>
                <a:gd name="T9" fmla="*/ 352 h 358"/>
                <a:gd name="T10" fmla="*/ 72 w 413"/>
                <a:gd name="T11" fmla="*/ 348 h 358"/>
                <a:gd name="T12" fmla="*/ 6 w 413"/>
                <a:gd name="T13" fmla="*/ 259 h 358"/>
                <a:gd name="T14" fmla="*/ 10 w 413"/>
                <a:gd name="T15" fmla="*/ 233 h 358"/>
                <a:gd name="T16" fmla="*/ 314 w 413"/>
                <a:gd name="T17" fmla="*/ 6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3" h="358">
                  <a:moveTo>
                    <a:pt x="314" y="6"/>
                  </a:moveTo>
                  <a:cubicBezTo>
                    <a:pt x="323" y="0"/>
                    <a:pt x="334" y="2"/>
                    <a:pt x="341" y="10"/>
                  </a:cubicBezTo>
                  <a:cubicBezTo>
                    <a:pt x="407" y="99"/>
                    <a:pt x="407" y="99"/>
                    <a:pt x="407" y="99"/>
                  </a:cubicBezTo>
                  <a:cubicBezTo>
                    <a:pt x="413" y="107"/>
                    <a:pt x="411" y="119"/>
                    <a:pt x="403" y="125"/>
                  </a:cubicBezTo>
                  <a:cubicBezTo>
                    <a:pt x="98" y="352"/>
                    <a:pt x="98" y="352"/>
                    <a:pt x="98" y="352"/>
                  </a:cubicBezTo>
                  <a:cubicBezTo>
                    <a:pt x="90" y="358"/>
                    <a:pt x="78" y="356"/>
                    <a:pt x="72" y="348"/>
                  </a:cubicBezTo>
                  <a:cubicBezTo>
                    <a:pt x="6" y="259"/>
                    <a:pt x="6" y="259"/>
                    <a:pt x="6" y="259"/>
                  </a:cubicBezTo>
                  <a:cubicBezTo>
                    <a:pt x="0" y="251"/>
                    <a:pt x="1" y="239"/>
                    <a:pt x="10" y="233"/>
                  </a:cubicBezTo>
                  <a:lnTo>
                    <a:pt x="314" y="6"/>
                  </a:lnTo>
                  <a:close/>
                </a:path>
              </a:pathLst>
            </a:custGeom>
            <a:solidFill>
              <a:srgbClr val="FFF9F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2" name="Freeform 261"/>
            <p:cNvSpPr/>
            <p:nvPr/>
          </p:nvSpPr>
          <p:spPr bwMode="auto">
            <a:xfrm>
              <a:off x="4270375" y="3960813"/>
              <a:ext cx="404813" cy="346075"/>
            </a:xfrm>
            <a:custGeom>
              <a:avLst/>
              <a:gdLst>
                <a:gd name="T0" fmla="*/ 207 w 255"/>
                <a:gd name="T1" fmla="*/ 0 h 218"/>
                <a:gd name="T2" fmla="*/ 255 w 255"/>
                <a:gd name="T3" fmla="*/ 64 h 218"/>
                <a:gd name="T4" fmla="*/ 47 w 255"/>
                <a:gd name="T5" fmla="*/ 218 h 218"/>
                <a:gd name="T6" fmla="*/ 0 w 255"/>
                <a:gd name="T7" fmla="*/ 154 h 218"/>
                <a:gd name="T8" fmla="*/ 207 w 255"/>
                <a:gd name="T9" fmla="*/ 0 h 218"/>
              </a:gdLst>
              <a:ahLst/>
              <a:cxnLst>
                <a:cxn ang="0">
                  <a:pos x="T0" y="T1"/>
                </a:cxn>
                <a:cxn ang="0">
                  <a:pos x="T2" y="T3"/>
                </a:cxn>
                <a:cxn ang="0">
                  <a:pos x="T4" y="T5"/>
                </a:cxn>
                <a:cxn ang="0">
                  <a:pos x="T6" y="T7"/>
                </a:cxn>
                <a:cxn ang="0">
                  <a:pos x="T8" y="T9"/>
                </a:cxn>
              </a:cxnLst>
              <a:rect l="0" t="0" r="r" b="b"/>
              <a:pathLst>
                <a:path w="255" h="218">
                  <a:moveTo>
                    <a:pt x="207" y="0"/>
                  </a:moveTo>
                  <a:lnTo>
                    <a:pt x="255" y="64"/>
                  </a:lnTo>
                  <a:lnTo>
                    <a:pt x="47" y="218"/>
                  </a:lnTo>
                  <a:lnTo>
                    <a:pt x="0" y="154"/>
                  </a:lnTo>
                  <a:lnTo>
                    <a:pt x="207" y="0"/>
                  </a:lnTo>
                  <a:close/>
                </a:path>
              </a:pathLst>
            </a:custGeom>
            <a:solidFill>
              <a:srgbClr val="D2D3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3" name="Freeform 262"/>
            <p:cNvSpPr/>
            <p:nvPr/>
          </p:nvSpPr>
          <p:spPr bwMode="auto">
            <a:xfrm>
              <a:off x="4325938" y="4035425"/>
              <a:ext cx="349250" cy="271463"/>
            </a:xfrm>
            <a:custGeom>
              <a:avLst/>
              <a:gdLst>
                <a:gd name="T0" fmla="*/ 208 w 220"/>
                <a:gd name="T1" fmla="*/ 0 h 171"/>
                <a:gd name="T2" fmla="*/ 220 w 220"/>
                <a:gd name="T3" fmla="*/ 17 h 171"/>
                <a:gd name="T4" fmla="*/ 12 w 220"/>
                <a:gd name="T5" fmla="*/ 171 h 171"/>
                <a:gd name="T6" fmla="*/ 0 w 220"/>
                <a:gd name="T7" fmla="*/ 154 h 171"/>
                <a:gd name="T8" fmla="*/ 208 w 220"/>
                <a:gd name="T9" fmla="*/ 0 h 171"/>
              </a:gdLst>
              <a:ahLst/>
              <a:cxnLst>
                <a:cxn ang="0">
                  <a:pos x="T0" y="T1"/>
                </a:cxn>
                <a:cxn ang="0">
                  <a:pos x="T2" y="T3"/>
                </a:cxn>
                <a:cxn ang="0">
                  <a:pos x="T4" y="T5"/>
                </a:cxn>
                <a:cxn ang="0">
                  <a:pos x="T6" y="T7"/>
                </a:cxn>
                <a:cxn ang="0">
                  <a:pos x="T8" y="T9"/>
                </a:cxn>
              </a:cxnLst>
              <a:rect l="0" t="0" r="r" b="b"/>
              <a:pathLst>
                <a:path w="220" h="171">
                  <a:moveTo>
                    <a:pt x="208" y="0"/>
                  </a:moveTo>
                  <a:lnTo>
                    <a:pt x="220" y="17"/>
                  </a:lnTo>
                  <a:lnTo>
                    <a:pt x="12" y="171"/>
                  </a:lnTo>
                  <a:lnTo>
                    <a:pt x="0" y="154"/>
                  </a:lnTo>
                  <a:lnTo>
                    <a:pt x="208" y="0"/>
                  </a:lnTo>
                  <a:close/>
                </a:path>
              </a:pathLst>
            </a:custGeom>
            <a:solidFill>
              <a:srgbClr val="BDB9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4" name="Freeform 263"/>
            <p:cNvSpPr/>
            <p:nvPr/>
          </p:nvSpPr>
          <p:spPr bwMode="auto">
            <a:xfrm>
              <a:off x="4411663" y="4079875"/>
              <a:ext cx="90488" cy="90488"/>
            </a:xfrm>
            <a:custGeom>
              <a:avLst/>
              <a:gdLst>
                <a:gd name="T0" fmla="*/ 21 w 87"/>
                <a:gd name="T1" fmla="*/ 13 h 87"/>
                <a:gd name="T2" fmla="*/ 74 w 87"/>
                <a:gd name="T3" fmla="*/ 21 h 87"/>
                <a:gd name="T4" fmla="*/ 67 w 87"/>
                <a:gd name="T5" fmla="*/ 74 h 87"/>
                <a:gd name="T6" fmla="*/ 13 w 87"/>
                <a:gd name="T7" fmla="*/ 66 h 87"/>
                <a:gd name="T8" fmla="*/ 21 w 87"/>
                <a:gd name="T9" fmla="*/ 13 h 87"/>
              </a:gdLst>
              <a:ahLst/>
              <a:cxnLst>
                <a:cxn ang="0">
                  <a:pos x="T0" y="T1"/>
                </a:cxn>
                <a:cxn ang="0">
                  <a:pos x="T2" y="T3"/>
                </a:cxn>
                <a:cxn ang="0">
                  <a:pos x="T4" y="T5"/>
                </a:cxn>
                <a:cxn ang="0">
                  <a:pos x="T6" y="T7"/>
                </a:cxn>
                <a:cxn ang="0">
                  <a:pos x="T8" y="T9"/>
                </a:cxn>
              </a:cxnLst>
              <a:rect l="0" t="0" r="r" b="b"/>
              <a:pathLst>
                <a:path w="87" h="87">
                  <a:moveTo>
                    <a:pt x="21" y="13"/>
                  </a:moveTo>
                  <a:cubicBezTo>
                    <a:pt x="38" y="0"/>
                    <a:pt x="62" y="4"/>
                    <a:pt x="74" y="21"/>
                  </a:cubicBezTo>
                  <a:cubicBezTo>
                    <a:pt x="87" y="38"/>
                    <a:pt x="83" y="61"/>
                    <a:pt x="67" y="74"/>
                  </a:cubicBezTo>
                  <a:cubicBezTo>
                    <a:pt x="50" y="87"/>
                    <a:pt x="26" y="83"/>
                    <a:pt x="13" y="66"/>
                  </a:cubicBezTo>
                  <a:cubicBezTo>
                    <a:pt x="0" y="49"/>
                    <a:pt x="4" y="26"/>
                    <a:pt x="21" y="13"/>
                  </a:cubicBezTo>
                  <a:close/>
                </a:path>
              </a:pathLst>
            </a:custGeom>
            <a:solidFill>
              <a:srgbClr val="4848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5" name="Freeform 264"/>
            <p:cNvSpPr/>
            <p:nvPr/>
          </p:nvSpPr>
          <p:spPr bwMode="auto">
            <a:xfrm>
              <a:off x="3998913" y="3911600"/>
              <a:ext cx="234950" cy="303213"/>
            </a:xfrm>
            <a:custGeom>
              <a:avLst/>
              <a:gdLst>
                <a:gd name="T0" fmla="*/ 4 w 227"/>
                <a:gd name="T1" fmla="*/ 293 h 293"/>
                <a:gd name="T2" fmla="*/ 5 w 227"/>
                <a:gd name="T3" fmla="*/ 293 h 293"/>
                <a:gd name="T4" fmla="*/ 17 w 227"/>
                <a:gd name="T5" fmla="*/ 293 h 293"/>
                <a:gd name="T6" fmla="*/ 227 w 227"/>
                <a:gd name="T7" fmla="*/ 79 h 293"/>
                <a:gd name="T8" fmla="*/ 95 w 227"/>
                <a:gd name="T9" fmla="*/ 0 h 293"/>
                <a:gd name="T10" fmla="*/ 0 w 227"/>
                <a:gd name="T11" fmla="*/ 292 h 293"/>
                <a:gd name="T12" fmla="*/ 4 w 227"/>
                <a:gd name="T13" fmla="*/ 293 h 293"/>
              </a:gdLst>
              <a:ahLst/>
              <a:cxnLst>
                <a:cxn ang="0">
                  <a:pos x="T0" y="T1"/>
                </a:cxn>
                <a:cxn ang="0">
                  <a:pos x="T2" y="T3"/>
                </a:cxn>
                <a:cxn ang="0">
                  <a:pos x="T4" y="T5"/>
                </a:cxn>
                <a:cxn ang="0">
                  <a:pos x="T6" y="T7"/>
                </a:cxn>
                <a:cxn ang="0">
                  <a:pos x="T8" y="T9"/>
                </a:cxn>
                <a:cxn ang="0">
                  <a:pos x="T10" y="T11"/>
                </a:cxn>
                <a:cxn ang="0">
                  <a:pos x="T12" y="T13"/>
                </a:cxn>
              </a:cxnLst>
              <a:rect l="0" t="0" r="r" b="b"/>
              <a:pathLst>
                <a:path w="227" h="293">
                  <a:moveTo>
                    <a:pt x="4" y="293"/>
                  </a:moveTo>
                  <a:cubicBezTo>
                    <a:pt x="5" y="293"/>
                    <a:pt x="5" y="293"/>
                    <a:pt x="5" y="293"/>
                  </a:cubicBezTo>
                  <a:cubicBezTo>
                    <a:pt x="10" y="290"/>
                    <a:pt x="14" y="291"/>
                    <a:pt x="17" y="293"/>
                  </a:cubicBezTo>
                  <a:cubicBezTo>
                    <a:pt x="227" y="79"/>
                    <a:pt x="227" y="79"/>
                    <a:pt x="227" y="79"/>
                  </a:cubicBezTo>
                  <a:cubicBezTo>
                    <a:pt x="95" y="0"/>
                    <a:pt x="95" y="0"/>
                    <a:pt x="95" y="0"/>
                  </a:cubicBezTo>
                  <a:cubicBezTo>
                    <a:pt x="0" y="292"/>
                    <a:pt x="0" y="292"/>
                    <a:pt x="0" y="292"/>
                  </a:cubicBezTo>
                  <a:cubicBezTo>
                    <a:pt x="2" y="292"/>
                    <a:pt x="3" y="293"/>
                    <a:pt x="4" y="293"/>
                  </a:cubicBezTo>
                  <a:close/>
                </a:path>
              </a:pathLst>
            </a:custGeom>
            <a:solidFill>
              <a:srgbClr val="DEBE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6" name="Freeform 265"/>
            <p:cNvSpPr/>
            <p:nvPr/>
          </p:nvSpPr>
          <p:spPr bwMode="auto">
            <a:xfrm>
              <a:off x="3998913" y="3911600"/>
              <a:ext cx="187325" cy="303213"/>
            </a:xfrm>
            <a:custGeom>
              <a:avLst/>
              <a:gdLst>
                <a:gd name="T0" fmla="*/ 4 w 181"/>
                <a:gd name="T1" fmla="*/ 293 h 293"/>
                <a:gd name="T2" fmla="*/ 5 w 181"/>
                <a:gd name="T3" fmla="*/ 293 h 293"/>
                <a:gd name="T4" fmla="*/ 12 w 181"/>
                <a:gd name="T5" fmla="*/ 291 h 293"/>
                <a:gd name="T6" fmla="*/ 181 w 181"/>
                <a:gd name="T7" fmla="*/ 51 h 293"/>
                <a:gd name="T8" fmla="*/ 95 w 181"/>
                <a:gd name="T9" fmla="*/ 0 h 293"/>
                <a:gd name="T10" fmla="*/ 0 w 181"/>
                <a:gd name="T11" fmla="*/ 292 h 293"/>
                <a:gd name="T12" fmla="*/ 4 w 181"/>
                <a:gd name="T13" fmla="*/ 293 h 293"/>
              </a:gdLst>
              <a:ahLst/>
              <a:cxnLst>
                <a:cxn ang="0">
                  <a:pos x="T0" y="T1"/>
                </a:cxn>
                <a:cxn ang="0">
                  <a:pos x="T2" y="T3"/>
                </a:cxn>
                <a:cxn ang="0">
                  <a:pos x="T4" y="T5"/>
                </a:cxn>
                <a:cxn ang="0">
                  <a:pos x="T6" y="T7"/>
                </a:cxn>
                <a:cxn ang="0">
                  <a:pos x="T8" y="T9"/>
                </a:cxn>
                <a:cxn ang="0">
                  <a:pos x="T10" y="T11"/>
                </a:cxn>
                <a:cxn ang="0">
                  <a:pos x="T12" y="T13"/>
                </a:cxn>
              </a:cxnLst>
              <a:rect l="0" t="0" r="r" b="b"/>
              <a:pathLst>
                <a:path w="181" h="293">
                  <a:moveTo>
                    <a:pt x="4" y="293"/>
                  </a:moveTo>
                  <a:cubicBezTo>
                    <a:pt x="5" y="293"/>
                    <a:pt x="5" y="293"/>
                    <a:pt x="5" y="293"/>
                  </a:cubicBezTo>
                  <a:cubicBezTo>
                    <a:pt x="7" y="291"/>
                    <a:pt x="10" y="291"/>
                    <a:pt x="12" y="291"/>
                  </a:cubicBezTo>
                  <a:cubicBezTo>
                    <a:pt x="181" y="51"/>
                    <a:pt x="181" y="51"/>
                    <a:pt x="181" y="51"/>
                  </a:cubicBezTo>
                  <a:cubicBezTo>
                    <a:pt x="95" y="0"/>
                    <a:pt x="95" y="0"/>
                    <a:pt x="95" y="0"/>
                  </a:cubicBezTo>
                  <a:cubicBezTo>
                    <a:pt x="0" y="292"/>
                    <a:pt x="0" y="292"/>
                    <a:pt x="0" y="292"/>
                  </a:cubicBezTo>
                  <a:cubicBezTo>
                    <a:pt x="2" y="292"/>
                    <a:pt x="3" y="293"/>
                    <a:pt x="4" y="293"/>
                  </a:cubicBezTo>
                  <a:close/>
                </a:path>
              </a:pathLst>
            </a:custGeom>
            <a:solidFill>
              <a:srgbClr val="F1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7" name="Freeform 266"/>
            <p:cNvSpPr/>
            <p:nvPr/>
          </p:nvSpPr>
          <p:spPr bwMode="auto">
            <a:xfrm>
              <a:off x="3998913" y="3911600"/>
              <a:ext cx="142875" cy="303213"/>
            </a:xfrm>
            <a:custGeom>
              <a:avLst/>
              <a:gdLst>
                <a:gd name="T0" fmla="*/ 4 w 137"/>
                <a:gd name="T1" fmla="*/ 293 h 293"/>
                <a:gd name="T2" fmla="*/ 137 w 137"/>
                <a:gd name="T3" fmla="*/ 25 h 293"/>
                <a:gd name="T4" fmla="*/ 95 w 137"/>
                <a:gd name="T5" fmla="*/ 0 h 293"/>
                <a:gd name="T6" fmla="*/ 0 w 137"/>
                <a:gd name="T7" fmla="*/ 292 h 293"/>
                <a:gd name="T8" fmla="*/ 4 w 137"/>
                <a:gd name="T9" fmla="*/ 293 h 293"/>
              </a:gdLst>
              <a:ahLst/>
              <a:cxnLst>
                <a:cxn ang="0">
                  <a:pos x="T0" y="T1"/>
                </a:cxn>
                <a:cxn ang="0">
                  <a:pos x="T2" y="T3"/>
                </a:cxn>
                <a:cxn ang="0">
                  <a:pos x="T4" y="T5"/>
                </a:cxn>
                <a:cxn ang="0">
                  <a:pos x="T6" y="T7"/>
                </a:cxn>
                <a:cxn ang="0">
                  <a:pos x="T8" y="T9"/>
                </a:cxn>
              </a:cxnLst>
              <a:rect l="0" t="0" r="r" b="b"/>
              <a:pathLst>
                <a:path w="137" h="293">
                  <a:moveTo>
                    <a:pt x="4" y="293"/>
                  </a:moveTo>
                  <a:cubicBezTo>
                    <a:pt x="137" y="25"/>
                    <a:pt x="137" y="25"/>
                    <a:pt x="137" y="25"/>
                  </a:cubicBezTo>
                  <a:cubicBezTo>
                    <a:pt x="95" y="0"/>
                    <a:pt x="95" y="0"/>
                    <a:pt x="95" y="0"/>
                  </a:cubicBezTo>
                  <a:cubicBezTo>
                    <a:pt x="0" y="292"/>
                    <a:pt x="0" y="292"/>
                    <a:pt x="0" y="292"/>
                  </a:cubicBezTo>
                  <a:cubicBezTo>
                    <a:pt x="2" y="292"/>
                    <a:pt x="3" y="293"/>
                    <a:pt x="4" y="293"/>
                  </a:cubicBezTo>
                  <a:close/>
                </a:path>
              </a:pathLst>
            </a:custGeom>
            <a:solidFill>
              <a:srgbClr val="FAF6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8" name="Freeform 267"/>
            <p:cNvSpPr/>
            <p:nvPr/>
          </p:nvSpPr>
          <p:spPr bwMode="auto">
            <a:xfrm>
              <a:off x="3997325" y="4133850"/>
              <a:ext cx="73025" cy="95250"/>
            </a:xfrm>
            <a:custGeom>
              <a:avLst/>
              <a:gdLst>
                <a:gd name="T0" fmla="*/ 28 w 72"/>
                <a:gd name="T1" fmla="*/ 0 h 92"/>
                <a:gd name="T2" fmla="*/ 1 w 72"/>
                <a:gd name="T3" fmla="*/ 82 h 92"/>
                <a:gd name="T4" fmla="*/ 11 w 72"/>
                <a:gd name="T5" fmla="*/ 88 h 92"/>
                <a:gd name="T6" fmla="*/ 72 w 72"/>
                <a:gd name="T7" fmla="*/ 26 h 92"/>
                <a:gd name="T8" fmla="*/ 28 w 72"/>
                <a:gd name="T9" fmla="*/ 0 h 92"/>
              </a:gdLst>
              <a:ahLst/>
              <a:cxnLst>
                <a:cxn ang="0">
                  <a:pos x="T0" y="T1"/>
                </a:cxn>
                <a:cxn ang="0">
                  <a:pos x="T2" y="T3"/>
                </a:cxn>
                <a:cxn ang="0">
                  <a:pos x="T4" y="T5"/>
                </a:cxn>
                <a:cxn ang="0">
                  <a:pos x="T6" y="T7"/>
                </a:cxn>
                <a:cxn ang="0">
                  <a:pos x="T8" y="T9"/>
                </a:cxn>
              </a:cxnLst>
              <a:rect l="0" t="0" r="r" b="b"/>
              <a:pathLst>
                <a:path w="72" h="92">
                  <a:moveTo>
                    <a:pt x="28" y="0"/>
                  </a:moveTo>
                  <a:cubicBezTo>
                    <a:pt x="1" y="82"/>
                    <a:pt x="1" y="82"/>
                    <a:pt x="1" y="82"/>
                  </a:cubicBezTo>
                  <a:cubicBezTo>
                    <a:pt x="0" y="88"/>
                    <a:pt x="7" y="92"/>
                    <a:pt x="11" y="88"/>
                  </a:cubicBezTo>
                  <a:cubicBezTo>
                    <a:pt x="72" y="26"/>
                    <a:pt x="72" y="26"/>
                    <a:pt x="72" y="26"/>
                  </a:cubicBezTo>
                  <a:lnTo>
                    <a:pt x="28" y="0"/>
                  </a:lnTo>
                  <a:close/>
                </a:path>
              </a:pathLst>
            </a:custGeom>
            <a:solidFill>
              <a:srgbClr val="3945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9" name="Freeform 268"/>
            <p:cNvSpPr/>
            <p:nvPr/>
          </p:nvSpPr>
          <p:spPr bwMode="auto">
            <a:xfrm>
              <a:off x="4183063" y="3494088"/>
              <a:ext cx="339725" cy="509588"/>
            </a:xfrm>
            <a:custGeom>
              <a:avLst/>
              <a:gdLst>
                <a:gd name="T0" fmla="*/ 17 w 329"/>
                <a:gd name="T1" fmla="*/ 485 h 493"/>
                <a:gd name="T2" fmla="*/ 17 w 329"/>
                <a:gd name="T3" fmla="*/ 485 h 493"/>
                <a:gd name="T4" fmla="*/ 54 w 329"/>
                <a:gd name="T5" fmla="*/ 477 h 493"/>
                <a:gd name="T6" fmla="*/ 329 w 329"/>
                <a:gd name="T7" fmla="*/ 15 h 493"/>
                <a:gd name="T8" fmla="*/ 276 w 329"/>
                <a:gd name="T9" fmla="*/ 0 h 493"/>
                <a:gd name="T10" fmla="*/ 7 w 329"/>
                <a:gd name="T11" fmla="*/ 448 h 493"/>
                <a:gd name="T12" fmla="*/ 17 w 329"/>
                <a:gd name="T13" fmla="*/ 485 h 493"/>
              </a:gdLst>
              <a:ahLst/>
              <a:cxnLst>
                <a:cxn ang="0">
                  <a:pos x="T0" y="T1"/>
                </a:cxn>
                <a:cxn ang="0">
                  <a:pos x="T2" y="T3"/>
                </a:cxn>
                <a:cxn ang="0">
                  <a:pos x="T4" y="T5"/>
                </a:cxn>
                <a:cxn ang="0">
                  <a:pos x="T6" y="T7"/>
                </a:cxn>
                <a:cxn ang="0">
                  <a:pos x="T8" y="T9"/>
                </a:cxn>
                <a:cxn ang="0">
                  <a:pos x="T10" y="T11"/>
                </a:cxn>
                <a:cxn ang="0">
                  <a:pos x="T12" y="T13"/>
                </a:cxn>
              </a:cxnLst>
              <a:rect l="0" t="0" r="r" b="b"/>
              <a:pathLst>
                <a:path w="329" h="493">
                  <a:moveTo>
                    <a:pt x="17" y="485"/>
                  </a:moveTo>
                  <a:cubicBezTo>
                    <a:pt x="17" y="485"/>
                    <a:pt x="17" y="485"/>
                    <a:pt x="17" y="485"/>
                  </a:cubicBezTo>
                  <a:cubicBezTo>
                    <a:pt x="29" y="493"/>
                    <a:pt x="47" y="489"/>
                    <a:pt x="54" y="477"/>
                  </a:cubicBezTo>
                  <a:cubicBezTo>
                    <a:pt x="329" y="15"/>
                    <a:pt x="329" y="15"/>
                    <a:pt x="329" y="15"/>
                  </a:cubicBezTo>
                  <a:cubicBezTo>
                    <a:pt x="312" y="9"/>
                    <a:pt x="294" y="4"/>
                    <a:pt x="276" y="0"/>
                  </a:cubicBezTo>
                  <a:cubicBezTo>
                    <a:pt x="7" y="448"/>
                    <a:pt x="7" y="448"/>
                    <a:pt x="7" y="448"/>
                  </a:cubicBezTo>
                  <a:cubicBezTo>
                    <a:pt x="0" y="461"/>
                    <a:pt x="4" y="477"/>
                    <a:pt x="17" y="485"/>
                  </a:cubicBezTo>
                  <a:close/>
                </a:path>
              </a:pathLst>
            </a:custGeom>
            <a:solidFill>
              <a:srgbClr val="04786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0" name="Freeform 269"/>
            <p:cNvSpPr/>
            <p:nvPr/>
          </p:nvSpPr>
          <p:spPr bwMode="auto">
            <a:xfrm>
              <a:off x="4094163" y="3481388"/>
              <a:ext cx="317500" cy="466725"/>
            </a:xfrm>
            <a:custGeom>
              <a:avLst/>
              <a:gdLst>
                <a:gd name="T0" fmla="*/ 307 w 307"/>
                <a:gd name="T1" fmla="*/ 4 h 452"/>
                <a:gd name="T2" fmla="*/ 254 w 307"/>
                <a:gd name="T3" fmla="*/ 0 h 452"/>
                <a:gd name="T4" fmla="*/ 6 w 307"/>
                <a:gd name="T5" fmla="*/ 413 h 452"/>
                <a:gd name="T6" fmla="*/ 15 w 307"/>
                <a:gd name="T7" fmla="*/ 446 h 452"/>
                <a:gd name="T8" fmla="*/ 47 w 307"/>
                <a:gd name="T9" fmla="*/ 437 h 452"/>
                <a:gd name="T10" fmla="*/ 307 w 307"/>
                <a:gd name="T11" fmla="*/ 4 h 452"/>
              </a:gdLst>
              <a:ahLst/>
              <a:cxnLst>
                <a:cxn ang="0">
                  <a:pos x="T0" y="T1"/>
                </a:cxn>
                <a:cxn ang="0">
                  <a:pos x="T2" y="T3"/>
                </a:cxn>
                <a:cxn ang="0">
                  <a:pos x="T4" y="T5"/>
                </a:cxn>
                <a:cxn ang="0">
                  <a:pos x="T6" y="T7"/>
                </a:cxn>
                <a:cxn ang="0">
                  <a:pos x="T8" y="T9"/>
                </a:cxn>
                <a:cxn ang="0">
                  <a:pos x="T10" y="T11"/>
                </a:cxn>
              </a:cxnLst>
              <a:rect l="0" t="0" r="r" b="b"/>
              <a:pathLst>
                <a:path w="307" h="452">
                  <a:moveTo>
                    <a:pt x="307" y="4"/>
                  </a:moveTo>
                  <a:cubicBezTo>
                    <a:pt x="289" y="2"/>
                    <a:pt x="272" y="1"/>
                    <a:pt x="254" y="0"/>
                  </a:cubicBezTo>
                  <a:cubicBezTo>
                    <a:pt x="6" y="413"/>
                    <a:pt x="6" y="413"/>
                    <a:pt x="6" y="413"/>
                  </a:cubicBezTo>
                  <a:cubicBezTo>
                    <a:pt x="0" y="424"/>
                    <a:pt x="3" y="439"/>
                    <a:pt x="15" y="446"/>
                  </a:cubicBezTo>
                  <a:cubicBezTo>
                    <a:pt x="26" y="452"/>
                    <a:pt x="41" y="449"/>
                    <a:pt x="47" y="437"/>
                  </a:cubicBezTo>
                  <a:lnTo>
                    <a:pt x="307" y="4"/>
                  </a:lnTo>
                  <a:close/>
                </a:path>
              </a:pathLst>
            </a:custGeom>
            <a:solidFill>
              <a:srgbClr val="0EBD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1" name="Freeform 270"/>
            <p:cNvSpPr/>
            <p:nvPr/>
          </p:nvSpPr>
          <p:spPr bwMode="auto">
            <a:xfrm>
              <a:off x="4135438" y="3484563"/>
              <a:ext cx="333375" cy="492125"/>
            </a:xfrm>
            <a:custGeom>
              <a:avLst/>
              <a:gdLst>
                <a:gd name="T0" fmla="*/ 16 w 321"/>
                <a:gd name="T1" fmla="*/ 467 h 475"/>
                <a:gd name="T2" fmla="*/ 16 w 321"/>
                <a:gd name="T3" fmla="*/ 467 h 475"/>
                <a:gd name="T4" fmla="*/ 52 w 321"/>
                <a:gd name="T5" fmla="*/ 458 h 475"/>
                <a:gd name="T6" fmla="*/ 321 w 321"/>
                <a:gd name="T7" fmla="*/ 9 h 475"/>
                <a:gd name="T8" fmla="*/ 266 w 321"/>
                <a:gd name="T9" fmla="*/ 0 h 475"/>
                <a:gd name="T10" fmla="*/ 7 w 321"/>
                <a:gd name="T11" fmla="*/ 432 h 475"/>
                <a:gd name="T12" fmla="*/ 16 w 321"/>
                <a:gd name="T13" fmla="*/ 467 h 475"/>
              </a:gdLst>
              <a:ahLst/>
              <a:cxnLst>
                <a:cxn ang="0">
                  <a:pos x="T0" y="T1"/>
                </a:cxn>
                <a:cxn ang="0">
                  <a:pos x="T2" y="T3"/>
                </a:cxn>
                <a:cxn ang="0">
                  <a:pos x="T4" y="T5"/>
                </a:cxn>
                <a:cxn ang="0">
                  <a:pos x="T6" y="T7"/>
                </a:cxn>
                <a:cxn ang="0">
                  <a:pos x="T8" y="T9"/>
                </a:cxn>
                <a:cxn ang="0">
                  <a:pos x="T10" y="T11"/>
                </a:cxn>
                <a:cxn ang="0">
                  <a:pos x="T12" y="T13"/>
                </a:cxn>
              </a:cxnLst>
              <a:rect l="0" t="0" r="r" b="b"/>
              <a:pathLst>
                <a:path w="321" h="475">
                  <a:moveTo>
                    <a:pt x="16" y="467"/>
                  </a:moveTo>
                  <a:cubicBezTo>
                    <a:pt x="16" y="467"/>
                    <a:pt x="16" y="467"/>
                    <a:pt x="16" y="467"/>
                  </a:cubicBezTo>
                  <a:cubicBezTo>
                    <a:pt x="29" y="475"/>
                    <a:pt x="44" y="471"/>
                    <a:pt x="52" y="458"/>
                  </a:cubicBezTo>
                  <a:cubicBezTo>
                    <a:pt x="321" y="9"/>
                    <a:pt x="321" y="9"/>
                    <a:pt x="321" y="9"/>
                  </a:cubicBezTo>
                  <a:cubicBezTo>
                    <a:pt x="303" y="5"/>
                    <a:pt x="285" y="2"/>
                    <a:pt x="266" y="0"/>
                  </a:cubicBezTo>
                  <a:cubicBezTo>
                    <a:pt x="7" y="432"/>
                    <a:pt x="7" y="432"/>
                    <a:pt x="7" y="432"/>
                  </a:cubicBezTo>
                  <a:cubicBezTo>
                    <a:pt x="0" y="444"/>
                    <a:pt x="4" y="460"/>
                    <a:pt x="16" y="467"/>
                  </a:cubicBezTo>
                  <a:close/>
                </a:path>
              </a:pathLst>
            </a:custGeom>
            <a:solidFill>
              <a:srgbClr val="07AA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02" name="Oval 271"/>
          <p:cNvSpPr>
            <a:spLocks noChangeArrowheads="1"/>
          </p:cNvSpPr>
          <p:nvPr/>
        </p:nvSpPr>
        <p:spPr bwMode="auto">
          <a:xfrm>
            <a:off x="2009235" y="3450547"/>
            <a:ext cx="1118236" cy="1118236"/>
          </a:xfrm>
          <a:prstGeom prst="ellipse">
            <a:avLst/>
          </a:prstGeom>
          <a:solidFill>
            <a:srgbClr val="F79E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455" name="组合 454"/>
          <p:cNvGrpSpPr/>
          <p:nvPr/>
        </p:nvGrpSpPr>
        <p:grpSpPr>
          <a:xfrm>
            <a:off x="2267680" y="3658316"/>
            <a:ext cx="592902" cy="908778"/>
            <a:chOff x="5230813" y="4841875"/>
            <a:chExt cx="557213" cy="854075"/>
          </a:xfrm>
        </p:grpSpPr>
        <p:sp>
          <p:nvSpPr>
            <p:cNvPr id="103" name="Freeform 272"/>
            <p:cNvSpPr/>
            <p:nvPr/>
          </p:nvSpPr>
          <p:spPr bwMode="auto">
            <a:xfrm>
              <a:off x="5283200" y="5235575"/>
              <a:ext cx="150813" cy="334963"/>
            </a:xfrm>
            <a:custGeom>
              <a:avLst/>
              <a:gdLst>
                <a:gd name="T0" fmla="*/ 35 w 147"/>
                <a:gd name="T1" fmla="*/ 324 h 324"/>
                <a:gd name="T2" fmla="*/ 0 w 147"/>
                <a:gd name="T3" fmla="*/ 13 h 324"/>
                <a:gd name="T4" fmla="*/ 107 w 147"/>
                <a:gd name="T5" fmla="*/ 0 h 324"/>
                <a:gd name="T6" fmla="*/ 147 w 147"/>
                <a:gd name="T7" fmla="*/ 311 h 324"/>
                <a:gd name="T8" fmla="*/ 35 w 147"/>
                <a:gd name="T9" fmla="*/ 324 h 324"/>
              </a:gdLst>
              <a:ahLst/>
              <a:cxnLst>
                <a:cxn ang="0">
                  <a:pos x="T0" y="T1"/>
                </a:cxn>
                <a:cxn ang="0">
                  <a:pos x="T2" y="T3"/>
                </a:cxn>
                <a:cxn ang="0">
                  <a:pos x="T4" y="T5"/>
                </a:cxn>
                <a:cxn ang="0">
                  <a:pos x="T6" y="T7"/>
                </a:cxn>
                <a:cxn ang="0">
                  <a:pos x="T8" y="T9"/>
                </a:cxn>
              </a:cxnLst>
              <a:rect l="0" t="0" r="r" b="b"/>
              <a:pathLst>
                <a:path w="147" h="324">
                  <a:moveTo>
                    <a:pt x="35" y="324"/>
                  </a:moveTo>
                  <a:cubicBezTo>
                    <a:pt x="22" y="216"/>
                    <a:pt x="11" y="112"/>
                    <a:pt x="0" y="13"/>
                  </a:cubicBezTo>
                  <a:cubicBezTo>
                    <a:pt x="107" y="0"/>
                    <a:pt x="107" y="0"/>
                    <a:pt x="107" y="0"/>
                  </a:cubicBezTo>
                  <a:cubicBezTo>
                    <a:pt x="120" y="99"/>
                    <a:pt x="134" y="203"/>
                    <a:pt x="147" y="311"/>
                  </a:cubicBezTo>
                  <a:cubicBezTo>
                    <a:pt x="35" y="324"/>
                    <a:pt x="35" y="324"/>
                    <a:pt x="35" y="324"/>
                  </a:cubicBezTo>
                </a:path>
              </a:pathLst>
            </a:custGeom>
            <a:solidFill>
              <a:srgbClr val="ABAB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4" name="Freeform 273"/>
            <p:cNvSpPr/>
            <p:nvPr/>
          </p:nvSpPr>
          <p:spPr bwMode="auto">
            <a:xfrm>
              <a:off x="5283200" y="5241925"/>
              <a:ext cx="88900" cy="328613"/>
            </a:xfrm>
            <a:custGeom>
              <a:avLst/>
              <a:gdLst>
                <a:gd name="T0" fmla="*/ 87 w 87"/>
                <a:gd name="T1" fmla="*/ 311 h 317"/>
                <a:gd name="T2" fmla="*/ 35 w 87"/>
                <a:gd name="T3" fmla="*/ 317 h 317"/>
                <a:gd name="T4" fmla="*/ 0 w 87"/>
                <a:gd name="T5" fmla="*/ 6 h 317"/>
                <a:gd name="T6" fmla="*/ 50 w 87"/>
                <a:gd name="T7" fmla="*/ 0 h 317"/>
                <a:gd name="T8" fmla="*/ 87 w 87"/>
                <a:gd name="T9" fmla="*/ 311 h 317"/>
              </a:gdLst>
              <a:ahLst/>
              <a:cxnLst>
                <a:cxn ang="0">
                  <a:pos x="T0" y="T1"/>
                </a:cxn>
                <a:cxn ang="0">
                  <a:pos x="T2" y="T3"/>
                </a:cxn>
                <a:cxn ang="0">
                  <a:pos x="T4" y="T5"/>
                </a:cxn>
                <a:cxn ang="0">
                  <a:pos x="T6" y="T7"/>
                </a:cxn>
                <a:cxn ang="0">
                  <a:pos x="T8" y="T9"/>
                </a:cxn>
              </a:cxnLst>
              <a:rect l="0" t="0" r="r" b="b"/>
              <a:pathLst>
                <a:path w="87" h="317">
                  <a:moveTo>
                    <a:pt x="87" y="311"/>
                  </a:moveTo>
                  <a:cubicBezTo>
                    <a:pt x="35" y="317"/>
                    <a:pt x="35" y="317"/>
                    <a:pt x="35" y="317"/>
                  </a:cubicBezTo>
                  <a:cubicBezTo>
                    <a:pt x="22" y="209"/>
                    <a:pt x="11" y="105"/>
                    <a:pt x="0" y="6"/>
                  </a:cubicBezTo>
                  <a:cubicBezTo>
                    <a:pt x="50" y="0"/>
                    <a:pt x="50" y="0"/>
                    <a:pt x="50" y="0"/>
                  </a:cubicBezTo>
                  <a:lnTo>
                    <a:pt x="87" y="311"/>
                  </a:lnTo>
                  <a:close/>
                </a:path>
              </a:pathLst>
            </a:custGeom>
            <a:solidFill>
              <a:srgbClr val="958E8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5" name="Freeform 274"/>
            <p:cNvSpPr/>
            <p:nvPr/>
          </p:nvSpPr>
          <p:spPr bwMode="auto">
            <a:xfrm>
              <a:off x="5248275" y="5092700"/>
              <a:ext cx="182563" cy="155575"/>
            </a:xfrm>
            <a:custGeom>
              <a:avLst/>
              <a:gdLst>
                <a:gd name="T0" fmla="*/ 22 w 177"/>
                <a:gd name="T1" fmla="*/ 46 h 151"/>
                <a:gd name="T2" fmla="*/ 78 w 177"/>
                <a:gd name="T3" fmla="*/ 3 h 151"/>
                <a:gd name="T4" fmla="*/ 103 w 177"/>
                <a:gd name="T5" fmla="*/ 22 h 151"/>
                <a:gd name="T6" fmla="*/ 138 w 177"/>
                <a:gd name="T7" fmla="*/ 34 h 151"/>
                <a:gd name="T8" fmla="*/ 166 w 177"/>
                <a:gd name="T9" fmla="*/ 12 h 151"/>
                <a:gd name="T10" fmla="*/ 177 w 177"/>
                <a:gd name="T11" fmla="*/ 0 h 151"/>
                <a:gd name="T12" fmla="*/ 177 w 177"/>
                <a:gd name="T13" fmla="*/ 5 h 151"/>
                <a:gd name="T14" fmla="*/ 140 w 177"/>
                <a:gd name="T15" fmla="*/ 138 h 151"/>
                <a:gd name="T16" fmla="*/ 33 w 177"/>
                <a:gd name="T17" fmla="*/ 151 h 151"/>
                <a:gd name="T18" fmla="*/ 0 w 177"/>
                <a:gd name="T19" fmla="*/ 51 h 151"/>
                <a:gd name="T20" fmla="*/ 22 w 177"/>
                <a:gd name="T21" fmla="*/ 4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7" h="151">
                  <a:moveTo>
                    <a:pt x="22" y="46"/>
                  </a:moveTo>
                  <a:cubicBezTo>
                    <a:pt x="48" y="31"/>
                    <a:pt x="41" y="4"/>
                    <a:pt x="78" y="3"/>
                  </a:cubicBezTo>
                  <a:cubicBezTo>
                    <a:pt x="97" y="3"/>
                    <a:pt x="92" y="8"/>
                    <a:pt x="103" y="22"/>
                  </a:cubicBezTo>
                  <a:cubicBezTo>
                    <a:pt x="114" y="36"/>
                    <a:pt x="121" y="37"/>
                    <a:pt x="138" y="34"/>
                  </a:cubicBezTo>
                  <a:cubicBezTo>
                    <a:pt x="158" y="31"/>
                    <a:pt x="156" y="27"/>
                    <a:pt x="166" y="12"/>
                  </a:cubicBezTo>
                  <a:cubicBezTo>
                    <a:pt x="169" y="8"/>
                    <a:pt x="173" y="4"/>
                    <a:pt x="177" y="0"/>
                  </a:cubicBezTo>
                  <a:cubicBezTo>
                    <a:pt x="177" y="2"/>
                    <a:pt x="177" y="3"/>
                    <a:pt x="177" y="5"/>
                  </a:cubicBezTo>
                  <a:cubicBezTo>
                    <a:pt x="170" y="82"/>
                    <a:pt x="140" y="138"/>
                    <a:pt x="140" y="138"/>
                  </a:cubicBezTo>
                  <a:cubicBezTo>
                    <a:pt x="33" y="151"/>
                    <a:pt x="33" y="151"/>
                    <a:pt x="33" y="151"/>
                  </a:cubicBezTo>
                  <a:cubicBezTo>
                    <a:pt x="33" y="151"/>
                    <a:pt x="13" y="115"/>
                    <a:pt x="0" y="51"/>
                  </a:cubicBezTo>
                  <a:cubicBezTo>
                    <a:pt x="7" y="52"/>
                    <a:pt x="14" y="50"/>
                    <a:pt x="22" y="46"/>
                  </a:cubicBezTo>
                </a:path>
              </a:pathLst>
            </a:custGeom>
            <a:solidFill>
              <a:srgbClr val="2727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6" name="Freeform 275"/>
            <p:cNvSpPr/>
            <p:nvPr/>
          </p:nvSpPr>
          <p:spPr bwMode="auto">
            <a:xfrm>
              <a:off x="5230813" y="4841875"/>
              <a:ext cx="209550" cy="304800"/>
            </a:xfrm>
            <a:custGeom>
              <a:avLst/>
              <a:gdLst>
                <a:gd name="T0" fmla="*/ 183 w 203"/>
                <a:gd name="T1" fmla="*/ 254 h 294"/>
                <a:gd name="T2" fmla="*/ 155 w 203"/>
                <a:gd name="T3" fmla="*/ 276 h 294"/>
                <a:gd name="T4" fmla="*/ 120 w 203"/>
                <a:gd name="T5" fmla="*/ 264 h 294"/>
                <a:gd name="T6" fmla="*/ 95 w 203"/>
                <a:gd name="T7" fmla="*/ 245 h 294"/>
                <a:gd name="T8" fmla="*/ 39 w 203"/>
                <a:gd name="T9" fmla="*/ 288 h 294"/>
                <a:gd name="T10" fmla="*/ 17 w 203"/>
                <a:gd name="T11" fmla="*/ 293 h 294"/>
                <a:gd name="T12" fmla="*/ 12 w 203"/>
                <a:gd name="T13" fmla="*/ 262 h 294"/>
                <a:gd name="T14" fmla="*/ 84 w 203"/>
                <a:gd name="T15" fmla="*/ 0 h 294"/>
                <a:gd name="T16" fmla="*/ 194 w 203"/>
                <a:gd name="T17" fmla="*/ 242 h 294"/>
                <a:gd name="T18" fmla="*/ 183 w 203"/>
                <a:gd name="T19" fmla="*/ 254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94">
                  <a:moveTo>
                    <a:pt x="183" y="254"/>
                  </a:moveTo>
                  <a:cubicBezTo>
                    <a:pt x="173" y="269"/>
                    <a:pt x="175" y="273"/>
                    <a:pt x="155" y="276"/>
                  </a:cubicBezTo>
                  <a:cubicBezTo>
                    <a:pt x="138" y="279"/>
                    <a:pt x="131" y="278"/>
                    <a:pt x="120" y="264"/>
                  </a:cubicBezTo>
                  <a:cubicBezTo>
                    <a:pt x="109" y="250"/>
                    <a:pt x="114" y="245"/>
                    <a:pt x="95" y="245"/>
                  </a:cubicBezTo>
                  <a:cubicBezTo>
                    <a:pt x="58" y="246"/>
                    <a:pt x="65" y="273"/>
                    <a:pt x="39" y="288"/>
                  </a:cubicBezTo>
                  <a:cubicBezTo>
                    <a:pt x="31" y="292"/>
                    <a:pt x="24" y="294"/>
                    <a:pt x="17" y="293"/>
                  </a:cubicBezTo>
                  <a:cubicBezTo>
                    <a:pt x="15" y="283"/>
                    <a:pt x="13" y="273"/>
                    <a:pt x="12" y="262"/>
                  </a:cubicBezTo>
                  <a:cubicBezTo>
                    <a:pt x="0" y="178"/>
                    <a:pt x="115" y="107"/>
                    <a:pt x="84" y="0"/>
                  </a:cubicBezTo>
                  <a:cubicBezTo>
                    <a:pt x="84" y="0"/>
                    <a:pt x="203" y="111"/>
                    <a:pt x="194" y="242"/>
                  </a:cubicBezTo>
                  <a:cubicBezTo>
                    <a:pt x="190" y="246"/>
                    <a:pt x="186" y="250"/>
                    <a:pt x="183" y="254"/>
                  </a:cubicBezTo>
                </a:path>
              </a:pathLst>
            </a:custGeom>
            <a:solidFill>
              <a:srgbClr val="D62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7" name="Freeform 276"/>
            <p:cNvSpPr/>
            <p:nvPr/>
          </p:nvSpPr>
          <p:spPr bwMode="auto">
            <a:xfrm>
              <a:off x="5248275" y="5097463"/>
              <a:ext cx="87313" cy="150813"/>
            </a:xfrm>
            <a:custGeom>
              <a:avLst/>
              <a:gdLst>
                <a:gd name="T0" fmla="*/ 84 w 84"/>
                <a:gd name="T1" fmla="*/ 140 h 146"/>
                <a:gd name="T2" fmla="*/ 33 w 84"/>
                <a:gd name="T3" fmla="*/ 146 h 146"/>
                <a:gd name="T4" fmla="*/ 0 w 84"/>
                <a:gd name="T5" fmla="*/ 46 h 146"/>
                <a:gd name="T6" fmla="*/ 22 w 84"/>
                <a:gd name="T7" fmla="*/ 41 h 146"/>
                <a:gd name="T8" fmla="*/ 67 w 84"/>
                <a:gd name="T9" fmla="*/ 0 h 146"/>
                <a:gd name="T10" fmla="*/ 84 w 84"/>
                <a:gd name="T11" fmla="*/ 140 h 146"/>
              </a:gdLst>
              <a:ahLst/>
              <a:cxnLst>
                <a:cxn ang="0">
                  <a:pos x="T0" y="T1"/>
                </a:cxn>
                <a:cxn ang="0">
                  <a:pos x="T2" y="T3"/>
                </a:cxn>
                <a:cxn ang="0">
                  <a:pos x="T4" y="T5"/>
                </a:cxn>
                <a:cxn ang="0">
                  <a:pos x="T6" y="T7"/>
                </a:cxn>
                <a:cxn ang="0">
                  <a:pos x="T8" y="T9"/>
                </a:cxn>
                <a:cxn ang="0">
                  <a:pos x="T10" y="T11"/>
                </a:cxn>
              </a:cxnLst>
              <a:rect l="0" t="0" r="r" b="b"/>
              <a:pathLst>
                <a:path w="84" h="146">
                  <a:moveTo>
                    <a:pt x="84" y="140"/>
                  </a:moveTo>
                  <a:cubicBezTo>
                    <a:pt x="33" y="146"/>
                    <a:pt x="33" y="146"/>
                    <a:pt x="33" y="146"/>
                  </a:cubicBezTo>
                  <a:cubicBezTo>
                    <a:pt x="33" y="146"/>
                    <a:pt x="13" y="110"/>
                    <a:pt x="0" y="46"/>
                  </a:cubicBezTo>
                  <a:cubicBezTo>
                    <a:pt x="7" y="47"/>
                    <a:pt x="14" y="45"/>
                    <a:pt x="22" y="41"/>
                  </a:cubicBezTo>
                  <a:cubicBezTo>
                    <a:pt x="45" y="27"/>
                    <a:pt x="43" y="5"/>
                    <a:pt x="67" y="0"/>
                  </a:cubicBezTo>
                  <a:lnTo>
                    <a:pt x="84" y="140"/>
                  </a:lnTo>
                  <a:close/>
                </a:path>
              </a:pathLst>
            </a:custGeom>
            <a:solidFill>
              <a:srgbClr val="19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8" name="Freeform 277"/>
            <p:cNvSpPr/>
            <p:nvPr/>
          </p:nvSpPr>
          <p:spPr bwMode="auto">
            <a:xfrm>
              <a:off x="5235575" y="4959350"/>
              <a:ext cx="82550" cy="187325"/>
            </a:xfrm>
            <a:custGeom>
              <a:avLst/>
              <a:gdLst>
                <a:gd name="T0" fmla="*/ 79 w 79"/>
                <a:gd name="T1" fmla="*/ 133 h 180"/>
                <a:gd name="T2" fmla="*/ 34 w 79"/>
                <a:gd name="T3" fmla="*/ 174 h 180"/>
                <a:gd name="T4" fmla="*/ 12 w 79"/>
                <a:gd name="T5" fmla="*/ 179 h 180"/>
                <a:gd name="T6" fmla="*/ 7 w 79"/>
                <a:gd name="T7" fmla="*/ 148 h 180"/>
                <a:gd name="T8" fmla="*/ 63 w 79"/>
                <a:gd name="T9" fmla="*/ 0 h 180"/>
                <a:gd name="T10" fmla="*/ 79 w 79"/>
                <a:gd name="T11" fmla="*/ 133 h 180"/>
              </a:gdLst>
              <a:ahLst/>
              <a:cxnLst>
                <a:cxn ang="0">
                  <a:pos x="T0" y="T1"/>
                </a:cxn>
                <a:cxn ang="0">
                  <a:pos x="T2" y="T3"/>
                </a:cxn>
                <a:cxn ang="0">
                  <a:pos x="T4" y="T5"/>
                </a:cxn>
                <a:cxn ang="0">
                  <a:pos x="T6" y="T7"/>
                </a:cxn>
                <a:cxn ang="0">
                  <a:pos x="T8" y="T9"/>
                </a:cxn>
                <a:cxn ang="0">
                  <a:pos x="T10" y="T11"/>
                </a:cxn>
              </a:cxnLst>
              <a:rect l="0" t="0" r="r" b="b"/>
              <a:pathLst>
                <a:path w="79" h="180">
                  <a:moveTo>
                    <a:pt x="79" y="133"/>
                  </a:moveTo>
                  <a:cubicBezTo>
                    <a:pt x="55" y="138"/>
                    <a:pt x="57" y="160"/>
                    <a:pt x="34" y="174"/>
                  </a:cubicBezTo>
                  <a:cubicBezTo>
                    <a:pt x="26" y="178"/>
                    <a:pt x="19" y="180"/>
                    <a:pt x="12" y="179"/>
                  </a:cubicBezTo>
                  <a:cubicBezTo>
                    <a:pt x="10" y="169"/>
                    <a:pt x="8" y="159"/>
                    <a:pt x="7" y="148"/>
                  </a:cubicBezTo>
                  <a:cubicBezTo>
                    <a:pt x="0" y="98"/>
                    <a:pt x="38" y="52"/>
                    <a:pt x="63" y="0"/>
                  </a:cubicBezTo>
                  <a:lnTo>
                    <a:pt x="79" y="133"/>
                  </a:lnTo>
                  <a:close/>
                </a:path>
              </a:pathLst>
            </a:custGeom>
            <a:solidFill>
              <a:srgbClr val="C621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9" name="Rectangle 278"/>
            <p:cNvSpPr>
              <a:spLocks noChangeArrowheads="1"/>
            </p:cNvSpPr>
            <p:nvPr/>
          </p:nvSpPr>
          <p:spPr bwMode="auto">
            <a:xfrm>
              <a:off x="5343525" y="4894263"/>
              <a:ext cx="76200" cy="204788"/>
            </a:xfrm>
            <a:prstGeom prst="rect">
              <a:avLst/>
            </a:prstGeom>
            <a:solidFill>
              <a:srgbClr val="EB929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0" name="Freeform 279"/>
            <p:cNvSpPr/>
            <p:nvPr/>
          </p:nvSpPr>
          <p:spPr bwMode="auto">
            <a:xfrm>
              <a:off x="5576888" y="5108575"/>
              <a:ext cx="157163" cy="334963"/>
            </a:xfrm>
            <a:custGeom>
              <a:avLst/>
              <a:gdLst>
                <a:gd name="T0" fmla="*/ 0 w 152"/>
                <a:gd name="T1" fmla="*/ 310 h 325"/>
                <a:gd name="T2" fmla="*/ 45 w 152"/>
                <a:gd name="T3" fmla="*/ 0 h 325"/>
                <a:gd name="T4" fmla="*/ 152 w 152"/>
                <a:gd name="T5" fmla="*/ 15 h 325"/>
                <a:gd name="T6" fmla="*/ 111 w 152"/>
                <a:gd name="T7" fmla="*/ 325 h 325"/>
                <a:gd name="T8" fmla="*/ 0 w 152"/>
                <a:gd name="T9" fmla="*/ 310 h 325"/>
              </a:gdLst>
              <a:ahLst/>
              <a:cxnLst>
                <a:cxn ang="0">
                  <a:pos x="T0" y="T1"/>
                </a:cxn>
                <a:cxn ang="0">
                  <a:pos x="T2" y="T3"/>
                </a:cxn>
                <a:cxn ang="0">
                  <a:pos x="T4" y="T5"/>
                </a:cxn>
                <a:cxn ang="0">
                  <a:pos x="T6" y="T7"/>
                </a:cxn>
                <a:cxn ang="0">
                  <a:pos x="T8" y="T9"/>
                </a:cxn>
              </a:cxnLst>
              <a:rect l="0" t="0" r="r" b="b"/>
              <a:pathLst>
                <a:path w="152" h="325">
                  <a:moveTo>
                    <a:pt x="0" y="310"/>
                  </a:moveTo>
                  <a:cubicBezTo>
                    <a:pt x="15" y="202"/>
                    <a:pt x="30" y="98"/>
                    <a:pt x="45" y="0"/>
                  </a:cubicBezTo>
                  <a:cubicBezTo>
                    <a:pt x="152" y="15"/>
                    <a:pt x="152" y="15"/>
                    <a:pt x="152" y="15"/>
                  </a:cubicBezTo>
                  <a:cubicBezTo>
                    <a:pt x="140" y="113"/>
                    <a:pt x="126" y="217"/>
                    <a:pt x="111" y="325"/>
                  </a:cubicBezTo>
                  <a:cubicBezTo>
                    <a:pt x="0" y="310"/>
                    <a:pt x="0" y="310"/>
                    <a:pt x="0" y="310"/>
                  </a:cubicBezTo>
                </a:path>
              </a:pathLst>
            </a:custGeom>
            <a:solidFill>
              <a:srgbClr val="ABAB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1" name="Freeform 280"/>
            <p:cNvSpPr/>
            <p:nvPr/>
          </p:nvSpPr>
          <p:spPr bwMode="auto">
            <a:xfrm>
              <a:off x="5622925" y="4979988"/>
              <a:ext cx="138113" cy="142875"/>
            </a:xfrm>
            <a:custGeom>
              <a:avLst/>
              <a:gdLst>
                <a:gd name="T0" fmla="*/ 21 w 134"/>
                <a:gd name="T1" fmla="*/ 21 h 138"/>
                <a:gd name="T2" fmla="*/ 43 w 134"/>
                <a:gd name="T3" fmla="*/ 0 h 138"/>
                <a:gd name="T4" fmla="*/ 59 w 134"/>
                <a:gd name="T5" fmla="*/ 22 h 138"/>
                <a:gd name="T6" fmla="*/ 74 w 134"/>
                <a:gd name="T7" fmla="*/ 39 h 138"/>
                <a:gd name="T8" fmla="*/ 93 w 134"/>
                <a:gd name="T9" fmla="*/ 22 h 138"/>
                <a:gd name="T10" fmla="*/ 115 w 134"/>
                <a:gd name="T11" fmla="*/ 14 h 138"/>
                <a:gd name="T12" fmla="*/ 127 w 134"/>
                <a:gd name="T13" fmla="*/ 36 h 138"/>
                <a:gd name="T14" fmla="*/ 134 w 134"/>
                <a:gd name="T15" fmla="*/ 38 h 138"/>
                <a:gd name="T16" fmla="*/ 107 w 134"/>
                <a:gd name="T17" fmla="*/ 138 h 138"/>
                <a:gd name="T18" fmla="*/ 0 w 134"/>
                <a:gd name="T19" fmla="*/ 123 h 138"/>
                <a:gd name="T20" fmla="*/ 2 w 134"/>
                <a:gd name="T21" fmla="*/ 44 h 138"/>
                <a:gd name="T22" fmla="*/ 21 w 134"/>
                <a:gd name="T23" fmla="*/ 2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4" h="138">
                  <a:moveTo>
                    <a:pt x="21" y="21"/>
                  </a:moveTo>
                  <a:cubicBezTo>
                    <a:pt x="25" y="12"/>
                    <a:pt x="31" y="0"/>
                    <a:pt x="43" y="0"/>
                  </a:cubicBezTo>
                  <a:cubicBezTo>
                    <a:pt x="55" y="0"/>
                    <a:pt x="58" y="12"/>
                    <a:pt x="59" y="22"/>
                  </a:cubicBezTo>
                  <a:cubicBezTo>
                    <a:pt x="60" y="33"/>
                    <a:pt x="62" y="36"/>
                    <a:pt x="74" y="39"/>
                  </a:cubicBezTo>
                  <a:cubicBezTo>
                    <a:pt x="89" y="42"/>
                    <a:pt x="89" y="32"/>
                    <a:pt x="93" y="22"/>
                  </a:cubicBezTo>
                  <a:cubicBezTo>
                    <a:pt x="97" y="14"/>
                    <a:pt x="105" y="9"/>
                    <a:pt x="115" y="14"/>
                  </a:cubicBezTo>
                  <a:cubicBezTo>
                    <a:pt x="122" y="18"/>
                    <a:pt x="121" y="32"/>
                    <a:pt x="127" y="36"/>
                  </a:cubicBezTo>
                  <a:cubicBezTo>
                    <a:pt x="129" y="38"/>
                    <a:pt x="131" y="38"/>
                    <a:pt x="134" y="38"/>
                  </a:cubicBezTo>
                  <a:cubicBezTo>
                    <a:pt x="107" y="138"/>
                    <a:pt x="107" y="138"/>
                    <a:pt x="107" y="138"/>
                  </a:cubicBezTo>
                  <a:cubicBezTo>
                    <a:pt x="0" y="123"/>
                    <a:pt x="0" y="123"/>
                    <a:pt x="0" y="123"/>
                  </a:cubicBezTo>
                  <a:cubicBezTo>
                    <a:pt x="2" y="44"/>
                    <a:pt x="2" y="44"/>
                    <a:pt x="2" y="44"/>
                  </a:cubicBezTo>
                  <a:cubicBezTo>
                    <a:pt x="10" y="41"/>
                    <a:pt x="16" y="33"/>
                    <a:pt x="21" y="21"/>
                  </a:cubicBezTo>
                  <a:close/>
                </a:path>
              </a:pathLst>
            </a:custGeom>
            <a:solidFill>
              <a:srgbClr val="2727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2" name="Freeform 281"/>
            <p:cNvSpPr/>
            <p:nvPr/>
          </p:nvSpPr>
          <p:spPr bwMode="auto">
            <a:xfrm>
              <a:off x="5624513" y="4891088"/>
              <a:ext cx="163513" cy="134938"/>
            </a:xfrm>
            <a:custGeom>
              <a:avLst/>
              <a:gdLst>
                <a:gd name="T0" fmla="*/ 132 w 157"/>
                <a:gd name="T1" fmla="*/ 124 h 130"/>
                <a:gd name="T2" fmla="*/ 125 w 157"/>
                <a:gd name="T3" fmla="*/ 122 h 130"/>
                <a:gd name="T4" fmla="*/ 113 w 157"/>
                <a:gd name="T5" fmla="*/ 100 h 130"/>
                <a:gd name="T6" fmla="*/ 91 w 157"/>
                <a:gd name="T7" fmla="*/ 108 h 130"/>
                <a:gd name="T8" fmla="*/ 72 w 157"/>
                <a:gd name="T9" fmla="*/ 125 h 130"/>
                <a:gd name="T10" fmla="*/ 57 w 157"/>
                <a:gd name="T11" fmla="*/ 108 h 130"/>
                <a:gd name="T12" fmla="*/ 41 w 157"/>
                <a:gd name="T13" fmla="*/ 86 h 130"/>
                <a:gd name="T14" fmla="*/ 19 w 157"/>
                <a:gd name="T15" fmla="*/ 107 h 130"/>
                <a:gd name="T16" fmla="*/ 0 w 157"/>
                <a:gd name="T17" fmla="*/ 130 h 130"/>
                <a:gd name="T18" fmla="*/ 2 w 157"/>
                <a:gd name="T19" fmla="*/ 21 h 130"/>
                <a:gd name="T20" fmla="*/ 22 w 157"/>
                <a:gd name="T21" fmla="*/ 2 h 130"/>
                <a:gd name="T22" fmla="*/ 140 w 157"/>
                <a:gd name="T23" fmla="*/ 18 h 130"/>
                <a:gd name="T24" fmla="*/ 154 w 157"/>
                <a:gd name="T25" fmla="*/ 42 h 130"/>
                <a:gd name="T26" fmla="*/ 132 w 157"/>
                <a:gd name="T27" fmla="*/ 12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130">
                  <a:moveTo>
                    <a:pt x="132" y="124"/>
                  </a:moveTo>
                  <a:cubicBezTo>
                    <a:pt x="129" y="124"/>
                    <a:pt x="127" y="124"/>
                    <a:pt x="125" y="122"/>
                  </a:cubicBezTo>
                  <a:cubicBezTo>
                    <a:pt x="119" y="118"/>
                    <a:pt x="120" y="104"/>
                    <a:pt x="113" y="100"/>
                  </a:cubicBezTo>
                  <a:cubicBezTo>
                    <a:pt x="103" y="95"/>
                    <a:pt x="95" y="100"/>
                    <a:pt x="91" y="108"/>
                  </a:cubicBezTo>
                  <a:cubicBezTo>
                    <a:pt x="87" y="118"/>
                    <a:pt x="87" y="128"/>
                    <a:pt x="72" y="125"/>
                  </a:cubicBezTo>
                  <a:cubicBezTo>
                    <a:pt x="60" y="122"/>
                    <a:pt x="58" y="119"/>
                    <a:pt x="57" y="108"/>
                  </a:cubicBezTo>
                  <a:cubicBezTo>
                    <a:pt x="56" y="98"/>
                    <a:pt x="53" y="86"/>
                    <a:pt x="41" y="86"/>
                  </a:cubicBezTo>
                  <a:cubicBezTo>
                    <a:pt x="29" y="86"/>
                    <a:pt x="23" y="98"/>
                    <a:pt x="19" y="107"/>
                  </a:cubicBezTo>
                  <a:cubicBezTo>
                    <a:pt x="14" y="119"/>
                    <a:pt x="8" y="127"/>
                    <a:pt x="0" y="130"/>
                  </a:cubicBezTo>
                  <a:cubicBezTo>
                    <a:pt x="2" y="21"/>
                    <a:pt x="2" y="21"/>
                    <a:pt x="2" y="21"/>
                  </a:cubicBezTo>
                  <a:cubicBezTo>
                    <a:pt x="2" y="9"/>
                    <a:pt x="11" y="0"/>
                    <a:pt x="22" y="2"/>
                  </a:cubicBezTo>
                  <a:cubicBezTo>
                    <a:pt x="140" y="18"/>
                    <a:pt x="140" y="18"/>
                    <a:pt x="140" y="18"/>
                  </a:cubicBezTo>
                  <a:cubicBezTo>
                    <a:pt x="151" y="20"/>
                    <a:pt x="157" y="30"/>
                    <a:pt x="154" y="42"/>
                  </a:cubicBezTo>
                  <a:lnTo>
                    <a:pt x="132" y="124"/>
                  </a:lnTo>
                  <a:close/>
                </a:path>
              </a:pathLst>
            </a:custGeom>
            <a:solidFill>
              <a:srgbClr val="1BA0D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3" name="Freeform 282"/>
            <p:cNvSpPr/>
            <p:nvPr/>
          </p:nvSpPr>
          <p:spPr bwMode="auto">
            <a:xfrm>
              <a:off x="5576888" y="5108575"/>
              <a:ext cx="96838" cy="327025"/>
            </a:xfrm>
            <a:custGeom>
              <a:avLst/>
              <a:gdLst>
                <a:gd name="T0" fmla="*/ 52 w 95"/>
                <a:gd name="T1" fmla="*/ 317 h 317"/>
                <a:gd name="T2" fmla="*/ 0 w 95"/>
                <a:gd name="T3" fmla="*/ 310 h 317"/>
                <a:gd name="T4" fmla="*/ 45 w 95"/>
                <a:gd name="T5" fmla="*/ 0 h 317"/>
                <a:gd name="T6" fmla="*/ 95 w 95"/>
                <a:gd name="T7" fmla="*/ 7 h 317"/>
                <a:gd name="T8" fmla="*/ 52 w 95"/>
                <a:gd name="T9" fmla="*/ 317 h 317"/>
              </a:gdLst>
              <a:ahLst/>
              <a:cxnLst>
                <a:cxn ang="0">
                  <a:pos x="T0" y="T1"/>
                </a:cxn>
                <a:cxn ang="0">
                  <a:pos x="T2" y="T3"/>
                </a:cxn>
                <a:cxn ang="0">
                  <a:pos x="T4" y="T5"/>
                </a:cxn>
                <a:cxn ang="0">
                  <a:pos x="T6" y="T7"/>
                </a:cxn>
                <a:cxn ang="0">
                  <a:pos x="T8" y="T9"/>
                </a:cxn>
              </a:cxnLst>
              <a:rect l="0" t="0" r="r" b="b"/>
              <a:pathLst>
                <a:path w="95" h="317">
                  <a:moveTo>
                    <a:pt x="52" y="317"/>
                  </a:moveTo>
                  <a:cubicBezTo>
                    <a:pt x="0" y="310"/>
                    <a:pt x="0" y="310"/>
                    <a:pt x="0" y="310"/>
                  </a:cubicBezTo>
                  <a:cubicBezTo>
                    <a:pt x="15" y="202"/>
                    <a:pt x="30" y="98"/>
                    <a:pt x="45" y="0"/>
                  </a:cubicBezTo>
                  <a:cubicBezTo>
                    <a:pt x="95" y="7"/>
                    <a:pt x="95" y="7"/>
                    <a:pt x="95" y="7"/>
                  </a:cubicBezTo>
                  <a:lnTo>
                    <a:pt x="52" y="317"/>
                  </a:lnTo>
                  <a:close/>
                </a:path>
              </a:pathLst>
            </a:custGeom>
            <a:solidFill>
              <a:srgbClr val="958E8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4" name="Freeform 283"/>
            <p:cNvSpPr/>
            <p:nvPr/>
          </p:nvSpPr>
          <p:spPr bwMode="auto">
            <a:xfrm>
              <a:off x="5622925" y="4979988"/>
              <a:ext cx="65088" cy="134938"/>
            </a:xfrm>
            <a:custGeom>
              <a:avLst/>
              <a:gdLst>
                <a:gd name="T0" fmla="*/ 50 w 63"/>
                <a:gd name="T1" fmla="*/ 130 h 130"/>
                <a:gd name="T2" fmla="*/ 0 w 63"/>
                <a:gd name="T3" fmla="*/ 123 h 130"/>
                <a:gd name="T4" fmla="*/ 2 w 63"/>
                <a:gd name="T5" fmla="*/ 44 h 130"/>
                <a:gd name="T6" fmla="*/ 21 w 63"/>
                <a:gd name="T7" fmla="*/ 21 h 130"/>
                <a:gd name="T8" fmla="*/ 43 w 63"/>
                <a:gd name="T9" fmla="*/ 0 h 130"/>
                <a:gd name="T10" fmla="*/ 59 w 63"/>
                <a:gd name="T11" fmla="*/ 22 h 130"/>
                <a:gd name="T12" fmla="*/ 63 w 63"/>
                <a:gd name="T13" fmla="*/ 34 h 130"/>
                <a:gd name="T14" fmla="*/ 50 w 63"/>
                <a:gd name="T15" fmla="*/ 130 h 1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30">
                  <a:moveTo>
                    <a:pt x="50" y="130"/>
                  </a:moveTo>
                  <a:cubicBezTo>
                    <a:pt x="0" y="123"/>
                    <a:pt x="0" y="123"/>
                    <a:pt x="0" y="123"/>
                  </a:cubicBezTo>
                  <a:cubicBezTo>
                    <a:pt x="2" y="44"/>
                    <a:pt x="2" y="44"/>
                    <a:pt x="2" y="44"/>
                  </a:cubicBezTo>
                  <a:cubicBezTo>
                    <a:pt x="10" y="41"/>
                    <a:pt x="16" y="33"/>
                    <a:pt x="21" y="21"/>
                  </a:cubicBezTo>
                  <a:cubicBezTo>
                    <a:pt x="25" y="12"/>
                    <a:pt x="31" y="0"/>
                    <a:pt x="43" y="0"/>
                  </a:cubicBezTo>
                  <a:cubicBezTo>
                    <a:pt x="55" y="0"/>
                    <a:pt x="58" y="12"/>
                    <a:pt x="59" y="22"/>
                  </a:cubicBezTo>
                  <a:cubicBezTo>
                    <a:pt x="59" y="28"/>
                    <a:pt x="61" y="31"/>
                    <a:pt x="63" y="34"/>
                  </a:cubicBezTo>
                  <a:lnTo>
                    <a:pt x="50" y="130"/>
                  </a:lnTo>
                  <a:close/>
                </a:path>
              </a:pathLst>
            </a:custGeom>
            <a:solidFill>
              <a:srgbClr val="161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5" name="Freeform 284"/>
            <p:cNvSpPr/>
            <p:nvPr/>
          </p:nvSpPr>
          <p:spPr bwMode="auto">
            <a:xfrm>
              <a:off x="5624513" y="4891088"/>
              <a:ext cx="79375" cy="134938"/>
            </a:xfrm>
            <a:custGeom>
              <a:avLst/>
              <a:gdLst>
                <a:gd name="T0" fmla="*/ 61 w 76"/>
                <a:gd name="T1" fmla="*/ 120 h 130"/>
                <a:gd name="T2" fmla="*/ 57 w 76"/>
                <a:gd name="T3" fmla="*/ 108 h 130"/>
                <a:gd name="T4" fmla="*/ 41 w 76"/>
                <a:gd name="T5" fmla="*/ 86 h 130"/>
                <a:gd name="T6" fmla="*/ 19 w 76"/>
                <a:gd name="T7" fmla="*/ 107 h 130"/>
                <a:gd name="T8" fmla="*/ 0 w 76"/>
                <a:gd name="T9" fmla="*/ 130 h 130"/>
                <a:gd name="T10" fmla="*/ 2 w 76"/>
                <a:gd name="T11" fmla="*/ 21 h 130"/>
                <a:gd name="T12" fmla="*/ 22 w 76"/>
                <a:gd name="T13" fmla="*/ 2 h 130"/>
                <a:gd name="T14" fmla="*/ 76 w 76"/>
                <a:gd name="T15" fmla="*/ 9 h 130"/>
                <a:gd name="T16" fmla="*/ 61 w 76"/>
                <a:gd name="T17" fmla="*/ 12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30">
                  <a:moveTo>
                    <a:pt x="61" y="120"/>
                  </a:moveTo>
                  <a:cubicBezTo>
                    <a:pt x="59" y="117"/>
                    <a:pt x="57" y="114"/>
                    <a:pt x="57" y="108"/>
                  </a:cubicBezTo>
                  <a:cubicBezTo>
                    <a:pt x="56" y="98"/>
                    <a:pt x="53" y="86"/>
                    <a:pt x="41" y="86"/>
                  </a:cubicBezTo>
                  <a:cubicBezTo>
                    <a:pt x="29" y="86"/>
                    <a:pt x="23" y="98"/>
                    <a:pt x="19" y="107"/>
                  </a:cubicBezTo>
                  <a:cubicBezTo>
                    <a:pt x="14" y="119"/>
                    <a:pt x="8" y="127"/>
                    <a:pt x="0" y="130"/>
                  </a:cubicBezTo>
                  <a:cubicBezTo>
                    <a:pt x="2" y="21"/>
                    <a:pt x="2" y="21"/>
                    <a:pt x="2" y="21"/>
                  </a:cubicBezTo>
                  <a:cubicBezTo>
                    <a:pt x="2" y="9"/>
                    <a:pt x="11" y="0"/>
                    <a:pt x="22" y="2"/>
                  </a:cubicBezTo>
                  <a:cubicBezTo>
                    <a:pt x="76" y="9"/>
                    <a:pt x="76" y="9"/>
                    <a:pt x="76" y="9"/>
                  </a:cubicBezTo>
                  <a:lnTo>
                    <a:pt x="61" y="120"/>
                  </a:lnTo>
                  <a:close/>
                </a:path>
              </a:pathLst>
            </a:custGeom>
            <a:solidFill>
              <a:srgbClr val="0896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6" name="Freeform 285"/>
            <p:cNvSpPr/>
            <p:nvPr/>
          </p:nvSpPr>
          <p:spPr bwMode="auto">
            <a:xfrm>
              <a:off x="5419725" y="5556250"/>
              <a:ext cx="30163" cy="136525"/>
            </a:xfrm>
            <a:custGeom>
              <a:avLst/>
              <a:gdLst>
                <a:gd name="T0" fmla="*/ 7 w 30"/>
                <a:gd name="T1" fmla="*/ 62 h 132"/>
                <a:gd name="T2" fmla="*/ 14 w 30"/>
                <a:gd name="T3" fmla="*/ 130 h 132"/>
                <a:gd name="T4" fmla="*/ 30 w 30"/>
                <a:gd name="T5" fmla="*/ 132 h 132"/>
                <a:gd name="T6" fmla="*/ 16 w 30"/>
                <a:gd name="T7" fmla="*/ 11 h 132"/>
                <a:gd name="T8" fmla="*/ 15 w 30"/>
                <a:gd name="T9" fmla="*/ 0 h 132"/>
                <a:gd name="T10" fmla="*/ 0 w 30"/>
                <a:gd name="T11" fmla="*/ 1 h 132"/>
                <a:gd name="T12" fmla="*/ 1 w 30"/>
                <a:gd name="T13" fmla="*/ 7 h 132"/>
                <a:gd name="T14" fmla="*/ 7 w 30"/>
                <a:gd name="T15" fmla="*/ 62 h 1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132">
                  <a:moveTo>
                    <a:pt x="7" y="62"/>
                  </a:moveTo>
                  <a:cubicBezTo>
                    <a:pt x="9" y="84"/>
                    <a:pt x="12" y="107"/>
                    <a:pt x="14" y="130"/>
                  </a:cubicBezTo>
                  <a:cubicBezTo>
                    <a:pt x="20" y="131"/>
                    <a:pt x="25" y="131"/>
                    <a:pt x="30" y="132"/>
                  </a:cubicBezTo>
                  <a:cubicBezTo>
                    <a:pt x="26" y="92"/>
                    <a:pt x="21" y="52"/>
                    <a:pt x="16" y="11"/>
                  </a:cubicBezTo>
                  <a:cubicBezTo>
                    <a:pt x="16" y="7"/>
                    <a:pt x="15" y="3"/>
                    <a:pt x="15" y="0"/>
                  </a:cubicBezTo>
                  <a:cubicBezTo>
                    <a:pt x="0" y="1"/>
                    <a:pt x="0" y="1"/>
                    <a:pt x="0" y="1"/>
                  </a:cubicBezTo>
                  <a:cubicBezTo>
                    <a:pt x="0" y="3"/>
                    <a:pt x="0" y="5"/>
                    <a:pt x="1" y="7"/>
                  </a:cubicBezTo>
                  <a:cubicBezTo>
                    <a:pt x="3" y="24"/>
                    <a:pt x="5" y="43"/>
                    <a:pt x="7" y="62"/>
                  </a:cubicBezTo>
                </a:path>
              </a:pathLst>
            </a:custGeom>
            <a:solidFill>
              <a:srgbClr val="7E29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7" name="Freeform 286"/>
            <p:cNvSpPr/>
            <p:nvPr/>
          </p:nvSpPr>
          <p:spPr bwMode="auto">
            <a:xfrm>
              <a:off x="5318125" y="5559425"/>
              <a:ext cx="103188" cy="130175"/>
            </a:xfrm>
            <a:custGeom>
              <a:avLst/>
              <a:gdLst>
                <a:gd name="T0" fmla="*/ 93 w 100"/>
                <a:gd name="T1" fmla="*/ 60 h 125"/>
                <a:gd name="T2" fmla="*/ 86 w 100"/>
                <a:gd name="T3" fmla="*/ 0 h 125"/>
                <a:gd name="T4" fmla="*/ 0 w 100"/>
                <a:gd name="T5" fmla="*/ 10 h 125"/>
                <a:gd name="T6" fmla="*/ 2 w 100"/>
                <a:gd name="T7" fmla="*/ 22 h 125"/>
                <a:gd name="T8" fmla="*/ 11 w 100"/>
                <a:gd name="T9" fmla="*/ 101 h 125"/>
                <a:gd name="T10" fmla="*/ 100 w 100"/>
                <a:gd name="T11" fmla="*/ 125 h 125"/>
                <a:gd name="T12" fmla="*/ 93 w 100"/>
                <a:gd name="T13" fmla="*/ 60 h 125"/>
              </a:gdLst>
              <a:ahLst/>
              <a:cxnLst>
                <a:cxn ang="0">
                  <a:pos x="T0" y="T1"/>
                </a:cxn>
                <a:cxn ang="0">
                  <a:pos x="T2" y="T3"/>
                </a:cxn>
                <a:cxn ang="0">
                  <a:pos x="T4" y="T5"/>
                </a:cxn>
                <a:cxn ang="0">
                  <a:pos x="T6" y="T7"/>
                </a:cxn>
                <a:cxn ang="0">
                  <a:pos x="T8" y="T9"/>
                </a:cxn>
                <a:cxn ang="0">
                  <a:pos x="T10" y="T11"/>
                </a:cxn>
                <a:cxn ang="0">
                  <a:pos x="T12" y="T13"/>
                </a:cxn>
              </a:cxnLst>
              <a:rect l="0" t="0" r="r" b="b"/>
              <a:pathLst>
                <a:path w="100" h="125">
                  <a:moveTo>
                    <a:pt x="93" y="60"/>
                  </a:moveTo>
                  <a:cubicBezTo>
                    <a:pt x="91" y="39"/>
                    <a:pt x="89" y="19"/>
                    <a:pt x="86" y="0"/>
                  </a:cubicBezTo>
                  <a:cubicBezTo>
                    <a:pt x="0" y="10"/>
                    <a:pt x="0" y="10"/>
                    <a:pt x="0" y="10"/>
                  </a:cubicBezTo>
                  <a:cubicBezTo>
                    <a:pt x="1" y="14"/>
                    <a:pt x="1" y="18"/>
                    <a:pt x="2" y="22"/>
                  </a:cubicBezTo>
                  <a:cubicBezTo>
                    <a:pt x="5" y="48"/>
                    <a:pt x="8" y="75"/>
                    <a:pt x="11" y="101"/>
                  </a:cubicBezTo>
                  <a:cubicBezTo>
                    <a:pt x="40" y="112"/>
                    <a:pt x="70" y="120"/>
                    <a:pt x="100" y="125"/>
                  </a:cubicBezTo>
                  <a:cubicBezTo>
                    <a:pt x="98" y="103"/>
                    <a:pt x="96" y="81"/>
                    <a:pt x="93" y="60"/>
                  </a:cubicBezTo>
                </a:path>
              </a:pathLst>
            </a:custGeom>
            <a:solidFill>
              <a:srgbClr val="7E29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8" name="Freeform 287"/>
            <p:cNvSpPr/>
            <p:nvPr/>
          </p:nvSpPr>
          <p:spPr bwMode="auto">
            <a:xfrm>
              <a:off x="5375275" y="5284788"/>
              <a:ext cx="44450" cy="274638"/>
            </a:xfrm>
            <a:custGeom>
              <a:avLst/>
              <a:gdLst>
                <a:gd name="T0" fmla="*/ 1 w 42"/>
                <a:gd name="T1" fmla="*/ 0 h 266"/>
                <a:gd name="T2" fmla="*/ 0 w 42"/>
                <a:gd name="T3" fmla="*/ 0 h 266"/>
                <a:gd name="T4" fmla="*/ 7 w 42"/>
                <a:gd name="T5" fmla="*/ 60 h 266"/>
                <a:gd name="T6" fmla="*/ 9 w 42"/>
                <a:gd name="T7" fmla="*/ 75 h 266"/>
                <a:gd name="T8" fmla="*/ 11 w 42"/>
                <a:gd name="T9" fmla="*/ 92 h 266"/>
                <a:gd name="T10" fmla="*/ 16 w 42"/>
                <a:gd name="T11" fmla="*/ 130 h 266"/>
                <a:gd name="T12" fmla="*/ 21 w 42"/>
                <a:gd name="T13" fmla="*/ 172 h 266"/>
                <a:gd name="T14" fmla="*/ 26 w 42"/>
                <a:gd name="T15" fmla="*/ 219 h 266"/>
                <a:gd name="T16" fmla="*/ 31 w 42"/>
                <a:gd name="T17" fmla="*/ 266 h 266"/>
                <a:gd name="T18" fmla="*/ 31 w 42"/>
                <a:gd name="T19" fmla="*/ 266 h 266"/>
                <a:gd name="T20" fmla="*/ 31 w 42"/>
                <a:gd name="T21" fmla="*/ 266 h 266"/>
                <a:gd name="T22" fmla="*/ 31 w 42"/>
                <a:gd name="T23" fmla="*/ 266 h 266"/>
                <a:gd name="T24" fmla="*/ 42 w 42"/>
                <a:gd name="T25" fmla="*/ 264 h 266"/>
                <a:gd name="T26" fmla="*/ 36 w 42"/>
                <a:gd name="T27" fmla="*/ 218 h 266"/>
                <a:gd name="T28" fmla="*/ 23 w 42"/>
                <a:gd name="T29" fmla="*/ 129 h 266"/>
                <a:gd name="T30" fmla="*/ 12 w 42"/>
                <a:gd name="T31" fmla="*/ 60 h 266"/>
                <a:gd name="T32" fmla="*/ 1 w 42"/>
                <a:gd name="T33"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 h="266">
                  <a:moveTo>
                    <a:pt x="1" y="0"/>
                  </a:moveTo>
                  <a:cubicBezTo>
                    <a:pt x="0" y="0"/>
                    <a:pt x="0" y="0"/>
                    <a:pt x="0" y="0"/>
                  </a:cubicBezTo>
                  <a:cubicBezTo>
                    <a:pt x="0" y="0"/>
                    <a:pt x="2" y="22"/>
                    <a:pt x="7" y="60"/>
                  </a:cubicBezTo>
                  <a:cubicBezTo>
                    <a:pt x="8" y="65"/>
                    <a:pt x="9" y="70"/>
                    <a:pt x="9" y="75"/>
                  </a:cubicBezTo>
                  <a:cubicBezTo>
                    <a:pt x="10" y="81"/>
                    <a:pt x="11" y="86"/>
                    <a:pt x="11" y="92"/>
                  </a:cubicBezTo>
                  <a:cubicBezTo>
                    <a:pt x="13" y="104"/>
                    <a:pt x="14" y="116"/>
                    <a:pt x="16" y="130"/>
                  </a:cubicBezTo>
                  <a:cubicBezTo>
                    <a:pt x="17" y="143"/>
                    <a:pt x="19" y="157"/>
                    <a:pt x="21" y="172"/>
                  </a:cubicBezTo>
                  <a:cubicBezTo>
                    <a:pt x="23" y="187"/>
                    <a:pt x="24" y="203"/>
                    <a:pt x="26" y="219"/>
                  </a:cubicBezTo>
                  <a:cubicBezTo>
                    <a:pt x="28" y="234"/>
                    <a:pt x="30" y="250"/>
                    <a:pt x="31" y="266"/>
                  </a:cubicBezTo>
                  <a:cubicBezTo>
                    <a:pt x="31" y="266"/>
                    <a:pt x="31" y="266"/>
                    <a:pt x="31" y="266"/>
                  </a:cubicBezTo>
                  <a:cubicBezTo>
                    <a:pt x="31" y="266"/>
                    <a:pt x="31" y="266"/>
                    <a:pt x="31" y="266"/>
                  </a:cubicBezTo>
                  <a:cubicBezTo>
                    <a:pt x="31" y="266"/>
                    <a:pt x="31" y="266"/>
                    <a:pt x="31" y="266"/>
                  </a:cubicBezTo>
                  <a:cubicBezTo>
                    <a:pt x="42" y="264"/>
                    <a:pt x="42" y="264"/>
                    <a:pt x="42" y="264"/>
                  </a:cubicBezTo>
                  <a:cubicBezTo>
                    <a:pt x="40" y="248"/>
                    <a:pt x="38" y="233"/>
                    <a:pt x="36" y="218"/>
                  </a:cubicBezTo>
                  <a:cubicBezTo>
                    <a:pt x="32" y="185"/>
                    <a:pt x="27" y="155"/>
                    <a:pt x="23" y="129"/>
                  </a:cubicBezTo>
                  <a:cubicBezTo>
                    <a:pt x="19" y="102"/>
                    <a:pt x="16" y="79"/>
                    <a:pt x="12" y="60"/>
                  </a:cubicBezTo>
                  <a:cubicBezTo>
                    <a:pt x="5" y="22"/>
                    <a:pt x="1" y="0"/>
                    <a:pt x="1" y="0"/>
                  </a:cubicBezTo>
                </a:path>
              </a:pathLst>
            </a:custGeom>
            <a:solidFill>
              <a:srgbClr val="D5D5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9" name="Freeform 288"/>
            <p:cNvSpPr/>
            <p:nvPr/>
          </p:nvSpPr>
          <p:spPr bwMode="auto">
            <a:xfrm>
              <a:off x="5407025" y="5557838"/>
              <a:ext cx="26988" cy="133350"/>
            </a:xfrm>
            <a:custGeom>
              <a:avLst/>
              <a:gdLst>
                <a:gd name="T0" fmla="*/ 14 w 25"/>
                <a:gd name="T1" fmla="*/ 127 h 129"/>
                <a:gd name="T2" fmla="*/ 25 w 25"/>
                <a:gd name="T3" fmla="*/ 129 h 129"/>
                <a:gd name="T4" fmla="*/ 18 w 25"/>
                <a:gd name="T5" fmla="*/ 61 h 129"/>
                <a:gd name="T6" fmla="*/ 12 w 25"/>
                <a:gd name="T7" fmla="*/ 6 h 129"/>
                <a:gd name="T8" fmla="*/ 11 w 25"/>
                <a:gd name="T9" fmla="*/ 0 h 129"/>
                <a:gd name="T10" fmla="*/ 0 w 25"/>
                <a:gd name="T11" fmla="*/ 2 h 129"/>
                <a:gd name="T12" fmla="*/ 7 w 25"/>
                <a:gd name="T13" fmla="*/ 62 h 129"/>
                <a:gd name="T14" fmla="*/ 14 w 25"/>
                <a:gd name="T15" fmla="*/ 127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29">
                  <a:moveTo>
                    <a:pt x="14" y="127"/>
                  </a:moveTo>
                  <a:cubicBezTo>
                    <a:pt x="18" y="128"/>
                    <a:pt x="22" y="128"/>
                    <a:pt x="25" y="129"/>
                  </a:cubicBezTo>
                  <a:cubicBezTo>
                    <a:pt x="23" y="106"/>
                    <a:pt x="20" y="83"/>
                    <a:pt x="18" y="61"/>
                  </a:cubicBezTo>
                  <a:cubicBezTo>
                    <a:pt x="16" y="42"/>
                    <a:pt x="14" y="23"/>
                    <a:pt x="12" y="6"/>
                  </a:cubicBezTo>
                  <a:cubicBezTo>
                    <a:pt x="11" y="4"/>
                    <a:pt x="11" y="2"/>
                    <a:pt x="11" y="0"/>
                  </a:cubicBezTo>
                  <a:cubicBezTo>
                    <a:pt x="0" y="2"/>
                    <a:pt x="0" y="2"/>
                    <a:pt x="0" y="2"/>
                  </a:cubicBezTo>
                  <a:cubicBezTo>
                    <a:pt x="3" y="21"/>
                    <a:pt x="5" y="41"/>
                    <a:pt x="7" y="62"/>
                  </a:cubicBezTo>
                  <a:cubicBezTo>
                    <a:pt x="10" y="83"/>
                    <a:pt x="12" y="105"/>
                    <a:pt x="14" y="127"/>
                  </a:cubicBezTo>
                </a:path>
              </a:pathLst>
            </a:custGeom>
            <a:solidFill>
              <a:srgbClr val="7E29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0" name="Freeform 289"/>
            <p:cNvSpPr/>
            <p:nvPr/>
          </p:nvSpPr>
          <p:spPr bwMode="auto">
            <a:xfrm>
              <a:off x="5407025" y="5557838"/>
              <a:ext cx="26988" cy="133350"/>
            </a:xfrm>
            <a:custGeom>
              <a:avLst/>
              <a:gdLst>
                <a:gd name="T0" fmla="*/ 11 w 25"/>
                <a:gd name="T1" fmla="*/ 0 h 129"/>
                <a:gd name="T2" fmla="*/ 11 w 25"/>
                <a:gd name="T3" fmla="*/ 0 h 129"/>
                <a:gd name="T4" fmla="*/ 0 w 25"/>
                <a:gd name="T5" fmla="*/ 2 h 129"/>
                <a:gd name="T6" fmla="*/ 7 w 25"/>
                <a:gd name="T7" fmla="*/ 62 h 129"/>
                <a:gd name="T8" fmla="*/ 14 w 25"/>
                <a:gd name="T9" fmla="*/ 127 h 129"/>
                <a:gd name="T10" fmla="*/ 25 w 25"/>
                <a:gd name="T11" fmla="*/ 129 h 129"/>
                <a:gd name="T12" fmla="*/ 18 w 25"/>
                <a:gd name="T13" fmla="*/ 61 h 129"/>
                <a:gd name="T14" fmla="*/ 12 w 25"/>
                <a:gd name="T15" fmla="*/ 6 h 129"/>
                <a:gd name="T16" fmla="*/ 11 w 25"/>
                <a:gd name="T17" fmla="*/ 0 h 129"/>
                <a:gd name="T18" fmla="*/ 11 w 25"/>
                <a:gd name="T19"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29">
                  <a:moveTo>
                    <a:pt x="11" y="0"/>
                  </a:moveTo>
                  <a:cubicBezTo>
                    <a:pt x="11" y="0"/>
                    <a:pt x="11" y="0"/>
                    <a:pt x="11" y="0"/>
                  </a:cubicBezTo>
                  <a:cubicBezTo>
                    <a:pt x="0" y="2"/>
                    <a:pt x="0" y="2"/>
                    <a:pt x="0" y="2"/>
                  </a:cubicBezTo>
                  <a:cubicBezTo>
                    <a:pt x="3" y="21"/>
                    <a:pt x="5" y="41"/>
                    <a:pt x="7" y="62"/>
                  </a:cubicBezTo>
                  <a:cubicBezTo>
                    <a:pt x="10" y="83"/>
                    <a:pt x="12" y="105"/>
                    <a:pt x="14" y="127"/>
                  </a:cubicBezTo>
                  <a:cubicBezTo>
                    <a:pt x="18" y="128"/>
                    <a:pt x="22" y="128"/>
                    <a:pt x="25" y="129"/>
                  </a:cubicBezTo>
                  <a:cubicBezTo>
                    <a:pt x="23" y="106"/>
                    <a:pt x="20" y="83"/>
                    <a:pt x="18" y="61"/>
                  </a:cubicBezTo>
                  <a:cubicBezTo>
                    <a:pt x="16" y="42"/>
                    <a:pt x="14" y="23"/>
                    <a:pt x="12" y="6"/>
                  </a:cubicBezTo>
                  <a:cubicBezTo>
                    <a:pt x="11" y="4"/>
                    <a:pt x="11" y="2"/>
                    <a:pt x="11" y="0"/>
                  </a:cubicBezTo>
                  <a:cubicBezTo>
                    <a:pt x="11" y="0"/>
                    <a:pt x="11" y="0"/>
                    <a:pt x="11" y="0"/>
                  </a:cubicBezTo>
                </a:path>
              </a:pathLst>
            </a:custGeom>
            <a:solidFill>
              <a:srgbClr val="BF948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1" name="Freeform 290"/>
            <p:cNvSpPr/>
            <p:nvPr/>
          </p:nvSpPr>
          <p:spPr bwMode="auto">
            <a:xfrm>
              <a:off x="5638800" y="5441950"/>
              <a:ext cx="52388" cy="239713"/>
            </a:xfrm>
            <a:custGeom>
              <a:avLst/>
              <a:gdLst>
                <a:gd name="T0" fmla="*/ 26 w 50"/>
                <a:gd name="T1" fmla="*/ 60 h 232"/>
                <a:gd name="T2" fmla="*/ 8 w 50"/>
                <a:gd name="T3" fmla="*/ 178 h 232"/>
                <a:gd name="T4" fmla="*/ 0 w 50"/>
                <a:gd name="T5" fmla="*/ 232 h 232"/>
                <a:gd name="T6" fmla="*/ 18 w 50"/>
                <a:gd name="T7" fmla="*/ 227 h 232"/>
                <a:gd name="T8" fmla="*/ 49 w 50"/>
                <a:gd name="T9" fmla="*/ 14 h 232"/>
                <a:gd name="T10" fmla="*/ 50 w 50"/>
                <a:gd name="T11" fmla="*/ 2 h 232"/>
                <a:gd name="T12" fmla="*/ 35 w 50"/>
                <a:gd name="T13" fmla="*/ 0 h 232"/>
                <a:gd name="T14" fmla="*/ 34 w 50"/>
                <a:gd name="T15" fmla="*/ 5 h 232"/>
                <a:gd name="T16" fmla="*/ 26 w 50"/>
                <a:gd name="T17" fmla="*/ 6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32">
                  <a:moveTo>
                    <a:pt x="26" y="60"/>
                  </a:moveTo>
                  <a:cubicBezTo>
                    <a:pt x="21" y="98"/>
                    <a:pt x="15" y="137"/>
                    <a:pt x="8" y="178"/>
                  </a:cubicBezTo>
                  <a:cubicBezTo>
                    <a:pt x="6" y="196"/>
                    <a:pt x="3" y="214"/>
                    <a:pt x="0" y="232"/>
                  </a:cubicBezTo>
                  <a:cubicBezTo>
                    <a:pt x="6" y="231"/>
                    <a:pt x="12" y="229"/>
                    <a:pt x="18" y="227"/>
                  </a:cubicBezTo>
                  <a:cubicBezTo>
                    <a:pt x="29" y="158"/>
                    <a:pt x="39" y="87"/>
                    <a:pt x="49" y="14"/>
                  </a:cubicBezTo>
                  <a:cubicBezTo>
                    <a:pt x="49" y="10"/>
                    <a:pt x="50" y="6"/>
                    <a:pt x="50" y="2"/>
                  </a:cubicBezTo>
                  <a:cubicBezTo>
                    <a:pt x="35" y="0"/>
                    <a:pt x="35" y="0"/>
                    <a:pt x="35" y="0"/>
                  </a:cubicBezTo>
                  <a:cubicBezTo>
                    <a:pt x="34" y="2"/>
                    <a:pt x="34" y="3"/>
                    <a:pt x="34" y="5"/>
                  </a:cubicBezTo>
                  <a:cubicBezTo>
                    <a:pt x="31" y="23"/>
                    <a:pt x="29" y="41"/>
                    <a:pt x="26" y="60"/>
                  </a:cubicBezTo>
                </a:path>
              </a:pathLst>
            </a:custGeom>
            <a:solidFill>
              <a:srgbClr val="7E29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2" name="Freeform 291"/>
            <p:cNvSpPr/>
            <p:nvPr/>
          </p:nvSpPr>
          <p:spPr bwMode="auto">
            <a:xfrm>
              <a:off x="5540375" y="5429250"/>
              <a:ext cx="123825" cy="266700"/>
            </a:xfrm>
            <a:custGeom>
              <a:avLst/>
              <a:gdLst>
                <a:gd name="T0" fmla="*/ 93 w 119"/>
                <a:gd name="T1" fmla="*/ 190 h 259"/>
                <a:gd name="T2" fmla="*/ 110 w 119"/>
                <a:gd name="T3" fmla="*/ 71 h 259"/>
                <a:gd name="T4" fmla="*/ 119 w 119"/>
                <a:gd name="T5" fmla="*/ 11 h 259"/>
                <a:gd name="T6" fmla="*/ 34 w 119"/>
                <a:gd name="T7" fmla="*/ 0 h 259"/>
                <a:gd name="T8" fmla="*/ 33 w 119"/>
                <a:gd name="T9" fmla="*/ 11 h 259"/>
                <a:gd name="T10" fmla="*/ 0 w 119"/>
                <a:gd name="T11" fmla="*/ 259 h 259"/>
                <a:gd name="T12" fmla="*/ 84 w 119"/>
                <a:gd name="T13" fmla="*/ 248 h 259"/>
                <a:gd name="T14" fmla="*/ 93 w 119"/>
                <a:gd name="T15" fmla="*/ 190 h 2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259">
                  <a:moveTo>
                    <a:pt x="93" y="190"/>
                  </a:moveTo>
                  <a:cubicBezTo>
                    <a:pt x="99" y="149"/>
                    <a:pt x="105" y="109"/>
                    <a:pt x="110" y="71"/>
                  </a:cubicBezTo>
                  <a:cubicBezTo>
                    <a:pt x="113" y="51"/>
                    <a:pt x="116" y="31"/>
                    <a:pt x="119" y="11"/>
                  </a:cubicBezTo>
                  <a:cubicBezTo>
                    <a:pt x="34" y="0"/>
                    <a:pt x="34" y="0"/>
                    <a:pt x="34" y="0"/>
                  </a:cubicBezTo>
                  <a:cubicBezTo>
                    <a:pt x="34" y="4"/>
                    <a:pt x="33" y="7"/>
                    <a:pt x="33" y="11"/>
                  </a:cubicBezTo>
                  <a:cubicBezTo>
                    <a:pt x="21" y="96"/>
                    <a:pt x="10" y="179"/>
                    <a:pt x="0" y="259"/>
                  </a:cubicBezTo>
                  <a:cubicBezTo>
                    <a:pt x="29" y="258"/>
                    <a:pt x="57" y="254"/>
                    <a:pt x="84" y="248"/>
                  </a:cubicBezTo>
                  <a:cubicBezTo>
                    <a:pt x="87" y="228"/>
                    <a:pt x="90" y="209"/>
                    <a:pt x="93" y="190"/>
                  </a:cubicBezTo>
                </a:path>
              </a:pathLst>
            </a:custGeom>
            <a:solidFill>
              <a:srgbClr val="7E29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3" name="Freeform 292"/>
            <p:cNvSpPr/>
            <p:nvPr/>
          </p:nvSpPr>
          <p:spPr bwMode="auto">
            <a:xfrm>
              <a:off x="5668963" y="5440363"/>
              <a:ext cx="6350" cy="1588"/>
            </a:xfrm>
            <a:custGeom>
              <a:avLst/>
              <a:gdLst>
                <a:gd name="T0" fmla="*/ 0 w 7"/>
                <a:gd name="T1" fmla="*/ 0 h 1"/>
                <a:gd name="T2" fmla="*/ 7 w 7"/>
                <a:gd name="T3" fmla="*/ 1 h 1"/>
                <a:gd name="T4" fmla="*/ 7 w 7"/>
                <a:gd name="T5" fmla="*/ 1 h 1"/>
                <a:gd name="T6" fmla="*/ 7 w 7"/>
                <a:gd name="T7" fmla="*/ 1 h 1"/>
                <a:gd name="T8" fmla="*/ 7 w 7"/>
                <a:gd name="T9" fmla="*/ 1 h 1"/>
                <a:gd name="T10" fmla="*/ 0 w 7"/>
                <a:gd name="T11" fmla="*/ 0 h 1"/>
              </a:gdLst>
              <a:ahLst/>
              <a:cxnLst>
                <a:cxn ang="0">
                  <a:pos x="T0" y="T1"/>
                </a:cxn>
                <a:cxn ang="0">
                  <a:pos x="T2" y="T3"/>
                </a:cxn>
                <a:cxn ang="0">
                  <a:pos x="T4" y="T5"/>
                </a:cxn>
                <a:cxn ang="0">
                  <a:pos x="T6" y="T7"/>
                </a:cxn>
                <a:cxn ang="0">
                  <a:pos x="T8" y="T9"/>
                </a:cxn>
                <a:cxn ang="0">
                  <a:pos x="T10" y="T11"/>
                </a:cxn>
              </a:cxnLst>
              <a:rect l="0" t="0" r="r" b="b"/>
              <a:pathLst>
                <a:path w="7" h="1">
                  <a:moveTo>
                    <a:pt x="0" y="0"/>
                  </a:moveTo>
                  <a:cubicBezTo>
                    <a:pt x="7" y="1"/>
                    <a:pt x="7" y="1"/>
                    <a:pt x="7" y="1"/>
                  </a:cubicBezTo>
                  <a:cubicBezTo>
                    <a:pt x="7" y="1"/>
                    <a:pt x="7" y="1"/>
                    <a:pt x="7" y="1"/>
                  </a:cubicBezTo>
                  <a:cubicBezTo>
                    <a:pt x="7" y="1"/>
                    <a:pt x="7" y="1"/>
                    <a:pt x="7" y="1"/>
                  </a:cubicBezTo>
                  <a:cubicBezTo>
                    <a:pt x="7" y="1"/>
                    <a:pt x="7" y="1"/>
                    <a:pt x="7" y="1"/>
                  </a:cubicBezTo>
                  <a:cubicBezTo>
                    <a:pt x="0" y="0"/>
                    <a:pt x="0" y="0"/>
                    <a:pt x="0" y="0"/>
                  </a:cubicBezTo>
                </a:path>
              </a:pathLst>
            </a:custGeom>
            <a:solidFill>
              <a:srgbClr val="FBCFB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4" name="Freeform 293"/>
            <p:cNvSpPr/>
            <p:nvPr/>
          </p:nvSpPr>
          <p:spPr bwMode="auto">
            <a:xfrm>
              <a:off x="5664200" y="5165725"/>
              <a:ext cx="39688" cy="276225"/>
            </a:xfrm>
            <a:custGeom>
              <a:avLst/>
              <a:gdLst>
                <a:gd name="T0" fmla="*/ 37 w 38"/>
                <a:gd name="T1" fmla="*/ 0 h 267"/>
                <a:gd name="T2" fmla="*/ 29 w 38"/>
                <a:gd name="T3" fmla="*/ 61 h 267"/>
                <a:gd name="T4" fmla="*/ 27 w 38"/>
                <a:gd name="T5" fmla="*/ 76 h 267"/>
                <a:gd name="T6" fmla="*/ 25 w 38"/>
                <a:gd name="T7" fmla="*/ 92 h 267"/>
                <a:gd name="T8" fmla="*/ 19 w 38"/>
                <a:gd name="T9" fmla="*/ 130 h 267"/>
                <a:gd name="T10" fmla="*/ 14 w 38"/>
                <a:gd name="T11" fmla="*/ 172 h 267"/>
                <a:gd name="T12" fmla="*/ 7 w 38"/>
                <a:gd name="T13" fmla="*/ 219 h 267"/>
                <a:gd name="T14" fmla="*/ 0 w 38"/>
                <a:gd name="T15" fmla="*/ 265 h 267"/>
                <a:gd name="T16" fmla="*/ 4 w 38"/>
                <a:gd name="T17" fmla="*/ 266 h 267"/>
                <a:gd name="T18" fmla="*/ 11 w 38"/>
                <a:gd name="T19" fmla="*/ 267 h 267"/>
                <a:gd name="T20" fmla="*/ 17 w 38"/>
                <a:gd name="T21" fmla="*/ 221 h 267"/>
                <a:gd name="T22" fmla="*/ 27 w 38"/>
                <a:gd name="T23" fmla="*/ 131 h 267"/>
                <a:gd name="T24" fmla="*/ 34 w 38"/>
                <a:gd name="T25" fmla="*/ 61 h 267"/>
                <a:gd name="T26" fmla="*/ 38 w 38"/>
                <a:gd name="T27" fmla="*/ 1 h 267"/>
                <a:gd name="T28" fmla="*/ 37 w 38"/>
                <a:gd name="T29"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267">
                  <a:moveTo>
                    <a:pt x="37" y="0"/>
                  </a:moveTo>
                  <a:cubicBezTo>
                    <a:pt x="37" y="0"/>
                    <a:pt x="34" y="22"/>
                    <a:pt x="29" y="61"/>
                  </a:cubicBezTo>
                  <a:cubicBezTo>
                    <a:pt x="28" y="66"/>
                    <a:pt x="28" y="71"/>
                    <a:pt x="27" y="76"/>
                  </a:cubicBezTo>
                  <a:cubicBezTo>
                    <a:pt x="26" y="81"/>
                    <a:pt x="25" y="87"/>
                    <a:pt x="25" y="92"/>
                  </a:cubicBezTo>
                  <a:cubicBezTo>
                    <a:pt x="23" y="104"/>
                    <a:pt x="21" y="117"/>
                    <a:pt x="19" y="130"/>
                  </a:cubicBezTo>
                  <a:cubicBezTo>
                    <a:pt x="18" y="143"/>
                    <a:pt x="16" y="157"/>
                    <a:pt x="14" y="172"/>
                  </a:cubicBezTo>
                  <a:cubicBezTo>
                    <a:pt x="11" y="187"/>
                    <a:pt x="9" y="203"/>
                    <a:pt x="7" y="219"/>
                  </a:cubicBezTo>
                  <a:cubicBezTo>
                    <a:pt x="5" y="234"/>
                    <a:pt x="2" y="250"/>
                    <a:pt x="0" y="265"/>
                  </a:cubicBezTo>
                  <a:cubicBezTo>
                    <a:pt x="4" y="266"/>
                    <a:pt x="4" y="266"/>
                    <a:pt x="4" y="266"/>
                  </a:cubicBezTo>
                  <a:cubicBezTo>
                    <a:pt x="11" y="267"/>
                    <a:pt x="11" y="267"/>
                    <a:pt x="11" y="267"/>
                  </a:cubicBezTo>
                  <a:cubicBezTo>
                    <a:pt x="13" y="251"/>
                    <a:pt x="15" y="236"/>
                    <a:pt x="17" y="221"/>
                  </a:cubicBezTo>
                  <a:cubicBezTo>
                    <a:pt x="21" y="188"/>
                    <a:pt x="24" y="158"/>
                    <a:pt x="27" y="131"/>
                  </a:cubicBezTo>
                  <a:cubicBezTo>
                    <a:pt x="30" y="104"/>
                    <a:pt x="33" y="81"/>
                    <a:pt x="34" y="61"/>
                  </a:cubicBezTo>
                  <a:cubicBezTo>
                    <a:pt x="36" y="23"/>
                    <a:pt x="38" y="1"/>
                    <a:pt x="38" y="1"/>
                  </a:cubicBezTo>
                  <a:cubicBezTo>
                    <a:pt x="37" y="0"/>
                    <a:pt x="37" y="0"/>
                    <a:pt x="37" y="0"/>
                  </a:cubicBezTo>
                </a:path>
              </a:pathLst>
            </a:custGeom>
            <a:solidFill>
              <a:srgbClr val="D5D5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5" name="Freeform 294"/>
            <p:cNvSpPr/>
            <p:nvPr/>
          </p:nvSpPr>
          <p:spPr bwMode="auto">
            <a:xfrm>
              <a:off x="5627688" y="5440363"/>
              <a:ext cx="47625" cy="244475"/>
            </a:xfrm>
            <a:custGeom>
              <a:avLst/>
              <a:gdLst>
                <a:gd name="T0" fmla="*/ 9 w 46"/>
                <a:gd name="T1" fmla="*/ 179 h 237"/>
                <a:gd name="T2" fmla="*/ 0 w 46"/>
                <a:gd name="T3" fmla="*/ 237 h 237"/>
                <a:gd name="T4" fmla="*/ 11 w 46"/>
                <a:gd name="T5" fmla="*/ 234 h 237"/>
                <a:gd name="T6" fmla="*/ 19 w 46"/>
                <a:gd name="T7" fmla="*/ 180 h 237"/>
                <a:gd name="T8" fmla="*/ 37 w 46"/>
                <a:gd name="T9" fmla="*/ 62 h 237"/>
                <a:gd name="T10" fmla="*/ 45 w 46"/>
                <a:gd name="T11" fmla="*/ 7 h 237"/>
                <a:gd name="T12" fmla="*/ 46 w 46"/>
                <a:gd name="T13" fmla="*/ 2 h 237"/>
                <a:gd name="T14" fmla="*/ 35 w 46"/>
                <a:gd name="T15" fmla="*/ 0 h 237"/>
                <a:gd name="T16" fmla="*/ 26 w 46"/>
                <a:gd name="T17" fmla="*/ 60 h 237"/>
                <a:gd name="T18" fmla="*/ 9 w 46"/>
                <a:gd name="T19" fmla="*/ 17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237">
                  <a:moveTo>
                    <a:pt x="9" y="179"/>
                  </a:moveTo>
                  <a:cubicBezTo>
                    <a:pt x="6" y="198"/>
                    <a:pt x="3" y="217"/>
                    <a:pt x="0" y="237"/>
                  </a:cubicBezTo>
                  <a:cubicBezTo>
                    <a:pt x="4" y="236"/>
                    <a:pt x="7" y="235"/>
                    <a:pt x="11" y="234"/>
                  </a:cubicBezTo>
                  <a:cubicBezTo>
                    <a:pt x="14" y="216"/>
                    <a:pt x="17" y="198"/>
                    <a:pt x="19" y="180"/>
                  </a:cubicBezTo>
                  <a:cubicBezTo>
                    <a:pt x="26" y="139"/>
                    <a:pt x="32" y="100"/>
                    <a:pt x="37" y="62"/>
                  </a:cubicBezTo>
                  <a:cubicBezTo>
                    <a:pt x="40" y="43"/>
                    <a:pt x="42" y="25"/>
                    <a:pt x="45" y="7"/>
                  </a:cubicBezTo>
                  <a:cubicBezTo>
                    <a:pt x="45" y="5"/>
                    <a:pt x="45" y="4"/>
                    <a:pt x="46" y="2"/>
                  </a:cubicBezTo>
                  <a:cubicBezTo>
                    <a:pt x="35" y="0"/>
                    <a:pt x="35" y="0"/>
                    <a:pt x="35" y="0"/>
                  </a:cubicBezTo>
                  <a:cubicBezTo>
                    <a:pt x="32" y="20"/>
                    <a:pt x="29" y="40"/>
                    <a:pt x="26" y="60"/>
                  </a:cubicBezTo>
                  <a:cubicBezTo>
                    <a:pt x="21" y="98"/>
                    <a:pt x="15" y="138"/>
                    <a:pt x="9" y="179"/>
                  </a:cubicBezTo>
                </a:path>
              </a:pathLst>
            </a:custGeom>
            <a:solidFill>
              <a:srgbClr val="7E29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6" name="Freeform 295"/>
            <p:cNvSpPr/>
            <p:nvPr/>
          </p:nvSpPr>
          <p:spPr bwMode="auto">
            <a:xfrm>
              <a:off x="5627688" y="5440363"/>
              <a:ext cx="47625" cy="244475"/>
            </a:xfrm>
            <a:custGeom>
              <a:avLst/>
              <a:gdLst>
                <a:gd name="T0" fmla="*/ 35 w 46"/>
                <a:gd name="T1" fmla="*/ 0 h 237"/>
                <a:gd name="T2" fmla="*/ 35 w 46"/>
                <a:gd name="T3" fmla="*/ 0 h 237"/>
                <a:gd name="T4" fmla="*/ 26 w 46"/>
                <a:gd name="T5" fmla="*/ 60 h 237"/>
                <a:gd name="T6" fmla="*/ 9 w 46"/>
                <a:gd name="T7" fmla="*/ 179 h 237"/>
                <a:gd name="T8" fmla="*/ 0 w 46"/>
                <a:gd name="T9" fmla="*/ 237 h 237"/>
                <a:gd name="T10" fmla="*/ 11 w 46"/>
                <a:gd name="T11" fmla="*/ 234 h 237"/>
                <a:gd name="T12" fmla="*/ 19 w 46"/>
                <a:gd name="T13" fmla="*/ 180 h 237"/>
                <a:gd name="T14" fmla="*/ 37 w 46"/>
                <a:gd name="T15" fmla="*/ 62 h 237"/>
                <a:gd name="T16" fmla="*/ 45 w 46"/>
                <a:gd name="T17" fmla="*/ 7 h 237"/>
                <a:gd name="T18" fmla="*/ 46 w 46"/>
                <a:gd name="T19" fmla="*/ 2 h 237"/>
                <a:gd name="T20" fmla="*/ 39 w 46"/>
                <a:gd name="T21" fmla="*/ 1 h 237"/>
                <a:gd name="T22" fmla="*/ 35 w 46"/>
                <a:gd name="T23"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 h="237">
                  <a:moveTo>
                    <a:pt x="35" y="0"/>
                  </a:moveTo>
                  <a:cubicBezTo>
                    <a:pt x="35" y="0"/>
                    <a:pt x="35" y="0"/>
                    <a:pt x="35" y="0"/>
                  </a:cubicBezTo>
                  <a:cubicBezTo>
                    <a:pt x="32" y="20"/>
                    <a:pt x="29" y="40"/>
                    <a:pt x="26" y="60"/>
                  </a:cubicBezTo>
                  <a:cubicBezTo>
                    <a:pt x="21" y="98"/>
                    <a:pt x="15" y="138"/>
                    <a:pt x="9" y="179"/>
                  </a:cubicBezTo>
                  <a:cubicBezTo>
                    <a:pt x="6" y="198"/>
                    <a:pt x="3" y="217"/>
                    <a:pt x="0" y="237"/>
                  </a:cubicBezTo>
                  <a:cubicBezTo>
                    <a:pt x="4" y="236"/>
                    <a:pt x="7" y="235"/>
                    <a:pt x="11" y="234"/>
                  </a:cubicBezTo>
                  <a:cubicBezTo>
                    <a:pt x="14" y="216"/>
                    <a:pt x="17" y="198"/>
                    <a:pt x="19" y="180"/>
                  </a:cubicBezTo>
                  <a:cubicBezTo>
                    <a:pt x="26" y="139"/>
                    <a:pt x="32" y="100"/>
                    <a:pt x="37" y="62"/>
                  </a:cubicBezTo>
                  <a:cubicBezTo>
                    <a:pt x="40" y="43"/>
                    <a:pt x="42" y="25"/>
                    <a:pt x="45" y="7"/>
                  </a:cubicBezTo>
                  <a:cubicBezTo>
                    <a:pt x="45" y="5"/>
                    <a:pt x="45" y="4"/>
                    <a:pt x="46" y="2"/>
                  </a:cubicBezTo>
                  <a:cubicBezTo>
                    <a:pt x="39" y="1"/>
                    <a:pt x="39" y="1"/>
                    <a:pt x="39" y="1"/>
                  </a:cubicBezTo>
                  <a:cubicBezTo>
                    <a:pt x="35" y="0"/>
                    <a:pt x="35" y="0"/>
                    <a:pt x="35" y="0"/>
                  </a:cubicBezTo>
                </a:path>
              </a:pathLst>
            </a:custGeom>
            <a:solidFill>
              <a:srgbClr val="BF948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27" name="Oval 296"/>
          <p:cNvSpPr>
            <a:spLocks noChangeArrowheads="1"/>
          </p:cNvSpPr>
          <p:nvPr/>
        </p:nvSpPr>
        <p:spPr bwMode="auto">
          <a:xfrm>
            <a:off x="8990712" y="3450547"/>
            <a:ext cx="1118236" cy="1118236"/>
          </a:xfrm>
          <a:prstGeom prst="ellipse">
            <a:avLst/>
          </a:prstGeom>
          <a:solidFill>
            <a:srgbClr val="364F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454" name="组合 453"/>
          <p:cNvGrpSpPr/>
          <p:nvPr/>
        </p:nvGrpSpPr>
        <p:grpSpPr>
          <a:xfrm>
            <a:off x="9139360" y="3715748"/>
            <a:ext cx="820941" cy="853035"/>
            <a:chOff x="6292850" y="4895850"/>
            <a:chExt cx="771525" cy="801688"/>
          </a:xfrm>
        </p:grpSpPr>
        <p:sp>
          <p:nvSpPr>
            <p:cNvPr id="237" name="Freeform 5"/>
            <p:cNvSpPr/>
            <p:nvPr/>
          </p:nvSpPr>
          <p:spPr bwMode="auto">
            <a:xfrm>
              <a:off x="6678613" y="5692775"/>
              <a:ext cx="0" cy="4763"/>
            </a:xfrm>
            <a:custGeom>
              <a:avLst/>
              <a:gdLst>
                <a:gd name="T0" fmla="*/ 5 h 5"/>
                <a:gd name="T1" fmla="*/ 0 h 5"/>
                <a:gd name="T2" fmla="*/ 1 h 5"/>
                <a:gd name="T3" fmla="*/ 5 h 5"/>
              </a:gdLst>
              <a:ahLst/>
              <a:cxnLst>
                <a:cxn ang="0">
                  <a:pos x="0" y="T0"/>
                </a:cxn>
                <a:cxn ang="0">
                  <a:pos x="0" y="T1"/>
                </a:cxn>
                <a:cxn ang="0">
                  <a:pos x="0" y="T2"/>
                </a:cxn>
                <a:cxn ang="0">
                  <a:pos x="0" y="T3"/>
                </a:cxn>
              </a:cxnLst>
              <a:rect l="0" t="0" r="r" b="b"/>
              <a:pathLst>
                <a:path h="5">
                  <a:moveTo>
                    <a:pt x="0" y="5"/>
                  </a:moveTo>
                  <a:cubicBezTo>
                    <a:pt x="0" y="0"/>
                    <a:pt x="0" y="0"/>
                    <a:pt x="0" y="0"/>
                  </a:cubicBezTo>
                  <a:cubicBezTo>
                    <a:pt x="0" y="1"/>
                    <a:pt x="0" y="1"/>
                    <a:pt x="0" y="1"/>
                  </a:cubicBezTo>
                  <a:cubicBezTo>
                    <a:pt x="0" y="5"/>
                    <a:pt x="0" y="5"/>
                    <a:pt x="0" y="5"/>
                  </a:cubicBezTo>
                  <a:close/>
                </a:path>
              </a:pathLst>
            </a:custGeom>
            <a:solidFill>
              <a:srgbClr val="2336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8" name="Freeform 6"/>
            <p:cNvSpPr/>
            <p:nvPr/>
          </p:nvSpPr>
          <p:spPr bwMode="auto">
            <a:xfrm>
              <a:off x="6675438" y="5692775"/>
              <a:ext cx="3175" cy="4763"/>
            </a:xfrm>
            <a:custGeom>
              <a:avLst/>
              <a:gdLst>
                <a:gd name="T0" fmla="*/ 2 w 2"/>
                <a:gd name="T1" fmla="*/ 0 h 4"/>
                <a:gd name="T2" fmla="*/ 0 w 2"/>
                <a:gd name="T3" fmla="*/ 4 h 4"/>
                <a:gd name="T4" fmla="*/ 2 w 2"/>
                <a:gd name="T5" fmla="*/ 4 h 4"/>
                <a:gd name="T6" fmla="*/ 2 w 2"/>
                <a:gd name="T7" fmla="*/ 0 h 4"/>
              </a:gdLst>
              <a:ahLst/>
              <a:cxnLst>
                <a:cxn ang="0">
                  <a:pos x="T0" y="T1"/>
                </a:cxn>
                <a:cxn ang="0">
                  <a:pos x="T2" y="T3"/>
                </a:cxn>
                <a:cxn ang="0">
                  <a:pos x="T4" y="T5"/>
                </a:cxn>
                <a:cxn ang="0">
                  <a:pos x="T6" y="T7"/>
                </a:cxn>
              </a:cxnLst>
              <a:rect l="0" t="0" r="r" b="b"/>
              <a:pathLst>
                <a:path w="2" h="4">
                  <a:moveTo>
                    <a:pt x="2" y="0"/>
                  </a:moveTo>
                  <a:cubicBezTo>
                    <a:pt x="2" y="2"/>
                    <a:pt x="1" y="3"/>
                    <a:pt x="0" y="4"/>
                  </a:cubicBezTo>
                  <a:cubicBezTo>
                    <a:pt x="1" y="4"/>
                    <a:pt x="2" y="4"/>
                    <a:pt x="2" y="4"/>
                  </a:cubicBezTo>
                  <a:lnTo>
                    <a:pt x="2" y="0"/>
                  </a:lnTo>
                  <a:close/>
                </a:path>
              </a:pathLst>
            </a:custGeom>
            <a:solidFill>
              <a:srgbClr val="2336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9" name="Freeform 7"/>
            <p:cNvSpPr/>
            <p:nvPr/>
          </p:nvSpPr>
          <p:spPr bwMode="auto">
            <a:xfrm>
              <a:off x="6678613" y="5692775"/>
              <a:ext cx="0" cy="4763"/>
            </a:xfrm>
            <a:custGeom>
              <a:avLst/>
              <a:gdLst>
                <a:gd name="T0" fmla="*/ 0 w 1"/>
                <a:gd name="T1" fmla="*/ 5 h 5"/>
                <a:gd name="T2" fmla="*/ 1 w 1"/>
                <a:gd name="T3" fmla="*/ 5 h 5"/>
                <a:gd name="T4" fmla="*/ 1 w 1"/>
                <a:gd name="T5" fmla="*/ 1 h 5"/>
                <a:gd name="T6" fmla="*/ 0 w 1"/>
                <a:gd name="T7" fmla="*/ 0 h 5"/>
                <a:gd name="T8" fmla="*/ 0 w 1"/>
                <a:gd name="T9" fmla="*/ 5 h 5"/>
              </a:gdLst>
              <a:ahLst/>
              <a:cxnLst>
                <a:cxn ang="0">
                  <a:pos x="T0" y="T1"/>
                </a:cxn>
                <a:cxn ang="0">
                  <a:pos x="T2" y="T3"/>
                </a:cxn>
                <a:cxn ang="0">
                  <a:pos x="T4" y="T5"/>
                </a:cxn>
                <a:cxn ang="0">
                  <a:pos x="T6" y="T7"/>
                </a:cxn>
                <a:cxn ang="0">
                  <a:pos x="T8" y="T9"/>
                </a:cxn>
              </a:cxnLst>
              <a:rect l="0" t="0" r="r" b="b"/>
              <a:pathLst>
                <a:path w="1" h="5">
                  <a:moveTo>
                    <a:pt x="0" y="5"/>
                  </a:moveTo>
                  <a:cubicBezTo>
                    <a:pt x="1" y="5"/>
                    <a:pt x="1" y="5"/>
                    <a:pt x="1" y="5"/>
                  </a:cubicBezTo>
                  <a:cubicBezTo>
                    <a:pt x="1" y="1"/>
                    <a:pt x="1" y="1"/>
                    <a:pt x="1" y="1"/>
                  </a:cubicBezTo>
                  <a:cubicBezTo>
                    <a:pt x="0" y="1"/>
                    <a:pt x="0" y="1"/>
                    <a:pt x="0" y="0"/>
                  </a:cubicBezTo>
                  <a:cubicBezTo>
                    <a:pt x="0" y="5"/>
                    <a:pt x="0" y="5"/>
                    <a:pt x="0" y="5"/>
                  </a:cubicBezTo>
                  <a:close/>
                </a:path>
              </a:pathLst>
            </a:custGeom>
            <a:solidFill>
              <a:srgbClr val="2336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0" name="Freeform 8"/>
            <p:cNvSpPr/>
            <p:nvPr/>
          </p:nvSpPr>
          <p:spPr bwMode="auto">
            <a:xfrm>
              <a:off x="6678613" y="5692775"/>
              <a:ext cx="3175" cy="4763"/>
            </a:xfrm>
            <a:custGeom>
              <a:avLst/>
              <a:gdLst>
                <a:gd name="T0" fmla="*/ 2 w 2"/>
                <a:gd name="T1" fmla="*/ 4 h 4"/>
                <a:gd name="T2" fmla="*/ 0 w 2"/>
                <a:gd name="T3" fmla="*/ 0 h 4"/>
                <a:gd name="T4" fmla="*/ 0 w 2"/>
                <a:gd name="T5" fmla="*/ 4 h 4"/>
                <a:gd name="T6" fmla="*/ 2 w 2"/>
                <a:gd name="T7" fmla="*/ 4 h 4"/>
              </a:gdLst>
              <a:ahLst/>
              <a:cxnLst>
                <a:cxn ang="0">
                  <a:pos x="T0" y="T1"/>
                </a:cxn>
                <a:cxn ang="0">
                  <a:pos x="T2" y="T3"/>
                </a:cxn>
                <a:cxn ang="0">
                  <a:pos x="T4" y="T5"/>
                </a:cxn>
                <a:cxn ang="0">
                  <a:pos x="T6" y="T7"/>
                </a:cxn>
              </a:cxnLst>
              <a:rect l="0" t="0" r="r" b="b"/>
              <a:pathLst>
                <a:path w="2" h="4">
                  <a:moveTo>
                    <a:pt x="2" y="4"/>
                  </a:moveTo>
                  <a:cubicBezTo>
                    <a:pt x="1" y="3"/>
                    <a:pt x="0" y="2"/>
                    <a:pt x="0" y="0"/>
                  </a:cubicBezTo>
                  <a:cubicBezTo>
                    <a:pt x="0" y="4"/>
                    <a:pt x="0" y="4"/>
                    <a:pt x="0" y="4"/>
                  </a:cubicBezTo>
                  <a:cubicBezTo>
                    <a:pt x="0" y="4"/>
                    <a:pt x="1" y="4"/>
                    <a:pt x="2" y="4"/>
                  </a:cubicBezTo>
                  <a:close/>
                </a:path>
              </a:pathLst>
            </a:custGeom>
            <a:solidFill>
              <a:srgbClr val="2336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8" name="Freeform 297"/>
            <p:cNvSpPr/>
            <p:nvPr/>
          </p:nvSpPr>
          <p:spPr bwMode="auto">
            <a:xfrm>
              <a:off x="6292850" y="5145088"/>
              <a:ext cx="192088" cy="514350"/>
            </a:xfrm>
            <a:custGeom>
              <a:avLst/>
              <a:gdLst>
                <a:gd name="T0" fmla="*/ 186 w 187"/>
                <a:gd name="T1" fmla="*/ 498 h 498"/>
                <a:gd name="T2" fmla="*/ 186 w 187"/>
                <a:gd name="T3" fmla="*/ 2 h 498"/>
                <a:gd name="T4" fmla="*/ 187 w 187"/>
                <a:gd name="T5" fmla="*/ 2 h 498"/>
                <a:gd name="T6" fmla="*/ 186 w 187"/>
                <a:gd name="T7" fmla="*/ 2 h 498"/>
                <a:gd name="T8" fmla="*/ 186 w 187"/>
                <a:gd name="T9" fmla="*/ 0 h 498"/>
                <a:gd name="T10" fmla="*/ 93 w 187"/>
                <a:gd name="T11" fmla="*/ 20 h 498"/>
                <a:gd name="T12" fmla="*/ 0 w 187"/>
                <a:gd name="T13" fmla="*/ 0 h 498"/>
                <a:gd name="T14" fmla="*/ 0 w 187"/>
                <a:gd name="T15" fmla="*/ 2 h 498"/>
                <a:gd name="T16" fmla="*/ 0 w 187"/>
                <a:gd name="T17" fmla="*/ 2 h 498"/>
                <a:gd name="T18" fmla="*/ 0 w 187"/>
                <a:gd name="T19" fmla="*/ 2 h 498"/>
                <a:gd name="T20" fmla="*/ 0 w 187"/>
                <a:gd name="T21" fmla="*/ 370 h 498"/>
                <a:gd name="T22" fmla="*/ 186 w 187"/>
                <a:gd name="T23" fmla="*/ 49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 h="498">
                  <a:moveTo>
                    <a:pt x="186" y="498"/>
                  </a:moveTo>
                  <a:cubicBezTo>
                    <a:pt x="186" y="2"/>
                    <a:pt x="186" y="2"/>
                    <a:pt x="186" y="2"/>
                  </a:cubicBezTo>
                  <a:cubicBezTo>
                    <a:pt x="187" y="2"/>
                    <a:pt x="187" y="2"/>
                    <a:pt x="187" y="2"/>
                  </a:cubicBezTo>
                  <a:cubicBezTo>
                    <a:pt x="186" y="2"/>
                    <a:pt x="186" y="2"/>
                    <a:pt x="186" y="2"/>
                  </a:cubicBezTo>
                  <a:cubicBezTo>
                    <a:pt x="186" y="0"/>
                    <a:pt x="186" y="0"/>
                    <a:pt x="186" y="0"/>
                  </a:cubicBezTo>
                  <a:cubicBezTo>
                    <a:pt x="185" y="11"/>
                    <a:pt x="144" y="20"/>
                    <a:pt x="93" y="20"/>
                  </a:cubicBezTo>
                  <a:cubicBezTo>
                    <a:pt x="42" y="20"/>
                    <a:pt x="1" y="11"/>
                    <a:pt x="0" y="0"/>
                  </a:cubicBezTo>
                  <a:cubicBezTo>
                    <a:pt x="0" y="2"/>
                    <a:pt x="0" y="2"/>
                    <a:pt x="0" y="2"/>
                  </a:cubicBezTo>
                  <a:cubicBezTo>
                    <a:pt x="0" y="2"/>
                    <a:pt x="0" y="2"/>
                    <a:pt x="0" y="2"/>
                  </a:cubicBezTo>
                  <a:cubicBezTo>
                    <a:pt x="0" y="2"/>
                    <a:pt x="0" y="2"/>
                    <a:pt x="0" y="2"/>
                  </a:cubicBezTo>
                  <a:cubicBezTo>
                    <a:pt x="0" y="370"/>
                    <a:pt x="0" y="370"/>
                    <a:pt x="0" y="370"/>
                  </a:cubicBezTo>
                  <a:cubicBezTo>
                    <a:pt x="51" y="426"/>
                    <a:pt x="115" y="470"/>
                    <a:pt x="186" y="498"/>
                  </a:cubicBezTo>
                  <a:close/>
                </a:path>
              </a:pathLst>
            </a:custGeom>
            <a:solidFill>
              <a:srgbClr val="D7B3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9" name="Freeform 298"/>
            <p:cNvSpPr/>
            <p:nvPr/>
          </p:nvSpPr>
          <p:spPr bwMode="auto">
            <a:xfrm>
              <a:off x="6484938" y="5145088"/>
              <a:ext cx="193675" cy="552450"/>
            </a:xfrm>
            <a:custGeom>
              <a:avLst/>
              <a:gdLst>
                <a:gd name="T0" fmla="*/ 0 w 186"/>
                <a:gd name="T1" fmla="*/ 498 h 534"/>
                <a:gd name="T2" fmla="*/ 184 w 186"/>
                <a:gd name="T3" fmla="*/ 534 h 534"/>
                <a:gd name="T4" fmla="*/ 186 w 186"/>
                <a:gd name="T5" fmla="*/ 530 h 534"/>
                <a:gd name="T6" fmla="*/ 186 w 186"/>
                <a:gd name="T7" fmla="*/ 2 h 534"/>
                <a:gd name="T8" fmla="*/ 186 w 186"/>
                <a:gd name="T9" fmla="*/ 2 h 534"/>
                <a:gd name="T10" fmla="*/ 186 w 186"/>
                <a:gd name="T11" fmla="*/ 2 h 534"/>
                <a:gd name="T12" fmla="*/ 186 w 186"/>
                <a:gd name="T13" fmla="*/ 0 h 534"/>
                <a:gd name="T14" fmla="*/ 93 w 186"/>
                <a:gd name="T15" fmla="*/ 20 h 534"/>
                <a:gd name="T16" fmla="*/ 0 w 186"/>
                <a:gd name="T17" fmla="*/ 0 h 534"/>
                <a:gd name="T18" fmla="*/ 0 w 186"/>
                <a:gd name="T19" fmla="*/ 2 h 534"/>
                <a:gd name="T20" fmla="*/ 0 w 186"/>
                <a:gd name="T21" fmla="*/ 2 h 534"/>
                <a:gd name="T22" fmla="*/ 0 w 186"/>
                <a:gd name="T23" fmla="*/ 2 h 534"/>
                <a:gd name="T24" fmla="*/ 0 w 186"/>
                <a:gd name="T25" fmla="*/ 498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534">
                  <a:moveTo>
                    <a:pt x="0" y="498"/>
                  </a:moveTo>
                  <a:cubicBezTo>
                    <a:pt x="57" y="521"/>
                    <a:pt x="119" y="533"/>
                    <a:pt x="184" y="534"/>
                  </a:cubicBezTo>
                  <a:cubicBezTo>
                    <a:pt x="185" y="533"/>
                    <a:pt x="186" y="532"/>
                    <a:pt x="186" y="530"/>
                  </a:cubicBezTo>
                  <a:cubicBezTo>
                    <a:pt x="186" y="2"/>
                    <a:pt x="186" y="2"/>
                    <a:pt x="186" y="2"/>
                  </a:cubicBezTo>
                  <a:cubicBezTo>
                    <a:pt x="186" y="2"/>
                    <a:pt x="186" y="2"/>
                    <a:pt x="186" y="2"/>
                  </a:cubicBezTo>
                  <a:cubicBezTo>
                    <a:pt x="186" y="2"/>
                    <a:pt x="186" y="2"/>
                    <a:pt x="186" y="2"/>
                  </a:cubicBezTo>
                  <a:cubicBezTo>
                    <a:pt x="186" y="0"/>
                    <a:pt x="186" y="0"/>
                    <a:pt x="186" y="0"/>
                  </a:cubicBezTo>
                  <a:cubicBezTo>
                    <a:pt x="185" y="11"/>
                    <a:pt x="144" y="20"/>
                    <a:pt x="93" y="20"/>
                  </a:cubicBezTo>
                  <a:cubicBezTo>
                    <a:pt x="42" y="20"/>
                    <a:pt x="1" y="11"/>
                    <a:pt x="0" y="0"/>
                  </a:cubicBezTo>
                  <a:cubicBezTo>
                    <a:pt x="0" y="2"/>
                    <a:pt x="0" y="2"/>
                    <a:pt x="0" y="2"/>
                  </a:cubicBezTo>
                  <a:cubicBezTo>
                    <a:pt x="0" y="2"/>
                    <a:pt x="0" y="2"/>
                    <a:pt x="0" y="2"/>
                  </a:cubicBezTo>
                  <a:cubicBezTo>
                    <a:pt x="0" y="2"/>
                    <a:pt x="0" y="2"/>
                    <a:pt x="0" y="2"/>
                  </a:cubicBezTo>
                  <a:lnTo>
                    <a:pt x="0" y="498"/>
                  </a:lnTo>
                  <a:close/>
                </a:path>
              </a:pathLst>
            </a:custGeom>
            <a:solidFill>
              <a:srgbClr val="4ABD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0" name="Freeform 299"/>
            <p:cNvSpPr/>
            <p:nvPr/>
          </p:nvSpPr>
          <p:spPr bwMode="auto">
            <a:xfrm>
              <a:off x="6678613" y="5145088"/>
              <a:ext cx="192088" cy="552450"/>
            </a:xfrm>
            <a:custGeom>
              <a:avLst/>
              <a:gdLst>
                <a:gd name="T0" fmla="*/ 1 w 187"/>
                <a:gd name="T1" fmla="*/ 530 h 534"/>
                <a:gd name="T2" fmla="*/ 3 w 187"/>
                <a:gd name="T3" fmla="*/ 534 h 534"/>
                <a:gd name="T4" fmla="*/ 187 w 187"/>
                <a:gd name="T5" fmla="*/ 498 h 534"/>
                <a:gd name="T6" fmla="*/ 187 w 187"/>
                <a:gd name="T7" fmla="*/ 2 h 534"/>
                <a:gd name="T8" fmla="*/ 187 w 187"/>
                <a:gd name="T9" fmla="*/ 2 h 534"/>
                <a:gd name="T10" fmla="*/ 187 w 187"/>
                <a:gd name="T11" fmla="*/ 2 h 534"/>
                <a:gd name="T12" fmla="*/ 187 w 187"/>
                <a:gd name="T13" fmla="*/ 0 h 534"/>
                <a:gd name="T14" fmla="*/ 94 w 187"/>
                <a:gd name="T15" fmla="*/ 20 h 534"/>
                <a:gd name="T16" fmla="*/ 1 w 187"/>
                <a:gd name="T17" fmla="*/ 0 h 534"/>
                <a:gd name="T18" fmla="*/ 1 w 187"/>
                <a:gd name="T19" fmla="*/ 2 h 534"/>
                <a:gd name="T20" fmla="*/ 0 w 187"/>
                <a:gd name="T21" fmla="*/ 2 h 534"/>
                <a:gd name="T22" fmla="*/ 1 w 187"/>
                <a:gd name="T23" fmla="*/ 2 h 534"/>
                <a:gd name="T24" fmla="*/ 1 w 187"/>
                <a:gd name="T25" fmla="*/ 530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7" h="534">
                  <a:moveTo>
                    <a:pt x="1" y="530"/>
                  </a:moveTo>
                  <a:cubicBezTo>
                    <a:pt x="1" y="532"/>
                    <a:pt x="2" y="533"/>
                    <a:pt x="3" y="534"/>
                  </a:cubicBezTo>
                  <a:cubicBezTo>
                    <a:pt x="68" y="533"/>
                    <a:pt x="130" y="521"/>
                    <a:pt x="187" y="498"/>
                  </a:cubicBezTo>
                  <a:cubicBezTo>
                    <a:pt x="187" y="2"/>
                    <a:pt x="187" y="2"/>
                    <a:pt x="187" y="2"/>
                  </a:cubicBezTo>
                  <a:cubicBezTo>
                    <a:pt x="187" y="2"/>
                    <a:pt x="187" y="2"/>
                    <a:pt x="187" y="2"/>
                  </a:cubicBezTo>
                  <a:cubicBezTo>
                    <a:pt x="187" y="2"/>
                    <a:pt x="187" y="2"/>
                    <a:pt x="187" y="2"/>
                  </a:cubicBezTo>
                  <a:cubicBezTo>
                    <a:pt x="187" y="0"/>
                    <a:pt x="187" y="0"/>
                    <a:pt x="187" y="0"/>
                  </a:cubicBezTo>
                  <a:cubicBezTo>
                    <a:pt x="186" y="11"/>
                    <a:pt x="145" y="20"/>
                    <a:pt x="94" y="20"/>
                  </a:cubicBezTo>
                  <a:cubicBezTo>
                    <a:pt x="43" y="20"/>
                    <a:pt x="2" y="11"/>
                    <a:pt x="1" y="0"/>
                  </a:cubicBezTo>
                  <a:cubicBezTo>
                    <a:pt x="1" y="2"/>
                    <a:pt x="1" y="2"/>
                    <a:pt x="1" y="2"/>
                  </a:cubicBezTo>
                  <a:cubicBezTo>
                    <a:pt x="0" y="2"/>
                    <a:pt x="0" y="2"/>
                    <a:pt x="0" y="2"/>
                  </a:cubicBezTo>
                  <a:cubicBezTo>
                    <a:pt x="1" y="2"/>
                    <a:pt x="1" y="2"/>
                    <a:pt x="1" y="2"/>
                  </a:cubicBezTo>
                  <a:lnTo>
                    <a:pt x="1" y="530"/>
                  </a:lnTo>
                  <a:close/>
                </a:path>
              </a:pathLst>
            </a:custGeom>
            <a:solidFill>
              <a:srgbClr val="88AE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1" name="Freeform 300"/>
            <p:cNvSpPr/>
            <p:nvPr/>
          </p:nvSpPr>
          <p:spPr bwMode="auto">
            <a:xfrm>
              <a:off x="6870700" y="5145088"/>
              <a:ext cx="193675" cy="514350"/>
            </a:xfrm>
            <a:custGeom>
              <a:avLst/>
              <a:gdLst>
                <a:gd name="T0" fmla="*/ 0 w 187"/>
                <a:gd name="T1" fmla="*/ 498 h 498"/>
                <a:gd name="T2" fmla="*/ 187 w 187"/>
                <a:gd name="T3" fmla="*/ 370 h 498"/>
                <a:gd name="T4" fmla="*/ 187 w 187"/>
                <a:gd name="T5" fmla="*/ 2 h 498"/>
                <a:gd name="T6" fmla="*/ 187 w 187"/>
                <a:gd name="T7" fmla="*/ 2 h 498"/>
                <a:gd name="T8" fmla="*/ 187 w 187"/>
                <a:gd name="T9" fmla="*/ 2 h 498"/>
                <a:gd name="T10" fmla="*/ 187 w 187"/>
                <a:gd name="T11" fmla="*/ 0 h 498"/>
                <a:gd name="T12" fmla="*/ 94 w 187"/>
                <a:gd name="T13" fmla="*/ 20 h 498"/>
                <a:gd name="T14" fmla="*/ 0 w 187"/>
                <a:gd name="T15" fmla="*/ 0 h 498"/>
                <a:gd name="T16" fmla="*/ 0 w 187"/>
                <a:gd name="T17" fmla="*/ 2 h 498"/>
                <a:gd name="T18" fmla="*/ 0 w 187"/>
                <a:gd name="T19" fmla="*/ 2 h 498"/>
                <a:gd name="T20" fmla="*/ 0 w 187"/>
                <a:gd name="T21" fmla="*/ 2 h 498"/>
                <a:gd name="T22" fmla="*/ 0 w 187"/>
                <a:gd name="T23" fmla="*/ 49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 h="498">
                  <a:moveTo>
                    <a:pt x="0" y="498"/>
                  </a:moveTo>
                  <a:cubicBezTo>
                    <a:pt x="72" y="470"/>
                    <a:pt x="136" y="426"/>
                    <a:pt x="187" y="370"/>
                  </a:cubicBezTo>
                  <a:cubicBezTo>
                    <a:pt x="187" y="2"/>
                    <a:pt x="187" y="2"/>
                    <a:pt x="187" y="2"/>
                  </a:cubicBezTo>
                  <a:cubicBezTo>
                    <a:pt x="187" y="2"/>
                    <a:pt x="187" y="2"/>
                    <a:pt x="187" y="2"/>
                  </a:cubicBezTo>
                  <a:cubicBezTo>
                    <a:pt x="187" y="2"/>
                    <a:pt x="187" y="2"/>
                    <a:pt x="187" y="2"/>
                  </a:cubicBezTo>
                  <a:cubicBezTo>
                    <a:pt x="187" y="0"/>
                    <a:pt x="187" y="0"/>
                    <a:pt x="187" y="0"/>
                  </a:cubicBezTo>
                  <a:cubicBezTo>
                    <a:pt x="186" y="11"/>
                    <a:pt x="144" y="20"/>
                    <a:pt x="94" y="20"/>
                  </a:cubicBezTo>
                  <a:cubicBezTo>
                    <a:pt x="43" y="20"/>
                    <a:pt x="2" y="11"/>
                    <a:pt x="0" y="0"/>
                  </a:cubicBezTo>
                  <a:cubicBezTo>
                    <a:pt x="0" y="2"/>
                    <a:pt x="0" y="2"/>
                    <a:pt x="0" y="2"/>
                  </a:cubicBezTo>
                  <a:cubicBezTo>
                    <a:pt x="0" y="2"/>
                    <a:pt x="0" y="2"/>
                    <a:pt x="0" y="2"/>
                  </a:cubicBezTo>
                  <a:cubicBezTo>
                    <a:pt x="0" y="2"/>
                    <a:pt x="0" y="2"/>
                    <a:pt x="0" y="2"/>
                  </a:cubicBezTo>
                  <a:lnTo>
                    <a:pt x="0" y="498"/>
                  </a:lnTo>
                  <a:close/>
                </a:path>
              </a:pathLst>
            </a:custGeom>
            <a:solidFill>
              <a:srgbClr val="C8574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2" name="Freeform 301"/>
            <p:cNvSpPr/>
            <p:nvPr/>
          </p:nvSpPr>
          <p:spPr bwMode="auto">
            <a:xfrm>
              <a:off x="6292850" y="4948238"/>
              <a:ext cx="192088" cy="217488"/>
            </a:xfrm>
            <a:custGeom>
              <a:avLst/>
              <a:gdLst>
                <a:gd name="T0" fmla="*/ 93 w 186"/>
                <a:gd name="T1" fmla="*/ 211 h 211"/>
                <a:gd name="T2" fmla="*/ 186 w 186"/>
                <a:gd name="T3" fmla="*/ 191 h 211"/>
                <a:gd name="T4" fmla="*/ 186 w 186"/>
                <a:gd name="T5" fmla="*/ 190 h 211"/>
                <a:gd name="T6" fmla="*/ 185 w 186"/>
                <a:gd name="T7" fmla="*/ 190 h 211"/>
                <a:gd name="T8" fmla="*/ 107 w 186"/>
                <a:gd name="T9" fmla="*/ 0 h 211"/>
                <a:gd name="T10" fmla="*/ 79 w 186"/>
                <a:gd name="T11" fmla="*/ 0 h 211"/>
                <a:gd name="T12" fmla="*/ 1 w 186"/>
                <a:gd name="T13" fmla="*/ 190 h 211"/>
                <a:gd name="T14" fmla="*/ 0 w 186"/>
                <a:gd name="T15" fmla="*/ 190 h 211"/>
                <a:gd name="T16" fmla="*/ 0 w 186"/>
                <a:gd name="T17" fmla="*/ 191 h 211"/>
                <a:gd name="T18" fmla="*/ 93 w 186"/>
                <a:gd name="T19"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211">
                  <a:moveTo>
                    <a:pt x="93" y="211"/>
                  </a:moveTo>
                  <a:cubicBezTo>
                    <a:pt x="144" y="211"/>
                    <a:pt x="185" y="202"/>
                    <a:pt x="186" y="191"/>
                  </a:cubicBezTo>
                  <a:cubicBezTo>
                    <a:pt x="186" y="190"/>
                    <a:pt x="186" y="190"/>
                    <a:pt x="186" y="190"/>
                  </a:cubicBezTo>
                  <a:cubicBezTo>
                    <a:pt x="185" y="190"/>
                    <a:pt x="185" y="190"/>
                    <a:pt x="185" y="190"/>
                  </a:cubicBezTo>
                  <a:cubicBezTo>
                    <a:pt x="107" y="0"/>
                    <a:pt x="107" y="0"/>
                    <a:pt x="107" y="0"/>
                  </a:cubicBezTo>
                  <a:cubicBezTo>
                    <a:pt x="79" y="0"/>
                    <a:pt x="79" y="0"/>
                    <a:pt x="79" y="0"/>
                  </a:cubicBezTo>
                  <a:cubicBezTo>
                    <a:pt x="1" y="190"/>
                    <a:pt x="1" y="190"/>
                    <a:pt x="1" y="190"/>
                  </a:cubicBezTo>
                  <a:cubicBezTo>
                    <a:pt x="0" y="190"/>
                    <a:pt x="0" y="190"/>
                    <a:pt x="0" y="190"/>
                  </a:cubicBezTo>
                  <a:cubicBezTo>
                    <a:pt x="0" y="191"/>
                    <a:pt x="0" y="191"/>
                    <a:pt x="0" y="191"/>
                  </a:cubicBezTo>
                  <a:cubicBezTo>
                    <a:pt x="1" y="202"/>
                    <a:pt x="42" y="211"/>
                    <a:pt x="93" y="211"/>
                  </a:cubicBezTo>
                  <a:close/>
                </a:path>
              </a:pathLst>
            </a:custGeom>
            <a:solidFill>
              <a:srgbClr val="EECE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3" name="Freeform 302"/>
            <p:cNvSpPr/>
            <p:nvPr/>
          </p:nvSpPr>
          <p:spPr bwMode="auto">
            <a:xfrm>
              <a:off x="6375400" y="4895850"/>
              <a:ext cx="25400" cy="52388"/>
            </a:xfrm>
            <a:custGeom>
              <a:avLst/>
              <a:gdLst>
                <a:gd name="T0" fmla="*/ 24 w 24"/>
                <a:gd name="T1" fmla="*/ 50 h 50"/>
                <a:gd name="T2" fmla="*/ 12 w 24"/>
                <a:gd name="T3" fmla="*/ 0 h 50"/>
                <a:gd name="T4" fmla="*/ 0 w 24"/>
                <a:gd name="T5" fmla="*/ 50 h 50"/>
                <a:gd name="T6" fmla="*/ 24 w 24"/>
                <a:gd name="T7" fmla="*/ 50 h 50"/>
              </a:gdLst>
              <a:ahLst/>
              <a:cxnLst>
                <a:cxn ang="0">
                  <a:pos x="T0" y="T1"/>
                </a:cxn>
                <a:cxn ang="0">
                  <a:pos x="T2" y="T3"/>
                </a:cxn>
                <a:cxn ang="0">
                  <a:pos x="T4" y="T5"/>
                </a:cxn>
                <a:cxn ang="0">
                  <a:pos x="T6" y="T7"/>
                </a:cxn>
              </a:cxnLst>
              <a:rect l="0" t="0" r="r" b="b"/>
              <a:pathLst>
                <a:path w="24" h="50">
                  <a:moveTo>
                    <a:pt x="24" y="50"/>
                  </a:moveTo>
                  <a:cubicBezTo>
                    <a:pt x="23" y="21"/>
                    <a:pt x="18" y="0"/>
                    <a:pt x="12" y="0"/>
                  </a:cubicBezTo>
                  <a:cubicBezTo>
                    <a:pt x="6" y="0"/>
                    <a:pt x="1" y="21"/>
                    <a:pt x="0" y="50"/>
                  </a:cubicBezTo>
                  <a:lnTo>
                    <a:pt x="24" y="50"/>
                  </a:lnTo>
                  <a:close/>
                </a:path>
              </a:pathLst>
            </a:custGeom>
            <a:solidFill>
              <a:srgbClr val="EDC5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4" name="Freeform 303"/>
            <p:cNvSpPr/>
            <p:nvPr/>
          </p:nvSpPr>
          <p:spPr bwMode="auto">
            <a:xfrm>
              <a:off x="6292850" y="5156200"/>
              <a:ext cx="192088" cy="31750"/>
            </a:xfrm>
            <a:custGeom>
              <a:avLst/>
              <a:gdLst>
                <a:gd name="T0" fmla="*/ 93 w 187"/>
                <a:gd name="T1" fmla="*/ 20 h 30"/>
                <a:gd name="T2" fmla="*/ 0 w 187"/>
                <a:gd name="T3" fmla="*/ 0 h 30"/>
                <a:gd name="T4" fmla="*/ 0 w 187"/>
                <a:gd name="T5" fmla="*/ 10 h 30"/>
                <a:gd name="T6" fmla="*/ 93 w 187"/>
                <a:gd name="T7" fmla="*/ 30 h 30"/>
                <a:gd name="T8" fmla="*/ 187 w 187"/>
                <a:gd name="T9" fmla="*/ 10 h 30"/>
                <a:gd name="T10" fmla="*/ 187 w 187"/>
                <a:gd name="T11" fmla="*/ 0 h 30"/>
                <a:gd name="T12" fmla="*/ 93 w 187"/>
                <a:gd name="T13" fmla="*/ 20 h 30"/>
              </a:gdLst>
              <a:ahLst/>
              <a:cxnLst>
                <a:cxn ang="0">
                  <a:pos x="T0" y="T1"/>
                </a:cxn>
                <a:cxn ang="0">
                  <a:pos x="T2" y="T3"/>
                </a:cxn>
                <a:cxn ang="0">
                  <a:pos x="T4" y="T5"/>
                </a:cxn>
                <a:cxn ang="0">
                  <a:pos x="T6" y="T7"/>
                </a:cxn>
                <a:cxn ang="0">
                  <a:pos x="T8" y="T9"/>
                </a:cxn>
                <a:cxn ang="0">
                  <a:pos x="T10" y="T11"/>
                </a:cxn>
                <a:cxn ang="0">
                  <a:pos x="T12" y="T13"/>
                </a:cxn>
              </a:cxnLst>
              <a:rect l="0" t="0" r="r" b="b"/>
              <a:pathLst>
                <a:path w="187" h="30">
                  <a:moveTo>
                    <a:pt x="93" y="20"/>
                  </a:moveTo>
                  <a:cubicBezTo>
                    <a:pt x="42" y="20"/>
                    <a:pt x="0" y="11"/>
                    <a:pt x="0" y="0"/>
                  </a:cubicBezTo>
                  <a:cubicBezTo>
                    <a:pt x="0" y="10"/>
                    <a:pt x="0" y="10"/>
                    <a:pt x="0" y="10"/>
                  </a:cubicBezTo>
                  <a:cubicBezTo>
                    <a:pt x="0" y="21"/>
                    <a:pt x="42" y="30"/>
                    <a:pt x="93" y="30"/>
                  </a:cubicBezTo>
                  <a:cubicBezTo>
                    <a:pt x="145" y="30"/>
                    <a:pt x="187" y="21"/>
                    <a:pt x="187" y="10"/>
                  </a:cubicBezTo>
                  <a:cubicBezTo>
                    <a:pt x="187" y="0"/>
                    <a:pt x="187" y="0"/>
                    <a:pt x="187" y="0"/>
                  </a:cubicBezTo>
                  <a:cubicBezTo>
                    <a:pt x="187" y="11"/>
                    <a:pt x="145" y="20"/>
                    <a:pt x="93" y="20"/>
                  </a:cubicBezTo>
                  <a:close/>
                </a:path>
              </a:pathLst>
            </a:custGeom>
            <a:solidFill>
              <a:srgbClr val="2336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5" name="Freeform 304"/>
            <p:cNvSpPr/>
            <p:nvPr/>
          </p:nvSpPr>
          <p:spPr bwMode="auto">
            <a:xfrm>
              <a:off x="6484938" y="4948238"/>
              <a:ext cx="193675" cy="217488"/>
            </a:xfrm>
            <a:custGeom>
              <a:avLst/>
              <a:gdLst>
                <a:gd name="T0" fmla="*/ 93 w 186"/>
                <a:gd name="T1" fmla="*/ 211 h 211"/>
                <a:gd name="T2" fmla="*/ 186 w 186"/>
                <a:gd name="T3" fmla="*/ 191 h 211"/>
                <a:gd name="T4" fmla="*/ 186 w 186"/>
                <a:gd name="T5" fmla="*/ 190 h 211"/>
                <a:gd name="T6" fmla="*/ 185 w 186"/>
                <a:gd name="T7" fmla="*/ 190 h 211"/>
                <a:gd name="T8" fmla="*/ 107 w 186"/>
                <a:gd name="T9" fmla="*/ 0 h 211"/>
                <a:gd name="T10" fmla="*/ 79 w 186"/>
                <a:gd name="T11" fmla="*/ 0 h 211"/>
                <a:gd name="T12" fmla="*/ 1 w 186"/>
                <a:gd name="T13" fmla="*/ 190 h 211"/>
                <a:gd name="T14" fmla="*/ 0 w 186"/>
                <a:gd name="T15" fmla="*/ 190 h 211"/>
                <a:gd name="T16" fmla="*/ 0 w 186"/>
                <a:gd name="T17" fmla="*/ 191 h 211"/>
                <a:gd name="T18" fmla="*/ 93 w 186"/>
                <a:gd name="T19"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211">
                  <a:moveTo>
                    <a:pt x="93" y="211"/>
                  </a:moveTo>
                  <a:cubicBezTo>
                    <a:pt x="144" y="211"/>
                    <a:pt x="185" y="202"/>
                    <a:pt x="186" y="191"/>
                  </a:cubicBezTo>
                  <a:cubicBezTo>
                    <a:pt x="186" y="190"/>
                    <a:pt x="186" y="190"/>
                    <a:pt x="186" y="190"/>
                  </a:cubicBezTo>
                  <a:cubicBezTo>
                    <a:pt x="185" y="190"/>
                    <a:pt x="185" y="190"/>
                    <a:pt x="185" y="190"/>
                  </a:cubicBezTo>
                  <a:cubicBezTo>
                    <a:pt x="107" y="0"/>
                    <a:pt x="107" y="0"/>
                    <a:pt x="107" y="0"/>
                  </a:cubicBezTo>
                  <a:cubicBezTo>
                    <a:pt x="79" y="0"/>
                    <a:pt x="79" y="0"/>
                    <a:pt x="79" y="0"/>
                  </a:cubicBezTo>
                  <a:cubicBezTo>
                    <a:pt x="1" y="190"/>
                    <a:pt x="1" y="190"/>
                    <a:pt x="1" y="190"/>
                  </a:cubicBezTo>
                  <a:cubicBezTo>
                    <a:pt x="0" y="190"/>
                    <a:pt x="0" y="190"/>
                    <a:pt x="0" y="190"/>
                  </a:cubicBezTo>
                  <a:cubicBezTo>
                    <a:pt x="0" y="191"/>
                    <a:pt x="0" y="191"/>
                    <a:pt x="0" y="191"/>
                  </a:cubicBezTo>
                  <a:cubicBezTo>
                    <a:pt x="1" y="202"/>
                    <a:pt x="42" y="211"/>
                    <a:pt x="93" y="211"/>
                  </a:cubicBezTo>
                  <a:close/>
                </a:path>
              </a:pathLst>
            </a:custGeom>
            <a:solidFill>
              <a:srgbClr val="91D7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6" name="Freeform 305"/>
            <p:cNvSpPr/>
            <p:nvPr/>
          </p:nvSpPr>
          <p:spPr bwMode="auto">
            <a:xfrm>
              <a:off x="6569075" y="4895850"/>
              <a:ext cx="25400" cy="52388"/>
            </a:xfrm>
            <a:custGeom>
              <a:avLst/>
              <a:gdLst>
                <a:gd name="T0" fmla="*/ 24 w 24"/>
                <a:gd name="T1" fmla="*/ 50 h 50"/>
                <a:gd name="T2" fmla="*/ 12 w 24"/>
                <a:gd name="T3" fmla="*/ 0 h 50"/>
                <a:gd name="T4" fmla="*/ 0 w 24"/>
                <a:gd name="T5" fmla="*/ 50 h 50"/>
                <a:gd name="T6" fmla="*/ 24 w 24"/>
                <a:gd name="T7" fmla="*/ 50 h 50"/>
              </a:gdLst>
              <a:ahLst/>
              <a:cxnLst>
                <a:cxn ang="0">
                  <a:pos x="T0" y="T1"/>
                </a:cxn>
                <a:cxn ang="0">
                  <a:pos x="T2" y="T3"/>
                </a:cxn>
                <a:cxn ang="0">
                  <a:pos x="T4" y="T5"/>
                </a:cxn>
                <a:cxn ang="0">
                  <a:pos x="T6" y="T7"/>
                </a:cxn>
              </a:cxnLst>
              <a:rect l="0" t="0" r="r" b="b"/>
              <a:pathLst>
                <a:path w="24" h="50">
                  <a:moveTo>
                    <a:pt x="24" y="50"/>
                  </a:moveTo>
                  <a:cubicBezTo>
                    <a:pt x="23" y="21"/>
                    <a:pt x="18" y="0"/>
                    <a:pt x="12" y="0"/>
                  </a:cubicBezTo>
                  <a:cubicBezTo>
                    <a:pt x="6" y="0"/>
                    <a:pt x="1" y="21"/>
                    <a:pt x="0" y="50"/>
                  </a:cubicBezTo>
                  <a:lnTo>
                    <a:pt x="24" y="50"/>
                  </a:lnTo>
                  <a:close/>
                </a:path>
              </a:pathLst>
            </a:custGeom>
            <a:solidFill>
              <a:srgbClr val="4ABD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7" name="Freeform 306"/>
            <p:cNvSpPr/>
            <p:nvPr/>
          </p:nvSpPr>
          <p:spPr bwMode="auto">
            <a:xfrm>
              <a:off x="6484938" y="5156200"/>
              <a:ext cx="193675" cy="31750"/>
            </a:xfrm>
            <a:custGeom>
              <a:avLst/>
              <a:gdLst>
                <a:gd name="T0" fmla="*/ 93 w 186"/>
                <a:gd name="T1" fmla="*/ 20 h 30"/>
                <a:gd name="T2" fmla="*/ 0 w 186"/>
                <a:gd name="T3" fmla="*/ 0 h 30"/>
                <a:gd name="T4" fmla="*/ 0 w 186"/>
                <a:gd name="T5" fmla="*/ 10 h 30"/>
                <a:gd name="T6" fmla="*/ 93 w 186"/>
                <a:gd name="T7" fmla="*/ 30 h 30"/>
                <a:gd name="T8" fmla="*/ 186 w 186"/>
                <a:gd name="T9" fmla="*/ 10 h 30"/>
                <a:gd name="T10" fmla="*/ 186 w 186"/>
                <a:gd name="T11" fmla="*/ 0 h 30"/>
                <a:gd name="T12" fmla="*/ 93 w 186"/>
                <a:gd name="T13" fmla="*/ 20 h 30"/>
              </a:gdLst>
              <a:ahLst/>
              <a:cxnLst>
                <a:cxn ang="0">
                  <a:pos x="T0" y="T1"/>
                </a:cxn>
                <a:cxn ang="0">
                  <a:pos x="T2" y="T3"/>
                </a:cxn>
                <a:cxn ang="0">
                  <a:pos x="T4" y="T5"/>
                </a:cxn>
                <a:cxn ang="0">
                  <a:pos x="T6" y="T7"/>
                </a:cxn>
                <a:cxn ang="0">
                  <a:pos x="T8" y="T9"/>
                </a:cxn>
                <a:cxn ang="0">
                  <a:pos x="T10" y="T11"/>
                </a:cxn>
                <a:cxn ang="0">
                  <a:pos x="T12" y="T13"/>
                </a:cxn>
              </a:cxnLst>
              <a:rect l="0" t="0" r="r" b="b"/>
              <a:pathLst>
                <a:path w="186" h="30">
                  <a:moveTo>
                    <a:pt x="93" y="20"/>
                  </a:moveTo>
                  <a:cubicBezTo>
                    <a:pt x="41" y="20"/>
                    <a:pt x="0" y="11"/>
                    <a:pt x="0" y="0"/>
                  </a:cubicBezTo>
                  <a:cubicBezTo>
                    <a:pt x="0" y="10"/>
                    <a:pt x="0" y="10"/>
                    <a:pt x="0" y="10"/>
                  </a:cubicBezTo>
                  <a:cubicBezTo>
                    <a:pt x="0" y="21"/>
                    <a:pt x="41" y="30"/>
                    <a:pt x="93" y="30"/>
                  </a:cubicBezTo>
                  <a:cubicBezTo>
                    <a:pt x="145" y="30"/>
                    <a:pt x="186" y="21"/>
                    <a:pt x="186" y="10"/>
                  </a:cubicBezTo>
                  <a:cubicBezTo>
                    <a:pt x="186" y="0"/>
                    <a:pt x="186" y="0"/>
                    <a:pt x="186" y="0"/>
                  </a:cubicBezTo>
                  <a:cubicBezTo>
                    <a:pt x="186" y="11"/>
                    <a:pt x="145" y="20"/>
                    <a:pt x="93" y="20"/>
                  </a:cubicBezTo>
                  <a:close/>
                </a:path>
              </a:pathLst>
            </a:custGeom>
            <a:solidFill>
              <a:srgbClr val="2336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8" name="Oval 307"/>
            <p:cNvSpPr>
              <a:spLocks noChangeArrowheads="1"/>
            </p:cNvSpPr>
            <p:nvPr/>
          </p:nvSpPr>
          <p:spPr bwMode="auto">
            <a:xfrm>
              <a:off x="6515100" y="5313363"/>
              <a:ext cx="109538" cy="304800"/>
            </a:xfrm>
            <a:prstGeom prst="ellipse">
              <a:avLst/>
            </a:prstGeom>
            <a:solidFill>
              <a:srgbClr val="283E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9" name="Freeform 308"/>
            <p:cNvSpPr/>
            <p:nvPr/>
          </p:nvSpPr>
          <p:spPr bwMode="auto">
            <a:xfrm>
              <a:off x="6678613" y="4948238"/>
              <a:ext cx="192088" cy="217488"/>
            </a:xfrm>
            <a:custGeom>
              <a:avLst/>
              <a:gdLst>
                <a:gd name="T0" fmla="*/ 93 w 186"/>
                <a:gd name="T1" fmla="*/ 211 h 211"/>
                <a:gd name="T2" fmla="*/ 186 w 186"/>
                <a:gd name="T3" fmla="*/ 191 h 211"/>
                <a:gd name="T4" fmla="*/ 186 w 186"/>
                <a:gd name="T5" fmla="*/ 190 h 211"/>
                <a:gd name="T6" fmla="*/ 185 w 186"/>
                <a:gd name="T7" fmla="*/ 190 h 211"/>
                <a:gd name="T8" fmla="*/ 107 w 186"/>
                <a:gd name="T9" fmla="*/ 0 h 211"/>
                <a:gd name="T10" fmla="*/ 79 w 186"/>
                <a:gd name="T11" fmla="*/ 0 h 211"/>
                <a:gd name="T12" fmla="*/ 1 w 186"/>
                <a:gd name="T13" fmla="*/ 190 h 211"/>
                <a:gd name="T14" fmla="*/ 0 w 186"/>
                <a:gd name="T15" fmla="*/ 190 h 211"/>
                <a:gd name="T16" fmla="*/ 0 w 186"/>
                <a:gd name="T17" fmla="*/ 191 h 211"/>
                <a:gd name="T18" fmla="*/ 93 w 186"/>
                <a:gd name="T19"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211">
                  <a:moveTo>
                    <a:pt x="93" y="211"/>
                  </a:moveTo>
                  <a:cubicBezTo>
                    <a:pt x="144" y="211"/>
                    <a:pt x="185" y="202"/>
                    <a:pt x="186" y="191"/>
                  </a:cubicBezTo>
                  <a:cubicBezTo>
                    <a:pt x="186" y="190"/>
                    <a:pt x="186" y="190"/>
                    <a:pt x="186" y="190"/>
                  </a:cubicBezTo>
                  <a:cubicBezTo>
                    <a:pt x="185" y="190"/>
                    <a:pt x="185" y="190"/>
                    <a:pt x="185" y="190"/>
                  </a:cubicBezTo>
                  <a:cubicBezTo>
                    <a:pt x="107" y="0"/>
                    <a:pt x="107" y="0"/>
                    <a:pt x="107" y="0"/>
                  </a:cubicBezTo>
                  <a:cubicBezTo>
                    <a:pt x="79" y="0"/>
                    <a:pt x="79" y="0"/>
                    <a:pt x="79" y="0"/>
                  </a:cubicBezTo>
                  <a:cubicBezTo>
                    <a:pt x="1" y="190"/>
                    <a:pt x="1" y="190"/>
                    <a:pt x="1" y="190"/>
                  </a:cubicBezTo>
                  <a:cubicBezTo>
                    <a:pt x="0" y="190"/>
                    <a:pt x="0" y="190"/>
                    <a:pt x="0" y="190"/>
                  </a:cubicBezTo>
                  <a:cubicBezTo>
                    <a:pt x="0" y="191"/>
                    <a:pt x="0" y="191"/>
                    <a:pt x="0" y="191"/>
                  </a:cubicBezTo>
                  <a:cubicBezTo>
                    <a:pt x="1" y="202"/>
                    <a:pt x="42" y="211"/>
                    <a:pt x="93" y="211"/>
                  </a:cubicBezTo>
                  <a:close/>
                </a:path>
              </a:pathLst>
            </a:custGeom>
            <a:solidFill>
              <a:srgbClr val="A5D0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0" name="Freeform 309"/>
            <p:cNvSpPr/>
            <p:nvPr/>
          </p:nvSpPr>
          <p:spPr bwMode="auto">
            <a:xfrm>
              <a:off x="6762750" y="4895850"/>
              <a:ext cx="25400" cy="52388"/>
            </a:xfrm>
            <a:custGeom>
              <a:avLst/>
              <a:gdLst>
                <a:gd name="T0" fmla="*/ 24 w 24"/>
                <a:gd name="T1" fmla="*/ 50 h 50"/>
                <a:gd name="T2" fmla="*/ 12 w 24"/>
                <a:gd name="T3" fmla="*/ 0 h 50"/>
                <a:gd name="T4" fmla="*/ 0 w 24"/>
                <a:gd name="T5" fmla="*/ 50 h 50"/>
                <a:gd name="T6" fmla="*/ 24 w 24"/>
                <a:gd name="T7" fmla="*/ 50 h 50"/>
              </a:gdLst>
              <a:ahLst/>
              <a:cxnLst>
                <a:cxn ang="0">
                  <a:pos x="T0" y="T1"/>
                </a:cxn>
                <a:cxn ang="0">
                  <a:pos x="T2" y="T3"/>
                </a:cxn>
                <a:cxn ang="0">
                  <a:pos x="T4" y="T5"/>
                </a:cxn>
                <a:cxn ang="0">
                  <a:pos x="T6" y="T7"/>
                </a:cxn>
              </a:cxnLst>
              <a:rect l="0" t="0" r="r" b="b"/>
              <a:pathLst>
                <a:path w="24" h="50">
                  <a:moveTo>
                    <a:pt x="24" y="50"/>
                  </a:moveTo>
                  <a:cubicBezTo>
                    <a:pt x="23" y="21"/>
                    <a:pt x="18" y="0"/>
                    <a:pt x="12" y="0"/>
                  </a:cubicBezTo>
                  <a:cubicBezTo>
                    <a:pt x="6" y="0"/>
                    <a:pt x="1" y="21"/>
                    <a:pt x="0" y="50"/>
                  </a:cubicBezTo>
                  <a:lnTo>
                    <a:pt x="24" y="50"/>
                  </a:lnTo>
                  <a:close/>
                </a:path>
              </a:pathLst>
            </a:custGeom>
            <a:solidFill>
              <a:srgbClr val="88AE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1" name="Freeform 310"/>
            <p:cNvSpPr/>
            <p:nvPr/>
          </p:nvSpPr>
          <p:spPr bwMode="auto">
            <a:xfrm>
              <a:off x="6678613" y="5156200"/>
              <a:ext cx="192088" cy="31750"/>
            </a:xfrm>
            <a:custGeom>
              <a:avLst/>
              <a:gdLst>
                <a:gd name="T0" fmla="*/ 94 w 187"/>
                <a:gd name="T1" fmla="*/ 20 h 30"/>
                <a:gd name="T2" fmla="*/ 0 w 187"/>
                <a:gd name="T3" fmla="*/ 0 h 30"/>
                <a:gd name="T4" fmla="*/ 0 w 187"/>
                <a:gd name="T5" fmla="*/ 10 h 30"/>
                <a:gd name="T6" fmla="*/ 94 w 187"/>
                <a:gd name="T7" fmla="*/ 30 h 30"/>
                <a:gd name="T8" fmla="*/ 187 w 187"/>
                <a:gd name="T9" fmla="*/ 10 h 30"/>
                <a:gd name="T10" fmla="*/ 187 w 187"/>
                <a:gd name="T11" fmla="*/ 0 h 30"/>
                <a:gd name="T12" fmla="*/ 94 w 187"/>
                <a:gd name="T13" fmla="*/ 20 h 30"/>
              </a:gdLst>
              <a:ahLst/>
              <a:cxnLst>
                <a:cxn ang="0">
                  <a:pos x="T0" y="T1"/>
                </a:cxn>
                <a:cxn ang="0">
                  <a:pos x="T2" y="T3"/>
                </a:cxn>
                <a:cxn ang="0">
                  <a:pos x="T4" y="T5"/>
                </a:cxn>
                <a:cxn ang="0">
                  <a:pos x="T6" y="T7"/>
                </a:cxn>
                <a:cxn ang="0">
                  <a:pos x="T8" y="T9"/>
                </a:cxn>
                <a:cxn ang="0">
                  <a:pos x="T10" y="T11"/>
                </a:cxn>
                <a:cxn ang="0">
                  <a:pos x="T12" y="T13"/>
                </a:cxn>
              </a:cxnLst>
              <a:rect l="0" t="0" r="r" b="b"/>
              <a:pathLst>
                <a:path w="187" h="30">
                  <a:moveTo>
                    <a:pt x="94" y="20"/>
                  </a:moveTo>
                  <a:cubicBezTo>
                    <a:pt x="42" y="20"/>
                    <a:pt x="0" y="11"/>
                    <a:pt x="0" y="0"/>
                  </a:cubicBezTo>
                  <a:cubicBezTo>
                    <a:pt x="0" y="10"/>
                    <a:pt x="0" y="10"/>
                    <a:pt x="0" y="10"/>
                  </a:cubicBezTo>
                  <a:cubicBezTo>
                    <a:pt x="0" y="21"/>
                    <a:pt x="42" y="30"/>
                    <a:pt x="94" y="30"/>
                  </a:cubicBezTo>
                  <a:cubicBezTo>
                    <a:pt x="145" y="30"/>
                    <a:pt x="187" y="21"/>
                    <a:pt x="187" y="10"/>
                  </a:cubicBezTo>
                  <a:cubicBezTo>
                    <a:pt x="187" y="0"/>
                    <a:pt x="187" y="0"/>
                    <a:pt x="187" y="0"/>
                  </a:cubicBezTo>
                  <a:cubicBezTo>
                    <a:pt x="187" y="11"/>
                    <a:pt x="145" y="20"/>
                    <a:pt x="94" y="20"/>
                  </a:cubicBezTo>
                  <a:close/>
                </a:path>
              </a:pathLst>
            </a:custGeom>
            <a:solidFill>
              <a:srgbClr val="2336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2" name="Oval 311"/>
            <p:cNvSpPr>
              <a:spLocks noChangeArrowheads="1"/>
            </p:cNvSpPr>
            <p:nvPr/>
          </p:nvSpPr>
          <p:spPr bwMode="auto">
            <a:xfrm>
              <a:off x="6707188" y="5313363"/>
              <a:ext cx="109538" cy="304800"/>
            </a:xfrm>
            <a:prstGeom prst="ellipse">
              <a:avLst/>
            </a:prstGeom>
            <a:solidFill>
              <a:srgbClr val="283E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3" name="Freeform 312"/>
            <p:cNvSpPr/>
            <p:nvPr/>
          </p:nvSpPr>
          <p:spPr bwMode="auto">
            <a:xfrm>
              <a:off x="6870700" y="4948238"/>
              <a:ext cx="193675" cy="217488"/>
            </a:xfrm>
            <a:custGeom>
              <a:avLst/>
              <a:gdLst>
                <a:gd name="T0" fmla="*/ 94 w 187"/>
                <a:gd name="T1" fmla="*/ 211 h 211"/>
                <a:gd name="T2" fmla="*/ 187 w 187"/>
                <a:gd name="T3" fmla="*/ 191 h 211"/>
                <a:gd name="T4" fmla="*/ 187 w 187"/>
                <a:gd name="T5" fmla="*/ 190 h 211"/>
                <a:gd name="T6" fmla="*/ 186 w 187"/>
                <a:gd name="T7" fmla="*/ 190 h 211"/>
                <a:gd name="T8" fmla="*/ 108 w 187"/>
                <a:gd name="T9" fmla="*/ 0 h 211"/>
                <a:gd name="T10" fmla="*/ 80 w 187"/>
                <a:gd name="T11" fmla="*/ 0 h 211"/>
                <a:gd name="T12" fmla="*/ 2 w 187"/>
                <a:gd name="T13" fmla="*/ 190 h 211"/>
                <a:gd name="T14" fmla="*/ 0 w 187"/>
                <a:gd name="T15" fmla="*/ 190 h 211"/>
                <a:gd name="T16" fmla="*/ 0 w 187"/>
                <a:gd name="T17" fmla="*/ 191 h 211"/>
                <a:gd name="T18" fmla="*/ 94 w 187"/>
                <a:gd name="T19"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7" h="211">
                  <a:moveTo>
                    <a:pt x="94" y="211"/>
                  </a:moveTo>
                  <a:cubicBezTo>
                    <a:pt x="144" y="211"/>
                    <a:pt x="186" y="202"/>
                    <a:pt x="187" y="191"/>
                  </a:cubicBezTo>
                  <a:cubicBezTo>
                    <a:pt x="187" y="190"/>
                    <a:pt x="187" y="190"/>
                    <a:pt x="187" y="190"/>
                  </a:cubicBezTo>
                  <a:cubicBezTo>
                    <a:pt x="186" y="190"/>
                    <a:pt x="186" y="190"/>
                    <a:pt x="186" y="190"/>
                  </a:cubicBezTo>
                  <a:cubicBezTo>
                    <a:pt x="108" y="0"/>
                    <a:pt x="108" y="0"/>
                    <a:pt x="108" y="0"/>
                  </a:cubicBezTo>
                  <a:cubicBezTo>
                    <a:pt x="80" y="0"/>
                    <a:pt x="80" y="0"/>
                    <a:pt x="80" y="0"/>
                  </a:cubicBezTo>
                  <a:cubicBezTo>
                    <a:pt x="2" y="190"/>
                    <a:pt x="2" y="190"/>
                    <a:pt x="2" y="190"/>
                  </a:cubicBezTo>
                  <a:cubicBezTo>
                    <a:pt x="0" y="190"/>
                    <a:pt x="0" y="190"/>
                    <a:pt x="0" y="190"/>
                  </a:cubicBezTo>
                  <a:cubicBezTo>
                    <a:pt x="0" y="191"/>
                    <a:pt x="0" y="191"/>
                    <a:pt x="0" y="191"/>
                  </a:cubicBezTo>
                  <a:cubicBezTo>
                    <a:pt x="2" y="202"/>
                    <a:pt x="43" y="211"/>
                    <a:pt x="94" y="211"/>
                  </a:cubicBezTo>
                  <a:close/>
                </a:path>
              </a:pathLst>
            </a:custGeom>
            <a:solidFill>
              <a:srgbClr val="E15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4" name="Freeform 313"/>
            <p:cNvSpPr/>
            <p:nvPr/>
          </p:nvSpPr>
          <p:spPr bwMode="auto">
            <a:xfrm>
              <a:off x="6956425" y="4895850"/>
              <a:ext cx="25400" cy="52388"/>
            </a:xfrm>
            <a:custGeom>
              <a:avLst/>
              <a:gdLst>
                <a:gd name="T0" fmla="*/ 24 w 24"/>
                <a:gd name="T1" fmla="*/ 50 h 50"/>
                <a:gd name="T2" fmla="*/ 12 w 24"/>
                <a:gd name="T3" fmla="*/ 0 h 50"/>
                <a:gd name="T4" fmla="*/ 0 w 24"/>
                <a:gd name="T5" fmla="*/ 50 h 50"/>
                <a:gd name="T6" fmla="*/ 24 w 24"/>
                <a:gd name="T7" fmla="*/ 50 h 50"/>
              </a:gdLst>
              <a:ahLst/>
              <a:cxnLst>
                <a:cxn ang="0">
                  <a:pos x="T0" y="T1"/>
                </a:cxn>
                <a:cxn ang="0">
                  <a:pos x="T2" y="T3"/>
                </a:cxn>
                <a:cxn ang="0">
                  <a:pos x="T4" y="T5"/>
                </a:cxn>
                <a:cxn ang="0">
                  <a:pos x="T6" y="T7"/>
                </a:cxn>
              </a:cxnLst>
              <a:rect l="0" t="0" r="r" b="b"/>
              <a:pathLst>
                <a:path w="24" h="50">
                  <a:moveTo>
                    <a:pt x="24" y="50"/>
                  </a:moveTo>
                  <a:cubicBezTo>
                    <a:pt x="22" y="21"/>
                    <a:pt x="18" y="0"/>
                    <a:pt x="12" y="0"/>
                  </a:cubicBezTo>
                  <a:cubicBezTo>
                    <a:pt x="6" y="0"/>
                    <a:pt x="1" y="21"/>
                    <a:pt x="0" y="50"/>
                  </a:cubicBezTo>
                  <a:lnTo>
                    <a:pt x="24" y="50"/>
                  </a:lnTo>
                  <a:close/>
                </a:path>
              </a:pathLst>
            </a:custGeom>
            <a:solidFill>
              <a:srgbClr val="BD39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5" name="Freeform 314"/>
            <p:cNvSpPr/>
            <p:nvPr/>
          </p:nvSpPr>
          <p:spPr bwMode="auto">
            <a:xfrm>
              <a:off x="6870700" y="5156200"/>
              <a:ext cx="193675" cy="31750"/>
            </a:xfrm>
            <a:custGeom>
              <a:avLst/>
              <a:gdLst>
                <a:gd name="T0" fmla="*/ 94 w 187"/>
                <a:gd name="T1" fmla="*/ 20 h 30"/>
                <a:gd name="T2" fmla="*/ 0 w 187"/>
                <a:gd name="T3" fmla="*/ 0 h 30"/>
                <a:gd name="T4" fmla="*/ 0 w 187"/>
                <a:gd name="T5" fmla="*/ 10 h 30"/>
                <a:gd name="T6" fmla="*/ 94 w 187"/>
                <a:gd name="T7" fmla="*/ 30 h 30"/>
                <a:gd name="T8" fmla="*/ 187 w 187"/>
                <a:gd name="T9" fmla="*/ 10 h 30"/>
                <a:gd name="T10" fmla="*/ 187 w 187"/>
                <a:gd name="T11" fmla="*/ 0 h 30"/>
                <a:gd name="T12" fmla="*/ 94 w 187"/>
                <a:gd name="T13" fmla="*/ 20 h 30"/>
              </a:gdLst>
              <a:ahLst/>
              <a:cxnLst>
                <a:cxn ang="0">
                  <a:pos x="T0" y="T1"/>
                </a:cxn>
                <a:cxn ang="0">
                  <a:pos x="T2" y="T3"/>
                </a:cxn>
                <a:cxn ang="0">
                  <a:pos x="T4" y="T5"/>
                </a:cxn>
                <a:cxn ang="0">
                  <a:pos x="T6" y="T7"/>
                </a:cxn>
                <a:cxn ang="0">
                  <a:pos x="T8" y="T9"/>
                </a:cxn>
                <a:cxn ang="0">
                  <a:pos x="T10" y="T11"/>
                </a:cxn>
                <a:cxn ang="0">
                  <a:pos x="T12" y="T13"/>
                </a:cxn>
              </a:cxnLst>
              <a:rect l="0" t="0" r="r" b="b"/>
              <a:pathLst>
                <a:path w="187" h="30">
                  <a:moveTo>
                    <a:pt x="94" y="20"/>
                  </a:moveTo>
                  <a:cubicBezTo>
                    <a:pt x="42" y="20"/>
                    <a:pt x="0" y="11"/>
                    <a:pt x="0" y="0"/>
                  </a:cubicBezTo>
                  <a:cubicBezTo>
                    <a:pt x="0" y="10"/>
                    <a:pt x="0" y="10"/>
                    <a:pt x="0" y="10"/>
                  </a:cubicBezTo>
                  <a:cubicBezTo>
                    <a:pt x="0" y="21"/>
                    <a:pt x="42" y="30"/>
                    <a:pt x="94" y="30"/>
                  </a:cubicBezTo>
                  <a:cubicBezTo>
                    <a:pt x="145" y="30"/>
                    <a:pt x="187" y="21"/>
                    <a:pt x="187" y="10"/>
                  </a:cubicBezTo>
                  <a:cubicBezTo>
                    <a:pt x="187" y="0"/>
                    <a:pt x="187" y="0"/>
                    <a:pt x="187" y="0"/>
                  </a:cubicBezTo>
                  <a:cubicBezTo>
                    <a:pt x="187" y="11"/>
                    <a:pt x="145" y="20"/>
                    <a:pt x="94" y="20"/>
                  </a:cubicBezTo>
                  <a:close/>
                </a:path>
              </a:pathLst>
            </a:custGeom>
            <a:solidFill>
              <a:srgbClr val="2336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6" name="Freeform 315"/>
            <p:cNvSpPr/>
            <p:nvPr/>
          </p:nvSpPr>
          <p:spPr bwMode="auto">
            <a:xfrm>
              <a:off x="6321425" y="5313363"/>
              <a:ext cx="109538" cy="298450"/>
            </a:xfrm>
            <a:custGeom>
              <a:avLst/>
              <a:gdLst>
                <a:gd name="T0" fmla="*/ 106 w 106"/>
                <a:gd name="T1" fmla="*/ 148 h 290"/>
                <a:gd name="T2" fmla="*/ 53 w 106"/>
                <a:gd name="T3" fmla="*/ 0 h 290"/>
                <a:gd name="T4" fmla="*/ 0 w 106"/>
                <a:gd name="T5" fmla="*/ 148 h 290"/>
                <a:gd name="T6" fmla="*/ 14 w 106"/>
                <a:gd name="T7" fmla="*/ 249 h 290"/>
                <a:gd name="T8" fmla="*/ 69 w 106"/>
                <a:gd name="T9" fmla="*/ 290 h 290"/>
                <a:gd name="T10" fmla="*/ 106 w 106"/>
                <a:gd name="T11" fmla="*/ 148 h 290"/>
              </a:gdLst>
              <a:ahLst/>
              <a:cxnLst>
                <a:cxn ang="0">
                  <a:pos x="T0" y="T1"/>
                </a:cxn>
                <a:cxn ang="0">
                  <a:pos x="T2" y="T3"/>
                </a:cxn>
                <a:cxn ang="0">
                  <a:pos x="T4" y="T5"/>
                </a:cxn>
                <a:cxn ang="0">
                  <a:pos x="T6" y="T7"/>
                </a:cxn>
                <a:cxn ang="0">
                  <a:pos x="T8" y="T9"/>
                </a:cxn>
                <a:cxn ang="0">
                  <a:pos x="T10" y="T11"/>
                </a:cxn>
              </a:cxnLst>
              <a:rect l="0" t="0" r="r" b="b"/>
              <a:pathLst>
                <a:path w="106" h="290">
                  <a:moveTo>
                    <a:pt x="106" y="148"/>
                  </a:moveTo>
                  <a:cubicBezTo>
                    <a:pt x="106" y="66"/>
                    <a:pt x="82" y="0"/>
                    <a:pt x="53" y="0"/>
                  </a:cubicBezTo>
                  <a:cubicBezTo>
                    <a:pt x="24" y="0"/>
                    <a:pt x="0" y="66"/>
                    <a:pt x="0" y="148"/>
                  </a:cubicBezTo>
                  <a:cubicBezTo>
                    <a:pt x="0" y="187"/>
                    <a:pt x="6" y="222"/>
                    <a:pt x="14" y="249"/>
                  </a:cubicBezTo>
                  <a:cubicBezTo>
                    <a:pt x="31" y="264"/>
                    <a:pt x="50" y="277"/>
                    <a:pt x="69" y="290"/>
                  </a:cubicBezTo>
                  <a:cubicBezTo>
                    <a:pt x="90" y="271"/>
                    <a:pt x="106" y="215"/>
                    <a:pt x="106" y="148"/>
                  </a:cubicBezTo>
                  <a:close/>
                </a:path>
              </a:pathLst>
            </a:custGeom>
            <a:solidFill>
              <a:srgbClr val="283E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7" name="Freeform 316"/>
            <p:cNvSpPr/>
            <p:nvPr/>
          </p:nvSpPr>
          <p:spPr bwMode="auto">
            <a:xfrm>
              <a:off x="6900863" y="5313363"/>
              <a:ext cx="109538" cy="304800"/>
            </a:xfrm>
            <a:custGeom>
              <a:avLst/>
              <a:gdLst>
                <a:gd name="T0" fmla="*/ 53 w 105"/>
                <a:gd name="T1" fmla="*/ 0 h 296"/>
                <a:gd name="T2" fmla="*/ 0 w 105"/>
                <a:gd name="T3" fmla="*/ 148 h 296"/>
                <a:gd name="T4" fmla="*/ 51 w 105"/>
                <a:gd name="T5" fmla="*/ 296 h 296"/>
                <a:gd name="T6" fmla="*/ 78 w 105"/>
                <a:gd name="T7" fmla="*/ 279 h 296"/>
                <a:gd name="T8" fmla="*/ 105 w 105"/>
                <a:gd name="T9" fmla="*/ 148 h 296"/>
                <a:gd name="T10" fmla="*/ 53 w 105"/>
                <a:gd name="T11" fmla="*/ 0 h 296"/>
              </a:gdLst>
              <a:ahLst/>
              <a:cxnLst>
                <a:cxn ang="0">
                  <a:pos x="T0" y="T1"/>
                </a:cxn>
                <a:cxn ang="0">
                  <a:pos x="T2" y="T3"/>
                </a:cxn>
                <a:cxn ang="0">
                  <a:pos x="T4" y="T5"/>
                </a:cxn>
                <a:cxn ang="0">
                  <a:pos x="T6" y="T7"/>
                </a:cxn>
                <a:cxn ang="0">
                  <a:pos x="T8" y="T9"/>
                </a:cxn>
                <a:cxn ang="0">
                  <a:pos x="T10" y="T11"/>
                </a:cxn>
              </a:cxnLst>
              <a:rect l="0" t="0" r="r" b="b"/>
              <a:pathLst>
                <a:path w="105" h="296">
                  <a:moveTo>
                    <a:pt x="53" y="0"/>
                  </a:moveTo>
                  <a:cubicBezTo>
                    <a:pt x="23" y="0"/>
                    <a:pt x="0" y="66"/>
                    <a:pt x="0" y="148"/>
                  </a:cubicBezTo>
                  <a:cubicBezTo>
                    <a:pt x="0" y="228"/>
                    <a:pt x="22" y="294"/>
                    <a:pt x="51" y="296"/>
                  </a:cubicBezTo>
                  <a:cubicBezTo>
                    <a:pt x="60" y="291"/>
                    <a:pt x="69" y="285"/>
                    <a:pt x="78" y="279"/>
                  </a:cubicBezTo>
                  <a:cubicBezTo>
                    <a:pt x="94" y="253"/>
                    <a:pt x="105" y="205"/>
                    <a:pt x="105" y="148"/>
                  </a:cubicBezTo>
                  <a:cubicBezTo>
                    <a:pt x="105" y="66"/>
                    <a:pt x="82" y="0"/>
                    <a:pt x="53" y="0"/>
                  </a:cubicBezTo>
                  <a:close/>
                </a:path>
              </a:pathLst>
            </a:custGeom>
            <a:solidFill>
              <a:srgbClr val="283E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48" name="Freeform 317"/>
          <p:cNvSpPr/>
          <p:nvPr/>
        </p:nvSpPr>
        <p:spPr bwMode="auto">
          <a:xfrm>
            <a:off x="738411" y="5562020"/>
            <a:ext cx="920603" cy="243242"/>
          </a:xfrm>
          <a:custGeom>
            <a:avLst/>
            <a:gdLst>
              <a:gd name="T0" fmla="*/ 418 w 837"/>
              <a:gd name="T1" fmla="*/ 221 h 221"/>
              <a:gd name="T2" fmla="*/ 837 w 837"/>
              <a:gd name="T3" fmla="*/ 0 h 221"/>
              <a:gd name="T4" fmla="*/ 0 w 837"/>
              <a:gd name="T5" fmla="*/ 0 h 221"/>
              <a:gd name="T6" fmla="*/ 418 w 837"/>
              <a:gd name="T7" fmla="*/ 221 h 221"/>
            </a:gdLst>
            <a:ahLst/>
            <a:cxnLst>
              <a:cxn ang="0">
                <a:pos x="T0" y="T1"/>
              </a:cxn>
              <a:cxn ang="0">
                <a:pos x="T2" y="T3"/>
              </a:cxn>
              <a:cxn ang="0">
                <a:pos x="T4" y="T5"/>
              </a:cxn>
              <a:cxn ang="0">
                <a:pos x="T6" y="T7"/>
              </a:cxn>
            </a:cxnLst>
            <a:rect l="0" t="0" r="r" b="b"/>
            <a:pathLst>
              <a:path w="837" h="221">
                <a:moveTo>
                  <a:pt x="418" y="221"/>
                </a:moveTo>
                <a:cubicBezTo>
                  <a:pt x="592" y="221"/>
                  <a:pt x="745" y="133"/>
                  <a:pt x="837" y="0"/>
                </a:cubicBezTo>
                <a:cubicBezTo>
                  <a:pt x="0" y="0"/>
                  <a:pt x="0" y="0"/>
                  <a:pt x="0" y="0"/>
                </a:cubicBezTo>
                <a:cubicBezTo>
                  <a:pt x="91" y="133"/>
                  <a:pt x="245" y="221"/>
                  <a:pt x="418" y="221"/>
                </a:cubicBezTo>
                <a:close/>
              </a:path>
            </a:pathLst>
          </a:custGeom>
          <a:solidFill>
            <a:srgbClr val="C69B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9" name="Freeform 318"/>
          <p:cNvSpPr/>
          <p:nvPr/>
        </p:nvSpPr>
        <p:spPr bwMode="auto">
          <a:xfrm>
            <a:off x="638749" y="4687025"/>
            <a:ext cx="1118236" cy="874994"/>
          </a:xfrm>
          <a:custGeom>
            <a:avLst/>
            <a:gdLst>
              <a:gd name="T0" fmla="*/ 508 w 1016"/>
              <a:gd name="T1" fmla="*/ 0 h 795"/>
              <a:gd name="T2" fmla="*/ 0 w 1016"/>
              <a:gd name="T3" fmla="*/ 508 h 795"/>
              <a:gd name="T4" fmla="*/ 90 w 1016"/>
              <a:gd name="T5" fmla="*/ 795 h 795"/>
              <a:gd name="T6" fmla="*/ 927 w 1016"/>
              <a:gd name="T7" fmla="*/ 795 h 795"/>
              <a:gd name="T8" fmla="*/ 1016 w 1016"/>
              <a:gd name="T9" fmla="*/ 508 h 795"/>
              <a:gd name="T10" fmla="*/ 508 w 1016"/>
              <a:gd name="T11" fmla="*/ 0 h 795"/>
            </a:gdLst>
            <a:ahLst/>
            <a:cxnLst>
              <a:cxn ang="0">
                <a:pos x="T0" y="T1"/>
              </a:cxn>
              <a:cxn ang="0">
                <a:pos x="T2" y="T3"/>
              </a:cxn>
              <a:cxn ang="0">
                <a:pos x="T4" y="T5"/>
              </a:cxn>
              <a:cxn ang="0">
                <a:pos x="T6" y="T7"/>
              </a:cxn>
              <a:cxn ang="0">
                <a:pos x="T8" y="T9"/>
              </a:cxn>
              <a:cxn ang="0">
                <a:pos x="T10" y="T11"/>
              </a:cxn>
            </a:cxnLst>
            <a:rect l="0" t="0" r="r" b="b"/>
            <a:pathLst>
              <a:path w="1016" h="795">
                <a:moveTo>
                  <a:pt x="508" y="0"/>
                </a:moveTo>
                <a:cubicBezTo>
                  <a:pt x="228" y="0"/>
                  <a:pt x="0" y="227"/>
                  <a:pt x="0" y="508"/>
                </a:cubicBezTo>
                <a:cubicBezTo>
                  <a:pt x="0" y="614"/>
                  <a:pt x="33" y="713"/>
                  <a:pt x="90" y="795"/>
                </a:cubicBezTo>
                <a:cubicBezTo>
                  <a:pt x="927" y="795"/>
                  <a:pt x="927" y="795"/>
                  <a:pt x="927" y="795"/>
                </a:cubicBezTo>
                <a:cubicBezTo>
                  <a:pt x="983" y="713"/>
                  <a:pt x="1016" y="614"/>
                  <a:pt x="1016" y="508"/>
                </a:cubicBezTo>
                <a:cubicBezTo>
                  <a:pt x="1016" y="227"/>
                  <a:pt x="789" y="0"/>
                  <a:pt x="508" y="0"/>
                </a:cubicBezTo>
                <a:close/>
              </a:path>
            </a:pathLst>
          </a:custGeom>
          <a:solidFill>
            <a:srgbClr val="FFD4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460" name="组合 459"/>
          <p:cNvGrpSpPr/>
          <p:nvPr/>
        </p:nvGrpSpPr>
        <p:grpSpPr>
          <a:xfrm>
            <a:off x="863410" y="4788376"/>
            <a:ext cx="670604" cy="1016885"/>
            <a:chOff x="4033838" y="5903913"/>
            <a:chExt cx="630238" cy="955675"/>
          </a:xfrm>
        </p:grpSpPr>
        <p:sp>
          <p:nvSpPr>
            <p:cNvPr id="150" name="Freeform 319"/>
            <p:cNvSpPr/>
            <p:nvPr/>
          </p:nvSpPr>
          <p:spPr bwMode="auto">
            <a:xfrm>
              <a:off x="4033838" y="6037263"/>
              <a:ext cx="166688" cy="234950"/>
            </a:xfrm>
            <a:custGeom>
              <a:avLst/>
              <a:gdLst>
                <a:gd name="T0" fmla="*/ 0 w 105"/>
                <a:gd name="T1" fmla="*/ 148 h 148"/>
                <a:gd name="T2" fmla="*/ 105 w 105"/>
                <a:gd name="T3" fmla="*/ 148 h 148"/>
                <a:gd name="T4" fmla="*/ 53 w 105"/>
                <a:gd name="T5" fmla="*/ 0 h 148"/>
                <a:gd name="T6" fmla="*/ 0 w 105"/>
                <a:gd name="T7" fmla="*/ 148 h 148"/>
              </a:gdLst>
              <a:ahLst/>
              <a:cxnLst>
                <a:cxn ang="0">
                  <a:pos x="T0" y="T1"/>
                </a:cxn>
                <a:cxn ang="0">
                  <a:pos x="T2" y="T3"/>
                </a:cxn>
                <a:cxn ang="0">
                  <a:pos x="T4" y="T5"/>
                </a:cxn>
                <a:cxn ang="0">
                  <a:pos x="T6" y="T7"/>
                </a:cxn>
              </a:cxnLst>
              <a:rect l="0" t="0" r="r" b="b"/>
              <a:pathLst>
                <a:path w="105" h="148">
                  <a:moveTo>
                    <a:pt x="0" y="148"/>
                  </a:moveTo>
                  <a:lnTo>
                    <a:pt x="105" y="148"/>
                  </a:lnTo>
                  <a:lnTo>
                    <a:pt x="53" y="0"/>
                  </a:lnTo>
                  <a:lnTo>
                    <a:pt x="0" y="148"/>
                  </a:lnTo>
                  <a:close/>
                </a:path>
              </a:pathLst>
            </a:custGeom>
            <a:solidFill>
              <a:srgbClr val="DEBE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1" name="Freeform 320"/>
            <p:cNvSpPr/>
            <p:nvPr/>
          </p:nvSpPr>
          <p:spPr bwMode="auto">
            <a:xfrm>
              <a:off x="4090988" y="6037263"/>
              <a:ext cx="109538" cy="234950"/>
            </a:xfrm>
            <a:custGeom>
              <a:avLst/>
              <a:gdLst>
                <a:gd name="T0" fmla="*/ 0 w 69"/>
                <a:gd name="T1" fmla="*/ 148 h 148"/>
                <a:gd name="T2" fmla="*/ 69 w 69"/>
                <a:gd name="T3" fmla="*/ 148 h 148"/>
                <a:gd name="T4" fmla="*/ 17 w 69"/>
                <a:gd name="T5" fmla="*/ 0 h 148"/>
                <a:gd name="T6" fmla="*/ 0 w 69"/>
                <a:gd name="T7" fmla="*/ 148 h 148"/>
              </a:gdLst>
              <a:ahLst/>
              <a:cxnLst>
                <a:cxn ang="0">
                  <a:pos x="T0" y="T1"/>
                </a:cxn>
                <a:cxn ang="0">
                  <a:pos x="T2" y="T3"/>
                </a:cxn>
                <a:cxn ang="0">
                  <a:pos x="T4" y="T5"/>
                </a:cxn>
                <a:cxn ang="0">
                  <a:pos x="T6" y="T7"/>
                </a:cxn>
              </a:cxnLst>
              <a:rect l="0" t="0" r="r" b="b"/>
              <a:pathLst>
                <a:path w="69" h="148">
                  <a:moveTo>
                    <a:pt x="0" y="148"/>
                  </a:moveTo>
                  <a:lnTo>
                    <a:pt x="69" y="148"/>
                  </a:lnTo>
                  <a:lnTo>
                    <a:pt x="17" y="0"/>
                  </a:lnTo>
                  <a:lnTo>
                    <a:pt x="0" y="148"/>
                  </a:lnTo>
                  <a:close/>
                </a:path>
              </a:pathLst>
            </a:custGeom>
            <a:solidFill>
              <a:srgbClr val="F1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2" name="Freeform 321"/>
            <p:cNvSpPr/>
            <p:nvPr/>
          </p:nvSpPr>
          <p:spPr bwMode="auto">
            <a:xfrm>
              <a:off x="4117975" y="6037263"/>
              <a:ext cx="82550" cy="234950"/>
            </a:xfrm>
            <a:custGeom>
              <a:avLst/>
              <a:gdLst>
                <a:gd name="T0" fmla="*/ 19 w 52"/>
                <a:gd name="T1" fmla="*/ 148 h 148"/>
                <a:gd name="T2" fmla="*/ 52 w 52"/>
                <a:gd name="T3" fmla="*/ 148 h 148"/>
                <a:gd name="T4" fmla="*/ 0 w 52"/>
                <a:gd name="T5" fmla="*/ 0 h 148"/>
                <a:gd name="T6" fmla="*/ 19 w 52"/>
                <a:gd name="T7" fmla="*/ 148 h 148"/>
              </a:gdLst>
              <a:ahLst/>
              <a:cxnLst>
                <a:cxn ang="0">
                  <a:pos x="T0" y="T1"/>
                </a:cxn>
                <a:cxn ang="0">
                  <a:pos x="T2" y="T3"/>
                </a:cxn>
                <a:cxn ang="0">
                  <a:pos x="T4" y="T5"/>
                </a:cxn>
                <a:cxn ang="0">
                  <a:pos x="T6" y="T7"/>
                </a:cxn>
              </a:cxnLst>
              <a:rect l="0" t="0" r="r" b="b"/>
              <a:pathLst>
                <a:path w="52" h="148">
                  <a:moveTo>
                    <a:pt x="19" y="148"/>
                  </a:moveTo>
                  <a:lnTo>
                    <a:pt x="52" y="148"/>
                  </a:lnTo>
                  <a:lnTo>
                    <a:pt x="0" y="0"/>
                  </a:lnTo>
                  <a:lnTo>
                    <a:pt x="19" y="148"/>
                  </a:lnTo>
                  <a:close/>
                </a:path>
              </a:pathLst>
            </a:custGeom>
            <a:solidFill>
              <a:srgbClr val="FAF6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3" name="Freeform 322"/>
            <p:cNvSpPr/>
            <p:nvPr/>
          </p:nvSpPr>
          <p:spPr bwMode="auto">
            <a:xfrm>
              <a:off x="4090988" y="6037263"/>
              <a:ext cx="53975" cy="77788"/>
            </a:xfrm>
            <a:custGeom>
              <a:avLst/>
              <a:gdLst>
                <a:gd name="T0" fmla="*/ 34 w 34"/>
                <a:gd name="T1" fmla="*/ 49 h 49"/>
                <a:gd name="T2" fmla="*/ 17 w 34"/>
                <a:gd name="T3" fmla="*/ 0 h 49"/>
                <a:gd name="T4" fmla="*/ 0 w 34"/>
                <a:gd name="T5" fmla="*/ 49 h 49"/>
                <a:gd name="T6" fmla="*/ 34 w 34"/>
                <a:gd name="T7" fmla="*/ 49 h 49"/>
              </a:gdLst>
              <a:ahLst/>
              <a:cxnLst>
                <a:cxn ang="0">
                  <a:pos x="T0" y="T1"/>
                </a:cxn>
                <a:cxn ang="0">
                  <a:pos x="T2" y="T3"/>
                </a:cxn>
                <a:cxn ang="0">
                  <a:pos x="T4" y="T5"/>
                </a:cxn>
                <a:cxn ang="0">
                  <a:pos x="T6" y="T7"/>
                </a:cxn>
              </a:cxnLst>
              <a:rect l="0" t="0" r="r" b="b"/>
              <a:pathLst>
                <a:path w="34" h="49">
                  <a:moveTo>
                    <a:pt x="34" y="49"/>
                  </a:moveTo>
                  <a:lnTo>
                    <a:pt x="17" y="0"/>
                  </a:lnTo>
                  <a:lnTo>
                    <a:pt x="0" y="49"/>
                  </a:lnTo>
                  <a:lnTo>
                    <a:pt x="34" y="49"/>
                  </a:lnTo>
                  <a:close/>
                </a:path>
              </a:pathLst>
            </a:custGeom>
            <a:solidFill>
              <a:srgbClr val="3945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4" name="Freeform 323"/>
            <p:cNvSpPr/>
            <p:nvPr/>
          </p:nvSpPr>
          <p:spPr bwMode="auto">
            <a:xfrm>
              <a:off x="4270375" y="5903913"/>
              <a:ext cx="166688" cy="263525"/>
            </a:xfrm>
            <a:custGeom>
              <a:avLst/>
              <a:gdLst>
                <a:gd name="T0" fmla="*/ 0 w 105"/>
                <a:gd name="T1" fmla="*/ 166 h 166"/>
                <a:gd name="T2" fmla="*/ 105 w 105"/>
                <a:gd name="T3" fmla="*/ 166 h 166"/>
                <a:gd name="T4" fmla="*/ 54 w 105"/>
                <a:gd name="T5" fmla="*/ 0 h 166"/>
                <a:gd name="T6" fmla="*/ 0 w 105"/>
                <a:gd name="T7" fmla="*/ 166 h 166"/>
              </a:gdLst>
              <a:ahLst/>
              <a:cxnLst>
                <a:cxn ang="0">
                  <a:pos x="T0" y="T1"/>
                </a:cxn>
                <a:cxn ang="0">
                  <a:pos x="T2" y="T3"/>
                </a:cxn>
                <a:cxn ang="0">
                  <a:pos x="T4" y="T5"/>
                </a:cxn>
                <a:cxn ang="0">
                  <a:pos x="T6" y="T7"/>
                </a:cxn>
              </a:cxnLst>
              <a:rect l="0" t="0" r="r" b="b"/>
              <a:pathLst>
                <a:path w="105" h="166">
                  <a:moveTo>
                    <a:pt x="0" y="166"/>
                  </a:moveTo>
                  <a:lnTo>
                    <a:pt x="105" y="166"/>
                  </a:lnTo>
                  <a:lnTo>
                    <a:pt x="54" y="0"/>
                  </a:lnTo>
                  <a:lnTo>
                    <a:pt x="0" y="166"/>
                  </a:lnTo>
                  <a:close/>
                </a:path>
              </a:pathLst>
            </a:custGeom>
            <a:solidFill>
              <a:srgbClr val="DEBE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5" name="Freeform 324"/>
            <p:cNvSpPr/>
            <p:nvPr/>
          </p:nvSpPr>
          <p:spPr bwMode="auto">
            <a:xfrm>
              <a:off x="4329113" y="5903913"/>
              <a:ext cx="107950" cy="263525"/>
            </a:xfrm>
            <a:custGeom>
              <a:avLst/>
              <a:gdLst>
                <a:gd name="T0" fmla="*/ 0 w 68"/>
                <a:gd name="T1" fmla="*/ 166 h 166"/>
                <a:gd name="T2" fmla="*/ 68 w 68"/>
                <a:gd name="T3" fmla="*/ 166 h 166"/>
                <a:gd name="T4" fmla="*/ 17 w 68"/>
                <a:gd name="T5" fmla="*/ 0 h 166"/>
                <a:gd name="T6" fmla="*/ 0 w 68"/>
                <a:gd name="T7" fmla="*/ 166 h 166"/>
              </a:gdLst>
              <a:ahLst/>
              <a:cxnLst>
                <a:cxn ang="0">
                  <a:pos x="T0" y="T1"/>
                </a:cxn>
                <a:cxn ang="0">
                  <a:pos x="T2" y="T3"/>
                </a:cxn>
                <a:cxn ang="0">
                  <a:pos x="T4" y="T5"/>
                </a:cxn>
                <a:cxn ang="0">
                  <a:pos x="T6" y="T7"/>
                </a:cxn>
              </a:cxnLst>
              <a:rect l="0" t="0" r="r" b="b"/>
              <a:pathLst>
                <a:path w="68" h="166">
                  <a:moveTo>
                    <a:pt x="0" y="166"/>
                  </a:moveTo>
                  <a:lnTo>
                    <a:pt x="68" y="166"/>
                  </a:lnTo>
                  <a:lnTo>
                    <a:pt x="17" y="0"/>
                  </a:lnTo>
                  <a:lnTo>
                    <a:pt x="0" y="166"/>
                  </a:lnTo>
                  <a:close/>
                </a:path>
              </a:pathLst>
            </a:custGeom>
            <a:solidFill>
              <a:srgbClr val="F1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6" name="Freeform 325"/>
            <p:cNvSpPr/>
            <p:nvPr/>
          </p:nvSpPr>
          <p:spPr bwMode="auto">
            <a:xfrm>
              <a:off x="4356100" y="5903913"/>
              <a:ext cx="80963" cy="263525"/>
            </a:xfrm>
            <a:custGeom>
              <a:avLst/>
              <a:gdLst>
                <a:gd name="T0" fmla="*/ 19 w 51"/>
                <a:gd name="T1" fmla="*/ 166 h 166"/>
                <a:gd name="T2" fmla="*/ 51 w 51"/>
                <a:gd name="T3" fmla="*/ 166 h 166"/>
                <a:gd name="T4" fmla="*/ 0 w 51"/>
                <a:gd name="T5" fmla="*/ 0 h 166"/>
                <a:gd name="T6" fmla="*/ 19 w 51"/>
                <a:gd name="T7" fmla="*/ 166 h 166"/>
              </a:gdLst>
              <a:ahLst/>
              <a:cxnLst>
                <a:cxn ang="0">
                  <a:pos x="T0" y="T1"/>
                </a:cxn>
                <a:cxn ang="0">
                  <a:pos x="T2" y="T3"/>
                </a:cxn>
                <a:cxn ang="0">
                  <a:pos x="T4" y="T5"/>
                </a:cxn>
                <a:cxn ang="0">
                  <a:pos x="T6" y="T7"/>
                </a:cxn>
              </a:cxnLst>
              <a:rect l="0" t="0" r="r" b="b"/>
              <a:pathLst>
                <a:path w="51" h="166">
                  <a:moveTo>
                    <a:pt x="19" y="166"/>
                  </a:moveTo>
                  <a:lnTo>
                    <a:pt x="51" y="166"/>
                  </a:lnTo>
                  <a:lnTo>
                    <a:pt x="0" y="0"/>
                  </a:lnTo>
                  <a:lnTo>
                    <a:pt x="19" y="166"/>
                  </a:lnTo>
                  <a:close/>
                </a:path>
              </a:pathLst>
            </a:custGeom>
            <a:solidFill>
              <a:srgbClr val="FAF6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7" name="Freeform 326"/>
            <p:cNvSpPr/>
            <p:nvPr/>
          </p:nvSpPr>
          <p:spPr bwMode="auto">
            <a:xfrm>
              <a:off x="4327525" y="5903913"/>
              <a:ext cx="55563" cy="87313"/>
            </a:xfrm>
            <a:custGeom>
              <a:avLst/>
              <a:gdLst>
                <a:gd name="T0" fmla="*/ 35 w 35"/>
                <a:gd name="T1" fmla="*/ 55 h 55"/>
                <a:gd name="T2" fmla="*/ 18 w 35"/>
                <a:gd name="T3" fmla="*/ 0 h 55"/>
                <a:gd name="T4" fmla="*/ 0 w 35"/>
                <a:gd name="T5" fmla="*/ 55 h 55"/>
                <a:gd name="T6" fmla="*/ 35 w 35"/>
                <a:gd name="T7" fmla="*/ 55 h 55"/>
              </a:gdLst>
              <a:ahLst/>
              <a:cxnLst>
                <a:cxn ang="0">
                  <a:pos x="T0" y="T1"/>
                </a:cxn>
                <a:cxn ang="0">
                  <a:pos x="T2" y="T3"/>
                </a:cxn>
                <a:cxn ang="0">
                  <a:pos x="T4" y="T5"/>
                </a:cxn>
                <a:cxn ang="0">
                  <a:pos x="T6" y="T7"/>
                </a:cxn>
              </a:cxnLst>
              <a:rect l="0" t="0" r="r" b="b"/>
              <a:pathLst>
                <a:path w="35" h="55">
                  <a:moveTo>
                    <a:pt x="35" y="55"/>
                  </a:moveTo>
                  <a:lnTo>
                    <a:pt x="18" y="0"/>
                  </a:lnTo>
                  <a:lnTo>
                    <a:pt x="0" y="55"/>
                  </a:lnTo>
                  <a:lnTo>
                    <a:pt x="35" y="55"/>
                  </a:lnTo>
                  <a:close/>
                </a:path>
              </a:pathLst>
            </a:custGeom>
            <a:solidFill>
              <a:srgbClr val="3945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8" name="Freeform 327"/>
            <p:cNvSpPr/>
            <p:nvPr/>
          </p:nvSpPr>
          <p:spPr bwMode="auto">
            <a:xfrm>
              <a:off x="4495800" y="6354763"/>
              <a:ext cx="168275" cy="212725"/>
            </a:xfrm>
            <a:custGeom>
              <a:avLst/>
              <a:gdLst>
                <a:gd name="T0" fmla="*/ 0 w 106"/>
                <a:gd name="T1" fmla="*/ 134 h 134"/>
                <a:gd name="T2" fmla="*/ 106 w 106"/>
                <a:gd name="T3" fmla="*/ 134 h 134"/>
                <a:gd name="T4" fmla="*/ 54 w 106"/>
                <a:gd name="T5" fmla="*/ 0 h 134"/>
                <a:gd name="T6" fmla="*/ 0 w 106"/>
                <a:gd name="T7" fmla="*/ 134 h 134"/>
              </a:gdLst>
              <a:ahLst/>
              <a:cxnLst>
                <a:cxn ang="0">
                  <a:pos x="T0" y="T1"/>
                </a:cxn>
                <a:cxn ang="0">
                  <a:pos x="T2" y="T3"/>
                </a:cxn>
                <a:cxn ang="0">
                  <a:pos x="T4" y="T5"/>
                </a:cxn>
                <a:cxn ang="0">
                  <a:pos x="T6" y="T7"/>
                </a:cxn>
              </a:cxnLst>
              <a:rect l="0" t="0" r="r" b="b"/>
              <a:pathLst>
                <a:path w="106" h="134">
                  <a:moveTo>
                    <a:pt x="0" y="134"/>
                  </a:moveTo>
                  <a:lnTo>
                    <a:pt x="106" y="134"/>
                  </a:lnTo>
                  <a:lnTo>
                    <a:pt x="54" y="0"/>
                  </a:lnTo>
                  <a:lnTo>
                    <a:pt x="0" y="134"/>
                  </a:lnTo>
                  <a:close/>
                </a:path>
              </a:pathLst>
            </a:custGeom>
            <a:solidFill>
              <a:srgbClr val="DEBE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9" name="Freeform 328"/>
            <p:cNvSpPr/>
            <p:nvPr/>
          </p:nvSpPr>
          <p:spPr bwMode="auto">
            <a:xfrm>
              <a:off x="4554538" y="6354763"/>
              <a:ext cx="109538" cy="212725"/>
            </a:xfrm>
            <a:custGeom>
              <a:avLst/>
              <a:gdLst>
                <a:gd name="T0" fmla="*/ 0 w 69"/>
                <a:gd name="T1" fmla="*/ 134 h 134"/>
                <a:gd name="T2" fmla="*/ 69 w 69"/>
                <a:gd name="T3" fmla="*/ 134 h 134"/>
                <a:gd name="T4" fmla="*/ 17 w 69"/>
                <a:gd name="T5" fmla="*/ 0 h 134"/>
                <a:gd name="T6" fmla="*/ 0 w 69"/>
                <a:gd name="T7" fmla="*/ 134 h 134"/>
              </a:gdLst>
              <a:ahLst/>
              <a:cxnLst>
                <a:cxn ang="0">
                  <a:pos x="T0" y="T1"/>
                </a:cxn>
                <a:cxn ang="0">
                  <a:pos x="T2" y="T3"/>
                </a:cxn>
                <a:cxn ang="0">
                  <a:pos x="T4" y="T5"/>
                </a:cxn>
                <a:cxn ang="0">
                  <a:pos x="T6" y="T7"/>
                </a:cxn>
              </a:cxnLst>
              <a:rect l="0" t="0" r="r" b="b"/>
              <a:pathLst>
                <a:path w="69" h="134">
                  <a:moveTo>
                    <a:pt x="0" y="134"/>
                  </a:moveTo>
                  <a:lnTo>
                    <a:pt x="69" y="134"/>
                  </a:lnTo>
                  <a:lnTo>
                    <a:pt x="17" y="0"/>
                  </a:lnTo>
                  <a:lnTo>
                    <a:pt x="0" y="134"/>
                  </a:lnTo>
                  <a:close/>
                </a:path>
              </a:pathLst>
            </a:custGeom>
            <a:solidFill>
              <a:srgbClr val="F1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0" name="Freeform 329"/>
            <p:cNvSpPr/>
            <p:nvPr/>
          </p:nvSpPr>
          <p:spPr bwMode="auto">
            <a:xfrm>
              <a:off x="4581525" y="6354763"/>
              <a:ext cx="82550" cy="212725"/>
            </a:xfrm>
            <a:custGeom>
              <a:avLst/>
              <a:gdLst>
                <a:gd name="T0" fmla="*/ 19 w 52"/>
                <a:gd name="T1" fmla="*/ 134 h 134"/>
                <a:gd name="T2" fmla="*/ 52 w 52"/>
                <a:gd name="T3" fmla="*/ 134 h 134"/>
                <a:gd name="T4" fmla="*/ 0 w 52"/>
                <a:gd name="T5" fmla="*/ 0 h 134"/>
                <a:gd name="T6" fmla="*/ 19 w 52"/>
                <a:gd name="T7" fmla="*/ 134 h 134"/>
              </a:gdLst>
              <a:ahLst/>
              <a:cxnLst>
                <a:cxn ang="0">
                  <a:pos x="T0" y="T1"/>
                </a:cxn>
                <a:cxn ang="0">
                  <a:pos x="T2" y="T3"/>
                </a:cxn>
                <a:cxn ang="0">
                  <a:pos x="T4" y="T5"/>
                </a:cxn>
                <a:cxn ang="0">
                  <a:pos x="T6" y="T7"/>
                </a:cxn>
              </a:cxnLst>
              <a:rect l="0" t="0" r="r" b="b"/>
              <a:pathLst>
                <a:path w="52" h="134">
                  <a:moveTo>
                    <a:pt x="19" y="134"/>
                  </a:moveTo>
                  <a:lnTo>
                    <a:pt x="52" y="134"/>
                  </a:lnTo>
                  <a:lnTo>
                    <a:pt x="0" y="0"/>
                  </a:lnTo>
                  <a:lnTo>
                    <a:pt x="19" y="134"/>
                  </a:lnTo>
                  <a:close/>
                </a:path>
              </a:pathLst>
            </a:custGeom>
            <a:solidFill>
              <a:srgbClr val="FAF6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1" name="Freeform 330"/>
            <p:cNvSpPr/>
            <p:nvPr/>
          </p:nvSpPr>
          <p:spPr bwMode="auto">
            <a:xfrm>
              <a:off x="4554538" y="6354763"/>
              <a:ext cx="53975" cy="71438"/>
            </a:xfrm>
            <a:custGeom>
              <a:avLst/>
              <a:gdLst>
                <a:gd name="T0" fmla="*/ 34 w 34"/>
                <a:gd name="T1" fmla="*/ 45 h 45"/>
                <a:gd name="T2" fmla="*/ 17 w 34"/>
                <a:gd name="T3" fmla="*/ 0 h 45"/>
                <a:gd name="T4" fmla="*/ 0 w 34"/>
                <a:gd name="T5" fmla="*/ 45 h 45"/>
                <a:gd name="T6" fmla="*/ 34 w 34"/>
                <a:gd name="T7" fmla="*/ 45 h 45"/>
              </a:gdLst>
              <a:ahLst/>
              <a:cxnLst>
                <a:cxn ang="0">
                  <a:pos x="T0" y="T1"/>
                </a:cxn>
                <a:cxn ang="0">
                  <a:pos x="T2" y="T3"/>
                </a:cxn>
                <a:cxn ang="0">
                  <a:pos x="T4" y="T5"/>
                </a:cxn>
                <a:cxn ang="0">
                  <a:pos x="T6" y="T7"/>
                </a:cxn>
              </a:cxnLst>
              <a:rect l="0" t="0" r="r" b="b"/>
              <a:pathLst>
                <a:path w="34" h="45">
                  <a:moveTo>
                    <a:pt x="34" y="45"/>
                  </a:moveTo>
                  <a:lnTo>
                    <a:pt x="17" y="0"/>
                  </a:lnTo>
                  <a:lnTo>
                    <a:pt x="0" y="45"/>
                  </a:lnTo>
                  <a:lnTo>
                    <a:pt x="34" y="45"/>
                  </a:lnTo>
                  <a:close/>
                </a:path>
              </a:pathLst>
            </a:custGeom>
            <a:solidFill>
              <a:srgbClr val="3945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2" name="Freeform 331"/>
            <p:cNvSpPr/>
            <p:nvPr/>
          </p:nvSpPr>
          <p:spPr bwMode="auto">
            <a:xfrm>
              <a:off x="4033838" y="6272213"/>
              <a:ext cx="166688" cy="519113"/>
            </a:xfrm>
            <a:custGeom>
              <a:avLst/>
              <a:gdLst>
                <a:gd name="T0" fmla="*/ 56 w 161"/>
                <a:gd name="T1" fmla="*/ 0 h 503"/>
                <a:gd name="T2" fmla="*/ 111 w 161"/>
                <a:gd name="T3" fmla="*/ 0 h 503"/>
                <a:gd name="T4" fmla="*/ 161 w 161"/>
                <a:gd name="T5" fmla="*/ 0 h 503"/>
                <a:gd name="T6" fmla="*/ 0 w 161"/>
                <a:gd name="T7" fmla="*/ 0 h 503"/>
                <a:gd name="T8" fmla="*/ 0 w 161"/>
                <a:gd name="T9" fmla="*/ 466 h 503"/>
                <a:gd name="T10" fmla="*/ 57 w 161"/>
                <a:gd name="T11" fmla="*/ 503 h 503"/>
                <a:gd name="T12" fmla="*/ 56 w 161"/>
                <a:gd name="T13" fmla="*/ 0 h 503"/>
              </a:gdLst>
              <a:ahLst/>
              <a:cxnLst>
                <a:cxn ang="0">
                  <a:pos x="T0" y="T1"/>
                </a:cxn>
                <a:cxn ang="0">
                  <a:pos x="T2" y="T3"/>
                </a:cxn>
                <a:cxn ang="0">
                  <a:pos x="T4" y="T5"/>
                </a:cxn>
                <a:cxn ang="0">
                  <a:pos x="T6" y="T7"/>
                </a:cxn>
                <a:cxn ang="0">
                  <a:pos x="T8" y="T9"/>
                </a:cxn>
                <a:cxn ang="0">
                  <a:pos x="T10" y="T11"/>
                </a:cxn>
                <a:cxn ang="0">
                  <a:pos x="T12" y="T13"/>
                </a:cxn>
              </a:cxnLst>
              <a:rect l="0" t="0" r="r" b="b"/>
              <a:pathLst>
                <a:path w="161" h="503">
                  <a:moveTo>
                    <a:pt x="56" y="0"/>
                  </a:moveTo>
                  <a:cubicBezTo>
                    <a:pt x="111" y="0"/>
                    <a:pt x="111" y="0"/>
                    <a:pt x="111" y="0"/>
                  </a:cubicBezTo>
                  <a:cubicBezTo>
                    <a:pt x="161" y="0"/>
                    <a:pt x="161" y="0"/>
                    <a:pt x="161" y="0"/>
                  </a:cubicBezTo>
                  <a:cubicBezTo>
                    <a:pt x="0" y="0"/>
                    <a:pt x="0" y="0"/>
                    <a:pt x="0" y="0"/>
                  </a:cubicBezTo>
                  <a:cubicBezTo>
                    <a:pt x="0" y="466"/>
                    <a:pt x="0" y="466"/>
                    <a:pt x="0" y="466"/>
                  </a:cubicBezTo>
                  <a:cubicBezTo>
                    <a:pt x="18" y="480"/>
                    <a:pt x="37" y="492"/>
                    <a:pt x="57" y="503"/>
                  </a:cubicBezTo>
                  <a:lnTo>
                    <a:pt x="56" y="0"/>
                  </a:lnTo>
                  <a:close/>
                </a:path>
              </a:pathLst>
            </a:custGeom>
            <a:solidFill>
              <a:srgbClr val="4D7B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3" name="Freeform 332"/>
            <p:cNvSpPr/>
            <p:nvPr/>
          </p:nvSpPr>
          <p:spPr bwMode="auto">
            <a:xfrm>
              <a:off x="4148138" y="6272213"/>
              <a:ext cx="52388" cy="565150"/>
            </a:xfrm>
            <a:custGeom>
              <a:avLst/>
              <a:gdLst>
                <a:gd name="T0" fmla="*/ 0 w 50"/>
                <a:gd name="T1" fmla="*/ 0 h 547"/>
                <a:gd name="T2" fmla="*/ 0 w 50"/>
                <a:gd name="T3" fmla="*/ 530 h 547"/>
                <a:gd name="T4" fmla="*/ 50 w 50"/>
                <a:gd name="T5" fmla="*/ 547 h 547"/>
                <a:gd name="T6" fmla="*/ 50 w 50"/>
                <a:gd name="T7" fmla="*/ 0 h 547"/>
                <a:gd name="T8" fmla="*/ 0 w 50"/>
                <a:gd name="T9" fmla="*/ 0 h 547"/>
              </a:gdLst>
              <a:ahLst/>
              <a:cxnLst>
                <a:cxn ang="0">
                  <a:pos x="T0" y="T1"/>
                </a:cxn>
                <a:cxn ang="0">
                  <a:pos x="T2" y="T3"/>
                </a:cxn>
                <a:cxn ang="0">
                  <a:pos x="T4" y="T5"/>
                </a:cxn>
                <a:cxn ang="0">
                  <a:pos x="T6" y="T7"/>
                </a:cxn>
                <a:cxn ang="0">
                  <a:pos x="T8" y="T9"/>
                </a:cxn>
              </a:cxnLst>
              <a:rect l="0" t="0" r="r" b="b"/>
              <a:pathLst>
                <a:path w="50" h="547">
                  <a:moveTo>
                    <a:pt x="0" y="0"/>
                  </a:moveTo>
                  <a:cubicBezTo>
                    <a:pt x="0" y="530"/>
                    <a:pt x="0" y="530"/>
                    <a:pt x="0" y="530"/>
                  </a:cubicBezTo>
                  <a:cubicBezTo>
                    <a:pt x="17" y="536"/>
                    <a:pt x="33" y="542"/>
                    <a:pt x="50" y="547"/>
                  </a:cubicBezTo>
                  <a:cubicBezTo>
                    <a:pt x="50" y="0"/>
                    <a:pt x="50" y="0"/>
                    <a:pt x="50" y="0"/>
                  </a:cubicBezTo>
                  <a:lnTo>
                    <a:pt x="0" y="0"/>
                  </a:lnTo>
                  <a:close/>
                </a:path>
              </a:pathLst>
            </a:custGeom>
            <a:solidFill>
              <a:srgbClr val="8BC5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4" name="Freeform 333"/>
            <p:cNvSpPr/>
            <p:nvPr/>
          </p:nvSpPr>
          <p:spPr bwMode="auto">
            <a:xfrm>
              <a:off x="4090988" y="6272213"/>
              <a:ext cx="57150" cy="547688"/>
            </a:xfrm>
            <a:custGeom>
              <a:avLst/>
              <a:gdLst>
                <a:gd name="T0" fmla="*/ 1 w 55"/>
                <a:gd name="T1" fmla="*/ 503 h 530"/>
                <a:gd name="T2" fmla="*/ 55 w 55"/>
                <a:gd name="T3" fmla="*/ 530 h 530"/>
                <a:gd name="T4" fmla="*/ 55 w 55"/>
                <a:gd name="T5" fmla="*/ 0 h 530"/>
                <a:gd name="T6" fmla="*/ 0 w 55"/>
                <a:gd name="T7" fmla="*/ 0 h 530"/>
                <a:gd name="T8" fmla="*/ 1 w 55"/>
                <a:gd name="T9" fmla="*/ 503 h 530"/>
              </a:gdLst>
              <a:ahLst/>
              <a:cxnLst>
                <a:cxn ang="0">
                  <a:pos x="T0" y="T1"/>
                </a:cxn>
                <a:cxn ang="0">
                  <a:pos x="T2" y="T3"/>
                </a:cxn>
                <a:cxn ang="0">
                  <a:pos x="T4" y="T5"/>
                </a:cxn>
                <a:cxn ang="0">
                  <a:pos x="T6" y="T7"/>
                </a:cxn>
                <a:cxn ang="0">
                  <a:pos x="T8" y="T9"/>
                </a:cxn>
              </a:cxnLst>
              <a:rect l="0" t="0" r="r" b="b"/>
              <a:pathLst>
                <a:path w="55" h="530">
                  <a:moveTo>
                    <a:pt x="1" y="503"/>
                  </a:moveTo>
                  <a:cubicBezTo>
                    <a:pt x="18" y="513"/>
                    <a:pt x="36" y="522"/>
                    <a:pt x="55" y="530"/>
                  </a:cubicBezTo>
                  <a:cubicBezTo>
                    <a:pt x="55" y="0"/>
                    <a:pt x="55" y="0"/>
                    <a:pt x="55" y="0"/>
                  </a:cubicBezTo>
                  <a:cubicBezTo>
                    <a:pt x="0" y="0"/>
                    <a:pt x="0" y="0"/>
                    <a:pt x="0" y="0"/>
                  </a:cubicBezTo>
                  <a:lnTo>
                    <a:pt x="1" y="503"/>
                  </a:lnTo>
                  <a:close/>
                </a:path>
              </a:pathLst>
            </a:custGeom>
            <a:solidFill>
              <a:srgbClr val="719F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5" name="Freeform 334"/>
            <p:cNvSpPr/>
            <p:nvPr/>
          </p:nvSpPr>
          <p:spPr bwMode="auto">
            <a:xfrm>
              <a:off x="4270375" y="6167438"/>
              <a:ext cx="166688" cy="690563"/>
            </a:xfrm>
            <a:custGeom>
              <a:avLst/>
              <a:gdLst>
                <a:gd name="T0" fmla="*/ 57 w 161"/>
                <a:gd name="T1" fmla="*/ 0 h 667"/>
                <a:gd name="T2" fmla="*/ 111 w 161"/>
                <a:gd name="T3" fmla="*/ 0 h 667"/>
                <a:gd name="T4" fmla="*/ 161 w 161"/>
                <a:gd name="T5" fmla="*/ 0 h 667"/>
                <a:gd name="T6" fmla="*/ 0 w 161"/>
                <a:gd name="T7" fmla="*/ 0 h 667"/>
                <a:gd name="T8" fmla="*/ 0 w 161"/>
                <a:gd name="T9" fmla="*/ 662 h 667"/>
                <a:gd name="T10" fmla="*/ 57 w 161"/>
                <a:gd name="T11" fmla="*/ 667 h 667"/>
                <a:gd name="T12" fmla="*/ 57 w 161"/>
                <a:gd name="T13" fmla="*/ 0 h 667"/>
              </a:gdLst>
              <a:ahLst/>
              <a:cxnLst>
                <a:cxn ang="0">
                  <a:pos x="T0" y="T1"/>
                </a:cxn>
                <a:cxn ang="0">
                  <a:pos x="T2" y="T3"/>
                </a:cxn>
                <a:cxn ang="0">
                  <a:pos x="T4" y="T5"/>
                </a:cxn>
                <a:cxn ang="0">
                  <a:pos x="T6" y="T7"/>
                </a:cxn>
                <a:cxn ang="0">
                  <a:pos x="T8" y="T9"/>
                </a:cxn>
                <a:cxn ang="0">
                  <a:pos x="T10" y="T11"/>
                </a:cxn>
                <a:cxn ang="0">
                  <a:pos x="T12" y="T13"/>
                </a:cxn>
              </a:cxnLst>
              <a:rect l="0" t="0" r="r" b="b"/>
              <a:pathLst>
                <a:path w="161" h="667">
                  <a:moveTo>
                    <a:pt x="57" y="0"/>
                  </a:moveTo>
                  <a:cubicBezTo>
                    <a:pt x="111" y="0"/>
                    <a:pt x="111" y="0"/>
                    <a:pt x="111" y="0"/>
                  </a:cubicBezTo>
                  <a:cubicBezTo>
                    <a:pt x="161" y="0"/>
                    <a:pt x="161" y="0"/>
                    <a:pt x="161" y="0"/>
                  </a:cubicBezTo>
                  <a:cubicBezTo>
                    <a:pt x="0" y="0"/>
                    <a:pt x="0" y="0"/>
                    <a:pt x="0" y="0"/>
                  </a:cubicBezTo>
                  <a:cubicBezTo>
                    <a:pt x="0" y="662"/>
                    <a:pt x="0" y="662"/>
                    <a:pt x="0" y="662"/>
                  </a:cubicBezTo>
                  <a:cubicBezTo>
                    <a:pt x="19" y="665"/>
                    <a:pt x="38" y="667"/>
                    <a:pt x="57" y="667"/>
                  </a:cubicBezTo>
                  <a:lnTo>
                    <a:pt x="57" y="0"/>
                  </a:lnTo>
                  <a:close/>
                </a:path>
              </a:pathLst>
            </a:custGeom>
            <a:solidFill>
              <a:srgbClr val="04786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6" name="Freeform 335"/>
            <p:cNvSpPr/>
            <p:nvPr/>
          </p:nvSpPr>
          <p:spPr bwMode="auto">
            <a:xfrm>
              <a:off x="4386263" y="6167438"/>
              <a:ext cx="52388" cy="688975"/>
            </a:xfrm>
            <a:custGeom>
              <a:avLst/>
              <a:gdLst>
                <a:gd name="T0" fmla="*/ 0 w 51"/>
                <a:gd name="T1" fmla="*/ 0 h 666"/>
                <a:gd name="T2" fmla="*/ 0 w 51"/>
                <a:gd name="T3" fmla="*/ 666 h 666"/>
                <a:gd name="T4" fmla="*/ 51 w 51"/>
                <a:gd name="T5" fmla="*/ 660 h 666"/>
                <a:gd name="T6" fmla="*/ 50 w 51"/>
                <a:gd name="T7" fmla="*/ 0 h 666"/>
                <a:gd name="T8" fmla="*/ 0 w 51"/>
                <a:gd name="T9" fmla="*/ 0 h 666"/>
              </a:gdLst>
              <a:ahLst/>
              <a:cxnLst>
                <a:cxn ang="0">
                  <a:pos x="T0" y="T1"/>
                </a:cxn>
                <a:cxn ang="0">
                  <a:pos x="T2" y="T3"/>
                </a:cxn>
                <a:cxn ang="0">
                  <a:pos x="T4" y="T5"/>
                </a:cxn>
                <a:cxn ang="0">
                  <a:pos x="T6" y="T7"/>
                </a:cxn>
                <a:cxn ang="0">
                  <a:pos x="T8" y="T9"/>
                </a:cxn>
              </a:cxnLst>
              <a:rect l="0" t="0" r="r" b="b"/>
              <a:pathLst>
                <a:path w="51" h="666">
                  <a:moveTo>
                    <a:pt x="0" y="0"/>
                  </a:moveTo>
                  <a:cubicBezTo>
                    <a:pt x="0" y="666"/>
                    <a:pt x="0" y="666"/>
                    <a:pt x="0" y="666"/>
                  </a:cubicBezTo>
                  <a:cubicBezTo>
                    <a:pt x="17" y="665"/>
                    <a:pt x="34" y="663"/>
                    <a:pt x="51" y="660"/>
                  </a:cubicBezTo>
                  <a:cubicBezTo>
                    <a:pt x="50" y="0"/>
                    <a:pt x="50" y="0"/>
                    <a:pt x="50" y="0"/>
                  </a:cubicBezTo>
                  <a:lnTo>
                    <a:pt x="0" y="0"/>
                  </a:lnTo>
                  <a:close/>
                </a:path>
              </a:pathLst>
            </a:custGeom>
            <a:solidFill>
              <a:srgbClr val="0EBD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7" name="Freeform 336"/>
            <p:cNvSpPr/>
            <p:nvPr/>
          </p:nvSpPr>
          <p:spPr bwMode="auto">
            <a:xfrm>
              <a:off x="4329113" y="6167438"/>
              <a:ext cx="57150" cy="692150"/>
            </a:xfrm>
            <a:custGeom>
              <a:avLst/>
              <a:gdLst>
                <a:gd name="T0" fmla="*/ 0 w 54"/>
                <a:gd name="T1" fmla="*/ 667 h 668"/>
                <a:gd name="T2" fmla="*/ 18 w 54"/>
                <a:gd name="T3" fmla="*/ 668 h 668"/>
                <a:gd name="T4" fmla="*/ 54 w 54"/>
                <a:gd name="T5" fmla="*/ 666 h 668"/>
                <a:gd name="T6" fmla="*/ 54 w 54"/>
                <a:gd name="T7" fmla="*/ 0 h 668"/>
                <a:gd name="T8" fmla="*/ 0 w 54"/>
                <a:gd name="T9" fmla="*/ 0 h 668"/>
                <a:gd name="T10" fmla="*/ 0 w 54"/>
                <a:gd name="T11" fmla="*/ 667 h 668"/>
              </a:gdLst>
              <a:ahLst/>
              <a:cxnLst>
                <a:cxn ang="0">
                  <a:pos x="T0" y="T1"/>
                </a:cxn>
                <a:cxn ang="0">
                  <a:pos x="T2" y="T3"/>
                </a:cxn>
                <a:cxn ang="0">
                  <a:pos x="T4" y="T5"/>
                </a:cxn>
                <a:cxn ang="0">
                  <a:pos x="T6" y="T7"/>
                </a:cxn>
                <a:cxn ang="0">
                  <a:pos x="T8" y="T9"/>
                </a:cxn>
                <a:cxn ang="0">
                  <a:pos x="T10" y="T11"/>
                </a:cxn>
              </a:cxnLst>
              <a:rect l="0" t="0" r="r" b="b"/>
              <a:pathLst>
                <a:path w="54" h="668">
                  <a:moveTo>
                    <a:pt x="0" y="667"/>
                  </a:moveTo>
                  <a:cubicBezTo>
                    <a:pt x="6" y="667"/>
                    <a:pt x="12" y="668"/>
                    <a:pt x="18" y="668"/>
                  </a:cubicBezTo>
                  <a:cubicBezTo>
                    <a:pt x="30" y="668"/>
                    <a:pt x="43" y="667"/>
                    <a:pt x="54" y="666"/>
                  </a:cubicBezTo>
                  <a:cubicBezTo>
                    <a:pt x="54" y="0"/>
                    <a:pt x="54" y="0"/>
                    <a:pt x="54" y="0"/>
                  </a:cubicBezTo>
                  <a:cubicBezTo>
                    <a:pt x="0" y="0"/>
                    <a:pt x="0" y="0"/>
                    <a:pt x="0" y="0"/>
                  </a:cubicBezTo>
                  <a:lnTo>
                    <a:pt x="0" y="667"/>
                  </a:lnTo>
                  <a:close/>
                </a:path>
              </a:pathLst>
            </a:custGeom>
            <a:solidFill>
              <a:srgbClr val="07AA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8" name="Freeform 337"/>
            <p:cNvSpPr/>
            <p:nvPr/>
          </p:nvSpPr>
          <p:spPr bwMode="auto">
            <a:xfrm>
              <a:off x="4495800" y="6567488"/>
              <a:ext cx="58738" cy="269875"/>
            </a:xfrm>
            <a:custGeom>
              <a:avLst/>
              <a:gdLst>
                <a:gd name="T0" fmla="*/ 57 w 57"/>
                <a:gd name="T1" fmla="*/ 0 h 261"/>
                <a:gd name="T2" fmla="*/ 0 w 57"/>
                <a:gd name="T3" fmla="*/ 0 h 261"/>
                <a:gd name="T4" fmla="*/ 0 w 57"/>
                <a:gd name="T5" fmla="*/ 261 h 261"/>
                <a:gd name="T6" fmla="*/ 57 w 57"/>
                <a:gd name="T7" fmla="*/ 241 h 261"/>
                <a:gd name="T8" fmla="*/ 57 w 57"/>
                <a:gd name="T9" fmla="*/ 0 h 261"/>
              </a:gdLst>
              <a:ahLst/>
              <a:cxnLst>
                <a:cxn ang="0">
                  <a:pos x="T0" y="T1"/>
                </a:cxn>
                <a:cxn ang="0">
                  <a:pos x="T2" y="T3"/>
                </a:cxn>
                <a:cxn ang="0">
                  <a:pos x="T4" y="T5"/>
                </a:cxn>
                <a:cxn ang="0">
                  <a:pos x="T6" y="T7"/>
                </a:cxn>
                <a:cxn ang="0">
                  <a:pos x="T8" y="T9"/>
                </a:cxn>
              </a:cxnLst>
              <a:rect l="0" t="0" r="r" b="b"/>
              <a:pathLst>
                <a:path w="57" h="261">
                  <a:moveTo>
                    <a:pt x="57" y="0"/>
                  </a:moveTo>
                  <a:cubicBezTo>
                    <a:pt x="0" y="0"/>
                    <a:pt x="0" y="0"/>
                    <a:pt x="0" y="0"/>
                  </a:cubicBezTo>
                  <a:cubicBezTo>
                    <a:pt x="0" y="261"/>
                    <a:pt x="0" y="261"/>
                    <a:pt x="0" y="261"/>
                  </a:cubicBezTo>
                  <a:cubicBezTo>
                    <a:pt x="20" y="255"/>
                    <a:pt x="39" y="249"/>
                    <a:pt x="57" y="241"/>
                  </a:cubicBezTo>
                  <a:lnTo>
                    <a:pt x="57" y="0"/>
                  </a:lnTo>
                  <a:close/>
                </a:path>
              </a:pathLst>
            </a:custGeom>
            <a:solidFill>
              <a:srgbClr val="F7981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9" name="Rectangle 338"/>
            <p:cNvSpPr>
              <a:spLocks noChangeArrowheads="1"/>
            </p:cNvSpPr>
            <p:nvPr/>
          </p:nvSpPr>
          <p:spPr bwMode="auto">
            <a:xfrm>
              <a:off x="4611688" y="6567488"/>
              <a:ext cx="52388" cy="1588"/>
            </a:xfrm>
            <a:prstGeom prst="rect">
              <a:avLst/>
            </a:prstGeom>
            <a:solidFill>
              <a:srgbClr val="FDE53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0" name="Freeform 339"/>
            <p:cNvSpPr/>
            <p:nvPr/>
          </p:nvSpPr>
          <p:spPr bwMode="auto">
            <a:xfrm>
              <a:off x="4611688" y="6567488"/>
              <a:ext cx="52388" cy="220663"/>
            </a:xfrm>
            <a:custGeom>
              <a:avLst/>
              <a:gdLst>
                <a:gd name="T0" fmla="*/ 0 w 51"/>
                <a:gd name="T1" fmla="*/ 0 h 213"/>
                <a:gd name="T2" fmla="*/ 1 w 51"/>
                <a:gd name="T3" fmla="*/ 213 h 213"/>
                <a:gd name="T4" fmla="*/ 51 w 51"/>
                <a:gd name="T5" fmla="*/ 180 h 213"/>
                <a:gd name="T6" fmla="*/ 51 w 51"/>
                <a:gd name="T7" fmla="*/ 0 h 213"/>
                <a:gd name="T8" fmla="*/ 0 w 51"/>
                <a:gd name="T9" fmla="*/ 0 h 213"/>
              </a:gdLst>
              <a:ahLst/>
              <a:cxnLst>
                <a:cxn ang="0">
                  <a:pos x="T0" y="T1"/>
                </a:cxn>
                <a:cxn ang="0">
                  <a:pos x="T2" y="T3"/>
                </a:cxn>
                <a:cxn ang="0">
                  <a:pos x="T4" y="T5"/>
                </a:cxn>
                <a:cxn ang="0">
                  <a:pos x="T6" y="T7"/>
                </a:cxn>
                <a:cxn ang="0">
                  <a:pos x="T8" y="T9"/>
                </a:cxn>
              </a:cxnLst>
              <a:rect l="0" t="0" r="r" b="b"/>
              <a:pathLst>
                <a:path w="51" h="213">
                  <a:moveTo>
                    <a:pt x="0" y="0"/>
                  </a:moveTo>
                  <a:cubicBezTo>
                    <a:pt x="1" y="213"/>
                    <a:pt x="1" y="213"/>
                    <a:pt x="1" y="213"/>
                  </a:cubicBezTo>
                  <a:cubicBezTo>
                    <a:pt x="18" y="203"/>
                    <a:pt x="35" y="192"/>
                    <a:pt x="51" y="180"/>
                  </a:cubicBezTo>
                  <a:cubicBezTo>
                    <a:pt x="51" y="0"/>
                    <a:pt x="51" y="0"/>
                    <a:pt x="51" y="0"/>
                  </a:cubicBezTo>
                  <a:lnTo>
                    <a:pt x="0" y="0"/>
                  </a:lnTo>
                  <a:close/>
                </a:path>
              </a:pathLst>
            </a:custGeom>
            <a:solidFill>
              <a:srgbClr val="FDE5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1" name="Rectangle 340"/>
            <p:cNvSpPr>
              <a:spLocks noChangeArrowheads="1"/>
            </p:cNvSpPr>
            <p:nvPr/>
          </p:nvSpPr>
          <p:spPr bwMode="auto">
            <a:xfrm>
              <a:off x="4554538" y="6567488"/>
              <a:ext cx="57150" cy="1588"/>
            </a:xfrm>
            <a:prstGeom prst="rect">
              <a:avLst/>
            </a:prstGeom>
            <a:solidFill>
              <a:srgbClr val="F8CC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2" name="Freeform 341"/>
            <p:cNvSpPr/>
            <p:nvPr/>
          </p:nvSpPr>
          <p:spPr bwMode="auto">
            <a:xfrm>
              <a:off x="4554538" y="6567488"/>
              <a:ext cx="57150" cy="249238"/>
            </a:xfrm>
            <a:custGeom>
              <a:avLst/>
              <a:gdLst>
                <a:gd name="T0" fmla="*/ 55 w 55"/>
                <a:gd name="T1" fmla="*/ 213 h 241"/>
                <a:gd name="T2" fmla="*/ 54 w 55"/>
                <a:gd name="T3" fmla="*/ 0 h 241"/>
                <a:gd name="T4" fmla="*/ 0 w 55"/>
                <a:gd name="T5" fmla="*/ 0 h 241"/>
                <a:gd name="T6" fmla="*/ 0 w 55"/>
                <a:gd name="T7" fmla="*/ 241 h 241"/>
                <a:gd name="T8" fmla="*/ 55 w 55"/>
                <a:gd name="T9" fmla="*/ 213 h 241"/>
              </a:gdLst>
              <a:ahLst/>
              <a:cxnLst>
                <a:cxn ang="0">
                  <a:pos x="T0" y="T1"/>
                </a:cxn>
                <a:cxn ang="0">
                  <a:pos x="T2" y="T3"/>
                </a:cxn>
                <a:cxn ang="0">
                  <a:pos x="T4" y="T5"/>
                </a:cxn>
                <a:cxn ang="0">
                  <a:pos x="T6" y="T7"/>
                </a:cxn>
                <a:cxn ang="0">
                  <a:pos x="T8" y="T9"/>
                </a:cxn>
              </a:cxnLst>
              <a:rect l="0" t="0" r="r" b="b"/>
              <a:pathLst>
                <a:path w="55" h="241">
                  <a:moveTo>
                    <a:pt x="55" y="213"/>
                  </a:moveTo>
                  <a:cubicBezTo>
                    <a:pt x="54" y="0"/>
                    <a:pt x="54" y="0"/>
                    <a:pt x="54" y="0"/>
                  </a:cubicBezTo>
                  <a:cubicBezTo>
                    <a:pt x="0" y="0"/>
                    <a:pt x="0" y="0"/>
                    <a:pt x="0" y="0"/>
                  </a:cubicBezTo>
                  <a:cubicBezTo>
                    <a:pt x="0" y="241"/>
                    <a:pt x="0" y="241"/>
                    <a:pt x="0" y="241"/>
                  </a:cubicBezTo>
                  <a:cubicBezTo>
                    <a:pt x="19" y="233"/>
                    <a:pt x="37" y="224"/>
                    <a:pt x="55" y="213"/>
                  </a:cubicBezTo>
                  <a:close/>
                </a:path>
              </a:pathLst>
            </a:custGeom>
            <a:solidFill>
              <a:srgbClr val="F8CC0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73" name="Oval 342"/>
          <p:cNvSpPr>
            <a:spLocks noChangeArrowheads="1"/>
          </p:cNvSpPr>
          <p:nvPr/>
        </p:nvSpPr>
        <p:spPr bwMode="auto">
          <a:xfrm>
            <a:off x="2009235" y="4687025"/>
            <a:ext cx="1118236" cy="1118236"/>
          </a:xfrm>
          <a:prstGeom prst="ellipse">
            <a:avLst/>
          </a:prstGeom>
          <a:solidFill>
            <a:srgbClr val="F275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459" name="组合 458"/>
          <p:cNvGrpSpPr/>
          <p:nvPr/>
        </p:nvGrpSpPr>
        <p:grpSpPr>
          <a:xfrm>
            <a:off x="2186599" y="4812025"/>
            <a:ext cx="597969" cy="908778"/>
            <a:chOff x="5154613" y="5926138"/>
            <a:chExt cx="561975" cy="854075"/>
          </a:xfrm>
        </p:grpSpPr>
        <p:sp>
          <p:nvSpPr>
            <p:cNvPr id="174" name="Freeform 343"/>
            <p:cNvSpPr/>
            <p:nvPr/>
          </p:nvSpPr>
          <p:spPr bwMode="auto">
            <a:xfrm>
              <a:off x="5314950" y="6424613"/>
              <a:ext cx="317500" cy="131763"/>
            </a:xfrm>
            <a:custGeom>
              <a:avLst/>
              <a:gdLst>
                <a:gd name="T0" fmla="*/ 199 w 200"/>
                <a:gd name="T1" fmla="*/ 83 h 83"/>
                <a:gd name="T2" fmla="*/ 0 w 200"/>
                <a:gd name="T3" fmla="*/ 5 h 83"/>
                <a:gd name="T4" fmla="*/ 2 w 200"/>
                <a:gd name="T5" fmla="*/ 0 h 83"/>
                <a:gd name="T6" fmla="*/ 200 w 200"/>
                <a:gd name="T7" fmla="*/ 79 h 83"/>
                <a:gd name="T8" fmla="*/ 199 w 200"/>
                <a:gd name="T9" fmla="*/ 83 h 83"/>
              </a:gdLst>
              <a:ahLst/>
              <a:cxnLst>
                <a:cxn ang="0">
                  <a:pos x="T0" y="T1"/>
                </a:cxn>
                <a:cxn ang="0">
                  <a:pos x="T2" y="T3"/>
                </a:cxn>
                <a:cxn ang="0">
                  <a:pos x="T4" y="T5"/>
                </a:cxn>
                <a:cxn ang="0">
                  <a:pos x="T6" y="T7"/>
                </a:cxn>
                <a:cxn ang="0">
                  <a:pos x="T8" y="T9"/>
                </a:cxn>
              </a:cxnLst>
              <a:rect l="0" t="0" r="r" b="b"/>
              <a:pathLst>
                <a:path w="200" h="83">
                  <a:moveTo>
                    <a:pt x="199" y="83"/>
                  </a:moveTo>
                  <a:lnTo>
                    <a:pt x="0" y="5"/>
                  </a:lnTo>
                  <a:lnTo>
                    <a:pt x="2" y="0"/>
                  </a:lnTo>
                  <a:lnTo>
                    <a:pt x="200" y="79"/>
                  </a:lnTo>
                  <a:lnTo>
                    <a:pt x="199" y="83"/>
                  </a:lnTo>
                  <a:close/>
                </a:path>
              </a:pathLst>
            </a:custGeom>
            <a:solidFill>
              <a:srgbClr val="ECF0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5" name="Freeform 344"/>
            <p:cNvSpPr>
              <a:spLocks noEditPoints="1"/>
            </p:cNvSpPr>
            <p:nvPr/>
          </p:nvSpPr>
          <p:spPr bwMode="auto">
            <a:xfrm>
              <a:off x="5529263" y="6029325"/>
              <a:ext cx="184150" cy="182563"/>
            </a:xfrm>
            <a:custGeom>
              <a:avLst/>
              <a:gdLst>
                <a:gd name="T0" fmla="*/ 117 w 177"/>
                <a:gd name="T1" fmla="*/ 16 h 177"/>
                <a:gd name="T2" fmla="*/ 16 w 177"/>
                <a:gd name="T3" fmla="*/ 59 h 177"/>
                <a:gd name="T4" fmla="*/ 60 w 177"/>
                <a:gd name="T5" fmla="*/ 161 h 177"/>
                <a:gd name="T6" fmla="*/ 161 w 177"/>
                <a:gd name="T7" fmla="*/ 117 h 177"/>
                <a:gd name="T8" fmla="*/ 117 w 177"/>
                <a:gd name="T9" fmla="*/ 16 h 177"/>
                <a:gd name="T10" fmla="*/ 72 w 177"/>
                <a:gd name="T11" fmla="*/ 128 h 177"/>
                <a:gd name="T12" fmla="*/ 48 w 177"/>
                <a:gd name="T13" fmla="*/ 72 h 177"/>
                <a:gd name="T14" fmla="*/ 104 w 177"/>
                <a:gd name="T15" fmla="*/ 48 h 177"/>
                <a:gd name="T16" fmla="*/ 128 w 177"/>
                <a:gd name="T17" fmla="*/ 104 h 177"/>
                <a:gd name="T18" fmla="*/ 72 w 177"/>
                <a:gd name="T19" fmla="*/ 12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 h="177">
                  <a:moveTo>
                    <a:pt x="117" y="16"/>
                  </a:moveTo>
                  <a:cubicBezTo>
                    <a:pt x="77" y="0"/>
                    <a:pt x="32" y="19"/>
                    <a:pt x="16" y="59"/>
                  </a:cubicBezTo>
                  <a:cubicBezTo>
                    <a:pt x="0" y="99"/>
                    <a:pt x="19" y="145"/>
                    <a:pt x="60" y="161"/>
                  </a:cubicBezTo>
                  <a:cubicBezTo>
                    <a:pt x="100" y="177"/>
                    <a:pt x="145" y="157"/>
                    <a:pt x="161" y="117"/>
                  </a:cubicBezTo>
                  <a:cubicBezTo>
                    <a:pt x="177" y="77"/>
                    <a:pt x="157" y="31"/>
                    <a:pt x="117" y="16"/>
                  </a:cubicBezTo>
                  <a:close/>
                  <a:moveTo>
                    <a:pt x="72" y="128"/>
                  </a:moveTo>
                  <a:cubicBezTo>
                    <a:pt x="50" y="119"/>
                    <a:pt x="39" y="94"/>
                    <a:pt x="48" y="72"/>
                  </a:cubicBezTo>
                  <a:cubicBezTo>
                    <a:pt x="57" y="50"/>
                    <a:pt x="82" y="39"/>
                    <a:pt x="104" y="48"/>
                  </a:cubicBezTo>
                  <a:cubicBezTo>
                    <a:pt x="126" y="57"/>
                    <a:pt x="137" y="82"/>
                    <a:pt x="128" y="104"/>
                  </a:cubicBezTo>
                  <a:cubicBezTo>
                    <a:pt x="120" y="126"/>
                    <a:pt x="95" y="137"/>
                    <a:pt x="72" y="128"/>
                  </a:cubicBezTo>
                  <a:close/>
                </a:path>
              </a:pathLst>
            </a:custGeom>
            <a:solidFill>
              <a:srgbClr val="8DD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6" name="Freeform 345"/>
            <p:cNvSpPr/>
            <p:nvPr/>
          </p:nvSpPr>
          <p:spPr bwMode="auto">
            <a:xfrm>
              <a:off x="5613400" y="6173788"/>
              <a:ext cx="52388" cy="606425"/>
            </a:xfrm>
            <a:custGeom>
              <a:avLst/>
              <a:gdLst>
                <a:gd name="T0" fmla="*/ 5 w 33"/>
                <a:gd name="T1" fmla="*/ 300 h 382"/>
                <a:gd name="T2" fmla="*/ 16 w 33"/>
                <a:gd name="T3" fmla="*/ 382 h 382"/>
                <a:gd name="T4" fmla="*/ 33 w 33"/>
                <a:gd name="T5" fmla="*/ 299 h 382"/>
                <a:gd name="T6" fmla="*/ 27 w 33"/>
                <a:gd name="T7" fmla="*/ 0 h 382"/>
                <a:gd name="T8" fmla="*/ 0 w 33"/>
                <a:gd name="T9" fmla="*/ 0 h 382"/>
                <a:gd name="T10" fmla="*/ 5 w 33"/>
                <a:gd name="T11" fmla="*/ 300 h 382"/>
              </a:gdLst>
              <a:ahLst/>
              <a:cxnLst>
                <a:cxn ang="0">
                  <a:pos x="T0" y="T1"/>
                </a:cxn>
                <a:cxn ang="0">
                  <a:pos x="T2" y="T3"/>
                </a:cxn>
                <a:cxn ang="0">
                  <a:pos x="T4" y="T5"/>
                </a:cxn>
                <a:cxn ang="0">
                  <a:pos x="T6" y="T7"/>
                </a:cxn>
                <a:cxn ang="0">
                  <a:pos x="T8" y="T9"/>
                </a:cxn>
                <a:cxn ang="0">
                  <a:pos x="T10" y="T11"/>
                </a:cxn>
              </a:cxnLst>
              <a:rect l="0" t="0" r="r" b="b"/>
              <a:pathLst>
                <a:path w="33" h="382">
                  <a:moveTo>
                    <a:pt x="5" y="300"/>
                  </a:moveTo>
                  <a:lnTo>
                    <a:pt x="16" y="382"/>
                  </a:lnTo>
                  <a:lnTo>
                    <a:pt x="33" y="299"/>
                  </a:lnTo>
                  <a:lnTo>
                    <a:pt x="27" y="0"/>
                  </a:lnTo>
                  <a:lnTo>
                    <a:pt x="0" y="0"/>
                  </a:lnTo>
                  <a:lnTo>
                    <a:pt x="5" y="300"/>
                  </a:lnTo>
                  <a:close/>
                </a:path>
              </a:pathLst>
            </a:custGeom>
            <a:solidFill>
              <a:srgbClr val="6BB8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7" name="Freeform 346"/>
            <p:cNvSpPr/>
            <p:nvPr/>
          </p:nvSpPr>
          <p:spPr bwMode="auto">
            <a:xfrm>
              <a:off x="5632450" y="6173788"/>
              <a:ext cx="33338" cy="606425"/>
            </a:xfrm>
            <a:custGeom>
              <a:avLst/>
              <a:gdLst>
                <a:gd name="T0" fmla="*/ 3 w 21"/>
                <a:gd name="T1" fmla="*/ 296 h 382"/>
                <a:gd name="T2" fmla="*/ 4 w 21"/>
                <a:gd name="T3" fmla="*/ 382 h 382"/>
                <a:gd name="T4" fmla="*/ 21 w 21"/>
                <a:gd name="T5" fmla="*/ 299 h 382"/>
                <a:gd name="T6" fmla="*/ 15 w 21"/>
                <a:gd name="T7" fmla="*/ 0 h 382"/>
                <a:gd name="T8" fmla="*/ 0 w 21"/>
                <a:gd name="T9" fmla="*/ 2 h 382"/>
                <a:gd name="T10" fmla="*/ 3 w 21"/>
                <a:gd name="T11" fmla="*/ 296 h 382"/>
              </a:gdLst>
              <a:ahLst/>
              <a:cxnLst>
                <a:cxn ang="0">
                  <a:pos x="T0" y="T1"/>
                </a:cxn>
                <a:cxn ang="0">
                  <a:pos x="T2" y="T3"/>
                </a:cxn>
                <a:cxn ang="0">
                  <a:pos x="T4" y="T5"/>
                </a:cxn>
                <a:cxn ang="0">
                  <a:pos x="T6" y="T7"/>
                </a:cxn>
                <a:cxn ang="0">
                  <a:pos x="T8" y="T9"/>
                </a:cxn>
                <a:cxn ang="0">
                  <a:pos x="T10" y="T11"/>
                </a:cxn>
              </a:cxnLst>
              <a:rect l="0" t="0" r="r" b="b"/>
              <a:pathLst>
                <a:path w="21" h="382">
                  <a:moveTo>
                    <a:pt x="3" y="296"/>
                  </a:moveTo>
                  <a:lnTo>
                    <a:pt x="4" y="382"/>
                  </a:lnTo>
                  <a:lnTo>
                    <a:pt x="21" y="299"/>
                  </a:lnTo>
                  <a:lnTo>
                    <a:pt x="15" y="0"/>
                  </a:lnTo>
                  <a:lnTo>
                    <a:pt x="0" y="2"/>
                  </a:lnTo>
                  <a:lnTo>
                    <a:pt x="3" y="296"/>
                  </a:lnTo>
                  <a:close/>
                </a:path>
              </a:pathLst>
            </a:custGeom>
            <a:solidFill>
              <a:srgbClr val="1C84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8" name="Freeform 347"/>
            <p:cNvSpPr/>
            <p:nvPr/>
          </p:nvSpPr>
          <p:spPr bwMode="auto">
            <a:xfrm>
              <a:off x="5154613" y="6134100"/>
              <a:ext cx="434975" cy="455613"/>
            </a:xfrm>
            <a:custGeom>
              <a:avLst/>
              <a:gdLst>
                <a:gd name="T0" fmla="*/ 65 w 274"/>
                <a:gd name="T1" fmla="*/ 234 h 287"/>
                <a:gd name="T2" fmla="*/ 0 w 274"/>
                <a:gd name="T3" fmla="*/ 287 h 287"/>
                <a:gd name="T4" fmla="*/ 45 w 274"/>
                <a:gd name="T5" fmla="*/ 215 h 287"/>
                <a:gd name="T6" fmla="*/ 254 w 274"/>
                <a:gd name="T7" fmla="*/ 0 h 287"/>
                <a:gd name="T8" fmla="*/ 274 w 274"/>
                <a:gd name="T9" fmla="*/ 19 h 287"/>
                <a:gd name="T10" fmla="*/ 65 w 274"/>
                <a:gd name="T11" fmla="*/ 234 h 287"/>
              </a:gdLst>
              <a:ahLst/>
              <a:cxnLst>
                <a:cxn ang="0">
                  <a:pos x="T0" y="T1"/>
                </a:cxn>
                <a:cxn ang="0">
                  <a:pos x="T2" y="T3"/>
                </a:cxn>
                <a:cxn ang="0">
                  <a:pos x="T4" y="T5"/>
                </a:cxn>
                <a:cxn ang="0">
                  <a:pos x="T6" y="T7"/>
                </a:cxn>
                <a:cxn ang="0">
                  <a:pos x="T8" y="T9"/>
                </a:cxn>
                <a:cxn ang="0">
                  <a:pos x="T10" y="T11"/>
                </a:cxn>
              </a:cxnLst>
              <a:rect l="0" t="0" r="r" b="b"/>
              <a:pathLst>
                <a:path w="274" h="287">
                  <a:moveTo>
                    <a:pt x="65" y="234"/>
                  </a:moveTo>
                  <a:lnTo>
                    <a:pt x="0" y="287"/>
                  </a:lnTo>
                  <a:lnTo>
                    <a:pt x="45" y="215"/>
                  </a:lnTo>
                  <a:lnTo>
                    <a:pt x="254" y="0"/>
                  </a:lnTo>
                  <a:lnTo>
                    <a:pt x="274" y="19"/>
                  </a:lnTo>
                  <a:lnTo>
                    <a:pt x="65" y="234"/>
                  </a:lnTo>
                  <a:close/>
                </a:path>
              </a:pathLst>
            </a:custGeom>
            <a:solidFill>
              <a:srgbClr val="6BB8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9" name="Freeform 348"/>
            <p:cNvSpPr/>
            <p:nvPr/>
          </p:nvSpPr>
          <p:spPr bwMode="auto">
            <a:xfrm>
              <a:off x="5154613" y="6151563"/>
              <a:ext cx="434975" cy="438150"/>
            </a:xfrm>
            <a:custGeom>
              <a:avLst/>
              <a:gdLst>
                <a:gd name="T0" fmla="*/ 65 w 274"/>
                <a:gd name="T1" fmla="*/ 223 h 276"/>
                <a:gd name="T2" fmla="*/ 0 w 274"/>
                <a:gd name="T3" fmla="*/ 276 h 276"/>
                <a:gd name="T4" fmla="*/ 54 w 274"/>
                <a:gd name="T5" fmla="*/ 216 h 276"/>
                <a:gd name="T6" fmla="*/ 264 w 274"/>
                <a:gd name="T7" fmla="*/ 0 h 276"/>
                <a:gd name="T8" fmla="*/ 274 w 274"/>
                <a:gd name="T9" fmla="*/ 8 h 276"/>
                <a:gd name="T10" fmla="*/ 65 w 274"/>
                <a:gd name="T11" fmla="*/ 223 h 276"/>
              </a:gdLst>
              <a:ahLst/>
              <a:cxnLst>
                <a:cxn ang="0">
                  <a:pos x="T0" y="T1"/>
                </a:cxn>
                <a:cxn ang="0">
                  <a:pos x="T2" y="T3"/>
                </a:cxn>
                <a:cxn ang="0">
                  <a:pos x="T4" y="T5"/>
                </a:cxn>
                <a:cxn ang="0">
                  <a:pos x="T6" y="T7"/>
                </a:cxn>
                <a:cxn ang="0">
                  <a:pos x="T8" y="T9"/>
                </a:cxn>
                <a:cxn ang="0">
                  <a:pos x="T10" y="T11"/>
                </a:cxn>
              </a:cxnLst>
              <a:rect l="0" t="0" r="r" b="b"/>
              <a:pathLst>
                <a:path w="274" h="276">
                  <a:moveTo>
                    <a:pt x="65" y="223"/>
                  </a:moveTo>
                  <a:lnTo>
                    <a:pt x="0" y="276"/>
                  </a:lnTo>
                  <a:lnTo>
                    <a:pt x="54" y="216"/>
                  </a:lnTo>
                  <a:lnTo>
                    <a:pt x="264" y="0"/>
                  </a:lnTo>
                  <a:lnTo>
                    <a:pt x="274" y="8"/>
                  </a:lnTo>
                  <a:lnTo>
                    <a:pt x="65" y="223"/>
                  </a:lnTo>
                  <a:close/>
                </a:path>
              </a:pathLst>
            </a:custGeom>
            <a:solidFill>
              <a:srgbClr val="1C84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0" name="Freeform 349"/>
            <p:cNvSpPr>
              <a:spLocks noEditPoints="1"/>
            </p:cNvSpPr>
            <p:nvPr/>
          </p:nvSpPr>
          <p:spPr bwMode="auto">
            <a:xfrm>
              <a:off x="5529263" y="6029325"/>
              <a:ext cx="184150" cy="182563"/>
            </a:xfrm>
            <a:custGeom>
              <a:avLst/>
              <a:gdLst>
                <a:gd name="T0" fmla="*/ 117 w 177"/>
                <a:gd name="T1" fmla="*/ 16 h 177"/>
                <a:gd name="T2" fmla="*/ 16 w 177"/>
                <a:gd name="T3" fmla="*/ 59 h 177"/>
                <a:gd name="T4" fmla="*/ 60 w 177"/>
                <a:gd name="T5" fmla="*/ 161 h 177"/>
                <a:gd name="T6" fmla="*/ 161 w 177"/>
                <a:gd name="T7" fmla="*/ 117 h 177"/>
                <a:gd name="T8" fmla="*/ 117 w 177"/>
                <a:gd name="T9" fmla="*/ 16 h 177"/>
                <a:gd name="T10" fmla="*/ 72 w 177"/>
                <a:gd name="T11" fmla="*/ 128 h 177"/>
                <a:gd name="T12" fmla="*/ 48 w 177"/>
                <a:gd name="T13" fmla="*/ 72 h 177"/>
                <a:gd name="T14" fmla="*/ 104 w 177"/>
                <a:gd name="T15" fmla="*/ 48 h 177"/>
                <a:gd name="T16" fmla="*/ 128 w 177"/>
                <a:gd name="T17" fmla="*/ 104 h 177"/>
                <a:gd name="T18" fmla="*/ 72 w 177"/>
                <a:gd name="T19" fmla="*/ 12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 h="177">
                  <a:moveTo>
                    <a:pt x="117" y="16"/>
                  </a:moveTo>
                  <a:cubicBezTo>
                    <a:pt x="77" y="0"/>
                    <a:pt x="32" y="19"/>
                    <a:pt x="16" y="59"/>
                  </a:cubicBezTo>
                  <a:cubicBezTo>
                    <a:pt x="0" y="99"/>
                    <a:pt x="19" y="145"/>
                    <a:pt x="60" y="161"/>
                  </a:cubicBezTo>
                  <a:cubicBezTo>
                    <a:pt x="100" y="177"/>
                    <a:pt x="145" y="157"/>
                    <a:pt x="161" y="117"/>
                  </a:cubicBezTo>
                  <a:cubicBezTo>
                    <a:pt x="177" y="77"/>
                    <a:pt x="157" y="31"/>
                    <a:pt x="117" y="16"/>
                  </a:cubicBezTo>
                  <a:close/>
                  <a:moveTo>
                    <a:pt x="72" y="128"/>
                  </a:moveTo>
                  <a:cubicBezTo>
                    <a:pt x="50" y="119"/>
                    <a:pt x="39" y="94"/>
                    <a:pt x="48" y="72"/>
                  </a:cubicBezTo>
                  <a:cubicBezTo>
                    <a:pt x="57" y="50"/>
                    <a:pt x="82" y="39"/>
                    <a:pt x="104" y="48"/>
                  </a:cubicBezTo>
                  <a:cubicBezTo>
                    <a:pt x="126" y="57"/>
                    <a:pt x="137" y="82"/>
                    <a:pt x="128" y="104"/>
                  </a:cubicBezTo>
                  <a:cubicBezTo>
                    <a:pt x="120" y="126"/>
                    <a:pt x="95" y="137"/>
                    <a:pt x="72" y="128"/>
                  </a:cubicBez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1" name="Freeform 350"/>
            <p:cNvSpPr/>
            <p:nvPr/>
          </p:nvSpPr>
          <p:spPr bwMode="auto">
            <a:xfrm>
              <a:off x="5584825" y="6084888"/>
              <a:ext cx="71438" cy="71438"/>
            </a:xfrm>
            <a:custGeom>
              <a:avLst/>
              <a:gdLst>
                <a:gd name="T0" fmla="*/ 62 w 68"/>
                <a:gd name="T1" fmla="*/ 45 h 68"/>
                <a:gd name="T2" fmla="*/ 23 w 68"/>
                <a:gd name="T3" fmla="*/ 62 h 68"/>
                <a:gd name="T4" fmla="*/ 6 w 68"/>
                <a:gd name="T5" fmla="*/ 23 h 68"/>
                <a:gd name="T6" fmla="*/ 45 w 68"/>
                <a:gd name="T7" fmla="*/ 6 h 68"/>
                <a:gd name="T8" fmla="*/ 62 w 68"/>
                <a:gd name="T9" fmla="*/ 45 h 68"/>
              </a:gdLst>
              <a:ahLst/>
              <a:cxnLst>
                <a:cxn ang="0">
                  <a:pos x="T0" y="T1"/>
                </a:cxn>
                <a:cxn ang="0">
                  <a:pos x="T2" y="T3"/>
                </a:cxn>
                <a:cxn ang="0">
                  <a:pos x="T4" y="T5"/>
                </a:cxn>
                <a:cxn ang="0">
                  <a:pos x="T6" y="T7"/>
                </a:cxn>
                <a:cxn ang="0">
                  <a:pos x="T8" y="T9"/>
                </a:cxn>
              </a:cxnLst>
              <a:rect l="0" t="0" r="r" b="b"/>
              <a:pathLst>
                <a:path w="68" h="68">
                  <a:moveTo>
                    <a:pt x="62" y="45"/>
                  </a:moveTo>
                  <a:cubicBezTo>
                    <a:pt x="56" y="61"/>
                    <a:pt x="39" y="68"/>
                    <a:pt x="23" y="62"/>
                  </a:cubicBezTo>
                  <a:cubicBezTo>
                    <a:pt x="8" y="56"/>
                    <a:pt x="0" y="38"/>
                    <a:pt x="6" y="23"/>
                  </a:cubicBezTo>
                  <a:cubicBezTo>
                    <a:pt x="13" y="8"/>
                    <a:pt x="30" y="0"/>
                    <a:pt x="45" y="6"/>
                  </a:cubicBezTo>
                  <a:cubicBezTo>
                    <a:pt x="61" y="12"/>
                    <a:pt x="68" y="30"/>
                    <a:pt x="62" y="45"/>
                  </a:cubicBezTo>
                  <a:close/>
                </a:path>
              </a:pathLst>
            </a:custGeom>
            <a:solidFill>
              <a:srgbClr val="ECF0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2" name="Freeform 351"/>
            <p:cNvSpPr/>
            <p:nvPr/>
          </p:nvSpPr>
          <p:spPr bwMode="auto">
            <a:xfrm>
              <a:off x="5630863" y="5926138"/>
              <a:ext cx="85725" cy="115888"/>
            </a:xfrm>
            <a:custGeom>
              <a:avLst/>
              <a:gdLst>
                <a:gd name="T0" fmla="*/ 48 w 83"/>
                <a:gd name="T1" fmla="*/ 112 h 112"/>
                <a:gd name="T2" fmla="*/ 78 w 83"/>
                <a:gd name="T3" fmla="*/ 37 h 112"/>
                <a:gd name="T4" fmla="*/ 66 w 83"/>
                <a:gd name="T5" fmla="*/ 8 h 112"/>
                <a:gd name="T6" fmla="*/ 59 w 83"/>
                <a:gd name="T7" fmla="*/ 5 h 112"/>
                <a:gd name="T8" fmla="*/ 30 w 83"/>
                <a:gd name="T9" fmla="*/ 18 h 112"/>
                <a:gd name="T10" fmla="*/ 0 w 83"/>
                <a:gd name="T11" fmla="*/ 93 h 112"/>
                <a:gd name="T12" fmla="*/ 48 w 83"/>
                <a:gd name="T13" fmla="*/ 112 h 112"/>
              </a:gdLst>
              <a:ahLst/>
              <a:cxnLst>
                <a:cxn ang="0">
                  <a:pos x="T0" y="T1"/>
                </a:cxn>
                <a:cxn ang="0">
                  <a:pos x="T2" y="T3"/>
                </a:cxn>
                <a:cxn ang="0">
                  <a:pos x="T4" y="T5"/>
                </a:cxn>
                <a:cxn ang="0">
                  <a:pos x="T6" y="T7"/>
                </a:cxn>
                <a:cxn ang="0">
                  <a:pos x="T8" y="T9"/>
                </a:cxn>
                <a:cxn ang="0">
                  <a:pos x="T10" y="T11"/>
                </a:cxn>
                <a:cxn ang="0">
                  <a:pos x="T12" y="T13"/>
                </a:cxn>
              </a:cxnLst>
              <a:rect l="0" t="0" r="r" b="b"/>
              <a:pathLst>
                <a:path w="83" h="112">
                  <a:moveTo>
                    <a:pt x="48" y="112"/>
                  </a:moveTo>
                  <a:cubicBezTo>
                    <a:pt x="78" y="37"/>
                    <a:pt x="78" y="37"/>
                    <a:pt x="78" y="37"/>
                  </a:cubicBezTo>
                  <a:cubicBezTo>
                    <a:pt x="83" y="25"/>
                    <a:pt x="77" y="12"/>
                    <a:pt x="66" y="8"/>
                  </a:cubicBezTo>
                  <a:cubicBezTo>
                    <a:pt x="59" y="5"/>
                    <a:pt x="59" y="5"/>
                    <a:pt x="59" y="5"/>
                  </a:cubicBezTo>
                  <a:cubicBezTo>
                    <a:pt x="48" y="0"/>
                    <a:pt x="35" y="6"/>
                    <a:pt x="30" y="18"/>
                  </a:cubicBezTo>
                  <a:cubicBezTo>
                    <a:pt x="0" y="93"/>
                    <a:pt x="0" y="93"/>
                    <a:pt x="0" y="93"/>
                  </a:cubicBezTo>
                  <a:lnTo>
                    <a:pt x="48" y="112"/>
                  </a:lnTo>
                  <a:close/>
                </a:path>
              </a:pathLst>
            </a:custGeom>
            <a:solidFill>
              <a:srgbClr val="1C84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3" name="Freeform 352"/>
            <p:cNvSpPr/>
            <p:nvPr/>
          </p:nvSpPr>
          <p:spPr bwMode="auto">
            <a:xfrm>
              <a:off x="5441950" y="6426200"/>
              <a:ext cx="63500" cy="128588"/>
            </a:xfrm>
            <a:custGeom>
              <a:avLst/>
              <a:gdLst>
                <a:gd name="T0" fmla="*/ 32 w 40"/>
                <a:gd name="T1" fmla="*/ 34 h 81"/>
                <a:gd name="T2" fmla="*/ 29 w 40"/>
                <a:gd name="T3" fmla="*/ 33 h 81"/>
                <a:gd name="T4" fmla="*/ 40 w 40"/>
                <a:gd name="T5" fmla="*/ 4 h 81"/>
                <a:gd name="T6" fmla="*/ 30 w 40"/>
                <a:gd name="T7" fmla="*/ 0 h 81"/>
                <a:gd name="T8" fmla="*/ 19 w 40"/>
                <a:gd name="T9" fmla="*/ 29 h 81"/>
                <a:gd name="T10" fmla="*/ 16 w 40"/>
                <a:gd name="T11" fmla="*/ 28 h 81"/>
                <a:gd name="T12" fmla="*/ 8 w 40"/>
                <a:gd name="T13" fmla="*/ 47 h 81"/>
                <a:gd name="T14" fmla="*/ 12 w 40"/>
                <a:gd name="T15" fmla="*/ 48 h 81"/>
                <a:gd name="T16" fmla="*/ 0 w 40"/>
                <a:gd name="T17" fmla="*/ 77 h 81"/>
                <a:gd name="T18" fmla="*/ 10 w 40"/>
                <a:gd name="T19" fmla="*/ 81 h 81"/>
                <a:gd name="T20" fmla="*/ 21 w 40"/>
                <a:gd name="T21" fmla="*/ 52 h 81"/>
                <a:gd name="T22" fmla="*/ 25 w 40"/>
                <a:gd name="T23" fmla="*/ 53 h 81"/>
                <a:gd name="T24" fmla="*/ 32 w 40"/>
                <a:gd name="T25" fmla="*/ 3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81">
                  <a:moveTo>
                    <a:pt x="32" y="34"/>
                  </a:moveTo>
                  <a:lnTo>
                    <a:pt x="29" y="33"/>
                  </a:lnTo>
                  <a:lnTo>
                    <a:pt x="40" y="4"/>
                  </a:lnTo>
                  <a:lnTo>
                    <a:pt x="30" y="0"/>
                  </a:lnTo>
                  <a:lnTo>
                    <a:pt x="19" y="29"/>
                  </a:lnTo>
                  <a:lnTo>
                    <a:pt x="16" y="28"/>
                  </a:lnTo>
                  <a:lnTo>
                    <a:pt x="8" y="47"/>
                  </a:lnTo>
                  <a:lnTo>
                    <a:pt x="12" y="48"/>
                  </a:lnTo>
                  <a:lnTo>
                    <a:pt x="0" y="77"/>
                  </a:lnTo>
                  <a:lnTo>
                    <a:pt x="10" y="81"/>
                  </a:lnTo>
                  <a:lnTo>
                    <a:pt x="21" y="52"/>
                  </a:lnTo>
                  <a:lnTo>
                    <a:pt x="25" y="53"/>
                  </a:lnTo>
                  <a:lnTo>
                    <a:pt x="32" y="34"/>
                  </a:lnTo>
                  <a:close/>
                </a:path>
              </a:pathLst>
            </a:custGeom>
            <a:solidFill>
              <a:srgbClr val="0C2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458" name="组合 457"/>
          <p:cNvGrpSpPr/>
          <p:nvPr/>
        </p:nvGrpSpPr>
        <p:grpSpPr>
          <a:xfrm>
            <a:off x="8990712" y="4967429"/>
            <a:ext cx="1118236" cy="837832"/>
            <a:chOff x="6153150" y="6072188"/>
            <a:chExt cx="1050925" cy="787400"/>
          </a:xfrm>
        </p:grpSpPr>
        <p:sp>
          <p:nvSpPr>
            <p:cNvPr id="184" name="Freeform 353"/>
            <p:cNvSpPr/>
            <p:nvPr/>
          </p:nvSpPr>
          <p:spPr bwMode="auto">
            <a:xfrm>
              <a:off x="6153150" y="6283325"/>
              <a:ext cx="673100" cy="327025"/>
            </a:xfrm>
            <a:custGeom>
              <a:avLst/>
              <a:gdLst>
                <a:gd name="T0" fmla="*/ 1 w 651"/>
                <a:gd name="T1" fmla="*/ 34 h 316"/>
                <a:gd name="T2" fmla="*/ 0 w 651"/>
                <a:gd name="T3" fmla="*/ 48 h 316"/>
                <a:gd name="T4" fmla="*/ 77 w 651"/>
                <a:gd name="T5" fmla="*/ 316 h 316"/>
                <a:gd name="T6" fmla="*/ 188 w 651"/>
                <a:gd name="T7" fmla="*/ 251 h 316"/>
                <a:gd name="T8" fmla="*/ 264 w 651"/>
                <a:gd name="T9" fmla="*/ 208 h 316"/>
                <a:gd name="T10" fmla="*/ 386 w 651"/>
                <a:gd name="T11" fmla="*/ 155 h 316"/>
                <a:gd name="T12" fmla="*/ 651 w 651"/>
                <a:gd name="T13" fmla="*/ 57 h 316"/>
                <a:gd name="T14" fmla="*/ 378 w 651"/>
                <a:gd name="T15" fmla="*/ 9 h 316"/>
                <a:gd name="T16" fmla="*/ 1 w 651"/>
                <a:gd name="T17" fmla="*/ 3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1" h="316">
                  <a:moveTo>
                    <a:pt x="1" y="34"/>
                  </a:moveTo>
                  <a:cubicBezTo>
                    <a:pt x="1" y="39"/>
                    <a:pt x="0" y="43"/>
                    <a:pt x="0" y="48"/>
                  </a:cubicBezTo>
                  <a:cubicBezTo>
                    <a:pt x="0" y="146"/>
                    <a:pt x="29" y="238"/>
                    <a:pt x="77" y="316"/>
                  </a:cubicBezTo>
                  <a:cubicBezTo>
                    <a:pt x="114" y="294"/>
                    <a:pt x="151" y="272"/>
                    <a:pt x="188" y="251"/>
                  </a:cubicBezTo>
                  <a:cubicBezTo>
                    <a:pt x="213" y="236"/>
                    <a:pt x="238" y="221"/>
                    <a:pt x="264" y="208"/>
                  </a:cubicBezTo>
                  <a:cubicBezTo>
                    <a:pt x="304" y="188"/>
                    <a:pt x="345" y="171"/>
                    <a:pt x="386" y="155"/>
                  </a:cubicBezTo>
                  <a:cubicBezTo>
                    <a:pt x="474" y="121"/>
                    <a:pt x="562" y="87"/>
                    <a:pt x="651" y="57"/>
                  </a:cubicBezTo>
                  <a:cubicBezTo>
                    <a:pt x="562" y="33"/>
                    <a:pt x="471" y="15"/>
                    <a:pt x="378" y="9"/>
                  </a:cubicBezTo>
                  <a:cubicBezTo>
                    <a:pt x="252" y="0"/>
                    <a:pt x="125" y="13"/>
                    <a:pt x="1" y="34"/>
                  </a:cubicBezTo>
                  <a:close/>
                </a:path>
              </a:pathLst>
            </a:custGeom>
            <a:solidFill>
              <a:srgbClr val="CE933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5" name="Freeform 354"/>
            <p:cNvSpPr/>
            <p:nvPr/>
          </p:nvSpPr>
          <p:spPr bwMode="auto">
            <a:xfrm>
              <a:off x="6232525" y="6253163"/>
              <a:ext cx="971550" cy="398463"/>
            </a:xfrm>
            <a:custGeom>
              <a:avLst/>
              <a:gdLst>
                <a:gd name="T0" fmla="*/ 939 w 939"/>
                <a:gd name="T1" fmla="*/ 78 h 385"/>
                <a:gd name="T2" fmla="*/ 933 w 939"/>
                <a:gd name="T3" fmla="*/ 0 h 385"/>
                <a:gd name="T4" fmla="*/ 309 w 939"/>
                <a:gd name="T5" fmla="*/ 185 h 385"/>
                <a:gd name="T6" fmla="*/ 187 w 939"/>
                <a:gd name="T7" fmla="*/ 238 h 385"/>
                <a:gd name="T8" fmla="*/ 111 w 939"/>
                <a:gd name="T9" fmla="*/ 281 h 385"/>
                <a:gd name="T10" fmla="*/ 0 w 939"/>
                <a:gd name="T11" fmla="*/ 346 h 385"/>
                <a:gd name="T12" fmla="*/ 27 w 939"/>
                <a:gd name="T13" fmla="*/ 385 h 385"/>
                <a:gd name="T14" fmla="*/ 927 w 939"/>
                <a:gd name="T15" fmla="*/ 188 h 385"/>
                <a:gd name="T16" fmla="*/ 939 w 939"/>
                <a:gd name="T17" fmla="*/ 78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9" h="385">
                  <a:moveTo>
                    <a:pt x="939" y="78"/>
                  </a:moveTo>
                  <a:cubicBezTo>
                    <a:pt x="939" y="51"/>
                    <a:pt x="937" y="25"/>
                    <a:pt x="933" y="0"/>
                  </a:cubicBezTo>
                  <a:cubicBezTo>
                    <a:pt x="718" y="28"/>
                    <a:pt x="512" y="105"/>
                    <a:pt x="309" y="185"/>
                  </a:cubicBezTo>
                  <a:cubicBezTo>
                    <a:pt x="268" y="201"/>
                    <a:pt x="227" y="218"/>
                    <a:pt x="187" y="238"/>
                  </a:cubicBezTo>
                  <a:cubicBezTo>
                    <a:pt x="161" y="251"/>
                    <a:pt x="136" y="266"/>
                    <a:pt x="111" y="281"/>
                  </a:cubicBezTo>
                  <a:cubicBezTo>
                    <a:pt x="74" y="302"/>
                    <a:pt x="37" y="324"/>
                    <a:pt x="0" y="346"/>
                  </a:cubicBezTo>
                  <a:cubicBezTo>
                    <a:pt x="8" y="359"/>
                    <a:pt x="17" y="372"/>
                    <a:pt x="27" y="385"/>
                  </a:cubicBezTo>
                  <a:cubicBezTo>
                    <a:pt x="308" y="257"/>
                    <a:pt x="618" y="201"/>
                    <a:pt x="927" y="188"/>
                  </a:cubicBezTo>
                  <a:cubicBezTo>
                    <a:pt x="935" y="152"/>
                    <a:pt x="939" y="115"/>
                    <a:pt x="939" y="78"/>
                  </a:cubicBezTo>
                  <a:close/>
                </a:path>
              </a:pathLst>
            </a:custGeom>
            <a:solidFill>
              <a:srgbClr val="F2CD5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6" name="Freeform 355"/>
            <p:cNvSpPr/>
            <p:nvPr/>
          </p:nvSpPr>
          <p:spPr bwMode="auto">
            <a:xfrm>
              <a:off x="6286500" y="6559550"/>
              <a:ext cx="842963" cy="300038"/>
            </a:xfrm>
            <a:custGeom>
              <a:avLst/>
              <a:gdLst>
                <a:gd name="T0" fmla="*/ 482 w 816"/>
                <a:gd name="T1" fmla="*/ 29 h 290"/>
                <a:gd name="T2" fmla="*/ 375 w 816"/>
                <a:gd name="T3" fmla="*/ 62 h 290"/>
                <a:gd name="T4" fmla="*/ 248 w 816"/>
                <a:gd name="T5" fmla="*/ 58 h 290"/>
                <a:gd name="T6" fmla="*/ 65 w 816"/>
                <a:gd name="T7" fmla="*/ 93 h 290"/>
                <a:gd name="T8" fmla="*/ 0 w 816"/>
                <a:gd name="T9" fmla="*/ 119 h 290"/>
                <a:gd name="T10" fmla="*/ 379 w 816"/>
                <a:gd name="T11" fmla="*/ 290 h 290"/>
                <a:gd name="T12" fmla="*/ 816 w 816"/>
                <a:gd name="T13" fmla="*/ 41 h 290"/>
                <a:gd name="T14" fmla="*/ 482 w 816"/>
                <a:gd name="T15" fmla="*/ 29 h 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6" h="290">
                  <a:moveTo>
                    <a:pt x="482" y="29"/>
                  </a:moveTo>
                  <a:cubicBezTo>
                    <a:pt x="446" y="38"/>
                    <a:pt x="412" y="56"/>
                    <a:pt x="375" y="62"/>
                  </a:cubicBezTo>
                  <a:cubicBezTo>
                    <a:pt x="333" y="69"/>
                    <a:pt x="290" y="60"/>
                    <a:pt x="248" y="58"/>
                  </a:cubicBezTo>
                  <a:cubicBezTo>
                    <a:pt x="185" y="55"/>
                    <a:pt x="121" y="67"/>
                    <a:pt x="65" y="93"/>
                  </a:cubicBezTo>
                  <a:cubicBezTo>
                    <a:pt x="44" y="103"/>
                    <a:pt x="22" y="114"/>
                    <a:pt x="0" y="119"/>
                  </a:cubicBezTo>
                  <a:cubicBezTo>
                    <a:pt x="93" y="224"/>
                    <a:pt x="229" y="290"/>
                    <a:pt x="379" y="290"/>
                  </a:cubicBezTo>
                  <a:cubicBezTo>
                    <a:pt x="565" y="290"/>
                    <a:pt x="728" y="190"/>
                    <a:pt x="816" y="41"/>
                  </a:cubicBezTo>
                  <a:cubicBezTo>
                    <a:pt x="707" y="50"/>
                    <a:pt x="590" y="0"/>
                    <a:pt x="482" y="29"/>
                  </a:cubicBezTo>
                  <a:close/>
                </a:path>
              </a:pathLst>
            </a:custGeom>
            <a:solidFill>
              <a:srgbClr val="F2CD5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7" name="Freeform 356"/>
            <p:cNvSpPr/>
            <p:nvPr/>
          </p:nvSpPr>
          <p:spPr bwMode="auto">
            <a:xfrm>
              <a:off x="6259513" y="6446838"/>
              <a:ext cx="931863" cy="234950"/>
            </a:xfrm>
            <a:custGeom>
              <a:avLst/>
              <a:gdLst>
                <a:gd name="T0" fmla="*/ 273 w 900"/>
                <a:gd name="T1" fmla="*/ 166 h 227"/>
                <a:gd name="T2" fmla="*/ 400 w 900"/>
                <a:gd name="T3" fmla="*/ 170 h 227"/>
                <a:gd name="T4" fmla="*/ 507 w 900"/>
                <a:gd name="T5" fmla="*/ 137 h 227"/>
                <a:gd name="T6" fmla="*/ 841 w 900"/>
                <a:gd name="T7" fmla="*/ 149 h 227"/>
                <a:gd name="T8" fmla="*/ 900 w 900"/>
                <a:gd name="T9" fmla="*/ 0 h 227"/>
                <a:gd name="T10" fmla="*/ 0 w 900"/>
                <a:gd name="T11" fmla="*/ 197 h 227"/>
                <a:gd name="T12" fmla="*/ 25 w 900"/>
                <a:gd name="T13" fmla="*/ 227 h 227"/>
                <a:gd name="T14" fmla="*/ 90 w 900"/>
                <a:gd name="T15" fmla="*/ 201 h 227"/>
                <a:gd name="T16" fmla="*/ 273 w 900"/>
                <a:gd name="T17" fmla="*/ 16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0" h="227">
                  <a:moveTo>
                    <a:pt x="273" y="166"/>
                  </a:moveTo>
                  <a:cubicBezTo>
                    <a:pt x="315" y="168"/>
                    <a:pt x="358" y="177"/>
                    <a:pt x="400" y="170"/>
                  </a:cubicBezTo>
                  <a:cubicBezTo>
                    <a:pt x="437" y="164"/>
                    <a:pt x="471" y="146"/>
                    <a:pt x="507" y="137"/>
                  </a:cubicBezTo>
                  <a:cubicBezTo>
                    <a:pt x="615" y="108"/>
                    <a:pt x="732" y="158"/>
                    <a:pt x="841" y="149"/>
                  </a:cubicBezTo>
                  <a:cubicBezTo>
                    <a:pt x="868" y="104"/>
                    <a:pt x="889" y="53"/>
                    <a:pt x="900" y="0"/>
                  </a:cubicBezTo>
                  <a:cubicBezTo>
                    <a:pt x="591" y="13"/>
                    <a:pt x="281" y="69"/>
                    <a:pt x="0" y="197"/>
                  </a:cubicBezTo>
                  <a:cubicBezTo>
                    <a:pt x="8" y="207"/>
                    <a:pt x="16" y="217"/>
                    <a:pt x="25" y="227"/>
                  </a:cubicBezTo>
                  <a:cubicBezTo>
                    <a:pt x="47" y="222"/>
                    <a:pt x="69" y="211"/>
                    <a:pt x="90" y="201"/>
                  </a:cubicBezTo>
                  <a:cubicBezTo>
                    <a:pt x="146" y="175"/>
                    <a:pt x="210" y="163"/>
                    <a:pt x="273" y="166"/>
                  </a:cubicBezTo>
                  <a:close/>
                </a:path>
              </a:pathLst>
            </a:custGeom>
            <a:solidFill>
              <a:srgbClr val="D8B4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8" name="Freeform 357"/>
            <p:cNvSpPr/>
            <p:nvPr/>
          </p:nvSpPr>
          <p:spPr bwMode="auto">
            <a:xfrm>
              <a:off x="6381750" y="6072188"/>
              <a:ext cx="393700" cy="255588"/>
            </a:xfrm>
            <a:custGeom>
              <a:avLst/>
              <a:gdLst>
                <a:gd name="T0" fmla="*/ 190 w 380"/>
                <a:gd name="T1" fmla="*/ 0 h 246"/>
                <a:gd name="T2" fmla="*/ 0 w 380"/>
                <a:gd name="T3" fmla="*/ 190 h 246"/>
                <a:gd name="T4" fmla="*/ 2 w 380"/>
                <a:gd name="T5" fmla="*/ 212 h 246"/>
                <a:gd name="T6" fmla="*/ 156 w 380"/>
                <a:gd name="T7" fmla="*/ 213 h 246"/>
                <a:gd name="T8" fmla="*/ 371 w 380"/>
                <a:gd name="T9" fmla="*/ 246 h 246"/>
                <a:gd name="T10" fmla="*/ 380 w 380"/>
                <a:gd name="T11" fmla="*/ 190 h 246"/>
                <a:gd name="T12" fmla="*/ 190 w 380"/>
                <a:gd name="T13" fmla="*/ 0 h 246"/>
              </a:gdLst>
              <a:ahLst/>
              <a:cxnLst>
                <a:cxn ang="0">
                  <a:pos x="T0" y="T1"/>
                </a:cxn>
                <a:cxn ang="0">
                  <a:pos x="T2" y="T3"/>
                </a:cxn>
                <a:cxn ang="0">
                  <a:pos x="T4" y="T5"/>
                </a:cxn>
                <a:cxn ang="0">
                  <a:pos x="T6" y="T7"/>
                </a:cxn>
                <a:cxn ang="0">
                  <a:pos x="T8" y="T9"/>
                </a:cxn>
                <a:cxn ang="0">
                  <a:pos x="T10" y="T11"/>
                </a:cxn>
                <a:cxn ang="0">
                  <a:pos x="T12" y="T13"/>
                </a:cxn>
              </a:cxnLst>
              <a:rect l="0" t="0" r="r" b="b"/>
              <a:pathLst>
                <a:path w="380" h="246">
                  <a:moveTo>
                    <a:pt x="190" y="0"/>
                  </a:moveTo>
                  <a:cubicBezTo>
                    <a:pt x="85" y="0"/>
                    <a:pt x="0" y="85"/>
                    <a:pt x="0" y="190"/>
                  </a:cubicBezTo>
                  <a:cubicBezTo>
                    <a:pt x="0" y="197"/>
                    <a:pt x="1" y="205"/>
                    <a:pt x="2" y="212"/>
                  </a:cubicBezTo>
                  <a:cubicBezTo>
                    <a:pt x="53" y="209"/>
                    <a:pt x="105" y="209"/>
                    <a:pt x="156" y="213"/>
                  </a:cubicBezTo>
                  <a:cubicBezTo>
                    <a:pt x="229" y="218"/>
                    <a:pt x="300" y="230"/>
                    <a:pt x="371" y="246"/>
                  </a:cubicBezTo>
                  <a:cubicBezTo>
                    <a:pt x="377" y="228"/>
                    <a:pt x="380" y="209"/>
                    <a:pt x="380" y="190"/>
                  </a:cubicBezTo>
                  <a:cubicBezTo>
                    <a:pt x="380" y="85"/>
                    <a:pt x="295" y="0"/>
                    <a:pt x="190" y="0"/>
                  </a:cubicBezTo>
                  <a:close/>
                </a:path>
              </a:pathLst>
            </a:custGeom>
            <a:solidFill>
              <a:srgbClr val="ECF0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89" name="Freeform 358"/>
          <p:cNvSpPr/>
          <p:nvPr/>
        </p:nvSpPr>
        <p:spPr bwMode="auto">
          <a:xfrm>
            <a:off x="8990712" y="4687025"/>
            <a:ext cx="1111479" cy="569253"/>
          </a:xfrm>
          <a:custGeom>
            <a:avLst/>
            <a:gdLst>
              <a:gd name="T0" fmla="*/ 1009 w 1009"/>
              <a:gd name="T1" fmla="*/ 430 h 517"/>
              <a:gd name="T2" fmla="*/ 507 w 1009"/>
              <a:gd name="T3" fmla="*/ 0 h 517"/>
              <a:gd name="T4" fmla="*/ 0 w 1009"/>
              <a:gd name="T5" fmla="*/ 494 h 517"/>
              <a:gd name="T6" fmla="*/ 223 w 1009"/>
              <a:gd name="T7" fmla="*/ 468 h 517"/>
              <a:gd name="T8" fmla="*/ 221 w 1009"/>
              <a:gd name="T9" fmla="*/ 446 h 517"/>
              <a:gd name="T10" fmla="*/ 411 w 1009"/>
              <a:gd name="T11" fmla="*/ 256 h 517"/>
              <a:gd name="T12" fmla="*/ 601 w 1009"/>
              <a:gd name="T13" fmla="*/ 446 h 517"/>
              <a:gd name="T14" fmla="*/ 592 w 1009"/>
              <a:gd name="T15" fmla="*/ 502 h 517"/>
              <a:gd name="T16" fmla="*/ 650 w 1009"/>
              <a:gd name="T17" fmla="*/ 517 h 517"/>
              <a:gd name="T18" fmla="*/ 1009 w 1009"/>
              <a:gd name="T19" fmla="*/ 430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9" h="517">
                <a:moveTo>
                  <a:pt x="1009" y="430"/>
                </a:moveTo>
                <a:cubicBezTo>
                  <a:pt x="972" y="186"/>
                  <a:pt x="761" y="0"/>
                  <a:pt x="507" y="0"/>
                </a:cubicBezTo>
                <a:cubicBezTo>
                  <a:pt x="231" y="0"/>
                  <a:pt x="7" y="220"/>
                  <a:pt x="0" y="494"/>
                </a:cubicBezTo>
                <a:cubicBezTo>
                  <a:pt x="74" y="482"/>
                  <a:pt x="148" y="472"/>
                  <a:pt x="223" y="468"/>
                </a:cubicBezTo>
                <a:cubicBezTo>
                  <a:pt x="222" y="461"/>
                  <a:pt x="221" y="453"/>
                  <a:pt x="221" y="446"/>
                </a:cubicBezTo>
                <a:cubicBezTo>
                  <a:pt x="221" y="341"/>
                  <a:pt x="306" y="256"/>
                  <a:pt x="411" y="256"/>
                </a:cubicBezTo>
                <a:cubicBezTo>
                  <a:pt x="516" y="256"/>
                  <a:pt x="601" y="341"/>
                  <a:pt x="601" y="446"/>
                </a:cubicBezTo>
                <a:cubicBezTo>
                  <a:pt x="601" y="465"/>
                  <a:pt x="598" y="484"/>
                  <a:pt x="592" y="502"/>
                </a:cubicBezTo>
                <a:cubicBezTo>
                  <a:pt x="612" y="507"/>
                  <a:pt x="631" y="512"/>
                  <a:pt x="650" y="517"/>
                </a:cubicBezTo>
                <a:cubicBezTo>
                  <a:pt x="768" y="477"/>
                  <a:pt x="887" y="446"/>
                  <a:pt x="1009" y="430"/>
                </a:cubicBezTo>
                <a:close/>
              </a:path>
            </a:pathLst>
          </a:custGeom>
          <a:solidFill>
            <a:srgbClr val="24A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0" name="Oval 359"/>
          <p:cNvSpPr>
            <a:spLocks noChangeArrowheads="1"/>
          </p:cNvSpPr>
          <p:nvPr/>
        </p:nvSpPr>
        <p:spPr bwMode="auto">
          <a:xfrm>
            <a:off x="10359506" y="4687025"/>
            <a:ext cx="1118236" cy="1118236"/>
          </a:xfrm>
          <a:prstGeom prst="ellipse">
            <a:avLst/>
          </a:prstGeom>
          <a:solidFill>
            <a:srgbClr val="37B1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457" name="组合 456"/>
          <p:cNvGrpSpPr/>
          <p:nvPr/>
        </p:nvGrpSpPr>
        <p:grpSpPr>
          <a:xfrm>
            <a:off x="10511532" y="4942091"/>
            <a:ext cx="815873" cy="604726"/>
            <a:chOff x="7459663" y="6048375"/>
            <a:chExt cx="766762" cy="568325"/>
          </a:xfrm>
        </p:grpSpPr>
        <p:sp>
          <p:nvSpPr>
            <p:cNvPr id="191" name="Freeform 360"/>
            <p:cNvSpPr/>
            <p:nvPr/>
          </p:nvSpPr>
          <p:spPr bwMode="auto">
            <a:xfrm>
              <a:off x="7459663" y="6256338"/>
              <a:ext cx="174625" cy="53975"/>
            </a:xfrm>
            <a:custGeom>
              <a:avLst/>
              <a:gdLst>
                <a:gd name="T0" fmla="*/ 13 w 168"/>
                <a:gd name="T1" fmla="*/ 46 h 51"/>
                <a:gd name="T2" fmla="*/ 0 w 168"/>
                <a:gd name="T3" fmla="*/ 39 h 51"/>
                <a:gd name="T4" fmla="*/ 8 w 168"/>
                <a:gd name="T5" fmla="*/ 27 h 51"/>
                <a:gd name="T6" fmla="*/ 50 w 168"/>
                <a:gd name="T7" fmla="*/ 31 h 51"/>
                <a:gd name="T8" fmla="*/ 63 w 168"/>
                <a:gd name="T9" fmla="*/ 23 h 51"/>
                <a:gd name="T10" fmla="*/ 73 w 168"/>
                <a:gd name="T11" fmla="*/ 17 h 51"/>
                <a:gd name="T12" fmla="*/ 168 w 168"/>
                <a:gd name="T13" fmla="*/ 20 h 51"/>
                <a:gd name="T14" fmla="*/ 159 w 168"/>
                <a:gd name="T15" fmla="*/ 33 h 51"/>
                <a:gd name="T16" fmla="*/ 80 w 168"/>
                <a:gd name="T17" fmla="*/ 30 h 51"/>
                <a:gd name="T18" fmla="*/ 72 w 168"/>
                <a:gd name="T19" fmla="*/ 36 h 51"/>
                <a:gd name="T20" fmla="*/ 56 w 168"/>
                <a:gd name="T21" fmla="*/ 45 h 51"/>
                <a:gd name="T22" fmla="*/ 13 w 168"/>
                <a:gd name="T23" fmla="*/ 4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8" h="51">
                  <a:moveTo>
                    <a:pt x="13" y="46"/>
                  </a:moveTo>
                  <a:cubicBezTo>
                    <a:pt x="8" y="45"/>
                    <a:pt x="4" y="42"/>
                    <a:pt x="0" y="39"/>
                  </a:cubicBezTo>
                  <a:cubicBezTo>
                    <a:pt x="8" y="27"/>
                    <a:pt x="8" y="27"/>
                    <a:pt x="8" y="27"/>
                  </a:cubicBezTo>
                  <a:cubicBezTo>
                    <a:pt x="20" y="35"/>
                    <a:pt x="36" y="37"/>
                    <a:pt x="50" y="31"/>
                  </a:cubicBezTo>
                  <a:cubicBezTo>
                    <a:pt x="54" y="29"/>
                    <a:pt x="59" y="26"/>
                    <a:pt x="63" y="23"/>
                  </a:cubicBezTo>
                  <a:cubicBezTo>
                    <a:pt x="67" y="21"/>
                    <a:pt x="70" y="19"/>
                    <a:pt x="73" y="17"/>
                  </a:cubicBezTo>
                  <a:cubicBezTo>
                    <a:pt x="102" y="0"/>
                    <a:pt x="140" y="2"/>
                    <a:pt x="168" y="20"/>
                  </a:cubicBezTo>
                  <a:cubicBezTo>
                    <a:pt x="159" y="33"/>
                    <a:pt x="159" y="33"/>
                    <a:pt x="159" y="33"/>
                  </a:cubicBezTo>
                  <a:cubicBezTo>
                    <a:pt x="136" y="17"/>
                    <a:pt x="105" y="16"/>
                    <a:pt x="80" y="30"/>
                  </a:cubicBezTo>
                  <a:cubicBezTo>
                    <a:pt x="78" y="32"/>
                    <a:pt x="75" y="34"/>
                    <a:pt x="72" y="36"/>
                  </a:cubicBezTo>
                  <a:cubicBezTo>
                    <a:pt x="67" y="39"/>
                    <a:pt x="62" y="43"/>
                    <a:pt x="56" y="45"/>
                  </a:cubicBezTo>
                  <a:cubicBezTo>
                    <a:pt x="42" y="51"/>
                    <a:pt x="27" y="51"/>
                    <a:pt x="13" y="46"/>
                  </a:cubicBezTo>
                  <a:close/>
                </a:path>
              </a:pathLst>
            </a:custGeom>
            <a:solidFill>
              <a:srgbClr val="F0C9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2" name="Freeform 361"/>
            <p:cNvSpPr/>
            <p:nvPr/>
          </p:nvSpPr>
          <p:spPr bwMode="auto">
            <a:xfrm>
              <a:off x="7845425" y="6245225"/>
              <a:ext cx="381000" cy="342900"/>
            </a:xfrm>
            <a:custGeom>
              <a:avLst/>
              <a:gdLst>
                <a:gd name="T0" fmla="*/ 362 w 369"/>
                <a:gd name="T1" fmla="*/ 332 h 332"/>
                <a:gd name="T2" fmla="*/ 317 w 369"/>
                <a:gd name="T3" fmla="*/ 283 h 332"/>
                <a:gd name="T4" fmla="*/ 316 w 369"/>
                <a:gd name="T5" fmla="*/ 280 h 332"/>
                <a:gd name="T6" fmla="*/ 301 w 369"/>
                <a:gd name="T7" fmla="*/ 260 h 332"/>
                <a:gd name="T8" fmla="*/ 291 w 369"/>
                <a:gd name="T9" fmla="*/ 261 h 332"/>
                <a:gd name="T10" fmla="*/ 285 w 369"/>
                <a:gd name="T11" fmla="*/ 262 h 332"/>
                <a:gd name="T12" fmla="*/ 232 w 369"/>
                <a:gd name="T13" fmla="*/ 241 h 332"/>
                <a:gd name="T14" fmla="*/ 206 w 369"/>
                <a:gd name="T15" fmla="*/ 203 h 332"/>
                <a:gd name="T16" fmla="*/ 203 w 369"/>
                <a:gd name="T17" fmla="*/ 197 h 332"/>
                <a:gd name="T18" fmla="*/ 0 w 369"/>
                <a:gd name="T19" fmla="*/ 14 h 332"/>
                <a:gd name="T20" fmla="*/ 6 w 369"/>
                <a:gd name="T21" fmla="*/ 0 h 332"/>
                <a:gd name="T22" fmla="*/ 216 w 369"/>
                <a:gd name="T23" fmla="*/ 189 h 332"/>
                <a:gd name="T24" fmla="*/ 219 w 369"/>
                <a:gd name="T25" fmla="*/ 196 h 332"/>
                <a:gd name="T26" fmla="*/ 243 w 369"/>
                <a:gd name="T27" fmla="*/ 231 h 332"/>
                <a:gd name="T28" fmla="*/ 283 w 369"/>
                <a:gd name="T29" fmla="*/ 247 h 332"/>
                <a:gd name="T30" fmla="*/ 287 w 369"/>
                <a:gd name="T31" fmla="*/ 246 h 332"/>
                <a:gd name="T32" fmla="*/ 304 w 369"/>
                <a:gd name="T33" fmla="*/ 245 h 332"/>
                <a:gd name="T34" fmla="*/ 329 w 369"/>
                <a:gd name="T35" fmla="*/ 273 h 332"/>
                <a:gd name="T36" fmla="*/ 331 w 369"/>
                <a:gd name="T37" fmla="*/ 276 h 332"/>
                <a:gd name="T38" fmla="*/ 369 w 369"/>
                <a:gd name="T39" fmla="*/ 319 h 332"/>
                <a:gd name="T40" fmla="*/ 362 w 369"/>
                <a:gd name="T41" fmla="*/ 33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9" h="332">
                  <a:moveTo>
                    <a:pt x="362" y="332"/>
                  </a:moveTo>
                  <a:cubicBezTo>
                    <a:pt x="342" y="321"/>
                    <a:pt x="326" y="303"/>
                    <a:pt x="317" y="283"/>
                  </a:cubicBezTo>
                  <a:cubicBezTo>
                    <a:pt x="316" y="280"/>
                    <a:pt x="316" y="280"/>
                    <a:pt x="316" y="280"/>
                  </a:cubicBezTo>
                  <a:cubicBezTo>
                    <a:pt x="312" y="271"/>
                    <a:pt x="308" y="261"/>
                    <a:pt x="301" y="260"/>
                  </a:cubicBezTo>
                  <a:cubicBezTo>
                    <a:pt x="298" y="260"/>
                    <a:pt x="294" y="260"/>
                    <a:pt x="291" y="261"/>
                  </a:cubicBezTo>
                  <a:cubicBezTo>
                    <a:pt x="289" y="262"/>
                    <a:pt x="287" y="262"/>
                    <a:pt x="285" y="262"/>
                  </a:cubicBezTo>
                  <a:cubicBezTo>
                    <a:pt x="267" y="265"/>
                    <a:pt x="247" y="257"/>
                    <a:pt x="232" y="241"/>
                  </a:cubicBezTo>
                  <a:cubicBezTo>
                    <a:pt x="221" y="230"/>
                    <a:pt x="213" y="216"/>
                    <a:pt x="206" y="203"/>
                  </a:cubicBezTo>
                  <a:cubicBezTo>
                    <a:pt x="203" y="197"/>
                    <a:pt x="203" y="197"/>
                    <a:pt x="203" y="197"/>
                  </a:cubicBezTo>
                  <a:cubicBezTo>
                    <a:pt x="154" y="110"/>
                    <a:pt x="82" y="45"/>
                    <a:pt x="0" y="14"/>
                  </a:cubicBezTo>
                  <a:cubicBezTo>
                    <a:pt x="6" y="0"/>
                    <a:pt x="6" y="0"/>
                    <a:pt x="6" y="0"/>
                  </a:cubicBezTo>
                  <a:cubicBezTo>
                    <a:pt x="91" y="33"/>
                    <a:pt x="165" y="100"/>
                    <a:pt x="216" y="189"/>
                  </a:cubicBezTo>
                  <a:cubicBezTo>
                    <a:pt x="219" y="196"/>
                    <a:pt x="219" y="196"/>
                    <a:pt x="219" y="196"/>
                  </a:cubicBezTo>
                  <a:cubicBezTo>
                    <a:pt x="227" y="209"/>
                    <a:pt x="233" y="221"/>
                    <a:pt x="243" y="231"/>
                  </a:cubicBezTo>
                  <a:cubicBezTo>
                    <a:pt x="255" y="243"/>
                    <a:pt x="270" y="249"/>
                    <a:pt x="283" y="247"/>
                  </a:cubicBezTo>
                  <a:cubicBezTo>
                    <a:pt x="284" y="247"/>
                    <a:pt x="286" y="247"/>
                    <a:pt x="287" y="246"/>
                  </a:cubicBezTo>
                  <a:cubicBezTo>
                    <a:pt x="292" y="245"/>
                    <a:pt x="298" y="244"/>
                    <a:pt x="304" y="245"/>
                  </a:cubicBezTo>
                  <a:cubicBezTo>
                    <a:pt x="318" y="248"/>
                    <a:pt x="324" y="262"/>
                    <a:pt x="329" y="273"/>
                  </a:cubicBezTo>
                  <a:cubicBezTo>
                    <a:pt x="331" y="276"/>
                    <a:pt x="331" y="276"/>
                    <a:pt x="331" y="276"/>
                  </a:cubicBezTo>
                  <a:cubicBezTo>
                    <a:pt x="339" y="294"/>
                    <a:pt x="353" y="309"/>
                    <a:pt x="369" y="319"/>
                  </a:cubicBezTo>
                  <a:lnTo>
                    <a:pt x="362" y="332"/>
                  </a:lnTo>
                  <a:close/>
                </a:path>
              </a:pathLst>
            </a:custGeom>
            <a:solidFill>
              <a:srgbClr val="F0C9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3" name="Freeform 362"/>
            <p:cNvSpPr/>
            <p:nvPr/>
          </p:nvSpPr>
          <p:spPr bwMode="auto">
            <a:xfrm>
              <a:off x="7535863" y="6048375"/>
              <a:ext cx="344488" cy="428625"/>
            </a:xfrm>
            <a:custGeom>
              <a:avLst/>
              <a:gdLst>
                <a:gd name="T0" fmla="*/ 72 w 333"/>
                <a:gd name="T1" fmla="*/ 293 h 414"/>
                <a:gd name="T2" fmla="*/ 183 w 333"/>
                <a:gd name="T3" fmla="*/ 399 h 414"/>
                <a:gd name="T4" fmla="*/ 241 w 333"/>
                <a:gd name="T5" fmla="*/ 407 h 414"/>
                <a:gd name="T6" fmla="*/ 281 w 333"/>
                <a:gd name="T7" fmla="*/ 364 h 414"/>
                <a:gd name="T8" fmla="*/ 269 w 333"/>
                <a:gd name="T9" fmla="*/ 18 h 414"/>
                <a:gd name="T10" fmla="*/ 261 w 333"/>
                <a:gd name="T11" fmla="*/ 8 h 414"/>
                <a:gd name="T12" fmla="*/ 224 w 333"/>
                <a:gd name="T13" fmla="*/ 17 h 414"/>
                <a:gd name="T14" fmla="*/ 17 w 333"/>
                <a:gd name="T15" fmla="*/ 73 h 414"/>
                <a:gd name="T16" fmla="*/ 5 w 333"/>
                <a:gd name="T17" fmla="*/ 76 h 414"/>
                <a:gd name="T18" fmla="*/ 2 w 333"/>
                <a:gd name="T19" fmla="*/ 94 h 414"/>
                <a:gd name="T20" fmla="*/ 47 w 333"/>
                <a:gd name="T21" fmla="*/ 250 h 414"/>
                <a:gd name="T22" fmla="*/ 72 w 333"/>
                <a:gd name="T23" fmla="*/ 293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3" h="414">
                  <a:moveTo>
                    <a:pt x="72" y="293"/>
                  </a:moveTo>
                  <a:cubicBezTo>
                    <a:pt x="100" y="336"/>
                    <a:pt x="137" y="376"/>
                    <a:pt x="183" y="399"/>
                  </a:cubicBezTo>
                  <a:cubicBezTo>
                    <a:pt x="201" y="407"/>
                    <a:pt x="222" y="414"/>
                    <a:pt x="241" y="407"/>
                  </a:cubicBezTo>
                  <a:cubicBezTo>
                    <a:pt x="260" y="400"/>
                    <a:pt x="272" y="382"/>
                    <a:pt x="281" y="364"/>
                  </a:cubicBezTo>
                  <a:cubicBezTo>
                    <a:pt x="333" y="261"/>
                    <a:pt x="326" y="117"/>
                    <a:pt x="269" y="18"/>
                  </a:cubicBezTo>
                  <a:cubicBezTo>
                    <a:pt x="267" y="14"/>
                    <a:pt x="265" y="11"/>
                    <a:pt x="261" y="8"/>
                  </a:cubicBezTo>
                  <a:cubicBezTo>
                    <a:pt x="250" y="0"/>
                    <a:pt x="234" y="8"/>
                    <a:pt x="224" y="17"/>
                  </a:cubicBezTo>
                  <a:cubicBezTo>
                    <a:pt x="170" y="66"/>
                    <a:pt x="108" y="84"/>
                    <a:pt x="17" y="73"/>
                  </a:cubicBezTo>
                  <a:cubicBezTo>
                    <a:pt x="13" y="72"/>
                    <a:pt x="8" y="73"/>
                    <a:pt x="5" y="76"/>
                  </a:cubicBezTo>
                  <a:cubicBezTo>
                    <a:pt x="0" y="81"/>
                    <a:pt x="1" y="88"/>
                    <a:pt x="2" y="94"/>
                  </a:cubicBezTo>
                  <a:cubicBezTo>
                    <a:pt x="12" y="148"/>
                    <a:pt x="23" y="201"/>
                    <a:pt x="47" y="250"/>
                  </a:cubicBezTo>
                  <a:cubicBezTo>
                    <a:pt x="54" y="265"/>
                    <a:pt x="62" y="279"/>
                    <a:pt x="72" y="293"/>
                  </a:cubicBezTo>
                  <a:close/>
                </a:path>
              </a:pathLst>
            </a:custGeom>
            <a:solidFill>
              <a:srgbClr val="BE3F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4" name="Freeform 363"/>
            <p:cNvSpPr/>
            <p:nvPr/>
          </p:nvSpPr>
          <p:spPr bwMode="auto">
            <a:xfrm>
              <a:off x="7607300" y="6192838"/>
              <a:ext cx="63500" cy="61913"/>
            </a:xfrm>
            <a:custGeom>
              <a:avLst/>
              <a:gdLst>
                <a:gd name="T0" fmla="*/ 3 w 61"/>
                <a:gd name="T1" fmla="*/ 60 h 60"/>
                <a:gd name="T2" fmla="*/ 2 w 61"/>
                <a:gd name="T3" fmla="*/ 56 h 60"/>
                <a:gd name="T4" fmla="*/ 0 w 61"/>
                <a:gd name="T5" fmla="*/ 45 h 60"/>
                <a:gd name="T6" fmla="*/ 1 w 61"/>
                <a:gd name="T7" fmla="*/ 37 h 60"/>
                <a:gd name="T8" fmla="*/ 4 w 61"/>
                <a:gd name="T9" fmla="*/ 29 h 60"/>
                <a:gd name="T10" fmla="*/ 8 w 61"/>
                <a:gd name="T11" fmla="*/ 20 h 60"/>
                <a:gd name="T12" fmla="*/ 14 w 61"/>
                <a:gd name="T13" fmla="*/ 13 h 60"/>
                <a:gd name="T14" fmla="*/ 22 w 61"/>
                <a:gd name="T15" fmla="*/ 7 h 60"/>
                <a:gd name="T16" fmla="*/ 30 w 61"/>
                <a:gd name="T17" fmla="*/ 3 h 60"/>
                <a:gd name="T18" fmla="*/ 39 w 61"/>
                <a:gd name="T19" fmla="*/ 1 h 60"/>
                <a:gd name="T20" fmla="*/ 46 w 61"/>
                <a:gd name="T21" fmla="*/ 0 h 60"/>
                <a:gd name="T22" fmla="*/ 52 w 61"/>
                <a:gd name="T23" fmla="*/ 0 h 60"/>
                <a:gd name="T24" fmla="*/ 57 w 61"/>
                <a:gd name="T25" fmla="*/ 1 h 60"/>
                <a:gd name="T26" fmla="*/ 61 w 61"/>
                <a:gd name="T27" fmla="*/ 2 h 60"/>
                <a:gd name="T28" fmla="*/ 61 w 61"/>
                <a:gd name="T29" fmla="*/ 4 h 60"/>
                <a:gd name="T30" fmla="*/ 58 w 61"/>
                <a:gd name="T31" fmla="*/ 6 h 60"/>
                <a:gd name="T32" fmla="*/ 49 w 61"/>
                <a:gd name="T33" fmla="*/ 10 h 60"/>
                <a:gd name="T34" fmla="*/ 43 w 61"/>
                <a:gd name="T35" fmla="*/ 13 h 60"/>
                <a:gd name="T36" fmla="*/ 37 w 61"/>
                <a:gd name="T37" fmla="*/ 17 h 60"/>
                <a:gd name="T38" fmla="*/ 32 w 61"/>
                <a:gd name="T39" fmla="*/ 21 h 60"/>
                <a:gd name="T40" fmla="*/ 26 w 61"/>
                <a:gd name="T41" fmla="*/ 26 h 60"/>
                <a:gd name="T42" fmla="*/ 21 w 61"/>
                <a:gd name="T43" fmla="*/ 31 h 60"/>
                <a:gd name="T44" fmla="*/ 19 w 61"/>
                <a:gd name="T45" fmla="*/ 33 h 60"/>
                <a:gd name="T46" fmla="*/ 17 w 61"/>
                <a:gd name="T47" fmla="*/ 36 h 60"/>
                <a:gd name="T48" fmla="*/ 14 w 61"/>
                <a:gd name="T49" fmla="*/ 41 h 60"/>
                <a:gd name="T50" fmla="*/ 11 w 61"/>
                <a:gd name="T51" fmla="*/ 47 h 60"/>
                <a:gd name="T52" fmla="*/ 7 w 61"/>
                <a:gd name="T53" fmla="*/ 56 h 60"/>
                <a:gd name="T54" fmla="*/ 5 w 61"/>
                <a:gd name="T55" fmla="*/ 60 h 60"/>
                <a:gd name="T56" fmla="*/ 3 w 61"/>
                <a:gd name="T5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60">
                  <a:moveTo>
                    <a:pt x="3" y="60"/>
                  </a:moveTo>
                  <a:cubicBezTo>
                    <a:pt x="3" y="60"/>
                    <a:pt x="2" y="58"/>
                    <a:pt x="2" y="56"/>
                  </a:cubicBezTo>
                  <a:cubicBezTo>
                    <a:pt x="1" y="53"/>
                    <a:pt x="0" y="49"/>
                    <a:pt x="0" y="45"/>
                  </a:cubicBezTo>
                  <a:cubicBezTo>
                    <a:pt x="0" y="42"/>
                    <a:pt x="1" y="40"/>
                    <a:pt x="1" y="37"/>
                  </a:cubicBezTo>
                  <a:cubicBezTo>
                    <a:pt x="2" y="34"/>
                    <a:pt x="2" y="31"/>
                    <a:pt x="4" y="29"/>
                  </a:cubicBezTo>
                  <a:cubicBezTo>
                    <a:pt x="5" y="26"/>
                    <a:pt x="6" y="23"/>
                    <a:pt x="8" y="20"/>
                  </a:cubicBezTo>
                  <a:cubicBezTo>
                    <a:pt x="10" y="18"/>
                    <a:pt x="12" y="15"/>
                    <a:pt x="14" y="13"/>
                  </a:cubicBezTo>
                  <a:cubicBezTo>
                    <a:pt x="17" y="11"/>
                    <a:pt x="19" y="9"/>
                    <a:pt x="22" y="7"/>
                  </a:cubicBezTo>
                  <a:cubicBezTo>
                    <a:pt x="25" y="6"/>
                    <a:pt x="28" y="4"/>
                    <a:pt x="30" y="3"/>
                  </a:cubicBezTo>
                  <a:cubicBezTo>
                    <a:pt x="33" y="2"/>
                    <a:pt x="36" y="1"/>
                    <a:pt x="39" y="1"/>
                  </a:cubicBezTo>
                  <a:cubicBezTo>
                    <a:pt x="41" y="0"/>
                    <a:pt x="44" y="0"/>
                    <a:pt x="46" y="0"/>
                  </a:cubicBezTo>
                  <a:cubicBezTo>
                    <a:pt x="48" y="0"/>
                    <a:pt x="50" y="0"/>
                    <a:pt x="52" y="0"/>
                  </a:cubicBezTo>
                  <a:cubicBezTo>
                    <a:pt x="54" y="0"/>
                    <a:pt x="56" y="1"/>
                    <a:pt x="57" y="1"/>
                  </a:cubicBezTo>
                  <a:cubicBezTo>
                    <a:pt x="60" y="1"/>
                    <a:pt x="61" y="2"/>
                    <a:pt x="61" y="2"/>
                  </a:cubicBezTo>
                  <a:cubicBezTo>
                    <a:pt x="61" y="4"/>
                    <a:pt x="61" y="4"/>
                    <a:pt x="61" y="4"/>
                  </a:cubicBezTo>
                  <a:cubicBezTo>
                    <a:pt x="61" y="4"/>
                    <a:pt x="60" y="4"/>
                    <a:pt x="58" y="6"/>
                  </a:cubicBezTo>
                  <a:cubicBezTo>
                    <a:pt x="55" y="7"/>
                    <a:pt x="52" y="8"/>
                    <a:pt x="49" y="10"/>
                  </a:cubicBezTo>
                  <a:cubicBezTo>
                    <a:pt x="47" y="11"/>
                    <a:pt x="45" y="12"/>
                    <a:pt x="43" y="13"/>
                  </a:cubicBezTo>
                  <a:cubicBezTo>
                    <a:pt x="41" y="15"/>
                    <a:pt x="39" y="16"/>
                    <a:pt x="37" y="17"/>
                  </a:cubicBezTo>
                  <a:cubicBezTo>
                    <a:pt x="35" y="18"/>
                    <a:pt x="34" y="20"/>
                    <a:pt x="32" y="21"/>
                  </a:cubicBezTo>
                  <a:cubicBezTo>
                    <a:pt x="30" y="23"/>
                    <a:pt x="28" y="24"/>
                    <a:pt x="26" y="26"/>
                  </a:cubicBezTo>
                  <a:cubicBezTo>
                    <a:pt x="25" y="27"/>
                    <a:pt x="23" y="29"/>
                    <a:pt x="21" y="31"/>
                  </a:cubicBezTo>
                  <a:cubicBezTo>
                    <a:pt x="19" y="33"/>
                    <a:pt x="19" y="33"/>
                    <a:pt x="19" y="33"/>
                  </a:cubicBezTo>
                  <a:cubicBezTo>
                    <a:pt x="19" y="34"/>
                    <a:pt x="18" y="35"/>
                    <a:pt x="17" y="36"/>
                  </a:cubicBezTo>
                  <a:cubicBezTo>
                    <a:pt x="16" y="38"/>
                    <a:pt x="15" y="40"/>
                    <a:pt x="14" y="41"/>
                  </a:cubicBezTo>
                  <a:cubicBezTo>
                    <a:pt x="13" y="43"/>
                    <a:pt x="12" y="45"/>
                    <a:pt x="11" y="47"/>
                  </a:cubicBezTo>
                  <a:cubicBezTo>
                    <a:pt x="9" y="50"/>
                    <a:pt x="8" y="54"/>
                    <a:pt x="7" y="56"/>
                  </a:cubicBezTo>
                  <a:cubicBezTo>
                    <a:pt x="6" y="58"/>
                    <a:pt x="5" y="60"/>
                    <a:pt x="5" y="60"/>
                  </a:cubicBezTo>
                  <a:lnTo>
                    <a:pt x="3" y="60"/>
                  </a:lnTo>
                  <a:close/>
                </a:path>
              </a:pathLst>
            </a:custGeom>
            <a:solidFill>
              <a:srgbClr val="ECF0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5" name="Freeform 364"/>
            <p:cNvSpPr/>
            <p:nvPr/>
          </p:nvSpPr>
          <p:spPr bwMode="auto">
            <a:xfrm>
              <a:off x="7734300" y="6162675"/>
              <a:ext cx="85725" cy="28575"/>
            </a:xfrm>
            <a:custGeom>
              <a:avLst/>
              <a:gdLst>
                <a:gd name="T0" fmla="*/ 0 w 83"/>
                <a:gd name="T1" fmla="*/ 24 h 28"/>
                <a:gd name="T2" fmla="*/ 2 w 83"/>
                <a:gd name="T3" fmla="*/ 21 h 28"/>
                <a:gd name="T4" fmla="*/ 9 w 83"/>
                <a:gd name="T5" fmla="*/ 12 h 28"/>
                <a:gd name="T6" fmla="*/ 15 w 83"/>
                <a:gd name="T7" fmla="*/ 7 h 28"/>
                <a:gd name="T8" fmla="*/ 23 w 83"/>
                <a:gd name="T9" fmla="*/ 3 h 28"/>
                <a:gd name="T10" fmla="*/ 32 w 83"/>
                <a:gd name="T11" fmla="*/ 1 h 28"/>
                <a:gd name="T12" fmla="*/ 42 w 83"/>
                <a:gd name="T13" fmla="*/ 0 h 28"/>
                <a:gd name="T14" fmla="*/ 52 w 83"/>
                <a:gd name="T15" fmla="*/ 2 h 28"/>
                <a:gd name="T16" fmla="*/ 60 w 83"/>
                <a:gd name="T17" fmla="*/ 5 h 28"/>
                <a:gd name="T18" fmla="*/ 68 w 83"/>
                <a:gd name="T19" fmla="*/ 9 h 28"/>
                <a:gd name="T20" fmla="*/ 74 w 83"/>
                <a:gd name="T21" fmla="*/ 14 h 28"/>
                <a:gd name="T22" fmla="*/ 78 w 83"/>
                <a:gd name="T23" fmla="*/ 19 h 28"/>
                <a:gd name="T24" fmla="*/ 81 w 83"/>
                <a:gd name="T25" fmla="*/ 23 h 28"/>
                <a:gd name="T26" fmla="*/ 83 w 83"/>
                <a:gd name="T27" fmla="*/ 26 h 28"/>
                <a:gd name="T28" fmla="*/ 82 w 83"/>
                <a:gd name="T29" fmla="*/ 28 h 28"/>
                <a:gd name="T30" fmla="*/ 78 w 83"/>
                <a:gd name="T31" fmla="*/ 27 h 28"/>
                <a:gd name="T32" fmla="*/ 68 w 83"/>
                <a:gd name="T33" fmla="*/ 23 h 28"/>
                <a:gd name="T34" fmla="*/ 62 w 83"/>
                <a:gd name="T35" fmla="*/ 21 h 28"/>
                <a:gd name="T36" fmla="*/ 55 w 83"/>
                <a:gd name="T37" fmla="*/ 20 h 28"/>
                <a:gd name="T38" fmla="*/ 48 w 83"/>
                <a:gd name="T39" fmla="*/ 18 h 28"/>
                <a:gd name="T40" fmla="*/ 41 w 83"/>
                <a:gd name="T41" fmla="*/ 18 h 28"/>
                <a:gd name="T42" fmla="*/ 34 w 83"/>
                <a:gd name="T43" fmla="*/ 18 h 28"/>
                <a:gd name="T44" fmla="*/ 31 w 83"/>
                <a:gd name="T45" fmla="*/ 18 h 28"/>
                <a:gd name="T46" fmla="*/ 27 w 83"/>
                <a:gd name="T47" fmla="*/ 18 h 28"/>
                <a:gd name="T48" fmla="*/ 21 w 83"/>
                <a:gd name="T49" fmla="*/ 19 h 28"/>
                <a:gd name="T50" fmla="*/ 15 w 83"/>
                <a:gd name="T51" fmla="*/ 21 h 28"/>
                <a:gd name="T52" fmla="*/ 5 w 83"/>
                <a:gd name="T53" fmla="*/ 24 h 28"/>
                <a:gd name="T54" fmla="*/ 2 w 83"/>
                <a:gd name="T55" fmla="*/ 26 h 28"/>
                <a:gd name="T56" fmla="*/ 0 w 83"/>
                <a:gd name="T57"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3" h="28">
                  <a:moveTo>
                    <a:pt x="0" y="24"/>
                  </a:moveTo>
                  <a:cubicBezTo>
                    <a:pt x="0" y="24"/>
                    <a:pt x="1" y="23"/>
                    <a:pt x="2" y="21"/>
                  </a:cubicBezTo>
                  <a:cubicBezTo>
                    <a:pt x="3" y="18"/>
                    <a:pt x="6" y="15"/>
                    <a:pt x="9" y="12"/>
                  </a:cubicBezTo>
                  <a:cubicBezTo>
                    <a:pt x="11" y="10"/>
                    <a:pt x="13" y="9"/>
                    <a:pt x="15" y="7"/>
                  </a:cubicBezTo>
                  <a:cubicBezTo>
                    <a:pt x="18" y="6"/>
                    <a:pt x="20" y="4"/>
                    <a:pt x="23" y="3"/>
                  </a:cubicBezTo>
                  <a:cubicBezTo>
                    <a:pt x="26" y="2"/>
                    <a:pt x="29" y="1"/>
                    <a:pt x="32" y="1"/>
                  </a:cubicBezTo>
                  <a:cubicBezTo>
                    <a:pt x="35" y="0"/>
                    <a:pt x="39" y="0"/>
                    <a:pt x="42" y="0"/>
                  </a:cubicBezTo>
                  <a:cubicBezTo>
                    <a:pt x="45" y="1"/>
                    <a:pt x="49" y="1"/>
                    <a:pt x="52" y="2"/>
                  </a:cubicBezTo>
                  <a:cubicBezTo>
                    <a:pt x="55" y="3"/>
                    <a:pt x="58" y="4"/>
                    <a:pt x="60" y="5"/>
                  </a:cubicBezTo>
                  <a:cubicBezTo>
                    <a:pt x="63" y="6"/>
                    <a:pt x="66" y="8"/>
                    <a:pt x="68" y="9"/>
                  </a:cubicBezTo>
                  <a:cubicBezTo>
                    <a:pt x="70" y="11"/>
                    <a:pt x="72" y="13"/>
                    <a:pt x="74" y="14"/>
                  </a:cubicBezTo>
                  <a:cubicBezTo>
                    <a:pt x="75" y="16"/>
                    <a:pt x="77" y="17"/>
                    <a:pt x="78" y="19"/>
                  </a:cubicBezTo>
                  <a:cubicBezTo>
                    <a:pt x="79" y="20"/>
                    <a:pt x="80" y="22"/>
                    <a:pt x="81" y="23"/>
                  </a:cubicBezTo>
                  <a:cubicBezTo>
                    <a:pt x="82" y="25"/>
                    <a:pt x="83" y="26"/>
                    <a:pt x="83" y="26"/>
                  </a:cubicBezTo>
                  <a:cubicBezTo>
                    <a:pt x="82" y="28"/>
                    <a:pt x="82" y="28"/>
                    <a:pt x="82" y="28"/>
                  </a:cubicBezTo>
                  <a:cubicBezTo>
                    <a:pt x="82" y="28"/>
                    <a:pt x="80" y="27"/>
                    <a:pt x="78" y="27"/>
                  </a:cubicBezTo>
                  <a:cubicBezTo>
                    <a:pt x="75" y="26"/>
                    <a:pt x="72" y="24"/>
                    <a:pt x="68" y="23"/>
                  </a:cubicBezTo>
                  <a:cubicBezTo>
                    <a:pt x="66" y="23"/>
                    <a:pt x="64" y="22"/>
                    <a:pt x="62" y="21"/>
                  </a:cubicBezTo>
                  <a:cubicBezTo>
                    <a:pt x="60" y="21"/>
                    <a:pt x="57" y="20"/>
                    <a:pt x="55" y="20"/>
                  </a:cubicBezTo>
                  <a:cubicBezTo>
                    <a:pt x="53" y="19"/>
                    <a:pt x="50" y="19"/>
                    <a:pt x="48" y="18"/>
                  </a:cubicBezTo>
                  <a:cubicBezTo>
                    <a:pt x="46" y="18"/>
                    <a:pt x="43" y="18"/>
                    <a:pt x="41" y="18"/>
                  </a:cubicBezTo>
                  <a:cubicBezTo>
                    <a:pt x="39" y="18"/>
                    <a:pt x="36" y="17"/>
                    <a:pt x="34" y="18"/>
                  </a:cubicBezTo>
                  <a:cubicBezTo>
                    <a:pt x="31" y="18"/>
                    <a:pt x="31" y="18"/>
                    <a:pt x="31" y="18"/>
                  </a:cubicBezTo>
                  <a:cubicBezTo>
                    <a:pt x="30" y="18"/>
                    <a:pt x="28" y="18"/>
                    <a:pt x="27" y="18"/>
                  </a:cubicBezTo>
                  <a:cubicBezTo>
                    <a:pt x="25" y="18"/>
                    <a:pt x="23" y="19"/>
                    <a:pt x="21" y="19"/>
                  </a:cubicBezTo>
                  <a:cubicBezTo>
                    <a:pt x="19" y="20"/>
                    <a:pt x="17" y="20"/>
                    <a:pt x="15" y="21"/>
                  </a:cubicBezTo>
                  <a:cubicBezTo>
                    <a:pt x="11" y="22"/>
                    <a:pt x="8" y="23"/>
                    <a:pt x="5" y="24"/>
                  </a:cubicBezTo>
                  <a:cubicBezTo>
                    <a:pt x="3" y="25"/>
                    <a:pt x="2" y="26"/>
                    <a:pt x="2" y="26"/>
                  </a:cubicBezTo>
                  <a:lnTo>
                    <a:pt x="0" y="24"/>
                  </a:lnTo>
                  <a:close/>
                </a:path>
              </a:pathLst>
            </a:custGeom>
            <a:solidFill>
              <a:srgbClr val="ECF0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6" name="Freeform 365"/>
            <p:cNvSpPr/>
            <p:nvPr/>
          </p:nvSpPr>
          <p:spPr bwMode="auto">
            <a:xfrm>
              <a:off x="7677150" y="6302375"/>
              <a:ext cx="147638" cy="69850"/>
            </a:xfrm>
            <a:custGeom>
              <a:avLst/>
              <a:gdLst>
                <a:gd name="T0" fmla="*/ 0 w 143"/>
                <a:gd name="T1" fmla="*/ 67 h 67"/>
                <a:gd name="T2" fmla="*/ 1 w 143"/>
                <a:gd name="T3" fmla="*/ 59 h 67"/>
                <a:gd name="T4" fmla="*/ 4 w 143"/>
                <a:gd name="T5" fmla="*/ 51 h 67"/>
                <a:gd name="T6" fmla="*/ 9 w 143"/>
                <a:gd name="T7" fmla="*/ 40 h 67"/>
                <a:gd name="T8" fmla="*/ 13 w 143"/>
                <a:gd name="T9" fmla="*/ 35 h 67"/>
                <a:gd name="T10" fmla="*/ 17 w 143"/>
                <a:gd name="T11" fmla="*/ 29 h 67"/>
                <a:gd name="T12" fmla="*/ 22 w 143"/>
                <a:gd name="T13" fmla="*/ 24 h 67"/>
                <a:gd name="T14" fmla="*/ 28 w 143"/>
                <a:gd name="T15" fmla="*/ 18 h 67"/>
                <a:gd name="T16" fmla="*/ 42 w 143"/>
                <a:gd name="T17" fmla="*/ 9 h 67"/>
                <a:gd name="T18" fmla="*/ 50 w 143"/>
                <a:gd name="T19" fmla="*/ 5 h 67"/>
                <a:gd name="T20" fmla="*/ 59 w 143"/>
                <a:gd name="T21" fmla="*/ 3 h 67"/>
                <a:gd name="T22" fmla="*/ 77 w 143"/>
                <a:gd name="T23" fmla="*/ 0 h 67"/>
                <a:gd name="T24" fmla="*/ 93 w 143"/>
                <a:gd name="T25" fmla="*/ 1 h 67"/>
                <a:gd name="T26" fmla="*/ 108 w 143"/>
                <a:gd name="T27" fmla="*/ 5 h 67"/>
                <a:gd name="T28" fmla="*/ 121 w 143"/>
                <a:gd name="T29" fmla="*/ 11 h 67"/>
                <a:gd name="T30" fmla="*/ 126 w 143"/>
                <a:gd name="T31" fmla="*/ 14 h 67"/>
                <a:gd name="T32" fmla="*/ 130 w 143"/>
                <a:gd name="T33" fmla="*/ 17 h 67"/>
                <a:gd name="T34" fmla="*/ 137 w 143"/>
                <a:gd name="T35" fmla="*/ 22 h 67"/>
                <a:gd name="T36" fmla="*/ 143 w 143"/>
                <a:gd name="T37" fmla="*/ 27 h 67"/>
                <a:gd name="T38" fmla="*/ 142 w 143"/>
                <a:gd name="T39" fmla="*/ 29 h 67"/>
                <a:gd name="T40" fmla="*/ 134 w 143"/>
                <a:gd name="T41" fmla="*/ 28 h 67"/>
                <a:gd name="T42" fmla="*/ 126 w 143"/>
                <a:gd name="T43" fmla="*/ 27 h 67"/>
                <a:gd name="T44" fmla="*/ 116 w 143"/>
                <a:gd name="T45" fmla="*/ 26 h 67"/>
                <a:gd name="T46" fmla="*/ 104 w 143"/>
                <a:gd name="T47" fmla="*/ 24 h 67"/>
                <a:gd name="T48" fmla="*/ 91 w 143"/>
                <a:gd name="T49" fmla="*/ 24 h 67"/>
                <a:gd name="T50" fmla="*/ 78 w 143"/>
                <a:gd name="T51" fmla="*/ 24 h 67"/>
                <a:gd name="T52" fmla="*/ 65 w 143"/>
                <a:gd name="T53" fmla="*/ 27 h 67"/>
                <a:gd name="T54" fmla="*/ 53 w 143"/>
                <a:gd name="T55" fmla="*/ 31 h 67"/>
                <a:gd name="T56" fmla="*/ 41 w 143"/>
                <a:gd name="T57" fmla="*/ 37 h 67"/>
                <a:gd name="T58" fmla="*/ 30 w 143"/>
                <a:gd name="T59" fmla="*/ 43 h 67"/>
                <a:gd name="T60" fmla="*/ 25 w 143"/>
                <a:gd name="T61" fmla="*/ 47 h 67"/>
                <a:gd name="T62" fmla="*/ 21 w 143"/>
                <a:gd name="T63" fmla="*/ 50 h 67"/>
                <a:gd name="T64" fmla="*/ 13 w 143"/>
                <a:gd name="T65" fmla="*/ 57 h 67"/>
                <a:gd name="T66" fmla="*/ 7 w 143"/>
                <a:gd name="T67" fmla="*/ 62 h 67"/>
                <a:gd name="T68" fmla="*/ 1 w 143"/>
                <a:gd name="T69" fmla="*/ 67 h 67"/>
                <a:gd name="T70" fmla="*/ 0 w 143"/>
                <a:gd name="T71"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3" h="67">
                  <a:moveTo>
                    <a:pt x="0" y="67"/>
                  </a:moveTo>
                  <a:cubicBezTo>
                    <a:pt x="0" y="67"/>
                    <a:pt x="0" y="64"/>
                    <a:pt x="1" y="59"/>
                  </a:cubicBezTo>
                  <a:cubicBezTo>
                    <a:pt x="2" y="57"/>
                    <a:pt x="3" y="54"/>
                    <a:pt x="4" y="51"/>
                  </a:cubicBezTo>
                  <a:cubicBezTo>
                    <a:pt x="5" y="48"/>
                    <a:pt x="7" y="44"/>
                    <a:pt x="9" y="40"/>
                  </a:cubicBezTo>
                  <a:cubicBezTo>
                    <a:pt x="10" y="39"/>
                    <a:pt x="11" y="37"/>
                    <a:pt x="13" y="35"/>
                  </a:cubicBezTo>
                  <a:cubicBezTo>
                    <a:pt x="14" y="33"/>
                    <a:pt x="15" y="31"/>
                    <a:pt x="17" y="29"/>
                  </a:cubicBezTo>
                  <a:cubicBezTo>
                    <a:pt x="18" y="27"/>
                    <a:pt x="20" y="25"/>
                    <a:pt x="22" y="24"/>
                  </a:cubicBezTo>
                  <a:cubicBezTo>
                    <a:pt x="24" y="22"/>
                    <a:pt x="26" y="20"/>
                    <a:pt x="28" y="18"/>
                  </a:cubicBezTo>
                  <a:cubicBezTo>
                    <a:pt x="32" y="15"/>
                    <a:pt x="37" y="11"/>
                    <a:pt x="42" y="9"/>
                  </a:cubicBezTo>
                  <a:cubicBezTo>
                    <a:pt x="45" y="8"/>
                    <a:pt x="48" y="6"/>
                    <a:pt x="50" y="5"/>
                  </a:cubicBezTo>
                  <a:cubicBezTo>
                    <a:pt x="59" y="3"/>
                    <a:pt x="59" y="3"/>
                    <a:pt x="59" y="3"/>
                  </a:cubicBezTo>
                  <a:cubicBezTo>
                    <a:pt x="65" y="1"/>
                    <a:pt x="71" y="1"/>
                    <a:pt x="77" y="0"/>
                  </a:cubicBezTo>
                  <a:cubicBezTo>
                    <a:pt x="82" y="0"/>
                    <a:pt x="88" y="0"/>
                    <a:pt x="93" y="1"/>
                  </a:cubicBezTo>
                  <a:cubicBezTo>
                    <a:pt x="99" y="2"/>
                    <a:pt x="104" y="4"/>
                    <a:pt x="108" y="5"/>
                  </a:cubicBezTo>
                  <a:cubicBezTo>
                    <a:pt x="113" y="7"/>
                    <a:pt x="117" y="9"/>
                    <a:pt x="121" y="11"/>
                  </a:cubicBezTo>
                  <a:cubicBezTo>
                    <a:pt x="123" y="12"/>
                    <a:pt x="124" y="13"/>
                    <a:pt x="126" y="14"/>
                  </a:cubicBezTo>
                  <a:cubicBezTo>
                    <a:pt x="128" y="15"/>
                    <a:pt x="129" y="16"/>
                    <a:pt x="130" y="17"/>
                  </a:cubicBezTo>
                  <a:cubicBezTo>
                    <a:pt x="133" y="19"/>
                    <a:pt x="135" y="21"/>
                    <a:pt x="137" y="22"/>
                  </a:cubicBezTo>
                  <a:cubicBezTo>
                    <a:pt x="141" y="25"/>
                    <a:pt x="143" y="27"/>
                    <a:pt x="143" y="27"/>
                  </a:cubicBezTo>
                  <a:cubicBezTo>
                    <a:pt x="142" y="29"/>
                    <a:pt x="142" y="29"/>
                    <a:pt x="142" y="29"/>
                  </a:cubicBezTo>
                  <a:cubicBezTo>
                    <a:pt x="142" y="29"/>
                    <a:pt x="139" y="29"/>
                    <a:pt x="134" y="28"/>
                  </a:cubicBezTo>
                  <a:cubicBezTo>
                    <a:pt x="132" y="28"/>
                    <a:pt x="129" y="28"/>
                    <a:pt x="126" y="27"/>
                  </a:cubicBezTo>
                  <a:cubicBezTo>
                    <a:pt x="123" y="26"/>
                    <a:pt x="120" y="26"/>
                    <a:pt x="116" y="26"/>
                  </a:cubicBezTo>
                  <a:cubicBezTo>
                    <a:pt x="112" y="25"/>
                    <a:pt x="108" y="25"/>
                    <a:pt x="104" y="24"/>
                  </a:cubicBezTo>
                  <a:cubicBezTo>
                    <a:pt x="100" y="24"/>
                    <a:pt x="96" y="24"/>
                    <a:pt x="91" y="24"/>
                  </a:cubicBezTo>
                  <a:cubicBezTo>
                    <a:pt x="87" y="24"/>
                    <a:pt x="83" y="24"/>
                    <a:pt x="78" y="24"/>
                  </a:cubicBezTo>
                  <a:cubicBezTo>
                    <a:pt x="74" y="25"/>
                    <a:pt x="69" y="26"/>
                    <a:pt x="65" y="27"/>
                  </a:cubicBezTo>
                  <a:cubicBezTo>
                    <a:pt x="61" y="28"/>
                    <a:pt x="57" y="29"/>
                    <a:pt x="53" y="31"/>
                  </a:cubicBezTo>
                  <a:cubicBezTo>
                    <a:pt x="48" y="32"/>
                    <a:pt x="45" y="35"/>
                    <a:pt x="41" y="37"/>
                  </a:cubicBezTo>
                  <a:cubicBezTo>
                    <a:pt x="37" y="39"/>
                    <a:pt x="33" y="41"/>
                    <a:pt x="30" y="43"/>
                  </a:cubicBezTo>
                  <a:cubicBezTo>
                    <a:pt x="28" y="44"/>
                    <a:pt x="27" y="46"/>
                    <a:pt x="25" y="47"/>
                  </a:cubicBezTo>
                  <a:cubicBezTo>
                    <a:pt x="24" y="48"/>
                    <a:pt x="22" y="49"/>
                    <a:pt x="21" y="50"/>
                  </a:cubicBezTo>
                  <a:cubicBezTo>
                    <a:pt x="18" y="52"/>
                    <a:pt x="15" y="55"/>
                    <a:pt x="13" y="57"/>
                  </a:cubicBezTo>
                  <a:cubicBezTo>
                    <a:pt x="11" y="59"/>
                    <a:pt x="8" y="61"/>
                    <a:pt x="7" y="62"/>
                  </a:cubicBezTo>
                  <a:cubicBezTo>
                    <a:pt x="3" y="66"/>
                    <a:pt x="1" y="67"/>
                    <a:pt x="1" y="67"/>
                  </a:cubicBezTo>
                  <a:lnTo>
                    <a:pt x="0" y="67"/>
                  </a:lnTo>
                  <a:close/>
                </a:path>
              </a:pathLst>
            </a:custGeom>
            <a:solidFill>
              <a:srgbClr val="ECF0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7" name="Freeform 366"/>
            <p:cNvSpPr/>
            <p:nvPr/>
          </p:nvSpPr>
          <p:spPr bwMode="auto">
            <a:xfrm>
              <a:off x="7862888" y="6203950"/>
              <a:ext cx="327025" cy="412750"/>
            </a:xfrm>
            <a:custGeom>
              <a:avLst/>
              <a:gdLst>
                <a:gd name="T0" fmla="*/ 1 w 316"/>
                <a:gd name="T1" fmla="*/ 206 h 400"/>
                <a:gd name="T2" fmla="*/ 32 w 316"/>
                <a:gd name="T3" fmla="*/ 353 h 400"/>
                <a:gd name="T4" fmla="*/ 73 w 316"/>
                <a:gd name="T5" fmla="*/ 394 h 400"/>
                <a:gd name="T6" fmla="*/ 130 w 316"/>
                <a:gd name="T7" fmla="*/ 385 h 400"/>
                <a:gd name="T8" fmla="*/ 315 w 316"/>
                <a:gd name="T9" fmla="*/ 112 h 400"/>
                <a:gd name="T10" fmla="*/ 315 w 316"/>
                <a:gd name="T11" fmla="*/ 101 h 400"/>
                <a:gd name="T12" fmla="*/ 279 w 316"/>
                <a:gd name="T13" fmla="*/ 85 h 400"/>
                <a:gd name="T14" fmla="*/ 81 w 316"/>
                <a:gd name="T15" fmla="*/ 5 h 400"/>
                <a:gd name="T16" fmla="*/ 69 w 316"/>
                <a:gd name="T17" fmla="*/ 1 h 400"/>
                <a:gd name="T18" fmla="*/ 57 w 316"/>
                <a:gd name="T19" fmla="*/ 13 h 400"/>
                <a:gd name="T20" fmla="*/ 6 w 316"/>
                <a:gd name="T21" fmla="*/ 158 h 400"/>
                <a:gd name="T22" fmla="*/ 1 w 316"/>
                <a:gd name="T23" fmla="*/ 20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6" h="400">
                  <a:moveTo>
                    <a:pt x="1" y="206"/>
                  </a:moveTo>
                  <a:cubicBezTo>
                    <a:pt x="0" y="256"/>
                    <a:pt x="7" y="308"/>
                    <a:pt x="32" y="353"/>
                  </a:cubicBezTo>
                  <a:cubicBezTo>
                    <a:pt x="41" y="371"/>
                    <a:pt x="55" y="388"/>
                    <a:pt x="73" y="394"/>
                  </a:cubicBezTo>
                  <a:cubicBezTo>
                    <a:pt x="93" y="400"/>
                    <a:pt x="113" y="393"/>
                    <a:pt x="130" y="385"/>
                  </a:cubicBezTo>
                  <a:cubicBezTo>
                    <a:pt x="230" y="337"/>
                    <a:pt x="306" y="222"/>
                    <a:pt x="315" y="112"/>
                  </a:cubicBezTo>
                  <a:cubicBezTo>
                    <a:pt x="315" y="108"/>
                    <a:pt x="316" y="104"/>
                    <a:pt x="315" y="101"/>
                  </a:cubicBezTo>
                  <a:cubicBezTo>
                    <a:pt x="310" y="88"/>
                    <a:pt x="293" y="84"/>
                    <a:pt x="279" y="85"/>
                  </a:cubicBezTo>
                  <a:cubicBezTo>
                    <a:pt x="208" y="90"/>
                    <a:pt x="148" y="68"/>
                    <a:pt x="81" y="5"/>
                  </a:cubicBezTo>
                  <a:cubicBezTo>
                    <a:pt x="78" y="2"/>
                    <a:pt x="74" y="0"/>
                    <a:pt x="69" y="1"/>
                  </a:cubicBezTo>
                  <a:cubicBezTo>
                    <a:pt x="63" y="1"/>
                    <a:pt x="60" y="7"/>
                    <a:pt x="57" y="13"/>
                  </a:cubicBezTo>
                  <a:cubicBezTo>
                    <a:pt x="35" y="59"/>
                    <a:pt x="14" y="107"/>
                    <a:pt x="6" y="158"/>
                  </a:cubicBezTo>
                  <a:cubicBezTo>
                    <a:pt x="3" y="174"/>
                    <a:pt x="2" y="190"/>
                    <a:pt x="1" y="206"/>
                  </a:cubicBezTo>
                  <a:close/>
                </a:path>
              </a:pathLst>
            </a:custGeom>
            <a:solidFill>
              <a:srgbClr val="344F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8" name="Freeform 367"/>
            <p:cNvSpPr/>
            <p:nvPr/>
          </p:nvSpPr>
          <p:spPr bwMode="auto">
            <a:xfrm>
              <a:off x="7916863" y="6330950"/>
              <a:ext cx="77788" cy="44450"/>
            </a:xfrm>
            <a:custGeom>
              <a:avLst/>
              <a:gdLst>
                <a:gd name="T0" fmla="*/ 76 w 76"/>
                <a:gd name="T1" fmla="*/ 30 h 43"/>
                <a:gd name="T2" fmla="*/ 73 w 76"/>
                <a:gd name="T3" fmla="*/ 33 h 43"/>
                <a:gd name="T4" fmla="*/ 64 w 76"/>
                <a:gd name="T5" fmla="*/ 39 h 43"/>
                <a:gd name="T6" fmla="*/ 57 w 76"/>
                <a:gd name="T7" fmla="*/ 42 h 43"/>
                <a:gd name="T8" fmla="*/ 48 w 76"/>
                <a:gd name="T9" fmla="*/ 43 h 43"/>
                <a:gd name="T10" fmla="*/ 39 w 76"/>
                <a:gd name="T11" fmla="*/ 42 h 43"/>
                <a:gd name="T12" fmla="*/ 29 w 76"/>
                <a:gd name="T13" fmla="*/ 39 h 43"/>
                <a:gd name="T14" fmla="*/ 21 w 76"/>
                <a:gd name="T15" fmla="*/ 35 h 43"/>
                <a:gd name="T16" fmla="*/ 14 w 76"/>
                <a:gd name="T17" fmla="*/ 29 h 43"/>
                <a:gd name="T18" fmla="*/ 8 w 76"/>
                <a:gd name="T19" fmla="*/ 22 h 43"/>
                <a:gd name="T20" fmla="*/ 4 w 76"/>
                <a:gd name="T21" fmla="*/ 16 h 43"/>
                <a:gd name="T22" fmla="*/ 2 w 76"/>
                <a:gd name="T23" fmla="*/ 10 h 43"/>
                <a:gd name="T24" fmla="*/ 1 w 76"/>
                <a:gd name="T25" fmla="*/ 5 h 43"/>
                <a:gd name="T26" fmla="*/ 0 w 76"/>
                <a:gd name="T27" fmla="*/ 1 h 43"/>
                <a:gd name="T28" fmla="*/ 1 w 76"/>
                <a:gd name="T29" fmla="*/ 0 h 43"/>
                <a:gd name="T30" fmla="*/ 5 w 76"/>
                <a:gd name="T31" fmla="*/ 3 h 43"/>
                <a:gd name="T32" fmla="*/ 13 w 76"/>
                <a:gd name="T33" fmla="*/ 9 h 43"/>
                <a:gd name="T34" fmla="*/ 18 w 76"/>
                <a:gd name="T35" fmla="*/ 13 h 43"/>
                <a:gd name="T36" fmla="*/ 23 w 76"/>
                <a:gd name="T37" fmla="*/ 17 h 43"/>
                <a:gd name="T38" fmla="*/ 30 w 76"/>
                <a:gd name="T39" fmla="*/ 20 h 43"/>
                <a:gd name="T40" fmla="*/ 36 w 76"/>
                <a:gd name="T41" fmla="*/ 23 h 43"/>
                <a:gd name="T42" fmla="*/ 42 w 76"/>
                <a:gd name="T43" fmla="*/ 26 h 43"/>
                <a:gd name="T44" fmla="*/ 46 w 76"/>
                <a:gd name="T45" fmla="*/ 27 h 43"/>
                <a:gd name="T46" fmla="*/ 49 w 76"/>
                <a:gd name="T47" fmla="*/ 27 h 43"/>
                <a:gd name="T48" fmla="*/ 55 w 76"/>
                <a:gd name="T49" fmla="*/ 28 h 43"/>
                <a:gd name="T50" fmla="*/ 62 w 76"/>
                <a:gd name="T51" fmla="*/ 29 h 43"/>
                <a:gd name="T52" fmla="*/ 71 w 76"/>
                <a:gd name="T53" fmla="*/ 29 h 43"/>
                <a:gd name="T54" fmla="*/ 75 w 76"/>
                <a:gd name="T55" fmla="*/ 29 h 43"/>
                <a:gd name="T56" fmla="*/ 76 w 76"/>
                <a:gd name="T57" fmla="*/ 3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43">
                  <a:moveTo>
                    <a:pt x="76" y="30"/>
                  </a:moveTo>
                  <a:cubicBezTo>
                    <a:pt x="76" y="30"/>
                    <a:pt x="75" y="32"/>
                    <a:pt x="73" y="33"/>
                  </a:cubicBezTo>
                  <a:cubicBezTo>
                    <a:pt x="71" y="35"/>
                    <a:pt x="68" y="37"/>
                    <a:pt x="64" y="39"/>
                  </a:cubicBezTo>
                  <a:cubicBezTo>
                    <a:pt x="62" y="40"/>
                    <a:pt x="59" y="41"/>
                    <a:pt x="57" y="42"/>
                  </a:cubicBezTo>
                  <a:cubicBezTo>
                    <a:pt x="54" y="42"/>
                    <a:pt x="51" y="43"/>
                    <a:pt x="48" y="43"/>
                  </a:cubicBezTo>
                  <a:cubicBezTo>
                    <a:pt x="45" y="43"/>
                    <a:pt x="42" y="43"/>
                    <a:pt x="39" y="42"/>
                  </a:cubicBezTo>
                  <a:cubicBezTo>
                    <a:pt x="35" y="42"/>
                    <a:pt x="32" y="40"/>
                    <a:pt x="29" y="39"/>
                  </a:cubicBezTo>
                  <a:cubicBezTo>
                    <a:pt x="26" y="38"/>
                    <a:pt x="23" y="36"/>
                    <a:pt x="21" y="35"/>
                  </a:cubicBezTo>
                  <a:cubicBezTo>
                    <a:pt x="18" y="33"/>
                    <a:pt x="16" y="31"/>
                    <a:pt x="14" y="29"/>
                  </a:cubicBezTo>
                  <a:cubicBezTo>
                    <a:pt x="12" y="26"/>
                    <a:pt x="10" y="24"/>
                    <a:pt x="8" y="22"/>
                  </a:cubicBezTo>
                  <a:cubicBezTo>
                    <a:pt x="7" y="20"/>
                    <a:pt x="6" y="18"/>
                    <a:pt x="4" y="16"/>
                  </a:cubicBezTo>
                  <a:cubicBezTo>
                    <a:pt x="3" y="14"/>
                    <a:pt x="3" y="12"/>
                    <a:pt x="2" y="10"/>
                  </a:cubicBezTo>
                  <a:cubicBezTo>
                    <a:pt x="1" y="8"/>
                    <a:pt x="1" y="7"/>
                    <a:pt x="1" y="5"/>
                  </a:cubicBezTo>
                  <a:cubicBezTo>
                    <a:pt x="0" y="3"/>
                    <a:pt x="0" y="1"/>
                    <a:pt x="0" y="1"/>
                  </a:cubicBezTo>
                  <a:cubicBezTo>
                    <a:pt x="1" y="0"/>
                    <a:pt x="1" y="0"/>
                    <a:pt x="1" y="0"/>
                  </a:cubicBezTo>
                  <a:cubicBezTo>
                    <a:pt x="1" y="0"/>
                    <a:pt x="3" y="1"/>
                    <a:pt x="5" y="3"/>
                  </a:cubicBezTo>
                  <a:cubicBezTo>
                    <a:pt x="7" y="4"/>
                    <a:pt x="9" y="7"/>
                    <a:pt x="13" y="9"/>
                  </a:cubicBezTo>
                  <a:cubicBezTo>
                    <a:pt x="14" y="10"/>
                    <a:pt x="16" y="12"/>
                    <a:pt x="18" y="13"/>
                  </a:cubicBezTo>
                  <a:cubicBezTo>
                    <a:pt x="20" y="14"/>
                    <a:pt x="22" y="15"/>
                    <a:pt x="23" y="17"/>
                  </a:cubicBezTo>
                  <a:cubicBezTo>
                    <a:pt x="25" y="18"/>
                    <a:pt x="28" y="19"/>
                    <a:pt x="30" y="20"/>
                  </a:cubicBezTo>
                  <a:cubicBezTo>
                    <a:pt x="32" y="21"/>
                    <a:pt x="34" y="22"/>
                    <a:pt x="36" y="23"/>
                  </a:cubicBezTo>
                  <a:cubicBezTo>
                    <a:pt x="38" y="24"/>
                    <a:pt x="40" y="25"/>
                    <a:pt x="42" y="26"/>
                  </a:cubicBezTo>
                  <a:cubicBezTo>
                    <a:pt x="46" y="27"/>
                    <a:pt x="46" y="27"/>
                    <a:pt x="46" y="27"/>
                  </a:cubicBezTo>
                  <a:cubicBezTo>
                    <a:pt x="47" y="27"/>
                    <a:pt x="48" y="27"/>
                    <a:pt x="49" y="27"/>
                  </a:cubicBezTo>
                  <a:cubicBezTo>
                    <a:pt x="51" y="28"/>
                    <a:pt x="53" y="28"/>
                    <a:pt x="55" y="28"/>
                  </a:cubicBezTo>
                  <a:cubicBezTo>
                    <a:pt x="58" y="28"/>
                    <a:pt x="60" y="29"/>
                    <a:pt x="62" y="29"/>
                  </a:cubicBezTo>
                  <a:cubicBezTo>
                    <a:pt x="66" y="29"/>
                    <a:pt x="69" y="29"/>
                    <a:pt x="71" y="29"/>
                  </a:cubicBezTo>
                  <a:cubicBezTo>
                    <a:pt x="74" y="29"/>
                    <a:pt x="75" y="29"/>
                    <a:pt x="75" y="29"/>
                  </a:cubicBezTo>
                  <a:lnTo>
                    <a:pt x="76" y="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9" name="Freeform 368"/>
            <p:cNvSpPr/>
            <p:nvPr/>
          </p:nvSpPr>
          <p:spPr bwMode="auto">
            <a:xfrm>
              <a:off x="8047038" y="6375400"/>
              <a:ext cx="77788" cy="46038"/>
            </a:xfrm>
            <a:custGeom>
              <a:avLst/>
              <a:gdLst>
                <a:gd name="T0" fmla="*/ 76 w 76"/>
                <a:gd name="T1" fmla="*/ 33 h 44"/>
                <a:gd name="T2" fmla="*/ 73 w 76"/>
                <a:gd name="T3" fmla="*/ 36 h 44"/>
                <a:gd name="T4" fmla="*/ 63 w 76"/>
                <a:gd name="T5" fmla="*/ 41 h 44"/>
                <a:gd name="T6" fmla="*/ 56 w 76"/>
                <a:gd name="T7" fmla="*/ 43 h 44"/>
                <a:gd name="T8" fmla="*/ 47 w 76"/>
                <a:gd name="T9" fmla="*/ 44 h 44"/>
                <a:gd name="T10" fmla="*/ 38 w 76"/>
                <a:gd name="T11" fmla="*/ 43 h 44"/>
                <a:gd name="T12" fmla="*/ 28 w 76"/>
                <a:gd name="T13" fmla="*/ 40 h 44"/>
                <a:gd name="T14" fmla="*/ 20 w 76"/>
                <a:gd name="T15" fmla="*/ 35 h 44"/>
                <a:gd name="T16" fmla="*/ 13 w 76"/>
                <a:gd name="T17" fmla="*/ 29 h 44"/>
                <a:gd name="T18" fmla="*/ 8 w 76"/>
                <a:gd name="T19" fmla="*/ 22 h 44"/>
                <a:gd name="T20" fmla="*/ 4 w 76"/>
                <a:gd name="T21" fmla="*/ 15 h 44"/>
                <a:gd name="T22" fmla="*/ 2 w 76"/>
                <a:gd name="T23" fmla="*/ 9 h 44"/>
                <a:gd name="T24" fmla="*/ 1 w 76"/>
                <a:gd name="T25" fmla="*/ 5 h 44"/>
                <a:gd name="T26" fmla="*/ 0 w 76"/>
                <a:gd name="T27" fmla="*/ 1 h 44"/>
                <a:gd name="T28" fmla="*/ 2 w 76"/>
                <a:gd name="T29" fmla="*/ 0 h 44"/>
                <a:gd name="T30" fmla="*/ 5 w 76"/>
                <a:gd name="T31" fmla="*/ 2 h 44"/>
                <a:gd name="T32" fmla="*/ 13 w 76"/>
                <a:gd name="T33" fmla="*/ 9 h 44"/>
                <a:gd name="T34" fmla="*/ 18 w 76"/>
                <a:gd name="T35" fmla="*/ 13 h 44"/>
                <a:gd name="T36" fmla="*/ 23 w 76"/>
                <a:gd name="T37" fmla="*/ 17 h 44"/>
                <a:gd name="T38" fmla="*/ 29 w 76"/>
                <a:gd name="T39" fmla="*/ 21 h 44"/>
                <a:gd name="T40" fmla="*/ 36 w 76"/>
                <a:gd name="T41" fmla="*/ 24 h 44"/>
                <a:gd name="T42" fmla="*/ 42 w 76"/>
                <a:gd name="T43" fmla="*/ 27 h 44"/>
                <a:gd name="T44" fmla="*/ 45 w 76"/>
                <a:gd name="T45" fmla="*/ 28 h 44"/>
                <a:gd name="T46" fmla="*/ 49 w 76"/>
                <a:gd name="T47" fmla="*/ 29 h 44"/>
                <a:gd name="T48" fmla="*/ 55 w 76"/>
                <a:gd name="T49" fmla="*/ 30 h 44"/>
                <a:gd name="T50" fmla="*/ 61 w 76"/>
                <a:gd name="T51" fmla="*/ 31 h 44"/>
                <a:gd name="T52" fmla="*/ 71 w 76"/>
                <a:gd name="T53" fmla="*/ 31 h 44"/>
                <a:gd name="T54" fmla="*/ 75 w 76"/>
                <a:gd name="T55" fmla="*/ 31 h 44"/>
                <a:gd name="T56" fmla="*/ 76 w 76"/>
                <a:gd name="T57" fmla="*/ 3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44">
                  <a:moveTo>
                    <a:pt x="76" y="33"/>
                  </a:moveTo>
                  <a:cubicBezTo>
                    <a:pt x="76" y="33"/>
                    <a:pt x="75" y="34"/>
                    <a:pt x="73" y="36"/>
                  </a:cubicBezTo>
                  <a:cubicBezTo>
                    <a:pt x="71" y="37"/>
                    <a:pt x="68" y="39"/>
                    <a:pt x="63" y="41"/>
                  </a:cubicBezTo>
                  <a:cubicBezTo>
                    <a:pt x="61" y="42"/>
                    <a:pt x="58" y="43"/>
                    <a:pt x="56" y="43"/>
                  </a:cubicBezTo>
                  <a:cubicBezTo>
                    <a:pt x="53" y="44"/>
                    <a:pt x="50" y="44"/>
                    <a:pt x="47" y="44"/>
                  </a:cubicBezTo>
                  <a:cubicBezTo>
                    <a:pt x="44" y="44"/>
                    <a:pt x="41" y="44"/>
                    <a:pt x="38" y="43"/>
                  </a:cubicBezTo>
                  <a:cubicBezTo>
                    <a:pt x="34" y="42"/>
                    <a:pt x="31" y="41"/>
                    <a:pt x="28" y="40"/>
                  </a:cubicBezTo>
                  <a:cubicBezTo>
                    <a:pt x="25" y="38"/>
                    <a:pt x="23" y="37"/>
                    <a:pt x="20" y="35"/>
                  </a:cubicBezTo>
                  <a:cubicBezTo>
                    <a:pt x="17" y="33"/>
                    <a:pt x="15" y="31"/>
                    <a:pt x="13" y="29"/>
                  </a:cubicBezTo>
                  <a:cubicBezTo>
                    <a:pt x="11" y="26"/>
                    <a:pt x="9" y="24"/>
                    <a:pt x="8" y="22"/>
                  </a:cubicBezTo>
                  <a:cubicBezTo>
                    <a:pt x="6" y="20"/>
                    <a:pt x="5" y="17"/>
                    <a:pt x="4" y="15"/>
                  </a:cubicBezTo>
                  <a:cubicBezTo>
                    <a:pt x="3" y="13"/>
                    <a:pt x="2" y="11"/>
                    <a:pt x="2" y="9"/>
                  </a:cubicBezTo>
                  <a:cubicBezTo>
                    <a:pt x="1" y="8"/>
                    <a:pt x="1" y="6"/>
                    <a:pt x="1" y="5"/>
                  </a:cubicBezTo>
                  <a:cubicBezTo>
                    <a:pt x="0" y="2"/>
                    <a:pt x="0" y="1"/>
                    <a:pt x="0" y="1"/>
                  </a:cubicBezTo>
                  <a:cubicBezTo>
                    <a:pt x="2" y="0"/>
                    <a:pt x="2" y="0"/>
                    <a:pt x="2" y="0"/>
                  </a:cubicBezTo>
                  <a:cubicBezTo>
                    <a:pt x="2" y="0"/>
                    <a:pt x="3" y="1"/>
                    <a:pt x="5" y="2"/>
                  </a:cubicBezTo>
                  <a:cubicBezTo>
                    <a:pt x="7" y="4"/>
                    <a:pt x="9" y="6"/>
                    <a:pt x="13" y="9"/>
                  </a:cubicBezTo>
                  <a:cubicBezTo>
                    <a:pt x="14" y="10"/>
                    <a:pt x="16" y="11"/>
                    <a:pt x="18" y="13"/>
                  </a:cubicBezTo>
                  <a:cubicBezTo>
                    <a:pt x="20" y="14"/>
                    <a:pt x="21" y="16"/>
                    <a:pt x="23" y="17"/>
                  </a:cubicBezTo>
                  <a:cubicBezTo>
                    <a:pt x="25" y="18"/>
                    <a:pt x="27" y="19"/>
                    <a:pt x="29" y="21"/>
                  </a:cubicBezTo>
                  <a:cubicBezTo>
                    <a:pt x="31" y="22"/>
                    <a:pt x="33" y="23"/>
                    <a:pt x="36" y="24"/>
                  </a:cubicBezTo>
                  <a:cubicBezTo>
                    <a:pt x="38" y="25"/>
                    <a:pt x="40" y="26"/>
                    <a:pt x="42" y="27"/>
                  </a:cubicBezTo>
                  <a:cubicBezTo>
                    <a:pt x="45" y="28"/>
                    <a:pt x="45" y="28"/>
                    <a:pt x="45" y="28"/>
                  </a:cubicBezTo>
                  <a:cubicBezTo>
                    <a:pt x="46" y="28"/>
                    <a:pt x="48" y="28"/>
                    <a:pt x="49" y="29"/>
                  </a:cubicBezTo>
                  <a:cubicBezTo>
                    <a:pt x="51" y="29"/>
                    <a:pt x="53" y="29"/>
                    <a:pt x="55" y="30"/>
                  </a:cubicBezTo>
                  <a:cubicBezTo>
                    <a:pt x="57" y="30"/>
                    <a:pt x="59" y="30"/>
                    <a:pt x="61" y="31"/>
                  </a:cubicBezTo>
                  <a:cubicBezTo>
                    <a:pt x="65" y="31"/>
                    <a:pt x="69" y="31"/>
                    <a:pt x="71" y="31"/>
                  </a:cubicBezTo>
                  <a:cubicBezTo>
                    <a:pt x="74" y="31"/>
                    <a:pt x="75" y="31"/>
                    <a:pt x="75" y="31"/>
                  </a:cubicBezTo>
                  <a:lnTo>
                    <a:pt x="76" y="3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0" name="Freeform 369"/>
            <p:cNvSpPr/>
            <p:nvPr/>
          </p:nvSpPr>
          <p:spPr bwMode="auto">
            <a:xfrm>
              <a:off x="7891463" y="6461125"/>
              <a:ext cx="161925" cy="87313"/>
            </a:xfrm>
            <a:custGeom>
              <a:avLst/>
              <a:gdLst>
                <a:gd name="T0" fmla="*/ 157 w 157"/>
                <a:gd name="T1" fmla="*/ 59 h 85"/>
                <a:gd name="T2" fmla="*/ 150 w 157"/>
                <a:gd name="T3" fmla="*/ 64 h 85"/>
                <a:gd name="T4" fmla="*/ 142 w 157"/>
                <a:gd name="T5" fmla="*/ 70 h 85"/>
                <a:gd name="T6" fmla="*/ 131 w 157"/>
                <a:gd name="T7" fmla="*/ 76 h 85"/>
                <a:gd name="T8" fmla="*/ 116 w 157"/>
                <a:gd name="T9" fmla="*/ 81 h 85"/>
                <a:gd name="T10" fmla="*/ 99 w 157"/>
                <a:gd name="T11" fmla="*/ 84 h 85"/>
                <a:gd name="T12" fmla="*/ 90 w 157"/>
                <a:gd name="T13" fmla="*/ 85 h 85"/>
                <a:gd name="T14" fmla="*/ 80 w 157"/>
                <a:gd name="T15" fmla="*/ 84 h 85"/>
                <a:gd name="T16" fmla="*/ 70 w 157"/>
                <a:gd name="T17" fmla="*/ 82 h 85"/>
                <a:gd name="T18" fmla="*/ 60 w 157"/>
                <a:gd name="T19" fmla="*/ 79 h 85"/>
                <a:gd name="T20" fmla="*/ 51 w 157"/>
                <a:gd name="T21" fmla="*/ 75 h 85"/>
                <a:gd name="T22" fmla="*/ 42 w 157"/>
                <a:gd name="T23" fmla="*/ 70 h 85"/>
                <a:gd name="T24" fmla="*/ 28 w 157"/>
                <a:gd name="T25" fmla="*/ 58 h 85"/>
                <a:gd name="T26" fmla="*/ 17 w 157"/>
                <a:gd name="T27" fmla="*/ 44 h 85"/>
                <a:gd name="T28" fmla="*/ 9 w 157"/>
                <a:gd name="T29" fmla="*/ 31 h 85"/>
                <a:gd name="T30" fmla="*/ 6 w 157"/>
                <a:gd name="T31" fmla="*/ 25 h 85"/>
                <a:gd name="T32" fmla="*/ 5 w 157"/>
                <a:gd name="T33" fmla="*/ 19 h 85"/>
                <a:gd name="T34" fmla="*/ 2 w 157"/>
                <a:gd name="T35" fmla="*/ 9 h 85"/>
                <a:gd name="T36" fmla="*/ 0 w 157"/>
                <a:gd name="T37" fmla="*/ 1 h 85"/>
                <a:gd name="T38" fmla="*/ 2 w 157"/>
                <a:gd name="T39" fmla="*/ 0 h 85"/>
                <a:gd name="T40" fmla="*/ 8 w 157"/>
                <a:gd name="T41" fmla="*/ 6 h 85"/>
                <a:gd name="T42" fmla="*/ 14 w 157"/>
                <a:gd name="T43" fmla="*/ 13 h 85"/>
                <a:gd name="T44" fmla="*/ 22 w 157"/>
                <a:gd name="T45" fmla="*/ 22 h 85"/>
                <a:gd name="T46" fmla="*/ 32 w 157"/>
                <a:gd name="T47" fmla="*/ 32 h 85"/>
                <a:gd name="T48" fmla="*/ 43 w 157"/>
                <a:gd name="T49" fmla="*/ 41 h 85"/>
                <a:gd name="T50" fmla="*/ 55 w 157"/>
                <a:gd name="T51" fmla="*/ 49 h 85"/>
                <a:gd name="T52" fmla="*/ 62 w 157"/>
                <a:gd name="T53" fmla="*/ 53 h 85"/>
                <a:gd name="T54" fmla="*/ 66 w 157"/>
                <a:gd name="T55" fmla="*/ 54 h 85"/>
                <a:gd name="T56" fmla="*/ 69 w 157"/>
                <a:gd name="T57" fmla="*/ 56 h 85"/>
                <a:gd name="T58" fmla="*/ 76 w 157"/>
                <a:gd name="T59" fmla="*/ 58 h 85"/>
                <a:gd name="T60" fmla="*/ 84 w 157"/>
                <a:gd name="T61" fmla="*/ 60 h 85"/>
                <a:gd name="T62" fmla="*/ 99 w 157"/>
                <a:gd name="T63" fmla="*/ 62 h 85"/>
                <a:gd name="T64" fmla="*/ 113 w 157"/>
                <a:gd name="T65" fmla="*/ 62 h 85"/>
                <a:gd name="T66" fmla="*/ 127 w 157"/>
                <a:gd name="T67" fmla="*/ 62 h 85"/>
                <a:gd name="T68" fmla="*/ 138 w 157"/>
                <a:gd name="T69" fmla="*/ 60 h 85"/>
                <a:gd name="T70" fmla="*/ 147 w 157"/>
                <a:gd name="T71" fmla="*/ 59 h 85"/>
                <a:gd name="T72" fmla="*/ 156 w 157"/>
                <a:gd name="T73" fmla="*/ 57 h 85"/>
                <a:gd name="T74" fmla="*/ 157 w 157"/>
                <a:gd name="T75" fmla="*/ 5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85">
                  <a:moveTo>
                    <a:pt x="157" y="59"/>
                  </a:moveTo>
                  <a:cubicBezTo>
                    <a:pt x="157" y="59"/>
                    <a:pt x="155" y="61"/>
                    <a:pt x="150" y="64"/>
                  </a:cubicBezTo>
                  <a:cubicBezTo>
                    <a:pt x="148" y="66"/>
                    <a:pt x="145" y="68"/>
                    <a:pt x="142" y="70"/>
                  </a:cubicBezTo>
                  <a:cubicBezTo>
                    <a:pt x="139" y="72"/>
                    <a:pt x="135" y="74"/>
                    <a:pt x="131" y="76"/>
                  </a:cubicBezTo>
                  <a:cubicBezTo>
                    <a:pt x="126" y="78"/>
                    <a:pt x="122" y="80"/>
                    <a:pt x="116" y="81"/>
                  </a:cubicBezTo>
                  <a:cubicBezTo>
                    <a:pt x="111" y="83"/>
                    <a:pt x="105" y="84"/>
                    <a:pt x="99" y="84"/>
                  </a:cubicBezTo>
                  <a:cubicBezTo>
                    <a:pt x="96" y="85"/>
                    <a:pt x="93" y="85"/>
                    <a:pt x="90" y="85"/>
                  </a:cubicBezTo>
                  <a:cubicBezTo>
                    <a:pt x="86" y="85"/>
                    <a:pt x="83" y="84"/>
                    <a:pt x="80" y="84"/>
                  </a:cubicBezTo>
                  <a:cubicBezTo>
                    <a:pt x="77" y="83"/>
                    <a:pt x="73" y="83"/>
                    <a:pt x="70" y="82"/>
                  </a:cubicBezTo>
                  <a:cubicBezTo>
                    <a:pt x="60" y="79"/>
                    <a:pt x="60" y="79"/>
                    <a:pt x="60" y="79"/>
                  </a:cubicBezTo>
                  <a:cubicBezTo>
                    <a:pt x="57" y="78"/>
                    <a:pt x="54" y="77"/>
                    <a:pt x="51" y="75"/>
                  </a:cubicBezTo>
                  <a:cubicBezTo>
                    <a:pt x="48" y="73"/>
                    <a:pt x="45" y="72"/>
                    <a:pt x="42" y="70"/>
                  </a:cubicBezTo>
                  <a:cubicBezTo>
                    <a:pt x="37" y="66"/>
                    <a:pt x="32" y="62"/>
                    <a:pt x="28" y="58"/>
                  </a:cubicBezTo>
                  <a:cubicBezTo>
                    <a:pt x="24" y="53"/>
                    <a:pt x="20" y="49"/>
                    <a:pt x="17" y="44"/>
                  </a:cubicBezTo>
                  <a:cubicBezTo>
                    <a:pt x="14" y="40"/>
                    <a:pt x="12" y="35"/>
                    <a:pt x="9" y="31"/>
                  </a:cubicBezTo>
                  <a:cubicBezTo>
                    <a:pt x="8" y="29"/>
                    <a:pt x="7" y="27"/>
                    <a:pt x="6" y="25"/>
                  </a:cubicBezTo>
                  <a:cubicBezTo>
                    <a:pt x="6" y="23"/>
                    <a:pt x="5" y="21"/>
                    <a:pt x="5" y="19"/>
                  </a:cubicBezTo>
                  <a:cubicBezTo>
                    <a:pt x="3" y="15"/>
                    <a:pt x="3" y="12"/>
                    <a:pt x="2" y="9"/>
                  </a:cubicBezTo>
                  <a:cubicBezTo>
                    <a:pt x="1" y="4"/>
                    <a:pt x="0" y="1"/>
                    <a:pt x="0" y="1"/>
                  </a:cubicBezTo>
                  <a:cubicBezTo>
                    <a:pt x="2" y="0"/>
                    <a:pt x="2" y="0"/>
                    <a:pt x="2" y="0"/>
                  </a:cubicBezTo>
                  <a:cubicBezTo>
                    <a:pt x="2" y="0"/>
                    <a:pt x="4" y="3"/>
                    <a:pt x="8" y="6"/>
                  </a:cubicBezTo>
                  <a:cubicBezTo>
                    <a:pt x="9" y="8"/>
                    <a:pt x="12" y="11"/>
                    <a:pt x="14" y="13"/>
                  </a:cubicBezTo>
                  <a:cubicBezTo>
                    <a:pt x="16" y="16"/>
                    <a:pt x="19" y="19"/>
                    <a:pt x="22" y="22"/>
                  </a:cubicBezTo>
                  <a:cubicBezTo>
                    <a:pt x="25" y="25"/>
                    <a:pt x="28" y="28"/>
                    <a:pt x="32" y="32"/>
                  </a:cubicBezTo>
                  <a:cubicBezTo>
                    <a:pt x="35" y="34"/>
                    <a:pt x="39" y="38"/>
                    <a:pt x="43" y="41"/>
                  </a:cubicBezTo>
                  <a:cubicBezTo>
                    <a:pt x="47" y="44"/>
                    <a:pt x="51" y="46"/>
                    <a:pt x="55" y="49"/>
                  </a:cubicBezTo>
                  <a:cubicBezTo>
                    <a:pt x="58" y="50"/>
                    <a:pt x="60" y="51"/>
                    <a:pt x="62" y="53"/>
                  </a:cubicBezTo>
                  <a:cubicBezTo>
                    <a:pt x="66" y="54"/>
                    <a:pt x="66" y="54"/>
                    <a:pt x="66" y="54"/>
                  </a:cubicBezTo>
                  <a:cubicBezTo>
                    <a:pt x="67" y="55"/>
                    <a:pt x="68" y="55"/>
                    <a:pt x="69" y="56"/>
                  </a:cubicBezTo>
                  <a:cubicBezTo>
                    <a:pt x="76" y="58"/>
                    <a:pt x="76" y="58"/>
                    <a:pt x="76" y="58"/>
                  </a:cubicBezTo>
                  <a:cubicBezTo>
                    <a:pt x="79" y="59"/>
                    <a:pt x="81" y="59"/>
                    <a:pt x="84" y="60"/>
                  </a:cubicBezTo>
                  <a:cubicBezTo>
                    <a:pt x="89" y="61"/>
                    <a:pt x="94" y="61"/>
                    <a:pt x="99" y="62"/>
                  </a:cubicBezTo>
                  <a:cubicBezTo>
                    <a:pt x="104" y="62"/>
                    <a:pt x="109" y="63"/>
                    <a:pt x="113" y="62"/>
                  </a:cubicBezTo>
                  <a:cubicBezTo>
                    <a:pt x="118" y="62"/>
                    <a:pt x="122" y="62"/>
                    <a:pt x="127" y="62"/>
                  </a:cubicBezTo>
                  <a:cubicBezTo>
                    <a:pt x="131" y="61"/>
                    <a:pt x="135" y="61"/>
                    <a:pt x="138" y="60"/>
                  </a:cubicBezTo>
                  <a:cubicBezTo>
                    <a:pt x="142" y="59"/>
                    <a:pt x="145" y="59"/>
                    <a:pt x="147" y="59"/>
                  </a:cubicBezTo>
                  <a:cubicBezTo>
                    <a:pt x="153" y="58"/>
                    <a:pt x="156" y="57"/>
                    <a:pt x="156" y="57"/>
                  </a:cubicBezTo>
                  <a:lnTo>
                    <a:pt x="157" y="5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01" name="Oval 370"/>
          <p:cNvSpPr>
            <a:spLocks noChangeArrowheads="1"/>
          </p:cNvSpPr>
          <p:nvPr/>
        </p:nvSpPr>
        <p:spPr bwMode="auto">
          <a:xfrm>
            <a:off x="8990712" y="2214069"/>
            <a:ext cx="1118236" cy="1118236"/>
          </a:xfrm>
          <a:prstGeom prst="ellipse">
            <a:avLst/>
          </a:prstGeom>
          <a:solidFill>
            <a:srgbClr val="5EC2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450" name="组合 449"/>
          <p:cNvGrpSpPr/>
          <p:nvPr/>
        </p:nvGrpSpPr>
        <p:grpSpPr>
          <a:xfrm>
            <a:off x="9110644" y="2469134"/>
            <a:ext cx="878373" cy="646956"/>
            <a:chOff x="6265863" y="3724275"/>
            <a:chExt cx="825500" cy="608013"/>
          </a:xfrm>
        </p:grpSpPr>
        <p:sp>
          <p:nvSpPr>
            <p:cNvPr id="202" name="Freeform 371"/>
            <p:cNvSpPr/>
            <p:nvPr/>
          </p:nvSpPr>
          <p:spPr bwMode="auto">
            <a:xfrm>
              <a:off x="6265863" y="3724275"/>
              <a:ext cx="647700" cy="571500"/>
            </a:xfrm>
            <a:custGeom>
              <a:avLst/>
              <a:gdLst>
                <a:gd name="T0" fmla="*/ 408 w 408"/>
                <a:gd name="T1" fmla="*/ 271 h 360"/>
                <a:gd name="T2" fmla="*/ 71 w 408"/>
                <a:gd name="T3" fmla="*/ 360 h 360"/>
                <a:gd name="T4" fmla="*/ 0 w 408"/>
                <a:gd name="T5" fmla="*/ 89 h 360"/>
                <a:gd name="T6" fmla="*/ 337 w 408"/>
                <a:gd name="T7" fmla="*/ 0 h 360"/>
                <a:gd name="T8" fmla="*/ 408 w 408"/>
                <a:gd name="T9" fmla="*/ 271 h 360"/>
              </a:gdLst>
              <a:ahLst/>
              <a:cxnLst>
                <a:cxn ang="0">
                  <a:pos x="T0" y="T1"/>
                </a:cxn>
                <a:cxn ang="0">
                  <a:pos x="T2" y="T3"/>
                </a:cxn>
                <a:cxn ang="0">
                  <a:pos x="T4" y="T5"/>
                </a:cxn>
                <a:cxn ang="0">
                  <a:pos x="T6" y="T7"/>
                </a:cxn>
                <a:cxn ang="0">
                  <a:pos x="T8" y="T9"/>
                </a:cxn>
              </a:cxnLst>
              <a:rect l="0" t="0" r="r" b="b"/>
              <a:pathLst>
                <a:path w="408" h="360">
                  <a:moveTo>
                    <a:pt x="408" y="271"/>
                  </a:moveTo>
                  <a:lnTo>
                    <a:pt x="71" y="360"/>
                  </a:lnTo>
                  <a:lnTo>
                    <a:pt x="0" y="89"/>
                  </a:lnTo>
                  <a:lnTo>
                    <a:pt x="337" y="0"/>
                  </a:lnTo>
                  <a:lnTo>
                    <a:pt x="408" y="271"/>
                  </a:lnTo>
                  <a:close/>
                </a:path>
              </a:pathLst>
            </a:custGeom>
            <a:solidFill>
              <a:srgbClr val="D3DC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3" name="Freeform 372"/>
            <p:cNvSpPr/>
            <p:nvPr/>
          </p:nvSpPr>
          <p:spPr bwMode="auto">
            <a:xfrm>
              <a:off x="6305550" y="3765550"/>
              <a:ext cx="471488" cy="125413"/>
            </a:xfrm>
            <a:custGeom>
              <a:avLst/>
              <a:gdLst>
                <a:gd name="T0" fmla="*/ 1 w 297"/>
                <a:gd name="T1" fmla="*/ 79 h 79"/>
                <a:gd name="T2" fmla="*/ 0 w 297"/>
                <a:gd name="T3" fmla="*/ 78 h 79"/>
                <a:gd name="T4" fmla="*/ 297 w 297"/>
                <a:gd name="T5" fmla="*/ 0 h 79"/>
                <a:gd name="T6" fmla="*/ 297 w 297"/>
                <a:gd name="T7" fmla="*/ 0 h 79"/>
                <a:gd name="T8" fmla="*/ 1 w 297"/>
                <a:gd name="T9" fmla="*/ 79 h 79"/>
              </a:gdLst>
              <a:ahLst/>
              <a:cxnLst>
                <a:cxn ang="0">
                  <a:pos x="T0" y="T1"/>
                </a:cxn>
                <a:cxn ang="0">
                  <a:pos x="T2" y="T3"/>
                </a:cxn>
                <a:cxn ang="0">
                  <a:pos x="T4" y="T5"/>
                </a:cxn>
                <a:cxn ang="0">
                  <a:pos x="T6" y="T7"/>
                </a:cxn>
                <a:cxn ang="0">
                  <a:pos x="T8" y="T9"/>
                </a:cxn>
              </a:cxnLst>
              <a:rect l="0" t="0" r="r" b="b"/>
              <a:pathLst>
                <a:path w="297" h="79">
                  <a:moveTo>
                    <a:pt x="1" y="79"/>
                  </a:moveTo>
                  <a:lnTo>
                    <a:pt x="0" y="78"/>
                  </a:lnTo>
                  <a:lnTo>
                    <a:pt x="297" y="0"/>
                  </a:lnTo>
                  <a:lnTo>
                    <a:pt x="297" y="0"/>
                  </a:lnTo>
                  <a:lnTo>
                    <a:pt x="1" y="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4" name="Freeform 373"/>
            <p:cNvSpPr/>
            <p:nvPr/>
          </p:nvSpPr>
          <p:spPr bwMode="auto">
            <a:xfrm>
              <a:off x="6313488" y="3790950"/>
              <a:ext cx="471488" cy="127000"/>
            </a:xfrm>
            <a:custGeom>
              <a:avLst/>
              <a:gdLst>
                <a:gd name="T0" fmla="*/ 0 w 297"/>
                <a:gd name="T1" fmla="*/ 80 h 80"/>
                <a:gd name="T2" fmla="*/ 0 w 297"/>
                <a:gd name="T3" fmla="*/ 78 h 80"/>
                <a:gd name="T4" fmla="*/ 296 w 297"/>
                <a:gd name="T5" fmla="*/ 0 h 80"/>
                <a:gd name="T6" fmla="*/ 297 w 297"/>
                <a:gd name="T7" fmla="*/ 1 h 80"/>
                <a:gd name="T8" fmla="*/ 0 w 297"/>
                <a:gd name="T9" fmla="*/ 80 h 80"/>
              </a:gdLst>
              <a:ahLst/>
              <a:cxnLst>
                <a:cxn ang="0">
                  <a:pos x="T0" y="T1"/>
                </a:cxn>
                <a:cxn ang="0">
                  <a:pos x="T2" y="T3"/>
                </a:cxn>
                <a:cxn ang="0">
                  <a:pos x="T4" y="T5"/>
                </a:cxn>
                <a:cxn ang="0">
                  <a:pos x="T6" y="T7"/>
                </a:cxn>
                <a:cxn ang="0">
                  <a:pos x="T8" y="T9"/>
                </a:cxn>
              </a:cxnLst>
              <a:rect l="0" t="0" r="r" b="b"/>
              <a:pathLst>
                <a:path w="297" h="80">
                  <a:moveTo>
                    <a:pt x="0" y="80"/>
                  </a:moveTo>
                  <a:lnTo>
                    <a:pt x="0" y="78"/>
                  </a:lnTo>
                  <a:lnTo>
                    <a:pt x="296" y="0"/>
                  </a:lnTo>
                  <a:lnTo>
                    <a:pt x="297" y="1"/>
                  </a:lnTo>
                  <a:lnTo>
                    <a:pt x="0" y="8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5" name="Freeform 374"/>
            <p:cNvSpPr/>
            <p:nvPr/>
          </p:nvSpPr>
          <p:spPr bwMode="auto">
            <a:xfrm>
              <a:off x="6319838" y="3816350"/>
              <a:ext cx="471488" cy="127000"/>
            </a:xfrm>
            <a:custGeom>
              <a:avLst/>
              <a:gdLst>
                <a:gd name="T0" fmla="*/ 0 w 297"/>
                <a:gd name="T1" fmla="*/ 80 h 80"/>
                <a:gd name="T2" fmla="*/ 0 w 297"/>
                <a:gd name="T3" fmla="*/ 79 h 80"/>
                <a:gd name="T4" fmla="*/ 297 w 297"/>
                <a:gd name="T5" fmla="*/ 0 h 80"/>
                <a:gd name="T6" fmla="*/ 297 w 297"/>
                <a:gd name="T7" fmla="*/ 2 h 80"/>
                <a:gd name="T8" fmla="*/ 0 w 297"/>
                <a:gd name="T9" fmla="*/ 80 h 80"/>
              </a:gdLst>
              <a:ahLst/>
              <a:cxnLst>
                <a:cxn ang="0">
                  <a:pos x="T0" y="T1"/>
                </a:cxn>
                <a:cxn ang="0">
                  <a:pos x="T2" y="T3"/>
                </a:cxn>
                <a:cxn ang="0">
                  <a:pos x="T4" y="T5"/>
                </a:cxn>
                <a:cxn ang="0">
                  <a:pos x="T6" y="T7"/>
                </a:cxn>
                <a:cxn ang="0">
                  <a:pos x="T8" y="T9"/>
                </a:cxn>
              </a:cxnLst>
              <a:rect l="0" t="0" r="r" b="b"/>
              <a:pathLst>
                <a:path w="297" h="80">
                  <a:moveTo>
                    <a:pt x="0" y="80"/>
                  </a:moveTo>
                  <a:lnTo>
                    <a:pt x="0" y="79"/>
                  </a:lnTo>
                  <a:lnTo>
                    <a:pt x="297" y="0"/>
                  </a:lnTo>
                  <a:lnTo>
                    <a:pt x="297" y="2"/>
                  </a:lnTo>
                  <a:lnTo>
                    <a:pt x="0" y="8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6" name="Freeform 375"/>
            <p:cNvSpPr/>
            <p:nvPr/>
          </p:nvSpPr>
          <p:spPr bwMode="auto">
            <a:xfrm>
              <a:off x="6326188" y="3843338"/>
              <a:ext cx="471488" cy="125413"/>
            </a:xfrm>
            <a:custGeom>
              <a:avLst/>
              <a:gdLst>
                <a:gd name="T0" fmla="*/ 1 w 297"/>
                <a:gd name="T1" fmla="*/ 79 h 79"/>
                <a:gd name="T2" fmla="*/ 0 w 297"/>
                <a:gd name="T3" fmla="*/ 78 h 79"/>
                <a:gd name="T4" fmla="*/ 297 w 297"/>
                <a:gd name="T5" fmla="*/ 0 h 79"/>
                <a:gd name="T6" fmla="*/ 297 w 297"/>
                <a:gd name="T7" fmla="*/ 1 h 79"/>
                <a:gd name="T8" fmla="*/ 1 w 297"/>
                <a:gd name="T9" fmla="*/ 79 h 79"/>
              </a:gdLst>
              <a:ahLst/>
              <a:cxnLst>
                <a:cxn ang="0">
                  <a:pos x="T0" y="T1"/>
                </a:cxn>
                <a:cxn ang="0">
                  <a:pos x="T2" y="T3"/>
                </a:cxn>
                <a:cxn ang="0">
                  <a:pos x="T4" y="T5"/>
                </a:cxn>
                <a:cxn ang="0">
                  <a:pos x="T6" y="T7"/>
                </a:cxn>
                <a:cxn ang="0">
                  <a:pos x="T8" y="T9"/>
                </a:cxn>
              </a:cxnLst>
              <a:rect l="0" t="0" r="r" b="b"/>
              <a:pathLst>
                <a:path w="297" h="79">
                  <a:moveTo>
                    <a:pt x="1" y="79"/>
                  </a:moveTo>
                  <a:lnTo>
                    <a:pt x="0" y="78"/>
                  </a:lnTo>
                  <a:lnTo>
                    <a:pt x="297" y="0"/>
                  </a:lnTo>
                  <a:lnTo>
                    <a:pt x="297" y="1"/>
                  </a:lnTo>
                  <a:lnTo>
                    <a:pt x="1" y="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7" name="Freeform 376"/>
            <p:cNvSpPr/>
            <p:nvPr/>
          </p:nvSpPr>
          <p:spPr bwMode="auto">
            <a:xfrm>
              <a:off x="6334125" y="3870325"/>
              <a:ext cx="471488" cy="123825"/>
            </a:xfrm>
            <a:custGeom>
              <a:avLst/>
              <a:gdLst>
                <a:gd name="T0" fmla="*/ 0 w 297"/>
                <a:gd name="T1" fmla="*/ 78 h 78"/>
                <a:gd name="T2" fmla="*/ 0 w 297"/>
                <a:gd name="T3" fmla="*/ 78 h 78"/>
                <a:gd name="T4" fmla="*/ 296 w 297"/>
                <a:gd name="T5" fmla="*/ 0 h 78"/>
                <a:gd name="T6" fmla="*/ 297 w 297"/>
                <a:gd name="T7" fmla="*/ 0 h 78"/>
                <a:gd name="T8" fmla="*/ 0 w 297"/>
                <a:gd name="T9" fmla="*/ 78 h 78"/>
              </a:gdLst>
              <a:ahLst/>
              <a:cxnLst>
                <a:cxn ang="0">
                  <a:pos x="T0" y="T1"/>
                </a:cxn>
                <a:cxn ang="0">
                  <a:pos x="T2" y="T3"/>
                </a:cxn>
                <a:cxn ang="0">
                  <a:pos x="T4" y="T5"/>
                </a:cxn>
                <a:cxn ang="0">
                  <a:pos x="T6" y="T7"/>
                </a:cxn>
                <a:cxn ang="0">
                  <a:pos x="T8" y="T9"/>
                </a:cxn>
              </a:cxnLst>
              <a:rect l="0" t="0" r="r" b="b"/>
              <a:pathLst>
                <a:path w="297" h="78">
                  <a:moveTo>
                    <a:pt x="0" y="78"/>
                  </a:moveTo>
                  <a:lnTo>
                    <a:pt x="0" y="78"/>
                  </a:lnTo>
                  <a:lnTo>
                    <a:pt x="296" y="0"/>
                  </a:lnTo>
                  <a:lnTo>
                    <a:pt x="297" y="0"/>
                  </a:lnTo>
                  <a:lnTo>
                    <a:pt x="0" y="7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8" name="Freeform 377"/>
            <p:cNvSpPr/>
            <p:nvPr/>
          </p:nvSpPr>
          <p:spPr bwMode="auto">
            <a:xfrm>
              <a:off x="6338888" y="3895725"/>
              <a:ext cx="473075" cy="125413"/>
            </a:xfrm>
            <a:custGeom>
              <a:avLst/>
              <a:gdLst>
                <a:gd name="T0" fmla="*/ 1 w 298"/>
                <a:gd name="T1" fmla="*/ 79 h 79"/>
                <a:gd name="T2" fmla="*/ 0 w 298"/>
                <a:gd name="T3" fmla="*/ 78 h 79"/>
                <a:gd name="T4" fmla="*/ 298 w 298"/>
                <a:gd name="T5" fmla="*/ 0 h 79"/>
                <a:gd name="T6" fmla="*/ 298 w 298"/>
                <a:gd name="T7" fmla="*/ 1 h 79"/>
                <a:gd name="T8" fmla="*/ 1 w 298"/>
                <a:gd name="T9" fmla="*/ 79 h 79"/>
              </a:gdLst>
              <a:ahLst/>
              <a:cxnLst>
                <a:cxn ang="0">
                  <a:pos x="T0" y="T1"/>
                </a:cxn>
                <a:cxn ang="0">
                  <a:pos x="T2" y="T3"/>
                </a:cxn>
                <a:cxn ang="0">
                  <a:pos x="T4" y="T5"/>
                </a:cxn>
                <a:cxn ang="0">
                  <a:pos x="T6" y="T7"/>
                </a:cxn>
                <a:cxn ang="0">
                  <a:pos x="T8" y="T9"/>
                </a:cxn>
              </a:cxnLst>
              <a:rect l="0" t="0" r="r" b="b"/>
              <a:pathLst>
                <a:path w="298" h="79">
                  <a:moveTo>
                    <a:pt x="1" y="79"/>
                  </a:moveTo>
                  <a:lnTo>
                    <a:pt x="0" y="78"/>
                  </a:lnTo>
                  <a:lnTo>
                    <a:pt x="298" y="0"/>
                  </a:lnTo>
                  <a:lnTo>
                    <a:pt x="298" y="1"/>
                  </a:lnTo>
                  <a:lnTo>
                    <a:pt x="1" y="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9" name="Freeform 378"/>
            <p:cNvSpPr/>
            <p:nvPr/>
          </p:nvSpPr>
          <p:spPr bwMode="auto">
            <a:xfrm>
              <a:off x="6346825" y="3921125"/>
              <a:ext cx="471488" cy="125413"/>
            </a:xfrm>
            <a:custGeom>
              <a:avLst/>
              <a:gdLst>
                <a:gd name="T0" fmla="*/ 0 w 297"/>
                <a:gd name="T1" fmla="*/ 79 h 79"/>
                <a:gd name="T2" fmla="*/ 0 w 297"/>
                <a:gd name="T3" fmla="*/ 78 h 79"/>
                <a:gd name="T4" fmla="*/ 297 w 297"/>
                <a:gd name="T5" fmla="*/ 0 h 79"/>
                <a:gd name="T6" fmla="*/ 297 w 297"/>
                <a:gd name="T7" fmla="*/ 1 h 79"/>
                <a:gd name="T8" fmla="*/ 0 w 297"/>
                <a:gd name="T9" fmla="*/ 79 h 79"/>
              </a:gdLst>
              <a:ahLst/>
              <a:cxnLst>
                <a:cxn ang="0">
                  <a:pos x="T0" y="T1"/>
                </a:cxn>
                <a:cxn ang="0">
                  <a:pos x="T2" y="T3"/>
                </a:cxn>
                <a:cxn ang="0">
                  <a:pos x="T4" y="T5"/>
                </a:cxn>
                <a:cxn ang="0">
                  <a:pos x="T6" y="T7"/>
                </a:cxn>
                <a:cxn ang="0">
                  <a:pos x="T8" y="T9"/>
                </a:cxn>
              </a:cxnLst>
              <a:rect l="0" t="0" r="r" b="b"/>
              <a:pathLst>
                <a:path w="297" h="79">
                  <a:moveTo>
                    <a:pt x="0" y="79"/>
                  </a:moveTo>
                  <a:lnTo>
                    <a:pt x="0" y="78"/>
                  </a:lnTo>
                  <a:lnTo>
                    <a:pt x="297" y="0"/>
                  </a:lnTo>
                  <a:lnTo>
                    <a:pt x="297" y="1"/>
                  </a:lnTo>
                  <a:lnTo>
                    <a:pt x="0" y="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0" name="Freeform 379"/>
            <p:cNvSpPr/>
            <p:nvPr/>
          </p:nvSpPr>
          <p:spPr bwMode="auto">
            <a:xfrm>
              <a:off x="6354763" y="3946525"/>
              <a:ext cx="471488" cy="127000"/>
            </a:xfrm>
            <a:custGeom>
              <a:avLst/>
              <a:gdLst>
                <a:gd name="T0" fmla="*/ 0 w 297"/>
                <a:gd name="T1" fmla="*/ 80 h 80"/>
                <a:gd name="T2" fmla="*/ 0 w 297"/>
                <a:gd name="T3" fmla="*/ 79 h 80"/>
                <a:gd name="T4" fmla="*/ 296 w 297"/>
                <a:gd name="T5" fmla="*/ 0 h 80"/>
                <a:gd name="T6" fmla="*/ 297 w 297"/>
                <a:gd name="T7" fmla="*/ 2 h 80"/>
                <a:gd name="T8" fmla="*/ 0 w 297"/>
                <a:gd name="T9" fmla="*/ 80 h 80"/>
              </a:gdLst>
              <a:ahLst/>
              <a:cxnLst>
                <a:cxn ang="0">
                  <a:pos x="T0" y="T1"/>
                </a:cxn>
                <a:cxn ang="0">
                  <a:pos x="T2" y="T3"/>
                </a:cxn>
                <a:cxn ang="0">
                  <a:pos x="T4" y="T5"/>
                </a:cxn>
                <a:cxn ang="0">
                  <a:pos x="T6" y="T7"/>
                </a:cxn>
                <a:cxn ang="0">
                  <a:pos x="T8" y="T9"/>
                </a:cxn>
              </a:cxnLst>
              <a:rect l="0" t="0" r="r" b="b"/>
              <a:pathLst>
                <a:path w="297" h="80">
                  <a:moveTo>
                    <a:pt x="0" y="80"/>
                  </a:moveTo>
                  <a:lnTo>
                    <a:pt x="0" y="79"/>
                  </a:lnTo>
                  <a:lnTo>
                    <a:pt x="296" y="0"/>
                  </a:lnTo>
                  <a:lnTo>
                    <a:pt x="297" y="2"/>
                  </a:lnTo>
                  <a:lnTo>
                    <a:pt x="0" y="8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1" name="Freeform 380"/>
            <p:cNvSpPr/>
            <p:nvPr/>
          </p:nvSpPr>
          <p:spPr bwMode="auto">
            <a:xfrm>
              <a:off x="6361113" y="3973513"/>
              <a:ext cx="471488" cy="125413"/>
            </a:xfrm>
            <a:custGeom>
              <a:avLst/>
              <a:gdLst>
                <a:gd name="T0" fmla="*/ 0 w 297"/>
                <a:gd name="T1" fmla="*/ 79 h 79"/>
                <a:gd name="T2" fmla="*/ 0 w 297"/>
                <a:gd name="T3" fmla="*/ 78 h 79"/>
                <a:gd name="T4" fmla="*/ 297 w 297"/>
                <a:gd name="T5" fmla="*/ 0 h 79"/>
                <a:gd name="T6" fmla="*/ 297 w 297"/>
                <a:gd name="T7" fmla="*/ 1 h 79"/>
                <a:gd name="T8" fmla="*/ 0 w 297"/>
                <a:gd name="T9" fmla="*/ 79 h 79"/>
              </a:gdLst>
              <a:ahLst/>
              <a:cxnLst>
                <a:cxn ang="0">
                  <a:pos x="T0" y="T1"/>
                </a:cxn>
                <a:cxn ang="0">
                  <a:pos x="T2" y="T3"/>
                </a:cxn>
                <a:cxn ang="0">
                  <a:pos x="T4" y="T5"/>
                </a:cxn>
                <a:cxn ang="0">
                  <a:pos x="T6" y="T7"/>
                </a:cxn>
                <a:cxn ang="0">
                  <a:pos x="T8" y="T9"/>
                </a:cxn>
              </a:cxnLst>
              <a:rect l="0" t="0" r="r" b="b"/>
              <a:pathLst>
                <a:path w="297" h="79">
                  <a:moveTo>
                    <a:pt x="0" y="79"/>
                  </a:moveTo>
                  <a:lnTo>
                    <a:pt x="0" y="78"/>
                  </a:lnTo>
                  <a:lnTo>
                    <a:pt x="297" y="0"/>
                  </a:lnTo>
                  <a:lnTo>
                    <a:pt x="297" y="1"/>
                  </a:lnTo>
                  <a:lnTo>
                    <a:pt x="0" y="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2" name="Freeform 381"/>
            <p:cNvSpPr/>
            <p:nvPr/>
          </p:nvSpPr>
          <p:spPr bwMode="auto">
            <a:xfrm>
              <a:off x="6367463" y="3998913"/>
              <a:ext cx="471488" cy="127000"/>
            </a:xfrm>
            <a:custGeom>
              <a:avLst/>
              <a:gdLst>
                <a:gd name="T0" fmla="*/ 0 w 297"/>
                <a:gd name="T1" fmla="*/ 80 h 80"/>
                <a:gd name="T2" fmla="*/ 0 w 297"/>
                <a:gd name="T3" fmla="*/ 78 h 80"/>
                <a:gd name="T4" fmla="*/ 297 w 297"/>
                <a:gd name="T5" fmla="*/ 0 h 80"/>
                <a:gd name="T6" fmla="*/ 297 w 297"/>
                <a:gd name="T7" fmla="*/ 1 h 80"/>
                <a:gd name="T8" fmla="*/ 0 w 297"/>
                <a:gd name="T9" fmla="*/ 80 h 80"/>
              </a:gdLst>
              <a:ahLst/>
              <a:cxnLst>
                <a:cxn ang="0">
                  <a:pos x="T0" y="T1"/>
                </a:cxn>
                <a:cxn ang="0">
                  <a:pos x="T2" y="T3"/>
                </a:cxn>
                <a:cxn ang="0">
                  <a:pos x="T4" y="T5"/>
                </a:cxn>
                <a:cxn ang="0">
                  <a:pos x="T6" y="T7"/>
                </a:cxn>
                <a:cxn ang="0">
                  <a:pos x="T8" y="T9"/>
                </a:cxn>
              </a:cxnLst>
              <a:rect l="0" t="0" r="r" b="b"/>
              <a:pathLst>
                <a:path w="297" h="80">
                  <a:moveTo>
                    <a:pt x="0" y="80"/>
                  </a:moveTo>
                  <a:lnTo>
                    <a:pt x="0" y="78"/>
                  </a:lnTo>
                  <a:lnTo>
                    <a:pt x="297" y="0"/>
                  </a:lnTo>
                  <a:lnTo>
                    <a:pt x="297" y="1"/>
                  </a:lnTo>
                  <a:lnTo>
                    <a:pt x="0" y="8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3" name="Freeform 382"/>
            <p:cNvSpPr/>
            <p:nvPr/>
          </p:nvSpPr>
          <p:spPr bwMode="auto">
            <a:xfrm>
              <a:off x="6375400" y="4025900"/>
              <a:ext cx="471488" cy="125413"/>
            </a:xfrm>
            <a:custGeom>
              <a:avLst/>
              <a:gdLst>
                <a:gd name="T0" fmla="*/ 0 w 297"/>
                <a:gd name="T1" fmla="*/ 79 h 79"/>
                <a:gd name="T2" fmla="*/ 0 w 297"/>
                <a:gd name="T3" fmla="*/ 78 h 79"/>
                <a:gd name="T4" fmla="*/ 296 w 297"/>
                <a:gd name="T5" fmla="*/ 0 h 79"/>
                <a:gd name="T6" fmla="*/ 297 w 297"/>
                <a:gd name="T7" fmla="*/ 1 h 79"/>
                <a:gd name="T8" fmla="*/ 0 w 297"/>
                <a:gd name="T9" fmla="*/ 79 h 79"/>
              </a:gdLst>
              <a:ahLst/>
              <a:cxnLst>
                <a:cxn ang="0">
                  <a:pos x="T0" y="T1"/>
                </a:cxn>
                <a:cxn ang="0">
                  <a:pos x="T2" y="T3"/>
                </a:cxn>
                <a:cxn ang="0">
                  <a:pos x="T4" y="T5"/>
                </a:cxn>
                <a:cxn ang="0">
                  <a:pos x="T6" y="T7"/>
                </a:cxn>
                <a:cxn ang="0">
                  <a:pos x="T8" y="T9"/>
                </a:cxn>
              </a:cxnLst>
              <a:rect l="0" t="0" r="r" b="b"/>
              <a:pathLst>
                <a:path w="297" h="79">
                  <a:moveTo>
                    <a:pt x="0" y="79"/>
                  </a:moveTo>
                  <a:lnTo>
                    <a:pt x="0" y="78"/>
                  </a:lnTo>
                  <a:lnTo>
                    <a:pt x="296" y="0"/>
                  </a:lnTo>
                  <a:lnTo>
                    <a:pt x="297" y="1"/>
                  </a:lnTo>
                  <a:lnTo>
                    <a:pt x="0" y="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4" name="Freeform 383"/>
            <p:cNvSpPr/>
            <p:nvPr/>
          </p:nvSpPr>
          <p:spPr bwMode="auto">
            <a:xfrm>
              <a:off x="6381750" y="4051300"/>
              <a:ext cx="471488" cy="125413"/>
            </a:xfrm>
            <a:custGeom>
              <a:avLst/>
              <a:gdLst>
                <a:gd name="T0" fmla="*/ 0 w 297"/>
                <a:gd name="T1" fmla="*/ 79 h 79"/>
                <a:gd name="T2" fmla="*/ 0 w 297"/>
                <a:gd name="T3" fmla="*/ 78 h 79"/>
                <a:gd name="T4" fmla="*/ 297 w 297"/>
                <a:gd name="T5" fmla="*/ 0 h 79"/>
                <a:gd name="T6" fmla="*/ 297 w 297"/>
                <a:gd name="T7" fmla="*/ 1 h 79"/>
                <a:gd name="T8" fmla="*/ 0 w 297"/>
                <a:gd name="T9" fmla="*/ 79 h 79"/>
              </a:gdLst>
              <a:ahLst/>
              <a:cxnLst>
                <a:cxn ang="0">
                  <a:pos x="T0" y="T1"/>
                </a:cxn>
                <a:cxn ang="0">
                  <a:pos x="T2" y="T3"/>
                </a:cxn>
                <a:cxn ang="0">
                  <a:pos x="T4" y="T5"/>
                </a:cxn>
                <a:cxn ang="0">
                  <a:pos x="T6" y="T7"/>
                </a:cxn>
                <a:cxn ang="0">
                  <a:pos x="T8" y="T9"/>
                </a:cxn>
              </a:cxnLst>
              <a:rect l="0" t="0" r="r" b="b"/>
              <a:pathLst>
                <a:path w="297" h="79">
                  <a:moveTo>
                    <a:pt x="0" y="79"/>
                  </a:moveTo>
                  <a:lnTo>
                    <a:pt x="0" y="78"/>
                  </a:lnTo>
                  <a:lnTo>
                    <a:pt x="297" y="0"/>
                  </a:lnTo>
                  <a:lnTo>
                    <a:pt x="297" y="1"/>
                  </a:lnTo>
                  <a:lnTo>
                    <a:pt x="0" y="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5" name="Freeform 384"/>
            <p:cNvSpPr/>
            <p:nvPr/>
          </p:nvSpPr>
          <p:spPr bwMode="auto">
            <a:xfrm>
              <a:off x="6388100" y="4078288"/>
              <a:ext cx="471488" cy="125413"/>
            </a:xfrm>
            <a:custGeom>
              <a:avLst/>
              <a:gdLst>
                <a:gd name="T0" fmla="*/ 0 w 297"/>
                <a:gd name="T1" fmla="*/ 79 h 79"/>
                <a:gd name="T2" fmla="*/ 0 w 297"/>
                <a:gd name="T3" fmla="*/ 78 h 79"/>
                <a:gd name="T4" fmla="*/ 297 w 297"/>
                <a:gd name="T5" fmla="*/ 0 h 79"/>
                <a:gd name="T6" fmla="*/ 297 w 297"/>
                <a:gd name="T7" fmla="*/ 1 h 79"/>
                <a:gd name="T8" fmla="*/ 0 w 297"/>
                <a:gd name="T9" fmla="*/ 79 h 79"/>
              </a:gdLst>
              <a:ahLst/>
              <a:cxnLst>
                <a:cxn ang="0">
                  <a:pos x="T0" y="T1"/>
                </a:cxn>
                <a:cxn ang="0">
                  <a:pos x="T2" y="T3"/>
                </a:cxn>
                <a:cxn ang="0">
                  <a:pos x="T4" y="T5"/>
                </a:cxn>
                <a:cxn ang="0">
                  <a:pos x="T6" y="T7"/>
                </a:cxn>
                <a:cxn ang="0">
                  <a:pos x="T8" y="T9"/>
                </a:cxn>
              </a:cxnLst>
              <a:rect l="0" t="0" r="r" b="b"/>
              <a:pathLst>
                <a:path w="297" h="79">
                  <a:moveTo>
                    <a:pt x="0" y="79"/>
                  </a:moveTo>
                  <a:lnTo>
                    <a:pt x="0" y="78"/>
                  </a:lnTo>
                  <a:lnTo>
                    <a:pt x="297" y="0"/>
                  </a:lnTo>
                  <a:lnTo>
                    <a:pt x="297" y="1"/>
                  </a:lnTo>
                  <a:lnTo>
                    <a:pt x="0" y="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6" name="Freeform 385"/>
            <p:cNvSpPr/>
            <p:nvPr/>
          </p:nvSpPr>
          <p:spPr bwMode="auto">
            <a:xfrm>
              <a:off x="6396038" y="4103688"/>
              <a:ext cx="471488" cy="125413"/>
            </a:xfrm>
            <a:custGeom>
              <a:avLst/>
              <a:gdLst>
                <a:gd name="T0" fmla="*/ 0 w 297"/>
                <a:gd name="T1" fmla="*/ 79 h 79"/>
                <a:gd name="T2" fmla="*/ 0 w 297"/>
                <a:gd name="T3" fmla="*/ 78 h 79"/>
                <a:gd name="T4" fmla="*/ 296 w 297"/>
                <a:gd name="T5" fmla="*/ 0 h 79"/>
                <a:gd name="T6" fmla="*/ 297 w 297"/>
                <a:gd name="T7" fmla="*/ 1 h 79"/>
                <a:gd name="T8" fmla="*/ 0 w 297"/>
                <a:gd name="T9" fmla="*/ 79 h 79"/>
              </a:gdLst>
              <a:ahLst/>
              <a:cxnLst>
                <a:cxn ang="0">
                  <a:pos x="T0" y="T1"/>
                </a:cxn>
                <a:cxn ang="0">
                  <a:pos x="T2" y="T3"/>
                </a:cxn>
                <a:cxn ang="0">
                  <a:pos x="T4" y="T5"/>
                </a:cxn>
                <a:cxn ang="0">
                  <a:pos x="T6" y="T7"/>
                </a:cxn>
                <a:cxn ang="0">
                  <a:pos x="T8" y="T9"/>
                </a:cxn>
              </a:cxnLst>
              <a:rect l="0" t="0" r="r" b="b"/>
              <a:pathLst>
                <a:path w="297" h="79">
                  <a:moveTo>
                    <a:pt x="0" y="79"/>
                  </a:moveTo>
                  <a:lnTo>
                    <a:pt x="0" y="78"/>
                  </a:lnTo>
                  <a:lnTo>
                    <a:pt x="296" y="0"/>
                  </a:lnTo>
                  <a:lnTo>
                    <a:pt x="297" y="1"/>
                  </a:lnTo>
                  <a:lnTo>
                    <a:pt x="0" y="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7" name="Freeform 386"/>
            <p:cNvSpPr/>
            <p:nvPr/>
          </p:nvSpPr>
          <p:spPr bwMode="auto">
            <a:xfrm>
              <a:off x="6669088" y="3792538"/>
              <a:ext cx="98425" cy="365125"/>
            </a:xfrm>
            <a:custGeom>
              <a:avLst/>
              <a:gdLst>
                <a:gd name="T0" fmla="*/ 62 w 62"/>
                <a:gd name="T1" fmla="*/ 230 h 230"/>
                <a:gd name="T2" fmla="*/ 0 w 62"/>
                <a:gd name="T3" fmla="*/ 1 h 230"/>
                <a:gd name="T4" fmla="*/ 2 w 62"/>
                <a:gd name="T5" fmla="*/ 0 h 230"/>
                <a:gd name="T6" fmla="*/ 62 w 62"/>
                <a:gd name="T7" fmla="*/ 230 h 230"/>
                <a:gd name="T8" fmla="*/ 62 w 62"/>
                <a:gd name="T9" fmla="*/ 230 h 230"/>
              </a:gdLst>
              <a:ahLst/>
              <a:cxnLst>
                <a:cxn ang="0">
                  <a:pos x="T0" y="T1"/>
                </a:cxn>
                <a:cxn ang="0">
                  <a:pos x="T2" y="T3"/>
                </a:cxn>
                <a:cxn ang="0">
                  <a:pos x="T4" y="T5"/>
                </a:cxn>
                <a:cxn ang="0">
                  <a:pos x="T6" y="T7"/>
                </a:cxn>
                <a:cxn ang="0">
                  <a:pos x="T8" y="T9"/>
                </a:cxn>
              </a:cxnLst>
              <a:rect l="0" t="0" r="r" b="b"/>
              <a:pathLst>
                <a:path w="62" h="230">
                  <a:moveTo>
                    <a:pt x="62" y="230"/>
                  </a:moveTo>
                  <a:lnTo>
                    <a:pt x="0" y="1"/>
                  </a:lnTo>
                  <a:lnTo>
                    <a:pt x="2" y="0"/>
                  </a:lnTo>
                  <a:lnTo>
                    <a:pt x="62" y="230"/>
                  </a:lnTo>
                  <a:lnTo>
                    <a:pt x="62" y="2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8" name="Freeform 387"/>
            <p:cNvSpPr/>
            <p:nvPr/>
          </p:nvSpPr>
          <p:spPr bwMode="auto">
            <a:xfrm>
              <a:off x="6696075" y="3786188"/>
              <a:ext cx="98425" cy="365125"/>
            </a:xfrm>
            <a:custGeom>
              <a:avLst/>
              <a:gdLst>
                <a:gd name="T0" fmla="*/ 61 w 62"/>
                <a:gd name="T1" fmla="*/ 230 h 230"/>
                <a:gd name="T2" fmla="*/ 0 w 62"/>
                <a:gd name="T3" fmla="*/ 0 h 230"/>
                <a:gd name="T4" fmla="*/ 2 w 62"/>
                <a:gd name="T5" fmla="*/ 0 h 230"/>
                <a:gd name="T6" fmla="*/ 62 w 62"/>
                <a:gd name="T7" fmla="*/ 230 h 230"/>
                <a:gd name="T8" fmla="*/ 61 w 62"/>
                <a:gd name="T9" fmla="*/ 230 h 230"/>
              </a:gdLst>
              <a:ahLst/>
              <a:cxnLst>
                <a:cxn ang="0">
                  <a:pos x="T0" y="T1"/>
                </a:cxn>
                <a:cxn ang="0">
                  <a:pos x="T2" y="T3"/>
                </a:cxn>
                <a:cxn ang="0">
                  <a:pos x="T4" y="T5"/>
                </a:cxn>
                <a:cxn ang="0">
                  <a:pos x="T6" y="T7"/>
                </a:cxn>
                <a:cxn ang="0">
                  <a:pos x="T8" y="T9"/>
                </a:cxn>
              </a:cxnLst>
              <a:rect l="0" t="0" r="r" b="b"/>
              <a:pathLst>
                <a:path w="62" h="230">
                  <a:moveTo>
                    <a:pt x="61" y="230"/>
                  </a:moveTo>
                  <a:lnTo>
                    <a:pt x="0" y="0"/>
                  </a:lnTo>
                  <a:lnTo>
                    <a:pt x="2" y="0"/>
                  </a:lnTo>
                  <a:lnTo>
                    <a:pt x="62" y="230"/>
                  </a:lnTo>
                  <a:lnTo>
                    <a:pt x="61" y="2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9" name="Freeform 388"/>
            <p:cNvSpPr/>
            <p:nvPr/>
          </p:nvSpPr>
          <p:spPr bwMode="auto">
            <a:xfrm>
              <a:off x="6723063" y="3779838"/>
              <a:ext cx="98425" cy="365125"/>
            </a:xfrm>
            <a:custGeom>
              <a:avLst/>
              <a:gdLst>
                <a:gd name="T0" fmla="*/ 61 w 62"/>
                <a:gd name="T1" fmla="*/ 230 h 230"/>
                <a:gd name="T2" fmla="*/ 0 w 62"/>
                <a:gd name="T3" fmla="*/ 0 h 230"/>
                <a:gd name="T4" fmla="*/ 1 w 62"/>
                <a:gd name="T5" fmla="*/ 0 h 230"/>
                <a:gd name="T6" fmla="*/ 62 w 62"/>
                <a:gd name="T7" fmla="*/ 229 h 230"/>
                <a:gd name="T8" fmla="*/ 61 w 62"/>
                <a:gd name="T9" fmla="*/ 230 h 230"/>
              </a:gdLst>
              <a:ahLst/>
              <a:cxnLst>
                <a:cxn ang="0">
                  <a:pos x="T0" y="T1"/>
                </a:cxn>
                <a:cxn ang="0">
                  <a:pos x="T2" y="T3"/>
                </a:cxn>
                <a:cxn ang="0">
                  <a:pos x="T4" y="T5"/>
                </a:cxn>
                <a:cxn ang="0">
                  <a:pos x="T6" y="T7"/>
                </a:cxn>
                <a:cxn ang="0">
                  <a:pos x="T8" y="T9"/>
                </a:cxn>
              </a:cxnLst>
              <a:rect l="0" t="0" r="r" b="b"/>
              <a:pathLst>
                <a:path w="62" h="230">
                  <a:moveTo>
                    <a:pt x="61" y="230"/>
                  </a:moveTo>
                  <a:lnTo>
                    <a:pt x="0" y="0"/>
                  </a:lnTo>
                  <a:lnTo>
                    <a:pt x="1" y="0"/>
                  </a:lnTo>
                  <a:lnTo>
                    <a:pt x="62" y="229"/>
                  </a:lnTo>
                  <a:lnTo>
                    <a:pt x="61" y="2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0" name="Freeform 389"/>
            <p:cNvSpPr/>
            <p:nvPr/>
          </p:nvSpPr>
          <p:spPr bwMode="auto">
            <a:xfrm>
              <a:off x="6750050" y="3771900"/>
              <a:ext cx="96838" cy="365125"/>
            </a:xfrm>
            <a:custGeom>
              <a:avLst/>
              <a:gdLst>
                <a:gd name="T0" fmla="*/ 61 w 61"/>
                <a:gd name="T1" fmla="*/ 230 h 230"/>
                <a:gd name="T2" fmla="*/ 0 w 61"/>
                <a:gd name="T3" fmla="*/ 1 h 230"/>
                <a:gd name="T4" fmla="*/ 1 w 61"/>
                <a:gd name="T5" fmla="*/ 0 h 230"/>
                <a:gd name="T6" fmla="*/ 61 w 61"/>
                <a:gd name="T7" fmla="*/ 230 h 230"/>
                <a:gd name="T8" fmla="*/ 61 w 61"/>
                <a:gd name="T9" fmla="*/ 230 h 230"/>
              </a:gdLst>
              <a:ahLst/>
              <a:cxnLst>
                <a:cxn ang="0">
                  <a:pos x="T0" y="T1"/>
                </a:cxn>
                <a:cxn ang="0">
                  <a:pos x="T2" y="T3"/>
                </a:cxn>
                <a:cxn ang="0">
                  <a:pos x="T4" y="T5"/>
                </a:cxn>
                <a:cxn ang="0">
                  <a:pos x="T6" y="T7"/>
                </a:cxn>
                <a:cxn ang="0">
                  <a:pos x="T8" y="T9"/>
                </a:cxn>
              </a:cxnLst>
              <a:rect l="0" t="0" r="r" b="b"/>
              <a:pathLst>
                <a:path w="61" h="230">
                  <a:moveTo>
                    <a:pt x="61" y="230"/>
                  </a:moveTo>
                  <a:lnTo>
                    <a:pt x="0" y="1"/>
                  </a:lnTo>
                  <a:lnTo>
                    <a:pt x="1" y="0"/>
                  </a:lnTo>
                  <a:lnTo>
                    <a:pt x="61" y="230"/>
                  </a:lnTo>
                  <a:lnTo>
                    <a:pt x="61" y="2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1" name="Freeform 390"/>
            <p:cNvSpPr/>
            <p:nvPr/>
          </p:nvSpPr>
          <p:spPr bwMode="auto">
            <a:xfrm>
              <a:off x="6775450" y="3765550"/>
              <a:ext cx="98425" cy="365125"/>
            </a:xfrm>
            <a:custGeom>
              <a:avLst/>
              <a:gdLst>
                <a:gd name="T0" fmla="*/ 61 w 62"/>
                <a:gd name="T1" fmla="*/ 230 h 230"/>
                <a:gd name="T2" fmla="*/ 0 w 62"/>
                <a:gd name="T3" fmla="*/ 0 h 230"/>
                <a:gd name="T4" fmla="*/ 2 w 62"/>
                <a:gd name="T5" fmla="*/ 0 h 230"/>
                <a:gd name="T6" fmla="*/ 62 w 62"/>
                <a:gd name="T7" fmla="*/ 230 h 230"/>
                <a:gd name="T8" fmla="*/ 61 w 62"/>
                <a:gd name="T9" fmla="*/ 230 h 230"/>
              </a:gdLst>
              <a:ahLst/>
              <a:cxnLst>
                <a:cxn ang="0">
                  <a:pos x="T0" y="T1"/>
                </a:cxn>
                <a:cxn ang="0">
                  <a:pos x="T2" y="T3"/>
                </a:cxn>
                <a:cxn ang="0">
                  <a:pos x="T4" y="T5"/>
                </a:cxn>
                <a:cxn ang="0">
                  <a:pos x="T6" y="T7"/>
                </a:cxn>
                <a:cxn ang="0">
                  <a:pos x="T8" y="T9"/>
                </a:cxn>
              </a:cxnLst>
              <a:rect l="0" t="0" r="r" b="b"/>
              <a:pathLst>
                <a:path w="62" h="230">
                  <a:moveTo>
                    <a:pt x="61" y="230"/>
                  </a:moveTo>
                  <a:lnTo>
                    <a:pt x="0" y="0"/>
                  </a:lnTo>
                  <a:lnTo>
                    <a:pt x="2" y="0"/>
                  </a:lnTo>
                  <a:lnTo>
                    <a:pt x="62" y="230"/>
                  </a:lnTo>
                  <a:lnTo>
                    <a:pt x="61" y="2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2" name="Freeform 391"/>
            <p:cNvSpPr/>
            <p:nvPr/>
          </p:nvSpPr>
          <p:spPr bwMode="auto">
            <a:xfrm>
              <a:off x="6643688" y="3800475"/>
              <a:ext cx="98425" cy="365125"/>
            </a:xfrm>
            <a:custGeom>
              <a:avLst/>
              <a:gdLst>
                <a:gd name="T0" fmla="*/ 61 w 62"/>
                <a:gd name="T1" fmla="*/ 230 h 230"/>
                <a:gd name="T2" fmla="*/ 0 w 62"/>
                <a:gd name="T3" fmla="*/ 0 h 230"/>
                <a:gd name="T4" fmla="*/ 1 w 62"/>
                <a:gd name="T5" fmla="*/ 0 h 230"/>
                <a:gd name="T6" fmla="*/ 62 w 62"/>
                <a:gd name="T7" fmla="*/ 230 h 230"/>
                <a:gd name="T8" fmla="*/ 61 w 62"/>
                <a:gd name="T9" fmla="*/ 230 h 230"/>
              </a:gdLst>
              <a:ahLst/>
              <a:cxnLst>
                <a:cxn ang="0">
                  <a:pos x="T0" y="T1"/>
                </a:cxn>
                <a:cxn ang="0">
                  <a:pos x="T2" y="T3"/>
                </a:cxn>
                <a:cxn ang="0">
                  <a:pos x="T4" y="T5"/>
                </a:cxn>
                <a:cxn ang="0">
                  <a:pos x="T6" y="T7"/>
                </a:cxn>
                <a:cxn ang="0">
                  <a:pos x="T8" y="T9"/>
                </a:cxn>
              </a:cxnLst>
              <a:rect l="0" t="0" r="r" b="b"/>
              <a:pathLst>
                <a:path w="62" h="230">
                  <a:moveTo>
                    <a:pt x="61" y="230"/>
                  </a:moveTo>
                  <a:lnTo>
                    <a:pt x="0" y="0"/>
                  </a:lnTo>
                  <a:lnTo>
                    <a:pt x="1" y="0"/>
                  </a:lnTo>
                  <a:lnTo>
                    <a:pt x="62" y="230"/>
                  </a:lnTo>
                  <a:lnTo>
                    <a:pt x="61" y="2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3" name="Freeform 392"/>
            <p:cNvSpPr/>
            <p:nvPr/>
          </p:nvSpPr>
          <p:spPr bwMode="auto">
            <a:xfrm>
              <a:off x="6618288" y="3806825"/>
              <a:ext cx="98425" cy="365125"/>
            </a:xfrm>
            <a:custGeom>
              <a:avLst/>
              <a:gdLst>
                <a:gd name="T0" fmla="*/ 60 w 62"/>
                <a:gd name="T1" fmla="*/ 230 h 230"/>
                <a:gd name="T2" fmla="*/ 0 w 62"/>
                <a:gd name="T3" fmla="*/ 0 h 230"/>
                <a:gd name="T4" fmla="*/ 1 w 62"/>
                <a:gd name="T5" fmla="*/ 0 h 230"/>
                <a:gd name="T6" fmla="*/ 62 w 62"/>
                <a:gd name="T7" fmla="*/ 230 h 230"/>
                <a:gd name="T8" fmla="*/ 60 w 62"/>
                <a:gd name="T9" fmla="*/ 230 h 230"/>
              </a:gdLst>
              <a:ahLst/>
              <a:cxnLst>
                <a:cxn ang="0">
                  <a:pos x="T0" y="T1"/>
                </a:cxn>
                <a:cxn ang="0">
                  <a:pos x="T2" y="T3"/>
                </a:cxn>
                <a:cxn ang="0">
                  <a:pos x="T4" y="T5"/>
                </a:cxn>
                <a:cxn ang="0">
                  <a:pos x="T6" y="T7"/>
                </a:cxn>
                <a:cxn ang="0">
                  <a:pos x="T8" y="T9"/>
                </a:cxn>
              </a:cxnLst>
              <a:rect l="0" t="0" r="r" b="b"/>
              <a:pathLst>
                <a:path w="62" h="230">
                  <a:moveTo>
                    <a:pt x="60" y="230"/>
                  </a:moveTo>
                  <a:lnTo>
                    <a:pt x="0" y="0"/>
                  </a:lnTo>
                  <a:lnTo>
                    <a:pt x="1" y="0"/>
                  </a:lnTo>
                  <a:lnTo>
                    <a:pt x="62" y="230"/>
                  </a:lnTo>
                  <a:lnTo>
                    <a:pt x="60" y="2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4" name="Freeform 393"/>
            <p:cNvSpPr/>
            <p:nvPr/>
          </p:nvSpPr>
          <p:spPr bwMode="auto">
            <a:xfrm>
              <a:off x="6592888" y="3813175"/>
              <a:ext cx="96838" cy="365125"/>
            </a:xfrm>
            <a:custGeom>
              <a:avLst/>
              <a:gdLst>
                <a:gd name="T0" fmla="*/ 60 w 61"/>
                <a:gd name="T1" fmla="*/ 230 h 230"/>
                <a:gd name="T2" fmla="*/ 0 w 61"/>
                <a:gd name="T3" fmla="*/ 1 h 230"/>
                <a:gd name="T4" fmla="*/ 0 w 61"/>
                <a:gd name="T5" fmla="*/ 0 h 230"/>
                <a:gd name="T6" fmla="*/ 61 w 61"/>
                <a:gd name="T7" fmla="*/ 230 h 230"/>
                <a:gd name="T8" fmla="*/ 60 w 61"/>
                <a:gd name="T9" fmla="*/ 230 h 230"/>
              </a:gdLst>
              <a:ahLst/>
              <a:cxnLst>
                <a:cxn ang="0">
                  <a:pos x="T0" y="T1"/>
                </a:cxn>
                <a:cxn ang="0">
                  <a:pos x="T2" y="T3"/>
                </a:cxn>
                <a:cxn ang="0">
                  <a:pos x="T4" y="T5"/>
                </a:cxn>
                <a:cxn ang="0">
                  <a:pos x="T6" y="T7"/>
                </a:cxn>
                <a:cxn ang="0">
                  <a:pos x="T8" y="T9"/>
                </a:cxn>
              </a:cxnLst>
              <a:rect l="0" t="0" r="r" b="b"/>
              <a:pathLst>
                <a:path w="61" h="230">
                  <a:moveTo>
                    <a:pt x="60" y="230"/>
                  </a:moveTo>
                  <a:lnTo>
                    <a:pt x="0" y="1"/>
                  </a:lnTo>
                  <a:lnTo>
                    <a:pt x="0" y="0"/>
                  </a:lnTo>
                  <a:lnTo>
                    <a:pt x="61" y="230"/>
                  </a:lnTo>
                  <a:lnTo>
                    <a:pt x="60" y="2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5" name="Freeform 394"/>
            <p:cNvSpPr/>
            <p:nvPr/>
          </p:nvSpPr>
          <p:spPr bwMode="auto">
            <a:xfrm>
              <a:off x="6565900" y="3821113"/>
              <a:ext cx="96838" cy="365125"/>
            </a:xfrm>
            <a:custGeom>
              <a:avLst/>
              <a:gdLst>
                <a:gd name="T0" fmla="*/ 61 w 61"/>
                <a:gd name="T1" fmla="*/ 230 h 230"/>
                <a:gd name="T2" fmla="*/ 0 w 61"/>
                <a:gd name="T3" fmla="*/ 0 h 230"/>
                <a:gd name="T4" fmla="*/ 1 w 61"/>
                <a:gd name="T5" fmla="*/ 0 h 230"/>
                <a:gd name="T6" fmla="*/ 61 w 61"/>
                <a:gd name="T7" fmla="*/ 230 h 230"/>
                <a:gd name="T8" fmla="*/ 61 w 61"/>
                <a:gd name="T9" fmla="*/ 230 h 230"/>
              </a:gdLst>
              <a:ahLst/>
              <a:cxnLst>
                <a:cxn ang="0">
                  <a:pos x="T0" y="T1"/>
                </a:cxn>
                <a:cxn ang="0">
                  <a:pos x="T2" y="T3"/>
                </a:cxn>
                <a:cxn ang="0">
                  <a:pos x="T4" y="T5"/>
                </a:cxn>
                <a:cxn ang="0">
                  <a:pos x="T6" y="T7"/>
                </a:cxn>
                <a:cxn ang="0">
                  <a:pos x="T8" y="T9"/>
                </a:cxn>
              </a:cxnLst>
              <a:rect l="0" t="0" r="r" b="b"/>
              <a:pathLst>
                <a:path w="61" h="230">
                  <a:moveTo>
                    <a:pt x="61" y="230"/>
                  </a:moveTo>
                  <a:lnTo>
                    <a:pt x="0" y="0"/>
                  </a:lnTo>
                  <a:lnTo>
                    <a:pt x="1" y="0"/>
                  </a:lnTo>
                  <a:lnTo>
                    <a:pt x="61" y="230"/>
                  </a:lnTo>
                  <a:lnTo>
                    <a:pt x="61" y="2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6" name="Freeform 395"/>
            <p:cNvSpPr/>
            <p:nvPr/>
          </p:nvSpPr>
          <p:spPr bwMode="auto">
            <a:xfrm>
              <a:off x="6538913" y="3829050"/>
              <a:ext cx="98425" cy="365125"/>
            </a:xfrm>
            <a:custGeom>
              <a:avLst/>
              <a:gdLst>
                <a:gd name="T0" fmla="*/ 62 w 62"/>
                <a:gd name="T1" fmla="*/ 230 h 230"/>
                <a:gd name="T2" fmla="*/ 0 w 62"/>
                <a:gd name="T3" fmla="*/ 0 h 230"/>
                <a:gd name="T4" fmla="*/ 2 w 62"/>
                <a:gd name="T5" fmla="*/ 0 h 230"/>
                <a:gd name="T6" fmla="*/ 62 w 62"/>
                <a:gd name="T7" fmla="*/ 229 h 230"/>
                <a:gd name="T8" fmla="*/ 62 w 62"/>
                <a:gd name="T9" fmla="*/ 230 h 230"/>
              </a:gdLst>
              <a:ahLst/>
              <a:cxnLst>
                <a:cxn ang="0">
                  <a:pos x="T0" y="T1"/>
                </a:cxn>
                <a:cxn ang="0">
                  <a:pos x="T2" y="T3"/>
                </a:cxn>
                <a:cxn ang="0">
                  <a:pos x="T4" y="T5"/>
                </a:cxn>
                <a:cxn ang="0">
                  <a:pos x="T6" y="T7"/>
                </a:cxn>
                <a:cxn ang="0">
                  <a:pos x="T8" y="T9"/>
                </a:cxn>
              </a:cxnLst>
              <a:rect l="0" t="0" r="r" b="b"/>
              <a:pathLst>
                <a:path w="62" h="230">
                  <a:moveTo>
                    <a:pt x="62" y="230"/>
                  </a:moveTo>
                  <a:lnTo>
                    <a:pt x="0" y="0"/>
                  </a:lnTo>
                  <a:lnTo>
                    <a:pt x="2" y="0"/>
                  </a:lnTo>
                  <a:lnTo>
                    <a:pt x="62" y="229"/>
                  </a:lnTo>
                  <a:lnTo>
                    <a:pt x="62" y="2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7" name="Freeform 396"/>
            <p:cNvSpPr/>
            <p:nvPr/>
          </p:nvSpPr>
          <p:spPr bwMode="auto">
            <a:xfrm>
              <a:off x="6513513" y="3833813"/>
              <a:ext cx="98425" cy="365125"/>
            </a:xfrm>
            <a:custGeom>
              <a:avLst/>
              <a:gdLst>
                <a:gd name="T0" fmla="*/ 61 w 62"/>
                <a:gd name="T1" fmla="*/ 230 h 230"/>
                <a:gd name="T2" fmla="*/ 0 w 62"/>
                <a:gd name="T3" fmla="*/ 1 h 230"/>
                <a:gd name="T4" fmla="*/ 1 w 62"/>
                <a:gd name="T5" fmla="*/ 0 h 230"/>
                <a:gd name="T6" fmla="*/ 62 w 62"/>
                <a:gd name="T7" fmla="*/ 230 h 230"/>
                <a:gd name="T8" fmla="*/ 61 w 62"/>
                <a:gd name="T9" fmla="*/ 230 h 230"/>
              </a:gdLst>
              <a:ahLst/>
              <a:cxnLst>
                <a:cxn ang="0">
                  <a:pos x="T0" y="T1"/>
                </a:cxn>
                <a:cxn ang="0">
                  <a:pos x="T2" y="T3"/>
                </a:cxn>
                <a:cxn ang="0">
                  <a:pos x="T4" y="T5"/>
                </a:cxn>
                <a:cxn ang="0">
                  <a:pos x="T6" y="T7"/>
                </a:cxn>
                <a:cxn ang="0">
                  <a:pos x="T8" y="T9"/>
                </a:cxn>
              </a:cxnLst>
              <a:rect l="0" t="0" r="r" b="b"/>
              <a:pathLst>
                <a:path w="62" h="230">
                  <a:moveTo>
                    <a:pt x="61" y="230"/>
                  </a:moveTo>
                  <a:lnTo>
                    <a:pt x="0" y="1"/>
                  </a:lnTo>
                  <a:lnTo>
                    <a:pt x="1" y="0"/>
                  </a:lnTo>
                  <a:lnTo>
                    <a:pt x="62" y="230"/>
                  </a:lnTo>
                  <a:lnTo>
                    <a:pt x="61" y="2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8" name="Freeform 397"/>
            <p:cNvSpPr/>
            <p:nvPr/>
          </p:nvSpPr>
          <p:spPr bwMode="auto">
            <a:xfrm>
              <a:off x="6488113" y="3841750"/>
              <a:ext cx="98425" cy="365125"/>
            </a:xfrm>
            <a:custGeom>
              <a:avLst/>
              <a:gdLst>
                <a:gd name="T0" fmla="*/ 60 w 62"/>
                <a:gd name="T1" fmla="*/ 230 h 230"/>
                <a:gd name="T2" fmla="*/ 0 w 62"/>
                <a:gd name="T3" fmla="*/ 0 h 230"/>
                <a:gd name="T4" fmla="*/ 1 w 62"/>
                <a:gd name="T5" fmla="*/ 0 h 230"/>
                <a:gd name="T6" fmla="*/ 62 w 62"/>
                <a:gd name="T7" fmla="*/ 229 h 230"/>
                <a:gd name="T8" fmla="*/ 60 w 62"/>
                <a:gd name="T9" fmla="*/ 230 h 230"/>
              </a:gdLst>
              <a:ahLst/>
              <a:cxnLst>
                <a:cxn ang="0">
                  <a:pos x="T0" y="T1"/>
                </a:cxn>
                <a:cxn ang="0">
                  <a:pos x="T2" y="T3"/>
                </a:cxn>
                <a:cxn ang="0">
                  <a:pos x="T4" y="T5"/>
                </a:cxn>
                <a:cxn ang="0">
                  <a:pos x="T6" y="T7"/>
                </a:cxn>
                <a:cxn ang="0">
                  <a:pos x="T8" y="T9"/>
                </a:cxn>
              </a:cxnLst>
              <a:rect l="0" t="0" r="r" b="b"/>
              <a:pathLst>
                <a:path w="62" h="230">
                  <a:moveTo>
                    <a:pt x="60" y="230"/>
                  </a:moveTo>
                  <a:lnTo>
                    <a:pt x="0" y="0"/>
                  </a:lnTo>
                  <a:lnTo>
                    <a:pt x="1" y="0"/>
                  </a:lnTo>
                  <a:lnTo>
                    <a:pt x="62" y="229"/>
                  </a:lnTo>
                  <a:lnTo>
                    <a:pt x="60" y="2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9" name="Freeform 398"/>
            <p:cNvSpPr/>
            <p:nvPr/>
          </p:nvSpPr>
          <p:spPr bwMode="auto">
            <a:xfrm>
              <a:off x="6461125" y="3849688"/>
              <a:ext cx="98425" cy="363538"/>
            </a:xfrm>
            <a:custGeom>
              <a:avLst/>
              <a:gdLst>
                <a:gd name="T0" fmla="*/ 61 w 62"/>
                <a:gd name="T1" fmla="*/ 229 h 229"/>
                <a:gd name="T2" fmla="*/ 0 w 62"/>
                <a:gd name="T3" fmla="*/ 0 h 229"/>
                <a:gd name="T4" fmla="*/ 1 w 62"/>
                <a:gd name="T5" fmla="*/ 0 h 229"/>
                <a:gd name="T6" fmla="*/ 62 w 62"/>
                <a:gd name="T7" fmla="*/ 229 h 229"/>
                <a:gd name="T8" fmla="*/ 61 w 62"/>
                <a:gd name="T9" fmla="*/ 229 h 229"/>
              </a:gdLst>
              <a:ahLst/>
              <a:cxnLst>
                <a:cxn ang="0">
                  <a:pos x="T0" y="T1"/>
                </a:cxn>
                <a:cxn ang="0">
                  <a:pos x="T2" y="T3"/>
                </a:cxn>
                <a:cxn ang="0">
                  <a:pos x="T4" y="T5"/>
                </a:cxn>
                <a:cxn ang="0">
                  <a:pos x="T6" y="T7"/>
                </a:cxn>
                <a:cxn ang="0">
                  <a:pos x="T8" y="T9"/>
                </a:cxn>
              </a:cxnLst>
              <a:rect l="0" t="0" r="r" b="b"/>
              <a:pathLst>
                <a:path w="62" h="229">
                  <a:moveTo>
                    <a:pt x="61" y="229"/>
                  </a:moveTo>
                  <a:lnTo>
                    <a:pt x="0" y="0"/>
                  </a:lnTo>
                  <a:lnTo>
                    <a:pt x="1" y="0"/>
                  </a:lnTo>
                  <a:lnTo>
                    <a:pt x="62" y="229"/>
                  </a:lnTo>
                  <a:lnTo>
                    <a:pt x="61" y="22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0" name="Freeform 399"/>
            <p:cNvSpPr/>
            <p:nvPr/>
          </p:nvSpPr>
          <p:spPr bwMode="auto">
            <a:xfrm>
              <a:off x="6435725" y="3854450"/>
              <a:ext cx="96838" cy="365125"/>
            </a:xfrm>
            <a:custGeom>
              <a:avLst/>
              <a:gdLst>
                <a:gd name="T0" fmla="*/ 61 w 61"/>
                <a:gd name="T1" fmla="*/ 230 h 230"/>
                <a:gd name="T2" fmla="*/ 0 w 61"/>
                <a:gd name="T3" fmla="*/ 1 h 230"/>
                <a:gd name="T4" fmla="*/ 1 w 61"/>
                <a:gd name="T5" fmla="*/ 0 h 230"/>
                <a:gd name="T6" fmla="*/ 61 w 61"/>
                <a:gd name="T7" fmla="*/ 230 h 230"/>
                <a:gd name="T8" fmla="*/ 61 w 61"/>
                <a:gd name="T9" fmla="*/ 230 h 230"/>
              </a:gdLst>
              <a:ahLst/>
              <a:cxnLst>
                <a:cxn ang="0">
                  <a:pos x="T0" y="T1"/>
                </a:cxn>
                <a:cxn ang="0">
                  <a:pos x="T2" y="T3"/>
                </a:cxn>
                <a:cxn ang="0">
                  <a:pos x="T4" y="T5"/>
                </a:cxn>
                <a:cxn ang="0">
                  <a:pos x="T6" y="T7"/>
                </a:cxn>
                <a:cxn ang="0">
                  <a:pos x="T8" y="T9"/>
                </a:cxn>
              </a:cxnLst>
              <a:rect l="0" t="0" r="r" b="b"/>
              <a:pathLst>
                <a:path w="61" h="230">
                  <a:moveTo>
                    <a:pt x="61" y="230"/>
                  </a:moveTo>
                  <a:lnTo>
                    <a:pt x="0" y="1"/>
                  </a:lnTo>
                  <a:lnTo>
                    <a:pt x="1" y="0"/>
                  </a:lnTo>
                  <a:lnTo>
                    <a:pt x="61" y="230"/>
                  </a:lnTo>
                  <a:lnTo>
                    <a:pt x="61" y="2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1" name="Freeform 400"/>
            <p:cNvSpPr/>
            <p:nvPr/>
          </p:nvSpPr>
          <p:spPr bwMode="auto">
            <a:xfrm>
              <a:off x="6410325" y="3862388"/>
              <a:ext cx="96838" cy="365125"/>
            </a:xfrm>
            <a:custGeom>
              <a:avLst/>
              <a:gdLst>
                <a:gd name="T0" fmla="*/ 60 w 61"/>
                <a:gd name="T1" fmla="*/ 230 h 230"/>
                <a:gd name="T2" fmla="*/ 0 w 61"/>
                <a:gd name="T3" fmla="*/ 0 h 230"/>
                <a:gd name="T4" fmla="*/ 0 w 61"/>
                <a:gd name="T5" fmla="*/ 0 h 230"/>
                <a:gd name="T6" fmla="*/ 61 w 61"/>
                <a:gd name="T7" fmla="*/ 229 h 230"/>
                <a:gd name="T8" fmla="*/ 60 w 61"/>
                <a:gd name="T9" fmla="*/ 230 h 230"/>
              </a:gdLst>
              <a:ahLst/>
              <a:cxnLst>
                <a:cxn ang="0">
                  <a:pos x="T0" y="T1"/>
                </a:cxn>
                <a:cxn ang="0">
                  <a:pos x="T2" y="T3"/>
                </a:cxn>
                <a:cxn ang="0">
                  <a:pos x="T4" y="T5"/>
                </a:cxn>
                <a:cxn ang="0">
                  <a:pos x="T6" y="T7"/>
                </a:cxn>
                <a:cxn ang="0">
                  <a:pos x="T8" y="T9"/>
                </a:cxn>
              </a:cxnLst>
              <a:rect l="0" t="0" r="r" b="b"/>
              <a:pathLst>
                <a:path w="61" h="230">
                  <a:moveTo>
                    <a:pt x="60" y="230"/>
                  </a:moveTo>
                  <a:lnTo>
                    <a:pt x="0" y="0"/>
                  </a:lnTo>
                  <a:lnTo>
                    <a:pt x="0" y="0"/>
                  </a:lnTo>
                  <a:lnTo>
                    <a:pt x="61" y="229"/>
                  </a:lnTo>
                  <a:lnTo>
                    <a:pt x="60" y="2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2" name="Freeform 401"/>
            <p:cNvSpPr/>
            <p:nvPr/>
          </p:nvSpPr>
          <p:spPr bwMode="auto">
            <a:xfrm>
              <a:off x="6383338" y="3868738"/>
              <a:ext cx="98425" cy="365125"/>
            </a:xfrm>
            <a:custGeom>
              <a:avLst/>
              <a:gdLst>
                <a:gd name="T0" fmla="*/ 61 w 62"/>
                <a:gd name="T1" fmla="*/ 230 h 230"/>
                <a:gd name="T2" fmla="*/ 0 w 62"/>
                <a:gd name="T3" fmla="*/ 1 h 230"/>
                <a:gd name="T4" fmla="*/ 1 w 62"/>
                <a:gd name="T5" fmla="*/ 0 h 230"/>
                <a:gd name="T6" fmla="*/ 62 w 62"/>
                <a:gd name="T7" fmla="*/ 230 h 230"/>
                <a:gd name="T8" fmla="*/ 61 w 62"/>
                <a:gd name="T9" fmla="*/ 230 h 230"/>
              </a:gdLst>
              <a:ahLst/>
              <a:cxnLst>
                <a:cxn ang="0">
                  <a:pos x="T0" y="T1"/>
                </a:cxn>
                <a:cxn ang="0">
                  <a:pos x="T2" y="T3"/>
                </a:cxn>
                <a:cxn ang="0">
                  <a:pos x="T4" y="T5"/>
                </a:cxn>
                <a:cxn ang="0">
                  <a:pos x="T6" y="T7"/>
                </a:cxn>
                <a:cxn ang="0">
                  <a:pos x="T8" y="T9"/>
                </a:cxn>
              </a:cxnLst>
              <a:rect l="0" t="0" r="r" b="b"/>
              <a:pathLst>
                <a:path w="62" h="230">
                  <a:moveTo>
                    <a:pt x="61" y="230"/>
                  </a:moveTo>
                  <a:lnTo>
                    <a:pt x="0" y="1"/>
                  </a:lnTo>
                  <a:lnTo>
                    <a:pt x="1" y="0"/>
                  </a:lnTo>
                  <a:lnTo>
                    <a:pt x="62" y="230"/>
                  </a:lnTo>
                  <a:lnTo>
                    <a:pt x="61" y="2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3" name="Freeform 402"/>
            <p:cNvSpPr/>
            <p:nvPr/>
          </p:nvSpPr>
          <p:spPr bwMode="auto">
            <a:xfrm>
              <a:off x="6357938" y="3875088"/>
              <a:ext cx="96838" cy="365125"/>
            </a:xfrm>
            <a:custGeom>
              <a:avLst/>
              <a:gdLst>
                <a:gd name="T0" fmla="*/ 60 w 61"/>
                <a:gd name="T1" fmla="*/ 230 h 230"/>
                <a:gd name="T2" fmla="*/ 0 w 61"/>
                <a:gd name="T3" fmla="*/ 0 h 230"/>
                <a:gd name="T4" fmla="*/ 1 w 61"/>
                <a:gd name="T5" fmla="*/ 0 h 230"/>
                <a:gd name="T6" fmla="*/ 61 w 61"/>
                <a:gd name="T7" fmla="*/ 230 h 230"/>
                <a:gd name="T8" fmla="*/ 60 w 61"/>
                <a:gd name="T9" fmla="*/ 230 h 230"/>
              </a:gdLst>
              <a:ahLst/>
              <a:cxnLst>
                <a:cxn ang="0">
                  <a:pos x="T0" y="T1"/>
                </a:cxn>
                <a:cxn ang="0">
                  <a:pos x="T2" y="T3"/>
                </a:cxn>
                <a:cxn ang="0">
                  <a:pos x="T4" y="T5"/>
                </a:cxn>
                <a:cxn ang="0">
                  <a:pos x="T6" y="T7"/>
                </a:cxn>
                <a:cxn ang="0">
                  <a:pos x="T8" y="T9"/>
                </a:cxn>
              </a:cxnLst>
              <a:rect l="0" t="0" r="r" b="b"/>
              <a:pathLst>
                <a:path w="61" h="230">
                  <a:moveTo>
                    <a:pt x="60" y="230"/>
                  </a:moveTo>
                  <a:lnTo>
                    <a:pt x="0" y="0"/>
                  </a:lnTo>
                  <a:lnTo>
                    <a:pt x="1" y="0"/>
                  </a:lnTo>
                  <a:lnTo>
                    <a:pt x="61" y="230"/>
                  </a:lnTo>
                  <a:lnTo>
                    <a:pt x="60" y="2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4" name="Freeform 403"/>
            <p:cNvSpPr/>
            <p:nvPr/>
          </p:nvSpPr>
          <p:spPr bwMode="auto">
            <a:xfrm>
              <a:off x="6330950" y="3883025"/>
              <a:ext cx="98425" cy="365125"/>
            </a:xfrm>
            <a:custGeom>
              <a:avLst/>
              <a:gdLst>
                <a:gd name="T0" fmla="*/ 61 w 62"/>
                <a:gd name="T1" fmla="*/ 230 h 230"/>
                <a:gd name="T2" fmla="*/ 0 w 62"/>
                <a:gd name="T3" fmla="*/ 0 h 230"/>
                <a:gd name="T4" fmla="*/ 2 w 62"/>
                <a:gd name="T5" fmla="*/ 0 h 230"/>
                <a:gd name="T6" fmla="*/ 62 w 62"/>
                <a:gd name="T7" fmla="*/ 229 h 230"/>
                <a:gd name="T8" fmla="*/ 61 w 62"/>
                <a:gd name="T9" fmla="*/ 230 h 230"/>
              </a:gdLst>
              <a:ahLst/>
              <a:cxnLst>
                <a:cxn ang="0">
                  <a:pos x="T0" y="T1"/>
                </a:cxn>
                <a:cxn ang="0">
                  <a:pos x="T2" y="T3"/>
                </a:cxn>
                <a:cxn ang="0">
                  <a:pos x="T4" y="T5"/>
                </a:cxn>
                <a:cxn ang="0">
                  <a:pos x="T6" y="T7"/>
                </a:cxn>
                <a:cxn ang="0">
                  <a:pos x="T8" y="T9"/>
                </a:cxn>
              </a:cxnLst>
              <a:rect l="0" t="0" r="r" b="b"/>
              <a:pathLst>
                <a:path w="62" h="230">
                  <a:moveTo>
                    <a:pt x="61" y="230"/>
                  </a:moveTo>
                  <a:lnTo>
                    <a:pt x="0" y="0"/>
                  </a:lnTo>
                  <a:lnTo>
                    <a:pt x="2" y="0"/>
                  </a:lnTo>
                  <a:lnTo>
                    <a:pt x="62" y="229"/>
                  </a:lnTo>
                  <a:lnTo>
                    <a:pt x="61" y="2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5" name="Freeform 404"/>
            <p:cNvSpPr/>
            <p:nvPr/>
          </p:nvSpPr>
          <p:spPr bwMode="auto">
            <a:xfrm>
              <a:off x="6869113" y="4138613"/>
              <a:ext cx="198438" cy="106363"/>
            </a:xfrm>
            <a:custGeom>
              <a:avLst/>
              <a:gdLst>
                <a:gd name="T0" fmla="*/ 0 w 191"/>
                <a:gd name="T1" fmla="*/ 45 h 103"/>
                <a:gd name="T2" fmla="*/ 191 w 191"/>
                <a:gd name="T3" fmla="*/ 20 h 103"/>
                <a:gd name="T4" fmla="*/ 153 w 191"/>
                <a:gd name="T5" fmla="*/ 93 h 103"/>
                <a:gd name="T6" fmla="*/ 45 w 191"/>
                <a:gd name="T7" fmla="*/ 103 h 103"/>
                <a:gd name="T8" fmla="*/ 0 w 191"/>
                <a:gd name="T9" fmla="*/ 45 h 103"/>
              </a:gdLst>
              <a:ahLst/>
              <a:cxnLst>
                <a:cxn ang="0">
                  <a:pos x="T0" y="T1"/>
                </a:cxn>
                <a:cxn ang="0">
                  <a:pos x="T2" y="T3"/>
                </a:cxn>
                <a:cxn ang="0">
                  <a:pos x="T4" y="T5"/>
                </a:cxn>
                <a:cxn ang="0">
                  <a:pos x="T6" y="T7"/>
                </a:cxn>
                <a:cxn ang="0">
                  <a:pos x="T8" y="T9"/>
                </a:cxn>
              </a:cxnLst>
              <a:rect l="0" t="0" r="r" b="b"/>
              <a:pathLst>
                <a:path w="191" h="103">
                  <a:moveTo>
                    <a:pt x="0" y="45"/>
                  </a:moveTo>
                  <a:cubicBezTo>
                    <a:pt x="0" y="45"/>
                    <a:pt x="116" y="0"/>
                    <a:pt x="191" y="20"/>
                  </a:cubicBezTo>
                  <a:cubicBezTo>
                    <a:pt x="153" y="93"/>
                    <a:pt x="153" y="93"/>
                    <a:pt x="153" y="93"/>
                  </a:cubicBezTo>
                  <a:cubicBezTo>
                    <a:pt x="45" y="103"/>
                    <a:pt x="45" y="103"/>
                    <a:pt x="45" y="103"/>
                  </a:cubicBezTo>
                  <a:lnTo>
                    <a:pt x="0" y="45"/>
                  </a:lnTo>
                  <a:close/>
                </a:path>
              </a:pathLst>
            </a:custGeom>
            <a:solidFill>
              <a:srgbClr val="1325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6" name="Freeform 405"/>
            <p:cNvSpPr/>
            <p:nvPr/>
          </p:nvSpPr>
          <p:spPr bwMode="auto">
            <a:xfrm>
              <a:off x="6872288" y="4114800"/>
              <a:ext cx="190500" cy="58738"/>
            </a:xfrm>
            <a:custGeom>
              <a:avLst/>
              <a:gdLst>
                <a:gd name="T0" fmla="*/ 0 w 184"/>
                <a:gd name="T1" fmla="*/ 28 h 57"/>
                <a:gd name="T2" fmla="*/ 97 w 184"/>
                <a:gd name="T3" fmla="*/ 2 h 57"/>
                <a:gd name="T4" fmla="*/ 136 w 184"/>
                <a:gd name="T5" fmla="*/ 0 h 57"/>
                <a:gd name="T6" fmla="*/ 157 w 184"/>
                <a:gd name="T7" fmla="*/ 2 h 57"/>
                <a:gd name="T8" fmla="*/ 170 w 184"/>
                <a:gd name="T9" fmla="*/ 4 h 57"/>
                <a:gd name="T10" fmla="*/ 150 w 184"/>
                <a:gd name="T11" fmla="*/ 38 h 57"/>
                <a:gd name="T12" fmla="*/ 111 w 184"/>
                <a:gd name="T13" fmla="*/ 48 h 57"/>
                <a:gd name="T14" fmla="*/ 59 w 184"/>
                <a:gd name="T15" fmla="*/ 55 h 57"/>
                <a:gd name="T16" fmla="*/ 33 w 184"/>
                <a:gd name="T17" fmla="*/ 56 h 57"/>
                <a:gd name="T18" fmla="*/ 14 w 184"/>
                <a:gd name="T19" fmla="*/ 51 h 57"/>
                <a:gd name="T20" fmla="*/ 0 w 184"/>
                <a:gd name="T21" fmla="*/ 2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4" h="57">
                  <a:moveTo>
                    <a:pt x="0" y="28"/>
                  </a:moveTo>
                  <a:cubicBezTo>
                    <a:pt x="28" y="6"/>
                    <a:pt x="64" y="9"/>
                    <a:pt x="97" y="2"/>
                  </a:cubicBezTo>
                  <a:cubicBezTo>
                    <a:pt x="110" y="0"/>
                    <a:pt x="123" y="0"/>
                    <a:pt x="136" y="0"/>
                  </a:cubicBezTo>
                  <a:cubicBezTo>
                    <a:pt x="143" y="1"/>
                    <a:pt x="150" y="1"/>
                    <a:pt x="157" y="2"/>
                  </a:cubicBezTo>
                  <a:cubicBezTo>
                    <a:pt x="162" y="2"/>
                    <a:pt x="167" y="2"/>
                    <a:pt x="170" y="4"/>
                  </a:cubicBezTo>
                  <a:cubicBezTo>
                    <a:pt x="184" y="16"/>
                    <a:pt x="158" y="33"/>
                    <a:pt x="150" y="38"/>
                  </a:cubicBezTo>
                  <a:cubicBezTo>
                    <a:pt x="137" y="46"/>
                    <a:pt x="126" y="46"/>
                    <a:pt x="111" y="48"/>
                  </a:cubicBezTo>
                  <a:cubicBezTo>
                    <a:pt x="94" y="51"/>
                    <a:pt x="76" y="54"/>
                    <a:pt x="59" y="55"/>
                  </a:cubicBezTo>
                  <a:cubicBezTo>
                    <a:pt x="50" y="56"/>
                    <a:pt x="42" y="57"/>
                    <a:pt x="33" y="56"/>
                  </a:cubicBezTo>
                  <a:cubicBezTo>
                    <a:pt x="27" y="55"/>
                    <a:pt x="19" y="55"/>
                    <a:pt x="14" y="51"/>
                  </a:cubicBezTo>
                  <a:cubicBezTo>
                    <a:pt x="9" y="48"/>
                    <a:pt x="1" y="36"/>
                    <a:pt x="0" y="29"/>
                  </a:cubicBezTo>
                </a:path>
              </a:pathLst>
            </a:custGeom>
            <a:solidFill>
              <a:srgbClr val="3A80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 name="Freeform 407"/>
            <p:cNvSpPr/>
            <p:nvPr/>
          </p:nvSpPr>
          <p:spPr bwMode="auto">
            <a:xfrm>
              <a:off x="6753225" y="3824288"/>
              <a:ext cx="296863" cy="361950"/>
            </a:xfrm>
            <a:custGeom>
              <a:avLst/>
              <a:gdLst>
                <a:gd name="T0" fmla="*/ 6 w 288"/>
                <a:gd name="T1" fmla="*/ 64 h 350"/>
                <a:gd name="T2" fmla="*/ 13 w 288"/>
                <a:gd name="T3" fmla="*/ 86 h 350"/>
                <a:gd name="T4" fmla="*/ 19 w 288"/>
                <a:gd name="T5" fmla="*/ 110 h 350"/>
                <a:gd name="T6" fmla="*/ 49 w 288"/>
                <a:gd name="T7" fmla="*/ 179 h 350"/>
                <a:gd name="T8" fmla="*/ 77 w 288"/>
                <a:gd name="T9" fmla="*/ 213 h 350"/>
                <a:gd name="T10" fmla="*/ 110 w 288"/>
                <a:gd name="T11" fmla="*/ 243 h 350"/>
                <a:gd name="T12" fmla="*/ 146 w 288"/>
                <a:gd name="T13" fmla="*/ 293 h 350"/>
                <a:gd name="T14" fmla="*/ 164 w 288"/>
                <a:gd name="T15" fmla="*/ 350 h 350"/>
                <a:gd name="T16" fmla="*/ 236 w 288"/>
                <a:gd name="T17" fmla="*/ 347 h 350"/>
                <a:gd name="T18" fmla="*/ 285 w 288"/>
                <a:gd name="T19" fmla="*/ 337 h 350"/>
                <a:gd name="T20" fmla="*/ 280 w 288"/>
                <a:gd name="T21" fmla="*/ 309 h 350"/>
                <a:gd name="T22" fmla="*/ 275 w 288"/>
                <a:gd name="T23" fmla="*/ 280 h 350"/>
                <a:gd name="T24" fmla="*/ 262 w 288"/>
                <a:gd name="T25" fmla="*/ 172 h 350"/>
                <a:gd name="T26" fmla="*/ 257 w 288"/>
                <a:gd name="T27" fmla="*/ 118 h 350"/>
                <a:gd name="T28" fmla="*/ 224 w 288"/>
                <a:gd name="T29" fmla="*/ 74 h 350"/>
                <a:gd name="T30" fmla="*/ 139 w 288"/>
                <a:gd name="T31" fmla="*/ 7 h 350"/>
                <a:gd name="T32" fmla="*/ 62 w 288"/>
                <a:gd name="T33" fmla="*/ 5 h 350"/>
                <a:gd name="T34" fmla="*/ 0 w 288"/>
                <a:gd name="T35" fmla="*/ 24 h 350"/>
                <a:gd name="T36" fmla="*/ 38 w 288"/>
                <a:gd name="T37" fmla="*/ 44 h 350"/>
                <a:gd name="T38" fmla="*/ 86 w 288"/>
                <a:gd name="T39" fmla="*/ 47 h 350"/>
                <a:gd name="T40" fmla="*/ 129 w 288"/>
                <a:gd name="T41" fmla="*/ 77 h 350"/>
                <a:gd name="T42" fmla="*/ 152 w 288"/>
                <a:gd name="T43" fmla="*/ 125 h 350"/>
                <a:gd name="T44" fmla="*/ 109 w 288"/>
                <a:gd name="T45" fmla="*/ 147 h 350"/>
                <a:gd name="T46" fmla="*/ 69 w 288"/>
                <a:gd name="T47" fmla="*/ 116 h 350"/>
                <a:gd name="T48" fmla="*/ 42 w 288"/>
                <a:gd name="T49" fmla="*/ 79 h 350"/>
                <a:gd name="T50" fmla="*/ 25 w 288"/>
                <a:gd name="T51" fmla="*/ 59 h 350"/>
                <a:gd name="T52" fmla="*/ 6 w 288"/>
                <a:gd name="T53" fmla="*/ 64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88" h="350">
                  <a:moveTo>
                    <a:pt x="6" y="64"/>
                  </a:moveTo>
                  <a:cubicBezTo>
                    <a:pt x="9" y="68"/>
                    <a:pt x="10" y="80"/>
                    <a:pt x="13" y="86"/>
                  </a:cubicBezTo>
                  <a:cubicBezTo>
                    <a:pt x="16" y="94"/>
                    <a:pt x="16" y="102"/>
                    <a:pt x="19" y="110"/>
                  </a:cubicBezTo>
                  <a:cubicBezTo>
                    <a:pt x="24" y="126"/>
                    <a:pt x="41" y="164"/>
                    <a:pt x="49" y="179"/>
                  </a:cubicBezTo>
                  <a:cubicBezTo>
                    <a:pt x="57" y="195"/>
                    <a:pt x="65" y="202"/>
                    <a:pt x="77" y="213"/>
                  </a:cubicBezTo>
                  <a:cubicBezTo>
                    <a:pt x="92" y="227"/>
                    <a:pt x="97" y="228"/>
                    <a:pt x="110" y="243"/>
                  </a:cubicBezTo>
                  <a:cubicBezTo>
                    <a:pt x="123" y="258"/>
                    <a:pt x="136" y="276"/>
                    <a:pt x="146" y="293"/>
                  </a:cubicBezTo>
                  <a:cubicBezTo>
                    <a:pt x="158" y="313"/>
                    <a:pt x="161" y="329"/>
                    <a:pt x="164" y="350"/>
                  </a:cubicBezTo>
                  <a:cubicBezTo>
                    <a:pt x="188" y="350"/>
                    <a:pt x="212" y="349"/>
                    <a:pt x="236" y="347"/>
                  </a:cubicBezTo>
                  <a:cubicBezTo>
                    <a:pt x="244" y="346"/>
                    <a:pt x="280" y="346"/>
                    <a:pt x="285" y="337"/>
                  </a:cubicBezTo>
                  <a:cubicBezTo>
                    <a:pt x="288" y="332"/>
                    <a:pt x="281" y="315"/>
                    <a:pt x="280" y="309"/>
                  </a:cubicBezTo>
                  <a:cubicBezTo>
                    <a:pt x="278" y="299"/>
                    <a:pt x="277" y="290"/>
                    <a:pt x="275" y="280"/>
                  </a:cubicBezTo>
                  <a:cubicBezTo>
                    <a:pt x="270" y="244"/>
                    <a:pt x="268" y="209"/>
                    <a:pt x="262" y="172"/>
                  </a:cubicBezTo>
                  <a:cubicBezTo>
                    <a:pt x="259" y="155"/>
                    <a:pt x="261" y="135"/>
                    <a:pt x="257" y="118"/>
                  </a:cubicBezTo>
                  <a:cubicBezTo>
                    <a:pt x="252" y="98"/>
                    <a:pt x="241" y="86"/>
                    <a:pt x="224" y="74"/>
                  </a:cubicBezTo>
                  <a:cubicBezTo>
                    <a:pt x="195" y="52"/>
                    <a:pt x="176" y="18"/>
                    <a:pt x="139" y="7"/>
                  </a:cubicBezTo>
                  <a:cubicBezTo>
                    <a:pt x="115" y="0"/>
                    <a:pt x="87" y="4"/>
                    <a:pt x="62" y="5"/>
                  </a:cubicBezTo>
                  <a:cubicBezTo>
                    <a:pt x="41" y="6"/>
                    <a:pt x="18" y="12"/>
                    <a:pt x="0" y="24"/>
                  </a:cubicBezTo>
                  <a:cubicBezTo>
                    <a:pt x="8" y="40"/>
                    <a:pt x="20" y="45"/>
                    <a:pt x="38" y="44"/>
                  </a:cubicBezTo>
                  <a:cubicBezTo>
                    <a:pt x="56" y="43"/>
                    <a:pt x="68" y="41"/>
                    <a:pt x="86" y="47"/>
                  </a:cubicBezTo>
                  <a:cubicBezTo>
                    <a:pt x="104" y="53"/>
                    <a:pt x="118" y="62"/>
                    <a:pt x="129" y="77"/>
                  </a:cubicBezTo>
                  <a:cubicBezTo>
                    <a:pt x="138" y="88"/>
                    <a:pt x="157" y="110"/>
                    <a:pt x="152" y="125"/>
                  </a:cubicBezTo>
                  <a:cubicBezTo>
                    <a:pt x="146" y="143"/>
                    <a:pt x="125" y="151"/>
                    <a:pt x="109" y="147"/>
                  </a:cubicBezTo>
                  <a:cubicBezTo>
                    <a:pt x="91" y="143"/>
                    <a:pt x="80" y="129"/>
                    <a:pt x="69" y="116"/>
                  </a:cubicBezTo>
                  <a:cubicBezTo>
                    <a:pt x="59" y="105"/>
                    <a:pt x="50" y="93"/>
                    <a:pt x="42" y="79"/>
                  </a:cubicBezTo>
                  <a:cubicBezTo>
                    <a:pt x="38" y="71"/>
                    <a:pt x="33" y="63"/>
                    <a:pt x="25" y="59"/>
                  </a:cubicBezTo>
                  <a:cubicBezTo>
                    <a:pt x="17" y="54"/>
                    <a:pt x="12" y="58"/>
                    <a:pt x="6" y="64"/>
                  </a:cubicBezTo>
                </a:path>
              </a:pathLst>
            </a:custGeom>
            <a:solidFill>
              <a:srgbClr val="DDB7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 name="Freeform 408"/>
            <p:cNvSpPr/>
            <p:nvPr/>
          </p:nvSpPr>
          <p:spPr bwMode="auto">
            <a:xfrm>
              <a:off x="6869113" y="4121150"/>
              <a:ext cx="206375" cy="111125"/>
            </a:xfrm>
            <a:custGeom>
              <a:avLst/>
              <a:gdLst>
                <a:gd name="T0" fmla="*/ 176 w 200"/>
                <a:gd name="T1" fmla="*/ 0 h 107"/>
                <a:gd name="T2" fmla="*/ 140 w 200"/>
                <a:gd name="T3" fmla="*/ 20 h 107"/>
                <a:gd name="T4" fmla="*/ 91 w 200"/>
                <a:gd name="T5" fmla="*/ 28 h 107"/>
                <a:gd name="T6" fmla="*/ 45 w 200"/>
                <a:gd name="T7" fmla="*/ 31 h 107"/>
                <a:gd name="T8" fmla="*/ 4 w 200"/>
                <a:gd name="T9" fmla="*/ 20 h 107"/>
                <a:gd name="T10" fmla="*/ 6 w 200"/>
                <a:gd name="T11" fmla="*/ 57 h 107"/>
                <a:gd name="T12" fmla="*/ 12 w 200"/>
                <a:gd name="T13" fmla="*/ 103 h 107"/>
                <a:gd name="T14" fmla="*/ 52 w 200"/>
                <a:gd name="T15" fmla="*/ 99 h 107"/>
                <a:gd name="T16" fmla="*/ 106 w 200"/>
                <a:gd name="T17" fmla="*/ 107 h 107"/>
                <a:gd name="T18" fmla="*/ 161 w 200"/>
                <a:gd name="T19" fmla="*/ 101 h 107"/>
                <a:gd name="T20" fmla="*/ 200 w 200"/>
                <a:gd name="T21" fmla="*/ 89 h 107"/>
                <a:gd name="T22" fmla="*/ 190 w 200"/>
                <a:gd name="T23" fmla="*/ 47 h 107"/>
                <a:gd name="T24" fmla="*/ 177 w 200"/>
                <a:gd name="T25" fmla="*/ 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07">
                  <a:moveTo>
                    <a:pt x="176" y="0"/>
                  </a:moveTo>
                  <a:cubicBezTo>
                    <a:pt x="174" y="10"/>
                    <a:pt x="148" y="18"/>
                    <a:pt x="140" y="20"/>
                  </a:cubicBezTo>
                  <a:cubicBezTo>
                    <a:pt x="124" y="23"/>
                    <a:pt x="107" y="26"/>
                    <a:pt x="91" y="28"/>
                  </a:cubicBezTo>
                  <a:cubicBezTo>
                    <a:pt x="76" y="30"/>
                    <a:pt x="60" y="31"/>
                    <a:pt x="45" y="31"/>
                  </a:cubicBezTo>
                  <a:cubicBezTo>
                    <a:pt x="33" y="31"/>
                    <a:pt x="12" y="30"/>
                    <a:pt x="4" y="20"/>
                  </a:cubicBezTo>
                  <a:cubicBezTo>
                    <a:pt x="0" y="27"/>
                    <a:pt x="6" y="48"/>
                    <a:pt x="6" y="57"/>
                  </a:cubicBezTo>
                  <a:cubicBezTo>
                    <a:pt x="6" y="72"/>
                    <a:pt x="6" y="89"/>
                    <a:pt x="12" y="103"/>
                  </a:cubicBezTo>
                  <a:cubicBezTo>
                    <a:pt x="22" y="96"/>
                    <a:pt x="41" y="99"/>
                    <a:pt x="52" y="99"/>
                  </a:cubicBezTo>
                  <a:cubicBezTo>
                    <a:pt x="70" y="101"/>
                    <a:pt x="88" y="106"/>
                    <a:pt x="106" y="107"/>
                  </a:cubicBezTo>
                  <a:cubicBezTo>
                    <a:pt x="124" y="107"/>
                    <a:pt x="143" y="106"/>
                    <a:pt x="161" y="101"/>
                  </a:cubicBezTo>
                  <a:cubicBezTo>
                    <a:pt x="174" y="99"/>
                    <a:pt x="190" y="97"/>
                    <a:pt x="200" y="89"/>
                  </a:cubicBezTo>
                  <a:cubicBezTo>
                    <a:pt x="197" y="75"/>
                    <a:pt x="194" y="61"/>
                    <a:pt x="190" y="47"/>
                  </a:cubicBezTo>
                  <a:cubicBezTo>
                    <a:pt x="186" y="34"/>
                    <a:pt x="185" y="14"/>
                    <a:pt x="177" y="3"/>
                  </a:cubicBezTo>
                </a:path>
              </a:pathLst>
            </a:custGeom>
            <a:solidFill>
              <a:srgbClr val="4C93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 name="Freeform 409"/>
            <p:cNvSpPr/>
            <p:nvPr/>
          </p:nvSpPr>
          <p:spPr bwMode="auto">
            <a:xfrm>
              <a:off x="6869113" y="4159250"/>
              <a:ext cx="222250" cy="173038"/>
            </a:xfrm>
            <a:custGeom>
              <a:avLst/>
              <a:gdLst>
                <a:gd name="T0" fmla="*/ 191 w 215"/>
                <a:gd name="T1" fmla="*/ 0 h 167"/>
                <a:gd name="T2" fmla="*/ 0 w 215"/>
                <a:gd name="T3" fmla="*/ 25 h 167"/>
                <a:gd name="T4" fmla="*/ 6 w 215"/>
                <a:gd name="T5" fmla="*/ 102 h 167"/>
                <a:gd name="T6" fmla="*/ 215 w 215"/>
                <a:gd name="T7" fmla="*/ 98 h 167"/>
                <a:gd name="T8" fmla="*/ 191 w 215"/>
                <a:gd name="T9" fmla="*/ 0 h 167"/>
              </a:gdLst>
              <a:ahLst/>
              <a:cxnLst>
                <a:cxn ang="0">
                  <a:pos x="T0" y="T1"/>
                </a:cxn>
                <a:cxn ang="0">
                  <a:pos x="T2" y="T3"/>
                </a:cxn>
                <a:cxn ang="0">
                  <a:pos x="T4" y="T5"/>
                </a:cxn>
                <a:cxn ang="0">
                  <a:pos x="T6" y="T7"/>
                </a:cxn>
                <a:cxn ang="0">
                  <a:pos x="T8" y="T9"/>
                </a:cxn>
              </a:cxnLst>
              <a:rect l="0" t="0" r="r" b="b"/>
              <a:pathLst>
                <a:path w="215" h="167">
                  <a:moveTo>
                    <a:pt x="191" y="0"/>
                  </a:moveTo>
                  <a:cubicBezTo>
                    <a:pt x="191" y="0"/>
                    <a:pt x="83" y="70"/>
                    <a:pt x="0" y="25"/>
                  </a:cubicBezTo>
                  <a:cubicBezTo>
                    <a:pt x="6" y="102"/>
                    <a:pt x="6" y="102"/>
                    <a:pt x="6" y="102"/>
                  </a:cubicBezTo>
                  <a:cubicBezTo>
                    <a:pt x="6" y="102"/>
                    <a:pt x="143" y="167"/>
                    <a:pt x="215" y="98"/>
                  </a:cubicBezTo>
                  <a:lnTo>
                    <a:pt x="191" y="0"/>
                  </a:lnTo>
                  <a:close/>
                </a:path>
              </a:pathLst>
            </a:custGeom>
            <a:solidFill>
              <a:srgbClr val="364E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 name="Freeform 410"/>
            <p:cNvSpPr/>
            <p:nvPr/>
          </p:nvSpPr>
          <p:spPr bwMode="auto">
            <a:xfrm>
              <a:off x="6884988" y="4217988"/>
              <a:ext cx="30163" cy="33338"/>
            </a:xfrm>
            <a:custGeom>
              <a:avLst/>
              <a:gdLst>
                <a:gd name="T0" fmla="*/ 23 w 30"/>
                <a:gd name="T1" fmla="*/ 30 h 33"/>
                <a:gd name="T2" fmla="*/ 4 w 30"/>
                <a:gd name="T3" fmla="*/ 23 h 33"/>
                <a:gd name="T4" fmla="*/ 7 w 30"/>
                <a:gd name="T5" fmla="*/ 3 h 33"/>
                <a:gd name="T6" fmla="*/ 25 w 30"/>
                <a:gd name="T7" fmla="*/ 10 h 33"/>
                <a:gd name="T8" fmla="*/ 23 w 30"/>
                <a:gd name="T9" fmla="*/ 30 h 33"/>
              </a:gdLst>
              <a:ahLst/>
              <a:cxnLst>
                <a:cxn ang="0">
                  <a:pos x="T0" y="T1"/>
                </a:cxn>
                <a:cxn ang="0">
                  <a:pos x="T2" y="T3"/>
                </a:cxn>
                <a:cxn ang="0">
                  <a:pos x="T4" y="T5"/>
                </a:cxn>
                <a:cxn ang="0">
                  <a:pos x="T6" y="T7"/>
                </a:cxn>
                <a:cxn ang="0">
                  <a:pos x="T8" y="T9"/>
                </a:cxn>
              </a:cxnLst>
              <a:rect l="0" t="0" r="r" b="b"/>
              <a:pathLst>
                <a:path w="30" h="33">
                  <a:moveTo>
                    <a:pt x="23" y="30"/>
                  </a:moveTo>
                  <a:cubicBezTo>
                    <a:pt x="17" y="33"/>
                    <a:pt x="9" y="30"/>
                    <a:pt x="4" y="23"/>
                  </a:cubicBezTo>
                  <a:cubicBezTo>
                    <a:pt x="0" y="15"/>
                    <a:pt x="1" y="7"/>
                    <a:pt x="7" y="3"/>
                  </a:cubicBezTo>
                  <a:cubicBezTo>
                    <a:pt x="13" y="0"/>
                    <a:pt x="21" y="3"/>
                    <a:pt x="25" y="10"/>
                  </a:cubicBezTo>
                  <a:cubicBezTo>
                    <a:pt x="30" y="18"/>
                    <a:pt x="28" y="27"/>
                    <a:pt x="23" y="30"/>
                  </a:cubicBezTo>
                  <a:close/>
                </a:path>
              </a:pathLst>
            </a:custGeom>
            <a:solidFill>
              <a:srgbClr val="1325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 name="Freeform 411"/>
            <p:cNvSpPr/>
            <p:nvPr/>
          </p:nvSpPr>
          <p:spPr bwMode="auto">
            <a:xfrm>
              <a:off x="6689725" y="3843338"/>
              <a:ext cx="63500" cy="36513"/>
            </a:xfrm>
            <a:custGeom>
              <a:avLst/>
              <a:gdLst>
                <a:gd name="T0" fmla="*/ 19 w 62"/>
                <a:gd name="T1" fmla="*/ 32 h 36"/>
                <a:gd name="T2" fmla="*/ 57 w 62"/>
                <a:gd name="T3" fmla="*/ 36 h 36"/>
                <a:gd name="T4" fmla="*/ 60 w 62"/>
                <a:gd name="T5" fmla="*/ 28 h 36"/>
                <a:gd name="T6" fmla="*/ 62 w 62"/>
                <a:gd name="T7" fmla="*/ 20 h 36"/>
                <a:gd name="T8" fmla="*/ 30 w 62"/>
                <a:gd name="T9" fmla="*/ 0 h 36"/>
                <a:gd name="T10" fmla="*/ 1 w 62"/>
                <a:gd name="T11" fmla="*/ 7 h 36"/>
                <a:gd name="T12" fmla="*/ 0 w 62"/>
                <a:gd name="T13" fmla="*/ 8 h 36"/>
                <a:gd name="T14" fmla="*/ 0 w 62"/>
                <a:gd name="T15" fmla="*/ 9 h 36"/>
                <a:gd name="T16" fmla="*/ 19 w 62"/>
                <a:gd name="T17"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6">
                  <a:moveTo>
                    <a:pt x="19" y="32"/>
                  </a:moveTo>
                  <a:cubicBezTo>
                    <a:pt x="33" y="25"/>
                    <a:pt x="57" y="36"/>
                    <a:pt x="57" y="36"/>
                  </a:cubicBezTo>
                  <a:cubicBezTo>
                    <a:pt x="60" y="28"/>
                    <a:pt x="60" y="28"/>
                    <a:pt x="60" y="28"/>
                  </a:cubicBezTo>
                  <a:cubicBezTo>
                    <a:pt x="62" y="20"/>
                    <a:pt x="62" y="20"/>
                    <a:pt x="62" y="20"/>
                  </a:cubicBezTo>
                  <a:cubicBezTo>
                    <a:pt x="62" y="20"/>
                    <a:pt x="37" y="13"/>
                    <a:pt x="30" y="0"/>
                  </a:cubicBezTo>
                  <a:cubicBezTo>
                    <a:pt x="30" y="0"/>
                    <a:pt x="14" y="12"/>
                    <a:pt x="1" y="7"/>
                  </a:cubicBezTo>
                  <a:cubicBezTo>
                    <a:pt x="0" y="8"/>
                    <a:pt x="0" y="8"/>
                    <a:pt x="0" y="8"/>
                  </a:cubicBezTo>
                  <a:cubicBezTo>
                    <a:pt x="0" y="9"/>
                    <a:pt x="0" y="9"/>
                    <a:pt x="0" y="9"/>
                  </a:cubicBezTo>
                  <a:cubicBezTo>
                    <a:pt x="14" y="13"/>
                    <a:pt x="19" y="32"/>
                    <a:pt x="19" y="32"/>
                  </a:cubicBezTo>
                  <a:close/>
                </a:path>
              </a:pathLst>
            </a:custGeom>
            <a:solidFill>
              <a:srgbClr val="CE89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 name="Freeform 412"/>
            <p:cNvSpPr/>
            <p:nvPr/>
          </p:nvSpPr>
          <p:spPr bwMode="auto">
            <a:xfrm>
              <a:off x="6689725" y="3849688"/>
              <a:ext cx="63500" cy="26988"/>
            </a:xfrm>
            <a:custGeom>
              <a:avLst/>
              <a:gdLst>
                <a:gd name="T0" fmla="*/ 21 w 61"/>
                <a:gd name="T1" fmla="*/ 20 h 27"/>
                <a:gd name="T2" fmla="*/ 58 w 61"/>
                <a:gd name="T3" fmla="*/ 27 h 27"/>
                <a:gd name="T4" fmla="*/ 60 w 61"/>
                <a:gd name="T5" fmla="*/ 22 h 27"/>
                <a:gd name="T6" fmla="*/ 61 w 61"/>
                <a:gd name="T7" fmla="*/ 17 h 27"/>
                <a:gd name="T8" fmla="*/ 28 w 61"/>
                <a:gd name="T9" fmla="*/ 0 h 27"/>
                <a:gd name="T10" fmla="*/ 0 w 61"/>
                <a:gd name="T11" fmla="*/ 1 h 27"/>
                <a:gd name="T12" fmla="*/ 0 w 61"/>
                <a:gd name="T13" fmla="*/ 2 h 27"/>
                <a:gd name="T14" fmla="*/ 0 w 61"/>
                <a:gd name="T15" fmla="*/ 2 h 27"/>
                <a:gd name="T16" fmla="*/ 21 w 61"/>
                <a:gd name="T17" fmla="*/ 2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27">
                  <a:moveTo>
                    <a:pt x="21" y="20"/>
                  </a:moveTo>
                  <a:cubicBezTo>
                    <a:pt x="33" y="17"/>
                    <a:pt x="58" y="27"/>
                    <a:pt x="58" y="27"/>
                  </a:cubicBezTo>
                  <a:cubicBezTo>
                    <a:pt x="60" y="22"/>
                    <a:pt x="60" y="22"/>
                    <a:pt x="60" y="22"/>
                  </a:cubicBezTo>
                  <a:cubicBezTo>
                    <a:pt x="61" y="17"/>
                    <a:pt x="61" y="17"/>
                    <a:pt x="61" y="17"/>
                  </a:cubicBezTo>
                  <a:cubicBezTo>
                    <a:pt x="61" y="17"/>
                    <a:pt x="36" y="10"/>
                    <a:pt x="28" y="0"/>
                  </a:cubicBezTo>
                  <a:cubicBezTo>
                    <a:pt x="28" y="0"/>
                    <a:pt x="14" y="6"/>
                    <a:pt x="0" y="1"/>
                  </a:cubicBezTo>
                  <a:cubicBezTo>
                    <a:pt x="0" y="2"/>
                    <a:pt x="0" y="2"/>
                    <a:pt x="0" y="2"/>
                  </a:cubicBezTo>
                  <a:cubicBezTo>
                    <a:pt x="0" y="2"/>
                    <a:pt x="0" y="2"/>
                    <a:pt x="0" y="2"/>
                  </a:cubicBezTo>
                  <a:cubicBezTo>
                    <a:pt x="14" y="7"/>
                    <a:pt x="21" y="20"/>
                    <a:pt x="21" y="20"/>
                  </a:cubicBezTo>
                  <a:close/>
                </a:path>
              </a:pathLst>
            </a:custGeom>
            <a:solidFill>
              <a:srgbClr val="E2A0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 name="Freeform 413"/>
            <p:cNvSpPr/>
            <p:nvPr/>
          </p:nvSpPr>
          <p:spPr bwMode="auto">
            <a:xfrm>
              <a:off x="6689725" y="3851275"/>
              <a:ext cx="61913" cy="22225"/>
            </a:xfrm>
            <a:custGeom>
              <a:avLst/>
              <a:gdLst>
                <a:gd name="T0" fmla="*/ 23 w 60"/>
                <a:gd name="T1" fmla="*/ 13 h 22"/>
                <a:gd name="T2" fmla="*/ 59 w 60"/>
                <a:gd name="T3" fmla="*/ 22 h 22"/>
                <a:gd name="T4" fmla="*/ 60 w 60"/>
                <a:gd name="T5" fmla="*/ 20 h 22"/>
                <a:gd name="T6" fmla="*/ 60 w 60"/>
                <a:gd name="T7" fmla="*/ 17 h 22"/>
                <a:gd name="T8" fmla="*/ 26 w 60"/>
                <a:gd name="T9" fmla="*/ 3 h 22"/>
                <a:gd name="T10" fmla="*/ 0 w 60"/>
                <a:gd name="T11" fmla="*/ 0 h 22"/>
                <a:gd name="T12" fmla="*/ 0 w 60"/>
                <a:gd name="T13" fmla="*/ 0 h 22"/>
                <a:gd name="T14" fmla="*/ 0 w 60"/>
                <a:gd name="T15" fmla="*/ 0 h 22"/>
                <a:gd name="T16" fmla="*/ 23 w 60"/>
                <a:gd name="T17" fmla="*/ 1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22">
                  <a:moveTo>
                    <a:pt x="23" y="13"/>
                  </a:moveTo>
                  <a:cubicBezTo>
                    <a:pt x="34" y="13"/>
                    <a:pt x="59" y="22"/>
                    <a:pt x="59" y="22"/>
                  </a:cubicBezTo>
                  <a:cubicBezTo>
                    <a:pt x="60" y="20"/>
                    <a:pt x="60" y="20"/>
                    <a:pt x="60" y="20"/>
                  </a:cubicBezTo>
                  <a:cubicBezTo>
                    <a:pt x="60" y="17"/>
                    <a:pt x="60" y="17"/>
                    <a:pt x="60" y="17"/>
                  </a:cubicBezTo>
                  <a:cubicBezTo>
                    <a:pt x="60" y="17"/>
                    <a:pt x="35" y="9"/>
                    <a:pt x="26" y="3"/>
                  </a:cubicBezTo>
                  <a:cubicBezTo>
                    <a:pt x="26" y="3"/>
                    <a:pt x="14" y="4"/>
                    <a:pt x="0" y="0"/>
                  </a:cubicBezTo>
                  <a:cubicBezTo>
                    <a:pt x="0" y="0"/>
                    <a:pt x="0" y="0"/>
                    <a:pt x="0" y="0"/>
                  </a:cubicBezTo>
                  <a:cubicBezTo>
                    <a:pt x="0" y="0"/>
                    <a:pt x="0" y="0"/>
                    <a:pt x="0" y="0"/>
                  </a:cubicBezTo>
                  <a:cubicBezTo>
                    <a:pt x="14" y="4"/>
                    <a:pt x="23" y="13"/>
                    <a:pt x="23" y="13"/>
                  </a:cubicBezTo>
                  <a:close/>
                </a:path>
              </a:pathLst>
            </a:custGeom>
            <a:solidFill>
              <a:srgbClr val="F3B4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 name="Freeform 414"/>
            <p:cNvSpPr/>
            <p:nvPr/>
          </p:nvSpPr>
          <p:spPr bwMode="auto">
            <a:xfrm>
              <a:off x="6735763" y="3852863"/>
              <a:ext cx="174625" cy="92075"/>
            </a:xfrm>
            <a:custGeom>
              <a:avLst/>
              <a:gdLst>
                <a:gd name="T0" fmla="*/ 9 w 169"/>
                <a:gd name="T1" fmla="*/ 0 h 89"/>
                <a:gd name="T2" fmla="*/ 5 w 169"/>
                <a:gd name="T3" fmla="*/ 14 h 89"/>
                <a:gd name="T4" fmla="*/ 0 w 169"/>
                <a:gd name="T5" fmla="*/ 28 h 89"/>
                <a:gd name="T6" fmla="*/ 154 w 169"/>
                <a:gd name="T7" fmla="*/ 89 h 89"/>
                <a:gd name="T8" fmla="*/ 161 w 169"/>
                <a:gd name="T9" fmla="*/ 66 h 89"/>
                <a:gd name="T10" fmla="*/ 169 w 169"/>
                <a:gd name="T11" fmla="*/ 42 h 89"/>
                <a:gd name="T12" fmla="*/ 9 w 169"/>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69" h="89">
                  <a:moveTo>
                    <a:pt x="9" y="0"/>
                  </a:moveTo>
                  <a:cubicBezTo>
                    <a:pt x="5" y="14"/>
                    <a:pt x="5" y="14"/>
                    <a:pt x="5" y="14"/>
                  </a:cubicBezTo>
                  <a:cubicBezTo>
                    <a:pt x="0" y="28"/>
                    <a:pt x="0" y="28"/>
                    <a:pt x="0" y="28"/>
                  </a:cubicBezTo>
                  <a:cubicBezTo>
                    <a:pt x="124" y="84"/>
                    <a:pt x="154" y="89"/>
                    <a:pt x="154" y="89"/>
                  </a:cubicBezTo>
                  <a:cubicBezTo>
                    <a:pt x="161" y="66"/>
                    <a:pt x="161" y="66"/>
                    <a:pt x="161" y="66"/>
                  </a:cubicBezTo>
                  <a:cubicBezTo>
                    <a:pt x="169" y="42"/>
                    <a:pt x="169" y="42"/>
                    <a:pt x="169" y="42"/>
                  </a:cubicBezTo>
                  <a:cubicBezTo>
                    <a:pt x="169" y="42"/>
                    <a:pt x="142" y="29"/>
                    <a:pt x="9" y="0"/>
                  </a:cubicBezTo>
                  <a:close/>
                </a:path>
              </a:pathLst>
            </a:custGeom>
            <a:solidFill>
              <a:srgbClr val="9950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 name="Freeform 415"/>
            <p:cNvSpPr/>
            <p:nvPr/>
          </p:nvSpPr>
          <p:spPr bwMode="auto">
            <a:xfrm>
              <a:off x="6910388" y="3902075"/>
              <a:ext cx="123825" cy="77788"/>
            </a:xfrm>
            <a:custGeom>
              <a:avLst/>
              <a:gdLst>
                <a:gd name="T0" fmla="*/ 29 w 120"/>
                <a:gd name="T1" fmla="*/ 3 h 76"/>
                <a:gd name="T2" fmla="*/ 17 w 120"/>
                <a:gd name="T3" fmla="*/ 0 h 76"/>
                <a:gd name="T4" fmla="*/ 0 w 120"/>
                <a:gd name="T5" fmla="*/ 49 h 76"/>
                <a:gd name="T6" fmla="*/ 13 w 120"/>
                <a:gd name="T7" fmla="*/ 53 h 76"/>
                <a:gd name="T8" fmla="*/ 109 w 120"/>
                <a:gd name="T9" fmla="*/ 76 h 76"/>
                <a:gd name="T10" fmla="*/ 120 w 120"/>
                <a:gd name="T11" fmla="*/ 43 h 76"/>
                <a:gd name="T12" fmla="*/ 29 w 120"/>
                <a:gd name="T13" fmla="*/ 3 h 76"/>
              </a:gdLst>
              <a:ahLst/>
              <a:cxnLst>
                <a:cxn ang="0">
                  <a:pos x="T0" y="T1"/>
                </a:cxn>
                <a:cxn ang="0">
                  <a:pos x="T2" y="T3"/>
                </a:cxn>
                <a:cxn ang="0">
                  <a:pos x="T4" y="T5"/>
                </a:cxn>
                <a:cxn ang="0">
                  <a:pos x="T6" y="T7"/>
                </a:cxn>
                <a:cxn ang="0">
                  <a:pos x="T8" y="T9"/>
                </a:cxn>
                <a:cxn ang="0">
                  <a:pos x="T10" y="T11"/>
                </a:cxn>
                <a:cxn ang="0">
                  <a:pos x="T12" y="T13"/>
                </a:cxn>
              </a:cxnLst>
              <a:rect l="0" t="0" r="r" b="b"/>
              <a:pathLst>
                <a:path w="120" h="76">
                  <a:moveTo>
                    <a:pt x="29" y="3"/>
                  </a:moveTo>
                  <a:cubicBezTo>
                    <a:pt x="25" y="2"/>
                    <a:pt x="21" y="1"/>
                    <a:pt x="17" y="0"/>
                  </a:cubicBezTo>
                  <a:cubicBezTo>
                    <a:pt x="0" y="49"/>
                    <a:pt x="0" y="49"/>
                    <a:pt x="0" y="49"/>
                  </a:cubicBezTo>
                  <a:cubicBezTo>
                    <a:pt x="4" y="51"/>
                    <a:pt x="8" y="52"/>
                    <a:pt x="13" y="53"/>
                  </a:cubicBezTo>
                  <a:cubicBezTo>
                    <a:pt x="50" y="66"/>
                    <a:pt x="85" y="74"/>
                    <a:pt x="109" y="76"/>
                  </a:cubicBezTo>
                  <a:cubicBezTo>
                    <a:pt x="120" y="43"/>
                    <a:pt x="120" y="43"/>
                    <a:pt x="120" y="43"/>
                  </a:cubicBezTo>
                  <a:cubicBezTo>
                    <a:pt x="99" y="30"/>
                    <a:pt x="67" y="16"/>
                    <a:pt x="29" y="3"/>
                  </a:cubicBezTo>
                  <a:close/>
                </a:path>
              </a:pathLst>
            </a:custGeom>
            <a:solidFill>
              <a:srgbClr val="8945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 name="Freeform 416"/>
            <p:cNvSpPr/>
            <p:nvPr/>
          </p:nvSpPr>
          <p:spPr bwMode="auto">
            <a:xfrm>
              <a:off x="6892925" y="3895725"/>
              <a:ext cx="34925" cy="57150"/>
            </a:xfrm>
            <a:custGeom>
              <a:avLst/>
              <a:gdLst>
                <a:gd name="T0" fmla="*/ 16 w 34"/>
                <a:gd name="T1" fmla="*/ 0 h 55"/>
                <a:gd name="T2" fmla="*/ 0 w 34"/>
                <a:gd name="T3" fmla="*/ 49 h 55"/>
                <a:gd name="T4" fmla="*/ 17 w 34"/>
                <a:gd name="T5" fmla="*/ 55 h 55"/>
                <a:gd name="T6" fmla="*/ 34 w 34"/>
                <a:gd name="T7" fmla="*/ 6 h 55"/>
                <a:gd name="T8" fmla="*/ 16 w 34"/>
                <a:gd name="T9" fmla="*/ 0 h 55"/>
              </a:gdLst>
              <a:ahLst/>
              <a:cxnLst>
                <a:cxn ang="0">
                  <a:pos x="T0" y="T1"/>
                </a:cxn>
                <a:cxn ang="0">
                  <a:pos x="T2" y="T3"/>
                </a:cxn>
                <a:cxn ang="0">
                  <a:pos x="T4" y="T5"/>
                </a:cxn>
                <a:cxn ang="0">
                  <a:pos x="T6" y="T7"/>
                </a:cxn>
                <a:cxn ang="0">
                  <a:pos x="T8" y="T9"/>
                </a:cxn>
              </a:cxnLst>
              <a:rect l="0" t="0" r="r" b="b"/>
              <a:pathLst>
                <a:path w="34" h="55">
                  <a:moveTo>
                    <a:pt x="16" y="0"/>
                  </a:moveTo>
                  <a:cubicBezTo>
                    <a:pt x="0" y="49"/>
                    <a:pt x="0" y="49"/>
                    <a:pt x="0" y="49"/>
                  </a:cubicBezTo>
                  <a:cubicBezTo>
                    <a:pt x="5" y="51"/>
                    <a:pt x="11" y="53"/>
                    <a:pt x="17" y="55"/>
                  </a:cubicBezTo>
                  <a:cubicBezTo>
                    <a:pt x="34" y="6"/>
                    <a:pt x="34" y="6"/>
                    <a:pt x="34" y="6"/>
                  </a:cubicBezTo>
                  <a:cubicBezTo>
                    <a:pt x="28" y="4"/>
                    <a:pt x="22" y="2"/>
                    <a:pt x="16" y="0"/>
                  </a:cubicBezTo>
                  <a:close/>
                </a:path>
              </a:pathLst>
            </a:custGeom>
            <a:solidFill>
              <a:srgbClr val="CE89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 name="Freeform 417"/>
            <p:cNvSpPr/>
            <p:nvPr/>
          </p:nvSpPr>
          <p:spPr bwMode="auto">
            <a:xfrm>
              <a:off x="7023100" y="3946525"/>
              <a:ext cx="39688" cy="36513"/>
            </a:xfrm>
            <a:custGeom>
              <a:avLst/>
              <a:gdLst>
                <a:gd name="T0" fmla="*/ 36 w 38"/>
                <a:gd name="T1" fmla="*/ 27 h 35"/>
                <a:gd name="T2" fmla="*/ 11 w 38"/>
                <a:gd name="T3" fmla="*/ 0 h 35"/>
                <a:gd name="T4" fmla="*/ 0 w 38"/>
                <a:gd name="T5" fmla="*/ 33 h 35"/>
                <a:gd name="T6" fmla="*/ 36 w 38"/>
                <a:gd name="T7" fmla="*/ 27 h 35"/>
              </a:gdLst>
              <a:ahLst/>
              <a:cxnLst>
                <a:cxn ang="0">
                  <a:pos x="T0" y="T1"/>
                </a:cxn>
                <a:cxn ang="0">
                  <a:pos x="T2" y="T3"/>
                </a:cxn>
                <a:cxn ang="0">
                  <a:pos x="T4" y="T5"/>
                </a:cxn>
                <a:cxn ang="0">
                  <a:pos x="T6" y="T7"/>
                </a:cxn>
              </a:cxnLst>
              <a:rect l="0" t="0" r="r" b="b"/>
              <a:pathLst>
                <a:path w="38" h="35">
                  <a:moveTo>
                    <a:pt x="36" y="27"/>
                  </a:moveTo>
                  <a:cubicBezTo>
                    <a:pt x="38" y="21"/>
                    <a:pt x="29" y="11"/>
                    <a:pt x="11" y="0"/>
                  </a:cubicBezTo>
                  <a:cubicBezTo>
                    <a:pt x="0" y="33"/>
                    <a:pt x="0" y="33"/>
                    <a:pt x="0" y="33"/>
                  </a:cubicBezTo>
                  <a:cubicBezTo>
                    <a:pt x="21" y="35"/>
                    <a:pt x="34" y="33"/>
                    <a:pt x="36" y="27"/>
                  </a:cubicBezTo>
                  <a:close/>
                </a:path>
              </a:pathLst>
            </a:custGeom>
            <a:solidFill>
              <a:srgbClr val="CE89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Freeform 418"/>
            <p:cNvSpPr/>
            <p:nvPr/>
          </p:nvSpPr>
          <p:spPr bwMode="auto">
            <a:xfrm>
              <a:off x="6737350" y="3857625"/>
              <a:ext cx="171450" cy="80963"/>
            </a:xfrm>
            <a:custGeom>
              <a:avLst/>
              <a:gdLst>
                <a:gd name="T0" fmla="*/ 7 w 166"/>
                <a:gd name="T1" fmla="*/ 0 h 78"/>
                <a:gd name="T2" fmla="*/ 4 w 166"/>
                <a:gd name="T3" fmla="*/ 10 h 78"/>
                <a:gd name="T4" fmla="*/ 0 w 166"/>
                <a:gd name="T5" fmla="*/ 20 h 78"/>
                <a:gd name="T6" fmla="*/ 155 w 166"/>
                <a:gd name="T7" fmla="*/ 78 h 78"/>
                <a:gd name="T8" fmla="*/ 160 w 166"/>
                <a:gd name="T9" fmla="*/ 62 h 78"/>
                <a:gd name="T10" fmla="*/ 166 w 166"/>
                <a:gd name="T11" fmla="*/ 46 h 78"/>
                <a:gd name="T12" fmla="*/ 7 w 166"/>
                <a:gd name="T13" fmla="*/ 0 h 78"/>
              </a:gdLst>
              <a:ahLst/>
              <a:cxnLst>
                <a:cxn ang="0">
                  <a:pos x="T0" y="T1"/>
                </a:cxn>
                <a:cxn ang="0">
                  <a:pos x="T2" y="T3"/>
                </a:cxn>
                <a:cxn ang="0">
                  <a:pos x="T4" y="T5"/>
                </a:cxn>
                <a:cxn ang="0">
                  <a:pos x="T6" y="T7"/>
                </a:cxn>
                <a:cxn ang="0">
                  <a:pos x="T8" y="T9"/>
                </a:cxn>
                <a:cxn ang="0">
                  <a:pos x="T10" y="T11"/>
                </a:cxn>
                <a:cxn ang="0">
                  <a:pos x="T12" y="T13"/>
                </a:cxn>
              </a:cxnLst>
              <a:rect l="0" t="0" r="r" b="b"/>
              <a:pathLst>
                <a:path w="166" h="78">
                  <a:moveTo>
                    <a:pt x="7" y="0"/>
                  </a:moveTo>
                  <a:cubicBezTo>
                    <a:pt x="4" y="10"/>
                    <a:pt x="4" y="10"/>
                    <a:pt x="4" y="10"/>
                  </a:cubicBezTo>
                  <a:cubicBezTo>
                    <a:pt x="0" y="20"/>
                    <a:pt x="0" y="20"/>
                    <a:pt x="0" y="20"/>
                  </a:cubicBezTo>
                  <a:cubicBezTo>
                    <a:pt x="126" y="72"/>
                    <a:pt x="155" y="78"/>
                    <a:pt x="155" y="78"/>
                  </a:cubicBezTo>
                  <a:cubicBezTo>
                    <a:pt x="160" y="62"/>
                    <a:pt x="160" y="62"/>
                    <a:pt x="160" y="62"/>
                  </a:cubicBezTo>
                  <a:cubicBezTo>
                    <a:pt x="166" y="46"/>
                    <a:pt x="166" y="46"/>
                    <a:pt x="166" y="46"/>
                  </a:cubicBezTo>
                  <a:cubicBezTo>
                    <a:pt x="166" y="46"/>
                    <a:pt x="139" y="34"/>
                    <a:pt x="7" y="0"/>
                  </a:cubicBezTo>
                  <a:close/>
                </a:path>
              </a:pathLst>
            </a:custGeom>
            <a:solidFill>
              <a:srgbClr val="AA5C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419"/>
            <p:cNvSpPr/>
            <p:nvPr/>
          </p:nvSpPr>
          <p:spPr bwMode="auto">
            <a:xfrm>
              <a:off x="6913563" y="3908425"/>
              <a:ext cx="119063" cy="66675"/>
            </a:xfrm>
            <a:custGeom>
              <a:avLst/>
              <a:gdLst>
                <a:gd name="T0" fmla="*/ 24 w 115"/>
                <a:gd name="T1" fmla="*/ 4 h 64"/>
                <a:gd name="T2" fmla="*/ 11 w 115"/>
                <a:gd name="T3" fmla="*/ 0 h 64"/>
                <a:gd name="T4" fmla="*/ 0 w 115"/>
                <a:gd name="T5" fmla="*/ 35 h 64"/>
                <a:gd name="T6" fmla="*/ 12 w 115"/>
                <a:gd name="T7" fmla="*/ 39 h 64"/>
                <a:gd name="T8" fmla="*/ 108 w 115"/>
                <a:gd name="T9" fmla="*/ 64 h 64"/>
                <a:gd name="T10" fmla="*/ 115 w 115"/>
                <a:gd name="T11" fmla="*/ 41 h 64"/>
                <a:gd name="T12" fmla="*/ 24 w 115"/>
                <a:gd name="T13" fmla="*/ 4 h 64"/>
              </a:gdLst>
              <a:ahLst/>
              <a:cxnLst>
                <a:cxn ang="0">
                  <a:pos x="T0" y="T1"/>
                </a:cxn>
                <a:cxn ang="0">
                  <a:pos x="T2" y="T3"/>
                </a:cxn>
                <a:cxn ang="0">
                  <a:pos x="T4" y="T5"/>
                </a:cxn>
                <a:cxn ang="0">
                  <a:pos x="T6" y="T7"/>
                </a:cxn>
                <a:cxn ang="0">
                  <a:pos x="T8" y="T9"/>
                </a:cxn>
                <a:cxn ang="0">
                  <a:pos x="T10" y="T11"/>
                </a:cxn>
                <a:cxn ang="0">
                  <a:pos x="T12" y="T13"/>
                </a:cxn>
              </a:cxnLst>
              <a:rect l="0" t="0" r="r" b="b"/>
              <a:pathLst>
                <a:path w="115" h="64">
                  <a:moveTo>
                    <a:pt x="24" y="4"/>
                  </a:moveTo>
                  <a:cubicBezTo>
                    <a:pt x="20" y="3"/>
                    <a:pt x="15" y="1"/>
                    <a:pt x="11" y="0"/>
                  </a:cubicBezTo>
                  <a:cubicBezTo>
                    <a:pt x="0" y="35"/>
                    <a:pt x="0" y="35"/>
                    <a:pt x="0" y="35"/>
                  </a:cubicBezTo>
                  <a:cubicBezTo>
                    <a:pt x="4" y="36"/>
                    <a:pt x="8" y="37"/>
                    <a:pt x="12" y="39"/>
                  </a:cubicBezTo>
                  <a:cubicBezTo>
                    <a:pt x="49" y="51"/>
                    <a:pt x="84" y="60"/>
                    <a:pt x="108" y="64"/>
                  </a:cubicBezTo>
                  <a:cubicBezTo>
                    <a:pt x="115" y="41"/>
                    <a:pt x="115" y="41"/>
                    <a:pt x="115" y="41"/>
                  </a:cubicBezTo>
                  <a:cubicBezTo>
                    <a:pt x="94" y="30"/>
                    <a:pt x="61" y="17"/>
                    <a:pt x="24" y="4"/>
                  </a:cubicBezTo>
                  <a:close/>
                </a:path>
              </a:pathLst>
            </a:custGeom>
            <a:solidFill>
              <a:srgbClr val="9950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Freeform 420"/>
            <p:cNvSpPr/>
            <p:nvPr/>
          </p:nvSpPr>
          <p:spPr bwMode="auto">
            <a:xfrm>
              <a:off x="6894513" y="3903663"/>
              <a:ext cx="30163" cy="41275"/>
            </a:xfrm>
            <a:custGeom>
              <a:avLst/>
              <a:gdLst>
                <a:gd name="T0" fmla="*/ 11 w 29"/>
                <a:gd name="T1" fmla="*/ 0 h 40"/>
                <a:gd name="T2" fmla="*/ 0 w 29"/>
                <a:gd name="T3" fmla="*/ 33 h 40"/>
                <a:gd name="T4" fmla="*/ 18 w 29"/>
                <a:gd name="T5" fmla="*/ 40 h 40"/>
                <a:gd name="T6" fmla="*/ 29 w 29"/>
                <a:gd name="T7" fmla="*/ 5 h 40"/>
                <a:gd name="T8" fmla="*/ 11 w 29"/>
                <a:gd name="T9" fmla="*/ 0 h 40"/>
              </a:gdLst>
              <a:ahLst/>
              <a:cxnLst>
                <a:cxn ang="0">
                  <a:pos x="T0" y="T1"/>
                </a:cxn>
                <a:cxn ang="0">
                  <a:pos x="T2" y="T3"/>
                </a:cxn>
                <a:cxn ang="0">
                  <a:pos x="T4" y="T5"/>
                </a:cxn>
                <a:cxn ang="0">
                  <a:pos x="T6" y="T7"/>
                </a:cxn>
                <a:cxn ang="0">
                  <a:pos x="T8" y="T9"/>
                </a:cxn>
              </a:cxnLst>
              <a:rect l="0" t="0" r="r" b="b"/>
              <a:pathLst>
                <a:path w="29" h="40">
                  <a:moveTo>
                    <a:pt x="11" y="0"/>
                  </a:moveTo>
                  <a:cubicBezTo>
                    <a:pt x="0" y="33"/>
                    <a:pt x="0" y="33"/>
                    <a:pt x="0" y="33"/>
                  </a:cubicBezTo>
                  <a:cubicBezTo>
                    <a:pt x="6" y="35"/>
                    <a:pt x="12" y="37"/>
                    <a:pt x="18" y="40"/>
                  </a:cubicBezTo>
                  <a:cubicBezTo>
                    <a:pt x="29" y="5"/>
                    <a:pt x="29" y="5"/>
                    <a:pt x="29" y="5"/>
                  </a:cubicBezTo>
                  <a:cubicBezTo>
                    <a:pt x="23" y="3"/>
                    <a:pt x="17" y="1"/>
                    <a:pt x="11" y="0"/>
                  </a:cubicBezTo>
                  <a:close/>
                </a:path>
              </a:pathLst>
            </a:custGeom>
            <a:solidFill>
              <a:srgbClr val="E2A0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421"/>
            <p:cNvSpPr/>
            <p:nvPr/>
          </p:nvSpPr>
          <p:spPr bwMode="auto">
            <a:xfrm>
              <a:off x="7026275" y="3951288"/>
              <a:ext cx="36513" cy="26988"/>
            </a:xfrm>
            <a:custGeom>
              <a:avLst/>
              <a:gdLst>
                <a:gd name="T0" fmla="*/ 34 w 36"/>
                <a:gd name="T1" fmla="*/ 22 h 26"/>
                <a:gd name="T2" fmla="*/ 7 w 36"/>
                <a:gd name="T3" fmla="*/ 0 h 26"/>
                <a:gd name="T4" fmla="*/ 0 w 36"/>
                <a:gd name="T5" fmla="*/ 23 h 26"/>
                <a:gd name="T6" fmla="*/ 34 w 36"/>
                <a:gd name="T7" fmla="*/ 22 h 26"/>
              </a:gdLst>
              <a:ahLst/>
              <a:cxnLst>
                <a:cxn ang="0">
                  <a:pos x="T0" y="T1"/>
                </a:cxn>
                <a:cxn ang="0">
                  <a:pos x="T2" y="T3"/>
                </a:cxn>
                <a:cxn ang="0">
                  <a:pos x="T4" y="T5"/>
                </a:cxn>
                <a:cxn ang="0">
                  <a:pos x="T6" y="T7"/>
                </a:cxn>
              </a:cxnLst>
              <a:rect l="0" t="0" r="r" b="b"/>
              <a:pathLst>
                <a:path w="36" h="26">
                  <a:moveTo>
                    <a:pt x="34" y="22"/>
                  </a:moveTo>
                  <a:cubicBezTo>
                    <a:pt x="36" y="17"/>
                    <a:pt x="26" y="10"/>
                    <a:pt x="7" y="0"/>
                  </a:cubicBezTo>
                  <a:cubicBezTo>
                    <a:pt x="0" y="23"/>
                    <a:pt x="0" y="23"/>
                    <a:pt x="0" y="23"/>
                  </a:cubicBezTo>
                  <a:cubicBezTo>
                    <a:pt x="20" y="26"/>
                    <a:pt x="33" y="26"/>
                    <a:pt x="34" y="22"/>
                  </a:cubicBezTo>
                  <a:close/>
                </a:path>
              </a:pathLst>
            </a:custGeom>
            <a:solidFill>
              <a:srgbClr val="E2A0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422"/>
            <p:cNvSpPr/>
            <p:nvPr/>
          </p:nvSpPr>
          <p:spPr bwMode="auto">
            <a:xfrm>
              <a:off x="6738938" y="3860800"/>
              <a:ext cx="166688" cy="69850"/>
            </a:xfrm>
            <a:custGeom>
              <a:avLst/>
              <a:gdLst>
                <a:gd name="T0" fmla="*/ 3 w 161"/>
                <a:gd name="T1" fmla="*/ 0 h 67"/>
                <a:gd name="T2" fmla="*/ 2 w 161"/>
                <a:gd name="T3" fmla="*/ 6 h 67"/>
                <a:gd name="T4" fmla="*/ 0 w 161"/>
                <a:gd name="T5" fmla="*/ 12 h 67"/>
                <a:gd name="T6" fmla="*/ 155 w 161"/>
                <a:gd name="T7" fmla="*/ 67 h 67"/>
                <a:gd name="T8" fmla="*/ 158 w 161"/>
                <a:gd name="T9" fmla="*/ 58 h 67"/>
                <a:gd name="T10" fmla="*/ 161 w 161"/>
                <a:gd name="T11" fmla="*/ 48 h 67"/>
                <a:gd name="T12" fmla="*/ 3 w 161"/>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161" h="67">
                  <a:moveTo>
                    <a:pt x="3" y="0"/>
                  </a:moveTo>
                  <a:cubicBezTo>
                    <a:pt x="2" y="6"/>
                    <a:pt x="2" y="6"/>
                    <a:pt x="2" y="6"/>
                  </a:cubicBezTo>
                  <a:cubicBezTo>
                    <a:pt x="0" y="12"/>
                    <a:pt x="0" y="12"/>
                    <a:pt x="0" y="12"/>
                  </a:cubicBezTo>
                  <a:cubicBezTo>
                    <a:pt x="127" y="60"/>
                    <a:pt x="155" y="67"/>
                    <a:pt x="155" y="67"/>
                  </a:cubicBezTo>
                  <a:cubicBezTo>
                    <a:pt x="158" y="58"/>
                    <a:pt x="158" y="58"/>
                    <a:pt x="158" y="58"/>
                  </a:cubicBezTo>
                  <a:cubicBezTo>
                    <a:pt x="161" y="48"/>
                    <a:pt x="161" y="48"/>
                    <a:pt x="161" y="48"/>
                  </a:cubicBezTo>
                  <a:cubicBezTo>
                    <a:pt x="161" y="48"/>
                    <a:pt x="134" y="38"/>
                    <a:pt x="3" y="0"/>
                  </a:cubicBezTo>
                  <a:close/>
                </a:path>
              </a:pathLst>
            </a:custGeom>
            <a:solidFill>
              <a:srgbClr val="BF6B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Freeform 423"/>
            <p:cNvSpPr/>
            <p:nvPr/>
          </p:nvSpPr>
          <p:spPr bwMode="auto">
            <a:xfrm>
              <a:off x="6915150" y="3916363"/>
              <a:ext cx="115888" cy="53975"/>
            </a:xfrm>
            <a:custGeom>
              <a:avLst/>
              <a:gdLst>
                <a:gd name="T0" fmla="*/ 19 w 112"/>
                <a:gd name="T1" fmla="*/ 4 h 52"/>
                <a:gd name="T2" fmla="*/ 7 w 112"/>
                <a:gd name="T3" fmla="*/ 0 h 52"/>
                <a:gd name="T4" fmla="*/ 0 w 112"/>
                <a:gd name="T5" fmla="*/ 20 h 52"/>
                <a:gd name="T6" fmla="*/ 13 w 112"/>
                <a:gd name="T7" fmla="*/ 25 h 52"/>
                <a:gd name="T8" fmla="*/ 107 w 112"/>
                <a:gd name="T9" fmla="*/ 52 h 52"/>
                <a:gd name="T10" fmla="*/ 112 w 112"/>
                <a:gd name="T11" fmla="*/ 39 h 52"/>
                <a:gd name="T12" fmla="*/ 19 w 112"/>
                <a:gd name="T13" fmla="*/ 4 h 52"/>
              </a:gdLst>
              <a:ahLst/>
              <a:cxnLst>
                <a:cxn ang="0">
                  <a:pos x="T0" y="T1"/>
                </a:cxn>
                <a:cxn ang="0">
                  <a:pos x="T2" y="T3"/>
                </a:cxn>
                <a:cxn ang="0">
                  <a:pos x="T4" y="T5"/>
                </a:cxn>
                <a:cxn ang="0">
                  <a:pos x="T6" y="T7"/>
                </a:cxn>
                <a:cxn ang="0">
                  <a:pos x="T8" y="T9"/>
                </a:cxn>
                <a:cxn ang="0">
                  <a:pos x="T10" y="T11"/>
                </a:cxn>
                <a:cxn ang="0">
                  <a:pos x="T12" y="T13"/>
                </a:cxn>
              </a:cxnLst>
              <a:rect l="0" t="0" r="r" b="b"/>
              <a:pathLst>
                <a:path w="112" h="52">
                  <a:moveTo>
                    <a:pt x="19" y="4"/>
                  </a:moveTo>
                  <a:cubicBezTo>
                    <a:pt x="15" y="3"/>
                    <a:pt x="11" y="2"/>
                    <a:pt x="7" y="0"/>
                  </a:cubicBezTo>
                  <a:cubicBezTo>
                    <a:pt x="0" y="20"/>
                    <a:pt x="0" y="20"/>
                    <a:pt x="0" y="20"/>
                  </a:cubicBezTo>
                  <a:cubicBezTo>
                    <a:pt x="4" y="22"/>
                    <a:pt x="8" y="23"/>
                    <a:pt x="13" y="25"/>
                  </a:cubicBezTo>
                  <a:cubicBezTo>
                    <a:pt x="50" y="37"/>
                    <a:pt x="84" y="47"/>
                    <a:pt x="107" y="52"/>
                  </a:cubicBezTo>
                  <a:cubicBezTo>
                    <a:pt x="112" y="39"/>
                    <a:pt x="112" y="39"/>
                    <a:pt x="112" y="39"/>
                  </a:cubicBezTo>
                  <a:cubicBezTo>
                    <a:pt x="90" y="29"/>
                    <a:pt x="57" y="17"/>
                    <a:pt x="19" y="4"/>
                  </a:cubicBezTo>
                  <a:close/>
                </a:path>
              </a:pathLst>
            </a:custGeom>
            <a:solidFill>
              <a:srgbClr val="BF6B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Freeform 424"/>
            <p:cNvSpPr/>
            <p:nvPr/>
          </p:nvSpPr>
          <p:spPr bwMode="auto">
            <a:xfrm>
              <a:off x="6897688" y="3911600"/>
              <a:ext cx="25400" cy="25400"/>
            </a:xfrm>
            <a:custGeom>
              <a:avLst/>
              <a:gdLst>
                <a:gd name="T0" fmla="*/ 7 w 25"/>
                <a:gd name="T1" fmla="*/ 0 h 25"/>
                <a:gd name="T2" fmla="*/ 0 w 25"/>
                <a:gd name="T3" fmla="*/ 19 h 25"/>
                <a:gd name="T4" fmla="*/ 18 w 25"/>
                <a:gd name="T5" fmla="*/ 25 h 25"/>
                <a:gd name="T6" fmla="*/ 25 w 25"/>
                <a:gd name="T7" fmla="*/ 5 h 25"/>
                <a:gd name="T8" fmla="*/ 7 w 25"/>
                <a:gd name="T9" fmla="*/ 0 h 25"/>
              </a:gdLst>
              <a:ahLst/>
              <a:cxnLst>
                <a:cxn ang="0">
                  <a:pos x="T0" y="T1"/>
                </a:cxn>
                <a:cxn ang="0">
                  <a:pos x="T2" y="T3"/>
                </a:cxn>
                <a:cxn ang="0">
                  <a:pos x="T4" y="T5"/>
                </a:cxn>
                <a:cxn ang="0">
                  <a:pos x="T6" y="T7"/>
                </a:cxn>
                <a:cxn ang="0">
                  <a:pos x="T8" y="T9"/>
                </a:cxn>
              </a:cxnLst>
              <a:rect l="0" t="0" r="r" b="b"/>
              <a:pathLst>
                <a:path w="25" h="25">
                  <a:moveTo>
                    <a:pt x="7" y="0"/>
                  </a:moveTo>
                  <a:cubicBezTo>
                    <a:pt x="0" y="19"/>
                    <a:pt x="0" y="19"/>
                    <a:pt x="0" y="19"/>
                  </a:cubicBezTo>
                  <a:cubicBezTo>
                    <a:pt x="6" y="21"/>
                    <a:pt x="12" y="23"/>
                    <a:pt x="18" y="25"/>
                  </a:cubicBezTo>
                  <a:cubicBezTo>
                    <a:pt x="25" y="5"/>
                    <a:pt x="25" y="5"/>
                    <a:pt x="25" y="5"/>
                  </a:cubicBezTo>
                  <a:cubicBezTo>
                    <a:pt x="19" y="3"/>
                    <a:pt x="13" y="1"/>
                    <a:pt x="7" y="0"/>
                  </a:cubicBezTo>
                  <a:close/>
                </a:path>
              </a:pathLst>
            </a:custGeom>
            <a:solidFill>
              <a:srgbClr val="F3B4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Freeform 425"/>
            <p:cNvSpPr/>
            <p:nvPr/>
          </p:nvSpPr>
          <p:spPr bwMode="auto">
            <a:xfrm>
              <a:off x="7026275" y="3956050"/>
              <a:ext cx="34925" cy="20638"/>
            </a:xfrm>
            <a:custGeom>
              <a:avLst/>
              <a:gdLst>
                <a:gd name="T0" fmla="*/ 33 w 34"/>
                <a:gd name="T1" fmla="*/ 17 h 19"/>
                <a:gd name="T2" fmla="*/ 5 w 34"/>
                <a:gd name="T3" fmla="*/ 0 h 19"/>
                <a:gd name="T4" fmla="*/ 0 w 34"/>
                <a:gd name="T5" fmla="*/ 13 h 19"/>
                <a:gd name="T6" fmla="*/ 33 w 34"/>
                <a:gd name="T7" fmla="*/ 17 h 19"/>
              </a:gdLst>
              <a:ahLst/>
              <a:cxnLst>
                <a:cxn ang="0">
                  <a:pos x="T0" y="T1"/>
                </a:cxn>
                <a:cxn ang="0">
                  <a:pos x="T2" y="T3"/>
                </a:cxn>
                <a:cxn ang="0">
                  <a:pos x="T4" y="T5"/>
                </a:cxn>
                <a:cxn ang="0">
                  <a:pos x="T6" y="T7"/>
                </a:cxn>
              </a:cxnLst>
              <a:rect l="0" t="0" r="r" b="b"/>
              <a:pathLst>
                <a:path w="34" h="19">
                  <a:moveTo>
                    <a:pt x="33" y="17"/>
                  </a:moveTo>
                  <a:cubicBezTo>
                    <a:pt x="34" y="14"/>
                    <a:pt x="23" y="8"/>
                    <a:pt x="5" y="0"/>
                  </a:cubicBezTo>
                  <a:cubicBezTo>
                    <a:pt x="0" y="13"/>
                    <a:pt x="0" y="13"/>
                    <a:pt x="0" y="13"/>
                  </a:cubicBezTo>
                  <a:cubicBezTo>
                    <a:pt x="20" y="18"/>
                    <a:pt x="33" y="19"/>
                    <a:pt x="33" y="17"/>
                  </a:cubicBezTo>
                  <a:close/>
                </a:path>
              </a:pathLst>
            </a:custGeom>
            <a:solidFill>
              <a:srgbClr val="F3B4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 name="Freeform 426"/>
            <p:cNvSpPr/>
            <p:nvPr/>
          </p:nvSpPr>
          <p:spPr bwMode="auto">
            <a:xfrm>
              <a:off x="6932613" y="3927475"/>
              <a:ext cx="98425" cy="39688"/>
            </a:xfrm>
            <a:custGeom>
              <a:avLst/>
              <a:gdLst>
                <a:gd name="T0" fmla="*/ 95 w 95"/>
                <a:gd name="T1" fmla="*/ 30 h 39"/>
                <a:gd name="T2" fmla="*/ 95 w 95"/>
                <a:gd name="T3" fmla="*/ 30 h 39"/>
                <a:gd name="T4" fmla="*/ 8 w 95"/>
                <a:gd name="T5" fmla="*/ 1 h 39"/>
                <a:gd name="T6" fmla="*/ 1 w 95"/>
                <a:gd name="T7" fmla="*/ 4 h 39"/>
                <a:gd name="T8" fmla="*/ 5 w 95"/>
                <a:gd name="T9" fmla="*/ 10 h 39"/>
                <a:gd name="T10" fmla="*/ 92 w 95"/>
                <a:gd name="T11" fmla="*/ 39 h 39"/>
                <a:gd name="T12" fmla="*/ 92 w 95"/>
                <a:gd name="T13" fmla="*/ 39 h 39"/>
                <a:gd name="T14" fmla="*/ 95 w 95"/>
                <a:gd name="T15" fmla="*/ 30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39">
                  <a:moveTo>
                    <a:pt x="95" y="30"/>
                  </a:moveTo>
                  <a:cubicBezTo>
                    <a:pt x="95" y="30"/>
                    <a:pt x="95" y="30"/>
                    <a:pt x="95" y="30"/>
                  </a:cubicBezTo>
                  <a:cubicBezTo>
                    <a:pt x="8" y="1"/>
                    <a:pt x="8" y="1"/>
                    <a:pt x="8" y="1"/>
                  </a:cubicBezTo>
                  <a:cubicBezTo>
                    <a:pt x="5" y="0"/>
                    <a:pt x="2" y="1"/>
                    <a:pt x="1" y="4"/>
                  </a:cubicBezTo>
                  <a:cubicBezTo>
                    <a:pt x="0" y="6"/>
                    <a:pt x="2" y="9"/>
                    <a:pt x="5" y="10"/>
                  </a:cubicBezTo>
                  <a:cubicBezTo>
                    <a:pt x="92" y="39"/>
                    <a:pt x="92" y="39"/>
                    <a:pt x="92" y="39"/>
                  </a:cubicBezTo>
                  <a:cubicBezTo>
                    <a:pt x="92" y="39"/>
                    <a:pt x="92" y="39"/>
                    <a:pt x="92" y="39"/>
                  </a:cubicBezTo>
                  <a:lnTo>
                    <a:pt x="95" y="30"/>
                  </a:lnTo>
                  <a:close/>
                </a:path>
              </a:pathLst>
            </a:custGeom>
            <a:solidFill>
              <a:srgbClr val="1325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 name="Freeform 427"/>
            <p:cNvSpPr/>
            <p:nvPr/>
          </p:nvSpPr>
          <p:spPr bwMode="auto">
            <a:xfrm>
              <a:off x="6711950" y="3854450"/>
              <a:ext cx="9525" cy="9525"/>
            </a:xfrm>
            <a:custGeom>
              <a:avLst/>
              <a:gdLst>
                <a:gd name="T0" fmla="*/ 3 w 9"/>
                <a:gd name="T1" fmla="*/ 8 h 9"/>
                <a:gd name="T2" fmla="*/ 1 w 9"/>
                <a:gd name="T3" fmla="*/ 3 h 9"/>
                <a:gd name="T4" fmla="*/ 5 w 9"/>
                <a:gd name="T5" fmla="*/ 1 h 9"/>
                <a:gd name="T6" fmla="*/ 8 w 9"/>
                <a:gd name="T7" fmla="*/ 6 h 9"/>
                <a:gd name="T8" fmla="*/ 3 w 9"/>
                <a:gd name="T9" fmla="*/ 8 h 9"/>
              </a:gdLst>
              <a:ahLst/>
              <a:cxnLst>
                <a:cxn ang="0">
                  <a:pos x="T0" y="T1"/>
                </a:cxn>
                <a:cxn ang="0">
                  <a:pos x="T2" y="T3"/>
                </a:cxn>
                <a:cxn ang="0">
                  <a:pos x="T4" y="T5"/>
                </a:cxn>
                <a:cxn ang="0">
                  <a:pos x="T6" y="T7"/>
                </a:cxn>
                <a:cxn ang="0">
                  <a:pos x="T8" y="T9"/>
                </a:cxn>
              </a:cxnLst>
              <a:rect l="0" t="0" r="r" b="b"/>
              <a:pathLst>
                <a:path w="9" h="9">
                  <a:moveTo>
                    <a:pt x="3" y="8"/>
                  </a:moveTo>
                  <a:cubicBezTo>
                    <a:pt x="1" y="8"/>
                    <a:pt x="0" y="5"/>
                    <a:pt x="1" y="3"/>
                  </a:cubicBezTo>
                  <a:cubicBezTo>
                    <a:pt x="1" y="1"/>
                    <a:pt x="3" y="0"/>
                    <a:pt x="5" y="1"/>
                  </a:cubicBezTo>
                  <a:cubicBezTo>
                    <a:pt x="7" y="2"/>
                    <a:pt x="9" y="4"/>
                    <a:pt x="8" y="6"/>
                  </a:cubicBezTo>
                  <a:cubicBezTo>
                    <a:pt x="7" y="8"/>
                    <a:pt x="5" y="9"/>
                    <a:pt x="3"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Freeform 428"/>
            <p:cNvSpPr/>
            <p:nvPr/>
          </p:nvSpPr>
          <p:spPr bwMode="auto">
            <a:xfrm>
              <a:off x="6753225" y="3827463"/>
              <a:ext cx="100013" cy="42863"/>
            </a:xfrm>
            <a:custGeom>
              <a:avLst/>
              <a:gdLst>
                <a:gd name="T0" fmla="*/ 79 w 97"/>
                <a:gd name="T1" fmla="*/ 42 h 42"/>
                <a:gd name="T2" fmla="*/ 97 w 97"/>
                <a:gd name="T3" fmla="*/ 0 h 42"/>
                <a:gd name="T4" fmla="*/ 62 w 97"/>
                <a:gd name="T5" fmla="*/ 2 h 42"/>
                <a:gd name="T6" fmla="*/ 0 w 97"/>
                <a:gd name="T7" fmla="*/ 21 h 42"/>
                <a:gd name="T8" fmla="*/ 38 w 97"/>
                <a:gd name="T9" fmla="*/ 41 h 42"/>
                <a:gd name="T10" fmla="*/ 79 w 97"/>
                <a:gd name="T11" fmla="*/ 42 h 42"/>
              </a:gdLst>
              <a:ahLst/>
              <a:cxnLst>
                <a:cxn ang="0">
                  <a:pos x="T0" y="T1"/>
                </a:cxn>
                <a:cxn ang="0">
                  <a:pos x="T2" y="T3"/>
                </a:cxn>
                <a:cxn ang="0">
                  <a:pos x="T4" y="T5"/>
                </a:cxn>
                <a:cxn ang="0">
                  <a:pos x="T6" y="T7"/>
                </a:cxn>
                <a:cxn ang="0">
                  <a:pos x="T8" y="T9"/>
                </a:cxn>
                <a:cxn ang="0">
                  <a:pos x="T10" y="T11"/>
                </a:cxn>
              </a:cxnLst>
              <a:rect l="0" t="0" r="r" b="b"/>
              <a:pathLst>
                <a:path w="97" h="42">
                  <a:moveTo>
                    <a:pt x="79" y="42"/>
                  </a:moveTo>
                  <a:cubicBezTo>
                    <a:pt x="85" y="28"/>
                    <a:pt x="91" y="13"/>
                    <a:pt x="97" y="0"/>
                  </a:cubicBezTo>
                  <a:cubicBezTo>
                    <a:pt x="85" y="1"/>
                    <a:pt x="73" y="2"/>
                    <a:pt x="62" y="2"/>
                  </a:cubicBezTo>
                  <a:cubicBezTo>
                    <a:pt x="41" y="3"/>
                    <a:pt x="18" y="9"/>
                    <a:pt x="0" y="21"/>
                  </a:cubicBezTo>
                  <a:cubicBezTo>
                    <a:pt x="8" y="37"/>
                    <a:pt x="20" y="42"/>
                    <a:pt x="38" y="41"/>
                  </a:cubicBezTo>
                  <a:cubicBezTo>
                    <a:pt x="53" y="40"/>
                    <a:pt x="65" y="38"/>
                    <a:pt x="79" y="42"/>
                  </a:cubicBezTo>
                  <a:close/>
                </a:path>
              </a:pathLst>
            </a:custGeom>
            <a:solidFill>
              <a:srgbClr val="DDB7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Freeform 429"/>
            <p:cNvSpPr/>
            <p:nvPr/>
          </p:nvSpPr>
          <p:spPr bwMode="auto">
            <a:xfrm>
              <a:off x="6757988" y="3879850"/>
              <a:ext cx="47625" cy="73025"/>
            </a:xfrm>
            <a:custGeom>
              <a:avLst/>
              <a:gdLst>
                <a:gd name="T0" fmla="*/ 45 w 45"/>
                <a:gd name="T1" fmla="*/ 39 h 71"/>
                <a:gd name="T2" fmla="*/ 36 w 45"/>
                <a:gd name="T3" fmla="*/ 25 h 71"/>
                <a:gd name="T4" fmla="*/ 19 w 45"/>
                <a:gd name="T5" fmla="*/ 5 h 71"/>
                <a:gd name="T6" fmla="*/ 0 w 45"/>
                <a:gd name="T7" fmla="*/ 10 h 71"/>
                <a:gd name="T8" fmla="*/ 7 w 45"/>
                <a:gd name="T9" fmla="*/ 32 h 71"/>
                <a:gd name="T10" fmla="*/ 13 w 45"/>
                <a:gd name="T11" fmla="*/ 56 h 71"/>
                <a:gd name="T12" fmla="*/ 20 w 45"/>
                <a:gd name="T13" fmla="*/ 71 h 71"/>
                <a:gd name="T14" fmla="*/ 45 w 45"/>
                <a:gd name="T15" fmla="*/ 39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71">
                  <a:moveTo>
                    <a:pt x="45" y="39"/>
                  </a:moveTo>
                  <a:cubicBezTo>
                    <a:pt x="42" y="34"/>
                    <a:pt x="39" y="30"/>
                    <a:pt x="36" y="25"/>
                  </a:cubicBezTo>
                  <a:cubicBezTo>
                    <a:pt x="32" y="17"/>
                    <a:pt x="27" y="9"/>
                    <a:pt x="19" y="5"/>
                  </a:cubicBezTo>
                  <a:cubicBezTo>
                    <a:pt x="11" y="0"/>
                    <a:pt x="6" y="4"/>
                    <a:pt x="0" y="10"/>
                  </a:cubicBezTo>
                  <a:cubicBezTo>
                    <a:pt x="3" y="14"/>
                    <a:pt x="4" y="26"/>
                    <a:pt x="7" y="32"/>
                  </a:cubicBezTo>
                  <a:cubicBezTo>
                    <a:pt x="10" y="40"/>
                    <a:pt x="10" y="48"/>
                    <a:pt x="13" y="56"/>
                  </a:cubicBezTo>
                  <a:cubicBezTo>
                    <a:pt x="15" y="61"/>
                    <a:pt x="17" y="66"/>
                    <a:pt x="20" y="71"/>
                  </a:cubicBezTo>
                  <a:cubicBezTo>
                    <a:pt x="28" y="60"/>
                    <a:pt x="37" y="50"/>
                    <a:pt x="45" y="39"/>
                  </a:cubicBezTo>
                  <a:close/>
                </a:path>
              </a:pathLst>
            </a:custGeom>
            <a:solidFill>
              <a:srgbClr val="DDB7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Freeform 430"/>
            <p:cNvSpPr/>
            <p:nvPr/>
          </p:nvSpPr>
          <p:spPr bwMode="auto">
            <a:xfrm>
              <a:off x="6761163" y="3889375"/>
              <a:ext cx="7938" cy="22225"/>
            </a:xfrm>
            <a:custGeom>
              <a:avLst/>
              <a:gdLst>
                <a:gd name="T0" fmla="*/ 0 w 7"/>
                <a:gd name="T1" fmla="*/ 3 h 21"/>
                <a:gd name="T2" fmla="*/ 5 w 7"/>
                <a:gd name="T3" fmla="*/ 2 h 21"/>
                <a:gd name="T4" fmla="*/ 6 w 7"/>
                <a:gd name="T5" fmla="*/ 8 h 21"/>
                <a:gd name="T6" fmla="*/ 5 w 7"/>
                <a:gd name="T7" fmla="*/ 18 h 21"/>
                <a:gd name="T8" fmla="*/ 1 w 7"/>
                <a:gd name="T9" fmla="*/ 13 h 21"/>
                <a:gd name="T10" fmla="*/ 0 w 7"/>
                <a:gd name="T11" fmla="*/ 3 h 21"/>
              </a:gdLst>
              <a:ahLst/>
              <a:cxnLst>
                <a:cxn ang="0">
                  <a:pos x="T0" y="T1"/>
                </a:cxn>
                <a:cxn ang="0">
                  <a:pos x="T2" y="T3"/>
                </a:cxn>
                <a:cxn ang="0">
                  <a:pos x="T4" y="T5"/>
                </a:cxn>
                <a:cxn ang="0">
                  <a:pos x="T6" y="T7"/>
                </a:cxn>
                <a:cxn ang="0">
                  <a:pos x="T8" y="T9"/>
                </a:cxn>
                <a:cxn ang="0">
                  <a:pos x="T10" y="T11"/>
                </a:cxn>
              </a:cxnLst>
              <a:rect l="0" t="0" r="r" b="b"/>
              <a:pathLst>
                <a:path w="7" h="21">
                  <a:moveTo>
                    <a:pt x="0" y="3"/>
                  </a:moveTo>
                  <a:cubicBezTo>
                    <a:pt x="2" y="2"/>
                    <a:pt x="2" y="0"/>
                    <a:pt x="5" y="2"/>
                  </a:cubicBezTo>
                  <a:cubicBezTo>
                    <a:pt x="6" y="3"/>
                    <a:pt x="6" y="6"/>
                    <a:pt x="6" y="8"/>
                  </a:cubicBezTo>
                  <a:cubicBezTo>
                    <a:pt x="7" y="10"/>
                    <a:pt x="7" y="16"/>
                    <a:pt x="5" y="18"/>
                  </a:cubicBezTo>
                  <a:cubicBezTo>
                    <a:pt x="3" y="21"/>
                    <a:pt x="2" y="15"/>
                    <a:pt x="1" y="13"/>
                  </a:cubicBezTo>
                  <a:cubicBezTo>
                    <a:pt x="1" y="10"/>
                    <a:pt x="0" y="6"/>
                    <a:pt x="0" y="3"/>
                  </a:cubicBezTo>
                </a:path>
              </a:pathLst>
            </a:custGeom>
            <a:solidFill>
              <a:srgbClr val="F7DC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431"/>
            <p:cNvSpPr/>
            <p:nvPr/>
          </p:nvSpPr>
          <p:spPr bwMode="auto">
            <a:xfrm>
              <a:off x="6753225" y="3836988"/>
              <a:ext cx="25400" cy="15875"/>
            </a:xfrm>
            <a:custGeom>
              <a:avLst/>
              <a:gdLst>
                <a:gd name="T0" fmla="*/ 3 w 24"/>
                <a:gd name="T1" fmla="*/ 10 h 16"/>
                <a:gd name="T2" fmla="*/ 14 w 24"/>
                <a:gd name="T3" fmla="*/ 5 h 16"/>
                <a:gd name="T4" fmla="*/ 23 w 24"/>
                <a:gd name="T5" fmla="*/ 5 h 16"/>
                <a:gd name="T6" fmla="*/ 13 w 24"/>
                <a:gd name="T7" fmla="*/ 13 h 16"/>
                <a:gd name="T8" fmla="*/ 3 w 24"/>
                <a:gd name="T9" fmla="*/ 11 h 16"/>
              </a:gdLst>
              <a:ahLst/>
              <a:cxnLst>
                <a:cxn ang="0">
                  <a:pos x="T0" y="T1"/>
                </a:cxn>
                <a:cxn ang="0">
                  <a:pos x="T2" y="T3"/>
                </a:cxn>
                <a:cxn ang="0">
                  <a:pos x="T4" y="T5"/>
                </a:cxn>
                <a:cxn ang="0">
                  <a:pos x="T6" y="T7"/>
                </a:cxn>
                <a:cxn ang="0">
                  <a:pos x="T8" y="T9"/>
                </a:cxn>
              </a:cxnLst>
              <a:rect l="0" t="0" r="r" b="b"/>
              <a:pathLst>
                <a:path w="24" h="16">
                  <a:moveTo>
                    <a:pt x="3" y="10"/>
                  </a:moveTo>
                  <a:cubicBezTo>
                    <a:pt x="7" y="9"/>
                    <a:pt x="10" y="7"/>
                    <a:pt x="14" y="5"/>
                  </a:cubicBezTo>
                  <a:cubicBezTo>
                    <a:pt x="17" y="3"/>
                    <a:pt x="24" y="0"/>
                    <a:pt x="23" y="5"/>
                  </a:cubicBezTo>
                  <a:cubicBezTo>
                    <a:pt x="22" y="9"/>
                    <a:pt x="17" y="12"/>
                    <a:pt x="13" y="13"/>
                  </a:cubicBezTo>
                  <a:cubicBezTo>
                    <a:pt x="10" y="13"/>
                    <a:pt x="0" y="16"/>
                    <a:pt x="3" y="11"/>
                  </a:cubicBezTo>
                </a:path>
              </a:pathLst>
            </a:custGeom>
            <a:solidFill>
              <a:srgbClr val="F7DC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432"/>
            <p:cNvSpPr/>
            <p:nvPr/>
          </p:nvSpPr>
          <p:spPr bwMode="auto">
            <a:xfrm>
              <a:off x="6402388" y="4129088"/>
              <a:ext cx="471488" cy="127000"/>
            </a:xfrm>
            <a:custGeom>
              <a:avLst/>
              <a:gdLst>
                <a:gd name="T0" fmla="*/ 0 w 297"/>
                <a:gd name="T1" fmla="*/ 80 h 80"/>
                <a:gd name="T2" fmla="*/ 0 w 297"/>
                <a:gd name="T3" fmla="*/ 78 h 80"/>
                <a:gd name="T4" fmla="*/ 297 w 297"/>
                <a:gd name="T5" fmla="*/ 0 h 80"/>
                <a:gd name="T6" fmla="*/ 297 w 297"/>
                <a:gd name="T7" fmla="*/ 1 h 80"/>
                <a:gd name="T8" fmla="*/ 0 w 297"/>
                <a:gd name="T9" fmla="*/ 80 h 80"/>
              </a:gdLst>
              <a:ahLst/>
              <a:cxnLst>
                <a:cxn ang="0">
                  <a:pos x="T0" y="T1"/>
                </a:cxn>
                <a:cxn ang="0">
                  <a:pos x="T2" y="T3"/>
                </a:cxn>
                <a:cxn ang="0">
                  <a:pos x="T4" y="T5"/>
                </a:cxn>
                <a:cxn ang="0">
                  <a:pos x="T6" y="T7"/>
                </a:cxn>
                <a:cxn ang="0">
                  <a:pos x="T8" y="T9"/>
                </a:cxn>
              </a:cxnLst>
              <a:rect l="0" t="0" r="r" b="b"/>
              <a:pathLst>
                <a:path w="297" h="80">
                  <a:moveTo>
                    <a:pt x="0" y="80"/>
                  </a:moveTo>
                  <a:lnTo>
                    <a:pt x="0" y="78"/>
                  </a:lnTo>
                  <a:lnTo>
                    <a:pt x="297" y="0"/>
                  </a:lnTo>
                  <a:lnTo>
                    <a:pt x="297" y="1"/>
                  </a:lnTo>
                  <a:lnTo>
                    <a:pt x="0" y="8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 name="Freeform 433"/>
            <p:cNvSpPr/>
            <p:nvPr/>
          </p:nvSpPr>
          <p:spPr bwMode="auto">
            <a:xfrm>
              <a:off x="6305550" y="3889375"/>
              <a:ext cx="96838" cy="365125"/>
            </a:xfrm>
            <a:custGeom>
              <a:avLst/>
              <a:gdLst>
                <a:gd name="T0" fmla="*/ 61 w 61"/>
                <a:gd name="T1" fmla="*/ 230 h 230"/>
                <a:gd name="T2" fmla="*/ 0 w 61"/>
                <a:gd name="T3" fmla="*/ 1 h 230"/>
                <a:gd name="T4" fmla="*/ 1 w 61"/>
                <a:gd name="T5" fmla="*/ 0 h 230"/>
                <a:gd name="T6" fmla="*/ 61 w 61"/>
                <a:gd name="T7" fmla="*/ 230 h 230"/>
                <a:gd name="T8" fmla="*/ 61 w 61"/>
                <a:gd name="T9" fmla="*/ 230 h 230"/>
              </a:gdLst>
              <a:ahLst/>
              <a:cxnLst>
                <a:cxn ang="0">
                  <a:pos x="T0" y="T1"/>
                </a:cxn>
                <a:cxn ang="0">
                  <a:pos x="T2" y="T3"/>
                </a:cxn>
                <a:cxn ang="0">
                  <a:pos x="T4" y="T5"/>
                </a:cxn>
                <a:cxn ang="0">
                  <a:pos x="T6" y="T7"/>
                </a:cxn>
                <a:cxn ang="0">
                  <a:pos x="T8" y="T9"/>
                </a:cxn>
              </a:cxnLst>
              <a:rect l="0" t="0" r="r" b="b"/>
              <a:pathLst>
                <a:path w="61" h="230">
                  <a:moveTo>
                    <a:pt x="61" y="230"/>
                  </a:moveTo>
                  <a:lnTo>
                    <a:pt x="0" y="1"/>
                  </a:lnTo>
                  <a:lnTo>
                    <a:pt x="1" y="0"/>
                  </a:lnTo>
                  <a:lnTo>
                    <a:pt x="61" y="230"/>
                  </a:lnTo>
                  <a:lnTo>
                    <a:pt x="61" y="2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 name="Oval 434"/>
            <p:cNvSpPr>
              <a:spLocks noChangeArrowheads="1"/>
            </p:cNvSpPr>
            <p:nvPr/>
          </p:nvSpPr>
          <p:spPr bwMode="auto">
            <a:xfrm>
              <a:off x="6407150" y="3981450"/>
              <a:ext cx="176213" cy="176213"/>
            </a:xfrm>
            <a:prstGeom prst="ellipse">
              <a:avLst/>
            </a:prstGeom>
            <a:solidFill>
              <a:srgbClr val="F0C9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 name="Freeform 435"/>
            <p:cNvSpPr/>
            <p:nvPr/>
          </p:nvSpPr>
          <p:spPr bwMode="auto">
            <a:xfrm>
              <a:off x="6607175" y="3959225"/>
              <a:ext cx="184150" cy="182563"/>
            </a:xfrm>
            <a:custGeom>
              <a:avLst/>
              <a:gdLst>
                <a:gd name="T0" fmla="*/ 116 w 116"/>
                <a:gd name="T1" fmla="*/ 91 h 115"/>
                <a:gd name="T2" fmla="*/ 24 w 116"/>
                <a:gd name="T3" fmla="*/ 115 h 115"/>
                <a:gd name="T4" fmla="*/ 0 w 116"/>
                <a:gd name="T5" fmla="*/ 23 h 115"/>
                <a:gd name="T6" fmla="*/ 92 w 116"/>
                <a:gd name="T7" fmla="*/ 0 h 115"/>
                <a:gd name="T8" fmla="*/ 116 w 116"/>
                <a:gd name="T9" fmla="*/ 91 h 115"/>
              </a:gdLst>
              <a:ahLst/>
              <a:cxnLst>
                <a:cxn ang="0">
                  <a:pos x="T0" y="T1"/>
                </a:cxn>
                <a:cxn ang="0">
                  <a:pos x="T2" y="T3"/>
                </a:cxn>
                <a:cxn ang="0">
                  <a:pos x="T4" y="T5"/>
                </a:cxn>
                <a:cxn ang="0">
                  <a:pos x="T6" y="T7"/>
                </a:cxn>
                <a:cxn ang="0">
                  <a:pos x="T8" y="T9"/>
                </a:cxn>
              </a:cxnLst>
              <a:rect l="0" t="0" r="r" b="b"/>
              <a:pathLst>
                <a:path w="116" h="115">
                  <a:moveTo>
                    <a:pt x="116" y="91"/>
                  </a:moveTo>
                  <a:lnTo>
                    <a:pt x="24" y="115"/>
                  </a:lnTo>
                  <a:lnTo>
                    <a:pt x="0" y="23"/>
                  </a:lnTo>
                  <a:lnTo>
                    <a:pt x="92" y="0"/>
                  </a:lnTo>
                  <a:lnTo>
                    <a:pt x="116" y="91"/>
                  </a:lnTo>
                  <a:close/>
                </a:path>
              </a:pathLst>
            </a:custGeom>
            <a:solidFill>
              <a:srgbClr val="39B3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 name="Freeform 436"/>
            <p:cNvSpPr/>
            <p:nvPr/>
          </p:nvSpPr>
          <p:spPr bwMode="auto">
            <a:xfrm>
              <a:off x="6524625" y="3836988"/>
              <a:ext cx="171450" cy="157163"/>
            </a:xfrm>
            <a:custGeom>
              <a:avLst/>
              <a:gdLst>
                <a:gd name="T0" fmla="*/ 108 w 108"/>
                <a:gd name="T1" fmla="*/ 71 h 99"/>
                <a:gd name="T2" fmla="*/ 32 w 108"/>
                <a:gd name="T3" fmla="*/ 0 h 99"/>
                <a:gd name="T4" fmla="*/ 0 w 108"/>
                <a:gd name="T5" fmla="*/ 99 h 99"/>
                <a:gd name="T6" fmla="*/ 108 w 108"/>
                <a:gd name="T7" fmla="*/ 71 h 99"/>
              </a:gdLst>
              <a:ahLst/>
              <a:cxnLst>
                <a:cxn ang="0">
                  <a:pos x="T0" y="T1"/>
                </a:cxn>
                <a:cxn ang="0">
                  <a:pos x="T2" y="T3"/>
                </a:cxn>
                <a:cxn ang="0">
                  <a:pos x="T4" y="T5"/>
                </a:cxn>
                <a:cxn ang="0">
                  <a:pos x="T6" y="T7"/>
                </a:cxn>
              </a:cxnLst>
              <a:rect l="0" t="0" r="r" b="b"/>
              <a:pathLst>
                <a:path w="108" h="99">
                  <a:moveTo>
                    <a:pt x="108" y="71"/>
                  </a:moveTo>
                  <a:lnTo>
                    <a:pt x="32" y="0"/>
                  </a:lnTo>
                  <a:lnTo>
                    <a:pt x="0" y="99"/>
                  </a:lnTo>
                  <a:lnTo>
                    <a:pt x="108" y="71"/>
                  </a:lnTo>
                  <a:close/>
                </a:path>
              </a:pathLst>
            </a:custGeom>
            <a:solidFill>
              <a:srgbClr val="E652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62" name="矩形 461"/>
          <p:cNvSpPr/>
          <p:nvPr/>
        </p:nvSpPr>
        <p:spPr>
          <a:xfrm>
            <a:off x="5739173" y="1848621"/>
            <a:ext cx="689317" cy="70338"/>
          </a:xfrm>
          <a:prstGeom prst="rect">
            <a:avLst/>
          </a:prstGeom>
          <a:solidFill>
            <a:srgbClr val="FC62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3" name="Text Box 3"/>
          <p:cNvSpPr txBox="1">
            <a:spLocks noChangeArrowheads="1"/>
          </p:cNvSpPr>
          <p:nvPr/>
        </p:nvSpPr>
        <p:spPr bwMode="auto">
          <a:xfrm>
            <a:off x="5271646" y="990677"/>
            <a:ext cx="170154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gn="ctr">
              <a:lnSpc>
                <a:spcPct val="90000"/>
              </a:lnSpc>
              <a:buFont typeface="Arial" panose="020B0604020202020204" pitchFamily="34" charset="0"/>
              <a:buNone/>
            </a:pPr>
            <a:r>
              <a:rPr lang="zh-CN" altLang="en-US" sz="2400" dirty="0" smtClean="0">
                <a:solidFill>
                  <a:srgbClr val="FC621E"/>
                </a:solidFill>
                <a:latin typeface="方正兰亭粗黑简体" panose="02000000000000000000" pitchFamily="2" charset="-122"/>
                <a:ea typeface="方正兰亭粗黑简体" panose="02000000000000000000" pitchFamily="2" charset="-122"/>
              </a:rPr>
              <a:t>赠送图标</a:t>
            </a:r>
            <a:r>
              <a:rPr lang="en-US" altLang="zh-CN" sz="2400" dirty="0">
                <a:solidFill>
                  <a:srgbClr val="FC621E"/>
                </a:solidFill>
                <a:latin typeface="方正兰亭粗黑简体" panose="02000000000000000000" pitchFamily="2" charset="-122"/>
                <a:ea typeface="方正兰亭粗黑简体" panose="02000000000000000000" pitchFamily="2" charset="-122"/>
              </a:rPr>
              <a:t>5</a:t>
            </a:r>
            <a:endParaRPr lang="zh-CN" altLang="en-US" sz="2400" dirty="0">
              <a:solidFill>
                <a:srgbClr val="FC621E"/>
              </a:solidFill>
              <a:latin typeface="方正兰亭粗黑简体" panose="02000000000000000000" pitchFamily="2" charset="-122"/>
              <a:ea typeface="方正兰亭粗黑简体" panose="02000000000000000000" pitchFamily="2" charset="-122"/>
            </a:endParaRPr>
          </a:p>
        </p:txBody>
      </p:sp>
      <p:sp>
        <p:nvSpPr>
          <p:cNvPr id="464" name="矩形 463"/>
          <p:cNvSpPr/>
          <p:nvPr/>
        </p:nvSpPr>
        <p:spPr>
          <a:xfrm>
            <a:off x="4579820" y="1359825"/>
            <a:ext cx="3114955" cy="369332"/>
          </a:xfrm>
          <a:prstGeom prst="rect">
            <a:avLst/>
          </a:prstGeom>
        </p:spPr>
        <p:txBody>
          <a:bodyPr wrap="none">
            <a:spAutoFit/>
          </a:bodyPr>
          <a:lstStyle/>
          <a:p>
            <a:pPr fontAlgn="base"/>
            <a:r>
              <a:rPr lang="en-US" altLang="zh-CN" b="1" dirty="0">
                <a:solidFill>
                  <a:srgbClr val="888888"/>
                </a:solidFill>
                <a:latin typeface="微软雅黑" panose="020B0503020204020204" pitchFamily="34" charset="-122"/>
                <a:ea typeface="微软雅黑" panose="020B0503020204020204" pitchFamily="34" charset="-122"/>
              </a:rPr>
              <a:t>UI</a:t>
            </a:r>
            <a:r>
              <a:rPr lang="zh-CN" altLang="en-US" b="1" dirty="0">
                <a:solidFill>
                  <a:srgbClr val="888888"/>
                </a:solidFill>
                <a:latin typeface="微软雅黑" panose="020B0503020204020204" pitchFamily="34" charset="-122"/>
                <a:ea typeface="微软雅黑" panose="020B0503020204020204" pitchFamily="34" charset="-122"/>
              </a:rPr>
              <a:t>界面</a:t>
            </a:r>
            <a:r>
              <a:rPr lang="zh-CN" altLang="en-US" dirty="0">
                <a:solidFill>
                  <a:srgbClr val="888888"/>
                </a:solidFill>
                <a:latin typeface="微软雅黑" panose="020B0503020204020204" pitchFamily="34" charset="-122"/>
                <a:ea typeface="微软雅黑" panose="020B0503020204020204" pitchFamily="34" charset="-122"/>
              </a:rPr>
              <a:t>彩色扁平化图表汇总</a:t>
            </a:r>
            <a:r>
              <a:rPr lang="en-US" altLang="zh-CN" dirty="0">
                <a:solidFill>
                  <a:srgbClr val="888888"/>
                </a:solidFill>
                <a:latin typeface="微软雅黑" panose="020B0503020204020204" pitchFamily="34" charset="-122"/>
                <a:ea typeface="微软雅黑" panose="020B0503020204020204" pitchFamily="34" charset="-122"/>
              </a:rPr>
              <a:t>2</a:t>
            </a:r>
            <a:endParaRPr lang="zh-CN" altLang="en-US" dirty="0">
              <a:solidFill>
                <a:srgbClr val="888888"/>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63"/>
                                        </p:tgtEl>
                                        <p:attrNameLst>
                                          <p:attrName>style.visibility</p:attrName>
                                        </p:attrNameLst>
                                      </p:cBhvr>
                                      <p:to>
                                        <p:strVal val="visible"/>
                                      </p:to>
                                    </p:set>
                                    <p:anim calcmode="lin" valueType="num">
                                      <p:cBhvr>
                                        <p:cTn id="7" dur="750" fill="hold"/>
                                        <p:tgtEl>
                                          <p:spTgt spid="463"/>
                                        </p:tgtEl>
                                        <p:attrNameLst>
                                          <p:attrName>ppt_x</p:attrName>
                                        </p:attrNameLst>
                                      </p:cBhvr>
                                      <p:tavLst>
                                        <p:tav tm="0">
                                          <p:val>
                                            <p:strVal val="#ppt_x"/>
                                          </p:val>
                                        </p:tav>
                                        <p:tav tm="50000">
                                          <p:val>
                                            <p:strVal val="#ppt_x+.1"/>
                                          </p:val>
                                        </p:tav>
                                        <p:tav tm="100000">
                                          <p:val>
                                            <p:strVal val="#ppt_x"/>
                                          </p:val>
                                        </p:tav>
                                      </p:tavLst>
                                    </p:anim>
                                    <p:anim calcmode="lin" valueType="num">
                                      <p:cBhvr>
                                        <p:cTn id="8" dur="750" fill="hold"/>
                                        <p:tgtEl>
                                          <p:spTgt spid="463"/>
                                        </p:tgtEl>
                                        <p:attrNameLst>
                                          <p:attrName>ppt_y</p:attrName>
                                        </p:attrNameLst>
                                      </p:cBhvr>
                                      <p:tavLst>
                                        <p:tav tm="0">
                                          <p:val>
                                            <p:strVal val="#ppt_y"/>
                                          </p:val>
                                        </p:tav>
                                        <p:tav tm="100000">
                                          <p:val>
                                            <p:strVal val="#ppt_y"/>
                                          </p:val>
                                        </p:tav>
                                      </p:tavLst>
                                    </p:anim>
                                    <p:anim calcmode="lin" valueType="num">
                                      <p:cBhvr>
                                        <p:cTn id="9" dur="750" fill="hold"/>
                                        <p:tgtEl>
                                          <p:spTgt spid="463"/>
                                        </p:tgtEl>
                                        <p:attrNameLst>
                                          <p:attrName>ppt_h</p:attrName>
                                        </p:attrNameLst>
                                      </p:cBhvr>
                                      <p:tavLst>
                                        <p:tav tm="0">
                                          <p:val>
                                            <p:strVal val="#ppt_h/10"/>
                                          </p:val>
                                        </p:tav>
                                        <p:tav tm="50000">
                                          <p:val>
                                            <p:strVal val="#ppt_h+.01"/>
                                          </p:val>
                                        </p:tav>
                                        <p:tav tm="100000">
                                          <p:val>
                                            <p:strVal val="#ppt_h"/>
                                          </p:val>
                                        </p:tav>
                                      </p:tavLst>
                                    </p:anim>
                                    <p:anim calcmode="lin" valueType="num">
                                      <p:cBhvr>
                                        <p:cTn id="10" dur="750" fill="hold"/>
                                        <p:tgtEl>
                                          <p:spTgt spid="46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50" tmFilter="0,0; .5, 1; 1, 1"/>
                                        <p:tgtEl>
                                          <p:spTgt spid="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Freeform 104"/>
          <p:cNvSpPr>
            <a:spLocks noEditPoints="1"/>
          </p:cNvSpPr>
          <p:nvPr/>
        </p:nvSpPr>
        <p:spPr bwMode="auto">
          <a:xfrm>
            <a:off x="3482633" y="3579193"/>
            <a:ext cx="509626" cy="509626"/>
          </a:xfrm>
          <a:custGeom>
            <a:avLst/>
            <a:gdLst>
              <a:gd name="T0" fmla="*/ 119 w 151"/>
              <a:gd name="T1" fmla="*/ 95 h 151"/>
              <a:gd name="T2" fmla="*/ 122 w 151"/>
              <a:gd name="T3" fmla="*/ 101 h 151"/>
              <a:gd name="T4" fmla="*/ 121 w 151"/>
              <a:gd name="T5" fmla="*/ 103 h 151"/>
              <a:gd name="T6" fmla="*/ 119 w 151"/>
              <a:gd name="T7" fmla="*/ 104 h 151"/>
              <a:gd name="T8" fmla="*/ 116 w 151"/>
              <a:gd name="T9" fmla="*/ 100 h 151"/>
              <a:gd name="T10" fmla="*/ 114 w 151"/>
              <a:gd name="T11" fmla="*/ 97 h 151"/>
              <a:gd name="T12" fmla="*/ 110 w 151"/>
              <a:gd name="T13" fmla="*/ 106 h 151"/>
              <a:gd name="T14" fmla="*/ 108 w 151"/>
              <a:gd name="T15" fmla="*/ 110 h 151"/>
              <a:gd name="T16" fmla="*/ 115 w 151"/>
              <a:gd name="T17" fmla="*/ 114 h 151"/>
              <a:gd name="T18" fmla="*/ 111 w 151"/>
              <a:gd name="T19" fmla="*/ 118 h 151"/>
              <a:gd name="T20" fmla="*/ 114 w 151"/>
              <a:gd name="T21" fmla="*/ 120 h 151"/>
              <a:gd name="T22" fmla="*/ 110 w 151"/>
              <a:gd name="T23" fmla="*/ 123 h 151"/>
              <a:gd name="T24" fmla="*/ 103 w 151"/>
              <a:gd name="T25" fmla="*/ 124 h 151"/>
              <a:gd name="T26" fmla="*/ 93 w 151"/>
              <a:gd name="T27" fmla="*/ 124 h 151"/>
              <a:gd name="T28" fmla="*/ 82 w 151"/>
              <a:gd name="T29" fmla="*/ 122 h 151"/>
              <a:gd name="T30" fmla="*/ 77 w 151"/>
              <a:gd name="T31" fmla="*/ 120 h 151"/>
              <a:gd name="T32" fmla="*/ 71 w 151"/>
              <a:gd name="T33" fmla="*/ 123 h 151"/>
              <a:gd name="T34" fmla="*/ 63 w 151"/>
              <a:gd name="T35" fmla="*/ 125 h 151"/>
              <a:gd name="T36" fmla="*/ 52 w 151"/>
              <a:gd name="T37" fmla="*/ 125 h 151"/>
              <a:gd name="T38" fmla="*/ 44 w 151"/>
              <a:gd name="T39" fmla="*/ 123 h 151"/>
              <a:gd name="T40" fmla="*/ 40 w 151"/>
              <a:gd name="T41" fmla="*/ 120 h 151"/>
              <a:gd name="T42" fmla="*/ 35 w 151"/>
              <a:gd name="T43" fmla="*/ 118 h 151"/>
              <a:gd name="T44" fmla="*/ 38 w 151"/>
              <a:gd name="T45" fmla="*/ 115 h 151"/>
              <a:gd name="T46" fmla="*/ 41 w 151"/>
              <a:gd name="T47" fmla="*/ 112 h 151"/>
              <a:gd name="T48" fmla="*/ 45 w 151"/>
              <a:gd name="T49" fmla="*/ 111 h 151"/>
              <a:gd name="T50" fmla="*/ 43 w 151"/>
              <a:gd name="T51" fmla="*/ 110 h 151"/>
              <a:gd name="T52" fmla="*/ 42 w 151"/>
              <a:gd name="T53" fmla="*/ 105 h 151"/>
              <a:gd name="T54" fmla="*/ 39 w 151"/>
              <a:gd name="T55" fmla="*/ 100 h 151"/>
              <a:gd name="T56" fmla="*/ 37 w 151"/>
              <a:gd name="T57" fmla="*/ 96 h 151"/>
              <a:gd name="T58" fmla="*/ 36 w 151"/>
              <a:gd name="T59" fmla="*/ 96 h 151"/>
              <a:gd name="T60" fmla="*/ 33 w 151"/>
              <a:gd name="T61" fmla="*/ 101 h 151"/>
              <a:gd name="T62" fmla="*/ 29 w 151"/>
              <a:gd name="T63" fmla="*/ 100 h 151"/>
              <a:gd name="T64" fmla="*/ 28 w 151"/>
              <a:gd name="T65" fmla="*/ 100 h 151"/>
              <a:gd name="T66" fmla="*/ 25 w 151"/>
              <a:gd name="T67" fmla="*/ 93 h 151"/>
              <a:gd name="T68" fmla="*/ 29 w 151"/>
              <a:gd name="T69" fmla="*/ 86 h 151"/>
              <a:gd name="T70" fmla="*/ 33 w 151"/>
              <a:gd name="T71" fmla="*/ 78 h 151"/>
              <a:gd name="T72" fmla="*/ 38 w 151"/>
              <a:gd name="T73" fmla="*/ 73 h 151"/>
              <a:gd name="T74" fmla="*/ 35 w 151"/>
              <a:gd name="T75" fmla="*/ 68 h 151"/>
              <a:gd name="T76" fmla="*/ 38 w 151"/>
              <a:gd name="T77" fmla="*/ 63 h 151"/>
              <a:gd name="T78" fmla="*/ 43 w 151"/>
              <a:gd name="T79" fmla="*/ 58 h 151"/>
              <a:gd name="T80" fmla="*/ 44 w 151"/>
              <a:gd name="T81" fmla="*/ 54 h 151"/>
              <a:gd name="T82" fmla="*/ 47 w 151"/>
              <a:gd name="T83" fmla="*/ 46 h 151"/>
              <a:gd name="T84" fmla="*/ 50 w 151"/>
              <a:gd name="T85" fmla="*/ 40 h 151"/>
              <a:gd name="T86" fmla="*/ 57 w 151"/>
              <a:gd name="T87" fmla="*/ 33 h 151"/>
              <a:gd name="T88" fmla="*/ 65 w 151"/>
              <a:gd name="T89" fmla="*/ 28 h 151"/>
              <a:gd name="T90" fmla="*/ 75 w 151"/>
              <a:gd name="T91" fmla="*/ 27 h 151"/>
              <a:gd name="T92" fmla="*/ 85 w 151"/>
              <a:gd name="T93" fmla="*/ 27 h 151"/>
              <a:gd name="T94" fmla="*/ 95 w 151"/>
              <a:gd name="T95" fmla="*/ 30 h 151"/>
              <a:gd name="T96" fmla="*/ 102 w 151"/>
              <a:gd name="T97" fmla="*/ 34 h 151"/>
              <a:gd name="T98" fmla="*/ 107 w 151"/>
              <a:gd name="T99" fmla="*/ 41 h 151"/>
              <a:gd name="T100" fmla="*/ 111 w 151"/>
              <a:gd name="T101" fmla="*/ 48 h 151"/>
              <a:gd name="T102" fmla="*/ 112 w 151"/>
              <a:gd name="T103" fmla="*/ 58 h 151"/>
              <a:gd name="T104" fmla="*/ 115 w 151"/>
              <a:gd name="T105" fmla="*/ 62 h 151"/>
              <a:gd name="T106" fmla="*/ 111 w 151"/>
              <a:gd name="T107" fmla="*/ 67 h 151"/>
              <a:gd name="T108" fmla="*/ 113 w 151"/>
              <a:gd name="T109" fmla="*/ 71 h 151"/>
              <a:gd name="T110" fmla="*/ 120 w 151"/>
              <a:gd name="T111" fmla="*/ 79 h 151"/>
              <a:gd name="T112" fmla="*/ 123 w 151"/>
              <a:gd name="T113" fmla="*/ 8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1" h="151">
                <a:moveTo>
                  <a:pt x="76" y="0"/>
                </a:moveTo>
                <a:cubicBezTo>
                  <a:pt x="34" y="0"/>
                  <a:pt x="0" y="34"/>
                  <a:pt x="0" y="76"/>
                </a:cubicBezTo>
                <a:cubicBezTo>
                  <a:pt x="0" y="117"/>
                  <a:pt x="34" y="151"/>
                  <a:pt x="76" y="151"/>
                </a:cubicBezTo>
                <a:cubicBezTo>
                  <a:pt x="117" y="151"/>
                  <a:pt x="151" y="117"/>
                  <a:pt x="151" y="76"/>
                </a:cubicBezTo>
                <a:cubicBezTo>
                  <a:pt x="151" y="34"/>
                  <a:pt x="117" y="0"/>
                  <a:pt x="76" y="0"/>
                </a:cubicBezTo>
                <a:close/>
                <a:moveTo>
                  <a:pt x="119" y="94"/>
                </a:moveTo>
                <a:cubicBezTo>
                  <a:pt x="119" y="95"/>
                  <a:pt x="119" y="95"/>
                  <a:pt x="119" y="95"/>
                </a:cubicBezTo>
                <a:cubicBezTo>
                  <a:pt x="119" y="95"/>
                  <a:pt x="119" y="95"/>
                  <a:pt x="119" y="95"/>
                </a:cubicBezTo>
                <a:cubicBezTo>
                  <a:pt x="119" y="96"/>
                  <a:pt x="119" y="96"/>
                  <a:pt x="119" y="96"/>
                </a:cubicBezTo>
                <a:cubicBezTo>
                  <a:pt x="119" y="98"/>
                  <a:pt x="119" y="98"/>
                  <a:pt x="119" y="98"/>
                </a:cubicBezTo>
                <a:cubicBezTo>
                  <a:pt x="121" y="99"/>
                  <a:pt x="121" y="99"/>
                  <a:pt x="121" y="99"/>
                </a:cubicBezTo>
                <a:cubicBezTo>
                  <a:pt x="122" y="100"/>
                  <a:pt x="122" y="100"/>
                  <a:pt x="122" y="100"/>
                </a:cubicBezTo>
                <a:cubicBezTo>
                  <a:pt x="122" y="100"/>
                  <a:pt x="122" y="100"/>
                  <a:pt x="122" y="100"/>
                </a:cubicBezTo>
                <a:cubicBezTo>
                  <a:pt x="122" y="101"/>
                  <a:pt x="122" y="101"/>
                  <a:pt x="122" y="101"/>
                </a:cubicBezTo>
                <a:cubicBezTo>
                  <a:pt x="122" y="101"/>
                  <a:pt x="122" y="101"/>
                  <a:pt x="122" y="101"/>
                </a:cubicBezTo>
                <a:cubicBezTo>
                  <a:pt x="122" y="102"/>
                  <a:pt x="122" y="102"/>
                  <a:pt x="122" y="102"/>
                </a:cubicBezTo>
                <a:cubicBezTo>
                  <a:pt x="122" y="102"/>
                  <a:pt x="122" y="102"/>
                  <a:pt x="122" y="102"/>
                </a:cubicBezTo>
                <a:cubicBezTo>
                  <a:pt x="122" y="102"/>
                  <a:pt x="122" y="102"/>
                  <a:pt x="122" y="102"/>
                </a:cubicBezTo>
                <a:cubicBezTo>
                  <a:pt x="121" y="103"/>
                  <a:pt x="121" y="103"/>
                  <a:pt x="121" y="103"/>
                </a:cubicBezTo>
                <a:cubicBezTo>
                  <a:pt x="121" y="103"/>
                  <a:pt x="121" y="103"/>
                  <a:pt x="121" y="103"/>
                </a:cubicBezTo>
                <a:cubicBezTo>
                  <a:pt x="121" y="103"/>
                  <a:pt x="121" y="103"/>
                  <a:pt x="121" y="103"/>
                </a:cubicBezTo>
                <a:cubicBezTo>
                  <a:pt x="120" y="102"/>
                  <a:pt x="120" y="102"/>
                  <a:pt x="120" y="102"/>
                </a:cubicBezTo>
                <a:cubicBezTo>
                  <a:pt x="120" y="100"/>
                  <a:pt x="120" y="100"/>
                  <a:pt x="120" y="100"/>
                </a:cubicBezTo>
                <a:cubicBezTo>
                  <a:pt x="120" y="100"/>
                  <a:pt x="120" y="100"/>
                  <a:pt x="120" y="100"/>
                </a:cubicBezTo>
                <a:cubicBezTo>
                  <a:pt x="120" y="100"/>
                  <a:pt x="120" y="100"/>
                  <a:pt x="120" y="100"/>
                </a:cubicBezTo>
                <a:cubicBezTo>
                  <a:pt x="119" y="102"/>
                  <a:pt x="119" y="102"/>
                  <a:pt x="119" y="102"/>
                </a:cubicBezTo>
                <a:cubicBezTo>
                  <a:pt x="119" y="103"/>
                  <a:pt x="119" y="103"/>
                  <a:pt x="119" y="103"/>
                </a:cubicBezTo>
                <a:cubicBezTo>
                  <a:pt x="119" y="104"/>
                  <a:pt x="119" y="104"/>
                  <a:pt x="119" y="104"/>
                </a:cubicBezTo>
                <a:cubicBezTo>
                  <a:pt x="118" y="104"/>
                  <a:pt x="118" y="104"/>
                  <a:pt x="118" y="104"/>
                </a:cubicBezTo>
                <a:cubicBezTo>
                  <a:pt x="118" y="103"/>
                  <a:pt x="118" y="103"/>
                  <a:pt x="118" y="103"/>
                </a:cubicBezTo>
                <a:cubicBezTo>
                  <a:pt x="118" y="103"/>
                  <a:pt x="118" y="103"/>
                  <a:pt x="118" y="103"/>
                </a:cubicBezTo>
                <a:cubicBezTo>
                  <a:pt x="117" y="102"/>
                  <a:pt x="117" y="102"/>
                  <a:pt x="117" y="102"/>
                </a:cubicBezTo>
                <a:cubicBezTo>
                  <a:pt x="117" y="101"/>
                  <a:pt x="117" y="101"/>
                  <a:pt x="117" y="101"/>
                </a:cubicBezTo>
                <a:cubicBezTo>
                  <a:pt x="117" y="100"/>
                  <a:pt x="117" y="100"/>
                  <a:pt x="117" y="100"/>
                </a:cubicBezTo>
                <a:cubicBezTo>
                  <a:pt x="116" y="100"/>
                  <a:pt x="116" y="100"/>
                  <a:pt x="116" y="100"/>
                </a:cubicBezTo>
                <a:cubicBezTo>
                  <a:pt x="116" y="99"/>
                  <a:pt x="116" y="99"/>
                  <a:pt x="116" y="99"/>
                </a:cubicBezTo>
                <a:cubicBezTo>
                  <a:pt x="115" y="98"/>
                  <a:pt x="115" y="98"/>
                  <a:pt x="115" y="98"/>
                </a:cubicBezTo>
                <a:cubicBezTo>
                  <a:pt x="115" y="96"/>
                  <a:pt x="115" y="96"/>
                  <a:pt x="115" y="96"/>
                </a:cubicBezTo>
                <a:cubicBezTo>
                  <a:pt x="114" y="96"/>
                  <a:pt x="114" y="96"/>
                  <a:pt x="114" y="96"/>
                </a:cubicBezTo>
                <a:cubicBezTo>
                  <a:pt x="114" y="96"/>
                  <a:pt x="114" y="96"/>
                  <a:pt x="114" y="96"/>
                </a:cubicBezTo>
                <a:cubicBezTo>
                  <a:pt x="114" y="97"/>
                  <a:pt x="114" y="97"/>
                  <a:pt x="114" y="97"/>
                </a:cubicBezTo>
                <a:cubicBezTo>
                  <a:pt x="114" y="97"/>
                  <a:pt x="114" y="97"/>
                  <a:pt x="114" y="97"/>
                </a:cubicBezTo>
                <a:cubicBezTo>
                  <a:pt x="114" y="97"/>
                  <a:pt x="114" y="97"/>
                  <a:pt x="114" y="97"/>
                </a:cubicBezTo>
                <a:cubicBezTo>
                  <a:pt x="113" y="99"/>
                  <a:pt x="113" y="99"/>
                  <a:pt x="113" y="99"/>
                </a:cubicBezTo>
                <a:cubicBezTo>
                  <a:pt x="113" y="100"/>
                  <a:pt x="113" y="100"/>
                  <a:pt x="113" y="100"/>
                </a:cubicBezTo>
                <a:cubicBezTo>
                  <a:pt x="112" y="102"/>
                  <a:pt x="112" y="102"/>
                  <a:pt x="112" y="102"/>
                </a:cubicBezTo>
                <a:cubicBezTo>
                  <a:pt x="111" y="103"/>
                  <a:pt x="111" y="103"/>
                  <a:pt x="111" y="103"/>
                </a:cubicBezTo>
                <a:cubicBezTo>
                  <a:pt x="111" y="105"/>
                  <a:pt x="111" y="105"/>
                  <a:pt x="111" y="105"/>
                </a:cubicBezTo>
                <a:cubicBezTo>
                  <a:pt x="110" y="106"/>
                  <a:pt x="110" y="106"/>
                  <a:pt x="110" y="106"/>
                </a:cubicBezTo>
                <a:cubicBezTo>
                  <a:pt x="109" y="107"/>
                  <a:pt x="109" y="107"/>
                  <a:pt x="109" y="107"/>
                </a:cubicBezTo>
                <a:cubicBezTo>
                  <a:pt x="109" y="107"/>
                  <a:pt x="109" y="107"/>
                  <a:pt x="109" y="107"/>
                </a:cubicBezTo>
                <a:cubicBezTo>
                  <a:pt x="108" y="108"/>
                  <a:pt x="108" y="108"/>
                  <a:pt x="108" y="108"/>
                </a:cubicBezTo>
                <a:cubicBezTo>
                  <a:pt x="107" y="109"/>
                  <a:pt x="107" y="109"/>
                  <a:pt x="107" y="109"/>
                </a:cubicBezTo>
                <a:cubicBezTo>
                  <a:pt x="107" y="109"/>
                  <a:pt x="107" y="109"/>
                  <a:pt x="107" y="109"/>
                </a:cubicBezTo>
                <a:cubicBezTo>
                  <a:pt x="107" y="109"/>
                  <a:pt x="107" y="109"/>
                  <a:pt x="107" y="109"/>
                </a:cubicBezTo>
                <a:cubicBezTo>
                  <a:pt x="108" y="110"/>
                  <a:pt x="108" y="110"/>
                  <a:pt x="108" y="110"/>
                </a:cubicBezTo>
                <a:cubicBezTo>
                  <a:pt x="110" y="111"/>
                  <a:pt x="110" y="111"/>
                  <a:pt x="110" y="111"/>
                </a:cubicBezTo>
                <a:cubicBezTo>
                  <a:pt x="111" y="112"/>
                  <a:pt x="111" y="112"/>
                  <a:pt x="111" y="112"/>
                </a:cubicBezTo>
                <a:cubicBezTo>
                  <a:pt x="112" y="112"/>
                  <a:pt x="112" y="112"/>
                  <a:pt x="112" y="112"/>
                </a:cubicBezTo>
                <a:cubicBezTo>
                  <a:pt x="113" y="113"/>
                  <a:pt x="113" y="113"/>
                  <a:pt x="113" y="113"/>
                </a:cubicBezTo>
                <a:cubicBezTo>
                  <a:pt x="114" y="114"/>
                  <a:pt x="114" y="114"/>
                  <a:pt x="114" y="114"/>
                </a:cubicBezTo>
                <a:cubicBezTo>
                  <a:pt x="115" y="114"/>
                  <a:pt x="115" y="114"/>
                  <a:pt x="115" y="114"/>
                </a:cubicBezTo>
                <a:cubicBezTo>
                  <a:pt x="115" y="114"/>
                  <a:pt x="115" y="114"/>
                  <a:pt x="115" y="114"/>
                </a:cubicBezTo>
                <a:cubicBezTo>
                  <a:pt x="115" y="115"/>
                  <a:pt x="115" y="115"/>
                  <a:pt x="115" y="115"/>
                </a:cubicBezTo>
                <a:cubicBezTo>
                  <a:pt x="116" y="115"/>
                  <a:pt x="116" y="115"/>
                  <a:pt x="116" y="115"/>
                </a:cubicBezTo>
                <a:cubicBezTo>
                  <a:pt x="116" y="116"/>
                  <a:pt x="116" y="116"/>
                  <a:pt x="116" y="116"/>
                </a:cubicBezTo>
                <a:cubicBezTo>
                  <a:pt x="116" y="116"/>
                  <a:pt x="116" y="116"/>
                  <a:pt x="116" y="116"/>
                </a:cubicBezTo>
                <a:cubicBezTo>
                  <a:pt x="116" y="117"/>
                  <a:pt x="116" y="117"/>
                  <a:pt x="116" y="117"/>
                </a:cubicBezTo>
                <a:cubicBezTo>
                  <a:pt x="114" y="117"/>
                  <a:pt x="114" y="117"/>
                  <a:pt x="114" y="117"/>
                </a:cubicBezTo>
                <a:cubicBezTo>
                  <a:pt x="111" y="118"/>
                  <a:pt x="111" y="118"/>
                  <a:pt x="111" y="118"/>
                </a:cubicBezTo>
                <a:cubicBezTo>
                  <a:pt x="111" y="118"/>
                  <a:pt x="111" y="118"/>
                  <a:pt x="111" y="118"/>
                </a:cubicBezTo>
                <a:cubicBezTo>
                  <a:pt x="114" y="118"/>
                  <a:pt x="114" y="118"/>
                  <a:pt x="114" y="118"/>
                </a:cubicBezTo>
                <a:cubicBezTo>
                  <a:pt x="115" y="119"/>
                  <a:pt x="115" y="119"/>
                  <a:pt x="115" y="119"/>
                </a:cubicBezTo>
                <a:cubicBezTo>
                  <a:pt x="115" y="119"/>
                  <a:pt x="115" y="119"/>
                  <a:pt x="115" y="119"/>
                </a:cubicBezTo>
                <a:cubicBezTo>
                  <a:pt x="115" y="119"/>
                  <a:pt x="115" y="119"/>
                  <a:pt x="115" y="119"/>
                </a:cubicBezTo>
                <a:cubicBezTo>
                  <a:pt x="115" y="120"/>
                  <a:pt x="115" y="120"/>
                  <a:pt x="115" y="120"/>
                </a:cubicBezTo>
                <a:cubicBezTo>
                  <a:pt x="114" y="120"/>
                  <a:pt x="114" y="120"/>
                  <a:pt x="114" y="120"/>
                </a:cubicBezTo>
                <a:cubicBezTo>
                  <a:pt x="114" y="121"/>
                  <a:pt x="114" y="121"/>
                  <a:pt x="114" y="121"/>
                </a:cubicBezTo>
                <a:cubicBezTo>
                  <a:pt x="114" y="121"/>
                  <a:pt x="114" y="121"/>
                  <a:pt x="114" y="121"/>
                </a:cubicBezTo>
                <a:cubicBezTo>
                  <a:pt x="113" y="121"/>
                  <a:pt x="113" y="121"/>
                  <a:pt x="113" y="121"/>
                </a:cubicBezTo>
                <a:cubicBezTo>
                  <a:pt x="113" y="122"/>
                  <a:pt x="113" y="122"/>
                  <a:pt x="113" y="122"/>
                </a:cubicBezTo>
                <a:cubicBezTo>
                  <a:pt x="112" y="122"/>
                  <a:pt x="112" y="122"/>
                  <a:pt x="112" y="122"/>
                </a:cubicBezTo>
                <a:cubicBezTo>
                  <a:pt x="111" y="123"/>
                  <a:pt x="111" y="123"/>
                  <a:pt x="111" y="123"/>
                </a:cubicBezTo>
                <a:cubicBezTo>
                  <a:pt x="110" y="123"/>
                  <a:pt x="110" y="123"/>
                  <a:pt x="110" y="123"/>
                </a:cubicBezTo>
                <a:cubicBezTo>
                  <a:pt x="109" y="123"/>
                  <a:pt x="109" y="123"/>
                  <a:pt x="109" y="123"/>
                </a:cubicBezTo>
                <a:cubicBezTo>
                  <a:pt x="109" y="123"/>
                  <a:pt x="109" y="123"/>
                  <a:pt x="109" y="123"/>
                </a:cubicBezTo>
                <a:cubicBezTo>
                  <a:pt x="108" y="123"/>
                  <a:pt x="108" y="123"/>
                  <a:pt x="108" y="123"/>
                </a:cubicBezTo>
                <a:cubicBezTo>
                  <a:pt x="107" y="124"/>
                  <a:pt x="107" y="124"/>
                  <a:pt x="107" y="124"/>
                </a:cubicBezTo>
                <a:cubicBezTo>
                  <a:pt x="105" y="124"/>
                  <a:pt x="105" y="124"/>
                  <a:pt x="105" y="124"/>
                </a:cubicBezTo>
                <a:cubicBezTo>
                  <a:pt x="104" y="124"/>
                  <a:pt x="104" y="124"/>
                  <a:pt x="104" y="124"/>
                </a:cubicBezTo>
                <a:cubicBezTo>
                  <a:pt x="103" y="124"/>
                  <a:pt x="103" y="124"/>
                  <a:pt x="103" y="124"/>
                </a:cubicBezTo>
                <a:cubicBezTo>
                  <a:pt x="101" y="124"/>
                  <a:pt x="101" y="124"/>
                  <a:pt x="101" y="124"/>
                </a:cubicBezTo>
                <a:cubicBezTo>
                  <a:pt x="100" y="124"/>
                  <a:pt x="100" y="124"/>
                  <a:pt x="100" y="124"/>
                </a:cubicBezTo>
                <a:cubicBezTo>
                  <a:pt x="99" y="124"/>
                  <a:pt x="99" y="124"/>
                  <a:pt x="99" y="124"/>
                </a:cubicBezTo>
                <a:cubicBezTo>
                  <a:pt x="97" y="124"/>
                  <a:pt x="97" y="124"/>
                  <a:pt x="97" y="124"/>
                </a:cubicBezTo>
                <a:cubicBezTo>
                  <a:pt x="96" y="124"/>
                  <a:pt x="96" y="124"/>
                  <a:pt x="96" y="124"/>
                </a:cubicBezTo>
                <a:cubicBezTo>
                  <a:pt x="94" y="124"/>
                  <a:pt x="94" y="124"/>
                  <a:pt x="94" y="124"/>
                </a:cubicBezTo>
                <a:cubicBezTo>
                  <a:pt x="93" y="124"/>
                  <a:pt x="93" y="124"/>
                  <a:pt x="93" y="124"/>
                </a:cubicBezTo>
                <a:cubicBezTo>
                  <a:pt x="91" y="124"/>
                  <a:pt x="91" y="124"/>
                  <a:pt x="91" y="124"/>
                </a:cubicBezTo>
                <a:cubicBezTo>
                  <a:pt x="90" y="124"/>
                  <a:pt x="90" y="124"/>
                  <a:pt x="90" y="124"/>
                </a:cubicBezTo>
                <a:cubicBezTo>
                  <a:pt x="88" y="123"/>
                  <a:pt x="88" y="123"/>
                  <a:pt x="88" y="123"/>
                </a:cubicBezTo>
                <a:cubicBezTo>
                  <a:pt x="87" y="123"/>
                  <a:pt x="87" y="123"/>
                  <a:pt x="87" y="123"/>
                </a:cubicBezTo>
                <a:cubicBezTo>
                  <a:pt x="85" y="123"/>
                  <a:pt x="85" y="123"/>
                  <a:pt x="85" y="123"/>
                </a:cubicBezTo>
                <a:cubicBezTo>
                  <a:pt x="84" y="122"/>
                  <a:pt x="84" y="122"/>
                  <a:pt x="84" y="122"/>
                </a:cubicBezTo>
                <a:cubicBezTo>
                  <a:pt x="82" y="122"/>
                  <a:pt x="82" y="122"/>
                  <a:pt x="82" y="122"/>
                </a:cubicBezTo>
                <a:cubicBezTo>
                  <a:pt x="81" y="121"/>
                  <a:pt x="81" y="121"/>
                  <a:pt x="81" y="121"/>
                </a:cubicBezTo>
                <a:cubicBezTo>
                  <a:pt x="81" y="121"/>
                  <a:pt x="81" y="121"/>
                  <a:pt x="81" y="121"/>
                </a:cubicBezTo>
                <a:cubicBezTo>
                  <a:pt x="80" y="120"/>
                  <a:pt x="80" y="120"/>
                  <a:pt x="80" y="120"/>
                </a:cubicBezTo>
                <a:cubicBezTo>
                  <a:pt x="80" y="120"/>
                  <a:pt x="80" y="120"/>
                  <a:pt x="80" y="120"/>
                </a:cubicBezTo>
                <a:cubicBezTo>
                  <a:pt x="79" y="120"/>
                  <a:pt x="79" y="120"/>
                  <a:pt x="79" y="120"/>
                </a:cubicBezTo>
                <a:cubicBezTo>
                  <a:pt x="78" y="120"/>
                  <a:pt x="78" y="120"/>
                  <a:pt x="78" y="120"/>
                </a:cubicBezTo>
                <a:cubicBezTo>
                  <a:pt x="77" y="120"/>
                  <a:pt x="77" y="120"/>
                  <a:pt x="77" y="120"/>
                </a:cubicBezTo>
                <a:cubicBezTo>
                  <a:pt x="76" y="120"/>
                  <a:pt x="76" y="120"/>
                  <a:pt x="76" y="120"/>
                </a:cubicBezTo>
                <a:cubicBezTo>
                  <a:pt x="75" y="120"/>
                  <a:pt x="75" y="120"/>
                  <a:pt x="75" y="120"/>
                </a:cubicBezTo>
                <a:cubicBezTo>
                  <a:pt x="75" y="121"/>
                  <a:pt x="75" y="121"/>
                  <a:pt x="75" y="121"/>
                </a:cubicBezTo>
                <a:cubicBezTo>
                  <a:pt x="74" y="121"/>
                  <a:pt x="74" y="121"/>
                  <a:pt x="74" y="121"/>
                </a:cubicBezTo>
                <a:cubicBezTo>
                  <a:pt x="73" y="122"/>
                  <a:pt x="73" y="122"/>
                  <a:pt x="73" y="122"/>
                </a:cubicBezTo>
                <a:cubicBezTo>
                  <a:pt x="72" y="123"/>
                  <a:pt x="72" y="123"/>
                  <a:pt x="72" y="123"/>
                </a:cubicBezTo>
                <a:cubicBezTo>
                  <a:pt x="71" y="123"/>
                  <a:pt x="71" y="123"/>
                  <a:pt x="71" y="123"/>
                </a:cubicBezTo>
                <a:cubicBezTo>
                  <a:pt x="70" y="123"/>
                  <a:pt x="70" y="123"/>
                  <a:pt x="70" y="123"/>
                </a:cubicBezTo>
                <a:cubicBezTo>
                  <a:pt x="68" y="124"/>
                  <a:pt x="68" y="124"/>
                  <a:pt x="68" y="124"/>
                </a:cubicBezTo>
                <a:cubicBezTo>
                  <a:pt x="67" y="124"/>
                  <a:pt x="67" y="124"/>
                  <a:pt x="67" y="124"/>
                </a:cubicBezTo>
                <a:cubicBezTo>
                  <a:pt x="66" y="125"/>
                  <a:pt x="66" y="125"/>
                  <a:pt x="66" y="125"/>
                </a:cubicBezTo>
                <a:cubicBezTo>
                  <a:pt x="65" y="125"/>
                  <a:pt x="65" y="125"/>
                  <a:pt x="65" y="125"/>
                </a:cubicBezTo>
                <a:cubicBezTo>
                  <a:pt x="64" y="125"/>
                  <a:pt x="64" y="125"/>
                  <a:pt x="64" y="125"/>
                </a:cubicBezTo>
                <a:cubicBezTo>
                  <a:pt x="63" y="125"/>
                  <a:pt x="63" y="125"/>
                  <a:pt x="63" y="125"/>
                </a:cubicBezTo>
                <a:cubicBezTo>
                  <a:pt x="62" y="125"/>
                  <a:pt x="62" y="125"/>
                  <a:pt x="62" y="125"/>
                </a:cubicBezTo>
                <a:cubicBezTo>
                  <a:pt x="61" y="124"/>
                  <a:pt x="61" y="124"/>
                  <a:pt x="61" y="124"/>
                </a:cubicBezTo>
                <a:cubicBezTo>
                  <a:pt x="60" y="124"/>
                  <a:pt x="60" y="124"/>
                  <a:pt x="60" y="124"/>
                </a:cubicBezTo>
                <a:cubicBezTo>
                  <a:pt x="59" y="124"/>
                  <a:pt x="59" y="124"/>
                  <a:pt x="59" y="124"/>
                </a:cubicBezTo>
                <a:cubicBezTo>
                  <a:pt x="57" y="124"/>
                  <a:pt x="57" y="124"/>
                  <a:pt x="57" y="124"/>
                </a:cubicBezTo>
                <a:cubicBezTo>
                  <a:pt x="54" y="125"/>
                  <a:pt x="54" y="125"/>
                  <a:pt x="54" y="125"/>
                </a:cubicBezTo>
                <a:cubicBezTo>
                  <a:pt x="52" y="125"/>
                  <a:pt x="52" y="125"/>
                  <a:pt x="52" y="125"/>
                </a:cubicBezTo>
                <a:cubicBezTo>
                  <a:pt x="50" y="125"/>
                  <a:pt x="50" y="125"/>
                  <a:pt x="50" y="125"/>
                </a:cubicBezTo>
                <a:cubicBezTo>
                  <a:pt x="49" y="124"/>
                  <a:pt x="49" y="124"/>
                  <a:pt x="49" y="124"/>
                </a:cubicBezTo>
                <a:cubicBezTo>
                  <a:pt x="48" y="124"/>
                  <a:pt x="48" y="124"/>
                  <a:pt x="48" y="124"/>
                </a:cubicBezTo>
                <a:cubicBezTo>
                  <a:pt x="47" y="124"/>
                  <a:pt x="47" y="124"/>
                  <a:pt x="47" y="124"/>
                </a:cubicBezTo>
                <a:cubicBezTo>
                  <a:pt x="46" y="124"/>
                  <a:pt x="46" y="124"/>
                  <a:pt x="46" y="124"/>
                </a:cubicBezTo>
                <a:cubicBezTo>
                  <a:pt x="45" y="123"/>
                  <a:pt x="45" y="123"/>
                  <a:pt x="45" y="123"/>
                </a:cubicBezTo>
                <a:cubicBezTo>
                  <a:pt x="44" y="123"/>
                  <a:pt x="44" y="123"/>
                  <a:pt x="44" y="123"/>
                </a:cubicBezTo>
                <a:cubicBezTo>
                  <a:pt x="43" y="123"/>
                  <a:pt x="43" y="123"/>
                  <a:pt x="43" y="123"/>
                </a:cubicBezTo>
                <a:cubicBezTo>
                  <a:pt x="42" y="122"/>
                  <a:pt x="42" y="122"/>
                  <a:pt x="42" y="122"/>
                </a:cubicBezTo>
                <a:cubicBezTo>
                  <a:pt x="41" y="122"/>
                  <a:pt x="41" y="122"/>
                  <a:pt x="41" y="122"/>
                </a:cubicBezTo>
                <a:cubicBezTo>
                  <a:pt x="40" y="121"/>
                  <a:pt x="40" y="121"/>
                  <a:pt x="40" y="121"/>
                </a:cubicBezTo>
                <a:cubicBezTo>
                  <a:pt x="40" y="121"/>
                  <a:pt x="40" y="121"/>
                  <a:pt x="40" y="121"/>
                </a:cubicBezTo>
                <a:cubicBezTo>
                  <a:pt x="40" y="121"/>
                  <a:pt x="40" y="121"/>
                  <a:pt x="40" y="121"/>
                </a:cubicBezTo>
                <a:cubicBezTo>
                  <a:pt x="40" y="120"/>
                  <a:pt x="40" y="120"/>
                  <a:pt x="40" y="120"/>
                </a:cubicBezTo>
                <a:cubicBezTo>
                  <a:pt x="39" y="120"/>
                  <a:pt x="39" y="120"/>
                  <a:pt x="39" y="120"/>
                </a:cubicBezTo>
                <a:cubicBezTo>
                  <a:pt x="39" y="120"/>
                  <a:pt x="39" y="120"/>
                  <a:pt x="39" y="120"/>
                </a:cubicBezTo>
                <a:cubicBezTo>
                  <a:pt x="39" y="119"/>
                  <a:pt x="39" y="119"/>
                  <a:pt x="39" y="119"/>
                </a:cubicBezTo>
                <a:cubicBezTo>
                  <a:pt x="39" y="119"/>
                  <a:pt x="39" y="119"/>
                  <a:pt x="39" y="119"/>
                </a:cubicBezTo>
                <a:cubicBezTo>
                  <a:pt x="37" y="118"/>
                  <a:pt x="37" y="118"/>
                  <a:pt x="37" y="118"/>
                </a:cubicBezTo>
                <a:cubicBezTo>
                  <a:pt x="35" y="118"/>
                  <a:pt x="35" y="118"/>
                  <a:pt x="35" y="118"/>
                </a:cubicBezTo>
                <a:cubicBezTo>
                  <a:pt x="35" y="118"/>
                  <a:pt x="35" y="118"/>
                  <a:pt x="35" y="118"/>
                </a:cubicBezTo>
                <a:cubicBezTo>
                  <a:pt x="35" y="117"/>
                  <a:pt x="35" y="117"/>
                  <a:pt x="35" y="117"/>
                </a:cubicBezTo>
                <a:cubicBezTo>
                  <a:pt x="35" y="117"/>
                  <a:pt x="35" y="117"/>
                  <a:pt x="35" y="117"/>
                </a:cubicBezTo>
                <a:cubicBezTo>
                  <a:pt x="35" y="116"/>
                  <a:pt x="35" y="116"/>
                  <a:pt x="35" y="116"/>
                </a:cubicBezTo>
                <a:cubicBezTo>
                  <a:pt x="35" y="116"/>
                  <a:pt x="35" y="116"/>
                  <a:pt x="35" y="116"/>
                </a:cubicBezTo>
                <a:cubicBezTo>
                  <a:pt x="35" y="116"/>
                  <a:pt x="35" y="116"/>
                  <a:pt x="35" y="116"/>
                </a:cubicBezTo>
                <a:cubicBezTo>
                  <a:pt x="37" y="115"/>
                  <a:pt x="37" y="115"/>
                  <a:pt x="37" y="115"/>
                </a:cubicBezTo>
                <a:cubicBezTo>
                  <a:pt x="38" y="115"/>
                  <a:pt x="38" y="115"/>
                  <a:pt x="38" y="115"/>
                </a:cubicBezTo>
                <a:cubicBezTo>
                  <a:pt x="39" y="114"/>
                  <a:pt x="39" y="114"/>
                  <a:pt x="39" y="114"/>
                </a:cubicBezTo>
                <a:cubicBezTo>
                  <a:pt x="39" y="114"/>
                  <a:pt x="39" y="114"/>
                  <a:pt x="39" y="114"/>
                </a:cubicBezTo>
                <a:cubicBezTo>
                  <a:pt x="40" y="113"/>
                  <a:pt x="40" y="113"/>
                  <a:pt x="40" y="113"/>
                </a:cubicBezTo>
                <a:cubicBezTo>
                  <a:pt x="40" y="113"/>
                  <a:pt x="40" y="113"/>
                  <a:pt x="40" y="113"/>
                </a:cubicBezTo>
                <a:cubicBezTo>
                  <a:pt x="40" y="112"/>
                  <a:pt x="40" y="112"/>
                  <a:pt x="40" y="112"/>
                </a:cubicBezTo>
                <a:cubicBezTo>
                  <a:pt x="41" y="112"/>
                  <a:pt x="41" y="112"/>
                  <a:pt x="41" y="112"/>
                </a:cubicBezTo>
                <a:cubicBezTo>
                  <a:pt x="41" y="112"/>
                  <a:pt x="41" y="112"/>
                  <a:pt x="41" y="112"/>
                </a:cubicBezTo>
                <a:cubicBezTo>
                  <a:pt x="41" y="112"/>
                  <a:pt x="41" y="112"/>
                  <a:pt x="41" y="112"/>
                </a:cubicBezTo>
                <a:cubicBezTo>
                  <a:pt x="42" y="112"/>
                  <a:pt x="42" y="112"/>
                  <a:pt x="42" y="112"/>
                </a:cubicBezTo>
                <a:cubicBezTo>
                  <a:pt x="42" y="111"/>
                  <a:pt x="42" y="111"/>
                  <a:pt x="42" y="111"/>
                </a:cubicBezTo>
                <a:cubicBezTo>
                  <a:pt x="43" y="111"/>
                  <a:pt x="43" y="111"/>
                  <a:pt x="43" y="111"/>
                </a:cubicBezTo>
                <a:cubicBezTo>
                  <a:pt x="43" y="111"/>
                  <a:pt x="43" y="111"/>
                  <a:pt x="43" y="111"/>
                </a:cubicBezTo>
                <a:cubicBezTo>
                  <a:pt x="44" y="111"/>
                  <a:pt x="44" y="111"/>
                  <a:pt x="44" y="111"/>
                </a:cubicBezTo>
                <a:cubicBezTo>
                  <a:pt x="45" y="111"/>
                  <a:pt x="45" y="111"/>
                  <a:pt x="45" y="111"/>
                </a:cubicBezTo>
                <a:cubicBezTo>
                  <a:pt x="45" y="110"/>
                  <a:pt x="45" y="110"/>
                  <a:pt x="45" y="110"/>
                </a:cubicBezTo>
                <a:cubicBezTo>
                  <a:pt x="46" y="110"/>
                  <a:pt x="46" y="110"/>
                  <a:pt x="46" y="110"/>
                </a:cubicBezTo>
                <a:cubicBezTo>
                  <a:pt x="47" y="111"/>
                  <a:pt x="47" y="111"/>
                  <a:pt x="47" y="111"/>
                </a:cubicBezTo>
                <a:cubicBezTo>
                  <a:pt x="47" y="112"/>
                  <a:pt x="47" y="112"/>
                  <a:pt x="47" y="112"/>
                </a:cubicBezTo>
                <a:cubicBezTo>
                  <a:pt x="47" y="112"/>
                  <a:pt x="47" y="112"/>
                  <a:pt x="47" y="112"/>
                </a:cubicBezTo>
                <a:cubicBezTo>
                  <a:pt x="43" y="110"/>
                  <a:pt x="43" y="110"/>
                  <a:pt x="43" y="110"/>
                </a:cubicBezTo>
                <a:cubicBezTo>
                  <a:pt x="43" y="110"/>
                  <a:pt x="43" y="110"/>
                  <a:pt x="43" y="110"/>
                </a:cubicBezTo>
                <a:cubicBezTo>
                  <a:pt x="45" y="110"/>
                  <a:pt x="45" y="110"/>
                  <a:pt x="45" y="110"/>
                </a:cubicBezTo>
                <a:cubicBezTo>
                  <a:pt x="46" y="110"/>
                  <a:pt x="46" y="110"/>
                  <a:pt x="46" y="110"/>
                </a:cubicBezTo>
                <a:cubicBezTo>
                  <a:pt x="45" y="109"/>
                  <a:pt x="45" y="109"/>
                  <a:pt x="45" y="109"/>
                </a:cubicBezTo>
                <a:cubicBezTo>
                  <a:pt x="45" y="108"/>
                  <a:pt x="45" y="108"/>
                  <a:pt x="45" y="108"/>
                </a:cubicBezTo>
                <a:cubicBezTo>
                  <a:pt x="44" y="107"/>
                  <a:pt x="44" y="107"/>
                  <a:pt x="44" y="107"/>
                </a:cubicBezTo>
                <a:cubicBezTo>
                  <a:pt x="43" y="106"/>
                  <a:pt x="43" y="106"/>
                  <a:pt x="43" y="106"/>
                </a:cubicBezTo>
                <a:cubicBezTo>
                  <a:pt x="42" y="105"/>
                  <a:pt x="42" y="105"/>
                  <a:pt x="42" y="105"/>
                </a:cubicBezTo>
                <a:cubicBezTo>
                  <a:pt x="41" y="104"/>
                  <a:pt x="41" y="104"/>
                  <a:pt x="41" y="104"/>
                </a:cubicBezTo>
                <a:cubicBezTo>
                  <a:pt x="41" y="104"/>
                  <a:pt x="41" y="104"/>
                  <a:pt x="41" y="104"/>
                </a:cubicBezTo>
                <a:cubicBezTo>
                  <a:pt x="40" y="103"/>
                  <a:pt x="40" y="103"/>
                  <a:pt x="40" y="103"/>
                </a:cubicBezTo>
                <a:cubicBezTo>
                  <a:pt x="40" y="102"/>
                  <a:pt x="40" y="102"/>
                  <a:pt x="40" y="102"/>
                </a:cubicBezTo>
                <a:cubicBezTo>
                  <a:pt x="39" y="101"/>
                  <a:pt x="39" y="101"/>
                  <a:pt x="39" y="101"/>
                </a:cubicBezTo>
                <a:cubicBezTo>
                  <a:pt x="39" y="100"/>
                  <a:pt x="39" y="100"/>
                  <a:pt x="39" y="100"/>
                </a:cubicBezTo>
                <a:cubicBezTo>
                  <a:pt x="39" y="100"/>
                  <a:pt x="39" y="100"/>
                  <a:pt x="39" y="100"/>
                </a:cubicBezTo>
                <a:cubicBezTo>
                  <a:pt x="38" y="99"/>
                  <a:pt x="38" y="99"/>
                  <a:pt x="38" y="99"/>
                </a:cubicBezTo>
                <a:cubicBezTo>
                  <a:pt x="38" y="98"/>
                  <a:pt x="38" y="98"/>
                  <a:pt x="38" y="98"/>
                </a:cubicBezTo>
                <a:cubicBezTo>
                  <a:pt x="37" y="97"/>
                  <a:pt x="37" y="97"/>
                  <a:pt x="37" y="97"/>
                </a:cubicBezTo>
                <a:cubicBezTo>
                  <a:pt x="37" y="96"/>
                  <a:pt x="37" y="96"/>
                  <a:pt x="37" y="96"/>
                </a:cubicBezTo>
                <a:cubicBezTo>
                  <a:pt x="37" y="96"/>
                  <a:pt x="37" y="96"/>
                  <a:pt x="37" y="96"/>
                </a:cubicBezTo>
                <a:cubicBezTo>
                  <a:pt x="37" y="96"/>
                  <a:pt x="37" y="96"/>
                  <a:pt x="37" y="96"/>
                </a:cubicBezTo>
                <a:cubicBezTo>
                  <a:pt x="37" y="96"/>
                  <a:pt x="37" y="96"/>
                  <a:pt x="37" y="96"/>
                </a:cubicBezTo>
                <a:cubicBezTo>
                  <a:pt x="37" y="96"/>
                  <a:pt x="37" y="96"/>
                  <a:pt x="37" y="96"/>
                </a:cubicBezTo>
                <a:cubicBezTo>
                  <a:pt x="37" y="96"/>
                  <a:pt x="37" y="96"/>
                  <a:pt x="37" y="96"/>
                </a:cubicBezTo>
                <a:cubicBezTo>
                  <a:pt x="37" y="96"/>
                  <a:pt x="37" y="96"/>
                  <a:pt x="37" y="96"/>
                </a:cubicBezTo>
                <a:cubicBezTo>
                  <a:pt x="36" y="96"/>
                  <a:pt x="36" y="96"/>
                  <a:pt x="36" y="96"/>
                </a:cubicBezTo>
                <a:cubicBezTo>
                  <a:pt x="36" y="96"/>
                  <a:pt x="36" y="96"/>
                  <a:pt x="36" y="96"/>
                </a:cubicBezTo>
                <a:cubicBezTo>
                  <a:pt x="36" y="96"/>
                  <a:pt x="36" y="96"/>
                  <a:pt x="36" y="96"/>
                </a:cubicBezTo>
                <a:cubicBezTo>
                  <a:pt x="36" y="96"/>
                  <a:pt x="36" y="96"/>
                  <a:pt x="36" y="96"/>
                </a:cubicBezTo>
                <a:cubicBezTo>
                  <a:pt x="36" y="97"/>
                  <a:pt x="36" y="97"/>
                  <a:pt x="36" y="97"/>
                </a:cubicBezTo>
                <a:cubicBezTo>
                  <a:pt x="35" y="98"/>
                  <a:pt x="35" y="98"/>
                  <a:pt x="35" y="98"/>
                </a:cubicBezTo>
                <a:cubicBezTo>
                  <a:pt x="35" y="98"/>
                  <a:pt x="35" y="98"/>
                  <a:pt x="35" y="98"/>
                </a:cubicBezTo>
                <a:cubicBezTo>
                  <a:pt x="35" y="99"/>
                  <a:pt x="35" y="99"/>
                  <a:pt x="35" y="99"/>
                </a:cubicBezTo>
                <a:cubicBezTo>
                  <a:pt x="34" y="100"/>
                  <a:pt x="34" y="100"/>
                  <a:pt x="34" y="100"/>
                </a:cubicBezTo>
                <a:cubicBezTo>
                  <a:pt x="34" y="100"/>
                  <a:pt x="34" y="100"/>
                  <a:pt x="34" y="100"/>
                </a:cubicBezTo>
                <a:cubicBezTo>
                  <a:pt x="33" y="101"/>
                  <a:pt x="33" y="101"/>
                  <a:pt x="33" y="101"/>
                </a:cubicBezTo>
                <a:cubicBezTo>
                  <a:pt x="32" y="101"/>
                  <a:pt x="32" y="101"/>
                  <a:pt x="32" y="101"/>
                </a:cubicBezTo>
                <a:cubicBezTo>
                  <a:pt x="32" y="102"/>
                  <a:pt x="32" y="102"/>
                  <a:pt x="32" y="102"/>
                </a:cubicBezTo>
                <a:cubicBezTo>
                  <a:pt x="31" y="102"/>
                  <a:pt x="31" y="102"/>
                  <a:pt x="31" y="102"/>
                </a:cubicBezTo>
                <a:cubicBezTo>
                  <a:pt x="30" y="102"/>
                  <a:pt x="30" y="102"/>
                  <a:pt x="30" y="102"/>
                </a:cubicBezTo>
                <a:cubicBezTo>
                  <a:pt x="30" y="101"/>
                  <a:pt x="30" y="101"/>
                  <a:pt x="30" y="101"/>
                </a:cubicBezTo>
                <a:cubicBezTo>
                  <a:pt x="29" y="100"/>
                  <a:pt x="29" y="100"/>
                  <a:pt x="29" y="100"/>
                </a:cubicBezTo>
                <a:cubicBezTo>
                  <a:pt x="29" y="100"/>
                  <a:pt x="29" y="100"/>
                  <a:pt x="29" y="100"/>
                </a:cubicBezTo>
                <a:cubicBezTo>
                  <a:pt x="29" y="100"/>
                  <a:pt x="29" y="100"/>
                  <a:pt x="29" y="100"/>
                </a:cubicBezTo>
                <a:cubicBezTo>
                  <a:pt x="29" y="101"/>
                  <a:pt x="29" y="101"/>
                  <a:pt x="29" y="101"/>
                </a:cubicBezTo>
                <a:cubicBezTo>
                  <a:pt x="28" y="101"/>
                  <a:pt x="28" y="101"/>
                  <a:pt x="28" y="101"/>
                </a:cubicBezTo>
                <a:cubicBezTo>
                  <a:pt x="28" y="102"/>
                  <a:pt x="28" y="102"/>
                  <a:pt x="28" y="102"/>
                </a:cubicBezTo>
                <a:cubicBezTo>
                  <a:pt x="28" y="101"/>
                  <a:pt x="28" y="101"/>
                  <a:pt x="28" y="101"/>
                </a:cubicBezTo>
                <a:cubicBezTo>
                  <a:pt x="28" y="101"/>
                  <a:pt x="28" y="101"/>
                  <a:pt x="28" y="101"/>
                </a:cubicBezTo>
                <a:cubicBezTo>
                  <a:pt x="28" y="100"/>
                  <a:pt x="28" y="100"/>
                  <a:pt x="28" y="100"/>
                </a:cubicBezTo>
                <a:cubicBezTo>
                  <a:pt x="27" y="100"/>
                  <a:pt x="27" y="100"/>
                  <a:pt x="27" y="100"/>
                </a:cubicBezTo>
                <a:cubicBezTo>
                  <a:pt x="27" y="99"/>
                  <a:pt x="27" y="99"/>
                  <a:pt x="27" y="99"/>
                </a:cubicBezTo>
                <a:cubicBezTo>
                  <a:pt x="25" y="98"/>
                  <a:pt x="25" y="98"/>
                  <a:pt x="25" y="98"/>
                </a:cubicBezTo>
                <a:cubicBezTo>
                  <a:pt x="23" y="97"/>
                  <a:pt x="23" y="97"/>
                  <a:pt x="23" y="97"/>
                </a:cubicBezTo>
                <a:cubicBezTo>
                  <a:pt x="23" y="96"/>
                  <a:pt x="23" y="96"/>
                  <a:pt x="23" y="96"/>
                </a:cubicBezTo>
                <a:cubicBezTo>
                  <a:pt x="23" y="95"/>
                  <a:pt x="23" y="95"/>
                  <a:pt x="23" y="95"/>
                </a:cubicBezTo>
                <a:cubicBezTo>
                  <a:pt x="25" y="93"/>
                  <a:pt x="25" y="93"/>
                  <a:pt x="25" y="93"/>
                </a:cubicBezTo>
                <a:cubicBezTo>
                  <a:pt x="26" y="92"/>
                  <a:pt x="26" y="92"/>
                  <a:pt x="26" y="92"/>
                </a:cubicBezTo>
                <a:cubicBezTo>
                  <a:pt x="27" y="91"/>
                  <a:pt x="27" y="91"/>
                  <a:pt x="27" y="91"/>
                </a:cubicBezTo>
                <a:cubicBezTo>
                  <a:pt x="27" y="90"/>
                  <a:pt x="27" y="90"/>
                  <a:pt x="27" y="90"/>
                </a:cubicBezTo>
                <a:cubicBezTo>
                  <a:pt x="28" y="89"/>
                  <a:pt x="28" y="89"/>
                  <a:pt x="28" y="89"/>
                </a:cubicBezTo>
                <a:cubicBezTo>
                  <a:pt x="28" y="88"/>
                  <a:pt x="28" y="88"/>
                  <a:pt x="28" y="88"/>
                </a:cubicBezTo>
                <a:cubicBezTo>
                  <a:pt x="28" y="87"/>
                  <a:pt x="28" y="87"/>
                  <a:pt x="28" y="87"/>
                </a:cubicBezTo>
                <a:cubicBezTo>
                  <a:pt x="29" y="86"/>
                  <a:pt x="29" y="86"/>
                  <a:pt x="29" y="86"/>
                </a:cubicBezTo>
                <a:cubicBezTo>
                  <a:pt x="29" y="85"/>
                  <a:pt x="29" y="85"/>
                  <a:pt x="29" y="85"/>
                </a:cubicBezTo>
                <a:cubicBezTo>
                  <a:pt x="30" y="83"/>
                  <a:pt x="30" y="83"/>
                  <a:pt x="30" y="83"/>
                </a:cubicBezTo>
                <a:cubicBezTo>
                  <a:pt x="30" y="82"/>
                  <a:pt x="30" y="82"/>
                  <a:pt x="30" y="82"/>
                </a:cubicBezTo>
                <a:cubicBezTo>
                  <a:pt x="31" y="81"/>
                  <a:pt x="31" y="81"/>
                  <a:pt x="31" y="81"/>
                </a:cubicBezTo>
                <a:cubicBezTo>
                  <a:pt x="32" y="80"/>
                  <a:pt x="32" y="80"/>
                  <a:pt x="32" y="80"/>
                </a:cubicBezTo>
                <a:cubicBezTo>
                  <a:pt x="33" y="79"/>
                  <a:pt x="33" y="79"/>
                  <a:pt x="33" y="79"/>
                </a:cubicBezTo>
                <a:cubicBezTo>
                  <a:pt x="33" y="78"/>
                  <a:pt x="33" y="78"/>
                  <a:pt x="33" y="78"/>
                </a:cubicBezTo>
                <a:cubicBezTo>
                  <a:pt x="34" y="77"/>
                  <a:pt x="34" y="77"/>
                  <a:pt x="34" y="77"/>
                </a:cubicBezTo>
                <a:cubicBezTo>
                  <a:pt x="35" y="76"/>
                  <a:pt x="35" y="76"/>
                  <a:pt x="35" y="76"/>
                </a:cubicBezTo>
                <a:cubicBezTo>
                  <a:pt x="36" y="75"/>
                  <a:pt x="36" y="75"/>
                  <a:pt x="36" y="75"/>
                </a:cubicBezTo>
                <a:cubicBezTo>
                  <a:pt x="36" y="75"/>
                  <a:pt x="36" y="75"/>
                  <a:pt x="36" y="75"/>
                </a:cubicBezTo>
                <a:cubicBezTo>
                  <a:pt x="37" y="74"/>
                  <a:pt x="37" y="74"/>
                  <a:pt x="37" y="74"/>
                </a:cubicBezTo>
                <a:cubicBezTo>
                  <a:pt x="38" y="73"/>
                  <a:pt x="38" y="73"/>
                  <a:pt x="38" y="73"/>
                </a:cubicBezTo>
                <a:cubicBezTo>
                  <a:pt x="38" y="73"/>
                  <a:pt x="38" y="73"/>
                  <a:pt x="38" y="73"/>
                </a:cubicBezTo>
                <a:cubicBezTo>
                  <a:pt x="40" y="72"/>
                  <a:pt x="40" y="72"/>
                  <a:pt x="40" y="72"/>
                </a:cubicBezTo>
                <a:cubicBezTo>
                  <a:pt x="41" y="71"/>
                  <a:pt x="41" y="71"/>
                  <a:pt x="41" y="71"/>
                </a:cubicBezTo>
                <a:cubicBezTo>
                  <a:pt x="41" y="71"/>
                  <a:pt x="41" y="71"/>
                  <a:pt x="41" y="71"/>
                </a:cubicBezTo>
                <a:cubicBezTo>
                  <a:pt x="41" y="70"/>
                  <a:pt x="41" y="70"/>
                  <a:pt x="41" y="70"/>
                </a:cubicBezTo>
                <a:cubicBezTo>
                  <a:pt x="38" y="69"/>
                  <a:pt x="38" y="69"/>
                  <a:pt x="38" y="69"/>
                </a:cubicBezTo>
                <a:cubicBezTo>
                  <a:pt x="35" y="69"/>
                  <a:pt x="35" y="69"/>
                  <a:pt x="35" y="69"/>
                </a:cubicBezTo>
                <a:cubicBezTo>
                  <a:pt x="35" y="68"/>
                  <a:pt x="35" y="68"/>
                  <a:pt x="35" y="68"/>
                </a:cubicBezTo>
                <a:cubicBezTo>
                  <a:pt x="35" y="68"/>
                  <a:pt x="35" y="68"/>
                  <a:pt x="35" y="68"/>
                </a:cubicBezTo>
                <a:cubicBezTo>
                  <a:pt x="35" y="67"/>
                  <a:pt x="35" y="67"/>
                  <a:pt x="35" y="67"/>
                </a:cubicBezTo>
                <a:cubicBezTo>
                  <a:pt x="38" y="67"/>
                  <a:pt x="38" y="67"/>
                  <a:pt x="38" y="67"/>
                </a:cubicBezTo>
                <a:cubicBezTo>
                  <a:pt x="40" y="66"/>
                  <a:pt x="40" y="66"/>
                  <a:pt x="40" y="66"/>
                </a:cubicBezTo>
                <a:cubicBezTo>
                  <a:pt x="40" y="65"/>
                  <a:pt x="40" y="65"/>
                  <a:pt x="40" y="65"/>
                </a:cubicBezTo>
                <a:cubicBezTo>
                  <a:pt x="41" y="64"/>
                  <a:pt x="41" y="64"/>
                  <a:pt x="41" y="64"/>
                </a:cubicBezTo>
                <a:cubicBezTo>
                  <a:pt x="38" y="63"/>
                  <a:pt x="38" y="63"/>
                  <a:pt x="38" y="63"/>
                </a:cubicBezTo>
                <a:cubicBezTo>
                  <a:pt x="35" y="63"/>
                  <a:pt x="35" y="63"/>
                  <a:pt x="35" y="63"/>
                </a:cubicBezTo>
                <a:cubicBezTo>
                  <a:pt x="35" y="62"/>
                  <a:pt x="35" y="62"/>
                  <a:pt x="35" y="62"/>
                </a:cubicBezTo>
                <a:cubicBezTo>
                  <a:pt x="39" y="61"/>
                  <a:pt x="39" y="61"/>
                  <a:pt x="39" y="61"/>
                </a:cubicBezTo>
                <a:cubicBezTo>
                  <a:pt x="41" y="61"/>
                  <a:pt x="41" y="61"/>
                  <a:pt x="41" y="61"/>
                </a:cubicBezTo>
                <a:cubicBezTo>
                  <a:pt x="42" y="60"/>
                  <a:pt x="42" y="60"/>
                  <a:pt x="42" y="60"/>
                </a:cubicBezTo>
                <a:cubicBezTo>
                  <a:pt x="43" y="59"/>
                  <a:pt x="43" y="59"/>
                  <a:pt x="43" y="59"/>
                </a:cubicBezTo>
                <a:cubicBezTo>
                  <a:pt x="43" y="58"/>
                  <a:pt x="43" y="58"/>
                  <a:pt x="43" y="58"/>
                </a:cubicBezTo>
                <a:cubicBezTo>
                  <a:pt x="43" y="58"/>
                  <a:pt x="43" y="58"/>
                  <a:pt x="43" y="58"/>
                </a:cubicBezTo>
                <a:cubicBezTo>
                  <a:pt x="43" y="58"/>
                  <a:pt x="43" y="58"/>
                  <a:pt x="43" y="58"/>
                </a:cubicBezTo>
                <a:cubicBezTo>
                  <a:pt x="43" y="57"/>
                  <a:pt x="43" y="57"/>
                  <a:pt x="43" y="57"/>
                </a:cubicBezTo>
                <a:cubicBezTo>
                  <a:pt x="43" y="57"/>
                  <a:pt x="43" y="57"/>
                  <a:pt x="43" y="57"/>
                </a:cubicBezTo>
                <a:cubicBezTo>
                  <a:pt x="43" y="56"/>
                  <a:pt x="43" y="56"/>
                  <a:pt x="43" y="56"/>
                </a:cubicBezTo>
                <a:cubicBezTo>
                  <a:pt x="43" y="55"/>
                  <a:pt x="43" y="55"/>
                  <a:pt x="43" y="55"/>
                </a:cubicBezTo>
                <a:cubicBezTo>
                  <a:pt x="44" y="54"/>
                  <a:pt x="44" y="54"/>
                  <a:pt x="44" y="54"/>
                </a:cubicBezTo>
                <a:cubicBezTo>
                  <a:pt x="44" y="53"/>
                  <a:pt x="44" y="53"/>
                  <a:pt x="44" y="53"/>
                </a:cubicBezTo>
                <a:cubicBezTo>
                  <a:pt x="45" y="51"/>
                  <a:pt x="45" y="51"/>
                  <a:pt x="45" y="51"/>
                </a:cubicBezTo>
                <a:cubicBezTo>
                  <a:pt x="45" y="50"/>
                  <a:pt x="45" y="50"/>
                  <a:pt x="45" y="50"/>
                </a:cubicBezTo>
                <a:cubicBezTo>
                  <a:pt x="45" y="49"/>
                  <a:pt x="45" y="49"/>
                  <a:pt x="45" y="49"/>
                </a:cubicBezTo>
                <a:cubicBezTo>
                  <a:pt x="46" y="48"/>
                  <a:pt x="46" y="48"/>
                  <a:pt x="46" y="48"/>
                </a:cubicBezTo>
                <a:cubicBezTo>
                  <a:pt x="46" y="47"/>
                  <a:pt x="46" y="47"/>
                  <a:pt x="46" y="47"/>
                </a:cubicBezTo>
                <a:cubicBezTo>
                  <a:pt x="47" y="46"/>
                  <a:pt x="47" y="46"/>
                  <a:pt x="47" y="46"/>
                </a:cubicBezTo>
                <a:cubicBezTo>
                  <a:pt x="47" y="45"/>
                  <a:pt x="47" y="45"/>
                  <a:pt x="47" y="45"/>
                </a:cubicBezTo>
                <a:cubicBezTo>
                  <a:pt x="48" y="44"/>
                  <a:pt x="48" y="44"/>
                  <a:pt x="48" y="44"/>
                </a:cubicBezTo>
                <a:cubicBezTo>
                  <a:pt x="48" y="43"/>
                  <a:pt x="48" y="43"/>
                  <a:pt x="48" y="43"/>
                </a:cubicBezTo>
                <a:cubicBezTo>
                  <a:pt x="49" y="42"/>
                  <a:pt x="49" y="42"/>
                  <a:pt x="49" y="42"/>
                </a:cubicBezTo>
                <a:cubicBezTo>
                  <a:pt x="49" y="41"/>
                  <a:pt x="49" y="41"/>
                  <a:pt x="49" y="41"/>
                </a:cubicBezTo>
                <a:cubicBezTo>
                  <a:pt x="49" y="41"/>
                  <a:pt x="49" y="41"/>
                  <a:pt x="49" y="41"/>
                </a:cubicBezTo>
                <a:cubicBezTo>
                  <a:pt x="50" y="40"/>
                  <a:pt x="50" y="40"/>
                  <a:pt x="50" y="40"/>
                </a:cubicBezTo>
                <a:cubicBezTo>
                  <a:pt x="51" y="39"/>
                  <a:pt x="51" y="39"/>
                  <a:pt x="51" y="39"/>
                </a:cubicBezTo>
                <a:cubicBezTo>
                  <a:pt x="52" y="38"/>
                  <a:pt x="52" y="38"/>
                  <a:pt x="52" y="38"/>
                </a:cubicBezTo>
                <a:cubicBezTo>
                  <a:pt x="53" y="37"/>
                  <a:pt x="53" y="37"/>
                  <a:pt x="53" y="37"/>
                </a:cubicBezTo>
                <a:cubicBezTo>
                  <a:pt x="54" y="36"/>
                  <a:pt x="54" y="36"/>
                  <a:pt x="54" y="36"/>
                </a:cubicBezTo>
                <a:cubicBezTo>
                  <a:pt x="55" y="34"/>
                  <a:pt x="55" y="34"/>
                  <a:pt x="55" y="34"/>
                </a:cubicBezTo>
                <a:cubicBezTo>
                  <a:pt x="56" y="33"/>
                  <a:pt x="56" y="33"/>
                  <a:pt x="56" y="33"/>
                </a:cubicBezTo>
                <a:cubicBezTo>
                  <a:pt x="57" y="33"/>
                  <a:pt x="57" y="33"/>
                  <a:pt x="57" y="33"/>
                </a:cubicBezTo>
                <a:cubicBezTo>
                  <a:pt x="58" y="32"/>
                  <a:pt x="58" y="32"/>
                  <a:pt x="58" y="32"/>
                </a:cubicBezTo>
                <a:cubicBezTo>
                  <a:pt x="59" y="31"/>
                  <a:pt x="59" y="31"/>
                  <a:pt x="59" y="31"/>
                </a:cubicBezTo>
                <a:cubicBezTo>
                  <a:pt x="60" y="30"/>
                  <a:pt x="60" y="30"/>
                  <a:pt x="60" y="30"/>
                </a:cubicBezTo>
                <a:cubicBezTo>
                  <a:pt x="61" y="30"/>
                  <a:pt x="61" y="30"/>
                  <a:pt x="61" y="30"/>
                </a:cubicBezTo>
                <a:cubicBezTo>
                  <a:pt x="62" y="29"/>
                  <a:pt x="62" y="29"/>
                  <a:pt x="62" y="29"/>
                </a:cubicBezTo>
                <a:cubicBezTo>
                  <a:pt x="64" y="29"/>
                  <a:pt x="64" y="29"/>
                  <a:pt x="64" y="29"/>
                </a:cubicBezTo>
                <a:cubicBezTo>
                  <a:pt x="65" y="28"/>
                  <a:pt x="65" y="28"/>
                  <a:pt x="65" y="28"/>
                </a:cubicBezTo>
                <a:cubicBezTo>
                  <a:pt x="66" y="28"/>
                  <a:pt x="66" y="28"/>
                  <a:pt x="66" y="28"/>
                </a:cubicBezTo>
                <a:cubicBezTo>
                  <a:pt x="68" y="27"/>
                  <a:pt x="68" y="27"/>
                  <a:pt x="68" y="27"/>
                </a:cubicBezTo>
                <a:cubicBezTo>
                  <a:pt x="69" y="27"/>
                  <a:pt x="69" y="27"/>
                  <a:pt x="69" y="27"/>
                </a:cubicBezTo>
                <a:cubicBezTo>
                  <a:pt x="70" y="27"/>
                  <a:pt x="70" y="27"/>
                  <a:pt x="70" y="27"/>
                </a:cubicBezTo>
                <a:cubicBezTo>
                  <a:pt x="72" y="27"/>
                  <a:pt x="72" y="27"/>
                  <a:pt x="72" y="27"/>
                </a:cubicBezTo>
                <a:cubicBezTo>
                  <a:pt x="73" y="26"/>
                  <a:pt x="73" y="26"/>
                  <a:pt x="73" y="26"/>
                </a:cubicBezTo>
                <a:cubicBezTo>
                  <a:pt x="75" y="27"/>
                  <a:pt x="75" y="27"/>
                  <a:pt x="75" y="27"/>
                </a:cubicBezTo>
                <a:cubicBezTo>
                  <a:pt x="76" y="28"/>
                  <a:pt x="76" y="28"/>
                  <a:pt x="76" y="28"/>
                </a:cubicBezTo>
                <a:cubicBezTo>
                  <a:pt x="78" y="28"/>
                  <a:pt x="78" y="28"/>
                  <a:pt x="78" y="28"/>
                </a:cubicBezTo>
                <a:cubicBezTo>
                  <a:pt x="79" y="28"/>
                  <a:pt x="79" y="28"/>
                  <a:pt x="79" y="28"/>
                </a:cubicBezTo>
                <a:cubicBezTo>
                  <a:pt x="81" y="28"/>
                  <a:pt x="81" y="28"/>
                  <a:pt x="81" y="28"/>
                </a:cubicBezTo>
                <a:cubicBezTo>
                  <a:pt x="82" y="27"/>
                  <a:pt x="82" y="27"/>
                  <a:pt x="82" y="27"/>
                </a:cubicBezTo>
                <a:cubicBezTo>
                  <a:pt x="84" y="27"/>
                  <a:pt x="84" y="27"/>
                  <a:pt x="84" y="27"/>
                </a:cubicBezTo>
                <a:cubicBezTo>
                  <a:pt x="85" y="27"/>
                  <a:pt x="85" y="27"/>
                  <a:pt x="85" y="27"/>
                </a:cubicBezTo>
                <a:cubicBezTo>
                  <a:pt x="87" y="27"/>
                  <a:pt x="87" y="27"/>
                  <a:pt x="87" y="27"/>
                </a:cubicBezTo>
                <a:cubicBezTo>
                  <a:pt x="88" y="27"/>
                  <a:pt x="88" y="27"/>
                  <a:pt x="88" y="27"/>
                </a:cubicBezTo>
                <a:cubicBezTo>
                  <a:pt x="89" y="28"/>
                  <a:pt x="89" y="28"/>
                  <a:pt x="89" y="28"/>
                </a:cubicBezTo>
                <a:cubicBezTo>
                  <a:pt x="91" y="28"/>
                  <a:pt x="91" y="28"/>
                  <a:pt x="91" y="28"/>
                </a:cubicBezTo>
                <a:cubicBezTo>
                  <a:pt x="92" y="29"/>
                  <a:pt x="92" y="29"/>
                  <a:pt x="92" y="29"/>
                </a:cubicBezTo>
                <a:cubicBezTo>
                  <a:pt x="94" y="29"/>
                  <a:pt x="94" y="29"/>
                  <a:pt x="94" y="29"/>
                </a:cubicBezTo>
                <a:cubicBezTo>
                  <a:pt x="95" y="30"/>
                  <a:pt x="95" y="30"/>
                  <a:pt x="95" y="30"/>
                </a:cubicBezTo>
                <a:cubicBezTo>
                  <a:pt x="97" y="30"/>
                  <a:pt x="97" y="30"/>
                  <a:pt x="97" y="30"/>
                </a:cubicBezTo>
                <a:cubicBezTo>
                  <a:pt x="98" y="31"/>
                  <a:pt x="98" y="31"/>
                  <a:pt x="98" y="31"/>
                </a:cubicBezTo>
                <a:cubicBezTo>
                  <a:pt x="99" y="32"/>
                  <a:pt x="99" y="32"/>
                  <a:pt x="99" y="32"/>
                </a:cubicBezTo>
                <a:cubicBezTo>
                  <a:pt x="100" y="33"/>
                  <a:pt x="100" y="33"/>
                  <a:pt x="100" y="33"/>
                </a:cubicBezTo>
                <a:cubicBezTo>
                  <a:pt x="101" y="33"/>
                  <a:pt x="101" y="33"/>
                  <a:pt x="101" y="33"/>
                </a:cubicBezTo>
                <a:cubicBezTo>
                  <a:pt x="101" y="33"/>
                  <a:pt x="101" y="33"/>
                  <a:pt x="101" y="33"/>
                </a:cubicBezTo>
                <a:cubicBezTo>
                  <a:pt x="102" y="34"/>
                  <a:pt x="102" y="34"/>
                  <a:pt x="102" y="34"/>
                </a:cubicBezTo>
                <a:cubicBezTo>
                  <a:pt x="103" y="35"/>
                  <a:pt x="103" y="35"/>
                  <a:pt x="103" y="35"/>
                </a:cubicBezTo>
                <a:cubicBezTo>
                  <a:pt x="104" y="36"/>
                  <a:pt x="104" y="36"/>
                  <a:pt x="104" y="36"/>
                </a:cubicBezTo>
                <a:cubicBezTo>
                  <a:pt x="105" y="37"/>
                  <a:pt x="105" y="37"/>
                  <a:pt x="105" y="37"/>
                </a:cubicBezTo>
                <a:cubicBezTo>
                  <a:pt x="105" y="38"/>
                  <a:pt x="105" y="38"/>
                  <a:pt x="105" y="38"/>
                </a:cubicBezTo>
                <a:cubicBezTo>
                  <a:pt x="106" y="39"/>
                  <a:pt x="106" y="39"/>
                  <a:pt x="106" y="39"/>
                </a:cubicBezTo>
                <a:cubicBezTo>
                  <a:pt x="107" y="40"/>
                  <a:pt x="107" y="40"/>
                  <a:pt x="107" y="40"/>
                </a:cubicBezTo>
                <a:cubicBezTo>
                  <a:pt x="107" y="41"/>
                  <a:pt x="107" y="41"/>
                  <a:pt x="107" y="41"/>
                </a:cubicBezTo>
                <a:cubicBezTo>
                  <a:pt x="108" y="42"/>
                  <a:pt x="108" y="42"/>
                  <a:pt x="108" y="42"/>
                </a:cubicBezTo>
                <a:cubicBezTo>
                  <a:pt x="108" y="43"/>
                  <a:pt x="108" y="43"/>
                  <a:pt x="108" y="43"/>
                </a:cubicBezTo>
                <a:cubicBezTo>
                  <a:pt x="109" y="45"/>
                  <a:pt x="109" y="45"/>
                  <a:pt x="109" y="45"/>
                </a:cubicBezTo>
                <a:cubicBezTo>
                  <a:pt x="110" y="46"/>
                  <a:pt x="110" y="46"/>
                  <a:pt x="110" y="46"/>
                </a:cubicBezTo>
                <a:cubicBezTo>
                  <a:pt x="110" y="47"/>
                  <a:pt x="110" y="47"/>
                  <a:pt x="110" y="47"/>
                </a:cubicBezTo>
                <a:cubicBezTo>
                  <a:pt x="110" y="48"/>
                  <a:pt x="110" y="48"/>
                  <a:pt x="110" y="48"/>
                </a:cubicBezTo>
                <a:cubicBezTo>
                  <a:pt x="111" y="48"/>
                  <a:pt x="111" y="48"/>
                  <a:pt x="111" y="48"/>
                </a:cubicBezTo>
                <a:cubicBezTo>
                  <a:pt x="111" y="49"/>
                  <a:pt x="111" y="49"/>
                  <a:pt x="111" y="49"/>
                </a:cubicBezTo>
                <a:cubicBezTo>
                  <a:pt x="111" y="50"/>
                  <a:pt x="111" y="50"/>
                  <a:pt x="111" y="50"/>
                </a:cubicBezTo>
                <a:cubicBezTo>
                  <a:pt x="112" y="52"/>
                  <a:pt x="112" y="52"/>
                  <a:pt x="112" y="52"/>
                </a:cubicBezTo>
                <a:cubicBezTo>
                  <a:pt x="112" y="53"/>
                  <a:pt x="112" y="53"/>
                  <a:pt x="112" y="53"/>
                </a:cubicBezTo>
                <a:cubicBezTo>
                  <a:pt x="112" y="55"/>
                  <a:pt x="112" y="55"/>
                  <a:pt x="112" y="55"/>
                </a:cubicBezTo>
                <a:cubicBezTo>
                  <a:pt x="112" y="56"/>
                  <a:pt x="112" y="56"/>
                  <a:pt x="112" y="56"/>
                </a:cubicBezTo>
                <a:cubicBezTo>
                  <a:pt x="112" y="58"/>
                  <a:pt x="112" y="58"/>
                  <a:pt x="112" y="58"/>
                </a:cubicBezTo>
                <a:cubicBezTo>
                  <a:pt x="113" y="58"/>
                  <a:pt x="113" y="58"/>
                  <a:pt x="113" y="58"/>
                </a:cubicBezTo>
                <a:cubicBezTo>
                  <a:pt x="113" y="58"/>
                  <a:pt x="113" y="58"/>
                  <a:pt x="113" y="58"/>
                </a:cubicBezTo>
                <a:cubicBezTo>
                  <a:pt x="113" y="59"/>
                  <a:pt x="113" y="59"/>
                  <a:pt x="113" y="59"/>
                </a:cubicBezTo>
                <a:cubicBezTo>
                  <a:pt x="114" y="60"/>
                  <a:pt x="114" y="60"/>
                  <a:pt x="114" y="60"/>
                </a:cubicBezTo>
                <a:cubicBezTo>
                  <a:pt x="114" y="61"/>
                  <a:pt x="114" y="61"/>
                  <a:pt x="114" y="61"/>
                </a:cubicBezTo>
                <a:cubicBezTo>
                  <a:pt x="114" y="61"/>
                  <a:pt x="114" y="61"/>
                  <a:pt x="114" y="61"/>
                </a:cubicBezTo>
                <a:cubicBezTo>
                  <a:pt x="115" y="62"/>
                  <a:pt x="115" y="62"/>
                  <a:pt x="115" y="62"/>
                </a:cubicBezTo>
                <a:cubicBezTo>
                  <a:pt x="115" y="63"/>
                  <a:pt x="115" y="63"/>
                  <a:pt x="115" y="63"/>
                </a:cubicBezTo>
                <a:cubicBezTo>
                  <a:pt x="115" y="64"/>
                  <a:pt x="115" y="64"/>
                  <a:pt x="115" y="64"/>
                </a:cubicBezTo>
                <a:cubicBezTo>
                  <a:pt x="115" y="65"/>
                  <a:pt x="115" y="65"/>
                  <a:pt x="115" y="65"/>
                </a:cubicBezTo>
                <a:cubicBezTo>
                  <a:pt x="113" y="65"/>
                  <a:pt x="113" y="65"/>
                  <a:pt x="113" y="65"/>
                </a:cubicBezTo>
                <a:cubicBezTo>
                  <a:pt x="111" y="66"/>
                  <a:pt x="111" y="66"/>
                  <a:pt x="111" y="66"/>
                </a:cubicBezTo>
                <a:cubicBezTo>
                  <a:pt x="111" y="66"/>
                  <a:pt x="111" y="66"/>
                  <a:pt x="111" y="66"/>
                </a:cubicBezTo>
                <a:cubicBezTo>
                  <a:pt x="111" y="67"/>
                  <a:pt x="111" y="67"/>
                  <a:pt x="111" y="67"/>
                </a:cubicBezTo>
                <a:cubicBezTo>
                  <a:pt x="111" y="67"/>
                  <a:pt x="111" y="67"/>
                  <a:pt x="111" y="67"/>
                </a:cubicBezTo>
                <a:cubicBezTo>
                  <a:pt x="113" y="68"/>
                  <a:pt x="113" y="68"/>
                  <a:pt x="113" y="68"/>
                </a:cubicBezTo>
                <a:cubicBezTo>
                  <a:pt x="114" y="69"/>
                  <a:pt x="114" y="69"/>
                  <a:pt x="114" y="69"/>
                </a:cubicBezTo>
                <a:cubicBezTo>
                  <a:pt x="113" y="70"/>
                  <a:pt x="113" y="70"/>
                  <a:pt x="113" y="70"/>
                </a:cubicBezTo>
                <a:cubicBezTo>
                  <a:pt x="111" y="70"/>
                  <a:pt x="111" y="70"/>
                  <a:pt x="111" y="70"/>
                </a:cubicBezTo>
                <a:cubicBezTo>
                  <a:pt x="111" y="71"/>
                  <a:pt x="111" y="71"/>
                  <a:pt x="111" y="71"/>
                </a:cubicBezTo>
                <a:cubicBezTo>
                  <a:pt x="113" y="71"/>
                  <a:pt x="113" y="71"/>
                  <a:pt x="113" y="71"/>
                </a:cubicBezTo>
                <a:cubicBezTo>
                  <a:pt x="114" y="71"/>
                  <a:pt x="114" y="71"/>
                  <a:pt x="114" y="71"/>
                </a:cubicBezTo>
                <a:cubicBezTo>
                  <a:pt x="116" y="73"/>
                  <a:pt x="116" y="73"/>
                  <a:pt x="116" y="73"/>
                </a:cubicBezTo>
                <a:cubicBezTo>
                  <a:pt x="117" y="75"/>
                  <a:pt x="117" y="75"/>
                  <a:pt x="117" y="75"/>
                </a:cubicBezTo>
                <a:cubicBezTo>
                  <a:pt x="118" y="76"/>
                  <a:pt x="118" y="76"/>
                  <a:pt x="118" y="76"/>
                </a:cubicBezTo>
                <a:cubicBezTo>
                  <a:pt x="118" y="77"/>
                  <a:pt x="118" y="77"/>
                  <a:pt x="118" y="77"/>
                </a:cubicBezTo>
                <a:cubicBezTo>
                  <a:pt x="119" y="78"/>
                  <a:pt x="119" y="78"/>
                  <a:pt x="119" y="78"/>
                </a:cubicBezTo>
                <a:cubicBezTo>
                  <a:pt x="120" y="79"/>
                  <a:pt x="120" y="79"/>
                  <a:pt x="120" y="79"/>
                </a:cubicBezTo>
                <a:cubicBezTo>
                  <a:pt x="120" y="81"/>
                  <a:pt x="120" y="81"/>
                  <a:pt x="120" y="81"/>
                </a:cubicBezTo>
                <a:cubicBezTo>
                  <a:pt x="121" y="82"/>
                  <a:pt x="121" y="82"/>
                  <a:pt x="121" y="82"/>
                </a:cubicBezTo>
                <a:cubicBezTo>
                  <a:pt x="122" y="83"/>
                  <a:pt x="122" y="83"/>
                  <a:pt x="122" y="83"/>
                </a:cubicBezTo>
                <a:cubicBezTo>
                  <a:pt x="122" y="84"/>
                  <a:pt x="122" y="84"/>
                  <a:pt x="122" y="84"/>
                </a:cubicBezTo>
                <a:cubicBezTo>
                  <a:pt x="122" y="85"/>
                  <a:pt x="122" y="85"/>
                  <a:pt x="122" y="85"/>
                </a:cubicBezTo>
                <a:cubicBezTo>
                  <a:pt x="123" y="86"/>
                  <a:pt x="123" y="86"/>
                  <a:pt x="123" y="86"/>
                </a:cubicBezTo>
                <a:cubicBezTo>
                  <a:pt x="123" y="87"/>
                  <a:pt x="123" y="87"/>
                  <a:pt x="123" y="87"/>
                </a:cubicBezTo>
                <a:cubicBezTo>
                  <a:pt x="123" y="88"/>
                  <a:pt x="123" y="88"/>
                  <a:pt x="123" y="88"/>
                </a:cubicBezTo>
                <a:cubicBezTo>
                  <a:pt x="124" y="90"/>
                  <a:pt x="124" y="90"/>
                  <a:pt x="124" y="90"/>
                </a:cubicBezTo>
                <a:cubicBezTo>
                  <a:pt x="122" y="92"/>
                  <a:pt x="122" y="92"/>
                  <a:pt x="122" y="92"/>
                </a:cubicBezTo>
                <a:cubicBezTo>
                  <a:pt x="119" y="93"/>
                  <a:pt x="119" y="93"/>
                  <a:pt x="119" y="93"/>
                </a:cubicBezTo>
                <a:lnTo>
                  <a:pt x="119" y="94"/>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5" name="Freeform 105"/>
          <p:cNvSpPr>
            <a:spLocks noEditPoints="1"/>
          </p:cNvSpPr>
          <p:nvPr/>
        </p:nvSpPr>
        <p:spPr bwMode="auto">
          <a:xfrm>
            <a:off x="2511917" y="3574910"/>
            <a:ext cx="511053" cy="506771"/>
          </a:xfrm>
          <a:custGeom>
            <a:avLst/>
            <a:gdLst>
              <a:gd name="T0" fmla="*/ 75 w 151"/>
              <a:gd name="T1" fmla="*/ 0 h 150"/>
              <a:gd name="T2" fmla="*/ 0 w 151"/>
              <a:gd name="T3" fmla="*/ 75 h 150"/>
              <a:gd name="T4" fmla="*/ 75 w 151"/>
              <a:gd name="T5" fmla="*/ 150 h 150"/>
              <a:gd name="T6" fmla="*/ 151 w 151"/>
              <a:gd name="T7" fmla="*/ 75 h 150"/>
              <a:gd name="T8" fmla="*/ 75 w 151"/>
              <a:gd name="T9" fmla="*/ 0 h 150"/>
              <a:gd name="T10" fmla="*/ 28 w 151"/>
              <a:gd name="T11" fmla="*/ 122 h 150"/>
              <a:gd name="T12" fmla="*/ 26 w 151"/>
              <a:gd name="T13" fmla="*/ 125 h 150"/>
              <a:gd name="T14" fmla="*/ 26 w 151"/>
              <a:gd name="T15" fmla="*/ 125 h 150"/>
              <a:gd name="T16" fmla="*/ 23 w 151"/>
              <a:gd name="T17" fmla="*/ 123 h 150"/>
              <a:gd name="T18" fmla="*/ 34 w 151"/>
              <a:gd name="T19" fmla="*/ 75 h 150"/>
              <a:gd name="T20" fmla="*/ 41 w 151"/>
              <a:gd name="T21" fmla="*/ 67 h 150"/>
              <a:gd name="T22" fmla="*/ 40 w 151"/>
              <a:gd name="T23" fmla="*/ 63 h 150"/>
              <a:gd name="T24" fmla="*/ 50 w 151"/>
              <a:gd name="T25" fmla="*/ 53 h 150"/>
              <a:gd name="T26" fmla="*/ 60 w 151"/>
              <a:gd name="T27" fmla="*/ 63 h 150"/>
              <a:gd name="T28" fmla="*/ 50 w 151"/>
              <a:gd name="T29" fmla="*/ 73 h 150"/>
              <a:gd name="T30" fmla="*/ 45 w 151"/>
              <a:gd name="T31" fmla="*/ 71 h 150"/>
              <a:gd name="T32" fmla="*/ 39 w 151"/>
              <a:gd name="T33" fmla="*/ 79 h 150"/>
              <a:gd name="T34" fmla="*/ 28 w 151"/>
              <a:gd name="T35" fmla="*/ 122 h 150"/>
              <a:gd name="T36" fmla="*/ 50 w 151"/>
              <a:gd name="T37" fmla="*/ 94 h 150"/>
              <a:gd name="T38" fmla="*/ 43 w 151"/>
              <a:gd name="T39" fmla="*/ 93 h 150"/>
              <a:gd name="T40" fmla="*/ 41 w 151"/>
              <a:gd name="T41" fmla="*/ 90 h 150"/>
              <a:gd name="T42" fmla="*/ 44 w 151"/>
              <a:gd name="T43" fmla="*/ 88 h 150"/>
              <a:gd name="T44" fmla="*/ 50 w 151"/>
              <a:gd name="T45" fmla="*/ 88 h 150"/>
              <a:gd name="T46" fmla="*/ 74 w 151"/>
              <a:gd name="T47" fmla="*/ 64 h 150"/>
              <a:gd name="T48" fmla="*/ 50 w 151"/>
              <a:gd name="T49" fmla="*/ 39 h 150"/>
              <a:gd name="T50" fmla="*/ 25 w 151"/>
              <a:gd name="T51" fmla="*/ 64 h 150"/>
              <a:gd name="T52" fmla="*/ 28 w 151"/>
              <a:gd name="T53" fmla="*/ 75 h 150"/>
              <a:gd name="T54" fmla="*/ 27 w 151"/>
              <a:gd name="T55" fmla="*/ 78 h 150"/>
              <a:gd name="T56" fmla="*/ 23 w 151"/>
              <a:gd name="T57" fmla="*/ 77 h 150"/>
              <a:gd name="T58" fmla="*/ 20 w 151"/>
              <a:gd name="T59" fmla="*/ 64 h 150"/>
              <a:gd name="T60" fmla="*/ 50 w 151"/>
              <a:gd name="T61" fmla="*/ 34 h 150"/>
              <a:gd name="T62" fmla="*/ 80 w 151"/>
              <a:gd name="T63" fmla="*/ 64 h 150"/>
              <a:gd name="T64" fmla="*/ 50 w 151"/>
              <a:gd name="T65" fmla="*/ 94 h 150"/>
              <a:gd name="T66" fmla="*/ 105 w 151"/>
              <a:gd name="T67" fmla="*/ 59 h 150"/>
              <a:gd name="T68" fmla="*/ 98 w 151"/>
              <a:gd name="T69" fmla="*/ 57 h 150"/>
              <a:gd name="T70" fmla="*/ 90 w 151"/>
              <a:gd name="T71" fmla="*/ 35 h 150"/>
              <a:gd name="T72" fmla="*/ 112 w 151"/>
              <a:gd name="T73" fmla="*/ 27 h 150"/>
              <a:gd name="T74" fmla="*/ 120 w 151"/>
              <a:gd name="T75" fmla="*/ 49 h 150"/>
              <a:gd name="T76" fmla="*/ 118 w 151"/>
              <a:gd name="T77" fmla="*/ 52 h 150"/>
              <a:gd name="T78" fmla="*/ 116 w 151"/>
              <a:gd name="T79" fmla="*/ 53 h 150"/>
              <a:gd name="T80" fmla="*/ 116 w 151"/>
              <a:gd name="T81" fmla="*/ 51 h 150"/>
              <a:gd name="T82" fmla="*/ 117 w 151"/>
              <a:gd name="T83" fmla="*/ 48 h 150"/>
              <a:gd name="T84" fmla="*/ 111 w 151"/>
              <a:gd name="T85" fmla="*/ 29 h 150"/>
              <a:gd name="T86" fmla="*/ 92 w 151"/>
              <a:gd name="T87" fmla="*/ 36 h 150"/>
              <a:gd name="T88" fmla="*/ 99 w 151"/>
              <a:gd name="T89" fmla="*/ 54 h 150"/>
              <a:gd name="T90" fmla="*/ 105 w 151"/>
              <a:gd name="T91" fmla="*/ 56 h 150"/>
              <a:gd name="T92" fmla="*/ 107 w 151"/>
              <a:gd name="T93" fmla="*/ 57 h 150"/>
              <a:gd name="T94" fmla="*/ 105 w 151"/>
              <a:gd name="T95" fmla="*/ 59 h 150"/>
              <a:gd name="T96" fmla="*/ 129 w 151"/>
              <a:gd name="T97" fmla="*/ 70 h 150"/>
              <a:gd name="T98" fmla="*/ 107 w 151"/>
              <a:gd name="T99" fmla="*/ 53 h 150"/>
              <a:gd name="T100" fmla="*/ 104 w 151"/>
              <a:gd name="T101" fmla="*/ 47 h 150"/>
              <a:gd name="T102" fmla="*/ 102 w 151"/>
              <a:gd name="T103" fmla="*/ 47 h 150"/>
              <a:gd name="T104" fmla="*/ 100 w 151"/>
              <a:gd name="T105" fmla="*/ 39 h 150"/>
              <a:gd name="T106" fmla="*/ 107 w 151"/>
              <a:gd name="T107" fmla="*/ 36 h 150"/>
              <a:gd name="T108" fmla="*/ 110 w 151"/>
              <a:gd name="T109" fmla="*/ 44 h 150"/>
              <a:gd name="T110" fmla="*/ 107 w 151"/>
              <a:gd name="T111" fmla="*/ 46 h 150"/>
              <a:gd name="T112" fmla="*/ 110 w 151"/>
              <a:gd name="T113" fmla="*/ 51 h 150"/>
              <a:gd name="T114" fmla="*/ 130 w 151"/>
              <a:gd name="T115" fmla="*/ 67 h 150"/>
              <a:gd name="T116" fmla="*/ 131 w 151"/>
              <a:gd name="T117" fmla="*/ 69 h 150"/>
              <a:gd name="T118" fmla="*/ 131 w 151"/>
              <a:gd name="T119" fmla="*/ 69 h 150"/>
              <a:gd name="T120" fmla="*/ 129 w 151"/>
              <a:gd name="T121" fmla="*/ 7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1" h="150">
                <a:moveTo>
                  <a:pt x="75" y="0"/>
                </a:moveTo>
                <a:cubicBezTo>
                  <a:pt x="34" y="0"/>
                  <a:pt x="0" y="34"/>
                  <a:pt x="0" y="75"/>
                </a:cubicBezTo>
                <a:cubicBezTo>
                  <a:pt x="0" y="117"/>
                  <a:pt x="34" y="150"/>
                  <a:pt x="75" y="150"/>
                </a:cubicBezTo>
                <a:cubicBezTo>
                  <a:pt x="117" y="150"/>
                  <a:pt x="151" y="117"/>
                  <a:pt x="151" y="75"/>
                </a:cubicBezTo>
                <a:cubicBezTo>
                  <a:pt x="151" y="34"/>
                  <a:pt x="117" y="0"/>
                  <a:pt x="75" y="0"/>
                </a:cubicBezTo>
                <a:close/>
                <a:moveTo>
                  <a:pt x="28" y="122"/>
                </a:moveTo>
                <a:cubicBezTo>
                  <a:pt x="28" y="124"/>
                  <a:pt x="27" y="125"/>
                  <a:pt x="26" y="125"/>
                </a:cubicBezTo>
                <a:cubicBezTo>
                  <a:pt x="26" y="125"/>
                  <a:pt x="26" y="125"/>
                  <a:pt x="26" y="125"/>
                </a:cubicBezTo>
                <a:cubicBezTo>
                  <a:pt x="24" y="125"/>
                  <a:pt x="23" y="124"/>
                  <a:pt x="23" y="123"/>
                </a:cubicBezTo>
                <a:cubicBezTo>
                  <a:pt x="21" y="100"/>
                  <a:pt x="28" y="85"/>
                  <a:pt x="34" y="75"/>
                </a:cubicBezTo>
                <a:cubicBezTo>
                  <a:pt x="37" y="72"/>
                  <a:pt x="39" y="69"/>
                  <a:pt x="41" y="67"/>
                </a:cubicBezTo>
                <a:cubicBezTo>
                  <a:pt x="41" y="66"/>
                  <a:pt x="40" y="64"/>
                  <a:pt x="40" y="63"/>
                </a:cubicBezTo>
                <a:cubicBezTo>
                  <a:pt x="40" y="58"/>
                  <a:pt x="45" y="53"/>
                  <a:pt x="50" y="53"/>
                </a:cubicBezTo>
                <a:cubicBezTo>
                  <a:pt x="56" y="53"/>
                  <a:pt x="60" y="58"/>
                  <a:pt x="60" y="63"/>
                </a:cubicBezTo>
                <a:cubicBezTo>
                  <a:pt x="60" y="69"/>
                  <a:pt x="56" y="73"/>
                  <a:pt x="50" y="73"/>
                </a:cubicBezTo>
                <a:cubicBezTo>
                  <a:pt x="48" y="73"/>
                  <a:pt x="46" y="72"/>
                  <a:pt x="45" y="71"/>
                </a:cubicBezTo>
                <a:cubicBezTo>
                  <a:pt x="43" y="73"/>
                  <a:pt x="41" y="76"/>
                  <a:pt x="39" y="79"/>
                </a:cubicBezTo>
                <a:cubicBezTo>
                  <a:pt x="30" y="91"/>
                  <a:pt x="27" y="106"/>
                  <a:pt x="28" y="122"/>
                </a:cubicBezTo>
                <a:close/>
                <a:moveTo>
                  <a:pt x="50" y="94"/>
                </a:moveTo>
                <a:cubicBezTo>
                  <a:pt x="48" y="94"/>
                  <a:pt x="45" y="93"/>
                  <a:pt x="43" y="93"/>
                </a:cubicBezTo>
                <a:cubicBezTo>
                  <a:pt x="42" y="92"/>
                  <a:pt x="41" y="91"/>
                  <a:pt x="41" y="90"/>
                </a:cubicBezTo>
                <a:cubicBezTo>
                  <a:pt x="41" y="88"/>
                  <a:pt x="43" y="87"/>
                  <a:pt x="44" y="88"/>
                </a:cubicBezTo>
                <a:cubicBezTo>
                  <a:pt x="46" y="88"/>
                  <a:pt x="48" y="88"/>
                  <a:pt x="50" y="88"/>
                </a:cubicBezTo>
                <a:cubicBezTo>
                  <a:pt x="63" y="88"/>
                  <a:pt x="74" y="77"/>
                  <a:pt x="74" y="64"/>
                </a:cubicBezTo>
                <a:cubicBezTo>
                  <a:pt x="74" y="50"/>
                  <a:pt x="63" y="39"/>
                  <a:pt x="50" y="39"/>
                </a:cubicBezTo>
                <a:cubicBezTo>
                  <a:pt x="36" y="39"/>
                  <a:pt x="25" y="50"/>
                  <a:pt x="25" y="64"/>
                </a:cubicBezTo>
                <a:cubicBezTo>
                  <a:pt x="25" y="68"/>
                  <a:pt x="26" y="71"/>
                  <a:pt x="28" y="75"/>
                </a:cubicBezTo>
                <a:cubicBezTo>
                  <a:pt x="29" y="76"/>
                  <a:pt x="28" y="78"/>
                  <a:pt x="27" y="78"/>
                </a:cubicBezTo>
                <a:cubicBezTo>
                  <a:pt x="25" y="79"/>
                  <a:pt x="24" y="79"/>
                  <a:pt x="23" y="77"/>
                </a:cubicBezTo>
                <a:cubicBezTo>
                  <a:pt x="21" y="73"/>
                  <a:pt x="20" y="68"/>
                  <a:pt x="20" y="64"/>
                </a:cubicBezTo>
                <a:cubicBezTo>
                  <a:pt x="20" y="47"/>
                  <a:pt x="33" y="34"/>
                  <a:pt x="50" y="34"/>
                </a:cubicBezTo>
                <a:cubicBezTo>
                  <a:pt x="66" y="34"/>
                  <a:pt x="80" y="47"/>
                  <a:pt x="80" y="64"/>
                </a:cubicBezTo>
                <a:cubicBezTo>
                  <a:pt x="80" y="80"/>
                  <a:pt x="66" y="94"/>
                  <a:pt x="50" y="94"/>
                </a:cubicBezTo>
                <a:close/>
                <a:moveTo>
                  <a:pt x="105" y="59"/>
                </a:moveTo>
                <a:cubicBezTo>
                  <a:pt x="103" y="59"/>
                  <a:pt x="100" y="58"/>
                  <a:pt x="98" y="57"/>
                </a:cubicBezTo>
                <a:cubicBezTo>
                  <a:pt x="89" y="53"/>
                  <a:pt x="85" y="43"/>
                  <a:pt x="90" y="35"/>
                </a:cubicBezTo>
                <a:cubicBezTo>
                  <a:pt x="94" y="26"/>
                  <a:pt x="104" y="23"/>
                  <a:pt x="112" y="27"/>
                </a:cubicBezTo>
                <a:cubicBezTo>
                  <a:pt x="121" y="31"/>
                  <a:pt x="124" y="41"/>
                  <a:pt x="120" y="49"/>
                </a:cubicBezTo>
                <a:cubicBezTo>
                  <a:pt x="119" y="50"/>
                  <a:pt x="119" y="51"/>
                  <a:pt x="118" y="52"/>
                </a:cubicBezTo>
                <a:cubicBezTo>
                  <a:pt x="118" y="53"/>
                  <a:pt x="117" y="53"/>
                  <a:pt x="116" y="53"/>
                </a:cubicBezTo>
                <a:cubicBezTo>
                  <a:pt x="115" y="52"/>
                  <a:pt x="115" y="51"/>
                  <a:pt x="116" y="51"/>
                </a:cubicBezTo>
                <a:cubicBezTo>
                  <a:pt x="116" y="50"/>
                  <a:pt x="117" y="49"/>
                  <a:pt x="117" y="48"/>
                </a:cubicBezTo>
                <a:cubicBezTo>
                  <a:pt x="121" y="41"/>
                  <a:pt x="118" y="33"/>
                  <a:pt x="111" y="29"/>
                </a:cubicBezTo>
                <a:cubicBezTo>
                  <a:pt x="104" y="26"/>
                  <a:pt x="96" y="29"/>
                  <a:pt x="92" y="36"/>
                </a:cubicBezTo>
                <a:cubicBezTo>
                  <a:pt x="89" y="43"/>
                  <a:pt x="92" y="51"/>
                  <a:pt x="99" y="54"/>
                </a:cubicBezTo>
                <a:cubicBezTo>
                  <a:pt x="101" y="55"/>
                  <a:pt x="103" y="56"/>
                  <a:pt x="105" y="56"/>
                </a:cubicBezTo>
                <a:cubicBezTo>
                  <a:pt x="106" y="56"/>
                  <a:pt x="107" y="56"/>
                  <a:pt x="107" y="57"/>
                </a:cubicBezTo>
                <a:cubicBezTo>
                  <a:pt x="107" y="58"/>
                  <a:pt x="106" y="59"/>
                  <a:pt x="105" y="59"/>
                </a:cubicBezTo>
                <a:close/>
                <a:moveTo>
                  <a:pt x="129" y="70"/>
                </a:moveTo>
                <a:cubicBezTo>
                  <a:pt x="117" y="66"/>
                  <a:pt x="110" y="58"/>
                  <a:pt x="107" y="53"/>
                </a:cubicBezTo>
                <a:cubicBezTo>
                  <a:pt x="106" y="51"/>
                  <a:pt x="105" y="49"/>
                  <a:pt x="104" y="47"/>
                </a:cubicBezTo>
                <a:cubicBezTo>
                  <a:pt x="104" y="47"/>
                  <a:pt x="103" y="47"/>
                  <a:pt x="102" y="47"/>
                </a:cubicBezTo>
                <a:cubicBezTo>
                  <a:pt x="99" y="45"/>
                  <a:pt x="98" y="42"/>
                  <a:pt x="100" y="39"/>
                </a:cubicBezTo>
                <a:cubicBezTo>
                  <a:pt x="101" y="36"/>
                  <a:pt x="104" y="35"/>
                  <a:pt x="107" y="36"/>
                </a:cubicBezTo>
                <a:cubicBezTo>
                  <a:pt x="110" y="38"/>
                  <a:pt x="111" y="41"/>
                  <a:pt x="110" y="44"/>
                </a:cubicBezTo>
                <a:cubicBezTo>
                  <a:pt x="109" y="45"/>
                  <a:pt x="108" y="46"/>
                  <a:pt x="107" y="46"/>
                </a:cubicBezTo>
                <a:cubicBezTo>
                  <a:pt x="108" y="48"/>
                  <a:pt x="109" y="49"/>
                  <a:pt x="110" y="51"/>
                </a:cubicBezTo>
                <a:cubicBezTo>
                  <a:pt x="114" y="59"/>
                  <a:pt x="121" y="64"/>
                  <a:pt x="130" y="67"/>
                </a:cubicBezTo>
                <a:cubicBezTo>
                  <a:pt x="131" y="68"/>
                  <a:pt x="131" y="68"/>
                  <a:pt x="131" y="69"/>
                </a:cubicBezTo>
                <a:cubicBezTo>
                  <a:pt x="131" y="69"/>
                  <a:pt x="131" y="69"/>
                  <a:pt x="131" y="69"/>
                </a:cubicBezTo>
                <a:cubicBezTo>
                  <a:pt x="130" y="70"/>
                  <a:pt x="130" y="70"/>
                  <a:pt x="129" y="70"/>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6" name="Freeform 106"/>
          <p:cNvSpPr/>
          <p:nvPr/>
        </p:nvSpPr>
        <p:spPr bwMode="auto">
          <a:xfrm>
            <a:off x="1683954" y="3871835"/>
            <a:ext cx="48536" cy="41399"/>
          </a:xfrm>
          <a:custGeom>
            <a:avLst/>
            <a:gdLst>
              <a:gd name="T0" fmla="*/ 7 w 14"/>
              <a:gd name="T1" fmla="*/ 0 h 12"/>
              <a:gd name="T2" fmla="*/ 0 w 14"/>
              <a:gd name="T3" fmla="*/ 7 h 12"/>
              <a:gd name="T4" fmla="*/ 7 w 14"/>
              <a:gd name="T5" fmla="*/ 12 h 12"/>
              <a:gd name="T6" fmla="*/ 14 w 14"/>
              <a:gd name="T7" fmla="*/ 5 h 12"/>
              <a:gd name="T8" fmla="*/ 7 w 14"/>
              <a:gd name="T9" fmla="*/ 0 h 12"/>
            </a:gdLst>
            <a:ahLst/>
            <a:cxnLst>
              <a:cxn ang="0">
                <a:pos x="T0" y="T1"/>
              </a:cxn>
              <a:cxn ang="0">
                <a:pos x="T2" y="T3"/>
              </a:cxn>
              <a:cxn ang="0">
                <a:pos x="T4" y="T5"/>
              </a:cxn>
              <a:cxn ang="0">
                <a:pos x="T6" y="T7"/>
              </a:cxn>
              <a:cxn ang="0">
                <a:pos x="T8" y="T9"/>
              </a:cxn>
            </a:cxnLst>
            <a:rect l="0" t="0" r="r" b="b"/>
            <a:pathLst>
              <a:path w="14" h="12">
                <a:moveTo>
                  <a:pt x="7" y="0"/>
                </a:moveTo>
                <a:cubicBezTo>
                  <a:pt x="3" y="1"/>
                  <a:pt x="0" y="4"/>
                  <a:pt x="0" y="7"/>
                </a:cubicBezTo>
                <a:cubicBezTo>
                  <a:pt x="0" y="10"/>
                  <a:pt x="3" y="12"/>
                  <a:pt x="7" y="12"/>
                </a:cubicBezTo>
                <a:cubicBezTo>
                  <a:pt x="11" y="12"/>
                  <a:pt x="14" y="9"/>
                  <a:pt x="14" y="5"/>
                </a:cubicBezTo>
                <a:cubicBezTo>
                  <a:pt x="14" y="2"/>
                  <a:pt x="11" y="0"/>
                  <a:pt x="7" y="0"/>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7" name="Freeform 107"/>
          <p:cNvSpPr/>
          <p:nvPr/>
        </p:nvSpPr>
        <p:spPr bwMode="auto">
          <a:xfrm>
            <a:off x="1735345" y="3858988"/>
            <a:ext cx="19985" cy="24268"/>
          </a:xfrm>
          <a:custGeom>
            <a:avLst/>
            <a:gdLst>
              <a:gd name="T0" fmla="*/ 1 w 6"/>
              <a:gd name="T1" fmla="*/ 2 h 7"/>
              <a:gd name="T2" fmla="*/ 1 w 6"/>
              <a:gd name="T3" fmla="*/ 5 h 7"/>
              <a:gd name="T4" fmla="*/ 4 w 6"/>
              <a:gd name="T5" fmla="*/ 6 h 7"/>
              <a:gd name="T6" fmla="*/ 5 w 6"/>
              <a:gd name="T7" fmla="*/ 2 h 7"/>
              <a:gd name="T8" fmla="*/ 1 w 6"/>
              <a:gd name="T9" fmla="*/ 2 h 7"/>
            </a:gdLst>
            <a:ahLst/>
            <a:cxnLst>
              <a:cxn ang="0">
                <a:pos x="T0" y="T1"/>
              </a:cxn>
              <a:cxn ang="0">
                <a:pos x="T2" y="T3"/>
              </a:cxn>
              <a:cxn ang="0">
                <a:pos x="T4" y="T5"/>
              </a:cxn>
              <a:cxn ang="0">
                <a:pos x="T6" y="T7"/>
              </a:cxn>
              <a:cxn ang="0">
                <a:pos x="T8" y="T9"/>
              </a:cxn>
            </a:cxnLst>
            <a:rect l="0" t="0" r="r" b="b"/>
            <a:pathLst>
              <a:path w="6" h="7">
                <a:moveTo>
                  <a:pt x="1" y="2"/>
                </a:moveTo>
                <a:cubicBezTo>
                  <a:pt x="0" y="3"/>
                  <a:pt x="0" y="4"/>
                  <a:pt x="1" y="5"/>
                </a:cubicBezTo>
                <a:cubicBezTo>
                  <a:pt x="1" y="7"/>
                  <a:pt x="3" y="7"/>
                  <a:pt x="4" y="6"/>
                </a:cubicBezTo>
                <a:cubicBezTo>
                  <a:pt x="5" y="5"/>
                  <a:pt x="6" y="3"/>
                  <a:pt x="5" y="2"/>
                </a:cubicBezTo>
                <a:cubicBezTo>
                  <a:pt x="4" y="1"/>
                  <a:pt x="3" y="0"/>
                  <a:pt x="1" y="2"/>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8" name="Freeform 108"/>
          <p:cNvSpPr>
            <a:spLocks noEditPoints="1"/>
          </p:cNvSpPr>
          <p:nvPr/>
        </p:nvSpPr>
        <p:spPr bwMode="auto">
          <a:xfrm>
            <a:off x="1529781" y="3574910"/>
            <a:ext cx="509626" cy="506771"/>
          </a:xfrm>
          <a:custGeom>
            <a:avLst/>
            <a:gdLst>
              <a:gd name="T0" fmla="*/ 76 w 151"/>
              <a:gd name="T1" fmla="*/ 0 h 150"/>
              <a:gd name="T2" fmla="*/ 0 w 151"/>
              <a:gd name="T3" fmla="*/ 75 h 150"/>
              <a:gd name="T4" fmla="*/ 76 w 151"/>
              <a:gd name="T5" fmla="*/ 150 h 150"/>
              <a:gd name="T6" fmla="*/ 151 w 151"/>
              <a:gd name="T7" fmla="*/ 75 h 150"/>
              <a:gd name="T8" fmla="*/ 76 w 151"/>
              <a:gd name="T9" fmla="*/ 0 h 150"/>
              <a:gd name="T10" fmla="*/ 117 w 151"/>
              <a:gd name="T11" fmla="*/ 94 h 150"/>
              <a:gd name="T12" fmla="*/ 61 w 151"/>
              <a:gd name="T13" fmla="*/ 119 h 150"/>
              <a:gd name="T14" fmla="*/ 14 w 151"/>
              <a:gd name="T15" fmla="*/ 88 h 150"/>
              <a:gd name="T16" fmla="*/ 23 w 151"/>
              <a:gd name="T17" fmla="*/ 63 h 150"/>
              <a:gd name="T18" fmla="*/ 55 w 151"/>
              <a:gd name="T19" fmla="*/ 37 h 150"/>
              <a:gd name="T20" fmla="*/ 74 w 151"/>
              <a:gd name="T21" fmla="*/ 47 h 150"/>
              <a:gd name="T22" fmla="*/ 78 w 151"/>
              <a:gd name="T23" fmla="*/ 53 h 150"/>
              <a:gd name="T24" fmla="*/ 102 w 151"/>
              <a:gd name="T25" fmla="*/ 52 h 150"/>
              <a:gd name="T26" fmla="*/ 103 w 151"/>
              <a:gd name="T27" fmla="*/ 65 h 150"/>
              <a:gd name="T28" fmla="*/ 105 w 151"/>
              <a:gd name="T29" fmla="*/ 69 h 150"/>
              <a:gd name="T30" fmla="*/ 117 w 151"/>
              <a:gd name="T31" fmla="*/ 94 h 150"/>
              <a:gd name="T32" fmla="*/ 100 w 151"/>
              <a:gd name="T33" fmla="*/ 46 h 150"/>
              <a:gd name="T34" fmla="*/ 97 w 151"/>
              <a:gd name="T35" fmla="*/ 42 h 150"/>
              <a:gd name="T36" fmla="*/ 100 w 151"/>
              <a:gd name="T37" fmla="*/ 39 h 150"/>
              <a:gd name="T38" fmla="*/ 118 w 151"/>
              <a:gd name="T39" fmla="*/ 57 h 150"/>
              <a:gd name="T40" fmla="*/ 118 w 151"/>
              <a:gd name="T41" fmla="*/ 58 h 150"/>
              <a:gd name="T42" fmla="*/ 115 w 151"/>
              <a:gd name="T43" fmla="*/ 60 h 150"/>
              <a:gd name="T44" fmla="*/ 112 w 151"/>
              <a:gd name="T45" fmla="*/ 57 h 150"/>
              <a:gd name="T46" fmla="*/ 100 w 151"/>
              <a:gd name="T47" fmla="*/ 46 h 150"/>
              <a:gd name="T48" fmla="*/ 135 w 151"/>
              <a:gd name="T49" fmla="*/ 61 h 150"/>
              <a:gd name="T50" fmla="*/ 130 w 151"/>
              <a:gd name="T51" fmla="*/ 66 h 150"/>
              <a:gd name="T52" fmla="*/ 126 w 151"/>
              <a:gd name="T53" fmla="*/ 62 h 150"/>
              <a:gd name="T54" fmla="*/ 127 w 151"/>
              <a:gd name="T55" fmla="*/ 58 h 150"/>
              <a:gd name="T56" fmla="*/ 125 w 151"/>
              <a:gd name="T57" fmla="*/ 42 h 150"/>
              <a:gd name="T58" fmla="*/ 101 w 151"/>
              <a:gd name="T59" fmla="*/ 30 h 150"/>
              <a:gd name="T60" fmla="*/ 97 w 151"/>
              <a:gd name="T61" fmla="*/ 32 h 150"/>
              <a:gd name="T62" fmla="*/ 92 w 151"/>
              <a:gd name="T63" fmla="*/ 27 h 150"/>
              <a:gd name="T64" fmla="*/ 95 w 151"/>
              <a:gd name="T65" fmla="*/ 22 h 150"/>
              <a:gd name="T66" fmla="*/ 96 w 151"/>
              <a:gd name="T67" fmla="*/ 22 h 150"/>
              <a:gd name="T68" fmla="*/ 96 w 151"/>
              <a:gd name="T69" fmla="*/ 22 h 150"/>
              <a:gd name="T70" fmla="*/ 113 w 151"/>
              <a:gd name="T71" fmla="*/ 20 h 150"/>
              <a:gd name="T72" fmla="*/ 135 w 151"/>
              <a:gd name="T73" fmla="*/ 6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 h="150">
                <a:moveTo>
                  <a:pt x="76" y="0"/>
                </a:moveTo>
                <a:cubicBezTo>
                  <a:pt x="34" y="0"/>
                  <a:pt x="0" y="34"/>
                  <a:pt x="0" y="75"/>
                </a:cubicBezTo>
                <a:cubicBezTo>
                  <a:pt x="0" y="117"/>
                  <a:pt x="34" y="150"/>
                  <a:pt x="76" y="150"/>
                </a:cubicBezTo>
                <a:cubicBezTo>
                  <a:pt x="117" y="150"/>
                  <a:pt x="151" y="117"/>
                  <a:pt x="151" y="75"/>
                </a:cubicBezTo>
                <a:cubicBezTo>
                  <a:pt x="151" y="34"/>
                  <a:pt x="117" y="0"/>
                  <a:pt x="76" y="0"/>
                </a:cubicBezTo>
                <a:close/>
                <a:moveTo>
                  <a:pt x="117" y="94"/>
                </a:moveTo>
                <a:cubicBezTo>
                  <a:pt x="108" y="112"/>
                  <a:pt x="81" y="120"/>
                  <a:pt x="61" y="119"/>
                </a:cubicBezTo>
                <a:cubicBezTo>
                  <a:pt x="42" y="117"/>
                  <a:pt x="17" y="111"/>
                  <a:pt x="14" y="88"/>
                </a:cubicBezTo>
                <a:cubicBezTo>
                  <a:pt x="14" y="88"/>
                  <a:pt x="13" y="77"/>
                  <a:pt x="23" y="63"/>
                </a:cubicBezTo>
                <a:cubicBezTo>
                  <a:pt x="23" y="63"/>
                  <a:pt x="38" y="43"/>
                  <a:pt x="55" y="37"/>
                </a:cubicBezTo>
                <a:cubicBezTo>
                  <a:pt x="72" y="31"/>
                  <a:pt x="74" y="41"/>
                  <a:pt x="74" y="47"/>
                </a:cubicBezTo>
                <a:cubicBezTo>
                  <a:pt x="73" y="52"/>
                  <a:pt x="72" y="55"/>
                  <a:pt x="78" y="53"/>
                </a:cubicBezTo>
                <a:cubicBezTo>
                  <a:pt x="78" y="53"/>
                  <a:pt x="95" y="45"/>
                  <a:pt x="102" y="52"/>
                </a:cubicBezTo>
                <a:cubicBezTo>
                  <a:pt x="107" y="57"/>
                  <a:pt x="103" y="65"/>
                  <a:pt x="103" y="65"/>
                </a:cubicBezTo>
                <a:cubicBezTo>
                  <a:pt x="103" y="65"/>
                  <a:pt x="100" y="68"/>
                  <a:pt x="105" y="69"/>
                </a:cubicBezTo>
                <a:cubicBezTo>
                  <a:pt x="110" y="70"/>
                  <a:pt x="125" y="77"/>
                  <a:pt x="117" y="94"/>
                </a:cubicBezTo>
                <a:close/>
                <a:moveTo>
                  <a:pt x="100" y="46"/>
                </a:moveTo>
                <a:cubicBezTo>
                  <a:pt x="98" y="46"/>
                  <a:pt x="97" y="44"/>
                  <a:pt x="97" y="42"/>
                </a:cubicBezTo>
                <a:cubicBezTo>
                  <a:pt x="97" y="40"/>
                  <a:pt x="98" y="39"/>
                  <a:pt x="100" y="39"/>
                </a:cubicBezTo>
                <a:cubicBezTo>
                  <a:pt x="100" y="39"/>
                  <a:pt x="121" y="35"/>
                  <a:pt x="118" y="57"/>
                </a:cubicBezTo>
                <a:cubicBezTo>
                  <a:pt x="118" y="57"/>
                  <a:pt x="118" y="57"/>
                  <a:pt x="118" y="58"/>
                </a:cubicBezTo>
                <a:cubicBezTo>
                  <a:pt x="118" y="59"/>
                  <a:pt x="117" y="60"/>
                  <a:pt x="115" y="60"/>
                </a:cubicBezTo>
                <a:cubicBezTo>
                  <a:pt x="113" y="60"/>
                  <a:pt x="112" y="59"/>
                  <a:pt x="112" y="57"/>
                </a:cubicBezTo>
                <a:cubicBezTo>
                  <a:pt x="112" y="57"/>
                  <a:pt x="115" y="42"/>
                  <a:pt x="100" y="46"/>
                </a:cubicBezTo>
                <a:close/>
                <a:moveTo>
                  <a:pt x="135" y="61"/>
                </a:moveTo>
                <a:cubicBezTo>
                  <a:pt x="134" y="69"/>
                  <a:pt x="133" y="66"/>
                  <a:pt x="130" y="66"/>
                </a:cubicBezTo>
                <a:cubicBezTo>
                  <a:pt x="128" y="66"/>
                  <a:pt x="126" y="65"/>
                  <a:pt x="126" y="62"/>
                </a:cubicBezTo>
                <a:cubicBezTo>
                  <a:pt x="126" y="60"/>
                  <a:pt x="127" y="58"/>
                  <a:pt x="127" y="58"/>
                </a:cubicBezTo>
                <a:cubicBezTo>
                  <a:pt x="127" y="57"/>
                  <a:pt x="129" y="51"/>
                  <a:pt x="125" y="42"/>
                </a:cubicBezTo>
                <a:cubicBezTo>
                  <a:pt x="118" y="30"/>
                  <a:pt x="103" y="30"/>
                  <a:pt x="101" y="30"/>
                </a:cubicBezTo>
                <a:cubicBezTo>
                  <a:pt x="99" y="31"/>
                  <a:pt x="97" y="32"/>
                  <a:pt x="97" y="32"/>
                </a:cubicBezTo>
                <a:cubicBezTo>
                  <a:pt x="94" y="32"/>
                  <a:pt x="92" y="29"/>
                  <a:pt x="92" y="27"/>
                </a:cubicBezTo>
                <a:cubicBezTo>
                  <a:pt x="92" y="25"/>
                  <a:pt x="93" y="23"/>
                  <a:pt x="95" y="22"/>
                </a:cubicBezTo>
                <a:cubicBezTo>
                  <a:pt x="95" y="22"/>
                  <a:pt x="95" y="22"/>
                  <a:pt x="96" y="22"/>
                </a:cubicBezTo>
                <a:cubicBezTo>
                  <a:pt x="96" y="22"/>
                  <a:pt x="96" y="22"/>
                  <a:pt x="96" y="22"/>
                </a:cubicBezTo>
                <a:cubicBezTo>
                  <a:pt x="98" y="22"/>
                  <a:pt x="105" y="19"/>
                  <a:pt x="113" y="20"/>
                </a:cubicBezTo>
                <a:cubicBezTo>
                  <a:pt x="125" y="23"/>
                  <a:pt x="143" y="37"/>
                  <a:pt x="135" y="61"/>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9" name="Freeform 109"/>
          <p:cNvSpPr>
            <a:spLocks noEditPoints="1"/>
          </p:cNvSpPr>
          <p:nvPr/>
        </p:nvSpPr>
        <p:spPr bwMode="auto">
          <a:xfrm>
            <a:off x="1616861" y="3791894"/>
            <a:ext cx="246962" cy="165593"/>
          </a:xfrm>
          <a:custGeom>
            <a:avLst/>
            <a:gdLst>
              <a:gd name="T0" fmla="*/ 36 w 73"/>
              <a:gd name="T1" fmla="*/ 0 h 49"/>
              <a:gd name="T2" fmla="*/ 0 w 73"/>
              <a:gd name="T3" fmla="*/ 26 h 49"/>
              <a:gd name="T4" fmla="*/ 36 w 73"/>
              <a:gd name="T5" fmla="*/ 48 h 49"/>
              <a:gd name="T6" fmla="*/ 73 w 73"/>
              <a:gd name="T7" fmla="*/ 21 h 49"/>
              <a:gd name="T8" fmla="*/ 36 w 73"/>
              <a:gd name="T9" fmla="*/ 0 h 49"/>
              <a:gd name="T10" fmla="*/ 50 w 73"/>
              <a:gd name="T11" fmla="*/ 34 h 49"/>
              <a:gd name="T12" fmla="*/ 20 w 73"/>
              <a:gd name="T13" fmla="*/ 40 h 49"/>
              <a:gd name="T14" fmla="*/ 14 w 73"/>
              <a:gd name="T15" fmla="*/ 31 h 49"/>
              <a:gd name="T16" fmla="*/ 32 w 73"/>
              <a:gd name="T17" fmla="*/ 9 h 49"/>
              <a:gd name="T18" fmla="*/ 50 w 73"/>
              <a:gd name="T19" fmla="*/ 3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49">
                <a:moveTo>
                  <a:pt x="36" y="0"/>
                </a:moveTo>
                <a:cubicBezTo>
                  <a:pt x="16" y="1"/>
                  <a:pt x="0" y="12"/>
                  <a:pt x="0" y="26"/>
                </a:cubicBezTo>
                <a:cubicBezTo>
                  <a:pt x="0" y="39"/>
                  <a:pt x="16" y="49"/>
                  <a:pt x="36" y="48"/>
                </a:cubicBezTo>
                <a:cubicBezTo>
                  <a:pt x="56" y="47"/>
                  <a:pt x="73" y="35"/>
                  <a:pt x="73" y="21"/>
                </a:cubicBezTo>
                <a:cubicBezTo>
                  <a:pt x="73" y="8"/>
                  <a:pt x="56" y="0"/>
                  <a:pt x="36" y="0"/>
                </a:cubicBezTo>
                <a:close/>
                <a:moveTo>
                  <a:pt x="50" y="34"/>
                </a:moveTo>
                <a:cubicBezTo>
                  <a:pt x="44" y="42"/>
                  <a:pt x="32" y="46"/>
                  <a:pt x="20" y="40"/>
                </a:cubicBezTo>
                <a:cubicBezTo>
                  <a:pt x="14" y="37"/>
                  <a:pt x="14" y="31"/>
                  <a:pt x="14" y="31"/>
                </a:cubicBezTo>
                <a:cubicBezTo>
                  <a:pt x="14" y="31"/>
                  <a:pt x="12" y="12"/>
                  <a:pt x="32" y="9"/>
                </a:cubicBezTo>
                <a:cubicBezTo>
                  <a:pt x="53" y="7"/>
                  <a:pt x="56" y="26"/>
                  <a:pt x="50" y="34"/>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0" name="Oval 110"/>
          <p:cNvSpPr>
            <a:spLocks noChangeArrowheads="1"/>
          </p:cNvSpPr>
          <p:nvPr/>
        </p:nvSpPr>
        <p:spPr bwMode="auto">
          <a:xfrm>
            <a:off x="4726006" y="3831864"/>
            <a:ext cx="32833" cy="27123"/>
          </a:xfrm>
          <a:prstGeom prst="ellipse">
            <a:avLst/>
          </a:pr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1" name="Oval 111"/>
          <p:cNvSpPr>
            <a:spLocks noChangeArrowheads="1"/>
          </p:cNvSpPr>
          <p:nvPr/>
        </p:nvSpPr>
        <p:spPr bwMode="auto">
          <a:xfrm>
            <a:off x="4803092" y="3831864"/>
            <a:ext cx="29978" cy="27123"/>
          </a:xfrm>
          <a:prstGeom prst="ellipse">
            <a:avLst/>
          </a:pr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2" name="Oval 112"/>
          <p:cNvSpPr>
            <a:spLocks noChangeArrowheads="1"/>
          </p:cNvSpPr>
          <p:nvPr/>
        </p:nvSpPr>
        <p:spPr bwMode="auto">
          <a:xfrm>
            <a:off x="4573260" y="3730511"/>
            <a:ext cx="39971" cy="34261"/>
          </a:xfrm>
          <a:prstGeom prst="ellipse">
            <a:avLst/>
          </a:pr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3" name="Oval 113"/>
          <p:cNvSpPr>
            <a:spLocks noChangeArrowheads="1"/>
          </p:cNvSpPr>
          <p:nvPr/>
        </p:nvSpPr>
        <p:spPr bwMode="auto">
          <a:xfrm>
            <a:off x="4674615" y="3730511"/>
            <a:ext cx="37116" cy="34261"/>
          </a:xfrm>
          <a:prstGeom prst="ellipse">
            <a:avLst/>
          </a:pr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4" name="Freeform 114"/>
          <p:cNvSpPr>
            <a:spLocks noEditPoints="1"/>
          </p:cNvSpPr>
          <p:nvPr/>
        </p:nvSpPr>
        <p:spPr bwMode="auto">
          <a:xfrm>
            <a:off x="4454776" y="3584903"/>
            <a:ext cx="489641" cy="493923"/>
          </a:xfrm>
          <a:custGeom>
            <a:avLst/>
            <a:gdLst>
              <a:gd name="T0" fmla="*/ 72 w 145"/>
              <a:gd name="T1" fmla="*/ 0 h 146"/>
              <a:gd name="T2" fmla="*/ 0 w 145"/>
              <a:gd name="T3" fmla="*/ 73 h 146"/>
              <a:gd name="T4" fmla="*/ 72 w 145"/>
              <a:gd name="T5" fmla="*/ 146 h 146"/>
              <a:gd name="T6" fmla="*/ 145 w 145"/>
              <a:gd name="T7" fmla="*/ 73 h 146"/>
              <a:gd name="T8" fmla="*/ 72 w 145"/>
              <a:gd name="T9" fmla="*/ 0 h 146"/>
              <a:gd name="T10" fmla="*/ 55 w 145"/>
              <a:gd name="T11" fmla="*/ 96 h 146"/>
              <a:gd name="T12" fmla="*/ 41 w 145"/>
              <a:gd name="T13" fmla="*/ 94 h 146"/>
              <a:gd name="T14" fmla="*/ 26 w 145"/>
              <a:gd name="T15" fmla="*/ 101 h 146"/>
              <a:gd name="T16" fmla="*/ 30 w 145"/>
              <a:gd name="T17" fmla="*/ 88 h 146"/>
              <a:gd name="T18" fmla="*/ 14 w 145"/>
              <a:gd name="T19" fmla="*/ 60 h 146"/>
              <a:gd name="T20" fmla="*/ 55 w 145"/>
              <a:gd name="T21" fmla="*/ 25 h 146"/>
              <a:gd name="T22" fmla="*/ 97 w 145"/>
              <a:gd name="T23" fmla="*/ 54 h 146"/>
              <a:gd name="T24" fmla="*/ 93 w 145"/>
              <a:gd name="T25" fmla="*/ 54 h 146"/>
              <a:gd name="T26" fmla="*/ 58 w 145"/>
              <a:gd name="T27" fmla="*/ 87 h 146"/>
              <a:gd name="T28" fmla="*/ 59 w 145"/>
              <a:gd name="T29" fmla="*/ 95 h 146"/>
              <a:gd name="T30" fmla="*/ 55 w 145"/>
              <a:gd name="T31" fmla="*/ 96 h 146"/>
              <a:gd name="T32" fmla="*/ 117 w 145"/>
              <a:gd name="T33" fmla="*/ 110 h 146"/>
              <a:gd name="T34" fmla="*/ 120 w 145"/>
              <a:gd name="T35" fmla="*/ 121 h 146"/>
              <a:gd name="T36" fmla="*/ 108 w 145"/>
              <a:gd name="T37" fmla="*/ 114 h 146"/>
              <a:gd name="T38" fmla="*/ 96 w 145"/>
              <a:gd name="T39" fmla="*/ 116 h 146"/>
              <a:gd name="T40" fmla="*/ 60 w 145"/>
              <a:gd name="T41" fmla="*/ 86 h 146"/>
              <a:gd name="T42" fmla="*/ 96 w 145"/>
              <a:gd name="T43" fmla="*/ 56 h 146"/>
              <a:gd name="T44" fmla="*/ 131 w 145"/>
              <a:gd name="T45" fmla="*/ 86 h 146"/>
              <a:gd name="T46" fmla="*/ 117 w 145"/>
              <a:gd name="T47" fmla="*/ 11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5" h="146">
                <a:moveTo>
                  <a:pt x="72" y="0"/>
                </a:moveTo>
                <a:cubicBezTo>
                  <a:pt x="32" y="0"/>
                  <a:pt x="0" y="33"/>
                  <a:pt x="0" y="73"/>
                </a:cubicBezTo>
                <a:cubicBezTo>
                  <a:pt x="0" y="113"/>
                  <a:pt x="32" y="146"/>
                  <a:pt x="72" y="146"/>
                </a:cubicBezTo>
                <a:cubicBezTo>
                  <a:pt x="113" y="146"/>
                  <a:pt x="145" y="113"/>
                  <a:pt x="145" y="73"/>
                </a:cubicBezTo>
                <a:cubicBezTo>
                  <a:pt x="145" y="33"/>
                  <a:pt x="113" y="0"/>
                  <a:pt x="72" y="0"/>
                </a:cubicBezTo>
                <a:close/>
                <a:moveTo>
                  <a:pt x="55" y="96"/>
                </a:moveTo>
                <a:cubicBezTo>
                  <a:pt x="50" y="96"/>
                  <a:pt x="46" y="95"/>
                  <a:pt x="41" y="94"/>
                </a:cubicBezTo>
                <a:cubicBezTo>
                  <a:pt x="26" y="101"/>
                  <a:pt x="26" y="101"/>
                  <a:pt x="26" y="101"/>
                </a:cubicBezTo>
                <a:cubicBezTo>
                  <a:pt x="30" y="88"/>
                  <a:pt x="30" y="88"/>
                  <a:pt x="30" y="88"/>
                </a:cubicBezTo>
                <a:cubicBezTo>
                  <a:pt x="20" y="81"/>
                  <a:pt x="14" y="72"/>
                  <a:pt x="14" y="60"/>
                </a:cubicBezTo>
                <a:cubicBezTo>
                  <a:pt x="14" y="40"/>
                  <a:pt x="32" y="25"/>
                  <a:pt x="55" y="25"/>
                </a:cubicBezTo>
                <a:cubicBezTo>
                  <a:pt x="76" y="25"/>
                  <a:pt x="94" y="37"/>
                  <a:pt x="97" y="54"/>
                </a:cubicBezTo>
                <a:cubicBezTo>
                  <a:pt x="96" y="54"/>
                  <a:pt x="95" y="54"/>
                  <a:pt x="93" y="54"/>
                </a:cubicBezTo>
                <a:cubicBezTo>
                  <a:pt x="73" y="54"/>
                  <a:pt x="58" y="69"/>
                  <a:pt x="58" y="87"/>
                </a:cubicBezTo>
                <a:cubicBezTo>
                  <a:pt x="58" y="90"/>
                  <a:pt x="58" y="93"/>
                  <a:pt x="59" y="95"/>
                </a:cubicBezTo>
                <a:cubicBezTo>
                  <a:pt x="58" y="96"/>
                  <a:pt x="57" y="96"/>
                  <a:pt x="55" y="96"/>
                </a:cubicBezTo>
                <a:close/>
                <a:moveTo>
                  <a:pt x="117" y="110"/>
                </a:moveTo>
                <a:cubicBezTo>
                  <a:pt x="120" y="121"/>
                  <a:pt x="120" y="121"/>
                  <a:pt x="120" y="121"/>
                </a:cubicBezTo>
                <a:cubicBezTo>
                  <a:pt x="108" y="114"/>
                  <a:pt x="108" y="114"/>
                  <a:pt x="108" y="114"/>
                </a:cubicBezTo>
                <a:cubicBezTo>
                  <a:pt x="104" y="115"/>
                  <a:pt x="100" y="116"/>
                  <a:pt x="96" y="116"/>
                </a:cubicBezTo>
                <a:cubicBezTo>
                  <a:pt x="76" y="116"/>
                  <a:pt x="60" y="103"/>
                  <a:pt x="60" y="86"/>
                </a:cubicBezTo>
                <a:cubicBezTo>
                  <a:pt x="60" y="70"/>
                  <a:pt x="76" y="56"/>
                  <a:pt x="96" y="56"/>
                </a:cubicBezTo>
                <a:cubicBezTo>
                  <a:pt x="114" y="56"/>
                  <a:pt x="131" y="70"/>
                  <a:pt x="131" y="86"/>
                </a:cubicBezTo>
                <a:cubicBezTo>
                  <a:pt x="131" y="96"/>
                  <a:pt x="125" y="104"/>
                  <a:pt x="117" y="110"/>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5" name="Freeform 115"/>
          <p:cNvSpPr/>
          <p:nvPr/>
        </p:nvSpPr>
        <p:spPr bwMode="auto">
          <a:xfrm>
            <a:off x="3566857" y="2280961"/>
            <a:ext cx="341178" cy="351171"/>
          </a:xfrm>
          <a:custGeom>
            <a:avLst/>
            <a:gdLst>
              <a:gd name="T0" fmla="*/ 33 w 239"/>
              <a:gd name="T1" fmla="*/ 104 h 246"/>
              <a:gd name="T2" fmla="*/ 38 w 239"/>
              <a:gd name="T3" fmla="*/ 90 h 246"/>
              <a:gd name="T4" fmla="*/ 40 w 239"/>
              <a:gd name="T5" fmla="*/ 78 h 246"/>
              <a:gd name="T6" fmla="*/ 42 w 239"/>
              <a:gd name="T7" fmla="*/ 64 h 246"/>
              <a:gd name="T8" fmla="*/ 49 w 239"/>
              <a:gd name="T9" fmla="*/ 45 h 246"/>
              <a:gd name="T10" fmla="*/ 61 w 239"/>
              <a:gd name="T11" fmla="*/ 28 h 246"/>
              <a:gd name="T12" fmla="*/ 78 w 239"/>
              <a:gd name="T13" fmla="*/ 14 h 246"/>
              <a:gd name="T14" fmla="*/ 99 w 239"/>
              <a:gd name="T15" fmla="*/ 4 h 246"/>
              <a:gd name="T16" fmla="*/ 125 w 239"/>
              <a:gd name="T17" fmla="*/ 0 h 246"/>
              <a:gd name="T18" fmla="*/ 151 w 239"/>
              <a:gd name="T19" fmla="*/ 4 h 246"/>
              <a:gd name="T20" fmla="*/ 175 w 239"/>
              <a:gd name="T21" fmla="*/ 14 h 246"/>
              <a:gd name="T22" fmla="*/ 189 w 239"/>
              <a:gd name="T23" fmla="*/ 26 h 246"/>
              <a:gd name="T24" fmla="*/ 201 w 239"/>
              <a:gd name="T25" fmla="*/ 42 h 246"/>
              <a:gd name="T26" fmla="*/ 208 w 239"/>
              <a:gd name="T27" fmla="*/ 61 h 246"/>
              <a:gd name="T28" fmla="*/ 213 w 239"/>
              <a:gd name="T29" fmla="*/ 80 h 246"/>
              <a:gd name="T30" fmla="*/ 218 w 239"/>
              <a:gd name="T31" fmla="*/ 94 h 246"/>
              <a:gd name="T32" fmla="*/ 218 w 239"/>
              <a:gd name="T33" fmla="*/ 104 h 246"/>
              <a:gd name="T34" fmla="*/ 220 w 239"/>
              <a:gd name="T35" fmla="*/ 118 h 246"/>
              <a:gd name="T36" fmla="*/ 234 w 239"/>
              <a:gd name="T37" fmla="*/ 139 h 246"/>
              <a:gd name="T38" fmla="*/ 239 w 239"/>
              <a:gd name="T39" fmla="*/ 158 h 246"/>
              <a:gd name="T40" fmla="*/ 239 w 239"/>
              <a:gd name="T41" fmla="*/ 177 h 246"/>
              <a:gd name="T42" fmla="*/ 234 w 239"/>
              <a:gd name="T43" fmla="*/ 189 h 246"/>
              <a:gd name="T44" fmla="*/ 229 w 239"/>
              <a:gd name="T45" fmla="*/ 194 h 246"/>
              <a:gd name="T46" fmla="*/ 225 w 239"/>
              <a:gd name="T47" fmla="*/ 189 h 246"/>
              <a:gd name="T48" fmla="*/ 218 w 239"/>
              <a:gd name="T49" fmla="*/ 175 h 246"/>
              <a:gd name="T50" fmla="*/ 213 w 239"/>
              <a:gd name="T51" fmla="*/ 184 h 246"/>
              <a:gd name="T52" fmla="*/ 201 w 239"/>
              <a:gd name="T53" fmla="*/ 203 h 246"/>
              <a:gd name="T54" fmla="*/ 210 w 239"/>
              <a:gd name="T55" fmla="*/ 215 h 246"/>
              <a:gd name="T56" fmla="*/ 220 w 239"/>
              <a:gd name="T57" fmla="*/ 222 h 246"/>
              <a:gd name="T58" fmla="*/ 220 w 239"/>
              <a:gd name="T59" fmla="*/ 229 h 246"/>
              <a:gd name="T60" fmla="*/ 213 w 239"/>
              <a:gd name="T61" fmla="*/ 236 h 246"/>
              <a:gd name="T62" fmla="*/ 199 w 239"/>
              <a:gd name="T63" fmla="*/ 243 h 246"/>
              <a:gd name="T64" fmla="*/ 177 w 239"/>
              <a:gd name="T65" fmla="*/ 246 h 246"/>
              <a:gd name="T66" fmla="*/ 151 w 239"/>
              <a:gd name="T67" fmla="*/ 241 h 246"/>
              <a:gd name="T68" fmla="*/ 130 w 239"/>
              <a:gd name="T69" fmla="*/ 236 h 246"/>
              <a:gd name="T70" fmla="*/ 118 w 239"/>
              <a:gd name="T71" fmla="*/ 236 h 246"/>
              <a:gd name="T72" fmla="*/ 99 w 239"/>
              <a:gd name="T73" fmla="*/ 246 h 246"/>
              <a:gd name="T74" fmla="*/ 80 w 239"/>
              <a:gd name="T75" fmla="*/ 246 h 246"/>
              <a:gd name="T76" fmla="*/ 52 w 239"/>
              <a:gd name="T77" fmla="*/ 246 h 246"/>
              <a:gd name="T78" fmla="*/ 33 w 239"/>
              <a:gd name="T79" fmla="*/ 239 h 246"/>
              <a:gd name="T80" fmla="*/ 28 w 239"/>
              <a:gd name="T81" fmla="*/ 232 h 246"/>
              <a:gd name="T82" fmla="*/ 28 w 239"/>
              <a:gd name="T83" fmla="*/ 224 h 246"/>
              <a:gd name="T84" fmla="*/ 31 w 239"/>
              <a:gd name="T85" fmla="*/ 217 h 246"/>
              <a:gd name="T86" fmla="*/ 38 w 239"/>
              <a:gd name="T87" fmla="*/ 213 h 246"/>
              <a:gd name="T88" fmla="*/ 47 w 239"/>
              <a:gd name="T89" fmla="*/ 210 h 246"/>
              <a:gd name="T90" fmla="*/ 45 w 239"/>
              <a:gd name="T91" fmla="*/ 206 h 246"/>
              <a:gd name="T92" fmla="*/ 33 w 239"/>
              <a:gd name="T93" fmla="*/ 191 h 246"/>
              <a:gd name="T94" fmla="*/ 26 w 239"/>
              <a:gd name="T95" fmla="*/ 175 h 246"/>
              <a:gd name="T96" fmla="*/ 23 w 239"/>
              <a:gd name="T97" fmla="*/ 172 h 246"/>
              <a:gd name="T98" fmla="*/ 19 w 239"/>
              <a:gd name="T99" fmla="*/ 180 h 246"/>
              <a:gd name="T100" fmla="*/ 9 w 239"/>
              <a:gd name="T101" fmla="*/ 189 h 246"/>
              <a:gd name="T102" fmla="*/ 2 w 239"/>
              <a:gd name="T103" fmla="*/ 189 h 246"/>
              <a:gd name="T104" fmla="*/ 0 w 239"/>
              <a:gd name="T105" fmla="*/ 180 h 246"/>
              <a:gd name="T106" fmla="*/ 0 w 239"/>
              <a:gd name="T107" fmla="*/ 158 h 246"/>
              <a:gd name="T108" fmla="*/ 7 w 239"/>
              <a:gd name="T109" fmla="*/ 139 h 246"/>
              <a:gd name="T110" fmla="*/ 21 w 239"/>
              <a:gd name="T111" fmla="*/ 123 h 246"/>
              <a:gd name="T112" fmla="*/ 33 w 239"/>
              <a:gd name="T113" fmla="*/ 111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9" h="246">
                <a:moveTo>
                  <a:pt x="33" y="111"/>
                </a:moveTo>
                <a:lnTo>
                  <a:pt x="33" y="111"/>
                </a:lnTo>
                <a:lnTo>
                  <a:pt x="33" y="109"/>
                </a:lnTo>
                <a:lnTo>
                  <a:pt x="33" y="106"/>
                </a:lnTo>
                <a:lnTo>
                  <a:pt x="33" y="106"/>
                </a:lnTo>
                <a:lnTo>
                  <a:pt x="33" y="104"/>
                </a:lnTo>
                <a:lnTo>
                  <a:pt x="33" y="104"/>
                </a:lnTo>
                <a:lnTo>
                  <a:pt x="33" y="101"/>
                </a:lnTo>
                <a:lnTo>
                  <a:pt x="33" y="99"/>
                </a:lnTo>
                <a:lnTo>
                  <a:pt x="33" y="97"/>
                </a:lnTo>
                <a:lnTo>
                  <a:pt x="35" y="94"/>
                </a:lnTo>
                <a:lnTo>
                  <a:pt x="35" y="94"/>
                </a:lnTo>
                <a:lnTo>
                  <a:pt x="38" y="92"/>
                </a:lnTo>
                <a:lnTo>
                  <a:pt x="38" y="90"/>
                </a:lnTo>
                <a:lnTo>
                  <a:pt x="38" y="87"/>
                </a:lnTo>
                <a:lnTo>
                  <a:pt x="38" y="87"/>
                </a:lnTo>
                <a:lnTo>
                  <a:pt x="38" y="85"/>
                </a:lnTo>
                <a:lnTo>
                  <a:pt x="38" y="82"/>
                </a:lnTo>
                <a:lnTo>
                  <a:pt x="40" y="80"/>
                </a:lnTo>
                <a:lnTo>
                  <a:pt x="40" y="80"/>
                </a:lnTo>
                <a:lnTo>
                  <a:pt x="40" y="78"/>
                </a:lnTo>
                <a:lnTo>
                  <a:pt x="40" y="78"/>
                </a:lnTo>
                <a:lnTo>
                  <a:pt x="40" y="75"/>
                </a:lnTo>
                <a:lnTo>
                  <a:pt x="40" y="75"/>
                </a:lnTo>
                <a:lnTo>
                  <a:pt x="40" y="73"/>
                </a:lnTo>
                <a:lnTo>
                  <a:pt x="42" y="71"/>
                </a:lnTo>
                <a:lnTo>
                  <a:pt x="42" y="66"/>
                </a:lnTo>
                <a:lnTo>
                  <a:pt x="42" y="64"/>
                </a:lnTo>
                <a:lnTo>
                  <a:pt x="45" y="59"/>
                </a:lnTo>
                <a:lnTo>
                  <a:pt x="45" y="56"/>
                </a:lnTo>
                <a:lnTo>
                  <a:pt x="45" y="54"/>
                </a:lnTo>
                <a:lnTo>
                  <a:pt x="47" y="52"/>
                </a:lnTo>
                <a:lnTo>
                  <a:pt x="47" y="49"/>
                </a:lnTo>
                <a:lnTo>
                  <a:pt x="49" y="47"/>
                </a:lnTo>
                <a:lnTo>
                  <a:pt x="49" y="45"/>
                </a:lnTo>
                <a:lnTo>
                  <a:pt x="52" y="42"/>
                </a:lnTo>
                <a:lnTo>
                  <a:pt x="52" y="40"/>
                </a:lnTo>
                <a:lnTo>
                  <a:pt x="54" y="38"/>
                </a:lnTo>
                <a:lnTo>
                  <a:pt x="54" y="38"/>
                </a:lnTo>
                <a:lnTo>
                  <a:pt x="57" y="35"/>
                </a:lnTo>
                <a:lnTo>
                  <a:pt x="59" y="33"/>
                </a:lnTo>
                <a:lnTo>
                  <a:pt x="61" y="28"/>
                </a:lnTo>
                <a:lnTo>
                  <a:pt x="64" y="26"/>
                </a:lnTo>
                <a:lnTo>
                  <a:pt x="66" y="23"/>
                </a:lnTo>
                <a:lnTo>
                  <a:pt x="68" y="21"/>
                </a:lnTo>
                <a:lnTo>
                  <a:pt x="71" y="19"/>
                </a:lnTo>
                <a:lnTo>
                  <a:pt x="73" y="16"/>
                </a:lnTo>
                <a:lnTo>
                  <a:pt x="76" y="14"/>
                </a:lnTo>
                <a:lnTo>
                  <a:pt x="78" y="14"/>
                </a:lnTo>
                <a:lnTo>
                  <a:pt x="80" y="12"/>
                </a:lnTo>
                <a:lnTo>
                  <a:pt x="85" y="9"/>
                </a:lnTo>
                <a:lnTo>
                  <a:pt x="87" y="9"/>
                </a:lnTo>
                <a:lnTo>
                  <a:pt x="90" y="7"/>
                </a:lnTo>
                <a:lnTo>
                  <a:pt x="92" y="7"/>
                </a:lnTo>
                <a:lnTo>
                  <a:pt x="97" y="4"/>
                </a:lnTo>
                <a:lnTo>
                  <a:pt x="99" y="4"/>
                </a:lnTo>
                <a:lnTo>
                  <a:pt x="104" y="2"/>
                </a:lnTo>
                <a:lnTo>
                  <a:pt x="106" y="2"/>
                </a:lnTo>
                <a:lnTo>
                  <a:pt x="111" y="2"/>
                </a:lnTo>
                <a:lnTo>
                  <a:pt x="113" y="2"/>
                </a:lnTo>
                <a:lnTo>
                  <a:pt x="118" y="0"/>
                </a:lnTo>
                <a:lnTo>
                  <a:pt x="120" y="0"/>
                </a:lnTo>
                <a:lnTo>
                  <a:pt x="125" y="0"/>
                </a:lnTo>
                <a:lnTo>
                  <a:pt x="128" y="0"/>
                </a:lnTo>
                <a:lnTo>
                  <a:pt x="132" y="0"/>
                </a:lnTo>
                <a:lnTo>
                  <a:pt x="135" y="2"/>
                </a:lnTo>
                <a:lnTo>
                  <a:pt x="139" y="2"/>
                </a:lnTo>
                <a:lnTo>
                  <a:pt x="144" y="2"/>
                </a:lnTo>
                <a:lnTo>
                  <a:pt x="147" y="2"/>
                </a:lnTo>
                <a:lnTo>
                  <a:pt x="151" y="4"/>
                </a:lnTo>
                <a:lnTo>
                  <a:pt x="154" y="4"/>
                </a:lnTo>
                <a:lnTo>
                  <a:pt x="158" y="4"/>
                </a:lnTo>
                <a:lnTo>
                  <a:pt x="161" y="7"/>
                </a:lnTo>
                <a:lnTo>
                  <a:pt x="165" y="9"/>
                </a:lnTo>
                <a:lnTo>
                  <a:pt x="168" y="9"/>
                </a:lnTo>
                <a:lnTo>
                  <a:pt x="173" y="12"/>
                </a:lnTo>
                <a:lnTo>
                  <a:pt x="175" y="14"/>
                </a:lnTo>
                <a:lnTo>
                  <a:pt x="177" y="16"/>
                </a:lnTo>
                <a:lnTo>
                  <a:pt x="180" y="16"/>
                </a:lnTo>
                <a:lnTo>
                  <a:pt x="182" y="19"/>
                </a:lnTo>
                <a:lnTo>
                  <a:pt x="182" y="19"/>
                </a:lnTo>
                <a:lnTo>
                  <a:pt x="187" y="21"/>
                </a:lnTo>
                <a:lnTo>
                  <a:pt x="187" y="23"/>
                </a:lnTo>
                <a:lnTo>
                  <a:pt x="189" y="26"/>
                </a:lnTo>
                <a:lnTo>
                  <a:pt x="191" y="28"/>
                </a:lnTo>
                <a:lnTo>
                  <a:pt x="194" y="30"/>
                </a:lnTo>
                <a:lnTo>
                  <a:pt x="196" y="33"/>
                </a:lnTo>
                <a:lnTo>
                  <a:pt x="196" y="35"/>
                </a:lnTo>
                <a:lnTo>
                  <a:pt x="199" y="38"/>
                </a:lnTo>
                <a:lnTo>
                  <a:pt x="201" y="40"/>
                </a:lnTo>
                <a:lnTo>
                  <a:pt x="201" y="42"/>
                </a:lnTo>
                <a:lnTo>
                  <a:pt x="203" y="47"/>
                </a:lnTo>
                <a:lnTo>
                  <a:pt x="203" y="49"/>
                </a:lnTo>
                <a:lnTo>
                  <a:pt x="206" y="52"/>
                </a:lnTo>
                <a:lnTo>
                  <a:pt x="206" y="54"/>
                </a:lnTo>
                <a:lnTo>
                  <a:pt x="206" y="56"/>
                </a:lnTo>
                <a:lnTo>
                  <a:pt x="208" y="59"/>
                </a:lnTo>
                <a:lnTo>
                  <a:pt x="208" y="61"/>
                </a:lnTo>
                <a:lnTo>
                  <a:pt x="208" y="64"/>
                </a:lnTo>
                <a:lnTo>
                  <a:pt x="210" y="68"/>
                </a:lnTo>
                <a:lnTo>
                  <a:pt x="210" y="73"/>
                </a:lnTo>
                <a:lnTo>
                  <a:pt x="210" y="75"/>
                </a:lnTo>
                <a:lnTo>
                  <a:pt x="210" y="80"/>
                </a:lnTo>
                <a:lnTo>
                  <a:pt x="210" y="80"/>
                </a:lnTo>
                <a:lnTo>
                  <a:pt x="213" y="80"/>
                </a:lnTo>
                <a:lnTo>
                  <a:pt x="213" y="82"/>
                </a:lnTo>
                <a:lnTo>
                  <a:pt x="215" y="85"/>
                </a:lnTo>
                <a:lnTo>
                  <a:pt x="215" y="87"/>
                </a:lnTo>
                <a:lnTo>
                  <a:pt x="215" y="87"/>
                </a:lnTo>
                <a:lnTo>
                  <a:pt x="218" y="90"/>
                </a:lnTo>
                <a:lnTo>
                  <a:pt x="218" y="92"/>
                </a:lnTo>
                <a:lnTo>
                  <a:pt x="218" y="94"/>
                </a:lnTo>
                <a:lnTo>
                  <a:pt x="218" y="97"/>
                </a:lnTo>
                <a:lnTo>
                  <a:pt x="220" y="97"/>
                </a:lnTo>
                <a:lnTo>
                  <a:pt x="220" y="99"/>
                </a:lnTo>
                <a:lnTo>
                  <a:pt x="220" y="101"/>
                </a:lnTo>
                <a:lnTo>
                  <a:pt x="220" y="101"/>
                </a:lnTo>
                <a:lnTo>
                  <a:pt x="220" y="104"/>
                </a:lnTo>
                <a:lnTo>
                  <a:pt x="218" y="104"/>
                </a:lnTo>
                <a:lnTo>
                  <a:pt x="218" y="109"/>
                </a:lnTo>
                <a:lnTo>
                  <a:pt x="218" y="109"/>
                </a:lnTo>
                <a:lnTo>
                  <a:pt x="218" y="111"/>
                </a:lnTo>
                <a:lnTo>
                  <a:pt x="218" y="111"/>
                </a:lnTo>
                <a:lnTo>
                  <a:pt x="218" y="111"/>
                </a:lnTo>
                <a:lnTo>
                  <a:pt x="218" y="113"/>
                </a:lnTo>
                <a:lnTo>
                  <a:pt x="220" y="118"/>
                </a:lnTo>
                <a:lnTo>
                  <a:pt x="222" y="120"/>
                </a:lnTo>
                <a:lnTo>
                  <a:pt x="225" y="123"/>
                </a:lnTo>
                <a:lnTo>
                  <a:pt x="227" y="127"/>
                </a:lnTo>
                <a:lnTo>
                  <a:pt x="227" y="130"/>
                </a:lnTo>
                <a:lnTo>
                  <a:pt x="229" y="132"/>
                </a:lnTo>
                <a:lnTo>
                  <a:pt x="232" y="137"/>
                </a:lnTo>
                <a:lnTo>
                  <a:pt x="234" y="139"/>
                </a:lnTo>
                <a:lnTo>
                  <a:pt x="234" y="142"/>
                </a:lnTo>
                <a:lnTo>
                  <a:pt x="234" y="144"/>
                </a:lnTo>
                <a:lnTo>
                  <a:pt x="236" y="146"/>
                </a:lnTo>
                <a:lnTo>
                  <a:pt x="236" y="149"/>
                </a:lnTo>
                <a:lnTo>
                  <a:pt x="236" y="151"/>
                </a:lnTo>
                <a:lnTo>
                  <a:pt x="239" y="153"/>
                </a:lnTo>
                <a:lnTo>
                  <a:pt x="239" y="158"/>
                </a:lnTo>
                <a:lnTo>
                  <a:pt x="239" y="163"/>
                </a:lnTo>
                <a:lnTo>
                  <a:pt x="239" y="168"/>
                </a:lnTo>
                <a:lnTo>
                  <a:pt x="239" y="170"/>
                </a:lnTo>
                <a:lnTo>
                  <a:pt x="239" y="170"/>
                </a:lnTo>
                <a:lnTo>
                  <a:pt x="239" y="172"/>
                </a:lnTo>
                <a:lnTo>
                  <a:pt x="239" y="175"/>
                </a:lnTo>
                <a:lnTo>
                  <a:pt x="239" y="177"/>
                </a:lnTo>
                <a:lnTo>
                  <a:pt x="239" y="182"/>
                </a:lnTo>
                <a:lnTo>
                  <a:pt x="239" y="184"/>
                </a:lnTo>
                <a:lnTo>
                  <a:pt x="236" y="184"/>
                </a:lnTo>
                <a:lnTo>
                  <a:pt x="236" y="187"/>
                </a:lnTo>
                <a:lnTo>
                  <a:pt x="236" y="187"/>
                </a:lnTo>
                <a:lnTo>
                  <a:pt x="236" y="189"/>
                </a:lnTo>
                <a:lnTo>
                  <a:pt x="234" y="189"/>
                </a:lnTo>
                <a:lnTo>
                  <a:pt x="234" y="189"/>
                </a:lnTo>
                <a:lnTo>
                  <a:pt x="234" y="191"/>
                </a:lnTo>
                <a:lnTo>
                  <a:pt x="232" y="191"/>
                </a:lnTo>
                <a:lnTo>
                  <a:pt x="232" y="191"/>
                </a:lnTo>
                <a:lnTo>
                  <a:pt x="232" y="191"/>
                </a:lnTo>
                <a:lnTo>
                  <a:pt x="229" y="194"/>
                </a:lnTo>
                <a:lnTo>
                  <a:pt x="229" y="194"/>
                </a:lnTo>
                <a:lnTo>
                  <a:pt x="229" y="194"/>
                </a:lnTo>
                <a:lnTo>
                  <a:pt x="229" y="191"/>
                </a:lnTo>
                <a:lnTo>
                  <a:pt x="227" y="191"/>
                </a:lnTo>
                <a:lnTo>
                  <a:pt x="227" y="191"/>
                </a:lnTo>
                <a:lnTo>
                  <a:pt x="227" y="191"/>
                </a:lnTo>
                <a:lnTo>
                  <a:pt x="225" y="191"/>
                </a:lnTo>
                <a:lnTo>
                  <a:pt x="225" y="189"/>
                </a:lnTo>
                <a:lnTo>
                  <a:pt x="225" y="189"/>
                </a:lnTo>
                <a:lnTo>
                  <a:pt x="222" y="187"/>
                </a:lnTo>
                <a:lnTo>
                  <a:pt x="222" y="184"/>
                </a:lnTo>
                <a:lnTo>
                  <a:pt x="220" y="184"/>
                </a:lnTo>
                <a:lnTo>
                  <a:pt x="220" y="182"/>
                </a:lnTo>
                <a:lnTo>
                  <a:pt x="218" y="180"/>
                </a:lnTo>
                <a:lnTo>
                  <a:pt x="218" y="175"/>
                </a:lnTo>
                <a:lnTo>
                  <a:pt x="215" y="175"/>
                </a:lnTo>
                <a:lnTo>
                  <a:pt x="215" y="175"/>
                </a:lnTo>
                <a:lnTo>
                  <a:pt x="215" y="177"/>
                </a:lnTo>
                <a:lnTo>
                  <a:pt x="215" y="177"/>
                </a:lnTo>
                <a:lnTo>
                  <a:pt x="215" y="177"/>
                </a:lnTo>
                <a:lnTo>
                  <a:pt x="213" y="182"/>
                </a:lnTo>
                <a:lnTo>
                  <a:pt x="213" y="184"/>
                </a:lnTo>
                <a:lnTo>
                  <a:pt x="210" y="191"/>
                </a:lnTo>
                <a:lnTo>
                  <a:pt x="208" y="194"/>
                </a:lnTo>
                <a:lnTo>
                  <a:pt x="206" y="196"/>
                </a:lnTo>
                <a:lnTo>
                  <a:pt x="203" y="198"/>
                </a:lnTo>
                <a:lnTo>
                  <a:pt x="203" y="201"/>
                </a:lnTo>
                <a:lnTo>
                  <a:pt x="201" y="203"/>
                </a:lnTo>
                <a:lnTo>
                  <a:pt x="201" y="203"/>
                </a:lnTo>
                <a:lnTo>
                  <a:pt x="196" y="208"/>
                </a:lnTo>
                <a:lnTo>
                  <a:pt x="199" y="208"/>
                </a:lnTo>
                <a:lnTo>
                  <a:pt x="199" y="208"/>
                </a:lnTo>
                <a:lnTo>
                  <a:pt x="199" y="208"/>
                </a:lnTo>
                <a:lnTo>
                  <a:pt x="206" y="210"/>
                </a:lnTo>
                <a:lnTo>
                  <a:pt x="208" y="213"/>
                </a:lnTo>
                <a:lnTo>
                  <a:pt x="210" y="215"/>
                </a:lnTo>
                <a:lnTo>
                  <a:pt x="213" y="215"/>
                </a:lnTo>
                <a:lnTo>
                  <a:pt x="215" y="217"/>
                </a:lnTo>
                <a:lnTo>
                  <a:pt x="218" y="220"/>
                </a:lnTo>
                <a:lnTo>
                  <a:pt x="218" y="220"/>
                </a:lnTo>
                <a:lnTo>
                  <a:pt x="218" y="222"/>
                </a:lnTo>
                <a:lnTo>
                  <a:pt x="220" y="222"/>
                </a:lnTo>
                <a:lnTo>
                  <a:pt x="220" y="222"/>
                </a:lnTo>
                <a:lnTo>
                  <a:pt x="220" y="224"/>
                </a:lnTo>
                <a:lnTo>
                  <a:pt x="220" y="224"/>
                </a:lnTo>
                <a:lnTo>
                  <a:pt x="220" y="227"/>
                </a:lnTo>
                <a:lnTo>
                  <a:pt x="220" y="227"/>
                </a:lnTo>
                <a:lnTo>
                  <a:pt x="220" y="229"/>
                </a:lnTo>
                <a:lnTo>
                  <a:pt x="220" y="229"/>
                </a:lnTo>
                <a:lnTo>
                  <a:pt x="220" y="229"/>
                </a:lnTo>
                <a:lnTo>
                  <a:pt x="220" y="232"/>
                </a:lnTo>
                <a:lnTo>
                  <a:pt x="218" y="232"/>
                </a:lnTo>
                <a:lnTo>
                  <a:pt x="218" y="234"/>
                </a:lnTo>
                <a:lnTo>
                  <a:pt x="218" y="234"/>
                </a:lnTo>
                <a:lnTo>
                  <a:pt x="215" y="236"/>
                </a:lnTo>
                <a:lnTo>
                  <a:pt x="215" y="236"/>
                </a:lnTo>
                <a:lnTo>
                  <a:pt x="213" y="236"/>
                </a:lnTo>
                <a:lnTo>
                  <a:pt x="210" y="239"/>
                </a:lnTo>
                <a:lnTo>
                  <a:pt x="210" y="239"/>
                </a:lnTo>
                <a:lnTo>
                  <a:pt x="208" y="241"/>
                </a:lnTo>
                <a:lnTo>
                  <a:pt x="206" y="241"/>
                </a:lnTo>
                <a:lnTo>
                  <a:pt x="203" y="241"/>
                </a:lnTo>
                <a:lnTo>
                  <a:pt x="203" y="241"/>
                </a:lnTo>
                <a:lnTo>
                  <a:pt x="199" y="243"/>
                </a:lnTo>
                <a:lnTo>
                  <a:pt x="196" y="243"/>
                </a:lnTo>
                <a:lnTo>
                  <a:pt x="194" y="243"/>
                </a:lnTo>
                <a:lnTo>
                  <a:pt x="191" y="243"/>
                </a:lnTo>
                <a:lnTo>
                  <a:pt x="187" y="243"/>
                </a:lnTo>
                <a:lnTo>
                  <a:pt x="184" y="246"/>
                </a:lnTo>
                <a:lnTo>
                  <a:pt x="180" y="246"/>
                </a:lnTo>
                <a:lnTo>
                  <a:pt x="177" y="246"/>
                </a:lnTo>
                <a:lnTo>
                  <a:pt x="173" y="246"/>
                </a:lnTo>
                <a:lnTo>
                  <a:pt x="170" y="246"/>
                </a:lnTo>
                <a:lnTo>
                  <a:pt x="165" y="243"/>
                </a:lnTo>
                <a:lnTo>
                  <a:pt x="163" y="243"/>
                </a:lnTo>
                <a:lnTo>
                  <a:pt x="158" y="243"/>
                </a:lnTo>
                <a:lnTo>
                  <a:pt x="154" y="243"/>
                </a:lnTo>
                <a:lnTo>
                  <a:pt x="151" y="241"/>
                </a:lnTo>
                <a:lnTo>
                  <a:pt x="147" y="241"/>
                </a:lnTo>
                <a:lnTo>
                  <a:pt x="144" y="241"/>
                </a:lnTo>
                <a:lnTo>
                  <a:pt x="139" y="239"/>
                </a:lnTo>
                <a:lnTo>
                  <a:pt x="135" y="239"/>
                </a:lnTo>
                <a:lnTo>
                  <a:pt x="135" y="236"/>
                </a:lnTo>
                <a:lnTo>
                  <a:pt x="132" y="236"/>
                </a:lnTo>
                <a:lnTo>
                  <a:pt x="130" y="236"/>
                </a:lnTo>
                <a:lnTo>
                  <a:pt x="130" y="236"/>
                </a:lnTo>
                <a:lnTo>
                  <a:pt x="128" y="236"/>
                </a:lnTo>
                <a:lnTo>
                  <a:pt x="128" y="236"/>
                </a:lnTo>
                <a:lnTo>
                  <a:pt x="123" y="236"/>
                </a:lnTo>
                <a:lnTo>
                  <a:pt x="120" y="236"/>
                </a:lnTo>
                <a:lnTo>
                  <a:pt x="118" y="234"/>
                </a:lnTo>
                <a:lnTo>
                  <a:pt x="118" y="236"/>
                </a:lnTo>
                <a:lnTo>
                  <a:pt x="116" y="239"/>
                </a:lnTo>
                <a:lnTo>
                  <a:pt x="113" y="239"/>
                </a:lnTo>
                <a:lnTo>
                  <a:pt x="109" y="241"/>
                </a:lnTo>
                <a:lnTo>
                  <a:pt x="109" y="241"/>
                </a:lnTo>
                <a:lnTo>
                  <a:pt x="106" y="243"/>
                </a:lnTo>
                <a:lnTo>
                  <a:pt x="102" y="243"/>
                </a:lnTo>
                <a:lnTo>
                  <a:pt x="99" y="246"/>
                </a:lnTo>
                <a:lnTo>
                  <a:pt x="97" y="246"/>
                </a:lnTo>
                <a:lnTo>
                  <a:pt x="94" y="246"/>
                </a:lnTo>
                <a:lnTo>
                  <a:pt x="92" y="246"/>
                </a:lnTo>
                <a:lnTo>
                  <a:pt x="90" y="246"/>
                </a:lnTo>
                <a:lnTo>
                  <a:pt x="87" y="246"/>
                </a:lnTo>
                <a:lnTo>
                  <a:pt x="85" y="246"/>
                </a:lnTo>
                <a:lnTo>
                  <a:pt x="80" y="246"/>
                </a:lnTo>
                <a:lnTo>
                  <a:pt x="78" y="246"/>
                </a:lnTo>
                <a:lnTo>
                  <a:pt x="73" y="246"/>
                </a:lnTo>
                <a:lnTo>
                  <a:pt x="66" y="246"/>
                </a:lnTo>
                <a:lnTo>
                  <a:pt x="61" y="246"/>
                </a:lnTo>
                <a:lnTo>
                  <a:pt x="57" y="246"/>
                </a:lnTo>
                <a:lnTo>
                  <a:pt x="54" y="246"/>
                </a:lnTo>
                <a:lnTo>
                  <a:pt x="52" y="246"/>
                </a:lnTo>
                <a:lnTo>
                  <a:pt x="47" y="243"/>
                </a:lnTo>
                <a:lnTo>
                  <a:pt x="45" y="243"/>
                </a:lnTo>
                <a:lnTo>
                  <a:pt x="42" y="243"/>
                </a:lnTo>
                <a:lnTo>
                  <a:pt x="40" y="241"/>
                </a:lnTo>
                <a:lnTo>
                  <a:pt x="38" y="241"/>
                </a:lnTo>
                <a:lnTo>
                  <a:pt x="35" y="239"/>
                </a:lnTo>
                <a:lnTo>
                  <a:pt x="33" y="239"/>
                </a:lnTo>
                <a:lnTo>
                  <a:pt x="33" y="236"/>
                </a:lnTo>
                <a:lnTo>
                  <a:pt x="31" y="236"/>
                </a:lnTo>
                <a:lnTo>
                  <a:pt x="31" y="236"/>
                </a:lnTo>
                <a:lnTo>
                  <a:pt x="31" y="234"/>
                </a:lnTo>
                <a:lnTo>
                  <a:pt x="31" y="234"/>
                </a:lnTo>
                <a:lnTo>
                  <a:pt x="28" y="234"/>
                </a:lnTo>
                <a:lnTo>
                  <a:pt x="28" y="232"/>
                </a:lnTo>
                <a:lnTo>
                  <a:pt x="28" y="232"/>
                </a:lnTo>
                <a:lnTo>
                  <a:pt x="28" y="229"/>
                </a:lnTo>
                <a:lnTo>
                  <a:pt x="28" y="229"/>
                </a:lnTo>
                <a:lnTo>
                  <a:pt x="28" y="229"/>
                </a:lnTo>
                <a:lnTo>
                  <a:pt x="28" y="227"/>
                </a:lnTo>
                <a:lnTo>
                  <a:pt x="28" y="227"/>
                </a:lnTo>
                <a:lnTo>
                  <a:pt x="28" y="224"/>
                </a:lnTo>
                <a:lnTo>
                  <a:pt x="28" y="224"/>
                </a:lnTo>
                <a:lnTo>
                  <a:pt x="28" y="222"/>
                </a:lnTo>
                <a:lnTo>
                  <a:pt x="28" y="222"/>
                </a:lnTo>
                <a:lnTo>
                  <a:pt x="28" y="220"/>
                </a:lnTo>
                <a:lnTo>
                  <a:pt x="28" y="220"/>
                </a:lnTo>
                <a:lnTo>
                  <a:pt x="31" y="217"/>
                </a:lnTo>
                <a:lnTo>
                  <a:pt x="31" y="217"/>
                </a:lnTo>
                <a:lnTo>
                  <a:pt x="31" y="217"/>
                </a:lnTo>
                <a:lnTo>
                  <a:pt x="33" y="215"/>
                </a:lnTo>
                <a:lnTo>
                  <a:pt x="33" y="215"/>
                </a:lnTo>
                <a:lnTo>
                  <a:pt x="33" y="215"/>
                </a:lnTo>
                <a:lnTo>
                  <a:pt x="35" y="213"/>
                </a:lnTo>
                <a:lnTo>
                  <a:pt x="35" y="213"/>
                </a:lnTo>
                <a:lnTo>
                  <a:pt x="38" y="213"/>
                </a:lnTo>
                <a:lnTo>
                  <a:pt x="38" y="213"/>
                </a:lnTo>
                <a:lnTo>
                  <a:pt x="40" y="210"/>
                </a:lnTo>
                <a:lnTo>
                  <a:pt x="40" y="210"/>
                </a:lnTo>
                <a:lnTo>
                  <a:pt x="42" y="210"/>
                </a:lnTo>
                <a:lnTo>
                  <a:pt x="45" y="210"/>
                </a:lnTo>
                <a:lnTo>
                  <a:pt x="47" y="210"/>
                </a:lnTo>
                <a:lnTo>
                  <a:pt x="47" y="210"/>
                </a:lnTo>
                <a:lnTo>
                  <a:pt x="49" y="210"/>
                </a:lnTo>
                <a:lnTo>
                  <a:pt x="49" y="210"/>
                </a:lnTo>
                <a:lnTo>
                  <a:pt x="49" y="210"/>
                </a:lnTo>
                <a:lnTo>
                  <a:pt x="49" y="208"/>
                </a:lnTo>
                <a:lnTo>
                  <a:pt x="49" y="208"/>
                </a:lnTo>
                <a:lnTo>
                  <a:pt x="47" y="208"/>
                </a:lnTo>
                <a:lnTo>
                  <a:pt x="45" y="206"/>
                </a:lnTo>
                <a:lnTo>
                  <a:pt x="42" y="203"/>
                </a:lnTo>
                <a:lnTo>
                  <a:pt x="40" y="203"/>
                </a:lnTo>
                <a:lnTo>
                  <a:pt x="40" y="201"/>
                </a:lnTo>
                <a:lnTo>
                  <a:pt x="38" y="198"/>
                </a:lnTo>
                <a:lnTo>
                  <a:pt x="33" y="194"/>
                </a:lnTo>
                <a:lnTo>
                  <a:pt x="33" y="194"/>
                </a:lnTo>
                <a:lnTo>
                  <a:pt x="33" y="191"/>
                </a:lnTo>
                <a:lnTo>
                  <a:pt x="31" y="189"/>
                </a:lnTo>
                <a:lnTo>
                  <a:pt x="31" y="187"/>
                </a:lnTo>
                <a:lnTo>
                  <a:pt x="28" y="184"/>
                </a:lnTo>
                <a:lnTo>
                  <a:pt x="28" y="182"/>
                </a:lnTo>
                <a:lnTo>
                  <a:pt x="26" y="180"/>
                </a:lnTo>
                <a:lnTo>
                  <a:pt x="26" y="177"/>
                </a:lnTo>
                <a:lnTo>
                  <a:pt x="26" y="175"/>
                </a:lnTo>
                <a:lnTo>
                  <a:pt x="23" y="172"/>
                </a:lnTo>
                <a:lnTo>
                  <a:pt x="23" y="172"/>
                </a:lnTo>
                <a:lnTo>
                  <a:pt x="23" y="172"/>
                </a:lnTo>
                <a:lnTo>
                  <a:pt x="23" y="172"/>
                </a:lnTo>
                <a:lnTo>
                  <a:pt x="23" y="172"/>
                </a:lnTo>
                <a:lnTo>
                  <a:pt x="23" y="172"/>
                </a:lnTo>
                <a:lnTo>
                  <a:pt x="23" y="172"/>
                </a:lnTo>
                <a:lnTo>
                  <a:pt x="23" y="172"/>
                </a:lnTo>
                <a:lnTo>
                  <a:pt x="21" y="175"/>
                </a:lnTo>
                <a:lnTo>
                  <a:pt x="21" y="175"/>
                </a:lnTo>
                <a:lnTo>
                  <a:pt x="21" y="175"/>
                </a:lnTo>
                <a:lnTo>
                  <a:pt x="21" y="177"/>
                </a:lnTo>
                <a:lnTo>
                  <a:pt x="19" y="180"/>
                </a:lnTo>
                <a:lnTo>
                  <a:pt x="19" y="180"/>
                </a:lnTo>
                <a:lnTo>
                  <a:pt x="19" y="182"/>
                </a:lnTo>
                <a:lnTo>
                  <a:pt x="16" y="182"/>
                </a:lnTo>
                <a:lnTo>
                  <a:pt x="14" y="184"/>
                </a:lnTo>
                <a:lnTo>
                  <a:pt x="14" y="187"/>
                </a:lnTo>
                <a:lnTo>
                  <a:pt x="12" y="187"/>
                </a:lnTo>
                <a:lnTo>
                  <a:pt x="12" y="189"/>
                </a:lnTo>
                <a:lnTo>
                  <a:pt x="9" y="189"/>
                </a:lnTo>
                <a:lnTo>
                  <a:pt x="7" y="189"/>
                </a:lnTo>
                <a:lnTo>
                  <a:pt x="5" y="189"/>
                </a:lnTo>
                <a:lnTo>
                  <a:pt x="5" y="191"/>
                </a:lnTo>
                <a:lnTo>
                  <a:pt x="5" y="191"/>
                </a:lnTo>
                <a:lnTo>
                  <a:pt x="2" y="191"/>
                </a:lnTo>
                <a:lnTo>
                  <a:pt x="2" y="189"/>
                </a:lnTo>
                <a:lnTo>
                  <a:pt x="2" y="189"/>
                </a:lnTo>
                <a:lnTo>
                  <a:pt x="2" y="189"/>
                </a:lnTo>
                <a:lnTo>
                  <a:pt x="2" y="187"/>
                </a:lnTo>
                <a:lnTo>
                  <a:pt x="0" y="187"/>
                </a:lnTo>
                <a:lnTo>
                  <a:pt x="0" y="184"/>
                </a:lnTo>
                <a:lnTo>
                  <a:pt x="0" y="184"/>
                </a:lnTo>
                <a:lnTo>
                  <a:pt x="0" y="182"/>
                </a:lnTo>
                <a:lnTo>
                  <a:pt x="0" y="180"/>
                </a:lnTo>
                <a:lnTo>
                  <a:pt x="0" y="177"/>
                </a:lnTo>
                <a:lnTo>
                  <a:pt x="0" y="175"/>
                </a:lnTo>
                <a:lnTo>
                  <a:pt x="0" y="170"/>
                </a:lnTo>
                <a:lnTo>
                  <a:pt x="0" y="165"/>
                </a:lnTo>
                <a:lnTo>
                  <a:pt x="0" y="163"/>
                </a:lnTo>
                <a:lnTo>
                  <a:pt x="0" y="161"/>
                </a:lnTo>
                <a:lnTo>
                  <a:pt x="0" y="158"/>
                </a:lnTo>
                <a:lnTo>
                  <a:pt x="0" y="156"/>
                </a:lnTo>
                <a:lnTo>
                  <a:pt x="2" y="153"/>
                </a:lnTo>
                <a:lnTo>
                  <a:pt x="2" y="151"/>
                </a:lnTo>
                <a:lnTo>
                  <a:pt x="5" y="149"/>
                </a:lnTo>
                <a:lnTo>
                  <a:pt x="5" y="146"/>
                </a:lnTo>
                <a:lnTo>
                  <a:pt x="7" y="144"/>
                </a:lnTo>
                <a:lnTo>
                  <a:pt x="7" y="139"/>
                </a:lnTo>
                <a:lnTo>
                  <a:pt x="9" y="137"/>
                </a:lnTo>
                <a:lnTo>
                  <a:pt x="12" y="135"/>
                </a:lnTo>
                <a:lnTo>
                  <a:pt x="12" y="132"/>
                </a:lnTo>
                <a:lnTo>
                  <a:pt x="14" y="130"/>
                </a:lnTo>
                <a:lnTo>
                  <a:pt x="16" y="127"/>
                </a:lnTo>
                <a:lnTo>
                  <a:pt x="19" y="125"/>
                </a:lnTo>
                <a:lnTo>
                  <a:pt x="21" y="123"/>
                </a:lnTo>
                <a:lnTo>
                  <a:pt x="21" y="120"/>
                </a:lnTo>
                <a:lnTo>
                  <a:pt x="23" y="120"/>
                </a:lnTo>
                <a:lnTo>
                  <a:pt x="26" y="118"/>
                </a:lnTo>
                <a:lnTo>
                  <a:pt x="28" y="116"/>
                </a:lnTo>
                <a:lnTo>
                  <a:pt x="31" y="113"/>
                </a:lnTo>
                <a:lnTo>
                  <a:pt x="33" y="111"/>
                </a:lnTo>
                <a:lnTo>
                  <a:pt x="33" y="111"/>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6" name="Freeform 116"/>
          <p:cNvSpPr>
            <a:spLocks noEditPoints="1"/>
          </p:cNvSpPr>
          <p:nvPr/>
        </p:nvSpPr>
        <p:spPr bwMode="auto">
          <a:xfrm>
            <a:off x="3461220" y="4613334"/>
            <a:ext cx="513908" cy="512481"/>
          </a:xfrm>
          <a:custGeom>
            <a:avLst/>
            <a:gdLst>
              <a:gd name="T0" fmla="*/ 129 w 152"/>
              <a:gd name="T1" fmla="*/ 152 h 152"/>
              <a:gd name="T2" fmla="*/ 125 w 152"/>
              <a:gd name="T3" fmla="*/ 99 h 152"/>
              <a:gd name="T4" fmla="*/ 124 w 152"/>
              <a:gd name="T5" fmla="*/ 104 h 152"/>
              <a:gd name="T6" fmla="*/ 122 w 152"/>
              <a:gd name="T7" fmla="*/ 104 h 152"/>
              <a:gd name="T8" fmla="*/ 120 w 152"/>
              <a:gd name="T9" fmla="*/ 104 h 152"/>
              <a:gd name="T10" fmla="*/ 116 w 152"/>
              <a:gd name="T11" fmla="*/ 99 h 152"/>
              <a:gd name="T12" fmla="*/ 114 w 152"/>
              <a:gd name="T13" fmla="*/ 102 h 152"/>
              <a:gd name="T14" fmla="*/ 109 w 152"/>
              <a:gd name="T15" fmla="*/ 110 h 152"/>
              <a:gd name="T16" fmla="*/ 114 w 152"/>
              <a:gd name="T17" fmla="*/ 114 h 152"/>
              <a:gd name="T18" fmla="*/ 117 w 152"/>
              <a:gd name="T19" fmla="*/ 118 h 152"/>
              <a:gd name="T20" fmla="*/ 117 w 152"/>
              <a:gd name="T21" fmla="*/ 121 h 152"/>
              <a:gd name="T22" fmla="*/ 115 w 152"/>
              <a:gd name="T23" fmla="*/ 124 h 152"/>
              <a:gd name="T24" fmla="*/ 109 w 152"/>
              <a:gd name="T25" fmla="*/ 126 h 152"/>
              <a:gd name="T26" fmla="*/ 99 w 152"/>
              <a:gd name="T27" fmla="*/ 128 h 152"/>
              <a:gd name="T28" fmla="*/ 88 w 152"/>
              <a:gd name="T29" fmla="*/ 126 h 152"/>
              <a:gd name="T30" fmla="*/ 80 w 152"/>
              <a:gd name="T31" fmla="*/ 124 h 152"/>
              <a:gd name="T32" fmla="*/ 74 w 152"/>
              <a:gd name="T33" fmla="*/ 124 h 152"/>
              <a:gd name="T34" fmla="*/ 66 w 152"/>
              <a:gd name="T35" fmla="*/ 127 h 152"/>
              <a:gd name="T36" fmla="*/ 59 w 152"/>
              <a:gd name="T37" fmla="*/ 128 h 152"/>
              <a:gd name="T38" fmla="*/ 46 w 152"/>
              <a:gd name="T39" fmla="*/ 127 h 152"/>
              <a:gd name="T40" fmla="*/ 39 w 152"/>
              <a:gd name="T41" fmla="*/ 125 h 152"/>
              <a:gd name="T42" fmla="*/ 37 w 152"/>
              <a:gd name="T43" fmla="*/ 122 h 152"/>
              <a:gd name="T44" fmla="*/ 36 w 152"/>
              <a:gd name="T45" fmla="*/ 119 h 152"/>
              <a:gd name="T46" fmla="*/ 37 w 152"/>
              <a:gd name="T47" fmla="*/ 116 h 152"/>
              <a:gd name="T48" fmla="*/ 40 w 152"/>
              <a:gd name="T49" fmla="*/ 113 h 152"/>
              <a:gd name="T50" fmla="*/ 45 w 152"/>
              <a:gd name="T51" fmla="*/ 112 h 152"/>
              <a:gd name="T52" fmla="*/ 43 w 152"/>
              <a:gd name="T53" fmla="*/ 111 h 152"/>
              <a:gd name="T54" fmla="*/ 38 w 152"/>
              <a:gd name="T55" fmla="*/ 105 h 152"/>
              <a:gd name="T56" fmla="*/ 35 w 152"/>
              <a:gd name="T57" fmla="*/ 98 h 152"/>
              <a:gd name="T58" fmla="*/ 34 w 152"/>
              <a:gd name="T59" fmla="*/ 97 h 152"/>
              <a:gd name="T60" fmla="*/ 32 w 152"/>
              <a:gd name="T61" fmla="*/ 100 h 152"/>
              <a:gd name="T62" fmla="*/ 28 w 152"/>
              <a:gd name="T63" fmla="*/ 104 h 152"/>
              <a:gd name="T64" fmla="*/ 26 w 152"/>
              <a:gd name="T65" fmla="*/ 104 h 152"/>
              <a:gd name="T66" fmla="*/ 24 w 152"/>
              <a:gd name="T67" fmla="*/ 99 h 152"/>
              <a:gd name="T68" fmla="*/ 25 w 152"/>
              <a:gd name="T69" fmla="*/ 91 h 152"/>
              <a:gd name="T70" fmla="*/ 28 w 152"/>
              <a:gd name="T71" fmla="*/ 83 h 152"/>
              <a:gd name="T72" fmla="*/ 33 w 152"/>
              <a:gd name="T73" fmla="*/ 75 h 152"/>
              <a:gd name="T74" fmla="*/ 39 w 152"/>
              <a:gd name="T75" fmla="*/ 71 h 152"/>
              <a:gd name="T76" fmla="*/ 37 w 152"/>
              <a:gd name="T77" fmla="*/ 66 h 152"/>
              <a:gd name="T78" fmla="*/ 40 w 152"/>
              <a:gd name="T79" fmla="*/ 61 h 152"/>
              <a:gd name="T80" fmla="*/ 40 w 152"/>
              <a:gd name="T81" fmla="*/ 57 h 152"/>
              <a:gd name="T82" fmla="*/ 43 w 152"/>
              <a:gd name="T83" fmla="*/ 49 h 152"/>
              <a:gd name="T84" fmla="*/ 46 w 152"/>
              <a:gd name="T85" fmla="*/ 42 h 152"/>
              <a:gd name="T86" fmla="*/ 51 w 152"/>
              <a:gd name="T87" fmla="*/ 35 h 152"/>
              <a:gd name="T88" fmla="*/ 59 w 152"/>
              <a:gd name="T89" fmla="*/ 28 h 152"/>
              <a:gd name="T90" fmla="*/ 68 w 152"/>
              <a:gd name="T91" fmla="*/ 25 h 152"/>
              <a:gd name="T92" fmla="*/ 79 w 152"/>
              <a:gd name="T93" fmla="*/ 24 h 152"/>
              <a:gd name="T94" fmla="*/ 90 w 152"/>
              <a:gd name="T95" fmla="*/ 26 h 152"/>
              <a:gd name="T96" fmla="*/ 100 w 152"/>
              <a:gd name="T97" fmla="*/ 30 h 152"/>
              <a:gd name="T98" fmla="*/ 106 w 152"/>
              <a:gd name="T99" fmla="*/ 35 h 152"/>
              <a:gd name="T100" fmla="*/ 110 w 152"/>
              <a:gd name="T101" fmla="*/ 43 h 152"/>
              <a:gd name="T102" fmla="*/ 113 w 152"/>
              <a:gd name="T103" fmla="*/ 51 h 152"/>
              <a:gd name="T104" fmla="*/ 115 w 152"/>
              <a:gd name="T105" fmla="*/ 59 h 152"/>
              <a:gd name="T106" fmla="*/ 117 w 152"/>
              <a:gd name="T107" fmla="*/ 65 h 152"/>
              <a:gd name="T108" fmla="*/ 116 w 152"/>
              <a:gd name="T109" fmla="*/ 69 h 152"/>
              <a:gd name="T110" fmla="*/ 119 w 152"/>
              <a:gd name="T111" fmla="*/ 75 h 152"/>
              <a:gd name="T112" fmla="*/ 123 w 152"/>
              <a:gd name="T113" fmla="*/ 84 h 152"/>
              <a:gd name="T114" fmla="*/ 125 w 152"/>
              <a:gd name="T115" fmla="*/ 9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2" h="152">
                <a:moveTo>
                  <a:pt x="152" y="23"/>
                </a:moveTo>
                <a:cubicBezTo>
                  <a:pt x="152" y="10"/>
                  <a:pt x="142" y="0"/>
                  <a:pt x="129" y="0"/>
                </a:cubicBezTo>
                <a:cubicBezTo>
                  <a:pt x="24" y="0"/>
                  <a:pt x="24" y="0"/>
                  <a:pt x="24" y="0"/>
                </a:cubicBezTo>
                <a:cubicBezTo>
                  <a:pt x="11" y="0"/>
                  <a:pt x="0" y="10"/>
                  <a:pt x="0" y="23"/>
                </a:cubicBezTo>
                <a:cubicBezTo>
                  <a:pt x="0" y="129"/>
                  <a:pt x="0" y="129"/>
                  <a:pt x="0" y="129"/>
                </a:cubicBezTo>
                <a:cubicBezTo>
                  <a:pt x="0" y="142"/>
                  <a:pt x="11" y="152"/>
                  <a:pt x="24" y="152"/>
                </a:cubicBezTo>
                <a:cubicBezTo>
                  <a:pt x="129" y="152"/>
                  <a:pt x="129" y="152"/>
                  <a:pt x="129" y="152"/>
                </a:cubicBezTo>
                <a:cubicBezTo>
                  <a:pt x="142" y="152"/>
                  <a:pt x="152" y="142"/>
                  <a:pt x="152" y="129"/>
                </a:cubicBezTo>
                <a:lnTo>
                  <a:pt x="152" y="23"/>
                </a:lnTo>
                <a:close/>
                <a:moveTo>
                  <a:pt x="124" y="95"/>
                </a:moveTo>
                <a:cubicBezTo>
                  <a:pt x="124" y="96"/>
                  <a:pt x="124" y="96"/>
                  <a:pt x="124" y="96"/>
                </a:cubicBezTo>
                <a:cubicBezTo>
                  <a:pt x="124" y="97"/>
                  <a:pt x="124" y="97"/>
                  <a:pt x="124" y="97"/>
                </a:cubicBezTo>
                <a:cubicBezTo>
                  <a:pt x="125" y="98"/>
                  <a:pt x="125" y="98"/>
                  <a:pt x="125" y="98"/>
                </a:cubicBezTo>
                <a:cubicBezTo>
                  <a:pt x="125" y="99"/>
                  <a:pt x="125" y="99"/>
                  <a:pt x="125" y="99"/>
                </a:cubicBezTo>
                <a:cubicBezTo>
                  <a:pt x="125" y="100"/>
                  <a:pt x="125" y="100"/>
                  <a:pt x="125" y="100"/>
                </a:cubicBezTo>
                <a:cubicBezTo>
                  <a:pt x="125" y="101"/>
                  <a:pt x="125" y="101"/>
                  <a:pt x="125" y="101"/>
                </a:cubicBezTo>
                <a:cubicBezTo>
                  <a:pt x="125" y="102"/>
                  <a:pt x="125" y="102"/>
                  <a:pt x="125" y="102"/>
                </a:cubicBezTo>
                <a:cubicBezTo>
                  <a:pt x="125" y="102"/>
                  <a:pt x="125" y="102"/>
                  <a:pt x="125" y="102"/>
                </a:cubicBezTo>
                <a:cubicBezTo>
                  <a:pt x="124" y="103"/>
                  <a:pt x="124" y="103"/>
                  <a:pt x="124" y="103"/>
                </a:cubicBezTo>
                <a:cubicBezTo>
                  <a:pt x="124" y="103"/>
                  <a:pt x="124" y="103"/>
                  <a:pt x="124" y="103"/>
                </a:cubicBezTo>
                <a:cubicBezTo>
                  <a:pt x="124" y="104"/>
                  <a:pt x="124" y="104"/>
                  <a:pt x="124" y="104"/>
                </a:cubicBezTo>
                <a:cubicBezTo>
                  <a:pt x="123" y="104"/>
                  <a:pt x="123" y="104"/>
                  <a:pt x="123" y="104"/>
                </a:cubicBezTo>
                <a:cubicBezTo>
                  <a:pt x="123" y="104"/>
                  <a:pt x="123" y="104"/>
                  <a:pt x="123" y="104"/>
                </a:cubicBezTo>
                <a:cubicBezTo>
                  <a:pt x="123" y="105"/>
                  <a:pt x="123" y="105"/>
                  <a:pt x="123" y="105"/>
                </a:cubicBezTo>
                <a:cubicBezTo>
                  <a:pt x="122" y="105"/>
                  <a:pt x="122" y="105"/>
                  <a:pt x="122" y="105"/>
                </a:cubicBezTo>
                <a:cubicBezTo>
                  <a:pt x="122" y="104"/>
                  <a:pt x="122" y="104"/>
                  <a:pt x="122" y="104"/>
                </a:cubicBezTo>
                <a:cubicBezTo>
                  <a:pt x="122" y="104"/>
                  <a:pt x="122" y="104"/>
                  <a:pt x="122" y="104"/>
                </a:cubicBezTo>
                <a:cubicBezTo>
                  <a:pt x="122" y="104"/>
                  <a:pt x="122" y="104"/>
                  <a:pt x="122" y="104"/>
                </a:cubicBezTo>
                <a:cubicBezTo>
                  <a:pt x="121" y="104"/>
                  <a:pt x="121" y="104"/>
                  <a:pt x="121" y="104"/>
                </a:cubicBezTo>
                <a:cubicBezTo>
                  <a:pt x="121" y="104"/>
                  <a:pt x="121" y="104"/>
                  <a:pt x="121" y="104"/>
                </a:cubicBezTo>
                <a:cubicBezTo>
                  <a:pt x="121" y="104"/>
                  <a:pt x="121" y="104"/>
                  <a:pt x="121" y="104"/>
                </a:cubicBezTo>
                <a:cubicBezTo>
                  <a:pt x="120" y="104"/>
                  <a:pt x="120" y="104"/>
                  <a:pt x="120" y="104"/>
                </a:cubicBezTo>
                <a:cubicBezTo>
                  <a:pt x="120" y="104"/>
                  <a:pt x="120" y="104"/>
                  <a:pt x="120" y="104"/>
                </a:cubicBezTo>
                <a:cubicBezTo>
                  <a:pt x="120" y="104"/>
                  <a:pt x="120" y="104"/>
                  <a:pt x="120" y="104"/>
                </a:cubicBezTo>
                <a:cubicBezTo>
                  <a:pt x="120" y="104"/>
                  <a:pt x="120" y="104"/>
                  <a:pt x="120" y="104"/>
                </a:cubicBezTo>
                <a:cubicBezTo>
                  <a:pt x="119" y="103"/>
                  <a:pt x="119" y="103"/>
                  <a:pt x="119" y="103"/>
                </a:cubicBezTo>
                <a:cubicBezTo>
                  <a:pt x="119" y="103"/>
                  <a:pt x="119" y="103"/>
                  <a:pt x="119" y="103"/>
                </a:cubicBezTo>
                <a:cubicBezTo>
                  <a:pt x="118" y="102"/>
                  <a:pt x="118" y="102"/>
                  <a:pt x="118" y="102"/>
                </a:cubicBezTo>
                <a:cubicBezTo>
                  <a:pt x="118" y="101"/>
                  <a:pt x="118" y="101"/>
                  <a:pt x="118" y="101"/>
                </a:cubicBezTo>
                <a:cubicBezTo>
                  <a:pt x="117" y="101"/>
                  <a:pt x="117" y="101"/>
                  <a:pt x="117" y="101"/>
                </a:cubicBezTo>
                <a:cubicBezTo>
                  <a:pt x="117" y="99"/>
                  <a:pt x="117" y="99"/>
                  <a:pt x="117" y="99"/>
                </a:cubicBezTo>
                <a:cubicBezTo>
                  <a:pt x="116" y="99"/>
                  <a:pt x="116" y="99"/>
                  <a:pt x="116" y="99"/>
                </a:cubicBezTo>
                <a:cubicBezTo>
                  <a:pt x="116" y="100"/>
                  <a:pt x="116" y="100"/>
                  <a:pt x="116" y="100"/>
                </a:cubicBezTo>
                <a:cubicBezTo>
                  <a:pt x="116" y="100"/>
                  <a:pt x="116" y="100"/>
                  <a:pt x="116" y="100"/>
                </a:cubicBezTo>
                <a:cubicBezTo>
                  <a:pt x="116" y="99"/>
                  <a:pt x="116" y="99"/>
                  <a:pt x="116" y="99"/>
                </a:cubicBezTo>
                <a:cubicBezTo>
                  <a:pt x="115" y="99"/>
                  <a:pt x="115" y="99"/>
                  <a:pt x="115" y="99"/>
                </a:cubicBezTo>
                <a:cubicBezTo>
                  <a:pt x="115" y="99"/>
                  <a:pt x="115" y="99"/>
                  <a:pt x="115" y="99"/>
                </a:cubicBezTo>
                <a:cubicBezTo>
                  <a:pt x="115" y="100"/>
                  <a:pt x="115" y="100"/>
                  <a:pt x="115" y="100"/>
                </a:cubicBezTo>
                <a:cubicBezTo>
                  <a:pt x="114" y="102"/>
                  <a:pt x="114" y="102"/>
                  <a:pt x="114" y="102"/>
                </a:cubicBezTo>
                <a:cubicBezTo>
                  <a:pt x="113" y="104"/>
                  <a:pt x="113" y="104"/>
                  <a:pt x="113" y="104"/>
                </a:cubicBezTo>
                <a:cubicBezTo>
                  <a:pt x="112" y="105"/>
                  <a:pt x="112" y="105"/>
                  <a:pt x="112" y="105"/>
                </a:cubicBezTo>
                <a:cubicBezTo>
                  <a:pt x="112" y="106"/>
                  <a:pt x="112" y="106"/>
                  <a:pt x="112" y="106"/>
                </a:cubicBezTo>
                <a:cubicBezTo>
                  <a:pt x="111" y="108"/>
                  <a:pt x="111" y="108"/>
                  <a:pt x="111" y="108"/>
                </a:cubicBezTo>
                <a:cubicBezTo>
                  <a:pt x="110" y="109"/>
                  <a:pt x="110" y="109"/>
                  <a:pt x="110" y="109"/>
                </a:cubicBezTo>
                <a:cubicBezTo>
                  <a:pt x="110" y="109"/>
                  <a:pt x="110" y="109"/>
                  <a:pt x="110" y="109"/>
                </a:cubicBezTo>
                <a:cubicBezTo>
                  <a:pt x="109" y="110"/>
                  <a:pt x="109" y="110"/>
                  <a:pt x="109" y="110"/>
                </a:cubicBezTo>
                <a:cubicBezTo>
                  <a:pt x="108" y="111"/>
                  <a:pt x="108" y="111"/>
                  <a:pt x="108" y="111"/>
                </a:cubicBezTo>
                <a:cubicBezTo>
                  <a:pt x="108" y="111"/>
                  <a:pt x="108" y="111"/>
                  <a:pt x="108" y="111"/>
                </a:cubicBezTo>
                <a:cubicBezTo>
                  <a:pt x="108" y="111"/>
                  <a:pt x="108" y="111"/>
                  <a:pt x="108" y="111"/>
                </a:cubicBezTo>
                <a:cubicBezTo>
                  <a:pt x="109" y="112"/>
                  <a:pt x="109" y="112"/>
                  <a:pt x="109" y="112"/>
                </a:cubicBezTo>
                <a:cubicBezTo>
                  <a:pt x="111" y="113"/>
                  <a:pt x="111" y="113"/>
                  <a:pt x="111" y="113"/>
                </a:cubicBezTo>
                <a:cubicBezTo>
                  <a:pt x="112" y="114"/>
                  <a:pt x="112" y="114"/>
                  <a:pt x="112" y="114"/>
                </a:cubicBezTo>
                <a:cubicBezTo>
                  <a:pt x="114" y="114"/>
                  <a:pt x="114" y="114"/>
                  <a:pt x="114" y="114"/>
                </a:cubicBezTo>
                <a:cubicBezTo>
                  <a:pt x="115" y="115"/>
                  <a:pt x="115" y="115"/>
                  <a:pt x="115" y="115"/>
                </a:cubicBezTo>
                <a:cubicBezTo>
                  <a:pt x="116" y="116"/>
                  <a:pt x="116" y="116"/>
                  <a:pt x="116" y="116"/>
                </a:cubicBezTo>
                <a:cubicBezTo>
                  <a:pt x="116" y="116"/>
                  <a:pt x="116" y="116"/>
                  <a:pt x="116" y="116"/>
                </a:cubicBezTo>
                <a:cubicBezTo>
                  <a:pt x="116" y="117"/>
                  <a:pt x="116" y="117"/>
                  <a:pt x="116" y="117"/>
                </a:cubicBezTo>
                <a:cubicBezTo>
                  <a:pt x="117" y="117"/>
                  <a:pt x="117" y="117"/>
                  <a:pt x="117" y="117"/>
                </a:cubicBezTo>
                <a:cubicBezTo>
                  <a:pt x="117" y="118"/>
                  <a:pt x="117" y="118"/>
                  <a:pt x="117" y="118"/>
                </a:cubicBezTo>
                <a:cubicBezTo>
                  <a:pt x="117" y="118"/>
                  <a:pt x="117" y="118"/>
                  <a:pt x="117" y="118"/>
                </a:cubicBezTo>
                <a:cubicBezTo>
                  <a:pt x="117" y="119"/>
                  <a:pt x="117" y="119"/>
                  <a:pt x="117" y="119"/>
                </a:cubicBezTo>
                <a:cubicBezTo>
                  <a:pt x="117" y="119"/>
                  <a:pt x="117" y="119"/>
                  <a:pt x="117" y="119"/>
                </a:cubicBezTo>
                <a:cubicBezTo>
                  <a:pt x="117" y="120"/>
                  <a:pt x="117" y="120"/>
                  <a:pt x="117" y="120"/>
                </a:cubicBezTo>
                <a:cubicBezTo>
                  <a:pt x="116" y="120"/>
                  <a:pt x="116" y="120"/>
                  <a:pt x="116" y="120"/>
                </a:cubicBezTo>
                <a:cubicBezTo>
                  <a:pt x="116" y="120"/>
                  <a:pt x="116" y="120"/>
                  <a:pt x="116" y="120"/>
                </a:cubicBezTo>
                <a:cubicBezTo>
                  <a:pt x="117" y="121"/>
                  <a:pt x="117" y="121"/>
                  <a:pt x="117" y="121"/>
                </a:cubicBezTo>
                <a:cubicBezTo>
                  <a:pt x="117" y="121"/>
                  <a:pt x="117" y="121"/>
                  <a:pt x="117" y="121"/>
                </a:cubicBezTo>
                <a:cubicBezTo>
                  <a:pt x="117" y="121"/>
                  <a:pt x="117" y="121"/>
                  <a:pt x="117" y="121"/>
                </a:cubicBezTo>
                <a:cubicBezTo>
                  <a:pt x="117" y="122"/>
                  <a:pt x="117" y="122"/>
                  <a:pt x="117" y="122"/>
                </a:cubicBezTo>
                <a:cubicBezTo>
                  <a:pt x="116" y="122"/>
                  <a:pt x="116" y="122"/>
                  <a:pt x="116" y="122"/>
                </a:cubicBezTo>
                <a:cubicBezTo>
                  <a:pt x="116" y="123"/>
                  <a:pt x="116" y="123"/>
                  <a:pt x="116" y="123"/>
                </a:cubicBezTo>
                <a:cubicBezTo>
                  <a:pt x="116" y="123"/>
                  <a:pt x="116" y="123"/>
                  <a:pt x="116" y="123"/>
                </a:cubicBezTo>
                <a:cubicBezTo>
                  <a:pt x="115" y="123"/>
                  <a:pt x="115" y="123"/>
                  <a:pt x="115" y="123"/>
                </a:cubicBezTo>
                <a:cubicBezTo>
                  <a:pt x="115" y="124"/>
                  <a:pt x="115" y="124"/>
                  <a:pt x="115" y="124"/>
                </a:cubicBezTo>
                <a:cubicBezTo>
                  <a:pt x="114" y="124"/>
                  <a:pt x="114" y="124"/>
                  <a:pt x="114" y="124"/>
                </a:cubicBezTo>
                <a:cubicBezTo>
                  <a:pt x="113" y="125"/>
                  <a:pt x="113" y="125"/>
                  <a:pt x="113" y="125"/>
                </a:cubicBezTo>
                <a:cubicBezTo>
                  <a:pt x="112" y="125"/>
                  <a:pt x="112" y="125"/>
                  <a:pt x="112" y="125"/>
                </a:cubicBezTo>
                <a:cubicBezTo>
                  <a:pt x="111" y="126"/>
                  <a:pt x="111" y="126"/>
                  <a:pt x="111" y="126"/>
                </a:cubicBezTo>
                <a:cubicBezTo>
                  <a:pt x="111" y="126"/>
                  <a:pt x="111" y="126"/>
                  <a:pt x="111" y="126"/>
                </a:cubicBezTo>
                <a:cubicBezTo>
                  <a:pt x="110" y="126"/>
                  <a:pt x="110" y="126"/>
                  <a:pt x="110" y="126"/>
                </a:cubicBezTo>
                <a:cubicBezTo>
                  <a:pt x="109" y="126"/>
                  <a:pt x="109" y="126"/>
                  <a:pt x="109" y="126"/>
                </a:cubicBezTo>
                <a:cubicBezTo>
                  <a:pt x="108" y="127"/>
                  <a:pt x="108" y="127"/>
                  <a:pt x="108" y="127"/>
                </a:cubicBezTo>
                <a:cubicBezTo>
                  <a:pt x="106" y="127"/>
                  <a:pt x="106" y="127"/>
                  <a:pt x="106" y="127"/>
                </a:cubicBezTo>
                <a:cubicBezTo>
                  <a:pt x="105" y="127"/>
                  <a:pt x="105" y="127"/>
                  <a:pt x="105" y="127"/>
                </a:cubicBezTo>
                <a:cubicBezTo>
                  <a:pt x="104" y="127"/>
                  <a:pt x="104" y="127"/>
                  <a:pt x="104" y="127"/>
                </a:cubicBezTo>
                <a:cubicBezTo>
                  <a:pt x="102" y="128"/>
                  <a:pt x="102" y="128"/>
                  <a:pt x="102" y="128"/>
                </a:cubicBezTo>
                <a:cubicBezTo>
                  <a:pt x="101" y="128"/>
                  <a:pt x="101" y="128"/>
                  <a:pt x="101" y="128"/>
                </a:cubicBezTo>
                <a:cubicBezTo>
                  <a:pt x="99" y="128"/>
                  <a:pt x="99" y="128"/>
                  <a:pt x="99" y="128"/>
                </a:cubicBezTo>
                <a:cubicBezTo>
                  <a:pt x="98" y="128"/>
                  <a:pt x="98" y="128"/>
                  <a:pt x="98" y="128"/>
                </a:cubicBezTo>
                <a:cubicBezTo>
                  <a:pt x="96" y="128"/>
                  <a:pt x="96" y="128"/>
                  <a:pt x="96" y="128"/>
                </a:cubicBezTo>
                <a:cubicBezTo>
                  <a:pt x="95" y="127"/>
                  <a:pt x="95" y="127"/>
                  <a:pt x="95" y="127"/>
                </a:cubicBezTo>
                <a:cubicBezTo>
                  <a:pt x="93" y="127"/>
                  <a:pt x="93" y="127"/>
                  <a:pt x="93" y="127"/>
                </a:cubicBezTo>
                <a:cubicBezTo>
                  <a:pt x="92" y="127"/>
                  <a:pt x="92" y="127"/>
                  <a:pt x="92" y="127"/>
                </a:cubicBezTo>
                <a:cubicBezTo>
                  <a:pt x="90" y="126"/>
                  <a:pt x="90" y="126"/>
                  <a:pt x="90" y="126"/>
                </a:cubicBezTo>
                <a:cubicBezTo>
                  <a:pt x="88" y="126"/>
                  <a:pt x="88" y="126"/>
                  <a:pt x="88" y="126"/>
                </a:cubicBezTo>
                <a:cubicBezTo>
                  <a:pt x="87" y="126"/>
                  <a:pt x="87" y="126"/>
                  <a:pt x="87" y="126"/>
                </a:cubicBezTo>
                <a:cubicBezTo>
                  <a:pt x="85" y="125"/>
                  <a:pt x="85" y="125"/>
                  <a:pt x="85" y="125"/>
                </a:cubicBezTo>
                <a:cubicBezTo>
                  <a:pt x="83" y="125"/>
                  <a:pt x="83" y="125"/>
                  <a:pt x="83" y="125"/>
                </a:cubicBezTo>
                <a:cubicBezTo>
                  <a:pt x="82" y="124"/>
                  <a:pt x="82" y="124"/>
                  <a:pt x="82" y="124"/>
                </a:cubicBezTo>
                <a:cubicBezTo>
                  <a:pt x="81" y="124"/>
                  <a:pt x="81" y="124"/>
                  <a:pt x="81" y="124"/>
                </a:cubicBezTo>
                <a:cubicBezTo>
                  <a:pt x="80" y="124"/>
                  <a:pt x="80" y="124"/>
                  <a:pt x="80" y="124"/>
                </a:cubicBezTo>
                <a:cubicBezTo>
                  <a:pt x="80" y="124"/>
                  <a:pt x="80" y="124"/>
                  <a:pt x="80" y="124"/>
                </a:cubicBezTo>
                <a:cubicBezTo>
                  <a:pt x="79" y="124"/>
                  <a:pt x="79" y="124"/>
                  <a:pt x="79" y="124"/>
                </a:cubicBezTo>
                <a:cubicBezTo>
                  <a:pt x="79" y="124"/>
                  <a:pt x="79" y="124"/>
                  <a:pt x="79" y="124"/>
                </a:cubicBezTo>
                <a:cubicBezTo>
                  <a:pt x="78" y="124"/>
                  <a:pt x="78" y="124"/>
                  <a:pt x="78" y="124"/>
                </a:cubicBezTo>
                <a:cubicBezTo>
                  <a:pt x="77" y="124"/>
                  <a:pt x="77" y="124"/>
                  <a:pt x="77" y="124"/>
                </a:cubicBezTo>
                <a:cubicBezTo>
                  <a:pt x="76" y="123"/>
                  <a:pt x="76" y="123"/>
                  <a:pt x="76" y="123"/>
                </a:cubicBezTo>
                <a:cubicBezTo>
                  <a:pt x="75" y="123"/>
                  <a:pt x="75" y="123"/>
                  <a:pt x="75" y="123"/>
                </a:cubicBezTo>
                <a:cubicBezTo>
                  <a:pt x="74" y="124"/>
                  <a:pt x="74" y="124"/>
                  <a:pt x="74" y="124"/>
                </a:cubicBezTo>
                <a:cubicBezTo>
                  <a:pt x="73" y="124"/>
                  <a:pt x="73" y="124"/>
                  <a:pt x="73" y="124"/>
                </a:cubicBezTo>
                <a:cubicBezTo>
                  <a:pt x="72" y="125"/>
                  <a:pt x="72" y="125"/>
                  <a:pt x="72" y="125"/>
                </a:cubicBezTo>
                <a:cubicBezTo>
                  <a:pt x="71" y="125"/>
                  <a:pt x="71" y="125"/>
                  <a:pt x="71" y="125"/>
                </a:cubicBezTo>
                <a:cubicBezTo>
                  <a:pt x="70" y="126"/>
                  <a:pt x="70" y="126"/>
                  <a:pt x="70" y="126"/>
                </a:cubicBezTo>
                <a:cubicBezTo>
                  <a:pt x="69" y="126"/>
                  <a:pt x="69" y="126"/>
                  <a:pt x="69" y="126"/>
                </a:cubicBezTo>
                <a:cubicBezTo>
                  <a:pt x="67" y="127"/>
                  <a:pt x="67" y="127"/>
                  <a:pt x="67" y="127"/>
                </a:cubicBezTo>
                <a:cubicBezTo>
                  <a:pt x="66" y="127"/>
                  <a:pt x="66" y="127"/>
                  <a:pt x="66" y="127"/>
                </a:cubicBezTo>
                <a:cubicBezTo>
                  <a:pt x="65" y="127"/>
                  <a:pt x="65" y="127"/>
                  <a:pt x="65" y="127"/>
                </a:cubicBezTo>
                <a:cubicBezTo>
                  <a:pt x="64" y="128"/>
                  <a:pt x="64" y="128"/>
                  <a:pt x="64" y="128"/>
                </a:cubicBezTo>
                <a:cubicBezTo>
                  <a:pt x="63" y="128"/>
                  <a:pt x="63" y="128"/>
                  <a:pt x="63" y="128"/>
                </a:cubicBezTo>
                <a:cubicBezTo>
                  <a:pt x="62" y="128"/>
                  <a:pt x="62" y="128"/>
                  <a:pt x="62" y="128"/>
                </a:cubicBezTo>
                <a:cubicBezTo>
                  <a:pt x="61" y="128"/>
                  <a:pt x="61" y="128"/>
                  <a:pt x="61" y="128"/>
                </a:cubicBezTo>
                <a:cubicBezTo>
                  <a:pt x="60" y="128"/>
                  <a:pt x="60" y="128"/>
                  <a:pt x="60" y="128"/>
                </a:cubicBezTo>
                <a:cubicBezTo>
                  <a:pt x="59" y="128"/>
                  <a:pt x="59" y="128"/>
                  <a:pt x="59" y="128"/>
                </a:cubicBezTo>
                <a:cubicBezTo>
                  <a:pt x="58" y="128"/>
                  <a:pt x="58" y="128"/>
                  <a:pt x="58" y="128"/>
                </a:cubicBezTo>
                <a:cubicBezTo>
                  <a:pt x="55" y="128"/>
                  <a:pt x="55" y="128"/>
                  <a:pt x="55" y="128"/>
                </a:cubicBezTo>
                <a:cubicBezTo>
                  <a:pt x="53" y="128"/>
                  <a:pt x="53" y="128"/>
                  <a:pt x="53" y="128"/>
                </a:cubicBezTo>
                <a:cubicBezTo>
                  <a:pt x="50" y="128"/>
                  <a:pt x="50" y="128"/>
                  <a:pt x="50" y="128"/>
                </a:cubicBezTo>
                <a:cubicBezTo>
                  <a:pt x="49" y="128"/>
                  <a:pt x="49" y="128"/>
                  <a:pt x="49" y="128"/>
                </a:cubicBezTo>
                <a:cubicBezTo>
                  <a:pt x="47" y="127"/>
                  <a:pt x="47" y="127"/>
                  <a:pt x="47" y="127"/>
                </a:cubicBezTo>
                <a:cubicBezTo>
                  <a:pt x="46" y="127"/>
                  <a:pt x="46" y="127"/>
                  <a:pt x="46" y="127"/>
                </a:cubicBezTo>
                <a:cubicBezTo>
                  <a:pt x="45" y="127"/>
                  <a:pt x="45" y="127"/>
                  <a:pt x="45" y="127"/>
                </a:cubicBezTo>
                <a:cubicBezTo>
                  <a:pt x="44" y="127"/>
                  <a:pt x="44" y="127"/>
                  <a:pt x="44" y="127"/>
                </a:cubicBezTo>
                <a:cubicBezTo>
                  <a:pt x="43" y="126"/>
                  <a:pt x="43" y="126"/>
                  <a:pt x="43" y="126"/>
                </a:cubicBezTo>
                <a:cubicBezTo>
                  <a:pt x="42" y="126"/>
                  <a:pt x="42" y="126"/>
                  <a:pt x="42" y="126"/>
                </a:cubicBezTo>
                <a:cubicBezTo>
                  <a:pt x="41" y="125"/>
                  <a:pt x="41" y="125"/>
                  <a:pt x="41" y="125"/>
                </a:cubicBezTo>
                <a:cubicBezTo>
                  <a:pt x="40" y="125"/>
                  <a:pt x="40" y="125"/>
                  <a:pt x="40" y="125"/>
                </a:cubicBezTo>
                <a:cubicBezTo>
                  <a:pt x="39" y="125"/>
                  <a:pt x="39" y="125"/>
                  <a:pt x="39" y="125"/>
                </a:cubicBezTo>
                <a:cubicBezTo>
                  <a:pt x="38" y="124"/>
                  <a:pt x="38" y="124"/>
                  <a:pt x="38" y="124"/>
                </a:cubicBezTo>
                <a:cubicBezTo>
                  <a:pt x="38" y="124"/>
                  <a:pt x="38" y="124"/>
                  <a:pt x="38" y="124"/>
                </a:cubicBezTo>
                <a:cubicBezTo>
                  <a:pt x="38" y="123"/>
                  <a:pt x="38" y="123"/>
                  <a:pt x="38" y="123"/>
                </a:cubicBezTo>
                <a:cubicBezTo>
                  <a:pt x="37" y="123"/>
                  <a:pt x="37" y="123"/>
                  <a:pt x="37" y="123"/>
                </a:cubicBezTo>
                <a:cubicBezTo>
                  <a:pt x="37" y="123"/>
                  <a:pt x="37" y="123"/>
                  <a:pt x="37" y="123"/>
                </a:cubicBezTo>
                <a:cubicBezTo>
                  <a:pt x="37" y="122"/>
                  <a:pt x="37" y="122"/>
                  <a:pt x="37" y="122"/>
                </a:cubicBezTo>
                <a:cubicBezTo>
                  <a:pt x="37" y="122"/>
                  <a:pt x="37" y="122"/>
                  <a:pt x="37" y="122"/>
                </a:cubicBezTo>
                <a:cubicBezTo>
                  <a:pt x="36" y="121"/>
                  <a:pt x="36" y="121"/>
                  <a:pt x="36" y="121"/>
                </a:cubicBezTo>
                <a:cubicBezTo>
                  <a:pt x="36" y="121"/>
                  <a:pt x="36" y="121"/>
                  <a:pt x="36" y="121"/>
                </a:cubicBezTo>
                <a:cubicBezTo>
                  <a:pt x="36" y="121"/>
                  <a:pt x="36" y="121"/>
                  <a:pt x="36" y="121"/>
                </a:cubicBezTo>
                <a:cubicBezTo>
                  <a:pt x="36" y="120"/>
                  <a:pt x="36" y="120"/>
                  <a:pt x="36" y="120"/>
                </a:cubicBezTo>
                <a:cubicBezTo>
                  <a:pt x="36" y="120"/>
                  <a:pt x="36" y="120"/>
                  <a:pt x="36" y="120"/>
                </a:cubicBezTo>
                <a:cubicBezTo>
                  <a:pt x="36" y="119"/>
                  <a:pt x="36" y="119"/>
                  <a:pt x="36" y="119"/>
                </a:cubicBezTo>
                <a:cubicBezTo>
                  <a:pt x="36" y="119"/>
                  <a:pt x="36" y="119"/>
                  <a:pt x="36" y="119"/>
                </a:cubicBezTo>
                <a:cubicBezTo>
                  <a:pt x="36" y="119"/>
                  <a:pt x="36" y="119"/>
                  <a:pt x="36" y="119"/>
                </a:cubicBezTo>
                <a:cubicBezTo>
                  <a:pt x="36" y="118"/>
                  <a:pt x="36" y="118"/>
                  <a:pt x="36" y="118"/>
                </a:cubicBezTo>
                <a:cubicBezTo>
                  <a:pt x="36" y="118"/>
                  <a:pt x="36" y="118"/>
                  <a:pt x="36" y="118"/>
                </a:cubicBezTo>
                <a:cubicBezTo>
                  <a:pt x="37" y="117"/>
                  <a:pt x="37" y="117"/>
                  <a:pt x="37" y="117"/>
                </a:cubicBezTo>
                <a:cubicBezTo>
                  <a:pt x="37" y="116"/>
                  <a:pt x="37" y="116"/>
                  <a:pt x="37" y="116"/>
                </a:cubicBezTo>
                <a:cubicBezTo>
                  <a:pt x="37" y="116"/>
                  <a:pt x="37" y="116"/>
                  <a:pt x="37" y="116"/>
                </a:cubicBezTo>
                <a:cubicBezTo>
                  <a:pt x="37" y="116"/>
                  <a:pt x="37" y="116"/>
                  <a:pt x="37" y="116"/>
                </a:cubicBezTo>
                <a:cubicBezTo>
                  <a:pt x="38" y="115"/>
                  <a:pt x="38" y="115"/>
                  <a:pt x="38" y="115"/>
                </a:cubicBezTo>
                <a:cubicBezTo>
                  <a:pt x="38" y="115"/>
                  <a:pt x="38" y="115"/>
                  <a:pt x="38" y="115"/>
                </a:cubicBezTo>
                <a:cubicBezTo>
                  <a:pt x="38" y="114"/>
                  <a:pt x="38" y="114"/>
                  <a:pt x="38" y="114"/>
                </a:cubicBezTo>
                <a:cubicBezTo>
                  <a:pt x="39" y="114"/>
                  <a:pt x="39" y="114"/>
                  <a:pt x="39" y="114"/>
                </a:cubicBezTo>
                <a:cubicBezTo>
                  <a:pt x="39" y="114"/>
                  <a:pt x="39" y="114"/>
                  <a:pt x="39" y="114"/>
                </a:cubicBezTo>
                <a:cubicBezTo>
                  <a:pt x="40" y="114"/>
                  <a:pt x="40" y="114"/>
                  <a:pt x="40" y="114"/>
                </a:cubicBezTo>
                <a:cubicBezTo>
                  <a:pt x="40" y="113"/>
                  <a:pt x="40" y="113"/>
                  <a:pt x="40" y="113"/>
                </a:cubicBezTo>
                <a:cubicBezTo>
                  <a:pt x="41" y="113"/>
                  <a:pt x="41" y="113"/>
                  <a:pt x="41" y="113"/>
                </a:cubicBezTo>
                <a:cubicBezTo>
                  <a:pt x="41" y="113"/>
                  <a:pt x="41" y="113"/>
                  <a:pt x="41" y="113"/>
                </a:cubicBezTo>
                <a:cubicBezTo>
                  <a:pt x="42" y="113"/>
                  <a:pt x="42" y="113"/>
                  <a:pt x="42" y="113"/>
                </a:cubicBezTo>
                <a:cubicBezTo>
                  <a:pt x="43" y="113"/>
                  <a:pt x="43" y="113"/>
                  <a:pt x="43" y="113"/>
                </a:cubicBezTo>
                <a:cubicBezTo>
                  <a:pt x="43" y="113"/>
                  <a:pt x="43" y="113"/>
                  <a:pt x="43" y="113"/>
                </a:cubicBezTo>
                <a:cubicBezTo>
                  <a:pt x="44" y="112"/>
                  <a:pt x="44" y="112"/>
                  <a:pt x="44" y="112"/>
                </a:cubicBezTo>
                <a:cubicBezTo>
                  <a:pt x="45" y="112"/>
                  <a:pt x="45" y="112"/>
                  <a:pt x="45" y="112"/>
                </a:cubicBezTo>
                <a:cubicBezTo>
                  <a:pt x="45" y="112"/>
                  <a:pt x="45" y="112"/>
                  <a:pt x="45" y="112"/>
                </a:cubicBezTo>
                <a:cubicBezTo>
                  <a:pt x="45" y="112"/>
                  <a:pt x="45" y="112"/>
                  <a:pt x="45" y="112"/>
                </a:cubicBezTo>
                <a:cubicBezTo>
                  <a:pt x="44" y="112"/>
                  <a:pt x="44" y="112"/>
                  <a:pt x="44" y="112"/>
                </a:cubicBezTo>
                <a:cubicBezTo>
                  <a:pt x="44" y="112"/>
                  <a:pt x="44" y="112"/>
                  <a:pt x="44" y="112"/>
                </a:cubicBezTo>
                <a:cubicBezTo>
                  <a:pt x="45" y="112"/>
                  <a:pt x="45" y="112"/>
                  <a:pt x="45" y="112"/>
                </a:cubicBezTo>
                <a:cubicBezTo>
                  <a:pt x="44" y="112"/>
                  <a:pt x="44" y="112"/>
                  <a:pt x="44" y="112"/>
                </a:cubicBezTo>
                <a:cubicBezTo>
                  <a:pt x="43" y="111"/>
                  <a:pt x="43" y="111"/>
                  <a:pt x="43" y="111"/>
                </a:cubicBezTo>
                <a:cubicBezTo>
                  <a:pt x="43" y="110"/>
                  <a:pt x="43" y="110"/>
                  <a:pt x="43" y="110"/>
                </a:cubicBezTo>
                <a:cubicBezTo>
                  <a:pt x="42" y="109"/>
                  <a:pt x="42" y="109"/>
                  <a:pt x="42" y="109"/>
                </a:cubicBezTo>
                <a:cubicBezTo>
                  <a:pt x="41" y="108"/>
                  <a:pt x="41" y="108"/>
                  <a:pt x="41" y="108"/>
                </a:cubicBezTo>
                <a:cubicBezTo>
                  <a:pt x="40" y="107"/>
                  <a:pt x="40" y="107"/>
                  <a:pt x="40" y="107"/>
                </a:cubicBezTo>
                <a:cubicBezTo>
                  <a:pt x="39" y="106"/>
                  <a:pt x="39" y="106"/>
                  <a:pt x="39" y="106"/>
                </a:cubicBezTo>
                <a:cubicBezTo>
                  <a:pt x="39" y="105"/>
                  <a:pt x="39" y="105"/>
                  <a:pt x="39" y="105"/>
                </a:cubicBezTo>
                <a:cubicBezTo>
                  <a:pt x="38" y="105"/>
                  <a:pt x="38" y="105"/>
                  <a:pt x="38" y="105"/>
                </a:cubicBezTo>
                <a:cubicBezTo>
                  <a:pt x="38" y="104"/>
                  <a:pt x="38" y="104"/>
                  <a:pt x="38" y="104"/>
                </a:cubicBezTo>
                <a:cubicBezTo>
                  <a:pt x="37" y="103"/>
                  <a:pt x="37" y="103"/>
                  <a:pt x="37" y="103"/>
                </a:cubicBezTo>
                <a:cubicBezTo>
                  <a:pt x="37" y="102"/>
                  <a:pt x="37" y="102"/>
                  <a:pt x="37" y="102"/>
                </a:cubicBezTo>
                <a:cubicBezTo>
                  <a:pt x="36" y="101"/>
                  <a:pt x="36" y="101"/>
                  <a:pt x="36" y="101"/>
                </a:cubicBezTo>
                <a:cubicBezTo>
                  <a:pt x="36" y="100"/>
                  <a:pt x="36" y="100"/>
                  <a:pt x="36" y="100"/>
                </a:cubicBezTo>
                <a:cubicBezTo>
                  <a:pt x="35" y="99"/>
                  <a:pt x="35" y="99"/>
                  <a:pt x="35" y="99"/>
                </a:cubicBezTo>
                <a:cubicBezTo>
                  <a:pt x="35" y="98"/>
                  <a:pt x="35" y="98"/>
                  <a:pt x="35" y="98"/>
                </a:cubicBezTo>
                <a:cubicBezTo>
                  <a:pt x="35" y="96"/>
                  <a:pt x="35" y="96"/>
                  <a:pt x="35" y="96"/>
                </a:cubicBezTo>
                <a:cubicBezTo>
                  <a:pt x="35" y="96"/>
                  <a:pt x="35" y="96"/>
                  <a:pt x="35" y="96"/>
                </a:cubicBezTo>
                <a:cubicBezTo>
                  <a:pt x="35" y="96"/>
                  <a:pt x="35" y="96"/>
                  <a:pt x="35" y="96"/>
                </a:cubicBezTo>
                <a:cubicBezTo>
                  <a:pt x="34" y="96"/>
                  <a:pt x="34" y="96"/>
                  <a:pt x="34" y="96"/>
                </a:cubicBezTo>
                <a:cubicBezTo>
                  <a:pt x="34" y="96"/>
                  <a:pt x="34" y="96"/>
                  <a:pt x="34" y="96"/>
                </a:cubicBezTo>
                <a:cubicBezTo>
                  <a:pt x="34" y="96"/>
                  <a:pt x="34" y="96"/>
                  <a:pt x="34" y="96"/>
                </a:cubicBezTo>
                <a:cubicBezTo>
                  <a:pt x="34" y="97"/>
                  <a:pt x="34" y="97"/>
                  <a:pt x="34" y="97"/>
                </a:cubicBezTo>
                <a:cubicBezTo>
                  <a:pt x="34" y="97"/>
                  <a:pt x="34" y="97"/>
                  <a:pt x="34" y="97"/>
                </a:cubicBezTo>
                <a:cubicBezTo>
                  <a:pt x="34" y="97"/>
                  <a:pt x="34" y="97"/>
                  <a:pt x="34" y="97"/>
                </a:cubicBezTo>
                <a:cubicBezTo>
                  <a:pt x="34" y="97"/>
                  <a:pt x="34" y="97"/>
                  <a:pt x="34" y="97"/>
                </a:cubicBezTo>
                <a:cubicBezTo>
                  <a:pt x="34" y="98"/>
                  <a:pt x="34" y="98"/>
                  <a:pt x="34" y="98"/>
                </a:cubicBezTo>
                <a:cubicBezTo>
                  <a:pt x="33" y="99"/>
                  <a:pt x="33" y="99"/>
                  <a:pt x="33" y="99"/>
                </a:cubicBezTo>
                <a:cubicBezTo>
                  <a:pt x="33" y="99"/>
                  <a:pt x="33" y="99"/>
                  <a:pt x="33" y="99"/>
                </a:cubicBezTo>
                <a:cubicBezTo>
                  <a:pt x="32" y="100"/>
                  <a:pt x="32" y="100"/>
                  <a:pt x="32" y="100"/>
                </a:cubicBezTo>
                <a:cubicBezTo>
                  <a:pt x="32" y="100"/>
                  <a:pt x="32" y="100"/>
                  <a:pt x="32" y="100"/>
                </a:cubicBezTo>
                <a:cubicBezTo>
                  <a:pt x="31" y="101"/>
                  <a:pt x="31" y="101"/>
                  <a:pt x="31" y="101"/>
                </a:cubicBezTo>
                <a:cubicBezTo>
                  <a:pt x="31" y="102"/>
                  <a:pt x="31" y="102"/>
                  <a:pt x="31" y="102"/>
                </a:cubicBezTo>
                <a:cubicBezTo>
                  <a:pt x="30" y="102"/>
                  <a:pt x="30" y="102"/>
                  <a:pt x="30" y="102"/>
                </a:cubicBezTo>
                <a:cubicBezTo>
                  <a:pt x="30" y="103"/>
                  <a:pt x="30" y="103"/>
                  <a:pt x="30" y="103"/>
                </a:cubicBezTo>
                <a:cubicBezTo>
                  <a:pt x="29" y="103"/>
                  <a:pt x="29" y="103"/>
                  <a:pt x="29" y="103"/>
                </a:cubicBezTo>
                <a:cubicBezTo>
                  <a:pt x="28" y="104"/>
                  <a:pt x="28" y="104"/>
                  <a:pt x="28" y="104"/>
                </a:cubicBezTo>
                <a:cubicBezTo>
                  <a:pt x="28" y="104"/>
                  <a:pt x="28" y="104"/>
                  <a:pt x="28" y="104"/>
                </a:cubicBezTo>
                <a:cubicBezTo>
                  <a:pt x="27" y="104"/>
                  <a:pt x="27" y="104"/>
                  <a:pt x="27" y="104"/>
                </a:cubicBezTo>
                <a:cubicBezTo>
                  <a:pt x="26" y="104"/>
                  <a:pt x="26" y="104"/>
                  <a:pt x="26" y="104"/>
                </a:cubicBezTo>
                <a:cubicBezTo>
                  <a:pt x="26" y="104"/>
                  <a:pt x="26" y="104"/>
                  <a:pt x="26" y="104"/>
                </a:cubicBezTo>
                <a:cubicBezTo>
                  <a:pt x="26" y="104"/>
                  <a:pt x="26" y="104"/>
                  <a:pt x="26" y="104"/>
                </a:cubicBezTo>
                <a:cubicBezTo>
                  <a:pt x="26" y="104"/>
                  <a:pt x="26" y="104"/>
                  <a:pt x="26" y="104"/>
                </a:cubicBezTo>
                <a:cubicBezTo>
                  <a:pt x="26" y="104"/>
                  <a:pt x="26" y="104"/>
                  <a:pt x="26" y="104"/>
                </a:cubicBezTo>
                <a:cubicBezTo>
                  <a:pt x="25" y="104"/>
                  <a:pt x="25" y="104"/>
                  <a:pt x="25" y="104"/>
                </a:cubicBezTo>
                <a:cubicBezTo>
                  <a:pt x="25" y="103"/>
                  <a:pt x="25" y="103"/>
                  <a:pt x="25" y="103"/>
                </a:cubicBezTo>
                <a:cubicBezTo>
                  <a:pt x="25" y="102"/>
                  <a:pt x="25" y="102"/>
                  <a:pt x="25" y="102"/>
                </a:cubicBezTo>
                <a:cubicBezTo>
                  <a:pt x="25" y="102"/>
                  <a:pt x="25" y="102"/>
                  <a:pt x="25" y="102"/>
                </a:cubicBezTo>
                <a:cubicBezTo>
                  <a:pt x="24" y="101"/>
                  <a:pt x="24" y="101"/>
                  <a:pt x="24" y="101"/>
                </a:cubicBezTo>
                <a:cubicBezTo>
                  <a:pt x="24" y="101"/>
                  <a:pt x="24" y="101"/>
                  <a:pt x="24" y="101"/>
                </a:cubicBezTo>
                <a:cubicBezTo>
                  <a:pt x="24" y="99"/>
                  <a:pt x="24" y="99"/>
                  <a:pt x="24" y="99"/>
                </a:cubicBezTo>
                <a:cubicBezTo>
                  <a:pt x="24" y="99"/>
                  <a:pt x="24" y="99"/>
                  <a:pt x="24" y="99"/>
                </a:cubicBezTo>
                <a:cubicBezTo>
                  <a:pt x="24" y="98"/>
                  <a:pt x="24" y="98"/>
                  <a:pt x="24" y="98"/>
                </a:cubicBezTo>
                <a:cubicBezTo>
                  <a:pt x="24" y="96"/>
                  <a:pt x="24" y="96"/>
                  <a:pt x="24" y="96"/>
                </a:cubicBezTo>
                <a:cubicBezTo>
                  <a:pt x="24" y="94"/>
                  <a:pt x="24" y="94"/>
                  <a:pt x="24" y="94"/>
                </a:cubicBezTo>
                <a:cubicBezTo>
                  <a:pt x="24" y="93"/>
                  <a:pt x="24" y="93"/>
                  <a:pt x="24" y="93"/>
                </a:cubicBezTo>
                <a:cubicBezTo>
                  <a:pt x="25" y="92"/>
                  <a:pt x="25" y="92"/>
                  <a:pt x="25" y="92"/>
                </a:cubicBezTo>
                <a:cubicBezTo>
                  <a:pt x="25" y="91"/>
                  <a:pt x="25" y="91"/>
                  <a:pt x="25" y="91"/>
                </a:cubicBezTo>
                <a:cubicBezTo>
                  <a:pt x="25" y="90"/>
                  <a:pt x="25" y="90"/>
                  <a:pt x="25" y="90"/>
                </a:cubicBezTo>
                <a:cubicBezTo>
                  <a:pt x="25" y="89"/>
                  <a:pt x="25" y="89"/>
                  <a:pt x="25" y="89"/>
                </a:cubicBezTo>
                <a:cubicBezTo>
                  <a:pt x="26" y="88"/>
                  <a:pt x="26" y="88"/>
                  <a:pt x="26" y="88"/>
                </a:cubicBezTo>
                <a:cubicBezTo>
                  <a:pt x="26" y="86"/>
                  <a:pt x="26" y="86"/>
                  <a:pt x="26" y="86"/>
                </a:cubicBezTo>
                <a:cubicBezTo>
                  <a:pt x="26" y="85"/>
                  <a:pt x="26" y="85"/>
                  <a:pt x="26" y="85"/>
                </a:cubicBezTo>
                <a:cubicBezTo>
                  <a:pt x="27" y="84"/>
                  <a:pt x="27" y="84"/>
                  <a:pt x="27" y="84"/>
                </a:cubicBezTo>
                <a:cubicBezTo>
                  <a:pt x="28" y="83"/>
                  <a:pt x="28" y="83"/>
                  <a:pt x="28" y="83"/>
                </a:cubicBezTo>
                <a:cubicBezTo>
                  <a:pt x="28" y="82"/>
                  <a:pt x="28" y="82"/>
                  <a:pt x="28" y="82"/>
                </a:cubicBezTo>
                <a:cubicBezTo>
                  <a:pt x="29" y="81"/>
                  <a:pt x="29" y="81"/>
                  <a:pt x="29" y="81"/>
                </a:cubicBezTo>
                <a:cubicBezTo>
                  <a:pt x="30" y="79"/>
                  <a:pt x="30" y="79"/>
                  <a:pt x="30" y="79"/>
                </a:cubicBezTo>
                <a:cubicBezTo>
                  <a:pt x="31" y="78"/>
                  <a:pt x="31" y="78"/>
                  <a:pt x="31" y="78"/>
                </a:cubicBezTo>
                <a:cubicBezTo>
                  <a:pt x="32" y="77"/>
                  <a:pt x="32" y="77"/>
                  <a:pt x="32" y="77"/>
                </a:cubicBezTo>
                <a:cubicBezTo>
                  <a:pt x="32" y="76"/>
                  <a:pt x="32" y="76"/>
                  <a:pt x="32" y="76"/>
                </a:cubicBezTo>
                <a:cubicBezTo>
                  <a:pt x="33" y="75"/>
                  <a:pt x="33" y="75"/>
                  <a:pt x="33" y="75"/>
                </a:cubicBezTo>
                <a:cubicBezTo>
                  <a:pt x="34" y="75"/>
                  <a:pt x="34" y="75"/>
                  <a:pt x="34" y="75"/>
                </a:cubicBezTo>
                <a:cubicBezTo>
                  <a:pt x="34" y="74"/>
                  <a:pt x="34" y="74"/>
                  <a:pt x="34" y="74"/>
                </a:cubicBezTo>
                <a:cubicBezTo>
                  <a:pt x="35" y="74"/>
                  <a:pt x="35" y="74"/>
                  <a:pt x="35" y="74"/>
                </a:cubicBezTo>
                <a:cubicBezTo>
                  <a:pt x="36" y="73"/>
                  <a:pt x="36" y="73"/>
                  <a:pt x="36" y="73"/>
                </a:cubicBezTo>
                <a:cubicBezTo>
                  <a:pt x="37" y="72"/>
                  <a:pt x="37" y="72"/>
                  <a:pt x="37" y="72"/>
                </a:cubicBezTo>
                <a:cubicBezTo>
                  <a:pt x="38" y="71"/>
                  <a:pt x="38" y="71"/>
                  <a:pt x="38" y="71"/>
                </a:cubicBezTo>
                <a:cubicBezTo>
                  <a:pt x="39" y="71"/>
                  <a:pt x="39" y="71"/>
                  <a:pt x="39" y="71"/>
                </a:cubicBezTo>
                <a:cubicBezTo>
                  <a:pt x="38" y="70"/>
                  <a:pt x="38" y="70"/>
                  <a:pt x="38" y="70"/>
                </a:cubicBezTo>
                <a:cubicBezTo>
                  <a:pt x="37" y="69"/>
                  <a:pt x="37" y="69"/>
                  <a:pt x="37" y="69"/>
                </a:cubicBezTo>
                <a:cubicBezTo>
                  <a:pt x="36" y="69"/>
                  <a:pt x="36" y="69"/>
                  <a:pt x="36" y="69"/>
                </a:cubicBezTo>
                <a:cubicBezTo>
                  <a:pt x="36" y="68"/>
                  <a:pt x="36" y="68"/>
                  <a:pt x="36" y="68"/>
                </a:cubicBezTo>
                <a:cubicBezTo>
                  <a:pt x="36" y="68"/>
                  <a:pt x="36" y="68"/>
                  <a:pt x="36" y="68"/>
                </a:cubicBezTo>
                <a:cubicBezTo>
                  <a:pt x="36" y="67"/>
                  <a:pt x="36" y="67"/>
                  <a:pt x="36" y="67"/>
                </a:cubicBezTo>
                <a:cubicBezTo>
                  <a:pt x="37" y="66"/>
                  <a:pt x="37" y="66"/>
                  <a:pt x="37" y="66"/>
                </a:cubicBezTo>
                <a:cubicBezTo>
                  <a:pt x="38" y="66"/>
                  <a:pt x="38" y="66"/>
                  <a:pt x="38" y="66"/>
                </a:cubicBezTo>
                <a:cubicBezTo>
                  <a:pt x="39" y="65"/>
                  <a:pt x="39" y="65"/>
                  <a:pt x="39" y="65"/>
                </a:cubicBezTo>
                <a:cubicBezTo>
                  <a:pt x="39" y="64"/>
                  <a:pt x="39" y="64"/>
                  <a:pt x="39" y="64"/>
                </a:cubicBezTo>
                <a:cubicBezTo>
                  <a:pt x="40" y="63"/>
                  <a:pt x="40" y="63"/>
                  <a:pt x="40" y="63"/>
                </a:cubicBezTo>
                <a:cubicBezTo>
                  <a:pt x="40" y="62"/>
                  <a:pt x="40" y="62"/>
                  <a:pt x="40" y="62"/>
                </a:cubicBezTo>
                <a:cubicBezTo>
                  <a:pt x="40" y="62"/>
                  <a:pt x="40" y="62"/>
                  <a:pt x="40" y="62"/>
                </a:cubicBezTo>
                <a:cubicBezTo>
                  <a:pt x="40" y="61"/>
                  <a:pt x="40" y="61"/>
                  <a:pt x="40" y="61"/>
                </a:cubicBezTo>
                <a:cubicBezTo>
                  <a:pt x="40" y="60"/>
                  <a:pt x="40" y="60"/>
                  <a:pt x="40" y="60"/>
                </a:cubicBezTo>
                <a:cubicBezTo>
                  <a:pt x="41" y="59"/>
                  <a:pt x="41" y="59"/>
                  <a:pt x="41" y="59"/>
                </a:cubicBezTo>
                <a:cubicBezTo>
                  <a:pt x="41" y="58"/>
                  <a:pt x="41" y="58"/>
                  <a:pt x="41" y="58"/>
                </a:cubicBezTo>
                <a:cubicBezTo>
                  <a:pt x="41" y="58"/>
                  <a:pt x="41" y="58"/>
                  <a:pt x="41" y="58"/>
                </a:cubicBezTo>
                <a:cubicBezTo>
                  <a:pt x="41" y="58"/>
                  <a:pt x="41" y="58"/>
                  <a:pt x="41" y="58"/>
                </a:cubicBezTo>
                <a:cubicBezTo>
                  <a:pt x="41" y="57"/>
                  <a:pt x="41" y="57"/>
                  <a:pt x="41" y="57"/>
                </a:cubicBezTo>
                <a:cubicBezTo>
                  <a:pt x="40" y="57"/>
                  <a:pt x="40" y="57"/>
                  <a:pt x="40" y="57"/>
                </a:cubicBezTo>
                <a:cubicBezTo>
                  <a:pt x="40" y="56"/>
                  <a:pt x="40" y="56"/>
                  <a:pt x="40" y="56"/>
                </a:cubicBezTo>
                <a:cubicBezTo>
                  <a:pt x="40" y="55"/>
                  <a:pt x="40" y="55"/>
                  <a:pt x="40" y="55"/>
                </a:cubicBezTo>
                <a:cubicBezTo>
                  <a:pt x="40" y="54"/>
                  <a:pt x="40" y="54"/>
                  <a:pt x="40" y="54"/>
                </a:cubicBezTo>
                <a:cubicBezTo>
                  <a:pt x="41" y="53"/>
                  <a:pt x="41" y="53"/>
                  <a:pt x="41" y="53"/>
                </a:cubicBezTo>
                <a:cubicBezTo>
                  <a:pt x="42" y="52"/>
                  <a:pt x="42" y="52"/>
                  <a:pt x="42" y="52"/>
                </a:cubicBezTo>
                <a:cubicBezTo>
                  <a:pt x="42" y="50"/>
                  <a:pt x="42" y="50"/>
                  <a:pt x="42" y="50"/>
                </a:cubicBezTo>
                <a:cubicBezTo>
                  <a:pt x="43" y="49"/>
                  <a:pt x="43" y="49"/>
                  <a:pt x="43" y="49"/>
                </a:cubicBezTo>
                <a:cubicBezTo>
                  <a:pt x="43" y="48"/>
                  <a:pt x="43" y="48"/>
                  <a:pt x="43" y="48"/>
                </a:cubicBezTo>
                <a:cubicBezTo>
                  <a:pt x="44" y="47"/>
                  <a:pt x="44" y="47"/>
                  <a:pt x="44" y="47"/>
                </a:cubicBezTo>
                <a:cubicBezTo>
                  <a:pt x="44" y="46"/>
                  <a:pt x="44" y="46"/>
                  <a:pt x="44" y="46"/>
                </a:cubicBezTo>
                <a:cubicBezTo>
                  <a:pt x="45" y="45"/>
                  <a:pt x="45" y="45"/>
                  <a:pt x="45" y="45"/>
                </a:cubicBezTo>
                <a:cubicBezTo>
                  <a:pt x="45" y="44"/>
                  <a:pt x="45" y="44"/>
                  <a:pt x="45" y="44"/>
                </a:cubicBezTo>
                <a:cubicBezTo>
                  <a:pt x="46" y="43"/>
                  <a:pt x="46" y="43"/>
                  <a:pt x="46" y="43"/>
                </a:cubicBezTo>
                <a:cubicBezTo>
                  <a:pt x="46" y="42"/>
                  <a:pt x="46" y="42"/>
                  <a:pt x="46" y="42"/>
                </a:cubicBezTo>
                <a:cubicBezTo>
                  <a:pt x="47" y="41"/>
                  <a:pt x="47" y="41"/>
                  <a:pt x="47" y="41"/>
                </a:cubicBezTo>
                <a:cubicBezTo>
                  <a:pt x="47" y="40"/>
                  <a:pt x="47" y="40"/>
                  <a:pt x="47" y="40"/>
                </a:cubicBezTo>
                <a:cubicBezTo>
                  <a:pt x="48" y="40"/>
                  <a:pt x="48" y="40"/>
                  <a:pt x="48" y="40"/>
                </a:cubicBezTo>
                <a:cubicBezTo>
                  <a:pt x="48" y="38"/>
                  <a:pt x="48" y="38"/>
                  <a:pt x="48" y="38"/>
                </a:cubicBezTo>
                <a:cubicBezTo>
                  <a:pt x="49" y="37"/>
                  <a:pt x="49" y="37"/>
                  <a:pt x="49" y="37"/>
                </a:cubicBezTo>
                <a:cubicBezTo>
                  <a:pt x="50" y="36"/>
                  <a:pt x="50" y="36"/>
                  <a:pt x="50" y="36"/>
                </a:cubicBezTo>
                <a:cubicBezTo>
                  <a:pt x="51" y="35"/>
                  <a:pt x="51" y="35"/>
                  <a:pt x="51" y="35"/>
                </a:cubicBezTo>
                <a:cubicBezTo>
                  <a:pt x="52" y="34"/>
                  <a:pt x="52" y="34"/>
                  <a:pt x="52" y="34"/>
                </a:cubicBezTo>
                <a:cubicBezTo>
                  <a:pt x="53" y="33"/>
                  <a:pt x="53" y="33"/>
                  <a:pt x="53" y="33"/>
                </a:cubicBezTo>
                <a:cubicBezTo>
                  <a:pt x="55" y="31"/>
                  <a:pt x="55" y="31"/>
                  <a:pt x="55" y="31"/>
                </a:cubicBezTo>
                <a:cubicBezTo>
                  <a:pt x="56" y="31"/>
                  <a:pt x="56" y="31"/>
                  <a:pt x="56" y="31"/>
                </a:cubicBezTo>
                <a:cubicBezTo>
                  <a:pt x="57" y="30"/>
                  <a:pt x="57" y="30"/>
                  <a:pt x="57" y="30"/>
                </a:cubicBezTo>
                <a:cubicBezTo>
                  <a:pt x="58" y="29"/>
                  <a:pt x="58" y="29"/>
                  <a:pt x="58" y="29"/>
                </a:cubicBezTo>
                <a:cubicBezTo>
                  <a:pt x="59" y="28"/>
                  <a:pt x="59" y="28"/>
                  <a:pt x="59" y="28"/>
                </a:cubicBezTo>
                <a:cubicBezTo>
                  <a:pt x="60" y="28"/>
                  <a:pt x="60" y="28"/>
                  <a:pt x="60" y="28"/>
                </a:cubicBezTo>
                <a:cubicBezTo>
                  <a:pt x="61" y="27"/>
                  <a:pt x="61" y="27"/>
                  <a:pt x="61" y="27"/>
                </a:cubicBezTo>
                <a:cubicBezTo>
                  <a:pt x="63" y="27"/>
                  <a:pt x="63" y="27"/>
                  <a:pt x="63" y="27"/>
                </a:cubicBezTo>
                <a:cubicBezTo>
                  <a:pt x="64" y="26"/>
                  <a:pt x="64" y="26"/>
                  <a:pt x="64" y="26"/>
                </a:cubicBezTo>
                <a:cubicBezTo>
                  <a:pt x="65" y="26"/>
                  <a:pt x="65" y="26"/>
                  <a:pt x="65" y="26"/>
                </a:cubicBezTo>
                <a:cubicBezTo>
                  <a:pt x="67" y="25"/>
                  <a:pt x="67" y="25"/>
                  <a:pt x="67" y="25"/>
                </a:cubicBezTo>
                <a:cubicBezTo>
                  <a:pt x="68" y="25"/>
                  <a:pt x="68" y="25"/>
                  <a:pt x="68" y="25"/>
                </a:cubicBezTo>
                <a:cubicBezTo>
                  <a:pt x="70" y="25"/>
                  <a:pt x="70" y="25"/>
                  <a:pt x="70" y="25"/>
                </a:cubicBezTo>
                <a:cubicBezTo>
                  <a:pt x="71" y="24"/>
                  <a:pt x="71" y="24"/>
                  <a:pt x="71" y="24"/>
                </a:cubicBezTo>
                <a:cubicBezTo>
                  <a:pt x="73" y="24"/>
                  <a:pt x="73" y="24"/>
                  <a:pt x="73" y="24"/>
                </a:cubicBezTo>
                <a:cubicBezTo>
                  <a:pt x="74" y="24"/>
                  <a:pt x="74" y="24"/>
                  <a:pt x="74" y="24"/>
                </a:cubicBezTo>
                <a:cubicBezTo>
                  <a:pt x="76" y="24"/>
                  <a:pt x="76" y="24"/>
                  <a:pt x="76" y="24"/>
                </a:cubicBezTo>
                <a:cubicBezTo>
                  <a:pt x="77" y="24"/>
                  <a:pt x="77" y="24"/>
                  <a:pt x="77" y="24"/>
                </a:cubicBezTo>
                <a:cubicBezTo>
                  <a:pt x="79" y="24"/>
                  <a:pt x="79" y="24"/>
                  <a:pt x="79" y="24"/>
                </a:cubicBezTo>
                <a:cubicBezTo>
                  <a:pt x="80" y="24"/>
                  <a:pt x="80" y="24"/>
                  <a:pt x="80" y="24"/>
                </a:cubicBezTo>
                <a:cubicBezTo>
                  <a:pt x="82" y="24"/>
                  <a:pt x="82" y="24"/>
                  <a:pt x="82" y="24"/>
                </a:cubicBezTo>
                <a:cubicBezTo>
                  <a:pt x="83" y="24"/>
                  <a:pt x="83" y="24"/>
                  <a:pt x="83" y="24"/>
                </a:cubicBezTo>
                <a:cubicBezTo>
                  <a:pt x="85" y="25"/>
                  <a:pt x="85" y="25"/>
                  <a:pt x="85" y="25"/>
                </a:cubicBezTo>
                <a:cubicBezTo>
                  <a:pt x="87" y="25"/>
                  <a:pt x="87" y="25"/>
                  <a:pt x="87" y="25"/>
                </a:cubicBezTo>
                <a:cubicBezTo>
                  <a:pt x="88" y="25"/>
                  <a:pt x="88" y="25"/>
                  <a:pt x="88" y="25"/>
                </a:cubicBezTo>
                <a:cubicBezTo>
                  <a:pt x="90" y="26"/>
                  <a:pt x="90" y="26"/>
                  <a:pt x="90" y="26"/>
                </a:cubicBezTo>
                <a:cubicBezTo>
                  <a:pt x="91" y="26"/>
                  <a:pt x="91" y="26"/>
                  <a:pt x="91" y="26"/>
                </a:cubicBezTo>
                <a:cubicBezTo>
                  <a:pt x="93" y="27"/>
                  <a:pt x="93" y="27"/>
                  <a:pt x="93" y="27"/>
                </a:cubicBezTo>
                <a:cubicBezTo>
                  <a:pt x="94" y="27"/>
                  <a:pt x="94" y="27"/>
                  <a:pt x="94" y="27"/>
                </a:cubicBezTo>
                <a:cubicBezTo>
                  <a:pt x="96" y="28"/>
                  <a:pt x="96" y="28"/>
                  <a:pt x="96" y="28"/>
                </a:cubicBezTo>
                <a:cubicBezTo>
                  <a:pt x="97" y="29"/>
                  <a:pt x="97" y="29"/>
                  <a:pt x="97" y="29"/>
                </a:cubicBezTo>
                <a:cubicBezTo>
                  <a:pt x="98" y="29"/>
                  <a:pt x="98" y="29"/>
                  <a:pt x="98" y="29"/>
                </a:cubicBezTo>
                <a:cubicBezTo>
                  <a:pt x="100" y="30"/>
                  <a:pt x="100" y="30"/>
                  <a:pt x="100" y="30"/>
                </a:cubicBezTo>
                <a:cubicBezTo>
                  <a:pt x="101" y="31"/>
                  <a:pt x="101" y="31"/>
                  <a:pt x="101" y="31"/>
                </a:cubicBezTo>
                <a:cubicBezTo>
                  <a:pt x="101" y="31"/>
                  <a:pt x="101" y="31"/>
                  <a:pt x="101" y="31"/>
                </a:cubicBezTo>
                <a:cubicBezTo>
                  <a:pt x="102" y="32"/>
                  <a:pt x="102" y="32"/>
                  <a:pt x="102" y="32"/>
                </a:cubicBezTo>
                <a:cubicBezTo>
                  <a:pt x="103" y="33"/>
                  <a:pt x="103" y="33"/>
                  <a:pt x="103" y="33"/>
                </a:cubicBezTo>
                <a:cubicBezTo>
                  <a:pt x="104" y="33"/>
                  <a:pt x="104" y="33"/>
                  <a:pt x="104" y="33"/>
                </a:cubicBezTo>
                <a:cubicBezTo>
                  <a:pt x="105" y="34"/>
                  <a:pt x="105" y="34"/>
                  <a:pt x="105" y="34"/>
                </a:cubicBezTo>
                <a:cubicBezTo>
                  <a:pt x="106" y="35"/>
                  <a:pt x="106" y="35"/>
                  <a:pt x="106" y="35"/>
                </a:cubicBezTo>
                <a:cubicBezTo>
                  <a:pt x="106" y="36"/>
                  <a:pt x="106" y="36"/>
                  <a:pt x="106" y="36"/>
                </a:cubicBezTo>
                <a:cubicBezTo>
                  <a:pt x="107" y="37"/>
                  <a:pt x="107" y="37"/>
                  <a:pt x="107" y="37"/>
                </a:cubicBezTo>
                <a:cubicBezTo>
                  <a:pt x="108" y="38"/>
                  <a:pt x="108" y="38"/>
                  <a:pt x="108" y="38"/>
                </a:cubicBezTo>
                <a:cubicBezTo>
                  <a:pt x="108" y="39"/>
                  <a:pt x="108" y="39"/>
                  <a:pt x="108" y="39"/>
                </a:cubicBezTo>
                <a:cubicBezTo>
                  <a:pt x="109" y="40"/>
                  <a:pt x="109" y="40"/>
                  <a:pt x="109" y="40"/>
                </a:cubicBezTo>
                <a:cubicBezTo>
                  <a:pt x="110" y="41"/>
                  <a:pt x="110" y="41"/>
                  <a:pt x="110" y="41"/>
                </a:cubicBezTo>
                <a:cubicBezTo>
                  <a:pt x="110" y="43"/>
                  <a:pt x="110" y="43"/>
                  <a:pt x="110" y="43"/>
                </a:cubicBezTo>
                <a:cubicBezTo>
                  <a:pt x="111" y="44"/>
                  <a:pt x="111" y="44"/>
                  <a:pt x="111" y="44"/>
                </a:cubicBezTo>
                <a:cubicBezTo>
                  <a:pt x="111" y="45"/>
                  <a:pt x="111" y="45"/>
                  <a:pt x="111" y="45"/>
                </a:cubicBezTo>
                <a:cubicBezTo>
                  <a:pt x="112" y="46"/>
                  <a:pt x="112" y="46"/>
                  <a:pt x="112" y="46"/>
                </a:cubicBezTo>
                <a:cubicBezTo>
                  <a:pt x="112" y="47"/>
                  <a:pt x="112" y="47"/>
                  <a:pt x="112" y="47"/>
                </a:cubicBezTo>
                <a:cubicBezTo>
                  <a:pt x="112" y="48"/>
                  <a:pt x="112" y="48"/>
                  <a:pt x="112" y="48"/>
                </a:cubicBezTo>
                <a:cubicBezTo>
                  <a:pt x="112" y="49"/>
                  <a:pt x="112" y="49"/>
                  <a:pt x="112" y="49"/>
                </a:cubicBezTo>
                <a:cubicBezTo>
                  <a:pt x="113" y="51"/>
                  <a:pt x="113" y="51"/>
                  <a:pt x="113" y="51"/>
                </a:cubicBezTo>
                <a:cubicBezTo>
                  <a:pt x="113" y="53"/>
                  <a:pt x="113" y="53"/>
                  <a:pt x="113" y="53"/>
                </a:cubicBezTo>
                <a:cubicBezTo>
                  <a:pt x="113" y="54"/>
                  <a:pt x="113" y="54"/>
                  <a:pt x="113" y="54"/>
                </a:cubicBezTo>
                <a:cubicBezTo>
                  <a:pt x="114" y="55"/>
                  <a:pt x="114" y="55"/>
                  <a:pt x="114" y="55"/>
                </a:cubicBezTo>
                <a:cubicBezTo>
                  <a:pt x="114" y="57"/>
                  <a:pt x="114" y="57"/>
                  <a:pt x="114" y="57"/>
                </a:cubicBezTo>
                <a:cubicBezTo>
                  <a:pt x="114" y="58"/>
                  <a:pt x="114" y="58"/>
                  <a:pt x="114" y="58"/>
                </a:cubicBezTo>
                <a:cubicBezTo>
                  <a:pt x="114" y="58"/>
                  <a:pt x="114" y="58"/>
                  <a:pt x="114" y="58"/>
                </a:cubicBezTo>
                <a:cubicBezTo>
                  <a:pt x="115" y="59"/>
                  <a:pt x="115" y="59"/>
                  <a:pt x="115" y="59"/>
                </a:cubicBezTo>
                <a:cubicBezTo>
                  <a:pt x="115" y="59"/>
                  <a:pt x="115" y="59"/>
                  <a:pt x="115" y="59"/>
                </a:cubicBezTo>
                <a:cubicBezTo>
                  <a:pt x="115" y="60"/>
                  <a:pt x="115" y="60"/>
                  <a:pt x="115" y="60"/>
                </a:cubicBezTo>
                <a:cubicBezTo>
                  <a:pt x="116" y="61"/>
                  <a:pt x="116" y="61"/>
                  <a:pt x="116" y="61"/>
                </a:cubicBezTo>
                <a:cubicBezTo>
                  <a:pt x="116" y="62"/>
                  <a:pt x="116" y="62"/>
                  <a:pt x="116" y="62"/>
                </a:cubicBezTo>
                <a:cubicBezTo>
                  <a:pt x="116" y="63"/>
                  <a:pt x="116" y="63"/>
                  <a:pt x="116" y="63"/>
                </a:cubicBezTo>
                <a:cubicBezTo>
                  <a:pt x="117" y="64"/>
                  <a:pt x="117" y="64"/>
                  <a:pt x="117" y="64"/>
                </a:cubicBezTo>
                <a:cubicBezTo>
                  <a:pt x="117" y="65"/>
                  <a:pt x="117" y="65"/>
                  <a:pt x="117" y="65"/>
                </a:cubicBezTo>
                <a:cubicBezTo>
                  <a:pt x="117" y="65"/>
                  <a:pt x="117" y="65"/>
                  <a:pt x="117" y="65"/>
                </a:cubicBezTo>
                <a:cubicBezTo>
                  <a:pt x="116" y="66"/>
                  <a:pt x="116" y="66"/>
                  <a:pt x="116" y="66"/>
                </a:cubicBezTo>
                <a:cubicBezTo>
                  <a:pt x="116" y="66"/>
                  <a:pt x="116" y="66"/>
                  <a:pt x="116" y="66"/>
                </a:cubicBezTo>
                <a:cubicBezTo>
                  <a:pt x="116" y="67"/>
                  <a:pt x="116" y="67"/>
                  <a:pt x="116" y="67"/>
                </a:cubicBezTo>
                <a:cubicBezTo>
                  <a:pt x="116" y="67"/>
                  <a:pt x="116" y="67"/>
                  <a:pt x="116" y="67"/>
                </a:cubicBezTo>
                <a:cubicBezTo>
                  <a:pt x="117" y="68"/>
                  <a:pt x="117" y="68"/>
                  <a:pt x="117" y="68"/>
                </a:cubicBezTo>
                <a:cubicBezTo>
                  <a:pt x="116" y="69"/>
                  <a:pt x="116" y="69"/>
                  <a:pt x="116" y="69"/>
                </a:cubicBezTo>
                <a:cubicBezTo>
                  <a:pt x="116" y="70"/>
                  <a:pt x="116" y="70"/>
                  <a:pt x="116" y="70"/>
                </a:cubicBezTo>
                <a:cubicBezTo>
                  <a:pt x="116" y="71"/>
                  <a:pt x="116" y="71"/>
                  <a:pt x="116" y="71"/>
                </a:cubicBezTo>
                <a:cubicBezTo>
                  <a:pt x="116" y="71"/>
                  <a:pt x="116" y="71"/>
                  <a:pt x="116" y="71"/>
                </a:cubicBezTo>
                <a:cubicBezTo>
                  <a:pt x="116" y="71"/>
                  <a:pt x="116" y="71"/>
                  <a:pt x="116" y="71"/>
                </a:cubicBezTo>
                <a:cubicBezTo>
                  <a:pt x="117" y="71"/>
                  <a:pt x="117" y="71"/>
                  <a:pt x="117" y="71"/>
                </a:cubicBezTo>
                <a:cubicBezTo>
                  <a:pt x="118" y="74"/>
                  <a:pt x="118" y="74"/>
                  <a:pt x="118" y="74"/>
                </a:cubicBezTo>
                <a:cubicBezTo>
                  <a:pt x="119" y="75"/>
                  <a:pt x="119" y="75"/>
                  <a:pt x="119" y="75"/>
                </a:cubicBezTo>
                <a:cubicBezTo>
                  <a:pt x="119" y="76"/>
                  <a:pt x="119" y="76"/>
                  <a:pt x="119" y="76"/>
                </a:cubicBezTo>
                <a:cubicBezTo>
                  <a:pt x="120" y="77"/>
                  <a:pt x="120" y="77"/>
                  <a:pt x="120" y="77"/>
                </a:cubicBezTo>
                <a:cubicBezTo>
                  <a:pt x="121" y="78"/>
                  <a:pt x="121" y="78"/>
                  <a:pt x="121" y="78"/>
                </a:cubicBezTo>
                <a:cubicBezTo>
                  <a:pt x="121" y="80"/>
                  <a:pt x="121" y="80"/>
                  <a:pt x="121" y="80"/>
                </a:cubicBezTo>
                <a:cubicBezTo>
                  <a:pt x="122" y="81"/>
                  <a:pt x="122" y="81"/>
                  <a:pt x="122" y="81"/>
                </a:cubicBezTo>
                <a:cubicBezTo>
                  <a:pt x="123" y="83"/>
                  <a:pt x="123" y="83"/>
                  <a:pt x="123" y="83"/>
                </a:cubicBezTo>
                <a:cubicBezTo>
                  <a:pt x="123" y="84"/>
                  <a:pt x="123" y="84"/>
                  <a:pt x="123" y="84"/>
                </a:cubicBezTo>
                <a:cubicBezTo>
                  <a:pt x="124" y="85"/>
                  <a:pt x="124" y="85"/>
                  <a:pt x="124" y="85"/>
                </a:cubicBezTo>
                <a:cubicBezTo>
                  <a:pt x="124" y="86"/>
                  <a:pt x="124" y="86"/>
                  <a:pt x="124" y="86"/>
                </a:cubicBezTo>
                <a:cubicBezTo>
                  <a:pt x="125" y="87"/>
                  <a:pt x="125" y="87"/>
                  <a:pt x="125" y="87"/>
                </a:cubicBezTo>
                <a:cubicBezTo>
                  <a:pt x="125" y="88"/>
                  <a:pt x="125" y="88"/>
                  <a:pt x="125" y="88"/>
                </a:cubicBezTo>
                <a:cubicBezTo>
                  <a:pt x="125" y="89"/>
                  <a:pt x="125" y="89"/>
                  <a:pt x="125" y="89"/>
                </a:cubicBezTo>
                <a:cubicBezTo>
                  <a:pt x="125" y="91"/>
                  <a:pt x="125" y="91"/>
                  <a:pt x="125" y="91"/>
                </a:cubicBezTo>
                <a:cubicBezTo>
                  <a:pt x="125" y="93"/>
                  <a:pt x="125" y="93"/>
                  <a:pt x="125" y="93"/>
                </a:cubicBezTo>
                <a:cubicBezTo>
                  <a:pt x="124" y="94"/>
                  <a:pt x="124" y="94"/>
                  <a:pt x="124" y="94"/>
                </a:cubicBezTo>
                <a:lnTo>
                  <a:pt x="124" y="95"/>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7" name="Freeform 117"/>
          <p:cNvSpPr/>
          <p:nvPr/>
        </p:nvSpPr>
        <p:spPr bwMode="auto">
          <a:xfrm>
            <a:off x="2576156" y="2313794"/>
            <a:ext cx="206991" cy="206991"/>
          </a:xfrm>
          <a:custGeom>
            <a:avLst/>
            <a:gdLst>
              <a:gd name="T0" fmla="*/ 30 w 61"/>
              <a:gd name="T1" fmla="*/ 0 h 61"/>
              <a:gd name="T2" fmla="*/ 0 w 61"/>
              <a:gd name="T3" fmla="*/ 31 h 61"/>
              <a:gd name="T4" fmla="*/ 3 w 61"/>
              <a:gd name="T5" fmla="*/ 44 h 61"/>
              <a:gd name="T6" fmla="*/ 7 w 61"/>
              <a:gd name="T7" fmla="*/ 46 h 61"/>
              <a:gd name="T8" fmla="*/ 8 w 61"/>
              <a:gd name="T9" fmla="*/ 42 h 61"/>
              <a:gd name="T10" fmla="*/ 5 w 61"/>
              <a:gd name="T11" fmla="*/ 31 h 61"/>
              <a:gd name="T12" fmla="*/ 30 w 61"/>
              <a:gd name="T13" fmla="*/ 6 h 61"/>
              <a:gd name="T14" fmla="*/ 55 w 61"/>
              <a:gd name="T15" fmla="*/ 31 h 61"/>
              <a:gd name="T16" fmla="*/ 30 w 61"/>
              <a:gd name="T17" fmla="*/ 55 h 61"/>
              <a:gd name="T18" fmla="*/ 25 w 61"/>
              <a:gd name="T19" fmla="*/ 55 h 61"/>
              <a:gd name="T20" fmla="*/ 22 w 61"/>
              <a:gd name="T21" fmla="*/ 57 h 61"/>
              <a:gd name="T22" fmla="*/ 24 w 61"/>
              <a:gd name="T23" fmla="*/ 60 h 61"/>
              <a:gd name="T24" fmla="*/ 30 w 61"/>
              <a:gd name="T25" fmla="*/ 61 h 61"/>
              <a:gd name="T26" fmla="*/ 61 w 61"/>
              <a:gd name="T27" fmla="*/ 31 h 61"/>
              <a:gd name="T28" fmla="*/ 30 w 61"/>
              <a:gd name="T2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61">
                <a:moveTo>
                  <a:pt x="30" y="0"/>
                </a:moveTo>
                <a:cubicBezTo>
                  <a:pt x="14" y="0"/>
                  <a:pt x="0" y="14"/>
                  <a:pt x="0" y="31"/>
                </a:cubicBezTo>
                <a:cubicBezTo>
                  <a:pt x="0" y="35"/>
                  <a:pt x="1" y="40"/>
                  <a:pt x="3" y="44"/>
                </a:cubicBezTo>
                <a:cubicBezTo>
                  <a:pt x="4" y="46"/>
                  <a:pt x="6" y="46"/>
                  <a:pt x="7" y="46"/>
                </a:cubicBezTo>
                <a:cubicBezTo>
                  <a:pt x="8" y="45"/>
                  <a:pt x="9" y="43"/>
                  <a:pt x="8" y="42"/>
                </a:cubicBezTo>
                <a:cubicBezTo>
                  <a:pt x="6" y="38"/>
                  <a:pt x="5" y="35"/>
                  <a:pt x="5" y="31"/>
                </a:cubicBezTo>
                <a:cubicBezTo>
                  <a:pt x="5" y="17"/>
                  <a:pt x="17" y="6"/>
                  <a:pt x="30" y="6"/>
                </a:cubicBezTo>
                <a:cubicBezTo>
                  <a:pt x="44" y="6"/>
                  <a:pt x="55" y="17"/>
                  <a:pt x="55" y="31"/>
                </a:cubicBezTo>
                <a:cubicBezTo>
                  <a:pt x="55" y="44"/>
                  <a:pt x="44" y="55"/>
                  <a:pt x="30" y="55"/>
                </a:cubicBezTo>
                <a:cubicBezTo>
                  <a:pt x="28" y="55"/>
                  <a:pt x="27" y="55"/>
                  <a:pt x="25" y="55"/>
                </a:cubicBezTo>
                <a:cubicBezTo>
                  <a:pt x="23" y="54"/>
                  <a:pt x="22" y="55"/>
                  <a:pt x="22" y="57"/>
                </a:cubicBezTo>
                <a:cubicBezTo>
                  <a:pt x="21" y="58"/>
                  <a:pt x="22" y="60"/>
                  <a:pt x="24" y="60"/>
                </a:cubicBezTo>
                <a:cubicBezTo>
                  <a:pt x="26" y="61"/>
                  <a:pt x="28" y="61"/>
                  <a:pt x="30" y="61"/>
                </a:cubicBezTo>
                <a:cubicBezTo>
                  <a:pt x="47" y="61"/>
                  <a:pt x="61" y="47"/>
                  <a:pt x="61" y="31"/>
                </a:cubicBezTo>
                <a:cubicBezTo>
                  <a:pt x="61" y="14"/>
                  <a:pt x="47" y="0"/>
                  <a:pt x="30" y="0"/>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8" name="Freeform 118"/>
          <p:cNvSpPr/>
          <p:nvPr/>
        </p:nvSpPr>
        <p:spPr bwMode="auto">
          <a:xfrm>
            <a:off x="2580438" y="2382315"/>
            <a:ext cx="134187" cy="252672"/>
          </a:xfrm>
          <a:custGeom>
            <a:avLst/>
            <a:gdLst>
              <a:gd name="T0" fmla="*/ 24 w 40"/>
              <a:gd name="T1" fmla="*/ 18 h 75"/>
              <a:gd name="T2" fmla="*/ 30 w 40"/>
              <a:gd name="T3" fmla="*/ 20 h 75"/>
              <a:gd name="T4" fmla="*/ 40 w 40"/>
              <a:gd name="T5" fmla="*/ 10 h 75"/>
              <a:gd name="T6" fmla="*/ 30 w 40"/>
              <a:gd name="T7" fmla="*/ 0 h 75"/>
              <a:gd name="T8" fmla="*/ 20 w 40"/>
              <a:gd name="T9" fmla="*/ 10 h 75"/>
              <a:gd name="T10" fmla="*/ 21 w 40"/>
              <a:gd name="T11" fmla="*/ 14 h 75"/>
              <a:gd name="T12" fmla="*/ 14 w 40"/>
              <a:gd name="T13" fmla="*/ 23 h 75"/>
              <a:gd name="T14" fmla="*/ 2 w 40"/>
              <a:gd name="T15" fmla="*/ 72 h 75"/>
              <a:gd name="T16" fmla="*/ 5 w 40"/>
              <a:gd name="T17" fmla="*/ 75 h 75"/>
              <a:gd name="T18" fmla="*/ 5 w 40"/>
              <a:gd name="T19" fmla="*/ 75 h 75"/>
              <a:gd name="T20" fmla="*/ 8 w 40"/>
              <a:gd name="T21" fmla="*/ 71 h 75"/>
              <a:gd name="T22" fmla="*/ 18 w 40"/>
              <a:gd name="T23" fmla="*/ 26 h 75"/>
              <a:gd name="T24" fmla="*/ 24 w 40"/>
              <a:gd name="T25" fmla="*/ 1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75">
                <a:moveTo>
                  <a:pt x="24" y="18"/>
                </a:moveTo>
                <a:cubicBezTo>
                  <a:pt x="26" y="19"/>
                  <a:pt x="28" y="20"/>
                  <a:pt x="30" y="20"/>
                </a:cubicBezTo>
                <a:cubicBezTo>
                  <a:pt x="35" y="20"/>
                  <a:pt x="40" y="16"/>
                  <a:pt x="40" y="10"/>
                </a:cubicBezTo>
                <a:cubicBezTo>
                  <a:pt x="40" y="4"/>
                  <a:pt x="35" y="0"/>
                  <a:pt x="30" y="0"/>
                </a:cubicBezTo>
                <a:cubicBezTo>
                  <a:pt x="24" y="0"/>
                  <a:pt x="20" y="4"/>
                  <a:pt x="20" y="10"/>
                </a:cubicBezTo>
                <a:cubicBezTo>
                  <a:pt x="20" y="11"/>
                  <a:pt x="20" y="13"/>
                  <a:pt x="21" y="14"/>
                </a:cubicBezTo>
                <a:cubicBezTo>
                  <a:pt x="18" y="16"/>
                  <a:pt x="16" y="19"/>
                  <a:pt x="14" y="23"/>
                </a:cubicBezTo>
                <a:cubicBezTo>
                  <a:pt x="7" y="32"/>
                  <a:pt x="0" y="49"/>
                  <a:pt x="2" y="72"/>
                </a:cubicBezTo>
                <a:cubicBezTo>
                  <a:pt x="2" y="73"/>
                  <a:pt x="4" y="75"/>
                  <a:pt x="5" y="75"/>
                </a:cubicBezTo>
                <a:cubicBezTo>
                  <a:pt x="5" y="75"/>
                  <a:pt x="5" y="75"/>
                  <a:pt x="5" y="75"/>
                </a:cubicBezTo>
                <a:cubicBezTo>
                  <a:pt x="7" y="75"/>
                  <a:pt x="8" y="73"/>
                  <a:pt x="8" y="71"/>
                </a:cubicBezTo>
                <a:cubicBezTo>
                  <a:pt x="6" y="54"/>
                  <a:pt x="10" y="39"/>
                  <a:pt x="18" y="26"/>
                </a:cubicBezTo>
                <a:cubicBezTo>
                  <a:pt x="20" y="23"/>
                  <a:pt x="22" y="20"/>
                  <a:pt x="24" y="18"/>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9" name="Freeform 119"/>
          <p:cNvSpPr/>
          <p:nvPr/>
        </p:nvSpPr>
        <p:spPr bwMode="auto">
          <a:xfrm>
            <a:off x="2803132" y="2276678"/>
            <a:ext cx="131332" cy="125622"/>
          </a:xfrm>
          <a:custGeom>
            <a:avLst/>
            <a:gdLst>
              <a:gd name="T0" fmla="*/ 20 w 39"/>
              <a:gd name="T1" fmla="*/ 34 h 37"/>
              <a:gd name="T2" fmla="*/ 13 w 39"/>
              <a:gd name="T3" fmla="*/ 32 h 37"/>
              <a:gd name="T4" fmla="*/ 6 w 39"/>
              <a:gd name="T5" fmla="*/ 13 h 37"/>
              <a:gd name="T6" fmla="*/ 25 w 39"/>
              <a:gd name="T7" fmla="*/ 7 h 37"/>
              <a:gd name="T8" fmla="*/ 32 w 39"/>
              <a:gd name="T9" fmla="*/ 25 h 37"/>
              <a:gd name="T10" fmla="*/ 30 w 39"/>
              <a:gd name="T11" fmla="*/ 28 h 37"/>
              <a:gd name="T12" fmla="*/ 31 w 39"/>
              <a:gd name="T13" fmla="*/ 30 h 37"/>
              <a:gd name="T14" fmla="*/ 33 w 39"/>
              <a:gd name="T15" fmla="*/ 30 h 37"/>
              <a:gd name="T16" fmla="*/ 35 w 39"/>
              <a:gd name="T17" fmla="*/ 27 h 37"/>
              <a:gd name="T18" fmla="*/ 27 w 39"/>
              <a:gd name="T19" fmla="*/ 4 h 37"/>
              <a:gd name="T20" fmla="*/ 4 w 39"/>
              <a:gd name="T21" fmla="*/ 12 h 37"/>
              <a:gd name="T22" fmla="*/ 12 w 39"/>
              <a:gd name="T23" fmla="*/ 35 h 37"/>
              <a:gd name="T24" fmla="*/ 20 w 39"/>
              <a:gd name="T25" fmla="*/ 37 h 37"/>
              <a:gd name="T26" fmla="*/ 21 w 39"/>
              <a:gd name="T27" fmla="*/ 35 h 37"/>
              <a:gd name="T28" fmla="*/ 20 w 39"/>
              <a:gd name="T29" fmla="*/ 3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37">
                <a:moveTo>
                  <a:pt x="20" y="34"/>
                </a:moveTo>
                <a:cubicBezTo>
                  <a:pt x="17" y="34"/>
                  <a:pt x="15" y="33"/>
                  <a:pt x="13" y="32"/>
                </a:cubicBezTo>
                <a:cubicBezTo>
                  <a:pt x="6" y="29"/>
                  <a:pt x="3" y="20"/>
                  <a:pt x="6" y="13"/>
                </a:cubicBezTo>
                <a:cubicBezTo>
                  <a:pt x="10" y="6"/>
                  <a:pt x="18" y="3"/>
                  <a:pt x="25" y="7"/>
                </a:cubicBezTo>
                <a:cubicBezTo>
                  <a:pt x="32" y="10"/>
                  <a:pt x="35" y="18"/>
                  <a:pt x="32" y="25"/>
                </a:cubicBezTo>
                <a:cubicBezTo>
                  <a:pt x="32" y="26"/>
                  <a:pt x="31" y="27"/>
                  <a:pt x="30" y="28"/>
                </a:cubicBezTo>
                <a:cubicBezTo>
                  <a:pt x="30" y="29"/>
                  <a:pt x="30" y="30"/>
                  <a:pt x="31" y="30"/>
                </a:cubicBezTo>
                <a:cubicBezTo>
                  <a:pt x="31" y="31"/>
                  <a:pt x="32" y="31"/>
                  <a:pt x="33" y="30"/>
                </a:cubicBezTo>
                <a:cubicBezTo>
                  <a:pt x="33" y="29"/>
                  <a:pt x="34" y="28"/>
                  <a:pt x="35" y="27"/>
                </a:cubicBezTo>
                <a:cubicBezTo>
                  <a:pt x="39" y="18"/>
                  <a:pt x="35" y="8"/>
                  <a:pt x="27" y="4"/>
                </a:cubicBezTo>
                <a:cubicBezTo>
                  <a:pt x="18" y="0"/>
                  <a:pt x="8" y="3"/>
                  <a:pt x="4" y="12"/>
                </a:cubicBezTo>
                <a:cubicBezTo>
                  <a:pt x="0" y="21"/>
                  <a:pt x="3" y="31"/>
                  <a:pt x="12" y="35"/>
                </a:cubicBezTo>
                <a:cubicBezTo>
                  <a:pt x="14" y="36"/>
                  <a:pt x="17" y="37"/>
                  <a:pt x="20" y="37"/>
                </a:cubicBezTo>
                <a:cubicBezTo>
                  <a:pt x="21" y="37"/>
                  <a:pt x="21" y="36"/>
                  <a:pt x="21" y="35"/>
                </a:cubicBezTo>
                <a:cubicBezTo>
                  <a:pt x="21" y="34"/>
                  <a:pt x="20" y="33"/>
                  <a:pt x="20" y="34"/>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20" name="Freeform 120"/>
          <p:cNvSpPr/>
          <p:nvPr/>
        </p:nvSpPr>
        <p:spPr bwMode="auto">
          <a:xfrm>
            <a:off x="2847385" y="2320932"/>
            <a:ext cx="111347" cy="118485"/>
          </a:xfrm>
          <a:custGeom>
            <a:avLst/>
            <a:gdLst>
              <a:gd name="T0" fmla="*/ 32 w 33"/>
              <a:gd name="T1" fmla="*/ 32 h 35"/>
              <a:gd name="T2" fmla="*/ 11 w 33"/>
              <a:gd name="T3" fmla="*/ 16 h 35"/>
              <a:gd name="T4" fmla="*/ 9 w 33"/>
              <a:gd name="T5" fmla="*/ 11 h 35"/>
              <a:gd name="T6" fmla="*/ 11 w 33"/>
              <a:gd name="T7" fmla="*/ 8 h 35"/>
              <a:gd name="T8" fmla="*/ 8 w 33"/>
              <a:gd name="T9" fmla="*/ 1 h 35"/>
              <a:gd name="T10" fmla="*/ 1 w 33"/>
              <a:gd name="T11" fmla="*/ 4 h 35"/>
              <a:gd name="T12" fmla="*/ 4 w 33"/>
              <a:gd name="T13" fmla="*/ 11 h 35"/>
              <a:gd name="T14" fmla="*/ 6 w 33"/>
              <a:gd name="T15" fmla="*/ 12 h 35"/>
              <a:gd name="T16" fmla="*/ 9 w 33"/>
              <a:gd name="T17" fmla="*/ 17 h 35"/>
              <a:gd name="T18" fmla="*/ 31 w 33"/>
              <a:gd name="T19" fmla="*/ 35 h 35"/>
              <a:gd name="T20" fmla="*/ 32 w 33"/>
              <a:gd name="T21" fmla="*/ 34 h 35"/>
              <a:gd name="T22" fmla="*/ 32 w 33"/>
              <a:gd name="T23" fmla="*/ 34 h 35"/>
              <a:gd name="T24" fmla="*/ 32 w 33"/>
              <a:gd name="T25" fmla="*/ 3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5">
                <a:moveTo>
                  <a:pt x="32" y="32"/>
                </a:moveTo>
                <a:cubicBezTo>
                  <a:pt x="23" y="29"/>
                  <a:pt x="16" y="23"/>
                  <a:pt x="11" y="16"/>
                </a:cubicBezTo>
                <a:cubicBezTo>
                  <a:pt x="10" y="14"/>
                  <a:pt x="9" y="12"/>
                  <a:pt x="9" y="11"/>
                </a:cubicBezTo>
                <a:cubicBezTo>
                  <a:pt x="10" y="10"/>
                  <a:pt x="11" y="10"/>
                  <a:pt x="11" y="8"/>
                </a:cubicBezTo>
                <a:cubicBezTo>
                  <a:pt x="12" y="6"/>
                  <a:pt x="11" y="2"/>
                  <a:pt x="8" y="1"/>
                </a:cubicBezTo>
                <a:cubicBezTo>
                  <a:pt x="6" y="0"/>
                  <a:pt x="2" y="1"/>
                  <a:pt x="1" y="4"/>
                </a:cubicBezTo>
                <a:cubicBezTo>
                  <a:pt x="0" y="6"/>
                  <a:pt x="1" y="10"/>
                  <a:pt x="4" y="11"/>
                </a:cubicBezTo>
                <a:cubicBezTo>
                  <a:pt x="4" y="12"/>
                  <a:pt x="5" y="12"/>
                  <a:pt x="6" y="12"/>
                </a:cubicBezTo>
                <a:cubicBezTo>
                  <a:pt x="6" y="13"/>
                  <a:pt x="7" y="15"/>
                  <a:pt x="9" y="17"/>
                </a:cubicBezTo>
                <a:cubicBezTo>
                  <a:pt x="12" y="23"/>
                  <a:pt x="18" y="31"/>
                  <a:pt x="31" y="35"/>
                </a:cubicBezTo>
                <a:cubicBezTo>
                  <a:pt x="31" y="35"/>
                  <a:pt x="32" y="35"/>
                  <a:pt x="32" y="34"/>
                </a:cubicBezTo>
                <a:cubicBezTo>
                  <a:pt x="32" y="34"/>
                  <a:pt x="32" y="34"/>
                  <a:pt x="32" y="34"/>
                </a:cubicBezTo>
                <a:cubicBezTo>
                  <a:pt x="33" y="33"/>
                  <a:pt x="32" y="32"/>
                  <a:pt x="32" y="32"/>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21" name="Freeform 121"/>
          <p:cNvSpPr>
            <a:spLocks noEditPoints="1"/>
          </p:cNvSpPr>
          <p:nvPr/>
        </p:nvSpPr>
        <p:spPr bwMode="auto">
          <a:xfrm>
            <a:off x="4486182" y="2280961"/>
            <a:ext cx="304063" cy="279794"/>
          </a:xfrm>
          <a:custGeom>
            <a:avLst/>
            <a:gdLst>
              <a:gd name="T0" fmla="*/ 86 w 90"/>
              <a:gd name="T1" fmla="*/ 32 h 83"/>
              <a:gd name="T2" fmla="*/ 90 w 90"/>
              <a:gd name="T3" fmla="*/ 32 h 83"/>
              <a:gd name="T4" fmla="*/ 45 w 90"/>
              <a:gd name="T5" fmla="*/ 0 h 83"/>
              <a:gd name="T6" fmla="*/ 0 w 90"/>
              <a:gd name="T7" fmla="*/ 39 h 83"/>
              <a:gd name="T8" fmla="*/ 18 w 90"/>
              <a:gd name="T9" fmla="*/ 69 h 83"/>
              <a:gd name="T10" fmla="*/ 13 w 90"/>
              <a:gd name="T11" fmla="*/ 83 h 83"/>
              <a:gd name="T12" fmla="*/ 29 w 90"/>
              <a:gd name="T13" fmla="*/ 75 h 83"/>
              <a:gd name="T14" fmla="*/ 45 w 90"/>
              <a:gd name="T15" fmla="*/ 77 h 83"/>
              <a:gd name="T16" fmla="*/ 49 w 90"/>
              <a:gd name="T17" fmla="*/ 77 h 83"/>
              <a:gd name="T18" fmla="*/ 48 w 90"/>
              <a:gd name="T19" fmla="*/ 67 h 83"/>
              <a:gd name="T20" fmla="*/ 86 w 90"/>
              <a:gd name="T21" fmla="*/ 32 h 83"/>
              <a:gd name="T22" fmla="*/ 62 w 90"/>
              <a:gd name="T23" fmla="*/ 19 h 83"/>
              <a:gd name="T24" fmla="*/ 67 w 90"/>
              <a:gd name="T25" fmla="*/ 25 h 83"/>
              <a:gd name="T26" fmla="*/ 62 w 90"/>
              <a:gd name="T27" fmla="*/ 31 h 83"/>
              <a:gd name="T28" fmla="*/ 55 w 90"/>
              <a:gd name="T29" fmla="*/ 25 h 83"/>
              <a:gd name="T30" fmla="*/ 62 w 90"/>
              <a:gd name="T31" fmla="*/ 19 h 83"/>
              <a:gd name="T32" fmla="*/ 30 w 90"/>
              <a:gd name="T33" fmla="*/ 31 h 83"/>
              <a:gd name="T34" fmla="*/ 23 w 90"/>
              <a:gd name="T35" fmla="*/ 25 h 83"/>
              <a:gd name="T36" fmla="*/ 30 w 90"/>
              <a:gd name="T37" fmla="*/ 19 h 83"/>
              <a:gd name="T38" fmla="*/ 36 w 90"/>
              <a:gd name="T39" fmla="*/ 25 h 83"/>
              <a:gd name="T40" fmla="*/ 30 w 90"/>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0" h="83">
                <a:moveTo>
                  <a:pt x="86" y="32"/>
                </a:moveTo>
                <a:cubicBezTo>
                  <a:pt x="87" y="32"/>
                  <a:pt x="89" y="32"/>
                  <a:pt x="90" y="32"/>
                </a:cubicBezTo>
                <a:cubicBezTo>
                  <a:pt x="86" y="14"/>
                  <a:pt x="67" y="0"/>
                  <a:pt x="45" y="0"/>
                </a:cubicBezTo>
                <a:cubicBezTo>
                  <a:pt x="20" y="0"/>
                  <a:pt x="0" y="17"/>
                  <a:pt x="0" y="39"/>
                </a:cubicBezTo>
                <a:cubicBezTo>
                  <a:pt x="0" y="51"/>
                  <a:pt x="6" y="61"/>
                  <a:pt x="18" y="69"/>
                </a:cubicBezTo>
                <a:cubicBezTo>
                  <a:pt x="13" y="83"/>
                  <a:pt x="13" y="83"/>
                  <a:pt x="13" y="83"/>
                </a:cubicBezTo>
                <a:cubicBezTo>
                  <a:pt x="29" y="75"/>
                  <a:pt x="29" y="75"/>
                  <a:pt x="29" y="75"/>
                </a:cubicBezTo>
                <a:cubicBezTo>
                  <a:pt x="35" y="76"/>
                  <a:pt x="39" y="77"/>
                  <a:pt x="45" y="77"/>
                </a:cubicBezTo>
                <a:cubicBezTo>
                  <a:pt x="46" y="77"/>
                  <a:pt x="48" y="77"/>
                  <a:pt x="49" y="77"/>
                </a:cubicBezTo>
                <a:cubicBezTo>
                  <a:pt x="48" y="74"/>
                  <a:pt x="48" y="71"/>
                  <a:pt x="48" y="67"/>
                </a:cubicBezTo>
                <a:cubicBezTo>
                  <a:pt x="48" y="48"/>
                  <a:pt x="65" y="32"/>
                  <a:pt x="86" y="32"/>
                </a:cubicBezTo>
                <a:close/>
                <a:moveTo>
                  <a:pt x="62" y="19"/>
                </a:moveTo>
                <a:cubicBezTo>
                  <a:pt x="65" y="19"/>
                  <a:pt x="67" y="22"/>
                  <a:pt x="67" y="25"/>
                </a:cubicBezTo>
                <a:cubicBezTo>
                  <a:pt x="67" y="29"/>
                  <a:pt x="65" y="31"/>
                  <a:pt x="62" y="31"/>
                </a:cubicBezTo>
                <a:cubicBezTo>
                  <a:pt x="58" y="31"/>
                  <a:pt x="55" y="29"/>
                  <a:pt x="55" y="25"/>
                </a:cubicBezTo>
                <a:cubicBezTo>
                  <a:pt x="55" y="22"/>
                  <a:pt x="58" y="19"/>
                  <a:pt x="62" y="19"/>
                </a:cubicBezTo>
                <a:close/>
                <a:moveTo>
                  <a:pt x="30" y="31"/>
                </a:moveTo>
                <a:cubicBezTo>
                  <a:pt x="27" y="31"/>
                  <a:pt x="23" y="29"/>
                  <a:pt x="23" y="25"/>
                </a:cubicBezTo>
                <a:cubicBezTo>
                  <a:pt x="23" y="22"/>
                  <a:pt x="27" y="19"/>
                  <a:pt x="30" y="19"/>
                </a:cubicBezTo>
                <a:cubicBezTo>
                  <a:pt x="33" y="19"/>
                  <a:pt x="36" y="22"/>
                  <a:pt x="36" y="25"/>
                </a:cubicBezTo>
                <a:cubicBezTo>
                  <a:pt x="36" y="29"/>
                  <a:pt x="33" y="31"/>
                  <a:pt x="30" y="31"/>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22" name="Freeform 122"/>
          <p:cNvSpPr>
            <a:spLocks noEditPoints="1"/>
          </p:cNvSpPr>
          <p:nvPr/>
        </p:nvSpPr>
        <p:spPr bwMode="auto">
          <a:xfrm>
            <a:off x="4654630" y="2395163"/>
            <a:ext cx="259809" cy="236969"/>
          </a:xfrm>
          <a:custGeom>
            <a:avLst/>
            <a:gdLst>
              <a:gd name="T0" fmla="*/ 77 w 77"/>
              <a:gd name="T1" fmla="*/ 33 h 70"/>
              <a:gd name="T2" fmla="*/ 39 w 77"/>
              <a:gd name="T3" fmla="*/ 0 h 70"/>
              <a:gd name="T4" fmla="*/ 0 w 77"/>
              <a:gd name="T5" fmla="*/ 33 h 70"/>
              <a:gd name="T6" fmla="*/ 39 w 77"/>
              <a:gd name="T7" fmla="*/ 66 h 70"/>
              <a:gd name="T8" fmla="*/ 52 w 77"/>
              <a:gd name="T9" fmla="*/ 63 h 70"/>
              <a:gd name="T10" fmla="*/ 65 w 77"/>
              <a:gd name="T11" fmla="*/ 70 h 70"/>
              <a:gd name="T12" fmla="*/ 61 w 77"/>
              <a:gd name="T13" fmla="*/ 59 h 70"/>
              <a:gd name="T14" fmla="*/ 77 w 77"/>
              <a:gd name="T15" fmla="*/ 33 h 70"/>
              <a:gd name="T16" fmla="*/ 26 w 77"/>
              <a:gd name="T17" fmla="*/ 27 h 70"/>
              <a:gd name="T18" fmla="*/ 22 w 77"/>
              <a:gd name="T19" fmla="*/ 23 h 70"/>
              <a:gd name="T20" fmla="*/ 26 w 77"/>
              <a:gd name="T21" fmla="*/ 18 h 70"/>
              <a:gd name="T22" fmla="*/ 32 w 77"/>
              <a:gd name="T23" fmla="*/ 23 h 70"/>
              <a:gd name="T24" fmla="*/ 26 w 77"/>
              <a:gd name="T25" fmla="*/ 27 h 70"/>
              <a:gd name="T26" fmla="*/ 51 w 77"/>
              <a:gd name="T27" fmla="*/ 27 h 70"/>
              <a:gd name="T28" fmla="*/ 47 w 77"/>
              <a:gd name="T29" fmla="*/ 23 h 70"/>
              <a:gd name="T30" fmla="*/ 51 w 77"/>
              <a:gd name="T31" fmla="*/ 18 h 70"/>
              <a:gd name="T32" fmla="*/ 57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9" y="0"/>
                </a:cubicBezTo>
                <a:cubicBezTo>
                  <a:pt x="17" y="0"/>
                  <a:pt x="0" y="15"/>
                  <a:pt x="0" y="33"/>
                </a:cubicBezTo>
                <a:cubicBezTo>
                  <a:pt x="0" y="51"/>
                  <a:pt x="17" y="66"/>
                  <a:pt x="39" y="66"/>
                </a:cubicBezTo>
                <a:cubicBezTo>
                  <a:pt x="43" y="66"/>
                  <a:pt x="48" y="65"/>
                  <a:pt x="52" y="63"/>
                </a:cubicBezTo>
                <a:cubicBezTo>
                  <a:pt x="65" y="70"/>
                  <a:pt x="65" y="70"/>
                  <a:pt x="65" y="70"/>
                </a:cubicBezTo>
                <a:cubicBezTo>
                  <a:pt x="61" y="59"/>
                  <a:pt x="61" y="59"/>
                  <a:pt x="61" y="59"/>
                </a:cubicBezTo>
                <a:cubicBezTo>
                  <a:pt x="70" y="52"/>
                  <a:pt x="77" y="43"/>
                  <a:pt x="77" y="33"/>
                </a:cubicBezTo>
                <a:close/>
                <a:moveTo>
                  <a:pt x="26" y="27"/>
                </a:moveTo>
                <a:cubicBezTo>
                  <a:pt x="24" y="27"/>
                  <a:pt x="22" y="25"/>
                  <a:pt x="22" y="23"/>
                </a:cubicBezTo>
                <a:cubicBezTo>
                  <a:pt x="22" y="21"/>
                  <a:pt x="24" y="18"/>
                  <a:pt x="26" y="18"/>
                </a:cubicBezTo>
                <a:cubicBezTo>
                  <a:pt x="30" y="18"/>
                  <a:pt x="32" y="21"/>
                  <a:pt x="32" y="23"/>
                </a:cubicBezTo>
                <a:cubicBezTo>
                  <a:pt x="32" y="25"/>
                  <a:pt x="30" y="27"/>
                  <a:pt x="26" y="27"/>
                </a:cubicBezTo>
                <a:close/>
                <a:moveTo>
                  <a:pt x="51" y="27"/>
                </a:moveTo>
                <a:cubicBezTo>
                  <a:pt x="49" y="27"/>
                  <a:pt x="47" y="25"/>
                  <a:pt x="47" y="23"/>
                </a:cubicBezTo>
                <a:cubicBezTo>
                  <a:pt x="47" y="21"/>
                  <a:pt x="49" y="18"/>
                  <a:pt x="51" y="18"/>
                </a:cubicBezTo>
                <a:cubicBezTo>
                  <a:pt x="55" y="18"/>
                  <a:pt x="57" y="21"/>
                  <a:pt x="57" y="23"/>
                </a:cubicBezTo>
                <a:cubicBezTo>
                  <a:pt x="57" y="25"/>
                  <a:pt x="55" y="27"/>
                  <a:pt x="51" y="27"/>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23" name="Freeform 123"/>
          <p:cNvSpPr>
            <a:spLocks noEditPoints="1"/>
          </p:cNvSpPr>
          <p:nvPr/>
        </p:nvSpPr>
        <p:spPr bwMode="auto">
          <a:xfrm>
            <a:off x="1559760" y="2318077"/>
            <a:ext cx="402561" cy="321193"/>
          </a:xfrm>
          <a:custGeom>
            <a:avLst/>
            <a:gdLst>
              <a:gd name="T0" fmla="*/ 98 w 119"/>
              <a:gd name="T1" fmla="*/ 40 h 95"/>
              <a:gd name="T2" fmla="*/ 95 w 119"/>
              <a:gd name="T3" fmla="*/ 36 h 95"/>
              <a:gd name="T4" fmla="*/ 94 w 119"/>
              <a:gd name="T5" fmla="*/ 22 h 95"/>
              <a:gd name="T6" fmla="*/ 69 w 119"/>
              <a:gd name="T7" fmla="*/ 23 h 95"/>
              <a:gd name="T8" fmla="*/ 65 w 119"/>
              <a:gd name="T9" fmla="*/ 16 h 95"/>
              <a:gd name="T10" fmla="*/ 45 w 119"/>
              <a:gd name="T11" fmla="*/ 6 h 95"/>
              <a:gd name="T12" fmla="*/ 11 w 119"/>
              <a:gd name="T13" fmla="*/ 34 h 95"/>
              <a:gd name="T14" fmla="*/ 1 w 119"/>
              <a:gd name="T15" fmla="*/ 60 h 95"/>
              <a:gd name="T16" fmla="*/ 51 w 119"/>
              <a:gd name="T17" fmla="*/ 93 h 95"/>
              <a:gd name="T18" fmla="*/ 110 w 119"/>
              <a:gd name="T19" fmla="*/ 67 h 95"/>
              <a:gd name="T20" fmla="*/ 98 w 119"/>
              <a:gd name="T21" fmla="*/ 40 h 95"/>
              <a:gd name="T22" fmla="*/ 52 w 119"/>
              <a:gd name="T23" fmla="*/ 86 h 95"/>
              <a:gd name="T24" fmla="*/ 14 w 119"/>
              <a:gd name="T25" fmla="*/ 62 h 95"/>
              <a:gd name="T26" fmla="*/ 52 w 119"/>
              <a:gd name="T27" fmla="*/ 35 h 95"/>
              <a:gd name="T28" fmla="*/ 91 w 119"/>
              <a:gd name="T29" fmla="*/ 57 h 95"/>
              <a:gd name="T30" fmla="*/ 52 w 119"/>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9" h="95">
                <a:moveTo>
                  <a:pt x="98" y="40"/>
                </a:moveTo>
                <a:cubicBezTo>
                  <a:pt x="93" y="39"/>
                  <a:pt x="95" y="36"/>
                  <a:pt x="95" y="36"/>
                </a:cubicBezTo>
                <a:cubicBezTo>
                  <a:pt x="95" y="36"/>
                  <a:pt x="100" y="28"/>
                  <a:pt x="94" y="22"/>
                </a:cubicBezTo>
                <a:cubicBezTo>
                  <a:pt x="87" y="14"/>
                  <a:pt x="69" y="23"/>
                  <a:pt x="69" y="23"/>
                </a:cubicBezTo>
                <a:cubicBezTo>
                  <a:pt x="62" y="25"/>
                  <a:pt x="64" y="22"/>
                  <a:pt x="65" y="16"/>
                </a:cubicBezTo>
                <a:cubicBezTo>
                  <a:pt x="65" y="10"/>
                  <a:pt x="63" y="0"/>
                  <a:pt x="45" y="6"/>
                </a:cubicBezTo>
                <a:cubicBezTo>
                  <a:pt x="26" y="12"/>
                  <a:pt x="11" y="34"/>
                  <a:pt x="11" y="34"/>
                </a:cubicBezTo>
                <a:cubicBezTo>
                  <a:pt x="0" y="49"/>
                  <a:pt x="1" y="60"/>
                  <a:pt x="1" y="60"/>
                </a:cubicBezTo>
                <a:cubicBezTo>
                  <a:pt x="4" y="85"/>
                  <a:pt x="30" y="91"/>
                  <a:pt x="51" y="93"/>
                </a:cubicBezTo>
                <a:cubicBezTo>
                  <a:pt x="72" y="95"/>
                  <a:pt x="102" y="86"/>
                  <a:pt x="110" y="67"/>
                </a:cubicBezTo>
                <a:cubicBezTo>
                  <a:pt x="119" y="48"/>
                  <a:pt x="103" y="41"/>
                  <a:pt x="98" y="40"/>
                </a:cubicBezTo>
                <a:close/>
                <a:moveTo>
                  <a:pt x="52" y="86"/>
                </a:moveTo>
                <a:cubicBezTo>
                  <a:pt x="31" y="87"/>
                  <a:pt x="14" y="76"/>
                  <a:pt x="14" y="62"/>
                </a:cubicBezTo>
                <a:cubicBezTo>
                  <a:pt x="14" y="48"/>
                  <a:pt x="31" y="36"/>
                  <a:pt x="52" y="35"/>
                </a:cubicBezTo>
                <a:cubicBezTo>
                  <a:pt x="74" y="34"/>
                  <a:pt x="91" y="43"/>
                  <a:pt x="91" y="57"/>
                </a:cubicBezTo>
                <a:cubicBezTo>
                  <a:pt x="91" y="72"/>
                  <a:pt x="74" y="85"/>
                  <a:pt x="52" y="86"/>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24" name="Freeform 124"/>
          <p:cNvSpPr>
            <a:spLocks noEditPoints="1"/>
          </p:cNvSpPr>
          <p:nvPr/>
        </p:nvSpPr>
        <p:spPr bwMode="auto">
          <a:xfrm>
            <a:off x="1651121" y="2459401"/>
            <a:ext cx="158456" cy="141325"/>
          </a:xfrm>
          <a:custGeom>
            <a:avLst/>
            <a:gdLst>
              <a:gd name="T0" fmla="*/ 21 w 47"/>
              <a:gd name="T1" fmla="*/ 3 h 42"/>
              <a:gd name="T2" fmla="*/ 2 w 47"/>
              <a:gd name="T3" fmla="*/ 25 h 42"/>
              <a:gd name="T4" fmla="*/ 8 w 47"/>
              <a:gd name="T5" fmla="*/ 35 h 42"/>
              <a:gd name="T6" fmla="*/ 40 w 47"/>
              <a:gd name="T7" fmla="*/ 29 h 42"/>
              <a:gd name="T8" fmla="*/ 21 w 47"/>
              <a:gd name="T9" fmla="*/ 3 h 42"/>
              <a:gd name="T10" fmla="*/ 16 w 47"/>
              <a:gd name="T11" fmla="*/ 31 h 42"/>
              <a:gd name="T12" fmla="*/ 8 w 47"/>
              <a:gd name="T13" fmla="*/ 26 h 42"/>
              <a:gd name="T14" fmla="*/ 15 w 47"/>
              <a:gd name="T15" fmla="*/ 19 h 42"/>
              <a:gd name="T16" fmla="*/ 23 w 47"/>
              <a:gd name="T17" fmla="*/ 24 h 42"/>
              <a:gd name="T18" fmla="*/ 16 w 47"/>
              <a:gd name="T19" fmla="*/ 31 h 42"/>
              <a:gd name="T20" fmla="*/ 28 w 47"/>
              <a:gd name="T21" fmla="*/ 20 h 42"/>
              <a:gd name="T22" fmla="*/ 25 w 47"/>
              <a:gd name="T23" fmla="*/ 20 h 42"/>
              <a:gd name="T24" fmla="*/ 26 w 47"/>
              <a:gd name="T25" fmla="*/ 16 h 42"/>
              <a:gd name="T26" fmla="*/ 30 w 47"/>
              <a:gd name="T27" fmla="*/ 16 h 42"/>
              <a:gd name="T28" fmla="*/ 28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1" y="3"/>
                </a:moveTo>
                <a:cubicBezTo>
                  <a:pt x="0" y="5"/>
                  <a:pt x="2" y="25"/>
                  <a:pt x="2" y="25"/>
                </a:cubicBezTo>
                <a:cubicBezTo>
                  <a:pt x="2" y="25"/>
                  <a:pt x="2" y="32"/>
                  <a:pt x="8" y="35"/>
                </a:cubicBezTo>
                <a:cubicBezTo>
                  <a:pt x="21" y="42"/>
                  <a:pt x="33" y="38"/>
                  <a:pt x="40" y="29"/>
                </a:cubicBezTo>
                <a:cubicBezTo>
                  <a:pt x="47" y="21"/>
                  <a:pt x="43" y="0"/>
                  <a:pt x="21" y="3"/>
                </a:cubicBezTo>
                <a:close/>
                <a:moveTo>
                  <a:pt x="16" y="31"/>
                </a:moveTo>
                <a:cubicBezTo>
                  <a:pt x="12" y="31"/>
                  <a:pt x="8" y="29"/>
                  <a:pt x="8" y="26"/>
                </a:cubicBezTo>
                <a:cubicBezTo>
                  <a:pt x="8" y="22"/>
                  <a:pt x="11" y="19"/>
                  <a:pt x="15" y="19"/>
                </a:cubicBezTo>
                <a:cubicBezTo>
                  <a:pt x="20" y="18"/>
                  <a:pt x="23" y="21"/>
                  <a:pt x="23" y="24"/>
                </a:cubicBezTo>
                <a:cubicBezTo>
                  <a:pt x="23" y="27"/>
                  <a:pt x="20" y="31"/>
                  <a:pt x="16" y="31"/>
                </a:cubicBezTo>
                <a:close/>
                <a:moveTo>
                  <a:pt x="28" y="20"/>
                </a:moveTo>
                <a:cubicBezTo>
                  <a:pt x="27" y="21"/>
                  <a:pt x="25" y="21"/>
                  <a:pt x="25" y="20"/>
                </a:cubicBezTo>
                <a:cubicBezTo>
                  <a:pt x="24" y="19"/>
                  <a:pt x="24" y="17"/>
                  <a:pt x="26" y="16"/>
                </a:cubicBezTo>
                <a:cubicBezTo>
                  <a:pt x="27" y="15"/>
                  <a:pt x="29" y="15"/>
                  <a:pt x="30" y="16"/>
                </a:cubicBezTo>
                <a:cubicBezTo>
                  <a:pt x="30" y="17"/>
                  <a:pt x="30" y="19"/>
                  <a:pt x="28" y="20"/>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25" name="Freeform 125"/>
          <p:cNvSpPr/>
          <p:nvPr/>
        </p:nvSpPr>
        <p:spPr bwMode="auto">
          <a:xfrm>
            <a:off x="1860967" y="2330924"/>
            <a:ext cx="87079" cy="91361"/>
          </a:xfrm>
          <a:custGeom>
            <a:avLst/>
            <a:gdLst>
              <a:gd name="T0" fmla="*/ 20 w 26"/>
              <a:gd name="T1" fmla="*/ 27 h 27"/>
              <a:gd name="T2" fmla="*/ 23 w 26"/>
              <a:gd name="T3" fmla="*/ 24 h 27"/>
              <a:gd name="T4" fmla="*/ 23 w 26"/>
              <a:gd name="T5" fmla="*/ 24 h 27"/>
              <a:gd name="T6" fmla="*/ 4 w 26"/>
              <a:gd name="T7" fmla="*/ 4 h 27"/>
              <a:gd name="T8" fmla="*/ 0 w 26"/>
              <a:gd name="T9" fmla="*/ 8 h 27"/>
              <a:gd name="T10" fmla="*/ 4 w 26"/>
              <a:gd name="T11" fmla="*/ 11 h 27"/>
              <a:gd name="T12" fmla="*/ 16 w 26"/>
              <a:gd name="T13" fmla="*/ 23 h 27"/>
              <a:gd name="T14" fmla="*/ 20 w 26"/>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27">
                <a:moveTo>
                  <a:pt x="20" y="27"/>
                </a:moveTo>
                <a:cubicBezTo>
                  <a:pt x="21" y="27"/>
                  <a:pt x="23" y="26"/>
                  <a:pt x="23" y="24"/>
                </a:cubicBezTo>
                <a:cubicBezTo>
                  <a:pt x="23" y="24"/>
                  <a:pt x="23" y="24"/>
                  <a:pt x="23" y="24"/>
                </a:cubicBezTo>
                <a:cubicBezTo>
                  <a:pt x="26" y="0"/>
                  <a:pt x="4" y="4"/>
                  <a:pt x="4" y="4"/>
                </a:cubicBezTo>
                <a:cubicBezTo>
                  <a:pt x="2" y="4"/>
                  <a:pt x="0" y="6"/>
                  <a:pt x="0" y="8"/>
                </a:cubicBezTo>
                <a:cubicBezTo>
                  <a:pt x="0" y="10"/>
                  <a:pt x="2" y="11"/>
                  <a:pt x="4" y="11"/>
                </a:cubicBezTo>
                <a:cubicBezTo>
                  <a:pt x="19" y="8"/>
                  <a:pt x="16" y="23"/>
                  <a:pt x="16" y="23"/>
                </a:cubicBezTo>
                <a:cubicBezTo>
                  <a:pt x="16" y="25"/>
                  <a:pt x="18" y="27"/>
                  <a:pt x="20" y="27"/>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26" name="Freeform 126"/>
          <p:cNvSpPr/>
          <p:nvPr/>
        </p:nvSpPr>
        <p:spPr bwMode="auto">
          <a:xfrm>
            <a:off x="1843836" y="2276678"/>
            <a:ext cx="182723" cy="169876"/>
          </a:xfrm>
          <a:custGeom>
            <a:avLst/>
            <a:gdLst>
              <a:gd name="T0" fmla="*/ 22 w 54"/>
              <a:gd name="T1" fmla="*/ 2 h 50"/>
              <a:gd name="T2" fmla="*/ 4 w 54"/>
              <a:gd name="T3" fmla="*/ 2 h 50"/>
              <a:gd name="T4" fmla="*/ 4 w 54"/>
              <a:gd name="T5" fmla="*/ 2 h 50"/>
              <a:gd name="T6" fmla="*/ 4 w 54"/>
              <a:gd name="T7" fmla="*/ 2 h 50"/>
              <a:gd name="T8" fmla="*/ 0 w 54"/>
              <a:gd name="T9" fmla="*/ 7 h 50"/>
              <a:gd name="T10" fmla="*/ 5 w 54"/>
              <a:gd name="T11" fmla="*/ 12 h 50"/>
              <a:gd name="T12" fmla="*/ 10 w 54"/>
              <a:gd name="T13" fmla="*/ 11 h 50"/>
              <a:gd name="T14" fmla="*/ 35 w 54"/>
              <a:gd name="T15" fmla="*/ 24 h 50"/>
              <a:gd name="T16" fmla="*/ 37 w 54"/>
              <a:gd name="T17" fmla="*/ 41 h 50"/>
              <a:gd name="T18" fmla="*/ 36 w 54"/>
              <a:gd name="T19" fmla="*/ 46 h 50"/>
              <a:gd name="T20" fmla="*/ 41 w 54"/>
              <a:gd name="T21" fmla="*/ 50 h 50"/>
              <a:gd name="T22" fmla="*/ 46 w 54"/>
              <a:gd name="T23" fmla="*/ 46 h 50"/>
              <a:gd name="T24" fmla="*/ 46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7" y="1"/>
                  <a:pt x="4" y="2"/>
                </a:cubicBezTo>
                <a:cubicBezTo>
                  <a:pt x="4" y="2"/>
                  <a:pt x="4" y="2"/>
                  <a:pt x="4" y="2"/>
                </a:cubicBezTo>
                <a:cubicBezTo>
                  <a:pt x="4" y="2"/>
                  <a:pt x="4" y="2"/>
                  <a:pt x="4" y="2"/>
                </a:cubicBezTo>
                <a:cubicBezTo>
                  <a:pt x="2" y="3"/>
                  <a:pt x="0" y="5"/>
                  <a:pt x="0" y="7"/>
                </a:cubicBezTo>
                <a:cubicBezTo>
                  <a:pt x="0" y="10"/>
                  <a:pt x="2" y="12"/>
                  <a:pt x="5" y="12"/>
                </a:cubicBezTo>
                <a:cubicBezTo>
                  <a:pt x="5" y="12"/>
                  <a:pt x="8" y="12"/>
                  <a:pt x="10" y="11"/>
                </a:cubicBezTo>
                <a:cubicBezTo>
                  <a:pt x="12" y="10"/>
                  <a:pt x="27" y="11"/>
                  <a:pt x="35" y="24"/>
                </a:cubicBezTo>
                <a:cubicBezTo>
                  <a:pt x="39" y="33"/>
                  <a:pt x="37" y="40"/>
                  <a:pt x="37" y="41"/>
                </a:cubicBezTo>
                <a:cubicBezTo>
                  <a:pt x="37" y="41"/>
                  <a:pt x="36" y="43"/>
                  <a:pt x="36" y="46"/>
                </a:cubicBezTo>
                <a:cubicBezTo>
                  <a:pt x="36" y="49"/>
                  <a:pt x="38" y="50"/>
                  <a:pt x="41" y="50"/>
                </a:cubicBezTo>
                <a:cubicBezTo>
                  <a:pt x="43" y="50"/>
                  <a:pt x="45" y="50"/>
                  <a:pt x="46" y="46"/>
                </a:cubicBezTo>
                <a:cubicBezTo>
                  <a:pt x="46" y="46"/>
                  <a:pt x="46" y="46"/>
                  <a:pt x="46" y="46"/>
                </a:cubicBezTo>
                <a:cubicBezTo>
                  <a:pt x="54" y="18"/>
                  <a:pt x="36" y="5"/>
                  <a:pt x="22" y="2"/>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27" name="Oval 127"/>
          <p:cNvSpPr>
            <a:spLocks noChangeArrowheads="1"/>
          </p:cNvSpPr>
          <p:nvPr/>
        </p:nvSpPr>
        <p:spPr bwMode="auto">
          <a:xfrm>
            <a:off x="627587" y="2286671"/>
            <a:ext cx="84224" cy="74231"/>
          </a:xfrm>
          <a:prstGeom prst="ellipse">
            <a:avLst/>
          </a:pr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28" name="Freeform 128"/>
          <p:cNvSpPr/>
          <p:nvPr/>
        </p:nvSpPr>
        <p:spPr bwMode="auto">
          <a:xfrm>
            <a:off x="590471" y="2378033"/>
            <a:ext cx="128477" cy="246962"/>
          </a:xfrm>
          <a:custGeom>
            <a:avLst/>
            <a:gdLst>
              <a:gd name="T0" fmla="*/ 13 w 38"/>
              <a:gd name="T1" fmla="*/ 0 h 73"/>
              <a:gd name="T2" fmla="*/ 6 w 38"/>
              <a:gd name="T3" fmla="*/ 11 h 73"/>
              <a:gd name="T4" fmla="*/ 20 w 38"/>
              <a:gd name="T5" fmla="*/ 20 h 73"/>
              <a:gd name="T6" fmla="*/ 25 w 38"/>
              <a:gd name="T7" fmla="*/ 34 h 73"/>
              <a:gd name="T8" fmla="*/ 0 w 38"/>
              <a:gd name="T9" fmla="*/ 61 h 73"/>
              <a:gd name="T10" fmla="*/ 18 w 38"/>
              <a:gd name="T11" fmla="*/ 73 h 73"/>
              <a:gd name="T12" fmla="*/ 34 w 38"/>
              <a:gd name="T13" fmla="*/ 39 h 73"/>
              <a:gd name="T14" fmla="*/ 32 w 38"/>
              <a:gd name="T15" fmla="*/ 15 h 73"/>
              <a:gd name="T16" fmla="*/ 13 w 38"/>
              <a:gd name="T1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73">
                <a:moveTo>
                  <a:pt x="13" y="0"/>
                </a:moveTo>
                <a:cubicBezTo>
                  <a:pt x="6" y="11"/>
                  <a:pt x="6" y="11"/>
                  <a:pt x="6" y="11"/>
                </a:cubicBezTo>
                <a:cubicBezTo>
                  <a:pt x="20" y="20"/>
                  <a:pt x="20" y="20"/>
                  <a:pt x="20" y="20"/>
                </a:cubicBezTo>
                <a:cubicBezTo>
                  <a:pt x="20" y="20"/>
                  <a:pt x="29" y="25"/>
                  <a:pt x="25" y="34"/>
                </a:cubicBezTo>
                <a:cubicBezTo>
                  <a:pt x="21" y="43"/>
                  <a:pt x="0" y="61"/>
                  <a:pt x="0" y="61"/>
                </a:cubicBezTo>
                <a:cubicBezTo>
                  <a:pt x="18" y="73"/>
                  <a:pt x="18" y="73"/>
                  <a:pt x="18" y="73"/>
                </a:cubicBezTo>
                <a:cubicBezTo>
                  <a:pt x="31" y="45"/>
                  <a:pt x="30" y="49"/>
                  <a:pt x="34" y="39"/>
                </a:cubicBezTo>
                <a:cubicBezTo>
                  <a:pt x="37" y="29"/>
                  <a:pt x="38" y="21"/>
                  <a:pt x="32" y="15"/>
                </a:cubicBezTo>
                <a:cubicBezTo>
                  <a:pt x="25" y="8"/>
                  <a:pt x="24" y="7"/>
                  <a:pt x="13" y="0"/>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29" name="Freeform 129"/>
          <p:cNvSpPr/>
          <p:nvPr/>
        </p:nvSpPr>
        <p:spPr bwMode="auto">
          <a:xfrm>
            <a:off x="687543" y="2259548"/>
            <a:ext cx="368301" cy="409699"/>
          </a:xfrm>
          <a:custGeom>
            <a:avLst/>
            <a:gdLst>
              <a:gd name="T0" fmla="*/ 104 w 109"/>
              <a:gd name="T1" fmla="*/ 31 h 121"/>
              <a:gd name="T2" fmla="*/ 32 w 109"/>
              <a:gd name="T3" fmla="*/ 20 h 121"/>
              <a:gd name="T4" fmla="*/ 36 w 109"/>
              <a:gd name="T5" fmla="*/ 11 h 121"/>
              <a:gd name="T6" fmla="*/ 19 w 109"/>
              <a:gd name="T7" fmla="*/ 6 h 121"/>
              <a:gd name="T8" fmla="*/ 0 w 109"/>
              <a:gd name="T9" fmla="*/ 39 h 121"/>
              <a:gd name="T10" fmla="*/ 12 w 109"/>
              <a:gd name="T11" fmla="*/ 46 h 121"/>
              <a:gd name="T12" fmla="*/ 21 w 109"/>
              <a:gd name="T13" fmla="*/ 36 h 121"/>
              <a:gd name="T14" fmla="*/ 29 w 109"/>
              <a:gd name="T15" fmla="*/ 32 h 121"/>
              <a:gd name="T16" fmla="*/ 15 w 109"/>
              <a:gd name="T17" fmla="*/ 52 h 121"/>
              <a:gd name="T18" fmla="*/ 23 w 109"/>
              <a:gd name="T19" fmla="*/ 58 h 121"/>
              <a:gd name="T20" fmla="*/ 33 w 109"/>
              <a:gd name="T21" fmla="*/ 48 h 121"/>
              <a:gd name="T22" fmla="*/ 39 w 109"/>
              <a:gd name="T23" fmla="*/ 48 h 121"/>
              <a:gd name="T24" fmla="*/ 39 w 109"/>
              <a:gd name="T25" fmla="*/ 58 h 121"/>
              <a:gd name="T26" fmla="*/ 15 w 109"/>
              <a:gd name="T27" fmla="*/ 58 h 121"/>
              <a:gd name="T28" fmla="*/ 15 w 109"/>
              <a:gd name="T29" fmla="*/ 67 h 121"/>
              <a:gd name="T30" fmla="*/ 39 w 109"/>
              <a:gd name="T31" fmla="*/ 67 h 121"/>
              <a:gd name="T32" fmla="*/ 39 w 109"/>
              <a:gd name="T33" fmla="*/ 87 h 121"/>
              <a:gd name="T34" fmla="*/ 38 w 109"/>
              <a:gd name="T35" fmla="*/ 87 h 121"/>
              <a:gd name="T36" fmla="*/ 30 w 109"/>
              <a:gd name="T37" fmla="*/ 84 h 121"/>
              <a:gd name="T38" fmla="*/ 29 w 109"/>
              <a:gd name="T39" fmla="*/ 71 h 121"/>
              <a:gd name="T40" fmla="*/ 13 w 109"/>
              <a:gd name="T41" fmla="*/ 71 h 121"/>
              <a:gd name="T42" fmla="*/ 12 w 109"/>
              <a:gd name="T43" fmla="*/ 72 h 121"/>
              <a:gd name="T44" fmla="*/ 30 w 109"/>
              <a:gd name="T45" fmla="*/ 98 h 121"/>
              <a:gd name="T46" fmla="*/ 70 w 109"/>
              <a:gd name="T47" fmla="*/ 87 h 121"/>
              <a:gd name="T48" fmla="*/ 72 w 109"/>
              <a:gd name="T49" fmla="*/ 96 h 121"/>
              <a:gd name="T50" fmla="*/ 86 w 109"/>
              <a:gd name="T51" fmla="*/ 91 h 121"/>
              <a:gd name="T52" fmla="*/ 77 w 109"/>
              <a:gd name="T53" fmla="*/ 68 h 121"/>
              <a:gd name="T54" fmla="*/ 66 w 109"/>
              <a:gd name="T55" fmla="*/ 72 h 121"/>
              <a:gd name="T56" fmla="*/ 68 w 109"/>
              <a:gd name="T57" fmla="*/ 79 h 121"/>
              <a:gd name="T58" fmla="*/ 58 w 109"/>
              <a:gd name="T59" fmla="*/ 84 h 121"/>
              <a:gd name="T60" fmla="*/ 58 w 109"/>
              <a:gd name="T61" fmla="*/ 67 h 121"/>
              <a:gd name="T62" fmla="*/ 82 w 109"/>
              <a:gd name="T63" fmla="*/ 67 h 121"/>
              <a:gd name="T64" fmla="*/ 82 w 109"/>
              <a:gd name="T65" fmla="*/ 58 h 121"/>
              <a:gd name="T66" fmla="*/ 58 w 109"/>
              <a:gd name="T67" fmla="*/ 58 h 121"/>
              <a:gd name="T68" fmla="*/ 58 w 109"/>
              <a:gd name="T69" fmla="*/ 48 h 121"/>
              <a:gd name="T70" fmla="*/ 82 w 109"/>
              <a:gd name="T71" fmla="*/ 48 h 121"/>
              <a:gd name="T72" fmla="*/ 82 w 109"/>
              <a:gd name="T73" fmla="*/ 39 h 121"/>
              <a:gd name="T74" fmla="*/ 40 w 109"/>
              <a:gd name="T75" fmla="*/ 39 h 121"/>
              <a:gd name="T76" fmla="*/ 46 w 109"/>
              <a:gd name="T77" fmla="*/ 30 h 121"/>
              <a:gd name="T78" fmla="*/ 39 w 109"/>
              <a:gd name="T79" fmla="*/ 28 h 121"/>
              <a:gd name="T80" fmla="*/ 87 w 109"/>
              <a:gd name="T81" fmla="*/ 37 h 121"/>
              <a:gd name="T82" fmla="*/ 87 w 109"/>
              <a:gd name="T83" fmla="*/ 85 h 121"/>
              <a:gd name="T84" fmla="*/ 70 w 109"/>
              <a:gd name="T85" fmla="*/ 101 h 121"/>
              <a:gd name="T86" fmla="*/ 60 w 109"/>
              <a:gd name="T87" fmla="*/ 98 h 121"/>
              <a:gd name="T88" fmla="*/ 57 w 109"/>
              <a:gd name="T89" fmla="*/ 108 h 121"/>
              <a:gd name="T90" fmla="*/ 105 w 109"/>
              <a:gd name="T91" fmla="*/ 87 h 121"/>
              <a:gd name="T92" fmla="*/ 104 w 109"/>
              <a:gd name="T93" fmla="*/ 3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9" h="121">
                <a:moveTo>
                  <a:pt x="104" y="31"/>
                </a:moveTo>
                <a:cubicBezTo>
                  <a:pt x="104" y="31"/>
                  <a:pt x="100" y="0"/>
                  <a:pt x="32" y="20"/>
                </a:cubicBezTo>
                <a:cubicBezTo>
                  <a:pt x="35" y="14"/>
                  <a:pt x="36" y="11"/>
                  <a:pt x="36" y="11"/>
                </a:cubicBezTo>
                <a:cubicBezTo>
                  <a:pt x="19" y="6"/>
                  <a:pt x="19" y="6"/>
                  <a:pt x="19" y="6"/>
                </a:cubicBezTo>
                <a:cubicBezTo>
                  <a:pt x="19" y="6"/>
                  <a:pt x="12" y="29"/>
                  <a:pt x="0" y="39"/>
                </a:cubicBezTo>
                <a:cubicBezTo>
                  <a:pt x="0" y="39"/>
                  <a:pt x="12" y="46"/>
                  <a:pt x="12" y="46"/>
                </a:cubicBezTo>
                <a:cubicBezTo>
                  <a:pt x="15" y="43"/>
                  <a:pt x="18" y="39"/>
                  <a:pt x="21" y="36"/>
                </a:cubicBezTo>
                <a:cubicBezTo>
                  <a:pt x="24" y="35"/>
                  <a:pt x="26" y="33"/>
                  <a:pt x="29" y="32"/>
                </a:cubicBezTo>
                <a:cubicBezTo>
                  <a:pt x="26" y="38"/>
                  <a:pt x="20" y="47"/>
                  <a:pt x="15" y="52"/>
                </a:cubicBezTo>
                <a:cubicBezTo>
                  <a:pt x="23" y="58"/>
                  <a:pt x="23" y="58"/>
                  <a:pt x="23" y="58"/>
                </a:cubicBezTo>
                <a:cubicBezTo>
                  <a:pt x="23" y="58"/>
                  <a:pt x="27" y="54"/>
                  <a:pt x="33" y="48"/>
                </a:cubicBezTo>
                <a:cubicBezTo>
                  <a:pt x="39" y="48"/>
                  <a:pt x="39" y="48"/>
                  <a:pt x="39" y="48"/>
                </a:cubicBezTo>
                <a:cubicBezTo>
                  <a:pt x="39" y="58"/>
                  <a:pt x="39" y="58"/>
                  <a:pt x="39" y="58"/>
                </a:cubicBezTo>
                <a:cubicBezTo>
                  <a:pt x="15" y="58"/>
                  <a:pt x="15" y="58"/>
                  <a:pt x="15" y="58"/>
                </a:cubicBezTo>
                <a:cubicBezTo>
                  <a:pt x="15" y="67"/>
                  <a:pt x="15" y="67"/>
                  <a:pt x="15" y="67"/>
                </a:cubicBezTo>
                <a:cubicBezTo>
                  <a:pt x="39" y="67"/>
                  <a:pt x="39" y="67"/>
                  <a:pt x="39" y="67"/>
                </a:cubicBezTo>
                <a:cubicBezTo>
                  <a:pt x="39" y="87"/>
                  <a:pt x="39" y="87"/>
                  <a:pt x="39" y="87"/>
                </a:cubicBezTo>
                <a:cubicBezTo>
                  <a:pt x="39" y="87"/>
                  <a:pt x="38" y="87"/>
                  <a:pt x="38" y="87"/>
                </a:cubicBezTo>
                <a:cubicBezTo>
                  <a:pt x="35" y="87"/>
                  <a:pt x="31" y="86"/>
                  <a:pt x="30" y="84"/>
                </a:cubicBezTo>
                <a:cubicBezTo>
                  <a:pt x="28" y="81"/>
                  <a:pt x="29" y="75"/>
                  <a:pt x="29" y="71"/>
                </a:cubicBezTo>
                <a:cubicBezTo>
                  <a:pt x="13" y="71"/>
                  <a:pt x="13" y="71"/>
                  <a:pt x="13" y="71"/>
                </a:cubicBezTo>
                <a:cubicBezTo>
                  <a:pt x="12" y="72"/>
                  <a:pt x="12" y="72"/>
                  <a:pt x="12" y="72"/>
                </a:cubicBezTo>
                <a:cubicBezTo>
                  <a:pt x="12" y="72"/>
                  <a:pt x="6" y="99"/>
                  <a:pt x="30" y="98"/>
                </a:cubicBezTo>
                <a:cubicBezTo>
                  <a:pt x="51" y="99"/>
                  <a:pt x="64" y="92"/>
                  <a:pt x="70" y="87"/>
                </a:cubicBezTo>
                <a:cubicBezTo>
                  <a:pt x="72" y="96"/>
                  <a:pt x="72" y="96"/>
                  <a:pt x="72" y="96"/>
                </a:cubicBezTo>
                <a:cubicBezTo>
                  <a:pt x="86" y="91"/>
                  <a:pt x="86" y="91"/>
                  <a:pt x="86" y="91"/>
                </a:cubicBezTo>
                <a:cubicBezTo>
                  <a:pt x="77" y="68"/>
                  <a:pt x="77" y="68"/>
                  <a:pt x="77" y="68"/>
                </a:cubicBezTo>
                <a:cubicBezTo>
                  <a:pt x="66" y="72"/>
                  <a:pt x="66" y="72"/>
                  <a:pt x="66" y="72"/>
                </a:cubicBezTo>
                <a:cubicBezTo>
                  <a:pt x="68" y="79"/>
                  <a:pt x="68" y="79"/>
                  <a:pt x="68" y="79"/>
                </a:cubicBezTo>
                <a:cubicBezTo>
                  <a:pt x="65" y="82"/>
                  <a:pt x="62" y="83"/>
                  <a:pt x="58" y="84"/>
                </a:cubicBezTo>
                <a:cubicBezTo>
                  <a:pt x="58" y="67"/>
                  <a:pt x="58" y="67"/>
                  <a:pt x="58" y="67"/>
                </a:cubicBezTo>
                <a:cubicBezTo>
                  <a:pt x="82" y="67"/>
                  <a:pt x="82" y="67"/>
                  <a:pt x="82" y="67"/>
                </a:cubicBezTo>
                <a:cubicBezTo>
                  <a:pt x="82" y="58"/>
                  <a:pt x="82" y="58"/>
                  <a:pt x="82" y="58"/>
                </a:cubicBezTo>
                <a:cubicBezTo>
                  <a:pt x="58" y="58"/>
                  <a:pt x="58" y="58"/>
                  <a:pt x="58" y="58"/>
                </a:cubicBezTo>
                <a:cubicBezTo>
                  <a:pt x="58" y="48"/>
                  <a:pt x="58" y="48"/>
                  <a:pt x="58" y="48"/>
                </a:cubicBezTo>
                <a:cubicBezTo>
                  <a:pt x="82" y="48"/>
                  <a:pt x="82" y="48"/>
                  <a:pt x="82" y="48"/>
                </a:cubicBezTo>
                <a:cubicBezTo>
                  <a:pt x="82" y="39"/>
                  <a:pt x="82" y="39"/>
                  <a:pt x="82" y="39"/>
                </a:cubicBezTo>
                <a:cubicBezTo>
                  <a:pt x="40" y="39"/>
                  <a:pt x="40" y="39"/>
                  <a:pt x="40" y="39"/>
                </a:cubicBezTo>
                <a:cubicBezTo>
                  <a:pt x="43" y="36"/>
                  <a:pt x="46" y="33"/>
                  <a:pt x="46" y="30"/>
                </a:cubicBezTo>
                <a:cubicBezTo>
                  <a:pt x="39" y="28"/>
                  <a:pt x="39" y="28"/>
                  <a:pt x="39" y="28"/>
                </a:cubicBezTo>
                <a:cubicBezTo>
                  <a:pt x="70" y="17"/>
                  <a:pt x="87" y="19"/>
                  <a:pt x="87" y="37"/>
                </a:cubicBezTo>
                <a:cubicBezTo>
                  <a:pt x="87" y="85"/>
                  <a:pt x="87" y="85"/>
                  <a:pt x="87" y="85"/>
                </a:cubicBezTo>
                <a:cubicBezTo>
                  <a:pt x="87" y="85"/>
                  <a:pt x="89" y="102"/>
                  <a:pt x="70" y="101"/>
                </a:cubicBezTo>
                <a:cubicBezTo>
                  <a:pt x="60" y="98"/>
                  <a:pt x="60" y="98"/>
                  <a:pt x="60" y="98"/>
                </a:cubicBezTo>
                <a:cubicBezTo>
                  <a:pt x="57" y="108"/>
                  <a:pt x="57" y="108"/>
                  <a:pt x="57" y="108"/>
                </a:cubicBezTo>
                <a:cubicBezTo>
                  <a:pt x="57" y="108"/>
                  <a:pt x="101" y="121"/>
                  <a:pt x="105" y="87"/>
                </a:cubicBezTo>
                <a:cubicBezTo>
                  <a:pt x="109" y="53"/>
                  <a:pt x="104" y="31"/>
                  <a:pt x="104" y="31"/>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30" name="Freeform 130"/>
          <p:cNvSpPr>
            <a:spLocks noEditPoints="1"/>
          </p:cNvSpPr>
          <p:nvPr/>
        </p:nvSpPr>
        <p:spPr bwMode="auto">
          <a:xfrm>
            <a:off x="569059" y="3582048"/>
            <a:ext cx="506771" cy="509626"/>
          </a:xfrm>
          <a:custGeom>
            <a:avLst/>
            <a:gdLst>
              <a:gd name="T0" fmla="*/ 0 w 150"/>
              <a:gd name="T1" fmla="*/ 76 h 151"/>
              <a:gd name="T2" fmla="*/ 150 w 150"/>
              <a:gd name="T3" fmla="*/ 76 h 151"/>
              <a:gd name="T4" fmla="*/ 41 w 150"/>
              <a:gd name="T5" fmla="*/ 37 h 151"/>
              <a:gd name="T6" fmla="*/ 41 w 150"/>
              <a:gd name="T7" fmla="*/ 53 h 151"/>
              <a:gd name="T8" fmla="*/ 41 w 150"/>
              <a:gd name="T9" fmla="*/ 37 h 151"/>
              <a:gd name="T10" fmla="*/ 37 w 150"/>
              <a:gd name="T11" fmla="*/ 113 h 151"/>
              <a:gd name="T12" fmla="*/ 42 w 150"/>
              <a:gd name="T13" fmla="*/ 83 h 151"/>
              <a:gd name="T14" fmla="*/ 27 w 150"/>
              <a:gd name="T15" fmla="*/ 66 h 151"/>
              <a:gd name="T16" fmla="*/ 47 w 150"/>
              <a:gd name="T17" fmla="*/ 69 h 151"/>
              <a:gd name="T18" fmla="*/ 126 w 150"/>
              <a:gd name="T19" fmla="*/ 97 h 151"/>
              <a:gd name="T20" fmla="*/ 91 w 150"/>
              <a:gd name="T21" fmla="*/ 106 h 151"/>
              <a:gd name="T22" fmla="*/ 109 w 150"/>
              <a:gd name="T23" fmla="*/ 96 h 151"/>
              <a:gd name="T24" fmla="*/ 74 w 150"/>
              <a:gd name="T25" fmla="*/ 52 h 151"/>
              <a:gd name="T26" fmla="*/ 76 w 150"/>
              <a:gd name="T27" fmla="*/ 59 h 151"/>
              <a:gd name="T28" fmla="*/ 105 w 150"/>
              <a:gd name="T29" fmla="*/ 67 h 151"/>
              <a:gd name="T30" fmla="*/ 89 w 150"/>
              <a:gd name="T31" fmla="*/ 75 h 151"/>
              <a:gd name="T32" fmla="*/ 105 w 150"/>
              <a:gd name="T33" fmla="*/ 79 h 151"/>
              <a:gd name="T34" fmla="*/ 89 w 150"/>
              <a:gd name="T35" fmla="*/ 95 h 151"/>
              <a:gd name="T36" fmla="*/ 96 w 150"/>
              <a:gd name="T37" fmla="*/ 85 h 151"/>
              <a:gd name="T38" fmla="*/ 111 w 150"/>
              <a:gd name="T39" fmla="*/ 100 h 151"/>
              <a:gd name="T40" fmla="*/ 99 w 150"/>
              <a:gd name="T41" fmla="*/ 97 h 151"/>
              <a:gd name="T42" fmla="*/ 54 w 150"/>
              <a:gd name="T43" fmla="*/ 84 h 151"/>
              <a:gd name="T44" fmla="*/ 67 w 150"/>
              <a:gd name="T45" fmla="*/ 83 h 151"/>
              <a:gd name="T46" fmla="*/ 73 w 150"/>
              <a:gd name="T47" fmla="*/ 96 h 151"/>
              <a:gd name="T48" fmla="*/ 73 w 150"/>
              <a:gd name="T49" fmla="*/ 79 h 151"/>
              <a:gd name="T50" fmla="*/ 53 w 150"/>
              <a:gd name="T51" fmla="*/ 75 h 151"/>
              <a:gd name="T52" fmla="*/ 73 w 150"/>
              <a:gd name="T53" fmla="*/ 67 h 151"/>
              <a:gd name="T54" fmla="*/ 62 w 150"/>
              <a:gd name="T55" fmla="*/ 75 h 151"/>
              <a:gd name="T56" fmla="*/ 67 w 150"/>
              <a:gd name="T57" fmla="*/ 55 h 151"/>
              <a:gd name="T58" fmla="*/ 54 w 150"/>
              <a:gd name="T59" fmla="*/ 66 h 151"/>
              <a:gd name="T60" fmla="*/ 60 w 150"/>
              <a:gd name="T61" fmla="*/ 35 h 151"/>
              <a:gd name="T62" fmla="*/ 69 w 150"/>
              <a:gd name="T63" fmla="*/ 45 h 151"/>
              <a:gd name="T64" fmla="*/ 126 w 150"/>
              <a:gd name="T65" fmla="*/ 9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0" h="151">
                <a:moveTo>
                  <a:pt x="75" y="0"/>
                </a:moveTo>
                <a:cubicBezTo>
                  <a:pt x="34" y="0"/>
                  <a:pt x="0" y="34"/>
                  <a:pt x="0" y="76"/>
                </a:cubicBezTo>
                <a:cubicBezTo>
                  <a:pt x="0" y="117"/>
                  <a:pt x="34" y="151"/>
                  <a:pt x="75" y="151"/>
                </a:cubicBezTo>
                <a:cubicBezTo>
                  <a:pt x="117" y="151"/>
                  <a:pt x="150" y="117"/>
                  <a:pt x="150" y="76"/>
                </a:cubicBezTo>
                <a:cubicBezTo>
                  <a:pt x="150" y="34"/>
                  <a:pt x="117" y="0"/>
                  <a:pt x="75" y="0"/>
                </a:cubicBezTo>
                <a:close/>
                <a:moveTo>
                  <a:pt x="41" y="37"/>
                </a:moveTo>
                <a:cubicBezTo>
                  <a:pt x="46" y="37"/>
                  <a:pt x="50" y="40"/>
                  <a:pt x="50" y="45"/>
                </a:cubicBezTo>
                <a:cubicBezTo>
                  <a:pt x="50" y="50"/>
                  <a:pt x="46" y="53"/>
                  <a:pt x="41" y="53"/>
                </a:cubicBezTo>
                <a:cubicBezTo>
                  <a:pt x="35" y="53"/>
                  <a:pt x="31" y="50"/>
                  <a:pt x="31" y="45"/>
                </a:cubicBezTo>
                <a:cubicBezTo>
                  <a:pt x="31" y="40"/>
                  <a:pt x="35" y="37"/>
                  <a:pt x="41" y="37"/>
                </a:cubicBezTo>
                <a:close/>
                <a:moveTo>
                  <a:pt x="48" y="87"/>
                </a:moveTo>
                <a:cubicBezTo>
                  <a:pt x="46" y="95"/>
                  <a:pt x="47" y="92"/>
                  <a:pt x="37" y="113"/>
                </a:cubicBezTo>
                <a:cubicBezTo>
                  <a:pt x="23" y="104"/>
                  <a:pt x="23" y="104"/>
                  <a:pt x="23" y="104"/>
                </a:cubicBezTo>
                <a:cubicBezTo>
                  <a:pt x="23" y="104"/>
                  <a:pt x="38" y="90"/>
                  <a:pt x="42" y="83"/>
                </a:cubicBezTo>
                <a:cubicBezTo>
                  <a:pt x="45" y="76"/>
                  <a:pt x="38" y="73"/>
                  <a:pt x="38" y="73"/>
                </a:cubicBezTo>
                <a:cubicBezTo>
                  <a:pt x="27" y="66"/>
                  <a:pt x="27" y="66"/>
                  <a:pt x="27" y="66"/>
                </a:cubicBezTo>
                <a:cubicBezTo>
                  <a:pt x="33" y="57"/>
                  <a:pt x="33" y="57"/>
                  <a:pt x="33" y="57"/>
                </a:cubicBezTo>
                <a:cubicBezTo>
                  <a:pt x="41" y="63"/>
                  <a:pt x="42" y="63"/>
                  <a:pt x="47" y="69"/>
                </a:cubicBezTo>
                <a:cubicBezTo>
                  <a:pt x="52" y="73"/>
                  <a:pt x="51" y="79"/>
                  <a:pt x="48" y="87"/>
                </a:cubicBezTo>
                <a:close/>
                <a:moveTo>
                  <a:pt x="126" y="97"/>
                </a:moveTo>
                <a:cubicBezTo>
                  <a:pt x="123" y="123"/>
                  <a:pt x="89" y="113"/>
                  <a:pt x="89" y="113"/>
                </a:cubicBezTo>
                <a:cubicBezTo>
                  <a:pt x="91" y="106"/>
                  <a:pt x="91" y="106"/>
                  <a:pt x="91" y="106"/>
                </a:cubicBezTo>
                <a:cubicBezTo>
                  <a:pt x="98" y="108"/>
                  <a:pt x="98" y="108"/>
                  <a:pt x="98" y="108"/>
                </a:cubicBezTo>
                <a:cubicBezTo>
                  <a:pt x="112" y="109"/>
                  <a:pt x="109" y="96"/>
                  <a:pt x="109" y="96"/>
                </a:cubicBezTo>
                <a:cubicBezTo>
                  <a:pt x="109" y="59"/>
                  <a:pt x="109" y="59"/>
                  <a:pt x="109" y="59"/>
                </a:cubicBezTo>
                <a:cubicBezTo>
                  <a:pt x="109" y="45"/>
                  <a:pt x="98" y="44"/>
                  <a:pt x="74" y="52"/>
                </a:cubicBezTo>
                <a:cubicBezTo>
                  <a:pt x="80" y="53"/>
                  <a:pt x="80" y="53"/>
                  <a:pt x="80" y="53"/>
                </a:cubicBezTo>
                <a:cubicBezTo>
                  <a:pt x="79" y="54"/>
                  <a:pt x="78" y="59"/>
                  <a:pt x="76" y="59"/>
                </a:cubicBezTo>
                <a:cubicBezTo>
                  <a:pt x="105" y="59"/>
                  <a:pt x="105" y="59"/>
                  <a:pt x="105" y="59"/>
                </a:cubicBezTo>
                <a:cubicBezTo>
                  <a:pt x="105" y="67"/>
                  <a:pt x="105" y="67"/>
                  <a:pt x="105" y="67"/>
                </a:cubicBezTo>
                <a:cubicBezTo>
                  <a:pt x="89" y="67"/>
                  <a:pt x="89" y="67"/>
                  <a:pt x="89" y="67"/>
                </a:cubicBezTo>
                <a:cubicBezTo>
                  <a:pt x="89" y="75"/>
                  <a:pt x="89" y="75"/>
                  <a:pt x="89" y="75"/>
                </a:cubicBezTo>
                <a:cubicBezTo>
                  <a:pt x="105" y="75"/>
                  <a:pt x="105" y="75"/>
                  <a:pt x="105" y="75"/>
                </a:cubicBezTo>
                <a:cubicBezTo>
                  <a:pt x="105" y="79"/>
                  <a:pt x="105" y="79"/>
                  <a:pt x="105" y="79"/>
                </a:cubicBezTo>
                <a:cubicBezTo>
                  <a:pt x="89" y="79"/>
                  <a:pt x="89" y="79"/>
                  <a:pt x="89" y="79"/>
                </a:cubicBezTo>
                <a:cubicBezTo>
                  <a:pt x="89" y="95"/>
                  <a:pt x="89" y="95"/>
                  <a:pt x="89" y="95"/>
                </a:cubicBezTo>
                <a:cubicBezTo>
                  <a:pt x="89" y="94"/>
                  <a:pt x="95" y="93"/>
                  <a:pt x="97" y="91"/>
                </a:cubicBezTo>
                <a:cubicBezTo>
                  <a:pt x="96" y="85"/>
                  <a:pt x="96" y="85"/>
                  <a:pt x="96" y="85"/>
                </a:cubicBezTo>
                <a:cubicBezTo>
                  <a:pt x="104" y="83"/>
                  <a:pt x="104" y="83"/>
                  <a:pt x="104" y="83"/>
                </a:cubicBezTo>
                <a:cubicBezTo>
                  <a:pt x="111" y="100"/>
                  <a:pt x="111" y="100"/>
                  <a:pt x="111" y="100"/>
                </a:cubicBezTo>
                <a:cubicBezTo>
                  <a:pt x="101" y="104"/>
                  <a:pt x="101" y="104"/>
                  <a:pt x="101" y="104"/>
                </a:cubicBezTo>
                <a:cubicBezTo>
                  <a:pt x="99" y="97"/>
                  <a:pt x="99" y="97"/>
                  <a:pt x="99" y="97"/>
                </a:cubicBezTo>
                <a:cubicBezTo>
                  <a:pt x="94" y="101"/>
                  <a:pt x="85" y="106"/>
                  <a:pt x="68" y="106"/>
                </a:cubicBezTo>
                <a:cubicBezTo>
                  <a:pt x="50" y="106"/>
                  <a:pt x="54" y="84"/>
                  <a:pt x="54" y="84"/>
                </a:cubicBezTo>
                <a:cubicBezTo>
                  <a:pt x="55" y="83"/>
                  <a:pt x="55" y="83"/>
                  <a:pt x="55" y="83"/>
                </a:cubicBezTo>
                <a:cubicBezTo>
                  <a:pt x="67" y="83"/>
                  <a:pt x="67" y="83"/>
                  <a:pt x="67" y="83"/>
                </a:cubicBezTo>
                <a:cubicBezTo>
                  <a:pt x="67" y="87"/>
                  <a:pt x="66" y="91"/>
                  <a:pt x="68" y="93"/>
                </a:cubicBezTo>
                <a:cubicBezTo>
                  <a:pt x="69" y="95"/>
                  <a:pt x="71" y="96"/>
                  <a:pt x="73" y="96"/>
                </a:cubicBezTo>
                <a:cubicBezTo>
                  <a:pt x="74" y="96"/>
                  <a:pt x="73" y="97"/>
                  <a:pt x="73" y="97"/>
                </a:cubicBezTo>
                <a:cubicBezTo>
                  <a:pt x="73" y="79"/>
                  <a:pt x="73" y="79"/>
                  <a:pt x="73" y="79"/>
                </a:cubicBezTo>
                <a:cubicBezTo>
                  <a:pt x="53" y="79"/>
                  <a:pt x="53" y="79"/>
                  <a:pt x="53" y="79"/>
                </a:cubicBezTo>
                <a:cubicBezTo>
                  <a:pt x="53" y="75"/>
                  <a:pt x="53" y="75"/>
                  <a:pt x="53" y="75"/>
                </a:cubicBezTo>
                <a:cubicBezTo>
                  <a:pt x="73" y="75"/>
                  <a:pt x="73" y="75"/>
                  <a:pt x="73" y="75"/>
                </a:cubicBezTo>
                <a:cubicBezTo>
                  <a:pt x="73" y="67"/>
                  <a:pt x="73" y="67"/>
                  <a:pt x="73" y="67"/>
                </a:cubicBezTo>
                <a:cubicBezTo>
                  <a:pt x="70" y="67"/>
                  <a:pt x="70" y="67"/>
                  <a:pt x="70" y="67"/>
                </a:cubicBezTo>
                <a:cubicBezTo>
                  <a:pt x="66" y="71"/>
                  <a:pt x="62" y="75"/>
                  <a:pt x="62" y="75"/>
                </a:cubicBezTo>
                <a:cubicBezTo>
                  <a:pt x="57" y="70"/>
                  <a:pt x="57" y="70"/>
                  <a:pt x="57" y="70"/>
                </a:cubicBezTo>
                <a:cubicBezTo>
                  <a:pt x="61" y="66"/>
                  <a:pt x="65" y="60"/>
                  <a:pt x="67" y="55"/>
                </a:cubicBezTo>
                <a:cubicBezTo>
                  <a:pt x="65" y="56"/>
                  <a:pt x="63" y="57"/>
                  <a:pt x="61" y="58"/>
                </a:cubicBezTo>
                <a:cubicBezTo>
                  <a:pt x="59" y="60"/>
                  <a:pt x="57" y="63"/>
                  <a:pt x="54" y="66"/>
                </a:cubicBezTo>
                <a:cubicBezTo>
                  <a:pt x="54" y="66"/>
                  <a:pt x="45" y="60"/>
                  <a:pt x="45" y="60"/>
                </a:cubicBezTo>
                <a:cubicBezTo>
                  <a:pt x="54" y="52"/>
                  <a:pt x="60" y="35"/>
                  <a:pt x="60" y="35"/>
                </a:cubicBezTo>
                <a:cubicBezTo>
                  <a:pt x="73" y="39"/>
                  <a:pt x="73" y="39"/>
                  <a:pt x="73" y="39"/>
                </a:cubicBezTo>
                <a:cubicBezTo>
                  <a:pt x="73" y="39"/>
                  <a:pt x="72" y="41"/>
                  <a:pt x="69" y="45"/>
                </a:cubicBezTo>
                <a:cubicBezTo>
                  <a:pt x="122" y="30"/>
                  <a:pt x="125" y="54"/>
                  <a:pt x="125" y="54"/>
                </a:cubicBezTo>
                <a:cubicBezTo>
                  <a:pt x="125" y="54"/>
                  <a:pt x="129" y="71"/>
                  <a:pt x="126" y="97"/>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31" name="Rectangle 131"/>
          <p:cNvSpPr>
            <a:spLocks noChangeArrowheads="1"/>
          </p:cNvSpPr>
          <p:nvPr/>
        </p:nvSpPr>
        <p:spPr bwMode="auto">
          <a:xfrm>
            <a:off x="7488467" y="2298092"/>
            <a:ext cx="341178" cy="41399"/>
          </a:xfrm>
          <a:prstGeom prst="rect">
            <a:avLst/>
          </a:pr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32" name="Freeform 132"/>
          <p:cNvSpPr>
            <a:spLocks noEditPoints="1"/>
          </p:cNvSpPr>
          <p:nvPr/>
        </p:nvSpPr>
        <p:spPr bwMode="auto">
          <a:xfrm>
            <a:off x="7518445" y="2376606"/>
            <a:ext cx="281222" cy="151317"/>
          </a:xfrm>
          <a:custGeom>
            <a:avLst/>
            <a:gdLst>
              <a:gd name="T0" fmla="*/ 197 w 197"/>
              <a:gd name="T1" fmla="*/ 106 h 106"/>
              <a:gd name="T2" fmla="*/ 197 w 197"/>
              <a:gd name="T3" fmla="*/ 0 h 106"/>
              <a:gd name="T4" fmla="*/ 0 w 197"/>
              <a:gd name="T5" fmla="*/ 0 h 106"/>
              <a:gd name="T6" fmla="*/ 0 w 197"/>
              <a:gd name="T7" fmla="*/ 106 h 106"/>
              <a:gd name="T8" fmla="*/ 197 w 197"/>
              <a:gd name="T9" fmla="*/ 106 h 106"/>
              <a:gd name="T10" fmla="*/ 28 w 197"/>
              <a:gd name="T11" fmla="*/ 28 h 106"/>
              <a:gd name="T12" fmla="*/ 168 w 197"/>
              <a:gd name="T13" fmla="*/ 28 h 106"/>
              <a:gd name="T14" fmla="*/ 168 w 197"/>
              <a:gd name="T15" fmla="*/ 78 h 106"/>
              <a:gd name="T16" fmla="*/ 28 w 197"/>
              <a:gd name="T17" fmla="*/ 78 h 106"/>
              <a:gd name="T18" fmla="*/ 28 w 197"/>
              <a:gd name="T19" fmla="*/ 2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06">
                <a:moveTo>
                  <a:pt x="197" y="106"/>
                </a:moveTo>
                <a:lnTo>
                  <a:pt x="197" y="0"/>
                </a:lnTo>
                <a:lnTo>
                  <a:pt x="0" y="0"/>
                </a:lnTo>
                <a:lnTo>
                  <a:pt x="0" y="106"/>
                </a:lnTo>
                <a:lnTo>
                  <a:pt x="197" y="106"/>
                </a:lnTo>
                <a:close/>
                <a:moveTo>
                  <a:pt x="28" y="28"/>
                </a:moveTo>
                <a:lnTo>
                  <a:pt x="168" y="28"/>
                </a:lnTo>
                <a:lnTo>
                  <a:pt x="168" y="78"/>
                </a:lnTo>
                <a:lnTo>
                  <a:pt x="28" y="78"/>
                </a:lnTo>
                <a:lnTo>
                  <a:pt x="28" y="28"/>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33" name="Freeform 133"/>
          <p:cNvSpPr/>
          <p:nvPr/>
        </p:nvSpPr>
        <p:spPr bwMode="auto">
          <a:xfrm>
            <a:off x="7481329" y="2535060"/>
            <a:ext cx="358309" cy="114202"/>
          </a:xfrm>
          <a:custGeom>
            <a:avLst/>
            <a:gdLst>
              <a:gd name="T0" fmla="*/ 76 w 106"/>
              <a:gd name="T1" fmla="*/ 23 h 34"/>
              <a:gd name="T2" fmla="*/ 86 w 106"/>
              <a:gd name="T3" fmla="*/ 4 h 34"/>
              <a:gd name="T4" fmla="*/ 74 w 106"/>
              <a:gd name="T5" fmla="*/ 0 h 34"/>
              <a:gd name="T6" fmla="*/ 63 w 106"/>
              <a:gd name="T7" fmla="*/ 23 h 34"/>
              <a:gd name="T8" fmla="*/ 42 w 106"/>
              <a:gd name="T9" fmla="*/ 23 h 34"/>
              <a:gd name="T10" fmla="*/ 30 w 106"/>
              <a:gd name="T11" fmla="*/ 0 h 34"/>
              <a:gd name="T12" fmla="*/ 19 w 106"/>
              <a:gd name="T13" fmla="*/ 4 h 34"/>
              <a:gd name="T14" fmla="*/ 30 w 106"/>
              <a:gd name="T15" fmla="*/ 23 h 34"/>
              <a:gd name="T16" fmla="*/ 0 w 106"/>
              <a:gd name="T17" fmla="*/ 23 h 34"/>
              <a:gd name="T18" fmla="*/ 0 w 106"/>
              <a:gd name="T19" fmla="*/ 34 h 34"/>
              <a:gd name="T20" fmla="*/ 106 w 106"/>
              <a:gd name="T21" fmla="*/ 34 h 34"/>
              <a:gd name="T22" fmla="*/ 106 w 106"/>
              <a:gd name="T23" fmla="*/ 23 h 34"/>
              <a:gd name="T24" fmla="*/ 76 w 106"/>
              <a:gd name="T25"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34">
                <a:moveTo>
                  <a:pt x="76" y="23"/>
                </a:moveTo>
                <a:cubicBezTo>
                  <a:pt x="80" y="18"/>
                  <a:pt x="83" y="11"/>
                  <a:pt x="86" y="4"/>
                </a:cubicBezTo>
                <a:cubicBezTo>
                  <a:pt x="74" y="0"/>
                  <a:pt x="74" y="0"/>
                  <a:pt x="74" y="0"/>
                </a:cubicBezTo>
                <a:cubicBezTo>
                  <a:pt x="71" y="8"/>
                  <a:pt x="67" y="16"/>
                  <a:pt x="63" y="23"/>
                </a:cubicBezTo>
                <a:cubicBezTo>
                  <a:pt x="42" y="23"/>
                  <a:pt x="42" y="23"/>
                  <a:pt x="42" y="23"/>
                </a:cubicBezTo>
                <a:cubicBezTo>
                  <a:pt x="39" y="14"/>
                  <a:pt x="35" y="6"/>
                  <a:pt x="30" y="0"/>
                </a:cubicBezTo>
                <a:cubicBezTo>
                  <a:pt x="19" y="4"/>
                  <a:pt x="19" y="4"/>
                  <a:pt x="19" y="4"/>
                </a:cubicBezTo>
                <a:cubicBezTo>
                  <a:pt x="24" y="11"/>
                  <a:pt x="28" y="17"/>
                  <a:pt x="30" y="23"/>
                </a:cubicBezTo>
                <a:cubicBezTo>
                  <a:pt x="0" y="23"/>
                  <a:pt x="0" y="23"/>
                  <a:pt x="0" y="23"/>
                </a:cubicBezTo>
                <a:cubicBezTo>
                  <a:pt x="0" y="34"/>
                  <a:pt x="0" y="34"/>
                  <a:pt x="0" y="34"/>
                </a:cubicBezTo>
                <a:cubicBezTo>
                  <a:pt x="106" y="34"/>
                  <a:pt x="106" y="34"/>
                  <a:pt x="106" y="34"/>
                </a:cubicBezTo>
                <a:cubicBezTo>
                  <a:pt x="106" y="23"/>
                  <a:pt x="106" y="23"/>
                  <a:pt x="106" y="23"/>
                </a:cubicBezTo>
                <a:lnTo>
                  <a:pt x="76" y="23"/>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34" name="Freeform 134"/>
          <p:cNvSpPr/>
          <p:nvPr/>
        </p:nvSpPr>
        <p:spPr bwMode="auto">
          <a:xfrm>
            <a:off x="8514856" y="2295237"/>
            <a:ext cx="244107" cy="259809"/>
          </a:xfrm>
          <a:custGeom>
            <a:avLst/>
            <a:gdLst>
              <a:gd name="T0" fmla="*/ 0 w 72"/>
              <a:gd name="T1" fmla="*/ 19 h 77"/>
              <a:gd name="T2" fmla="*/ 0 w 72"/>
              <a:gd name="T3" fmla="*/ 21 h 77"/>
              <a:gd name="T4" fmla="*/ 34 w 72"/>
              <a:gd name="T5" fmla="*/ 74 h 77"/>
              <a:gd name="T6" fmla="*/ 28 w 72"/>
              <a:gd name="T7" fmla="*/ 51 h 77"/>
              <a:gd name="T8" fmla="*/ 37 w 72"/>
              <a:gd name="T9" fmla="*/ 23 h 77"/>
              <a:gd name="T10" fmla="*/ 45 w 72"/>
              <a:gd name="T11" fmla="*/ 51 h 77"/>
              <a:gd name="T12" fmla="*/ 38 w 72"/>
              <a:gd name="T13" fmla="*/ 77 h 77"/>
              <a:gd name="T14" fmla="*/ 39 w 72"/>
              <a:gd name="T15" fmla="*/ 77 h 77"/>
              <a:gd name="T16" fmla="*/ 72 w 72"/>
              <a:gd name="T17" fmla="*/ 21 h 77"/>
              <a:gd name="T18" fmla="*/ 72 w 72"/>
              <a:gd name="T19" fmla="*/ 0 h 77"/>
              <a:gd name="T20" fmla="*/ 36 w 72"/>
              <a:gd name="T21" fmla="*/ 23 h 77"/>
              <a:gd name="T22" fmla="*/ 1 w 72"/>
              <a:gd name="T23" fmla="*/ 0 h 77"/>
              <a:gd name="T24" fmla="*/ 0 w 72"/>
              <a:gd name="T25" fmla="*/ 1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77">
                <a:moveTo>
                  <a:pt x="0" y="19"/>
                </a:moveTo>
                <a:cubicBezTo>
                  <a:pt x="0" y="21"/>
                  <a:pt x="0" y="21"/>
                  <a:pt x="0" y="21"/>
                </a:cubicBezTo>
                <a:cubicBezTo>
                  <a:pt x="4" y="46"/>
                  <a:pt x="14" y="64"/>
                  <a:pt x="34" y="74"/>
                </a:cubicBezTo>
                <a:cubicBezTo>
                  <a:pt x="30" y="67"/>
                  <a:pt x="28" y="60"/>
                  <a:pt x="28" y="51"/>
                </a:cubicBezTo>
                <a:cubicBezTo>
                  <a:pt x="28" y="41"/>
                  <a:pt x="31" y="31"/>
                  <a:pt x="37" y="23"/>
                </a:cubicBezTo>
                <a:cubicBezTo>
                  <a:pt x="42" y="31"/>
                  <a:pt x="45" y="41"/>
                  <a:pt x="45" y="51"/>
                </a:cubicBezTo>
                <a:cubicBezTo>
                  <a:pt x="45" y="61"/>
                  <a:pt x="43" y="69"/>
                  <a:pt x="38" y="77"/>
                </a:cubicBezTo>
                <a:cubicBezTo>
                  <a:pt x="39" y="77"/>
                  <a:pt x="38" y="77"/>
                  <a:pt x="39" y="77"/>
                </a:cubicBezTo>
                <a:cubicBezTo>
                  <a:pt x="60" y="64"/>
                  <a:pt x="68" y="46"/>
                  <a:pt x="72" y="21"/>
                </a:cubicBezTo>
                <a:cubicBezTo>
                  <a:pt x="72" y="0"/>
                  <a:pt x="72" y="0"/>
                  <a:pt x="72" y="0"/>
                </a:cubicBezTo>
                <a:cubicBezTo>
                  <a:pt x="56" y="1"/>
                  <a:pt x="44" y="10"/>
                  <a:pt x="36" y="23"/>
                </a:cubicBezTo>
                <a:cubicBezTo>
                  <a:pt x="28" y="11"/>
                  <a:pt x="16" y="2"/>
                  <a:pt x="1" y="0"/>
                </a:cubicBezTo>
                <a:cubicBezTo>
                  <a:pt x="1" y="3"/>
                  <a:pt x="0" y="18"/>
                  <a:pt x="0" y="19"/>
                </a:cubicBezTo>
                <a:close/>
              </a:path>
            </a:pathLst>
          </a:custGeom>
          <a:solidFill>
            <a:srgbClr val="FC621E"/>
          </a:solidFill>
          <a:ln w="0" cap="sq">
            <a:no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sp>
        <p:nvSpPr>
          <p:cNvPr id="135" name="Freeform 135"/>
          <p:cNvSpPr/>
          <p:nvPr/>
        </p:nvSpPr>
        <p:spPr bwMode="auto">
          <a:xfrm>
            <a:off x="8826056" y="2295237"/>
            <a:ext cx="138470" cy="252672"/>
          </a:xfrm>
          <a:custGeom>
            <a:avLst/>
            <a:gdLst>
              <a:gd name="T0" fmla="*/ 0 w 41"/>
              <a:gd name="T1" fmla="*/ 18 h 75"/>
              <a:gd name="T2" fmla="*/ 0 w 41"/>
              <a:gd name="T3" fmla="*/ 21 h 75"/>
              <a:gd name="T4" fmla="*/ 34 w 41"/>
              <a:gd name="T5" fmla="*/ 75 h 75"/>
              <a:gd name="T6" fmla="*/ 41 w 41"/>
              <a:gd name="T7" fmla="*/ 51 h 75"/>
              <a:gd name="T8" fmla="*/ 0 w 41"/>
              <a:gd name="T9" fmla="*/ 0 h 75"/>
              <a:gd name="T10" fmla="*/ 0 w 41"/>
              <a:gd name="T11" fmla="*/ 18 h 75"/>
            </a:gdLst>
            <a:ahLst/>
            <a:cxnLst>
              <a:cxn ang="0">
                <a:pos x="T0" y="T1"/>
              </a:cxn>
              <a:cxn ang="0">
                <a:pos x="T2" y="T3"/>
              </a:cxn>
              <a:cxn ang="0">
                <a:pos x="T4" y="T5"/>
              </a:cxn>
              <a:cxn ang="0">
                <a:pos x="T6" y="T7"/>
              </a:cxn>
              <a:cxn ang="0">
                <a:pos x="T8" y="T9"/>
              </a:cxn>
              <a:cxn ang="0">
                <a:pos x="T10" y="T11"/>
              </a:cxn>
            </a:cxnLst>
            <a:rect l="0" t="0" r="r" b="b"/>
            <a:pathLst>
              <a:path w="41" h="75">
                <a:moveTo>
                  <a:pt x="0" y="18"/>
                </a:moveTo>
                <a:cubicBezTo>
                  <a:pt x="0" y="21"/>
                  <a:pt x="0" y="21"/>
                  <a:pt x="0" y="21"/>
                </a:cubicBezTo>
                <a:cubicBezTo>
                  <a:pt x="0" y="47"/>
                  <a:pt x="13" y="65"/>
                  <a:pt x="34" y="75"/>
                </a:cubicBezTo>
                <a:cubicBezTo>
                  <a:pt x="38" y="68"/>
                  <a:pt x="41" y="60"/>
                  <a:pt x="41" y="51"/>
                </a:cubicBezTo>
                <a:cubicBezTo>
                  <a:pt x="41" y="26"/>
                  <a:pt x="20" y="5"/>
                  <a:pt x="0" y="0"/>
                </a:cubicBezTo>
                <a:cubicBezTo>
                  <a:pt x="0" y="5"/>
                  <a:pt x="0" y="11"/>
                  <a:pt x="0" y="18"/>
                </a:cubicBezTo>
                <a:close/>
              </a:path>
            </a:pathLst>
          </a:custGeom>
          <a:solidFill>
            <a:srgbClr val="FC621E"/>
          </a:solidFill>
          <a:ln w="0" cap="sq">
            <a:no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sp>
        <p:nvSpPr>
          <p:cNvPr id="136" name="Freeform 136"/>
          <p:cNvSpPr/>
          <p:nvPr/>
        </p:nvSpPr>
        <p:spPr bwMode="auto">
          <a:xfrm>
            <a:off x="8322141" y="2295237"/>
            <a:ext cx="138470" cy="262664"/>
          </a:xfrm>
          <a:custGeom>
            <a:avLst/>
            <a:gdLst>
              <a:gd name="T0" fmla="*/ 41 w 41"/>
              <a:gd name="T1" fmla="*/ 22 h 78"/>
              <a:gd name="T2" fmla="*/ 41 w 41"/>
              <a:gd name="T3" fmla="*/ 0 h 78"/>
              <a:gd name="T4" fmla="*/ 0 w 41"/>
              <a:gd name="T5" fmla="*/ 51 h 78"/>
              <a:gd name="T6" fmla="*/ 7 w 41"/>
              <a:gd name="T7" fmla="*/ 78 h 78"/>
              <a:gd name="T8" fmla="*/ 41 w 41"/>
              <a:gd name="T9" fmla="*/ 22 h 78"/>
            </a:gdLst>
            <a:ahLst/>
            <a:cxnLst>
              <a:cxn ang="0">
                <a:pos x="T0" y="T1"/>
              </a:cxn>
              <a:cxn ang="0">
                <a:pos x="T2" y="T3"/>
              </a:cxn>
              <a:cxn ang="0">
                <a:pos x="T4" y="T5"/>
              </a:cxn>
              <a:cxn ang="0">
                <a:pos x="T6" y="T7"/>
              </a:cxn>
              <a:cxn ang="0">
                <a:pos x="T8" y="T9"/>
              </a:cxn>
            </a:cxnLst>
            <a:rect l="0" t="0" r="r" b="b"/>
            <a:pathLst>
              <a:path w="41" h="78">
                <a:moveTo>
                  <a:pt x="41" y="22"/>
                </a:moveTo>
                <a:cubicBezTo>
                  <a:pt x="41" y="0"/>
                  <a:pt x="41" y="0"/>
                  <a:pt x="41" y="0"/>
                </a:cubicBezTo>
                <a:cubicBezTo>
                  <a:pt x="17" y="5"/>
                  <a:pt x="0" y="26"/>
                  <a:pt x="0" y="51"/>
                </a:cubicBezTo>
                <a:cubicBezTo>
                  <a:pt x="0" y="61"/>
                  <a:pt x="2" y="70"/>
                  <a:pt x="7" y="78"/>
                </a:cubicBezTo>
                <a:cubicBezTo>
                  <a:pt x="30" y="66"/>
                  <a:pt x="41" y="47"/>
                  <a:pt x="41" y="22"/>
                </a:cubicBezTo>
                <a:close/>
              </a:path>
            </a:pathLst>
          </a:custGeom>
          <a:solidFill>
            <a:srgbClr val="FC621E"/>
          </a:solidFill>
          <a:ln w="0" cap="sq">
            <a:no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sp>
        <p:nvSpPr>
          <p:cNvPr id="137" name="Freeform 137"/>
          <p:cNvSpPr/>
          <p:nvPr/>
        </p:nvSpPr>
        <p:spPr bwMode="auto">
          <a:xfrm>
            <a:off x="8380669" y="2463684"/>
            <a:ext cx="229832" cy="182723"/>
          </a:xfrm>
          <a:custGeom>
            <a:avLst/>
            <a:gdLst>
              <a:gd name="T0" fmla="*/ 34 w 68"/>
              <a:gd name="T1" fmla="*/ 0 h 54"/>
              <a:gd name="T2" fmla="*/ 0 w 68"/>
              <a:gd name="T3" fmla="*/ 40 h 54"/>
              <a:gd name="T4" fmla="*/ 34 w 68"/>
              <a:gd name="T5" fmla="*/ 54 h 54"/>
              <a:gd name="T6" fmla="*/ 68 w 68"/>
              <a:gd name="T7" fmla="*/ 40 h 54"/>
              <a:gd name="T8" fmla="*/ 34 w 68"/>
              <a:gd name="T9" fmla="*/ 0 h 54"/>
            </a:gdLst>
            <a:ahLst/>
            <a:cxnLst>
              <a:cxn ang="0">
                <a:pos x="T0" y="T1"/>
              </a:cxn>
              <a:cxn ang="0">
                <a:pos x="T2" y="T3"/>
              </a:cxn>
              <a:cxn ang="0">
                <a:pos x="T4" y="T5"/>
              </a:cxn>
              <a:cxn ang="0">
                <a:pos x="T6" y="T7"/>
              </a:cxn>
              <a:cxn ang="0">
                <a:pos x="T8" y="T9"/>
              </a:cxn>
            </a:cxnLst>
            <a:rect l="0" t="0" r="r" b="b"/>
            <a:pathLst>
              <a:path w="68" h="54">
                <a:moveTo>
                  <a:pt x="34" y="0"/>
                </a:moveTo>
                <a:cubicBezTo>
                  <a:pt x="28" y="17"/>
                  <a:pt x="16" y="30"/>
                  <a:pt x="0" y="40"/>
                </a:cubicBezTo>
                <a:cubicBezTo>
                  <a:pt x="9" y="48"/>
                  <a:pt x="21" y="54"/>
                  <a:pt x="34" y="54"/>
                </a:cubicBezTo>
                <a:cubicBezTo>
                  <a:pt x="47" y="54"/>
                  <a:pt x="59" y="49"/>
                  <a:pt x="68" y="40"/>
                </a:cubicBezTo>
                <a:cubicBezTo>
                  <a:pt x="52" y="31"/>
                  <a:pt x="42" y="18"/>
                  <a:pt x="34" y="0"/>
                </a:cubicBezTo>
                <a:close/>
              </a:path>
            </a:pathLst>
          </a:custGeom>
          <a:solidFill>
            <a:srgbClr val="FC621E"/>
          </a:solidFill>
          <a:ln w="0" cap="sq">
            <a:no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sp>
        <p:nvSpPr>
          <p:cNvPr id="138" name="Freeform 138"/>
          <p:cNvSpPr/>
          <p:nvPr/>
        </p:nvSpPr>
        <p:spPr bwMode="auto">
          <a:xfrm>
            <a:off x="8667601" y="2460829"/>
            <a:ext cx="232687" cy="185578"/>
          </a:xfrm>
          <a:custGeom>
            <a:avLst/>
            <a:gdLst>
              <a:gd name="T0" fmla="*/ 36 w 69"/>
              <a:gd name="T1" fmla="*/ 0 h 55"/>
              <a:gd name="T2" fmla="*/ 0 w 69"/>
              <a:gd name="T3" fmla="*/ 41 h 55"/>
              <a:gd name="T4" fmla="*/ 34 w 69"/>
              <a:gd name="T5" fmla="*/ 55 h 55"/>
              <a:gd name="T6" fmla="*/ 69 w 69"/>
              <a:gd name="T7" fmla="*/ 40 h 55"/>
              <a:gd name="T8" fmla="*/ 36 w 69"/>
              <a:gd name="T9" fmla="*/ 0 h 55"/>
            </a:gdLst>
            <a:ahLst/>
            <a:cxnLst>
              <a:cxn ang="0">
                <a:pos x="T0" y="T1"/>
              </a:cxn>
              <a:cxn ang="0">
                <a:pos x="T2" y="T3"/>
              </a:cxn>
              <a:cxn ang="0">
                <a:pos x="T4" y="T5"/>
              </a:cxn>
              <a:cxn ang="0">
                <a:pos x="T6" y="T7"/>
              </a:cxn>
              <a:cxn ang="0">
                <a:pos x="T8" y="T9"/>
              </a:cxn>
            </a:cxnLst>
            <a:rect l="0" t="0" r="r" b="b"/>
            <a:pathLst>
              <a:path w="69" h="55">
                <a:moveTo>
                  <a:pt x="36" y="0"/>
                </a:moveTo>
                <a:cubicBezTo>
                  <a:pt x="29" y="17"/>
                  <a:pt x="17" y="31"/>
                  <a:pt x="0" y="41"/>
                </a:cubicBezTo>
                <a:cubicBezTo>
                  <a:pt x="9" y="50"/>
                  <a:pt x="21" y="55"/>
                  <a:pt x="34" y="55"/>
                </a:cubicBezTo>
                <a:cubicBezTo>
                  <a:pt x="47" y="55"/>
                  <a:pt x="60" y="49"/>
                  <a:pt x="69" y="40"/>
                </a:cubicBezTo>
                <a:cubicBezTo>
                  <a:pt x="54" y="31"/>
                  <a:pt x="43" y="17"/>
                  <a:pt x="36" y="0"/>
                </a:cubicBezTo>
                <a:close/>
              </a:path>
            </a:pathLst>
          </a:custGeom>
          <a:solidFill>
            <a:srgbClr val="FC621E"/>
          </a:solidFill>
          <a:ln w="0" cap="sq">
            <a:no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sp>
        <p:nvSpPr>
          <p:cNvPr id="139" name="Freeform 139"/>
          <p:cNvSpPr/>
          <p:nvPr/>
        </p:nvSpPr>
        <p:spPr bwMode="auto">
          <a:xfrm>
            <a:off x="8516693" y="3670555"/>
            <a:ext cx="215556" cy="239824"/>
          </a:xfrm>
          <a:custGeom>
            <a:avLst/>
            <a:gdLst>
              <a:gd name="T0" fmla="*/ 0 w 64"/>
              <a:gd name="T1" fmla="*/ 17 h 71"/>
              <a:gd name="T2" fmla="*/ 0 w 64"/>
              <a:gd name="T3" fmla="*/ 20 h 71"/>
              <a:gd name="T4" fmla="*/ 30 w 64"/>
              <a:gd name="T5" fmla="*/ 68 h 71"/>
              <a:gd name="T6" fmla="*/ 25 w 64"/>
              <a:gd name="T7" fmla="*/ 47 h 71"/>
              <a:gd name="T8" fmla="*/ 33 w 64"/>
              <a:gd name="T9" fmla="*/ 21 h 71"/>
              <a:gd name="T10" fmla="*/ 40 w 64"/>
              <a:gd name="T11" fmla="*/ 47 h 71"/>
              <a:gd name="T12" fmla="*/ 34 w 64"/>
              <a:gd name="T13" fmla="*/ 71 h 71"/>
              <a:gd name="T14" fmla="*/ 34 w 64"/>
              <a:gd name="T15" fmla="*/ 71 h 71"/>
              <a:gd name="T16" fmla="*/ 64 w 64"/>
              <a:gd name="T17" fmla="*/ 20 h 71"/>
              <a:gd name="T18" fmla="*/ 64 w 64"/>
              <a:gd name="T19" fmla="*/ 0 h 71"/>
              <a:gd name="T20" fmla="*/ 31 w 64"/>
              <a:gd name="T21" fmla="*/ 21 h 71"/>
              <a:gd name="T22" fmla="*/ 0 w 64"/>
              <a:gd name="T23" fmla="*/ 0 h 71"/>
              <a:gd name="T24" fmla="*/ 0 w 64"/>
              <a:gd name="T25" fmla="*/ 1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71">
                <a:moveTo>
                  <a:pt x="0" y="17"/>
                </a:moveTo>
                <a:cubicBezTo>
                  <a:pt x="0" y="20"/>
                  <a:pt x="0" y="20"/>
                  <a:pt x="0" y="20"/>
                </a:cubicBezTo>
                <a:cubicBezTo>
                  <a:pt x="4" y="43"/>
                  <a:pt x="13" y="59"/>
                  <a:pt x="30" y="68"/>
                </a:cubicBezTo>
                <a:cubicBezTo>
                  <a:pt x="27" y="62"/>
                  <a:pt x="25" y="55"/>
                  <a:pt x="25" y="47"/>
                </a:cubicBezTo>
                <a:cubicBezTo>
                  <a:pt x="25" y="38"/>
                  <a:pt x="28" y="29"/>
                  <a:pt x="33" y="21"/>
                </a:cubicBezTo>
                <a:cubicBezTo>
                  <a:pt x="38" y="29"/>
                  <a:pt x="40" y="38"/>
                  <a:pt x="40" y="47"/>
                </a:cubicBezTo>
                <a:cubicBezTo>
                  <a:pt x="40" y="56"/>
                  <a:pt x="38" y="64"/>
                  <a:pt x="34" y="71"/>
                </a:cubicBezTo>
                <a:cubicBezTo>
                  <a:pt x="35" y="71"/>
                  <a:pt x="34" y="71"/>
                  <a:pt x="34" y="71"/>
                </a:cubicBezTo>
                <a:cubicBezTo>
                  <a:pt x="54" y="59"/>
                  <a:pt x="60" y="42"/>
                  <a:pt x="64" y="20"/>
                </a:cubicBezTo>
                <a:cubicBezTo>
                  <a:pt x="64" y="0"/>
                  <a:pt x="64" y="0"/>
                  <a:pt x="64" y="0"/>
                </a:cubicBezTo>
                <a:cubicBezTo>
                  <a:pt x="52" y="1"/>
                  <a:pt x="39" y="9"/>
                  <a:pt x="31" y="21"/>
                </a:cubicBezTo>
                <a:cubicBezTo>
                  <a:pt x="24" y="10"/>
                  <a:pt x="14" y="2"/>
                  <a:pt x="0" y="0"/>
                </a:cubicBezTo>
                <a:cubicBezTo>
                  <a:pt x="0" y="3"/>
                  <a:pt x="0" y="16"/>
                  <a:pt x="0" y="17"/>
                </a:cubicBezTo>
                <a:close/>
              </a:path>
            </a:pathLst>
          </a:custGeom>
          <a:solidFill>
            <a:srgbClr val="FC621E"/>
          </a:solidFill>
          <a:ln w="0" cap="sq">
            <a:no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sp>
        <p:nvSpPr>
          <p:cNvPr id="140" name="Freeform 140"/>
          <p:cNvSpPr/>
          <p:nvPr/>
        </p:nvSpPr>
        <p:spPr bwMode="auto">
          <a:xfrm>
            <a:off x="8800771" y="3670555"/>
            <a:ext cx="124195" cy="232687"/>
          </a:xfrm>
          <a:custGeom>
            <a:avLst/>
            <a:gdLst>
              <a:gd name="T0" fmla="*/ 0 w 37"/>
              <a:gd name="T1" fmla="*/ 16 h 69"/>
              <a:gd name="T2" fmla="*/ 0 w 37"/>
              <a:gd name="T3" fmla="*/ 19 h 69"/>
              <a:gd name="T4" fmla="*/ 31 w 37"/>
              <a:gd name="T5" fmla="*/ 69 h 69"/>
              <a:gd name="T6" fmla="*/ 37 w 37"/>
              <a:gd name="T7" fmla="*/ 47 h 69"/>
              <a:gd name="T8" fmla="*/ 0 w 37"/>
              <a:gd name="T9" fmla="*/ 0 h 69"/>
              <a:gd name="T10" fmla="*/ 0 w 37"/>
              <a:gd name="T11" fmla="*/ 16 h 69"/>
            </a:gdLst>
            <a:ahLst/>
            <a:cxnLst>
              <a:cxn ang="0">
                <a:pos x="T0" y="T1"/>
              </a:cxn>
              <a:cxn ang="0">
                <a:pos x="T2" y="T3"/>
              </a:cxn>
              <a:cxn ang="0">
                <a:pos x="T4" y="T5"/>
              </a:cxn>
              <a:cxn ang="0">
                <a:pos x="T6" y="T7"/>
              </a:cxn>
              <a:cxn ang="0">
                <a:pos x="T8" y="T9"/>
              </a:cxn>
              <a:cxn ang="0">
                <a:pos x="T10" y="T11"/>
              </a:cxn>
            </a:cxnLst>
            <a:rect l="0" t="0" r="r" b="b"/>
            <a:pathLst>
              <a:path w="37" h="69">
                <a:moveTo>
                  <a:pt x="0" y="16"/>
                </a:moveTo>
                <a:cubicBezTo>
                  <a:pt x="0" y="19"/>
                  <a:pt x="0" y="19"/>
                  <a:pt x="0" y="19"/>
                </a:cubicBezTo>
                <a:cubicBezTo>
                  <a:pt x="0" y="43"/>
                  <a:pt x="11" y="60"/>
                  <a:pt x="31" y="69"/>
                </a:cubicBezTo>
                <a:cubicBezTo>
                  <a:pt x="35" y="63"/>
                  <a:pt x="37" y="55"/>
                  <a:pt x="37" y="47"/>
                </a:cubicBezTo>
                <a:cubicBezTo>
                  <a:pt x="37" y="24"/>
                  <a:pt x="20" y="5"/>
                  <a:pt x="0" y="0"/>
                </a:cubicBezTo>
                <a:cubicBezTo>
                  <a:pt x="0" y="4"/>
                  <a:pt x="0" y="10"/>
                  <a:pt x="0" y="16"/>
                </a:cubicBezTo>
                <a:close/>
              </a:path>
            </a:pathLst>
          </a:custGeom>
          <a:solidFill>
            <a:srgbClr val="FC621E"/>
          </a:solidFill>
          <a:ln w="0" cap="sq">
            <a:no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sp>
        <p:nvSpPr>
          <p:cNvPr id="141" name="Freeform 141"/>
          <p:cNvSpPr/>
          <p:nvPr/>
        </p:nvSpPr>
        <p:spPr bwMode="auto">
          <a:xfrm>
            <a:off x="8333970" y="3670555"/>
            <a:ext cx="128477" cy="242679"/>
          </a:xfrm>
          <a:custGeom>
            <a:avLst/>
            <a:gdLst>
              <a:gd name="T0" fmla="*/ 38 w 38"/>
              <a:gd name="T1" fmla="*/ 20 h 72"/>
              <a:gd name="T2" fmla="*/ 38 w 38"/>
              <a:gd name="T3" fmla="*/ 0 h 72"/>
              <a:gd name="T4" fmla="*/ 0 w 38"/>
              <a:gd name="T5" fmla="*/ 47 h 72"/>
              <a:gd name="T6" fmla="*/ 7 w 38"/>
              <a:gd name="T7" fmla="*/ 72 h 72"/>
              <a:gd name="T8" fmla="*/ 38 w 38"/>
              <a:gd name="T9" fmla="*/ 20 h 72"/>
            </a:gdLst>
            <a:ahLst/>
            <a:cxnLst>
              <a:cxn ang="0">
                <a:pos x="T0" y="T1"/>
              </a:cxn>
              <a:cxn ang="0">
                <a:pos x="T2" y="T3"/>
              </a:cxn>
              <a:cxn ang="0">
                <a:pos x="T4" y="T5"/>
              </a:cxn>
              <a:cxn ang="0">
                <a:pos x="T6" y="T7"/>
              </a:cxn>
              <a:cxn ang="0">
                <a:pos x="T8" y="T9"/>
              </a:cxn>
            </a:cxnLst>
            <a:rect l="0" t="0" r="r" b="b"/>
            <a:pathLst>
              <a:path w="38" h="72">
                <a:moveTo>
                  <a:pt x="38" y="20"/>
                </a:moveTo>
                <a:cubicBezTo>
                  <a:pt x="38" y="0"/>
                  <a:pt x="38" y="0"/>
                  <a:pt x="38" y="0"/>
                </a:cubicBezTo>
                <a:cubicBezTo>
                  <a:pt x="14" y="4"/>
                  <a:pt x="0" y="24"/>
                  <a:pt x="0" y="47"/>
                </a:cubicBezTo>
                <a:cubicBezTo>
                  <a:pt x="0" y="56"/>
                  <a:pt x="2" y="65"/>
                  <a:pt x="7" y="72"/>
                </a:cubicBezTo>
                <a:cubicBezTo>
                  <a:pt x="28" y="61"/>
                  <a:pt x="38" y="43"/>
                  <a:pt x="38" y="20"/>
                </a:cubicBezTo>
                <a:close/>
              </a:path>
            </a:pathLst>
          </a:custGeom>
          <a:solidFill>
            <a:srgbClr val="FC621E"/>
          </a:solidFill>
          <a:ln w="0" cap="sq">
            <a:no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sp>
        <p:nvSpPr>
          <p:cNvPr id="142" name="Freeform 142"/>
          <p:cNvSpPr/>
          <p:nvPr/>
        </p:nvSpPr>
        <p:spPr bwMode="auto">
          <a:xfrm>
            <a:off x="8388216" y="3826154"/>
            <a:ext cx="209846" cy="168448"/>
          </a:xfrm>
          <a:custGeom>
            <a:avLst/>
            <a:gdLst>
              <a:gd name="T0" fmla="*/ 32 w 62"/>
              <a:gd name="T1" fmla="*/ 0 h 50"/>
              <a:gd name="T2" fmla="*/ 0 w 62"/>
              <a:gd name="T3" fmla="*/ 37 h 50"/>
              <a:gd name="T4" fmla="*/ 31 w 62"/>
              <a:gd name="T5" fmla="*/ 50 h 50"/>
              <a:gd name="T6" fmla="*/ 62 w 62"/>
              <a:gd name="T7" fmla="*/ 38 h 50"/>
              <a:gd name="T8" fmla="*/ 32 w 62"/>
              <a:gd name="T9" fmla="*/ 0 h 50"/>
            </a:gdLst>
            <a:ahLst/>
            <a:cxnLst>
              <a:cxn ang="0">
                <a:pos x="T0" y="T1"/>
              </a:cxn>
              <a:cxn ang="0">
                <a:pos x="T2" y="T3"/>
              </a:cxn>
              <a:cxn ang="0">
                <a:pos x="T4" y="T5"/>
              </a:cxn>
              <a:cxn ang="0">
                <a:pos x="T6" y="T7"/>
              </a:cxn>
              <a:cxn ang="0">
                <a:pos x="T8" y="T9"/>
              </a:cxn>
            </a:cxnLst>
            <a:rect l="0" t="0" r="r" b="b"/>
            <a:pathLst>
              <a:path w="62" h="50">
                <a:moveTo>
                  <a:pt x="32" y="0"/>
                </a:moveTo>
                <a:cubicBezTo>
                  <a:pt x="26" y="16"/>
                  <a:pt x="14" y="28"/>
                  <a:pt x="0" y="37"/>
                </a:cubicBezTo>
                <a:cubicBezTo>
                  <a:pt x="8" y="45"/>
                  <a:pt x="19" y="50"/>
                  <a:pt x="31" y="50"/>
                </a:cubicBezTo>
                <a:cubicBezTo>
                  <a:pt x="43" y="50"/>
                  <a:pt x="54" y="45"/>
                  <a:pt x="62" y="38"/>
                </a:cubicBezTo>
                <a:cubicBezTo>
                  <a:pt x="48" y="29"/>
                  <a:pt x="39" y="16"/>
                  <a:pt x="32" y="0"/>
                </a:cubicBezTo>
                <a:close/>
              </a:path>
            </a:pathLst>
          </a:custGeom>
          <a:solidFill>
            <a:srgbClr val="FC621E"/>
          </a:solidFill>
          <a:ln w="0" cap="sq">
            <a:no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sp>
        <p:nvSpPr>
          <p:cNvPr id="143" name="Freeform 143"/>
          <p:cNvSpPr/>
          <p:nvPr/>
        </p:nvSpPr>
        <p:spPr bwMode="auto">
          <a:xfrm>
            <a:off x="8650880" y="3821872"/>
            <a:ext cx="216983" cy="172731"/>
          </a:xfrm>
          <a:custGeom>
            <a:avLst/>
            <a:gdLst>
              <a:gd name="T0" fmla="*/ 34 w 64"/>
              <a:gd name="T1" fmla="*/ 0 h 51"/>
              <a:gd name="T2" fmla="*/ 0 w 64"/>
              <a:gd name="T3" fmla="*/ 38 h 51"/>
              <a:gd name="T4" fmla="*/ 32 w 64"/>
              <a:gd name="T5" fmla="*/ 51 h 51"/>
              <a:gd name="T6" fmla="*/ 64 w 64"/>
              <a:gd name="T7" fmla="*/ 37 h 51"/>
              <a:gd name="T8" fmla="*/ 34 w 64"/>
              <a:gd name="T9" fmla="*/ 0 h 51"/>
            </a:gdLst>
            <a:ahLst/>
            <a:cxnLst>
              <a:cxn ang="0">
                <a:pos x="T0" y="T1"/>
              </a:cxn>
              <a:cxn ang="0">
                <a:pos x="T2" y="T3"/>
              </a:cxn>
              <a:cxn ang="0">
                <a:pos x="T4" y="T5"/>
              </a:cxn>
              <a:cxn ang="0">
                <a:pos x="T6" y="T7"/>
              </a:cxn>
              <a:cxn ang="0">
                <a:pos x="T8" y="T9"/>
              </a:cxn>
            </a:cxnLst>
            <a:rect l="0" t="0" r="r" b="b"/>
            <a:pathLst>
              <a:path w="64" h="51">
                <a:moveTo>
                  <a:pt x="34" y="0"/>
                </a:moveTo>
                <a:cubicBezTo>
                  <a:pt x="27" y="16"/>
                  <a:pt x="16" y="29"/>
                  <a:pt x="0" y="38"/>
                </a:cubicBezTo>
                <a:cubicBezTo>
                  <a:pt x="9" y="46"/>
                  <a:pt x="20" y="51"/>
                  <a:pt x="32" y="51"/>
                </a:cubicBezTo>
                <a:cubicBezTo>
                  <a:pt x="44" y="51"/>
                  <a:pt x="55" y="46"/>
                  <a:pt x="64" y="37"/>
                </a:cubicBezTo>
                <a:cubicBezTo>
                  <a:pt x="50" y="29"/>
                  <a:pt x="40" y="16"/>
                  <a:pt x="34" y="0"/>
                </a:cubicBezTo>
                <a:close/>
              </a:path>
            </a:pathLst>
          </a:custGeom>
          <a:solidFill>
            <a:srgbClr val="FC621E"/>
          </a:solidFill>
          <a:ln w="0" cap="sq">
            <a:no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sp>
        <p:nvSpPr>
          <p:cNvPr id="144" name="Freeform 144"/>
          <p:cNvSpPr>
            <a:spLocks noEditPoints="1"/>
          </p:cNvSpPr>
          <p:nvPr/>
        </p:nvSpPr>
        <p:spPr bwMode="auto">
          <a:xfrm>
            <a:off x="9421333" y="2305230"/>
            <a:ext cx="388286" cy="344033"/>
          </a:xfrm>
          <a:custGeom>
            <a:avLst/>
            <a:gdLst>
              <a:gd name="T0" fmla="*/ 115 w 115"/>
              <a:gd name="T1" fmla="*/ 37 h 102"/>
              <a:gd name="T2" fmla="*/ 114 w 115"/>
              <a:gd name="T3" fmla="*/ 36 h 102"/>
              <a:gd name="T4" fmla="*/ 101 w 115"/>
              <a:gd name="T5" fmla="*/ 36 h 102"/>
              <a:gd name="T6" fmla="*/ 80 w 115"/>
              <a:gd name="T7" fmla="*/ 36 h 102"/>
              <a:gd name="T8" fmla="*/ 75 w 115"/>
              <a:gd name="T9" fmla="*/ 27 h 102"/>
              <a:gd name="T10" fmla="*/ 61 w 115"/>
              <a:gd name="T11" fmla="*/ 0 h 102"/>
              <a:gd name="T12" fmla="*/ 58 w 115"/>
              <a:gd name="T13" fmla="*/ 0 h 102"/>
              <a:gd name="T14" fmla="*/ 45 w 115"/>
              <a:gd name="T15" fmla="*/ 27 h 102"/>
              <a:gd name="T16" fmla="*/ 40 w 115"/>
              <a:gd name="T17" fmla="*/ 36 h 102"/>
              <a:gd name="T18" fmla="*/ 19 w 115"/>
              <a:gd name="T19" fmla="*/ 36 h 102"/>
              <a:gd name="T20" fmla="*/ 0 w 115"/>
              <a:gd name="T21" fmla="*/ 36 h 102"/>
              <a:gd name="T22" fmla="*/ 0 w 115"/>
              <a:gd name="T23" fmla="*/ 37 h 102"/>
              <a:gd name="T24" fmla="*/ 8 w 115"/>
              <a:gd name="T25" fmla="*/ 42 h 102"/>
              <a:gd name="T26" fmla="*/ 28 w 115"/>
              <a:gd name="T27" fmla="*/ 60 h 102"/>
              <a:gd name="T28" fmla="*/ 23 w 115"/>
              <a:gd name="T29" fmla="*/ 100 h 102"/>
              <a:gd name="T30" fmla="*/ 26 w 115"/>
              <a:gd name="T31" fmla="*/ 102 h 102"/>
              <a:gd name="T32" fmla="*/ 59 w 115"/>
              <a:gd name="T33" fmla="*/ 81 h 102"/>
              <a:gd name="T34" fmla="*/ 92 w 115"/>
              <a:gd name="T35" fmla="*/ 102 h 102"/>
              <a:gd name="T36" fmla="*/ 95 w 115"/>
              <a:gd name="T37" fmla="*/ 100 h 102"/>
              <a:gd name="T38" fmla="*/ 89 w 115"/>
              <a:gd name="T39" fmla="*/ 60 h 102"/>
              <a:gd name="T40" fmla="*/ 108 w 115"/>
              <a:gd name="T41" fmla="*/ 43 h 102"/>
              <a:gd name="T42" fmla="*/ 115 w 115"/>
              <a:gd name="T43" fmla="*/ 37 h 102"/>
              <a:gd name="T44" fmla="*/ 31 w 115"/>
              <a:gd name="T45" fmla="*/ 76 h 102"/>
              <a:gd name="T46" fmla="*/ 68 w 115"/>
              <a:gd name="T47" fmla="*/ 46 h 102"/>
              <a:gd name="T48" fmla="*/ 34 w 115"/>
              <a:gd name="T49" fmla="*/ 40 h 102"/>
              <a:gd name="T50" fmla="*/ 86 w 115"/>
              <a:gd name="T51" fmla="*/ 40 h 102"/>
              <a:gd name="T52" fmla="*/ 54 w 115"/>
              <a:gd name="T53" fmla="*/ 69 h 102"/>
              <a:gd name="T54" fmla="*/ 87 w 115"/>
              <a:gd name="T55" fmla="*/ 76 h 102"/>
              <a:gd name="T56" fmla="*/ 31 w 115"/>
              <a:gd name="T57" fmla="*/ 7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02">
                <a:moveTo>
                  <a:pt x="115" y="37"/>
                </a:moveTo>
                <a:cubicBezTo>
                  <a:pt x="115" y="36"/>
                  <a:pt x="115" y="36"/>
                  <a:pt x="114" y="36"/>
                </a:cubicBezTo>
                <a:cubicBezTo>
                  <a:pt x="101" y="36"/>
                  <a:pt x="101" y="36"/>
                  <a:pt x="101" y="36"/>
                </a:cubicBezTo>
                <a:cubicBezTo>
                  <a:pt x="80" y="36"/>
                  <a:pt x="80" y="36"/>
                  <a:pt x="80" y="36"/>
                </a:cubicBezTo>
                <a:cubicBezTo>
                  <a:pt x="75" y="27"/>
                  <a:pt x="75" y="27"/>
                  <a:pt x="75" y="27"/>
                </a:cubicBezTo>
                <a:cubicBezTo>
                  <a:pt x="61" y="0"/>
                  <a:pt x="61" y="0"/>
                  <a:pt x="61" y="0"/>
                </a:cubicBezTo>
                <a:cubicBezTo>
                  <a:pt x="59" y="0"/>
                  <a:pt x="59" y="0"/>
                  <a:pt x="58" y="0"/>
                </a:cubicBezTo>
                <a:cubicBezTo>
                  <a:pt x="45" y="27"/>
                  <a:pt x="45" y="27"/>
                  <a:pt x="45" y="27"/>
                </a:cubicBezTo>
                <a:cubicBezTo>
                  <a:pt x="40" y="36"/>
                  <a:pt x="40" y="36"/>
                  <a:pt x="40" y="36"/>
                </a:cubicBezTo>
                <a:cubicBezTo>
                  <a:pt x="19" y="36"/>
                  <a:pt x="19" y="36"/>
                  <a:pt x="19" y="36"/>
                </a:cubicBezTo>
                <a:cubicBezTo>
                  <a:pt x="0" y="36"/>
                  <a:pt x="0" y="36"/>
                  <a:pt x="0" y="36"/>
                </a:cubicBezTo>
                <a:cubicBezTo>
                  <a:pt x="0" y="37"/>
                  <a:pt x="0" y="37"/>
                  <a:pt x="0" y="37"/>
                </a:cubicBezTo>
                <a:cubicBezTo>
                  <a:pt x="8" y="42"/>
                  <a:pt x="8" y="42"/>
                  <a:pt x="8" y="42"/>
                </a:cubicBezTo>
                <a:cubicBezTo>
                  <a:pt x="28" y="60"/>
                  <a:pt x="28" y="60"/>
                  <a:pt x="28" y="60"/>
                </a:cubicBezTo>
                <a:cubicBezTo>
                  <a:pt x="23" y="100"/>
                  <a:pt x="23" y="100"/>
                  <a:pt x="23" y="100"/>
                </a:cubicBezTo>
                <a:cubicBezTo>
                  <a:pt x="23" y="102"/>
                  <a:pt x="23" y="102"/>
                  <a:pt x="26" y="102"/>
                </a:cubicBezTo>
                <a:cubicBezTo>
                  <a:pt x="59" y="81"/>
                  <a:pt x="59" y="81"/>
                  <a:pt x="59" y="81"/>
                </a:cubicBezTo>
                <a:cubicBezTo>
                  <a:pt x="92" y="102"/>
                  <a:pt x="92" y="102"/>
                  <a:pt x="92" y="102"/>
                </a:cubicBezTo>
                <a:cubicBezTo>
                  <a:pt x="94" y="102"/>
                  <a:pt x="94" y="102"/>
                  <a:pt x="95" y="100"/>
                </a:cubicBezTo>
                <a:cubicBezTo>
                  <a:pt x="89" y="60"/>
                  <a:pt x="89" y="60"/>
                  <a:pt x="89" y="60"/>
                </a:cubicBezTo>
                <a:cubicBezTo>
                  <a:pt x="108" y="43"/>
                  <a:pt x="108" y="43"/>
                  <a:pt x="108" y="43"/>
                </a:cubicBezTo>
                <a:lnTo>
                  <a:pt x="115" y="37"/>
                </a:lnTo>
                <a:close/>
                <a:moveTo>
                  <a:pt x="31" y="76"/>
                </a:moveTo>
                <a:cubicBezTo>
                  <a:pt x="68" y="46"/>
                  <a:pt x="68" y="46"/>
                  <a:pt x="68" y="46"/>
                </a:cubicBezTo>
                <a:cubicBezTo>
                  <a:pt x="34" y="40"/>
                  <a:pt x="34" y="40"/>
                  <a:pt x="34" y="40"/>
                </a:cubicBezTo>
                <a:cubicBezTo>
                  <a:pt x="86" y="40"/>
                  <a:pt x="86" y="40"/>
                  <a:pt x="86" y="40"/>
                </a:cubicBezTo>
                <a:cubicBezTo>
                  <a:pt x="54" y="69"/>
                  <a:pt x="54" y="69"/>
                  <a:pt x="54" y="69"/>
                </a:cubicBezTo>
                <a:cubicBezTo>
                  <a:pt x="87" y="76"/>
                  <a:pt x="87" y="76"/>
                  <a:pt x="87" y="76"/>
                </a:cubicBezTo>
                <a:lnTo>
                  <a:pt x="31" y="76"/>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45" name="Freeform 145"/>
          <p:cNvSpPr/>
          <p:nvPr/>
        </p:nvSpPr>
        <p:spPr bwMode="auto">
          <a:xfrm>
            <a:off x="9505967" y="3774763"/>
            <a:ext cx="189861" cy="121340"/>
          </a:xfrm>
          <a:custGeom>
            <a:avLst/>
            <a:gdLst>
              <a:gd name="T0" fmla="*/ 130 w 133"/>
              <a:gd name="T1" fmla="*/ 0 h 85"/>
              <a:gd name="T2" fmla="*/ 7 w 133"/>
              <a:gd name="T3" fmla="*/ 0 h 85"/>
              <a:gd name="T4" fmla="*/ 88 w 133"/>
              <a:gd name="T5" fmla="*/ 14 h 85"/>
              <a:gd name="T6" fmla="*/ 0 w 133"/>
              <a:gd name="T7" fmla="*/ 85 h 85"/>
              <a:gd name="T8" fmla="*/ 133 w 133"/>
              <a:gd name="T9" fmla="*/ 85 h 85"/>
              <a:gd name="T10" fmla="*/ 55 w 133"/>
              <a:gd name="T11" fmla="*/ 69 h 85"/>
              <a:gd name="T12" fmla="*/ 130 w 133"/>
              <a:gd name="T13" fmla="*/ 0 h 85"/>
            </a:gdLst>
            <a:ahLst/>
            <a:cxnLst>
              <a:cxn ang="0">
                <a:pos x="T0" y="T1"/>
              </a:cxn>
              <a:cxn ang="0">
                <a:pos x="T2" y="T3"/>
              </a:cxn>
              <a:cxn ang="0">
                <a:pos x="T4" y="T5"/>
              </a:cxn>
              <a:cxn ang="0">
                <a:pos x="T6" y="T7"/>
              </a:cxn>
              <a:cxn ang="0">
                <a:pos x="T8" y="T9"/>
              </a:cxn>
              <a:cxn ang="0">
                <a:pos x="T10" y="T11"/>
              </a:cxn>
              <a:cxn ang="0">
                <a:pos x="T12" y="T13"/>
              </a:cxn>
            </a:cxnLst>
            <a:rect l="0" t="0" r="r" b="b"/>
            <a:pathLst>
              <a:path w="133" h="85">
                <a:moveTo>
                  <a:pt x="130" y="0"/>
                </a:moveTo>
                <a:lnTo>
                  <a:pt x="7" y="0"/>
                </a:lnTo>
                <a:lnTo>
                  <a:pt x="88" y="14"/>
                </a:lnTo>
                <a:lnTo>
                  <a:pt x="0" y="85"/>
                </a:lnTo>
                <a:lnTo>
                  <a:pt x="133" y="85"/>
                </a:lnTo>
                <a:lnTo>
                  <a:pt x="55" y="69"/>
                </a:lnTo>
                <a:lnTo>
                  <a:pt x="130" y="0"/>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46" name="Freeform 146"/>
          <p:cNvSpPr>
            <a:spLocks noEditPoints="1"/>
          </p:cNvSpPr>
          <p:nvPr/>
        </p:nvSpPr>
        <p:spPr bwMode="auto">
          <a:xfrm>
            <a:off x="9344656" y="3574910"/>
            <a:ext cx="509626" cy="506771"/>
          </a:xfrm>
          <a:custGeom>
            <a:avLst/>
            <a:gdLst>
              <a:gd name="T0" fmla="*/ 76 w 151"/>
              <a:gd name="T1" fmla="*/ 0 h 150"/>
              <a:gd name="T2" fmla="*/ 0 w 151"/>
              <a:gd name="T3" fmla="*/ 75 h 150"/>
              <a:gd name="T4" fmla="*/ 76 w 151"/>
              <a:gd name="T5" fmla="*/ 150 h 150"/>
              <a:gd name="T6" fmla="*/ 151 w 151"/>
              <a:gd name="T7" fmla="*/ 75 h 150"/>
              <a:gd name="T8" fmla="*/ 76 w 151"/>
              <a:gd name="T9" fmla="*/ 0 h 150"/>
              <a:gd name="T10" fmla="*/ 124 w 151"/>
              <a:gd name="T11" fmla="*/ 62 h 150"/>
              <a:gd name="T12" fmla="*/ 105 w 151"/>
              <a:gd name="T13" fmla="*/ 78 h 150"/>
              <a:gd name="T14" fmla="*/ 112 w 151"/>
              <a:gd name="T15" fmla="*/ 119 h 150"/>
              <a:gd name="T16" fmla="*/ 109 w 151"/>
              <a:gd name="T17" fmla="*/ 120 h 150"/>
              <a:gd name="T18" fmla="*/ 76 w 151"/>
              <a:gd name="T19" fmla="*/ 99 h 150"/>
              <a:gd name="T20" fmla="*/ 43 w 151"/>
              <a:gd name="T21" fmla="*/ 120 h 150"/>
              <a:gd name="T22" fmla="*/ 40 w 151"/>
              <a:gd name="T23" fmla="*/ 119 h 150"/>
              <a:gd name="T24" fmla="*/ 44 w 151"/>
              <a:gd name="T25" fmla="*/ 78 h 150"/>
              <a:gd name="T26" fmla="*/ 24 w 151"/>
              <a:gd name="T27" fmla="*/ 60 h 150"/>
              <a:gd name="T28" fmla="*/ 17 w 151"/>
              <a:gd name="T29" fmla="*/ 55 h 150"/>
              <a:gd name="T30" fmla="*/ 15 w 151"/>
              <a:gd name="T31" fmla="*/ 55 h 150"/>
              <a:gd name="T32" fmla="*/ 15 w 151"/>
              <a:gd name="T33" fmla="*/ 55 h 150"/>
              <a:gd name="T34" fmla="*/ 17 w 151"/>
              <a:gd name="T35" fmla="*/ 55 h 150"/>
              <a:gd name="T36" fmla="*/ 35 w 151"/>
              <a:gd name="T37" fmla="*/ 55 h 150"/>
              <a:gd name="T38" fmla="*/ 57 w 151"/>
              <a:gd name="T39" fmla="*/ 55 h 150"/>
              <a:gd name="T40" fmla="*/ 62 w 151"/>
              <a:gd name="T41" fmla="*/ 46 h 150"/>
              <a:gd name="T42" fmla="*/ 75 w 151"/>
              <a:gd name="T43" fmla="*/ 19 h 150"/>
              <a:gd name="T44" fmla="*/ 77 w 151"/>
              <a:gd name="T45" fmla="*/ 19 h 150"/>
              <a:gd name="T46" fmla="*/ 91 w 151"/>
              <a:gd name="T47" fmla="*/ 46 h 150"/>
              <a:gd name="T48" fmla="*/ 96 w 151"/>
              <a:gd name="T49" fmla="*/ 55 h 150"/>
              <a:gd name="T50" fmla="*/ 118 w 151"/>
              <a:gd name="T51" fmla="*/ 55 h 150"/>
              <a:gd name="T52" fmla="*/ 131 w 151"/>
              <a:gd name="T53" fmla="*/ 55 h 150"/>
              <a:gd name="T54" fmla="*/ 132 w 151"/>
              <a:gd name="T55" fmla="*/ 56 h 150"/>
              <a:gd name="T56" fmla="*/ 124 w 151"/>
              <a:gd name="T57" fmla="*/ 6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1" h="150">
                <a:moveTo>
                  <a:pt x="76" y="0"/>
                </a:moveTo>
                <a:cubicBezTo>
                  <a:pt x="34" y="0"/>
                  <a:pt x="0" y="33"/>
                  <a:pt x="0" y="75"/>
                </a:cubicBezTo>
                <a:cubicBezTo>
                  <a:pt x="0" y="117"/>
                  <a:pt x="34" y="150"/>
                  <a:pt x="76" y="150"/>
                </a:cubicBezTo>
                <a:cubicBezTo>
                  <a:pt x="117" y="150"/>
                  <a:pt x="151" y="117"/>
                  <a:pt x="151" y="75"/>
                </a:cubicBezTo>
                <a:cubicBezTo>
                  <a:pt x="151" y="33"/>
                  <a:pt x="117" y="0"/>
                  <a:pt x="76" y="0"/>
                </a:cubicBezTo>
                <a:close/>
                <a:moveTo>
                  <a:pt x="124" y="62"/>
                </a:moveTo>
                <a:cubicBezTo>
                  <a:pt x="105" y="78"/>
                  <a:pt x="105" y="78"/>
                  <a:pt x="105" y="78"/>
                </a:cubicBezTo>
                <a:cubicBezTo>
                  <a:pt x="112" y="119"/>
                  <a:pt x="112" y="119"/>
                  <a:pt x="112" y="119"/>
                </a:cubicBezTo>
                <a:cubicBezTo>
                  <a:pt x="110" y="120"/>
                  <a:pt x="110" y="120"/>
                  <a:pt x="109" y="120"/>
                </a:cubicBezTo>
                <a:cubicBezTo>
                  <a:pt x="76" y="99"/>
                  <a:pt x="76" y="99"/>
                  <a:pt x="76" y="99"/>
                </a:cubicBezTo>
                <a:cubicBezTo>
                  <a:pt x="43" y="120"/>
                  <a:pt x="43" y="120"/>
                  <a:pt x="43" y="120"/>
                </a:cubicBezTo>
                <a:cubicBezTo>
                  <a:pt x="40" y="120"/>
                  <a:pt x="40" y="120"/>
                  <a:pt x="40" y="119"/>
                </a:cubicBezTo>
                <a:cubicBezTo>
                  <a:pt x="44" y="78"/>
                  <a:pt x="44" y="78"/>
                  <a:pt x="44" y="78"/>
                </a:cubicBezTo>
                <a:cubicBezTo>
                  <a:pt x="24" y="60"/>
                  <a:pt x="24" y="60"/>
                  <a:pt x="24" y="60"/>
                </a:cubicBezTo>
                <a:cubicBezTo>
                  <a:pt x="17" y="55"/>
                  <a:pt x="17" y="55"/>
                  <a:pt x="17" y="55"/>
                </a:cubicBezTo>
                <a:cubicBezTo>
                  <a:pt x="15" y="55"/>
                  <a:pt x="15" y="55"/>
                  <a:pt x="15" y="55"/>
                </a:cubicBezTo>
                <a:cubicBezTo>
                  <a:pt x="15" y="55"/>
                  <a:pt x="15" y="55"/>
                  <a:pt x="15" y="55"/>
                </a:cubicBezTo>
                <a:cubicBezTo>
                  <a:pt x="17" y="55"/>
                  <a:pt x="17" y="55"/>
                  <a:pt x="17" y="55"/>
                </a:cubicBezTo>
                <a:cubicBezTo>
                  <a:pt x="35" y="55"/>
                  <a:pt x="35" y="55"/>
                  <a:pt x="35" y="55"/>
                </a:cubicBezTo>
                <a:cubicBezTo>
                  <a:pt x="57" y="55"/>
                  <a:pt x="57" y="55"/>
                  <a:pt x="57" y="55"/>
                </a:cubicBezTo>
                <a:cubicBezTo>
                  <a:pt x="62" y="46"/>
                  <a:pt x="62" y="46"/>
                  <a:pt x="62" y="46"/>
                </a:cubicBezTo>
                <a:cubicBezTo>
                  <a:pt x="75" y="19"/>
                  <a:pt x="75" y="19"/>
                  <a:pt x="75" y="19"/>
                </a:cubicBezTo>
                <a:cubicBezTo>
                  <a:pt x="76" y="19"/>
                  <a:pt x="76" y="19"/>
                  <a:pt x="77" y="19"/>
                </a:cubicBezTo>
                <a:cubicBezTo>
                  <a:pt x="91" y="46"/>
                  <a:pt x="91" y="46"/>
                  <a:pt x="91" y="46"/>
                </a:cubicBezTo>
                <a:cubicBezTo>
                  <a:pt x="96" y="55"/>
                  <a:pt x="96" y="55"/>
                  <a:pt x="96" y="55"/>
                </a:cubicBezTo>
                <a:cubicBezTo>
                  <a:pt x="118" y="55"/>
                  <a:pt x="118" y="55"/>
                  <a:pt x="118" y="55"/>
                </a:cubicBezTo>
                <a:cubicBezTo>
                  <a:pt x="131" y="55"/>
                  <a:pt x="131" y="55"/>
                  <a:pt x="131" y="55"/>
                </a:cubicBezTo>
                <a:cubicBezTo>
                  <a:pt x="132" y="55"/>
                  <a:pt x="132" y="54"/>
                  <a:pt x="132" y="56"/>
                </a:cubicBezTo>
                <a:lnTo>
                  <a:pt x="124" y="62"/>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47" name="Freeform 147"/>
          <p:cNvSpPr/>
          <p:nvPr/>
        </p:nvSpPr>
        <p:spPr bwMode="auto">
          <a:xfrm>
            <a:off x="10529091" y="2403728"/>
            <a:ext cx="29978" cy="42826"/>
          </a:xfrm>
          <a:custGeom>
            <a:avLst/>
            <a:gdLst>
              <a:gd name="T0" fmla="*/ 1 w 9"/>
              <a:gd name="T1" fmla="*/ 5 h 13"/>
              <a:gd name="T2" fmla="*/ 3 w 9"/>
              <a:gd name="T3" fmla="*/ 13 h 13"/>
              <a:gd name="T4" fmla="*/ 8 w 9"/>
              <a:gd name="T5" fmla="*/ 8 h 13"/>
              <a:gd name="T6" fmla="*/ 7 w 9"/>
              <a:gd name="T7" fmla="*/ 0 h 13"/>
              <a:gd name="T8" fmla="*/ 1 w 9"/>
              <a:gd name="T9" fmla="*/ 5 h 13"/>
            </a:gdLst>
            <a:ahLst/>
            <a:cxnLst>
              <a:cxn ang="0">
                <a:pos x="T0" y="T1"/>
              </a:cxn>
              <a:cxn ang="0">
                <a:pos x="T2" y="T3"/>
              </a:cxn>
              <a:cxn ang="0">
                <a:pos x="T4" y="T5"/>
              </a:cxn>
              <a:cxn ang="0">
                <a:pos x="T6" y="T7"/>
              </a:cxn>
              <a:cxn ang="0">
                <a:pos x="T8" y="T9"/>
              </a:cxn>
            </a:cxnLst>
            <a:rect l="0" t="0" r="r" b="b"/>
            <a:pathLst>
              <a:path w="9" h="13">
                <a:moveTo>
                  <a:pt x="1" y="5"/>
                </a:moveTo>
                <a:cubicBezTo>
                  <a:pt x="0" y="9"/>
                  <a:pt x="0" y="12"/>
                  <a:pt x="3" y="13"/>
                </a:cubicBezTo>
                <a:cubicBezTo>
                  <a:pt x="4" y="13"/>
                  <a:pt x="7" y="10"/>
                  <a:pt x="8" y="8"/>
                </a:cubicBezTo>
                <a:cubicBezTo>
                  <a:pt x="9" y="4"/>
                  <a:pt x="8" y="1"/>
                  <a:pt x="7" y="0"/>
                </a:cubicBezTo>
                <a:cubicBezTo>
                  <a:pt x="4" y="0"/>
                  <a:pt x="3" y="2"/>
                  <a:pt x="1" y="5"/>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48" name="Freeform 148"/>
          <p:cNvSpPr/>
          <p:nvPr/>
        </p:nvSpPr>
        <p:spPr bwMode="auto">
          <a:xfrm>
            <a:off x="10579054" y="2423714"/>
            <a:ext cx="24268" cy="37116"/>
          </a:xfrm>
          <a:custGeom>
            <a:avLst/>
            <a:gdLst>
              <a:gd name="T0" fmla="*/ 5 w 7"/>
              <a:gd name="T1" fmla="*/ 0 h 11"/>
              <a:gd name="T2" fmla="*/ 1 w 7"/>
              <a:gd name="T3" fmla="*/ 4 h 11"/>
              <a:gd name="T4" fmla="*/ 2 w 7"/>
              <a:gd name="T5" fmla="*/ 11 h 11"/>
              <a:gd name="T6" fmla="*/ 6 w 7"/>
              <a:gd name="T7" fmla="*/ 7 h 11"/>
              <a:gd name="T8" fmla="*/ 5 w 7"/>
              <a:gd name="T9" fmla="*/ 0 h 11"/>
            </a:gdLst>
            <a:ahLst/>
            <a:cxnLst>
              <a:cxn ang="0">
                <a:pos x="T0" y="T1"/>
              </a:cxn>
              <a:cxn ang="0">
                <a:pos x="T2" y="T3"/>
              </a:cxn>
              <a:cxn ang="0">
                <a:pos x="T4" y="T5"/>
              </a:cxn>
              <a:cxn ang="0">
                <a:pos x="T6" y="T7"/>
              </a:cxn>
              <a:cxn ang="0">
                <a:pos x="T8" y="T9"/>
              </a:cxn>
            </a:cxnLst>
            <a:rect l="0" t="0" r="r" b="b"/>
            <a:pathLst>
              <a:path w="7" h="11">
                <a:moveTo>
                  <a:pt x="5" y="0"/>
                </a:moveTo>
                <a:cubicBezTo>
                  <a:pt x="3" y="0"/>
                  <a:pt x="2" y="2"/>
                  <a:pt x="1" y="4"/>
                </a:cubicBezTo>
                <a:cubicBezTo>
                  <a:pt x="0" y="7"/>
                  <a:pt x="1" y="9"/>
                  <a:pt x="2" y="11"/>
                </a:cubicBezTo>
                <a:cubicBezTo>
                  <a:pt x="3" y="11"/>
                  <a:pt x="5" y="9"/>
                  <a:pt x="6" y="7"/>
                </a:cubicBezTo>
                <a:cubicBezTo>
                  <a:pt x="7" y="4"/>
                  <a:pt x="7" y="0"/>
                  <a:pt x="5" y="0"/>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49" name="Freeform 149"/>
          <p:cNvSpPr>
            <a:spLocks noEditPoints="1"/>
          </p:cNvSpPr>
          <p:nvPr/>
        </p:nvSpPr>
        <p:spPr bwMode="auto">
          <a:xfrm>
            <a:off x="10393476" y="2288099"/>
            <a:ext cx="392569" cy="388286"/>
          </a:xfrm>
          <a:custGeom>
            <a:avLst/>
            <a:gdLst>
              <a:gd name="T0" fmla="*/ 92 w 116"/>
              <a:gd name="T1" fmla="*/ 43 h 115"/>
              <a:gd name="T2" fmla="*/ 74 w 116"/>
              <a:gd name="T3" fmla="*/ 34 h 115"/>
              <a:gd name="T4" fmla="*/ 72 w 116"/>
              <a:gd name="T5" fmla="*/ 17 h 115"/>
              <a:gd name="T6" fmla="*/ 57 w 116"/>
              <a:gd name="T7" fmla="*/ 4 h 115"/>
              <a:gd name="T8" fmla="*/ 35 w 116"/>
              <a:gd name="T9" fmla="*/ 21 h 115"/>
              <a:gd name="T10" fmla="*/ 22 w 116"/>
              <a:gd name="T11" fmla="*/ 21 h 115"/>
              <a:gd name="T12" fmla="*/ 1 w 116"/>
              <a:gd name="T13" fmla="*/ 23 h 115"/>
              <a:gd name="T14" fmla="*/ 14 w 116"/>
              <a:gd name="T15" fmla="*/ 59 h 115"/>
              <a:gd name="T16" fmla="*/ 10 w 116"/>
              <a:gd name="T17" fmla="*/ 91 h 115"/>
              <a:gd name="T18" fmla="*/ 28 w 116"/>
              <a:gd name="T19" fmla="*/ 100 h 115"/>
              <a:gd name="T20" fmla="*/ 43 w 116"/>
              <a:gd name="T21" fmla="*/ 90 h 115"/>
              <a:gd name="T22" fmla="*/ 57 w 116"/>
              <a:gd name="T23" fmla="*/ 103 h 115"/>
              <a:gd name="T24" fmla="*/ 76 w 116"/>
              <a:gd name="T25" fmla="*/ 99 h 115"/>
              <a:gd name="T26" fmla="*/ 76 w 116"/>
              <a:gd name="T27" fmla="*/ 74 h 115"/>
              <a:gd name="T28" fmla="*/ 99 w 116"/>
              <a:gd name="T29" fmla="*/ 61 h 115"/>
              <a:gd name="T30" fmla="*/ 92 w 116"/>
              <a:gd name="T31" fmla="*/ 43 h 115"/>
              <a:gd name="T32" fmla="*/ 21 w 116"/>
              <a:gd name="T33" fmla="*/ 53 h 115"/>
              <a:gd name="T34" fmla="*/ 17 w 116"/>
              <a:gd name="T35" fmla="*/ 48 h 115"/>
              <a:gd name="T36" fmla="*/ 21 w 116"/>
              <a:gd name="T37" fmla="*/ 44 h 115"/>
              <a:gd name="T38" fmla="*/ 25 w 116"/>
              <a:gd name="T39" fmla="*/ 48 h 115"/>
              <a:gd name="T40" fmla="*/ 21 w 116"/>
              <a:gd name="T41" fmla="*/ 53 h 115"/>
              <a:gd name="T42" fmla="*/ 26 w 116"/>
              <a:gd name="T43" fmla="*/ 52 h 115"/>
              <a:gd name="T44" fmla="*/ 62 w 116"/>
              <a:gd name="T45" fmla="*/ 66 h 115"/>
              <a:gd name="T46" fmla="*/ 26 w 116"/>
              <a:gd name="T47" fmla="*/ 52 h 115"/>
              <a:gd name="T48" fmla="*/ 65 w 116"/>
              <a:gd name="T49" fmla="*/ 44 h 115"/>
              <a:gd name="T50" fmla="*/ 57 w 116"/>
              <a:gd name="T51" fmla="*/ 63 h 115"/>
              <a:gd name="T52" fmla="*/ 45 w 116"/>
              <a:gd name="T53" fmla="*/ 55 h 115"/>
              <a:gd name="T54" fmla="*/ 32 w 116"/>
              <a:gd name="T55" fmla="*/ 43 h 115"/>
              <a:gd name="T56" fmla="*/ 41 w 116"/>
              <a:gd name="T57" fmla="*/ 30 h 115"/>
              <a:gd name="T58" fmla="*/ 52 w 116"/>
              <a:gd name="T59" fmla="*/ 36 h 115"/>
              <a:gd name="T60" fmla="*/ 65 w 116"/>
              <a:gd name="T61" fmla="*/ 44 h 115"/>
              <a:gd name="T62" fmla="*/ 72 w 116"/>
              <a:gd name="T63" fmla="*/ 70 h 115"/>
              <a:gd name="T64" fmla="*/ 66 w 116"/>
              <a:gd name="T65" fmla="*/ 65 h 115"/>
              <a:gd name="T66" fmla="*/ 72 w 116"/>
              <a:gd name="T67" fmla="*/ 60 h 115"/>
              <a:gd name="T68" fmla="*/ 75 w 116"/>
              <a:gd name="T69" fmla="*/ 65 h 115"/>
              <a:gd name="T70" fmla="*/ 72 w 116"/>
              <a:gd name="T71" fmla="*/ 7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6" h="115">
                <a:moveTo>
                  <a:pt x="92" y="43"/>
                </a:moveTo>
                <a:cubicBezTo>
                  <a:pt x="72" y="43"/>
                  <a:pt x="74" y="34"/>
                  <a:pt x="74" y="34"/>
                </a:cubicBezTo>
                <a:cubicBezTo>
                  <a:pt x="72" y="17"/>
                  <a:pt x="72" y="17"/>
                  <a:pt x="72" y="17"/>
                </a:cubicBezTo>
                <a:cubicBezTo>
                  <a:pt x="69" y="0"/>
                  <a:pt x="57" y="4"/>
                  <a:pt x="57" y="4"/>
                </a:cubicBezTo>
                <a:cubicBezTo>
                  <a:pt x="49" y="5"/>
                  <a:pt x="38" y="17"/>
                  <a:pt x="35" y="21"/>
                </a:cubicBezTo>
                <a:cubicBezTo>
                  <a:pt x="31" y="25"/>
                  <a:pt x="30" y="25"/>
                  <a:pt x="22" y="21"/>
                </a:cubicBezTo>
                <a:cubicBezTo>
                  <a:pt x="0" y="8"/>
                  <a:pt x="1" y="23"/>
                  <a:pt x="1" y="23"/>
                </a:cubicBezTo>
                <a:cubicBezTo>
                  <a:pt x="1" y="42"/>
                  <a:pt x="10" y="53"/>
                  <a:pt x="14" y="59"/>
                </a:cubicBezTo>
                <a:cubicBezTo>
                  <a:pt x="10" y="60"/>
                  <a:pt x="10" y="91"/>
                  <a:pt x="10" y="91"/>
                </a:cubicBezTo>
                <a:cubicBezTo>
                  <a:pt x="14" y="111"/>
                  <a:pt x="28" y="100"/>
                  <a:pt x="28" y="100"/>
                </a:cubicBezTo>
                <a:cubicBezTo>
                  <a:pt x="43" y="90"/>
                  <a:pt x="43" y="90"/>
                  <a:pt x="43" y="90"/>
                </a:cubicBezTo>
                <a:cubicBezTo>
                  <a:pt x="57" y="103"/>
                  <a:pt x="57" y="103"/>
                  <a:pt x="57" y="103"/>
                </a:cubicBezTo>
                <a:cubicBezTo>
                  <a:pt x="80" y="115"/>
                  <a:pt x="76" y="99"/>
                  <a:pt x="76" y="99"/>
                </a:cubicBezTo>
                <a:cubicBezTo>
                  <a:pt x="76" y="90"/>
                  <a:pt x="76" y="74"/>
                  <a:pt x="76" y="74"/>
                </a:cubicBezTo>
                <a:cubicBezTo>
                  <a:pt x="88" y="72"/>
                  <a:pt x="99" y="61"/>
                  <a:pt x="99" y="61"/>
                </a:cubicBezTo>
                <a:cubicBezTo>
                  <a:pt x="116" y="43"/>
                  <a:pt x="92" y="43"/>
                  <a:pt x="92" y="43"/>
                </a:cubicBezTo>
                <a:close/>
                <a:moveTo>
                  <a:pt x="21" y="53"/>
                </a:moveTo>
                <a:cubicBezTo>
                  <a:pt x="19" y="53"/>
                  <a:pt x="17" y="51"/>
                  <a:pt x="17" y="48"/>
                </a:cubicBezTo>
                <a:cubicBezTo>
                  <a:pt x="17" y="46"/>
                  <a:pt x="19" y="44"/>
                  <a:pt x="21" y="44"/>
                </a:cubicBezTo>
                <a:cubicBezTo>
                  <a:pt x="23" y="44"/>
                  <a:pt x="25" y="46"/>
                  <a:pt x="25" y="48"/>
                </a:cubicBezTo>
                <a:cubicBezTo>
                  <a:pt x="25" y="51"/>
                  <a:pt x="23" y="53"/>
                  <a:pt x="21" y="53"/>
                </a:cubicBezTo>
                <a:close/>
                <a:moveTo>
                  <a:pt x="26" y="52"/>
                </a:moveTo>
                <a:cubicBezTo>
                  <a:pt x="26" y="52"/>
                  <a:pt x="26" y="87"/>
                  <a:pt x="62" y="66"/>
                </a:cubicBezTo>
                <a:cubicBezTo>
                  <a:pt x="23" y="96"/>
                  <a:pt x="26" y="56"/>
                  <a:pt x="26" y="52"/>
                </a:cubicBezTo>
                <a:close/>
                <a:moveTo>
                  <a:pt x="65" y="44"/>
                </a:moveTo>
                <a:cubicBezTo>
                  <a:pt x="65" y="44"/>
                  <a:pt x="64" y="57"/>
                  <a:pt x="57" y="63"/>
                </a:cubicBezTo>
                <a:cubicBezTo>
                  <a:pt x="47" y="69"/>
                  <a:pt x="45" y="55"/>
                  <a:pt x="45" y="55"/>
                </a:cubicBezTo>
                <a:cubicBezTo>
                  <a:pt x="45" y="55"/>
                  <a:pt x="28" y="64"/>
                  <a:pt x="32" y="43"/>
                </a:cubicBezTo>
                <a:cubicBezTo>
                  <a:pt x="32" y="43"/>
                  <a:pt x="35" y="31"/>
                  <a:pt x="41" y="30"/>
                </a:cubicBezTo>
                <a:cubicBezTo>
                  <a:pt x="48" y="27"/>
                  <a:pt x="52" y="32"/>
                  <a:pt x="52" y="36"/>
                </a:cubicBezTo>
                <a:cubicBezTo>
                  <a:pt x="52" y="36"/>
                  <a:pt x="66" y="27"/>
                  <a:pt x="65" y="44"/>
                </a:cubicBezTo>
                <a:close/>
                <a:moveTo>
                  <a:pt x="72" y="70"/>
                </a:moveTo>
                <a:cubicBezTo>
                  <a:pt x="69" y="70"/>
                  <a:pt x="66" y="68"/>
                  <a:pt x="66" y="65"/>
                </a:cubicBezTo>
                <a:cubicBezTo>
                  <a:pt x="66" y="63"/>
                  <a:pt x="69" y="60"/>
                  <a:pt x="72" y="60"/>
                </a:cubicBezTo>
                <a:cubicBezTo>
                  <a:pt x="73" y="60"/>
                  <a:pt x="75" y="63"/>
                  <a:pt x="75" y="65"/>
                </a:cubicBezTo>
                <a:cubicBezTo>
                  <a:pt x="75" y="68"/>
                  <a:pt x="73" y="70"/>
                  <a:pt x="72" y="70"/>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50" name="Freeform 150"/>
          <p:cNvSpPr/>
          <p:nvPr/>
        </p:nvSpPr>
        <p:spPr bwMode="auto">
          <a:xfrm>
            <a:off x="6502049" y="2308085"/>
            <a:ext cx="202708" cy="162738"/>
          </a:xfrm>
          <a:custGeom>
            <a:avLst/>
            <a:gdLst>
              <a:gd name="T0" fmla="*/ 28 w 60"/>
              <a:gd name="T1" fmla="*/ 47 h 48"/>
              <a:gd name="T2" fmla="*/ 33 w 60"/>
              <a:gd name="T3" fmla="*/ 46 h 48"/>
              <a:gd name="T4" fmla="*/ 56 w 60"/>
              <a:gd name="T5" fmla="*/ 44 h 48"/>
              <a:gd name="T6" fmla="*/ 60 w 60"/>
              <a:gd name="T7" fmla="*/ 45 h 48"/>
              <a:gd name="T8" fmla="*/ 60 w 60"/>
              <a:gd name="T9" fmla="*/ 44 h 48"/>
              <a:gd name="T10" fmla="*/ 56 w 60"/>
              <a:gd name="T11" fmla="*/ 20 h 48"/>
              <a:gd name="T12" fmla="*/ 51 w 60"/>
              <a:gd name="T13" fmla="*/ 7 h 48"/>
              <a:gd name="T14" fmla="*/ 42 w 60"/>
              <a:gd name="T15" fmla="*/ 2 h 48"/>
              <a:gd name="T16" fmla="*/ 26 w 60"/>
              <a:gd name="T17" fmla="*/ 6 h 48"/>
              <a:gd name="T18" fmla="*/ 19 w 60"/>
              <a:gd name="T19" fmla="*/ 23 h 48"/>
              <a:gd name="T20" fmla="*/ 18 w 60"/>
              <a:gd name="T21" fmla="*/ 23 h 48"/>
              <a:gd name="T22" fmla="*/ 5 w 60"/>
              <a:gd name="T23" fmla="*/ 39 h 48"/>
              <a:gd name="T24" fmla="*/ 14 w 60"/>
              <a:gd name="T25" fmla="*/ 47 h 48"/>
              <a:gd name="T26" fmla="*/ 28 w 60"/>
              <a:gd name="T27" fmla="*/ 4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48">
                <a:moveTo>
                  <a:pt x="28" y="47"/>
                </a:moveTo>
                <a:cubicBezTo>
                  <a:pt x="30" y="46"/>
                  <a:pt x="33" y="46"/>
                  <a:pt x="33" y="46"/>
                </a:cubicBezTo>
                <a:cubicBezTo>
                  <a:pt x="43" y="44"/>
                  <a:pt x="52" y="44"/>
                  <a:pt x="56" y="44"/>
                </a:cubicBezTo>
                <a:cubicBezTo>
                  <a:pt x="57" y="44"/>
                  <a:pt x="60" y="44"/>
                  <a:pt x="60" y="45"/>
                </a:cubicBezTo>
                <a:cubicBezTo>
                  <a:pt x="60" y="44"/>
                  <a:pt x="60" y="44"/>
                  <a:pt x="60" y="44"/>
                </a:cubicBezTo>
                <a:cubicBezTo>
                  <a:pt x="60" y="38"/>
                  <a:pt x="58" y="28"/>
                  <a:pt x="56" y="20"/>
                </a:cubicBezTo>
                <a:cubicBezTo>
                  <a:pt x="54" y="13"/>
                  <a:pt x="51" y="8"/>
                  <a:pt x="51" y="7"/>
                </a:cubicBezTo>
                <a:cubicBezTo>
                  <a:pt x="48" y="3"/>
                  <a:pt x="42" y="2"/>
                  <a:pt x="42" y="2"/>
                </a:cubicBezTo>
                <a:cubicBezTo>
                  <a:pt x="33" y="0"/>
                  <a:pt x="26" y="6"/>
                  <a:pt x="26" y="6"/>
                </a:cubicBezTo>
                <a:cubicBezTo>
                  <a:pt x="16" y="12"/>
                  <a:pt x="19" y="23"/>
                  <a:pt x="19" y="23"/>
                </a:cubicBezTo>
                <a:cubicBezTo>
                  <a:pt x="19" y="23"/>
                  <a:pt x="19" y="23"/>
                  <a:pt x="18" y="23"/>
                </a:cubicBezTo>
                <a:cubicBezTo>
                  <a:pt x="0" y="23"/>
                  <a:pt x="5" y="39"/>
                  <a:pt x="5" y="39"/>
                </a:cubicBezTo>
                <a:cubicBezTo>
                  <a:pt x="7" y="44"/>
                  <a:pt x="12" y="47"/>
                  <a:pt x="14" y="47"/>
                </a:cubicBezTo>
                <a:cubicBezTo>
                  <a:pt x="19" y="48"/>
                  <a:pt x="24" y="47"/>
                  <a:pt x="28" y="47"/>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51" name="Freeform 151"/>
          <p:cNvSpPr/>
          <p:nvPr/>
        </p:nvSpPr>
        <p:spPr bwMode="auto">
          <a:xfrm>
            <a:off x="6700475" y="2295237"/>
            <a:ext cx="159883" cy="165593"/>
          </a:xfrm>
          <a:custGeom>
            <a:avLst/>
            <a:gdLst>
              <a:gd name="T0" fmla="*/ 1 w 47"/>
              <a:gd name="T1" fmla="*/ 48 h 49"/>
              <a:gd name="T2" fmla="*/ 1 w 47"/>
              <a:gd name="T3" fmla="*/ 49 h 49"/>
              <a:gd name="T4" fmla="*/ 25 w 47"/>
              <a:gd name="T5" fmla="*/ 44 h 49"/>
              <a:gd name="T6" fmla="*/ 38 w 47"/>
              <a:gd name="T7" fmla="*/ 40 h 49"/>
              <a:gd name="T8" fmla="*/ 44 w 47"/>
              <a:gd name="T9" fmla="*/ 34 h 49"/>
              <a:gd name="T10" fmla="*/ 43 w 47"/>
              <a:gd name="T11" fmla="*/ 17 h 49"/>
              <a:gd name="T12" fmla="*/ 28 w 47"/>
              <a:gd name="T13" fmla="*/ 12 h 49"/>
              <a:gd name="T14" fmla="*/ 26 w 47"/>
              <a:gd name="T15" fmla="*/ 14 h 49"/>
              <a:gd name="T16" fmla="*/ 25 w 47"/>
              <a:gd name="T17" fmla="*/ 9 h 49"/>
              <a:gd name="T18" fmla="*/ 11 w 47"/>
              <a:gd name="T19" fmla="*/ 2 h 49"/>
              <a:gd name="T20" fmla="*/ 2 w 47"/>
              <a:gd name="T21" fmla="*/ 8 h 49"/>
              <a:gd name="T22" fmla="*/ 0 w 47"/>
              <a:gd name="T23" fmla="*/ 18 h 49"/>
              <a:gd name="T24" fmla="*/ 1 w 47"/>
              <a:gd name="T25" fmla="*/ 46 h 49"/>
              <a:gd name="T26" fmla="*/ 1 w 47"/>
              <a:gd name="T27" fmla="*/ 4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9">
                <a:moveTo>
                  <a:pt x="1" y="48"/>
                </a:moveTo>
                <a:cubicBezTo>
                  <a:pt x="1" y="49"/>
                  <a:pt x="1" y="49"/>
                  <a:pt x="1" y="49"/>
                </a:cubicBezTo>
                <a:cubicBezTo>
                  <a:pt x="9" y="46"/>
                  <a:pt x="13" y="45"/>
                  <a:pt x="25" y="44"/>
                </a:cubicBezTo>
                <a:cubicBezTo>
                  <a:pt x="33" y="43"/>
                  <a:pt x="37" y="41"/>
                  <a:pt x="38" y="40"/>
                </a:cubicBezTo>
                <a:cubicBezTo>
                  <a:pt x="42" y="37"/>
                  <a:pt x="44" y="34"/>
                  <a:pt x="44" y="34"/>
                </a:cubicBezTo>
                <a:cubicBezTo>
                  <a:pt x="47" y="25"/>
                  <a:pt x="43" y="18"/>
                  <a:pt x="43" y="17"/>
                </a:cubicBezTo>
                <a:cubicBezTo>
                  <a:pt x="36" y="8"/>
                  <a:pt x="29" y="12"/>
                  <a:pt x="28" y="12"/>
                </a:cubicBezTo>
                <a:cubicBezTo>
                  <a:pt x="28" y="13"/>
                  <a:pt x="26" y="13"/>
                  <a:pt x="26" y="14"/>
                </a:cubicBezTo>
                <a:cubicBezTo>
                  <a:pt x="26" y="13"/>
                  <a:pt x="26" y="10"/>
                  <a:pt x="25" y="9"/>
                </a:cubicBezTo>
                <a:cubicBezTo>
                  <a:pt x="23" y="0"/>
                  <a:pt x="13" y="1"/>
                  <a:pt x="11" y="2"/>
                </a:cubicBezTo>
                <a:cubicBezTo>
                  <a:pt x="6" y="3"/>
                  <a:pt x="3" y="6"/>
                  <a:pt x="2" y="8"/>
                </a:cubicBezTo>
                <a:cubicBezTo>
                  <a:pt x="1" y="12"/>
                  <a:pt x="1" y="14"/>
                  <a:pt x="0" y="18"/>
                </a:cubicBezTo>
                <a:cubicBezTo>
                  <a:pt x="0" y="27"/>
                  <a:pt x="0" y="36"/>
                  <a:pt x="1" y="46"/>
                </a:cubicBezTo>
                <a:cubicBezTo>
                  <a:pt x="1" y="47"/>
                  <a:pt x="1" y="48"/>
                  <a:pt x="1" y="48"/>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52" name="Freeform 152"/>
          <p:cNvSpPr/>
          <p:nvPr/>
        </p:nvSpPr>
        <p:spPr bwMode="auto">
          <a:xfrm>
            <a:off x="6544874" y="2463684"/>
            <a:ext cx="175586" cy="192716"/>
          </a:xfrm>
          <a:custGeom>
            <a:avLst/>
            <a:gdLst>
              <a:gd name="T0" fmla="*/ 46 w 52"/>
              <a:gd name="T1" fmla="*/ 0 h 57"/>
              <a:gd name="T2" fmla="*/ 41 w 52"/>
              <a:gd name="T3" fmla="*/ 0 h 57"/>
              <a:gd name="T4" fmla="*/ 14 w 52"/>
              <a:gd name="T5" fmla="*/ 7 h 57"/>
              <a:gd name="T6" fmla="*/ 6 w 52"/>
              <a:gd name="T7" fmla="*/ 14 h 57"/>
              <a:gd name="T8" fmla="*/ 2 w 52"/>
              <a:gd name="T9" fmla="*/ 25 h 57"/>
              <a:gd name="T10" fmla="*/ 15 w 52"/>
              <a:gd name="T11" fmla="*/ 41 h 57"/>
              <a:gd name="T12" fmla="*/ 19 w 52"/>
              <a:gd name="T13" fmla="*/ 41 h 57"/>
              <a:gd name="T14" fmla="*/ 19 w 52"/>
              <a:gd name="T15" fmla="*/ 43 h 57"/>
              <a:gd name="T16" fmla="*/ 28 w 52"/>
              <a:gd name="T17" fmla="*/ 54 h 57"/>
              <a:gd name="T18" fmla="*/ 48 w 52"/>
              <a:gd name="T19" fmla="*/ 48 h 57"/>
              <a:gd name="T20" fmla="*/ 52 w 52"/>
              <a:gd name="T21" fmla="*/ 39 h 57"/>
              <a:gd name="T22" fmla="*/ 50 w 52"/>
              <a:gd name="T23" fmla="*/ 24 h 57"/>
              <a:gd name="T24" fmla="*/ 46 w 52"/>
              <a:gd name="T2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57">
                <a:moveTo>
                  <a:pt x="46" y="0"/>
                </a:moveTo>
                <a:cubicBezTo>
                  <a:pt x="45" y="0"/>
                  <a:pt x="42" y="0"/>
                  <a:pt x="41" y="0"/>
                </a:cubicBezTo>
                <a:cubicBezTo>
                  <a:pt x="30" y="1"/>
                  <a:pt x="21" y="4"/>
                  <a:pt x="14" y="7"/>
                </a:cubicBezTo>
                <a:cubicBezTo>
                  <a:pt x="11" y="9"/>
                  <a:pt x="8" y="11"/>
                  <a:pt x="6" y="14"/>
                </a:cubicBezTo>
                <a:cubicBezTo>
                  <a:pt x="4" y="16"/>
                  <a:pt x="1" y="19"/>
                  <a:pt x="2" y="25"/>
                </a:cubicBezTo>
                <a:cubicBezTo>
                  <a:pt x="1" y="27"/>
                  <a:pt x="0" y="40"/>
                  <a:pt x="15" y="41"/>
                </a:cubicBezTo>
                <a:cubicBezTo>
                  <a:pt x="16" y="41"/>
                  <a:pt x="19" y="41"/>
                  <a:pt x="19" y="41"/>
                </a:cubicBezTo>
                <a:cubicBezTo>
                  <a:pt x="19" y="41"/>
                  <a:pt x="19" y="42"/>
                  <a:pt x="19" y="43"/>
                </a:cubicBezTo>
                <a:cubicBezTo>
                  <a:pt x="19" y="43"/>
                  <a:pt x="21" y="51"/>
                  <a:pt x="28" y="54"/>
                </a:cubicBezTo>
                <a:cubicBezTo>
                  <a:pt x="31" y="56"/>
                  <a:pt x="43" y="57"/>
                  <a:pt x="48" y="48"/>
                </a:cubicBezTo>
                <a:cubicBezTo>
                  <a:pt x="49" y="48"/>
                  <a:pt x="51" y="43"/>
                  <a:pt x="52" y="39"/>
                </a:cubicBezTo>
                <a:cubicBezTo>
                  <a:pt x="52" y="38"/>
                  <a:pt x="52" y="32"/>
                  <a:pt x="50" y="24"/>
                </a:cubicBezTo>
                <a:cubicBezTo>
                  <a:pt x="48" y="14"/>
                  <a:pt x="46" y="8"/>
                  <a:pt x="46" y="0"/>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53" name="Freeform 153"/>
          <p:cNvSpPr/>
          <p:nvPr/>
        </p:nvSpPr>
        <p:spPr bwMode="auto">
          <a:xfrm>
            <a:off x="6707612" y="2453692"/>
            <a:ext cx="175586" cy="152745"/>
          </a:xfrm>
          <a:custGeom>
            <a:avLst/>
            <a:gdLst>
              <a:gd name="T0" fmla="*/ 44 w 52"/>
              <a:gd name="T1" fmla="*/ 4 h 45"/>
              <a:gd name="T2" fmla="*/ 38 w 52"/>
              <a:gd name="T3" fmla="*/ 1 h 45"/>
              <a:gd name="T4" fmla="*/ 24 w 52"/>
              <a:gd name="T5" fmla="*/ 0 h 45"/>
              <a:gd name="T6" fmla="*/ 0 w 52"/>
              <a:gd name="T7" fmla="*/ 3 h 45"/>
              <a:gd name="T8" fmla="*/ 1 w 52"/>
              <a:gd name="T9" fmla="*/ 6 h 45"/>
              <a:gd name="T10" fmla="*/ 9 w 52"/>
              <a:gd name="T11" fmla="*/ 33 h 45"/>
              <a:gd name="T12" fmla="*/ 13 w 52"/>
              <a:gd name="T13" fmla="*/ 41 h 45"/>
              <a:gd name="T14" fmla="*/ 24 w 52"/>
              <a:gd name="T15" fmla="*/ 45 h 45"/>
              <a:gd name="T16" fmla="*/ 37 w 52"/>
              <a:gd name="T17" fmla="*/ 34 h 45"/>
              <a:gd name="T18" fmla="*/ 35 w 52"/>
              <a:gd name="T19" fmla="*/ 28 h 45"/>
              <a:gd name="T20" fmla="*/ 35 w 52"/>
              <a:gd name="T21" fmla="*/ 28 h 45"/>
              <a:gd name="T22" fmla="*/ 38 w 52"/>
              <a:gd name="T23" fmla="*/ 28 h 45"/>
              <a:gd name="T24" fmla="*/ 51 w 52"/>
              <a:gd name="T25" fmla="*/ 20 h 45"/>
              <a:gd name="T26" fmla="*/ 44 w 52"/>
              <a:gd name="T27" fmla="*/ 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45">
                <a:moveTo>
                  <a:pt x="44" y="4"/>
                </a:moveTo>
                <a:cubicBezTo>
                  <a:pt x="44" y="4"/>
                  <a:pt x="42" y="3"/>
                  <a:pt x="38" y="1"/>
                </a:cubicBezTo>
                <a:cubicBezTo>
                  <a:pt x="36" y="1"/>
                  <a:pt x="31" y="0"/>
                  <a:pt x="24" y="0"/>
                </a:cubicBezTo>
                <a:cubicBezTo>
                  <a:pt x="13" y="1"/>
                  <a:pt x="7" y="3"/>
                  <a:pt x="0" y="3"/>
                </a:cubicBezTo>
                <a:cubicBezTo>
                  <a:pt x="0" y="4"/>
                  <a:pt x="0" y="5"/>
                  <a:pt x="1" y="6"/>
                </a:cubicBezTo>
                <a:cubicBezTo>
                  <a:pt x="3" y="15"/>
                  <a:pt x="6" y="25"/>
                  <a:pt x="9" y="33"/>
                </a:cubicBezTo>
                <a:cubicBezTo>
                  <a:pt x="11" y="36"/>
                  <a:pt x="11" y="38"/>
                  <a:pt x="13" y="41"/>
                </a:cubicBezTo>
                <a:cubicBezTo>
                  <a:pt x="15" y="43"/>
                  <a:pt x="18" y="45"/>
                  <a:pt x="24" y="45"/>
                </a:cubicBezTo>
                <a:cubicBezTo>
                  <a:pt x="26" y="45"/>
                  <a:pt x="38" y="43"/>
                  <a:pt x="37" y="34"/>
                </a:cubicBezTo>
                <a:cubicBezTo>
                  <a:pt x="37" y="33"/>
                  <a:pt x="35" y="28"/>
                  <a:pt x="35" y="28"/>
                </a:cubicBezTo>
                <a:cubicBezTo>
                  <a:pt x="35" y="28"/>
                  <a:pt x="35" y="28"/>
                  <a:pt x="35" y="28"/>
                </a:cubicBezTo>
                <a:cubicBezTo>
                  <a:pt x="36" y="28"/>
                  <a:pt x="38" y="28"/>
                  <a:pt x="38" y="28"/>
                </a:cubicBezTo>
                <a:cubicBezTo>
                  <a:pt x="39" y="28"/>
                  <a:pt x="48" y="29"/>
                  <a:pt x="51" y="20"/>
                </a:cubicBezTo>
                <a:cubicBezTo>
                  <a:pt x="52" y="18"/>
                  <a:pt x="51" y="8"/>
                  <a:pt x="44" y="4"/>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54" name="Freeform 154"/>
          <p:cNvSpPr>
            <a:spLocks noEditPoints="1"/>
          </p:cNvSpPr>
          <p:nvPr/>
        </p:nvSpPr>
        <p:spPr bwMode="auto">
          <a:xfrm>
            <a:off x="6431082" y="3574910"/>
            <a:ext cx="506771" cy="506771"/>
          </a:xfrm>
          <a:custGeom>
            <a:avLst/>
            <a:gdLst>
              <a:gd name="T0" fmla="*/ 75 w 150"/>
              <a:gd name="T1" fmla="*/ 0 h 150"/>
              <a:gd name="T2" fmla="*/ 0 w 150"/>
              <a:gd name="T3" fmla="*/ 75 h 150"/>
              <a:gd name="T4" fmla="*/ 75 w 150"/>
              <a:gd name="T5" fmla="*/ 150 h 150"/>
              <a:gd name="T6" fmla="*/ 150 w 150"/>
              <a:gd name="T7" fmla="*/ 75 h 150"/>
              <a:gd name="T8" fmla="*/ 75 w 150"/>
              <a:gd name="T9" fmla="*/ 0 h 150"/>
              <a:gd name="T10" fmla="*/ 21 w 150"/>
              <a:gd name="T11" fmla="*/ 68 h 150"/>
              <a:gd name="T12" fmla="*/ 34 w 150"/>
              <a:gd name="T13" fmla="*/ 51 h 150"/>
              <a:gd name="T14" fmla="*/ 35 w 150"/>
              <a:gd name="T15" fmla="*/ 51 h 150"/>
              <a:gd name="T16" fmla="*/ 41 w 150"/>
              <a:gd name="T17" fmla="*/ 35 h 150"/>
              <a:gd name="T18" fmla="*/ 58 w 150"/>
              <a:gd name="T19" fmla="*/ 32 h 150"/>
              <a:gd name="T20" fmla="*/ 66 w 150"/>
              <a:gd name="T21" fmla="*/ 37 h 150"/>
              <a:gd name="T22" fmla="*/ 71 w 150"/>
              <a:gd name="T23" fmla="*/ 50 h 150"/>
              <a:gd name="T24" fmla="*/ 75 w 150"/>
              <a:gd name="T25" fmla="*/ 74 h 150"/>
              <a:gd name="T26" fmla="*/ 75 w 150"/>
              <a:gd name="T27" fmla="*/ 71 h 150"/>
              <a:gd name="T28" fmla="*/ 75 w 150"/>
              <a:gd name="T29" fmla="*/ 44 h 150"/>
              <a:gd name="T30" fmla="*/ 77 w 150"/>
              <a:gd name="T31" fmla="*/ 34 h 150"/>
              <a:gd name="T32" fmla="*/ 86 w 150"/>
              <a:gd name="T33" fmla="*/ 28 h 150"/>
              <a:gd name="T34" fmla="*/ 100 w 150"/>
              <a:gd name="T35" fmla="*/ 35 h 150"/>
              <a:gd name="T36" fmla="*/ 100 w 150"/>
              <a:gd name="T37" fmla="*/ 40 h 150"/>
              <a:gd name="T38" fmla="*/ 103 w 150"/>
              <a:gd name="T39" fmla="*/ 38 h 150"/>
              <a:gd name="T40" fmla="*/ 117 w 150"/>
              <a:gd name="T41" fmla="*/ 43 h 150"/>
              <a:gd name="T42" fmla="*/ 118 w 150"/>
              <a:gd name="T43" fmla="*/ 60 h 150"/>
              <a:gd name="T44" fmla="*/ 113 w 150"/>
              <a:gd name="T45" fmla="*/ 66 h 150"/>
              <a:gd name="T46" fmla="*/ 99 w 150"/>
              <a:gd name="T47" fmla="*/ 70 h 150"/>
              <a:gd name="T48" fmla="*/ 75 w 150"/>
              <a:gd name="T49" fmla="*/ 75 h 150"/>
              <a:gd name="T50" fmla="*/ 72 w 150"/>
              <a:gd name="T51" fmla="*/ 74 h 150"/>
              <a:gd name="T52" fmla="*/ 49 w 150"/>
              <a:gd name="T53" fmla="*/ 76 h 150"/>
              <a:gd name="T54" fmla="*/ 43 w 150"/>
              <a:gd name="T55" fmla="*/ 77 h 150"/>
              <a:gd name="T56" fmla="*/ 30 w 150"/>
              <a:gd name="T57" fmla="*/ 77 h 150"/>
              <a:gd name="T58" fmla="*/ 21 w 150"/>
              <a:gd name="T59" fmla="*/ 68 h 150"/>
              <a:gd name="T60" fmla="*/ 80 w 150"/>
              <a:gd name="T61" fmla="*/ 115 h 150"/>
              <a:gd name="T62" fmla="*/ 77 w 150"/>
              <a:gd name="T63" fmla="*/ 124 h 150"/>
              <a:gd name="T64" fmla="*/ 57 w 150"/>
              <a:gd name="T65" fmla="*/ 130 h 150"/>
              <a:gd name="T66" fmla="*/ 48 w 150"/>
              <a:gd name="T67" fmla="*/ 119 h 150"/>
              <a:gd name="T68" fmla="*/ 48 w 150"/>
              <a:gd name="T69" fmla="*/ 117 h 150"/>
              <a:gd name="T70" fmla="*/ 43 w 150"/>
              <a:gd name="T71" fmla="*/ 117 h 150"/>
              <a:gd name="T72" fmla="*/ 30 w 150"/>
              <a:gd name="T73" fmla="*/ 101 h 150"/>
              <a:gd name="T74" fmla="*/ 35 w 150"/>
              <a:gd name="T75" fmla="*/ 90 h 150"/>
              <a:gd name="T76" fmla="*/ 43 w 150"/>
              <a:gd name="T77" fmla="*/ 83 h 150"/>
              <a:gd name="T78" fmla="*/ 70 w 150"/>
              <a:gd name="T79" fmla="*/ 76 h 150"/>
              <a:gd name="T80" fmla="*/ 75 w 150"/>
              <a:gd name="T81" fmla="*/ 76 h 150"/>
              <a:gd name="T82" fmla="*/ 79 w 150"/>
              <a:gd name="T83" fmla="*/ 100 h 150"/>
              <a:gd name="T84" fmla="*/ 80 w 150"/>
              <a:gd name="T85" fmla="*/ 115 h 150"/>
              <a:gd name="T86" fmla="*/ 127 w 150"/>
              <a:gd name="T87" fmla="*/ 93 h 150"/>
              <a:gd name="T88" fmla="*/ 115 w 150"/>
              <a:gd name="T89" fmla="*/ 100 h 150"/>
              <a:gd name="T90" fmla="*/ 112 w 150"/>
              <a:gd name="T91" fmla="*/ 99 h 150"/>
              <a:gd name="T92" fmla="*/ 112 w 150"/>
              <a:gd name="T93" fmla="*/ 99 h 150"/>
              <a:gd name="T94" fmla="*/ 114 w 150"/>
              <a:gd name="T95" fmla="*/ 105 h 150"/>
              <a:gd name="T96" fmla="*/ 100 w 150"/>
              <a:gd name="T97" fmla="*/ 118 h 150"/>
              <a:gd name="T98" fmla="*/ 90 w 150"/>
              <a:gd name="T99" fmla="*/ 114 h 150"/>
              <a:gd name="T100" fmla="*/ 86 w 150"/>
              <a:gd name="T101" fmla="*/ 106 h 150"/>
              <a:gd name="T102" fmla="*/ 77 w 150"/>
              <a:gd name="T103" fmla="*/ 79 h 150"/>
              <a:gd name="T104" fmla="*/ 77 w 150"/>
              <a:gd name="T105" fmla="*/ 76 h 150"/>
              <a:gd name="T106" fmla="*/ 100 w 150"/>
              <a:gd name="T107" fmla="*/ 73 h 150"/>
              <a:gd name="T108" fmla="*/ 114 w 150"/>
              <a:gd name="T109" fmla="*/ 74 h 150"/>
              <a:gd name="T110" fmla="*/ 121 w 150"/>
              <a:gd name="T111" fmla="*/ 77 h 150"/>
              <a:gd name="T112" fmla="*/ 127 w 150"/>
              <a:gd name="T113" fmla="*/ 9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0" h="150">
                <a:moveTo>
                  <a:pt x="75" y="0"/>
                </a:moveTo>
                <a:cubicBezTo>
                  <a:pt x="34" y="0"/>
                  <a:pt x="0" y="33"/>
                  <a:pt x="0" y="75"/>
                </a:cubicBezTo>
                <a:cubicBezTo>
                  <a:pt x="0" y="117"/>
                  <a:pt x="34" y="150"/>
                  <a:pt x="75" y="150"/>
                </a:cubicBezTo>
                <a:cubicBezTo>
                  <a:pt x="117" y="150"/>
                  <a:pt x="150" y="117"/>
                  <a:pt x="150" y="75"/>
                </a:cubicBezTo>
                <a:cubicBezTo>
                  <a:pt x="150" y="33"/>
                  <a:pt x="117" y="0"/>
                  <a:pt x="75" y="0"/>
                </a:cubicBezTo>
                <a:close/>
                <a:moveTo>
                  <a:pt x="21" y="68"/>
                </a:moveTo>
                <a:cubicBezTo>
                  <a:pt x="21" y="68"/>
                  <a:pt x="16" y="51"/>
                  <a:pt x="34" y="51"/>
                </a:cubicBezTo>
                <a:cubicBezTo>
                  <a:pt x="34" y="51"/>
                  <a:pt x="35" y="51"/>
                  <a:pt x="35" y="51"/>
                </a:cubicBezTo>
                <a:cubicBezTo>
                  <a:pt x="35" y="51"/>
                  <a:pt x="32" y="41"/>
                  <a:pt x="41" y="35"/>
                </a:cubicBezTo>
                <a:cubicBezTo>
                  <a:pt x="41" y="35"/>
                  <a:pt x="49" y="30"/>
                  <a:pt x="58" y="32"/>
                </a:cubicBezTo>
                <a:cubicBezTo>
                  <a:pt x="58" y="32"/>
                  <a:pt x="63" y="33"/>
                  <a:pt x="66" y="37"/>
                </a:cubicBezTo>
                <a:cubicBezTo>
                  <a:pt x="67" y="38"/>
                  <a:pt x="69" y="43"/>
                  <a:pt x="71" y="50"/>
                </a:cubicBezTo>
                <a:cubicBezTo>
                  <a:pt x="73" y="58"/>
                  <a:pt x="75" y="68"/>
                  <a:pt x="75" y="74"/>
                </a:cubicBezTo>
                <a:cubicBezTo>
                  <a:pt x="75" y="74"/>
                  <a:pt x="75" y="72"/>
                  <a:pt x="75" y="71"/>
                </a:cubicBezTo>
                <a:cubicBezTo>
                  <a:pt x="74" y="62"/>
                  <a:pt x="75" y="53"/>
                  <a:pt x="75" y="44"/>
                </a:cubicBezTo>
                <a:cubicBezTo>
                  <a:pt x="76" y="40"/>
                  <a:pt x="76" y="38"/>
                  <a:pt x="77" y="34"/>
                </a:cubicBezTo>
                <a:cubicBezTo>
                  <a:pt x="78" y="32"/>
                  <a:pt x="81" y="29"/>
                  <a:pt x="86" y="28"/>
                </a:cubicBezTo>
                <a:cubicBezTo>
                  <a:pt x="88" y="27"/>
                  <a:pt x="98" y="26"/>
                  <a:pt x="100" y="35"/>
                </a:cubicBezTo>
                <a:cubicBezTo>
                  <a:pt x="100" y="36"/>
                  <a:pt x="100" y="39"/>
                  <a:pt x="100" y="40"/>
                </a:cubicBezTo>
                <a:cubicBezTo>
                  <a:pt x="101" y="39"/>
                  <a:pt x="103" y="38"/>
                  <a:pt x="103" y="38"/>
                </a:cubicBezTo>
                <a:cubicBezTo>
                  <a:pt x="104" y="38"/>
                  <a:pt x="111" y="34"/>
                  <a:pt x="117" y="43"/>
                </a:cubicBezTo>
                <a:cubicBezTo>
                  <a:pt x="118" y="44"/>
                  <a:pt x="122" y="51"/>
                  <a:pt x="118" y="60"/>
                </a:cubicBezTo>
                <a:cubicBezTo>
                  <a:pt x="118" y="60"/>
                  <a:pt x="116" y="63"/>
                  <a:pt x="113" y="66"/>
                </a:cubicBezTo>
                <a:cubicBezTo>
                  <a:pt x="111" y="67"/>
                  <a:pt x="107" y="69"/>
                  <a:pt x="99" y="70"/>
                </a:cubicBezTo>
                <a:cubicBezTo>
                  <a:pt x="87" y="71"/>
                  <a:pt x="83" y="72"/>
                  <a:pt x="75" y="75"/>
                </a:cubicBezTo>
                <a:cubicBezTo>
                  <a:pt x="75" y="74"/>
                  <a:pt x="72" y="74"/>
                  <a:pt x="72" y="74"/>
                </a:cubicBezTo>
                <a:cubicBezTo>
                  <a:pt x="67" y="74"/>
                  <a:pt x="59" y="74"/>
                  <a:pt x="49" y="76"/>
                </a:cubicBezTo>
                <a:cubicBezTo>
                  <a:pt x="49" y="76"/>
                  <a:pt x="46" y="76"/>
                  <a:pt x="43" y="77"/>
                </a:cubicBezTo>
                <a:cubicBezTo>
                  <a:pt x="40" y="77"/>
                  <a:pt x="34" y="78"/>
                  <a:pt x="30" y="77"/>
                </a:cubicBezTo>
                <a:cubicBezTo>
                  <a:pt x="28" y="76"/>
                  <a:pt x="23" y="73"/>
                  <a:pt x="21" y="68"/>
                </a:cubicBezTo>
                <a:close/>
                <a:moveTo>
                  <a:pt x="80" y="115"/>
                </a:moveTo>
                <a:cubicBezTo>
                  <a:pt x="80" y="119"/>
                  <a:pt x="78" y="124"/>
                  <a:pt x="77" y="124"/>
                </a:cubicBezTo>
                <a:cubicBezTo>
                  <a:pt x="72" y="132"/>
                  <a:pt x="60" y="132"/>
                  <a:pt x="57" y="130"/>
                </a:cubicBezTo>
                <a:cubicBezTo>
                  <a:pt x="50" y="126"/>
                  <a:pt x="48" y="119"/>
                  <a:pt x="48" y="119"/>
                </a:cubicBezTo>
                <a:cubicBezTo>
                  <a:pt x="48" y="118"/>
                  <a:pt x="48" y="117"/>
                  <a:pt x="48" y="117"/>
                </a:cubicBezTo>
                <a:cubicBezTo>
                  <a:pt x="48" y="117"/>
                  <a:pt x="44" y="117"/>
                  <a:pt x="43" y="117"/>
                </a:cubicBezTo>
                <a:cubicBezTo>
                  <a:pt x="29" y="116"/>
                  <a:pt x="30" y="103"/>
                  <a:pt x="30" y="101"/>
                </a:cubicBezTo>
                <a:cubicBezTo>
                  <a:pt x="30" y="95"/>
                  <a:pt x="33" y="92"/>
                  <a:pt x="35" y="90"/>
                </a:cubicBezTo>
                <a:cubicBezTo>
                  <a:pt x="37" y="87"/>
                  <a:pt x="40" y="85"/>
                  <a:pt x="43" y="83"/>
                </a:cubicBezTo>
                <a:cubicBezTo>
                  <a:pt x="50" y="80"/>
                  <a:pt x="59" y="77"/>
                  <a:pt x="70" y="76"/>
                </a:cubicBezTo>
                <a:cubicBezTo>
                  <a:pt x="71" y="76"/>
                  <a:pt x="74" y="76"/>
                  <a:pt x="75" y="76"/>
                </a:cubicBezTo>
                <a:cubicBezTo>
                  <a:pt x="74" y="84"/>
                  <a:pt x="77" y="90"/>
                  <a:pt x="79" y="100"/>
                </a:cubicBezTo>
                <a:cubicBezTo>
                  <a:pt x="81" y="108"/>
                  <a:pt x="81" y="114"/>
                  <a:pt x="80" y="115"/>
                </a:cubicBezTo>
                <a:close/>
                <a:moveTo>
                  <a:pt x="127" y="93"/>
                </a:moveTo>
                <a:cubicBezTo>
                  <a:pt x="125" y="102"/>
                  <a:pt x="116" y="100"/>
                  <a:pt x="115" y="100"/>
                </a:cubicBezTo>
                <a:cubicBezTo>
                  <a:pt x="115" y="100"/>
                  <a:pt x="113" y="99"/>
                  <a:pt x="112" y="99"/>
                </a:cubicBezTo>
                <a:cubicBezTo>
                  <a:pt x="112" y="99"/>
                  <a:pt x="112" y="99"/>
                  <a:pt x="112" y="99"/>
                </a:cubicBezTo>
                <a:cubicBezTo>
                  <a:pt x="112" y="99"/>
                  <a:pt x="113" y="105"/>
                  <a:pt x="114" y="105"/>
                </a:cubicBezTo>
                <a:cubicBezTo>
                  <a:pt x="114" y="115"/>
                  <a:pt x="103" y="118"/>
                  <a:pt x="100" y="118"/>
                </a:cubicBezTo>
                <a:cubicBezTo>
                  <a:pt x="95" y="118"/>
                  <a:pt x="92" y="116"/>
                  <a:pt x="90" y="114"/>
                </a:cubicBezTo>
                <a:cubicBezTo>
                  <a:pt x="88" y="111"/>
                  <a:pt x="87" y="109"/>
                  <a:pt x="86" y="106"/>
                </a:cubicBezTo>
                <a:cubicBezTo>
                  <a:pt x="83" y="98"/>
                  <a:pt x="80" y="88"/>
                  <a:pt x="77" y="79"/>
                </a:cubicBezTo>
                <a:cubicBezTo>
                  <a:pt x="77" y="78"/>
                  <a:pt x="77" y="77"/>
                  <a:pt x="77" y="76"/>
                </a:cubicBezTo>
                <a:cubicBezTo>
                  <a:pt x="84" y="75"/>
                  <a:pt x="90" y="74"/>
                  <a:pt x="100" y="73"/>
                </a:cubicBezTo>
                <a:cubicBezTo>
                  <a:pt x="108" y="73"/>
                  <a:pt x="113" y="74"/>
                  <a:pt x="114" y="74"/>
                </a:cubicBezTo>
                <a:cubicBezTo>
                  <a:pt x="119" y="75"/>
                  <a:pt x="121" y="77"/>
                  <a:pt x="121" y="77"/>
                </a:cubicBezTo>
                <a:cubicBezTo>
                  <a:pt x="128" y="81"/>
                  <a:pt x="129" y="90"/>
                  <a:pt x="127" y="93"/>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55" name="Freeform 155"/>
          <p:cNvSpPr>
            <a:spLocks noEditPoints="1"/>
          </p:cNvSpPr>
          <p:nvPr/>
        </p:nvSpPr>
        <p:spPr bwMode="auto">
          <a:xfrm>
            <a:off x="5519709" y="2280961"/>
            <a:ext cx="331185" cy="371156"/>
          </a:xfrm>
          <a:custGeom>
            <a:avLst/>
            <a:gdLst>
              <a:gd name="T0" fmla="*/ 16 w 98"/>
              <a:gd name="T1" fmla="*/ 55 h 110"/>
              <a:gd name="T2" fmla="*/ 25 w 98"/>
              <a:gd name="T3" fmla="*/ 36 h 110"/>
              <a:gd name="T4" fmla="*/ 12 w 98"/>
              <a:gd name="T5" fmla="*/ 24 h 110"/>
              <a:gd name="T6" fmla="*/ 1 w 98"/>
              <a:gd name="T7" fmla="*/ 38 h 110"/>
              <a:gd name="T8" fmla="*/ 16 w 98"/>
              <a:gd name="T9" fmla="*/ 55 h 110"/>
              <a:gd name="T10" fmla="*/ 28 w 98"/>
              <a:gd name="T11" fmla="*/ 79 h 110"/>
              <a:gd name="T12" fmla="*/ 27 w 98"/>
              <a:gd name="T13" fmla="*/ 84 h 110"/>
              <a:gd name="T14" fmla="*/ 33 w 98"/>
              <a:gd name="T15" fmla="*/ 89 h 110"/>
              <a:gd name="T16" fmla="*/ 39 w 98"/>
              <a:gd name="T17" fmla="*/ 89 h 110"/>
              <a:gd name="T18" fmla="*/ 39 w 98"/>
              <a:gd name="T19" fmla="*/ 75 h 110"/>
              <a:gd name="T20" fmla="*/ 32 w 98"/>
              <a:gd name="T21" fmla="*/ 75 h 110"/>
              <a:gd name="T22" fmla="*/ 28 w 98"/>
              <a:gd name="T23" fmla="*/ 79 h 110"/>
              <a:gd name="T24" fmla="*/ 37 w 98"/>
              <a:gd name="T25" fmla="*/ 33 h 110"/>
              <a:gd name="T26" fmla="*/ 48 w 98"/>
              <a:gd name="T27" fmla="*/ 16 h 110"/>
              <a:gd name="T28" fmla="*/ 37 w 98"/>
              <a:gd name="T29" fmla="*/ 0 h 110"/>
              <a:gd name="T30" fmla="*/ 25 w 98"/>
              <a:gd name="T31" fmla="*/ 16 h 110"/>
              <a:gd name="T32" fmla="*/ 37 w 98"/>
              <a:gd name="T33" fmla="*/ 33 h 110"/>
              <a:gd name="T34" fmla="*/ 64 w 98"/>
              <a:gd name="T35" fmla="*/ 34 h 110"/>
              <a:gd name="T36" fmla="*/ 78 w 98"/>
              <a:gd name="T37" fmla="*/ 19 h 110"/>
              <a:gd name="T38" fmla="*/ 68 w 98"/>
              <a:gd name="T39" fmla="*/ 3 h 110"/>
              <a:gd name="T40" fmla="*/ 54 w 98"/>
              <a:gd name="T41" fmla="*/ 17 h 110"/>
              <a:gd name="T42" fmla="*/ 64 w 98"/>
              <a:gd name="T43" fmla="*/ 34 h 110"/>
              <a:gd name="T44" fmla="*/ 84 w 98"/>
              <a:gd name="T45" fmla="*/ 73 h 110"/>
              <a:gd name="T46" fmla="*/ 64 w 98"/>
              <a:gd name="T47" fmla="*/ 52 h 110"/>
              <a:gd name="T48" fmla="*/ 34 w 98"/>
              <a:gd name="T49" fmla="*/ 51 h 110"/>
              <a:gd name="T50" fmla="*/ 20 w 98"/>
              <a:gd name="T51" fmla="*/ 66 h 110"/>
              <a:gd name="T52" fmla="*/ 8 w 98"/>
              <a:gd name="T53" fmla="*/ 89 h 110"/>
              <a:gd name="T54" fmla="*/ 23 w 98"/>
              <a:gd name="T55" fmla="*/ 103 h 110"/>
              <a:gd name="T56" fmla="*/ 41 w 98"/>
              <a:gd name="T57" fmla="*/ 102 h 110"/>
              <a:gd name="T58" fmla="*/ 59 w 98"/>
              <a:gd name="T59" fmla="*/ 102 h 110"/>
              <a:gd name="T60" fmla="*/ 87 w 98"/>
              <a:gd name="T61" fmla="*/ 95 h 110"/>
              <a:gd name="T62" fmla="*/ 84 w 98"/>
              <a:gd name="T63" fmla="*/ 73 h 110"/>
              <a:gd name="T64" fmla="*/ 45 w 98"/>
              <a:gd name="T65" fmla="*/ 95 h 110"/>
              <a:gd name="T66" fmla="*/ 31 w 98"/>
              <a:gd name="T67" fmla="*/ 95 h 110"/>
              <a:gd name="T68" fmla="*/ 21 w 98"/>
              <a:gd name="T69" fmla="*/ 89 h 110"/>
              <a:gd name="T70" fmla="*/ 20 w 98"/>
              <a:gd name="T71" fmla="*/ 78 h 110"/>
              <a:gd name="T72" fmla="*/ 31 w 98"/>
              <a:gd name="T73" fmla="*/ 69 h 110"/>
              <a:gd name="T74" fmla="*/ 39 w 98"/>
              <a:gd name="T75" fmla="*/ 69 h 110"/>
              <a:gd name="T76" fmla="*/ 39 w 98"/>
              <a:gd name="T77" fmla="*/ 59 h 110"/>
              <a:gd name="T78" fmla="*/ 45 w 98"/>
              <a:gd name="T79" fmla="*/ 59 h 110"/>
              <a:gd name="T80" fmla="*/ 45 w 98"/>
              <a:gd name="T81" fmla="*/ 95 h 110"/>
              <a:gd name="T82" fmla="*/ 73 w 98"/>
              <a:gd name="T83" fmla="*/ 95 h 110"/>
              <a:gd name="T84" fmla="*/ 56 w 98"/>
              <a:gd name="T85" fmla="*/ 95 h 110"/>
              <a:gd name="T86" fmla="*/ 49 w 98"/>
              <a:gd name="T87" fmla="*/ 89 h 110"/>
              <a:gd name="T88" fmla="*/ 49 w 98"/>
              <a:gd name="T89" fmla="*/ 70 h 110"/>
              <a:gd name="T90" fmla="*/ 56 w 98"/>
              <a:gd name="T91" fmla="*/ 70 h 110"/>
              <a:gd name="T92" fmla="*/ 56 w 98"/>
              <a:gd name="T93" fmla="*/ 86 h 110"/>
              <a:gd name="T94" fmla="*/ 58 w 98"/>
              <a:gd name="T95" fmla="*/ 89 h 110"/>
              <a:gd name="T96" fmla="*/ 65 w 98"/>
              <a:gd name="T97" fmla="*/ 89 h 110"/>
              <a:gd name="T98" fmla="*/ 65 w 98"/>
              <a:gd name="T99" fmla="*/ 70 h 110"/>
              <a:gd name="T100" fmla="*/ 73 w 98"/>
              <a:gd name="T101" fmla="*/ 70 h 110"/>
              <a:gd name="T102" fmla="*/ 73 w 98"/>
              <a:gd name="T103" fmla="*/ 95 h 110"/>
              <a:gd name="T104" fmla="*/ 97 w 98"/>
              <a:gd name="T105" fmla="*/ 45 h 110"/>
              <a:gd name="T106" fmla="*/ 84 w 98"/>
              <a:gd name="T107" fmla="*/ 32 h 110"/>
              <a:gd name="T108" fmla="*/ 73 w 98"/>
              <a:gd name="T109" fmla="*/ 48 h 110"/>
              <a:gd name="T110" fmla="*/ 86 w 98"/>
              <a:gd name="T111" fmla="*/ 62 h 110"/>
              <a:gd name="T112" fmla="*/ 97 w 98"/>
              <a:gd name="T113" fmla="*/ 4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110">
                <a:moveTo>
                  <a:pt x="16" y="55"/>
                </a:moveTo>
                <a:cubicBezTo>
                  <a:pt x="27" y="53"/>
                  <a:pt x="25" y="39"/>
                  <a:pt x="25" y="36"/>
                </a:cubicBezTo>
                <a:cubicBezTo>
                  <a:pt x="25" y="32"/>
                  <a:pt x="19" y="24"/>
                  <a:pt x="12" y="24"/>
                </a:cubicBezTo>
                <a:cubicBezTo>
                  <a:pt x="3" y="25"/>
                  <a:pt x="1" y="38"/>
                  <a:pt x="1" y="38"/>
                </a:cubicBezTo>
                <a:cubicBezTo>
                  <a:pt x="0" y="45"/>
                  <a:pt x="4" y="58"/>
                  <a:pt x="16" y="55"/>
                </a:cubicBezTo>
                <a:close/>
                <a:moveTo>
                  <a:pt x="28" y="79"/>
                </a:moveTo>
                <a:cubicBezTo>
                  <a:pt x="27" y="80"/>
                  <a:pt x="27" y="82"/>
                  <a:pt x="27" y="84"/>
                </a:cubicBezTo>
                <a:cubicBezTo>
                  <a:pt x="28" y="89"/>
                  <a:pt x="33" y="89"/>
                  <a:pt x="33" y="89"/>
                </a:cubicBezTo>
                <a:cubicBezTo>
                  <a:pt x="39" y="89"/>
                  <a:pt x="39" y="89"/>
                  <a:pt x="39" y="89"/>
                </a:cubicBezTo>
                <a:cubicBezTo>
                  <a:pt x="39" y="75"/>
                  <a:pt x="39" y="75"/>
                  <a:pt x="39" y="75"/>
                </a:cubicBezTo>
                <a:cubicBezTo>
                  <a:pt x="32" y="75"/>
                  <a:pt x="32" y="75"/>
                  <a:pt x="32" y="75"/>
                </a:cubicBezTo>
                <a:cubicBezTo>
                  <a:pt x="29" y="76"/>
                  <a:pt x="28" y="78"/>
                  <a:pt x="28" y="79"/>
                </a:cubicBezTo>
                <a:close/>
                <a:moveTo>
                  <a:pt x="37" y="33"/>
                </a:moveTo>
                <a:cubicBezTo>
                  <a:pt x="43" y="33"/>
                  <a:pt x="48" y="25"/>
                  <a:pt x="48" y="16"/>
                </a:cubicBezTo>
                <a:cubicBezTo>
                  <a:pt x="48" y="8"/>
                  <a:pt x="43" y="0"/>
                  <a:pt x="37" y="0"/>
                </a:cubicBezTo>
                <a:cubicBezTo>
                  <a:pt x="30" y="0"/>
                  <a:pt x="25" y="8"/>
                  <a:pt x="25" y="16"/>
                </a:cubicBezTo>
                <a:cubicBezTo>
                  <a:pt x="25" y="25"/>
                  <a:pt x="30" y="33"/>
                  <a:pt x="37" y="33"/>
                </a:cubicBezTo>
                <a:close/>
                <a:moveTo>
                  <a:pt x="64" y="34"/>
                </a:moveTo>
                <a:cubicBezTo>
                  <a:pt x="72" y="35"/>
                  <a:pt x="77" y="26"/>
                  <a:pt x="78" y="19"/>
                </a:cubicBezTo>
                <a:cubicBezTo>
                  <a:pt x="79" y="12"/>
                  <a:pt x="74" y="4"/>
                  <a:pt x="68" y="3"/>
                </a:cubicBezTo>
                <a:cubicBezTo>
                  <a:pt x="62" y="2"/>
                  <a:pt x="55" y="11"/>
                  <a:pt x="54" y="17"/>
                </a:cubicBezTo>
                <a:cubicBezTo>
                  <a:pt x="53" y="25"/>
                  <a:pt x="55" y="32"/>
                  <a:pt x="64" y="34"/>
                </a:cubicBezTo>
                <a:close/>
                <a:moveTo>
                  <a:pt x="84" y="73"/>
                </a:moveTo>
                <a:cubicBezTo>
                  <a:pt x="84" y="73"/>
                  <a:pt x="71" y="63"/>
                  <a:pt x="64" y="52"/>
                </a:cubicBezTo>
                <a:cubicBezTo>
                  <a:pt x="53" y="37"/>
                  <a:pt x="39" y="43"/>
                  <a:pt x="34" y="51"/>
                </a:cubicBezTo>
                <a:cubicBezTo>
                  <a:pt x="29" y="59"/>
                  <a:pt x="22" y="64"/>
                  <a:pt x="20" y="66"/>
                </a:cubicBezTo>
                <a:cubicBezTo>
                  <a:pt x="19" y="67"/>
                  <a:pt x="5" y="75"/>
                  <a:pt x="8" y="89"/>
                </a:cubicBezTo>
                <a:cubicBezTo>
                  <a:pt x="11" y="103"/>
                  <a:pt x="23" y="103"/>
                  <a:pt x="23" y="103"/>
                </a:cubicBezTo>
                <a:cubicBezTo>
                  <a:pt x="23" y="103"/>
                  <a:pt x="31" y="104"/>
                  <a:pt x="41" y="102"/>
                </a:cubicBezTo>
                <a:cubicBezTo>
                  <a:pt x="50" y="100"/>
                  <a:pt x="59" y="102"/>
                  <a:pt x="59" y="102"/>
                </a:cubicBezTo>
                <a:cubicBezTo>
                  <a:pt x="59" y="102"/>
                  <a:pt x="81" y="110"/>
                  <a:pt x="87" y="95"/>
                </a:cubicBezTo>
                <a:cubicBezTo>
                  <a:pt x="94" y="81"/>
                  <a:pt x="84" y="73"/>
                  <a:pt x="84" y="73"/>
                </a:cubicBezTo>
                <a:close/>
                <a:moveTo>
                  <a:pt x="45" y="95"/>
                </a:moveTo>
                <a:cubicBezTo>
                  <a:pt x="31" y="95"/>
                  <a:pt x="31" y="95"/>
                  <a:pt x="31" y="95"/>
                </a:cubicBezTo>
                <a:cubicBezTo>
                  <a:pt x="24" y="94"/>
                  <a:pt x="22" y="89"/>
                  <a:pt x="21" y="89"/>
                </a:cubicBezTo>
                <a:cubicBezTo>
                  <a:pt x="21" y="88"/>
                  <a:pt x="19" y="84"/>
                  <a:pt x="20" y="78"/>
                </a:cubicBezTo>
                <a:cubicBezTo>
                  <a:pt x="23" y="70"/>
                  <a:pt x="31" y="69"/>
                  <a:pt x="31" y="69"/>
                </a:cubicBezTo>
                <a:cubicBezTo>
                  <a:pt x="39" y="69"/>
                  <a:pt x="39" y="69"/>
                  <a:pt x="39" y="69"/>
                </a:cubicBezTo>
                <a:cubicBezTo>
                  <a:pt x="39" y="59"/>
                  <a:pt x="39" y="59"/>
                  <a:pt x="39" y="59"/>
                </a:cubicBezTo>
                <a:cubicBezTo>
                  <a:pt x="45" y="59"/>
                  <a:pt x="45" y="59"/>
                  <a:pt x="45" y="59"/>
                </a:cubicBezTo>
                <a:lnTo>
                  <a:pt x="45" y="95"/>
                </a:lnTo>
                <a:close/>
                <a:moveTo>
                  <a:pt x="73" y="95"/>
                </a:moveTo>
                <a:cubicBezTo>
                  <a:pt x="56" y="95"/>
                  <a:pt x="56" y="95"/>
                  <a:pt x="56" y="95"/>
                </a:cubicBezTo>
                <a:cubicBezTo>
                  <a:pt x="49" y="93"/>
                  <a:pt x="49" y="89"/>
                  <a:pt x="49" y="89"/>
                </a:cubicBezTo>
                <a:cubicBezTo>
                  <a:pt x="49" y="70"/>
                  <a:pt x="49" y="70"/>
                  <a:pt x="49" y="70"/>
                </a:cubicBezTo>
                <a:cubicBezTo>
                  <a:pt x="56" y="70"/>
                  <a:pt x="56" y="70"/>
                  <a:pt x="56" y="70"/>
                </a:cubicBezTo>
                <a:cubicBezTo>
                  <a:pt x="56" y="86"/>
                  <a:pt x="56" y="86"/>
                  <a:pt x="56" y="86"/>
                </a:cubicBezTo>
                <a:cubicBezTo>
                  <a:pt x="56" y="88"/>
                  <a:pt x="58" y="89"/>
                  <a:pt x="58" y="89"/>
                </a:cubicBezTo>
                <a:cubicBezTo>
                  <a:pt x="65" y="89"/>
                  <a:pt x="65" y="89"/>
                  <a:pt x="65" y="89"/>
                </a:cubicBezTo>
                <a:cubicBezTo>
                  <a:pt x="65" y="70"/>
                  <a:pt x="65" y="70"/>
                  <a:pt x="65" y="70"/>
                </a:cubicBezTo>
                <a:cubicBezTo>
                  <a:pt x="73" y="70"/>
                  <a:pt x="73" y="70"/>
                  <a:pt x="73" y="70"/>
                </a:cubicBezTo>
                <a:lnTo>
                  <a:pt x="73" y="95"/>
                </a:lnTo>
                <a:close/>
                <a:moveTo>
                  <a:pt x="97" y="45"/>
                </a:moveTo>
                <a:cubicBezTo>
                  <a:pt x="97" y="42"/>
                  <a:pt x="94" y="32"/>
                  <a:pt x="84" y="32"/>
                </a:cubicBezTo>
                <a:cubicBezTo>
                  <a:pt x="74" y="32"/>
                  <a:pt x="73" y="41"/>
                  <a:pt x="73" y="48"/>
                </a:cubicBezTo>
                <a:cubicBezTo>
                  <a:pt x="73" y="54"/>
                  <a:pt x="73" y="62"/>
                  <a:pt x="86" y="62"/>
                </a:cubicBezTo>
                <a:cubicBezTo>
                  <a:pt x="98" y="62"/>
                  <a:pt x="97" y="48"/>
                  <a:pt x="97" y="45"/>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56" name="Freeform 156"/>
          <p:cNvSpPr/>
          <p:nvPr/>
        </p:nvSpPr>
        <p:spPr bwMode="auto">
          <a:xfrm>
            <a:off x="5681018" y="3871835"/>
            <a:ext cx="68521" cy="71376"/>
          </a:xfrm>
          <a:custGeom>
            <a:avLst/>
            <a:gdLst>
              <a:gd name="T0" fmla="*/ 16 w 20"/>
              <a:gd name="T1" fmla="*/ 17 h 21"/>
              <a:gd name="T2" fmla="*/ 9 w 20"/>
              <a:gd name="T3" fmla="*/ 17 h 21"/>
              <a:gd name="T4" fmla="*/ 8 w 20"/>
              <a:gd name="T5" fmla="*/ 15 h 21"/>
              <a:gd name="T6" fmla="*/ 8 w 20"/>
              <a:gd name="T7" fmla="*/ 0 h 21"/>
              <a:gd name="T8" fmla="*/ 0 w 20"/>
              <a:gd name="T9" fmla="*/ 0 h 21"/>
              <a:gd name="T10" fmla="*/ 0 w 20"/>
              <a:gd name="T11" fmla="*/ 17 h 21"/>
              <a:gd name="T12" fmla="*/ 7 w 20"/>
              <a:gd name="T13" fmla="*/ 21 h 21"/>
              <a:gd name="T14" fmla="*/ 20 w 20"/>
              <a:gd name="T15" fmla="*/ 21 h 21"/>
              <a:gd name="T16" fmla="*/ 20 w 20"/>
              <a:gd name="T17" fmla="*/ 1 h 21"/>
              <a:gd name="T18" fmla="*/ 16 w 20"/>
              <a:gd name="T19" fmla="*/ 1 h 21"/>
              <a:gd name="T20" fmla="*/ 16 w 20"/>
              <a:gd name="T21"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21">
                <a:moveTo>
                  <a:pt x="16" y="17"/>
                </a:moveTo>
                <a:cubicBezTo>
                  <a:pt x="9" y="17"/>
                  <a:pt x="9" y="17"/>
                  <a:pt x="9" y="17"/>
                </a:cubicBezTo>
                <a:cubicBezTo>
                  <a:pt x="9" y="17"/>
                  <a:pt x="8" y="16"/>
                  <a:pt x="8" y="15"/>
                </a:cubicBezTo>
                <a:cubicBezTo>
                  <a:pt x="8" y="0"/>
                  <a:pt x="8" y="0"/>
                  <a:pt x="8" y="0"/>
                </a:cubicBezTo>
                <a:cubicBezTo>
                  <a:pt x="0" y="0"/>
                  <a:pt x="0" y="0"/>
                  <a:pt x="0" y="0"/>
                </a:cubicBezTo>
                <a:cubicBezTo>
                  <a:pt x="0" y="17"/>
                  <a:pt x="0" y="17"/>
                  <a:pt x="0" y="17"/>
                </a:cubicBezTo>
                <a:cubicBezTo>
                  <a:pt x="0" y="17"/>
                  <a:pt x="1" y="21"/>
                  <a:pt x="7" y="21"/>
                </a:cubicBezTo>
                <a:cubicBezTo>
                  <a:pt x="20" y="21"/>
                  <a:pt x="20" y="21"/>
                  <a:pt x="20" y="21"/>
                </a:cubicBezTo>
                <a:cubicBezTo>
                  <a:pt x="20" y="1"/>
                  <a:pt x="20" y="1"/>
                  <a:pt x="20" y="1"/>
                </a:cubicBezTo>
                <a:cubicBezTo>
                  <a:pt x="16" y="1"/>
                  <a:pt x="16" y="1"/>
                  <a:pt x="16" y="1"/>
                </a:cubicBezTo>
                <a:lnTo>
                  <a:pt x="16" y="17"/>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57" name="Freeform 157"/>
          <p:cNvSpPr>
            <a:spLocks noEditPoints="1"/>
          </p:cNvSpPr>
          <p:nvPr/>
        </p:nvSpPr>
        <p:spPr bwMode="auto">
          <a:xfrm>
            <a:off x="5596795" y="3841857"/>
            <a:ext cx="71376" cy="101355"/>
          </a:xfrm>
          <a:custGeom>
            <a:avLst/>
            <a:gdLst>
              <a:gd name="T0" fmla="*/ 17 w 21"/>
              <a:gd name="T1" fmla="*/ 10 h 30"/>
              <a:gd name="T2" fmla="*/ 10 w 21"/>
              <a:gd name="T3" fmla="*/ 10 h 30"/>
              <a:gd name="T4" fmla="*/ 1 w 21"/>
              <a:gd name="T5" fmla="*/ 18 h 30"/>
              <a:gd name="T6" fmla="*/ 2 w 21"/>
              <a:gd name="T7" fmla="*/ 25 h 30"/>
              <a:gd name="T8" fmla="*/ 10 w 21"/>
              <a:gd name="T9" fmla="*/ 30 h 30"/>
              <a:gd name="T10" fmla="*/ 21 w 21"/>
              <a:gd name="T11" fmla="*/ 30 h 30"/>
              <a:gd name="T12" fmla="*/ 21 w 21"/>
              <a:gd name="T13" fmla="*/ 0 h 30"/>
              <a:gd name="T14" fmla="*/ 17 w 21"/>
              <a:gd name="T15" fmla="*/ 0 h 30"/>
              <a:gd name="T16" fmla="*/ 17 w 21"/>
              <a:gd name="T17" fmla="*/ 10 h 30"/>
              <a:gd name="T18" fmla="*/ 17 w 21"/>
              <a:gd name="T19" fmla="*/ 26 h 30"/>
              <a:gd name="T20" fmla="*/ 11 w 21"/>
              <a:gd name="T21" fmla="*/ 26 h 30"/>
              <a:gd name="T22" fmla="*/ 7 w 21"/>
              <a:gd name="T23" fmla="*/ 22 h 30"/>
              <a:gd name="T24" fmla="*/ 7 w 21"/>
              <a:gd name="T25" fmla="*/ 17 h 30"/>
              <a:gd name="T26" fmla="*/ 11 w 21"/>
              <a:gd name="T27" fmla="*/ 14 h 30"/>
              <a:gd name="T28" fmla="*/ 17 w 21"/>
              <a:gd name="T29" fmla="*/ 14 h 30"/>
              <a:gd name="T30" fmla="*/ 17 w 21"/>
              <a:gd name="T31" fmla="*/ 2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 h="30">
                <a:moveTo>
                  <a:pt x="17" y="10"/>
                </a:moveTo>
                <a:cubicBezTo>
                  <a:pt x="10" y="10"/>
                  <a:pt x="10" y="10"/>
                  <a:pt x="10" y="10"/>
                </a:cubicBezTo>
                <a:cubicBezTo>
                  <a:pt x="10" y="10"/>
                  <a:pt x="3" y="10"/>
                  <a:pt x="1" y="18"/>
                </a:cubicBezTo>
                <a:cubicBezTo>
                  <a:pt x="0" y="23"/>
                  <a:pt x="1" y="25"/>
                  <a:pt x="2" y="25"/>
                </a:cubicBezTo>
                <a:cubicBezTo>
                  <a:pt x="2" y="26"/>
                  <a:pt x="4" y="30"/>
                  <a:pt x="10" y="30"/>
                </a:cubicBezTo>
                <a:cubicBezTo>
                  <a:pt x="21" y="30"/>
                  <a:pt x="21" y="30"/>
                  <a:pt x="21" y="30"/>
                </a:cubicBezTo>
                <a:cubicBezTo>
                  <a:pt x="21" y="0"/>
                  <a:pt x="21" y="0"/>
                  <a:pt x="21" y="0"/>
                </a:cubicBezTo>
                <a:cubicBezTo>
                  <a:pt x="17" y="0"/>
                  <a:pt x="17" y="0"/>
                  <a:pt x="17" y="0"/>
                </a:cubicBezTo>
                <a:lnTo>
                  <a:pt x="17" y="10"/>
                </a:lnTo>
                <a:close/>
                <a:moveTo>
                  <a:pt x="17" y="26"/>
                </a:moveTo>
                <a:cubicBezTo>
                  <a:pt x="11" y="26"/>
                  <a:pt x="11" y="26"/>
                  <a:pt x="11" y="26"/>
                </a:cubicBezTo>
                <a:cubicBezTo>
                  <a:pt x="11" y="26"/>
                  <a:pt x="8" y="26"/>
                  <a:pt x="7" y="22"/>
                </a:cubicBezTo>
                <a:cubicBezTo>
                  <a:pt x="6" y="20"/>
                  <a:pt x="7" y="18"/>
                  <a:pt x="7" y="17"/>
                </a:cubicBezTo>
                <a:cubicBezTo>
                  <a:pt x="7" y="16"/>
                  <a:pt x="9" y="14"/>
                  <a:pt x="11" y="14"/>
                </a:cubicBezTo>
                <a:cubicBezTo>
                  <a:pt x="17" y="14"/>
                  <a:pt x="17" y="14"/>
                  <a:pt x="17" y="14"/>
                </a:cubicBezTo>
                <a:lnTo>
                  <a:pt x="17" y="26"/>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58" name="Freeform 158"/>
          <p:cNvSpPr>
            <a:spLocks noEditPoints="1"/>
          </p:cNvSpPr>
          <p:nvPr/>
        </p:nvSpPr>
        <p:spPr bwMode="auto">
          <a:xfrm>
            <a:off x="5431202" y="3582048"/>
            <a:ext cx="506771" cy="506771"/>
          </a:xfrm>
          <a:custGeom>
            <a:avLst/>
            <a:gdLst>
              <a:gd name="T0" fmla="*/ 75 w 150"/>
              <a:gd name="T1" fmla="*/ 0 h 150"/>
              <a:gd name="T2" fmla="*/ 0 w 150"/>
              <a:gd name="T3" fmla="*/ 75 h 150"/>
              <a:gd name="T4" fmla="*/ 75 w 150"/>
              <a:gd name="T5" fmla="*/ 150 h 150"/>
              <a:gd name="T6" fmla="*/ 150 w 150"/>
              <a:gd name="T7" fmla="*/ 75 h 150"/>
              <a:gd name="T8" fmla="*/ 75 w 150"/>
              <a:gd name="T9" fmla="*/ 0 h 150"/>
              <a:gd name="T10" fmla="*/ 80 w 150"/>
              <a:gd name="T11" fmla="*/ 40 h 150"/>
              <a:gd name="T12" fmla="*/ 92 w 150"/>
              <a:gd name="T13" fmla="*/ 27 h 150"/>
              <a:gd name="T14" fmla="*/ 101 w 150"/>
              <a:gd name="T15" fmla="*/ 41 h 150"/>
              <a:gd name="T16" fmla="*/ 88 w 150"/>
              <a:gd name="T17" fmla="*/ 54 h 150"/>
              <a:gd name="T18" fmla="*/ 80 w 150"/>
              <a:gd name="T19" fmla="*/ 40 h 150"/>
              <a:gd name="T20" fmla="*/ 64 w 150"/>
              <a:gd name="T21" fmla="*/ 25 h 150"/>
              <a:gd name="T22" fmla="*/ 74 w 150"/>
              <a:gd name="T23" fmla="*/ 39 h 150"/>
              <a:gd name="T24" fmla="*/ 64 w 150"/>
              <a:gd name="T25" fmla="*/ 53 h 150"/>
              <a:gd name="T26" fmla="*/ 54 w 150"/>
              <a:gd name="T27" fmla="*/ 39 h 150"/>
              <a:gd name="T28" fmla="*/ 64 w 150"/>
              <a:gd name="T29" fmla="*/ 25 h 150"/>
              <a:gd name="T30" fmla="*/ 33 w 150"/>
              <a:gd name="T31" fmla="*/ 58 h 150"/>
              <a:gd name="T32" fmla="*/ 42 w 150"/>
              <a:gd name="T33" fmla="*/ 46 h 150"/>
              <a:gd name="T34" fmla="*/ 54 w 150"/>
              <a:gd name="T35" fmla="*/ 56 h 150"/>
              <a:gd name="T36" fmla="*/ 45 w 150"/>
              <a:gd name="T37" fmla="*/ 73 h 150"/>
              <a:gd name="T38" fmla="*/ 33 w 150"/>
              <a:gd name="T39" fmla="*/ 58 h 150"/>
              <a:gd name="T40" fmla="*/ 109 w 150"/>
              <a:gd name="T41" fmla="*/ 109 h 150"/>
              <a:gd name="T42" fmla="*/ 84 w 150"/>
              <a:gd name="T43" fmla="*/ 115 h 150"/>
              <a:gd name="T44" fmla="*/ 68 w 150"/>
              <a:gd name="T45" fmla="*/ 114 h 150"/>
              <a:gd name="T46" fmla="*/ 52 w 150"/>
              <a:gd name="T47" fmla="*/ 116 h 150"/>
              <a:gd name="T48" fmla="*/ 39 w 150"/>
              <a:gd name="T49" fmla="*/ 103 h 150"/>
              <a:gd name="T50" fmla="*/ 50 w 150"/>
              <a:gd name="T51" fmla="*/ 82 h 150"/>
              <a:gd name="T52" fmla="*/ 62 w 150"/>
              <a:gd name="T53" fmla="*/ 70 h 150"/>
              <a:gd name="T54" fmla="*/ 88 w 150"/>
              <a:gd name="T55" fmla="*/ 71 h 150"/>
              <a:gd name="T56" fmla="*/ 106 w 150"/>
              <a:gd name="T57" fmla="*/ 89 h 150"/>
              <a:gd name="T58" fmla="*/ 109 w 150"/>
              <a:gd name="T59" fmla="*/ 109 h 150"/>
              <a:gd name="T60" fmla="*/ 107 w 150"/>
              <a:gd name="T61" fmla="*/ 79 h 150"/>
              <a:gd name="T62" fmla="*/ 96 w 150"/>
              <a:gd name="T63" fmla="*/ 66 h 150"/>
              <a:gd name="T64" fmla="*/ 106 w 150"/>
              <a:gd name="T65" fmla="*/ 53 h 150"/>
              <a:gd name="T66" fmla="*/ 117 w 150"/>
              <a:gd name="T67" fmla="*/ 64 h 150"/>
              <a:gd name="T68" fmla="*/ 107 w 150"/>
              <a:gd name="T69" fmla="*/ 79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0" h="150">
                <a:moveTo>
                  <a:pt x="75" y="0"/>
                </a:moveTo>
                <a:cubicBezTo>
                  <a:pt x="33" y="0"/>
                  <a:pt x="0" y="33"/>
                  <a:pt x="0" y="75"/>
                </a:cubicBezTo>
                <a:cubicBezTo>
                  <a:pt x="0" y="117"/>
                  <a:pt x="33" y="150"/>
                  <a:pt x="75" y="150"/>
                </a:cubicBezTo>
                <a:cubicBezTo>
                  <a:pt x="116" y="150"/>
                  <a:pt x="150" y="117"/>
                  <a:pt x="150" y="75"/>
                </a:cubicBezTo>
                <a:cubicBezTo>
                  <a:pt x="150" y="33"/>
                  <a:pt x="116" y="0"/>
                  <a:pt x="75" y="0"/>
                </a:cubicBezTo>
                <a:close/>
                <a:moveTo>
                  <a:pt x="80" y="40"/>
                </a:moveTo>
                <a:cubicBezTo>
                  <a:pt x="80" y="34"/>
                  <a:pt x="87" y="26"/>
                  <a:pt x="92" y="27"/>
                </a:cubicBezTo>
                <a:cubicBezTo>
                  <a:pt x="97" y="28"/>
                  <a:pt x="102" y="35"/>
                  <a:pt x="101" y="41"/>
                </a:cubicBezTo>
                <a:cubicBezTo>
                  <a:pt x="100" y="47"/>
                  <a:pt x="95" y="55"/>
                  <a:pt x="88" y="54"/>
                </a:cubicBezTo>
                <a:cubicBezTo>
                  <a:pt x="80" y="53"/>
                  <a:pt x="79" y="46"/>
                  <a:pt x="80" y="40"/>
                </a:cubicBezTo>
                <a:close/>
                <a:moveTo>
                  <a:pt x="64" y="25"/>
                </a:moveTo>
                <a:cubicBezTo>
                  <a:pt x="70" y="25"/>
                  <a:pt x="74" y="31"/>
                  <a:pt x="74" y="39"/>
                </a:cubicBezTo>
                <a:cubicBezTo>
                  <a:pt x="74" y="47"/>
                  <a:pt x="70" y="53"/>
                  <a:pt x="64" y="53"/>
                </a:cubicBezTo>
                <a:cubicBezTo>
                  <a:pt x="59" y="53"/>
                  <a:pt x="54" y="47"/>
                  <a:pt x="54" y="39"/>
                </a:cubicBezTo>
                <a:cubicBezTo>
                  <a:pt x="54" y="31"/>
                  <a:pt x="59" y="25"/>
                  <a:pt x="64" y="25"/>
                </a:cubicBezTo>
                <a:close/>
                <a:moveTo>
                  <a:pt x="33" y="58"/>
                </a:moveTo>
                <a:cubicBezTo>
                  <a:pt x="33" y="58"/>
                  <a:pt x="34" y="47"/>
                  <a:pt x="42" y="46"/>
                </a:cubicBezTo>
                <a:cubicBezTo>
                  <a:pt x="49" y="45"/>
                  <a:pt x="53" y="52"/>
                  <a:pt x="54" y="56"/>
                </a:cubicBezTo>
                <a:cubicBezTo>
                  <a:pt x="54" y="59"/>
                  <a:pt x="55" y="71"/>
                  <a:pt x="45" y="73"/>
                </a:cubicBezTo>
                <a:cubicBezTo>
                  <a:pt x="35" y="75"/>
                  <a:pt x="32" y="64"/>
                  <a:pt x="33" y="58"/>
                </a:cubicBezTo>
                <a:close/>
                <a:moveTo>
                  <a:pt x="109" y="109"/>
                </a:moveTo>
                <a:cubicBezTo>
                  <a:pt x="104" y="122"/>
                  <a:pt x="84" y="115"/>
                  <a:pt x="84" y="115"/>
                </a:cubicBezTo>
                <a:cubicBezTo>
                  <a:pt x="84" y="115"/>
                  <a:pt x="76" y="113"/>
                  <a:pt x="68" y="114"/>
                </a:cubicBezTo>
                <a:cubicBezTo>
                  <a:pt x="59" y="116"/>
                  <a:pt x="52" y="116"/>
                  <a:pt x="52" y="116"/>
                </a:cubicBezTo>
                <a:cubicBezTo>
                  <a:pt x="52" y="116"/>
                  <a:pt x="42" y="116"/>
                  <a:pt x="39" y="103"/>
                </a:cubicBezTo>
                <a:cubicBezTo>
                  <a:pt x="36" y="91"/>
                  <a:pt x="49" y="84"/>
                  <a:pt x="50" y="82"/>
                </a:cubicBezTo>
                <a:cubicBezTo>
                  <a:pt x="51" y="81"/>
                  <a:pt x="57" y="77"/>
                  <a:pt x="62" y="70"/>
                </a:cubicBezTo>
                <a:cubicBezTo>
                  <a:pt x="66" y="62"/>
                  <a:pt x="79" y="57"/>
                  <a:pt x="88" y="71"/>
                </a:cubicBezTo>
                <a:cubicBezTo>
                  <a:pt x="95" y="80"/>
                  <a:pt x="106" y="89"/>
                  <a:pt x="106" y="89"/>
                </a:cubicBezTo>
                <a:cubicBezTo>
                  <a:pt x="106" y="89"/>
                  <a:pt x="114" y="96"/>
                  <a:pt x="109" y="109"/>
                </a:cubicBezTo>
                <a:close/>
                <a:moveTo>
                  <a:pt x="107" y="79"/>
                </a:moveTo>
                <a:cubicBezTo>
                  <a:pt x="96" y="80"/>
                  <a:pt x="96" y="72"/>
                  <a:pt x="96" y="66"/>
                </a:cubicBezTo>
                <a:cubicBezTo>
                  <a:pt x="96" y="61"/>
                  <a:pt x="97" y="53"/>
                  <a:pt x="106" y="53"/>
                </a:cubicBezTo>
                <a:cubicBezTo>
                  <a:pt x="115" y="53"/>
                  <a:pt x="117" y="61"/>
                  <a:pt x="117" y="64"/>
                </a:cubicBezTo>
                <a:cubicBezTo>
                  <a:pt x="117" y="67"/>
                  <a:pt x="118" y="79"/>
                  <a:pt x="107" y="79"/>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59" name="Rectangle 159"/>
          <p:cNvSpPr>
            <a:spLocks noChangeArrowheads="1"/>
          </p:cNvSpPr>
          <p:nvPr/>
        </p:nvSpPr>
        <p:spPr bwMode="auto">
          <a:xfrm>
            <a:off x="7557398" y="3761916"/>
            <a:ext cx="161311" cy="67094"/>
          </a:xfrm>
          <a:prstGeom prst="rect">
            <a:avLst/>
          </a:pr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60" name="Freeform 160"/>
          <p:cNvSpPr>
            <a:spLocks noEditPoints="1"/>
          </p:cNvSpPr>
          <p:nvPr/>
        </p:nvSpPr>
        <p:spPr bwMode="auto">
          <a:xfrm>
            <a:off x="7391805" y="3574910"/>
            <a:ext cx="509626" cy="506771"/>
          </a:xfrm>
          <a:custGeom>
            <a:avLst/>
            <a:gdLst>
              <a:gd name="T0" fmla="*/ 76 w 151"/>
              <a:gd name="T1" fmla="*/ 0 h 150"/>
              <a:gd name="T2" fmla="*/ 0 w 151"/>
              <a:gd name="T3" fmla="*/ 75 h 150"/>
              <a:gd name="T4" fmla="*/ 76 w 151"/>
              <a:gd name="T5" fmla="*/ 150 h 150"/>
              <a:gd name="T6" fmla="*/ 151 w 151"/>
              <a:gd name="T7" fmla="*/ 75 h 150"/>
              <a:gd name="T8" fmla="*/ 76 w 151"/>
              <a:gd name="T9" fmla="*/ 0 h 150"/>
              <a:gd name="T10" fmla="*/ 33 w 151"/>
              <a:gd name="T11" fmla="*/ 27 h 150"/>
              <a:gd name="T12" fmla="*/ 117 w 151"/>
              <a:gd name="T13" fmla="*/ 27 h 150"/>
              <a:gd name="T14" fmla="*/ 117 w 151"/>
              <a:gd name="T15" fmla="*/ 35 h 150"/>
              <a:gd name="T16" fmla="*/ 33 w 151"/>
              <a:gd name="T17" fmla="*/ 35 h 150"/>
              <a:gd name="T18" fmla="*/ 33 w 151"/>
              <a:gd name="T19" fmla="*/ 27 h 150"/>
              <a:gd name="T20" fmla="*/ 109 w 151"/>
              <a:gd name="T21" fmla="*/ 47 h 150"/>
              <a:gd name="T22" fmla="*/ 109 w 151"/>
              <a:gd name="T23" fmla="*/ 83 h 150"/>
              <a:gd name="T24" fmla="*/ 37 w 151"/>
              <a:gd name="T25" fmla="*/ 83 h 150"/>
              <a:gd name="T26" fmla="*/ 37 w 151"/>
              <a:gd name="T27" fmla="*/ 47 h 150"/>
              <a:gd name="T28" fmla="*/ 109 w 151"/>
              <a:gd name="T29" fmla="*/ 47 h 150"/>
              <a:gd name="T30" fmla="*/ 117 w 151"/>
              <a:gd name="T31" fmla="*/ 115 h 150"/>
              <a:gd name="T32" fmla="*/ 29 w 151"/>
              <a:gd name="T33" fmla="*/ 115 h 150"/>
              <a:gd name="T34" fmla="*/ 29 w 151"/>
              <a:gd name="T35" fmla="*/ 107 h 150"/>
              <a:gd name="T36" fmla="*/ 57 w 151"/>
              <a:gd name="T37" fmla="*/ 107 h 150"/>
              <a:gd name="T38" fmla="*/ 47 w 151"/>
              <a:gd name="T39" fmla="*/ 90 h 150"/>
              <a:gd name="T40" fmla="*/ 57 w 151"/>
              <a:gd name="T41" fmla="*/ 87 h 150"/>
              <a:gd name="T42" fmla="*/ 67 w 151"/>
              <a:gd name="T43" fmla="*/ 107 h 150"/>
              <a:gd name="T44" fmla="*/ 85 w 151"/>
              <a:gd name="T45" fmla="*/ 107 h 150"/>
              <a:gd name="T46" fmla="*/ 94 w 151"/>
              <a:gd name="T47" fmla="*/ 86 h 150"/>
              <a:gd name="T48" fmla="*/ 104 w 151"/>
              <a:gd name="T49" fmla="*/ 90 h 150"/>
              <a:gd name="T50" fmla="*/ 95 w 151"/>
              <a:gd name="T51" fmla="*/ 107 h 150"/>
              <a:gd name="T52" fmla="*/ 117 w 151"/>
              <a:gd name="T53" fmla="*/ 107 h 150"/>
              <a:gd name="T54" fmla="*/ 117 w 151"/>
              <a:gd name="T55" fmla="*/ 11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1" h="150">
                <a:moveTo>
                  <a:pt x="76" y="0"/>
                </a:moveTo>
                <a:cubicBezTo>
                  <a:pt x="34" y="0"/>
                  <a:pt x="0" y="33"/>
                  <a:pt x="0" y="75"/>
                </a:cubicBezTo>
                <a:cubicBezTo>
                  <a:pt x="0" y="117"/>
                  <a:pt x="34" y="150"/>
                  <a:pt x="76" y="150"/>
                </a:cubicBezTo>
                <a:cubicBezTo>
                  <a:pt x="117" y="150"/>
                  <a:pt x="151" y="117"/>
                  <a:pt x="151" y="75"/>
                </a:cubicBezTo>
                <a:cubicBezTo>
                  <a:pt x="151" y="33"/>
                  <a:pt x="117" y="0"/>
                  <a:pt x="76" y="0"/>
                </a:cubicBezTo>
                <a:close/>
                <a:moveTo>
                  <a:pt x="33" y="27"/>
                </a:moveTo>
                <a:cubicBezTo>
                  <a:pt x="117" y="27"/>
                  <a:pt x="117" y="27"/>
                  <a:pt x="117" y="27"/>
                </a:cubicBezTo>
                <a:cubicBezTo>
                  <a:pt x="117" y="35"/>
                  <a:pt x="117" y="35"/>
                  <a:pt x="117" y="35"/>
                </a:cubicBezTo>
                <a:cubicBezTo>
                  <a:pt x="33" y="35"/>
                  <a:pt x="33" y="35"/>
                  <a:pt x="33" y="35"/>
                </a:cubicBezTo>
                <a:lnTo>
                  <a:pt x="33" y="27"/>
                </a:lnTo>
                <a:close/>
                <a:moveTo>
                  <a:pt x="109" y="47"/>
                </a:moveTo>
                <a:cubicBezTo>
                  <a:pt x="109" y="83"/>
                  <a:pt x="109" y="83"/>
                  <a:pt x="109" y="83"/>
                </a:cubicBezTo>
                <a:cubicBezTo>
                  <a:pt x="37" y="83"/>
                  <a:pt x="37" y="83"/>
                  <a:pt x="37" y="83"/>
                </a:cubicBezTo>
                <a:cubicBezTo>
                  <a:pt x="37" y="47"/>
                  <a:pt x="37" y="47"/>
                  <a:pt x="37" y="47"/>
                </a:cubicBezTo>
                <a:lnTo>
                  <a:pt x="109" y="47"/>
                </a:lnTo>
                <a:close/>
                <a:moveTo>
                  <a:pt x="117" y="115"/>
                </a:moveTo>
                <a:cubicBezTo>
                  <a:pt x="29" y="115"/>
                  <a:pt x="29" y="115"/>
                  <a:pt x="29" y="115"/>
                </a:cubicBezTo>
                <a:cubicBezTo>
                  <a:pt x="29" y="107"/>
                  <a:pt x="29" y="107"/>
                  <a:pt x="29" y="107"/>
                </a:cubicBezTo>
                <a:cubicBezTo>
                  <a:pt x="57" y="107"/>
                  <a:pt x="57" y="107"/>
                  <a:pt x="57" y="107"/>
                </a:cubicBezTo>
                <a:cubicBezTo>
                  <a:pt x="54" y="99"/>
                  <a:pt x="51" y="96"/>
                  <a:pt x="47" y="90"/>
                </a:cubicBezTo>
                <a:cubicBezTo>
                  <a:pt x="57" y="87"/>
                  <a:pt x="57" y="87"/>
                  <a:pt x="57" y="87"/>
                </a:cubicBezTo>
                <a:cubicBezTo>
                  <a:pt x="61" y="92"/>
                  <a:pt x="64" y="99"/>
                  <a:pt x="67" y="107"/>
                </a:cubicBezTo>
                <a:cubicBezTo>
                  <a:pt x="85" y="107"/>
                  <a:pt x="85" y="107"/>
                  <a:pt x="85" y="107"/>
                </a:cubicBezTo>
                <a:cubicBezTo>
                  <a:pt x="88" y="99"/>
                  <a:pt x="91" y="94"/>
                  <a:pt x="94" y="86"/>
                </a:cubicBezTo>
                <a:cubicBezTo>
                  <a:pt x="104" y="90"/>
                  <a:pt x="104" y="90"/>
                  <a:pt x="104" y="90"/>
                </a:cubicBezTo>
                <a:cubicBezTo>
                  <a:pt x="101" y="97"/>
                  <a:pt x="99" y="99"/>
                  <a:pt x="95" y="107"/>
                </a:cubicBezTo>
                <a:cubicBezTo>
                  <a:pt x="117" y="107"/>
                  <a:pt x="117" y="107"/>
                  <a:pt x="117" y="107"/>
                </a:cubicBezTo>
                <a:lnTo>
                  <a:pt x="117" y="115"/>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61" name="Oval 161"/>
          <p:cNvSpPr>
            <a:spLocks noChangeArrowheads="1"/>
          </p:cNvSpPr>
          <p:nvPr/>
        </p:nvSpPr>
        <p:spPr bwMode="auto">
          <a:xfrm>
            <a:off x="10618007" y="3853278"/>
            <a:ext cx="29978" cy="32833"/>
          </a:xfrm>
          <a:prstGeom prst="ellipse">
            <a:avLst/>
          </a:pr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62" name="Freeform 162"/>
          <p:cNvSpPr/>
          <p:nvPr/>
        </p:nvSpPr>
        <p:spPr bwMode="auto">
          <a:xfrm>
            <a:off x="10472400" y="3826154"/>
            <a:ext cx="131332" cy="148462"/>
          </a:xfrm>
          <a:custGeom>
            <a:avLst/>
            <a:gdLst>
              <a:gd name="T0" fmla="*/ 3 w 39"/>
              <a:gd name="T1" fmla="*/ 0 h 44"/>
              <a:gd name="T2" fmla="*/ 39 w 39"/>
              <a:gd name="T3" fmla="*/ 14 h 44"/>
              <a:gd name="T4" fmla="*/ 3 w 39"/>
              <a:gd name="T5" fmla="*/ 0 h 44"/>
            </a:gdLst>
            <a:ahLst/>
            <a:cxnLst>
              <a:cxn ang="0">
                <a:pos x="T0" y="T1"/>
              </a:cxn>
              <a:cxn ang="0">
                <a:pos x="T2" y="T3"/>
              </a:cxn>
              <a:cxn ang="0">
                <a:pos x="T4" y="T5"/>
              </a:cxn>
            </a:cxnLst>
            <a:rect l="0" t="0" r="r" b="b"/>
            <a:pathLst>
              <a:path w="39" h="44">
                <a:moveTo>
                  <a:pt x="3" y="0"/>
                </a:moveTo>
                <a:cubicBezTo>
                  <a:pt x="3" y="4"/>
                  <a:pt x="0" y="44"/>
                  <a:pt x="39" y="14"/>
                </a:cubicBezTo>
                <a:cubicBezTo>
                  <a:pt x="3" y="35"/>
                  <a:pt x="3" y="0"/>
                  <a:pt x="3" y="0"/>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63" name="Freeform 163"/>
          <p:cNvSpPr>
            <a:spLocks noEditPoints="1"/>
          </p:cNvSpPr>
          <p:nvPr/>
        </p:nvSpPr>
        <p:spPr bwMode="auto">
          <a:xfrm>
            <a:off x="10489530" y="3740503"/>
            <a:ext cx="128477" cy="142752"/>
          </a:xfrm>
          <a:custGeom>
            <a:avLst/>
            <a:gdLst>
              <a:gd name="T0" fmla="*/ 24 w 38"/>
              <a:gd name="T1" fmla="*/ 9 h 42"/>
              <a:gd name="T2" fmla="*/ 13 w 38"/>
              <a:gd name="T3" fmla="*/ 3 h 42"/>
              <a:gd name="T4" fmla="*/ 4 w 38"/>
              <a:gd name="T5" fmla="*/ 16 h 42"/>
              <a:gd name="T6" fmla="*/ 17 w 38"/>
              <a:gd name="T7" fmla="*/ 28 h 42"/>
              <a:gd name="T8" fmla="*/ 29 w 38"/>
              <a:gd name="T9" fmla="*/ 36 h 42"/>
              <a:gd name="T10" fmla="*/ 37 w 38"/>
              <a:gd name="T11" fmla="*/ 17 h 42"/>
              <a:gd name="T12" fmla="*/ 24 w 38"/>
              <a:gd name="T13" fmla="*/ 9 h 42"/>
              <a:gd name="T14" fmla="*/ 20 w 38"/>
              <a:gd name="T15" fmla="*/ 15 h 42"/>
              <a:gd name="T16" fmla="*/ 14 w 38"/>
              <a:gd name="T17" fmla="*/ 20 h 42"/>
              <a:gd name="T18" fmla="*/ 13 w 38"/>
              <a:gd name="T19" fmla="*/ 12 h 42"/>
              <a:gd name="T20" fmla="*/ 18 w 38"/>
              <a:gd name="T21" fmla="*/ 7 h 42"/>
              <a:gd name="T22" fmla="*/ 20 w 38"/>
              <a:gd name="T23" fmla="*/ 15 h 42"/>
              <a:gd name="T24" fmla="*/ 33 w 38"/>
              <a:gd name="T25" fmla="*/ 20 h 42"/>
              <a:gd name="T26" fmla="*/ 29 w 38"/>
              <a:gd name="T27" fmla="*/ 24 h 42"/>
              <a:gd name="T28" fmla="*/ 28 w 38"/>
              <a:gd name="T29" fmla="*/ 17 h 42"/>
              <a:gd name="T30" fmla="*/ 31 w 38"/>
              <a:gd name="T31" fmla="*/ 13 h 42"/>
              <a:gd name="T32" fmla="*/ 33 w 38"/>
              <a:gd name="T33"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42">
                <a:moveTo>
                  <a:pt x="24" y="9"/>
                </a:moveTo>
                <a:cubicBezTo>
                  <a:pt x="24" y="5"/>
                  <a:pt x="20" y="0"/>
                  <a:pt x="13" y="3"/>
                </a:cubicBezTo>
                <a:cubicBezTo>
                  <a:pt x="7" y="4"/>
                  <a:pt x="4" y="16"/>
                  <a:pt x="4" y="16"/>
                </a:cubicBezTo>
                <a:cubicBezTo>
                  <a:pt x="0" y="37"/>
                  <a:pt x="17" y="28"/>
                  <a:pt x="17" y="28"/>
                </a:cubicBezTo>
                <a:cubicBezTo>
                  <a:pt x="17" y="28"/>
                  <a:pt x="18" y="42"/>
                  <a:pt x="29" y="36"/>
                </a:cubicBezTo>
                <a:cubicBezTo>
                  <a:pt x="35" y="30"/>
                  <a:pt x="37" y="17"/>
                  <a:pt x="37" y="17"/>
                </a:cubicBezTo>
                <a:cubicBezTo>
                  <a:pt x="38" y="0"/>
                  <a:pt x="24" y="9"/>
                  <a:pt x="24" y="9"/>
                </a:cubicBezTo>
                <a:close/>
                <a:moveTo>
                  <a:pt x="20" y="15"/>
                </a:moveTo>
                <a:cubicBezTo>
                  <a:pt x="18" y="17"/>
                  <a:pt x="16" y="20"/>
                  <a:pt x="14" y="20"/>
                </a:cubicBezTo>
                <a:cubicBezTo>
                  <a:pt x="12" y="19"/>
                  <a:pt x="12" y="16"/>
                  <a:pt x="13" y="12"/>
                </a:cubicBezTo>
                <a:cubicBezTo>
                  <a:pt x="14" y="9"/>
                  <a:pt x="16" y="7"/>
                  <a:pt x="18" y="7"/>
                </a:cubicBezTo>
                <a:cubicBezTo>
                  <a:pt x="20" y="8"/>
                  <a:pt x="21" y="11"/>
                  <a:pt x="20" y="15"/>
                </a:cubicBezTo>
                <a:close/>
                <a:moveTo>
                  <a:pt x="33" y="20"/>
                </a:moveTo>
                <a:cubicBezTo>
                  <a:pt x="31" y="22"/>
                  <a:pt x="30" y="24"/>
                  <a:pt x="29" y="24"/>
                </a:cubicBezTo>
                <a:cubicBezTo>
                  <a:pt x="28" y="22"/>
                  <a:pt x="26" y="20"/>
                  <a:pt x="28" y="17"/>
                </a:cubicBezTo>
                <a:cubicBezTo>
                  <a:pt x="29" y="15"/>
                  <a:pt x="30" y="13"/>
                  <a:pt x="31" y="13"/>
                </a:cubicBezTo>
                <a:cubicBezTo>
                  <a:pt x="34" y="13"/>
                  <a:pt x="34" y="17"/>
                  <a:pt x="33" y="20"/>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64" name="Freeform 164"/>
          <p:cNvSpPr/>
          <p:nvPr/>
        </p:nvSpPr>
        <p:spPr bwMode="auto">
          <a:xfrm>
            <a:off x="10449559" y="3799032"/>
            <a:ext cx="25695" cy="29978"/>
          </a:xfrm>
          <a:custGeom>
            <a:avLst/>
            <a:gdLst>
              <a:gd name="T0" fmla="*/ 4 w 8"/>
              <a:gd name="T1" fmla="*/ 0 h 9"/>
              <a:gd name="T2" fmla="*/ 0 w 8"/>
              <a:gd name="T3" fmla="*/ 4 h 9"/>
              <a:gd name="T4" fmla="*/ 4 w 8"/>
              <a:gd name="T5" fmla="*/ 9 h 9"/>
              <a:gd name="T6" fmla="*/ 8 w 8"/>
              <a:gd name="T7" fmla="*/ 4 h 9"/>
              <a:gd name="T8" fmla="*/ 4 w 8"/>
              <a:gd name="T9" fmla="*/ 0 h 9"/>
            </a:gdLst>
            <a:ahLst/>
            <a:cxnLst>
              <a:cxn ang="0">
                <a:pos x="T0" y="T1"/>
              </a:cxn>
              <a:cxn ang="0">
                <a:pos x="T2" y="T3"/>
              </a:cxn>
              <a:cxn ang="0">
                <a:pos x="T4" y="T5"/>
              </a:cxn>
              <a:cxn ang="0">
                <a:pos x="T6" y="T7"/>
              </a:cxn>
              <a:cxn ang="0">
                <a:pos x="T8" y="T9"/>
              </a:cxn>
            </a:cxnLst>
            <a:rect l="0" t="0" r="r" b="b"/>
            <a:pathLst>
              <a:path w="8" h="9">
                <a:moveTo>
                  <a:pt x="4" y="0"/>
                </a:moveTo>
                <a:cubicBezTo>
                  <a:pt x="3" y="0"/>
                  <a:pt x="0" y="2"/>
                  <a:pt x="0" y="4"/>
                </a:cubicBezTo>
                <a:cubicBezTo>
                  <a:pt x="0" y="7"/>
                  <a:pt x="3" y="9"/>
                  <a:pt x="4" y="9"/>
                </a:cubicBezTo>
                <a:cubicBezTo>
                  <a:pt x="7" y="9"/>
                  <a:pt x="8" y="7"/>
                  <a:pt x="8" y="4"/>
                </a:cubicBezTo>
                <a:cubicBezTo>
                  <a:pt x="8" y="2"/>
                  <a:pt x="7" y="0"/>
                  <a:pt x="4" y="0"/>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65" name="Freeform 165"/>
          <p:cNvSpPr>
            <a:spLocks noEditPoints="1"/>
          </p:cNvSpPr>
          <p:nvPr/>
        </p:nvSpPr>
        <p:spPr bwMode="auto">
          <a:xfrm>
            <a:off x="10306807" y="3574910"/>
            <a:ext cx="511053" cy="506771"/>
          </a:xfrm>
          <a:custGeom>
            <a:avLst/>
            <a:gdLst>
              <a:gd name="T0" fmla="*/ 75 w 151"/>
              <a:gd name="T1" fmla="*/ 0 h 150"/>
              <a:gd name="T2" fmla="*/ 0 w 151"/>
              <a:gd name="T3" fmla="*/ 75 h 150"/>
              <a:gd name="T4" fmla="*/ 75 w 151"/>
              <a:gd name="T5" fmla="*/ 150 h 150"/>
              <a:gd name="T6" fmla="*/ 151 w 151"/>
              <a:gd name="T7" fmla="*/ 75 h 150"/>
              <a:gd name="T8" fmla="*/ 75 w 151"/>
              <a:gd name="T9" fmla="*/ 0 h 150"/>
              <a:gd name="T10" fmla="*/ 125 w 151"/>
              <a:gd name="T11" fmla="*/ 83 h 150"/>
              <a:gd name="T12" fmla="*/ 102 w 151"/>
              <a:gd name="T13" fmla="*/ 96 h 150"/>
              <a:gd name="T14" fmla="*/ 102 w 151"/>
              <a:gd name="T15" fmla="*/ 121 h 150"/>
              <a:gd name="T16" fmla="*/ 83 w 151"/>
              <a:gd name="T17" fmla="*/ 125 h 150"/>
              <a:gd name="T18" fmla="*/ 68 w 151"/>
              <a:gd name="T19" fmla="*/ 112 h 150"/>
              <a:gd name="T20" fmla="*/ 54 w 151"/>
              <a:gd name="T21" fmla="*/ 122 h 150"/>
              <a:gd name="T22" fmla="*/ 36 w 151"/>
              <a:gd name="T23" fmla="*/ 113 h 150"/>
              <a:gd name="T24" fmla="*/ 40 w 151"/>
              <a:gd name="T25" fmla="*/ 81 h 150"/>
              <a:gd name="T26" fmla="*/ 27 w 151"/>
              <a:gd name="T27" fmla="*/ 45 h 150"/>
              <a:gd name="T28" fmla="*/ 48 w 151"/>
              <a:gd name="T29" fmla="*/ 43 h 150"/>
              <a:gd name="T30" fmla="*/ 61 w 151"/>
              <a:gd name="T31" fmla="*/ 43 h 150"/>
              <a:gd name="T32" fmla="*/ 83 w 151"/>
              <a:gd name="T33" fmla="*/ 26 h 150"/>
              <a:gd name="T34" fmla="*/ 97 w 151"/>
              <a:gd name="T35" fmla="*/ 39 h 150"/>
              <a:gd name="T36" fmla="*/ 100 w 151"/>
              <a:gd name="T37" fmla="*/ 56 h 150"/>
              <a:gd name="T38" fmla="*/ 118 w 151"/>
              <a:gd name="T39" fmla="*/ 65 h 150"/>
              <a:gd name="T40" fmla="*/ 125 w 151"/>
              <a:gd name="T41" fmla="*/ 8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1" h="150">
                <a:moveTo>
                  <a:pt x="75" y="0"/>
                </a:moveTo>
                <a:cubicBezTo>
                  <a:pt x="34" y="0"/>
                  <a:pt x="0" y="33"/>
                  <a:pt x="0" y="75"/>
                </a:cubicBezTo>
                <a:cubicBezTo>
                  <a:pt x="0" y="117"/>
                  <a:pt x="34" y="150"/>
                  <a:pt x="75" y="150"/>
                </a:cubicBezTo>
                <a:cubicBezTo>
                  <a:pt x="117" y="150"/>
                  <a:pt x="151" y="117"/>
                  <a:pt x="151" y="75"/>
                </a:cubicBezTo>
                <a:cubicBezTo>
                  <a:pt x="151" y="33"/>
                  <a:pt x="117" y="0"/>
                  <a:pt x="75" y="0"/>
                </a:cubicBezTo>
                <a:close/>
                <a:moveTo>
                  <a:pt x="125" y="83"/>
                </a:moveTo>
                <a:cubicBezTo>
                  <a:pt x="125" y="83"/>
                  <a:pt x="114" y="94"/>
                  <a:pt x="102" y="96"/>
                </a:cubicBezTo>
                <a:cubicBezTo>
                  <a:pt x="102" y="96"/>
                  <a:pt x="102" y="112"/>
                  <a:pt x="102" y="121"/>
                </a:cubicBezTo>
                <a:cubicBezTo>
                  <a:pt x="102" y="121"/>
                  <a:pt x="106" y="137"/>
                  <a:pt x="83" y="125"/>
                </a:cubicBezTo>
                <a:cubicBezTo>
                  <a:pt x="68" y="112"/>
                  <a:pt x="68" y="112"/>
                  <a:pt x="68" y="112"/>
                </a:cubicBezTo>
                <a:cubicBezTo>
                  <a:pt x="54" y="122"/>
                  <a:pt x="54" y="122"/>
                  <a:pt x="54" y="122"/>
                </a:cubicBezTo>
                <a:cubicBezTo>
                  <a:pt x="54" y="122"/>
                  <a:pt x="40" y="133"/>
                  <a:pt x="36" y="113"/>
                </a:cubicBezTo>
                <a:cubicBezTo>
                  <a:pt x="36" y="113"/>
                  <a:pt x="36" y="82"/>
                  <a:pt x="40" y="81"/>
                </a:cubicBezTo>
                <a:cubicBezTo>
                  <a:pt x="36" y="75"/>
                  <a:pt x="27" y="64"/>
                  <a:pt x="27" y="45"/>
                </a:cubicBezTo>
                <a:cubicBezTo>
                  <a:pt x="27" y="45"/>
                  <a:pt x="25" y="30"/>
                  <a:pt x="48" y="43"/>
                </a:cubicBezTo>
                <a:cubicBezTo>
                  <a:pt x="55" y="47"/>
                  <a:pt x="57" y="47"/>
                  <a:pt x="61" y="43"/>
                </a:cubicBezTo>
                <a:cubicBezTo>
                  <a:pt x="63" y="39"/>
                  <a:pt x="75" y="27"/>
                  <a:pt x="83" y="26"/>
                </a:cubicBezTo>
                <a:cubicBezTo>
                  <a:pt x="83" y="26"/>
                  <a:pt x="95" y="22"/>
                  <a:pt x="97" y="39"/>
                </a:cubicBezTo>
                <a:cubicBezTo>
                  <a:pt x="100" y="56"/>
                  <a:pt x="100" y="56"/>
                  <a:pt x="100" y="56"/>
                </a:cubicBezTo>
                <a:cubicBezTo>
                  <a:pt x="100" y="56"/>
                  <a:pt x="97" y="65"/>
                  <a:pt x="118" y="65"/>
                </a:cubicBezTo>
                <a:cubicBezTo>
                  <a:pt x="118" y="65"/>
                  <a:pt x="142" y="65"/>
                  <a:pt x="125" y="83"/>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66" name="Freeform 166"/>
          <p:cNvSpPr/>
          <p:nvPr/>
        </p:nvSpPr>
        <p:spPr bwMode="auto">
          <a:xfrm>
            <a:off x="10481268" y="4857640"/>
            <a:ext cx="142752" cy="162738"/>
          </a:xfrm>
          <a:custGeom>
            <a:avLst/>
            <a:gdLst>
              <a:gd name="T0" fmla="*/ 3 w 42"/>
              <a:gd name="T1" fmla="*/ 0 h 48"/>
              <a:gd name="T2" fmla="*/ 42 w 42"/>
              <a:gd name="T3" fmla="*/ 15 h 48"/>
              <a:gd name="T4" fmla="*/ 3 w 42"/>
              <a:gd name="T5" fmla="*/ 0 h 48"/>
            </a:gdLst>
            <a:ahLst/>
            <a:cxnLst>
              <a:cxn ang="0">
                <a:pos x="T0" y="T1"/>
              </a:cxn>
              <a:cxn ang="0">
                <a:pos x="T2" y="T3"/>
              </a:cxn>
              <a:cxn ang="0">
                <a:pos x="T4" y="T5"/>
              </a:cxn>
            </a:cxnLst>
            <a:rect l="0" t="0" r="r" b="b"/>
            <a:pathLst>
              <a:path w="42" h="48">
                <a:moveTo>
                  <a:pt x="3" y="0"/>
                </a:moveTo>
                <a:cubicBezTo>
                  <a:pt x="3" y="4"/>
                  <a:pt x="0" y="48"/>
                  <a:pt x="42" y="15"/>
                </a:cubicBezTo>
                <a:cubicBezTo>
                  <a:pt x="3" y="38"/>
                  <a:pt x="3" y="0"/>
                  <a:pt x="3" y="0"/>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67" name="Freeform 167"/>
          <p:cNvSpPr>
            <a:spLocks noEditPoints="1"/>
          </p:cNvSpPr>
          <p:nvPr/>
        </p:nvSpPr>
        <p:spPr bwMode="auto">
          <a:xfrm>
            <a:off x="10305683" y="4604968"/>
            <a:ext cx="513908" cy="512481"/>
          </a:xfrm>
          <a:custGeom>
            <a:avLst/>
            <a:gdLst>
              <a:gd name="T0" fmla="*/ 152 w 152"/>
              <a:gd name="T1" fmla="*/ 23 h 152"/>
              <a:gd name="T2" fmla="*/ 129 w 152"/>
              <a:gd name="T3" fmla="*/ 0 h 152"/>
              <a:gd name="T4" fmla="*/ 24 w 152"/>
              <a:gd name="T5" fmla="*/ 0 h 152"/>
              <a:gd name="T6" fmla="*/ 0 w 152"/>
              <a:gd name="T7" fmla="*/ 23 h 152"/>
              <a:gd name="T8" fmla="*/ 0 w 152"/>
              <a:gd name="T9" fmla="*/ 129 h 152"/>
              <a:gd name="T10" fmla="*/ 24 w 152"/>
              <a:gd name="T11" fmla="*/ 152 h 152"/>
              <a:gd name="T12" fmla="*/ 129 w 152"/>
              <a:gd name="T13" fmla="*/ 152 h 152"/>
              <a:gd name="T14" fmla="*/ 152 w 152"/>
              <a:gd name="T15" fmla="*/ 129 h 152"/>
              <a:gd name="T16" fmla="*/ 152 w 152"/>
              <a:gd name="T17" fmla="*/ 23 h 152"/>
              <a:gd name="T18" fmla="*/ 133 w 152"/>
              <a:gd name="T19" fmla="*/ 85 h 152"/>
              <a:gd name="T20" fmla="*/ 108 w 152"/>
              <a:gd name="T21" fmla="*/ 99 h 152"/>
              <a:gd name="T22" fmla="*/ 108 w 152"/>
              <a:gd name="T23" fmla="*/ 125 h 152"/>
              <a:gd name="T24" fmla="*/ 88 w 152"/>
              <a:gd name="T25" fmla="*/ 130 h 152"/>
              <a:gd name="T26" fmla="*/ 73 w 152"/>
              <a:gd name="T27" fmla="*/ 116 h 152"/>
              <a:gd name="T28" fmla="*/ 57 w 152"/>
              <a:gd name="T29" fmla="*/ 127 h 152"/>
              <a:gd name="T30" fmla="*/ 38 w 152"/>
              <a:gd name="T31" fmla="*/ 117 h 152"/>
              <a:gd name="T32" fmla="*/ 42 w 152"/>
              <a:gd name="T33" fmla="*/ 82 h 152"/>
              <a:gd name="T34" fmla="*/ 28 w 152"/>
              <a:gd name="T35" fmla="*/ 44 h 152"/>
              <a:gd name="T36" fmla="*/ 51 w 152"/>
              <a:gd name="T37" fmla="*/ 41 h 152"/>
              <a:gd name="T38" fmla="*/ 65 w 152"/>
              <a:gd name="T39" fmla="*/ 41 h 152"/>
              <a:gd name="T40" fmla="*/ 89 w 152"/>
              <a:gd name="T41" fmla="*/ 23 h 152"/>
              <a:gd name="T42" fmla="*/ 104 w 152"/>
              <a:gd name="T43" fmla="*/ 37 h 152"/>
              <a:gd name="T44" fmla="*/ 107 w 152"/>
              <a:gd name="T45" fmla="*/ 55 h 152"/>
              <a:gd name="T46" fmla="*/ 126 w 152"/>
              <a:gd name="T47" fmla="*/ 65 h 152"/>
              <a:gd name="T48" fmla="*/ 133 w 152"/>
              <a:gd name="T49" fmla="*/ 8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2" h="152">
                <a:moveTo>
                  <a:pt x="152" y="23"/>
                </a:moveTo>
                <a:cubicBezTo>
                  <a:pt x="152" y="10"/>
                  <a:pt x="142" y="0"/>
                  <a:pt x="129" y="0"/>
                </a:cubicBezTo>
                <a:cubicBezTo>
                  <a:pt x="24" y="0"/>
                  <a:pt x="24" y="0"/>
                  <a:pt x="24" y="0"/>
                </a:cubicBezTo>
                <a:cubicBezTo>
                  <a:pt x="11" y="0"/>
                  <a:pt x="0" y="10"/>
                  <a:pt x="0" y="23"/>
                </a:cubicBezTo>
                <a:cubicBezTo>
                  <a:pt x="0" y="129"/>
                  <a:pt x="0" y="129"/>
                  <a:pt x="0" y="129"/>
                </a:cubicBezTo>
                <a:cubicBezTo>
                  <a:pt x="0" y="142"/>
                  <a:pt x="11" y="152"/>
                  <a:pt x="24" y="152"/>
                </a:cubicBezTo>
                <a:cubicBezTo>
                  <a:pt x="129" y="152"/>
                  <a:pt x="129" y="152"/>
                  <a:pt x="129" y="152"/>
                </a:cubicBezTo>
                <a:cubicBezTo>
                  <a:pt x="142" y="152"/>
                  <a:pt x="152" y="142"/>
                  <a:pt x="152" y="129"/>
                </a:cubicBezTo>
                <a:lnTo>
                  <a:pt x="152" y="23"/>
                </a:lnTo>
                <a:close/>
                <a:moveTo>
                  <a:pt x="133" y="85"/>
                </a:moveTo>
                <a:cubicBezTo>
                  <a:pt x="133" y="85"/>
                  <a:pt x="120" y="96"/>
                  <a:pt x="108" y="99"/>
                </a:cubicBezTo>
                <a:cubicBezTo>
                  <a:pt x="108" y="99"/>
                  <a:pt x="108" y="116"/>
                  <a:pt x="108" y="125"/>
                </a:cubicBezTo>
                <a:cubicBezTo>
                  <a:pt x="108" y="125"/>
                  <a:pt x="113" y="142"/>
                  <a:pt x="88" y="130"/>
                </a:cubicBezTo>
                <a:cubicBezTo>
                  <a:pt x="73" y="116"/>
                  <a:pt x="73" y="116"/>
                  <a:pt x="73" y="116"/>
                </a:cubicBezTo>
                <a:cubicBezTo>
                  <a:pt x="57" y="127"/>
                  <a:pt x="57" y="127"/>
                  <a:pt x="57" y="127"/>
                </a:cubicBezTo>
                <a:cubicBezTo>
                  <a:pt x="57" y="127"/>
                  <a:pt x="42" y="138"/>
                  <a:pt x="38" y="117"/>
                </a:cubicBezTo>
                <a:cubicBezTo>
                  <a:pt x="38" y="117"/>
                  <a:pt x="38" y="83"/>
                  <a:pt x="42" y="82"/>
                </a:cubicBezTo>
                <a:cubicBezTo>
                  <a:pt x="38" y="76"/>
                  <a:pt x="28" y="64"/>
                  <a:pt x="28" y="44"/>
                </a:cubicBezTo>
                <a:cubicBezTo>
                  <a:pt x="28" y="44"/>
                  <a:pt x="27" y="27"/>
                  <a:pt x="51" y="41"/>
                </a:cubicBezTo>
                <a:cubicBezTo>
                  <a:pt x="59" y="45"/>
                  <a:pt x="60" y="45"/>
                  <a:pt x="65" y="41"/>
                </a:cubicBezTo>
                <a:cubicBezTo>
                  <a:pt x="67" y="37"/>
                  <a:pt x="80" y="24"/>
                  <a:pt x="89" y="23"/>
                </a:cubicBezTo>
                <a:cubicBezTo>
                  <a:pt x="89" y="23"/>
                  <a:pt x="101" y="19"/>
                  <a:pt x="104" y="37"/>
                </a:cubicBezTo>
                <a:cubicBezTo>
                  <a:pt x="107" y="55"/>
                  <a:pt x="107" y="55"/>
                  <a:pt x="107" y="55"/>
                </a:cubicBezTo>
                <a:cubicBezTo>
                  <a:pt x="107" y="55"/>
                  <a:pt x="104" y="65"/>
                  <a:pt x="126" y="65"/>
                </a:cubicBezTo>
                <a:cubicBezTo>
                  <a:pt x="126" y="65"/>
                  <a:pt x="151" y="65"/>
                  <a:pt x="133" y="85"/>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68" name="Freeform 168"/>
          <p:cNvSpPr/>
          <p:nvPr/>
        </p:nvSpPr>
        <p:spPr bwMode="auto">
          <a:xfrm>
            <a:off x="10458427" y="4827662"/>
            <a:ext cx="27123" cy="34261"/>
          </a:xfrm>
          <a:custGeom>
            <a:avLst/>
            <a:gdLst>
              <a:gd name="T0" fmla="*/ 4 w 8"/>
              <a:gd name="T1" fmla="*/ 0 h 10"/>
              <a:gd name="T2" fmla="*/ 0 w 8"/>
              <a:gd name="T3" fmla="*/ 5 h 10"/>
              <a:gd name="T4" fmla="*/ 4 w 8"/>
              <a:gd name="T5" fmla="*/ 10 h 10"/>
              <a:gd name="T6" fmla="*/ 8 w 8"/>
              <a:gd name="T7" fmla="*/ 5 h 10"/>
              <a:gd name="T8" fmla="*/ 4 w 8"/>
              <a:gd name="T9" fmla="*/ 0 h 10"/>
            </a:gdLst>
            <a:ahLst/>
            <a:cxnLst>
              <a:cxn ang="0">
                <a:pos x="T0" y="T1"/>
              </a:cxn>
              <a:cxn ang="0">
                <a:pos x="T2" y="T3"/>
              </a:cxn>
              <a:cxn ang="0">
                <a:pos x="T4" y="T5"/>
              </a:cxn>
              <a:cxn ang="0">
                <a:pos x="T6" y="T7"/>
              </a:cxn>
              <a:cxn ang="0">
                <a:pos x="T8" y="T9"/>
              </a:cxn>
            </a:cxnLst>
            <a:rect l="0" t="0" r="r" b="b"/>
            <a:pathLst>
              <a:path w="8" h="10">
                <a:moveTo>
                  <a:pt x="4" y="0"/>
                </a:moveTo>
                <a:cubicBezTo>
                  <a:pt x="3" y="0"/>
                  <a:pt x="0" y="2"/>
                  <a:pt x="0" y="5"/>
                </a:cubicBezTo>
                <a:cubicBezTo>
                  <a:pt x="0" y="7"/>
                  <a:pt x="3" y="10"/>
                  <a:pt x="4" y="10"/>
                </a:cubicBezTo>
                <a:cubicBezTo>
                  <a:pt x="7" y="10"/>
                  <a:pt x="8" y="7"/>
                  <a:pt x="8" y="5"/>
                </a:cubicBezTo>
                <a:cubicBezTo>
                  <a:pt x="8" y="2"/>
                  <a:pt x="7" y="0"/>
                  <a:pt x="4" y="0"/>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69" name="Freeform 169"/>
          <p:cNvSpPr>
            <a:spLocks noEditPoints="1"/>
          </p:cNvSpPr>
          <p:nvPr/>
        </p:nvSpPr>
        <p:spPr bwMode="auto">
          <a:xfrm>
            <a:off x="10502681" y="4766279"/>
            <a:ext cx="134187" cy="152745"/>
          </a:xfrm>
          <a:custGeom>
            <a:avLst/>
            <a:gdLst>
              <a:gd name="T0" fmla="*/ 25 w 40"/>
              <a:gd name="T1" fmla="*/ 10 h 45"/>
              <a:gd name="T2" fmla="*/ 14 w 40"/>
              <a:gd name="T3" fmla="*/ 3 h 45"/>
              <a:gd name="T4" fmla="*/ 4 w 40"/>
              <a:gd name="T5" fmla="*/ 17 h 45"/>
              <a:gd name="T6" fmla="*/ 18 w 40"/>
              <a:gd name="T7" fmla="*/ 30 h 45"/>
              <a:gd name="T8" fmla="*/ 31 w 40"/>
              <a:gd name="T9" fmla="*/ 38 h 45"/>
              <a:gd name="T10" fmla="*/ 39 w 40"/>
              <a:gd name="T11" fmla="*/ 18 h 45"/>
              <a:gd name="T12" fmla="*/ 25 w 40"/>
              <a:gd name="T13" fmla="*/ 10 h 45"/>
              <a:gd name="T14" fmla="*/ 21 w 40"/>
              <a:gd name="T15" fmla="*/ 16 h 45"/>
              <a:gd name="T16" fmla="*/ 15 w 40"/>
              <a:gd name="T17" fmla="*/ 21 h 45"/>
              <a:gd name="T18" fmla="*/ 14 w 40"/>
              <a:gd name="T19" fmla="*/ 13 h 45"/>
              <a:gd name="T20" fmla="*/ 19 w 40"/>
              <a:gd name="T21" fmla="*/ 7 h 45"/>
              <a:gd name="T22" fmla="*/ 21 w 40"/>
              <a:gd name="T23" fmla="*/ 16 h 45"/>
              <a:gd name="T24" fmla="*/ 35 w 40"/>
              <a:gd name="T25" fmla="*/ 21 h 45"/>
              <a:gd name="T26" fmla="*/ 31 w 40"/>
              <a:gd name="T27" fmla="*/ 25 h 45"/>
              <a:gd name="T28" fmla="*/ 29 w 40"/>
              <a:gd name="T29" fmla="*/ 18 h 45"/>
              <a:gd name="T30" fmla="*/ 33 w 40"/>
              <a:gd name="T31" fmla="*/ 14 h 45"/>
              <a:gd name="T32" fmla="*/ 35 w 40"/>
              <a:gd name="T33" fmla="*/ 2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45">
                <a:moveTo>
                  <a:pt x="25" y="10"/>
                </a:moveTo>
                <a:cubicBezTo>
                  <a:pt x="25" y="6"/>
                  <a:pt x="21" y="0"/>
                  <a:pt x="14" y="3"/>
                </a:cubicBezTo>
                <a:cubicBezTo>
                  <a:pt x="7" y="4"/>
                  <a:pt x="4" y="17"/>
                  <a:pt x="4" y="17"/>
                </a:cubicBezTo>
                <a:cubicBezTo>
                  <a:pt x="0" y="39"/>
                  <a:pt x="18" y="30"/>
                  <a:pt x="18" y="30"/>
                </a:cubicBezTo>
                <a:cubicBezTo>
                  <a:pt x="18" y="30"/>
                  <a:pt x="19" y="45"/>
                  <a:pt x="31" y="38"/>
                </a:cubicBezTo>
                <a:cubicBezTo>
                  <a:pt x="38" y="32"/>
                  <a:pt x="39" y="18"/>
                  <a:pt x="39" y="18"/>
                </a:cubicBezTo>
                <a:cubicBezTo>
                  <a:pt x="40" y="0"/>
                  <a:pt x="25" y="10"/>
                  <a:pt x="25" y="10"/>
                </a:cubicBezTo>
                <a:close/>
                <a:moveTo>
                  <a:pt x="21" y="16"/>
                </a:moveTo>
                <a:cubicBezTo>
                  <a:pt x="19" y="18"/>
                  <a:pt x="16" y="21"/>
                  <a:pt x="15" y="21"/>
                </a:cubicBezTo>
                <a:cubicBezTo>
                  <a:pt x="12" y="20"/>
                  <a:pt x="12" y="17"/>
                  <a:pt x="14" y="13"/>
                </a:cubicBezTo>
                <a:cubicBezTo>
                  <a:pt x="15" y="10"/>
                  <a:pt x="16" y="7"/>
                  <a:pt x="19" y="7"/>
                </a:cubicBezTo>
                <a:cubicBezTo>
                  <a:pt x="21" y="9"/>
                  <a:pt x="22" y="11"/>
                  <a:pt x="21" y="16"/>
                </a:cubicBezTo>
                <a:close/>
                <a:moveTo>
                  <a:pt x="35" y="21"/>
                </a:moveTo>
                <a:cubicBezTo>
                  <a:pt x="33" y="24"/>
                  <a:pt x="32" y="25"/>
                  <a:pt x="31" y="25"/>
                </a:cubicBezTo>
                <a:cubicBezTo>
                  <a:pt x="29" y="24"/>
                  <a:pt x="28" y="21"/>
                  <a:pt x="29" y="18"/>
                </a:cubicBezTo>
                <a:cubicBezTo>
                  <a:pt x="31" y="16"/>
                  <a:pt x="32" y="14"/>
                  <a:pt x="33" y="14"/>
                </a:cubicBezTo>
                <a:cubicBezTo>
                  <a:pt x="36" y="14"/>
                  <a:pt x="36" y="18"/>
                  <a:pt x="35" y="21"/>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70" name="Freeform 170"/>
          <p:cNvSpPr/>
          <p:nvPr/>
        </p:nvSpPr>
        <p:spPr bwMode="auto">
          <a:xfrm>
            <a:off x="10636868" y="4884763"/>
            <a:ext cx="34261" cy="41399"/>
          </a:xfrm>
          <a:custGeom>
            <a:avLst/>
            <a:gdLst>
              <a:gd name="T0" fmla="*/ 6 w 10"/>
              <a:gd name="T1" fmla="*/ 0 h 12"/>
              <a:gd name="T2" fmla="*/ 0 w 10"/>
              <a:gd name="T3" fmla="*/ 6 h 12"/>
              <a:gd name="T4" fmla="*/ 6 w 10"/>
              <a:gd name="T5" fmla="*/ 12 h 12"/>
              <a:gd name="T6" fmla="*/ 10 w 10"/>
              <a:gd name="T7" fmla="*/ 6 h 12"/>
              <a:gd name="T8" fmla="*/ 6 w 10"/>
              <a:gd name="T9" fmla="*/ 0 h 12"/>
            </a:gdLst>
            <a:ahLst/>
            <a:cxnLst>
              <a:cxn ang="0">
                <a:pos x="T0" y="T1"/>
              </a:cxn>
              <a:cxn ang="0">
                <a:pos x="T2" y="T3"/>
              </a:cxn>
              <a:cxn ang="0">
                <a:pos x="T4" y="T5"/>
              </a:cxn>
              <a:cxn ang="0">
                <a:pos x="T6" y="T7"/>
              </a:cxn>
              <a:cxn ang="0">
                <a:pos x="T8" y="T9"/>
              </a:cxn>
            </a:cxnLst>
            <a:rect l="0" t="0" r="r" b="b"/>
            <a:pathLst>
              <a:path w="10" h="12">
                <a:moveTo>
                  <a:pt x="6" y="0"/>
                </a:moveTo>
                <a:cubicBezTo>
                  <a:pt x="3" y="0"/>
                  <a:pt x="0" y="3"/>
                  <a:pt x="0" y="6"/>
                </a:cubicBezTo>
                <a:cubicBezTo>
                  <a:pt x="0" y="9"/>
                  <a:pt x="3" y="12"/>
                  <a:pt x="6" y="12"/>
                </a:cubicBezTo>
                <a:cubicBezTo>
                  <a:pt x="7" y="12"/>
                  <a:pt x="10" y="9"/>
                  <a:pt x="10" y="6"/>
                </a:cubicBezTo>
                <a:cubicBezTo>
                  <a:pt x="10" y="3"/>
                  <a:pt x="7" y="0"/>
                  <a:pt x="6" y="0"/>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71" name="Oval 171"/>
          <p:cNvSpPr>
            <a:spLocks noChangeArrowheads="1"/>
          </p:cNvSpPr>
          <p:nvPr/>
        </p:nvSpPr>
        <p:spPr bwMode="auto">
          <a:xfrm>
            <a:off x="4546138" y="4757514"/>
            <a:ext cx="39971" cy="41399"/>
          </a:xfrm>
          <a:prstGeom prst="ellipse">
            <a:avLst/>
          </a:pr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72" name="Oval 172"/>
          <p:cNvSpPr>
            <a:spLocks noChangeArrowheads="1"/>
          </p:cNvSpPr>
          <p:nvPr/>
        </p:nvSpPr>
        <p:spPr bwMode="auto">
          <a:xfrm>
            <a:off x="4708875" y="4870288"/>
            <a:ext cx="32833" cy="29978"/>
          </a:xfrm>
          <a:prstGeom prst="ellipse">
            <a:avLst/>
          </a:pr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73" name="Freeform 173"/>
          <p:cNvSpPr>
            <a:spLocks noEditPoints="1"/>
          </p:cNvSpPr>
          <p:nvPr/>
        </p:nvSpPr>
        <p:spPr bwMode="auto">
          <a:xfrm>
            <a:off x="4420516" y="4613334"/>
            <a:ext cx="513908" cy="512481"/>
          </a:xfrm>
          <a:custGeom>
            <a:avLst/>
            <a:gdLst>
              <a:gd name="T0" fmla="*/ 152 w 152"/>
              <a:gd name="T1" fmla="*/ 23 h 152"/>
              <a:gd name="T2" fmla="*/ 129 w 152"/>
              <a:gd name="T3" fmla="*/ 0 h 152"/>
              <a:gd name="T4" fmla="*/ 24 w 152"/>
              <a:gd name="T5" fmla="*/ 0 h 152"/>
              <a:gd name="T6" fmla="*/ 0 w 152"/>
              <a:gd name="T7" fmla="*/ 23 h 152"/>
              <a:gd name="T8" fmla="*/ 0 w 152"/>
              <a:gd name="T9" fmla="*/ 129 h 152"/>
              <a:gd name="T10" fmla="*/ 24 w 152"/>
              <a:gd name="T11" fmla="*/ 152 h 152"/>
              <a:gd name="T12" fmla="*/ 129 w 152"/>
              <a:gd name="T13" fmla="*/ 152 h 152"/>
              <a:gd name="T14" fmla="*/ 152 w 152"/>
              <a:gd name="T15" fmla="*/ 129 h 152"/>
              <a:gd name="T16" fmla="*/ 152 w 152"/>
              <a:gd name="T17" fmla="*/ 23 h 152"/>
              <a:gd name="T18" fmla="*/ 58 w 152"/>
              <a:gd name="T19" fmla="*/ 101 h 152"/>
              <a:gd name="T20" fmla="*/ 42 w 152"/>
              <a:gd name="T21" fmla="*/ 99 h 152"/>
              <a:gd name="T22" fmla="*/ 27 w 152"/>
              <a:gd name="T23" fmla="*/ 107 h 152"/>
              <a:gd name="T24" fmla="*/ 31 w 152"/>
              <a:gd name="T25" fmla="*/ 93 h 152"/>
              <a:gd name="T26" fmla="*/ 13 w 152"/>
              <a:gd name="T27" fmla="*/ 62 h 152"/>
              <a:gd name="T28" fmla="*/ 58 w 152"/>
              <a:gd name="T29" fmla="*/ 24 h 152"/>
              <a:gd name="T30" fmla="*/ 104 w 152"/>
              <a:gd name="T31" fmla="*/ 56 h 152"/>
              <a:gd name="T32" fmla="*/ 99 w 152"/>
              <a:gd name="T33" fmla="*/ 55 h 152"/>
              <a:gd name="T34" fmla="*/ 61 w 152"/>
              <a:gd name="T35" fmla="*/ 91 h 152"/>
              <a:gd name="T36" fmla="*/ 62 w 152"/>
              <a:gd name="T37" fmla="*/ 101 h 152"/>
              <a:gd name="T38" fmla="*/ 58 w 152"/>
              <a:gd name="T39" fmla="*/ 101 h 152"/>
              <a:gd name="T40" fmla="*/ 125 w 152"/>
              <a:gd name="T41" fmla="*/ 117 h 152"/>
              <a:gd name="T42" fmla="*/ 128 w 152"/>
              <a:gd name="T43" fmla="*/ 128 h 152"/>
              <a:gd name="T44" fmla="*/ 116 w 152"/>
              <a:gd name="T45" fmla="*/ 121 h 152"/>
              <a:gd name="T46" fmla="*/ 102 w 152"/>
              <a:gd name="T47" fmla="*/ 123 h 152"/>
              <a:gd name="T48" fmla="*/ 64 w 152"/>
              <a:gd name="T49" fmla="*/ 91 h 152"/>
              <a:gd name="T50" fmla="*/ 102 w 152"/>
              <a:gd name="T51" fmla="*/ 58 h 152"/>
              <a:gd name="T52" fmla="*/ 141 w 152"/>
              <a:gd name="T53" fmla="*/ 91 h 152"/>
              <a:gd name="T54" fmla="*/ 125 w 152"/>
              <a:gd name="T55" fmla="*/ 11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2" h="152">
                <a:moveTo>
                  <a:pt x="152" y="23"/>
                </a:moveTo>
                <a:cubicBezTo>
                  <a:pt x="152" y="10"/>
                  <a:pt x="142" y="0"/>
                  <a:pt x="129" y="0"/>
                </a:cubicBezTo>
                <a:cubicBezTo>
                  <a:pt x="24" y="0"/>
                  <a:pt x="24" y="0"/>
                  <a:pt x="24" y="0"/>
                </a:cubicBezTo>
                <a:cubicBezTo>
                  <a:pt x="11" y="0"/>
                  <a:pt x="0" y="10"/>
                  <a:pt x="0" y="23"/>
                </a:cubicBezTo>
                <a:cubicBezTo>
                  <a:pt x="0" y="129"/>
                  <a:pt x="0" y="129"/>
                  <a:pt x="0" y="129"/>
                </a:cubicBezTo>
                <a:cubicBezTo>
                  <a:pt x="0" y="142"/>
                  <a:pt x="11" y="152"/>
                  <a:pt x="24" y="152"/>
                </a:cubicBezTo>
                <a:cubicBezTo>
                  <a:pt x="129" y="152"/>
                  <a:pt x="129" y="152"/>
                  <a:pt x="129" y="152"/>
                </a:cubicBezTo>
                <a:cubicBezTo>
                  <a:pt x="142" y="152"/>
                  <a:pt x="152" y="142"/>
                  <a:pt x="152" y="129"/>
                </a:cubicBezTo>
                <a:lnTo>
                  <a:pt x="152" y="23"/>
                </a:lnTo>
                <a:close/>
                <a:moveTo>
                  <a:pt x="58" y="101"/>
                </a:moveTo>
                <a:cubicBezTo>
                  <a:pt x="52" y="101"/>
                  <a:pt x="48" y="100"/>
                  <a:pt x="42" y="99"/>
                </a:cubicBezTo>
                <a:cubicBezTo>
                  <a:pt x="27" y="107"/>
                  <a:pt x="27" y="107"/>
                  <a:pt x="27" y="107"/>
                </a:cubicBezTo>
                <a:cubicBezTo>
                  <a:pt x="31" y="93"/>
                  <a:pt x="31" y="93"/>
                  <a:pt x="31" y="93"/>
                </a:cubicBezTo>
                <a:cubicBezTo>
                  <a:pt x="20" y="85"/>
                  <a:pt x="13" y="75"/>
                  <a:pt x="13" y="62"/>
                </a:cubicBezTo>
                <a:cubicBezTo>
                  <a:pt x="13" y="41"/>
                  <a:pt x="33" y="24"/>
                  <a:pt x="58" y="24"/>
                </a:cubicBezTo>
                <a:cubicBezTo>
                  <a:pt x="80" y="24"/>
                  <a:pt x="100" y="38"/>
                  <a:pt x="104" y="56"/>
                </a:cubicBezTo>
                <a:cubicBezTo>
                  <a:pt x="102" y="56"/>
                  <a:pt x="101" y="55"/>
                  <a:pt x="99" y="55"/>
                </a:cubicBezTo>
                <a:cubicBezTo>
                  <a:pt x="78" y="55"/>
                  <a:pt x="61" y="71"/>
                  <a:pt x="61" y="91"/>
                </a:cubicBezTo>
                <a:cubicBezTo>
                  <a:pt x="61" y="95"/>
                  <a:pt x="61" y="98"/>
                  <a:pt x="62" y="101"/>
                </a:cubicBezTo>
                <a:cubicBezTo>
                  <a:pt x="61" y="101"/>
                  <a:pt x="60" y="101"/>
                  <a:pt x="58" y="101"/>
                </a:cubicBezTo>
                <a:close/>
                <a:moveTo>
                  <a:pt x="125" y="117"/>
                </a:moveTo>
                <a:cubicBezTo>
                  <a:pt x="128" y="128"/>
                  <a:pt x="128" y="128"/>
                  <a:pt x="128" y="128"/>
                </a:cubicBezTo>
                <a:cubicBezTo>
                  <a:pt x="116" y="121"/>
                  <a:pt x="116" y="121"/>
                  <a:pt x="116" y="121"/>
                </a:cubicBezTo>
                <a:cubicBezTo>
                  <a:pt x="111" y="122"/>
                  <a:pt x="107" y="123"/>
                  <a:pt x="102" y="123"/>
                </a:cubicBezTo>
                <a:cubicBezTo>
                  <a:pt x="81" y="123"/>
                  <a:pt x="64" y="109"/>
                  <a:pt x="64" y="91"/>
                </a:cubicBezTo>
                <a:cubicBezTo>
                  <a:pt x="64" y="73"/>
                  <a:pt x="81" y="58"/>
                  <a:pt x="102" y="58"/>
                </a:cubicBezTo>
                <a:cubicBezTo>
                  <a:pt x="123" y="58"/>
                  <a:pt x="141" y="73"/>
                  <a:pt x="141" y="91"/>
                </a:cubicBezTo>
                <a:cubicBezTo>
                  <a:pt x="141" y="101"/>
                  <a:pt x="134" y="110"/>
                  <a:pt x="125" y="117"/>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74" name="Oval 174"/>
          <p:cNvSpPr>
            <a:spLocks noChangeArrowheads="1"/>
          </p:cNvSpPr>
          <p:nvPr/>
        </p:nvSpPr>
        <p:spPr bwMode="auto">
          <a:xfrm>
            <a:off x="4793099" y="4870288"/>
            <a:ext cx="32833" cy="29978"/>
          </a:xfrm>
          <a:prstGeom prst="ellipse">
            <a:avLst/>
          </a:pr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75" name="Oval 175"/>
          <p:cNvSpPr>
            <a:spLocks noChangeArrowheads="1"/>
          </p:cNvSpPr>
          <p:nvPr/>
        </p:nvSpPr>
        <p:spPr bwMode="auto">
          <a:xfrm>
            <a:off x="4650347" y="4757514"/>
            <a:ext cx="44254" cy="41399"/>
          </a:xfrm>
          <a:prstGeom prst="ellipse">
            <a:avLst/>
          </a:pr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76" name="Freeform 176"/>
          <p:cNvSpPr>
            <a:spLocks noEditPoints="1"/>
          </p:cNvSpPr>
          <p:nvPr/>
        </p:nvSpPr>
        <p:spPr bwMode="auto">
          <a:xfrm>
            <a:off x="5569671" y="4893128"/>
            <a:ext cx="81369" cy="125622"/>
          </a:xfrm>
          <a:custGeom>
            <a:avLst/>
            <a:gdLst>
              <a:gd name="T0" fmla="*/ 20 w 24"/>
              <a:gd name="T1" fmla="*/ 9 h 37"/>
              <a:gd name="T2" fmla="*/ 12 w 24"/>
              <a:gd name="T3" fmla="*/ 9 h 37"/>
              <a:gd name="T4" fmla="*/ 1 w 24"/>
              <a:gd name="T5" fmla="*/ 19 h 37"/>
              <a:gd name="T6" fmla="*/ 2 w 24"/>
              <a:gd name="T7" fmla="*/ 30 h 37"/>
              <a:gd name="T8" fmla="*/ 11 w 24"/>
              <a:gd name="T9" fmla="*/ 37 h 37"/>
              <a:gd name="T10" fmla="*/ 24 w 24"/>
              <a:gd name="T11" fmla="*/ 37 h 37"/>
              <a:gd name="T12" fmla="*/ 24 w 24"/>
              <a:gd name="T13" fmla="*/ 0 h 37"/>
              <a:gd name="T14" fmla="*/ 20 w 24"/>
              <a:gd name="T15" fmla="*/ 0 h 37"/>
              <a:gd name="T16" fmla="*/ 20 w 24"/>
              <a:gd name="T17" fmla="*/ 9 h 37"/>
              <a:gd name="T18" fmla="*/ 20 w 24"/>
              <a:gd name="T19" fmla="*/ 29 h 37"/>
              <a:gd name="T20" fmla="*/ 13 w 24"/>
              <a:gd name="T21" fmla="*/ 29 h 37"/>
              <a:gd name="T22" fmla="*/ 8 w 24"/>
              <a:gd name="T23" fmla="*/ 24 h 37"/>
              <a:gd name="T24" fmla="*/ 8 w 24"/>
              <a:gd name="T25" fmla="*/ 20 h 37"/>
              <a:gd name="T26" fmla="*/ 13 w 24"/>
              <a:gd name="T27" fmla="*/ 17 h 37"/>
              <a:gd name="T28" fmla="*/ 20 w 24"/>
              <a:gd name="T29" fmla="*/ 17 h 37"/>
              <a:gd name="T30" fmla="*/ 20 w 24"/>
              <a:gd name="T31" fmla="*/ 29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7">
                <a:moveTo>
                  <a:pt x="20" y="9"/>
                </a:moveTo>
                <a:cubicBezTo>
                  <a:pt x="12" y="9"/>
                  <a:pt x="12" y="9"/>
                  <a:pt x="12" y="9"/>
                </a:cubicBezTo>
                <a:cubicBezTo>
                  <a:pt x="12" y="9"/>
                  <a:pt x="4" y="10"/>
                  <a:pt x="1" y="19"/>
                </a:cubicBezTo>
                <a:cubicBezTo>
                  <a:pt x="0" y="25"/>
                  <a:pt x="2" y="29"/>
                  <a:pt x="2" y="30"/>
                </a:cubicBezTo>
                <a:cubicBezTo>
                  <a:pt x="2" y="31"/>
                  <a:pt x="5" y="33"/>
                  <a:pt x="11" y="37"/>
                </a:cubicBezTo>
                <a:cubicBezTo>
                  <a:pt x="24" y="37"/>
                  <a:pt x="24" y="37"/>
                  <a:pt x="24" y="37"/>
                </a:cubicBezTo>
                <a:cubicBezTo>
                  <a:pt x="24" y="0"/>
                  <a:pt x="24" y="0"/>
                  <a:pt x="24" y="0"/>
                </a:cubicBezTo>
                <a:cubicBezTo>
                  <a:pt x="20" y="0"/>
                  <a:pt x="20" y="0"/>
                  <a:pt x="20" y="0"/>
                </a:cubicBezTo>
                <a:lnTo>
                  <a:pt x="20" y="9"/>
                </a:lnTo>
                <a:close/>
                <a:moveTo>
                  <a:pt x="20" y="29"/>
                </a:moveTo>
                <a:cubicBezTo>
                  <a:pt x="13" y="29"/>
                  <a:pt x="13" y="29"/>
                  <a:pt x="13" y="29"/>
                </a:cubicBezTo>
                <a:cubicBezTo>
                  <a:pt x="13" y="29"/>
                  <a:pt x="9" y="29"/>
                  <a:pt x="8" y="24"/>
                </a:cubicBezTo>
                <a:cubicBezTo>
                  <a:pt x="7" y="22"/>
                  <a:pt x="8" y="21"/>
                  <a:pt x="8" y="20"/>
                </a:cubicBezTo>
                <a:cubicBezTo>
                  <a:pt x="9" y="19"/>
                  <a:pt x="10" y="17"/>
                  <a:pt x="13" y="17"/>
                </a:cubicBezTo>
                <a:cubicBezTo>
                  <a:pt x="20" y="17"/>
                  <a:pt x="20" y="17"/>
                  <a:pt x="20" y="17"/>
                </a:cubicBezTo>
                <a:lnTo>
                  <a:pt x="20" y="29"/>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77" name="Freeform 177"/>
          <p:cNvSpPr/>
          <p:nvPr/>
        </p:nvSpPr>
        <p:spPr bwMode="auto">
          <a:xfrm>
            <a:off x="5663888" y="4923107"/>
            <a:ext cx="81369" cy="95644"/>
          </a:xfrm>
          <a:custGeom>
            <a:avLst/>
            <a:gdLst>
              <a:gd name="T0" fmla="*/ 16 w 24"/>
              <a:gd name="T1" fmla="*/ 20 h 28"/>
              <a:gd name="T2" fmla="*/ 11 w 24"/>
              <a:gd name="T3" fmla="*/ 20 h 28"/>
              <a:gd name="T4" fmla="*/ 8 w 24"/>
              <a:gd name="T5" fmla="*/ 18 h 28"/>
              <a:gd name="T6" fmla="*/ 8 w 24"/>
              <a:gd name="T7" fmla="*/ 1 h 28"/>
              <a:gd name="T8" fmla="*/ 0 w 24"/>
              <a:gd name="T9" fmla="*/ 1 h 28"/>
              <a:gd name="T10" fmla="*/ 0 w 24"/>
              <a:gd name="T11" fmla="*/ 20 h 28"/>
              <a:gd name="T12" fmla="*/ 8 w 24"/>
              <a:gd name="T13" fmla="*/ 28 h 28"/>
              <a:gd name="T14" fmla="*/ 24 w 24"/>
              <a:gd name="T15" fmla="*/ 28 h 28"/>
              <a:gd name="T16" fmla="*/ 24 w 24"/>
              <a:gd name="T17" fmla="*/ 0 h 28"/>
              <a:gd name="T18" fmla="*/ 16 w 24"/>
              <a:gd name="T19" fmla="*/ 0 h 28"/>
              <a:gd name="T20" fmla="*/ 16 w 24"/>
              <a:gd name="T21"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8">
                <a:moveTo>
                  <a:pt x="16" y="20"/>
                </a:moveTo>
                <a:cubicBezTo>
                  <a:pt x="11" y="20"/>
                  <a:pt x="11" y="20"/>
                  <a:pt x="11" y="20"/>
                </a:cubicBezTo>
                <a:cubicBezTo>
                  <a:pt x="11" y="20"/>
                  <a:pt x="8" y="20"/>
                  <a:pt x="8" y="18"/>
                </a:cubicBezTo>
                <a:cubicBezTo>
                  <a:pt x="8" y="1"/>
                  <a:pt x="8" y="1"/>
                  <a:pt x="8" y="1"/>
                </a:cubicBezTo>
                <a:cubicBezTo>
                  <a:pt x="0" y="1"/>
                  <a:pt x="0" y="1"/>
                  <a:pt x="0" y="1"/>
                </a:cubicBezTo>
                <a:cubicBezTo>
                  <a:pt x="0" y="20"/>
                  <a:pt x="0" y="20"/>
                  <a:pt x="0" y="20"/>
                </a:cubicBezTo>
                <a:cubicBezTo>
                  <a:pt x="0" y="20"/>
                  <a:pt x="2" y="24"/>
                  <a:pt x="8" y="28"/>
                </a:cubicBezTo>
                <a:cubicBezTo>
                  <a:pt x="24" y="28"/>
                  <a:pt x="24" y="28"/>
                  <a:pt x="24" y="28"/>
                </a:cubicBezTo>
                <a:cubicBezTo>
                  <a:pt x="24" y="0"/>
                  <a:pt x="24" y="0"/>
                  <a:pt x="24" y="0"/>
                </a:cubicBezTo>
                <a:cubicBezTo>
                  <a:pt x="16" y="0"/>
                  <a:pt x="16" y="0"/>
                  <a:pt x="16" y="0"/>
                </a:cubicBezTo>
                <a:lnTo>
                  <a:pt x="16" y="20"/>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78" name="Freeform 178"/>
          <p:cNvSpPr>
            <a:spLocks noEditPoints="1"/>
          </p:cNvSpPr>
          <p:nvPr/>
        </p:nvSpPr>
        <p:spPr bwMode="auto">
          <a:xfrm>
            <a:off x="5408362" y="4613334"/>
            <a:ext cx="512481" cy="512481"/>
          </a:xfrm>
          <a:custGeom>
            <a:avLst/>
            <a:gdLst>
              <a:gd name="T0" fmla="*/ 152 w 152"/>
              <a:gd name="T1" fmla="*/ 23 h 152"/>
              <a:gd name="T2" fmla="*/ 129 w 152"/>
              <a:gd name="T3" fmla="*/ 0 h 152"/>
              <a:gd name="T4" fmla="*/ 24 w 152"/>
              <a:gd name="T5" fmla="*/ 0 h 152"/>
              <a:gd name="T6" fmla="*/ 0 w 152"/>
              <a:gd name="T7" fmla="*/ 23 h 152"/>
              <a:gd name="T8" fmla="*/ 0 w 152"/>
              <a:gd name="T9" fmla="*/ 129 h 152"/>
              <a:gd name="T10" fmla="*/ 24 w 152"/>
              <a:gd name="T11" fmla="*/ 152 h 152"/>
              <a:gd name="T12" fmla="*/ 129 w 152"/>
              <a:gd name="T13" fmla="*/ 152 h 152"/>
              <a:gd name="T14" fmla="*/ 152 w 152"/>
              <a:gd name="T15" fmla="*/ 129 h 152"/>
              <a:gd name="T16" fmla="*/ 152 w 152"/>
              <a:gd name="T17" fmla="*/ 23 h 152"/>
              <a:gd name="T18" fmla="*/ 83 w 152"/>
              <a:gd name="T19" fmla="*/ 41 h 152"/>
              <a:gd name="T20" fmla="*/ 97 w 152"/>
              <a:gd name="T21" fmla="*/ 27 h 152"/>
              <a:gd name="T22" fmla="*/ 107 w 152"/>
              <a:gd name="T23" fmla="*/ 43 h 152"/>
              <a:gd name="T24" fmla="*/ 92 w 152"/>
              <a:gd name="T25" fmla="*/ 57 h 152"/>
              <a:gd name="T26" fmla="*/ 83 w 152"/>
              <a:gd name="T27" fmla="*/ 41 h 152"/>
              <a:gd name="T28" fmla="*/ 65 w 152"/>
              <a:gd name="T29" fmla="*/ 24 h 152"/>
              <a:gd name="T30" fmla="*/ 77 w 152"/>
              <a:gd name="T31" fmla="*/ 40 h 152"/>
              <a:gd name="T32" fmla="*/ 65 w 152"/>
              <a:gd name="T33" fmla="*/ 56 h 152"/>
              <a:gd name="T34" fmla="*/ 54 w 152"/>
              <a:gd name="T35" fmla="*/ 40 h 152"/>
              <a:gd name="T36" fmla="*/ 65 w 152"/>
              <a:gd name="T37" fmla="*/ 24 h 152"/>
              <a:gd name="T38" fmla="*/ 30 w 152"/>
              <a:gd name="T39" fmla="*/ 62 h 152"/>
              <a:gd name="T40" fmla="*/ 41 w 152"/>
              <a:gd name="T41" fmla="*/ 48 h 152"/>
              <a:gd name="T42" fmla="*/ 54 w 152"/>
              <a:gd name="T43" fmla="*/ 60 h 152"/>
              <a:gd name="T44" fmla="*/ 44 w 152"/>
              <a:gd name="T45" fmla="*/ 79 h 152"/>
              <a:gd name="T46" fmla="*/ 30 w 152"/>
              <a:gd name="T47" fmla="*/ 62 h 152"/>
              <a:gd name="T48" fmla="*/ 116 w 152"/>
              <a:gd name="T49" fmla="*/ 119 h 152"/>
              <a:gd name="T50" fmla="*/ 87 w 152"/>
              <a:gd name="T51" fmla="*/ 126 h 152"/>
              <a:gd name="T52" fmla="*/ 69 w 152"/>
              <a:gd name="T53" fmla="*/ 125 h 152"/>
              <a:gd name="T54" fmla="*/ 51 w 152"/>
              <a:gd name="T55" fmla="*/ 127 h 152"/>
              <a:gd name="T56" fmla="*/ 37 w 152"/>
              <a:gd name="T57" fmla="*/ 113 h 152"/>
              <a:gd name="T58" fmla="*/ 49 w 152"/>
              <a:gd name="T59" fmla="*/ 89 h 152"/>
              <a:gd name="T60" fmla="*/ 63 w 152"/>
              <a:gd name="T61" fmla="*/ 75 h 152"/>
              <a:gd name="T62" fmla="*/ 92 w 152"/>
              <a:gd name="T63" fmla="*/ 76 h 152"/>
              <a:gd name="T64" fmla="*/ 113 w 152"/>
              <a:gd name="T65" fmla="*/ 97 h 152"/>
              <a:gd name="T66" fmla="*/ 116 w 152"/>
              <a:gd name="T67" fmla="*/ 119 h 152"/>
              <a:gd name="T68" fmla="*/ 114 w 152"/>
              <a:gd name="T69" fmla="*/ 86 h 152"/>
              <a:gd name="T70" fmla="*/ 101 w 152"/>
              <a:gd name="T71" fmla="*/ 71 h 152"/>
              <a:gd name="T72" fmla="*/ 113 w 152"/>
              <a:gd name="T73" fmla="*/ 56 h 152"/>
              <a:gd name="T74" fmla="*/ 125 w 152"/>
              <a:gd name="T75" fmla="*/ 69 h 152"/>
              <a:gd name="T76" fmla="*/ 114 w 152"/>
              <a:gd name="T77" fmla="*/ 8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2" h="152">
                <a:moveTo>
                  <a:pt x="152" y="23"/>
                </a:moveTo>
                <a:cubicBezTo>
                  <a:pt x="152" y="10"/>
                  <a:pt x="142" y="0"/>
                  <a:pt x="129" y="0"/>
                </a:cubicBezTo>
                <a:cubicBezTo>
                  <a:pt x="24" y="0"/>
                  <a:pt x="24" y="0"/>
                  <a:pt x="24" y="0"/>
                </a:cubicBezTo>
                <a:cubicBezTo>
                  <a:pt x="11" y="0"/>
                  <a:pt x="0" y="10"/>
                  <a:pt x="0" y="23"/>
                </a:cubicBezTo>
                <a:cubicBezTo>
                  <a:pt x="0" y="129"/>
                  <a:pt x="0" y="129"/>
                  <a:pt x="0" y="129"/>
                </a:cubicBezTo>
                <a:cubicBezTo>
                  <a:pt x="0" y="142"/>
                  <a:pt x="11" y="152"/>
                  <a:pt x="24" y="152"/>
                </a:cubicBezTo>
                <a:cubicBezTo>
                  <a:pt x="129" y="152"/>
                  <a:pt x="129" y="152"/>
                  <a:pt x="129" y="152"/>
                </a:cubicBezTo>
                <a:cubicBezTo>
                  <a:pt x="142" y="152"/>
                  <a:pt x="152" y="142"/>
                  <a:pt x="152" y="129"/>
                </a:cubicBezTo>
                <a:lnTo>
                  <a:pt x="152" y="23"/>
                </a:lnTo>
                <a:close/>
                <a:moveTo>
                  <a:pt x="83" y="41"/>
                </a:moveTo>
                <a:cubicBezTo>
                  <a:pt x="83" y="35"/>
                  <a:pt x="91" y="25"/>
                  <a:pt x="97" y="27"/>
                </a:cubicBezTo>
                <a:cubicBezTo>
                  <a:pt x="103" y="28"/>
                  <a:pt x="108" y="36"/>
                  <a:pt x="107" y="43"/>
                </a:cubicBezTo>
                <a:cubicBezTo>
                  <a:pt x="106" y="49"/>
                  <a:pt x="101" y="58"/>
                  <a:pt x="92" y="57"/>
                </a:cubicBezTo>
                <a:cubicBezTo>
                  <a:pt x="84" y="56"/>
                  <a:pt x="82" y="49"/>
                  <a:pt x="83" y="41"/>
                </a:cubicBezTo>
                <a:close/>
                <a:moveTo>
                  <a:pt x="65" y="24"/>
                </a:moveTo>
                <a:cubicBezTo>
                  <a:pt x="72" y="24"/>
                  <a:pt x="77" y="31"/>
                  <a:pt x="77" y="40"/>
                </a:cubicBezTo>
                <a:cubicBezTo>
                  <a:pt x="77" y="49"/>
                  <a:pt x="72" y="56"/>
                  <a:pt x="65" y="56"/>
                </a:cubicBezTo>
                <a:cubicBezTo>
                  <a:pt x="59" y="56"/>
                  <a:pt x="54" y="49"/>
                  <a:pt x="54" y="40"/>
                </a:cubicBezTo>
                <a:cubicBezTo>
                  <a:pt x="54" y="31"/>
                  <a:pt x="59" y="24"/>
                  <a:pt x="65" y="24"/>
                </a:cubicBezTo>
                <a:close/>
                <a:moveTo>
                  <a:pt x="30" y="62"/>
                </a:moveTo>
                <a:cubicBezTo>
                  <a:pt x="30" y="62"/>
                  <a:pt x="31" y="49"/>
                  <a:pt x="41" y="48"/>
                </a:cubicBezTo>
                <a:cubicBezTo>
                  <a:pt x="48" y="47"/>
                  <a:pt x="53" y="55"/>
                  <a:pt x="54" y="60"/>
                </a:cubicBezTo>
                <a:cubicBezTo>
                  <a:pt x="54" y="63"/>
                  <a:pt x="56" y="76"/>
                  <a:pt x="44" y="79"/>
                </a:cubicBezTo>
                <a:cubicBezTo>
                  <a:pt x="33" y="81"/>
                  <a:pt x="29" y="68"/>
                  <a:pt x="30" y="62"/>
                </a:cubicBezTo>
                <a:close/>
                <a:moveTo>
                  <a:pt x="116" y="119"/>
                </a:moveTo>
                <a:cubicBezTo>
                  <a:pt x="110" y="134"/>
                  <a:pt x="87" y="126"/>
                  <a:pt x="87" y="126"/>
                </a:cubicBezTo>
                <a:cubicBezTo>
                  <a:pt x="87" y="126"/>
                  <a:pt x="79" y="123"/>
                  <a:pt x="69" y="125"/>
                </a:cubicBezTo>
                <a:cubicBezTo>
                  <a:pt x="60" y="128"/>
                  <a:pt x="51" y="127"/>
                  <a:pt x="51" y="127"/>
                </a:cubicBezTo>
                <a:cubicBezTo>
                  <a:pt x="51" y="127"/>
                  <a:pt x="40" y="127"/>
                  <a:pt x="37" y="113"/>
                </a:cubicBezTo>
                <a:cubicBezTo>
                  <a:pt x="34" y="98"/>
                  <a:pt x="48" y="91"/>
                  <a:pt x="49" y="89"/>
                </a:cubicBezTo>
                <a:cubicBezTo>
                  <a:pt x="50" y="88"/>
                  <a:pt x="58" y="83"/>
                  <a:pt x="63" y="75"/>
                </a:cubicBezTo>
                <a:cubicBezTo>
                  <a:pt x="67" y="67"/>
                  <a:pt x="82" y="60"/>
                  <a:pt x="92" y="76"/>
                </a:cubicBezTo>
                <a:cubicBezTo>
                  <a:pt x="100" y="87"/>
                  <a:pt x="113" y="97"/>
                  <a:pt x="113" y="97"/>
                </a:cubicBezTo>
                <a:cubicBezTo>
                  <a:pt x="113" y="97"/>
                  <a:pt x="122" y="104"/>
                  <a:pt x="116" y="119"/>
                </a:cubicBezTo>
                <a:close/>
                <a:moveTo>
                  <a:pt x="114" y="86"/>
                </a:moveTo>
                <a:cubicBezTo>
                  <a:pt x="102" y="86"/>
                  <a:pt x="101" y="77"/>
                  <a:pt x="101" y="71"/>
                </a:cubicBezTo>
                <a:cubicBezTo>
                  <a:pt x="101" y="65"/>
                  <a:pt x="103" y="56"/>
                  <a:pt x="113" y="56"/>
                </a:cubicBezTo>
                <a:cubicBezTo>
                  <a:pt x="123" y="56"/>
                  <a:pt x="125" y="65"/>
                  <a:pt x="125" y="69"/>
                </a:cubicBezTo>
                <a:cubicBezTo>
                  <a:pt x="125" y="72"/>
                  <a:pt x="127" y="86"/>
                  <a:pt x="114" y="86"/>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79" name="Freeform 179"/>
          <p:cNvSpPr>
            <a:spLocks noEditPoints="1"/>
          </p:cNvSpPr>
          <p:nvPr/>
        </p:nvSpPr>
        <p:spPr bwMode="auto">
          <a:xfrm>
            <a:off x="2489077" y="4613334"/>
            <a:ext cx="512481" cy="512481"/>
          </a:xfrm>
          <a:custGeom>
            <a:avLst/>
            <a:gdLst>
              <a:gd name="T0" fmla="*/ 129 w 152"/>
              <a:gd name="T1" fmla="*/ 0 h 152"/>
              <a:gd name="T2" fmla="*/ 0 w 152"/>
              <a:gd name="T3" fmla="*/ 23 h 152"/>
              <a:gd name="T4" fmla="*/ 24 w 152"/>
              <a:gd name="T5" fmla="*/ 152 h 152"/>
              <a:gd name="T6" fmla="*/ 152 w 152"/>
              <a:gd name="T7" fmla="*/ 129 h 152"/>
              <a:gd name="T8" fmla="*/ 20 w 152"/>
              <a:gd name="T9" fmla="*/ 133 h 152"/>
              <a:gd name="T10" fmla="*/ 17 w 152"/>
              <a:gd name="T11" fmla="*/ 140 h 152"/>
              <a:gd name="T12" fmla="*/ 28 w 152"/>
              <a:gd name="T13" fmla="*/ 71 h 152"/>
              <a:gd name="T14" fmla="*/ 35 w 152"/>
              <a:gd name="T15" fmla="*/ 56 h 152"/>
              <a:gd name="T16" fmla="*/ 60 w 152"/>
              <a:gd name="T17" fmla="*/ 56 h 152"/>
              <a:gd name="T18" fmla="*/ 41 w 152"/>
              <a:gd name="T19" fmla="*/ 66 h 152"/>
              <a:gd name="T20" fmla="*/ 20 w 152"/>
              <a:gd name="T21" fmla="*/ 133 h 152"/>
              <a:gd name="T22" fmla="*/ 39 w 152"/>
              <a:gd name="T23" fmla="*/ 93 h 152"/>
              <a:gd name="T24" fmla="*/ 40 w 152"/>
              <a:gd name="T25" fmla="*/ 86 h 152"/>
              <a:gd name="T26" fmla="*/ 78 w 152"/>
              <a:gd name="T27" fmla="*/ 56 h 152"/>
              <a:gd name="T28" fmla="*/ 16 w 152"/>
              <a:gd name="T29" fmla="*/ 56 h 152"/>
              <a:gd name="T30" fmla="*/ 18 w 152"/>
              <a:gd name="T31" fmla="*/ 75 h 152"/>
              <a:gd name="T32" fmla="*/ 10 w 152"/>
              <a:gd name="T33" fmla="*/ 56 h 152"/>
              <a:gd name="T34" fmla="*/ 85 w 152"/>
              <a:gd name="T35" fmla="*/ 56 h 152"/>
              <a:gd name="T36" fmla="*/ 117 w 152"/>
              <a:gd name="T37" fmla="*/ 50 h 152"/>
              <a:gd name="T38" fmla="*/ 97 w 152"/>
              <a:gd name="T39" fmla="*/ 20 h 152"/>
              <a:gd name="T40" fmla="*/ 136 w 152"/>
              <a:gd name="T41" fmla="*/ 38 h 152"/>
              <a:gd name="T42" fmla="*/ 130 w 152"/>
              <a:gd name="T43" fmla="*/ 42 h 152"/>
              <a:gd name="T44" fmla="*/ 132 w 152"/>
              <a:gd name="T45" fmla="*/ 36 h 152"/>
              <a:gd name="T46" fmla="*/ 101 w 152"/>
              <a:gd name="T47" fmla="*/ 21 h 152"/>
              <a:gd name="T48" fmla="*/ 117 w 152"/>
              <a:gd name="T49" fmla="*/ 46 h 152"/>
              <a:gd name="T50" fmla="*/ 117 w 152"/>
              <a:gd name="T51" fmla="*/ 50 h 152"/>
              <a:gd name="T52" fmla="*/ 149 w 152"/>
              <a:gd name="T53" fmla="*/ 63 h 152"/>
              <a:gd name="T54" fmla="*/ 119 w 152"/>
              <a:gd name="T55" fmla="*/ 42 h 152"/>
              <a:gd name="T56" fmla="*/ 113 w 152"/>
              <a:gd name="T57" fmla="*/ 35 h 152"/>
              <a:gd name="T58" fmla="*/ 119 w 152"/>
              <a:gd name="T59" fmla="*/ 22 h 152"/>
              <a:gd name="T60" fmla="*/ 120 w 152"/>
              <a:gd name="T61" fmla="*/ 34 h 152"/>
              <a:gd name="T62" fmla="*/ 148 w 152"/>
              <a:gd name="T63" fmla="*/ 6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2" h="152">
                <a:moveTo>
                  <a:pt x="152" y="23"/>
                </a:moveTo>
                <a:cubicBezTo>
                  <a:pt x="152" y="10"/>
                  <a:pt x="142" y="0"/>
                  <a:pt x="129" y="0"/>
                </a:cubicBezTo>
                <a:cubicBezTo>
                  <a:pt x="24" y="0"/>
                  <a:pt x="24" y="0"/>
                  <a:pt x="24" y="0"/>
                </a:cubicBezTo>
                <a:cubicBezTo>
                  <a:pt x="11" y="0"/>
                  <a:pt x="0" y="10"/>
                  <a:pt x="0" y="23"/>
                </a:cubicBezTo>
                <a:cubicBezTo>
                  <a:pt x="0" y="129"/>
                  <a:pt x="0" y="129"/>
                  <a:pt x="0" y="129"/>
                </a:cubicBezTo>
                <a:cubicBezTo>
                  <a:pt x="0" y="142"/>
                  <a:pt x="11" y="152"/>
                  <a:pt x="24" y="152"/>
                </a:cubicBezTo>
                <a:cubicBezTo>
                  <a:pt x="129" y="152"/>
                  <a:pt x="129" y="152"/>
                  <a:pt x="129" y="152"/>
                </a:cubicBezTo>
                <a:cubicBezTo>
                  <a:pt x="142" y="152"/>
                  <a:pt x="152" y="142"/>
                  <a:pt x="152" y="129"/>
                </a:cubicBezTo>
                <a:lnTo>
                  <a:pt x="152" y="23"/>
                </a:lnTo>
                <a:close/>
                <a:moveTo>
                  <a:pt x="20" y="133"/>
                </a:moveTo>
                <a:cubicBezTo>
                  <a:pt x="20" y="135"/>
                  <a:pt x="19" y="140"/>
                  <a:pt x="17" y="140"/>
                </a:cubicBezTo>
                <a:cubicBezTo>
                  <a:pt x="17" y="140"/>
                  <a:pt x="17" y="140"/>
                  <a:pt x="17" y="140"/>
                </a:cubicBezTo>
                <a:cubicBezTo>
                  <a:pt x="15" y="140"/>
                  <a:pt x="14" y="136"/>
                  <a:pt x="14" y="134"/>
                </a:cubicBezTo>
                <a:cubicBezTo>
                  <a:pt x="11" y="106"/>
                  <a:pt x="20" y="83"/>
                  <a:pt x="28" y="71"/>
                </a:cubicBezTo>
                <a:cubicBezTo>
                  <a:pt x="31" y="67"/>
                  <a:pt x="34" y="63"/>
                  <a:pt x="36" y="61"/>
                </a:cubicBezTo>
                <a:cubicBezTo>
                  <a:pt x="36" y="59"/>
                  <a:pt x="35" y="57"/>
                  <a:pt x="35" y="56"/>
                </a:cubicBezTo>
                <a:cubicBezTo>
                  <a:pt x="35" y="49"/>
                  <a:pt x="41" y="43"/>
                  <a:pt x="48" y="43"/>
                </a:cubicBezTo>
                <a:cubicBezTo>
                  <a:pt x="55" y="43"/>
                  <a:pt x="60" y="49"/>
                  <a:pt x="60" y="56"/>
                </a:cubicBezTo>
                <a:cubicBezTo>
                  <a:pt x="60" y="62"/>
                  <a:pt x="55" y="68"/>
                  <a:pt x="48" y="68"/>
                </a:cubicBezTo>
                <a:cubicBezTo>
                  <a:pt x="45" y="68"/>
                  <a:pt x="43" y="67"/>
                  <a:pt x="41" y="66"/>
                </a:cubicBezTo>
                <a:cubicBezTo>
                  <a:pt x="38" y="68"/>
                  <a:pt x="36" y="73"/>
                  <a:pt x="33" y="77"/>
                </a:cubicBezTo>
                <a:cubicBezTo>
                  <a:pt x="23" y="92"/>
                  <a:pt x="18" y="113"/>
                  <a:pt x="20" y="133"/>
                </a:cubicBezTo>
                <a:close/>
                <a:moveTo>
                  <a:pt x="47" y="94"/>
                </a:moveTo>
                <a:cubicBezTo>
                  <a:pt x="44" y="94"/>
                  <a:pt x="42" y="94"/>
                  <a:pt x="39" y="93"/>
                </a:cubicBezTo>
                <a:cubicBezTo>
                  <a:pt x="37" y="92"/>
                  <a:pt x="36" y="91"/>
                  <a:pt x="36" y="89"/>
                </a:cubicBezTo>
                <a:cubicBezTo>
                  <a:pt x="37" y="87"/>
                  <a:pt x="38" y="86"/>
                  <a:pt x="40" y="86"/>
                </a:cubicBezTo>
                <a:cubicBezTo>
                  <a:pt x="43" y="87"/>
                  <a:pt x="45" y="87"/>
                  <a:pt x="47" y="87"/>
                </a:cubicBezTo>
                <a:cubicBezTo>
                  <a:pt x="64" y="87"/>
                  <a:pt x="78" y="73"/>
                  <a:pt x="78" y="56"/>
                </a:cubicBezTo>
                <a:cubicBezTo>
                  <a:pt x="78" y="39"/>
                  <a:pt x="64" y="25"/>
                  <a:pt x="47" y="25"/>
                </a:cubicBezTo>
                <a:cubicBezTo>
                  <a:pt x="30" y="25"/>
                  <a:pt x="16" y="39"/>
                  <a:pt x="16" y="56"/>
                </a:cubicBezTo>
                <a:cubicBezTo>
                  <a:pt x="16" y="61"/>
                  <a:pt x="17" y="66"/>
                  <a:pt x="20" y="70"/>
                </a:cubicBezTo>
                <a:cubicBezTo>
                  <a:pt x="21" y="72"/>
                  <a:pt x="20" y="74"/>
                  <a:pt x="18" y="75"/>
                </a:cubicBezTo>
                <a:cubicBezTo>
                  <a:pt x="17" y="76"/>
                  <a:pt x="15" y="75"/>
                  <a:pt x="14" y="73"/>
                </a:cubicBezTo>
                <a:cubicBezTo>
                  <a:pt x="11" y="68"/>
                  <a:pt x="10" y="62"/>
                  <a:pt x="10" y="56"/>
                </a:cubicBezTo>
                <a:cubicBezTo>
                  <a:pt x="10" y="36"/>
                  <a:pt x="26" y="19"/>
                  <a:pt x="47" y="19"/>
                </a:cubicBezTo>
                <a:cubicBezTo>
                  <a:pt x="68" y="19"/>
                  <a:pt x="85" y="36"/>
                  <a:pt x="85" y="56"/>
                </a:cubicBezTo>
                <a:cubicBezTo>
                  <a:pt x="85" y="77"/>
                  <a:pt x="68" y="94"/>
                  <a:pt x="47" y="94"/>
                </a:cubicBezTo>
                <a:close/>
                <a:moveTo>
                  <a:pt x="117" y="50"/>
                </a:moveTo>
                <a:cubicBezTo>
                  <a:pt x="114" y="50"/>
                  <a:pt x="110" y="50"/>
                  <a:pt x="107" y="48"/>
                </a:cubicBezTo>
                <a:cubicBezTo>
                  <a:pt x="97" y="43"/>
                  <a:pt x="92" y="30"/>
                  <a:pt x="97" y="20"/>
                </a:cubicBezTo>
                <a:cubicBezTo>
                  <a:pt x="102" y="9"/>
                  <a:pt x="115" y="5"/>
                  <a:pt x="126" y="10"/>
                </a:cubicBezTo>
                <a:cubicBezTo>
                  <a:pt x="136" y="15"/>
                  <a:pt x="141" y="27"/>
                  <a:pt x="136" y="38"/>
                </a:cubicBezTo>
                <a:cubicBezTo>
                  <a:pt x="135" y="39"/>
                  <a:pt x="134" y="41"/>
                  <a:pt x="133" y="42"/>
                </a:cubicBezTo>
                <a:cubicBezTo>
                  <a:pt x="132" y="43"/>
                  <a:pt x="131" y="43"/>
                  <a:pt x="130" y="42"/>
                </a:cubicBezTo>
                <a:cubicBezTo>
                  <a:pt x="130" y="42"/>
                  <a:pt x="130" y="41"/>
                  <a:pt x="130" y="40"/>
                </a:cubicBezTo>
                <a:cubicBezTo>
                  <a:pt x="131" y="39"/>
                  <a:pt x="132" y="38"/>
                  <a:pt x="132" y="36"/>
                </a:cubicBezTo>
                <a:cubicBezTo>
                  <a:pt x="136" y="28"/>
                  <a:pt x="133" y="17"/>
                  <a:pt x="124" y="13"/>
                </a:cubicBezTo>
                <a:cubicBezTo>
                  <a:pt x="115" y="9"/>
                  <a:pt x="105" y="13"/>
                  <a:pt x="101" y="21"/>
                </a:cubicBezTo>
                <a:cubicBezTo>
                  <a:pt x="96" y="30"/>
                  <a:pt x="100" y="40"/>
                  <a:pt x="109" y="45"/>
                </a:cubicBezTo>
                <a:cubicBezTo>
                  <a:pt x="111" y="46"/>
                  <a:pt x="114" y="46"/>
                  <a:pt x="117" y="46"/>
                </a:cubicBezTo>
                <a:cubicBezTo>
                  <a:pt x="118" y="46"/>
                  <a:pt x="119" y="47"/>
                  <a:pt x="119" y="48"/>
                </a:cubicBezTo>
                <a:cubicBezTo>
                  <a:pt x="119" y="49"/>
                  <a:pt x="118" y="50"/>
                  <a:pt x="117" y="50"/>
                </a:cubicBezTo>
                <a:close/>
                <a:moveTo>
                  <a:pt x="149" y="63"/>
                </a:moveTo>
                <a:cubicBezTo>
                  <a:pt x="149" y="63"/>
                  <a:pt x="149" y="63"/>
                  <a:pt x="149" y="63"/>
                </a:cubicBezTo>
                <a:cubicBezTo>
                  <a:pt x="149" y="64"/>
                  <a:pt x="148" y="65"/>
                  <a:pt x="147" y="64"/>
                </a:cubicBezTo>
                <a:cubicBezTo>
                  <a:pt x="132" y="59"/>
                  <a:pt x="123" y="49"/>
                  <a:pt x="119" y="42"/>
                </a:cubicBezTo>
                <a:cubicBezTo>
                  <a:pt x="118" y="40"/>
                  <a:pt x="117" y="37"/>
                  <a:pt x="116" y="35"/>
                </a:cubicBezTo>
                <a:cubicBezTo>
                  <a:pt x="115" y="35"/>
                  <a:pt x="114" y="35"/>
                  <a:pt x="113" y="35"/>
                </a:cubicBezTo>
                <a:cubicBezTo>
                  <a:pt x="110" y="33"/>
                  <a:pt x="108" y="29"/>
                  <a:pt x="110" y="25"/>
                </a:cubicBezTo>
                <a:cubicBezTo>
                  <a:pt x="112" y="22"/>
                  <a:pt x="116" y="20"/>
                  <a:pt x="119" y="22"/>
                </a:cubicBezTo>
                <a:cubicBezTo>
                  <a:pt x="123" y="24"/>
                  <a:pt x="124" y="28"/>
                  <a:pt x="123" y="31"/>
                </a:cubicBezTo>
                <a:cubicBezTo>
                  <a:pt x="122" y="33"/>
                  <a:pt x="121" y="34"/>
                  <a:pt x="120" y="34"/>
                </a:cubicBezTo>
                <a:cubicBezTo>
                  <a:pt x="120" y="36"/>
                  <a:pt x="121" y="38"/>
                  <a:pt x="123" y="41"/>
                </a:cubicBezTo>
                <a:cubicBezTo>
                  <a:pt x="128" y="50"/>
                  <a:pt x="137" y="57"/>
                  <a:pt x="148" y="61"/>
                </a:cubicBezTo>
                <a:cubicBezTo>
                  <a:pt x="149" y="61"/>
                  <a:pt x="149" y="62"/>
                  <a:pt x="149" y="63"/>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0" name="Freeform 180"/>
          <p:cNvSpPr/>
          <p:nvPr/>
        </p:nvSpPr>
        <p:spPr bwMode="auto">
          <a:xfrm>
            <a:off x="11347062" y="2446554"/>
            <a:ext cx="215556" cy="196998"/>
          </a:xfrm>
          <a:custGeom>
            <a:avLst/>
            <a:gdLst>
              <a:gd name="T0" fmla="*/ 10 w 64"/>
              <a:gd name="T1" fmla="*/ 0 h 58"/>
              <a:gd name="T2" fmla="*/ 10 w 64"/>
              <a:gd name="T3" fmla="*/ 0 h 58"/>
              <a:gd name="T4" fmla="*/ 2 w 64"/>
              <a:gd name="T5" fmla="*/ 18 h 58"/>
              <a:gd name="T6" fmla="*/ 22 w 64"/>
              <a:gd name="T7" fmla="*/ 47 h 58"/>
              <a:gd name="T8" fmla="*/ 18 w 64"/>
              <a:gd name="T9" fmla="*/ 57 h 58"/>
              <a:gd name="T10" fmla="*/ 19 w 64"/>
              <a:gd name="T11" fmla="*/ 58 h 58"/>
              <a:gd name="T12" fmla="*/ 37 w 64"/>
              <a:gd name="T13" fmla="*/ 50 h 58"/>
              <a:gd name="T14" fmla="*/ 64 w 64"/>
              <a:gd name="T15" fmla="*/ 44 h 58"/>
              <a:gd name="T16" fmla="*/ 10 w 64"/>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58">
                <a:moveTo>
                  <a:pt x="10" y="0"/>
                </a:moveTo>
                <a:cubicBezTo>
                  <a:pt x="10" y="0"/>
                  <a:pt x="10" y="0"/>
                  <a:pt x="10" y="0"/>
                </a:cubicBezTo>
                <a:cubicBezTo>
                  <a:pt x="6" y="5"/>
                  <a:pt x="3" y="11"/>
                  <a:pt x="2" y="18"/>
                </a:cubicBezTo>
                <a:cubicBezTo>
                  <a:pt x="0" y="29"/>
                  <a:pt x="10" y="40"/>
                  <a:pt x="22" y="47"/>
                </a:cubicBezTo>
                <a:cubicBezTo>
                  <a:pt x="23" y="51"/>
                  <a:pt x="18" y="57"/>
                  <a:pt x="18" y="57"/>
                </a:cubicBezTo>
                <a:cubicBezTo>
                  <a:pt x="16" y="58"/>
                  <a:pt x="19" y="58"/>
                  <a:pt x="19" y="58"/>
                </a:cubicBezTo>
                <a:cubicBezTo>
                  <a:pt x="26" y="58"/>
                  <a:pt x="33" y="53"/>
                  <a:pt x="37" y="50"/>
                </a:cubicBezTo>
                <a:cubicBezTo>
                  <a:pt x="47" y="51"/>
                  <a:pt x="56" y="48"/>
                  <a:pt x="64" y="44"/>
                </a:cubicBezTo>
                <a:cubicBezTo>
                  <a:pt x="35" y="42"/>
                  <a:pt x="10" y="23"/>
                  <a:pt x="10" y="0"/>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1" name="Freeform 181"/>
          <p:cNvSpPr>
            <a:spLocks noEditPoints="1"/>
          </p:cNvSpPr>
          <p:nvPr/>
        </p:nvSpPr>
        <p:spPr bwMode="auto">
          <a:xfrm>
            <a:off x="11389887" y="2292381"/>
            <a:ext cx="372584" cy="346888"/>
          </a:xfrm>
          <a:custGeom>
            <a:avLst/>
            <a:gdLst>
              <a:gd name="T0" fmla="*/ 110 w 110"/>
              <a:gd name="T1" fmla="*/ 44 h 103"/>
              <a:gd name="T2" fmla="*/ 55 w 110"/>
              <a:gd name="T3" fmla="*/ 0 h 103"/>
              <a:gd name="T4" fmla="*/ 0 w 110"/>
              <a:gd name="T5" fmla="*/ 44 h 103"/>
              <a:gd name="T6" fmla="*/ 54 w 110"/>
              <a:gd name="T7" fmla="*/ 87 h 103"/>
              <a:gd name="T8" fmla="*/ 83 w 110"/>
              <a:gd name="T9" fmla="*/ 102 h 103"/>
              <a:gd name="T10" fmla="*/ 86 w 110"/>
              <a:gd name="T11" fmla="*/ 100 h 103"/>
              <a:gd name="T12" fmla="*/ 80 w 110"/>
              <a:gd name="T13" fmla="*/ 84 h 103"/>
              <a:gd name="T14" fmla="*/ 110 w 110"/>
              <a:gd name="T15" fmla="*/ 44 h 103"/>
              <a:gd name="T16" fmla="*/ 86 w 110"/>
              <a:gd name="T17" fmla="*/ 32 h 103"/>
              <a:gd name="T18" fmla="*/ 82 w 110"/>
              <a:gd name="T19" fmla="*/ 36 h 103"/>
              <a:gd name="T20" fmla="*/ 82 w 110"/>
              <a:gd name="T21" fmla="*/ 36 h 103"/>
              <a:gd name="T22" fmla="*/ 78 w 110"/>
              <a:gd name="T23" fmla="*/ 32 h 103"/>
              <a:gd name="T24" fmla="*/ 78 w 110"/>
              <a:gd name="T25" fmla="*/ 32 h 103"/>
              <a:gd name="T26" fmla="*/ 82 w 110"/>
              <a:gd name="T27" fmla="*/ 28 h 103"/>
              <a:gd name="T28" fmla="*/ 82 w 110"/>
              <a:gd name="T29" fmla="*/ 28 h 103"/>
              <a:gd name="T30" fmla="*/ 86 w 110"/>
              <a:gd name="T31" fmla="*/ 32 h 103"/>
              <a:gd name="T32" fmla="*/ 69 w 110"/>
              <a:gd name="T33" fmla="*/ 58 h 103"/>
              <a:gd name="T34" fmla="*/ 64 w 110"/>
              <a:gd name="T35" fmla="*/ 64 h 103"/>
              <a:gd name="T36" fmla="*/ 63 w 110"/>
              <a:gd name="T37" fmla="*/ 64 h 103"/>
              <a:gd name="T38" fmla="*/ 57 w 110"/>
              <a:gd name="T39" fmla="*/ 58 h 103"/>
              <a:gd name="T40" fmla="*/ 57 w 110"/>
              <a:gd name="T41" fmla="*/ 40 h 103"/>
              <a:gd name="T42" fmla="*/ 56 w 110"/>
              <a:gd name="T43" fmla="*/ 36 h 103"/>
              <a:gd name="T44" fmla="*/ 49 w 110"/>
              <a:gd name="T45" fmla="*/ 36 h 103"/>
              <a:gd name="T46" fmla="*/ 49 w 110"/>
              <a:gd name="T47" fmla="*/ 58 h 103"/>
              <a:gd name="T48" fmla="*/ 47 w 110"/>
              <a:gd name="T49" fmla="*/ 64 h 103"/>
              <a:gd name="T50" fmla="*/ 45 w 110"/>
              <a:gd name="T51" fmla="*/ 64 h 103"/>
              <a:gd name="T52" fmla="*/ 41 w 110"/>
              <a:gd name="T53" fmla="*/ 58 h 103"/>
              <a:gd name="T54" fmla="*/ 41 w 110"/>
              <a:gd name="T55" fmla="*/ 40 h 103"/>
              <a:gd name="T56" fmla="*/ 38 w 110"/>
              <a:gd name="T57" fmla="*/ 36 h 103"/>
              <a:gd name="T58" fmla="*/ 33 w 110"/>
              <a:gd name="T59" fmla="*/ 36 h 103"/>
              <a:gd name="T60" fmla="*/ 33 w 110"/>
              <a:gd name="T61" fmla="*/ 58 h 103"/>
              <a:gd name="T62" fmla="*/ 29 w 110"/>
              <a:gd name="T63" fmla="*/ 64 h 103"/>
              <a:gd name="T64" fmla="*/ 27 w 110"/>
              <a:gd name="T65" fmla="*/ 64 h 103"/>
              <a:gd name="T66" fmla="*/ 21 w 110"/>
              <a:gd name="T67" fmla="*/ 58 h 103"/>
              <a:gd name="T68" fmla="*/ 21 w 110"/>
              <a:gd name="T69" fmla="*/ 30 h 103"/>
              <a:gd name="T70" fmla="*/ 28 w 110"/>
              <a:gd name="T71" fmla="*/ 28 h 103"/>
              <a:gd name="T72" fmla="*/ 45 w 110"/>
              <a:gd name="T73" fmla="*/ 28 h 103"/>
              <a:gd name="T74" fmla="*/ 47 w 110"/>
              <a:gd name="T75" fmla="*/ 28 h 103"/>
              <a:gd name="T76" fmla="*/ 60 w 110"/>
              <a:gd name="T77" fmla="*/ 28 h 103"/>
              <a:gd name="T78" fmla="*/ 69 w 110"/>
              <a:gd name="T79" fmla="*/ 35 h 103"/>
              <a:gd name="T80" fmla="*/ 69 w 110"/>
              <a:gd name="T81" fmla="*/ 58 h 103"/>
              <a:gd name="T82" fmla="*/ 85 w 110"/>
              <a:gd name="T83" fmla="*/ 60 h 103"/>
              <a:gd name="T84" fmla="*/ 82 w 110"/>
              <a:gd name="T85" fmla="*/ 64 h 103"/>
              <a:gd name="T86" fmla="*/ 81 w 110"/>
              <a:gd name="T87" fmla="*/ 64 h 103"/>
              <a:gd name="T88" fmla="*/ 77 w 110"/>
              <a:gd name="T89" fmla="*/ 60 h 103"/>
              <a:gd name="T90" fmla="*/ 77 w 110"/>
              <a:gd name="T91" fmla="*/ 44 h 103"/>
              <a:gd name="T92" fmla="*/ 81 w 110"/>
              <a:gd name="T93" fmla="*/ 40 h 103"/>
              <a:gd name="T94" fmla="*/ 82 w 110"/>
              <a:gd name="T95" fmla="*/ 40 h 103"/>
              <a:gd name="T96" fmla="*/ 85 w 110"/>
              <a:gd name="T97" fmla="*/ 44 h 103"/>
              <a:gd name="T98" fmla="*/ 85 w 110"/>
              <a:gd name="T99" fmla="*/ 6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0" h="103">
                <a:moveTo>
                  <a:pt x="110" y="44"/>
                </a:moveTo>
                <a:cubicBezTo>
                  <a:pt x="110" y="20"/>
                  <a:pt x="86" y="0"/>
                  <a:pt x="55" y="0"/>
                </a:cubicBezTo>
                <a:cubicBezTo>
                  <a:pt x="24" y="0"/>
                  <a:pt x="0" y="20"/>
                  <a:pt x="0" y="44"/>
                </a:cubicBezTo>
                <a:cubicBezTo>
                  <a:pt x="0" y="68"/>
                  <a:pt x="24" y="87"/>
                  <a:pt x="54" y="87"/>
                </a:cubicBezTo>
                <a:cubicBezTo>
                  <a:pt x="59" y="92"/>
                  <a:pt x="73" y="102"/>
                  <a:pt x="83" y="102"/>
                </a:cubicBezTo>
                <a:cubicBezTo>
                  <a:pt x="83" y="102"/>
                  <a:pt x="88" y="103"/>
                  <a:pt x="86" y="100"/>
                </a:cubicBezTo>
                <a:cubicBezTo>
                  <a:pt x="86" y="100"/>
                  <a:pt x="78" y="90"/>
                  <a:pt x="80" y="84"/>
                </a:cubicBezTo>
                <a:cubicBezTo>
                  <a:pt x="98" y="76"/>
                  <a:pt x="110" y="61"/>
                  <a:pt x="110" y="44"/>
                </a:cubicBezTo>
                <a:close/>
                <a:moveTo>
                  <a:pt x="86" y="32"/>
                </a:moveTo>
                <a:cubicBezTo>
                  <a:pt x="86" y="34"/>
                  <a:pt x="84" y="36"/>
                  <a:pt x="82" y="36"/>
                </a:cubicBezTo>
                <a:cubicBezTo>
                  <a:pt x="82" y="36"/>
                  <a:pt x="82" y="36"/>
                  <a:pt x="82" y="36"/>
                </a:cubicBezTo>
                <a:cubicBezTo>
                  <a:pt x="80" y="36"/>
                  <a:pt x="78" y="34"/>
                  <a:pt x="78" y="32"/>
                </a:cubicBezTo>
                <a:cubicBezTo>
                  <a:pt x="78" y="32"/>
                  <a:pt x="78" y="32"/>
                  <a:pt x="78" y="32"/>
                </a:cubicBezTo>
                <a:cubicBezTo>
                  <a:pt x="78" y="30"/>
                  <a:pt x="80" y="28"/>
                  <a:pt x="82" y="28"/>
                </a:cubicBezTo>
                <a:cubicBezTo>
                  <a:pt x="82" y="28"/>
                  <a:pt x="82" y="28"/>
                  <a:pt x="82" y="28"/>
                </a:cubicBezTo>
                <a:cubicBezTo>
                  <a:pt x="84" y="28"/>
                  <a:pt x="86" y="30"/>
                  <a:pt x="86" y="32"/>
                </a:cubicBezTo>
                <a:close/>
                <a:moveTo>
                  <a:pt x="69" y="58"/>
                </a:moveTo>
                <a:cubicBezTo>
                  <a:pt x="69" y="60"/>
                  <a:pt x="66" y="64"/>
                  <a:pt x="64" y="64"/>
                </a:cubicBezTo>
                <a:cubicBezTo>
                  <a:pt x="63" y="64"/>
                  <a:pt x="63" y="64"/>
                  <a:pt x="63" y="64"/>
                </a:cubicBezTo>
                <a:cubicBezTo>
                  <a:pt x="60" y="64"/>
                  <a:pt x="57" y="60"/>
                  <a:pt x="57" y="58"/>
                </a:cubicBezTo>
                <a:cubicBezTo>
                  <a:pt x="57" y="40"/>
                  <a:pt x="57" y="40"/>
                  <a:pt x="57" y="40"/>
                </a:cubicBezTo>
                <a:cubicBezTo>
                  <a:pt x="57" y="39"/>
                  <a:pt x="57" y="36"/>
                  <a:pt x="56" y="36"/>
                </a:cubicBezTo>
                <a:cubicBezTo>
                  <a:pt x="49" y="36"/>
                  <a:pt x="49" y="36"/>
                  <a:pt x="49" y="36"/>
                </a:cubicBezTo>
                <a:cubicBezTo>
                  <a:pt x="49" y="58"/>
                  <a:pt x="49" y="58"/>
                  <a:pt x="49" y="58"/>
                </a:cubicBezTo>
                <a:cubicBezTo>
                  <a:pt x="49" y="60"/>
                  <a:pt x="49" y="64"/>
                  <a:pt x="47" y="64"/>
                </a:cubicBezTo>
                <a:cubicBezTo>
                  <a:pt x="45" y="64"/>
                  <a:pt x="45" y="64"/>
                  <a:pt x="45" y="64"/>
                </a:cubicBezTo>
                <a:cubicBezTo>
                  <a:pt x="43" y="64"/>
                  <a:pt x="41" y="60"/>
                  <a:pt x="41" y="58"/>
                </a:cubicBezTo>
                <a:cubicBezTo>
                  <a:pt x="41" y="40"/>
                  <a:pt x="41" y="40"/>
                  <a:pt x="41" y="40"/>
                </a:cubicBezTo>
                <a:cubicBezTo>
                  <a:pt x="41" y="38"/>
                  <a:pt x="40" y="36"/>
                  <a:pt x="38" y="36"/>
                </a:cubicBezTo>
                <a:cubicBezTo>
                  <a:pt x="33" y="36"/>
                  <a:pt x="33" y="36"/>
                  <a:pt x="33" y="36"/>
                </a:cubicBezTo>
                <a:cubicBezTo>
                  <a:pt x="33" y="58"/>
                  <a:pt x="33" y="58"/>
                  <a:pt x="33" y="58"/>
                </a:cubicBezTo>
                <a:cubicBezTo>
                  <a:pt x="33" y="60"/>
                  <a:pt x="31" y="64"/>
                  <a:pt x="29" y="64"/>
                </a:cubicBezTo>
                <a:cubicBezTo>
                  <a:pt x="27" y="64"/>
                  <a:pt x="27" y="64"/>
                  <a:pt x="27" y="64"/>
                </a:cubicBezTo>
                <a:cubicBezTo>
                  <a:pt x="25" y="64"/>
                  <a:pt x="21" y="60"/>
                  <a:pt x="21" y="58"/>
                </a:cubicBezTo>
                <a:cubicBezTo>
                  <a:pt x="21" y="49"/>
                  <a:pt x="21" y="40"/>
                  <a:pt x="21" y="30"/>
                </a:cubicBezTo>
                <a:cubicBezTo>
                  <a:pt x="21" y="28"/>
                  <a:pt x="25" y="28"/>
                  <a:pt x="28" y="28"/>
                </a:cubicBezTo>
                <a:cubicBezTo>
                  <a:pt x="45" y="28"/>
                  <a:pt x="45" y="28"/>
                  <a:pt x="45" y="28"/>
                </a:cubicBezTo>
                <a:cubicBezTo>
                  <a:pt x="47" y="28"/>
                  <a:pt x="47" y="28"/>
                  <a:pt x="47" y="28"/>
                </a:cubicBezTo>
                <a:cubicBezTo>
                  <a:pt x="60" y="28"/>
                  <a:pt x="60" y="28"/>
                  <a:pt x="60" y="28"/>
                </a:cubicBezTo>
                <a:cubicBezTo>
                  <a:pt x="66" y="28"/>
                  <a:pt x="69" y="32"/>
                  <a:pt x="69" y="35"/>
                </a:cubicBezTo>
                <a:cubicBezTo>
                  <a:pt x="69" y="42"/>
                  <a:pt x="69" y="50"/>
                  <a:pt x="69" y="58"/>
                </a:cubicBezTo>
                <a:close/>
                <a:moveTo>
                  <a:pt x="85" y="60"/>
                </a:moveTo>
                <a:cubicBezTo>
                  <a:pt x="85" y="62"/>
                  <a:pt x="84" y="64"/>
                  <a:pt x="82" y="64"/>
                </a:cubicBezTo>
                <a:cubicBezTo>
                  <a:pt x="81" y="64"/>
                  <a:pt x="81" y="64"/>
                  <a:pt x="81" y="64"/>
                </a:cubicBezTo>
                <a:cubicBezTo>
                  <a:pt x="79" y="64"/>
                  <a:pt x="77" y="62"/>
                  <a:pt x="77" y="60"/>
                </a:cubicBezTo>
                <a:cubicBezTo>
                  <a:pt x="77" y="44"/>
                  <a:pt x="77" y="44"/>
                  <a:pt x="77" y="44"/>
                </a:cubicBezTo>
                <a:cubicBezTo>
                  <a:pt x="77" y="42"/>
                  <a:pt x="79" y="40"/>
                  <a:pt x="81" y="40"/>
                </a:cubicBezTo>
                <a:cubicBezTo>
                  <a:pt x="82" y="40"/>
                  <a:pt x="82" y="40"/>
                  <a:pt x="82" y="40"/>
                </a:cubicBezTo>
                <a:cubicBezTo>
                  <a:pt x="84" y="40"/>
                  <a:pt x="85" y="42"/>
                  <a:pt x="85" y="44"/>
                </a:cubicBezTo>
                <a:lnTo>
                  <a:pt x="85" y="60"/>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2" name="Freeform 182"/>
          <p:cNvSpPr/>
          <p:nvPr/>
        </p:nvSpPr>
        <p:spPr bwMode="auto">
          <a:xfrm>
            <a:off x="11638686" y="3774763"/>
            <a:ext cx="27123" cy="81369"/>
          </a:xfrm>
          <a:custGeom>
            <a:avLst/>
            <a:gdLst>
              <a:gd name="T0" fmla="*/ 8 w 8"/>
              <a:gd name="T1" fmla="*/ 4 h 24"/>
              <a:gd name="T2" fmla="*/ 5 w 8"/>
              <a:gd name="T3" fmla="*/ 0 h 24"/>
              <a:gd name="T4" fmla="*/ 4 w 8"/>
              <a:gd name="T5" fmla="*/ 0 h 24"/>
              <a:gd name="T6" fmla="*/ 0 w 8"/>
              <a:gd name="T7" fmla="*/ 4 h 24"/>
              <a:gd name="T8" fmla="*/ 0 w 8"/>
              <a:gd name="T9" fmla="*/ 20 h 24"/>
              <a:gd name="T10" fmla="*/ 4 w 8"/>
              <a:gd name="T11" fmla="*/ 24 h 24"/>
              <a:gd name="T12" fmla="*/ 5 w 8"/>
              <a:gd name="T13" fmla="*/ 24 h 24"/>
              <a:gd name="T14" fmla="*/ 8 w 8"/>
              <a:gd name="T15" fmla="*/ 20 h 24"/>
              <a:gd name="T16" fmla="*/ 8 w 8"/>
              <a:gd name="T17"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4">
                <a:moveTo>
                  <a:pt x="8" y="4"/>
                </a:moveTo>
                <a:cubicBezTo>
                  <a:pt x="8" y="2"/>
                  <a:pt x="7" y="0"/>
                  <a:pt x="5" y="0"/>
                </a:cubicBezTo>
                <a:cubicBezTo>
                  <a:pt x="4" y="0"/>
                  <a:pt x="4" y="0"/>
                  <a:pt x="4" y="0"/>
                </a:cubicBezTo>
                <a:cubicBezTo>
                  <a:pt x="2" y="0"/>
                  <a:pt x="0" y="2"/>
                  <a:pt x="0" y="4"/>
                </a:cubicBezTo>
                <a:cubicBezTo>
                  <a:pt x="0" y="20"/>
                  <a:pt x="0" y="20"/>
                  <a:pt x="0" y="20"/>
                </a:cubicBezTo>
                <a:cubicBezTo>
                  <a:pt x="0" y="22"/>
                  <a:pt x="2" y="24"/>
                  <a:pt x="4" y="24"/>
                </a:cubicBezTo>
                <a:cubicBezTo>
                  <a:pt x="5" y="24"/>
                  <a:pt x="5" y="24"/>
                  <a:pt x="5" y="24"/>
                </a:cubicBezTo>
                <a:cubicBezTo>
                  <a:pt x="7" y="24"/>
                  <a:pt x="8" y="22"/>
                  <a:pt x="8" y="20"/>
                </a:cubicBezTo>
                <a:lnTo>
                  <a:pt x="8" y="4"/>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3" name="Freeform 183"/>
          <p:cNvSpPr/>
          <p:nvPr/>
        </p:nvSpPr>
        <p:spPr bwMode="auto">
          <a:xfrm>
            <a:off x="11641541" y="3734793"/>
            <a:ext cx="27123" cy="27123"/>
          </a:xfrm>
          <a:custGeom>
            <a:avLst/>
            <a:gdLst>
              <a:gd name="T0" fmla="*/ 4 w 8"/>
              <a:gd name="T1" fmla="*/ 0 h 8"/>
              <a:gd name="T2" fmla="*/ 4 w 8"/>
              <a:gd name="T3" fmla="*/ 0 h 8"/>
              <a:gd name="T4" fmla="*/ 0 w 8"/>
              <a:gd name="T5" fmla="*/ 4 h 8"/>
              <a:gd name="T6" fmla="*/ 0 w 8"/>
              <a:gd name="T7" fmla="*/ 4 h 8"/>
              <a:gd name="T8" fmla="*/ 4 w 8"/>
              <a:gd name="T9" fmla="*/ 8 h 8"/>
              <a:gd name="T10" fmla="*/ 4 w 8"/>
              <a:gd name="T11" fmla="*/ 8 h 8"/>
              <a:gd name="T12" fmla="*/ 8 w 8"/>
              <a:gd name="T13" fmla="*/ 4 h 8"/>
              <a:gd name="T14" fmla="*/ 8 w 8"/>
              <a:gd name="T15" fmla="*/ 4 h 8"/>
              <a:gd name="T16" fmla="*/ 4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4" y="0"/>
                </a:moveTo>
                <a:cubicBezTo>
                  <a:pt x="4" y="0"/>
                  <a:pt x="4" y="0"/>
                  <a:pt x="4" y="0"/>
                </a:cubicBezTo>
                <a:cubicBezTo>
                  <a:pt x="2" y="0"/>
                  <a:pt x="0" y="2"/>
                  <a:pt x="0" y="4"/>
                </a:cubicBezTo>
                <a:cubicBezTo>
                  <a:pt x="0" y="4"/>
                  <a:pt x="0" y="4"/>
                  <a:pt x="0" y="4"/>
                </a:cubicBezTo>
                <a:cubicBezTo>
                  <a:pt x="0" y="6"/>
                  <a:pt x="2" y="8"/>
                  <a:pt x="4" y="8"/>
                </a:cubicBezTo>
                <a:cubicBezTo>
                  <a:pt x="4" y="8"/>
                  <a:pt x="4" y="8"/>
                  <a:pt x="4" y="8"/>
                </a:cubicBezTo>
                <a:cubicBezTo>
                  <a:pt x="6" y="8"/>
                  <a:pt x="8" y="6"/>
                  <a:pt x="8" y="4"/>
                </a:cubicBezTo>
                <a:cubicBezTo>
                  <a:pt x="8" y="4"/>
                  <a:pt x="8" y="4"/>
                  <a:pt x="8" y="4"/>
                </a:cubicBezTo>
                <a:cubicBezTo>
                  <a:pt x="8" y="2"/>
                  <a:pt x="6" y="0"/>
                  <a:pt x="4" y="0"/>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4" name="Freeform 184"/>
          <p:cNvSpPr/>
          <p:nvPr/>
        </p:nvSpPr>
        <p:spPr bwMode="auto">
          <a:xfrm>
            <a:off x="11448825" y="3734793"/>
            <a:ext cx="162738" cy="121340"/>
          </a:xfrm>
          <a:custGeom>
            <a:avLst/>
            <a:gdLst>
              <a:gd name="T0" fmla="*/ 39 w 48"/>
              <a:gd name="T1" fmla="*/ 0 h 36"/>
              <a:gd name="T2" fmla="*/ 26 w 48"/>
              <a:gd name="T3" fmla="*/ 0 h 36"/>
              <a:gd name="T4" fmla="*/ 24 w 48"/>
              <a:gd name="T5" fmla="*/ 0 h 36"/>
              <a:gd name="T6" fmla="*/ 7 w 48"/>
              <a:gd name="T7" fmla="*/ 0 h 36"/>
              <a:gd name="T8" fmla="*/ 0 w 48"/>
              <a:gd name="T9" fmla="*/ 2 h 36"/>
              <a:gd name="T10" fmla="*/ 0 w 48"/>
              <a:gd name="T11" fmla="*/ 30 h 36"/>
              <a:gd name="T12" fmla="*/ 6 w 48"/>
              <a:gd name="T13" fmla="*/ 36 h 36"/>
              <a:gd name="T14" fmla="*/ 8 w 48"/>
              <a:gd name="T15" fmla="*/ 36 h 36"/>
              <a:gd name="T16" fmla="*/ 12 w 48"/>
              <a:gd name="T17" fmla="*/ 30 h 36"/>
              <a:gd name="T18" fmla="*/ 12 w 48"/>
              <a:gd name="T19" fmla="*/ 8 h 36"/>
              <a:gd name="T20" fmla="*/ 17 w 48"/>
              <a:gd name="T21" fmla="*/ 8 h 36"/>
              <a:gd name="T22" fmla="*/ 20 w 48"/>
              <a:gd name="T23" fmla="*/ 12 h 36"/>
              <a:gd name="T24" fmla="*/ 20 w 48"/>
              <a:gd name="T25" fmla="*/ 30 h 36"/>
              <a:gd name="T26" fmla="*/ 24 w 48"/>
              <a:gd name="T27" fmla="*/ 36 h 36"/>
              <a:gd name="T28" fmla="*/ 26 w 48"/>
              <a:gd name="T29" fmla="*/ 36 h 36"/>
              <a:gd name="T30" fmla="*/ 28 w 48"/>
              <a:gd name="T31" fmla="*/ 30 h 36"/>
              <a:gd name="T32" fmla="*/ 28 w 48"/>
              <a:gd name="T33" fmla="*/ 8 h 36"/>
              <a:gd name="T34" fmla="*/ 35 w 48"/>
              <a:gd name="T35" fmla="*/ 8 h 36"/>
              <a:gd name="T36" fmla="*/ 36 w 48"/>
              <a:gd name="T37" fmla="*/ 12 h 36"/>
              <a:gd name="T38" fmla="*/ 36 w 48"/>
              <a:gd name="T39" fmla="*/ 30 h 36"/>
              <a:gd name="T40" fmla="*/ 42 w 48"/>
              <a:gd name="T41" fmla="*/ 36 h 36"/>
              <a:gd name="T42" fmla="*/ 43 w 48"/>
              <a:gd name="T43" fmla="*/ 36 h 36"/>
              <a:gd name="T44" fmla="*/ 48 w 48"/>
              <a:gd name="T45" fmla="*/ 30 h 36"/>
              <a:gd name="T46" fmla="*/ 48 w 48"/>
              <a:gd name="T47" fmla="*/ 7 h 36"/>
              <a:gd name="T48" fmla="*/ 39 w 48"/>
              <a:gd name="T4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6">
                <a:moveTo>
                  <a:pt x="39" y="0"/>
                </a:moveTo>
                <a:cubicBezTo>
                  <a:pt x="26" y="0"/>
                  <a:pt x="26" y="0"/>
                  <a:pt x="26" y="0"/>
                </a:cubicBezTo>
                <a:cubicBezTo>
                  <a:pt x="24" y="0"/>
                  <a:pt x="24" y="0"/>
                  <a:pt x="24" y="0"/>
                </a:cubicBezTo>
                <a:cubicBezTo>
                  <a:pt x="7" y="0"/>
                  <a:pt x="7" y="0"/>
                  <a:pt x="7" y="0"/>
                </a:cubicBezTo>
                <a:cubicBezTo>
                  <a:pt x="4" y="0"/>
                  <a:pt x="0" y="0"/>
                  <a:pt x="0" y="2"/>
                </a:cubicBezTo>
                <a:cubicBezTo>
                  <a:pt x="0" y="12"/>
                  <a:pt x="0" y="21"/>
                  <a:pt x="0" y="30"/>
                </a:cubicBezTo>
                <a:cubicBezTo>
                  <a:pt x="0" y="32"/>
                  <a:pt x="4" y="36"/>
                  <a:pt x="6" y="36"/>
                </a:cubicBezTo>
                <a:cubicBezTo>
                  <a:pt x="8" y="36"/>
                  <a:pt x="8" y="36"/>
                  <a:pt x="8" y="36"/>
                </a:cubicBezTo>
                <a:cubicBezTo>
                  <a:pt x="10" y="36"/>
                  <a:pt x="12" y="32"/>
                  <a:pt x="12" y="30"/>
                </a:cubicBezTo>
                <a:cubicBezTo>
                  <a:pt x="12" y="8"/>
                  <a:pt x="12" y="8"/>
                  <a:pt x="12" y="8"/>
                </a:cubicBezTo>
                <a:cubicBezTo>
                  <a:pt x="17" y="8"/>
                  <a:pt x="17" y="8"/>
                  <a:pt x="17" y="8"/>
                </a:cubicBezTo>
                <a:cubicBezTo>
                  <a:pt x="19" y="8"/>
                  <a:pt x="20" y="10"/>
                  <a:pt x="20" y="12"/>
                </a:cubicBezTo>
                <a:cubicBezTo>
                  <a:pt x="20" y="30"/>
                  <a:pt x="20" y="30"/>
                  <a:pt x="20" y="30"/>
                </a:cubicBezTo>
                <a:cubicBezTo>
                  <a:pt x="20" y="32"/>
                  <a:pt x="22" y="36"/>
                  <a:pt x="24" y="36"/>
                </a:cubicBezTo>
                <a:cubicBezTo>
                  <a:pt x="26" y="36"/>
                  <a:pt x="26" y="36"/>
                  <a:pt x="26" y="36"/>
                </a:cubicBezTo>
                <a:cubicBezTo>
                  <a:pt x="28" y="36"/>
                  <a:pt x="28" y="32"/>
                  <a:pt x="28" y="30"/>
                </a:cubicBezTo>
                <a:cubicBezTo>
                  <a:pt x="28" y="8"/>
                  <a:pt x="28" y="8"/>
                  <a:pt x="28" y="8"/>
                </a:cubicBezTo>
                <a:cubicBezTo>
                  <a:pt x="35" y="8"/>
                  <a:pt x="35" y="8"/>
                  <a:pt x="35" y="8"/>
                </a:cubicBezTo>
                <a:cubicBezTo>
                  <a:pt x="36" y="8"/>
                  <a:pt x="36" y="11"/>
                  <a:pt x="36" y="12"/>
                </a:cubicBezTo>
                <a:cubicBezTo>
                  <a:pt x="36" y="30"/>
                  <a:pt x="36" y="30"/>
                  <a:pt x="36" y="30"/>
                </a:cubicBezTo>
                <a:cubicBezTo>
                  <a:pt x="36" y="32"/>
                  <a:pt x="39" y="36"/>
                  <a:pt x="42" y="36"/>
                </a:cubicBezTo>
                <a:cubicBezTo>
                  <a:pt x="43" y="36"/>
                  <a:pt x="43" y="36"/>
                  <a:pt x="43" y="36"/>
                </a:cubicBezTo>
                <a:cubicBezTo>
                  <a:pt x="45" y="36"/>
                  <a:pt x="48" y="32"/>
                  <a:pt x="48" y="30"/>
                </a:cubicBezTo>
                <a:cubicBezTo>
                  <a:pt x="48" y="22"/>
                  <a:pt x="48" y="14"/>
                  <a:pt x="48" y="7"/>
                </a:cubicBezTo>
                <a:cubicBezTo>
                  <a:pt x="48" y="4"/>
                  <a:pt x="44" y="0"/>
                  <a:pt x="39" y="0"/>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5" name="Freeform 185"/>
          <p:cNvSpPr>
            <a:spLocks noEditPoints="1"/>
          </p:cNvSpPr>
          <p:nvPr/>
        </p:nvSpPr>
        <p:spPr bwMode="auto">
          <a:xfrm>
            <a:off x="11293226" y="3574910"/>
            <a:ext cx="506771" cy="511053"/>
          </a:xfrm>
          <a:custGeom>
            <a:avLst/>
            <a:gdLst>
              <a:gd name="T0" fmla="*/ 75 w 150"/>
              <a:gd name="T1" fmla="*/ 0 h 151"/>
              <a:gd name="T2" fmla="*/ 0 w 150"/>
              <a:gd name="T3" fmla="*/ 76 h 151"/>
              <a:gd name="T4" fmla="*/ 75 w 150"/>
              <a:gd name="T5" fmla="*/ 151 h 151"/>
              <a:gd name="T6" fmla="*/ 150 w 150"/>
              <a:gd name="T7" fmla="*/ 76 h 151"/>
              <a:gd name="T8" fmla="*/ 75 w 150"/>
              <a:gd name="T9" fmla="*/ 0 h 151"/>
              <a:gd name="T10" fmla="*/ 49 w 150"/>
              <a:gd name="T11" fmla="*/ 115 h 151"/>
              <a:gd name="T12" fmla="*/ 31 w 150"/>
              <a:gd name="T13" fmla="*/ 123 h 151"/>
              <a:gd name="T14" fmla="*/ 31 w 150"/>
              <a:gd name="T15" fmla="*/ 122 h 151"/>
              <a:gd name="T16" fmla="*/ 34 w 150"/>
              <a:gd name="T17" fmla="*/ 112 h 151"/>
              <a:gd name="T18" fmla="*/ 14 w 150"/>
              <a:gd name="T19" fmla="*/ 83 h 151"/>
              <a:gd name="T20" fmla="*/ 22 w 150"/>
              <a:gd name="T21" fmla="*/ 65 h 151"/>
              <a:gd name="T22" fmla="*/ 22 w 150"/>
              <a:gd name="T23" fmla="*/ 65 h 151"/>
              <a:gd name="T24" fmla="*/ 76 w 150"/>
              <a:gd name="T25" fmla="*/ 109 h 151"/>
              <a:gd name="T26" fmla="*/ 49 w 150"/>
              <a:gd name="T27" fmla="*/ 115 h 151"/>
              <a:gd name="T28" fmla="*/ 105 w 150"/>
              <a:gd name="T29" fmla="*/ 103 h 151"/>
              <a:gd name="T30" fmla="*/ 111 w 150"/>
              <a:gd name="T31" fmla="*/ 119 h 151"/>
              <a:gd name="T32" fmla="*/ 108 w 150"/>
              <a:gd name="T33" fmla="*/ 121 h 151"/>
              <a:gd name="T34" fmla="*/ 79 w 150"/>
              <a:gd name="T35" fmla="*/ 106 h 151"/>
              <a:gd name="T36" fmla="*/ 25 w 150"/>
              <a:gd name="T37" fmla="*/ 63 h 151"/>
              <a:gd name="T38" fmla="*/ 80 w 150"/>
              <a:gd name="T39" fmla="*/ 19 h 151"/>
              <a:gd name="T40" fmla="*/ 135 w 150"/>
              <a:gd name="T41" fmla="*/ 63 h 151"/>
              <a:gd name="T42" fmla="*/ 105 w 150"/>
              <a:gd name="T43" fmla="*/ 103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0" h="151">
                <a:moveTo>
                  <a:pt x="75" y="0"/>
                </a:moveTo>
                <a:cubicBezTo>
                  <a:pt x="33" y="0"/>
                  <a:pt x="0" y="34"/>
                  <a:pt x="0" y="76"/>
                </a:cubicBezTo>
                <a:cubicBezTo>
                  <a:pt x="0" y="117"/>
                  <a:pt x="33" y="151"/>
                  <a:pt x="75" y="151"/>
                </a:cubicBezTo>
                <a:cubicBezTo>
                  <a:pt x="116" y="151"/>
                  <a:pt x="150" y="117"/>
                  <a:pt x="150" y="76"/>
                </a:cubicBezTo>
                <a:cubicBezTo>
                  <a:pt x="150" y="34"/>
                  <a:pt x="116" y="0"/>
                  <a:pt x="75" y="0"/>
                </a:cubicBezTo>
                <a:close/>
                <a:moveTo>
                  <a:pt x="49" y="115"/>
                </a:moveTo>
                <a:cubicBezTo>
                  <a:pt x="46" y="118"/>
                  <a:pt x="38" y="123"/>
                  <a:pt x="31" y="123"/>
                </a:cubicBezTo>
                <a:cubicBezTo>
                  <a:pt x="31" y="123"/>
                  <a:pt x="29" y="123"/>
                  <a:pt x="31" y="122"/>
                </a:cubicBezTo>
                <a:cubicBezTo>
                  <a:pt x="31" y="122"/>
                  <a:pt x="35" y="116"/>
                  <a:pt x="34" y="112"/>
                </a:cubicBezTo>
                <a:cubicBezTo>
                  <a:pt x="22" y="105"/>
                  <a:pt x="12" y="94"/>
                  <a:pt x="14" y="83"/>
                </a:cubicBezTo>
                <a:cubicBezTo>
                  <a:pt x="15" y="76"/>
                  <a:pt x="18" y="70"/>
                  <a:pt x="22" y="65"/>
                </a:cubicBezTo>
                <a:cubicBezTo>
                  <a:pt x="22" y="65"/>
                  <a:pt x="22" y="65"/>
                  <a:pt x="22" y="65"/>
                </a:cubicBezTo>
                <a:cubicBezTo>
                  <a:pt x="22" y="88"/>
                  <a:pt x="47" y="107"/>
                  <a:pt x="76" y="109"/>
                </a:cubicBezTo>
                <a:cubicBezTo>
                  <a:pt x="68" y="113"/>
                  <a:pt x="59" y="116"/>
                  <a:pt x="49" y="115"/>
                </a:cubicBezTo>
                <a:close/>
                <a:moveTo>
                  <a:pt x="105" y="103"/>
                </a:moveTo>
                <a:cubicBezTo>
                  <a:pt x="103" y="109"/>
                  <a:pt x="111" y="119"/>
                  <a:pt x="111" y="119"/>
                </a:cubicBezTo>
                <a:cubicBezTo>
                  <a:pt x="113" y="122"/>
                  <a:pt x="108" y="121"/>
                  <a:pt x="108" y="121"/>
                </a:cubicBezTo>
                <a:cubicBezTo>
                  <a:pt x="98" y="121"/>
                  <a:pt x="84" y="111"/>
                  <a:pt x="79" y="106"/>
                </a:cubicBezTo>
                <a:cubicBezTo>
                  <a:pt x="49" y="106"/>
                  <a:pt x="25" y="87"/>
                  <a:pt x="25" y="63"/>
                </a:cubicBezTo>
                <a:cubicBezTo>
                  <a:pt x="25" y="39"/>
                  <a:pt x="49" y="19"/>
                  <a:pt x="80" y="19"/>
                </a:cubicBezTo>
                <a:cubicBezTo>
                  <a:pt x="111" y="19"/>
                  <a:pt x="135" y="39"/>
                  <a:pt x="135" y="63"/>
                </a:cubicBezTo>
                <a:cubicBezTo>
                  <a:pt x="135" y="80"/>
                  <a:pt x="123" y="95"/>
                  <a:pt x="105" y="103"/>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6" name="Freeform 186"/>
          <p:cNvSpPr/>
          <p:nvPr/>
        </p:nvSpPr>
        <p:spPr bwMode="auto">
          <a:xfrm>
            <a:off x="9504842" y="4820525"/>
            <a:ext cx="192716" cy="121340"/>
          </a:xfrm>
          <a:custGeom>
            <a:avLst/>
            <a:gdLst>
              <a:gd name="T0" fmla="*/ 133 w 135"/>
              <a:gd name="T1" fmla="*/ 0 h 85"/>
              <a:gd name="T2" fmla="*/ 8 w 135"/>
              <a:gd name="T3" fmla="*/ 0 h 85"/>
              <a:gd name="T4" fmla="*/ 90 w 135"/>
              <a:gd name="T5" fmla="*/ 14 h 85"/>
              <a:gd name="T6" fmla="*/ 0 w 135"/>
              <a:gd name="T7" fmla="*/ 85 h 85"/>
              <a:gd name="T8" fmla="*/ 135 w 135"/>
              <a:gd name="T9" fmla="*/ 85 h 85"/>
              <a:gd name="T10" fmla="*/ 55 w 135"/>
              <a:gd name="T11" fmla="*/ 69 h 85"/>
              <a:gd name="T12" fmla="*/ 133 w 135"/>
              <a:gd name="T13" fmla="*/ 0 h 85"/>
            </a:gdLst>
            <a:ahLst/>
            <a:cxnLst>
              <a:cxn ang="0">
                <a:pos x="T0" y="T1"/>
              </a:cxn>
              <a:cxn ang="0">
                <a:pos x="T2" y="T3"/>
              </a:cxn>
              <a:cxn ang="0">
                <a:pos x="T4" y="T5"/>
              </a:cxn>
              <a:cxn ang="0">
                <a:pos x="T6" y="T7"/>
              </a:cxn>
              <a:cxn ang="0">
                <a:pos x="T8" y="T9"/>
              </a:cxn>
              <a:cxn ang="0">
                <a:pos x="T10" y="T11"/>
              </a:cxn>
              <a:cxn ang="0">
                <a:pos x="T12" y="T13"/>
              </a:cxn>
            </a:cxnLst>
            <a:rect l="0" t="0" r="r" b="b"/>
            <a:pathLst>
              <a:path w="135" h="85">
                <a:moveTo>
                  <a:pt x="133" y="0"/>
                </a:moveTo>
                <a:lnTo>
                  <a:pt x="8" y="0"/>
                </a:lnTo>
                <a:lnTo>
                  <a:pt x="90" y="14"/>
                </a:lnTo>
                <a:lnTo>
                  <a:pt x="0" y="85"/>
                </a:lnTo>
                <a:lnTo>
                  <a:pt x="135" y="85"/>
                </a:lnTo>
                <a:lnTo>
                  <a:pt x="55" y="69"/>
                </a:lnTo>
                <a:lnTo>
                  <a:pt x="133" y="0"/>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7" name="Freeform 187"/>
          <p:cNvSpPr>
            <a:spLocks noEditPoints="1"/>
          </p:cNvSpPr>
          <p:nvPr/>
        </p:nvSpPr>
        <p:spPr bwMode="auto">
          <a:xfrm>
            <a:off x="9346387" y="4604968"/>
            <a:ext cx="513908" cy="512481"/>
          </a:xfrm>
          <a:custGeom>
            <a:avLst/>
            <a:gdLst>
              <a:gd name="T0" fmla="*/ 152 w 152"/>
              <a:gd name="T1" fmla="*/ 23 h 152"/>
              <a:gd name="T2" fmla="*/ 129 w 152"/>
              <a:gd name="T3" fmla="*/ 0 h 152"/>
              <a:gd name="T4" fmla="*/ 24 w 152"/>
              <a:gd name="T5" fmla="*/ 0 h 152"/>
              <a:gd name="T6" fmla="*/ 0 w 152"/>
              <a:gd name="T7" fmla="*/ 23 h 152"/>
              <a:gd name="T8" fmla="*/ 0 w 152"/>
              <a:gd name="T9" fmla="*/ 129 h 152"/>
              <a:gd name="T10" fmla="*/ 24 w 152"/>
              <a:gd name="T11" fmla="*/ 152 h 152"/>
              <a:gd name="T12" fmla="*/ 129 w 152"/>
              <a:gd name="T13" fmla="*/ 152 h 152"/>
              <a:gd name="T14" fmla="*/ 152 w 152"/>
              <a:gd name="T15" fmla="*/ 129 h 152"/>
              <a:gd name="T16" fmla="*/ 152 w 152"/>
              <a:gd name="T17" fmla="*/ 23 h 152"/>
              <a:gd name="T18" fmla="*/ 125 w 152"/>
              <a:gd name="T19" fmla="*/ 67 h 152"/>
              <a:gd name="T20" fmla="*/ 105 w 152"/>
              <a:gd name="T21" fmla="*/ 84 h 152"/>
              <a:gd name="T22" fmla="*/ 112 w 152"/>
              <a:gd name="T23" fmla="*/ 126 h 152"/>
              <a:gd name="T24" fmla="*/ 109 w 152"/>
              <a:gd name="T25" fmla="*/ 127 h 152"/>
              <a:gd name="T26" fmla="*/ 75 w 152"/>
              <a:gd name="T27" fmla="*/ 106 h 152"/>
              <a:gd name="T28" fmla="*/ 42 w 152"/>
              <a:gd name="T29" fmla="*/ 127 h 152"/>
              <a:gd name="T30" fmla="*/ 39 w 152"/>
              <a:gd name="T31" fmla="*/ 126 h 152"/>
              <a:gd name="T32" fmla="*/ 44 w 152"/>
              <a:gd name="T33" fmla="*/ 84 h 152"/>
              <a:gd name="T34" fmla="*/ 23 w 152"/>
              <a:gd name="T35" fmla="*/ 66 h 152"/>
              <a:gd name="T36" fmla="*/ 16 w 152"/>
              <a:gd name="T37" fmla="*/ 61 h 152"/>
              <a:gd name="T38" fmla="*/ 16 w 152"/>
              <a:gd name="T39" fmla="*/ 60 h 152"/>
              <a:gd name="T40" fmla="*/ 34 w 152"/>
              <a:gd name="T41" fmla="*/ 60 h 152"/>
              <a:gd name="T42" fmla="*/ 56 w 152"/>
              <a:gd name="T43" fmla="*/ 60 h 152"/>
              <a:gd name="T44" fmla="*/ 61 w 152"/>
              <a:gd name="T45" fmla="*/ 51 h 152"/>
              <a:gd name="T46" fmla="*/ 74 w 152"/>
              <a:gd name="T47" fmla="*/ 24 h 152"/>
              <a:gd name="T48" fmla="*/ 77 w 152"/>
              <a:gd name="T49" fmla="*/ 24 h 152"/>
              <a:gd name="T50" fmla="*/ 91 w 152"/>
              <a:gd name="T51" fmla="*/ 51 h 152"/>
              <a:gd name="T52" fmla="*/ 96 w 152"/>
              <a:gd name="T53" fmla="*/ 60 h 152"/>
              <a:gd name="T54" fmla="*/ 118 w 152"/>
              <a:gd name="T55" fmla="*/ 60 h 152"/>
              <a:gd name="T56" fmla="*/ 131 w 152"/>
              <a:gd name="T57" fmla="*/ 60 h 152"/>
              <a:gd name="T58" fmla="*/ 133 w 152"/>
              <a:gd name="T59" fmla="*/ 61 h 152"/>
              <a:gd name="T60" fmla="*/ 125 w 152"/>
              <a:gd name="T61" fmla="*/ 6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2" h="152">
                <a:moveTo>
                  <a:pt x="152" y="23"/>
                </a:moveTo>
                <a:cubicBezTo>
                  <a:pt x="152" y="10"/>
                  <a:pt x="142" y="0"/>
                  <a:pt x="129" y="0"/>
                </a:cubicBezTo>
                <a:cubicBezTo>
                  <a:pt x="24" y="0"/>
                  <a:pt x="24" y="0"/>
                  <a:pt x="24" y="0"/>
                </a:cubicBezTo>
                <a:cubicBezTo>
                  <a:pt x="11" y="0"/>
                  <a:pt x="0" y="10"/>
                  <a:pt x="0" y="23"/>
                </a:cubicBezTo>
                <a:cubicBezTo>
                  <a:pt x="0" y="129"/>
                  <a:pt x="0" y="129"/>
                  <a:pt x="0" y="129"/>
                </a:cubicBezTo>
                <a:cubicBezTo>
                  <a:pt x="0" y="142"/>
                  <a:pt x="11" y="152"/>
                  <a:pt x="24" y="152"/>
                </a:cubicBezTo>
                <a:cubicBezTo>
                  <a:pt x="129" y="152"/>
                  <a:pt x="129" y="152"/>
                  <a:pt x="129" y="152"/>
                </a:cubicBezTo>
                <a:cubicBezTo>
                  <a:pt x="142" y="152"/>
                  <a:pt x="152" y="142"/>
                  <a:pt x="152" y="129"/>
                </a:cubicBezTo>
                <a:lnTo>
                  <a:pt x="152" y="23"/>
                </a:lnTo>
                <a:close/>
                <a:moveTo>
                  <a:pt x="125" y="67"/>
                </a:moveTo>
                <a:cubicBezTo>
                  <a:pt x="105" y="84"/>
                  <a:pt x="105" y="84"/>
                  <a:pt x="105" y="84"/>
                </a:cubicBezTo>
                <a:cubicBezTo>
                  <a:pt x="112" y="126"/>
                  <a:pt x="112" y="126"/>
                  <a:pt x="112" y="126"/>
                </a:cubicBezTo>
                <a:cubicBezTo>
                  <a:pt x="111" y="127"/>
                  <a:pt x="110" y="127"/>
                  <a:pt x="109" y="127"/>
                </a:cubicBezTo>
                <a:cubicBezTo>
                  <a:pt x="75" y="106"/>
                  <a:pt x="75" y="106"/>
                  <a:pt x="75" y="106"/>
                </a:cubicBezTo>
                <a:cubicBezTo>
                  <a:pt x="42" y="127"/>
                  <a:pt x="42" y="127"/>
                  <a:pt x="42" y="127"/>
                </a:cubicBezTo>
                <a:cubicBezTo>
                  <a:pt x="39" y="127"/>
                  <a:pt x="39" y="127"/>
                  <a:pt x="39" y="126"/>
                </a:cubicBezTo>
                <a:cubicBezTo>
                  <a:pt x="44" y="84"/>
                  <a:pt x="44" y="84"/>
                  <a:pt x="44" y="84"/>
                </a:cubicBezTo>
                <a:cubicBezTo>
                  <a:pt x="23" y="66"/>
                  <a:pt x="23" y="66"/>
                  <a:pt x="23" y="66"/>
                </a:cubicBezTo>
                <a:cubicBezTo>
                  <a:pt x="16" y="61"/>
                  <a:pt x="16" y="61"/>
                  <a:pt x="16" y="61"/>
                </a:cubicBezTo>
                <a:cubicBezTo>
                  <a:pt x="16" y="60"/>
                  <a:pt x="16" y="60"/>
                  <a:pt x="16" y="60"/>
                </a:cubicBezTo>
                <a:cubicBezTo>
                  <a:pt x="34" y="60"/>
                  <a:pt x="34" y="60"/>
                  <a:pt x="34" y="60"/>
                </a:cubicBezTo>
                <a:cubicBezTo>
                  <a:pt x="56" y="60"/>
                  <a:pt x="56" y="60"/>
                  <a:pt x="56" y="60"/>
                </a:cubicBezTo>
                <a:cubicBezTo>
                  <a:pt x="61" y="51"/>
                  <a:pt x="61" y="51"/>
                  <a:pt x="61" y="51"/>
                </a:cubicBezTo>
                <a:cubicBezTo>
                  <a:pt x="74" y="24"/>
                  <a:pt x="74" y="24"/>
                  <a:pt x="74" y="24"/>
                </a:cubicBezTo>
                <a:cubicBezTo>
                  <a:pt x="75" y="24"/>
                  <a:pt x="75" y="24"/>
                  <a:pt x="77" y="24"/>
                </a:cubicBezTo>
                <a:cubicBezTo>
                  <a:pt x="91" y="51"/>
                  <a:pt x="91" y="51"/>
                  <a:pt x="91" y="51"/>
                </a:cubicBezTo>
                <a:cubicBezTo>
                  <a:pt x="96" y="60"/>
                  <a:pt x="96" y="60"/>
                  <a:pt x="96" y="60"/>
                </a:cubicBezTo>
                <a:cubicBezTo>
                  <a:pt x="118" y="60"/>
                  <a:pt x="118" y="60"/>
                  <a:pt x="118" y="60"/>
                </a:cubicBezTo>
                <a:cubicBezTo>
                  <a:pt x="131" y="60"/>
                  <a:pt x="131" y="60"/>
                  <a:pt x="131" y="60"/>
                </a:cubicBezTo>
                <a:cubicBezTo>
                  <a:pt x="133" y="60"/>
                  <a:pt x="133" y="60"/>
                  <a:pt x="133" y="61"/>
                </a:cubicBezTo>
                <a:lnTo>
                  <a:pt x="125" y="67"/>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8" name="Freeform 188"/>
          <p:cNvSpPr/>
          <p:nvPr/>
        </p:nvSpPr>
        <p:spPr bwMode="auto">
          <a:xfrm>
            <a:off x="11644699" y="4820525"/>
            <a:ext cx="27123" cy="81369"/>
          </a:xfrm>
          <a:custGeom>
            <a:avLst/>
            <a:gdLst>
              <a:gd name="T0" fmla="*/ 8 w 8"/>
              <a:gd name="T1" fmla="*/ 4 h 24"/>
              <a:gd name="T2" fmla="*/ 5 w 8"/>
              <a:gd name="T3" fmla="*/ 0 h 24"/>
              <a:gd name="T4" fmla="*/ 4 w 8"/>
              <a:gd name="T5" fmla="*/ 0 h 24"/>
              <a:gd name="T6" fmla="*/ 0 w 8"/>
              <a:gd name="T7" fmla="*/ 4 h 24"/>
              <a:gd name="T8" fmla="*/ 0 w 8"/>
              <a:gd name="T9" fmla="*/ 20 h 24"/>
              <a:gd name="T10" fmla="*/ 4 w 8"/>
              <a:gd name="T11" fmla="*/ 24 h 24"/>
              <a:gd name="T12" fmla="*/ 5 w 8"/>
              <a:gd name="T13" fmla="*/ 24 h 24"/>
              <a:gd name="T14" fmla="*/ 8 w 8"/>
              <a:gd name="T15" fmla="*/ 20 h 24"/>
              <a:gd name="T16" fmla="*/ 8 w 8"/>
              <a:gd name="T17"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4">
                <a:moveTo>
                  <a:pt x="8" y="4"/>
                </a:moveTo>
                <a:cubicBezTo>
                  <a:pt x="8" y="2"/>
                  <a:pt x="7" y="0"/>
                  <a:pt x="5" y="0"/>
                </a:cubicBezTo>
                <a:cubicBezTo>
                  <a:pt x="4" y="0"/>
                  <a:pt x="4" y="0"/>
                  <a:pt x="4" y="0"/>
                </a:cubicBezTo>
                <a:cubicBezTo>
                  <a:pt x="2" y="0"/>
                  <a:pt x="0" y="2"/>
                  <a:pt x="0" y="4"/>
                </a:cubicBezTo>
                <a:cubicBezTo>
                  <a:pt x="0" y="20"/>
                  <a:pt x="0" y="20"/>
                  <a:pt x="0" y="20"/>
                </a:cubicBezTo>
                <a:cubicBezTo>
                  <a:pt x="0" y="22"/>
                  <a:pt x="2" y="24"/>
                  <a:pt x="4" y="24"/>
                </a:cubicBezTo>
                <a:cubicBezTo>
                  <a:pt x="5" y="24"/>
                  <a:pt x="5" y="24"/>
                  <a:pt x="5" y="24"/>
                </a:cubicBezTo>
                <a:cubicBezTo>
                  <a:pt x="7" y="24"/>
                  <a:pt x="8" y="22"/>
                  <a:pt x="8" y="20"/>
                </a:cubicBezTo>
                <a:lnTo>
                  <a:pt x="8" y="4"/>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9" name="Freeform 189"/>
          <p:cNvSpPr>
            <a:spLocks noEditPoints="1"/>
          </p:cNvSpPr>
          <p:nvPr/>
        </p:nvSpPr>
        <p:spPr bwMode="auto">
          <a:xfrm>
            <a:off x="11293529" y="4604968"/>
            <a:ext cx="512481" cy="512481"/>
          </a:xfrm>
          <a:custGeom>
            <a:avLst/>
            <a:gdLst>
              <a:gd name="T0" fmla="*/ 152 w 152"/>
              <a:gd name="T1" fmla="*/ 23 h 152"/>
              <a:gd name="T2" fmla="*/ 129 w 152"/>
              <a:gd name="T3" fmla="*/ 0 h 152"/>
              <a:gd name="T4" fmla="*/ 24 w 152"/>
              <a:gd name="T5" fmla="*/ 0 h 152"/>
              <a:gd name="T6" fmla="*/ 0 w 152"/>
              <a:gd name="T7" fmla="*/ 23 h 152"/>
              <a:gd name="T8" fmla="*/ 0 w 152"/>
              <a:gd name="T9" fmla="*/ 129 h 152"/>
              <a:gd name="T10" fmla="*/ 24 w 152"/>
              <a:gd name="T11" fmla="*/ 152 h 152"/>
              <a:gd name="T12" fmla="*/ 129 w 152"/>
              <a:gd name="T13" fmla="*/ 152 h 152"/>
              <a:gd name="T14" fmla="*/ 152 w 152"/>
              <a:gd name="T15" fmla="*/ 129 h 152"/>
              <a:gd name="T16" fmla="*/ 152 w 152"/>
              <a:gd name="T17" fmla="*/ 23 h 152"/>
              <a:gd name="T18" fmla="*/ 51 w 152"/>
              <a:gd name="T19" fmla="*/ 120 h 152"/>
              <a:gd name="T20" fmla="*/ 33 w 152"/>
              <a:gd name="T21" fmla="*/ 128 h 152"/>
              <a:gd name="T22" fmla="*/ 33 w 152"/>
              <a:gd name="T23" fmla="*/ 127 h 152"/>
              <a:gd name="T24" fmla="*/ 36 w 152"/>
              <a:gd name="T25" fmla="*/ 117 h 152"/>
              <a:gd name="T26" fmla="*/ 16 w 152"/>
              <a:gd name="T27" fmla="*/ 88 h 152"/>
              <a:gd name="T28" fmla="*/ 24 w 152"/>
              <a:gd name="T29" fmla="*/ 70 h 152"/>
              <a:gd name="T30" fmla="*/ 24 w 152"/>
              <a:gd name="T31" fmla="*/ 70 h 152"/>
              <a:gd name="T32" fmla="*/ 78 w 152"/>
              <a:gd name="T33" fmla="*/ 114 h 152"/>
              <a:gd name="T34" fmla="*/ 51 w 152"/>
              <a:gd name="T35" fmla="*/ 120 h 152"/>
              <a:gd name="T36" fmla="*/ 107 w 152"/>
              <a:gd name="T37" fmla="*/ 108 h 152"/>
              <a:gd name="T38" fmla="*/ 113 w 152"/>
              <a:gd name="T39" fmla="*/ 124 h 152"/>
              <a:gd name="T40" fmla="*/ 110 w 152"/>
              <a:gd name="T41" fmla="*/ 126 h 152"/>
              <a:gd name="T42" fmla="*/ 81 w 152"/>
              <a:gd name="T43" fmla="*/ 111 h 152"/>
              <a:gd name="T44" fmla="*/ 27 w 152"/>
              <a:gd name="T45" fmla="*/ 68 h 152"/>
              <a:gd name="T46" fmla="*/ 82 w 152"/>
              <a:gd name="T47" fmla="*/ 24 h 152"/>
              <a:gd name="T48" fmla="*/ 137 w 152"/>
              <a:gd name="T49" fmla="*/ 68 h 152"/>
              <a:gd name="T50" fmla="*/ 107 w 152"/>
              <a:gd name="T51" fmla="*/ 10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2" h="152">
                <a:moveTo>
                  <a:pt x="152" y="23"/>
                </a:moveTo>
                <a:cubicBezTo>
                  <a:pt x="152" y="10"/>
                  <a:pt x="142" y="0"/>
                  <a:pt x="129" y="0"/>
                </a:cubicBezTo>
                <a:cubicBezTo>
                  <a:pt x="24" y="0"/>
                  <a:pt x="24" y="0"/>
                  <a:pt x="24" y="0"/>
                </a:cubicBezTo>
                <a:cubicBezTo>
                  <a:pt x="11" y="0"/>
                  <a:pt x="0" y="10"/>
                  <a:pt x="0" y="23"/>
                </a:cubicBezTo>
                <a:cubicBezTo>
                  <a:pt x="0" y="129"/>
                  <a:pt x="0" y="129"/>
                  <a:pt x="0" y="129"/>
                </a:cubicBezTo>
                <a:cubicBezTo>
                  <a:pt x="0" y="142"/>
                  <a:pt x="11" y="152"/>
                  <a:pt x="24" y="152"/>
                </a:cubicBezTo>
                <a:cubicBezTo>
                  <a:pt x="129" y="152"/>
                  <a:pt x="129" y="152"/>
                  <a:pt x="129" y="152"/>
                </a:cubicBezTo>
                <a:cubicBezTo>
                  <a:pt x="142" y="152"/>
                  <a:pt x="152" y="142"/>
                  <a:pt x="152" y="129"/>
                </a:cubicBezTo>
                <a:lnTo>
                  <a:pt x="152" y="23"/>
                </a:lnTo>
                <a:close/>
                <a:moveTo>
                  <a:pt x="51" y="120"/>
                </a:moveTo>
                <a:cubicBezTo>
                  <a:pt x="48" y="123"/>
                  <a:pt x="40" y="128"/>
                  <a:pt x="33" y="128"/>
                </a:cubicBezTo>
                <a:cubicBezTo>
                  <a:pt x="33" y="128"/>
                  <a:pt x="31" y="128"/>
                  <a:pt x="33" y="127"/>
                </a:cubicBezTo>
                <a:cubicBezTo>
                  <a:pt x="33" y="127"/>
                  <a:pt x="37" y="121"/>
                  <a:pt x="36" y="117"/>
                </a:cubicBezTo>
                <a:cubicBezTo>
                  <a:pt x="24" y="110"/>
                  <a:pt x="14" y="99"/>
                  <a:pt x="16" y="88"/>
                </a:cubicBezTo>
                <a:cubicBezTo>
                  <a:pt x="17" y="81"/>
                  <a:pt x="20" y="75"/>
                  <a:pt x="24" y="70"/>
                </a:cubicBezTo>
                <a:cubicBezTo>
                  <a:pt x="24" y="70"/>
                  <a:pt x="24" y="70"/>
                  <a:pt x="24" y="70"/>
                </a:cubicBezTo>
                <a:cubicBezTo>
                  <a:pt x="24" y="93"/>
                  <a:pt x="49" y="112"/>
                  <a:pt x="78" y="114"/>
                </a:cubicBezTo>
                <a:cubicBezTo>
                  <a:pt x="70" y="118"/>
                  <a:pt x="61" y="121"/>
                  <a:pt x="51" y="120"/>
                </a:cubicBezTo>
                <a:close/>
                <a:moveTo>
                  <a:pt x="107" y="108"/>
                </a:moveTo>
                <a:cubicBezTo>
                  <a:pt x="105" y="114"/>
                  <a:pt x="113" y="124"/>
                  <a:pt x="113" y="124"/>
                </a:cubicBezTo>
                <a:cubicBezTo>
                  <a:pt x="115" y="127"/>
                  <a:pt x="110" y="126"/>
                  <a:pt x="110" y="126"/>
                </a:cubicBezTo>
                <a:cubicBezTo>
                  <a:pt x="100" y="126"/>
                  <a:pt x="86" y="116"/>
                  <a:pt x="81" y="111"/>
                </a:cubicBezTo>
                <a:cubicBezTo>
                  <a:pt x="51" y="111"/>
                  <a:pt x="27" y="92"/>
                  <a:pt x="27" y="68"/>
                </a:cubicBezTo>
                <a:cubicBezTo>
                  <a:pt x="27" y="44"/>
                  <a:pt x="51" y="24"/>
                  <a:pt x="82" y="24"/>
                </a:cubicBezTo>
                <a:cubicBezTo>
                  <a:pt x="113" y="24"/>
                  <a:pt x="137" y="44"/>
                  <a:pt x="137" y="68"/>
                </a:cubicBezTo>
                <a:cubicBezTo>
                  <a:pt x="137" y="85"/>
                  <a:pt x="125" y="100"/>
                  <a:pt x="107" y="108"/>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0" name="Freeform 190"/>
          <p:cNvSpPr/>
          <p:nvPr/>
        </p:nvSpPr>
        <p:spPr bwMode="auto">
          <a:xfrm>
            <a:off x="11454838" y="4780554"/>
            <a:ext cx="162738" cy="121340"/>
          </a:xfrm>
          <a:custGeom>
            <a:avLst/>
            <a:gdLst>
              <a:gd name="T0" fmla="*/ 39 w 48"/>
              <a:gd name="T1" fmla="*/ 0 h 36"/>
              <a:gd name="T2" fmla="*/ 26 w 48"/>
              <a:gd name="T3" fmla="*/ 0 h 36"/>
              <a:gd name="T4" fmla="*/ 24 w 48"/>
              <a:gd name="T5" fmla="*/ 0 h 36"/>
              <a:gd name="T6" fmla="*/ 7 w 48"/>
              <a:gd name="T7" fmla="*/ 0 h 36"/>
              <a:gd name="T8" fmla="*/ 0 w 48"/>
              <a:gd name="T9" fmla="*/ 2 h 36"/>
              <a:gd name="T10" fmla="*/ 0 w 48"/>
              <a:gd name="T11" fmla="*/ 30 h 36"/>
              <a:gd name="T12" fmla="*/ 6 w 48"/>
              <a:gd name="T13" fmla="*/ 36 h 36"/>
              <a:gd name="T14" fmla="*/ 8 w 48"/>
              <a:gd name="T15" fmla="*/ 36 h 36"/>
              <a:gd name="T16" fmla="*/ 12 w 48"/>
              <a:gd name="T17" fmla="*/ 30 h 36"/>
              <a:gd name="T18" fmla="*/ 12 w 48"/>
              <a:gd name="T19" fmla="*/ 8 h 36"/>
              <a:gd name="T20" fmla="*/ 17 w 48"/>
              <a:gd name="T21" fmla="*/ 8 h 36"/>
              <a:gd name="T22" fmla="*/ 20 w 48"/>
              <a:gd name="T23" fmla="*/ 12 h 36"/>
              <a:gd name="T24" fmla="*/ 20 w 48"/>
              <a:gd name="T25" fmla="*/ 30 h 36"/>
              <a:gd name="T26" fmla="*/ 24 w 48"/>
              <a:gd name="T27" fmla="*/ 36 h 36"/>
              <a:gd name="T28" fmla="*/ 26 w 48"/>
              <a:gd name="T29" fmla="*/ 36 h 36"/>
              <a:gd name="T30" fmla="*/ 28 w 48"/>
              <a:gd name="T31" fmla="*/ 30 h 36"/>
              <a:gd name="T32" fmla="*/ 28 w 48"/>
              <a:gd name="T33" fmla="*/ 8 h 36"/>
              <a:gd name="T34" fmla="*/ 35 w 48"/>
              <a:gd name="T35" fmla="*/ 8 h 36"/>
              <a:gd name="T36" fmla="*/ 36 w 48"/>
              <a:gd name="T37" fmla="*/ 12 h 36"/>
              <a:gd name="T38" fmla="*/ 36 w 48"/>
              <a:gd name="T39" fmla="*/ 30 h 36"/>
              <a:gd name="T40" fmla="*/ 42 w 48"/>
              <a:gd name="T41" fmla="*/ 36 h 36"/>
              <a:gd name="T42" fmla="*/ 43 w 48"/>
              <a:gd name="T43" fmla="*/ 36 h 36"/>
              <a:gd name="T44" fmla="*/ 48 w 48"/>
              <a:gd name="T45" fmla="*/ 30 h 36"/>
              <a:gd name="T46" fmla="*/ 48 w 48"/>
              <a:gd name="T47" fmla="*/ 7 h 36"/>
              <a:gd name="T48" fmla="*/ 39 w 48"/>
              <a:gd name="T4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6">
                <a:moveTo>
                  <a:pt x="39" y="0"/>
                </a:moveTo>
                <a:cubicBezTo>
                  <a:pt x="26" y="0"/>
                  <a:pt x="26" y="0"/>
                  <a:pt x="26" y="0"/>
                </a:cubicBezTo>
                <a:cubicBezTo>
                  <a:pt x="24" y="0"/>
                  <a:pt x="24" y="0"/>
                  <a:pt x="24" y="0"/>
                </a:cubicBezTo>
                <a:cubicBezTo>
                  <a:pt x="7" y="0"/>
                  <a:pt x="7" y="0"/>
                  <a:pt x="7" y="0"/>
                </a:cubicBezTo>
                <a:cubicBezTo>
                  <a:pt x="4" y="0"/>
                  <a:pt x="0" y="0"/>
                  <a:pt x="0" y="2"/>
                </a:cubicBezTo>
                <a:cubicBezTo>
                  <a:pt x="0" y="12"/>
                  <a:pt x="0" y="21"/>
                  <a:pt x="0" y="30"/>
                </a:cubicBezTo>
                <a:cubicBezTo>
                  <a:pt x="0" y="32"/>
                  <a:pt x="4" y="36"/>
                  <a:pt x="6" y="36"/>
                </a:cubicBezTo>
                <a:cubicBezTo>
                  <a:pt x="8" y="36"/>
                  <a:pt x="8" y="36"/>
                  <a:pt x="8" y="36"/>
                </a:cubicBezTo>
                <a:cubicBezTo>
                  <a:pt x="10" y="36"/>
                  <a:pt x="12" y="32"/>
                  <a:pt x="12" y="30"/>
                </a:cubicBezTo>
                <a:cubicBezTo>
                  <a:pt x="12" y="8"/>
                  <a:pt x="12" y="8"/>
                  <a:pt x="12" y="8"/>
                </a:cubicBezTo>
                <a:cubicBezTo>
                  <a:pt x="17" y="8"/>
                  <a:pt x="17" y="8"/>
                  <a:pt x="17" y="8"/>
                </a:cubicBezTo>
                <a:cubicBezTo>
                  <a:pt x="19" y="8"/>
                  <a:pt x="20" y="10"/>
                  <a:pt x="20" y="12"/>
                </a:cubicBezTo>
                <a:cubicBezTo>
                  <a:pt x="20" y="30"/>
                  <a:pt x="20" y="30"/>
                  <a:pt x="20" y="30"/>
                </a:cubicBezTo>
                <a:cubicBezTo>
                  <a:pt x="20" y="32"/>
                  <a:pt x="22" y="36"/>
                  <a:pt x="24" y="36"/>
                </a:cubicBezTo>
                <a:cubicBezTo>
                  <a:pt x="26" y="36"/>
                  <a:pt x="26" y="36"/>
                  <a:pt x="26" y="36"/>
                </a:cubicBezTo>
                <a:cubicBezTo>
                  <a:pt x="28" y="36"/>
                  <a:pt x="28" y="32"/>
                  <a:pt x="28" y="30"/>
                </a:cubicBezTo>
                <a:cubicBezTo>
                  <a:pt x="28" y="8"/>
                  <a:pt x="28" y="8"/>
                  <a:pt x="28" y="8"/>
                </a:cubicBezTo>
                <a:cubicBezTo>
                  <a:pt x="35" y="8"/>
                  <a:pt x="35" y="8"/>
                  <a:pt x="35" y="8"/>
                </a:cubicBezTo>
                <a:cubicBezTo>
                  <a:pt x="36" y="8"/>
                  <a:pt x="36" y="11"/>
                  <a:pt x="36" y="12"/>
                </a:cubicBezTo>
                <a:cubicBezTo>
                  <a:pt x="36" y="30"/>
                  <a:pt x="36" y="30"/>
                  <a:pt x="36" y="30"/>
                </a:cubicBezTo>
                <a:cubicBezTo>
                  <a:pt x="36" y="32"/>
                  <a:pt x="39" y="36"/>
                  <a:pt x="42" y="36"/>
                </a:cubicBezTo>
                <a:cubicBezTo>
                  <a:pt x="43" y="36"/>
                  <a:pt x="43" y="36"/>
                  <a:pt x="43" y="36"/>
                </a:cubicBezTo>
                <a:cubicBezTo>
                  <a:pt x="45" y="36"/>
                  <a:pt x="48" y="32"/>
                  <a:pt x="48" y="30"/>
                </a:cubicBezTo>
                <a:cubicBezTo>
                  <a:pt x="48" y="22"/>
                  <a:pt x="48" y="14"/>
                  <a:pt x="48" y="7"/>
                </a:cubicBezTo>
                <a:cubicBezTo>
                  <a:pt x="48" y="4"/>
                  <a:pt x="44" y="0"/>
                  <a:pt x="39" y="0"/>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1" name="Freeform 191"/>
          <p:cNvSpPr/>
          <p:nvPr/>
        </p:nvSpPr>
        <p:spPr bwMode="auto">
          <a:xfrm>
            <a:off x="11647554" y="4780554"/>
            <a:ext cx="27123" cy="27123"/>
          </a:xfrm>
          <a:custGeom>
            <a:avLst/>
            <a:gdLst>
              <a:gd name="T0" fmla="*/ 4 w 8"/>
              <a:gd name="T1" fmla="*/ 0 h 8"/>
              <a:gd name="T2" fmla="*/ 4 w 8"/>
              <a:gd name="T3" fmla="*/ 0 h 8"/>
              <a:gd name="T4" fmla="*/ 0 w 8"/>
              <a:gd name="T5" fmla="*/ 4 h 8"/>
              <a:gd name="T6" fmla="*/ 0 w 8"/>
              <a:gd name="T7" fmla="*/ 4 h 8"/>
              <a:gd name="T8" fmla="*/ 4 w 8"/>
              <a:gd name="T9" fmla="*/ 8 h 8"/>
              <a:gd name="T10" fmla="*/ 4 w 8"/>
              <a:gd name="T11" fmla="*/ 8 h 8"/>
              <a:gd name="T12" fmla="*/ 8 w 8"/>
              <a:gd name="T13" fmla="*/ 4 h 8"/>
              <a:gd name="T14" fmla="*/ 8 w 8"/>
              <a:gd name="T15" fmla="*/ 4 h 8"/>
              <a:gd name="T16" fmla="*/ 4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4" y="0"/>
                </a:moveTo>
                <a:cubicBezTo>
                  <a:pt x="4" y="0"/>
                  <a:pt x="4" y="0"/>
                  <a:pt x="4" y="0"/>
                </a:cubicBezTo>
                <a:cubicBezTo>
                  <a:pt x="2" y="0"/>
                  <a:pt x="0" y="2"/>
                  <a:pt x="0" y="4"/>
                </a:cubicBezTo>
                <a:cubicBezTo>
                  <a:pt x="0" y="4"/>
                  <a:pt x="0" y="4"/>
                  <a:pt x="0" y="4"/>
                </a:cubicBezTo>
                <a:cubicBezTo>
                  <a:pt x="0" y="6"/>
                  <a:pt x="2" y="8"/>
                  <a:pt x="4" y="8"/>
                </a:cubicBezTo>
                <a:cubicBezTo>
                  <a:pt x="4" y="8"/>
                  <a:pt x="4" y="8"/>
                  <a:pt x="4" y="8"/>
                </a:cubicBezTo>
                <a:cubicBezTo>
                  <a:pt x="6" y="8"/>
                  <a:pt x="8" y="6"/>
                  <a:pt x="8" y="4"/>
                </a:cubicBezTo>
                <a:cubicBezTo>
                  <a:pt x="8" y="4"/>
                  <a:pt x="8" y="4"/>
                  <a:pt x="8" y="4"/>
                </a:cubicBezTo>
                <a:cubicBezTo>
                  <a:pt x="8" y="2"/>
                  <a:pt x="6" y="0"/>
                  <a:pt x="4" y="0"/>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2" name="Rectangle 192"/>
          <p:cNvSpPr>
            <a:spLocks noChangeArrowheads="1"/>
          </p:cNvSpPr>
          <p:nvPr/>
        </p:nvSpPr>
        <p:spPr bwMode="auto">
          <a:xfrm>
            <a:off x="7563411" y="4793401"/>
            <a:ext cx="202708" cy="81369"/>
          </a:xfrm>
          <a:prstGeom prst="rect">
            <a:avLst/>
          </a:pr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3" name="Freeform 193"/>
          <p:cNvSpPr>
            <a:spLocks noEditPoints="1"/>
          </p:cNvSpPr>
          <p:nvPr/>
        </p:nvSpPr>
        <p:spPr bwMode="auto">
          <a:xfrm>
            <a:off x="7400673" y="4604968"/>
            <a:ext cx="513908" cy="512481"/>
          </a:xfrm>
          <a:custGeom>
            <a:avLst/>
            <a:gdLst>
              <a:gd name="T0" fmla="*/ 129 w 152"/>
              <a:gd name="T1" fmla="*/ 0 h 152"/>
              <a:gd name="T2" fmla="*/ 24 w 152"/>
              <a:gd name="T3" fmla="*/ 0 h 152"/>
              <a:gd name="T4" fmla="*/ 0 w 152"/>
              <a:gd name="T5" fmla="*/ 23 h 152"/>
              <a:gd name="T6" fmla="*/ 0 w 152"/>
              <a:gd name="T7" fmla="*/ 129 h 152"/>
              <a:gd name="T8" fmla="*/ 24 w 152"/>
              <a:gd name="T9" fmla="*/ 152 h 152"/>
              <a:gd name="T10" fmla="*/ 129 w 152"/>
              <a:gd name="T11" fmla="*/ 152 h 152"/>
              <a:gd name="T12" fmla="*/ 152 w 152"/>
              <a:gd name="T13" fmla="*/ 129 h 152"/>
              <a:gd name="T14" fmla="*/ 152 w 152"/>
              <a:gd name="T15" fmla="*/ 23 h 152"/>
              <a:gd name="T16" fmla="*/ 129 w 152"/>
              <a:gd name="T17" fmla="*/ 0 h 152"/>
              <a:gd name="T18" fmla="*/ 28 w 152"/>
              <a:gd name="T19" fmla="*/ 24 h 152"/>
              <a:gd name="T20" fmla="*/ 128 w 152"/>
              <a:gd name="T21" fmla="*/ 24 h 152"/>
              <a:gd name="T22" fmla="*/ 128 w 152"/>
              <a:gd name="T23" fmla="*/ 36 h 152"/>
              <a:gd name="T24" fmla="*/ 28 w 152"/>
              <a:gd name="T25" fmla="*/ 36 h 152"/>
              <a:gd name="T26" fmla="*/ 28 w 152"/>
              <a:gd name="T27" fmla="*/ 24 h 152"/>
              <a:gd name="T28" fmla="*/ 120 w 152"/>
              <a:gd name="T29" fmla="*/ 44 h 152"/>
              <a:gd name="T30" fmla="*/ 120 w 152"/>
              <a:gd name="T31" fmla="*/ 92 h 152"/>
              <a:gd name="T32" fmla="*/ 36 w 152"/>
              <a:gd name="T33" fmla="*/ 92 h 152"/>
              <a:gd name="T34" fmla="*/ 36 w 152"/>
              <a:gd name="T35" fmla="*/ 44 h 152"/>
              <a:gd name="T36" fmla="*/ 120 w 152"/>
              <a:gd name="T37" fmla="*/ 44 h 152"/>
              <a:gd name="T38" fmla="*/ 132 w 152"/>
              <a:gd name="T39" fmla="*/ 128 h 152"/>
              <a:gd name="T40" fmla="*/ 24 w 152"/>
              <a:gd name="T41" fmla="*/ 128 h 152"/>
              <a:gd name="T42" fmla="*/ 24 w 152"/>
              <a:gd name="T43" fmla="*/ 116 h 152"/>
              <a:gd name="T44" fmla="*/ 56 w 152"/>
              <a:gd name="T45" fmla="*/ 116 h 152"/>
              <a:gd name="T46" fmla="*/ 45 w 152"/>
              <a:gd name="T47" fmla="*/ 97 h 152"/>
              <a:gd name="T48" fmla="*/ 56 w 152"/>
              <a:gd name="T49" fmla="*/ 92 h 152"/>
              <a:gd name="T50" fmla="*/ 68 w 152"/>
              <a:gd name="T51" fmla="*/ 116 h 152"/>
              <a:gd name="T52" fmla="*/ 89 w 152"/>
              <a:gd name="T53" fmla="*/ 116 h 152"/>
              <a:gd name="T54" fmla="*/ 100 w 152"/>
              <a:gd name="T55" fmla="*/ 92 h 152"/>
              <a:gd name="T56" fmla="*/ 112 w 152"/>
              <a:gd name="T57" fmla="*/ 97 h 152"/>
              <a:gd name="T58" fmla="*/ 102 w 152"/>
              <a:gd name="T59" fmla="*/ 116 h 152"/>
              <a:gd name="T60" fmla="*/ 132 w 152"/>
              <a:gd name="T61" fmla="*/ 116 h 152"/>
              <a:gd name="T62" fmla="*/ 132 w 152"/>
              <a:gd name="T63" fmla="*/ 12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2" h="152">
                <a:moveTo>
                  <a:pt x="129" y="0"/>
                </a:moveTo>
                <a:cubicBezTo>
                  <a:pt x="24" y="0"/>
                  <a:pt x="24" y="0"/>
                  <a:pt x="24" y="0"/>
                </a:cubicBezTo>
                <a:cubicBezTo>
                  <a:pt x="11" y="0"/>
                  <a:pt x="0" y="10"/>
                  <a:pt x="0" y="23"/>
                </a:cubicBezTo>
                <a:cubicBezTo>
                  <a:pt x="0" y="129"/>
                  <a:pt x="0" y="129"/>
                  <a:pt x="0" y="129"/>
                </a:cubicBezTo>
                <a:cubicBezTo>
                  <a:pt x="0" y="142"/>
                  <a:pt x="11" y="152"/>
                  <a:pt x="24" y="152"/>
                </a:cubicBezTo>
                <a:cubicBezTo>
                  <a:pt x="129" y="152"/>
                  <a:pt x="129" y="152"/>
                  <a:pt x="129" y="152"/>
                </a:cubicBezTo>
                <a:cubicBezTo>
                  <a:pt x="142" y="152"/>
                  <a:pt x="152" y="142"/>
                  <a:pt x="152" y="129"/>
                </a:cubicBezTo>
                <a:cubicBezTo>
                  <a:pt x="152" y="23"/>
                  <a:pt x="152" y="23"/>
                  <a:pt x="152" y="23"/>
                </a:cubicBezTo>
                <a:cubicBezTo>
                  <a:pt x="152" y="10"/>
                  <a:pt x="142" y="0"/>
                  <a:pt x="129" y="0"/>
                </a:cubicBezTo>
                <a:close/>
                <a:moveTo>
                  <a:pt x="28" y="24"/>
                </a:moveTo>
                <a:cubicBezTo>
                  <a:pt x="128" y="24"/>
                  <a:pt x="128" y="24"/>
                  <a:pt x="128" y="24"/>
                </a:cubicBezTo>
                <a:cubicBezTo>
                  <a:pt x="128" y="36"/>
                  <a:pt x="128" y="36"/>
                  <a:pt x="128" y="36"/>
                </a:cubicBezTo>
                <a:cubicBezTo>
                  <a:pt x="28" y="36"/>
                  <a:pt x="28" y="36"/>
                  <a:pt x="28" y="36"/>
                </a:cubicBezTo>
                <a:lnTo>
                  <a:pt x="28" y="24"/>
                </a:lnTo>
                <a:close/>
                <a:moveTo>
                  <a:pt x="120" y="44"/>
                </a:moveTo>
                <a:cubicBezTo>
                  <a:pt x="120" y="92"/>
                  <a:pt x="120" y="92"/>
                  <a:pt x="120" y="92"/>
                </a:cubicBezTo>
                <a:cubicBezTo>
                  <a:pt x="36" y="92"/>
                  <a:pt x="36" y="92"/>
                  <a:pt x="36" y="92"/>
                </a:cubicBezTo>
                <a:cubicBezTo>
                  <a:pt x="36" y="44"/>
                  <a:pt x="36" y="44"/>
                  <a:pt x="36" y="44"/>
                </a:cubicBezTo>
                <a:lnTo>
                  <a:pt x="120" y="44"/>
                </a:lnTo>
                <a:close/>
                <a:moveTo>
                  <a:pt x="132" y="128"/>
                </a:moveTo>
                <a:cubicBezTo>
                  <a:pt x="24" y="128"/>
                  <a:pt x="24" y="128"/>
                  <a:pt x="24" y="128"/>
                </a:cubicBezTo>
                <a:cubicBezTo>
                  <a:pt x="24" y="116"/>
                  <a:pt x="24" y="116"/>
                  <a:pt x="24" y="116"/>
                </a:cubicBezTo>
                <a:cubicBezTo>
                  <a:pt x="56" y="116"/>
                  <a:pt x="56" y="116"/>
                  <a:pt x="56" y="116"/>
                </a:cubicBezTo>
                <a:cubicBezTo>
                  <a:pt x="53" y="108"/>
                  <a:pt x="49" y="103"/>
                  <a:pt x="45" y="97"/>
                </a:cubicBezTo>
                <a:cubicBezTo>
                  <a:pt x="56" y="92"/>
                  <a:pt x="56" y="92"/>
                  <a:pt x="56" y="92"/>
                </a:cubicBezTo>
                <a:cubicBezTo>
                  <a:pt x="60" y="99"/>
                  <a:pt x="64" y="108"/>
                  <a:pt x="68" y="116"/>
                </a:cubicBezTo>
                <a:cubicBezTo>
                  <a:pt x="89" y="116"/>
                  <a:pt x="89" y="116"/>
                  <a:pt x="89" y="116"/>
                </a:cubicBezTo>
                <a:cubicBezTo>
                  <a:pt x="93" y="108"/>
                  <a:pt x="97" y="101"/>
                  <a:pt x="100" y="92"/>
                </a:cubicBezTo>
                <a:cubicBezTo>
                  <a:pt x="112" y="97"/>
                  <a:pt x="112" y="97"/>
                  <a:pt x="112" y="97"/>
                </a:cubicBezTo>
                <a:cubicBezTo>
                  <a:pt x="109" y="104"/>
                  <a:pt x="105" y="112"/>
                  <a:pt x="102" y="116"/>
                </a:cubicBezTo>
                <a:cubicBezTo>
                  <a:pt x="132" y="116"/>
                  <a:pt x="132" y="116"/>
                  <a:pt x="132" y="116"/>
                </a:cubicBezTo>
                <a:lnTo>
                  <a:pt x="132" y="128"/>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4" name="Freeform 194"/>
          <p:cNvSpPr>
            <a:spLocks noEditPoints="1"/>
          </p:cNvSpPr>
          <p:nvPr/>
        </p:nvSpPr>
        <p:spPr bwMode="auto">
          <a:xfrm>
            <a:off x="1599730" y="4843165"/>
            <a:ext cx="264092" cy="178441"/>
          </a:xfrm>
          <a:custGeom>
            <a:avLst/>
            <a:gdLst>
              <a:gd name="T0" fmla="*/ 39 w 78"/>
              <a:gd name="T1" fmla="*/ 1 h 53"/>
              <a:gd name="T2" fmla="*/ 0 w 78"/>
              <a:gd name="T3" fmla="*/ 28 h 53"/>
              <a:gd name="T4" fmla="*/ 39 w 78"/>
              <a:gd name="T5" fmla="*/ 52 h 53"/>
              <a:gd name="T6" fmla="*/ 78 w 78"/>
              <a:gd name="T7" fmla="*/ 23 h 53"/>
              <a:gd name="T8" fmla="*/ 39 w 78"/>
              <a:gd name="T9" fmla="*/ 1 h 53"/>
              <a:gd name="T10" fmla="*/ 54 w 78"/>
              <a:gd name="T11" fmla="*/ 37 h 53"/>
              <a:gd name="T12" fmla="*/ 21 w 78"/>
              <a:gd name="T13" fmla="*/ 43 h 53"/>
              <a:gd name="T14" fmla="*/ 16 w 78"/>
              <a:gd name="T15" fmla="*/ 33 h 53"/>
              <a:gd name="T16" fmla="*/ 35 w 78"/>
              <a:gd name="T17" fmla="*/ 11 h 53"/>
              <a:gd name="T18" fmla="*/ 54 w 78"/>
              <a:gd name="T19" fmla="*/ 3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53">
                <a:moveTo>
                  <a:pt x="39" y="1"/>
                </a:moveTo>
                <a:cubicBezTo>
                  <a:pt x="18" y="2"/>
                  <a:pt x="0" y="14"/>
                  <a:pt x="0" y="28"/>
                </a:cubicBezTo>
                <a:cubicBezTo>
                  <a:pt x="0" y="42"/>
                  <a:pt x="18" y="53"/>
                  <a:pt x="39" y="52"/>
                </a:cubicBezTo>
                <a:cubicBezTo>
                  <a:pt x="60" y="51"/>
                  <a:pt x="78" y="38"/>
                  <a:pt x="78" y="23"/>
                </a:cubicBezTo>
                <a:cubicBezTo>
                  <a:pt x="78" y="9"/>
                  <a:pt x="60" y="0"/>
                  <a:pt x="39" y="1"/>
                </a:cubicBezTo>
                <a:close/>
                <a:moveTo>
                  <a:pt x="54" y="37"/>
                </a:moveTo>
                <a:cubicBezTo>
                  <a:pt x="47" y="46"/>
                  <a:pt x="34" y="50"/>
                  <a:pt x="21" y="43"/>
                </a:cubicBezTo>
                <a:cubicBezTo>
                  <a:pt x="15" y="40"/>
                  <a:pt x="16" y="33"/>
                  <a:pt x="16" y="33"/>
                </a:cubicBezTo>
                <a:cubicBezTo>
                  <a:pt x="16" y="33"/>
                  <a:pt x="13" y="13"/>
                  <a:pt x="35" y="11"/>
                </a:cubicBezTo>
                <a:cubicBezTo>
                  <a:pt x="56" y="8"/>
                  <a:pt x="60" y="29"/>
                  <a:pt x="54" y="37"/>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5" name="Freeform 195"/>
          <p:cNvSpPr/>
          <p:nvPr/>
        </p:nvSpPr>
        <p:spPr bwMode="auto">
          <a:xfrm>
            <a:off x="1725352" y="4920252"/>
            <a:ext cx="22840" cy="19985"/>
          </a:xfrm>
          <a:custGeom>
            <a:avLst/>
            <a:gdLst>
              <a:gd name="T0" fmla="*/ 2 w 7"/>
              <a:gd name="T1" fmla="*/ 1 h 6"/>
              <a:gd name="T2" fmla="*/ 1 w 7"/>
              <a:gd name="T3" fmla="*/ 5 h 6"/>
              <a:gd name="T4" fmla="*/ 5 w 7"/>
              <a:gd name="T5" fmla="*/ 5 h 6"/>
              <a:gd name="T6" fmla="*/ 6 w 7"/>
              <a:gd name="T7" fmla="*/ 1 h 6"/>
              <a:gd name="T8" fmla="*/ 2 w 7"/>
              <a:gd name="T9" fmla="*/ 1 h 6"/>
            </a:gdLst>
            <a:ahLst/>
            <a:cxnLst>
              <a:cxn ang="0">
                <a:pos x="T0" y="T1"/>
              </a:cxn>
              <a:cxn ang="0">
                <a:pos x="T2" y="T3"/>
              </a:cxn>
              <a:cxn ang="0">
                <a:pos x="T4" y="T5"/>
              </a:cxn>
              <a:cxn ang="0">
                <a:pos x="T6" y="T7"/>
              </a:cxn>
              <a:cxn ang="0">
                <a:pos x="T8" y="T9"/>
              </a:cxn>
            </a:cxnLst>
            <a:rect l="0" t="0" r="r" b="b"/>
            <a:pathLst>
              <a:path w="7" h="6">
                <a:moveTo>
                  <a:pt x="2" y="1"/>
                </a:moveTo>
                <a:cubicBezTo>
                  <a:pt x="1" y="2"/>
                  <a:pt x="0" y="4"/>
                  <a:pt x="1" y="5"/>
                </a:cubicBezTo>
                <a:cubicBezTo>
                  <a:pt x="2" y="6"/>
                  <a:pt x="4" y="6"/>
                  <a:pt x="5" y="5"/>
                </a:cubicBezTo>
                <a:cubicBezTo>
                  <a:pt x="6" y="4"/>
                  <a:pt x="7" y="2"/>
                  <a:pt x="6" y="1"/>
                </a:cubicBezTo>
                <a:cubicBezTo>
                  <a:pt x="5" y="0"/>
                  <a:pt x="4" y="0"/>
                  <a:pt x="2" y="1"/>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6" name="Freeform 196"/>
          <p:cNvSpPr/>
          <p:nvPr/>
        </p:nvSpPr>
        <p:spPr bwMode="auto">
          <a:xfrm>
            <a:off x="1673962" y="4930244"/>
            <a:ext cx="51391" cy="44254"/>
          </a:xfrm>
          <a:custGeom>
            <a:avLst/>
            <a:gdLst>
              <a:gd name="T0" fmla="*/ 7 w 15"/>
              <a:gd name="T1" fmla="*/ 1 h 13"/>
              <a:gd name="T2" fmla="*/ 0 w 15"/>
              <a:gd name="T3" fmla="*/ 8 h 13"/>
              <a:gd name="T4" fmla="*/ 7 w 15"/>
              <a:gd name="T5" fmla="*/ 13 h 13"/>
              <a:gd name="T6" fmla="*/ 15 w 15"/>
              <a:gd name="T7" fmla="*/ 6 h 13"/>
              <a:gd name="T8" fmla="*/ 7 w 15"/>
              <a:gd name="T9" fmla="*/ 1 h 13"/>
            </a:gdLst>
            <a:ahLst/>
            <a:cxnLst>
              <a:cxn ang="0">
                <a:pos x="T0" y="T1"/>
              </a:cxn>
              <a:cxn ang="0">
                <a:pos x="T2" y="T3"/>
              </a:cxn>
              <a:cxn ang="0">
                <a:pos x="T4" y="T5"/>
              </a:cxn>
              <a:cxn ang="0">
                <a:pos x="T6" y="T7"/>
              </a:cxn>
              <a:cxn ang="0">
                <a:pos x="T8" y="T9"/>
              </a:cxn>
            </a:cxnLst>
            <a:rect l="0" t="0" r="r" b="b"/>
            <a:pathLst>
              <a:path w="15" h="13">
                <a:moveTo>
                  <a:pt x="7" y="1"/>
                </a:moveTo>
                <a:cubicBezTo>
                  <a:pt x="3" y="1"/>
                  <a:pt x="0" y="4"/>
                  <a:pt x="0" y="8"/>
                </a:cubicBezTo>
                <a:cubicBezTo>
                  <a:pt x="0" y="11"/>
                  <a:pt x="3" y="13"/>
                  <a:pt x="7" y="13"/>
                </a:cubicBezTo>
                <a:cubicBezTo>
                  <a:pt x="11" y="13"/>
                  <a:pt x="15" y="9"/>
                  <a:pt x="15" y="6"/>
                </a:cubicBezTo>
                <a:cubicBezTo>
                  <a:pt x="15" y="3"/>
                  <a:pt x="12" y="0"/>
                  <a:pt x="7" y="1"/>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7" name="Freeform 197"/>
          <p:cNvSpPr>
            <a:spLocks noEditPoints="1"/>
          </p:cNvSpPr>
          <p:nvPr/>
        </p:nvSpPr>
        <p:spPr bwMode="auto">
          <a:xfrm>
            <a:off x="1515506" y="4613334"/>
            <a:ext cx="513908" cy="512481"/>
          </a:xfrm>
          <a:custGeom>
            <a:avLst/>
            <a:gdLst>
              <a:gd name="T0" fmla="*/ 129 w 152"/>
              <a:gd name="T1" fmla="*/ 0 h 152"/>
              <a:gd name="T2" fmla="*/ 24 w 152"/>
              <a:gd name="T3" fmla="*/ 0 h 152"/>
              <a:gd name="T4" fmla="*/ 0 w 152"/>
              <a:gd name="T5" fmla="*/ 23 h 152"/>
              <a:gd name="T6" fmla="*/ 0 w 152"/>
              <a:gd name="T7" fmla="*/ 129 h 152"/>
              <a:gd name="T8" fmla="*/ 24 w 152"/>
              <a:gd name="T9" fmla="*/ 152 h 152"/>
              <a:gd name="T10" fmla="*/ 129 w 152"/>
              <a:gd name="T11" fmla="*/ 152 h 152"/>
              <a:gd name="T12" fmla="*/ 152 w 152"/>
              <a:gd name="T13" fmla="*/ 129 h 152"/>
              <a:gd name="T14" fmla="*/ 152 w 152"/>
              <a:gd name="T15" fmla="*/ 23 h 152"/>
              <a:gd name="T16" fmla="*/ 129 w 152"/>
              <a:gd name="T17" fmla="*/ 0 h 152"/>
              <a:gd name="T18" fmla="*/ 122 w 152"/>
              <a:gd name="T19" fmla="*/ 101 h 152"/>
              <a:gd name="T20" fmla="*/ 62 w 152"/>
              <a:gd name="T21" fmla="*/ 127 h 152"/>
              <a:gd name="T22" fmla="*/ 13 w 152"/>
              <a:gd name="T23" fmla="*/ 94 h 152"/>
              <a:gd name="T24" fmla="*/ 22 w 152"/>
              <a:gd name="T25" fmla="*/ 68 h 152"/>
              <a:gd name="T26" fmla="*/ 56 w 152"/>
              <a:gd name="T27" fmla="*/ 40 h 152"/>
              <a:gd name="T28" fmla="*/ 77 w 152"/>
              <a:gd name="T29" fmla="*/ 50 h 152"/>
              <a:gd name="T30" fmla="*/ 81 w 152"/>
              <a:gd name="T31" fmla="*/ 57 h 152"/>
              <a:gd name="T32" fmla="*/ 106 w 152"/>
              <a:gd name="T33" fmla="*/ 56 h 152"/>
              <a:gd name="T34" fmla="*/ 107 w 152"/>
              <a:gd name="T35" fmla="*/ 70 h 152"/>
              <a:gd name="T36" fmla="*/ 110 w 152"/>
              <a:gd name="T37" fmla="*/ 74 h 152"/>
              <a:gd name="T38" fmla="*/ 122 w 152"/>
              <a:gd name="T39" fmla="*/ 101 h 152"/>
              <a:gd name="T40" fmla="*/ 104 w 152"/>
              <a:gd name="T41" fmla="*/ 49 h 152"/>
              <a:gd name="T42" fmla="*/ 101 w 152"/>
              <a:gd name="T43" fmla="*/ 46 h 152"/>
              <a:gd name="T44" fmla="*/ 104 w 152"/>
              <a:gd name="T45" fmla="*/ 42 h 152"/>
              <a:gd name="T46" fmla="*/ 124 w 152"/>
              <a:gd name="T47" fmla="*/ 62 h 152"/>
              <a:gd name="T48" fmla="*/ 123 w 152"/>
              <a:gd name="T49" fmla="*/ 62 h 152"/>
              <a:gd name="T50" fmla="*/ 120 w 152"/>
              <a:gd name="T51" fmla="*/ 65 h 152"/>
              <a:gd name="T52" fmla="*/ 116 w 152"/>
              <a:gd name="T53" fmla="*/ 61 h 152"/>
              <a:gd name="T54" fmla="*/ 104 w 152"/>
              <a:gd name="T55" fmla="*/ 49 h 152"/>
              <a:gd name="T56" fmla="*/ 141 w 152"/>
              <a:gd name="T57" fmla="*/ 68 h 152"/>
              <a:gd name="T58" fmla="*/ 141 w 152"/>
              <a:gd name="T59" fmla="*/ 68 h 152"/>
              <a:gd name="T60" fmla="*/ 136 w 152"/>
              <a:gd name="T61" fmla="*/ 72 h 152"/>
              <a:gd name="T62" fmla="*/ 131 w 152"/>
              <a:gd name="T63" fmla="*/ 68 h 152"/>
              <a:gd name="T64" fmla="*/ 132 w 152"/>
              <a:gd name="T65" fmla="*/ 63 h 152"/>
              <a:gd name="T66" fmla="*/ 131 w 152"/>
              <a:gd name="T67" fmla="*/ 46 h 152"/>
              <a:gd name="T68" fmla="*/ 105 w 152"/>
              <a:gd name="T69" fmla="*/ 33 h 152"/>
              <a:gd name="T70" fmla="*/ 101 w 152"/>
              <a:gd name="T71" fmla="*/ 34 h 152"/>
              <a:gd name="T72" fmla="*/ 95 w 152"/>
              <a:gd name="T73" fmla="*/ 29 h 152"/>
              <a:gd name="T74" fmla="*/ 99 w 152"/>
              <a:gd name="T75" fmla="*/ 24 h 152"/>
              <a:gd name="T76" fmla="*/ 99 w 152"/>
              <a:gd name="T77" fmla="*/ 24 h 152"/>
              <a:gd name="T78" fmla="*/ 100 w 152"/>
              <a:gd name="T79" fmla="*/ 24 h 152"/>
              <a:gd name="T80" fmla="*/ 117 w 152"/>
              <a:gd name="T81" fmla="*/ 24 h 152"/>
              <a:gd name="T82" fmla="*/ 141 w 152"/>
              <a:gd name="T83" fmla="*/ 6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2" h="152">
                <a:moveTo>
                  <a:pt x="129" y="0"/>
                </a:moveTo>
                <a:cubicBezTo>
                  <a:pt x="24" y="0"/>
                  <a:pt x="24" y="0"/>
                  <a:pt x="24" y="0"/>
                </a:cubicBezTo>
                <a:cubicBezTo>
                  <a:pt x="11" y="0"/>
                  <a:pt x="0" y="10"/>
                  <a:pt x="0" y="23"/>
                </a:cubicBezTo>
                <a:cubicBezTo>
                  <a:pt x="0" y="129"/>
                  <a:pt x="0" y="129"/>
                  <a:pt x="0" y="129"/>
                </a:cubicBezTo>
                <a:cubicBezTo>
                  <a:pt x="0" y="142"/>
                  <a:pt x="11" y="152"/>
                  <a:pt x="24" y="152"/>
                </a:cubicBezTo>
                <a:cubicBezTo>
                  <a:pt x="129" y="152"/>
                  <a:pt x="129" y="152"/>
                  <a:pt x="129" y="152"/>
                </a:cubicBezTo>
                <a:cubicBezTo>
                  <a:pt x="142" y="152"/>
                  <a:pt x="152" y="142"/>
                  <a:pt x="152" y="129"/>
                </a:cubicBezTo>
                <a:cubicBezTo>
                  <a:pt x="152" y="23"/>
                  <a:pt x="152" y="23"/>
                  <a:pt x="152" y="23"/>
                </a:cubicBezTo>
                <a:cubicBezTo>
                  <a:pt x="152" y="10"/>
                  <a:pt x="142" y="0"/>
                  <a:pt x="129" y="0"/>
                </a:cubicBezTo>
                <a:close/>
                <a:moveTo>
                  <a:pt x="122" y="101"/>
                </a:moveTo>
                <a:cubicBezTo>
                  <a:pt x="113" y="120"/>
                  <a:pt x="84" y="129"/>
                  <a:pt x="62" y="127"/>
                </a:cubicBezTo>
                <a:cubicBezTo>
                  <a:pt x="42" y="125"/>
                  <a:pt x="16" y="119"/>
                  <a:pt x="13" y="94"/>
                </a:cubicBezTo>
                <a:cubicBezTo>
                  <a:pt x="13" y="94"/>
                  <a:pt x="11" y="83"/>
                  <a:pt x="22" y="68"/>
                </a:cubicBezTo>
                <a:cubicBezTo>
                  <a:pt x="22" y="68"/>
                  <a:pt x="38" y="46"/>
                  <a:pt x="56" y="40"/>
                </a:cubicBezTo>
                <a:cubicBezTo>
                  <a:pt x="74" y="34"/>
                  <a:pt x="77" y="44"/>
                  <a:pt x="77" y="50"/>
                </a:cubicBezTo>
                <a:cubicBezTo>
                  <a:pt x="76" y="56"/>
                  <a:pt x="74" y="59"/>
                  <a:pt x="81" y="57"/>
                </a:cubicBezTo>
                <a:cubicBezTo>
                  <a:pt x="81" y="57"/>
                  <a:pt x="99" y="48"/>
                  <a:pt x="106" y="56"/>
                </a:cubicBezTo>
                <a:cubicBezTo>
                  <a:pt x="112" y="62"/>
                  <a:pt x="107" y="70"/>
                  <a:pt x="107" y="70"/>
                </a:cubicBezTo>
                <a:cubicBezTo>
                  <a:pt x="107" y="70"/>
                  <a:pt x="104" y="73"/>
                  <a:pt x="110" y="74"/>
                </a:cubicBezTo>
                <a:cubicBezTo>
                  <a:pt x="115" y="75"/>
                  <a:pt x="131" y="82"/>
                  <a:pt x="122" y="101"/>
                </a:cubicBezTo>
                <a:close/>
                <a:moveTo>
                  <a:pt x="104" y="49"/>
                </a:moveTo>
                <a:cubicBezTo>
                  <a:pt x="102" y="49"/>
                  <a:pt x="101" y="48"/>
                  <a:pt x="101" y="46"/>
                </a:cubicBezTo>
                <a:cubicBezTo>
                  <a:pt x="101" y="44"/>
                  <a:pt x="102" y="42"/>
                  <a:pt x="104" y="42"/>
                </a:cubicBezTo>
                <a:cubicBezTo>
                  <a:pt x="104" y="42"/>
                  <a:pt x="126" y="38"/>
                  <a:pt x="124" y="62"/>
                </a:cubicBezTo>
                <a:cubicBezTo>
                  <a:pt x="124" y="62"/>
                  <a:pt x="124" y="62"/>
                  <a:pt x="123" y="62"/>
                </a:cubicBezTo>
                <a:cubicBezTo>
                  <a:pt x="123" y="64"/>
                  <a:pt x="122" y="65"/>
                  <a:pt x="120" y="65"/>
                </a:cubicBezTo>
                <a:cubicBezTo>
                  <a:pt x="118" y="65"/>
                  <a:pt x="116" y="63"/>
                  <a:pt x="116" y="61"/>
                </a:cubicBezTo>
                <a:cubicBezTo>
                  <a:pt x="116" y="61"/>
                  <a:pt x="120" y="46"/>
                  <a:pt x="104" y="49"/>
                </a:cubicBezTo>
                <a:close/>
                <a:moveTo>
                  <a:pt x="141" y="68"/>
                </a:moveTo>
                <a:cubicBezTo>
                  <a:pt x="141" y="68"/>
                  <a:pt x="141" y="68"/>
                  <a:pt x="141" y="68"/>
                </a:cubicBezTo>
                <a:cubicBezTo>
                  <a:pt x="141" y="72"/>
                  <a:pt x="139" y="72"/>
                  <a:pt x="136" y="72"/>
                </a:cubicBezTo>
                <a:cubicBezTo>
                  <a:pt x="134" y="72"/>
                  <a:pt x="131" y="71"/>
                  <a:pt x="131" y="68"/>
                </a:cubicBezTo>
                <a:cubicBezTo>
                  <a:pt x="131" y="65"/>
                  <a:pt x="132" y="63"/>
                  <a:pt x="132" y="63"/>
                </a:cubicBezTo>
                <a:cubicBezTo>
                  <a:pt x="133" y="62"/>
                  <a:pt x="135" y="55"/>
                  <a:pt x="131" y="46"/>
                </a:cubicBezTo>
                <a:cubicBezTo>
                  <a:pt x="123" y="33"/>
                  <a:pt x="107" y="32"/>
                  <a:pt x="105" y="33"/>
                </a:cubicBezTo>
                <a:cubicBezTo>
                  <a:pt x="103" y="34"/>
                  <a:pt x="101" y="34"/>
                  <a:pt x="101" y="34"/>
                </a:cubicBezTo>
                <a:cubicBezTo>
                  <a:pt x="98" y="34"/>
                  <a:pt x="95" y="32"/>
                  <a:pt x="95" y="29"/>
                </a:cubicBezTo>
                <a:cubicBezTo>
                  <a:pt x="95" y="27"/>
                  <a:pt x="97" y="25"/>
                  <a:pt x="99" y="24"/>
                </a:cubicBezTo>
                <a:cubicBezTo>
                  <a:pt x="99" y="24"/>
                  <a:pt x="99" y="24"/>
                  <a:pt x="99" y="24"/>
                </a:cubicBezTo>
                <a:cubicBezTo>
                  <a:pt x="100" y="24"/>
                  <a:pt x="100" y="24"/>
                  <a:pt x="100" y="24"/>
                </a:cubicBezTo>
                <a:cubicBezTo>
                  <a:pt x="102" y="23"/>
                  <a:pt x="110" y="22"/>
                  <a:pt x="117" y="24"/>
                </a:cubicBezTo>
                <a:cubicBezTo>
                  <a:pt x="131" y="27"/>
                  <a:pt x="150" y="40"/>
                  <a:pt x="141" y="68"/>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8" name="Freeform 198"/>
          <p:cNvSpPr>
            <a:spLocks noEditPoints="1"/>
          </p:cNvSpPr>
          <p:nvPr/>
        </p:nvSpPr>
        <p:spPr bwMode="auto">
          <a:xfrm>
            <a:off x="6427102" y="4604968"/>
            <a:ext cx="513908" cy="512481"/>
          </a:xfrm>
          <a:custGeom>
            <a:avLst/>
            <a:gdLst>
              <a:gd name="T0" fmla="*/ 129 w 152"/>
              <a:gd name="T1" fmla="*/ 0 h 152"/>
              <a:gd name="T2" fmla="*/ 24 w 152"/>
              <a:gd name="T3" fmla="*/ 0 h 152"/>
              <a:gd name="T4" fmla="*/ 0 w 152"/>
              <a:gd name="T5" fmla="*/ 23 h 152"/>
              <a:gd name="T6" fmla="*/ 0 w 152"/>
              <a:gd name="T7" fmla="*/ 129 h 152"/>
              <a:gd name="T8" fmla="*/ 24 w 152"/>
              <a:gd name="T9" fmla="*/ 152 h 152"/>
              <a:gd name="T10" fmla="*/ 129 w 152"/>
              <a:gd name="T11" fmla="*/ 152 h 152"/>
              <a:gd name="T12" fmla="*/ 152 w 152"/>
              <a:gd name="T13" fmla="*/ 129 h 152"/>
              <a:gd name="T14" fmla="*/ 152 w 152"/>
              <a:gd name="T15" fmla="*/ 23 h 152"/>
              <a:gd name="T16" fmla="*/ 129 w 152"/>
              <a:gd name="T17" fmla="*/ 0 h 152"/>
              <a:gd name="T18" fmla="*/ 23 w 152"/>
              <a:gd name="T19" fmla="*/ 68 h 152"/>
              <a:gd name="T20" fmla="*/ 36 w 152"/>
              <a:gd name="T21" fmla="*/ 52 h 152"/>
              <a:gd name="T22" fmla="*/ 38 w 152"/>
              <a:gd name="T23" fmla="*/ 52 h 152"/>
              <a:gd name="T24" fmla="*/ 44 w 152"/>
              <a:gd name="T25" fmla="*/ 34 h 152"/>
              <a:gd name="T26" fmla="*/ 62 w 152"/>
              <a:gd name="T27" fmla="*/ 29 h 152"/>
              <a:gd name="T28" fmla="*/ 70 w 152"/>
              <a:gd name="T29" fmla="*/ 34 h 152"/>
              <a:gd name="T30" fmla="*/ 76 w 152"/>
              <a:gd name="T31" fmla="*/ 48 h 152"/>
              <a:gd name="T32" fmla="*/ 80 w 152"/>
              <a:gd name="T33" fmla="*/ 73 h 152"/>
              <a:gd name="T34" fmla="*/ 80 w 152"/>
              <a:gd name="T35" fmla="*/ 70 h 152"/>
              <a:gd name="T36" fmla="*/ 79 w 152"/>
              <a:gd name="T37" fmla="*/ 41 h 152"/>
              <a:gd name="T38" fmla="*/ 81 w 152"/>
              <a:gd name="T39" fmla="*/ 32 h 152"/>
              <a:gd name="T40" fmla="*/ 90 w 152"/>
              <a:gd name="T41" fmla="*/ 25 h 152"/>
              <a:gd name="T42" fmla="*/ 105 w 152"/>
              <a:gd name="T43" fmla="*/ 32 h 152"/>
              <a:gd name="T44" fmla="*/ 106 w 152"/>
              <a:gd name="T45" fmla="*/ 37 h 152"/>
              <a:gd name="T46" fmla="*/ 108 w 152"/>
              <a:gd name="T47" fmla="*/ 36 h 152"/>
              <a:gd name="T48" fmla="*/ 123 w 152"/>
              <a:gd name="T49" fmla="*/ 41 h 152"/>
              <a:gd name="T50" fmla="*/ 124 w 152"/>
              <a:gd name="T51" fmla="*/ 58 h 152"/>
              <a:gd name="T52" fmla="*/ 119 w 152"/>
              <a:gd name="T53" fmla="*/ 64 h 152"/>
              <a:gd name="T54" fmla="*/ 105 w 152"/>
              <a:gd name="T55" fmla="*/ 68 h 152"/>
              <a:gd name="T56" fmla="*/ 80 w 152"/>
              <a:gd name="T57" fmla="*/ 73 h 152"/>
              <a:gd name="T58" fmla="*/ 76 w 152"/>
              <a:gd name="T59" fmla="*/ 73 h 152"/>
              <a:gd name="T60" fmla="*/ 52 w 152"/>
              <a:gd name="T61" fmla="*/ 75 h 152"/>
              <a:gd name="T62" fmla="*/ 46 w 152"/>
              <a:gd name="T63" fmla="*/ 76 h 152"/>
              <a:gd name="T64" fmla="*/ 33 w 152"/>
              <a:gd name="T65" fmla="*/ 76 h 152"/>
              <a:gd name="T66" fmla="*/ 23 w 152"/>
              <a:gd name="T67" fmla="*/ 68 h 152"/>
              <a:gd name="T68" fmla="*/ 85 w 152"/>
              <a:gd name="T69" fmla="*/ 115 h 152"/>
              <a:gd name="T70" fmla="*/ 81 w 152"/>
              <a:gd name="T71" fmla="*/ 125 h 152"/>
              <a:gd name="T72" fmla="*/ 60 w 152"/>
              <a:gd name="T73" fmla="*/ 131 h 152"/>
              <a:gd name="T74" fmla="*/ 51 w 152"/>
              <a:gd name="T75" fmla="*/ 119 h 152"/>
              <a:gd name="T76" fmla="*/ 51 w 152"/>
              <a:gd name="T77" fmla="*/ 117 h 152"/>
              <a:gd name="T78" fmla="*/ 46 w 152"/>
              <a:gd name="T79" fmla="*/ 117 h 152"/>
              <a:gd name="T80" fmla="*/ 33 w 152"/>
              <a:gd name="T81" fmla="*/ 100 h 152"/>
              <a:gd name="T82" fmla="*/ 37 w 152"/>
              <a:gd name="T83" fmla="*/ 89 h 152"/>
              <a:gd name="T84" fmla="*/ 46 w 152"/>
              <a:gd name="T85" fmla="*/ 82 h 152"/>
              <a:gd name="T86" fmla="*/ 74 w 152"/>
              <a:gd name="T87" fmla="*/ 75 h 152"/>
              <a:gd name="T88" fmla="*/ 79 w 152"/>
              <a:gd name="T89" fmla="*/ 75 h 152"/>
              <a:gd name="T90" fmla="*/ 84 w 152"/>
              <a:gd name="T91" fmla="*/ 100 h 152"/>
              <a:gd name="T92" fmla="*/ 85 w 152"/>
              <a:gd name="T93" fmla="*/ 115 h 152"/>
              <a:gd name="T94" fmla="*/ 134 w 152"/>
              <a:gd name="T95" fmla="*/ 92 h 152"/>
              <a:gd name="T96" fmla="*/ 121 w 152"/>
              <a:gd name="T97" fmla="*/ 101 h 152"/>
              <a:gd name="T98" fmla="*/ 118 w 152"/>
              <a:gd name="T99" fmla="*/ 100 h 152"/>
              <a:gd name="T100" fmla="*/ 118 w 152"/>
              <a:gd name="T101" fmla="*/ 100 h 152"/>
              <a:gd name="T102" fmla="*/ 119 w 152"/>
              <a:gd name="T103" fmla="*/ 106 h 152"/>
              <a:gd name="T104" fmla="*/ 106 w 152"/>
              <a:gd name="T105" fmla="*/ 118 h 152"/>
              <a:gd name="T106" fmla="*/ 95 w 152"/>
              <a:gd name="T107" fmla="*/ 115 h 152"/>
              <a:gd name="T108" fmla="*/ 91 w 152"/>
              <a:gd name="T109" fmla="*/ 106 h 152"/>
              <a:gd name="T110" fmla="*/ 82 w 152"/>
              <a:gd name="T111" fmla="*/ 78 h 152"/>
              <a:gd name="T112" fmla="*/ 81 w 152"/>
              <a:gd name="T113" fmla="*/ 75 h 152"/>
              <a:gd name="T114" fmla="*/ 106 w 152"/>
              <a:gd name="T115" fmla="*/ 72 h 152"/>
              <a:gd name="T116" fmla="*/ 120 w 152"/>
              <a:gd name="T117" fmla="*/ 73 h 152"/>
              <a:gd name="T118" fmla="*/ 127 w 152"/>
              <a:gd name="T119" fmla="*/ 76 h 152"/>
              <a:gd name="T120" fmla="*/ 134 w 152"/>
              <a:gd name="T121" fmla="*/ 9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2" h="152">
                <a:moveTo>
                  <a:pt x="129" y="0"/>
                </a:moveTo>
                <a:cubicBezTo>
                  <a:pt x="24" y="0"/>
                  <a:pt x="24" y="0"/>
                  <a:pt x="24" y="0"/>
                </a:cubicBezTo>
                <a:cubicBezTo>
                  <a:pt x="11" y="0"/>
                  <a:pt x="0" y="10"/>
                  <a:pt x="0" y="23"/>
                </a:cubicBezTo>
                <a:cubicBezTo>
                  <a:pt x="0" y="129"/>
                  <a:pt x="0" y="129"/>
                  <a:pt x="0" y="129"/>
                </a:cubicBezTo>
                <a:cubicBezTo>
                  <a:pt x="0" y="142"/>
                  <a:pt x="11" y="152"/>
                  <a:pt x="24" y="152"/>
                </a:cubicBezTo>
                <a:cubicBezTo>
                  <a:pt x="129" y="152"/>
                  <a:pt x="129" y="152"/>
                  <a:pt x="129" y="152"/>
                </a:cubicBezTo>
                <a:cubicBezTo>
                  <a:pt x="142" y="152"/>
                  <a:pt x="152" y="142"/>
                  <a:pt x="152" y="129"/>
                </a:cubicBezTo>
                <a:cubicBezTo>
                  <a:pt x="152" y="23"/>
                  <a:pt x="152" y="23"/>
                  <a:pt x="152" y="23"/>
                </a:cubicBezTo>
                <a:cubicBezTo>
                  <a:pt x="152" y="10"/>
                  <a:pt x="142" y="0"/>
                  <a:pt x="129" y="0"/>
                </a:cubicBezTo>
                <a:close/>
                <a:moveTo>
                  <a:pt x="23" y="68"/>
                </a:moveTo>
                <a:cubicBezTo>
                  <a:pt x="23" y="68"/>
                  <a:pt x="18" y="52"/>
                  <a:pt x="36" y="52"/>
                </a:cubicBezTo>
                <a:cubicBezTo>
                  <a:pt x="37" y="52"/>
                  <a:pt x="38" y="52"/>
                  <a:pt x="38" y="52"/>
                </a:cubicBezTo>
                <a:cubicBezTo>
                  <a:pt x="38" y="52"/>
                  <a:pt x="34" y="40"/>
                  <a:pt x="44" y="34"/>
                </a:cubicBezTo>
                <a:cubicBezTo>
                  <a:pt x="44" y="34"/>
                  <a:pt x="52" y="27"/>
                  <a:pt x="62" y="29"/>
                </a:cubicBezTo>
                <a:cubicBezTo>
                  <a:pt x="62" y="29"/>
                  <a:pt x="67" y="30"/>
                  <a:pt x="70" y="34"/>
                </a:cubicBezTo>
                <a:cubicBezTo>
                  <a:pt x="71" y="35"/>
                  <a:pt x="74" y="41"/>
                  <a:pt x="76" y="48"/>
                </a:cubicBezTo>
                <a:cubicBezTo>
                  <a:pt x="78" y="56"/>
                  <a:pt x="80" y="66"/>
                  <a:pt x="80" y="73"/>
                </a:cubicBezTo>
                <a:cubicBezTo>
                  <a:pt x="80" y="72"/>
                  <a:pt x="80" y="71"/>
                  <a:pt x="80" y="70"/>
                </a:cubicBezTo>
                <a:cubicBezTo>
                  <a:pt x="79" y="60"/>
                  <a:pt x="79" y="51"/>
                  <a:pt x="79" y="41"/>
                </a:cubicBezTo>
                <a:cubicBezTo>
                  <a:pt x="80" y="38"/>
                  <a:pt x="80" y="35"/>
                  <a:pt x="81" y="32"/>
                </a:cubicBezTo>
                <a:cubicBezTo>
                  <a:pt x="83" y="29"/>
                  <a:pt x="85" y="27"/>
                  <a:pt x="90" y="25"/>
                </a:cubicBezTo>
                <a:cubicBezTo>
                  <a:pt x="93" y="24"/>
                  <a:pt x="103" y="23"/>
                  <a:pt x="105" y="32"/>
                </a:cubicBezTo>
                <a:cubicBezTo>
                  <a:pt x="106" y="33"/>
                  <a:pt x="106" y="36"/>
                  <a:pt x="106" y="37"/>
                </a:cubicBezTo>
                <a:cubicBezTo>
                  <a:pt x="106" y="37"/>
                  <a:pt x="108" y="36"/>
                  <a:pt x="108" y="36"/>
                </a:cubicBezTo>
                <a:cubicBezTo>
                  <a:pt x="109" y="35"/>
                  <a:pt x="117" y="32"/>
                  <a:pt x="123" y="41"/>
                </a:cubicBezTo>
                <a:cubicBezTo>
                  <a:pt x="124" y="41"/>
                  <a:pt x="128" y="49"/>
                  <a:pt x="124" y="58"/>
                </a:cubicBezTo>
                <a:cubicBezTo>
                  <a:pt x="124" y="58"/>
                  <a:pt x="122" y="62"/>
                  <a:pt x="119" y="64"/>
                </a:cubicBezTo>
                <a:cubicBezTo>
                  <a:pt x="117" y="65"/>
                  <a:pt x="113" y="67"/>
                  <a:pt x="105" y="68"/>
                </a:cubicBezTo>
                <a:cubicBezTo>
                  <a:pt x="92" y="70"/>
                  <a:pt x="88" y="71"/>
                  <a:pt x="80" y="73"/>
                </a:cubicBezTo>
                <a:cubicBezTo>
                  <a:pt x="80" y="73"/>
                  <a:pt x="77" y="73"/>
                  <a:pt x="76" y="73"/>
                </a:cubicBezTo>
                <a:cubicBezTo>
                  <a:pt x="72" y="72"/>
                  <a:pt x="63" y="72"/>
                  <a:pt x="52" y="75"/>
                </a:cubicBezTo>
                <a:cubicBezTo>
                  <a:pt x="52" y="75"/>
                  <a:pt x="49" y="75"/>
                  <a:pt x="46" y="76"/>
                </a:cubicBezTo>
                <a:cubicBezTo>
                  <a:pt x="43" y="76"/>
                  <a:pt x="37" y="77"/>
                  <a:pt x="33" y="76"/>
                </a:cubicBezTo>
                <a:cubicBezTo>
                  <a:pt x="30" y="76"/>
                  <a:pt x="25" y="73"/>
                  <a:pt x="23" y="68"/>
                </a:cubicBezTo>
                <a:close/>
                <a:moveTo>
                  <a:pt x="85" y="115"/>
                </a:moveTo>
                <a:cubicBezTo>
                  <a:pt x="85" y="120"/>
                  <a:pt x="82" y="124"/>
                  <a:pt x="81" y="125"/>
                </a:cubicBezTo>
                <a:cubicBezTo>
                  <a:pt x="76" y="134"/>
                  <a:pt x="63" y="133"/>
                  <a:pt x="60" y="131"/>
                </a:cubicBezTo>
                <a:cubicBezTo>
                  <a:pt x="53" y="127"/>
                  <a:pt x="51" y="120"/>
                  <a:pt x="51" y="119"/>
                </a:cubicBezTo>
                <a:cubicBezTo>
                  <a:pt x="51" y="118"/>
                  <a:pt x="51" y="117"/>
                  <a:pt x="51" y="117"/>
                </a:cubicBezTo>
                <a:cubicBezTo>
                  <a:pt x="51" y="117"/>
                  <a:pt x="47" y="117"/>
                  <a:pt x="46" y="117"/>
                </a:cubicBezTo>
                <a:cubicBezTo>
                  <a:pt x="31" y="116"/>
                  <a:pt x="32" y="103"/>
                  <a:pt x="33" y="100"/>
                </a:cubicBezTo>
                <a:cubicBezTo>
                  <a:pt x="33" y="95"/>
                  <a:pt x="36" y="91"/>
                  <a:pt x="37" y="89"/>
                </a:cubicBezTo>
                <a:cubicBezTo>
                  <a:pt x="39" y="87"/>
                  <a:pt x="43" y="84"/>
                  <a:pt x="46" y="82"/>
                </a:cubicBezTo>
                <a:cubicBezTo>
                  <a:pt x="53" y="79"/>
                  <a:pt x="62" y="76"/>
                  <a:pt x="74" y="75"/>
                </a:cubicBezTo>
                <a:cubicBezTo>
                  <a:pt x="75" y="75"/>
                  <a:pt x="78" y="75"/>
                  <a:pt x="79" y="75"/>
                </a:cubicBezTo>
                <a:cubicBezTo>
                  <a:pt x="79" y="83"/>
                  <a:pt x="81" y="89"/>
                  <a:pt x="84" y="100"/>
                </a:cubicBezTo>
                <a:cubicBezTo>
                  <a:pt x="85" y="108"/>
                  <a:pt x="85" y="114"/>
                  <a:pt x="85" y="115"/>
                </a:cubicBezTo>
                <a:close/>
                <a:moveTo>
                  <a:pt x="134" y="92"/>
                </a:moveTo>
                <a:cubicBezTo>
                  <a:pt x="131" y="102"/>
                  <a:pt x="122" y="101"/>
                  <a:pt x="121" y="101"/>
                </a:cubicBezTo>
                <a:cubicBezTo>
                  <a:pt x="121" y="101"/>
                  <a:pt x="118" y="100"/>
                  <a:pt x="118" y="100"/>
                </a:cubicBezTo>
                <a:cubicBezTo>
                  <a:pt x="118" y="100"/>
                  <a:pt x="118" y="100"/>
                  <a:pt x="118" y="100"/>
                </a:cubicBezTo>
                <a:cubicBezTo>
                  <a:pt x="118" y="100"/>
                  <a:pt x="119" y="105"/>
                  <a:pt x="119" y="106"/>
                </a:cubicBezTo>
                <a:cubicBezTo>
                  <a:pt x="120" y="116"/>
                  <a:pt x="108" y="118"/>
                  <a:pt x="106" y="118"/>
                </a:cubicBezTo>
                <a:cubicBezTo>
                  <a:pt x="100" y="119"/>
                  <a:pt x="97" y="116"/>
                  <a:pt x="95" y="115"/>
                </a:cubicBezTo>
                <a:cubicBezTo>
                  <a:pt x="93" y="112"/>
                  <a:pt x="92" y="109"/>
                  <a:pt x="91" y="106"/>
                </a:cubicBezTo>
                <a:cubicBezTo>
                  <a:pt x="87" y="98"/>
                  <a:pt x="84" y="88"/>
                  <a:pt x="82" y="78"/>
                </a:cubicBezTo>
                <a:cubicBezTo>
                  <a:pt x="81" y="77"/>
                  <a:pt x="81" y="76"/>
                  <a:pt x="81" y="75"/>
                </a:cubicBezTo>
                <a:cubicBezTo>
                  <a:pt x="89" y="74"/>
                  <a:pt x="94" y="73"/>
                  <a:pt x="106" y="72"/>
                </a:cubicBezTo>
                <a:cubicBezTo>
                  <a:pt x="114" y="72"/>
                  <a:pt x="119" y="73"/>
                  <a:pt x="120" y="73"/>
                </a:cubicBezTo>
                <a:cubicBezTo>
                  <a:pt x="125" y="74"/>
                  <a:pt x="127" y="76"/>
                  <a:pt x="127" y="76"/>
                </a:cubicBezTo>
                <a:cubicBezTo>
                  <a:pt x="135" y="80"/>
                  <a:pt x="135" y="90"/>
                  <a:pt x="134" y="92"/>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9" name="Freeform 199"/>
          <p:cNvSpPr>
            <a:spLocks noEditPoints="1"/>
          </p:cNvSpPr>
          <p:nvPr/>
        </p:nvSpPr>
        <p:spPr bwMode="auto">
          <a:xfrm>
            <a:off x="541935" y="4613334"/>
            <a:ext cx="513908" cy="512481"/>
          </a:xfrm>
          <a:custGeom>
            <a:avLst/>
            <a:gdLst>
              <a:gd name="T0" fmla="*/ 24 w 152"/>
              <a:gd name="T1" fmla="*/ 0 h 152"/>
              <a:gd name="T2" fmla="*/ 0 w 152"/>
              <a:gd name="T3" fmla="*/ 129 h 152"/>
              <a:gd name="T4" fmla="*/ 129 w 152"/>
              <a:gd name="T5" fmla="*/ 152 h 152"/>
              <a:gd name="T6" fmla="*/ 152 w 152"/>
              <a:gd name="T7" fmla="*/ 23 h 152"/>
              <a:gd name="T8" fmla="*/ 32 w 152"/>
              <a:gd name="T9" fmla="*/ 29 h 152"/>
              <a:gd name="T10" fmla="*/ 32 w 152"/>
              <a:gd name="T11" fmla="*/ 50 h 152"/>
              <a:gd name="T12" fmla="*/ 32 w 152"/>
              <a:gd name="T13" fmla="*/ 29 h 152"/>
              <a:gd name="T14" fmla="*/ 27 w 152"/>
              <a:gd name="T15" fmla="*/ 125 h 152"/>
              <a:gd name="T16" fmla="*/ 33 w 152"/>
              <a:gd name="T17" fmla="*/ 87 h 152"/>
              <a:gd name="T18" fmla="*/ 15 w 152"/>
              <a:gd name="T19" fmla="*/ 66 h 152"/>
              <a:gd name="T20" fmla="*/ 40 w 152"/>
              <a:gd name="T21" fmla="*/ 70 h 152"/>
              <a:gd name="T22" fmla="*/ 138 w 152"/>
              <a:gd name="T23" fmla="*/ 105 h 152"/>
              <a:gd name="T24" fmla="*/ 95 w 152"/>
              <a:gd name="T25" fmla="*/ 116 h 152"/>
              <a:gd name="T26" fmla="*/ 120 w 152"/>
              <a:gd name="T27" fmla="*/ 103 h 152"/>
              <a:gd name="T28" fmla="*/ 74 w 152"/>
              <a:gd name="T29" fmla="*/ 48 h 152"/>
              <a:gd name="T30" fmla="*/ 76 w 152"/>
              <a:gd name="T31" fmla="*/ 60 h 152"/>
              <a:gd name="T32" fmla="*/ 116 w 152"/>
              <a:gd name="T33" fmla="*/ 68 h 152"/>
              <a:gd name="T34" fmla="*/ 92 w 152"/>
              <a:gd name="T35" fmla="*/ 76 h 152"/>
              <a:gd name="T36" fmla="*/ 116 w 152"/>
              <a:gd name="T37" fmla="*/ 84 h 152"/>
              <a:gd name="T38" fmla="*/ 92 w 152"/>
              <a:gd name="T39" fmla="*/ 102 h 152"/>
              <a:gd name="T40" fmla="*/ 100 w 152"/>
              <a:gd name="T41" fmla="*/ 90 h 152"/>
              <a:gd name="T42" fmla="*/ 120 w 152"/>
              <a:gd name="T43" fmla="*/ 108 h 152"/>
              <a:gd name="T44" fmla="*/ 104 w 152"/>
              <a:gd name="T45" fmla="*/ 105 h 152"/>
              <a:gd name="T46" fmla="*/ 49 w 152"/>
              <a:gd name="T47" fmla="*/ 89 h 152"/>
              <a:gd name="T48" fmla="*/ 65 w 152"/>
              <a:gd name="T49" fmla="*/ 88 h 152"/>
              <a:gd name="T50" fmla="*/ 75 w 152"/>
              <a:gd name="T51" fmla="*/ 104 h 152"/>
              <a:gd name="T52" fmla="*/ 76 w 152"/>
              <a:gd name="T53" fmla="*/ 84 h 152"/>
              <a:gd name="T54" fmla="*/ 52 w 152"/>
              <a:gd name="T55" fmla="*/ 76 h 152"/>
              <a:gd name="T56" fmla="*/ 76 w 152"/>
              <a:gd name="T57" fmla="*/ 68 h 152"/>
              <a:gd name="T58" fmla="*/ 59 w 152"/>
              <a:gd name="T59" fmla="*/ 78 h 152"/>
              <a:gd name="T60" fmla="*/ 65 w 152"/>
              <a:gd name="T61" fmla="*/ 52 h 152"/>
              <a:gd name="T62" fmla="*/ 48 w 152"/>
              <a:gd name="T63" fmla="*/ 65 h 152"/>
              <a:gd name="T64" fmla="*/ 55 w 152"/>
              <a:gd name="T65" fmla="*/ 27 h 152"/>
              <a:gd name="T66" fmla="*/ 68 w 152"/>
              <a:gd name="T67" fmla="*/ 40 h 152"/>
              <a:gd name="T68" fmla="*/ 138 w 152"/>
              <a:gd name="T69" fmla="*/ 10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2" h="152">
                <a:moveTo>
                  <a:pt x="129" y="0"/>
                </a:moveTo>
                <a:cubicBezTo>
                  <a:pt x="24" y="0"/>
                  <a:pt x="24" y="0"/>
                  <a:pt x="24" y="0"/>
                </a:cubicBezTo>
                <a:cubicBezTo>
                  <a:pt x="11" y="0"/>
                  <a:pt x="0" y="10"/>
                  <a:pt x="0" y="23"/>
                </a:cubicBezTo>
                <a:cubicBezTo>
                  <a:pt x="0" y="129"/>
                  <a:pt x="0" y="129"/>
                  <a:pt x="0" y="129"/>
                </a:cubicBezTo>
                <a:cubicBezTo>
                  <a:pt x="0" y="142"/>
                  <a:pt x="11" y="152"/>
                  <a:pt x="24" y="152"/>
                </a:cubicBezTo>
                <a:cubicBezTo>
                  <a:pt x="129" y="152"/>
                  <a:pt x="129" y="152"/>
                  <a:pt x="129" y="152"/>
                </a:cubicBezTo>
                <a:cubicBezTo>
                  <a:pt x="142" y="152"/>
                  <a:pt x="152" y="142"/>
                  <a:pt x="152" y="129"/>
                </a:cubicBezTo>
                <a:cubicBezTo>
                  <a:pt x="152" y="23"/>
                  <a:pt x="152" y="23"/>
                  <a:pt x="152" y="23"/>
                </a:cubicBezTo>
                <a:cubicBezTo>
                  <a:pt x="152" y="10"/>
                  <a:pt x="142" y="0"/>
                  <a:pt x="129" y="0"/>
                </a:cubicBezTo>
                <a:close/>
                <a:moveTo>
                  <a:pt x="32" y="29"/>
                </a:moveTo>
                <a:cubicBezTo>
                  <a:pt x="38" y="29"/>
                  <a:pt x="43" y="34"/>
                  <a:pt x="43" y="40"/>
                </a:cubicBezTo>
                <a:cubicBezTo>
                  <a:pt x="43" y="45"/>
                  <a:pt x="38" y="50"/>
                  <a:pt x="32" y="50"/>
                </a:cubicBezTo>
                <a:cubicBezTo>
                  <a:pt x="25" y="50"/>
                  <a:pt x="20" y="45"/>
                  <a:pt x="20" y="40"/>
                </a:cubicBezTo>
                <a:cubicBezTo>
                  <a:pt x="20" y="34"/>
                  <a:pt x="25" y="29"/>
                  <a:pt x="32" y="29"/>
                </a:cubicBezTo>
                <a:close/>
                <a:moveTo>
                  <a:pt x="41" y="92"/>
                </a:moveTo>
                <a:cubicBezTo>
                  <a:pt x="38" y="102"/>
                  <a:pt x="39" y="98"/>
                  <a:pt x="27" y="125"/>
                </a:cubicBezTo>
                <a:cubicBezTo>
                  <a:pt x="9" y="114"/>
                  <a:pt x="9" y="114"/>
                  <a:pt x="9" y="114"/>
                </a:cubicBezTo>
                <a:cubicBezTo>
                  <a:pt x="9" y="114"/>
                  <a:pt x="29" y="96"/>
                  <a:pt x="33" y="87"/>
                </a:cubicBezTo>
                <a:cubicBezTo>
                  <a:pt x="37" y="79"/>
                  <a:pt x="28" y="74"/>
                  <a:pt x="28" y="74"/>
                </a:cubicBezTo>
                <a:cubicBezTo>
                  <a:pt x="15" y="66"/>
                  <a:pt x="15" y="66"/>
                  <a:pt x="15" y="66"/>
                </a:cubicBezTo>
                <a:cubicBezTo>
                  <a:pt x="22" y="54"/>
                  <a:pt x="22" y="54"/>
                  <a:pt x="22" y="54"/>
                </a:cubicBezTo>
                <a:cubicBezTo>
                  <a:pt x="32" y="62"/>
                  <a:pt x="33" y="63"/>
                  <a:pt x="40" y="70"/>
                </a:cubicBezTo>
                <a:cubicBezTo>
                  <a:pt x="45" y="75"/>
                  <a:pt x="45" y="82"/>
                  <a:pt x="41" y="92"/>
                </a:cubicBezTo>
                <a:close/>
                <a:moveTo>
                  <a:pt x="138" y="105"/>
                </a:moveTo>
                <a:cubicBezTo>
                  <a:pt x="135" y="137"/>
                  <a:pt x="92" y="125"/>
                  <a:pt x="92" y="125"/>
                </a:cubicBezTo>
                <a:cubicBezTo>
                  <a:pt x="95" y="116"/>
                  <a:pt x="95" y="116"/>
                  <a:pt x="95" y="116"/>
                </a:cubicBezTo>
                <a:cubicBezTo>
                  <a:pt x="104" y="118"/>
                  <a:pt x="104" y="118"/>
                  <a:pt x="104" y="118"/>
                </a:cubicBezTo>
                <a:cubicBezTo>
                  <a:pt x="122" y="119"/>
                  <a:pt x="120" y="103"/>
                  <a:pt x="120" y="103"/>
                </a:cubicBezTo>
                <a:cubicBezTo>
                  <a:pt x="120" y="57"/>
                  <a:pt x="120" y="57"/>
                  <a:pt x="120" y="57"/>
                </a:cubicBezTo>
                <a:cubicBezTo>
                  <a:pt x="120" y="40"/>
                  <a:pt x="104" y="38"/>
                  <a:pt x="74" y="48"/>
                </a:cubicBezTo>
                <a:cubicBezTo>
                  <a:pt x="81" y="51"/>
                  <a:pt x="81" y="51"/>
                  <a:pt x="81" y="51"/>
                </a:cubicBezTo>
                <a:cubicBezTo>
                  <a:pt x="81" y="53"/>
                  <a:pt x="79" y="56"/>
                  <a:pt x="76" y="60"/>
                </a:cubicBezTo>
                <a:cubicBezTo>
                  <a:pt x="116" y="60"/>
                  <a:pt x="116" y="60"/>
                  <a:pt x="116" y="60"/>
                </a:cubicBezTo>
                <a:cubicBezTo>
                  <a:pt x="116" y="68"/>
                  <a:pt x="116" y="68"/>
                  <a:pt x="116" y="68"/>
                </a:cubicBezTo>
                <a:cubicBezTo>
                  <a:pt x="92" y="68"/>
                  <a:pt x="92" y="68"/>
                  <a:pt x="92" y="68"/>
                </a:cubicBezTo>
                <a:cubicBezTo>
                  <a:pt x="92" y="76"/>
                  <a:pt x="92" y="76"/>
                  <a:pt x="92" y="76"/>
                </a:cubicBezTo>
                <a:cubicBezTo>
                  <a:pt x="116" y="76"/>
                  <a:pt x="116" y="76"/>
                  <a:pt x="116" y="76"/>
                </a:cubicBezTo>
                <a:cubicBezTo>
                  <a:pt x="116" y="84"/>
                  <a:pt x="116" y="84"/>
                  <a:pt x="116" y="84"/>
                </a:cubicBezTo>
                <a:cubicBezTo>
                  <a:pt x="92" y="84"/>
                  <a:pt x="92" y="84"/>
                  <a:pt x="92" y="84"/>
                </a:cubicBezTo>
                <a:cubicBezTo>
                  <a:pt x="92" y="102"/>
                  <a:pt x="92" y="102"/>
                  <a:pt x="92" y="102"/>
                </a:cubicBezTo>
                <a:cubicBezTo>
                  <a:pt x="96" y="101"/>
                  <a:pt x="99" y="100"/>
                  <a:pt x="102" y="98"/>
                </a:cubicBezTo>
                <a:cubicBezTo>
                  <a:pt x="100" y="90"/>
                  <a:pt x="100" y="90"/>
                  <a:pt x="100" y="90"/>
                </a:cubicBezTo>
                <a:cubicBezTo>
                  <a:pt x="111" y="87"/>
                  <a:pt x="111" y="87"/>
                  <a:pt x="111" y="87"/>
                </a:cubicBezTo>
                <a:cubicBezTo>
                  <a:pt x="120" y="108"/>
                  <a:pt x="120" y="108"/>
                  <a:pt x="120" y="108"/>
                </a:cubicBezTo>
                <a:cubicBezTo>
                  <a:pt x="107" y="114"/>
                  <a:pt x="107" y="114"/>
                  <a:pt x="107" y="114"/>
                </a:cubicBezTo>
                <a:cubicBezTo>
                  <a:pt x="104" y="105"/>
                  <a:pt x="104" y="105"/>
                  <a:pt x="104" y="105"/>
                </a:cubicBezTo>
                <a:cubicBezTo>
                  <a:pt x="99" y="110"/>
                  <a:pt x="87" y="116"/>
                  <a:pt x="66" y="115"/>
                </a:cubicBezTo>
                <a:cubicBezTo>
                  <a:pt x="43" y="116"/>
                  <a:pt x="49" y="89"/>
                  <a:pt x="49" y="89"/>
                </a:cubicBezTo>
                <a:cubicBezTo>
                  <a:pt x="49" y="88"/>
                  <a:pt x="49" y="88"/>
                  <a:pt x="49" y="88"/>
                </a:cubicBezTo>
                <a:cubicBezTo>
                  <a:pt x="65" y="88"/>
                  <a:pt x="65" y="88"/>
                  <a:pt x="65" y="88"/>
                </a:cubicBezTo>
                <a:cubicBezTo>
                  <a:pt x="65" y="92"/>
                  <a:pt x="64" y="98"/>
                  <a:pt x="66" y="101"/>
                </a:cubicBezTo>
                <a:cubicBezTo>
                  <a:pt x="67" y="103"/>
                  <a:pt x="72" y="104"/>
                  <a:pt x="75" y="104"/>
                </a:cubicBezTo>
                <a:cubicBezTo>
                  <a:pt x="75" y="104"/>
                  <a:pt x="72" y="105"/>
                  <a:pt x="76" y="105"/>
                </a:cubicBezTo>
                <a:cubicBezTo>
                  <a:pt x="76" y="84"/>
                  <a:pt x="76" y="84"/>
                  <a:pt x="76" y="84"/>
                </a:cubicBezTo>
                <a:cubicBezTo>
                  <a:pt x="52" y="84"/>
                  <a:pt x="52" y="84"/>
                  <a:pt x="52" y="84"/>
                </a:cubicBezTo>
                <a:cubicBezTo>
                  <a:pt x="52" y="76"/>
                  <a:pt x="52" y="76"/>
                  <a:pt x="52" y="76"/>
                </a:cubicBezTo>
                <a:cubicBezTo>
                  <a:pt x="76" y="76"/>
                  <a:pt x="76" y="76"/>
                  <a:pt x="76" y="76"/>
                </a:cubicBezTo>
                <a:cubicBezTo>
                  <a:pt x="76" y="68"/>
                  <a:pt x="76" y="68"/>
                  <a:pt x="76" y="68"/>
                </a:cubicBezTo>
                <a:cubicBezTo>
                  <a:pt x="69" y="68"/>
                  <a:pt x="69" y="68"/>
                  <a:pt x="69" y="68"/>
                </a:cubicBezTo>
                <a:cubicBezTo>
                  <a:pt x="63" y="72"/>
                  <a:pt x="59" y="78"/>
                  <a:pt x="59" y="78"/>
                </a:cubicBezTo>
                <a:cubicBezTo>
                  <a:pt x="52" y="71"/>
                  <a:pt x="52" y="71"/>
                  <a:pt x="52" y="71"/>
                </a:cubicBezTo>
                <a:cubicBezTo>
                  <a:pt x="57" y="66"/>
                  <a:pt x="62" y="58"/>
                  <a:pt x="65" y="52"/>
                </a:cubicBezTo>
                <a:cubicBezTo>
                  <a:pt x="62" y="53"/>
                  <a:pt x="60" y="54"/>
                  <a:pt x="57" y="56"/>
                </a:cubicBezTo>
                <a:cubicBezTo>
                  <a:pt x="55" y="59"/>
                  <a:pt x="52" y="62"/>
                  <a:pt x="48" y="65"/>
                </a:cubicBezTo>
                <a:cubicBezTo>
                  <a:pt x="48" y="65"/>
                  <a:pt x="37" y="59"/>
                  <a:pt x="37" y="59"/>
                </a:cubicBezTo>
                <a:cubicBezTo>
                  <a:pt x="49" y="49"/>
                  <a:pt x="55" y="27"/>
                  <a:pt x="55" y="27"/>
                </a:cubicBezTo>
                <a:cubicBezTo>
                  <a:pt x="72" y="32"/>
                  <a:pt x="72" y="32"/>
                  <a:pt x="72" y="32"/>
                </a:cubicBezTo>
                <a:cubicBezTo>
                  <a:pt x="72" y="32"/>
                  <a:pt x="71" y="35"/>
                  <a:pt x="68" y="40"/>
                </a:cubicBezTo>
                <a:cubicBezTo>
                  <a:pt x="133" y="21"/>
                  <a:pt x="137" y="51"/>
                  <a:pt x="137" y="51"/>
                </a:cubicBezTo>
                <a:cubicBezTo>
                  <a:pt x="137" y="51"/>
                  <a:pt x="142" y="72"/>
                  <a:pt x="138" y="105"/>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0" name="Freeform 200"/>
          <p:cNvSpPr/>
          <p:nvPr/>
        </p:nvSpPr>
        <p:spPr bwMode="auto">
          <a:xfrm>
            <a:off x="8684017" y="4604968"/>
            <a:ext cx="202708" cy="418265"/>
          </a:xfrm>
          <a:custGeom>
            <a:avLst/>
            <a:gdLst>
              <a:gd name="T0" fmla="*/ 0 w 60"/>
              <a:gd name="T1" fmla="*/ 27 h 124"/>
              <a:gd name="T2" fmla="*/ 0 w 60"/>
              <a:gd name="T3" fmla="*/ 32 h 124"/>
              <a:gd name="T4" fmla="*/ 60 w 60"/>
              <a:gd name="T5" fmla="*/ 124 h 124"/>
              <a:gd name="T6" fmla="*/ 60 w 60"/>
              <a:gd name="T7" fmla="*/ 23 h 124"/>
              <a:gd name="T8" fmla="*/ 38 w 60"/>
              <a:gd name="T9" fmla="*/ 0 h 124"/>
              <a:gd name="T10" fmla="*/ 2 w 60"/>
              <a:gd name="T11" fmla="*/ 0 h 124"/>
              <a:gd name="T12" fmla="*/ 0 w 60"/>
              <a:gd name="T13" fmla="*/ 27 h 124"/>
            </a:gdLst>
            <a:ahLst/>
            <a:cxnLst>
              <a:cxn ang="0">
                <a:pos x="T0" y="T1"/>
              </a:cxn>
              <a:cxn ang="0">
                <a:pos x="T2" y="T3"/>
              </a:cxn>
              <a:cxn ang="0">
                <a:pos x="T4" y="T5"/>
              </a:cxn>
              <a:cxn ang="0">
                <a:pos x="T6" y="T7"/>
              </a:cxn>
              <a:cxn ang="0">
                <a:pos x="T8" y="T9"/>
              </a:cxn>
              <a:cxn ang="0">
                <a:pos x="T10" y="T11"/>
              </a:cxn>
              <a:cxn ang="0">
                <a:pos x="T12" y="T13"/>
              </a:cxn>
            </a:cxnLst>
            <a:rect l="0" t="0" r="r" b="b"/>
            <a:pathLst>
              <a:path w="60" h="124">
                <a:moveTo>
                  <a:pt x="0" y="27"/>
                </a:moveTo>
                <a:cubicBezTo>
                  <a:pt x="0" y="32"/>
                  <a:pt x="0" y="32"/>
                  <a:pt x="0" y="32"/>
                </a:cubicBezTo>
                <a:cubicBezTo>
                  <a:pt x="4" y="76"/>
                  <a:pt x="24" y="106"/>
                  <a:pt x="60" y="124"/>
                </a:cubicBezTo>
                <a:cubicBezTo>
                  <a:pt x="60" y="23"/>
                  <a:pt x="60" y="23"/>
                  <a:pt x="60" y="23"/>
                </a:cubicBezTo>
                <a:cubicBezTo>
                  <a:pt x="60" y="10"/>
                  <a:pt x="51" y="0"/>
                  <a:pt x="38" y="0"/>
                </a:cubicBezTo>
                <a:cubicBezTo>
                  <a:pt x="2" y="0"/>
                  <a:pt x="2" y="0"/>
                  <a:pt x="2" y="0"/>
                </a:cubicBezTo>
                <a:cubicBezTo>
                  <a:pt x="1" y="7"/>
                  <a:pt x="0" y="16"/>
                  <a:pt x="0" y="27"/>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1" name="Freeform 201"/>
          <p:cNvSpPr/>
          <p:nvPr/>
        </p:nvSpPr>
        <p:spPr bwMode="auto">
          <a:xfrm>
            <a:off x="8427063" y="4874771"/>
            <a:ext cx="416837" cy="242679"/>
          </a:xfrm>
          <a:custGeom>
            <a:avLst/>
            <a:gdLst>
              <a:gd name="T0" fmla="*/ 64 w 123"/>
              <a:gd name="T1" fmla="*/ 0 h 72"/>
              <a:gd name="T2" fmla="*/ 0 w 123"/>
              <a:gd name="T3" fmla="*/ 70 h 72"/>
              <a:gd name="T4" fmla="*/ 8 w 123"/>
              <a:gd name="T5" fmla="*/ 72 h 72"/>
              <a:gd name="T6" fmla="*/ 114 w 123"/>
              <a:gd name="T7" fmla="*/ 72 h 72"/>
              <a:gd name="T8" fmla="*/ 123 w 123"/>
              <a:gd name="T9" fmla="*/ 70 h 72"/>
              <a:gd name="T10" fmla="*/ 64 w 123"/>
              <a:gd name="T11" fmla="*/ 0 h 72"/>
            </a:gdLst>
            <a:ahLst/>
            <a:cxnLst>
              <a:cxn ang="0">
                <a:pos x="T0" y="T1"/>
              </a:cxn>
              <a:cxn ang="0">
                <a:pos x="T2" y="T3"/>
              </a:cxn>
              <a:cxn ang="0">
                <a:pos x="T4" y="T5"/>
              </a:cxn>
              <a:cxn ang="0">
                <a:pos x="T6" y="T7"/>
              </a:cxn>
              <a:cxn ang="0">
                <a:pos x="T8" y="T9"/>
              </a:cxn>
              <a:cxn ang="0">
                <a:pos x="T10" y="T11"/>
              </a:cxn>
            </a:cxnLst>
            <a:rect l="0" t="0" r="r" b="b"/>
            <a:pathLst>
              <a:path w="123" h="72">
                <a:moveTo>
                  <a:pt x="64" y="0"/>
                </a:moveTo>
                <a:cubicBezTo>
                  <a:pt x="51" y="30"/>
                  <a:pt x="30" y="53"/>
                  <a:pt x="0" y="70"/>
                </a:cubicBezTo>
                <a:cubicBezTo>
                  <a:pt x="3" y="71"/>
                  <a:pt x="6" y="72"/>
                  <a:pt x="8" y="72"/>
                </a:cubicBezTo>
                <a:cubicBezTo>
                  <a:pt x="114" y="72"/>
                  <a:pt x="114" y="72"/>
                  <a:pt x="114" y="72"/>
                </a:cubicBezTo>
                <a:cubicBezTo>
                  <a:pt x="117" y="72"/>
                  <a:pt x="120" y="71"/>
                  <a:pt x="123" y="70"/>
                </a:cubicBezTo>
                <a:cubicBezTo>
                  <a:pt x="96" y="54"/>
                  <a:pt x="76" y="30"/>
                  <a:pt x="64" y="0"/>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2" name="Freeform 202"/>
          <p:cNvSpPr/>
          <p:nvPr/>
        </p:nvSpPr>
        <p:spPr bwMode="auto">
          <a:xfrm>
            <a:off x="8374244" y="4604968"/>
            <a:ext cx="215556" cy="438250"/>
          </a:xfrm>
          <a:custGeom>
            <a:avLst/>
            <a:gdLst>
              <a:gd name="T0" fmla="*/ 64 w 64"/>
              <a:gd name="T1" fmla="*/ 33 h 130"/>
              <a:gd name="T2" fmla="*/ 64 w 64"/>
              <a:gd name="T3" fmla="*/ 0 h 130"/>
              <a:gd name="T4" fmla="*/ 24 w 64"/>
              <a:gd name="T5" fmla="*/ 0 h 130"/>
              <a:gd name="T6" fmla="*/ 0 w 64"/>
              <a:gd name="T7" fmla="*/ 23 h 130"/>
              <a:gd name="T8" fmla="*/ 0 w 64"/>
              <a:gd name="T9" fmla="*/ 129 h 130"/>
              <a:gd name="T10" fmla="*/ 1 w 64"/>
              <a:gd name="T11" fmla="*/ 130 h 130"/>
              <a:gd name="T12" fmla="*/ 64 w 64"/>
              <a:gd name="T13" fmla="*/ 33 h 130"/>
            </a:gdLst>
            <a:ahLst/>
            <a:cxnLst>
              <a:cxn ang="0">
                <a:pos x="T0" y="T1"/>
              </a:cxn>
              <a:cxn ang="0">
                <a:pos x="T2" y="T3"/>
              </a:cxn>
              <a:cxn ang="0">
                <a:pos x="T4" y="T5"/>
              </a:cxn>
              <a:cxn ang="0">
                <a:pos x="T6" y="T7"/>
              </a:cxn>
              <a:cxn ang="0">
                <a:pos x="T8" y="T9"/>
              </a:cxn>
              <a:cxn ang="0">
                <a:pos x="T10" y="T11"/>
              </a:cxn>
              <a:cxn ang="0">
                <a:pos x="T12" y="T13"/>
              </a:cxn>
            </a:cxnLst>
            <a:rect l="0" t="0" r="r" b="b"/>
            <a:pathLst>
              <a:path w="64" h="130">
                <a:moveTo>
                  <a:pt x="64" y="33"/>
                </a:moveTo>
                <a:cubicBezTo>
                  <a:pt x="64" y="0"/>
                  <a:pt x="64" y="0"/>
                  <a:pt x="64" y="0"/>
                </a:cubicBezTo>
                <a:cubicBezTo>
                  <a:pt x="24" y="0"/>
                  <a:pt x="24" y="0"/>
                  <a:pt x="24" y="0"/>
                </a:cubicBezTo>
                <a:cubicBezTo>
                  <a:pt x="12" y="0"/>
                  <a:pt x="0" y="10"/>
                  <a:pt x="0" y="23"/>
                </a:cubicBezTo>
                <a:cubicBezTo>
                  <a:pt x="0" y="129"/>
                  <a:pt x="0" y="129"/>
                  <a:pt x="0" y="129"/>
                </a:cubicBezTo>
                <a:cubicBezTo>
                  <a:pt x="0" y="129"/>
                  <a:pt x="1" y="129"/>
                  <a:pt x="1" y="130"/>
                </a:cubicBezTo>
                <a:cubicBezTo>
                  <a:pt x="43" y="109"/>
                  <a:pt x="64" y="76"/>
                  <a:pt x="64" y="33"/>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240" name="组合 239"/>
          <p:cNvGrpSpPr/>
          <p:nvPr/>
        </p:nvGrpSpPr>
        <p:grpSpPr>
          <a:xfrm>
            <a:off x="393473" y="2881948"/>
            <a:ext cx="847950" cy="151317"/>
            <a:chOff x="214993" y="1512887"/>
            <a:chExt cx="942976" cy="168275"/>
          </a:xfrm>
        </p:grpSpPr>
        <p:sp>
          <p:nvSpPr>
            <p:cNvPr id="203" name="Freeform 203"/>
            <p:cNvSpPr>
              <a:spLocks noEditPoints="1"/>
            </p:cNvSpPr>
            <p:nvPr/>
          </p:nvSpPr>
          <p:spPr bwMode="auto">
            <a:xfrm>
              <a:off x="214993" y="1512887"/>
              <a:ext cx="158750" cy="157163"/>
            </a:xfrm>
            <a:custGeom>
              <a:avLst/>
              <a:gdLst>
                <a:gd name="T0" fmla="*/ 3 w 42"/>
                <a:gd name="T1" fmla="*/ 42 h 42"/>
                <a:gd name="T2" fmla="*/ 0 w 42"/>
                <a:gd name="T3" fmla="*/ 42 h 42"/>
                <a:gd name="T4" fmla="*/ 6 w 42"/>
                <a:gd name="T5" fmla="*/ 24 h 42"/>
                <a:gd name="T6" fmla="*/ 8 w 42"/>
                <a:gd name="T7" fmla="*/ 24 h 42"/>
                <a:gd name="T8" fmla="*/ 3 w 42"/>
                <a:gd name="T9" fmla="*/ 42 h 42"/>
                <a:gd name="T10" fmla="*/ 4 w 42"/>
                <a:gd name="T11" fmla="*/ 1 h 42"/>
                <a:gd name="T12" fmla="*/ 8 w 42"/>
                <a:gd name="T13" fmla="*/ 10 h 42"/>
                <a:gd name="T14" fmla="*/ 5 w 42"/>
                <a:gd name="T15" fmla="*/ 10 h 42"/>
                <a:gd name="T16" fmla="*/ 1 w 42"/>
                <a:gd name="T17" fmla="*/ 1 h 42"/>
                <a:gd name="T18" fmla="*/ 4 w 42"/>
                <a:gd name="T19" fmla="*/ 1 h 42"/>
                <a:gd name="T20" fmla="*/ 4 w 42"/>
                <a:gd name="T21" fmla="*/ 12 h 42"/>
                <a:gd name="T22" fmla="*/ 8 w 42"/>
                <a:gd name="T23" fmla="*/ 21 h 42"/>
                <a:gd name="T24" fmla="*/ 5 w 42"/>
                <a:gd name="T25" fmla="*/ 21 h 42"/>
                <a:gd name="T26" fmla="*/ 1 w 42"/>
                <a:gd name="T27" fmla="*/ 12 h 42"/>
                <a:gd name="T28" fmla="*/ 4 w 42"/>
                <a:gd name="T29" fmla="*/ 12 h 42"/>
                <a:gd name="T30" fmla="*/ 11 w 42"/>
                <a:gd name="T31" fmla="*/ 10 h 42"/>
                <a:gd name="T32" fmla="*/ 18 w 42"/>
                <a:gd name="T33" fmla="*/ 0 h 42"/>
                <a:gd name="T34" fmla="*/ 21 w 42"/>
                <a:gd name="T35" fmla="*/ 0 h 42"/>
                <a:gd name="T36" fmla="*/ 19 w 42"/>
                <a:gd name="T37" fmla="*/ 5 h 42"/>
                <a:gd name="T38" fmla="*/ 42 w 42"/>
                <a:gd name="T39" fmla="*/ 5 h 42"/>
                <a:gd name="T40" fmla="*/ 42 w 42"/>
                <a:gd name="T41" fmla="*/ 37 h 42"/>
                <a:gd name="T42" fmla="*/ 36 w 42"/>
                <a:gd name="T43" fmla="*/ 42 h 42"/>
                <a:gd name="T44" fmla="*/ 32 w 42"/>
                <a:gd name="T45" fmla="*/ 42 h 42"/>
                <a:gd name="T46" fmla="*/ 32 w 42"/>
                <a:gd name="T47" fmla="*/ 40 h 42"/>
                <a:gd name="T48" fmla="*/ 36 w 42"/>
                <a:gd name="T49" fmla="*/ 40 h 42"/>
                <a:gd name="T50" fmla="*/ 39 w 42"/>
                <a:gd name="T51" fmla="*/ 37 h 42"/>
                <a:gd name="T52" fmla="*/ 39 w 42"/>
                <a:gd name="T53" fmla="*/ 7 h 42"/>
                <a:gd name="T54" fmla="*/ 18 w 42"/>
                <a:gd name="T55" fmla="*/ 7 h 42"/>
                <a:gd name="T56" fmla="*/ 11 w 42"/>
                <a:gd name="T57" fmla="*/ 12 h 42"/>
                <a:gd name="T58" fmla="*/ 11 w 42"/>
                <a:gd name="T59" fmla="*/ 10 h 42"/>
                <a:gd name="T60" fmla="*/ 11 w 42"/>
                <a:gd name="T61" fmla="*/ 18 h 42"/>
                <a:gd name="T62" fmla="*/ 17 w 42"/>
                <a:gd name="T63" fmla="*/ 10 h 42"/>
                <a:gd name="T64" fmla="*/ 20 w 42"/>
                <a:gd name="T65" fmla="*/ 10 h 42"/>
                <a:gd name="T66" fmla="*/ 19 w 42"/>
                <a:gd name="T67" fmla="*/ 13 h 42"/>
                <a:gd name="T68" fmla="*/ 34 w 42"/>
                <a:gd name="T69" fmla="*/ 13 h 42"/>
                <a:gd name="T70" fmla="*/ 34 w 42"/>
                <a:gd name="T71" fmla="*/ 15 h 42"/>
                <a:gd name="T72" fmla="*/ 25 w 42"/>
                <a:gd name="T73" fmla="*/ 15 h 42"/>
                <a:gd name="T74" fmla="*/ 25 w 42"/>
                <a:gd name="T75" fmla="*/ 22 h 42"/>
                <a:gd name="T76" fmla="*/ 36 w 42"/>
                <a:gd name="T77" fmla="*/ 22 h 42"/>
                <a:gd name="T78" fmla="*/ 36 w 42"/>
                <a:gd name="T79" fmla="*/ 24 h 42"/>
                <a:gd name="T80" fmla="*/ 25 w 42"/>
                <a:gd name="T81" fmla="*/ 24 h 42"/>
                <a:gd name="T82" fmla="*/ 25 w 42"/>
                <a:gd name="T83" fmla="*/ 34 h 42"/>
                <a:gd name="T84" fmla="*/ 28 w 42"/>
                <a:gd name="T85" fmla="*/ 34 h 42"/>
                <a:gd name="T86" fmla="*/ 31 w 42"/>
                <a:gd name="T87" fmla="*/ 32 h 42"/>
                <a:gd name="T88" fmla="*/ 31 w 42"/>
                <a:gd name="T89" fmla="*/ 27 h 42"/>
                <a:gd name="T90" fmla="*/ 34 w 42"/>
                <a:gd name="T91" fmla="*/ 27 h 42"/>
                <a:gd name="T92" fmla="*/ 34 w 42"/>
                <a:gd name="T93" fmla="*/ 32 h 42"/>
                <a:gd name="T94" fmla="*/ 29 w 42"/>
                <a:gd name="T95" fmla="*/ 36 h 42"/>
                <a:gd name="T96" fmla="*/ 13 w 42"/>
                <a:gd name="T97" fmla="*/ 36 h 42"/>
                <a:gd name="T98" fmla="*/ 13 w 42"/>
                <a:gd name="T99" fmla="*/ 27 h 42"/>
                <a:gd name="T100" fmla="*/ 16 w 42"/>
                <a:gd name="T101" fmla="*/ 27 h 42"/>
                <a:gd name="T102" fmla="*/ 16 w 42"/>
                <a:gd name="T103" fmla="*/ 34 h 42"/>
                <a:gd name="T104" fmla="*/ 22 w 42"/>
                <a:gd name="T105" fmla="*/ 34 h 42"/>
                <a:gd name="T106" fmla="*/ 22 w 42"/>
                <a:gd name="T107" fmla="*/ 24 h 42"/>
                <a:gd name="T108" fmla="*/ 11 w 42"/>
                <a:gd name="T109" fmla="*/ 24 h 42"/>
                <a:gd name="T110" fmla="*/ 11 w 42"/>
                <a:gd name="T111" fmla="*/ 22 h 42"/>
                <a:gd name="T112" fmla="*/ 22 w 42"/>
                <a:gd name="T113" fmla="*/ 22 h 42"/>
                <a:gd name="T114" fmla="*/ 22 w 42"/>
                <a:gd name="T115" fmla="*/ 15 h 42"/>
                <a:gd name="T116" fmla="*/ 18 w 42"/>
                <a:gd name="T117" fmla="*/ 15 h 42"/>
                <a:gd name="T118" fmla="*/ 11 w 42"/>
                <a:gd name="T119" fmla="*/ 20 h 42"/>
                <a:gd name="T120" fmla="*/ 11 w 42"/>
                <a:gd name="T121" fmla="*/ 1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2" h="42">
                  <a:moveTo>
                    <a:pt x="3" y="42"/>
                  </a:moveTo>
                  <a:cubicBezTo>
                    <a:pt x="0" y="42"/>
                    <a:pt x="0" y="42"/>
                    <a:pt x="0" y="42"/>
                  </a:cubicBezTo>
                  <a:cubicBezTo>
                    <a:pt x="3" y="37"/>
                    <a:pt x="5" y="30"/>
                    <a:pt x="6" y="24"/>
                  </a:cubicBezTo>
                  <a:cubicBezTo>
                    <a:pt x="8" y="24"/>
                    <a:pt x="8" y="24"/>
                    <a:pt x="8" y="24"/>
                  </a:cubicBezTo>
                  <a:cubicBezTo>
                    <a:pt x="8" y="30"/>
                    <a:pt x="6" y="37"/>
                    <a:pt x="3" y="42"/>
                  </a:cubicBezTo>
                  <a:close/>
                  <a:moveTo>
                    <a:pt x="4" y="1"/>
                  </a:moveTo>
                  <a:cubicBezTo>
                    <a:pt x="5" y="4"/>
                    <a:pt x="7" y="7"/>
                    <a:pt x="8" y="10"/>
                  </a:cubicBezTo>
                  <a:cubicBezTo>
                    <a:pt x="5" y="10"/>
                    <a:pt x="5" y="10"/>
                    <a:pt x="5" y="10"/>
                  </a:cubicBezTo>
                  <a:cubicBezTo>
                    <a:pt x="4" y="7"/>
                    <a:pt x="3" y="4"/>
                    <a:pt x="1" y="1"/>
                  </a:cubicBezTo>
                  <a:lnTo>
                    <a:pt x="4" y="1"/>
                  </a:lnTo>
                  <a:close/>
                  <a:moveTo>
                    <a:pt x="4" y="12"/>
                  </a:moveTo>
                  <a:cubicBezTo>
                    <a:pt x="6" y="15"/>
                    <a:pt x="7" y="18"/>
                    <a:pt x="8" y="21"/>
                  </a:cubicBezTo>
                  <a:cubicBezTo>
                    <a:pt x="5" y="21"/>
                    <a:pt x="5" y="21"/>
                    <a:pt x="5" y="21"/>
                  </a:cubicBezTo>
                  <a:cubicBezTo>
                    <a:pt x="5" y="18"/>
                    <a:pt x="3" y="15"/>
                    <a:pt x="1" y="12"/>
                  </a:cubicBezTo>
                  <a:lnTo>
                    <a:pt x="4" y="12"/>
                  </a:lnTo>
                  <a:close/>
                  <a:moveTo>
                    <a:pt x="11" y="10"/>
                  </a:moveTo>
                  <a:cubicBezTo>
                    <a:pt x="15" y="8"/>
                    <a:pt x="18" y="4"/>
                    <a:pt x="18" y="0"/>
                  </a:cubicBezTo>
                  <a:cubicBezTo>
                    <a:pt x="21" y="0"/>
                    <a:pt x="21" y="0"/>
                    <a:pt x="21" y="0"/>
                  </a:cubicBezTo>
                  <a:cubicBezTo>
                    <a:pt x="21" y="2"/>
                    <a:pt x="20" y="4"/>
                    <a:pt x="19" y="5"/>
                  </a:cubicBezTo>
                  <a:cubicBezTo>
                    <a:pt x="42" y="5"/>
                    <a:pt x="42" y="5"/>
                    <a:pt x="42" y="5"/>
                  </a:cubicBezTo>
                  <a:cubicBezTo>
                    <a:pt x="42" y="37"/>
                    <a:pt x="42" y="37"/>
                    <a:pt x="42" y="37"/>
                  </a:cubicBezTo>
                  <a:cubicBezTo>
                    <a:pt x="42" y="41"/>
                    <a:pt x="40" y="42"/>
                    <a:pt x="36" y="42"/>
                  </a:cubicBezTo>
                  <a:cubicBezTo>
                    <a:pt x="32" y="42"/>
                    <a:pt x="32" y="42"/>
                    <a:pt x="32" y="42"/>
                  </a:cubicBezTo>
                  <a:cubicBezTo>
                    <a:pt x="32" y="40"/>
                    <a:pt x="32" y="40"/>
                    <a:pt x="32" y="40"/>
                  </a:cubicBezTo>
                  <a:cubicBezTo>
                    <a:pt x="36" y="40"/>
                    <a:pt x="36" y="40"/>
                    <a:pt x="36" y="40"/>
                  </a:cubicBezTo>
                  <a:cubicBezTo>
                    <a:pt x="38" y="40"/>
                    <a:pt x="39" y="39"/>
                    <a:pt x="39" y="37"/>
                  </a:cubicBezTo>
                  <a:cubicBezTo>
                    <a:pt x="39" y="7"/>
                    <a:pt x="39" y="7"/>
                    <a:pt x="39" y="7"/>
                  </a:cubicBezTo>
                  <a:cubicBezTo>
                    <a:pt x="18" y="7"/>
                    <a:pt x="18" y="7"/>
                    <a:pt x="18" y="7"/>
                  </a:cubicBezTo>
                  <a:cubicBezTo>
                    <a:pt x="16" y="9"/>
                    <a:pt x="14" y="11"/>
                    <a:pt x="11" y="12"/>
                  </a:cubicBezTo>
                  <a:lnTo>
                    <a:pt x="11" y="10"/>
                  </a:lnTo>
                  <a:close/>
                  <a:moveTo>
                    <a:pt x="11" y="18"/>
                  </a:moveTo>
                  <a:cubicBezTo>
                    <a:pt x="15" y="16"/>
                    <a:pt x="17" y="13"/>
                    <a:pt x="17" y="10"/>
                  </a:cubicBezTo>
                  <a:cubicBezTo>
                    <a:pt x="20" y="10"/>
                    <a:pt x="20" y="10"/>
                    <a:pt x="20" y="10"/>
                  </a:cubicBezTo>
                  <a:cubicBezTo>
                    <a:pt x="20" y="11"/>
                    <a:pt x="19" y="12"/>
                    <a:pt x="19" y="13"/>
                  </a:cubicBezTo>
                  <a:cubicBezTo>
                    <a:pt x="34" y="13"/>
                    <a:pt x="34" y="13"/>
                    <a:pt x="34" y="13"/>
                  </a:cubicBezTo>
                  <a:cubicBezTo>
                    <a:pt x="34" y="15"/>
                    <a:pt x="34" y="15"/>
                    <a:pt x="34" y="15"/>
                  </a:cubicBezTo>
                  <a:cubicBezTo>
                    <a:pt x="25" y="15"/>
                    <a:pt x="25" y="15"/>
                    <a:pt x="25" y="15"/>
                  </a:cubicBezTo>
                  <a:cubicBezTo>
                    <a:pt x="25" y="22"/>
                    <a:pt x="25" y="22"/>
                    <a:pt x="25" y="22"/>
                  </a:cubicBezTo>
                  <a:cubicBezTo>
                    <a:pt x="36" y="22"/>
                    <a:pt x="36" y="22"/>
                    <a:pt x="36" y="22"/>
                  </a:cubicBezTo>
                  <a:cubicBezTo>
                    <a:pt x="36" y="24"/>
                    <a:pt x="36" y="24"/>
                    <a:pt x="36" y="24"/>
                  </a:cubicBezTo>
                  <a:cubicBezTo>
                    <a:pt x="25" y="24"/>
                    <a:pt x="25" y="24"/>
                    <a:pt x="25" y="24"/>
                  </a:cubicBezTo>
                  <a:cubicBezTo>
                    <a:pt x="25" y="34"/>
                    <a:pt x="25" y="34"/>
                    <a:pt x="25" y="34"/>
                  </a:cubicBezTo>
                  <a:cubicBezTo>
                    <a:pt x="28" y="34"/>
                    <a:pt x="28" y="34"/>
                    <a:pt x="28" y="34"/>
                  </a:cubicBezTo>
                  <a:cubicBezTo>
                    <a:pt x="30" y="35"/>
                    <a:pt x="31" y="34"/>
                    <a:pt x="31" y="32"/>
                  </a:cubicBezTo>
                  <a:cubicBezTo>
                    <a:pt x="31" y="27"/>
                    <a:pt x="31" y="27"/>
                    <a:pt x="31" y="27"/>
                  </a:cubicBezTo>
                  <a:cubicBezTo>
                    <a:pt x="34" y="27"/>
                    <a:pt x="34" y="27"/>
                    <a:pt x="34" y="27"/>
                  </a:cubicBezTo>
                  <a:cubicBezTo>
                    <a:pt x="34" y="32"/>
                    <a:pt x="34" y="32"/>
                    <a:pt x="34" y="32"/>
                  </a:cubicBezTo>
                  <a:cubicBezTo>
                    <a:pt x="34" y="35"/>
                    <a:pt x="32" y="36"/>
                    <a:pt x="29" y="36"/>
                  </a:cubicBezTo>
                  <a:cubicBezTo>
                    <a:pt x="13" y="36"/>
                    <a:pt x="13" y="36"/>
                    <a:pt x="13" y="36"/>
                  </a:cubicBezTo>
                  <a:cubicBezTo>
                    <a:pt x="13" y="27"/>
                    <a:pt x="13" y="27"/>
                    <a:pt x="13" y="27"/>
                  </a:cubicBezTo>
                  <a:cubicBezTo>
                    <a:pt x="16" y="27"/>
                    <a:pt x="16" y="27"/>
                    <a:pt x="16" y="27"/>
                  </a:cubicBezTo>
                  <a:cubicBezTo>
                    <a:pt x="16" y="34"/>
                    <a:pt x="16" y="34"/>
                    <a:pt x="16" y="34"/>
                  </a:cubicBezTo>
                  <a:cubicBezTo>
                    <a:pt x="22" y="34"/>
                    <a:pt x="22" y="34"/>
                    <a:pt x="22" y="34"/>
                  </a:cubicBezTo>
                  <a:cubicBezTo>
                    <a:pt x="22" y="24"/>
                    <a:pt x="22" y="24"/>
                    <a:pt x="22" y="24"/>
                  </a:cubicBezTo>
                  <a:cubicBezTo>
                    <a:pt x="11" y="24"/>
                    <a:pt x="11" y="24"/>
                    <a:pt x="11" y="24"/>
                  </a:cubicBezTo>
                  <a:cubicBezTo>
                    <a:pt x="11" y="22"/>
                    <a:pt x="11" y="22"/>
                    <a:pt x="11" y="22"/>
                  </a:cubicBezTo>
                  <a:cubicBezTo>
                    <a:pt x="22" y="22"/>
                    <a:pt x="22" y="22"/>
                    <a:pt x="22" y="22"/>
                  </a:cubicBezTo>
                  <a:cubicBezTo>
                    <a:pt x="22" y="15"/>
                    <a:pt x="22" y="15"/>
                    <a:pt x="22" y="15"/>
                  </a:cubicBezTo>
                  <a:cubicBezTo>
                    <a:pt x="18" y="15"/>
                    <a:pt x="18" y="15"/>
                    <a:pt x="18" y="15"/>
                  </a:cubicBezTo>
                  <a:cubicBezTo>
                    <a:pt x="16" y="17"/>
                    <a:pt x="14" y="19"/>
                    <a:pt x="11" y="20"/>
                  </a:cubicBezTo>
                  <a:lnTo>
                    <a:pt x="11" y="18"/>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4" name="Freeform 204"/>
            <p:cNvSpPr>
              <a:spLocks noEditPoints="1"/>
            </p:cNvSpPr>
            <p:nvPr/>
          </p:nvSpPr>
          <p:spPr bwMode="auto">
            <a:xfrm>
              <a:off x="395968" y="1512887"/>
              <a:ext cx="161925" cy="153988"/>
            </a:xfrm>
            <a:custGeom>
              <a:avLst/>
              <a:gdLst>
                <a:gd name="T0" fmla="*/ 3 w 43"/>
                <a:gd name="T1" fmla="*/ 17 h 41"/>
                <a:gd name="T2" fmla="*/ 3 w 43"/>
                <a:gd name="T3" fmla="*/ 15 h 41"/>
                <a:gd name="T4" fmla="*/ 40 w 43"/>
                <a:gd name="T5" fmla="*/ 15 h 41"/>
                <a:gd name="T6" fmla="*/ 40 w 43"/>
                <a:gd name="T7" fmla="*/ 17 h 41"/>
                <a:gd name="T8" fmla="*/ 23 w 43"/>
                <a:gd name="T9" fmla="*/ 17 h 41"/>
                <a:gd name="T10" fmla="*/ 23 w 43"/>
                <a:gd name="T11" fmla="*/ 25 h 41"/>
                <a:gd name="T12" fmla="*/ 39 w 43"/>
                <a:gd name="T13" fmla="*/ 25 h 41"/>
                <a:gd name="T14" fmla="*/ 39 w 43"/>
                <a:gd name="T15" fmla="*/ 27 h 41"/>
                <a:gd name="T16" fmla="*/ 23 w 43"/>
                <a:gd name="T17" fmla="*/ 27 h 41"/>
                <a:gd name="T18" fmla="*/ 23 w 43"/>
                <a:gd name="T19" fmla="*/ 39 h 41"/>
                <a:gd name="T20" fmla="*/ 43 w 43"/>
                <a:gd name="T21" fmla="*/ 39 h 41"/>
                <a:gd name="T22" fmla="*/ 43 w 43"/>
                <a:gd name="T23" fmla="*/ 41 h 41"/>
                <a:gd name="T24" fmla="*/ 0 w 43"/>
                <a:gd name="T25" fmla="*/ 41 h 41"/>
                <a:gd name="T26" fmla="*/ 0 w 43"/>
                <a:gd name="T27" fmla="*/ 39 h 41"/>
                <a:gd name="T28" fmla="*/ 20 w 43"/>
                <a:gd name="T29" fmla="*/ 39 h 41"/>
                <a:gd name="T30" fmla="*/ 20 w 43"/>
                <a:gd name="T31" fmla="*/ 27 h 41"/>
                <a:gd name="T32" fmla="*/ 5 w 43"/>
                <a:gd name="T33" fmla="*/ 27 h 41"/>
                <a:gd name="T34" fmla="*/ 5 w 43"/>
                <a:gd name="T35" fmla="*/ 25 h 41"/>
                <a:gd name="T36" fmla="*/ 20 w 43"/>
                <a:gd name="T37" fmla="*/ 25 h 41"/>
                <a:gd name="T38" fmla="*/ 20 w 43"/>
                <a:gd name="T39" fmla="*/ 17 h 41"/>
                <a:gd name="T40" fmla="*/ 3 w 43"/>
                <a:gd name="T41" fmla="*/ 17 h 41"/>
                <a:gd name="T42" fmla="*/ 42 w 43"/>
                <a:gd name="T43" fmla="*/ 5 h 41"/>
                <a:gd name="T44" fmla="*/ 42 w 43"/>
                <a:gd name="T45" fmla="*/ 12 h 41"/>
                <a:gd name="T46" fmla="*/ 39 w 43"/>
                <a:gd name="T47" fmla="*/ 12 h 41"/>
                <a:gd name="T48" fmla="*/ 39 w 43"/>
                <a:gd name="T49" fmla="*/ 7 h 41"/>
                <a:gd name="T50" fmla="*/ 4 w 43"/>
                <a:gd name="T51" fmla="*/ 7 h 41"/>
                <a:gd name="T52" fmla="*/ 4 w 43"/>
                <a:gd name="T53" fmla="*/ 12 h 41"/>
                <a:gd name="T54" fmla="*/ 2 w 43"/>
                <a:gd name="T55" fmla="*/ 12 h 41"/>
                <a:gd name="T56" fmla="*/ 2 w 43"/>
                <a:gd name="T57" fmla="*/ 5 h 41"/>
                <a:gd name="T58" fmla="*/ 20 w 43"/>
                <a:gd name="T59" fmla="*/ 5 h 41"/>
                <a:gd name="T60" fmla="*/ 20 w 43"/>
                <a:gd name="T61" fmla="*/ 0 h 41"/>
                <a:gd name="T62" fmla="*/ 23 w 43"/>
                <a:gd name="T63" fmla="*/ 0 h 41"/>
                <a:gd name="T64" fmla="*/ 23 w 43"/>
                <a:gd name="T65" fmla="*/ 5 h 41"/>
                <a:gd name="T66" fmla="*/ 42 w 43"/>
                <a:gd name="T67" fmla="*/ 5 h 41"/>
                <a:gd name="T68" fmla="*/ 34 w 43"/>
                <a:gd name="T69" fmla="*/ 30 h 41"/>
                <a:gd name="T70" fmla="*/ 36 w 43"/>
                <a:gd name="T71" fmla="*/ 37 h 41"/>
                <a:gd name="T72" fmla="*/ 33 w 43"/>
                <a:gd name="T73" fmla="*/ 37 h 41"/>
                <a:gd name="T74" fmla="*/ 31 w 43"/>
                <a:gd name="T75" fmla="*/ 30 h 41"/>
                <a:gd name="T76" fmla="*/ 34 w 43"/>
                <a:gd name="T77" fmla="*/ 3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3" h="41">
                  <a:moveTo>
                    <a:pt x="3" y="17"/>
                  </a:moveTo>
                  <a:cubicBezTo>
                    <a:pt x="3" y="15"/>
                    <a:pt x="3" y="15"/>
                    <a:pt x="3" y="15"/>
                  </a:cubicBezTo>
                  <a:cubicBezTo>
                    <a:pt x="40" y="15"/>
                    <a:pt x="40" y="15"/>
                    <a:pt x="40" y="15"/>
                  </a:cubicBezTo>
                  <a:cubicBezTo>
                    <a:pt x="40" y="17"/>
                    <a:pt x="40" y="17"/>
                    <a:pt x="40" y="17"/>
                  </a:cubicBezTo>
                  <a:cubicBezTo>
                    <a:pt x="23" y="17"/>
                    <a:pt x="23" y="17"/>
                    <a:pt x="23" y="17"/>
                  </a:cubicBezTo>
                  <a:cubicBezTo>
                    <a:pt x="23" y="25"/>
                    <a:pt x="23" y="25"/>
                    <a:pt x="23" y="25"/>
                  </a:cubicBezTo>
                  <a:cubicBezTo>
                    <a:pt x="39" y="25"/>
                    <a:pt x="39" y="25"/>
                    <a:pt x="39" y="25"/>
                  </a:cubicBezTo>
                  <a:cubicBezTo>
                    <a:pt x="39" y="27"/>
                    <a:pt x="39" y="27"/>
                    <a:pt x="39" y="27"/>
                  </a:cubicBezTo>
                  <a:cubicBezTo>
                    <a:pt x="23" y="27"/>
                    <a:pt x="23" y="27"/>
                    <a:pt x="23" y="27"/>
                  </a:cubicBezTo>
                  <a:cubicBezTo>
                    <a:pt x="23" y="39"/>
                    <a:pt x="23" y="39"/>
                    <a:pt x="23" y="39"/>
                  </a:cubicBezTo>
                  <a:cubicBezTo>
                    <a:pt x="43" y="39"/>
                    <a:pt x="43" y="39"/>
                    <a:pt x="43" y="39"/>
                  </a:cubicBezTo>
                  <a:cubicBezTo>
                    <a:pt x="43" y="41"/>
                    <a:pt x="43" y="41"/>
                    <a:pt x="43" y="41"/>
                  </a:cubicBezTo>
                  <a:cubicBezTo>
                    <a:pt x="0" y="41"/>
                    <a:pt x="0" y="41"/>
                    <a:pt x="0" y="41"/>
                  </a:cubicBezTo>
                  <a:cubicBezTo>
                    <a:pt x="0" y="39"/>
                    <a:pt x="0" y="39"/>
                    <a:pt x="0" y="39"/>
                  </a:cubicBezTo>
                  <a:cubicBezTo>
                    <a:pt x="20" y="39"/>
                    <a:pt x="20" y="39"/>
                    <a:pt x="20" y="39"/>
                  </a:cubicBezTo>
                  <a:cubicBezTo>
                    <a:pt x="20" y="27"/>
                    <a:pt x="20" y="27"/>
                    <a:pt x="20" y="27"/>
                  </a:cubicBezTo>
                  <a:cubicBezTo>
                    <a:pt x="5" y="27"/>
                    <a:pt x="5" y="27"/>
                    <a:pt x="5" y="27"/>
                  </a:cubicBezTo>
                  <a:cubicBezTo>
                    <a:pt x="5" y="25"/>
                    <a:pt x="5" y="25"/>
                    <a:pt x="5" y="25"/>
                  </a:cubicBezTo>
                  <a:cubicBezTo>
                    <a:pt x="20" y="25"/>
                    <a:pt x="20" y="25"/>
                    <a:pt x="20" y="25"/>
                  </a:cubicBezTo>
                  <a:cubicBezTo>
                    <a:pt x="20" y="17"/>
                    <a:pt x="20" y="17"/>
                    <a:pt x="20" y="17"/>
                  </a:cubicBezTo>
                  <a:lnTo>
                    <a:pt x="3" y="17"/>
                  </a:lnTo>
                  <a:close/>
                  <a:moveTo>
                    <a:pt x="42" y="5"/>
                  </a:moveTo>
                  <a:cubicBezTo>
                    <a:pt x="42" y="12"/>
                    <a:pt x="42" y="12"/>
                    <a:pt x="42" y="12"/>
                  </a:cubicBezTo>
                  <a:cubicBezTo>
                    <a:pt x="39" y="12"/>
                    <a:pt x="39" y="12"/>
                    <a:pt x="39" y="12"/>
                  </a:cubicBezTo>
                  <a:cubicBezTo>
                    <a:pt x="39" y="7"/>
                    <a:pt x="39" y="7"/>
                    <a:pt x="39" y="7"/>
                  </a:cubicBezTo>
                  <a:cubicBezTo>
                    <a:pt x="4" y="7"/>
                    <a:pt x="4" y="7"/>
                    <a:pt x="4" y="7"/>
                  </a:cubicBezTo>
                  <a:cubicBezTo>
                    <a:pt x="4" y="12"/>
                    <a:pt x="4" y="12"/>
                    <a:pt x="4" y="12"/>
                  </a:cubicBezTo>
                  <a:cubicBezTo>
                    <a:pt x="2" y="12"/>
                    <a:pt x="2" y="12"/>
                    <a:pt x="2" y="12"/>
                  </a:cubicBezTo>
                  <a:cubicBezTo>
                    <a:pt x="2" y="5"/>
                    <a:pt x="2" y="5"/>
                    <a:pt x="2" y="5"/>
                  </a:cubicBezTo>
                  <a:cubicBezTo>
                    <a:pt x="20" y="5"/>
                    <a:pt x="20" y="5"/>
                    <a:pt x="20" y="5"/>
                  </a:cubicBezTo>
                  <a:cubicBezTo>
                    <a:pt x="20" y="0"/>
                    <a:pt x="20" y="0"/>
                    <a:pt x="20" y="0"/>
                  </a:cubicBezTo>
                  <a:cubicBezTo>
                    <a:pt x="23" y="0"/>
                    <a:pt x="23" y="0"/>
                    <a:pt x="23" y="0"/>
                  </a:cubicBezTo>
                  <a:cubicBezTo>
                    <a:pt x="23" y="5"/>
                    <a:pt x="23" y="5"/>
                    <a:pt x="23" y="5"/>
                  </a:cubicBezTo>
                  <a:lnTo>
                    <a:pt x="42" y="5"/>
                  </a:lnTo>
                  <a:close/>
                  <a:moveTo>
                    <a:pt x="34" y="30"/>
                  </a:moveTo>
                  <a:cubicBezTo>
                    <a:pt x="35" y="32"/>
                    <a:pt x="35" y="34"/>
                    <a:pt x="36" y="37"/>
                  </a:cubicBezTo>
                  <a:cubicBezTo>
                    <a:pt x="33" y="37"/>
                    <a:pt x="33" y="37"/>
                    <a:pt x="33" y="37"/>
                  </a:cubicBezTo>
                  <a:cubicBezTo>
                    <a:pt x="33" y="35"/>
                    <a:pt x="32" y="33"/>
                    <a:pt x="31" y="30"/>
                  </a:cubicBezTo>
                  <a:lnTo>
                    <a:pt x="34" y="30"/>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5" name="Freeform 205"/>
            <p:cNvSpPr/>
            <p:nvPr/>
          </p:nvSpPr>
          <p:spPr bwMode="auto">
            <a:xfrm>
              <a:off x="569006" y="1512887"/>
              <a:ext cx="55563" cy="168275"/>
            </a:xfrm>
            <a:custGeom>
              <a:avLst/>
              <a:gdLst>
                <a:gd name="T0" fmla="*/ 7 w 35"/>
                <a:gd name="T1" fmla="*/ 106 h 106"/>
                <a:gd name="T2" fmla="*/ 0 w 35"/>
                <a:gd name="T3" fmla="*/ 106 h 106"/>
                <a:gd name="T4" fmla="*/ 28 w 35"/>
                <a:gd name="T5" fmla="*/ 0 h 106"/>
                <a:gd name="T6" fmla="*/ 35 w 35"/>
                <a:gd name="T7" fmla="*/ 0 h 106"/>
                <a:gd name="T8" fmla="*/ 7 w 35"/>
                <a:gd name="T9" fmla="*/ 106 h 106"/>
              </a:gdLst>
              <a:ahLst/>
              <a:cxnLst>
                <a:cxn ang="0">
                  <a:pos x="T0" y="T1"/>
                </a:cxn>
                <a:cxn ang="0">
                  <a:pos x="T2" y="T3"/>
                </a:cxn>
                <a:cxn ang="0">
                  <a:pos x="T4" y="T5"/>
                </a:cxn>
                <a:cxn ang="0">
                  <a:pos x="T6" y="T7"/>
                </a:cxn>
                <a:cxn ang="0">
                  <a:pos x="T8" y="T9"/>
                </a:cxn>
              </a:cxnLst>
              <a:rect l="0" t="0" r="r" b="b"/>
              <a:pathLst>
                <a:path w="35" h="106">
                  <a:moveTo>
                    <a:pt x="7" y="106"/>
                  </a:moveTo>
                  <a:lnTo>
                    <a:pt x="0" y="106"/>
                  </a:lnTo>
                  <a:lnTo>
                    <a:pt x="28" y="0"/>
                  </a:lnTo>
                  <a:lnTo>
                    <a:pt x="35" y="0"/>
                  </a:lnTo>
                  <a:lnTo>
                    <a:pt x="7" y="106"/>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6" name="Freeform 206"/>
            <p:cNvSpPr>
              <a:spLocks noEditPoints="1"/>
            </p:cNvSpPr>
            <p:nvPr/>
          </p:nvSpPr>
          <p:spPr bwMode="auto">
            <a:xfrm>
              <a:off x="635681" y="1512887"/>
              <a:ext cx="158750" cy="157163"/>
            </a:xfrm>
            <a:custGeom>
              <a:avLst/>
              <a:gdLst>
                <a:gd name="T0" fmla="*/ 3 w 42"/>
                <a:gd name="T1" fmla="*/ 42 h 42"/>
                <a:gd name="T2" fmla="*/ 0 w 42"/>
                <a:gd name="T3" fmla="*/ 42 h 42"/>
                <a:gd name="T4" fmla="*/ 5 w 42"/>
                <a:gd name="T5" fmla="*/ 24 h 42"/>
                <a:gd name="T6" fmla="*/ 8 w 42"/>
                <a:gd name="T7" fmla="*/ 24 h 42"/>
                <a:gd name="T8" fmla="*/ 3 w 42"/>
                <a:gd name="T9" fmla="*/ 42 h 42"/>
                <a:gd name="T10" fmla="*/ 3 w 42"/>
                <a:gd name="T11" fmla="*/ 1 h 42"/>
                <a:gd name="T12" fmla="*/ 8 w 42"/>
                <a:gd name="T13" fmla="*/ 10 h 42"/>
                <a:gd name="T14" fmla="*/ 5 w 42"/>
                <a:gd name="T15" fmla="*/ 10 h 42"/>
                <a:gd name="T16" fmla="*/ 1 w 42"/>
                <a:gd name="T17" fmla="*/ 1 h 42"/>
                <a:gd name="T18" fmla="*/ 3 w 42"/>
                <a:gd name="T19" fmla="*/ 1 h 42"/>
                <a:gd name="T20" fmla="*/ 4 w 42"/>
                <a:gd name="T21" fmla="*/ 12 h 42"/>
                <a:gd name="T22" fmla="*/ 8 w 42"/>
                <a:gd name="T23" fmla="*/ 21 h 42"/>
                <a:gd name="T24" fmla="*/ 5 w 42"/>
                <a:gd name="T25" fmla="*/ 21 h 42"/>
                <a:gd name="T26" fmla="*/ 1 w 42"/>
                <a:gd name="T27" fmla="*/ 12 h 42"/>
                <a:gd name="T28" fmla="*/ 4 w 42"/>
                <a:gd name="T29" fmla="*/ 12 h 42"/>
                <a:gd name="T30" fmla="*/ 10 w 42"/>
                <a:gd name="T31" fmla="*/ 10 h 42"/>
                <a:gd name="T32" fmla="*/ 18 w 42"/>
                <a:gd name="T33" fmla="*/ 0 h 42"/>
                <a:gd name="T34" fmla="*/ 21 w 42"/>
                <a:gd name="T35" fmla="*/ 0 h 42"/>
                <a:gd name="T36" fmla="*/ 19 w 42"/>
                <a:gd name="T37" fmla="*/ 5 h 42"/>
                <a:gd name="T38" fmla="*/ 42 w 42"/>
                <a:gd name="T39" fmla="*/ 5 h 42"/>
                <a:gd name="T40" fmla="*/ 42 w 42"/>
                <a:gd name="T41" fmla="*/ 37 h 42"/>
                <a:gd name="T42" fmla="*/ 36 w 42"/>
                <a:gd name="T43" fmla="*/ 42 h 42"/>
                <a:gd name="T44" fmla="*/ 32 w 42"/>
                <a:gd name="T45" fmla="*/ 42 h 42"/>
                <a:gd name="T46" fmla="*/ 32 w 42"/>
                <a:gd name="T47" fmla="*/ 40 h 42"/>
                <a:gd name="T48" fmla="*/ 35 w 42"/>
                <a:gd name="T49" fmla="*/ 40 h 42"/>
                <a:gd name="T50" fmla="*/ 39 w 42"/>
                <a:gd name="T51" fmla="*/ 37 h 42"/>
                <a:gd name="T52" fmla="*/ 39 w 42"/>
                <a:gd name="T53" fmla="*/ 7 h 42"/>
                <a:gd name="T54" fmla="*/ 17 w 42"/>
                <a:gd name="T55" fmla="*/ 7 h 42"/>
                <a:gd name="T56" fmla="*/ 10 w 42"/>
                <a:gd name="T57" fmla="*/ 12 h 42"/>
                <a:gd name="T58" fmla="*/ 10 w 42"/>
                <a:gd name="T59" fmla="*/ 10 h 42"/>
                <a:gd name="T60" fmla="*/ 11 w 42"/>
                <a:gd name="T61" fmla="*/ 18 h 42"/>
                <a:gd name="T62" fmla="*/ 17 w 42"/>
                <a:gd name="T63" fmla="*/ 10 h 42"/>
                <a:gd name="T64" fmla="*/ 20 w 42"/>
                <a:gd name="T65" fmla="*/ 10 h 42"/>
                <a:gd name="T66" fmla="*/ 18 w 42"/>
                <a:gd name="T67" fmla="*/ 13 h 42"/>
                <a:gd name="T68" fmla="*/ 34 w 42"/>
                <a:gd name="T69" fmla="*/ 13 h 42"/>
                <a:gd name="T70" fmla="*/ 34 w 42"/>
                <a:gd name="T71" fmla="*/ 15 h 42"/>
                <a:gd name="T72" fmla="*/ 24 w 42"/>
                <a:gd name="T73" fmla="*/ 15 h 42"/>
                <a:gd name="T74" fmla="*/ 24 w 42"/>
                <a:gd name="T75" fmla="*/ 22 h 42"/>
                <a:gd name="T76" fmla="*/ 36 w 42"/>
                <a:gd name="T77" fmla="*/ 22 h 42"/>
                <a:gd name="T78" fmla="*/ 36 w 42"/>
                <a:gd name="T79" fmla="*/ 24 h 42"/>
                <a:gd name="T80" fmla="*/ 24 w 42"/>
                <a:gd name="T81" fmla="*/ 24 h 42"/>
                <a:gd name="T82" fmla="*/ 24 w 42"/>
                <a:gd name="T83" fmla="*/ 34 h 42"/>
                <a:gd name="T84" fmla="*/ 28 w 42"/>
                <a:gd name="T85" fmla="*/ 34 h 42"/>
                <a:gd name="T86" fmla="*/ 31 w 42"/>
                <a:gd name="T87" fmla="*/ 32 h 42"/>
                <a:gd name="T88" fmla="*/ 31 w 42"/>
                <a:gd name="T89" fmla="*/ 27 h 42"/>
                <a:gd name="T90" fmla="*/ 33 w 42"/>
                <a:gd name="T91" fmla="*/ 27 h 42"/>
                <a:gd name="T92" fmla="*/ 33 w 42"/>
                <a:gd name="T93" fmla="*/ 32 h 42"/>
                <a:gd name="T94" fmla="*/ 28 w 42"/>
                <a:gd name="T95" fmla="*/ 36 h 42"/>
                <a:gd name="T96" fmla="*/ 13 w 42"/>
                <a:gd name="T97" fmla="*/ 36 h 42"/>
                <a:gd name="T98" fmla="*/ 13 w 42"/>
                <a:gd name="T99" fmla="*/ 27 h 42"/>
                <a:gd name="T100" fmla="*/ 16 w 42"/>
                <a:gd name="T101" fmla="*/ 27 h 42"/>
                <a:gd name="T102" fmla="*/ 16 w 42"/>
                <a:gd name="T103" fmla="*/ 34 h 42"/>
                <a:gd name="T104" fmla="*/ 22 w 42"/>
                <a:gd name="T105" fmla="*/ 34 h 42"/>
                <a:gd name="T106" fmla="*/ 22 w 42"/>
                <a:gd name="T107" fmla="*/ 24 h 42"/>
                <a:gd name="T108" fmla="*/ 11 w 42"/>
                <a:gd name="T109" fmla="*/ 24 h 42"/>
                <a:gd name="T110" fmla="*/ 11 w 42"/>
                <a:gd name="T111" fmla="*/ 22 h 42"/>
                <a:gd name="T112" fmla="*/ 22 w 42"/>
                <a:gd name="T113" fmla="*/ 22 h 42"/>
                <a:gd name="T114" fmla="*/ 22 w 42"/>
                <a:gd name="T115" fmla="*/ 15 h 42"/>
                <a:gd name="T116" fmla="*/ 17 w 42"/>
                <a:gd name="T117" fmla="*/ 15 h 42"/>
                <a:gd name="T118" fmla="*/ 11 w 42"/>
                <a:gd name="T119" fmla="*/ 20 h 42"/>
                <a:gd name="T120" fmla="*/ 11 w 42"/>
                <a:gd name="T121" fmla="*/ 1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2" h="42">
                  <a:moveTo>
                    <a:pt x="3" y="42"/>
                  </a:moveTo>
                  <a:cubicBezTo>
                    <a:pt x="0" y="42"/>
                    <a:pt x="0" y="42"/>
                    <a:pt x="0" y="42"/>
                  </a:cubicBezTo>
                  <a:cubicBezTo>
                    <a:pt x="3" y="37"/>
                    <a:pt x="4" y="30"/>
                    <a:pt x="5" y="24"/>
                  </a:cubicBezTo>
                  <a:cubicBezTo>
                    <a:pt x="8" y="24"/>
                    <a:pt x="8" y="24"/>
                    <a:pt x="8" y="24"/>
                  </a:cubicBezTo>
                  <a:cubicBezTo>
                    <a:pt x="7" y="30"/>
                    <a:pt x="6" y="37"/>
                    <a:pt x="3" y="42"/>
                  </a:cubicBezTo>
                  <a:close/>
                  <a:moveTo>
                    <a:pt x="3" y="1"/>
                  </a:moveTo>
                  <a:cubicBezTo>
                    <a:pt x="5" y="4"/>
                    <a:pt x="6" y="7"/>
                    <a:pt x="8" y="10"/>
                  </a:cubicBezTo>
                  <a:cubicBezTo>
                    <a:pt x="5" y="10"/>
                    <a:pt x="5" y="10"/>
                    <a:pt x="5" y="10"/>
                  </a:cubicBezTo>
                  <a:cubicBezTo>
                    <a:pt x="4" y="7"/>
                    <a:pt x="2" y="4"/>
                    <a:pt x="1" y="1"/>
                  </a:cubicBezTo>
                  <a:lnTo>
                    <a:pt x="3" y="1"/>
                  </a:lnTo>
                  <a:close/>
                  <a:moveTo>
                    <a:pt x="4" y="12"/>
                  </a:moveTo>
                  <a:cubicBezTo>
                    <a:pt x="5" y="15"/>
                    <a:pt x="7" y="18"/>
                    <a:pt x="8" y="21"/>
                  </a:cubicBezTo>
                  <a:cubicBezTo>
                    <a:pt x="5" y="21"/>
                    <a:pt x="5" y="21"/>
                    <a:pt x="5" y="21"/>
                  </a:cubicBezTo>
                  <a:cubicBezTo>
                    <a:pt x="4" y="18"/>
                    <a:pt x="3" y="15"/>
                    <a:pt x="1" y="12"/>
                  </a:cubicBezTo>
                  <a:lnTo>
                    <a:pt x="4" y="12"/>
                  </a:lnTo>
                  <a:close/>
                  <a:moveTo>
                    <a:pt x="10" y="10"/>
                  </a:moveTo>
                  <a:cubicBezTo>
                    <a:pt x="15" y="8"/>
                    <a:pt x="17" y="4"/>
                    <a:pt x="18" y="0"/>
                  </a:cubicBezTo>
                  <a:cubicBezTo>
                    <a:pt x="21" y="0"/>
                    <a:pt x="21" y="0"/>
                    <a:pt x="21" y="0"/>
                  </a:cubicBezTo>
                  <a:cubicBezTo>
                    <a:pt x="20" y="2"/>
                    <a:pt x="20" y="4"/>
                    <a:pt x="19" y="5"/>
                  </a:cubicBezTo>
                  <a:cubicBezTo>
                    <a:pt x="42" y="5"/>
                    <a:pt x="42" y="5"/>
                    <a:pt x="42" y="5"/>
                  </a:cubicBezTo>
                  <a:cubicBezTo>
                    <a:pt x="42" y="37"/>
                    <a:pt x="42" y="37"/>
                    <a:pt x="42" y="37"/>
                  </a:cubicBezTo>
                  <a:cubicBezTo>
                    <a:pt x="42" y="41"/>
                    <a:pt x="40" y="42"/>
                    <a:pt x="36" y="42"/>
                  </a:cubicBezTo>
                  <a:cubicBezTo>
                    <a:pt x="32" y="42"/>
                    <a:pt x="32" y="42"/>
                    <a:pt x="32" y="42"/>
                  </a:cubicBezTo>
                  <a:cubicBezTo>
                    <a:pt x="32" y="40"/>
                    <a:pt x="32" y="40"/>
                    <a:pt x="32" y="40"/>
                  </a:cubicBezTo>
                  <a:cubicBezTo>
                    <a:pt x="35" y="40"/>
                    <a:pt x="35" y="40"/>
                    <a:pt x="35" y="40"/>
                  </a:cubicBezTo>
                  <a:cubicBezTo>
                    <a:pt x="38" y="40"/>
                    <a:pt x="39" y="39"/>
                    <a:pt x="39" y="37"/>
                  </a:cubicBezTo>
                  <a:cubicBezTo>
                    <a:pt x="39" y="7"/>
                    <a:pt x="39" y="7"/>
                    <a:pt x="39" y="7"/>
                  </a:cubicBezTo>
                  <a:cubicBezTo>
                    <a:pt x="17" y="7"/>
                    <a:pt x="17" y="7"/>
                    <a:pt x="17" y="7"/>
                  </a:cubicBezTo>
                  <a:cubicBezTo>
                    <a:pt x="16" y="9"/>
                    <a:pt x="14" y="11"/>
                    <a:pt x="10" y="12"/>
                  </a:cubicBezTo>
                  <a:lnTo>
                    <a:pt x="10" y="10"/>
                  </a:lnTo>
                  <a:close/>
                  <a:moveTo>
                    <a:pt x="11" y="18"/>
                  </a:moveTo>
                  <a:cubicBezTo>
                    <a:pt x="14" y="16"/>
                    <a:pt x="16" y="13"/>
                    <a:pt x="17" y="10"/>
                  </a:cubicBezTo>
                  <a:cubicBezTo>
                    <a:pt x="20" y="10"/>
                    <a:pt x="20" y="10"/>
                    <a:pt x="20" y="10"/>
                  </a:cubicBezTo>
                  <a:cubicBezTo>
                    <a:pt x="19" y="11"/>
                    <a:pt x="19" y="12"/>
                    <a:pt x="18" y="13"/>
                  </a:cubicBezTo>
                  <a:cubicBezTo>
                    <a:pt x="34" y="13"/>
                    <a:pt x="34" y="13"/>
                    <a:pt x="34" y="13"/>
                  </a:cubicBezTo>
                  <a:cubicBezTo>
                    <a:pt x="34" y="15"/>
                    <a:pt x="34" y="15"/>
                    <a:pt x="34" y="15"/>
                  </a:cubicBezTo>
                  <a:cubicBezTo>
                    <a:pt x="24" y="15"/>
                    <a:pt x="24" y="15"/>
                    <a:pt x="24" y="15"/>
                  </a:cubicBezTo>
                  <a:cubicBezTo>
                    <a:pt x="24" y="22"/>
                    <a:pt x="24" y="22"/>
                    <a:pt x="24" y="22"/>
                  </a:cubicBezTo>
                  <a:cubicBezTo>
                    <a:pt x="36" y="22"/>
                    <a:pt x="36" y="22"/>
                    <a:pt x="36" y="22"/>
                  </a:cubicBezTo>
                  <a:cubicBezTo>
                    <a:pt x="36" y="24"/>
                    <a:pt x="36" y="24"/>
                    <a:pt x="36" y="24"/>
                  </a:cubicBezTo>
                  <a:cubicBezTo>
                    <a:pt x="24" y="24"/>
                    <a:pt x="24" y="24"/>
                    <a:pt x="24" y="24"/>
                  </a:cubicBezTo>
                  <a:cubicBezTo>
                    <a:pt x="24" y="34"/>
                    <a:pt x="24" y="34"/>
                    <a:pt x="24" y="34"/>
                  </a:cubicBezTo>
                  <a:cubicBezTo>
                    <a:pt x="28" y="34"/>
                    <a:pt x="28" y="34"/>
                    <a:pt x="28" y="34"/>
                  </a:cubicBezTo>
                  <a:cubicBezTo>
                    <a:pt x="30" y="35"/>
                    <a:pt x="31" y="34"/>
                    <a:pt x="31" y="32"/>
                  </a:cubicBezTo>
                  <a:cubicBezTo>
                    <a:pt x="31" y="27"/>
                    <a:pt x="31" y="27"/>
                    <a:pt x="31" y="27"/>
                  </a:cubicBezTo>
                  <a:cubicBezTo>
                    <a:pt x="33" y="27"/>
                    <a:pt x="33" y="27"/>
                    <a:pt x="33" y="27"/>
                  </a:cubicBezTo>
                  <a:cubicBezTo>
                    <a:pt x="33" y="32"/>
                    <a:pt x="33" y="32"/>
                    <a:pt x="33" y="32"/>
                  </a:cubicBezTo>
                  <a:cubicBezTo>
                    <a:pt x="33" y="35"/>
                    <a:pt x="32" y="36"/>
                    <a:pt x="28" y="36"/>
                  </a:cubicBezTo>
                  <a:cubicBezTo>
                    <a:pt x="13" y="36"/>
                    <a:pt x="13" y="36"/>
                    <a:pt x="13" y="36"/>
                  </a:cubicBezTo>
                  <a:cubicBezTo>
                    <a:pt x="13" y="27"/>
                    <a:pt x="13" y="27"/>
                    <a:pt x="13" y="27"/>
                  </a:cubicBezTo>
                  <a:cubicBezTo>
                    <a:pt x="16" y="27"/>
                    <a:pt x="16" y="27"/>
                    <a:pt x="16" y="27"/>
                  </a:cubicBezTo>
                  <a:cubicBezTo>
                    <a:pt x="16" y="34"/>
                    <a:pt x="16" y="34"/>
                    <a:pt x="16" y="34"/>
                  </a:cubicBezTo>
                  <a:cubicBezTo>
                    <a:pt x="22" y="34"/>
                    <a:pt x="22" y="34"/>
                    <a:pt x="22" y="34"/>
                  </a:cubicBezTo>
                  <a:cubicBezTo>
                    <a:pt x="22" y="24"/>
                    <a:pt x="22" y="24"/>
                    <a:pt x="22" y="24"/>
                  </a:cubicBezTo>
                  <a:cubicBezTo>
                    <a:pt x="11" y="24"/>
                    <a:pt x="11" y="24"/>
                    <a:pt x="11" y="24"/>
                  </a:cubicBezTo>
                  <a:cubicBezTo>
                    <a:pt x="11" y="22"/>
                    <a:pt x="11" y="22"/>
                    <a:pt x="11" y="22"/>
                  </a:cubicBezTo>
                  <a:cubicBezTo>
                    <a:pt x="22" y="22"/>
                    <a:pt x="22" y="22"/>
                    <a:pt x="22" y="22"/>
                  </a:cubicBezTo>
                  <a:cubicBezTo>
                    <a:pt x="22" y="15"/>
                    <a:pt x="22" y="15"/>
                    <a:pt x="22" y="15"/>
                  </a:cubicBezTo>
                  <a:cubicBezTo>
                    <a:pt x="17" y="15"/>
                    <a:pt x="17" y="15"/>
                    <a:pt x="17" y="15"/>
                  </a:cubicBezTo>
                  <a:cubicBezTo>
                    <a:pt x="16" y="17"/>
                    <a:pt x="14" y="19"/>
                    <a:pt x="11" y="20"/>
                  </a:cubicBezTo>
                  <a:lnTo>
                    <a:pt x="11" y="18"/>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7" name="Freeform 207"/>
            <p:cNvSpPr/>
            <p:nvPr/>
          </p:nvSpPr>
          <p:spPr bwMode="auto">
            <a:xfrm>
              <a:off x="816656" y="1524000"/>
              <a:ext cx="161925" cy="150813"/>
            </a:xfrm>
            <a:custGeom>
              <a:avLst/>
              <a:gdLst>
                <a:gd name="T0" fmla="*/ 3 w 43"/>
                <a:gd name="T1" fmla="*/ 2 h 40"/>
                <a:gd name="T2" fmla="*/ 3 w 43"/>
                <a:gd name="T3" fmla="*/ 0 h 40"/>
                <a:gd name="T4" fmla="*/ 41 w 43"/>
                <a:gd name="T5" fmla="*/ 0 h 40"/>
                <a:gd name="T6" fmla="*/ 41 w 43"/>
                <a:gd name="T7" fmla="*/ 2 h 40"/>
                <a:gd name="T8" fmla="*/ 23 w 43"/>
                <a:gd name="T9" fmla="*/ 2 h 40"/>
                <a:gd name="T10" fmla="*/ 23 w 43"/>
                <a:gd name="T11" fmla="*/ 13 h 40"/>
                <a:gd name="T12" fmla="*/ 23 w 43"/>
                <a:gd name="T13" fmla="*/ 14 h 40"/>
                <a:gd name="T14" fmla="*/ 43 w 43"/>
                <a:gd name="T15" fmla="*/ 14 h 40"/>
                <a:gd name="T16" fmla="*/ 43 w 43"/>
                <a:gd name="T17" fmla="*/ 16 h 40"/>
                <a:gd name="T18" fmla="*/ 23 w 43"/>
                <a:gd name="T19" fmla="*/ 16 h 40"/>
                <a:gd name="T20" fmla="*/ 43 w 43"/>
                <a:gd name="T21" fmla="*/ 38 h 40"/>
                <a:gd name="T22" fmla="*/ 43 w 43"/>
                <a:gd name="T23" fmla="*/ 40 h 40"/>
                <a:gd name="T24" fmla="*/ 22 w 43"/>
                <a:gd name="T25" fmla="*/ 23 h 40"/>
                <a:gd name="T26" fmla="*/ 0 w 43"/>
                <a:gd name="T27" fmla="*/ 40 h 40"/>
                <a:gd name="T28" fmla="*/ 0 w 43"/>
                <a:gd name="T29" fmla="*/ 38 h 40"/>
                <a:gd name="T30" fmla="*/ 20 w 43"/>
                <a:gd name="T31" fmla="*/ 16 h 40"/>
                <a:gd name="T32" fmla="*/ 0 w 43"/>
                <a:gd name="T33" fmla="*/ 16 h 40"/>
                <a:gd name="T34" fmla="*/ 0 w 43"/>
                <a:gd name="T35" fmla="*/ 14 h 40"/>
                <a:gd name="T36" fmla="*/ 20 w 43"/>
                <a:gd name="T37" fmla="*/ 14 h 40"/>
                <a:gd name="T38" fmla="*/ 20 w 43"/>
                <a:gd name="T39" fmla="*/ 13 h 40"/>
                <a:gd name="T40" fmla="*/ 20 w 43"/>
                <a:gd name="T41" fmla="*/ 2 h 40"/>
                <a:gd name="T42" fmla="*/ 3 w 43"/>
                <a:gd name="T4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 h="40">
                  <a:moveTo>
                    <a:pt x="3" y="2"/>
                  </a:moveTo>
                  <a:cubicBezTo>
                    <a:pt x="3" y="0"/>
                    <a:pt x="3" y="0"/>
                    <a:pt x="3" y="0"/>
                  </a:cubicBezTo>
                  <a:cubicBezTo>
                    <a:pt x="41" y="0"/>
                    <a:pt x="41" y="0"/>
                    <a:pt x="41" y="0"/>
                  </a:cubicBezTo>
                  <a:cubicBezTo>
                    <a:pt x="41" y="2"/>
                    <a:pt x="41" y="2"/>
                    <a:pt x="41" y="2"/>
                  </a:cubicBezTo>
                  <a:cubicBezTo>
                    <a:pt x="23" y="2"/>
                    <a:pt x="23" y="2"/>
                    <a:pt x="23" y="2"/>
                  </a:cubicBezTo>
                  <a:cubicBezTo>
                    <a:pt x="23" y="13"/>
                    <a:pt x="23" y="13"/>
                    <a:pt x="23" y="13"/>
                  </a:cubicBezTo>
                  <a:cubicBezTo>
                    <a:pt x="23" y="14"/>
                    <a:pt x="23" y="14"/>
                    <a:pt x="23" y="14"/>
                  </a:cubicBezTo>
                  <a:cubicBezTo>
                    <a:pt x="43" y="14"/>
                    <a:pt x="43" y="14"/>
                    <a:pt x="43" y="14"/>
                  </a:cubicBezTo>
                  <a:cubicBezTo>
                    <a:pt x="43" y="16"/>
                    <a:pt x="43" y="16"/>
                    <a:pt x="43" y="16"/>
                  </a:cubicBezTo>
                  <a:cubicBezTo>
                    <a:pt x="23" y="16"/>
                    <a:pt x="23" y="16"/>
                    <a:pt x="23" y="16"/>
                  </a:cubicBezTo>
                  <a:cubicBezTo>
                    <a:pt x="24" y="26"/>
                    <a:pt x="31" y="33"/>
                    <a:pt x="43" y="38"/>
                  </a:cubicBezTo>
                  <a:cubicBezTo>
                    <a:pt x="43" y="40"/>
                    <a:pt x="43" y="40"/>
                    <a:pt x="43" y="40"/>
                  </a:cubicBezTo>
                  <a:cubicBezTo>
                    <a:pt x="32" y="36"/>
                    <a:pt x="25" y="30"/>
                    <a:pt x="22" y="23"/>
                  </a:cubicBezTo>
                  <a:cubicBezTo>
                    <a:pt x="19" y="30"/>
                    <a:pt x="12" y="36"/>
                    <a:pt x="0" y="40"/>
                  </a:cubicBezTo>
                  <a:cubicBezTo>
                    <a:pt x="0" y="38"/>
                    <a:pt x="0" y="38"/>
                    <a:pt x="0" y="38"/>
                  </a:cubicBezTo>
                  <a:cubicBezTo>
                    <a:pt x="13" y="32"/>
                    <a:pt x="20" y="25"/>
                    <a:pt x="20" y="16"/>
                  </a:cubicBezTo>
                  <a:cubicBezTo>
                    <a:pt x="0" y="16"/>
                    <a:pt x="0" y="16"/>
                    <a:pt x="0" y="16"/>
                  </a:cubicBezTo>
                  <a:cubicBezTo>
                    <a:pt x="0" y="14"/>
                    <a:pt x="0" y="14"/>
                    <a:pt x="0" y="14"/>
                  </a:cubicBezTo>
                  <a:cubicBezTo>
                    <a:pt x="20" y="14"/>
                    <a:pt x="20" y="14"/>
                    <a:pt x="20" y="14"/>
                  </a:cubicBezTo>
                  <a:cubicBezTo>
                    <a:pt x="20" y="13"/>
                    <a:pt x="20" y="13"/>
                    <a:pt x="20" y="13"/>
                  </a:cubicBezTo>
                  <a:cubicBezTo>
                    <a:pt x="20" y="2"/>
                    <a:pt x="20" y="2"/>
                    <a:pt x="20" y="2"/>
                  </a:cubicBezTo>
                  <a:lnTo>
                    <a:pt x="3" y="2"/>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8" name="Freeform 208"/>
            <p:cNvSpPr>
              <a:spLocks noEditPoints="1"/>
            </p:cNvSpPr>
            <p:nvPr/>
          </p:nvSpPr>
          <p:spPr bwMode="auto">
            <a:xfrm>
              <a:off x="997631" y="1527175"/>
              <a:ext cx="160338" cy="147638"/>
            </a:xfrm>
            <a:custGeom>
              <a:avLst/>
              <a:gdLst>
                <a:gd name="T0" fmla="*/ 18 w 43"/>
                <a:gd name="T1" fmla="*/ 39 h 39"/>
                <a:gd name="T2" fmla="*/ 18 w 43"/>
                <a:gd name="T3" fmla="*/ 2 h 39"/>
                <a:gd name="T4" fmla="*/ 0 w 43"/>
                <a:gd name="T5" fmla="*/ 2 h 39"/>
                <a:gd name="T6" fmla="*/ 0 w 43"/>
                <a:gd name="T7" fmla="*/ 0 h 39"/>
                <a:gd name="T8" fmla="*/ 43 w 43"/>
                <a:gd name="T9" fmla="*/ 0 h 39"/>
                <a:gd name="T10" fmla="*/ 43 w 43"/>
                <a:gd name="T11" fmla="*/ 2 h 39"/>
                <a:gd name="T12" fmla="*/ 22 w 43"/>
                <a:gd name="T13" fmla="*/ 2 h 39"/>
                <a:gd name="T14" fmla="*/ 22 w 43"/>
                <a:gd name="T15" fmla="*/ 39 h 39"/>
                <a:gd name="T16" fmla="*/ 18 w 43"/>
                <a:gd name="T17" fmla="*/ 39 h 39"/>
                <a:gd name="T18" fmla="*/ 24 w 43"/>
                <a:gd name="T19" fmla="*/ 12 h 39"/>
                <a:gd name="T20" fmla="*/ 40 w 43"/>
                <a:gd name="T21" fmla="*/ 19 h 39"/>
                <a:gd name="T22" fmla="*/ 40 w 43"/>
                <a:gd name="T23" fmla="*/ 23 h 39"/>
                <a:gd name="T24" fmla="*/ 24 w 43"/>
                <a:gd name="T25" fmla="*/ 14 h 39"/>
                <a:gd name="T26" fmla="*/ 24 w 43"/>
                <a:gd name="T27" fmla="*/ 1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 h="39">
                  <a:moveTo>
                    <a:pt x="18" y="39"/>
                  </a:moveTo>
                  <a:cubicBezTo>
                    <a:pt x="18" y="2"/>
                    <a:pt x="18" y="2"/>
                    <a:pt x="18" y="2"/>
                  </a:cubicBezTo>
                  <a:cubicBezTo>
                    <a:pt x="0" y="2"/>
                    <a:pt x="0" y="2"/>
                    <a:pt x="0" y="2"/>
                  </a:cubicBezTo>
                  <a:cubicBezTo>
                    <a:pt x="0" y="0"/>
                    <a:pt x="0" y="0"/>
                    <a:pt x="0" y="0"/>
                  </a:cubicBezTo>
                  <a:cubicBezTo>
                    <a:pt x="43" y="0"/>
                    <a:pt x="43" y="0"/>
                    <a:pt x="43" y="0"/>
                  </a:cubicBezTo>
                  <a:cubicBezTo>
                    <a:pt x="43" y="2"/>
                    <a:pt x="43" y="2"/>
                    <a:pt x="43" y="2"/>
                  </a:cubicBezTo>
                  <a:cubicBezTo>
                    <a:pt x="22" y="2"/>
                    <a:pt x="22" y="2"/>
                    <a:pt x="22" y="2"/>
                  </a:cubicBezTo>
                  <a:cubicBezTo>
                    <a:pt x="22" y="39"/>
                    <a:pt x="22" y="39"/>
                    <a:pt x="22" y="39"/>
                  </a:cubicBezTo>
                  <a:lnTo>
                    <a:pt x="18" y="39"/>
                  </a:lnTo>
                  <a:close/>
                  <a:moveTo>
                    <a:pt x="24" y="12"/>
                  </a:moveTo>
                  <a:cubicBezTo>
                    <a:pt x="30" y="14"/>
                    <a:pt x="35" y="16"/>
                    <a:pt x="40" y="19"/>
                  </a:cubicBezTo>
                  <a:cubicBezTo>
                    <a:pt x="40" y="23"/>
                    <a:pt x="40" y="23"/>
                    <a:pt x="40" y="23"/>
                  </a:cubicBezTo>
                  <a:cubicBezTo>
                    <a:pt x="35" y="19"/>
                    <a:pt x="30" y="16"/>
                    <a:pt x="24" y="14"/>
                  </a:cubicBezTo>
                  <a:lnTo>
                    <a:pt x="24" y="12"/>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241" name="组合 240"/>
          <p:cNvGrpSpPr/>
          <p:nvPr/>
        </p:nvGrpSpPr>
        <p:grpSpPr>
          <a:xfrm>
            <a:off x="1465543" y="2881948"/>
            <a:ext cx="638102" cy="145607"/>
            <a:chOff x="1407206" y="1512887"/>
            <a:chExt cx="709612" cy="161925"/>
          </a:xfrm>
        </p:grpSpPr>
        <p:sp>
          <p:nvSpPr>
            <p:cNvPr id="209" name="Freeform 209"/>
            <p:cNvSpPr>
              <a:spLocks noEditPoints="1"/>
            </p:cNvSpPr>
            <p:nvPr/>
          </p:nvSpPr>
          <p:spPr bwMode="auto">
            <a:xfrm>
              <a:off x="1407206" y="1512887"/>
              <a:ext cx="168275" cy="161925"/>
            </a:xfrm>
            <a:custGeom>
              <a:avLst/>
              <a:gdLst>
                <a:gd name="T0" fmla="*/ 0 w 45"/>
                <a:gd name="T1" fmla="*/ 39 h 43"/>
                <a:gd name="T2" fmla="*/ 8 w 45"/>
                <a:gd name="T3" fmla="*/ 28 h 43"/>
                <a:gd name="T4" fmla="*/ 20 w 45"/>
                <a:gd name="T5" fmla="*/ 9 h 43"/>
                <a:gd name="T6" fmla="*/ 24 w 45"/>
                <a:gd name="T7" fmla="*/ 16 h 43"/>
                <a:gd name="T8" fmla="*/ 14 w 45"/>
                <a:gd name="T9" fmla="*/ 18 h 43"/>
                <a:gd name="T10" fmla="*/ 23 w 45"/>
                <a:gd name="T11" fmla="*/ 24 h 43"/>
                <a:gd name="T12" fmla="*/ 14 w 45"/>
                <a:gd name="T13" fmla="*/ 26 h 43"/>
                <a:gd name="T14" fmla="*/ 9 w 45"/>
                <a:gd name="T15" fmla="*/ 42 h 43"/>
                <a:gd name="T16" fmla="*/ 6 w 45"/>
                <a:gd name="T17" fmla="*/ 40 h 43"/>
                <a:gd name="T18" fmla="*/ 11 w 45"/>
                <a:gd name="T19" fmla="*/ 38 h 43"/>
                <a:gd name="T20" fmla="*/ 2 w 45"/>
                <a:gd name="T21" fmla="*/ 26 h 43"/>
                <a:gd name="T22" fmla="*/ 11 w 45"/>
                <a:gd name="T23" fmla="*/ 24 h 43"/>
                <a:gd name="T24" fmla="*/ 1 w 45"/>
                <a:gd name="T25" fmla="*/ 18 h 43"/>
                <a:gd name="T26" fmla="*/ 6 w 45"/>
                <a:gd name="T27" fmla="*/ 16 h 43"/>
                <a:gd name="T28" fmla="*/ 7 w 45"/>
                <a:gd name="T29" fmla="*/ 9 h 43"/>
                <a:gd name="T30" fmla="*/ 16 w 45"/>
                <a:gd name="T31" fmla="*/ 16 h 43"/>
                <a:gd name="T32" fmla="*/ 20 w 45"/>
                <a:gd name="T33" fmla="*/ 9 h 43"/>
                <a:gd name="T34" fmla="*/ 2 w 45"/>
                <a:gd name="T35" fmla="*/ 4 h 43"/>
                <a:gd name="T36" fmla="*/ 11 w 45"/>
                <a:gd name="T37" fmla="*/ 0 h 43"/>
                <a:gd name="T38" fmla="*/ 14 w 45"/>
                <a:gd name="T39" fmla="*/ 4 h 43"/>
                <a:gd name="T40" fmla="*/ 23 w 45"/>
                <a:gd name="T41" fmla="*/ 6 h 43"/>
                <a:gd name="T42" fmla="*/ 35 w 45"/>
                <a:gd name="T43" fmla="*/ 3 h 43"/>
                <a:gd name="T44" fmla="*/ 44 w 45"/>
                <a:gd name="T45" fmla="*/ 4 h 43"/>
                <a:gd name="T46" fmla="*/ 29 w 45"/>
                <a:gd name="T47" fmla="*/ 5 h 43"/>
                <a:gd name="T48" fmla="*/ 45 w 45"/>
                <a:gd name="T49" fmla="*/ 14 h 43"/>
                <a:gd name="T50" fmla="*/ 39 w 45"/>
                <a:gd name="T51" fmla="*/ 16 h 43"/>
                <a:gd name="T52" fmla="*/ 36 w 45"/>
                <a:gd name="T53" fmla="*/ 43 h 43"/>
                <a:gd name="T54" fmla="*/ 29 w 45"/>
                <a:gd name="T55" fmla="*/ 16 h 43"/>
                <a:gd name="T56" fmla="*/ 23 w 45"/>
                <a:gd name="T57" fmla="*/ 43 h 43"/>
                <a:gd name="T58" fmla="*/ 24 w 45"/>
                <a:gd name="T59" fmla="*/ 40 h 43"/>
                <a:gd name="T60" fmla="*/ 20 w 45"/>
                <a:gd name="T61" fmla="*/ 28 h 43"/>
                <a:gd name="T62" fmla="*/ 24 w 45"/>
                <a:gd name="T63" fmla="*/ 40 h 43"/>
                <a:gd name="T64" fmla="*/ 26 w 45"/>
                <a:gd name="T65" fmla="*/ 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5" h="43">
                  <a:moveTo>
                    <a:pt x="0" y="40"/>
                  </a:moveTo>
                  <a:cubicBezTo>
                    <a:pt x="0" y="39"/>
                    <a:pt x="0" y="39"/>
                    <a:pt x="0" y="39"/>
                  </a:cubicBezTo>
                  <a:cubicBezTo>
                    <a:pt x="3" y="36"/>
                    <a:pt x="5" y="33"/>
                    <a:pt x="5" y="28"/>
                  </a:cubicBezTo>
                  <a:cubicBezTo>
                    <a:pt x="8" y="28"/>
                    <a:pt x="8" y="28"/>
                    <a:pt x="8" y="28"/>
                  </a:cubicBezTo>
                  <a:cubicBezTo>
                    <a:pt x="7" y="34"/>
                    <a:pt x="5" y="38"/>
                    <a:pt x="0" y="40"/>
                  </a:cubicBezTo>
                  <a:close/>
                  <a:moveTo>
                    <a:pt x="20" y="9"/>
                  </a:moveTo>
                  <a:cubicBezTo>
                    <a:pt x="20" y="11"/>
                    <a:pt x="19" y="13"/>
                    <a:pt x="18" y="16"/>
                  </a:cubicBezTo>
                  <a:cubicBezTo>
                    <a:pt x="24" y="16"/>
                    <a:pt x="24" y="16"/>
                    <a:pt x="24" y="16"/>
                  </a:cubicBezTo>
                  <a:cubicBezTo>
                    <a:pt x="24" y="18"/>
                    <a:pt x="24" y="18"/>
                    <a:pt x="24" y="18"/>
                  </a:cubicBezTo>
                  <a:cubicBezTo>
                    <a:pt x="14" y="18"/>
                    <a:pt x="14" y="18"/>
                    <a:pt x="14" y="18"/>
                  </a:cubicBezTo>
                  <a:cubicBezTo>
                    <a:pt x="14" y="24"/>
                    <a:pt x="14" y="24"/>
                    <a:pt x="14" y="24"/>
                  </a:cubicBezTo>
                  <a:cubicBezTo>
                    <a:pt x="23" y="24"/>
                    <a:pt x="23" y="24"/>
                    <a:pt x="23" y="24"/>
                  </a:cubicBezTo>
                  <a:cubicBezTo>
                    <a:pt x="23" y="26"/>
                    <a:pt x="23" y="26"/>
                    <a:pt x="23" y="26"/>
                  </a:cubicBezTo>
                  <a:cubicBezTo>
                    <a:pt x="14" y="26"/>
                    <a:pt x="14" y="26"/>
                    <a:pt x="14" y="26"/>
                  </a:cubicBezTo>
                  <a:cubicBezTo>
                    <a:pt x="14" y="37"/>
                    <a:pt x="14" y="37"/>
                    <a:pt x="14" y="37"/>
                  </a:cubicBezTo>
                  <a:cubicBezTo>
                    <a:pt x="14" y="41"/>
                    <a:pt x="12" y="43"/>
                    <a:pt x="9" y="42"/>
                  </a:cubicBezTo>
                  <a:cubicBezTo>
                    <a:pt x="6" y="42"/>
                    <a:pt x="6" y="42"/>
                    <a:pt x="6" y="42"/>
                  </a:cubicBezTo>
                  <a:cubicBezTo>
                    <a:pt x="6" y="40"/>
                    <a:pt x="6" y="40"/>
                    <a:pt x="6" y="40"/>
                  </a:cubicBezTo>
                  <a:cubicBezTo>
                    <a:pt x="8" y="40"/>
                    <a:pt x="8" y="40"/>
                    <a:pt x="8" y="40"/>
                  </a:cubicBezTo>
                  <a:cubicBezTo>
                    <a:pt x="10" y="40"/>
                    <a:pt x="11" y="39"/>
                    <a:pt x="11" y="38"/>
                  </a:cubicBezTo>
                  <a:cubicBezTo>
                    <a:pt x="11" y="26"/>
                    <a:pt x="11" y="26"/>
                    <a:pt x="11" y="26"/>
                  </a:cubicBezTo>
                  <a:cubicBezTo>
                    <a:pt x="2" y="26"/>
                    <a:pt x="2" y="26"/>
                    <a:pt x="2" y="26"/>
                  </a:cubicBezTo>
                  <a:cubicBezTo>
                    <a:pt x="2" y="24"/>
                    <a:pt x="2" y="24"/>
                    <a:pt x="2" y="24"/>
                  </a:cubicBezTo>
                  <a:cubicBezTo>
                    <a:pt x="11" y="24"/>
                    <a:pt x="11" y="24"/>
                    <a:pt x="11" y="24"/>
                  </a:cubicBezTo>
                  <a:cubicBezTo>
                    <a:pt x="11" y="18"/>
                    <a:pt x="11" y="18"/>
                    <a:pt x="11" y="18"/>
                  </a:cubicBezTo>
                  <a:cubicBezTo>
                    <a:pt x="1" y="18"/>
                    <a:pt x="1" y="18"/>
                    <a:pt x="1" y="18"/>
                  </a:cubicBezTo>
                  <a:cubicBezTo>
                    <a:pt x="1" y="16"/>
                    <a:pt x="1" y="16"/>
                    <a:pt x="1" y="16"/>
                  </a:cubicBezTo>
                  <a:cubicBezTo>
                    <a:pt x="6" y="16"/>
                    <a:pt x="6" y="16"/>
                    <a:pt x="6" y="16"/>
                  </a:cubicBezTo>
                  <a:cubicBezTo>
                    <a:pt x="6" y="13"/>
                    <a:pt x="5" y="11"/>
                    <a:pt x="5" y="9"/>
                  </a:cubicBezTo>
                  <a:cubicBezTo>
                    <a:pt x="7" y="9"/>
                    <a:pt x="7" y="9"/>
                    <a:pt x="7" y="9"/>
                  </a:cubicBezTo>
                  <a:cubicBezTo>
                    <a:pt x="8" y="11"/>
                    <a:pt x="8" y="13"/>
                    <a:pt x="9" y="16"/>
                  </a:cubicBezTo>
                  <a:cubicBezTo>
                    <a:pt x="16" y="16"/>
                    <a:pt x="16" y="16"/>
                    <a:pt x="16" y="16"/>
                  </a:cubicBezTo>
                  <a:cubicBezTo>
                    <a:pt x="17" y="13"/>
                    <a:pt x="17" y="11"/>
                    <a:pt x="18" y="9"/>
                  </a:cubicBezTo>
                  <a:lnTo>
                    <a:pt x="20" y="9"/>
                  </a:lnTo>
                  <a:close/>
                  <a:moveTo>
                    <a:pt x="2" y="6"/>
                  </a:moveTo>
                  <a:cubicBezTo>
                    <a:pt x="2" y="4"/>
                    <a:pt x="2" y="4"/>
                    <a:pt x="2" y="4"/>
                  </a:cubicBezTo>
                  <a:cubicBezTo>
                    <a:pt x="11" y="4"/>
                    <a:pt x="11" y="4"/>
                    <a:pt x="11" y="4"/>
                  </a:cubicBezTo>
                  <a:cubicBezTo>
                    <a:pt x="11" y="0"/>
                    <a:pt x="11" y="0"/>
                    <a:pt x="11" y="0"/>
                  </a:cubicBezTo>
                  <a:cubicBezTo>
                    <a:pt x="14" y="0"/>
                    <a:pt x="14" y="0"/>
                    <a:pt x="14" y="0"/>
                  </a:cubicBezTo>
                  <a:cubicBezTo>
                    <a:pt x="14" y="4"/>
                    <a:pt x="14" y="4"/>
                    <a:pt x="14" y="4"/>
                  </a:cubicBezTo>
                  <a:cubicBezTo>
                    <a:pt x="23" y="4"/>
                    <a:pt x="23" y="4"/>
                    <a:pt x="23" y="4"/>
                  </a:cubicBezTo>
                  <a:cubicBezTo>
                    <a:pt x="23" y="6"/>
                    <a:pt x="23" y="6"/>
                    <a:pt x="23" y="6"/>
                  </a:cubicBezTo>
                  <a:lnTo>
                    <a:pt x="2" y="6"/>
                  </a:lnTo>
                  <a:close/>
                  <a:moveTo>
                    <a:pt x="35" y="3"/>
                  </a:moveTo>
                  <a:cubicBezTo>
                    <a:pt x="38" y="3"/>
                    <a:pt x="41" y="3"/>
                    <a:pt x="44" y="1"/>
                  </a:cubicBezTo>
                  <a:cubicBezTo>
                    <a:pt x="44" y="4"/>
                    <a:pt x="44" y="4"/>
                    <a:pt x="44" y="4"/>
                  </a:cubicBezTo>
                  <a:cubicBezTo>
                    <a:pt x="42" y="5"/>
                    <a:pt x="39" y="5"/>
                    <a:pt x="36" y="5"/>
                  </a:cubicBezTo>
                  <a:cubicBezTo>
                    <a:pt x="29" y="5"/>
                    <a:pt x="29" y="5"/>
                    <a:pt x="29" y="5"/>
                  </a:cubicBezTo>
                  <a:cubicBezTo>
                    <a:pt x="29" y="14"/>
                    <a:pt x="29" y="14"/>
                    <a:pt x="29" y="14"/>
                  </a:cubicBezTo>
                  <a:cubicBezTo>
                    <a:pt x="45" y="14"/>
                    <a:pt x="45" y="14"/>
                    <a:pt x="45" y="14"/>
                  </a:cubicBezTo>
                  <a:cubicBezTo>
                    <a:pt x="45" y="16"/>
                    <a:pt x="45" y="16"/>
                    <a:pt x="45" y="16"/>
                  </a:cubicBezTo>
                  <a:cubicBezTo>
                    <a:pt x="39" y="16"/>
                    <a:pt x="39" y="16"/>
                    <a:pt x="39" y="16"/>
                  </a:cubicBezTo>
                  <a:cubicBezTo>
                    <a:pt x="39" y="43"/>
                    <a:pt x="39" y="43"/>
                    <a:pt x="39" y="43"/>
                  </a:cubicBezTo>
                  <a:cubicBezTo>
                    <a:pt x="36" y="43"/>
                    <a:pt x="36" y="43"/>
                    <a:pt x="36" y="43"/>
                  </a:cubicBezTo>
                  <a:cubicBezTo>
                    <a:pt x="36" y="16"/>
                    <a:pt x="36" y="16"/>
                    <a:pt x="36" y="16"/>
                  </a:cubicBezTo>
                  <a:cubicBezTo>
                    <a:pt x="29" y="16"/>
                    <a:pt x="29" y="16"/>
                    <a:pt x="29" y="16"/>
                  </a:cubicBezTo>
                  <a:cubicBezTo>
                    <a:pt x="29" y="28"/>
                    <a:pt x="29" y="28"/>
                    <a:pt x="29" y="28"/>
                  </a:cubicBezTo>
                  <a:cubicBezTo>
                    <a:pt x="29" y="35"/>
                    <a:pt x="27" y="40"/>
                    <a:pt x="23" y="43"/>
                  </a:cubicBezTo>
                  <a:cubicBezTo>
                    <a:pt x="23" y="41"/>
                    <a:pt x="23" y="41"/>
                    <a:pt x="23" y="41"/>
                  </a:cubicBezTo>
                  <a:cubicBezTo>
                    <a:pt x="24" y="40"/>
                    <a:pt x="24" y="40"/>
                    <a:pt x="24" y="40"/>
                  </a:cubicBezTo>
                  <a:cubicBezTo>
                    <a:pt x="19" y="38"/>
                    <a:pt x="17" y="34"/>
                    <a:pt x="17" y="28"/>
                  </a:cubicBezTo>
                  <a:cubicBezTo>
                    <a:pt x="20" y="28"/>
                    <a:pt x="20" y="28"/>
                    <a:pt x="20" y="28"/>
                  </a:cubicBezTo>
                  <a:cubicBezTo>
                    <a:pt x="20" y="33"/>
                    <a:pt x="21" y="36"/>
                    <a:pt x="24" y="39"/>
                  </a:cubicBezTo>
                  <a:cubicBezTo>
                    <a:pt x="24" y="40"/>
                    <a:pt x="24" y="40"/>
                    <a:pt x="24" y="40"/>
                  </a:cubicBezTo>
                  <a:cubicBezTo>
                    <a:pt x="25" y="38"/>
                    <a:pt x="26" y="34"/>
                    <a:pt x="26" y="28"/>
                  </a:cubicBezTo>
                  <a:cubicBezTo>
                    <a:pt x="26" y="3"/>
                    <a:pt x="26" y="3"/>
                    <a:pt x="26" y="3"/>
                  </a:cubicBezTo>
                  <a:lnTo>
                    <a:pt x="35" y="3"/>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10" name="Freeform 210"/>
            <p:cNvSpPr>
              <a:spLocks noEditPoints="1"/>
            </p:cNvSpPr>
            <p:nvPr/>
          </p:nvSpPr>
          <p:spPr bwMode="auto">
            <a:xfrm>
              <a:off x="1594531" y="1512887"/>
              <a:ext cx="157163" cy="161925"/>
            </a:xfrm>
            <a:custGeom>
              <a:avLst/>
              <a:gdLst>
                <a:gd name="T0" fmla="*/ 3 w 42"/>
                <a:gd name="T1" fmla="*/ 42 h 43"/>
                <a:gd name="T2" fmla="*/ 0 w 42"/>
                <a:gd name="T3" fmla="*/ 42 h 43"/>
                <a:gd name="T4" fmla="*/ 5 w 42"/>
                <a:gd name="T5" fmla="*/ 24 h 43"/>
                <a:gd name="T6" fmla="*/ 7 w 42"/>
                <a:gd name="T7" fmla="*/ 24 h 43"/>
                <a:gd name="T8" fmla="*/ 3 w 42"/>
                <a:gd name="T9" fmla="*/ 42 h 43"/>
                <a:gd name="T10" fmla="*/ 3 w 42"/>
                <a:gd name="T11" fmla="*/ 1 h 43"/>
                <a:gd name="T12" fmla="*/ 7 w 42"/>
                <a:gd name="T13" fmla="*/ 10 h 43"/>
                <a:gd name="T14" fmla="*/ 4 w 42"/>
                <a:gd name="T15" fmla="*/ 10 h 43"/>
                <a:gd name="T16" fmla="*/ 1 w 42"/>
                <a:gd name="T17" fmla="*/ 1 h 43"/>
                <a:gd name="T18" fmla="*/ 3 w 42"/>
                <a:gd name="T19" fmla="*/ 1 h 43"/>
                <a:gd name="T20" fmla="*/ 3 w 42"/>
                <a:gd name="T21" fmla="*/ 12 h 43"/>
                <a:gd name="T22" fmla="*/ 7 w 42"/>
                <a:gd name="T23" fmla="*/ 21 h 43"/>
                <a:gd name="T24" fmla="*/ 4 w 42"/>
                <a:gd name="T25" fmla="*/ 21 h 43"/>
                <a:gd name="T26" fmla="*/ 1 w 42"/>
                <a:gd name="T27" fmla="*/ 12 h 43"/>
                <a:gd name="T28" fmla="*/ 3 w 42"/>
                <a:gd name="T29" fmla="*/ 12 h 43"/>
                <a:gd name="T30" fmla="*/ 27 w 42"/>
                <a:gd name="T31" fmla="*/ 0 h 43"/>
                <a:gd name="T32" fmla="*/ 27 w 42"/>
                <a:gd name="T33" fmla="*/ 4 h 43"/>
                <a:gd name="T34" fmla="*/ 38 w 42"/>
                <a:gd name="T35" fmla="*/ 4 h 43"/>
                <a:gd name="T36" fmla="*/ 38 w 42"/>
                <a:gd name="T37" fmla="*/ 18 h 43"/>
                <a:gd name="T38" fmla="*/ 32 w 42"/>
                <a:gd name="T39" fmla="*/ 23 h 43"/>
                <a:gd name="T40" fmla="*/ 15 w 42"/>
                <a:gd name="T41" fmla="*/ 23 h 43"/>
                <a:gd name="T42" fmla="*/ 15 w 42"/>
                <a:gd name="T43" fmla="*/ 39 h 43"/>
                <a:gd name="T44" fmla="*/ 25 w 42"/>
                <a:gd name="T45" fmla="*/ 36 h 43"/>
                <a:gd name="T46" fmla="*/ 25 w 42"/>
                <a:gd name="T47" fmla="*/ 38 h 43"/>
                <a:gd name="T48" fmla="*/ 13 w 42"/>
                <a:gd name="T49" fmla="*/ 43 h 43"/>
                <a:gd name="T50" fmla="*/ 13 w 42"/>
                <a:gd name="T51" fmla="*/ 4 h 43"/>
                <a:gd name="T52" fmla="*/ 24 w 42"/>
                <a:gd name="T53" fmla="*/ 4 h 43"/>
                <a:gd name="T54" fmla="*/ 24 w 42"/>
                <a:gd name="T55" fmla="*/ 0 h 43"/>
                <a:gd name="T56" fmla="*/ 27 w 42"/>
                <a:gd name="T57" fmla="*/ 0 h 43"/>
                <a:gd name="T58" fmla="*/ 15 w 42"/>
                <a:gd name="T59" fmla="*/ 6 h 43"/>
                <a:gd name="T60" fmla="*/ 15 w 42"/>
                <a:gd name="T61" fmla="*/ 13 h 43"/>
                <a:gd name="T62" fmla="*/ 36 w 42"/>
                <a:gd name="T63" fmla="*/ 13 h 43"/>
                <a:gd name="T64" fmla="*/ 36 w 42"/>
                <a:gd name="T65" fmla="*/ 6 h 43"/>
                <a:gd name="T66" fmla="*/ 15 w 42"/>
                <a:gd name="T67" fmla="*/ 6 h 43"/>
                <a:gd name="T68" fmla="*/ 32 w 42"/>
                <a:gd name="T69" fmla="*/ 21 h 43"/>
                <a:gd name="T70" fmla="*/ 36 w 42"/>
                <a:gd name="T71" fmla="*/ 18 h 43"/>
                <a:gd name="T72" fmla="*/ 36 w 42"/>
                <a:gd name="T73" fmla="*/ 15 h 43"/>
                <a:gd name="T74" fmla="*/ 15 w 42"/>
                <a:gd name="T75" fmla="*/ 15 h 43"/>
                <a:gd name="T76" fmla="*/ 15 w 42"/>
                <a:gd name="T77" fmla="*/ 21 h 43"/>
                <a:gd name="T78" fmla="*/ 32 w 42"/>
                <a:gd name="T79" fmla="*/ 21 h 43"/>
                <a:gd name="T80" fmla="*/ 42 w 42"/>
                <a:gd name="T81" fmla="*/ 41 h 43"/>
                <a:gd name="T82" fmla="*/ 42 w 42"/>
                <a:gd name="T83" fmla="*/ 43 h 43"/>
                <a:gd name="T84" fmla="*/ 22 w 42"/>
                <a:gd name="T85" fmla="*/ 25 h 43"/>
                <a:gd name="T86" fmla="*/ 25 w 42"/>
                <a:gd name="T87" fmla="*/ 25 h 43"/>
                <a:gd name="T88" fmla="*/ 29 w 42"/>
                <a:gd name="T89" fmla="*/ 33 h 43"/>
                <a:gd name="T90" fmla="*/ 38 w 42"/>
                <a:gd name="T91" fmla="*/ 25 h 43"/>
                <a:gd name="T92" fmla="*/ 40 w 42"/>
                <a:gd name="T93" fmla="*/ 25 h 43"/>
                <a:gd name="T94" fmla="*/ 31 w 42"/>
                <a:gd name="T95" fmla="*/ 35 h 43"/>
                <a:gd name="T96" fmla="*/ 42 w 42"/>
                <a:gd name="T97" fmla="*/ 4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2" h="43">
                  <a:moveTo>
                    <a:pt x="3" y="42"/>
                  </a:moveTo>
                  <a:cubicBezTo>
                    <a:pt x="0" y="42"/>
                    <a:pt x="0" y="42"/>
                    <a:pt x="0" y="42"/>
                  </a:cubicBezTo>
                  <a:cubicBezTo>
                    <a:pt x="2" y="37"/>
                    <a:pt x="4" y="31"/>
                    <a:pt x="5" y="24"/>
                  </a:cubicBezTo>
                  <a:cubicBezTo>
                    <a:pt x="7" y="24"/>
                    <a:pt x="7" y="24"/>
                    <a:pt x="7" y="24"/>
                  </a:cubicBezTo>
                  <a:cubicBezTo>
                    <a:pt x="7" y="30"/>
                    <a:pt x="5" y="36"/>
                    <a:pt x="3" y="42"/>
                  </a:cubicBezTo>
                  <a:close/>
                  <a:moveTo>
                    <a:pt x="3" y="1"/>
                  </a:moveTo>
                  <a:cubicBezTo>
                    <a:pt x="5" y="4"/>
                    <a:pt x="6" y="7"/>
                    <a:pt x="7" y="10"/>
                  </a:cubicBezTo>
                  <a:cubicBezTo>
                    <a:pt x="4" y="10"/>
                    <a:pt x="4" y="10"/>
                    <a:pt x="4" y="10"/>
                  </a:cubicBezTo>
                  <a:cubicBezTo>
                    <a:pt x="3" y="7"/>
                    <a:pt x="2" y="4"/>
                    <a:pt x="1" y="1"/>
                  </a:cubicBezTo>
                  <a:lnTo>
                    <a:pt x="3" y="1"/>
                  </a:lnTo>
                  <a:close/>
                  <a:moveTo>
                    <a:pt x="3" y="12"/>
                  </a:moveTo>
                  <a:cubicBezTo>
                    <a:pt x="5" y="15"/>
                    <a:pt x="6" y="18"/>
                    <a:pt x="7" y="21"/>
                  </a:cubicBezTo>
                  <a:cubicBezTo>
                    <a:pt x="4" y="21"/>
                    <a:pt x="4" y="21"/>
                    <a:pt x="4" y="21"/>
                  </a:cubicBezTo>
                  <a:cubicBezTo>
                    <a:pt x="4" y="18"/>
                    <a:pt x="3" y="15"/>
                    <a:pt x="1" y="12"/>
                  </a:cubicBezTo>
                  <a:lnTo>
                    <a:pt x="3" y="12"/>
                  </a:lnTo>
                  <a:close/>
                  <a:moveTo>
                    <a:pt x="27" y="0"/>
                  </a:moveTo>
                  <a:cubicBezTo>
                    <a:pt x="27" y="4"/>
                    <a:pt x="27" y="4"/>
                    <a:pt x="27" y="4"/>
                  </a:cubicBezTo>
                  <a:cubicBezTo>
                    <a:pt x="38" y="4"/>
                    <a:pt x="38" y="4"/>
                    <a:pt x="38" y="4"/>
                  </a:cubicBezTo>
                  <a:cubicBezTo>
                    <a:pt x="38" y="18"/>
                    <a:pt x="38" y="18"/>
                    <a:pt x="38" y="18"/>
                  </a:cubicBezTo>
                  <a:cubicBezTo>
                    <a:pt x="39" y="22"/>
                    <a:pt x="37" y="23"/>
                    <a:pt x="32" y="23"/>
                  </a:cubicBezTo>
                  <a:cubicBezTo>
                    <a:pt x="15" y="23"/>
                    <a:pt x="15" y="23"/>
                    <a:pt x="15" y="23"/>
                  </a:cubicBezTo>
                  <a:cubicBezTo>
                    <a:pt x="15" y="39"/>
                    <a:pt x="15" y="39"/>
                    <a:pt x="15" y="39"/>
                  </a:cubicBezTo>
                  <a:cubicBezTo>
                    <a:pt x="19" y="38"/>
                    <a:pt x="22" y="37"/>
                    <a:pt x="25" y="36"/>
                  </a:cubicBezTo>
                  <a:cubicBezTo>
                    <a:pt x="25" y="38"/>
                    <a:pt x="25" y="38"/>
                    <a:pt x="25" y="38"/>
                  </a:cubicBezTo>
                  <a:cubicBezTo>
                    <a:pt x="21" y="40"/>
                    <a:pt x="17" y="42"/>
                    <a:pt x="13" y="43"/>
                  </a:cubicBezTo>
                  <a:cubicBezTo>
                    <a:pt x="13" y="4"/>
                    <a:pt x="13" y="4"/>
                    <a:pt x="13" y="4"/>
                  </a:cubicBezTo>
                  <a:cubicBezTo>
                    <a:pt x="24" y="4"/>
                    <a:pt x="24" y="4"/>
                    <a:pt x="24" y="4"/>
                  </a:cubicBezTo>
                  <a:cubicBezTo>
                    <a:pt x="24" y="0"/>
                    <a:pt x="24" y="0"/>
                    <a:pt x="24" y="0"/>
                  </a:cubicBezTo>
                  <a:lnTo>
                    <a:pt x="27" y="0"/>
                  </a:lnTo>
                  <a:close/>
                  <a:moveTo>
                    <a:pt x="15" y="6"/>
                  </a:moveTo>
                  <a:cubicBezTo>
                    <a:pt x="15" y="13"/>
                    <a:pt x="15" y="13"/>
                    <a:pt x="15" y="13"/>
                  </a:cubicBezTo>
                  <a:cubicBezTo>
                    <a:pt x="36" y="13"/>
                    <a:pt x="36" y="13"/>
                    <a:pt x="36" y="13"/>
                  </a:cubicBezTo>
                  <a:cubicBezTo>
                    <a:pt x="36" y="6"/>
                    <a:pt x="36" y="6"/>
                    <a:pt x="36" y="6"/>
                  </a:cubicBezTo>
                  <a:lnTo>
                    <a:pt x="15" y="6"/>
                  </a:lnTo>
                  <a:close/>
                  <a:moveTo>
                    <a:pt x="32" y="21"/>
                  </a:moveTo>
                  <a:cubicBezTo>
                    <a:pt x="34" y="21"/>
                    <a:pt x="36" y="20"/>
                    <a:pt x="36" y="18"/>
                  </a:cubicBezTo>
                  <a:cubicBezTo>
                    <a:pt x="36" y="15"/>
                    <a:pt x="36" y="15"/>
                    <a:pt x="36" y="15"/>
                  </a:cubicBezTo>
                  <a:cubicBezTo>
                    <a:pt x="15" y="15"/>
                    <a:pt x="15" y="15"/>
                    <a:pt x="15" y="15"/>
                  </a:cubicBezTo>
                  <a:cubicBezTo>
                    <a:pt x="15" y="21"/>
                    <a:pt x="15" y="21"/>
                    <a:pt x="15" y="21"/>
                  </a:cubicBezTo>
                  <a:lnTo>
                    <a:pt x="32" y="21"/>
                  </a:lnTo>
                  <a:close/>
                  <a:moveTo>
                    <a:pt x="42" y="41"/>
                  </a:moveTo>
                  <a:cubicBezTo>
                    <a:pt x="42" y="43"/>
                    <a:pt x="42" y="43"/>
                    <a:pt x="42" y="43"/>
                  </a:cubicBezTo>
                  <a:cubicBezTo>
                    <a:pt x="32" y="40"/>
                    <a:pt x="25" y="34"/>
                    <a:pt x="22" y="25"/>
                  </a:cubicBezTo>
                  <a:cubicBezTo>
                    <a:pt x="25" y="25"/>
                    <a:pt x="25" y="25"/>
                    <a:pt x="25" y="25"/>
                  </a:cubicBezTo>
                  <a:cubicBezTo>
                    <a:pt x="26" y="29"/>
                    <a:pt x="27" y="31"/>
                    <a:pt x="29" y="33"/>
                  </a:cubicBezTo>
                  <a:cubicBezTo>
                    <a:pt x="33" y="31"/>
                    <a:pt x="36" y="29"/>
                    <a:pt x="38" y="25"/>
                  </a:cubicBezTo>
                  <a:cubicBezTo>
                    <a:pt x="40" y="25"/>
                    <a:pt x="40" y="25"/>
                    <a:pt x="40" y="25"/>
                  </a:cubicBezTo>
                  <a:cubicBezTo>
                    <a:pt x="39" y="30"/>
                    <a:pt x="35" y="33"/>
                    <a:pt x="31" y="35"/>
                  </a:cubicBezTo>
                  <a:cubicBezTo>
                    <a:pt x="33" y="37"/>
                    <a:pt x="37" y="39"/>
                    <a:pt x="42" y="41"/>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11" name="Freeform 211"/>
            <p:cNvSpPr>
              <a:spLocks noEditPoints="1"/>
            </p:cNvSpPr>
            <p:nvPr/>
          </p:nvSpPr>
          <p:spPr bwMode="auto">
            <a:xfrm>
              <a:off x="1767568" y="1512887"/>
              <a:ext cx="168275" cy="161925"/>
            </a:xfrm>
            <a:custGeom>
              <a:avLst/>
              <a:gdLst>
                <a:gd name="T0" fmla="*/ 9 w 45"/>
                <a:gd name="T1" fmla="*/ 12 h 43"/>
                <a:gd name="T2" fmla="*/ 8 w 45"/>
                <a:gd name="T3" fmla="*/ 19 h 43"/>
                <a:gd name="T4" fmla="*/ 6 w 45"/>
                <a:gd name="T5" fmla="*/ 43 h 43"/>
                <a:gd name="T6" fmla="*/ 0 w 45"/>
                <a:gd name="T7" fmla="*/ 25 h 43"/>
                <a:gd name="T8" fmla="*/ 0 w 45"/>
                <a:gd name="T9" fmla="*/ 11 h 43"/>
                <a:gd name="T10" fmla="*/ 11 w 45"/>
                <a:gd name="T11" fmla="*/ 0 h 43"/>
                <a:gd name="T12" fmla="*/ 0 w 45"/>
                <a:gd name="T13" fmla="*/ 11 h 43"/>
                <a:gd name="T14" fmla="*/ 30 w 45"/>
                <a:gd name="T15" fmla="*/ 34 h 43"/>
                <a:gd name="T16" fmla="*/ 24 w 45"/>
                <a:gd name="T17" fmla="*/ 42 h 43"/>
                <a:gd name="T18" fmla="*/ 17 w 45"/>
                <a:gd name="T19" fmla="*/ 27 h 43"/>
                <a:gd name="T20" fmla="*/ 10 w 45"/>
                <a:gd name="T21" fmla="*/ 43 h 43"/>
                <a:gd name="T22" fmla="*/ 14 w 45"/>
                <a:gd name="T23" fmla="*/ 33 h 43"/>
                <a:gd name="T24" fmla="*/ 26 w 45"/>
                <a:gd name="T25" fmla="*/ 25 h 43"/>
                <a:gd name="T26" fmla="*/ 28 w 45"/>
                <a:gd name="T27" fmla="*/ 18 h 43"/>
                <a:gd name="T28" fmla="*/ 12 w 45"/>
                <a:gd name="T29" fmla="*/ 20 h 43"/>
                <a:gd name="T30" fmla="*/ 28 w 45"/>
                <a:gd name="T31" fmla="*/ 18 h 43"/>
                <a:gd name="T32" fmla="*/ 12 w 45"/>
                <a:gd name="T33" fmla="*/ 3 h 43"/>
                <a:gd name="T34" fmla="*/ 15 w 45"/>
                <a:gd name="T35" fmla="*/ 12 h 43"/>
                <a:gd name="T36" fmla="*/ 19 w 45"/>
                <a:gd name="T37" fmla="*/ 1 h 43"/>
                <a:gd name="T38" fmla="*/ 22 w 45"/>
                <a:gd name="T39" fmla="*/ 12 h 43"/>
                <a:gd name="T40" fmla="*/ 26 w 45"/>
                <a:gd name="T41" fmla="*/ 10 h 43"/>
                <a:gd name="T42" fmla="*/ 28 w 45"/>
                <a:gd name="T43" fmla="*/ 3 h 43"/>
                <a:gd name="T44" fmla="*/ 24 w 45"/>
                <a:gd name="T45" fmla="*/ 14 h 43"/>
                <a:gd name="T46" fmla="*/ 44 w 45"/>
                <a:gd name="T47" fmla="*/ 43 h 43"/>
                <a:gd name="T48" fmla="*/ 28 w 45"/>
                <a:gd name="T49" fmla="*/ 43 h 43"/>
                <a:gd name="T50" fmla="*/ 35 w 45"/>
                <a:gd name="T51" fmla="*/ 32 h 43"/>
                <a:gd name="T52" fmla="*/ 29 w 45"/>
                <a:gd name="T53" fmla="*/ 16 h 43"/>
                <a:gd name="T54" fmla="*/ 34 w 45"/>
                <a:gd name="T55" fmla="*/ 0 h 43"/>
                <a:gd name="T56" fmla="*/ 36 w 45"/>
                <a:gd name="T57" fmla="*/ 5 h 43"/>
                <a:gd name="T58" fmla="*/ 45 w 45"/>
                <a:gd name="T59" fmla="*/ 6 h 43"/>
                <a:gd name="T60" fmla="*/ 42 w 45"/>
                <a:gd name="T61" fmla="*/ 8 h 43"/>
                <a:gd name="T62" fmla="*/ 44 w 45"/>
                <a:gd name="T63" fmla="*/ 41 h 43"/>
                <a:gd name="T64" fmla="*/ 36 w 45"/>
                <a:gd name="T65" fmla="*/ 29 h 43"/>
                <a:gd name="T66" fmla="*/ 35 w 45"/>
                <a:gd name="T67" fmla="*/ 8 h 43"/>
                <a:gd name="T68" fmla="*/ 33 w 45"/>
                <a:gd name="T69" fmla="*/ 1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 h="43">
                  <a:moveTo>
                    <a:pt x="0" y="23"/>
                  </a:moveTo>
                  <a:cubicBezTo>
                    <a:pt x="4" y="21"/>
                    <a:pt x="7" y="17"/>
                    <a:pt x="9" y="12"/>
                  </a:cubicBezTo>
                  <a:cubicBezTo>
                    <a:pt x="11" y="12"/>
                    <a:pt x="11" y="12"/>
                    <a:pt x="11" y="12"/>
                  </a:cubicBezTo>
                  <a:cubicBezTo>
                    <a:pt x="10" y="15"/>
                    <a:pt x="9" y="17"/>
                    <a:pt x="8" y="19"/>
                  </a:cubicBezTo>
                  <a:cubicBezTo>
                    <a:pt x="8" y="43"/>
                    <a:pt x="8" y="43"/>
                    <a:pt x="8" y="43"/>
                  </a:cubicBezTo>
                  <a:cubicBezTo>
                    <a:pt x="6" y="43"/>
                    <a:pt x="6" y="43"/>
                    <a:pt x="6" y="43"/>
                  </a:cubicBezTo>
                  <a:cubicBezTo>
                    <a:pt x="6" y="22"/>
                    <a:pt x="6" y="22"/>
                    <a:pt x="6" y="22"/>
                  </a:cubicBezTo>
                  <a:cubicBezTo>
                    <a:pt x="4" y="23"/>
                    <a:pt x="2" y="24"/>
                    <a:pt x="0" y="25"/>
                  </a:cubicBezTo>
                  <a:lnTo>
                    <a:pt x="0" y="23"/>
                  </a:lnTo>
                  <a:close/>
                  <a:moveTo>
                    <a:pt x="0" y="11"/>
                  </a:moveTo>
                  <a:cubicBezTo>
                    <a:pt x="5" y="9"/>
                    <a:pt x="7" y="5"/>
                    <a:pt x="9" y="0"/>
                  </a:cubicBezTo>
                  <a:cubicBezTo>
                    <a:pt x="11" y="0"/>
                    <a:pt x="11" y="0"/>
                    <a:pt x="11" y="0"/>
                  </a:cubicBezTo>
                  <a:cubicBezTo>
                    <a:pt x="10" y="6"/>
                    <a:pt x="6" y="11"/>
                    <a:pt x="0" y="13"/>
                  </a:cubicBezTo>
                  <a:lnTo>
                    <a:pt x="0" y="11"/>
                  </a:lnTo>
                  <a:close/>
                  <a:moveTo>
                    <a:pt x="26" y="38"/>
                  </a:moveTo>
                  <a:cubicBezTo>
                    <a:pt x="28" y="37"/>
                    <a:pt x="29" y="36"/>
                    <a:pt x="30" y="34"/>
                  </a:cubicBezTo>
                  <a:cubicBezTo>
                    <a:pt x="30" y="36"/>
                    <a:pt x="30" y="36"/>
                    <a:pt x="30" y="36"/>
                  </a:cubicBezTo>
                  <a:cubicBezTo>
                    <a:pt x="29" y="38"/>
                    <a:pt x="26" y="40"/>
                    <a:pt x="24" y="42"/>
                  </a:cubicBezTo>
                  <a:cubicBezTo>
                    <a:pt x="24" y="27"/>
                    <a:pt x="24" y="27"/>
                    <a:pt x="24" y="27"/>
                  </a:cubicBezTo>
                  <a:cubicBezTo>
                    <a:pt x="17" y="27"/>
                    <a:pt x="17" y="27"/>
                    <a:pt x="17" y="27"/>
                  </a:cubicBezTo>
                  <a:cubicBezTo>
                    <a:pt x="17" y="32"/>
                    <a:pt x="17" y="32"/>
                    <a:pt x="17" y="32"/>
                  </a:cubicBezTo>
                  <a:cubicBezTo>
                    <a:pt x="17" y="37"/>
                    <a:pt x="15" y="41"/>
                    <a:pt x="10" y="43"/>
                  </a:cubicBezTo>
                  <a:cubicBezTo>
                    <a:pt x="10" y="42"/>
                    <a:pt x="10" y="42"/>
                    <a:pt x="10" y="42"/>
                  </a:cubicBezTo>
                  <a:cubicBezTo>
                    <a:pt x="13" y="40"/>
                    <a:pt x="14" y="37"/>
                    <a:pt x="14" y="33"/>
                  </a:cubicBezTo>
                  <a:cubicBezTo>
                    <a:pt x="14" y="25"/>
                    <a:pt x="14" y="25"/>
                    <a:pt x="14" y="25"/>
                  </a:cubicBezTo>
                  <a:cubicBezTo>
                    <a:pt x="26" y="25"/>
                    <a:pt x="26" y="25"/>
                    <a:pt x="26" y="25"/>
                  </a:cubicBezTo>
                  <a:lnTo>
                    <a:pt x="26" y="38"/>
                  </a:lnTo>
                  <a:close/>
                  <a:moveTo>
                    <a:pt x="28" y="18"/>
                  </a:moveTo>
                  <a:cubicBezTo>
                    <a:pt x="28" y="20"/>
                    <a:pt x="28" y="20"/>
                    <a:pt x="28" y="20"/>
                  </a:cubicBezTo>
                  <a:cubicBezTo>
                    <a:pt x="12" y="20"/>
                    <a:pt x="12" y="20"/>
                    <a:pt x="12" y="20"/>
                  </a:cubicBezTo>
                  <a:cubicBezTo>
                    <a:pt x="12" y="18"/>
                    <a:pt x="12" y="18"/>
                    <a:pt x="12" y="18"/>
                  </a:cubicBezTo>
                  <a:lnTo>
                    <a:pt x="28" y="18"/>
                  </a:lnTo>
                  <a:close/>
                  <a:moveTo>
                    <a:pt x="12" y="14"/>
                  </a:moveTo>
                  <a:cubicBezTo>
                    <a:pt x="12" y="3"/>
                    <a:pt x="12" y="3"/>
                    <a:pt x="12" y="3"/>
                  </a:cubicBezTo>
                  <a:cubicBezTo>
                    <a:pt x="15" y="3"/>
                    <a:pt x="15" y="3"/>
                    <a:pt x="15" y="3"/>
                  </a:cubicBezTo>
                  <a:cubicBezTo>
                    <a:pt x="15" y="12"/>
                    <a:pt x="15" y="12"/>
                    <a:pt x="15" y="12"/>
                  </a:cubicBezTo>
                  <a:cubicBezTo>
                    <a:pt x="19" y="12"/>
                    <a:pt x="19" y="12"/>
                    <a:pt x="19" y="12"/>
                  </a:cubicBezTo>
                  <a:cubicBezTo>
                    <a:pt x="19" y="1"/>
                    <a:pt x="19" y="1"/>
                    <a:pt x="19" y="1"/>
                  </a:cubicBezTo>
                  <a:cubicBezTo>
                    <a:pt x="22" y="1"/>
                    <a:pt x="22" y="1"/>
                    <a:pt x="22" y="1"/>
                  </a:cubicBezTo>
                  <a:cubicBezTo>
                    <a:pt x="22" y="12"/>
                    <a:pt x="22" y="12"/>
                    <a:pt x="22" y="12"/>
                  </a:cubicBezTo>
                  <a:cubicBezTo>
                    <a:pt x="24" y="12"/>
                    <a:pt x="24" y="12"/>
                    <a:pt x="24" y="12"/>
                  </a:cubicBezTo>
                  <a:cubicBezTo>
                    <a:pt x="25" y="13"/>
                    <a:pt x="26" y="12"/>
                    <a:pt x="26" y="10"/>
                  </a:cubicBezTo>
                  <a:cubicBezTo>
                    <a:pt x="26" y="3"/>
                    <a:pt x="26" y="3"/>
                    <a:pt x="26" y="3"/>
                  </a:cubicBezTo>
                  <a:cubicBezTo>
                    <a:pt x="28" y="3"/>
                    <a:pt x="28" y="3"/>
                    <a:pt x="28" y="3"/>
                  </a:cubicBezTo>
                  <a:cubicBezTo>
                    <a:pt x="28" y="10"/>
                    <a:pt x="28" y="10"/>
                    <a:pt x="28" y="10"/>
                  </a:cubicBezTo>
                  <a:cubicBezTo>
                    <a:pt x="29" y="13"/>
                    <a:pt x="27" y="14"/>
                    <a:pt x="24" y="14"/>
                  </a:cubicBezTo>
                  <a:lnTo>
                    <a:pt x="12" y="14"/>
                  </a:lnTo>
                  <a:close/>
                  <a:moveTo>
                    <a:pt x="44" y="43"/>
                  </a:moveTo>
                  <a:cubicBezTo>
                    <a:pt x="41" y="40"/>
                    <a:pt x="38" y="37"/>
                    <a:pt x="36" y="34"/>
                  </a:cubicBezTo>
                  <a:cubicBezTo>
                    <a:pt x="35" y="37"/>
                    <a:pt x="32" y="40"/>
                    <a:pt x="28" y="43"/>
                  </a:cubicBezTo>
                  <a:cubicBezTo>
                    <a:pt x="28" y="41"/>
                    <a:pt x="28" y="41"/>
                    <a:pt x="28" y="41"/>
                  </a:cubicBezTo>
                  <a:cubicBezTo>
                    <a:pt x="31" y="38"/>
                    <a:pt x="34" y="35"/>
                    <a:pt x="35" y="32"/>
                  </a:cubicBezTo>
                  <a:cubicBezTo>
                    <a:pt x="33" y="27"/>
                    <a:pt x="31" y="21"/>
                    <a:pt x="30" y="14"/>
                  </a:cubicBezTo>
                  <a:cubicBezTo>
                    <a:pt x="30" y="15"/>
                    <a:pt x="29" y="16"/>
                    <a:pt x="29" y="16"/>
                  </a:cubicBezTo>
                  <a:cubicBezTo>
                    <a:pt x="29" y="14"/>
                    <a:pt x="29" y="14"/>
                    <a:pt x="29" y="14"/>
                  </a:cubicBezTo>
                  <a:cubicBezTo>
                    <a:pt x="32" y="10"/>
                    <a:pt x="33" y="6"/>
                    <a:pt x="34" y="0"/>
                  </a:cubicBezTo>
                  <a:cubicBezTo>
                    <a:pt x="37" y="0"/>
                    <a:pt x="37" y="0"/>
                    <a:pt x="37" y="0"/>
                  </a:cubicBezTo>
                  <a:cubicBezTo>
                    <a:pt x="37" y="1"/>
                    <a:pt x="36" y="3"/>
                    <a:pt x="36" y="5"/>
                  </a:cubicBezTo>
                  <a:cubicBezTo>
                    <a:pt x="36" y="5"/>
                    <a:pt x="35" y="6"/>
                    <a:pt x="35" y="6"/>
                  </a:cubicBezTo>
                  <a:cubicBezTo>
                    <a:pt x="45" y="6"/>
                    <a:pt x="45" y="6"/>
                    <a:pt x="45" y="6"/>
                  </a:cubicBezTo>
                  <a:cubicBezTo>
                    <a:pt x="45" y="8"/>
                    <a:pt x="45" y="8"/>
                    <a:pt x="45" y="8"/>
                  </a:cubicBezTo>
                  <a:cubicBezTo>
                    <a:pt x="42" y="8"/>
                    <a:pt x="42" y="8"/>
                    <a:pt x="42" y="8"/>
                  </a:cubicBezTo>
                  <a:cubicBezTo>
                    <a:pt x="42" y="19"/>
                    <a:pt x="41" y="27"/>
                    <a:pt x="38" y="32"/>
                  </a:cubicBezTo>
                  <a:cubicBezTo>
                    <a:pt x="39" y="35"/>
                    <a:pt x="41" y="38"/>
                    <a:pt x="44" y="41"/>
                  </a:cubicBezTo>
                  <a:lnTo>
                    <a:pt x="44" y="43"/>
                  </a:lnTo>
                  <a:close/>
                  <a:moveTo>
                    <a:pt x="36" y="29"/>
                  </a:moveTo>
                  <a:cubicBezTo>
                    <a:pt x="39" y="24"/>
                    <a:pt x="40" y="17"/>
                    <a:pt x="40" y="8"/>
                  </a:cubicBezTo>
                  <a:cubicBezTo>
                    <a:pt x="35" y="8"/>
                    <a:pt x="35" y="8"/>
                    <a:pt x="35" y="8"/>
                  </a:cubicBezTo>
                  <a:cubicBezTo>
                    <a:pt x="34" y="10"/>
                    <a:pt x="33" y="12"/>
                    <a:pt x="32" y="13"/>
                  </a:cubicBezTo>
                  <a:cubicBezTo>
                    <a:pt x="33" y="13"/>
                    <a:pt x="33" y="13"/>
                    <a:pt x="33" y="13"/>
                  </a:cubicBezTo>
                  <a:cubicBezTo>
                    <a:pt x="34" y="19"/>
                    <a:pt x="35" y="25"/>
                    <a:pt x="36" y="29"/>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12" name="Freeform 212"/>
            <p:cNvSpPr>
              <a:spLocks noEditPoints="1"/>
            </p:cNvSpPr>
            <p:nvPr/>
          </p:nvSpPr>
          <p:spPr bwMode="auto">
            <a:xfrm>
              <a:off x="1951718" y="1512887"/>
              <a:ext cx="165100" cy="161925"/>
            </a:xfrm>
            <a:custGeom>
              <a:avLst/>
              <a:gdLst>
                <a:gd name="T0" fmla="*/ 4 w 44"/>
                <a:gd name="T1" fmla="*/ 13 h 43"/>
                <a:gd name="T2" fmla="*/ 0 w 44"/>
                <a:gd name="T3" fmla="*/ 11 h 43"/>
                <a:gd name="T4" fmla="*/ 4 w 44"/>
                <a:gd name="T5" fmla="*/ 0 h 43"/>
                <a:gd name="T6" fmla="*/ 7 w 44"/>
                <a:gd name="T7" fmla="*/ 11 h 43"/>
                <a:gd name="T8" fmla="*/ 11 w 44"/>
                <a:gd name="T9" fmla="*/ 13 h 43"/>
                <a:gd name="T10" fmla="*/ 7 w 44"/>
                <a:gd name="T11" fmla="*/ 43 h 43"/>
                <a:gd name="T12" fmla="*/ 36 w 44"/>
                <a:gd name="T13" fmla="*/ 27 h 43"/>
                <a:gd name="T14" fmla="*/ 44 w 44"/>
                <a:gd name="T15" fmla="*/ 30 h 43"/>
                <a:gd name="T16" fmla="*/ 36 w 44"/>
                <a:gd name="T17" fmla="*/ 32 h 43"/>
                <a:gd name="T18" fmla="*/ 31 w 44"/>
                <a:gd name="T19" fmla="*/ 43 h 43"/>
                <a:gd name="T20" fmla="*/ 27 w 44"/>
                <a:gd name="T21" fmla="*/ 41 h 43"/>
                <a:gd name="T22" fmla="*/ 33 w 44"/>
                <a:gd name="T23" fmla="*/ 38 h 43"/>
                <a:gd name="T24" fmla="*/ 11 w 44"/>
                <a:gd name="T25" fmla="*/ 32 h 43"/>
                <a:gd name="T26" fmla="*/ 33 w 44"/>
                <a:gd name="T27" fmla="*/ 30 h 43"/>
                <a:gd name="T28" fmla="*/ 36 w 44"/>
                <a:gd name="T29" fmla="*/ 27 h 43"/>
                <a:gd name="T30" fmla="*/ 14 w 44"/>
                <a:gd name="T31" fmla="*/ 27 h 43"/>
                <a:gd name="T32" fmla="*/ 25 w 44"/>
                <a:gd name="T33" fmla="*/ 10 h 43"/>
                <a:gd name="T34" fmla="*/ 11 w 44"/>
                <a:gd name="T35" fmla="*/ 6 h 43"/>
                <a:gd name="T36" fmla="*/ 25 w 44"/>
                <a:gd name="T37" fmla="*/ 5 h 43"/>
                <a:gd name="T38" fmla="*/ 28 w 44"/>
                <a:gd name="T39" fmla="*/ 0 h 43"/>
                <a:gd name="T40" fmla="*/ 35 w 44"/>
                <a:gd name="T41" fmla="*/ 5 h 43"/>
                <a:gd name="T42" fmla="*/ 38 w 44"/>
                <a:gd name="T43" fmla="*/ 0 h 43"/>
                <a:gd name="T44" fmla="*/ 42 w 44"/>
                <a:gd name="T45" fmla="*/ 5 h 43"/>
                <a:gd name="T46" fmla="*/ 28 w 44"/>
                <a:gd name="T47" fmla="*/ 6 h 43"/>
                <a:gd name="T48" fmla="*/ 40 w 44"/>
                <a:gd name="T49" fmla="*/ 10 h 43"/>
                <a:gd name="T50" fmla="*/ 37 w 44"/>
                <a:gd name="T51" fmla="*/ 27 h 43"/>
                <a:gd name="T52" fmla="*/ 28 w 44"/>
                <a:gd name="T53" fmla="*/ 24 h 43"/>
                <a:gd name="T54" fmla="*/ 25 w 44"/>
                <a:gd name="T55" fmla="*/ 27 h 43"/>
                <a:gd name="T56" fmla="*/ 16 w 44"/>
                <a:gd name="T57" fmla="*/ 24 h 43"/>
                <a:gd name="T58" fmla="*/ 16 w 44"/>
                <a:gd name="T59" fmla="*/ 12 h 43"/>
                <a:gd name="T60" fmla="*/ 25 w 44"/>
                <a:gd name="T61" fmla="*/ 16 h 43"/>
                <a:gd name="T62" fmla="*/ 16 w 44"/>
                <a:gd name="T63" fmla="*/ 12 h 43"/>
                <a:gd name="T64" fmla="*/ 16 w 44"/>
                <a:gd name="T65" fmla="*/ 22 h 43"/>
                <a:gd name="T66" fmla="*/ 25 w 44"/>
                <a:gd name="T67" fmla="*/ 18 h 43"/>
                <a:gd name="T68" fmla="*/ 19 w 44"/>
                <a:gd name="T69" fmla="*/ 34 h 43"/>
                <a:gd name="T70" fmla="*/ 19 w 44"/>
                <a:gd name="T71" fmla="*/ 40 h 43"/>
                <a:gd name="T72" fmla="*/ 19 w 44"/>
                <a:gd name="T73" fmla="*/ 34 h 43"/>
                <a:gd name="T74" fmla="*/ 28 w 44"/>
                <a:gd name="T75" fmla="*/ 12 h 43"/>
                <a:gd name="T76" fmla="*/ 37 w 44"/>
                <a:gd name="T77" fmla="*/ 16 h 43"/>
                <a:gd name="T78" fmla="*/ 28 w 44"/>
                <a:gd name="T79" fmla="*/ 18 h 43"/>
                <a:gd name="T80" fmla="*/ 37 w 44"/>
                <a:gd name="T81" fmla="*/ 22 h 43"/>
                <a:gd name="T82" fmla="*/ 28 w 44"/>
                <a:gd name="T83" fmla="*/ 1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 h="43">
                  <a:moveTo>
                    <a:pt x="4" y="43"/>
                  </a:moveTo>
                  <a:cubicBezTo>
                    <a:pt x="4" y="13"/>
                    <a:pt x="4" y="13"/>
                    <a:pt x="4" y="13"/>
                  </a:cubicBezTo>
                  <a:cubicBezTo>
                    <a:pt x="0" y="13"/>
                    <a:pt x="0" y="13"/>
                    <a:pt x="0" y="13"/>
                  </a:cubicBezTo>
                  <a:cubicBezTo>
                    <a:pt x="0" y="11"/>
                    <a:pt x="0" y="11"/>
                    <a:pt x="0" y="11"/>
                  </a:cubicBezTo>
                  <a:cubicBezTo>
                    <a:pt x="4" y="11"/>
                    <a:pt x="4" y="11"/>
                    <a:pt x="4" y="11"/>
                  </a:cubicBezTo>
                  <a:cubicBezTo>
                    <a:pt x="4" y="0"/>
                    <a:pt x="4" y="0"/>
                    <a:pt x="4" y="0"/>
                  </a:cubicBezTo>
                  <a:cubicBezTo>
                    <a:pt x="7" y="0"/>
                    <a:pt x="7" y="0"/>
                    <a:pt x="7" y="0"/>
                  </a:cubicBezTo>
                  <a:cubicBezTo>
                    <a:pt x="7" y="11"/>
                    <a:pt x="7" y="11"/>
                    <a:pt x="7" y="11"/>
                  </a:cubicBezTo>
                  <a:cubicBezTo>
                    <a:pt x="11" y="11"/>
                    <a:pt x="11" y="11"/>
                    <a:pt x="11" y="11"/>
                  </a:cubicBezTo>
                  <a:cubicBezTo>
                    <a:pt x="11" y="13"/>
                    <a:pt x="11" y="13"/>
                    <a:pt x="11" y="13"/>
                  </a:cubicBezTo>
                  <a:cubicBezTo>
                    <a:pt x="7" y="13"/>
                    <a:pt x="7" y="13"/>
                    <a:pt x="7" y="13"/>
                  </a:cubicBezTo>
                  <a:cubicBezTo>
                    <a:pt x="7" y="43"/>
                    <a:pt x="7" y="43"/>
                    <a:pt x="7" y="43"/>
                  </a:cubicBezTo>
                  <a:lnTo>
                    <a:pt x="4" y="43"/>
                  </a:lnTo>
                  <a:close/>
                  <a:moveTo>
                    <a:pt x="36" y="27"/>
                  </a:moveTo>
                  <a:cubicBezTo>
                    <a:pt x="36" y="30"/>
                    <a:pt x="36" y="30"/>
                    <a:pt x="36" y="30"/>
                  </a:cubicBezTo>
                  <a:cubicBezTo>
                    <a:pt x="44" y="30"/>
                    <a:pt x="44" y="30"/>
                    <a:pt x="44" y="30"/>
                  </a:cubicBezTo>
                  <a:cubicBezTo>
                    <a:pt x="44" y="32"/>
                    <a:pt x="44" y="32"/>
                    <a:pt x="44" y="32"/>
                  </a:cubicBezTo>
                  <a:cubicBezTo>
                    <a:pt x="36" y="32"/>
                    <a:pt x="36" y="32"/>
                    <a:pt x="36" y="32"/>
                  </a:cubicBezTo>
                  <a:cubicBezTo>
                    <a:pt x="36" y="38"/>
                    <a:pt x="36" y="38"/>
                    <a:pt x="36" y="38"/>
                  </a:cubicBezTo>
                  <a:cubicBezTo>
                    <a:pt x="36" y="41"/>
                    <a:pt x="35" y="43"/>
                    <a:pt x="31" y="43"/>
                  </a:cubicBezTo>
                  <a:cubicBezTo>
                    <a:pt x="27" y="43"/>
                    <a:pt x="27" y="43"/>
                    <a:pt x="27" y="43"/>
                  </a:cubicBezTo>
                  <a:cubicBezTo>
                    <a:pt x="27" y="41"/>
                    <a:pt x="27" y="41"/>
                    <a:pt x="27" y="41"/>
                  </a:cubicBezTo>
                  <a:cubicBezTo>
                    <a:pt x="30" y="41"/>
                    <a:pt x="30" y="41"/>
                    <a:pt x="30" y="41"/>
                  </a:cubicBezTo>
                  <a:cubicBezTo>
                    <a:pt x="32" y="41"/>
                    <a:pt x="34" y="40"/>
                    <a:pt x="33" y="38"/>
                  </a:cubicBezTo>
                  <a:cubicBezTo>
                    <a:pt x="33" y="32"/>
                    <a:pt x="33" y="32"/>
                    <a:pt x="33" y="32"/>
                  </a:cubicBezTo>
                  <a:cubicBezTo>
                    <a:pt x="11" y="32"/>
                    <a:pt x="11" y="32"/>
                    <a:pt x="11" y="32"/>
                  </a:cubicBezTo>
                  <a:cubicBezTo>
                    <a:pt x="11" y="30"/>
                    <a:pt x="11" y="30"/>
                    <a:pt x="11" y="30"/>
                  </a:cubicBezTo>
                  <a:cubicBezTo>
                    <a:pt x="33" y="30"/>
                    <a:pt x="33" y="30"/>
                    <a:pt x="33" y="30"/>
                  </a:cubicBezTo>
                  <a:cubicBezTo>
                    <a:pt x="33" y="27"/>
                    <a:pt x="33" y="27"/>
                    <a:pt x="33" y="27"/>
                  </a:cubicBezTo>
                  <a:lnTo>
                    <a:pt x="36" y="27"/>
                  </a:lnTo>
                  <a:close/>
                  <a:moveTo>
                    <a:pt x="16" y="27"/>
                  </a:moveTo>
                  <a:cubicBezTo>
                    <a:pt x="14" y="27"/>
                    <a:pt x="14" y="27"/>
                    <a:pt x="14" y="27"/>
                  </a:cubicBezTo>
                  <a:cubicBezTo>
                    <a:pt x="14" y="10"/>
                    <a:pt x="14" y="10"/>
                    <a:pt x="14" y="10"/>
                  </a:cubicBezTo>
                  <a:cubicBezTo>
                    <a:pt x="25" y="10"/>
                    <a:pt x="25" y="10"/>
                    <a:pt x="25" y="10"/>
                  </a:cubicBezTo>
                  <a:cubicBezTo>
                    <a:pt x="25" y="6"/>
                    <a:pt x="25" y="6"/>
                    <a:pt x="25" y="6"/>
                  </a:cubicBezTo>
                  <a:cubicBezTo>
                    <a:pt x="11" y="6"/>
                    <a:pt x="11" y="6"/>
                    <a:pt x="11" y="6"/>
                  </a:cubicBezTo>
                  <a:cubicBezTo>
                    <a:pt x="11" y="5"/>
                    <a:pt x="11" y="5"/>
                    <a:pt x="11" y="5"/>
                  </a:cubicBezTo>
                  <a:cubicBezTo>
                    <a:pt x="25" y="5"/>
                    <a:pt x="25" y="5"/>
                    <a:pt x="25" y="5"/>
                  </a:cubicBezTo>
                  <a:cubicBezTo>
                    <a:pt x="25" y="0"/>
                    <a:pt x="25" y="0"/>
                    <a:pt x="25" y="0"/>
                  </a:cubicBezTo>
                  <a:cubicBezTo>
                    <a:pt x="28" y="0"/>
                    <a:pt x="28" y="0"/>
                    <a:pt x="28" y="0"/>
                  </a:cubicBezTo>
                  <a:cubicBezTo>
                    <a:pt x="28" y="5"/>
                    <a:pt x="28" y="5"/>
                    <a:pt x="28" y="5"/>
                  </a:cubicBezTo>
                  <a:cubicBezTo>
                    <a:pt x="35" y="5"/>
                    <a:pt x="35" y="5"/>
                    <a:pt x="35" y="5"/>
                  </a:cubicBezTo>
                  <a:cubicBezTo>
                    <a:pt x="35" y="0"/>
                    <a:pt x="35" y="0"/>
                    <a:pt x="35" y="0"/>
                  </a:cubicBezTo>
                  <a:cubicBezTo>
                    <a:pt x="38" y="0"/>
                    <a:pt x="38" y="0"/>
                    <a:pt x="38" y="0"/>
                  </a:cubicBezTo>
                  <a:cubicBezTo>
                    <a:pt x="38" y="5"/>
                    <a:pt x="38" y="5"/>
                    <a:pt x="38" y="5"/>
                  </a:cubicBezTo>
                  <a:cubicBezTo>
                    <a:pt x="42" y="5"/>
                    <a:pt x="42" y="5"/>
                    <a:pt x="42" y="5"/>
                  </a:cubicBezTo>
                  <a:cubicBezTo>
                    <a:pt x="42" y="6"/>
                    <a:pt x="42" y="6"/>
                    <a:pt x="42" y="6"/>
                  </a:cubicBezTo>
                  <a:cubicBezTo>
                    <a:pt x="28" y="6"/>
                    <a:pt x="28" y="6"/>
                    <a:pt x="28" y="6"/>
                  </a:cubicBezTo>
                  <a:cubicBezTo>
                    <a:pt x="28" y="10"/>
                    <a:pt x="28" y="10"/>
                    <a:pt x="28" y="10"/>
                  </a:cubicBezTo>
                  <a:cubicBezTo>
                    <a:pt x="40" y="10"/>
                    <a:pt x="40" y="10"/>
                    <a:pt x="40" y="10"/>
                  </a:cubicBezTo>
                  <a:cubicBezTo>
                    <a:pt x="40" y="27"/>
                    <a:pt x="40" y="27"/>
                    <a:pt x="40" y="27"/>
                  </a:cubicBezTo>
                  <a:cubicBezTo>
                    <a:pt x="37" y="27"/>
                    <a:pt x="37" y="27"/>
                    <a:pt x="37" y="27"/>
                  </a:cubicBezTo>
                  <a:cubicBezTo>
                    <a:pt x="37" y="24"/>
                    <a:pt x="37" y="24"/>
                    <a:pt x="37" y="24"/>
                  </a:cubicBezTo>
                  <a:cubicBezTo>
                    <a:pt x="28" y="24"/>
                    <a:pt x="28" y="24"/>
                    <a:pt x="28" y="24"/>
                  </a:cubicBezTo>
                  <a:cubicBezTo>
                    <a:pt x="28" y="27"/>
                    <a:pt x="28" y="27"/>
                    <a:pt x="28" y="27"/>
                  </a:cubicBezTo>
                  <a:cubicBezTo>
                    <a:pt x="25" y="27"/>
                    <a:pt x="25" y="27"/>
                    <a:pt x="25" y="27"/>
                  </a:cubicBezTo>
                  <a:cubicBezTo>
                    <a:pt x="25" y="24"/>
                    <a:pt x="25" y="24"/>
                    <a:pt x="25" y="24"/>
                  </a:cubicBezTo>
                  <a:cubicBezTo>
                    <a:pt x="16" y="24"/>
                    <a:pt x="16" y="24"/>
                    <a:pt x="16" y="24"/>
                  </a:cubicBezTo>
                  <a:lnTo>
                    <a:pt x="16" y="27"/>
                  </a:lnTo>
                  <a:close/>
                  <a:moveTo>
                    <a:pt x="16" y="12"/>
                  </a:moveTo>
                  <a:cubicBezTo>
                    <a:pt x="16" y="16"/>
                    <a:pt x="16" y="16"/>
                    <a:pt x="16" y="16"/>
                  </a:cubicBezTo>
                  <a:cubicBezTo>
                    <a:pt x="25" y="16"/>
                    <a:pt x="25" y="16"/>
                    <a:pt x="25" y="16"/>
                  </a:cubicBezTo>
                  <a:cubicBezTo>
                    <a:pt x="25" y="12"/>
                    <a:pt x="25" y="12"/>
                    <a:pt x="25" y="12"/>
                  </a:cubicBezTo>
                  <a:lnTo>
                    <a:pt x="16" y="12"/>
                  </a:lnTo>
                  <a:close/>
                  <a:moveTo>
                    <a:pt x="16" y="18"/>
                  </a:moveTo>
                  <a:cubicBezTo>
                    <a:pt x="16" y="22"/>
                    <a:pt x="16" y="22"/>
                    <a:pt x="16" y="22"/>
                  </a:cubicBezTo>
                  <a:cubicBezTo>
                    <a:pt x="25" y="22"/>
                    <a:pt x="25" y="22"/>
                    <a:pt x="25" y="22"/>
                  </a:cubicBezTo>
                  <a:cubicBezTo>
                    <a:pt x="25" y="18"/>
                    <a:pt x="25" y="18"/>
                    <a:pt x="25" y="18"/>
                  </a:cubicBezTo>
                  <a:lnTo>
                    <a:pt x="16" y="18"/>
                  </a:lnTo>
                  <a:close/>
                  <a:moveTo>
                    <a:pt x="19" y="34"/>
                  </a:moveTo>
                  <a:cubicBezTo>
                    <a:pt x="20" y="36"/>
                    <a:pt x="21" y="38"/>
                    <a:pt x="22" y="40"/>
                  </a:cubicBezTo>
                  <a:cubicBezTo>
                    <a:pt x="19" y="40"/>
                    <a:pt x="19" y="40"/>
                    <a:pt x="19" y="40"/>
                  </a:cubicBezTo>
                  <a:cubicBezTo>
                    <a:pt x="19" y="39"/>
                    <a:pt x="18" y="37"/>
                    <a:pt x="17" y="34"/>
                  </a:cubicBezTo>
                  <a:lnTo>
                    <a:pt x="19" y="34"/>
                  </a:lnTo>
                  <a:close/>
                  <a:moveTo>
                    <a:pt x="37" y="12"/>
                  </a:moveTo>
                  <a:cubicBezTo>
                    <a:pt x="28" y="12"/>
                    <a:pt x="28" y="12"/>
                    <a:pt x="28" y="12"/>
                  </a:cubicBezTo>
                  <a:cubicBezTo>
                    <a:pt x="28" y="16"/>
                    <a:pt x="28" y="16"/>
                    <a:pt x="28" y="16"/>
                  </a:cubicBezTo>
                  <a:cubicBezTo>
                    <a:pt x="37" y="16"/>
                    <a:pt x="37" y="16"/>
                    <a:pt x="37" y="16"/>
                  </a:cubicBezTo>
                  <a:lnTo>
                    <a:pt x="37" y="12"/>
                  </a:lnTo>
                  <a:close/>
                  <a:moveTo>
                    <a:pt x="28" y="18"/>
                  </a:moveTo>
                  <a:cubicBezTo>
                    <a:pt x="28" y="22"/>
                    <a:pt x="28" y="22"/>
                    <a:pt x="28" y="22"/>
                  </a:cubicBezTo>
                  <a:cubicBezTo>
                    <a:pt x="37" y="22"/>
                    <a:pt x="37" y="22"/>
                    <a:pt x="37" y="22"/>
                  </a:cubicBezTo>
                  <a:cubicBezTo>
                    <a:pt x="37" y="18"/>
                    <a:pt x="37" y="18"/>
                    <a:pt x="37" y="18"/>
                  </a:cubicBezTo>
                  <a:lnTo>
                    <a:pt x="28" y="18"/>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242" name="组合 241"/>
          <p:cNvGrpSpPr/>
          <p:nvPr/>
        </p:nvGrpSpPr>
        <p:grpSpPr>
          <a:xfrm>
            <a:off x="2447679" y="2881948"/>
            <a:ext cx="635247" cy="148462"/>
            <a:chOff x="2499406" y="1512887"/>
            <a:chExt cx="706437" cy="165100"/>
          </a:xfrm>
        </p:grpSpPr>
        <p:sp>
          <p:nvSpPr>
            <p:cNvPr id="213" name="Freeform 213"/>
            <p:cNvSpPr>
              <a:spLocks noEditPoints="1"/>
            </p:cNvSpPr>
            <p:nvPr/>
          </p:nvSpPr>
          <p:spPr bwMode="auto">
            <a:xfrm>
              <a:off x="2499406" y="1512887"/>
              <a:ext cx="169863" cy="165100"/>
            </a:xfrm>
            <a:custGeom>
              <a:avLst/>
              <a:gdLst>
                <a:gd name="T0" fmla="*/ 12 w 45"/>
                <a:gd name="T1" fmla="*/ 39 h 44"/>
                <a:gd name="T2" fmla="*/ 6 w 45"/>
                <a:gd name="T3" fmla="*/ 28 h 44"/>
                <a:gd name="T4" fmla="*/ 0 w 45"/>
                <a:gd name="T5" fmla="*/ 41 h 44"/>
                <a:gd name="T6" fmla="*/ 3 w 45"/>
                <a:gd name="T7" fmla="*/ 3 h 44"/>
                <a:gd name="T8" fmla="*/ 14 w 45"/>
                <a:gd name="T9" fmla="*/ 39 h 44"/>
                <a:gd name="T10" fmla="*/ 8 w 45"/>
                <a:gd name="T11" fmla="*/ 43 h 44"/>
                <a:gd name="T12" fmla="*/ 10 w 45"/>
                <a:gd name="T13" fmla="*/ 41 h 44"/>
                <a:gd name="T14" fmla="*/ 6 w 45"/>
                <a:gd name="T15" fmla="*/ 5 h 44"/>
                <a:gd name="T16" fmla="*/ 12 w 45"/>
                <a:gd name="T17" fmla="*/ 14 h 44"/>
                <a:gd name="T18" fmla="*/ 6 w 45"/>
                <a:gd name="T19" fmla="*/ 16 h 44"/>
                <a:gd name="T20" fmla="*/ 12 w 45"/>
                <a:gd name="T21" fmla="*/ 26 h 44"/>
                <a:gd name="T22" fmla="*/ 6 w 45"/>
                <a:gd name="T23" fmla="*/ 16 h 44"/>
                <a:gd name="T24" fmla="*/ 41 w 45"/>
                <a:gd name="T25" fmla="*/ 38 h 44"/>
                <a:gd name="T26" fmla="*/ 33 w 45"/>
                <a:gd name="T27" fmla="*/ 43 h 44"/>
                <a:gd name="T28" fmla="*/ 36 w 45"/>
                <a:gd name="T29" fmla="*/ 41 h 44"/>
                <a:gd name="T30" fmla="*/ 38 w 45"/>
                <a:gd name="T31" fmla="*/ 31 h 44"/>
                <a:gd name="T32" fmla="*/ 21 w 45"/>
                <a:gd name="T33" fmla="*/ 28 h 44"/>
                <a:gd name="T34" fmla="*/ 24 w 45"/>
                <a:gd name="T35" fmla="*/ 25 h 44"/>
                <a:gd name="T36" fmla="*/ 26 w 45"/>
                <a:gd name="T37" fmla="*/ 30 h 44"/>
                <a:gd name="T38" fmla="*/ 34 w 45"/>
                <a:gd name="T39" fmla="*/ 23 h 44"/>
                <a:gd name="T40" fmla="*/ 16 w 45"/>
                <a:gd name="T41" fmla="*/ 27 h 44"/>
                <a:gd name="T42" fmla="*/ 25 w 45"/>
                <a:gd name="T43" fmla="*/ 16 h 44"/>
                <a:gd name="T44" fmla="*/ 17 w 45"/>
                <a:gd name="T45" fmla="*/ 14 h 44"/>
                <a:gd name="T46" fmla="*/ 28 w 45"/>
                <a:gd name="T47" fmla="*/ 9 h 44"/>
                <a:gd name="T48" fmla="*/ 18 w 45"/>
                <a:gd name="T49" fmla="*/ 8 h 44"/>
                <a:gd name="T50" fmla="*/ 20 w 45"/>
                <a:gd name="T51" fmla="*/ 1 h 44"/>
                <a:gd name="T52" fmla="*/ 24 w 45"/>
                <a:gd name="T53" fmla="*/ 8 h 44"/>
                <a:gd name="T54" fmla="*/ 28 w 45"/>
                <a:gd name="T55" fmla="*/ 2 h 44"/>
                <a:gd name="T56" fmla="*/ 31 w 45"/>
                <a:gd name="T57" fmla="*/ 0 h 44"/>
                <a:gd name="T58" fmla="*/ 31 w 45"/>
                <a:gd name="T59" fmla="*/ 8 h 44"/>
                <a:gd name="T60" fmla="*/ 38 w 45"/>
                <a:gd name="T61" fmla="*/ 1 h 44"/>
                <a:gd name="T62" fmla="*/ 38 w 45"/>
                <a:gd name="T63" fmla="*/ 8 h 44"/>
                <a:gd name="T64" fmla="*/ 42 w 45"/>
                <a:gd name="T65" fmla="*/ 9 h 44"/>
                <a:gd name="T66" fmla="*/ 29 w 45"/>
                <a:gd name="T67" fmla="*/ 14 h 44"/>
                <a:gd name="T68" fmla="*/ 44 w 45"/>
                <a:gd name="T69" fmla="*/ 16 h 44"/>
                <a:gd name="T70" fmla="*/ 45 w 45"/>
                <a:gd name="T71" fmla="*/ 25 h 44"/>
                <a:gd name="T72" fmla="*/ 37 w 45"/>
                <a:gd name="T73" fmla="*/ 22 h 44"/>
                <a:gd name="T74" fmla="*/ 41 w 45"/>
                <a:gd name="T75" fmla="*/ 30 h 44"/>
                <a:gd name="T76" fmla="*/ 35 w 45"/>
                <a:gd name="T77" fmla="*/ 36 h 44"/>
                <a:gd name="T78" fmla="*/ 17 w 45"/>
                <a:gd name="T79" fmla="*/ 35 h 44"/>
                <a:gd name="T80" fmla="*/ 28 w 45"/>
                <a:gd name="T81" fmla="*/ 16 h 44"/>
                <a:gd name="T82" fmla="*/ 37 w 45"/>
                <a:gd name="T83" fmla="*/ 22 h 44"/>
                <a:gd name="T84" fmla="*/ 28 w 45"/>
                <a:gd name="T85" fmla="*/ 1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4">
                  <a:moveTo>
                    <a:pt x="10" y="41"/>
                  </a:moveTo>
                  <a:cubicBezTo>
                    <a:pt x="11" y="41"/>
                    <a:pt x="12" y="40"/>
                    <a:pt x="12" y="39"/>
                  </a:cubicBezTo>
                  <a:cubicBezTo>
                    <a:pt x="12" y="28"/>
                    <a:pt x="12" y="28"/>
                    <a:pt x="12" y="28"/>
                  </a:cubicBezTo>
                  <a:cubicBezTo>
                    <a:pt x="6" y="28"/>
                    <a:pt x="6" y="28"/>
                    <a:pt x="6" y="28"/>
                  </a:cubicBezTo>
                  <a:cubicBezTo>
                    <a:pt x="6" y="35"/>
                    <a:pt x="4" y="40"/>
                    <a:pt x="0" y="44"/>
                  </a:cubicBezTo>
                  <a:cubicBezTo>
                    <a:pt x="0" y="41"/>
                    <a:pt x="0" y="41"/>
                    <a:pt x="0" y="41"/>
                  </a:cubicBezTo>
                  <a:cubicBezTo>
                    <a:pt x="3" y="39"/>
                    <a:pt x="4" y="34"/>
                    <a:pt x="3" y="28"/>
                  </a:cubicBezTo>
                  <a:cubicBezTo>
                    <a:pt x="3" y="3"/>
                    <a:pt x="3" y="3"/>
                    <a:pt x="3" y="3"/>
                  </a:cubicBezTo>
                  <a:cubicBezTo>
                    <a:pt x="14" y="3"/>
                    <a:pt x="14" y="3"/>
                    <a:pt x="14" y="3"/>
                  </a:cubicBezTo>
                  <a:cubicBezTo>
                    <a:pt x="14" y="39"/>
                    <a:pt x="14" y="39"/>
                    <a:pt x="14" y="39"/>
                  </a:cubicBezTo>
                  <a:cubicBezTo>
                    <a:pt x="15" y="41"/>
                    <a:pt x="13" y="43"/>
                    <a:pt x="10" y="43"/>
                  </a:cubicBezTo>
                  <a:cubicBezTo>
                    <a:pt x="8" y="43"/>
                    <a:pt x="8" y="43"/>
                    <a:pt x="8" y="43"/>
                  </a:cubicBezTo>
                  <a:cubicBezTo>
                    <a:pt x="8" y="41"/>
                    <a:pt x="8" y="41"/>
                    <a:pt x="8" y="41"/>
                  </a:cubicBezTo>
                  <a:lnTo>
                    <a:pt x="10" y="41"/>
                  </a:lnTo>
                  <a:close/>
                  <a:moveTo>
                    <a:pt x="12" y="5"/>
                  </a:moveTo>
                  <a:cubicBezTo>
                    <a:pt x="6" y="5"/>
                    <a:pt x="6" y="5"/>
                    <a:pt x="6" y="5"/>
                  </a:cubicBezTo>
                  <a:cubicBezTo>
                    <a:pt x="6" y="14"/>
                    <a:pt x="6" y="14"/>
                    <a:pt x="6" y="14"/>
                  </a:cubicBezTo>
                  <a:cubicBezTo>
                    <a:pt x="12" y="14"/>
                    <a:pt x="12" y="14"/>
                    <a:pt x="12" y="14"/>
                  </a:cubicBezTo>
                  <a:lnTo>
                    <a:pt x="12" y="5"/>
                  </a:lnTo>
                  <a:close/>
                  <a:moveTo>
                    <a:pt x="6" y="16"/>
                  </a:moveTo>
                  <a:cubicBezTo>
                    <a:pt x="6" y="26"/>
                    <a:pt x="6" y="26"/>
                    <a:pt x="6" y="26"/>
                  </a:cubicBezTo>
                  <a:cubicBezTo>
                    <a:pt x="12" y="26"/>
                    <a:pt x="12" y="26"/>
                    <a:pt x="12" y="26"/>
                  </a:cubicBezTo>
                  <a:cubicBezTo>
                    <a:pt x="12" y="16"/>
                    <a:pt x="12" y="16"/>
                    <a:pt x="12" y="16"/>
                  </a:cubicBezTo>
                  <a:lnTo>
                    <a:pt x="6" y="16"/>
                  </a:lnTo>
                  <a:close/>
                  <a:moveTo>
                    <a:pt x="41" y="30"/>
                  </a:moveTo>
                  <a:cubicBezTo>
                    <a:pt x="41" y="38"/>
                    <a:pt x="41" y="38"/>
                    <a:pt x="41" y="38"/>
                  </a:cubicBezTo>
                  <a:cubicBezTo>
                    <a:pt x="41" y="41"/>
                    <a:pt x="40" y="43"/>
                    <a:pt x="37" y="43"/>
                  </a:cubicBezTo>
                  <a:cubicBezTo>
                    <a:pt x="33" y="43"/>
                    <a:pt x="33" y="43"/>
                    <a:pt x="33" y="43"/>
                  </a:cubicBezTo>
                  <a:cubicBezTo>
                    <a:pt x="33" y="41"/>
                    <a:pt x="33" y="41"/>
                    <a:pt x="33" y="41"/>
                  </a:cubicBezTo>
                  <a:cubicBezTo>
                    <a:pt x="36" y="41"/>
                    <a:pt x="36" y="41"/>
                    <a:pt x="36" y="41"/>
                  </a:cubicBezTo>
                  <a:cubicBezTo>
                    <a:pt x="38" y="41"/>
                    <a:pt x="38" y="40"/>
                    <a:pt x="38" y="38"/>
                  </a:cubicBezTo>
                  <a:cubicBezTo>
                    <a:pt x="38" y="31"/>
                    <a:pt x="38" y="31"/>
                    <a:pt x="38" y="31"/>
                  </a:cubicBezTo>
                  <a:cubicBezTo>
                    <a:pt x="25" y="31"/>
                    <a:pt x="25" y="31"/>
                    <a:pt x="25" y="31"/>
                  </a:cubicBezTo>
                  <a:cubicBezTo>
                    <a:pt x="22" y="31"/>
                    <a:pt x="21" y="30"/>
                    <a:pt x="21" y="28"/>
                  </a:cubicBezTo>
                  <a:cubicBezTo>
                    <a:pt x="21" y="25"/>
                    <a:pt x="21" y="25"/>
                    <a:pt x="21" y="25"/>
                  </a:cubicBezTo>
                  <a:cubicBezTo>
                    <a:pt x="24" y="25"/>
                    <a:pt x="24" y="25"/>
                    <a:pt x="24" y="25"/>
                  </a:cubicBezTo>
                  <a:cubicBezTo>
                    <a:pt x="24" y="27"/>
                    <a:pt x="24" y="27"/>
                    <a:pt x="24" y="27"/>
                  </a:cubicBezTo>
                  <a:cubicBezTo>
                    <a:pt x="24" y="29"/>
                    <a:pt x="24" y="30"/>
                    <a:pt x="26" y="30"/>
                  </a:cubicBezTo>
                  <a:cubicBezTo>
                    <a:pt x="34" y="30"/>
                    <a:pt x="34" y="30"/>
                    <a:pt x="34" y="30"/>
                  </a:cubicBezTo>
                  <a:cubicBezTo>
                    <a:pt x="34" y="23"/>
                    <a:pt x="34" y="23"/>
                    <a:pt x="34" y="23"/>
                  </a:cubicBezTo>
                  <a:cubicBezTo>
                    <a:pt x="21" y="23"/>
                    <a:pt x="21" y="23"/>
                    <a:pt x="21" y="23"/>
                  </a:cubicBezTo>
                  <a:cubicBezTo>
                    <a:pt x="20" y="24"/>
                    <a:pt x="18" y="26"/>
                    <a:pt x="16" y="27"/>
                  </a:cubicBezTo>
                  <a:cubicBezTo>
                    <a:pt x="16" y="25"/>
                    <a:pt x="16" y="25"/>
                    <a:pt x="16" y="25"/>
                  </a:cubicBezTo>
                  <a:cubicBezTo>
                    <a:pt x="20" y="22"/>
                    <a:pt x="23" y="19"/>
                    <a:pt x="25" y="16"/>
                  </a:cubicBezTo>
                  <a:cubicBezTo>
                    <a:pt x="17" y="16"/>
                    <a:pt x="17" y="16"/>
                    <a:pt x="17" y="16"/>
                  </a:cubicBezTo>
                  <a:cubicBezTo>
                    <a:pt x="17" y="14"/>
                    <a:pt x="17" y="14"/>
                    <a:pt x="17" y="14"/>
                  </a:cubicBezTo>
                  <a:cubicBezTo>
                    <a:pt x="26" y="14"/>
                    <a:pt x="26" y="14"/>
                    <a:pt x="26" y="14"/>
                  </a:cubicBezTo>
                  <a:cubicBezTo>
                    <a:pt x="27" y="13"/>
                    <a:pt x="27" y="11"/>
                    <a:pt x="28" y="9"/>
                  </a:cubicBezTo>
                  <a:cubicBezTo>
                    <a:pt x="18" y="9"/>
                    <a:pt x="18" y="9"/>
                    <a:pt x="18" y="9"/>
                  </a:cubicBezTo>
                  <a:cubicBezTo>
                    <a:pt x="18" y="8"/>
                    <a:pt x="18" y="8"/>
                    <a:pt x="18" y="8"/>
                  </a:cubicBezTo>
                  <a:cubicBezTo>
                    <a:pt x="21" y="8"/>
                    <a:pt x="21" y="8"/>
                    <a:pt x="21" y="8"/>
                  </a:cubicBezTo>
                  <a:cubicBezTo>
                    <a:pt x="20" y="6"/>
                    <a:pt x="20" y="4"/>
                    <a:pt x="20" y="1"/>
                  </a:cubicBezTo>
                  <a:cubicBezTo>
                    <a:pt x="22" y="1"/>
                    <a:pt x="22" y="1"/>
                    <a:pt x="22" y="1"/>
                  </a:cubicBezTo>
                  <a:cubicBezTo>
                    <a:pt x="22" y="4"/>
                    <a:pt x="23" y="6"/>
                    <a:pt x="24" y="8"/>
                  </a:cubicBezTo>
                  <a:cubicBezTo>
                    <a:pt x="28" y="8"/>
                    <a:pt x="28" y="8"/>
                    <a:pt x="28" y="8"/>
                  </a:cubicBezTo>
                  <a:cubicBezTo>
                    <a:pt x="28" y="6"/>
                    <a:pt x="28" y="4"/>
                    <a:pt x="28" y="2"/>
                  </a:cubicBezTo>
                  <a:cubicBezTo>
                    <a:pt x="28" y="0"/>
                    <a:pt x="28" y="0"/>
                    <a:pt x="28" y="0"/>
                  </a:cubicBezTo>
                  <a:cubicBezTo>
                    <a:pt x="31" y="0"/>
                    <a:pt x="31" y="0"/>
                    <a:pt x="31" y="0"/>
                  </a:cubicBezTo>
                  <a:cubicBezTo>
                    <a:pt x="31" y="2"/>
                    <a:pt x="31" y="2"/>
                    <a:pt x="31" y="2"/>
                  </a:cubicBezTo>
                  <a:cubicBezTo>
                    <a:pt x="31" y="4"/>
                    <a:pt x="31" y="6"/>
                    <a:pt x="31" y="8"/>
                  </a:cubicBezTo>
                  <a:cubicBezTo>
                    <a:pt x="36" y="8"/>
                    <a:pt x="36" y="8"/>
                    <a:pt x="36" y="8"/>
                  </a:cubicBezTo>
                  <a:cubicBezTo>
                    <a:pt x="37" y="6"/>
                    <a:pt x="37" y="4"/>
                    <a:pt x="38" y="1"/>
                  </a:cubicBezTo>
                  <a:cubicBezTo>
                    <a:pt x="40" y="1"/>
                    <a:pt x="40" y="1"/>
                    <a:pt x="40" y="1"/>
                  </a:cubicBezTo>
                  <a:cubicBezTo>
                    <a:pt x="40" y="4"/>
                    <a:pt x="39" y="6"/>
                    <a:pt x="38" y="8"/>
                  </a:cubicBezTo>
                  <a:cubicBezTo>
                    <a:pt x="42" y="8"/>
                    <a:pt x="42" y="8"/>
                    <a:pt x="42" y="8"/>
                  </a:cubicBezTo>
                  <a:cubicBezTo>
                    <a:pt x="42" y="9"/>
                    <a:pt x="42" y="9"/>
                    <a:pt x="42" y="9"/>
                  </a:cubicBezTo>
                  <a:cubicBezTo>
                    <a:pt x="30" y="9"/>
                    <a:pt x="30" y="9"/>
                    <a:pt x="30" y="9"/>
                  </a:cubicBezTo>
                  <a:cubicBezTo>
                    <a:pt x="30" y="11"/>
                    <a:pt x="30" y="13"/>
                    <a:pt x="29" y="14"/>
                  </a:cubicBezTo>
                  <a:cubicBezTo>
                    <a:pt x="44" y="14"/>
                    <a:pt x="44" y="14"/>
                    <a:pt x="44" y="14"/>
                  </a:cubicBezTo>
                  <a:cubicBezTo>
                    <a:pt x="44" y="16"/>
                    <a:pt x="44" y="16"/>
                    <a:pt x="44" y="16"/>
                  </a:cubicBezTo>
                  <a:cubicBezTo>
                    <a:pt x="35" y="16"/>
                    <a:pt x="35" y="16"/>
                    <a:pt x="35" y="16"/>
                  </a:cubicBezTo>
                  <a:cubicBezTo>
                    <a:pt x="37" y="20"/>
                    <a:pt x="40" y="23"/>
                    <a:pt x="45" y="25"/>
                  </a:cubicBezTo>
                  <a:cubicBezTo>
                    <a:pt x="45" y="27"/>
                    <a:pt x="45" y="27"/>
                    <a:pt x="45" y="27"/>
                  </a:cubicBezTo>
                  <a:cubicBezTo>
                    <a:pt x="41" y="25"/>
                    <a:pt x="39" y="23"/>
                    <a:pt x="37" y="22"/>
                  </a:cubicBezTo>
                  <a:cubicBezTo>
                    <a:pt x="37" y="30"/>
                    <a:pt x="37" y="30"/>
                    <a:pt x="37" y="30"/>
                  </a:cubicBezTo>
                  <a:lnTo>
                    <a:pt x="41" y="30"/>
                  </a:lnTo>
                  <a:close/>
                  <a:moveTo>
                    <a:pt x="35" y="35"/>
                  </a:moveTo>
                  <a:cubicBezTo>
                    <a:pt x="35" y="36"/>
                    <a:pt x="35" y="36"/>
                    <a:pt x="35" y="36"/>
                  </a:cubicBezTo>
                  <a:cubicBezTo>
                    <a:pt x="17" y="36"/>
                    <a:pt x="17" y="36"/>
                    <a:pt x="17" y="36"/>
                  </a:cubicBezTo>
                  <a:cubicBezTo>
                    <a:pt x="17" y="35"/>
                    <a:pt x="17" y="35"/>
                    <a:pt x="17" y="35"/>
                  </a:cubicBezTo>
                  <a:lnTo>
                    <a:pt x="35" y="35"/>
                  </a:lnTo>
                  <a:close/>
                  <a:moveTo>
                    <a:pt x="28" y="16"/>
                  </a:moveTo>
                  <a:cubicBezTo>
                    <a:pt x="27" y="18"/>
                    <a:pt x="25" y="20"/>
                    <a:pt x="23" y="22"/>
                  </a:cubicBezTo>
                  <a:cubicBezTo>
                    <a:pt x="37" y="22"/>
                    <a:pt x="37" y="22"/>
                    <a:pt x="37" y="22"/>
                  </a:cubicBezTo>
                  <a:cubicBezTo>
                    <a:pt x="35" y="20"/>
                    <a:pt x="34" y="18"/>
                    <a:pt x="32" y="16"/>
                  </a:cubicBezTo>
                  <a:lnTo>
                    <a:pt x="28" y="16"/>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14" name="Freeform 214"/>
            <p:cNvSpPr>
              <a:spLocks noEditPoints="1"/>
            </p:cNvSpPr>
            <p:nvPr/>
          </p:nvSpPr>
          <p:spPr bwMode="auto">
            <a:xfrm>
              <a:off x="2680381" y="1512887"/>
              <a:ext cx="168275" cy="161925"/>
            </a:xfrm>
            <a:custGeom>
              <a:avLst/>
              <a:gdLst>
                <a:gd name="T0" fmla="*/ 8 w 45"/>
                <a:gd name="T1" fmla="*/ 38 h 43"/>
                <a:gd name="T2" fmla="*/ 15 w 45"/>
                <a:gd name="T3" fmla="*/ 34 h 43"/>
                <a:gd name="T4" fmla="*/ 15 w 45"/>
                <a:gd name="T5" fmla="*/ 36 h 43"/>
                <a:gd name="T6" fmla="*/ 5 w 45"/>
                <a:gd name="T7" fmla="*/ 42 h 43"/>
                <a:gd name="T8" fmla="*/ 5 w 45"/>
                <a:gd name="T9" fmla="*/ 16 h 43"/>
                <a:gd name="T10" fmla="*/ 0 w 45"/>
                <a:gd name="T11" fmla="*/ 16 h 43"/>
                <a:gd name="T12" fmla="*/ 0 w 45"/>
                <a:gd name="T13" fmla="*/ 14 h 43"/>
                <a:gd name="T14" fmla="*/ 8 w 45"/>
                <a:gd name="T15" fmla="*/ 14 h 43"/>
                <a:gd name="T16" fmla="*/ 8 w 45"/>
                <a:gd name="T17" fmla="*/ 38 h 43"/>
                <a:gd name="T18" fmla="*/ 7 w 45"/>
                <a:gd name="T19" fmla="*/ 0 h 43"/>
                <a:gd name="T20" fmla="*/ 11 w 45"/>
                <a:gd name="T21" fmla="*/ 10 h 43"/>
                <a:gd name="T22" fmla="*/ 8 w 45"/>
                <a:gd name="T23" fmla="*/ 10 h 43"/>
                <a:gd name="T24" fmla="*/ 4 w 45"/>
                <a:gd name="T25" fmla="*/ 0 h 43"/>
                <a:gd name="T26" fmla="*/ 7 w 45"/>
                <a:gd name="T27" fmla="*/ 0 h 43"/>
                <a:gd name="T28" fmla="*/ 12 w 45"/>
                <a:gd name="T29" fmla="*/ 4 h 43"/>
                <a:gd name="T30" fmla="*/ 12 w 45"/>
                <a:gd name="T31" fmla="*/ 2 h 43"/>
                <a:gd name="T32" fmla="*/ 36 w 45"/>
                <a:gd name="T33" fmla="*/ 2 h 43"/>
                <a:gd name="T34" fmla="*/ 36 w 45"/>
                <a:gd name="T35" fmla="*/ 18 h 43"/>
                <a:gd name="T36" fmla="*/ 36 w 45"/>
                <a:gd name="T37" fmla="*/ 28 h 43"/>
                <a:gd name="T38" fmla="*/ 41 w 45"/>
                <a:gd name="T39" fmla="*/ 41 h 43"/>
                <a:gd name="T40" fmla="*/ 43 w 45"/>
                <a:gd name="T41" fmla="*/ 36 h 43"/>
                <a:gd name="T42" fmla="*/ 45 w 45"/>
                <a:gd name="T43" fmla="*/ 36 h 43"/>
                <a:gd name="T44" fmla="*/ 41 w 45"/>
                <a:gd name="T45" fmla="*/ 43 h 43"/>
                <a:gd name="T46" fmla="*/ 34 w 45"/>
                <a:gd name="T47" fmla="*/ 27 h 43"/>
                <a:gd name="T48" fmla="*/ 33 w 45"/>
                <a:gd name="T49" fmla="*/ 4 h 43"/>
                <a:gd name="T50" fmla="*/ 23 w 45"/>
                <a:gd name="T51" fmla="*/ 4 h 43"/>
                <a:gd name="T52" fmla="*/ 23 w 45"/>
                <a:gd name="T53" fmla="*/ 19 h 43"/>
                <a:gd name="T54" fmla="*/ 31 w 45"/>
                <a:gd name="T55" fmla="*/ 19 h 43"/>
                <a:gd name="T56" fmla="*/ 31 w 45"/>
                <a:gd name="T57" fmla="*/ 21 h 43"/>
                <a:gd name="T58" fmla="*/ 23 w 45"/>
                <a:gd name="T59" fmla="*/ 21 h 43"/>
                <a:gd name="T60" fmla="*/ 23 w 45"/>
                <a:gd name="T61" fmla="*/ 43 h 43"/>
                <a:gd name="T62" fmla="*/ 20 w 45"/>
                <a:gd name="T63" fmla="*/ 43 h 43"/>
                <a:gd name="T64" fmla="*/ 20 w 45"/>
                <a:gd name="T65" fmla="*/ 21 h 43"/>
                <a:gd name="T66" fmla="*/ 12 w 45"/>
                <a:gd name="T67" fmla="*/ 21 h 43"/>
                <a:gd name="T68" fmla="*/ 12 w 45"/>
                <a:gd name="T69" fmla="*/ 19 h 43"/>
                <a:gd name="T70" fmla="*/ 20 w 45"/>
                <a:gd name="T71" fmla="*/ 19 h 43"/>
                <a:gd name="T72" fmla="*/ 20 w 45"/>
                <a:gd name="T73" fmla="*/ 4 h 43"/>
                <a:gd name="T74" fmla="*/ 12 w 45"/>
                <a:gd name="T75" fmla="*/ 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43">
                  <a:moveTo>
                    <a:pt x="8" y="38"/>
                  </a:moveTo>
                  <a:cubicBezTo>
                    <a:pt x="10" y="37"/>
                    <a:pt x="12" y="36"/>
                    <a:pt x="15" y="34"/>
                  </a:cubicBezTo>
                  <a:cubicBezTo>
                    <a:pt x="15" y="36"/>
                    <a:pt x="15" y="36"/>
                    <a:pt x="15" y="36"/>
                  </a:cubicBezTo>
                  <a:cubicBezTo>
                    <a:pt x="13" y="38"/>
                    <a:pt x="10" y="40"/>
                    <a:pt x="5" y="42"/>
                  </a:cubicBezTo>
                  <a:cubicBezTo>
                    <a:pt x="5" y="16"/>
                    <a:pt x="5" y="16"/>
                    <a:pt x="5" y="16"/>
                  </a:cubicBezTo>
                  <a:cubicBezTo>
                    <a:pt x="0" y="16"/>
                    <a:pt x="0" y="16"/>
                    <a:pt x="0" y="16"/>
                  </a:cubicBezTo>
                  <a:cubicBezTo>
                    <a:pt x="0" y="14"/>
                    <a:pt x="0" y="14"/>
                    <a:pt x="0" y="14"/>
                  </a:cubicBezTo>
                  <a:cubicBezTo>
                    <a:pt x="8" y="14"/>
                    <a:pt x="8" y="14"/>
                    <a:pt x="8" y="14"/>
                  </a:cubicBezTo>
                  <a:lnTo>
                    <a:pt x="8" y="38"/>
                  </a:lnTo>
                  <a:close/>
                  <a:moveTo>
                    <a:pt x="7" y="0"/>
                  </a:moveTo>
                  <a:cubicBezTo>
                    <a:pt x="8" y="4"/>
                    <a:pt x="10" y="7"/>
                    <a:pt x="11" y="10"/>
                  </a:cubicBezTo>
                  <a:cubicBezTo>
                    <a:pt x="8" y="10"/>
                    <a:pt x="8" y="10"/>
                    <a:pt x="8" y="10"/>
                  </a:cubicBezTo>
                  <a:cubicBezTo>
                    <a:pt x="7" y="7"/>
                    <a:pt x="6" y="4"/>
                    <a:pt x="4" y="0"/>
                  </a:cubicBezTo>
                  <a:lnTo>
                    <a:pt x="7" y="0"/>
                  </a:lnTo>
                  <a:close/>
                  <a:moveTo>
                    <a:pt x="12" y="4"/>
                  </a:moveTo>
                  <a:cubicBezTo>
                    <a:pt x="12" y="2"/>
                    <a:pt x="12" y="2"/>
                    <a:pt x="12" y="2"/>
                  </a:cubicBezTo>
                  <a:cubicBezTo>
                    <a:pt x="36" y="2"/>
                    <a:pt x="36" y="2"/>
                    <a:pt x="36" y="2"/>
                  </a:cubicBezTo>
                  <a:cubicBezTo>
                    <a:pt x="36" y="10"/>
                    <a:pt x="36" y="15"/>
                    <a:pt x="36" y="18"/>
                  </a:cubicBezTo>
                  <a:cubicBezTo>
                    <a:pt x="36" y="21"/>
                    <a:pt x="36" y="25"/>
                    <a:pt x="36" y="28"/>
                  </a:cubicBezTo>
                  <a:cubicBezTo>
                    <a:pt x="37" y="36"/>
                    <a:pt x="38" y="40"/>
                    <a:pt x="41" y="41"/>
                  </a:cubicBezTo>
                  <a:cubicBezTo>
                    <a:pt x="42" y="41"/>
                    <a:pt x="43" y="39"/>
                    <a:pt x="43" y="36"/>
                  </a:cubicBezTo>
                  <a:cubicBezTo>
                    <a:pt x="45" y="36"/>
                    <a:pt x="45" y="36"/>
                    <a:pt x="45" y="36"/>
                  </a:cubicBezTo>
                  <a:cubicBezTo>
                    <a:pt x="45" y="41"/>
                    <a:pt x="44" y="43"/>
                    <a:pt x="41" y="43"/>
                  </a:cubicBezTo>
                  <a:cubicBezTo>
                    <a:pt x="36" y="43"/>
                    <a:pt x="34" y="38"/>
                    <a:pt x="34" y="27"/>
                  </a:cubicBezTo>
                  <a:cubicBezTo>
                    <a:pt x="33" y="24"/>
                    <a:pt x="33" y="16"/>
                    <a:pt x="33" y="4"/>
                  </a:cubicBezTo>
                  <a:cubicBezTo>
                    <a:pt x="23" y="4"/>
                    <a:pt x="23" y="4"/>
                    <a:pt x="23" y="4"/>
                  </a:cubicBezTo>
                  <a:cubicBezTo>
                    <a:pt x="23" y="19"/>
                    <a:pt x="23" y="19"/>
                    <a:pt x="23" y="19"/>
                  </a:cubicBezTo>
                  <a:cubicBezTo>
                    <a:pt x="31" y="19"/>
                    <a:pt x="31" y="19"/>
                    <a:pt x="31" y="19"/>
                  </a:cubicBezTo>
                  <a:cubicBezTo>
                    <a:pt x="31" y="21"/>
                    <a:pt x="31" y="21"/>
                    <a:pt x="31" y="21"/>
                  </a:cubicBezTo>
                  <a:cubicBezTo>
                    <a:pt x="23" y="21"/>
                    <a:pt x="23" y="21"/>
                    <a:pt x="23" y="21"/>
                  </a:cubicBezTo>
                  <a:cubicBezTo>
                    <a:pt x="23" y="43"/>
                    <a:pt x="23" y="43"/>
                    <a:pt x="23" y="43"/>
                  </a:cubicBezTo>
                  <a:cubicBezTo>
                    <a:pt x="20" y="43"/>
                    <a:pt x="20" y="43"/>
                    <a:pt x="20" y="43"/>
                  </a:cubicBezTo>
                  <a:cubicBezTo>
                    <a:pt x="20" y="21"/>
                    <a:pt x="20" y="21"/>
                    <a:pt x="20" y="21"/>
                  </a:cubicBezTo>
                  <a:cubicBezTo>
                    <a:pt x="12" y="21"/>
                    <a:pt x="12" y="21"/>
                    <a:pt x="12" y="21"/>
                  </a:cubicBezTo>
                  <a:cubicBezTo>
                    <a:pt x="12" y="19"/>
                    <a:pt x="12" y="19"/>
                    <a:pt x="12" y="19"/>
                  </a:cubicBezTo>
                  <a:cubicBezTo>
                    <a:pt x="20" y="19"/>
                    <a:pt x="20" y="19"/>
                    <a:pt x="20" y="19"/>
                  </a:cubicBezTo>
                  <a:cubicBezTo>
                    <a:pt x="20" y="4"/>
                    <a:pt x="20" y="4"/>
                    <a:pt x="20" y="4"/>
                  </a:cubicBezTo>
                  <a:lnTo>
                    <a:pt x="12" y="4"/>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15" name="Freeform 215"/>
            <p:cNvSpPr>
              <a:spLocks noEditPoints="1"/>
            </p:cNvSpPr>
            <p:nvPr/>
          </p:nvSpPr>
          <p:spPr bwMode="auto">
            <a:xfrm>
              <a:off x="2861356" y="1512887"/>
              <a:ext cx="168275" cy="161925"/>
            </a:xfrm>
            <a:custGeom>
              <a:avLst/>
              <a:gdLst>
                <a:gd name="T0" fmla="*/ 8 w 45"/>
                <a:gd name="T1" fmla="*/ 12 h 43"/>
                <a:gd name="T2" fmla="*/ 8 w 45"/>
                <a:gd name="T3" fmla="*/ 19 h 43"/>
                <a:gd name="T4" fmla="*/ 5 w 45"/>
                <a:gd name="T5" fmla="*/ 43 h 43"/>
                <a:gd name="T6" fmla="*/ 0 w 45"/>
                <a:gd name="T7" fmla="*/ 25 h 43"/>
                <a:gd name="T8" fmla="*/ 0 w 45"/>
                <a:gd name="T9" fmla="*/ 11 h 43"/>
                <a:gd name="T10" fmla="*/ 11 w 45"/>
                <a:gd name="T11" fmla="*/ 0 h 43"/>
                <a:gd name="T12" fmla="*/ 0 w 45"/>
                <a:gd name="T13" fmla="*/ 11 h 43"/>
                <a:gd name="T14" fmla="*/ 30 w 45"/>
                <a:gd name="T15" fmla="*/ 34 h 43"/>
                <a:gd name="T16" fmla="*/ 23 w 45"/>
                <a:gd name="T17" fmla="*/ 42 h 43"/>
                <a:gd name="T18" fmla="*/ 17 w 45"/>
                <a:gd name="T19" fmla="*/ 27 h 43"/>
                <a:gd name="T20" fmla="*/ 10 w 45"/>
                <a:gd name="T21" fmla="*/ 43 h 43"/>
                <a:gd name="T22" fmla="*/ 14 w 45"/>
                <a:gd name="T23" fmla="*/ 33 h 43"/>
                <a:gd name="T24" fmla="*/ 26 w 45"/>
                <a:gd name="T25" fmla="*/ 25 h 43"/>
                <a:gd name="T26" fmla="*/ 28 w 45"/>
                <a:gd name="T27" fmla="*/ 18 h 43"/>
                <a:gd name="T28" fmla="*/ 12 w 45"/>
                <a:gd name="T29" fmla="*/ 20 h 43"/>
                <a:gd name="T30" fmla="*/ 28 w 45"/>
                <a:gd name="T31" fmla="*/ 18 h 43"/>
                <a:gd name="T32" fmla="*/ 12 w 45"/>
                <a:gd name="T33" fmla="*/ 3 h 43"/>
                <a:gd name="T34" fmla="*/ 15 w 45"/>
                <a:gd name="T35" fmla="*/ 12 h 43"/>
                <a:gd name="T36" fmla="*/ 19 w 45"/>
                <a:gd name="T37" fmla="*/ 1 h 43"/>
                <a:gd name="T38" fmla="*/ 21 w 45"/>
                <a:gd name="T39" fmla="*/ 12 h 43"/>
                <a:gd name="T40" fmla="*/ 26 w 45"/>
                <a:gd name="T41" fmla="*/ 10 h 43"/>
                <a:gd name="T42" fmla="*/ 28 w 45"/>
                <a:gd name="T43" fmla="*/ 3 h 43"/>
                <a:gd name="T44" fmla="*/ 24 w 45"/>
                <a:gd name="T45" fmla="*/ 14 h 43"/>
                <a:gd name="T46" fmla="*/ 44 w 45"/>
                <a:gd name="T47" fmla="*/ 43 h 43"/>
                <a:gd name="T48" fmla="*/ 28 w 45"/>
                <a:gd name="T49" fmla="*/ 43 h 43"/>
                <a:gd name="T50" fmla="*/ 35 w 45"/>
                <a:gd name="T51" fmla="*/ 32 h 43"/>
                <a:gd name="T52" fmla="*/ 29 w 45"/>
                <a:gd name="T53" fmla="*/ 16 h 43"/>
                <a:gd name="T54" fmla="*/ 34 w 45"/>
                <a:gd name="T55" fmla="*/ 0 h 43"/>
                <a:gd name="T56" fmla="*/ 35 w 45"/>
                <a:gd name="T57" fmla="*/ 5 h 43"/>
                <a:gd name="T58" fmla="*/ 45 w 45"/>
                <a:gd name="T59" fmla="*/ 6 h 43"/>
                <a:gd name="T60" fmla="*/ 42 w 45"/>
                <a:gd name="T61" fmla="*/ 8 h 43"/>
                <a:gd name="T62" fmla="*/ 44 w 45"/>
                <a:gd name="T63" fmla="*/ 41 h 43"/>
                <a:gd name="T64" fmla="*/ 36 w 45"/>
                <a:gd name="T65" fmla="*/ 29 h 43"/>
                <a:gd name="T66" fmla="*/ 34 w 45"/>
                <a:gd name="T67" fmla="*/ 8 h 43"/>
                <a:gd name="T68" fmla="*/ 33 w 45"/>
                <a:gd name="T69" fmla="*/ 1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 h="43">
                  <a:moveTo>
                    <a:pt x="0" y="23"/>
                  </a:moveTo>
                  <a:cubicBezTo>
                    <a:pt x="4" y="21"/>
                    <a:pt x="7" y="17"/>
                    <a:pt x="8" y="12"/>
                  </a:cubicBezTo>
                  <a:cubicBezTo>
                    <a:pt x="11" y="12"/>
                    <a:pt x="11" y="12"/>
                    <a:pt x="11" y="12"/>
                  </a:cubicBezTo>
                  <a:cubicBezTo>
                    <a:pt x="10" y="15"/>
                    <a:pt x="9" y="17"/>
                    <a:pt x="8" y="19"/>
                  </a:cubicBezTo>
                  <a:cubicBezTo>
                    <a:pt x="8" y="43"/>
                    <a:pt x="8" y="43"/>
                    <a:pt x="8" y="43"/>
                  </a:cubicBezTo>
                  <a:cubicBezTo>
                    <a:pt x="5" y="43"/>
                    <a:pt x="5" y="43"/>
                    <a:pt x="5" y="43"/>
                  </a:cubicBezTo>
                  <a:cubicBezTo>
                    <a:pt x="5" y="22"/>
                    <a:pt x="5" y="22"/>
                    <a:pt x="5" y="22"/>
                  </a:cubicBezTo>
                  <a:cubicBezTo>
                    <a:pt x="4" y="23"/>
                    <a:pt x="2" y="24"/>
                    <a:pt x="0" y="25"/>
                  </a:cubicBezTo>
                  <a:lnTo>
                    <a:pt x="0" y="23"/>
                  </a:lnTo>
                  <a:close/>
                  <a:moveTo>
                    <a:pt x="0" y="11"/>
                  </a:moveTo>
                  <a:cubicBezTo>
                    <a:pt x="4" y="9"/>
                    <a:pt x="7" y="5"/>
                    <a:pt x="8" y="0"/>
                  </a:cubicBezTo>
                  <a:cubicBezTo>
                    <a:pt x="11" y="0"/>
                    <a:pt x="11" y="0"/>
                    <a:pt x="11" y="0"/>
                  </a:cubicBezTo>
                  <a:cubicBezTo>
                    <a:pt x="10" y="6"/>
                    <a:pt x="6" y="11"/>
                    <a:pt x="0" y="13"/>
                  </a:cubicBezTo>
                  <a:lnTo>
                    <a:pt x="0" y="11"/>
                  </a:lnTo>
                  <a:close/>
                  <a:moveTo>
                    <a:pt x="26" y="38"/>
                  </a:moveTo>
                  <a:cubicBezTo>
                    <a:pt x="27" y="37"/>
                    <a:pt x="29" y="36"/>
                    <a:pt x="30" y="34"/>
                  </a:cubicBezTo>
                  <a:cubicBezTo>
                    <a:pt x="30" y="36"/>
                    <a:pt x="30" y="36"/>
                    <a:pt x="30" y="36"/>
                  </a:cubicBezTo>
                  <a:cubicBezTo>
                    <a:pt x="28" y="38"/>
                    <a:pt x="26" y="40"/>
                    <a:pt x="23" y="42"/>
                  </a:cubicBezTo>
                  <a:cubicBezTo>
                    <a:pt x="23" y="27"/>
                    <a:pt x="23" y="27"/>
                    <a:pt x="23" y="27"/>
                  </a:cubicBezTo>
                  <a:cubicBezTo>
                    <a:pt x="17" y="27"/>
                    <a:pt x="17" y="27"/>
                    <a:pt x="17" y="27"/>
                  </a:cubicBezTo>
                  <a:cubicBezTo>
                    <a:pt x="17" y="32"/>
                    <a:pt x="17" y="32"/>
                    <a:pt x="17" y="32"/>
                  </a:cubicBezTo>
                  <a:cubicBezTo>
                    <a:pt x="17" y="37"/>
                    <a:pt x="15" y="41"/>
                    <a:pt x="10" y="43"/>
                  </a:cubicBezTo>
                  <a:cubicBezTo>
                    <a:pt x="10" y="42"/>
                    <a:pt x="10" y="42"/>
                    <a:pt x="10" y="42"/>
                  </a:cubicBezTo>
                  <a:cubicBezTo>
                    <a:pt x="13" y="40"/>
                    <a:pt x="14" y="37"/>
                    <a:pt x="14" y="33"/>
                  </a:cubicBezTo>
                  <a:cubicBezTo>
                    <a:pt x="14" y="25"/>
                    <a:pt x="14" y="25"/>
                    <a:pt x="14" y="25"/>
                  </a:cubicBezTo>
                  <a:cubicBezTo>
                    <a:pt x="26" y="25"/>
                    <a:pt x="26" y="25"/>
                    <a:pt x="26" y="25"/>
                  </a:cubicBezTo>
                  <a:lnTo>
                    <a:pt x="26" y="38"/>
                  </a:lnTo>
                  <a:close/>
                  <a:moveTo>
                    <a:pt x="28" y="18"/>
                  </a:moveTo>
                  <a:cubicBezTo>
                    <a:pt x="28" y="20"/>
                    <a:pt x="28" y="20"/>
                    <a:pt x="28" y="20"/>
                  </a:cubicBezTo>
                  <a:cubicBezTo>
                    <a:pt x="12" y="20"/>
                    <a:pt x="12" y="20"/>
                    <a:pt x="12" y="20"/>
                  </a:cubicBezTo>
                  <a:cubicBezTo>
                    <a:pt x="12" y="18"/>
                    <a:pt x="12" y="18"/>
                    <a:pt x="12" y="18"/>
                  </a:cubicBezTo>
                  <a:lnTo>
                    <a:pt x="28" y="18"/>
                  </a:lnTo>
                  <a:close/>
                  <a:moveTo>
                    <a:pt x="12" y="14"/>
                  </a:moveTo>
                  <a:cubicBezTo>
                    <a:pt x="12" y="3"/>
                    <a:pt x="12" y="3"/>
                    <a:pt x="12" y="3"/>
                  </a:cubicBezTo>
                  <a:cubicBezTo>
                    <a:pt x="15" y="3"/>
                    <a:pt x="15" y="3"/>
                    <a:pt x="15" y="3"/>
                  </a:cubicBezTo>
                  <a:cubicBezTo>
                    <a:pt x="15" y="12"/>
                    <a:pt x="15" y="12"/>
                    <a:pt x="15" y="12"/>
                  </a:cubicBezTo>
                  <a:cubicBezTo>
                    <a:pt x="19" y="12"/>
                    <a:pt x="19" y="12"/>
                    <a:pt x="19" y="12"/>
                  </a:cubicBezTo>
                  <a:cubicBezTo>
                    <a:pt x="19" y="1"/>
                    <a:pt x="19" y="1"/>
                    <a:pt x="19" y="1"/>
                  </a:cubicBezTo>
                  <a:cubicBezTo>
                    <a:pt x="21" y="1"/>
                    <a:pt x="21" y="1"/>
                    <a:pt x="21" y="1"/>
                  </a:cubicBezTo>
                  <a:cubicBezTo>
                    <a:pt x="21" y="12"/>
                    <a:pt x="21" y="12"/>
                    <a:pt x="21" y="12"/>
                  </a:cubicBezTo>
                  <a:cubicBezTo>
                    <a:pt x="23" y="12"/>
                    <a:pt x="23" y="12"/>
                    <a:pt x="23" y="12"/>
                  </a:cubicBezTo>
                  <a:cubicBezTo>
                    <a:pt x="25" y="13"/>
                    <a:pt x="26" y="12"/>
                    <a:pt x="26" y="10"/>
                  </a:cubicBezTo>
                  <a:cubicBezTo>
                    <a:pt x="26" y="3"/>
                    <a:pt x="26" y="3"/>
                    <a:pt x="26" y="3"/>
                  </a:cubicBezTo>
                  <a:cubicBezTo>
                    <a:pt x="28" y="3"/>
                    <a:pt x="28" y="3"/>
                    <a:pt x="28" y="3"/>
                  </a:cubicBezTo>
                  <a:cubicBezTo>
                    <a:pt x="28" y="10"/>
                    <a:pt x="28" y="10"/>
                    <a:pt x="28" y="10"/>
                  </a:cubicBezTo>
                  <a:cubicBezTo>
                    <a:pt x="28" y="13"/>
                    <a:pt x="27" y="14"/>
                    <a:pt x="24" y="14"/>
                  </a:cubicBezTo>
                  <a:lnTo>
                    <a:pt x="12" y="14"/>
                  </a:lnTo>
                  <a:close/>
                  <a:moveTo>
                    <a:pt x="44" y="43"/>
                  </a:moveTo>
                  <a:cubicBezTo>
                    <a:pt x="40" y="40"/>
                    <a:pt x="38" y="37"/>
                    <a:pt x="36" y="34"/>
                  </a:cubicBezTo>
                  <a:cubicBezTo>
                    <a:pt x="34" y="37"/>
                    <a:pt x="32" y="40"/>
                    <a:pt x="28" y="43"/>
                  </a:cubicBezTo>
                  <a:cubicBezTo>
                    <a:pt x="28" y="41"/>
                    <a:pt x="28" y="41"/>
                    <a:pt x="28" y="41"/>
                  </a:cubicBezTo>
                  <a:cubicBezTo>
                    <a:pt x="31" y="38"/>
                    <a:pt x="33" y="35"/>
                    <a:pt x="35" y="32"/>
                  </a:cubicBezTo>
                  <a:cubicBezTo>
                    <a:pt x="33" y="27"/>
                    <a:pt x="31" y="21"/>
                    <a:pt x="30" y="14"/>
                  </a:cubicBezTo>
                  <a:cubicBezTo>
                    <a:pt x="30" y="15"/>
                    <a:pt x="29" y="16"/>
                    <a:pt x="29" y="16"/>
                  </a:cubicBezTo>
                  <a:cubicBezTo>
                    <a:pt x="29" y="14"/>
                    <a:pt x="29" y="14"/>
                    <a:pt x="29" y="14"/>
                  </a:cubicBezTo>
                  <a:cubicBezTo>
                    <a:pt x="31" y="10"/>
                    <a:pt x="33" y="6"/>
                    <a:pt x="34" y="0"/>
                  </a:cubicBezTo>
                  <a:cubicBezTo>
                    <a:pt x="36" y="0"/>
                    <a:pt x="36" y="0"/>
                    <a:pt x="36" y="0"/>
                  </a:cubicBezTo>
                  <a:cubicBezTo>
                    <a:pt x="36" y="1"/>
                    <a:pt x="36" y="3"/>
                    <a:pt x="35" y="5"/>
                  </a:cubicBezTo>
                  <a:cubicBezTo>
                    <a:pt x="35" y="5"/>
                    <a:pt x="35" y="6"/>
                    <a:pt x="35" y="6"/>
                  </a:cubicBezTo>
                  <a:cubicBezTo>
                    <a:pt x="45" y="6"/>
                    <a:pt x="45" y="6"/>
                    <a:pt x="45" y="6"/>
                  </a:cubicBezTo>
                  <a:cubicBezTo>
                    <a:pt x="45" y="8"/>
                    <a:pt x="45" y="8"/>
                    <a:pt x="45" y="8"/>
                  </a:cubicBezTo>
                  <a:cubicBezTo>
                    <a:pt x="42" y="8"/>
                    <a:pt x="42" y="8"/>
                    <a:pt x="42" y="8"/>
                  </a:cubicBezTo>
                  <a:cubicBezTo>
                    <a:pt x="42" y="19"/>
                    <a:pt x="41" y="27"/>
                    <a:pt x="38" y="32"/>
                  </a:cubicBezTo>
                  <a:cubicBezTo>
                    <a:pt x="39" y="35"/>
                    <a:pt x="41" y="38"/>
                    <a:pt x="44" y="41"/>
                  </a:cubicBezTo>
                  <a:lnTo>
                    <a:pt x="44" y="43"/>
                  </a:lnTo>
                  <a:close/>
                  <a:moveTo>
                    <a:pt x="36" y="29"/>
                  </a:moveTo>
                  <a:cubicBezTo>
                    <a:pt x="38" y="24"/>
                    <a:pt x="39" y="17"/>
                    <a:pt x="40" y="8"/>
                  </a:cubicBezTo>
                  <a:cubicBezTo>
                    <a:pt x="34" y="8"/>
                    <a:pt x="34" y="8"/>
                    <a:pt x="34" y="8"/>
                  </a:cubicBezTo>
                  <a:cubicBezTo>
                    <a:pt x="34" y="10"/>
                    <a:pt x="33" y="12"/>
                    <a:pt x="31" y="13"/>
                  </a:cubicBezTo>
                  <a:cubicBezTo>
                    <a:pt x="33" y="13"/>
                    <a:pt x="33" y="13"/>
                    <a:pt x="33" y="13"/>
                  </a:cubicBezTo>
                  <a:cubicBezTo>
                    <a:pt x="33" y="19"/>
                    <a:pt x="34" y="25"/>
                    <a:pt x="36" y="29"/>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16" name="Freeform 216"/>
            <p:cNvSpPr>
              <a:spLocks noEditPoints="1"/>
            </p:cNvSpPr>
            <p:nvPr/>
          </p:nvSpPr>
          <p:spPr bwMode="auto">
            <a:xfrm>
              <a:off x="3040743" y="1512887"/>
              <a:ext cx="165100" cy="161925"/>
            </a:xfrm>
            <a:custGeom>
              <a:avLst/>
              <a:gdLst>
                <a:gd name="T0" fmla="*/ 5 w 44"/>
                <a:gd name="T1" fmla="*/ 13 h 43"/>
                <a:gd name="T2" fmla="*/ 0 w 44"/>
                <a:gd name="T3" fmla="*/ 11 h 43"/>
                <a:gd name="T4" fmla="*/ 5 w 44"/>
                <a:gd name="T5" fmla="*/ 0 h 43"/>
                <a:gd name="T6" fmla="*/ 8 w 44"/>
                <a:gd name="T7" fmla="*/ 11 h 43"/>
                <a:gd name="T8" fmla="*/ 12 w 44"/>
                <a:gd name="T9" fmla="*/ 13 h 43"/>
                <a:gd name="T10" fmla="*/ 8 w 44"/>
                <a:gd name="T11" fmla="*/ 43 h 43"/>
                <a:gd name="T12" fmla="*/ 37 w 44"/>
                <a:gd name="T13" fmla="*/ 27 h 43"/>
                <a:gd name="T14" fmla="*/ 44 w 44"/>
                <a:gd name="T15" fmla="*/ 30 h 43"/>
                <a:gd name="T16" fmla="*/ 37 w 44"/>
                <a:gd name="T17" fmla="*/ 32 h 43"/>
                <a:gd name="T18" fmla="*/ 32 w 44"/>
                <a:gd name="T19" fmla="*/ 43 h 43"/>
                <a:gd name="T20" fmla="*/ 28 w 44"/>
                <a:gd name="T21" fmla="*/ 41 h 43"/>
                <a:gd name="T22" fmla="*/ 34 w 44"/>
                <a:gd name="T23" fmla="*/ 38 h 43"/>
                <a:gd name="T24" fmla="*/ 12 w 44"/>
                <a:gd name="T25" fmla="*/ 32 h 43"/>
                <a:gd name="T26" fmla="*/ 34 w 44"/>
                <a:gd name="T27" fmla="*/ 30 h 43"/>
                <a:gd name="T28" fmla="*/ 37 w 44"/>
                <a:gd name="T29" fmla="*/ 27 h 43"/>
                <a:gd name="T30" fmla="*/ 14 w 44"/>
                <a:gd name="T31" fmla="*/ 27 h 43"/>
                <a:gd name="T32" fmla="*/ 26 w 44"/>
                <a:gd name="T33" fmla="*/ 10 h 43"/>
                <a:gd name="T34" fmla="*/ 12 w 44"/>
                <a:gd name="T35" fmla="*/ 6 h 43"/>
                <a:gd name="T36" fmla="*/ 26 w 44"/>
                <a:gd name="T37" fmla="*/ 5 h 43"/>
                <a:gd name="T38" fmla="*/ 29 w 44"/>
                <a:gd name="T39" fmla="*/ 0 h 43"/>
                <a:gd name="T40" fmla="*/ 35 w 44"/>
                <a:gd name="T41" fmla="*/ 5 h 43"/>
                <a:gd name="T42" fmla="*/ 38 w 44"/>
                <a:gd name="T43" fmla="*/ 0 h 43"/>
                <a:gd name="T44" fmla="*/ 43 w 44"/>
                <a:gd name="T45" fmla="*/ 5 h 43"/>
                <a:gd name="T46" fmla="*/ 29 w 44"/>
                <a:gd name="T47" fmla="*/ 6 h 43"/>
                <a:gd name="T48" fmla="*/ 41 w 44"/>
                <a:gd name="T49" fmla="*/ 10 h 43"/>
                <a:gd name="T50" fmla="*/ 38 w 44"/>
                <a:gd name="T51" fmla="*/ 27 h 43"/>
                <a:gd name="T52" fmla="*/ 29 w 44"/>
                <a:gd name="T53" fmla="*/ 24 h 43"/>
                <a:gd name="T54" fmla="*/ 26 w 44"/>
                <a:gd name="T55" fmla="*/ 27 h 43"/>
                <a:gd name="T56" fmla="*/ 17 w 44"/>
                <a:gd name="T57" fmla="*/ 24 h 43"/>
                <a:gd name="T58" fmla="*/ 17 w 44"/>
                <a:gd name="T59" fmla="*/ 12 h 43"/>
                <a:gd name="T60" fmla="*/ 26 w 44"/>
                <a:gd name="T61" fmla="*/ 16 h 43"/>
                <a:gd name="T62" fmla="*/ 17 w 44"/>
                <a:gd name="T63" fmla="*/ 12 h 43"/>
                <a:gd name="T64" fmla="*/ 17 w 44"/>
                <a:gd name="T65" fmla="*/ 22 h 43"/>
                <a:gd name="T66" fmla="*/ 26 w 44"/>
                <a:gd name="T67" fmla="*/ 18 h 43"/>
                <a:gd name="T68" fmla="*/ 20 w 44"/>
                <a:gd name="T69" fmla="*/ 34 h 43"/>
                <a:gd name="T70" fmla="*/ 20 w 44"/>
                <a:gd name="T71" fmla="*/ 40 h 43"/>
                <a:gd name="T72" fmla="*/ 20 w 44"/>
                <a:gd name="T73" fmla="*/ 34 h 43"/>
                <a:gd name="T74" fmla="*/ 29 w 44"/>
                <a:gd name="T75" fmla="*/ 12 h 43"/>
                <a:gd name="T76" fmla="*/ 38 w 44"/>
                <a:gd name="T77" fmla="*/ 16 h 43"/>
                <a:gd name="T78" fmla="*/ 29 w 44"/>
                <a:gd name="T79" fmla="*/ 18 h 43"/>
                <a:gd name="T80" fmla="*/ 38 w 44"/>
                <a:gd name="T81" fmla="*/ 22 h 43"/>
                <a:gd name="T82" fmla="*/ 29 w 44"/>
                <a:gd name="T83" fmla="*/ 1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 h="43">
                  <a:moveTo>
                    <a:pt x="5" y="43"/>
                  </a:moveTo>
                  <a:cubicBezTo>
                    <a:pt x="5" y="13"/>
                    <a:pt x="5" y="13"/>
                    <a:pt x="5" y="13"/>
                  </a:cubicBezTo>
                  <a:cubicBezTo>
                    <a:pt x="0" y="13"/>
                    <a:pt x="0" y="13"/>
                    <a:pt x="0" y="13"/>
                  </a:cubicBezTo>
                  <a:cubicBezTo>
                    <a:pt x="0" y="11"/>
                    <a:pt x="0" y="11"/>
                    <a:pt x="0" y="11"/>
                  </a:cubicBezTo>
                  <a:cubicBezTo>
                    <a:pt x="5" y="11"/>
                    <a:pt x="5" y="11"/>
                    <a:pt x="5" y="11"/>
                  </a:cubicBezTo>
                  <a:cubicBezTo>
                    <a:pt x="5" y="0"/>
                    <a:pt x="5" y="0"/>
                    <a:pt x="5" y="0"/>
                  </a:cubicBezTo>
                  <a:cubicBezTo>
                    <a:pt x="8" y="0"/>
                    <a:pt x="8" y="0"/>
                    <a:pt x="8" y="0"/>
                  </a:cubicBezTo>
                  <a:cubicBezTo>
                    <a:pt x="8" y="11"/>
                    <a:pt x="8" y="11"/>
                    <a:pt x="8" y="11"/>
                  </a:cubicBezTo>
                  <a:cubicBezTo>
                    <a:pt x="12" y="11"/>
                    <a:pt x="12" y="11"/>
                    <a:pt x="12" y="11"/>
                  </a:cubicBezTo>
                  <a:cubicBezTo>
                    <a:pt x="12" y="13"/>
                    <a:pt x="12" y="13"/>
                    <a:pt x="12" y="13"/>
                  </a:cubicBezTo>
                  <a:cubicBezTo>
                    <a:pt x="8" y="13"/>
                    <a:pt x="8" y="13"/>
                    <a:pt x="8" y="13"/>
                  </a:cubicBezTo>
                  <a:cubicBezTo>
                    <a:pt x="8" y="43"/>
                    <a:pt x="8" y="43"/>
                    <a:pt x="8" y="43"/>
                  </a:cubicBezTo>
                  <a:lnTo>
                    <a:pt x="5" y="43"/>
                  </a:lnTo>
                  <a:close/>
                  <a:moveTo>
                    <a:pt x="37" y="27"/>
                  </a:moveTo>
                  <a:cubicBezTo>
                    <a:pt x="37" y="30"/>
                    <a:pt x="37" y="30"/>
                    <a:pt x="37" y="30"/>
                  </a:cubicBezTo>
                  <a:cubicBezTo>
                    <a:pt x="44" y="30"/>
                    <a:pt x="44" y="30"/>
                    <a:pt x="44" y="30"/>
                  </a:cubicBezTo>
                  <a:cubicBezTo>
                    <a:pt x="44" y="32"/>
                    <a:pt x="44" y="32"/>
                    <a:pt x="44" y="32"/>
                  </a:cubicBezTo>
                  <a:cubicBezTo>
                    <a:pt x="37" y="32"/>
                    <a:pt x="37" y="32"/>
                    <a:pt x="37" y="32"/>
                  </a:cubicBezTo>
                  <a:cubicBezTo>
                    <a:pt x="37" y="38"/>
                    <a:pt x="37" y="38"/>
                    <a:pt x="37" y="38"/>
                  </a:cubicBezTo>
                  <a:cubicBezTo>
                    <a:pt x="37" y="41"/>
                    <a:pt x="35" y="43"/>
                    <a:pt x="32" y="43"/>
                  </a:cubicBezTo>
                  <a:cubicBezTo>
                    <a:pt x="28" y="43"/>
                    <a:pt x="28" y="43"/>
                    <a:pt x="28" y="43"/>
                  </a:cubicBezTo>
                  <a:cubicBezTo>
                    <a:pt x="28" y="41"/>
                    <a:pt x="28" y="41"/>
                    <a:pt x="28" y="41"/>
                  </a:cubicBezTo>
                  <a:cubicBezTo>
                    <a:pt x="31" y="41"/>
                    <a:pt x="31" y="41"/>
                    <a:pt x="31" y="41"/>
                  </a:cubicBezTo>
                  <a:cubicBezTo>
                    <a:pt x="33" y="41"/>
                    <a:pt x="34" y="40"/>
                    <a:pt x="34" y="38"/>
                  </a:cubicBezTo>
                  <a:cubicBezTo>
                    <a:pt x="34" y="32"/>
                    <a:pt x="34" y="32"/>
                    <a:pt x="34" y="32"/>
                  </a:cubicBezTo>
                  <a:cubicBezTo>
                    <a:pt x="12" y="32"/>
                    <a:pt x="12" y="32"/>
                    <a:pt x="12" y="32"/>
                  </a:cubicBezTo>
                  <a:cubicBezTo>
                    <a:pt x="12" y="30"/>
                    <a:pt x="12" y="30"/>
                    <a:pt x="12" y="30"/>
                  </a:cubicBezTo>
                  <a:cubicBezTo>
                    <a:pt x="34" y="30"/>
                    <a:pt x="34" y="30"/>
                    <a:pt x="34" y="30"/>
                  </a:cubicBezTo>
                  <a:cubicBezTo>
                    <a:pt x="34" y="27"/>
                    <a:pt x="34" y="27"/>
                    <a:pt x="34" y="27"/>
                  </a:cubicBezTo>
                  <a:lnTo>
                    <a:pt x="37" y="27"/>
                  </a:lnTo>
                  <a:close/>
                  <a:moveTo>
                    <a:pt x="17" y="27"/>
                  </a:moveTo>
                  <a:cubicBezTo>
                    <a:pt x="14" y="27"/>
                    <a:pt x="14" y="27"/>
                    <a:pt x="14" y="27"/>
                  </a:cubicBezTo>
                  <a:cubicBezTo>
                    <a:pt x="14" y="10"/>
                    <a:pt x="14" y="10"/>
                    <a:pt x="14" y="10"/>
                  </a:cubicBezTo>
                  <a:cubicBezTo>
                    <a:pt x="26" y="10"/>
                    <a:pt x="26" y="10"/>
                    <a:pt x="26" y="10"/>
                  </a:cubicBezTo>
                  <a:cubicBezTo>
                    <a:pt x="26" y="6"/>
                    <a:pt x="26" y="6"/>
                    <a:pt x="26" y="6"/>
                  </a:cubicBezTo>
                  <a:cubicBezTo>
                    <a:pt x="12" y="6"/>
                    <a:pt x="12" y="6"/>
                    <a:pt x="12" y="6"/>
                  </a:cubicBezTo>
                  <a:cubicBezTo>
                    <a:pt x="12" y="5"/>
                    <a:pt x="12" y="5"/>
                    <a:pt x="12" y="5"/>
                  </a:cubicBezTo>
                  <a:cubicBezTo>
                    <a:pt x="26" y="5"/>
                    <a:pt x="26" y="5"/>
                    <a:pt x="26" y="5"/>
                  </a:cubicBezTo>
                  <a:cubicBezTo>
                    <a:pt x="26" y="0"/>
                    <a:pt x="26" y="0"/>
                    <a:pt x="26" y="0"/>
                  </a:cubicBezTo>
                  <a:cubicBezTo>
                    <a:pt x="29" y="0"/>
                    <a:pt x="29" y="0"/>
                    <a:pt x="29" y="0"/>
                  </a:cubicBezTo>
                  <a:cubicBezTo>
                    <a:pt x="29" y="5"/>
                    <a:pt x="29" y="5"/>
                    <a:pt x="29" y="5"/>
                  </a:cubicBezTo>
                  <a:cubicBezTo>
                    <a:pt x="35" y="5"/>
                    <a:pt x="35" y="5"/>
                    <a:pt x="35" y="5"/>
                  </a:cubicBezTo>
                  <a:cubicBezTo>
                    <a:pt x="35" y="0"/>
                    <a:pt x="35" y="0"/>
                    <a:pt x="35" y="0"/>
                  </a:cubicBezTo>
                  <a:cubicBezTo>
                    <a:pt x="38" y="0"/>
                    <a:pt x="38" y="0"/>
                    <a:pt x="38" y="0"/>
                  </a:cubicBezTo>
                  <a:cubicBezTo>
                    <a:pt x="38" y="5"/>
                    <a:pt x="38" y="5"/>
                    <a:pt x="38" y="5"/>
                  </a:cubicBezTo>
                  <a:cubicBezTo>
                    <a:pt x="43" y="5"/>
                    <a:pt x="43" y="5"/>
                    <a:pt x="43" y="5"/>
                  </a:cubicBezTo>
                  <a:cubicBezTo>
                    <a:pt x="43" y="6"/>
                    <a:pt x="43" y="6"/>
                    <a:pt x="43" y="6"/>
                  </a:cubicBezTo>
                  <a:cubicBezTo>
                    <a:pt x="29" y="6"/>
                    <a:pt x="29" y="6"/>
                    <a:pt x="29" y="6"/>
                  </a:cubicBezTo>
                  <a:cubicBezTo>
                    <a:pt x="29" y="10"/>
                    <a:pt x="29" y="10"/>
                    <a:pt x="29" y="10"/>
                  </a:cubicBezTo>
                  <a:cubicBezTo>
                    <a:pt x="41" y="10"/>
                    <a:pt x="41" y="10"/>
                    <a:pt x="41" y="10"/>
                  </a:cubicBezTo>
                  <a:cubicBezTo>
                    <a:pt x="41" y="27"/>
                    <a:pt x="41" y="27"/>
                    <a:pt x="41" y="27"/>
                  </a:cubicBezTo>
                  <a:cubicBezTo>
                    <a:pt x="38" y="27"/>
                    <a:pt x="38" y="27"/>
                    <a:pt x="38" y="27"/>
                  </a:cubicBezTo>
                  <a:cubicBezTo>
                    <a:pt x="38" y="24"/>
                    <a:pt x="38" y="24"/>
                    <a:pt x="38" y="24"/>
                  </a:cubicBezTo>
                  <a:cubicBezTo>
                    <a:pt x="29" y="24"/>
                    <a:pt x="29" y="24"/>
                    <a:pt x="29" y="24"/>
                  </a:cubicBezTo>
                  <a:cubicBezTo>
                    <a:pt x="29" y="27"/>
                    <a:pt x="29" y="27"/>
                    <a:pt x="29" y="27"/>
                  </a:cubicBezTo>
                  <a:cubicBezTo>
                    <a:pt x="26" y="27"/>
                    <a:pt x="26" y="27"/>
                    <a:pt x="26" y="27"/>
                  </a:cubicBezTo>
                  <a:cubicBezTo>
                    <a:pt x="26" y="24"/>
                    <a:pt x="26" y="24"/>
                    <a:pt x="26" y="24"/>
                  </a:cubicBezTo>
                  <a:cubicBezTo>
                    <a:pt x="17" y="24"/>
                    <a:pt x="17" y="24"/>
                    <a:pt x="17" y="24"/>
                  </a:cubicBezTo>
                  <a:lnTo>
                    <a:pt x="17" y="27"/>
                  </a:lnTo>
                  <a:close/>
                  <a:moveTo>
                    <a:pt x="17" y="12"/>
                  </a:moveTo>
                  <a:cubicBezTo>
                    <a:pt x="17" y="16"/>
                    <a:pt x="17" y="16"/>
                    <a:pt x="17" y="16"/>
                  </a:cubicBezTo>
                  <a:cubicBezTo>
                    <a:pt x="26" y="16"/>
                    <a:pt x="26" y="16"/>
                    <a:pt x="26" y="16"/>
                  </a:cubicBezTo>
                  <a:cubicBezTo>
                    <a:pt x="26" y="12"/>
                    <a:pt x="26" y="12"/>
                    <a:pt x="26" y="12"/>
                  </a:cubicBezTo>
                  <a:lnTo>
                    <a:pt x="17" y="12"/>
                  </a:lnTo>
                  <a:close/>
                  <a:moveTo>
                    <a:pt x="17" y="18"/>
                  </a:moveTo>
                  <a:cubicBezTo>
                    <a:pt x="17" y="22"/>
                    <a:pt x="17" y="22"/>
                    <a:pt x="17" y="22"/>
                  </a:cubicBezTo>
                  <a:cubicBezTo>
                    <a:pt x="26" y="22"/>
                    <a:pt x="26" y="22"/>
                    <a:pt x="26" y="22"/>
                  </a:cubicBezTo>
                  <a:cubicBezTo>
                    <a:pt x="26" y="18"/>
                    <a:pt x="26" y="18"/>
                    <a:pt x="26" y="18"/>
                  </a:cubicBezTo>
                  <a:lnTo>
                    <a:pt x="17" y="18"/>
                  </a:lnTo>
                  <a:close/>
                  <a:moveTo>
                    <a:pt x="20" y="34"/>
                  </a:moveTo>
                  <a:cubicBezTo>
                    <a:pt x="21" y="36"/>
                    <a:pt x="22" y="38"/>
                    <a:pt x="23" y="40"/>
                  </a:cubicBezTo>
                  <a:cubicBezTo>
                    <a:pt x="20" y="40"/>
                    <a:pt x="20" y="40"/>
                    <a:pt x="20" y="40"/>
                  </a:cubicBezTo>
                  <a:cubicBezTo>
                    <a:pt x="19" y="39"/>
                    <a:pt x="19" y="37"/>
                    <a:pt x="17" y="34"/>
                  </a:cubicBezTo>
                  <a:lnTo>
                    <a:pt x="20" y="34"/>
                  </a:lnTo>
                  <a:close/>
                  <a:moveTo>
                    <a:pt x="38" y="12"/>
                  </a:moveTo>
                  <a:cubicBezTo>
                    <a:pt x="29" y="12"/>
                    <a:pt x="29" y="12"/>
                    <a:pt x="29" y="12"/>
                  </a:cubicBezTo>
                  <a:cubicBezTo>
                    <a:pt x="29" y="16"/>
                    <a:pt x="29" y="16"/>
                    <a:pt x="29" y="16"/>
                  </a:cubicBezTo>
                  <a:cubicBezTo>
                    <a:pt x="38" y="16"/>
                    <a:pt x="38" y="16"/>
                    <a:pt x="38" y="16"/>
                  </a:cubicBezTo>
                  <a:lnTo>
                    <a:pt x="38" y="12"/>
                  </a:lnTo>
                  <a:close/>
                  <a:moveTo>
                    <a:pt x="29" y="18"/>
                  </a:moveTo>
                  <a:cubicBezTo>
                    <a:pt x="29" y="22"/>
                    <a:pt x="29" y="22"/>
                    <a:pt x="29" y="22"/>
                  </a:cubicBezTo>
                  <a:cubicBezTo>
                    <a:pt x="38" y="22"/>
                    <a:pt x="38" y="22"/>
                    <a:pt x="38" y="22"/>
                  </a:cubicBezTo>
                  <a:cubicBezTo>
                    <a:pt x="38" y="18"/>
                    <a:pt x="38" y="18"/>
                    <a:pt x="38" y="18"/>
                  </a:cubicBezTo>
                  <a:lnTo>
                    <a:pt x="29" y="18"/>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243" name="组合 242"/>
          <p:cNvGrpSpPr/>
          <p:nvPr/>
        </p:nvGrpSpPr>
        <p:grpSpPr>
          <a:xfrm>
            <a:off x="3599690" y="2884803"/>
            <a:ext cx="274084" cy="169876"/>
            <a:chOff x="3780518" y="1516062"/>
            <a:chExt cx="304800" cy="188913"/>
          </a:xfrm>
        </p:grpSpPr>
        <p:sp>
          <p:nvSpPr>
            <p:cNvPr id="217" name="Freeform 217"/>
            <p:cNvSpPr>
              <a:spLocks noEditPoints="1"/>
            </p:cNvSpPr>
            <p:nvPr/>
          </p:nvSpPr>
          <p:spPr bwMode="auto">
            <a:xfrm>
              <a:off x="3780518" y="1516062"/>
              <a:ext cx="147638" cy="188913"/>
            </a:xfrm>
            <a:custGeom>
              <a:avLst/>
              <a:gdLst>
                <a:gd name="T0" fmla="*/ 30 w 39"/>
                <a:gd name="T1" fmla="*/ 50 h 50"/>
                <a:gd name="T2" fmla="*/ 20 w 39"/>
                <a:gd name="T3" fmla="*/ 41 h 50"/>
                <a:gd name="T4" fmla="*/ 0 w 39"/>
                <a:gd name="T5" fmla="*/ 21 h 50"/>
                <a:gd name="T6" fmla="*/ 20 w 39"/>
                <a:gd name="T7" fmla="*/ 0 h 50"/>
                <a:gd name="T8" fmla="*/ 39 w 39"/>
                <a:gd name="T9" fmla="*/ 21 h 50"/>
                <a:gd name="T10" fmla="*/ 24 w 39"/>
                <a:gd name="T11" fmla="*/ 40 h 50"/>
                <a:gd name="T12" fmla="*/ 35 w 39"/>
                <a:gd name="T13" fmla="*/ 50 h 50"/>
                <a:gd name="T14" fmla="*/ 30 w 39"/>
                <a:gd name="T15" fmla="*/ 50 h 50"/>
                <a:gd name="T16" fmla="*/ 20 w 39"/>
                <a:gd name="T17" fmla="*/ 2 h 50"/>
                <a:gd name="T18" fmla="*/ 3 w 39"/>
                <a:gd name="T19" fmla="*/ 21 h 50"/>
                <a:gd name="T20" fmla="*/ 19 w 39"/>
                <a:gd name="T21" fmla="*/ 38 h 50"/>
                <a:gd name="T22" fmla="*/ 35 w 39"/>
                <a:gd name="T23" fmla="*/ 21 h 50"/>
                <a:gd name="T24" fmla="*/ 20 w 39"/>
                <a:gd name="T25"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50">
                  <a:moveTo>
                    <a:pt x="30" y="50"/>
                  </a:moveTo>
                  <a:cubicBezTo>
                    <a:pt x="20" y="41"/>
                    <a:pt x="20" y="41"/>
                    <a:pt x="20" y="41"/>
                  </a:cubicBezTo>
                  <a:cubicBezTo>
                    <a:pt x="7" y="40"/>
                    <a:pt x="0" y="34"/>
                    <a:pt x="0" y="21"/>
                  </a:cubicBezTo>
                  <a:cubicBezTo>
                    <a:pt x="0" y="8"/>
                    <a:pt x="7" y="1"/>
                    <a:pt x="20" y="0"/>
                  </a:cubicBezTo>
                  <a:cubicBezTo>
                    <a:pt x="32" y="1"/>
                    <a:pt x="38" y="8"/>
                    <a:pt x="39" y="21"/>
                  </a:cubicBezTo>
                  <a:cubicBezTo>
                    <a:pt x="39" y="32"/>
                    <a:pt x="34" y="38"/>
                    <a:pt x="24" y="40"/>
                  </a:cubicBezTo>
                  <a:cubicBezTo>
                    <a:pt x="35" y="50"/>
                    <a:pt x="35" y="50"/>
                    <a:pt x="35" y="50"/>
                  </a:cubicBezTo>
                  <a:lnTo>
                    <a:pt x="30" y="50"/>
                  </a:lnTo>
                  <a:close/>
                  <a:moveTo>
                    <a:pt x="20" y="2"/>
                  </a:moveTo>
                  <a:cubicBezTo>
                    <a:pt x="9" y="3"/>
                    <a:pt x="4" y="9"/>
                    <a:pt x="3" y="21"/>
                  </a:cubicBezTo>
                  <a:cubicBezTo>
                    <a:pt x="4" y="32"/>
                    <a:pt x="9" y="38"/>
                    <a:pt x="19" y="38"/>
                  </a:cubicBezTo>
                  <a:cubicBezTo>
                    <a:pt x="30" y="38"/>
                    <a:pt x="35" y="32"/>
                    <a:pt x="35" y="21"/>
                  </a:cubicBezTo>
                  <a:cubicBezTo>
                    <a:pt x="35" y="9"/>
                    <a:pt x="30" y="3"/>
                    <a:pt x="20" y="2"/>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18" name="Freeform 218"/>
            <p:cNvSpPr>
              <a:spLocks noEditPoints="1"/>
            </p:cNvSpPr>
            <p:nvPr/>
          </p:nvSpPr>
          <p:spPr bwMode="auto">
            <a:xfrm>
              <a:off x="3939268" y="1516062"/>
              <a:ext cx="146050" cy="188913"/>
            </a:xfrm>
            <a:custGeom>
              <a:avLst/>
              <a:gdLst>
                <a:gd name="T0" fmla="*/ 31 w 39"/>
                <a:gd name="T1" fmla="*/ 50 h 50"/>
                <a:gd name="T2" fmla="*/ 21 w 39"/>
                <a:gd name="T3" fmla="*/ 41 h 50"/>
                <a:gd name="T4" fmla="*/ 0 w 39"/>
                <a:gd name="T5" fmla="*/ 21 h 50"/>
                <a:gd name="T6" fmla="*/ 20 w 39"/>
                <a:gd name="T7" fmla="*/ 0 h 50"/>
                <a:gd name="T8" fmla="*/ 39 w 39"/>
                <a:gd name="T9" fmla="*/ 21 h 50"/>
                <a:gd name="T10" fmla="*/ 24 w 39"/>
                <a:gd name="T11" fmla="*/ 40 h 50"/>
                <a:gd name="T12" fmla="*/ 35 w 39"/>
                <a:gd name="T13" fmla="*/ 50 h 50"/>
                <a:gd name="T14" fmla="*/ 31 w 39"/>
                <a:gd name="T15" fmla="*/ 50 h 50"/>
                <a:gd name="T16" fmla="*/ 20 w 39"/>
                <a:gd name="T17" fmla="*/ 2 h 50"/>
                <a:gd name="T18" fmla="*/ 4 w 39"/>
                <a:gd name="T19" fmla="*/ 21 h 50"/>
                <a:gd name="T20" fmla="*/ 20 w 39"/>
                <a:gd name="T21" fmla="*/ 38 h 50"/>
                <a:gd name="T22" fmla="*/ 36 w 39"/>
                <a:gd name="T23" fmla="*/ 21 h 50"/>
                <a:gd name="T24" fmla="*/ 20 w 39"/>
                <a:gd name="T25"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50">
                  <a:moveTo>
                    <a:pt x="31" y="50"/>
                  </a:moveTo>
                  <a:cubicBezTo>
                    <a:pt x="21" y="41"/>
                    <a:pt x="21" y="41"/>
                    <a:pt x="21" y="41"/>
                  </a:cubicBezTo>
                  <a:cubicBezTo>
                    <a:pt x="8" y="40"/>
                    <a:pt x="1" y="34"/>
                    <a:pt x="0" y="21"/>
                  </a:cubicBezTo>
                  <a:cubicBezTo>
                    <a:pt x="1" y="8"/>
                    <a:pt x="7" y="1"/>
                    <a:pt x="20" y="0"/>
                  </a:cubicBezTo>
                  <a:cubicBezTo>
                    <a:pt x="32" y="1"/>
                    <a:pt x="39" y="8"/>
                    <a:pt x="39" y="21"/>
                  </a:cubicBezTo>
                  <a:cubicBezTo>
                    <a:pt x="39" y="32"/>
                    <a:pt x="34" y="38"/>
                    <a:pt x="24" y="40"/>
                  </a:cubicBezTo>
                  <a:cubicBezTo>
                    <a:pt x="35" y="50"/>
                    <a:pt x="35" y="50"/>
                    <a:pt x="35" y="50"/>
                  </a:cubicBezTo>
                  <a:lnTo>
                    <a:pt x="31" y="50"/>
                  </a:lnTo>
                  <a:close/>
                  <a:moveTo>
                    <a:pt x="20" y="2"/>
                  </a:moveTo>
                  <a:cubicBezTo>
                    <a:pt x="10" y="3"/>
                    <a:pt x="4" y="9"/>
                    <a:pt x="4" y="21"/>
                  </a:cubicBezTo>
                  <a:cubicBezTo>
                    <a:pt x="4" y="32"/>
                    <a:pt x="9" y="38"/>
                    <a:pt x="20" y="38"/>
                  </a:cubicBezTo>
                  <a:cubicBezTo>
                    <a:pt x="30" y="38"/>
                    <a:pt x="36" y="32"/>
                    <a:pt x="36" y="21"/>
                  </a:cubicBezTo>
                  <a:cubicBezTo>
                    <a:pt x="35" y="9"/>
                    <a:pt x="30" y="3"/>
                    <a:pt x="20" y="2"/>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244" name="组合 243"/>
          <p:cNvGrpSpPr/>
          <p:nvPr/>
        </p:nvGrpSpPr>
        <p:grpSpPr>
          <a:xfrm>
            <a:off x="4543283" y="2881948"/>
            <a:ext cx="311200" cy="145607"/>
            <a:chOff x="4829856" y="1512887"/>
            <a:chExt cx="346075" cy="161925"/>
          </a:xfrm>
        </p:grpSpPr>
        <p:sp>
          <p:nvSpPr>
            <p:cNvPr id="219" name="Freeform 219"/>
            <p:cNvSpPr>
              <a:spLocks noEditPoints="1"/>
            </p:cNvSpPr>
            <p:nvPr/>
          </p:nvSpPr>
          <p:spPr bwMode="auto">
            <a:xfrm>
              <a:off x="4829856" y="1512887"/>
              <a:ext cx="168275" cy="161925"/>
            </a:xfrm>
            <a:custGeom>
              <a:avLst/>
              <a:gdLst>
                <a:gd name="T0" fmla="*/ 8 w 45"/>
                <a:gd name="T1" fmla="*/ 12 h 43"/>
                <a:gd name="T2" fmla="*/ 8 w 45"/>
                <a:gd name="T3" fmla="*/ 19 h 43"/>
                <a:gd name="T4" fmla="*/ 5 w 45"/>
                <a:gd name="T5" fmla="*/ 43 h 43"/>
                <a:gd name="T6" fmla="*/ 0 w 45"/>
                <a:gd name="T7" fmla="*/ 25 h 43"/>
                <a:gd name="T8" fmla="*/ 0 w 45"/>
                <a:gd name="T9" fmla="*/ 11 h 43"/>
                <a:gd name="T10" fmla="*/ 11 w 45"/>
                <a:gd name="T11" fmla="*/ 0 h 43"/>
                <a:gd name="T12" fmla="*/ 0 w 45"/>
                <a:gd name="T13" fmla="*/ 11 h 43"/>
                <a:gd name="T14" fmla="*/ 30 w 45"/>
                <a:gd name="T15" fmla="*/ 34 h 43"/>
                <a:gd name="T16" fmla="*/ 23 w 45"/>
                <a:gd name="T17" fmla="*/ 42 h 43"/>
                <a:gd name="T18" fmla="*/ 17 w 45"/>
                <a:gd name="T19" fmla="*/ 27 h 43"/>
                <a:gd name="T20" fmla="*/ 10 w 45"/>
                <a:gd name="T21" fmla="*/ 43 h 43"/>
                <a:gd name="T22" fmla="*/ 14 w 45"/>
                <a:gd name="T23" fmla="*/ 33 h 43"/>
                <a:gd name="T24" fmla="*/ 26 w 45"/>
                <a:gd name="T25" fmla="*/ 25 h 43"/>
                <a:gd name="T26" fmla="*/ 28 w 45"/>
                <a:gd name="T27" fmla="*/ 18 h 43"/>
                <a:gd name="T28" fmla="*/ 12 w 45"/>
                <a:gd name="T29" fmla="*/ 20 h 43"/>
                <a:gd name="T30" fmla="*/ 28 w 45"/>
                <a:gd name="T31" fmla="*/ 18 h 43"/>
                <a:gd name="T32" fmla="*/ 12 w 45"/>
                <a:gd name="T33" fmla="*/ 3 h 43"/>
                <a:gd name="T34" fmla="*/ 15 w 45"/>
                <a:gd name="T35" fmla="*/ 12 h 43"/>
                <a:gd name="T36" fmla="*/ 19 w 45"/>
                <a:gd name="T37" fmla="*/ 1 h 43"/>
                <a:gd name="T38" fmla="*/ 21 w 45"/>
                <a:gd name="T39" fmla="*/ 12 h 43"/>
                <a:gd name="T40" fmla="*/ 26 w 45"/>
                <a:gd name="T41" fmla="*/ 10 h 43"/>
                <a:gd name="T42" fmla="*/ 28 w 45"/>
                <a:gd name="T43" fmla="*/ 3 h 43"/>
                <a:gd name="T44" fmla="*/ 24 w 45"/>
                <a:gd name="T45" fmla="*/ 14 h 43"/>
                <a:gd name="T46" fmla="*/ 44 w 45"/>
                <a:gd name="T47" fmla="*/ 43 h 43"/>
                <a:gd name="T48" fmla="*/ 28 w 45"/>
                <a:gd name="T49" fmla="*/ 43 h 43"/>
                <a:gd name="T50" fmla="*/ 35 w 45"/>
                <a:gd name="T51" fmla="*/ 32 h 43"/>
                <a:gd name="T52" fmla="*/ 29 w 45"/>
                <a:gd name="T53" fmla="*/ 16 h 43"/>
                <a:gd name="T54" fmla="*/ 34 w 45"/>
                <a:gd name="T55" fmla="*/ 0 h 43"/>
                <a:gd name="T56" fmla="*/ 36 w 45"/>
                <a:gd name="T57" fmla="*/ 5 h 43"/>
                <a:gd name="T58" fmla="*/ 45 w 45"/>
                <a:gd name="T59" fmla="*/ 6 h 43"/>
                <a:gd name="T60" fmla="*/ 42 w 45"/>
                <a:gd name="T61" fmla="*/ 8 h 43"/>
                <a:gd name="T62" fmla="*/ 44 w 45"/>
                <a:gd name="T63" fmla="*/ 41 h 43"/>
                <a:gd name="T64" fmla="*/ 36 w 45"/>
                <a:gd name="T65" fmla="*/ 29 h 43"/>
                <a:gd name="T66" fmla="*/ 34 w 45"/>
                <a:gd name="T67" fmla="*/ 8 h 43"/>
                <a:gd name="T68" fmla="*/ 33 w 45"/>
                <a:gd name="T69" fmla="*/ 1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 h="43">
                  <a:moveTo>
                    <a:pt x="0" y="23"/>
                  </a:moveTo>
                  <a:cubicBezTo>
                    <a:pt x="4" y="21"/>
                    <a:pt x="7" y="17"/>
                    <a:pt x="8" y="12"/>
                  </a:cubicBezTo>
                  <a:cubicBezTo>
                    <a:pt x="11" y="12"/>
                    <a:pt x="11" y="12"/>
                    <a:pt x="11" y="12"/>
                  </a:cubicBezTo>
                  <a:cubicBezTo>
                    <a:pt x="10" y="15"/>
                    <a:pt x="9" y="17"/>
                    <a:pt x="8" y="19"/>
                  </a:cubicBezTo>
                  <a:cubicBezTo>
                    <a:pt x="8" y="43"/>
                    <a:pt x="8" y="43"/>
                    <a:pt x="8" y="43"/>
                  </a:cubicBezTo>
                  <a:cubicBezTo>
                    <a:pt x="5" y="43"/>
                    <a:pt x="5" y="43"/>
                    <a:pt x="5" y="43"/>
                  </a:cubicBezTo>
                  <a:cubicBezTo>
                    <a:pt x="5" y="22"/>
                    <a:pt x="5" y="22"/>
                    <a:pt x="5" y="22"/>
                  </a:cubicBezTo>
                  <a:cubicBezTo>
                    <a:pt x="4" y="23"/>
                    <a:pt x="2" y="24"/>
                    <a:pt x="0" y="25"/>
                  </a:cubicBezTo>
                  <a:lnTo>
                    <a:pt x="0" y="23"/>
                  </a:lnTo>
                  <a:close/>
                  <a:moveTo>
                    <a:pt x="0" y="11"/>
                  </a:moveTo>
                  <a:cubicBezTo>
                    <a:pt x="4" y="9"/>
                    <a:pt x="7" y="5"/>
                    <a:pt x="9" y="0"/>
                  </a:cubicBezTo>
                  <a:cubicBezTo>
                    <a:pt x="11" y="0"/>
                    <a:pt x="11" y="0"/>
                    <a:pt x="11" y="0"/>
                  </a:cubicBezTo>
                  <a:cubicBezTo>
                    <a:pt x="10" y="6"/>
                    <a:pt x="6" y="11"/>
                    <a:pt x="0" y="13"/>
                  </a:cubicBezTo>
                  <a:lnTo>
                    <a:pt x="0" y="11"/>
                  </a:lnTo>
                  <a:close/>
                  <a:moveTo>
                    <a:pt x="26" y="38"/>
                  </a:moveTo>
                  <a:cubicBezTo>
                    <a:pt x="27" y="37"/>
                    <a:pt x="29" y="36"/>
                    <a:pt x="30" y="34"/>
                  </a:cubicBezTo>
                  <a:cubicBezTo>
                    <a:pt x="30" y="36"/>
                    <a:pt x="30" y="36"/>
                    <a:pt x="30" y="36"/>
                  </a:cubicBezTo>
                  <a:cubicBezTo>
                    <a:pt x="28" y="38"/>
                    <a:pt x="26" y="40"/>
                    <a:pt x="23" y="42"/>
                  </a:cubicBezTo>
                  <a:cubicBezTo>
                    <a:pt x="23" y="27"/>
                    <a:pt x="23" y="27"/>
                    <a:pt x="23" y="27"/>
                  </a:cubicBezTo>
                  <a:cubicBezTo>
                    <a:pt x="17" y="27"/>
                    <a:pt x="17" y="27"/>
                    <a:pt x="17" y="27"/>
                  </a:cubicBezTo>
                  <a:cubicBezTo>
                    <a:pt x="17" y="32"/>
                    <a:pt x="17" y="32"/>
                    <a:pt x="17" y="32"/>
                  </a:cubicBezTo>
                  <a:cubicBezTo>
                    <a:pt x="17" y="37"/>
                    <a:pt x="15" y="41"/>
                    <a:pt x="10" y="43"/>
                  </a:cubicBezTo>
                  <a:cubicBezTo>
                    <a:pt x="10" y="42"/>
                    <a:pt x="10" y="42"/>
                    <a:pt x="10" y="42"/>
                  </a:cubicBezTo>
                  <a:cubicBezTo>
                    <a:pt x="13" y="40"/>
                    <a:pt x="14" y="37"/>
                    <a:pt x="14" y="33"/>
                  </a:cubicBezTo>
                  <a:cubicBezTo>
                    <a:pt x="14" y="25"/>
                    <a:pt x="14" y="25"/>
                    <a:pt x="14" y="25"/>
                  </a:cubicBezTo>
                  <a:cubicBezTo>
                    <a:pt x="26" y="25"/>
                    <a:pt x="26" y="25"/>
                    <a:pt x="26" y="25"/>
                  </a:cubicBezTo>
                  <a:lnTo>
                    <a:pt x="26" y="38"/>
                  </a:lnTo>
                  <a:close/>
                  <a:moveTo>
                    <a:pt x="28" y="18"/>
                  </a:moveTo>
                  <a:cubicBezTo>
                    <a:pt x="28" y="20"/>
                    <a:pt x="28" y="20"/>
                    <a:pt x="28" y="20"/>
                  </a:cubicBezTo>
                  <a:cubicBezTo>
                    <a:pt x="12" y="20"/>
                    <a:pt x="12" y="20"/>
                    <a:pt x="12" y="20"/>
                  </a:cubicBezTo>
                  <a:cubicBezTo>
                    <a:pt x="12" y="18"/>
                    <a:pt x="12" y="18"/>
                    <a:pt x="12" y="18"/>
                  </a:cubicBezTo>
                  <a:lnTo>
                    <a:pt x="28" y="18"/>
                  </a:lnTo>
                  <a:close/>
                  <a:moveTo>
                    <a:pt x="12" y="14"/>
                  </a:moveTo>
                  <a:cubicBezTo>
                    <a:pt x="12" y="3"/>
                    <a:pt x="12" y="3"/>
                    <a:pt x="12" y="3"/>
                  </a:cubicBezTo>
                  <a:cubicBezTo>
                    <a:pt x="15" y="3"/>
                    <a:pt x="15" y="3"/>
                    <a:pt x="15" y="3"/>
                  </a:cubicBezTo>
                  <a:cubicBezTo>
                    <a:pt x="15" y="12"/>
                    <a:pt x="15" y="12"/>
                    <a:pt x="15" y="12"/>
                  </a:cubicBezTo>
                  <a:cubicBezTo>
                    <a:pt x="19" y="12"/>
                    <a:pt x="19" y="12"/>
                    <a:pt x="19" y="12"/>
                  </a:cubicBezTo>
                  <a:cubicBezTo>
                    <a:pt x="19" y="1"/>
                    <a:pt x="19" y="1"/>
                    <a:pt x="19" y="1"/>
                  </a:cubicBezTo>
                  <a:cubicBezTo>
                    <a:pt x="21" y="1"/>
                    <a:pt x="21" y="1"/>
                    <a:pt x="21" y="1"/>
                  </a:cubicBezTo>
                  <a:cubicBezTo>
                    <a:pt x="21" y="12"/>
                    <a:pt x="21" y="12"/>
                    <a:pt x="21" y="12"/>
                  </a:cubicBezTo>
                  <a:cubicBezTo>
                    <a:pt x="24" y="12"/>
                    <a:pt x="24" y="12"/>
                    <a:pt x="24" y="12"/>
                  </a:cubicBezTo>
                  <a:cubicBezTo>
                    <a:pt x="25" y="13"/>
                    <a:pt x="26" y="12"/>
                    <a:pt x="26" y="10"/>
                  </a:cubicBezTo>
                  <a:cubicBezTo>
                    <a:pt x="26" y="3"/>
                    <a:pt x="26" y="3"/>
                    <a:pt x="26" y="3"/>
                  </a:cubicBezTo>
                  <a:cubicBezTo>
                    <a:pt x="28" y="3"/>
                    <a:pt x="28" y="3"/>
                    <a:pt x="28" y="3"/>
                  </a:cubicBezTo>
                  <a:cubicBezTo>
                    <a:pt x="28" y="10"/>
                    <a:pt x="28" y="10"/>
                    <a:pt x="28" y="10"/>
                  </a:cubicBezTo>
                  <a:cubicBezTo>
                    <a:pt x="28" y="13"/>
                    <a:pt x="27" y="14"/>
                    <a:pt x="24" y="14"/>
                  </a:cubicBezTo>
                  <a:lnTo>
                    <a:pt x="12" y="14"/>
                  </a:lnTo>
                  <a:close/>
                  <a:moveTo>
                    <a:pt x="44" y="43"/>
                  </a:moveTo>
                  <a:cubicBezTo>
                    <a:pt x="41" y="40"/>
                    <a:pt x="38" y="37"/>
                    <a:pt x="36" y="34"/>
                  </a:cubicBezTo>
                  <a:cubicBezTo>
                    <a:pt x="35" y="37"/>
                    <a:pt x="32" y="40"/>
                    <a:pt x="28" y="43"/>
                  </a:cubicBezTo>
                  <a:cubicBezTo>
                    <a:pt x="28" y="41"/>
                    <a:pt x="28" y="41"/>
                    <a:pt x="28" y="41"/>
                  </a:cubicBezTo>
                  <a:cubicBezTo>
                    <a:pt x="31" y="38"/>
                    <a:pt x="34" y="35"/>
                    <a:pt x="35" y="32"/>
                  </a:cubicBezTo>
                  <a:cubicBezTo>
                    <a:pt x="33" y="27"/>
                    <a:pt x="31" y="21"/>
                    <a:pt x="30" y="14"/>
                  </a:cubicBezTo>
                  <a:cubicBezTo>
                    <a:pt x="30" y="15"/>
                    <a:pt x="29" y="16"/>
                    <a:pt x="29" y="16"/>
                  </a:cubicBezTo>
                  <a:cubicBezTo>
                    <a:pt x="29" y="14"/>
                    <a:pt x="29" y="14"/>
                    <a:pt x="29" y="14"/>
                  </a:cubicBezTo>
                  <a:cubicBezTo>
                    <a:pt x="31" y="10"/>
                    <a:pt x="33" y="6"/>
                    <a:pt x="34" y="0"/>
                  </a:cubicBezTo>
                  <a:cubicBezTo>
                    <a:pt x="36" y="0"/>
                    <a:pt x="36" y="0"/>
                    <a:pt x="36" y="0"/>
                  </a:cubicBezTo>
                  <a:cubicBezTo>
                    <a:pt x="36" y="1"/>
                    <a:pt x="36" y="3"/>
                    <a:pt x="36" y="5"/>
                  </a:cubicBezTo>
                  <a:cubicBezTo>
                    <a:pt x="35" y="5"/>
                    <a:pt x="35" y="6"/>
                    <a:pt x="35" y="6"/>
                  </a:cubicBezTo>
                  <a:cubicBezTo>
                    <a:pt x="45" y="6"/>
                    <a:pt x="45" y="6"/>
                    <a:pt x="45" y="6"/>
                  </a:cubicBezTo>
                  <a:cubicBezTo>
                    <a:pt x="45" y="8"/>
                    <a:pt x="45" y="8"/>
                    <a:pt x="45" y="8"/>
                  </a:cubicBezTo>
                  <a:cubicBezTo>
                    <a:pt x="42" y="8"/>
                    <a:pt x="42" y="8"/>
                    <a:pt x="42" y="8"/>
                  </a:cubicBezTo>
                  <a:cubicBezTo>
                    <a:pt x="42" y="19"/>
                    <a:pt x="41" y="27"/>
                    <a:pt x="38" y="32"/>
                  </a:cubicBezTo>
                  <a:cubicBezTo>
                    <a:pt x="39" y="35"/>
                    <a:pt x="41" y="38"/>
                    <a:pt x="44" y="41"/>
                  </a:cubicBezTo>
                  <a:lnTo>
                    <a:pt x="44" y="43"/>
                  </a:lnTo>
                  <a:close/>
                  <a:moveTo>
                    <a:pt x="36" y="29"/>
                  </a:moveTo>
                  <a:cubicBezTo>
                    <a:pt x="38" y="24"/>
                    <a:pt x="40" y="17"/>
                    <a:pt x="40" y="8"/>
                  </a:cubicBezTo>
                  <a:cubicBezTo>
                    <a:pt x="34" y="8"/>
                    <a:pt x="34" y="8"/>
                    <a:pt x="34" y="8"/>
                  </a:cubicBezTo>
                  <a:cubicBezTo>
                    <a:pt x="34" y="10"/>
                    <a:pt x="33" y="12"/>
                    <a:pt x="31" y="13"/>
                  </a:cubicBezTo>
                  <a:cubicBezTo>
                    <a:pt x="33" y="13"/>
                    <a:pt x="33" y="13"/>
                    <a:pt x="33" y="13"/>
                  </a:cubicBezTo>
                  <a:cubicBezTo>
                    <a:pt x="33" y="19"/>
                    <a:pt x="35" y="25"/>
                    <a:pt x="36" y="29"/>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20" name="Freeform 220"/>
            <p:cNvSpPr>
              <a:spLocks noEditPoints="1"/>
            </p:cNvSpPr>
            <p:nvPr/>
          </p:nvSpPr>
          <p:spPr bwMode="auto">
            <a:xfrm>
              <a:off x="5009243" y="1512887"/>
              <a:ext cx="166688" cy="161925"/>
            </a:xfrm>
            <a:custGeom>
              <a:avLst/>
              <a:gdLst>
                <a:gd name="T0" fmla="*/ 6 w 44"/>
                <a:gd name="T1" fmla="*/ 43 h 43"/>
                <a:gd name="T2" fmla="*/ 6 w 44"/>
                <a:gd name="T3" fmla="*/ 14 h 43"/>
                <a:gd name="T4" fmla="*/ 0 w 44"/>
                <a:gd name="T5" fmla="*/ 18 h 43"/>
                <a:gd name="T6" fmla="*/ 0 w 44"/>
                <a:gd name="T7" fmla="*/ 16 h 43"/>
                <a:gd name="T8" fmla="*/ 10 w 44"/>
                <a:gd name="T9" fmla="*/ 0 h 43"/>
                <a:gd name="T10" fmla="*/ 13 w 44"/>
                <a:gd name="T11" fmla="*/ 0 h 43"/>
                <a:gd name="T12" fmla="*/ 9 w 44"/>
                <a:gd name="T13" fmla="*/ 10 h 43"/>
                <a:gd name="T14" fmla="*/ 9 w 44"/>
                <a:gd name="T15" fmla="*/ 43 h 43"/>
                <a:gd name="T16" fmla="*/ 6 w 44"/>
                <a:gd name="T17" fmla="*/ 43 h 43"/>
                <a:gd name="T18" fmla="*/ 13 w 44"/>
                <a:gd name="T19" fmla="*/ 6 h 43"/>
                <a:gd name="T20" fmla="*/ 13 w 44"/>
                <a:gd name="T21" fmla="*/ 5 h 43"/>
                <a:gd name="T22" fmla="*/ 27 w 44"/>
                <a:gd name="T23" fmla="*/ 5 h 43"/>
                <a:gd name="T24" fmla="*/ 27 w 44"/>
                <a:gd name="T25" fmla="*/ 0 h 43"/>
                <a:gd name="T26" fmla="*/ 30 w 44"/>
                <a:gd name="T27" fmla="*/ 0 h 43"/>
                <a:gd name="T28" fmla="*/ 30 w 44"/>
                <a:gd name="T29" fmla="*/ 5 h 43"/>
                <a:gd name="T30" fmla="*/ 44 w 44"/>
                <a:gd name="T31" fmla="*/ 5 h 43"/>
                <a:gd name="T32" fmla="*/ 44 w 44"/>
                <a:gd name="T33" fmla="*/ 6 h 43"/>
                <a:gd name="T34" fmla="*/ 13 w 44"/>
                <a:gd name="T35" fmla="*/ 6 h 43"/>
                <a:gd name="T36" fmla="*/ 16 w 44"/>
                <a:gd name="T37" fmla="*/ 14 h 43"/>
                <a:gd name="T38" fmla="*/ 16 w 44"/>
                <a:gd name="T39" fmla="*/ 12 h 43"/>
                <a:gd name="T40" fmla="*/ 42 w 44"/>
                <a:gd name="T41" fmla="*/ 12 h 43"/>
                <a:gd name="T42" fmla="*/ 42 w 44"/>
                <a:gd name="T43" fmla="*/ 14 h 43"/>
                <a:gd name="T44" fmla="*/ 16 w 44"/>
                <a:gd name="T45" fmla="*/ 14 h 43"/>
                <a:gd name="T46" fmla="*/ 16 w 44"/>
                <a:gd name="T47" fmla="*/ 22 h 43"/>
                <a:gd name="T48" fmla="*/ 16 w 44"/>
                <a:gd name="T49" fmla="*/ 20 h 43"/>
                <a:gd name="T50" fmla="*/ 42 w 44"/>
                <a:gd name="T51" fmla="*/ 20 h 43"/>
                <a:gd name="T52" fmla="*/ 42 w 44"/>
                <a:gd name="T53" fmla="*/ 22 h 43"/>
                <a:gd name="T54" fmla="*/ 16 w 44"/>
                <a:gd name="T55" fmla="*/ 22 h 43"/>
                <a:gd name="T56" fmla="*/ 16 w 44"/>
                <a:gd name="T57" fmla="*/ 42 h 43"/>
                <a:gd name="T58" fmla="*/ 16 w 44"/>
                <a:gd name="T59" fmla="*/ 27 h 43"/>
                <a:gd name="T60" fmla="*/ 41 w 44"/>
                <a:gd name="T61" fmla="*/ 27 h 43"/>
                <a:gd name="T62" fmla="*/ 41 w 44"/>
                <a:gd name="T63" fmla="*/ 37 h 43"/>
                <a:gd name="T64" fmla="*/ 36 w 44"/>
                <a:gd name="T65" fmla="*/ 42 h 43"/>
                <a:gd name="T66" fmla="*/ 16 w 44"/>
                <a:gd name="T67" fmla="*/ 42 h 43"/>
                <a:gd name="T68" fmla="*/ 38 w 44"/>
                <a:gd name="T69" fmla="*/ 38 h 43"/>
                <a:gd name="T70" fmla="*/ 38 w 44"/>
                <a:gd name="T71" fmla="*/ 29 h 43"/>
                <a:gd name="T72" fmla="*/ 19 w 44"/>
                <a:gd name="T73" fmla="*/ 29 h 43"/>
                <a:gd name="T74" fmla="*/ 19 w 44"/>
                <a:gd name="T75" fmla="*/ 40 h 43"/>
                <a:gd name="T76" fmla="*/ 36 w 44"/>
                <a:gd name="T77" fmla="*/ 40 h 43"/>
                <a:gd name="T78" fmla="*/ 38 w 44"/>
                <a:gd name="T79"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 h="43">
                  <a:moveTo>
                    <a:pt x="6" y="43"/>
                  </a:moveTo>
                  <a:cubicBezTo>
                    <a:pt x="6" y="14"/>
                    <a:pt x="6" y="14"/>
                    <a:pt x="6" y="14"/>
                  </a:cubicBezTo>
                  <a:cubicBezTo>
                    <a:pt x="5" y="15"/>
                    <a:pt x="3" y="16"/>
                    <a:pt x="0" y="18"/>
                  </a:cubicBezTo>
                  <a:cubicBezTo>
                    <a:pt x="0" y="16"/>
                    <a:pt x="0" y="16"/>
                    <a:pt x="0" y="16"/>
                  </a:cubicBezTo>
                  <a:cubicBezTo>
                    <a:pt x="6" y="12"/>
                    <a:pt x="9" y="7"/>
                    <a:pt x="10" y="0"/>
                  </a:cubicBezTo>
                  <a:cubicBezTo>
                    <a:pt x="13" y="0"/>
                    <a:pt x="13" y="0"/>
                    <a:pt x="13" y="0"/>
                  </a:cubicBezTo>
                  <a:cubicBezTo>
                    <a:pt x="12" y="4"/>
                    <a:pt x="11" y="8"/>
                    <a:pt x="9" y="10"/>
                  </a:cubicBezTo>
                  <a:cubicBezTo>
                    <a:pt x="9" y="43"/>
                    <a:pt x="9" y="43"/>
                    <a:pt x="9" y="43"/>
                  </a:cubicBezTo>
                  <a:lnTo>
                    <a:pt x="6" y="43"/>
                  </a:lnTo>
                  <a:close/>
                  <a:moveTo>
                    <a:pt x="13" y="6"/>
                  </a:moveTo>
                  <a:cubicBezTo>
                    <a:pt x="13" y="5"/>
                    <a:pt x="13" y="5"/>
                    <a:pt x="13" y="5"/>
                  </a:cubicBezTo>
                  <a:cubicBezTo>
                    <a:pt x="27" y="5"/>
                    <a:pt x="27" y="5"/>
                    <a:pt x="27" y="5"/>
                  </a:cubicBezTo>
                  <a:cubicBezTo>
                    <a:pt x="27" y="0"/>
                    <a:pt x="27" y="0"/>
                    <a:pt x="27" y="0"/>
                  </a:cubicBezTo>
                  <a:cubicBezTo>
                    <a:pt x="30" y="0"/>
                    <a:pt x="30" y="0"/>
                    <a:pt x="30" y="0"/>
                  </a:cubicBezTo>
                  <a:cubicBezTo>
                    <a:pt x="30" y="5"/>
                    <a:pt x="30" y="5"/>
                    <a:pt x="30" y="5"/>
                  </a:cubicBezTo>
                  <a:cubicBezTo>
                    <a:pt x="44" y="5"/>
                    <a:pt x="44" y="5"/>
                    <a:pt x="44" y="5"/>
                  </a:cubicBezTo>
                  <a:cubicBezTo>
                    <a:pt x="44" y="6"/>
                    <a:pt x="44" y="6"/>
                    <a:pt x="44" y="6"/>
                  </a:cubicBezTo>
                  <a:lnTo>
                    <a:pt x="13" y="6"/>
                  </a:lnTo>
                  <a:close/>
                  <a:moveTo>
                    <a:pt x="16" y="14"/>
                  </a:moveTo>
                  <a:cubicBezTo>
                    <a:pt x="16" y="12"/>
                    <a:pt x="16" y="12"/>
                    <a:pt x="16" y="12"/>
                  </a:cubicBezTo>
                  <a:cubicBezTo>
                    <a:pt x="42" y="12"/>
                    <a:pt x="42" y="12"/>
                    <a:pt x="42" y="12"/>
                  </a:cubicBezTo>
                  <a:cubicBezTo>
                    <a:pt x="42" y="14"/>
                    <a:pt x="42" y="14"/>
                    <a:pt x="42" y="14"/>
                  </a:cubicBezTo>
                  <a:lnTo>
                    <a:pt x="16" y="14"/>
                  </a:lnTo>
                  <a:close/>
                  <a:moveTo>
                    <a:pt x="16" y="22"/>
                  </a:moveTo>
                  <a:cubicBezTo>
                    <a:pt x="16" y="20"/>
                    <a:pt x="16" y="20"/>
                    <a:pt x="16" y="20"/>
                  </a:cubicBezTo>
                  <a:cubicBezTo>
                    <a:pt x="42" y="20"/>
                    <a:pt x="42" y="20"/>
                    <a:pt x="42" y="20"/>
                  </a:cubicBezTo>
                  <a:cubicBezTo>
                    <a:pt x="42" y="22"/>
                    <a:pt x="42" y="22"/>
                    <a:pt x="42" y="22"/>
                  </a:cubicBezTo>
                  <a:lnTo>
                    <a:pt x="16" y="22"/>
                  </a:lnTo>
                  <a:close/>
                  <a:moveTo>
                    <a:pt x="16" y="42"/>
                  </a:moveTo>
                  <a:cubicBezTo>
                    <a:pt x="16" y="27"/>
                    <a:pt x="16" y="27"/>
                    <a:pt x="16" y="27"/>
                  </a:cubicBezTo>
                  <a:cubicBezTo>
                    <a:pt x="41" y="27"/>
                    <a:pt x="41" y="27"/>
                    <a:pt x="41" y="27"/>
                  </a:cubicBezTo>
                  <a:cubicBezTo>
                    <a:pt x="41" y="37"/>
                    <a:pt x="41" y="37"/>
                    <a:pt x="41" y="37"/>
                  </a:cubicBezTo>
                  <a:cubicBezTo>
                    <a:pt x="41" y="40"/>
                    <a:pt x="40" y="42"/>
                    <a:pt x="36" y="42"/>
                  </a:cubicBezTo>
                  <a:lnTo>
                    <a:pt x="16" y="42"/>
                  </a:lnTo>
                  <a:close/>
                  <a:moveTo>
                    <a:pt x="38" y="38"/>
                  </a:moveTo>
                  <a:cubicBezTo>
                    <a:pt x="38" y="29"/>
                    <a:pt x="38" y="29"/>
                    <a:pt x="38" y="29"/>
                  </a:cubicBezTo>
                  <a:cubicBezTo>
                    <a:pt x="19" y="29"/>
                    <a:pt x="19" y="29"/>
                    <a:pt x="19" y="29"/>
                  </a:cubicBezTo>
                  <a:cubicBezTo>
                    <a:pt x="19" y="40"/>
                    <a:pt x="19" y="40"/>
                    <a:pt x="19" y="40"/>
                  </a:cubicBezTo>
                  <a:cubicBezTo>
                    <a:pt x="36" y="40"/>
                    <a:pt x="36" y="40"/>
                    <a:pt x="36" y="40"/>
                  </a:cubicBezTo>
                  <a:cubicBezTo>
                    <a:pt x="37" y="40"/>
                    <a:pt x="38" y="39"/>
                    <a:pt x="38" y="38"/>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245" name="组合 244"/>
          <p:cNvGrpSpPr/>
          <p:nvPr/>
        </p:nvGrpSpPr>
        <p:grpSpPr>
          <a:xfrm>
            <a:off x="5529701" y="2881948"/>
            <a:ext cx="306918" cy="145607"/>
            <a:chOff x="5926818" y="1512887"/>
            <a:chExt cx="341313" cy="161925"/>
          </a:xfrm>
        </p:grpSpPr>
        <p:sp>
          <p:nvSpPr>
            <p:cNvPr id="221" name="Freeform 221"/>
            <p:cNvSpPr>
              <a:spLocks noEditPoints="1"/>
            </p:cNvSpPr>
            <p:nvPr/>
          </p:nvSpPr>
          <p:spPr bwMode="auto">
            <a:xfrm>
              <a:off x="5926818" y="1524000"/>
              <a:ext cx="161925" cy="142875"/>
            </a:xfrm>
            <a:custGeom>
              <a:avLst/>
              <a:gdLst>
                <a:gd name="T0" fmla="*/ 0 w 43"/>
                <a:gd name="T1" fmla="*/ 2 h 38"/>
                <a:gd name="T2" fmla="*/ 0 w 43"/>
                <a:gd name="T3" fmla="*/ 0 h 38"/>
                <a:gd name="T4" fmla="*/ 43 w 43"/>
                <a:gd name="T5" fmla="*/ 0 h 38"/>
                <a:gd name="T6" fmla="*/ 43 w 43"/>
                <a:gd name="T7" fmla="*/ 2 h 38"/>
                <a:gd name="T8" fmla="*/ 23 w 43"/>
                <a:gd name="T9" fmla="*/ 2 h 38"/>
                <a:gd name="T10" fmla="*/ 21 w 43"/>
                <a:gd name="T11" fmla="*/ 9 h 38"/>
                <a:gd name="T12" fmla="*/ 39 w 43"/>
                <a:gd name="T13" fmla="*/ 9 h 38"/>
                <a:gd name="T14" fmla="*/ 39 w 43"/>
                <a:gd name="T15" fmla="*/ 33 h 38"/>
                <a:gd name="T16" fmla="*/ 32 w 43"/>
                <a:gd name="T17" fmla="*/ 38 h 38"/>
                <a:gd name="T18" fmla="*/ 5 w 43"/>
                <a:gd name="T19" fmla="*/ 38 h 38"/>
                <a:gd name="T20" fmla="*/ 5 w 43"/>
                <a:gd name="T21" fmla="*/ 9 h 38"/>
                <a:gd name="T22" fmla="*/ 18 w 43"/>
                <a:gd name="T23" fmla="*/ 9 h 38"/>
                <a:gd name="T24" fmla="*/ 19 w 43"/>
                <a:gd name="T25" fmla="*/ 4 h 38"/>
                <a:gd name="T26" fmla="*/ 20 w 43"/>
                <a:gd name="T27" fmla="*/ 2 h 38"/>
                <a:gd name="T28" fmla="*/ 0 w 43"/>
                <a:gd name="T29" fmla="*/ 2 h 38"/>
                <a:gd name="T30" fmla="*/ 8 w 43"/>
                <a:gd name="T31" fmla="*/ 11 h 38"/>
                <a:gd name="T32" fmla="*/ 8 w 43"/>
                <a:gd name="T33" fmla="*/ 22 h 38"/>
                <a:gd name="T34" fmla="*/ 36 w 43"/>
                <a:gd name="T35" fmla="*/ 22 h 38"/>
                <a:gd name="T36" fmla="*/ 36 w 43"/>
                <a:gd name="T37" fmla="*/ 11 h 38"/>
                <a:gd name="T38" fmla="*/ 8 w 43"/>
                <a:gd name="T39" fmla="*/ 11 h 38"/>
                <a:gd name="T40" fmla="*/ 36 w 43"/>
                <a:gd name="T41" fmla="*/ 32 h 38"/>
                <a:gd name="T42" fmla="*/ 36 w 43"/>
                <a:gd name="T43" fmla="*/ 24 h 38"/>
                <a:gd name="T44" fmla="*/ 8 w 43"/>
                <a:gd name="T45" fmla="*/ 24 h 38"/>
                <a:gd name="T46" fmla="*/ 8 w 43"/>
                <a:gd name="T47" fmla="*/ 36 h 38"/>
                <a:gd name="T48" fmla="*/ 32 w 43"/>
                <a:gd name="T49" fmla="*/ 36 h 38"/>
                <a:gd name="T50" fmla="*/ 36 w 43"/>
                <a:gd name="T51" fmla="*/ 3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3" h="38">
                  <a:moveTo>
                    <a:pt x="0" y="2"/>
                  </a:moveTo>
                  <a:cubicBezTo>
                    <a:pt x="0" y="0"/>
                    <a:pt x="0" y="0"/>
                    <a:pt x="0" y="0"/>
                  </a:cubicBezTo>
                  <a:cubicBezTo>
                    <a:pt x="43" y="0"/>
                    <a:pt x="43" y="0"/>
                    <a:pt x="43" y="0"/>
                  </a:cubicBezTo>
                  <a:cubicBezTo>
                    <a:pt x="43" y="2"/>
                    <a:pt x="43" y="2"/>
                    <a:pt x="43" y="2"/>
                  </a:cubicBezTo>
                  <a:cubicBezTo>
                    <a:pt x="23" y="2"/>
                    <a:pt x="23" y="2"/>
                    <a:pt x="23" y="2"/>
                  </a:cubicBezTo>
                  <a:cubicBezTo>
                    <a:pt x="22" y="5"/>
                    <a:pt x="22" y="7"/>
                    <a:pt x="21" y="9"/>
                  </a:cubicBezTo>
                  <a:cubicBezTo>
                    <a:pt x="39" y="9"/>
                    <a:pt x="39" y="9"/>
                    <a:pt x="39" y="9"/>
                  </a:cubicBezTo>
                  <a:cubicBezTo>
                    <a:pt x="39" y="33"/>
                    <a:pt x="39" y="33"/>
                    <a:pt x="39" y="33"/>
                  </a:cubicBezTo>
                  <a:cubicBezTo>
                    <a:pt x="39" y="37"/>
                    <a:pt x="37" y="38"/>
                    <a:pt x="32" y="38"/>
                  </a:cubicBezTo>
                  <a:cubicBezTo>
                    <a:pt x="5" y="38"/>
                    <a:pt x="5" y="38"/>
                    <a:pt x="5" y="38"/>
                  </a:cubicBezTo>
                  <a:cubicBezTo>
                    <a:pt x="5" y="9"/>
                    <a:pt x="5" y="9"/>
                    <a:pt x="5" y="9"/>
                  </a:cubicBezTo>
                  <a:cubicBezTo>
                    <a:pt x="18" y="9"/>
                    <a:pt x="18" y="9"/>
                    <a:pt x="18" y="9"/>
                  </a:cubicBezTo>
                  <a:cubicBezTo>
                    <a:pt x="19" y="8"/>
                    <a:pt x="19" y="6"/>
                    <a:pt x="19" y="4"/>
                  </a:cubicBezTo>
                  <a:cubicBezTo>
                    <a:pt x="20" y="3"/>
                    <a:pt x="20" y="2"/>
                    <a:pt x="20" y="2"/>
                  </a:cubicBezTo>
                  <a:lnTo>
                    <a:pt x="0" y="2"/>
                  </a:lnTo>
                  <a:close/>
                  <a:moveTo>
                    <a:pt x="8" y="11"/>
                  </a:moveTo>
                  <a:cubicBezTo>
                    <a:pt x="8" y="22"/>
                    <a:pt x="8" y="22"/>
                    <a:pt x="8" y="22"/>
                  </a:cubicBezTo>
                  <a:cubicBezTo>
                    <a:pt x="36" y="22"/>
                    <a:pt x="36" y="22"/>
                    <a:pt x="36" y="22"/>
                  </a:cubicBezTo>
                  <a:cubicBezTo>
                    <a:pt x="36" y="11"/>
                    <a:pt x="36" y="11"/>
                    <a:pt x="36" y="11"/>
                  </a:cubicBezTo>
                  <a:lnTo>
                    <a:pt x="8" y="11"/>
                  </a:lnTo>
                  <a:close/>
                  <a:moveTo>
                    <a:pt x="36" y="32"/>
                  </a:moveTo>
                  <a:cubicBezTo>
                    <a:pt x="36" y="24"/>
                    <a:pt x="36" y="24"/>
                    <a:pt x="36" y="24"/>
                  </a:cubicBezTo>
                  <a:cubicBezTo>
                    <a:pt x="8" y="24"/>
                    <a:pt x="8" y="24"/>
                    <a:pt x="8" y="24"/>
                  </a:cubicBezTo>
                  <a:cubicBezTo>
                    <a:pt x="8" y="36"/>
                    <a:pt x="8" y="36"/>
                    <a:pt x="8" y="36"/>
                  </a:cubicBezTo>
                  <a:cubicBezTo>
                    <a:pt x="32" y="36"/>
                    <a:pt x="32" y="36"/>
                    <a:pt x="32" y="36"/>
                  </a:cubicBezTo>
                  <a:cubicBezTo>
                    <a:pt x="35" y="36"/>
                    <a:pt x="36" y="35"/>
                    <a:pt x="36" y="32"/>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22" name="Freeform 222"/>
            <p:cNvSpPr>
              <a:spLocks noEditPoints="1"/>
            </p:cNvSpPr>
            <p:nvPr/>
          </p:nvSpPr>
          <p:spPr bwMode="auto">
            <a:xfrm>
              <a:off x="6106206" y="1512887"/>
              <a:ext cx="161925" cy="161925"/>
            </a:xfrm>
            <a:custGeom>
              <a:avLst/>
              <a:gdLst>
                <a:gd name="T0" fmla="*/ 7 w 43"/>
                <a:gd name="T1" fmla="*/ 18 h 43"/>
                <a:gd name="T2" fmla="*/ 6 w 43"/>
                <a:gd name="T3" fmla="*/ 34 h 43"/>
                <a:gd name="T4" fmla="*/ 0 w 43"/>
                <a:gd name="T5" fmla="*/ 43 h 43"/>
                <a:gd name="T6" fmla="*/ 0 w 43"/>
                <a:gd name="T7" fmla="*/ 41 h 43"/>
                <a:gd name="T8" fmla="*/ 4 w 43"/>
                <a:gd name="T9" fmla="*/ 32 h 43"/>
                <a:gd name="T10" fmla="*/ 5 w 43"/>
                <a:gd name="T11" fmla="*/ 19 h 43"/>
                <a:gd name="T12" fmla="*/ 5 w 43"/>
                <a:gd name="T13" fmla="*/ 4 h 43"/>
                <a:gd name="T14" fmla="*/ 22 w 43"/>
                <a:gd name="T15" fmla="*/ 4 h 43"/>
                <a:gd name="T16" fmla="*/ 22 w 43"/>
                <a:gd name="T17" fmla="*/ 0 h 43"/>
                <a:gd name="T18" fmla="*/ 25 w 43"/>
                <a:gd name="T19" fmla="*/ 0 h 43"/>
                <a:gd name="T20" fmla="*/ 25 w 43"/>
                <a:gd name="T21" fmla="*/ 4 h 43"/>
                <a:gd name="T22" fmla="*/ 43 w 43"/>
                <a:gd name="T23" fmla="*/ 4 h 43"/>
                <a:gd name="T24" fmla="*/ 43 w 43"/>
                <a:gd name="T25" fmla="*/ 6 h 43"/>
                <a:gd name="T26" fmla="*/ 7 w 43"/>
                <a:gd name="T27" fmla="*/ 6 h 43"/>
                <a:gd name="T28" fmla="*/ 7 w 43"/>
                <a:gd name="T29" fmla="*/ 18 h 43"/>
                <a:gd name="T30" fmla="*/ 43 w 43"/>
                <a:gd name="T31" fmla="*/ 43 h 43"/>
                <a:gd name="T32" fmla="*/ 25 w 43"/>
                <a:gd name="T33" fmla="*/ 39 h 43"/>
                <a:gd name="T34" fmla="*/ 7 w 43"/>
                <a:gd name="T35" fmla="*/ 43 h 43"/>
                <a:gd name="T36" fmla="*/ 7 w 43"/>
                <a:gd name="T37" fmla="*/ 41 h 43"/>
                <a:gd name="T38" fmla="*/ 22 w 43"/>
                <a:gd name="T39" fmla="*/ 37 h 43"/>
                <a:gd name="T40" fmla="*/ 13 w 43"/>
                <a:gd name="T41" fmla="*/ 29 h 43"/>
                <a:gd name="T42" fmla="*/ 16 w 43"/>
                <a:gd name="T43" fmla="*/ 29 h 43"/>
                <a:gd name="T44" fmla="*/ 25 w 43"/>
                <a:gd name="T45" fmla="*/ 36 h 43"/>
                <a:gd name="T46" fmla="*/ 35 w 43"/>
                <a:gd name="T47" fmla="*/ 27 h 43"/>
                <a:gd name="T48" fmla="*/ 10 w 43"/>
                <a:gd name="T49" fmla="*/ 27 h 43"/>
                <a:gd name="T50" fmla="*/ 10 w 43"/>
                <a:gd name="T51" fmla="*/ 26 h 43"/>
                <a:gd name="T52" fmla="*/ 38 w 43"/>
                <a:gd name="T53" fmla="*/ 26 h 43"/>
                <a:gd name="T54" fmla="*/ 38 w 43"/>
                <a:gd name="T55" fmla="*/ 27 h 43"/>
                <a:gd name="T56" fmla="*/ 27 w 43"/>
                <a:gd name="T57" fmla="*/ 37 h 43"/>
                <a:gd name="T58" fmla="*/ 43 w 43"/>
                <a:gd name="T59" fmla="*/ 41 h 43"/>
                <a:gd name="T60" fmla="*/ 43 w 43"/>
                <a:gd name="T61" fmla="*/ 43 h 43"/>
                <a:gd name="T62" fmla="*/ 9 w 43"/>
                <a:gd name="T63" fmla="*/ 14 h 43"/>
                <a:gd name="T64" fmla="*/ 9 w 43"/>
                <a:gd name="T65" fmla="*/ 12 h 43"/>
                <a:gd name="T66" fmla="*/ 16 w 43"/>
                <a:gd name="T67" fmla="*/ 12 h 43"/>
                <a:gd name="T68" fmla="*/ 16 w 43"/>
                <a:gd name="T69" fmla="*/ 8 h 43"/>
                <a:gd name="T70" fmla="*/ 19 w 43"/>
                <a:gd name="T71" fmla="*/ 8 h 43"/>
                <a:gd name="T72" fmla="*/ 19 w 43"/>
                <a:gd name="T73" fmla="*/ 12 h 43"/>
                <a:gd name="T74" fmla="*/ 32 w 43"/>
                <a:gd name="T75" fmla="*/ 12 h 43"/>
                <a:gd name="T76" fmla="*/ 32 w 43"/>
                <a:gd name="T77" fmla="*/ 8 h 43"/>
                <a:gd name="T78" fmla="*/ 35 w 43"/>
                <a:gd name="T79" fmla="*/ 8 h 43"/>
                <a:gd name="T80" fmla="*/ 35 w 43"/>
                <a:gd name="T81" fmla="*/ 12 h 43"/>
                <a:gd name="T82" fmla="*/ 43 w 43"/>
                <a:gd name="T83" fmla="*/ 12 h 43"/>
                <a:gd name="T84" fmla="*/ 43 w 43"/>
                <a:gd name="T85" fmla="*/ 14 h 43"/>
                <a:gd name="T86" fmla="*/ 35 w 43"/>
                <a:gd name="T87" fmla="*/ 14 h 43"/>
                <a:gd name="T88" fmla="*/ 35 w 43"/>
                <a:gd name="T89" fmla="*/ 17 h 43"/>
                <a:gd name="T90" fmla="*/ 30 w 43"/>
                <a:gd name="T91" fmla="*/ 21 h 43"/>
                <a:gd name="T92" fmla="*/ 16 w 43"/>
                <a:gd name="T93" fmla="*/ 21 h 43"/>
                <a:gd name="T94" fmla="*/ 16 w 43"/>
                <a:gd name="T95" fmla="*/ 14 h 43"/>
                <a:gd name="T96" fmla="*/ 9 w 43"/>
                <a:gd name="T97" fmla="*/ 14 h 43"/>
                <a:gd name="T98" fmla="*/ 29 w 43"/>
                <a:gd name="T99" fmla="*/ 20 h 43"/>
                <a:gd name="T100" fmla="*/ 32 w 43"/>
                <a:gd name="T101" fmla="*/ 17 h 43"/>
                <a:gd name="T102" fmla="*/ 32 w 43"/>
                <a:gd name="T103" fmla="*/ 14 h 43"/>
                <a:gd name="T104" fmla="*/ 19 w 43"/>
                <a:gd name="T105" fmla="*/ 14 h 43"/>
                <a:gd name="T106" fmla="*/ 19 w 43"/>
                <a:gd name="T107" fmla="*/ 20 h 43"/>
                <a:gd name="T108" fmla="*/ 29 w 43"/>
                <a:gd name="T109" fmla="*/ 2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 h="43">
                  <a:moveTo>
                    <a:pt x="7" y="18"/>
                  </a:moveTo>
                  <a:cubicBezTo>
                    <a:pt x="7" y="25"/>
                    <a:pt x="7" y="30"/>
                    <a:pt x="6" y="34"/>
                  </a:cubicBezTo>
                  <a:cubicBezTo>
                    <a:pt x="5" y="37"/>
                    <a:pt x="3" y="40"/>
                    <a:pt x="0" y="43"/>
                  </a:cubicBezTo>
                  <a:cubicBezTo>
                    <a:pt x="0" y="41"/>
                    <a:pt x="0" y="41"/>
                    <a:pt x="0" y="41"/>
                  </a:cubicBezTo>
                  <a:cubicBezTo>
                    <a:pt x="2" y="38"/>
                    <a:pt x="3" y="35"/>
                    <a:pt x="4" y="32"/>
                  </a:cubicBezTo>
                  <a:cubicBezTo>
                    <a:pt x="4" y="29"/>
                    <a:pt x="5" y="25"/>
                    <a:pt x="5" y="19"/>
                  </a:cubicBezTo>
                  <a:cubicBezTo>
                    <a:pt x="5" y="4"/>
                    <a:pt x="5" y="4"/>
                    <a:pt x="5" y="4"/>
                  </a:cubicBezTo>
                  <a:cubicBezTo>
                    <a:pt x="22" y="4"/>
                    <a:pt x="22" y="4"/>
                    <a:pt x="22" y="4"/>
                  </a:cubicBezTo>
                  <a:cubicBezTo>
                    <a:pt x="22" y="0"/>
                    <a:pt x="22" y="0"/>
                    <a:pt x="22" y="0"/>
                  </a:cubicBezTo>
                  <a:cubicBezTo>
                    <a:pt x="25" y="0"/>
                    <a:pt x="25" y="0"/>
                    <a:pt x="25" y="0"/>
                  </a:cubicBezTo>
                  <a:cubicBezTo>
                    <a:pt x="25" y="4"/>
                    <a:pt x="25" y="4"/>
                    <a:pt x="25" y="4"/>
                  </a:cubicBezTo>
                  <a:cubicBezTo>
                    <a:pt x="43" y="4"/>
                    <a:pt x="43" y="4"/>
                    <a:pt x="43" y="4"/>
                  </a:cubicBezTo>
                  <a:cubicBezTo>
                    <a:pt x="43" y="6"/>
                    <a:pt x="43" y="6"/>
                    <a:pt x="43" y="6"/>
                  </a:cubicBezTo>
                  <a:cubicBezTo>
                    <a:pt x="7" y="6"/>
                    <a:pt x="7" y="6"/>
                    <a:pt x="7" y="6"/>
                  </a:cubicBezTo>
                  <a:lnTo>
                    <a:pt x="7" y="18"/>
                  </a:lnTo>
                  <a:close/>
                  <a:moveTo>
                    <a:pt x="43" y="43"/>
                  </a:moveTo>
                  <a:cubicBezTo>
                    <a:pt x="36" y="42"/>
                    <a:pt x="29" y="40"/>
                    <a:pt x="25" y="39"/>
                  </a:cubicBezTo>
                  <a:cubicBezTo>
                    <a:pt x="20" y="40"/>
                    <a:pt x="14" y="42"/>
                    <a:pt x="7" y="43"/>
                  </a:cubicBezTo>
                  <a:cubicBezTo>
                    <a:pt x="7" y="41"/>
                    <a:pt x="7" y="41"/>
                    <a:pt x="7" y="41"/>
                  </a:cubicBezTo>
                  <a:cubicBezTo>
                    <a:pt x="13" y="40"/>
                    <a:pt x="18" y="39"/>
                    <a:pt x="22" y="37"/>
                  </a:cubicBezTo>
                  <a:cubicBezTo>
                    <a:pt x="19" y="35"/>
                    <a:pt x="16" y="33"/>
                    <a:pt x="13" y="29"/>
                  </a:cubicBezTo>
                  <a:cubicBezTo>
                    <a:pt x="16" y="29"/>
                    <a:pt x="16" y="29"/>
                    <a:pt x="16" y="29"/>
                  </a:cubicBezTo>
                  <a:cubicBezTo>
                    <a:pt x="19" y="32"/>
                    <a:pt x="21" y="34"/>
                    <a:pt x="25" y="36"/>
                  </a:cubicBezTo>
                  <a:cubicBezTo>
                    <a:pt x="29" y="34"/>
                    <a:pt x="32" y="31"/>
                    <a:pt x="35" y="27"/>
                  </a:cubicBezTo>
                  <a:cubicBezTo>
                    <a:pt x="10" y="27"/>
                    <a:pt x="10" y="27"/>
                    <a:pt x="10" y="27"/>
                  </a:cubicBezTo>
                  <a:cubicBezTo>
                    <a:pt x="10" y="26"/>
                    <a:pt x="10" y="26"/>
                    <a:pt x="10" y="26"/>
                  </a:cubicBezTo>
                  <a:cubicBezTo>
                    <a:pt x="38" y="26"/>
                    <a:pt x="38" y="26"/>
                    <a:pt x="38" y="26"/>
                  </a:cubicBezTo>
                  <a:cubicBezTo>
                    <a:pt x="38" y="27"/>
                    <a:pt x="38" y="27"/>
                    <a:pt x="38" y="27"/>
                  </a:cubicBezTo>
                  <a:cubicBezTo>
                    <a:pt x="35" y="32"/>
                    <a:pt x="32" y="35"/>
                    <a:pt x="27" y="37"/>
                  </a:cubicBezTo>
                  <a:cubicBezTo>
                    <a:pt x="30" y="38"/>
                    <a:pt x="36" y="40"/>
                    <a:pt x="43" y="41"/>
                  </a:cubicBezTo>
                  <a:lnTo>
                    <a:pt x="43" y="43"/>
                  </a:lnTo>
                  <a:close/>
                  <a:moveTo>
                    <a:pt x="9" y="14"/>
                  </a:moveTo>
                  <a:cubicBezTo>
                    <a:pt x="9" y="12"/>
                    <a:pt x="9" y="12"/>
                    <a:pt x="9" y="12"/>
                  </a:cubicBezTo>
                  <a:cubicBezTo>
                    <a:pt x="16" y="12"/>
                    <a:pt x="16" y="12"/>
                    <a:pt x="16" y="12"/>
                  </a:cubicBezTo>
                  <a:cubicBezTo>
                    <a:pt x="16" y="8"/>
                    <a:pt x="16" y="8"/>
                    <a:pt x="16" y="8"/>
                  </a:cubicBezTo>
                  <a:cubicBezTo>
                    <a:pt x="19" y="8"/>
                    <a:pt x="19" y="8"/>
                    <a:pt x="19" y="8"/>
                  </a:cubicBezTo>
                  <a:cubicBezTo>
                    <a:pt x="19" y="12"/>
                    <a:pt x="19" y="12"/>
                    <a:pt x="19" y="12"/>
                  </a:cubicBezTo>
                  <a:cubicBezTo>
                    <a:pt x="32" y="12"/>
                    <a:pt x="32" y="12"/>
                    <a:pt x="32" y="12"/>
                  </a:cubicBezTo>
                  <a:cubicBezTo>
                    <a:pt x="32" y="8"/>
                    <a:pt x="32" y="8"/>
                    <a:pt x="32" y="8"/>
                  </a:cubicBezTo>
                  <a:cubicBezTo>
                    <a:pt x="35" y="8"/>
                    <a:pt x="35" y="8"/>
                    <a:pt x="35" y="8"/>
                  </a:cubicBezTo>
                  <a:cubicBezTo>
                    <a:pt x="35" y="12"/>
                    <a:pt x="35" y="12"/>
                    <a:pt x="35" y="12"/>
                  </a:cubicBezTo>
                  <a:cubicBezTo>
                    <a:pt x="43" y="12"/>
                    <a:pt x="43" y="12"/>
                    <a:pt x="43" y="12"/>
                  </a:cubicBezTo>
                  <a:cubicBezTo>
                    <a:pt x="43" y="14"/>
                    <a:pt x="43" y="14"/>
                    <a:pt x="43" y="14"/>
                  </a:cubicBezTo>
                  <a:cubicBezTo>
                    <a:pt x="35" y="14"/>
                    <a:pt x="35" y="14"/>
                    <a:pt x="35" y="14"/>
                  </a:cubicBezTo>
                  <a:cubicBezTo>
                    <a:pt x="35" y="17"/>
                    <a:pt x="35" y="17"/>
                    <a:pt x="35" y="17"/>
                  </a:cubicBezTo>
                  <a:cubicBezTo>
                    <a:pt x="35" y="20"/>
                    <a:pt x="33" y="22"/>
                    <a:pt x="30" y="21"/>
                  </a:cubicBezTo>
                  <a:cubicBezTo>
                    <a:pt x="16" y="21"/>
                    <a:pt x="16" y="21"/>
                    <a:pt x="16" y="21"/>
                  </a:cubicBezTo>
                  <a:cubicBezTo>
                    <a:pt x="16" y="14"/>
                    <a:pt x="16" y="14"/>
                    <a:pt x="16" y="14"/>
                  </a:cubicBezTo>
                  <a:lnTo>
                    <a:pt x="9" y="14"/>
                  </a:lnTo>
                  <a:close/>
                  <a:moveTo>
                    <a:pt x="29" y="20"/>
                  </a:moveTo>
                  <a:cubicBezTo>
                    <a:pt x="31" y="20"/>
                    <a:pt x="32" y="19"/>
                    <a:pt x="32" y="17"/>
                  </a:cubicBezTo>
                  <a:cubicBezTo>
                    <a:pt x="32" y="14"/>
                    <a:pt x="32" y="14"/>
                    <a:pt x="32" y="14"/>
                  </a:cubicBezTo>
                  <a:cubicBezTo>
                    <a:pt x="19" y="14"/>
                    <a:pt x="19" y="14"/>
                    <a:pt x="19" y="14"/>
                  </a:cubicBezTo>
                  <a:cubicBezTo>
                    <a:pt x="19" y="20"/>
                    <a:pt x="19" y="20"/>
                    <a:pt x="19" y="20"/>
                  </a:cubicBezTo>
                  <a:lnTo>
                    <a:pt x="29" y="20"/>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251" name="组合 250"/>
          <p:cNvGrpSpPr/>
          <p:nvPr/>
        </p:nvGrpSpPr>
        <p:grpSpPr>
          <a:xfrm>
            <a:off x="6460651" y="2851970"/>
            <a:ext cx="459662" cy="145608"/>
            <a:chOff x="429306" y="2582862"/>
            <a:chExt cx="511175" cy="161926"/>
          </a:xfrm>
        </p:grpSpPr>
        <p:sp>
          <p:nvSpPr>
            <p:cNvPr id="223" name="Freeform 223"/>
            <p:cNvSpPr>
              <a:spLocks noEditPoints="1"/>
            </p:cNvSpPr>
            <p:nvPr/>
          </p:nvSpPr>
          <p:spPr bwMode="auto">
            <a:xfrm>
              <a:off x="429306" y="2590800"/>
              <a:ext cx="150813" cy="153988"/>
            </a:xfrm>
            <a:custGeom>
              <a:avLst/>
              <a:gdLst>
                <a:gd name="T0" fmla="*/ 12 w 40"/>
                <a:gd name="T1" fmla="*/ 38 h 41"/>
                <a:gd name="T2" fmla="*/ 15 w 40"/>
                <a:gd name="T3" fmla="*/ 35 h 41"/>
                <a:gd name="T4" fmla="*/ 15 w 40"/>
                <a:gd name="T5" fmla="*/ 24 h 41"/>
                <a:gd name="T6" fmla="*/ 6 w 40"/>
                <a:gd name="T7" fmla="*/ 24 h 41"/>
                <a:gd name="T8" fmla="*/ 6 w 40"/>
                <a:gd name="T9" fmla="*/ 25 h 41"/>
                <a:gd name="T10" fmla="*/ 0 w 40"/>
                <a:gd name="T11" fmla="*/ 41 h 41"/>
                <a:gd name="T12" fmla="*/ 0 w 40"/>
                <a:gd name="T13" fmla="*/ 38 h 41"/>
                <a:gd name="T14" fmla="*/ 3 w 40"/>
                <a:gd name="T15" fmla="*/ 26 h 41"/>
                <a:gd name="T16" fmla="*/ 3 w 40"/>
                <a:gd name="T17" fmla="*/ 0 h 41"/>
                <a:gd name="T18" fmla="*/ 18 w 40"/>
                <a:gd name="T19" fmla="*/ 0 h 41"/>
                <a:gd name="T20" fmla="*/ 18 w 40"/>
                <a:gd name="T21" fmla="*/ 35 h 41"/>
                <a:gd name="T22" fmla="*/ 12 w 40"/>
                <a:gd name="T23" fmla="*/ 40 h 41"/>
                <a:gd name="T24" fmla="*/ 10 w 40"/>
                <a:gd name="T25" fmla="*/ 40 h 41"/>
                <a:gd name="T26" fmla="*/ 10 w 40"/>
                <a:gd name="T27" fmla="*/ 38 h 41"/>
                <a:gd name="T28" fmla="*/ 12 w 40"/>
                <a:gd name="T29" fmla="*/ 38 h 41"/>
                <a:gd name="T30" fmla="*/ 15 w 40"/>
                <a:gd name="T31" fmla="*/ 2 h 41"/>
                <a:gd name="T32" fmla="*/ 6 w 40"/>
                <a:gd name="T33" fmla="*/ 2 h 41"/>
                <a:gd name="T34" fmla="*/ 6 w 40"/>
                <a:gd name="T35" fmla="*/ 11 h 41"/>
                <a:gd name="T36" fmla="*/ 15 w 40"/>
                <a:gd name="T37" fmla="*/ 11 h 41"/>
                <a:gd name="T38" fmla="*/ 15 w 40"/>
                <a:gd name="T39" fmla="*/ 2 h 41"/>
                <a:gd name="T40" fmla="*/ 6 w 40"/>
                <a:gd name="T41" fmla="*/ 13 h 41"/>
                <a:gd name="T42" fmla="*/ 6 w 40"/>
                <a:gd name="T43" fmla="*/ 23 h 41"/>
                <a:gd name="T44" fmla="*/ 15 w 40"/>
                <a:gd name="T45" fmla="*/ 23 h 41"/>
                <a:gd name="T46" fmla="*/ 15 w 40"/>
                <a:gd name="T47" fmla="*/ 13 h 41"/>
                <a:gd name="T48" fmla="*/ 6 w 40"/>
                <a:gd name="T49" fmla="*/ 13 h 41"/>
                <a:gd name="T50" fmla="*/ 34 w 40"/>
                <a:gd name="T51" fmla="*/ 38 h 41"/>
                <a:gd name="T52" fmla="*/ 37 w 40"/>
                <a:gd name="T53" fmla="*/ 36 h 41"/>
                <a:gd name="T54" fmla="*/ 37 w 40"/>
                <a:gd name="T55" fmla="*/ 24 h 41"/>
                <a:gd name="T56" fmla="*/ 26 w 40"/>
                <a:gd name="T57" fmla="*/ 24 h 41"/>
                <a:gd name="T58" fmla="*/ 20 w 40"/>
                <a:gd name="T59" fmla="*/ 41 h 41"/>
                <a:gd name="T60" fmla="*/ 20 w 40"/>
                <a:gd name="T61" fmla="*/ 38 h 41"/>
                <a:gd name="T62" fmla="*/ 23 w 40"/>
                <a:gd name="T63" fmla="*/ 25 h 41"/>
                <a:gd name="T64" fmla="*/ 23 w 40"/>
                <a:gd name="T65" fmla="*/ 0 h 41"/>
                <a:gd name="T66" fmla="*/ 40 w 40"/>
                <a:gd name="T67" fmla="*/ 0 h 41"/>
                <a:gd name="T68" fmla="*/ 40 w 40"/>
                <a:gd name="T69" fmla="*/ 35 h 41"/>
                <a:gd name="T70" fmla="*/ 34 w 40"/>
                <a:gd name="T71" fmla="*/ 40 h 41"/>
                <a:gd name="T72" fmla="*/ 32 w 40"/>
                <a:gd name="T73" fmla="*/ 40 h 41"/>
                <a:gd name="T74" fmla="*/ 32 w 40"/>
                <a:gd name="T75" fmla="*/ 38 h 41"/>
                <a:gd name="T76" fmla="*/ 34 w 40"/>
                <a:gd name="T77" fmla="*/ 38 h 41"/>
                <a:gd name="T78" fmla="*/ 37 w 40"/>
                <a:gd name="T79" fmla="*/ 2 h 41"/>
                <a:gd name="T80" fmla="*/ 26 w 40"/>
                <a:gd name="T81" fmla="*/ 2 h 41"/>
                <a:gd name="T82" fmla="*/ 26 w 40"/>
                <a:gd name="T83" fmla="*/ 11 h 41"/>
                <a:gd name="T84" fmla="*/ 37 w 40"/>
                <a:gd name="T85" fmla="*/ 11 h 41"/>
                <a:gd name="T86" fmla="*/ 37 w 40"/>
                <a:gd name="T87" fmla="*/ 2 h 41"/>
                <a:gd name="T88" fmla="*/ 26 w 40"/>
                <a:gd name="T89" fmla="*/ 13 h 41"/>
                <a:gd name="T90" fmla="*/ 26 w 40"/>
                <a:gd name="T91" fmla="*/ 22 h 41"/>
                <a:gd name="T92" fmla="*/ 37 w 40"/>
                <a:gd name="T93" fmla="*/ 22 h 41"/>
                <a:gd name="T94" fmla="*/ 37 w 40"/>
                <a:gd name="T95" fmla="*/ 13 h 41"/>
                <a:gd name="T96" fmla="*/ 26 w 40"/>
                <a:gd name="T97" fmla="*/ 1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 h="41">
                  <a:moveTo>
                    <a:pt x="12" y="38"/>
                  </a:moveTo>
                  <a:cubicBezTo>
                    <a:pt x="14" y="38"/>
                    <a:pt x="15" y="37"/>
                    <a:pt x="15" y="35"/>
                  </a:cubicBezTo>
                  <a:cubicBezTo>
                    <a:pt x="15" y="24"/>
                    <a:pt x="15" y="24"/>
                    <a:pt x="15" y="24"/>
                  </a:cubicBezTo>
                  <a:cubicBezTo>
                    <a:pt x="6" y="24"/>
                    <a:pt x="6" y="24"/>
                    <a:pt x="6" y="24"/>
                  </a:cubicBezTo>
                  <a:cubicBezTo>
                    <a:pt x="6" y="25"/>
                    <a:pt x="6" y="25"/>
                    <a:pt x="6" y="25"/>
                  </a:cubicBezTo>
                  <a:cubicBezTo>
                    <a:pt x="6" y="32"/>
                    <a:pt x="4" y="37"/>
                    <a:pt x="0" y="41"/>
                  </a:cubicBezTo>
                  <a:cubicBezTo>
                    <a:pt x="0" y="38"/>
                    <a:pt x="0" y="38"/>
                    <a:pt x="0" y="38"/>
                  </a:cubicBezTo>
                  <a:cubicBezTo>
                    <a:pt x="2" y="36"/>
                    <a:pt x="3" y="32"/>
                    <a:pt x="3" y="26"/>
                  </a:cubicBezTo>
                  <a:cubicBezTo>
                    <a:pt x="3" y="0"/>
                    <a:pt x="3" y="0"/>
                    <a:pt x="3" y="0"/>
                  </a:cubicBezTo>
                  <a:cubicBezTo>
                    <a:pt x="18" y="0"/>
                    <a:pt x="18" y="0"/>
                    <a:pt x="18" y="0"/>
                  </a:cubicBezTo>
                  <a:cubicBezTo>
                    <a:pt x="18" y="35"/>
                    <a:pt x="18" y="35"/>
                    <a:pt x="18" y="35"/>
                  </a:cubicBezTo>
                  <a:cubicBezTo>
                    <a:pt x="18" y="38"/>
                    <a:pt x="16" y="40"/>
                    <a:pt x="12" y="40"/>
                  </a:cubicBezTo>
                  <a:cubicBezTo>
                    <a:pt x="10" y="40"/>
                    <a:pt x="10" y="40"/>
                    <a:pt x="10" y="40"/>
                  </a:cubicBezTo>
                  <a:cubicBezTo>
                    <a:pt x="10" y="38"/>
                    <a:pt x="10" y="38"/>
                    <a:pt x="10" y="38"/>
                  </a:cubicBezTo>
                  <a:lnTo>
                    <a:pt x="12" y="38"/>
                  </a:lnTo>
                  <a:close/>
                  <a:moveTo>
                    <a:pt x="15" y="2"/>
                  </a:moveTo>
                  <a:cubicBezTo>
                    <a:pt x="6" y="2"/>
                    <a:pt x="6" y="2"/>
                    <a:pt x="6" y="2"/>
                  </a:cubicBezTo>
                  <a:cubicBezTo>
                    <a:pt x="6" y="11"/>
                    <a:pt x="6" y="11"/>
                    <a:pt x="6" y="11"/>
                  </a:cubicBezTo>
                  <a:cubicBezTo>
                    <a:pt x="15" y="11"/>
                    <a:pt x="15" y="11"/>
                    <a:pt x="15" y="11"/>
                  </a:cubicBezTo>
                  <a:lnTo>
                    <a:pt x="15" y="2"/>
                  </a:lnTo>
                  <a:close/>
                  <a:moveTo>
                    <a:pt x="6" y="13"/>
                  </a:moveTo>
                  <a:cubicBezTo>
                    <a:pt x="6" y="23"/>
                    <a:pt x="6" y="23"/>
                    <a:pt x="6" y="23"/>
                  </a:cubicBezTo>
                  <a:cubicBezTo>
                    <a:pt x="15" y="23"/>
                    <a:pt x="15" y="23"/>
                    <a:pt x="15" y="23"/>
                  </a:cubicBezTo>
                  <a:cubicBezTo>
                    <a:pt x="15" y="13"/>
                    <a:pt x="15" y="13"/>
                    <a:pt x="15" y="13"/>
                  </a:cubicBezTo>
                  <a:lnTo>
                    <a:pt x="6" y="13"/>
                  </a:lnTo>
                  <a:close/>
                  <a:moveTo>
                    <a:pt x="34" y="38"/>
                  </a:moveTo>
                  <a:cubicBezTo>
                    <a:pt x="36" y="38"/>
                    <a:pt x="37" y="37"/>
                    <a:pt x="37" y="36"/>
                  </a:cubicBezTo>
                  <a:cubicBezTo>
                    <a:pt x="37" y="24"/>
                    <a:pt x="37" y="24"/>
                    <a:pt x="37" y="24"/>
                  </a:cubicBezTo>
                  <a:cubicBezTo>
                    <a:pt x="26" y="24"/>
                    <a:pt x="26" y="24"/>
                    <a:pt x="26" y="24"/>
                  </a:cubicBezTo>
                  <a:cubicBezTo>
                    <a:pt x="27" y="32"/>
                    <a:pt x="25" y="37"/>
                    <a:pt x="20" y="41"/>
                  </a:cubicBezTo>
                  <a:cubicBezTo>
                    <a:pt x="20" y="38"/>
                    <a:pt x="20" y="38"/>
                    <a:pt x="20" y="38"/>
                  </a:cubicBezTo>
                  <a:cubicBezTo>
                    <a:pt x="23" y="36"/>
                    <a:pt x="24" y="31"/>
                    <a:pt x="23" y="25"/>
                  </a:cubicBezTo>
                  <a:cubicBezTo>
                    <a:pt x="23" y="0"/>
                    <a:pt x="23" y="0"/>
                    <a:pt x="23" y="0"/>
                  </a:cubicBezTo>
                  <a:cubicBezTo>
                    <a:pt x="40" y="0"/>
                    <a:pt x="40" y="0"/>
                    <a:pt x="40" y="0"/>
                  </a:cubicBezTo>
                  <a:cubicBezTo>
                    <a:pt x="40" y="35"/>
                    <a:pt x="40" y="35"/>
                    <a:pt x="40" y="35"/>
                  </a:cubicBezTo>
                  <a:cubicBezTo>
                    <a:pt x="40" y="39"/>
                    <a:pt x="38" y="40"/>
                    <a:pt x="34" y="40"/>
                  </a:cubicBezTo>
                  <a:cubicBezTo>
                    <a:pt x="32" y="40"/>
                    <a:pt x="32" y="40"/>
                    <a:pt x="32" y="40"/>
                  </a:cubicBezTo>
                  <a:cubicBezTo>
                    <a:pt x="32" y="38"/>
                    <a:pt x="32" y="38"/>
                    <a:pt x="32" y="38"/>
                  </a:cubicBezTo>
                  <a:lnTo>
                    <a:pt x="34" y="38"/>
                  </a:lnTo>
                  <a:close/>
                  <a:moveTo>
                    <a:pt x="37" y="2"/>
                  </a:moveTo>
                  <a:cubicBezTo>
                    <a:pt x="26" y="2"/>
                    <a:pt x="26" y="2"/>
                    <a:pt x="26" y="2"/>
                  </a:cubicBezTo>
                  <a:cubicBezTo>
                    <a:pt x="26" y="11"/>
                    <a:pt x="26" y="11"/>
                    <a:pt x="26" y="11"/>
                  </a:cubicBezTo>
                  <a:cubicBezTo>
                    <a:pt x="37" y="11"/>
                    <a:pt x="37" y="11"/>
                    <a:pt x="37" y="11"/>
                  </a:cubicBezTo>
                  <a:lnTo>
                    <a:pt x="37" y="2"/>
                  </a:lnTo>
                  <a:close/>
                  <a:moveTo>
                    <a:pt x="26" y="13"/>
                  </a:moveTo>
                  <a:cubicBezTo>
                    <a:pt x="26" y="22"/>
                    <a:pt x="26" y="22"/>
                    <a:pt x="26" y="22"/>
                  </a:cubicBezTo>
                  <a:cubicBezTo>
                    <a:pt x="37" y="22"/>
                    <a:pt x="37" y="22"/>
                    <a:pt x="37" y="22"/>
                  </a:cubicBezTo>
                  <a:cubicBezTo>
                    <a:pt x="37" y="13"/>
                    <a:pt x="37" y="13"/>
                    <a:pt x="37" y="13"/>
                  </a:cubicBezTo>
                  <a:lnTo>
                    <a:pt x="26" y="13"/>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24" name="Freeform 224"/>
            <p:cNvSpPr/>
            <p:nvPr/>
          </p:nvSpPr>
          <p:spPr bwMode="auto">
            <a:xfrm>
              <a:off x="610281" y="2582862"/>
              <a:ext cx="157163" cy="161925"/>
            </a:xfrm>
            <a:custGeom>
              <a:avLst/>
              <a:gdLst>
                <a:gd name="T0" fmla="*/ 14 w 42"/>
                <a:gd name="T1" fmla="*/ 0 h 43"/>
                <a:gd name="T2" fmla="*/ 17 w 42"/>
                <a:gd name="T3" fmla="*/ 0 h 43"/>
                <a:gd name="T4" fmla="*/ 16 w 42"/>
                <a:gd name="T5" fmla="*/ 3 h 43"/>
                <a:gd name="T6" fmla="*/ 16 w 42"/>
                <a:gd name="T7" fmla="*/ 5 h 43"/>
                <a:gd name="T8" fmla="*/ 42 w 42"/>
                <a:gd name="T9" fmla="*/ 5 h 43"/>
                <a:gd name="T10" fmla="*/ 42 w 42"/>
                <a:gd name="T11" fmla="*/ 7 h 43"/>
                <a:gd name="T12" fmla="*/ 15 w 42"/>
                <a:gd name="T13" fmla="*/ 7 h 43"/>
                <a:gd name="T14" fmla="*/ 14 w 42"/>
                <a:gd name="T15" fmla="*/ 16 h 43"/>
                <a:gd name="T16" fmla="*/ 37 w 42"/>
                <a:gd name="T17" fmla="*/ 16 h 43"/>
                <a:gd name="T18" fmla="*/ 37 w 42"/>
                <a:gd name="T19" fmla="*/ 18 h 43"/>
                <a:gd name="T20" fmla="*/ 26 w 42"/>
                <a:gd name="T21" fmla="*/ 34 h 43"/>
                <a:gd name="T22" fmla="*/ 42 w 42"/>
                <a:gd name="T23" fmla="*/ 41 h 43"/>
                <a:gd name="T24" fmla="*/ 42 w 42"/>
                <a:gd name="T25" fmla="*/ 43 h 43"/>
                <a:gd name="T26" fmla="*/ 24 w 42"/>
                <a:gd name="T27" fmla="*/ 35 h 43"/>
                <a:gd name="T28" fmla="*/ 7 w 42"/>
                <a:gd name="T29" fmla="*/ 43 h 43"/>
                <a:gd name="T30" fmla="*/ 7 w 42"/>
                <a:gd name="T31" fmla="*/ 41 h 43"/>
                <a:gd name="T32" fmla="*/ 22 w 42"/>
                <a:gd name="T33" fmla="*/ 33 h 43"/>
                <a:gd name="T34" fmla="*/ 13 w 42"/>
                <a:gd name="T35" fmla="*/ 21 h 43"/>
                <a:gd name="T36" fmla="*/ 16 w 42"/>
                <a:gd name="T37" fmla="*/ 21 h 43"/>
                <a:gd name="T38" fmla="*/ 24 w 42"/>
                <a:gd name="T39" fmla="*/ 32 h 43"/>
                <a:gd name="T40" fmla="*/ 34 w 42"/>
                <a:gd name="T41" fmla="*/ 18 h 43"/>
                <a:gd name="T42" fmla="*/ 13 w 42"/>
                <a:gd name="T43" fmla="*/ 18 h 43"/>
                <a:gd name="T44" fmla="*/ 0 w 42"/>
                <a:gd name="T45" fmla="*/ 40 h 43"/>
                <a:gd name="T46" fmla="*/ 0 w 42"/>
                <a:gd name="T47" fmla="*/ 38 h 43"/>
                <a:gd name="T48" fmla="*/ 12 w 42"/>
                <a:gd name="T49" fmla="*/ 7 h 43"/>
                <a:gd name="T50" fmla="*/ 0 w 42"/>
                <a:gd name="T51" fmla="*/ 7 h 43"/>
                <a:gd name="T52" fmla="*/ 0 w 42"/>
                <a:gd name="T53" fmla="*/ 5 h 43"/>
                <a:gd name="T54" fmla="*/ 13 w 42"/>
                <a:gd name="T55" fmla="*/ 5 h 43"/>
                <a:gd name="T56" fmla="*/ 14 w 42"/>
                <a:gd name="T5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2" h="43">
                  <a:moveTo>
                    <a:pt x="14" y="0"/>
                  </a:moveTo>
                  <a:cubicBezTo>
                    <a:pt x="17" y="0"/>
                    <a:pt x="17" y="0"/>
                    <a:pt x="17" y="0"/>
                  </a:cubicBezTo>
                  <a:cubicBezTo>
                    <a:pt x="16" y="0"/>
                    <a:pt x="16" y="1"/>
                    <a:pt x="16" y="3"/>
                  </a:cubicBezTo>
                  <a:cubicBezTo>
                    <a:pt x="16" y="4"/>
                    <a:pt x="16" y="5"/>
                    <a:pt x="16" y="5"/>
                  </a:cubicBezTo>
                  <a:cubicBezTo>
                    <a:pt x="42" y="5"/>
                    <a:pt x="42" y="5"/>
                    <a:pt x="42" y="5"/>
                  </a:cubicBezTo>
                  <a:cubicBezTo>
                    <a:pt x="42" y="7"/>
                    <a:pt x="42" y="7"/>
                    <a:pt x="42" y="7"/>
                  </a:cubicBezTo>
                  <a:cubicBezTo>
                    <a:pt x="15" y="7"/>
                    <a:pt x="15" y="7"/>
                    <a:pt x="15" y="7"/>
                  </a:cubicBezTo>
                  <a:cubicBezTo>
                    <a:pt x="15" y="10"/>
                    <a:pt x="14" y="13"/>
                    <a:pt x="14" y="16"/>
                  </a:cubicBezTo>
                  <a:cubicBezTo>
                    <a:pt x="37" y="16"/>
                    <a:pt x="37" y="16"/>
                    <a:pt x="37" y="16"/>
                  </a:cubicBezTo>
                  <a:cubicBezTo>
                    <a:pt x="37" y="18"/>
                    <a:pt x="37" y="18"/>
                    <a:pt x="37" y="18"/>
                  </a:cubicBezTo>
                  <a:cubicBezTo>
                    <a:pt x="34" y="25"/>
                    <a:pt x="30" y="30"/>
                    <a:pt x="26" y="34"/>
                  </a:cubicBezTo>
                  <a:cubicBezTo>
                    <a:pt x="29" y="36"/>
                    <a:pt x="34" y="38"/>
                    <a:pt x="42" y="41"/>
                  </a:cubicBezTo>
                  <a:cubicBezTo>
                    <a:pt x="42" y="43"/>
                    <a:pt x="42" y="43"/>
                    <a:pt x="42" y="43"/>
                  </a:cubicBezTo>
                  <a:cubicBezTo>
                    <a:pt x="34" y="41"/>
                    <a:pt x="28" y="38"/>
                    <a:pt x="24" y="35"/>
                  </a:cubicBezTo>
                  <a:cubicBezTo>
                    <a:pt x="20" y="38"/>
                    <a:pt x="14" y="40"/>
                    <a:pt x="7" y="43"/>
                  </a:cubicBezTo>
                  <a:cubicBezTo>
                    <a:pt x="7" y="41"/>
                    <a:pt x="7" y="41"/>
                    <a:pt x="7" y="41"/>
                  </a:cubicBezTo>
                  <a:cubicBezTo>
                    <a:pt x="14" y="38"/>
                    <a:pt x="19" y="36"/>
                    <a:pt x="22" y="33"/>
                  </a:cubicBezTo>
                  <a:cubicBezTo>
                    <a:pt x="19" y="30"/>
                    <a:pt x="16" y="26"/>
                    <a:pt x="13" y="21"/>
                  </a:cubicBezTo>
                  <a:cubicBezTo>
                    <a:pt x="16" y="21"/>
                    <a:pt x="16" y="21"/>
                    <a:pt x="16" y="21"/>
                  </a:cubicBezTo>
                  <a:cubicBezTo>
                    <a:pt x="18" y="25"/>
                    <a:pt x="21" y="29"/>
                    <a:pt x="24" y="32"/>
                  </a:cubicBezTo>
                  <a:cubicBezTo>
                    <a:pt x="28" y="29"/>
                    <a:pt x="31" y="24"/>
                    <a:pt x="34" y="18"/>
                  </a:cubicBezTo>
                  <a:cubicBezTo>
                    <a:pt x="13" y="18"/>
                    <a:pt x="13" y="18"/>
                    <a:pt x="13" y="18"/>
                  </a:cubicBezTo>
                  <a:cubicBezTo>
                    <a:pt x="11" y="25"/>
                    <a:pt x="6" y="33"/>
                    <a:pt x="0" y="40"/>
                  </a:cubicBezTo>
                  <a:cubicBezTo>
                    <a:pt x="0" y="38"/>
                    <a:pt x="0" y="38"/>
                    <a:pt x="0" y="38"/>
                  </a:cubicBezTo>
                  <a:cubicBezTo>
                    <a:pt x="7" y="29"/>
                    <a:pt x="11" y="18"/>
                    <a:pt x="12" y="7"/>
                  </a:cubicBezTo>
                  <a:cubicBezTo>
                    <a:pt x="0" y="7"/>
                    <a:pt x="0" y="7"/>
                    <a:pt x="0" y="7"/>
                  </a:cubicBezTo>
                  <a:cubicBezTo>
                    <a:pt x="0" y="5"/>
                    <a:pt x="0" y="5"/>
                    <a:pt x="0" y="5"/>
                  </a:cubicBezTo>
                  <a:cubicBezTo>
                    <a:pt x="13" y="5"/>
                    <a:pt x="13" y="5"/>
                    <a:pt x="13" y="5"/>
                  </a:cubicBezTo>
                  <a:cubicBezTo>
                    <a:pt x="13" y="4"/>
                    <a:pt x="13" y="2"/>
                    <a:pt x="14" y="0"/>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25" name="Freeform 225"/>
            <p:cNvSpPr>
              <a:spLocks noEditPoints="1"/>
            </p:cNvSpPr>
            <p:nvPr/>
          </p:nvSpPr>
          <p:spPr bwMode="auto">
            <a:xfrm>
              <a:off x="794431" y="2587625"/>
              <a:ext cx="146050" cy="153988"/>
            </a:xfrm>
            <a:custGeom>
              <a:avLst/>
              <a:gdLst>
                <a:gd name="T0" fmla="*/ 0 w 39"/>
                <a:gd name="T1" fmla="*/ 0 h 41"/>
                <a:gd name="T2" fmla="*/ 39 w 39"/>
                <a:gd name="T3" fmla="*/ 35 h 41"/>
                <a:gd name="T4" fmla="*/ 0 w 39"/>
                <a:gd name="T5" fmla="*/ 41 h 41"/>
                <a:gd name="T6" fmla="*/ 3 w 39"/>
                <a:gd name="T7" fmla="*/ 2 h 41"/>
                <a:gd name="T8" fmla="*/ 32 w 39"/>
                <a:gd name="T9" fmla="*/ 39 h 41"/>
                <a:gd name="T10" fmla="*/ 36 w 39"/>
                <a:gd name="T11" fmla="*/ 2 h 41"/>
                <a:gd name="T12" fmla="*/ 28 w 39"/>
                <a:gd name="T13" fmla="*/ 10 h 41"/>
                <a:gd name="T14" fmla="*/ 33 w 39"/>
                <a:gd name="T15" fmla="*/ 11 h 41"/>
                <a:gd name="T16" fmla="*/ 19 w 39"/>
                <a:gd name="T17" fmla="*/ 15 h 41"/>
                <a:gd name="T18" fmla="*/ 34 w 39"/>
                <a:gd name="T19" fmla="*/ 17 h 41"/>
                <a:gd name="T20" fmla="*/ 34 w 39"/>
                <a:gd name="T21" fmla="*/ 24 h 41"/>
                <a:gd name="T22" fmla="*/ 27 w 39"/>
                <a:gd name="T23" fmla="*/ 22 h 41"/>
                <a:gd name="T24" fmla="*/ 22 w 39"/>
                <a:gd name="T25" fmla="*/ 30 h 41"/>
                <a:gd name="T26" fmla="*/ 20 w 39"/>
                <a:gd name="T27" fmla="*/ 28 h 41"/>
                <a:gd name="T28" fmla="*/ 25 w 39"/>
                <a:gd name="T29" fmla="*/ 25 h 41"/>
                <a:gd name="T30" fmla="*/ 14 w 39"/>
                <a:gd name="T31" fmla="*/ 24 h 41"/>
                <a:gd name="T32" fmla="*/ 17 w 39"/>
                <a:gd name="T33" fmla="*/ 33 h 41"/>
                <a:gd name="T34" fmla="*/ 30 w 39"/>
                <a:gd name="T35" fmla="*/ 30 h 41"/>
                <a:gd name="T36" fmla="*/ 32 w 39"/>
                <a:gd name="T37" fmla="*/ 29 h 41"/>
                <a:gd name="T38" fmla="*/ 27 w 39"/>
                <a:gd name="T39" fmla="*/ 35 h 41"/>
                <a:gd name="T40" fmla="*/ 11 w 39"/>
                <a:gd name="T41" fmla="*/ 30 h 41"/>
                <a:gd name="T42" fmla="*/ 6 w 39"/>
                <a:gd name="T43" fmla="*/ 25 h 41"/>
                <a:gd name="T44" fmla="*/ 16 w 39"/>
                <a:gd name="T45" fmla="*/ 17 h 41"/>
                <a:gd name="T46" fmla="*/ 5 w 39"/>
                <a:gd name="T47" fmla="*/ 15 h 41"/>
                <a:gd name="T48" fmla="*/ 18 w 39"/>
                <a:gd name="T49" fmla="*/ 11 h 41"/>
                <a:gd name="T50" fmla="*/ 6 w 39"/>
                <a:gd name="T51" fmla="*/ 10 h 41"/>
                <a:gd name="T52" fmla="*/ 10 w 39"/>
                <a:gd name="T53" fmla="*/ 6 h 41"/>
                <a:gd name="T54" fmla="*/ 12 w 39"/>
                <a:gd name="T55" fmla="*/ 6 h 41"/>
                <a:gd name="T56" fmla="*/ 18 w 39"/>
                <a:gd name="T57" fmla="*/ 10 h 41"/>
                <a:gd name="T58" fmla="*/ 18 w 39"/>
                <a:gd name="T59" fmla="*/ 4 h 41"/>
                <a:gd name="T60" fmla="*/ 21 w 39"/>
                <a:gd name="T61" fmla="*/ 8 h 41"/>
                <a:gd name="T62" fmla="*/ 26 w 39"/>
                <a:gd name="T63" fmla="*/ 10 h 41"/>
                <a:gd name="T64" fmla="*/ 30 w 39"/>
                <a:gd name="T65" fmla="*/ 6 h 41"/>
                <a:gd name="T66" fmla="*/ 13 w 39"/>
                <a:gd name="T67" fmla="*/ 22 h 41"/>
                <a:gd name="T68" fmla="*/ 22 w 39"/>
                <a:gd name="T69" fmla="*/ 1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 h="41">
                  <a:moveTo>
                    <a:pt x="0" y="41"/>
                  </a:moveTo>
                  <a:cubicBezTo>
                    <a:pt x="0" y="0"/>
                    <a:pt x="0" y="0"/>
                    <a:pt x="0" y="0"/>
                  </a:cubicBezTo>
                  <a:cubicBezTo>
                    <a:pt x="39" y="0"/>
                    <a:pt x="39" y="0"/>
                    <a:pt x="39" y="0"/>
                  </a:cubicBezTo>
                  <a:cubicBezTo>
                    <a:pt x="39" y="35"/>
                    <a:pt x="39" y="35"/>
                    <a:pt x="39" y="35"/>
                  </a:cubicBezTo>
                  <a:cubicBezTo>
                    <a:pt x="39" y="39"/>
                    <a:pt x="37" y="41"/>
                    <a:pt x="33" y="41"/>
                  </a:cubicBezTo>
                  <a:lnTo>
                    <a:pt x="0" y="41"/>
                  </a:lnTo>
                  <a:close/>
                  <a:moveTo>
                    <a:pt x="36" y="2"/>
                  </a:moveTo>
                  <a:cubicBezTo>
                    <a:pt x="3" y="2"/>
                    <a:pt x="3" y="2"/>
                    <a:pt x="3" y="2"/>
                  </a:cubicBezTo>
                  <a:cubicBezTo>
                    <a:pt x="3" y="39"/>
                    <a:pt x="3" y="39"/>
                    <a:pt x="3" y="39"/>
                  </a:cubicBezTo>
                  <a:cubicBezTo>
                    <a:pt x="32" y="39"/>
                    <a:pt x="32" y="39"/>
                    <a:pt x="32" y="39"/>
                  </a:cubicBezTo>
                  <a:cubicBezTo>
                    <a:pt x="35" y="39"/>
                    <a:pt x="36" y="38"/>
                    <a:pt x="36" y="36"/>
                  </a:cubicBezTo>
                  <a:lnTo>
                    <a:pt x="36" y="2"/>
                  </a:lnTo>
                  <a:close/>
                  <a:moveTo>
                    <a:pt x="30" y="6"/>
                  </a:moveTo>
                  <a:cubicBezTo>
                    <a:pt x="29" y="7"/>
                    <a:pt x="29" y="8"/>
                    <a:pt x="28" y="10"/>
                  </a:cubicBezTo>
                  <a:cubicBezTo>
                    <a:pt x="33" y="10"/>
                    <a:pt x="33" y="10"/>
                    <a:pt x="33" y="10"/>
                  </a:cubicBezTo>
                  <a:cubicBezTo>
                    <a:pt x="33" y="11"/>
                    <a:pt x="33" y="11"/>
                    <a:pt x="33" y="11"/>
                  </a:cubicBezTo>
                  <a:cubicBezTo>
                    <a:pt x="21" y="11"/>
                    <a:pt x="21" y="11"/>
                    <a:pt x="21" y="11"/>
                  </a:cubicBezTo>
                  <a:cubicBezTo>
                    <a:pt x="20" y="13"/>
                    <a:pt x="20" y="14"/>
                    <a:pt x="19" y="15"/>
                  </a:cubicBezTo>
                  <a:cubicBezTo>
                    <a:pt x="34" y="15"/>
                    <a:pt x="34" y="15"/>
                    <a:pt x="34" y="15"/>
                  </a:cubicBezTo>
                  <a:cubicBezTo>
                    <a:pt x="34" y="17"/>
                    <a:pt x="34" y="17"/>
                    <a:pt x="34" y="17"/>
                  </a:cubicBezTo>
                  <a:cubicBezTo>
                    <a:pt x="24" y="17"/>
                    <a:pt x="24" y="17"/>
                    <a:pt x="24" y="17"/>
                  </a:cubicBezTo>
                  <a:cubicBezTo>
                    <a:pt x="26" y="19"/>
                    <a:pt x="29" y="22"/>
                    <a:pt x="34" y="24"/>
                  </a:cubicBezTo>
                  <a:cubicBezTo>
                    <a:pt x="34" y="25"/>
                    <a:pt x="34" y="25"/>
                    <a:pt x="34" y="25"/>
                  </a:cubicBezTo>
                  <a:cubicBezTo>
                    <a:pt x="31" y="24"/>
                    <a:pt x="28" y="23"/>
                    <a:pt x="27" y="22"/>
                  </a:cubicBezTo>
                  <a:cubicBezTo>
                    <a:pt x="27" y="25"/>
                    <a:pt x="27" y="25"/>
                    <a:pt x="27" y="25"/>
                  </a:cubicBezTo>
                  <a:cubicBezTo>
                    <a:pt x="27" y="28"/>
                    <a:pt x="26" y="30"/>
                    <a:pt x="22" y="30"/>
                  </a:cubicBezTo>
                  <a:cubicBezTo>
                    <a:pt x="20" y="30"/>
                    <a:pt x="20" y="30"/>
                    <a:pt x="20" y="30"/>
                  </a:cubicBezTo>
                  <a:cubicBezTo>
                    <a:pt x="20" y="28"/>
                    <a:pt x="20" y="28"/>
                    <a:pt x="20" y="28"/>
                  </a:cubicBezTo>
                  <a:cubicBezTo>
                    <a:pt x="22" y="28"/>
                    <a:pt x="22" y="28"/>
                    <a:pt x="22" y="28"/>
                  </a:cubicBezTo>
                  <a:cubicBezTo>
                    <a:pt x="24" y="28"/>
                    <a:pt x="25" y="27"/>
                    <a:pt x="25" y="25"/>
                  </a:cubicBezTo>
                  <a:cubicBezTo>
                    <a:pt x="25" y="24"/>
                    <a:pt x="25" y="24"/>
                    <a:pt x="25" y="24"/>
                  </a:cubicBezTo>
                  <a:cubicBezTo>
                    <a:pt x="14" y="24"/>
                    <a:pt x="14" y="24"/>
                    <a:pt x="14" y="24"/>
                  </a:cubicBezTo>
                  <a:cubicBezTo>
                    <a:pt x="14" y="30"/>
                    <a:pt x="14" y="30"/>
                    <a:pt x="14" y="30"/>
                  </a:cubicBezTo>
                  <a:cubicBezTo>
                    <a:pt x="14" y="32"/>
                    <a:pt x="15" y="33"/>
                    <a:pt x="17" y="33"/>
                  </a:cubicBezTo>
                  <a:cubicBezTo>
                    <a:pt x="27" y="33"/>
                    <a:pt x="27" y="33"/>
                    <a:pt x="27" y="33"/>
                  </a:cubicBezTo>
                  <a:cubicBezTo>
                    <a:pt x="29" y="33"/>
                    <a:pt x="30" y="32"/>
                    <a:pt x="30" y="30"/>
                  </a:cubicBezTo>
                  <a:cubicBezTo>
                    <a:pt x="30" y="29"/>
                    <a:pt x="30" y="29"/>
                    <a:pt x="30" y="29"/>
                  </a:cubicBezTo>
                  <a:cubicBezTo>
                    <a:pt x="32" y="29"/>
                    <a:pt x="32" y="29"/>
                    <a:pt x="32" y="29"/>
                  </a:cubicBezTo>
                  <a:cubicBezTo>
                    <a:pt x="32" y="30"/>
                    <a:pt x="32" y="30"/>
                    <a:pt x="32" y="30"/>
                  </a:cubicBezTo>
                  <a:cubicBezTo>
                    <a:pt x="32" y="34"/>
                    <a:pt x="30" y="35"/>
                    <a:pt x="27" y="35"/>
                  </a:cubicBezTo>
                  <a:cubicBezTo>
                    <a:pt x="17" y="35"/>
                    <a:pt x="17" y="35"/>
                    <a:pt x="17" y="35"/>
                  </a:cubicBezTo>
                  <a:cubicBezTo>
                    <a:pt x="13" y="35"/>
                    <a:pt x="11" y="33"/>
                    <a:pt x="11" y="30"/>
                  </a:cubicBezTo>
                  <a:cubicBezTo>
                    <a:pt x="11" y="23"/>
                    <a:pt x="11" y="23"/>
                    <a:pt x="11" y="23"/>
                  </a:cubicBezTo>
                  <a:cubicBezTo>
                    <a:pt x="10" y="24"/>
                    <a:pt x="8" y="24"/>
                    <a:pt x="6" y="25"/>
                  </a:cubicBezTo>
                  <a:cubicBezTo>
                    <a:pt x="6" y="24"/>
                    <a:pt x="6" y="24"/>
                    <a:pt x="6" y="24"/>
                  </a:cubicBezTo>
                  <a:cubicBezTo>
                    <a:pt x="10" y="22"/>
                    <a:pt x="14" y="19"/>
                    <a:pt x="16" y="17"/>
                  </a:cubicBezTo>
                  <a:cubicBezTo>
                    <a:pt x="5" y="17"/>
                    <a:pt x="5" y="17"/>
                    <a:pt x="5" y="17"/>
                  </a:cubicBezTo>
                  <a:cubicBezTo>
                    <a:pt x="5" y="15"/>
                    <a:pt x="5" y="15"/>
                    <a:pt x="5" y="15"/>
                  </a:cubicBezTo>
                  <a:cubicBezTo>
                    <a:pt x="17" y="15"/>
                    <a:pt x="17" y="15"/>
                    <a:pt x="17" y="15"/>
                  </a:cubicBezTo>
                  <a:cubicBezTo>
                    <a:pt x="17" y="14"/>
                    <a:pt x="18" y="13"/>
                    <a:pt x="18" y="11"/>
                  </a:cubicBezTo>
                  <a:cubicBezTo>
                    <a:pt x="6" y="11"/>
                    <a:pt x="6" y="11"/>
                    <a:pt x="6" y="11"/>
                  </a:cubicBezTo>
                  <a:cubicBezTo>
                    <a:pt x="6" y="10"/>
                    <a:pt x="6" y="10"/>
                    <a:pt x="6" y="10"/>
                  </a:cubicBezTo>
                  <a:cubicBezTo>
                    <a:pt x="11" y="10"/>
                    <a:pt x="11" y="10"/>
                    <a:pt x="11" y="10"/>
                  </a:cubicBezTo>
                  <a:cubicBezTo>
                    <a:pt x="11" y="9"/>
                    <a:pt x="10" y="8"/>
                    <a:pt x="10" y="6"/>
                  </a:cubicBezTo>
                  <a:cubicBezTo>
                    <a:pt x="10" y="6"/>
                    <a:pt x="10" y="6"/>
                    <a:pt x="10" y="6"/>
                  </a:cubicBezTo>
                  <a:cubicBezTo>
                    <a:pt x="12" y="6"/>
                    <a:pt x="12" y="6"/>
                    <a:pt x="12" y="6"/>
                  </a:cubicBezTo>
                  <a:cubicBezTo>
                    <a:pt x="12" y="7"/>
                    <a:pt x="13" y="8"/>
                    <a:pt x="13" y="10"/>
                  </a:cubicBezTo>
                  <a:cubicBezTo>
                    <a:pt x="18" y="10"/>
                    <a:pt x="18" y="10"/>
                    <a:pt x="18" y="10"/>
                  </a:cubicBezTo>
                  <a:cubicBezTo>
                    <a:pt x="18" y="9"/>
                    <a:pt x="18" y="9"/>
                    <a:pt x="18" y="8"/>
                  </a:cubicBezTo>
                  <a:cubicBezTo>
                    <a:pt x="18" y="4"/>
                    <a:pt x="18" y="4"/>
                    <a:pt x="18" y="4"/>
                  </a:cubicBezTo>
                  <a:cubicBezTo>
                    <a:pt x="21" y="4"/>
                    <a:pt x="21" y="4"/>
                    <a:pt x="21" y="4"/>
                  </a:cubicBezTo>
                  <a:cubicBezTo>
                    <a:pt x="21" y="8"/>
                    <a:pt x="21" y="8"/>
                    <a:pt x="21" y="8"/>
                  </a:cubicBezTo>
                  <a:cubicBezTo>
                    <a:pt x="21" y="8"/>
                    <a:pt x="21" y="9"/>
                    <a:pt x="21" y="10"/>
                  </a:cubicBezTo>
                  <a:cubicBezTo>
                    <a:pt x="26" y="10"/>
                    <a:pt x="26" y="10"/>
                    <a:pt x="26" y="10"/>
                  </a:cubicBezTo>
                  <a:cubicBezTo>
                    <a:pt x="26" y="8"/>
                    <a:pt x="27" y="7"/>
                    <a:pt x="27" y="6"/>
                  </a:cubicBezTo>
                  <a:lnTo>
                    <a:pt x="30" y="6"/>
                  </a:lnTo>
                  <a:close/>
                  <a:moveTo>
                    <a:pt x="19" y="17"/>
                  </a:moveTo>
                  <a:cubicBezTo>
                    <a:pt x="17" y="19"/>
                    <a:pt x="16" y="20"/>
                    <a:pt x="13" y="22"/>
                  </a:cubicBezTo>
                  <a:cubicBezTo>
                    <a:pt x="26" y="22"/>
                    <a:pt x="26" y="22"/>
                    <a:pt x="26" y="22"/>
                  </a:cubicBezTo>
                  <a:cubicBezTo>
                    <a:pt x="24" y="20"/>
                    <a:pt x="23" y="19"/>
                    <a:pt x="22" y="17"/>
                  </a:cubicBezTo>
                  <a:lnTo>
                    <a:pt x="19" y="17"/>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250" name="组合 249"/>
          <p:cNvGrpSpPr/>
          <p:nvPr/>
        </p:nvGrpSpPr>
        <p:grpSpPr>
          <a:xfrm>
            <a:off x="7505598" y="2851970"/>
            <a:ext cx="309772" cy="145607"/>
            <a:chOff x="1591356" y="2582862"/>
            <a:chExt cx="344487" cy="161925"/>
          </a:xfrm>
        </p:grpSpPr>
        <p:sp>
          <p:nvSpPr>
            <p:cNvPr id="226" name="Freeform 226"/>
            <p:cNvSpPr>
              <a:spLocks noEditPoints="1"/>
            </p:cNvSpPr>
            <p:nvPr/>
          </p:nvSpPr>
          <p:spPr bwMode="auto">
            <a:xfrm>
              <a:off x="1591356" y="2593975"/>
              <a:ext cx="160338" cy="139700"/>
            </a:xfrm>
            <a:custGeom>
              <a:avLst/>
              <a:gdLst>
                <a:gd name="T0" fmla="*/ 34 w 43"/>
                <a:gd name="T1" fmla="*/ 26 h 37"/>
                <a:gd name="T2" fmla="*/ 30 w 43"/>
                <a:gd name="T3" fmla="*/ 35 h 37"/>
                <a:gd name="T4" fmla="*/ 43 w 43"/>
                <a:gd name="T5" fmla="*/ 35 h 37"/>
                <a:gd name="T6" fmla="*/ 43 w 43"/>
                <a:gd name="T7" fmla="*/ 37 h 37"/>
                <a:gd name="T8" fmla="*/ 0 w 43"/>
                <a:gd name="T9" fmla="*/ 37 h 37"/>
                <a:gd name="T10" fmla="*/ 0 w 43"/>
                <a:gd name="T11" fmla="*/ 35 h 37"/>
                <a:gd name="T12" fmla="*/ 13 w 43"/>
                <a:gd name="T13" fmla="*/ 35 h 37"/>
                <a:gd name="T14" fmla="*/ 9 w 43"/>
                <a:gd name="T15" fmla="*/ 26 h 37"/>
                <a:gd name="T16" fmla="*/ 12 w 43"/>
                <a:gd name="T17" fmla="*/ 26 h 37"/>
                <a:gd name="T18" fmla="*/ 15 w 43"/>
                <a:gd name="T19" fmla="*/ 35 h 37"/>
                <a:gd name="T20" fmla="*/ 28 w 43"/>
                <a:gd name="T21" fmla="*/ 35 h 37"/>
                <a:gd name="T22" fmla="*/ 31 w 43"/>
                <a:gd name="T23" fmla="*/ 26 h 37"/>
                <a:gd name="T24" fmla="*/ 34 w 43"/>
                <a:gd name="T25" fmla="*/ 26 h 37"/>
                <a:gd name="T26" fmla="*/ 1 w 43"/>
                <a:gd name="T27" fmla="*/ 2 h 37"/>
                <a:gd name="T28" fmla="*/ 1 w 43"/>
                <a:gd name="T29" fmla="*/ 0 h 37"/>
                <a:gd name="T30" fmla="*/ 42 w 43"/>
                <a:gd name="T31" fmla="*/ 0 h 37"/>
                <a:gd name="T32" fmla="*/ 42 w 43"/>
                <a:gd name="T33" fmla="*/ 2 h 37"/>
                <a:gd name="T34" fmla="*/ 1 w 43"/>
                <a:gd name="T35" fmla="*/ 2 h 37"/>
                <a:gd name="T36" fmla="*/ 6 w 43"/>
                <a:gd name="T37" fmla="*/ 22 h 37"/>
                <a:gd name="T38" fmla="*/ 6 w 43"/>
                <a:gd name="T39" fmla="*/ 8 h 37"/>
                <a:gd name="T40" fmla="*/ 38 w 43"/>
                <a:gd name="T41" fmla="*/ 8 h 37"/>
                <a:gd name="T42" fmla="*/ 38 w 43"/>
                <a:gd name="T43" fmla="*/ 17 h 37"/>
                <a:gd name="T44" fmla="*/ 32 w 43"/>
                <a:gd name="T45" fmla="*/ 22 h 37"/>
                <a:gd name="T46" fmla="*/ 6 w 43"/>
                <a:gd name="T47" fmla="*/ 22 h 37"/>
                <a:gd name="T48" fmla="*/ 35 w 43"/>
                <a:gd name="T49" fmla="*/ 17 h 37"/>
                <a:gd name="T50" fmla="*/ 35 w 43"/>
                <a:gd name="T51" fmla="*/ 10 h 37"/>
                <a:gd name="T52" fmla="*/ 8 w 43"/>
                <a:gd name="T53" fmla="*/ 10 h 37"/>
                <a:gd name="T54" fmla="*/ 8 w 43"/>
                <a:gd name="T55" fmla="*/ 20 h 37"/>
                <a:gd name="T56" fmla="*/ 31 w 43"/>
                <a:gd name="T57" fmla="*/ 20 h 37"/>
                <a:gd name="T58" fmla="*/ 35 w 43"/>
                <a:gd name="T59" fmla="*/ 1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 h="37">
                  <a:moveTo>
                    <a:pt x="34" y="26"/>
                  </a:moveTo>
                  <a:cubicBezTo>
                    <a:pt x="33" y="29"/>
                    <a:pt x="32" y="33"/>
                    <a:pt x="30" y="35"/>
                  </a:cubicBezTo>
                  <a:cubicBezTo>
                    <a:pt x="43" y="35"/>
                    <a:pt x="43" y="35"/>
                    <a:pt x="43" y="35"/>
                  </a:cubicBezTo>
                  <a:cubicBezTo>
                    <a:pt x="43" y="37"/>
                    <a:pt x="43" y="37"/>
                    <a:pt x="43" y="37"/>
                  </a:cubicBezTo>
                  <a:cubicBezTo>
                    <a:pt x="0" y="37"/>
                    <a:pt x="0" y="37"/>
                    <a:pt x="0" y="37"/>
                  </a:cubicBezTo>
                  <a:cubicBezTo>
                    <a:pt x="0" y="35"/>
                    <a:pt x="0" y="35"/>
                    <a:pt x="0" y="35"/>
                  </a:cubicBezTo>
                  <a:cubicBezTo>
                    <a:pt x="13" y="35"/>
                    <a:pt x="13" y="35"/>
                    <a:pt x="13" y="35"/>
                  </a:cubicBezTo>
                  <a:cubicBezTo>
                    <a:pt x="11" y="32"/>
                    <a:pt x="10" y="29"/>
                    <a:pt x="9" y="26"/>
                  </a:cubicBezTo>
                  <a:cubicBezTo>
                    <a:pt x="12" y="26"/>
                    <a:pt x="12" y="26"/>
                    <a:pt x="12" y="26"/>
                  </a:cubicBezTo>
                  <a:cubicBezTo>
                    <a:pt x="13" y="29"/>
                    <a:pt x="14" y="33"/>
                    <a:pt x="15" y="35"/>
                  </a:cubicBezTo>
                  <a:cubicBezTo>
                    <a:pt x="28" y="35"/>
                    <a:pt x="28" y="35"/>
                    <a:pt x="28" y="35"/>
                  </a:cubicBezTo>
                  <a:cubicBezTo>
                    <a:pt x="29" y="33"/>
                    <a:pt x="31" y="29"/>
                    <a:pt x="31" y="26"/>
                  </a:cubicBezTo>
                  <a:lnTo>
                    <a:pt x="34" y="26"/>
                  </a:lnTo>
                  <a:close/>
                  <a:moveTo>
                    <a:pt x="1" y="2"/>
                  </a:moveTo>
                  <a:cubicBezTo>
                    <a:pt x="1" y="0"/>
                    <a:pt x="1" y="0"/>
                    <a:pt x="1" y="0"/>
                  </a:cubicBezTo>
                  <a:cubicBezTo>
                    <a:pt x="42" y="0"/>
                    <a:pt x="42" y="0"/>
                    <a:pt x="42" y="0"/>
                  </a:cubicBezTo>
                  <a:cubicBezTo>
                    <a:pt x="42" y="2"/>
                    <a:pt x="42" y="2"/>
                    <a:pt x="42" y="2"/>
                  </a:cubicBezTo>
                  <a:lnTo>
                    <a:pt x="1" y="2"/>
                  </a:lnTo>
                  <a:close/>
                  <a:moveTo>
                    <a:pt x="6" y="22"/>
                  </a:moveTo>
                  <a:cubicBezTo>
                    <a:pt x="6" y="8"/>
                    <a:pt x="6" y="8"/>
                    <a:pt x="6" y="8"/>
                  </a:cubicBezTo>
                  <a:cubicBezTo>
                    <a:pt x="38" y="8"/>
                    <a:pt x="38" y="8"/>
                    <a:pt x="38" y="8"/>
                  </a:cubicBezTo>
                  <a:cubicBezTo>
                    <a:pt x="38" y="17"/>
                    <a:pt x="38" y="17"/>
                    <a:pt x="38" y="17"/>
                  </a:cubicBezTo>
                  <a:cubicBezTo>
                    <a:pt x="38" y="21"/>
                    <a:pt x="36" y="23"/>
                    <a:pt x="32" y="22"/>
                  </a:cubicBezTo>
                  <a:lnTo>
                    <a:pt x="6" y="22"/>
                  </a:lnTo>
                  <a:close/>
                  <a:moveTo>
                    <a:pt x="35" y="17"/>
                  </a:moveTo>
                  <a:cubicBezTo>
                    <a:pt x="35" y="10"/>
                    <a:pt x="35" y="10"/>
                    <a:pt x="35" y="10"/>
                  </a:cubicBezTo>
                  <a:cubicBezTo>
                    <a:pt x="8" y="10"/>
                    <a:pt x="8" y="10"/>
                    <a:pt x="8" y="10"/>
                  </a:cubicBezTo>
                  <a:cubicBezTo>
                    <a:pt x="8" y="20"/>
                    <a:pt x="8" y="20"/>
                    <a:pt x="8" y="20"/>
                  </a:cubicBezTo>
                  <a:cubicBezTo>
                    <a:pt x="31" y="20"/>
                    <a:pt x="31" y="20"/>
                    <a:pt x="31" y="20"/>
                  </a:cubicBezTo>
                  <a:cubicBezTo>
                    <a:pt x="34" y="20"/>
                    <a:pt x="35" y="19"/>
                    <a:pt x="35" y="17"/>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27" name="Freeform 227"/>
            <p:cNvSpPr>
              <a:spLocks noEditPoints="1"/>
            </p:cNvSpPr>
            <p:nvPr/>
          </p:nvSpPr>
          <p:spPr bwMode="auto">
            <a:xfrm>
              <a:off x="1770743" y="2582862"/>
              <a:ext cx="165100" cy="161925"/>
            </a:xfrm>
            <a:custGeom>
              <a:avLst/>
              <a:gdLst>
                <a:gd name="T0" fmla="*/ 11 w 44"/>
                <a:gd name="T1" fmla="*/ 16 h 43"/>
                <a:gd name="T2" fmla="*/ 13 w 44"/>
                <a:gd name="T3" fmla="*/ 18 h 43"/>
                <a:gd name="T4" fmla="*/ 8 w 44"/>
                <a:gd name="T5" fmla="*/ 24 h 43"/>
                <a:gd name="T6" fmla="*/ 13 w 44"/>
                <a:gd name="T7" fmla="*/ 26 h 43"/>
                <a:gd name="T8" fmla="*/ 8 w 44"/>
                <a:gd name="T9" fmla="*/ 28 h 43"/>
                <a:gd name="T10" fmla="*/ 1 w 44"/>
                <a:gd name="T11" fmla="*/ 40 h 43"/>
                <a:gd name="T12" fmla="*/ 1 w 44"/>
                <a:gd name="T13" fmla="*/ 28 h 43"/>
                <a:gd name="T14" fmla="*/ 6 w 44"/>
                <a:gd name="T15" fmla="*/ 26 h 43"/>
                <a:gd name="T16" fmla="*/ 6 w 44"/>
                <a:gd name="T17" fmla="*/ 18 h 43"/>
                <a:gd name="T18" fmla="*/ 0 w 44"/>
                <a:gd name="T19" fmla="*/ 16 h 43"/>
                <a:gd name="T20" fmla="*/ 2 w 44"/>
                <a:gd name="T21" fmla="*/ 8 h 43"/>
                <a:gd name="T22" fmla="*/ 5 w 44"/>
                <a:gd name="T23" fmla="*/ 16 h 43"/>
                <a:gd name="T24" fmla="*/ 10 w 44"/>
                <a:gd name="T25" fmla="*/ 8 h 43"/>
                <a:gd name="T26" fmla="*/ 1 w 44"/>
                <a:gd name="T27" fmla="*/ 6 h 43"/>
                <a:gd name="T28" fmla="*/ 6 w 44"/>
                <a:gd name="T29" fmla="*/ 4 h 43"/>
                <a:gd name="T30" fmla="*/ 8 w 44"/>
                <a:gd name="T31" fmla="*/ 0 h 43"/>
                <a:gd name="T32" fmla="*/ 13 w 44"/>
                <a:gd name="T33" fmla="*/ 4 h 43"/>
                <a:gd name="T34" fmla="*/ 1 w 44"/>
                <a:gd name="T35" fmla="*/ 6 h 43"/>
                <a:gd name="T36" fmla="*/ 28 w 44"/>
                <a:gd name="T37" fmla="*/ 40 h 43"/>
                <a:gd name="T38" fmla="*/ 25 w 44"/>
                <a:gd name="T39" fmla="*/ 41 h 43"/>
                <a:gd name="T40" fmla="*/ 25 w 44"/>
                <a:gd name="T41" fmla="*/ 38 h 43"/>
                <a:gd name="T42" fmla="*/ 20 w 44"/>
                <a:gd name="T43" fmla="*/ 4 h 43"/>
                <a:gd name="T44" fmla="*/ 17 w 44"/>
                <a:gd name="T45" fmla="*/ 19 h 43"/>
                <a:gd name="T46" fmla="*/ 11 w 44"/>
                <a:gd name="T47" fmla="*/ 40 h 43"/>
                <a:gd name="T48" fmla="*/ 15 w 44"/>
                <a:gd name="T49" fmla="*/ 19 h 43"/>
                <a:gd name="T50" fmla="*/ 24 w 44"/>
                <a:gd name="T51" fmla="*/ 2 h 43"/>
                <a:gd name="T52" fmla="*/ 31 w 44"/>
                <a:gd name="T53" fmla="*/ 3 h 43"/>
                <a:gd name="T54" fmla="*/ 28 w 44"/>
                <a:gd name="T55" fmla="*/ 4 h 43"/>
                <a:gd name="T56" fmla="*/ 33 w 44"/>
                <a:gd name="T57" fmla="*/ 39 h 43"/>
                <a:gd name="T58" fmla="*/ 26 w 44"/>
                <a:gd name="T59" fmla="*/ 9 h 43"/>
                <a:gd name="T60" fmla="*/ 25 w 44"/>
                <a:gd name="T61" fmla="*/ 4 h 43"/>
                <a:gd name="T62" fmla="*/ 22 w 44"/>
                <a:gd name="T63" fmla="*/ 37 h 43"/>
                <a:gd name="T64" fmla="*/ 24 w 44"/>
                <a:gd name="T65" fmla="*/ 29 h 43"/>
                <a:gd name="T66" fmla="*/ 25 w 44"/>
                <a:gd name="T67" fmla="*/ 28 h 43"/>
                <a:gd name="T68" fmla="*/ 41 w 44"/>
                <a:gd name="T69" fmla="*/ 16 h 43"/>
                <a:gd name="T70" fmla="*/ 44 w 44"/>
                <a:gd name="T71" fmla="*/ 18 h 43"/>
                <a:gd name="T72" fmla="*/ 38 w 44"/>
                <a:gd name="T73" fmla="*/ 26 h 43"/>
                <a:gd name="T74" fmla="*/ 43 w 44"/>
                <a:gd name="T75" fmla="*/ 28 h 43"/>
                <a:gd name="T76" fmla="*/ 38 w 44"/>
                <a:gd name="T77" fmla="*/ 43 h 43"/>
                <a:gd name="T78" fmla="*/ 35 w 44"/>
                <a:gd name="T79" fmla="*/ 28 h 43"/>
                <a:gd name="T80" fmla="*/ 31 w 44"/>
                <a:gd name="T81" fmla="*/ 26 h 43"/>
                <a:gd name="T82" fmla="*/ 35 w 44"/>
                <a:gd name="T83" fmla="*/ 18 h 43"/>
                <a:gd name="T84" fmla="*/ 30 w 44"/>
                <a:gd name="T85" fmla="*/ 16 h 43"/>
                <a:gd name="T86" fmla="*/ 32 w 44"/>
                <a:gd name="T87" fmla="*/ 8 h 43"/>
                <a:gd name="T88" fmla="*/ 35 w 44"/>
                <a:gd name="T89" fmla="*/ 16 h 43"/>
                <a:gd name="T90" fmla="*/ 40 w 44"/>
                <a:gd name="T91" fmla="*/ 8 h 43"/>
                <a:gd name="T92" fmla="*/ 31 w 44"/>
                <a:gd name="T93" fmla="*/ 6 h 43"/>
                <a:gd name="T94" fmla="*/ 35 w 44"/>
                <a:gd name="T95" fmla="*/ 4 h 43"/>
                <a:gd name="T96" fmla="*/ 38 w 44"/>
                <a:gd name="T97" fmla="*/ 0 h 43"/>
                <a:gd name="T98" fmla="*/ 43 w 44"/>
                <a:gd name="T99" fmla="*/ 4 h 43"/>
                <a:gd name="T100" fmla="*/ 31 w 44"/>
                <a:gd name="T101" fmla="*/ 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4" h="43">
                  <a:moveTo>
                    <a:pt x="12" y="8"/>
                  </a:moveTo>
                  <a:cubicBezTo>
                    <a:pt x="12" y="11"/>
                    <a:pt x="11" y="14"/>
                    <a:pt x="11" y="16"/>
                  </a:cubicBezTo>
                  <a:cubicBezTo>
                    <a:pt x="13" y="16"/>
                    <a:pt x="13" y="16"/>
                    <a:pt x="13" y="16"/>
                  </a:cubicBezTo>
                  <a:cubicBezTo>
                    <a:pt x="13" y="18"/>
                    <a:pt x="13" y="18"/>
                    <a:pt x="13" y="18"/>
                  </a:cubicBezTo>
                  <a:cubicBezTo>
                    <a:pt x="8" y="18"/>
                    <a:pt x="8" y="18"/>
                    <a:pt x="8" y="18"/>
                  </a:cubicBezTo>
                  <a:cubicBezTo>
                    <a:pt x="8" y="24"/>
                    <a:pt x="8" y="24"/>
                    <a:pt x="8" y="24"/>
                  </a:cubicBezTo>
                  <a:cubicBezTo>
                    <a:pt x="8" y="25"/>
                    <a:pt x="8" y="26"/>
                    <a:pt x="8" y="26"/>
                  </a:cubicBezTo>
                  <a:cubicBezTo>
                    <a:pt x="13" y="26"/>
                    <a:pt x="13" y="26"/>
                    <a:pt x="13" y="26"/>
                  </a:cubicBezTo>
                  <a:cubicBezTo>
                    <a:pt x="13" y="28"/>
                    <a:pt x="13" y="28"/>
                    <a:pt x="13" y="28"/>
                  </a:cubicBezTo>
                  <a:cubicBezTo>
                    <a:pt x="8" y="28"/>
                    <a:pt x="8" y="28"/>
                    <a:pt x="8" y="28"/>
                  </a:cubicBezTo>
                  <a:cubicBezTo>
                    <a:pt x="8" y="34"/>
                    <a:pt x="6" y="39"/>
                    <a:pt x="1" y="43"/>
                  </a:cubicBezTo>
                  <a:cubicBezTo>
                    <a:pt x="1" y="40"/>
                    <a:pt x="1" y="40"/>
                    <a:pt x="1" y="40"/>
                  </a:cubicBezTo>
                  <a:cubicBezTo>
                    <a:pt x="4" y="37"/>
                    <a:pt x="5" y="33"/>
                    <a:pt x="6" y="28"/>
                  </a:cubicBezTo>
                  <a:cubicBezTo>
                    <a:pt x="1" y="28"/>
                    <a:pt x="1" y="28"/>
                    <a:pt x="1" y="28"/>
                  </a:cubicBezTo>
                  <a:cubicBezTo>
                    <a:pt x="1" y="26"/>
                    <a:pt x="1" y="26"/>
                    <a:pt x="1" y="26"/>
                  </a:cubicBezTo>
                  <a:cubicBezTo>
                    <a:pt x="6" y="26"/>
                    <a:pt x="6" y="26"/>
                    <a:pt x="6" y="26"/>
                  </a:cubicBezTo>
                  <a:cubicBezTo>
                    <a:pt x="6" y="26"/>
                    <a:pt x="6" y="26"/>
                    <a:pt x="6" y="26"/>
                  </a:cubicBezTo>
                  <a:cubicBezTo>
                    <a:pt x="6" y="18"/>
                    <a:pt x="6" y="18"/>
                    <a:pt x="6" y="18"/>
                  </a:cubicBezTo>
                  <a:cubicBezTo>
                    <a:pt x="0" y="18"/>
                    <a:pt x="0" y="18"/>
                    <a:pt x="0" y="18"/>
                  </a:cubicBezTo>
                  <a:cubicBezTo>
                    <a:pt x="0" y="16"/>
                    <a:pt x="0" y="16"/>
                    <a:pt x="0" y="16"/>
                  </a:cubicBezTo>
                  <a:cubicBezTo>
                    <a:pt x="3" y="16"/>
                    <a:pt x="3" y="16"/>
                    <a:pt x="3" y="16"/>
                  </a:cubicBezTo>
                  <a:cubicBezTo>
                    <a:pt x="3" y="14"/>
                    <a:pt x="2" y="12"/>
                    <a:pt x="2" y="8"/>
                  </a:cubicBezTo>
                  <a:cubicBezTo>
                    <a:pt x="4" y="8"/>
                    <a:pt x="4" y="8"/>
                    <a:pt x="4" y="8"/>
                  </a:cubicBezTo>
                  <a:cubicBezTo>
                    <a:pt x="4" y="11"/>
                    <a:pt x="5" y="14"/>
                    <a:pt x="5" y="16"/>
                  </a:cubicBezTo>
                  <a:cubicBezTo>
                    <a:pt x="8" y="16"/>
                    <a:pt x="8" y="16"/>
                    <a:pt x="8" y="16"/>
                  </a:cubicBezTo>
                  <a:cubicBezTo>
                    <a:pt x="9" y="14"/>
                    <a:pt x="9" y="11"/>
                    <a:pt x="10" y="8"/>
                  </a:cubicBezTo>
                  <a:lnTo>
                    <a:pt x="12" y="8"/>
                  </a:lnTo>
                  <a:close/>
                  <a:moveTo>
                    <a:pt x="1" y="6"/>
                  </a:moveTo>
                  <a:cubicBezTo>
                    <a:pt x="1" y="4"/>
                    <a:pt x="1" y="4"/>
                    <a:pt x="1" y="4"/>
                  </a:cubicBezTo>
                  <a:cubicBezTo>
                    <a:pt x="6" y="4"/>
                    <a:pt x="6" y="4"/>
                    <a:pt x="6" y="4"/>
                  </a:cubicBezTo>
                  <a:cubicBezTo>
                    <a:pt x="6" y="0"/>
                    <a:pt x="6" y="0"/>
                    <a:pt x="6" y="0"/>
                  </a:cubicBezTo>
                  <a:cubicBezTo>
                    <a:pt x="8" y="0"/>
                    <a:pt x="8" y="0"/>
                    <a:pt x="8" y="0"/>
                  </a:cubicBezTo>
                  <a:cubicBezTo>
                    <a:pt x="8" y="4"/>
                    <a:pt x="8" y="4"/>
                    <a:pt x="8" y="4"/>
                  </a:cubicBezTo>
                  <a:cubicBezTo>
                    <a:pt x="13" y="4"/>
                    <a:pt x="13" y="4"/>
                    <a:pt x="13" y="4"/>
                  </a:cubicBezTo>
                  <a:cubicBezTo>
                    <a:pt x="13" y="6"/>
                    <a:pt x="13" y="6"/>
                    <a:pt x="13" y="6"/>
                  </a:cubicBezTo>
                  <a:lnTo>
                    <a:pt x="1" y="6"/>
                  </a:lnTo>
                  <a:close/>
                  <a:moveTo>
                    <a:pt x="25" y="28"/>
                  </a:moveTo>
                  <a:cubicBezTo>
                    <a:pt x="26" y="31"/>
                    <a:pt x="27" y="35"/>
                    <a:pt x="28" y="40"/>
                  </a:cubicBezTo>
                  <a:cubicBezTo>
                    <a:pt x="28" y="41"/>
                    <a:pt x="28" y="41"/>
                    <a:pt x="28" y="41"/>
                  </a:cubicBezTo>
                  <a:cubicBezTo>
                    <a:pt x="25" y="41"/>
                    <a:pt x="25" y="41"/>
                    <a:pt x="25" y="41"/>
                  </a:cubicBezTo>
                  <a:cubicBezTo>
                    <a:pt x="25" y="41"/>
                    <a:pt x="25" y="40"/>
                    <a:pt x="25" y="39"/>
                  </a:cubicBezTo>
                  <a:cubicBezTo>
                    <a:pt x="25" y="38"/>
                    <a:pt x="25" y="38"/>
                    <a:pt x="25" y="38"/>
                  </a:cubicBezTo>
                  <a:cubicBezTo>
                    <a:pt x="24" y="38"/>
                    <a:pt x="22" y="39"/>
                    <a:pt x="20" y="40"/>
                  </a:cubicBezTo>
                  <a:cubicBezTo>
                    <a:pt x="20" y="4"/>
                    <a:pt x="20" y="4"/>
                    <a:pt x="20" y="4"/>
                  </a:cubicBezTo>
                  <a:cubicBezTo>
                    <a:pt x="17" y="4"/>
                    <a:pt x="17" y="4"/>
                    <a:pt x="17" y="4"/>
                  </a:cubicBezTo>
                  <a:cubicBezTo>
                    <a:pt x="17" y="19"/>
                    <a:pt x="17" y="19"/>
                    <a:pt x="17" y="19"/>
                  </a:cubicBezTo>
                  <a:cubicBezTo>
                    <a:pt x="18" y="30"/>
                    <a:pt x="15" y="38"/>
                    <a:pt x="11" y="43"/>
                  </a:cubicBezTo>
                  <a:cubicBezTo>
                    <a:pt x="11" y="40"/>
                    <a:pt x="11" y="40"/>
                    <a:pt x="11" y="40"/>
                  </a:cubicBezTo>
                  <a:cubicBezTo>
                    <a:pt x="12" y="37"/>
                    <a:pt x="13" y="34"/>
                    <a:pt x="14" y="31"/>
                  </a:cubicBezTo>
                  <a:cubicBezTo>
                    <a:pt x="15" y="28"/>
                    <a:pt x="15" y="24"/>
                    <a:pt x="15" y="19"/>
                  </a:cubicBezTo>
                  <a:cubicBezTo>
                    <a:pt x="15" y="2"/>
                    <a:pt x="15" y="2"/>
                    <a:pt x="15" y="2"/>
                  </a:cubicBezTo>
                  <a:cubicBezTo>
                    <a:pt x="24" y="2"/>
                    <a:pt x="24" y="2"/>
                    <a:pt x="24" y="2"/>
                  </a:cubicBezTo>
                  <a:cubicBezTo>
                    <a:pt x="26" y="2"/>
                    <a:pt x="28" y="2"/>
                    <a:pt x="31" y="1"/>
                  </a:cubicBezTo>
                  <a:cubicBezTo>
                    <a:pt x="31" y="3"/>
                    <a:pt x="31" y="3"/>
                    <a:pt x="31" y="3"/>
                  </a:cubicBezTo>
                  <a:cubicBezTo>
                    <a:pt x="30" y="3"/>
                    <a:pt x="30" y="3"/>
                    <a:pt x="30" y="3"/>
                  </a:cubicBezTo>
                  <a:cubicBezTo>
                    <a:pt x="30" y="3"/>
                    <a:pt x="29" y="3"/>
                    <a:pt x="28" y="4"/>
                  </a:cubicBezTo>
                  <a:cubicBezTo>
                    <a:pt x="28" y="9"/>
                    <a:pt x="28" y="9"/>
                    <a:pt x="28" y="9"/>
                  </a:cubicBezTo>
                  <a:cubicBezTo>
                    <a:pt x="28" y="21"/>
                    <a:pt x="29" y="32"/>
                    <a:pt x="33" y="39"/>
                  </a:cubicBezTo>
                  <a:cubicBezTo>
                    <a:pt x="33" y="43"/>
                    <a:pt x="33" y="43"/>
                    <a:pt x="33" y="43"/>
                  </a:cubicBezTo>
                  <a:cubicBezTo>
                    <a:pt x="28" y="35"/>
                    <a:pt x="25" y="23"/>
                    <a:pt x="26" y="9"/>
                  </a:cubicBezTo>
                  <a:cubicBezTo>
                    <a:pt x="26" y="4"/>
                    <a:pt x="26" y="4"/>
                    <a:pt x="26" y="4"/>
                  </a:cubicBezTo>
                  <a:cubicBezTo>
                    <a:pt x="25" y="4"/>
                    <a:pt x="25" y="4"/>
                    <a:pt x="25" y="4"/>
                  </a:cubicBezTo>
                  <a:cubicBezTo>
                    <a:pt x="22" y="4"/>
                    <a:pt x="22" y="4"/>
                    <a:pt x="22" y="4"/>
                  </a:cubicBezTo>
                  <a:cubicBezTo>
                    <a:pt x="22" y="37"/>
                    <a:pt x="22" y="37"/>
                    <a:pt x="22" y="37"/>
                  </a:cubicBezTo>
                  <a:cubicBezTo>
                    <a:pt x="23" y="37"/>
                    <a:pt x="24" y="36"/>
                    <a:pt x="25" y="36"/>
                  </a:cubicBezTo>
                  <a:cubicBezTo>
                    <a:pt x="25" y="34"/>
                    <a:pt x="24" y="32"/>
                    <a:pt x="24" y="29"/>
                  </a:cubicBezTo>
                  <a:cubicBezTo>
                    <a:pt x="24" y="28"/>
                    <a:pt x="23" y="28"/>
                    <a:pt x="23" y="28"/>
                  </a:cubicBezTo>
                  <a:lnTo>
                    <a:pt x="25" y="28"/>
                  </a:lnTo>
                  <a:close/>
                  <a:moveTo>
                    <a:pt x="42" y="8"/>
                  </a:moveTo>
                  <a:cubicBezTo>
                    <a:pt x="42" y="12"/>
                    <a:pt x="41" y="14"/>
                    <a:pt x="41" y="16"/>
                  </a:cubicBezTo>
                  <a:cubicBezTo>
                    <a:pt x="44" y="16"/>
                    <a:pt x="44" y="16"/>
                    <a:pt x="44" y="16"/>
                  </a:cubicBezTo>
                  <a:cubicBezTo>
                    <a:pt x="44" y="18"/>
                    <a:pt x="44" y="18"/>
                    <a:pt x="44" y="18"/>
                  </a:cubicBezTo>
                  <a:cubicBezTo>
                    <a:pt x="38" y="18"/>
                    <a:pt x="38" y="18"/>
                    <a:pt x="38" y="18"/>
                  </a:cubicBezTo>
                  <a:cubicBezTo>
                    <a:pt x="38" y="26"/>
                    <a:pt x="38" y="26"/>
                    <a:pt x="38" y="26"/>
                  </a:cubicBezTo>
                  <a:cubicBezTo>
                    <a:pt x="43" y="26"/>
                    <a:pt x="43" y="26"/>
                    <a:pt x="43" y="26"/>
                  </a:cubicBezTo>
                  <a:cubicBezTo>
                    <a:pt x="43" y="28"/>
                    <a:pt x="43" y="28"/>
                    <a:pt x="43" y="28"/>
                  </a:cubicBezTo>
                  <a:cubicBezTo>
                    <a:pt x="38" y="28"/>
                    <a:pt x="38" y="28"/>
                    <a:pt x="38" y="28"/>
                  </a:cubicBezTo>
                  <a:cubicBezTo>
                    <a:pt x="38" y="43"/>
                    <a:pt x="38" y="43"/>
                    <a:pt x="38" y="43"/>
                  </a:cubicBezTo>
                  <a:cubicBezTo>
                    <a:pt x="35" y="43"/>
                    <a:pt x="35" y="43"/>
                    <a:pt x="35" y="43"/>
                  </a:cubicBezTo>
                  <a:cubicBezTo>
                    <a:pt x="35" y="28"/>
                    <a:pt x="35" y="28"/>
                    <a:pt x="35" y="28"/>
                  </a:cubicBezTo>
                  <a:cubicBezTo>
                    <a:pt x="31" y="28"/>
                    <a:pt x="31" y="28"/>
                    <a:pt x="31" y="28"/>
                  </a:cubicBezTo>
                  <a:cubicBezTo>
                    <a:pt x="31" y="26"/>
                    <a:pt x="31" y="26"/>
                    <a:pt x="31" y="26"/>
                  </a:cubicBezTo>
                  <a:cubicBezTo>
                    <a:pt x="35" y="26"/>
                    <a:pt x="35" y="26"/>
                    <a:pt x="35" y="26"/>
                  </a:cubicBezTo>
                  <a:cubicBezTo>
                    <a:pt x="35" y="18"/>
                    <a:pt x="35" y="18"/>
                    <a:pt x="35" y="18"/>
                  </a:cubicBezTo>
                  <a:cubicBezTo>
                    <a:pt x="30" y="18"/>
                    <a:pt x="30" y="18"/>
                    <a:pt x="30" y="18"/>
                  </a:cubicBezTo>
                  <a:cubicBezTo>
                    <a:pt x="30" y="16"/>
                    <a:pt x="30" y="16"/>
                    <a:pt x="30" y="16"/>
                  </a:cubicBezTo>
                  <a:cubicBezTo>
                    <a:pt x="33" y="16"/>
                    <a:pt x="33" y="16"/>
                    <a:pt x="33" y="16"/>
                  </a:cubicBezTo>
                  <a:cubicBezTo>
                    <a:pt x="32" y="14"/>
                    <a:pt x="32" y="12"/>
                    <a:pt x="32" y="8"/>
                  </a:cubicBezTo>
                  <a:cubicBezTo>
                    <a:pt x="34" y="8"/>
                    <a:pt x="34" y="8"/>
                    <a:pt x="34" y="8"/>
                  </a:cubicBezTo>
                  <a:cubicBezTo>
                    <a:pt x="34" y="11"/>
                    <a:pt x="34" y="14"/>
                    <a:pt x="35" y="16"/>
                  </a:cubicBezTo>
                  <a:cubicBezTo>
                    <a:pt x="38" y="16"/>
                    <a:pt x="38" y="16"/>
                    <a:pt x="38" y="16"/>
                  </a:cubicBezTo>
                  <a:cubicBezTo>
                    <a:pt x="39" y="14"/>
                    <a:pt x="40" y="11"/>
                    <a:pt x="40" y="8"/>
                  </a:cubicBezTo>
                  <a:lnTo>
                    <a:pt x="42" y="8"/>
                  </a:lnTo>
                  <a:close/>
                  <a:moveTo>
                    <a:pt x="31" y="6"/>
                  </a:moveTo>
                  <a:cubicBezTo>
                    <a:pt x="31" y="4"/>
                    <a:pt x="31" y="4"/>
                    <a:pt x="31" y="4"/>
                  </a:cubicBezTo>
                  <a:cubicBezTo>
                    <a:pt x="35" y="4"/>
                    <a:pt x="35" y="4"/>
                    <a:pt x="35" y="4"/>
                  </a:cubicBezTo>
                  <a:cubicBezTo>
                    <a:pt x="35" y="0"/>
                    <a:pt x="35" y="0"/>
                    <a:pt x="35" y="0"/>
                  </a:cubicBezTo>
                  <a:cubicBezTo>
                    <a:pt x="38" y="0"/>
                    <a:pt x="38" y="0"/>
                    <a:pt x="38" y="0"/>
                  </a:cubicBezTo>
                  <a:cubicBezTo>
                    <a:pt x="38" y="4"/>
                    <a:pt x="38" y="4"/>
                    <a:pt x="38" y="4"/>
                  </a:cubicBezTo>
                  <a:cubicBezTo>
                    <a:pt x="43" y="4"/>
                    <a:pt x="43" y="4"/>
                    <a:pt x="43" y="4"/>
                  </a:cubicBezTo>
                  <a:cubicBezTo>
                    <a:pt x="43" y="6"/>
                    <a:pt x="43" y="6"/>
                    <a:pt x="43" y="6"/>
                  </a:cubicBezTo>
                  <a:lnTo>
                    <a:pt x="31" y="6"/>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249" name="组合 248"/>
          <p:cNvGrpSpPr/>
          <p:nvPr/>
        </p:nvGrpSpPr>
        <p:grpSpPr>
          <a:xfrm>
            <a:off x="8407792" y="2851970"/>
            <a:ext cx="458235" cy="145607"/>
            <a:chOff x="2594656" y="2582862"/>
            <a:chExt cx="509588" cy="161925"/>
          </a:xfrm>
        </p:grpSpPr>
        <p:sp>
          <p:nvSpPr>
            <p:cNvPr id="228" name="Freeform 228"/>
            <p:cNvSpPr/>
            <p:nvPr/>
          </p:nvSpPr>
          <p:spPr bwMode="auto">
            <a:xfrm>
              <a:off x="2594656" y="2582862"/>
              <a:ext cx="160338" cy="161925"/>
            </a:xfrm>
            <a:custGeom>
              <a:avLst/>
              <a:gdLst>
                <a:gd name="T0" fmla="*/ 43 w 43"/>
                <a:gd name="T1" fmla="*/ 43 h 43"/>
                <a:gd name="T2" fmla="*/ 21 w 43"/>
                <a:gd name="T3" fmla="*/ 13 h 43"/>
                <a:gd name="T4" fmla="*/ 0 w 43"/>
                <a:gd name="T5" fmla="*/ 43 h 43"/>
                <a:gd name="T6" fmla="*/ 0 w 43"/>
                <a:gd name="T7" fmla="*/ 40 h 43"/>
                <a:gd name="T8" fmla="*/ 20 w 43"/>
                <a:gd name="T9" fmla="*/ 3 h 43"/>
                <a:gd name="T10" fmla="*/ 20 w 43"/>
                <a:gd name="T11" fmla="*/ 0 h 43"/>
                <a:gd name="T12" fmla="*/ 21 w 43"/>
                <a:gd name="T13" fmla="*/ 0 h 43"/>
                <a:gd name="T14" fmla="*/ 23 w 43"/>
                <a:gd name="T15" fmla="*/ 0 h 43"/>
                <a:gd name="T16" fmla="*/ 23 w 43"/>
                <a:gd name="T17" fmla="*/ 3 h 43"/>
                <a:gd name="T18" fmla="*/ 43 w 43"/>
                <a:gd name="T19" fmla="*/ 40 h 43"/>
                <a:gd name="T20" fmla="*/ 43 w 43"/>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43">
                  <a:moveTo>
                    <a:pt x="43" y="43"/>
                  </a:moveTo>
                  <a:cubicBezTo>
                    <a:pt x="31" y="34"/>
                    <a:pt x="24" y="24"/>
                    <a:pt x="21" y="13"/>
                  </a:cubicBezTo>
                  <a:cubicBezTo>
                    <a:pt x="19" y="24"/>
                    <a:pt x="12" y="34"/>
                    <a:pt x="0" y="43"/>
                  </a:cubicBezTo>
                  <a:cubicBezTo>
                    <a:pt x="0" y="40"/>
                    <a:pt x="0" y="40"/>
                    <a:pt x="0" y="40"/>
                  </a:cubicBezTo>
                  <a:cubicBezTo>
                    <a:pt x="13" y="30"/>
                    <a:pt x="20" y="17"/>
                    <a:pt x="20" y="3"/>
                  </a:cubicBezTo>
                  <a:cubicBezTo>
                    <a:pt x="20" y="0"/>
                    <a:pt x="20" y="0"/>
                    <a:pt x="20" y="0"/>
                  </a:cubicBezTo>
                  <a:cubicBezTo>
                    <a:pt x="21" y="0"/>
                    <a:pt x="21" y="0"/>
                    <a:pt x="21" y="0"/>
                  </a:cubicBezTo>
                  <a:cubicBezTo>
                    <a:pt x="23" y="0"/>
                    <a:pt x="23" y="0"/>
                    <a:pt x="23" y="0"/>
                  </a:cubicBezTo>
                  <a:cubicBezTo>
                    <a:pt x="23" y="3"/>
                    <a:pt x="23" y="3"/>
                    <a:pt x="23" y="3"/>
                  </a:cubicBezTo>
                  <a:cubicBezTo>
                    <a:pt x="23" y="17"/>
                    <a:pt x="30" y="30"/>
                    <a:pt x="43" y="40"/>
                  </a:cubicBezTo>
                  <a:lnTo>
                    <a:pt x="43" y="43"/>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29" name="Freeform 229"/>
            <p:cNvSpPr/>
            <p:nvPr/>
          </p:nvSpPr>
          <p:spPr bwMode="auto">
            <a:xfrm>
              <a:off x="2774043" y="2582862"/>
              <a:ext cx="161925" cy="161925"/>
            </a:xfrm>
            <a:custGeom>
              <a:avLst/>
              <a:gdLst>
                <a:gd name="T0" fmla="*/ 43 w 43"/>
                <a:gd name="T1" fmla="*/ 43 h 43"/>
                <a:gd name="T2" fmla="*/ 21 w 43"/>
                <a:gd name="T3" fmla="*/ 13 h 43"/>
                <a:gd name="T4" fmla="*/ 0 w 43"/>
                <a:gd name="T5" fmla="*/ 43 h 43"/>
                <a:gd name="T6" fmla="*/ 0 w 43"/>
                <a:gd name="T7" fmla="*/ 40 h 43"/>
                <a:gd name="T8" fmla="*/ 20 w 43"/>
                <a:gd name="T9" fmla="*/ 3 h 43"/>
                <a:gd name="T10" fmla="*/ 20 w 43"/>
                <a:gd name="T11" fmla="*/ 0 h 43"/>
                <a:gd name="T12" fmla="*/ 21 w 43"/>
                <a:gd name="T13" fmla="*/ 0 h 43"/>
                <a:gd name="T14" fmla="*/ 23 w 43"/>
                <a:gd name="T15" fmla="*/ 0 h 43"/>
                <a:gd name="T16" fmla="*/ 23 w 43"/>
                <a:gd name="T17" fmla="*/ 3 h 43"/>
                <a:gd name="T18" fmla="*/ 43 w 43"/>
                <a:gd name="T19" fmla="*/ 40 h 43"/>
                <a:gd name="T20" fmla="*/ 43 w 43"/>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43">
                  <a:moveTo>
                    <a:pt x="43" y="43"/>
                  </a:moveTo>
                  <a:cubicBezTo>
                    <a:pt x="31" y="34"/>
                    <a:pt x="24" y="24"/>
                    <a:pt x="21" y="13"/>
                  </a:cubicBezTo>
                  <a:cubicBezTo>
                    <a:pt x="19" y="24"/>
                    <a:pt x="12" y="34"/>
                    <a:pt x="0" y="43"/>
                  </a:cubicBezTo>
                  <a:cubicBezTo>
                    <a:pt x="0" y="40"/>
                    <a:pt x="0" y="40"/>
                    <a:pt x="0" y="40"/>
                  </a:cubicBezTo>
                  <a:cubicBezTo>
                    <a:pt x="13" y="30"/>
                    <a:pt x="20" y="17"/>
                    <a:pt x="20" y="3"/>
                  </a:cubicBezTo>
                  <a:cubicBezTo>
                    <a:pt x="20" y="0"/>
                    <a:pt x="20" y="0"/>
                    <a:pt x="20" y="0"/>
                  </a:cubicBezTo>
                  <a:cubicBezTo>
                    <a:pt x="21" y="0"/>
                    <a:pt x="21" y="0"/>
                    <a:pt x="21" y="0"/>
                  </a:cubicBezTo>
                  <a:cubicBezTo>
                    <a:pt x="23" y="0"/>
                    <a:pt x="23" y="0"/>
                    <a:pt x="23" y="0"/>
                  </a:cubicBezTo>
                  <a:cubicBezTo>
                    <a:pt x="23" y="3"/>
                    <a:pt x="23" y="3"/>
                    <a:pt x="23" y="3"/>
                  </a:cubicBezTo>
                  <a:cubicBezTo>
                    <a:pt x="23" y="17"/>
                    <a:pt x="30" y="30"/>
                    <a:pt x="43" y="40"/>
                  </a:cubicBezTo>
                  <a:lnTo>
                    <a:pt x="43" y="43"/>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30" name="Freeform 230"/>
            <p:cNvSpPr>
              <a:spLocks noEditPoints="1"/>
            </p:cNvSpPr>
            <p:nvPr/>
          </p:nvSpPr>
          <p:spPr bwMode="auto">
            <a:xfrm>
              <a:off x="2966131" y="2590800"/>
              <a:ext cx="138113" cy="150813"/>
            </a:xfrm>
            <a:custGeom>
              <a:avLst/>
              <a:gdLst>
                <a:gd name="T0" fmla="*/ 0 w 37"/>
                <a:gd name="T1" fmla="*/ 40 h 40"/>
                <a:gd name="T2" fmla="*/ 0 w 37"/>
                <a:gd name="T3" fmla="*/ 0 h 40"/>
                <a:gd name="T4" fmla="*/ 37 w 37"/>
                <a:gd name="T5" fmla="*/ 0 h 40"/>
                <a:gd name="T6" fmla="*/ 37 w 37"/>
                <a:gd name="T7" fmla="*/ 34 h 40"/>
                <a:gd name="T8" fmla="*/ 31 w 37"/>
                <a:gd name="T9" fmla="*/ 40 h 40"/>
                <a:gd name="T10" fmla="*/ 28 w 37"/>
                <a:gd name="T11" fmla="*/ 40 h 40"/>
                <a:gd name="T12" fmla="*/ 28 w 37"/>
                <a:gd name="T13" fmla="*/ 38 h 40"/>
                <a:gd name="T14" fmla="*/ 30 w 37"/>
                <a:gd name="T15" fmla="*/ 38 h 40"/>
                <a:gd name="T16" fmla="*/ 34 w 37"/>
                <a:gd name="T17" fmla="*/ 35 h 40"/>
                <a:gd name="T18" fmla="*/ 34 w 37"/>
                <a:gd name="T19" fmla="*/ 2 h 40"/>
                <a:gd name="T20" fmla="*/ 2 w 37"/>
                <a:gd name="T21" fmla="*/ 2 h 40"/>
                <a:gd name="T22" fmla="*/ 2 w 37"/>
                <a:gd name="T23" fmla="*/ 40 h 40"/>
                <a:gd name="T24" fmla="*/ 0 w 37"/>
                <a:gd name="T25" fmla="*/ 40 h 40"/>
                <a:gd name="T26" fmla="*/ 5 w 37"/>
                <a:gd name="T27" fmla="*/ 5 h 40"/>
                <a:gd name="T28" fmla="*/ 8 w 37"/>
                <a:gd name="T29" fmla="*/ 5 h 40"/>
                <a:gd name="T30" fmla="*/ 12 w 37"/>
                <a:gd name="T31" fmla="*/ 20 h 40"/>
                <a:gd name="T32" fmla="*/ 16 w 37"/>
                <a:gd name="T33" fmla="*/ 5 h 40"/>
                <a:gd name="T34" fmla="*/ 18 w 37"/>
                <a:gd name="T35" fmla="*/ 5 h 40"/>
                <a:gd name="T36" fmla="*/ 13 w 37"/>
                <a:gd name="T37" fmla="*/ 23 h 40"/>
                <a:gd name="T38" fmla="*/ 18 w 37"/>
                <a:gd name="T39" fmla="*/ 33 h 40"/>
                <a:gd name="T40" fmla="*/ 18 w 37"/>
                <a:gd name="T41" fmla="*/ 35 h 40"/>
                <a:gd name="T42" fmla="*/ 12 w 37"/>
                <a:gd name="T43" fmla="*/ 26 h 40"/>
                <a:gd name="T44" fmla="*/ 5 w 37"/>
                <a:gd name="T45" fmla="*/ 35 h 40"/>
                <a:gd name="T46" fmla="*/ 5 w 37"/>
                <a:gd name="T47" fmla="*/ 33 h 40"/>
                <a:gd name="T48" fmla="*/ 10 w 37"/>
                <a:gd name="T49" fmla="*/ 23 h 40"/>
                <a:gd name="T50" fmla="*/ 5 w 37"/>
                <a:gd name="T51" fmla="*/ 5 h 40"/>
                <a:gd name="T52" fmla="*/ 32 w 37"/>
                <a:gd name="T53" fmla="*/ 5 h 40"/>
                <a:gd name="T54" fmla="*/ 26 w 37"/>
                <a:gd name="T55" fmla="*/ 23 h 40"/>
                <a:gd name="T56" fmla="*/ 31 w 37"/>
                <a:gd name="T57" fmla="*/ 33 h 40"/>
                <a:gd name="T58" fmla="*/ 31 w 37"/>
                <a:gd name="T59" fmla="*/ 35 h 40"/>
                <a:gd name="T60" fmla="*/ 25 w 37"/>
                <a:gd name="T61" fmla="*/ 26 h 40"/>
                <a:gd name="T62" fmla="*/ 19 w 37"/>
                <a:gd name="T63" fmla="*/ 35 h 40"/>
                <a:gd name="T64" fmla="*/ 19 w 37"/>
                <a:gd name="T65" fmla="*/ 33 h 40"/>
                <a:gd name="T66" fmla="*/ 24 w 37"/>
                <a:gd name="T67" fmla="*/ 23 h 40"/>
                <a:gd name="T68" fmla="*/ 19 w 37"/>
                <a:gd name="T69" fmla="*/ 5 h 40"/>
                <a:gd name="T70" fmla="*/ 21 w 37"/>
                <a:gd name="T71" fmla="*/ 5 h 40"/>
                <a:gd name="T72" fmla="*/ 25 w 37"/>
                <a:gd name="T73" fmla="*/ 20 h 40"/>
                <a:gd name="T74" fmla="*/ 29 w 37"/>
                <a:gd name="T75" fmla="*/ 5 h 40"/>
                <a:gd name="T76" fmla="*/ 32 w 37"/>
                <a:gd name="T77"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7" h="40">
                  <a:moveTo>
                    <a:pt x="0" y="40"/>
                  </a:moveTo>
                  <a:cubicBezTo>
                    <a:pt x="0" y="0"/>
                    <a:pt x="0" y="0"/>
                    <a:pt x="0" y="0"/>
                  </a:cubicBezTo>
                  <a:cubicBezTo>
                    <a:pt x="37" y="0"/>
                    <a:pt x="37" y="0"/>
                    <a:pt x="37" y="0"/>
                  </a:cubicBezTo>
                  <a:cubicBezTo>
                    <a:pt x="37" y="34"/>
                    <a:pt x="37" y="34"/>
                    <a:pt x="37" y="34"/>
                  </a:cubicBezTo>
                  <a:cubicBezTo>
                    <a:pt x="37" y="38"/>
                    <a:pt x="35" y="40"/>
                    <a:pt x="31" y="40"/>
                  </a:cubicBezTo>
                  <a:cubicBezTo>
                    <a:pt x="28" y="40"/>
                    <a:pt x="28" y="40"/>
                    <a:pt x="28" y="40"/>
                  </a:cubicBezTo>
                  <a:cubicBezTo>
                    <a:pt x="28" y="38"/>
                    <a:pt x="28" y="38"/>
                    <a:pt x="28" y="38"/>
                  </a:cubicBezTo>
                  <a:cubicBezTo>
                    <a:pt x="30" y="38"/>
                    <a:pt x="30" y="38"/>
                    <a:pt x="30" y="38"/>
                  </a:cubicBezTo>
                  <a:cubicBezTo>
                    <a:pt x="33" y="38"/>
                    <a:pt x="34" y="37"/>
                    <a:pt x="34" y="35"/>
                  </a:cubicBezTo>
                  <a:cubicBezTo>
                    <a:pt x="34" y="2"/>
                    <a:pt x="34" y="2"/>
                    <a:pt x="34" y="2"/>
                  </a:cubicBezTo>
                  <a:cubicBezTo>
                    <a:pt x="2" y="2"/>
                    <a:pt x="2" y="2"/>
                    <a:pt x="2" y="2"/>
                  </a:cubicBezTo>
                  <a:cubicBezTo>
                    <a:pt x="2" y="40"/>
                    <a:pt x="2" y="40"/>
                    <a:pt x="2" y="40"/>
                  </a:cubicBezTo>
                  <a:lnTo>
                    <a:pt x="0" y="40"/>
                  </a:lnTo>
                  <a:close/>
                  <a:moveTo>
                    <a:pt x="5" y="5"/>
                  </a:moveTo>
                  <a:cubicBezTo>
                    <a:pt x="8" y="5"/>
                    <a:pt x="8" y="5"/>
                    <a:pt x="8" y="5"/>
                  </a:cubicBezTo>
                  <a:cubicBezTo>
                    <a:pt x="9" y="11"/>
                    <a:pt x="10" y="16"/>
                    <a:pt x="12" y="20"/>
                  </a:cubicBezTo>
                  <a:cubicBezTo>
                    <a:pt x="13" y="15"/>
                    <a:pt x="15" y="10"/>
                    <a:pt x="16" y="5"/>
                  </a:cubicBezTo>
                  <a:cubicBezTo>
                    <a:pt x="18" y="5"/>
                    <a:pt x="18" y="5"/>
                    <a:pt x="18" y="5"/>
                  </a:cubicBezTo>
                  <a:cubicBezTo>
                    <a:pt x="17" y="12"/>
                    <a:pt x="15" y="18"/>
                    <a:pt x="13" y="23"/>
                  </a:cubicBezTo>
                  <a:cubicBezTo>
                    <a:pt x="14" y="26"/>
                    <a:pt x="16" y="29"/>
                    <a:pt x="18" y="33"/>
                  </a:cubicBezTo>
                  <a:cubicBezTo>
                    <a:pt x="18" y="35"/>
                    <a:pt x="18" y="35"/>
                    <a:pt x="18" y="35"/>
                  </a:cubicBezTo>
                  <a:cubicBezTo>
                    <a:pt x="15" y="31"/>
                    <a:pt x="13" y="28"/>
                    <a:pt x="12" y="26"/>
                  </a:cubicBezTo>
                  <a:cubicBezTo>
                    <a:pt x="10" y="28"/>
                    <a:pt x="8" y="31"/>
                    <a:pt x="5" y="35"/>
                  </a:cubicBezTo>
                  <a:cubicBezTo>
                    <a:pt x="5" y="33"/>
                    <a:pt x="5" y="33"/>
                    <a:pt x="5" y="33"/>
                  </a:cubicBezTo>
                  <a:cubicBezTo>
                    <a:pt x="7" y="29"/>
                    <a:pt x="9" y="26"/>
                    <a:pt x="10" y="23"/>
                  </a:cubicBezTo>
                  <a:cubicBezTo>
                    <a:pt x="8" y="19"/>
                    <a:pt x="6" y="13"/>
                    <a:pt x="5" y="5"/>
                  </a:cubicBezTo>
                  <a:close/>
                  <a:moveTo>
                    <a:pt x="32" y="5"/>
                  </a:moveTo>
                  <a:cubicBezTo>
                    <a:pt x="30" y="13"/>
                    <a:pt x="28" y="19"/>
                    <a:pt x="26" y="23"/>
                  </a:cubicBezTo>
                  <a:cubicBezTo>
                    <a:pt x="28" y="26"/>
                    <a:pt x="29" y="29"/>
                    <a:pt x="31" y="33"/>
                  </a:cubicBezTo>
                  <a:cubicBezTo>
                    <a:pt x="31" y="35"/>
                    <a:pt x="31" y="35"/>
                    <a:pt x="31" y="35"/>
                  </a:cubicBezTo>
                  <a:cubicBezTo>
                    <a:pt x="28" y="31"/>
                    <a:pt x="26" y="28"/>
                    <a:pt x="25" y="26"/>
                  </a:cubicBezTo>
                  <a:cubicBezTo>
                    <a:pt x="24" y="28"/>
                    <a:pt x="22" y="31"/>
                    <a:pt x="19" y="35"/>
                  </a:cubicBezTo>
                  <a:cubicBezTo>
                    <a:pt x="19" y="33"/>
                    <a:pt x="19" y="33"/>
                    <a:pt x="19" y="33"/>
                  </a:cubicBezTo>
                  <a:cubicBezTo>
                    <a:pt x="21" y="29"/>
                    <a:pt x="23" y="26"/>
                    <a:pt x="24" y="23"/>
                  </a:cubicBezTo>
                  <a:cubicBezTo>
                    <a:pt x="22" y="18"/>
                    <a:pt x="20" y="12"/>
                    <a:pt x="19" y="5"/>
                  </a:cubicBezTo>
                  <a:cubicBezTo>
                    <a:pt x="21" y="5"/>
                    <a:pt x="21" y="5"/>
                    <a:pt x="21" y="5"/>
                  </a:cubicBezTo>
                  <a:cubicBezTo>
                    <a:pt x="22" y="10"/>
                    <a:pt x="23" y="15"/>
                    <a:pt x="25" y="20"/>
                  </a:cubicBezTo>
                  <a:cubicBezTo>
                    <a:pt x="27" y="16"/>
                    <a:pt x="28" y="11"/>
                    <a:pt x="29" y="5"/>
                  </a:cubicBezTo>
                  <a:lnTo>
                    <a:pt x="32" y="5"/>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248" name="组合 247"/>
          <p:cNvGrpSpPr/>
          <p:nvPr/>
        </p:nvGrpSpPr>
        <p:grpSpPr>
          <a:xfrm>
            <a:off x="9312842" y="2851970"/>
            <a:ext cx="590995" cy="172731"/>
            <a:chOff x="3601131" y="2582862"/>
            <a:chExt cx="657225" cy="192088"/>
          </a:xfrm>
        </p:grpSpPr>
        <p:sp>
          <p:nvSpPr>
            <p:cNvPr id="231" name="Freeform 231"/>
            <p:cNvSpPr>
              <a:spLocks noEditPoints="1"/>
            </p:cNvSpPr>
            <p:nvPr/>
          </p:nvSpPr>
          <p:spPr bwMode="auto">
            <a:xfrm>
              <a:off x="3601131" y="2587625"/>
              <a:ext cx="146050" cy="187325"/>
            </a:xfrm>
            <a:custGeom>
              <a:avLst/>
              <a:gdLst>
                <a:gd name="T0" fmla="*/ 30 w 39"/>
                <a:gd name="T1" fmla="*/ 50 h 50"/>
                <a:gd name="T2" fmla="*/ 20 w 39"/>
                <a:gd name="T3" fmla="*/ 40 h 50"/>
                <a:gd name="T4" fmla="*/ 0 w 39"/>
                <a:gd name="T5" fmla="*/ 20 h 50"/>
                <a:gd name="T6" fmla="*/ 20 w 39"/>
                <a:gd name="T7" fmla="*/ 0 h 50"/>
                <a:gd name="T8" fmla="*/ 39 w 39"/>
                <a:gd name="T9" fmla="*/ 20 h 50"/>
                <a:gd name="T10" fmla="*/ 24 w 39"/>
                <a:gd name="T11" fmla="*/ 40 h 50"/>
                <a:gd name="T12" fmla="*/ 35 w 39"/>
                <a:gd name="T13" fmla="*/ 50 h 50"/>
                <a:gd name="T14" fmla="*/ 30 w 39"/>
                <a:gd name="T15" fmla="*/ 50 h 50"/>
                <a:gd name="T16" fmla="*/ 20 w 39"/>
                <a:gd name="T17" fmla="*/ 2 h 50"/>
                <a:gd name="T18" fmla="*/ 3 w 39"/>
                <a:gd name="T19" fmla="*/ 20 h 50"/>
                <a:gd name="T20" fmla="*/ 19 w 39"/>
                <a:gd name="T21" fmla="*/ 38 h 50"/>
                <a:gd name="T22" fmla="*/ 35 w 39"/>
                <a:gd name="T23" fmla="*/ 20 h 50"/>
                <a:gd name="T24" fmla="*/ 20 w 39"/>
                <a:gd name="T25"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50">
                  <a:moveTo>
                    <a:pt x="30" y="50"/>
                  </a:moveTo>
                  <a:cubicBezTo>
                    <a:pt x="20" y="40"/>
                    <a:pt x="20" y="40"/>
                    <a:pt x="20" y="40"/>
                  </a:cubicBezTo>
                  <a:cubicBezTo>
                    <a:pt x="7" y="40"/>
                    <a:pt x="0" y="33"/>
                    <a:pt x="0" y="20"/>
                  </a:cubicBezTo>
                  <a:cubicBezTo>
                    <a:pt x="0" y="7"/>
                    <a:pt x="7" y="0"/>
                    <a:pt x="20" y="0"/>
                  </a:cubicBezTo>
                  <a:cubicBezTo>
                    <a:pt x="32" y="0"/>
                    <a:pt x="38" y="7"/>
                    <a:pt x="39" y="20"/>
                  </a:cubicBezTo>
                  <a:cubicBezTo>
                    <a:pt x="39" y="31"/>
                    <a:pt x="34" y="37"/>
                    <a:pt x="24" y="40"/>
                  </a:cubicBezTo>
                  <a:cubicBezTo>
                    <a:pt x="35" y="50"/>
                    <a:pt x="35" y="50"/>
                    <a:pt x="35" y="50"/>
                  </a:cubicBezTo>
                  <a:lnTo>
                    <a:pt x="30" y="50"/>
                  </a:lnTo>
                  <a:close/>
                  <a:moveTo>
                    <a:pt x="20" y="2"/>
                  </a:moveTo>
                  <a:cubicBezTo>
                    <a:pt x="9" y="3"/>
                    <a:pt x="4" y="9"/>
                    <a:pt x="3" y="20"/>
                  </a:cubicBezTo>
                  <a:cubicBezTo>
                    <a:pt x="4" y="31"/>
                    <a:pt x="9" y="37"/>
                    <a:pt x="19" y="38"/>
                  </a:cubicBezTo>
                  <a:cubicBezTo>
                    <a:pt x="30" y="38"/>
                    <a:pt x="35" y="32"/>
                    <a:pt x="35" y="20"/>
                  </a:cubicBezTo>
                  <a:cubicBezTo>
                    <a:pt x="35" y="9"/>
                    <a:pt x="30" y="3"/>
                    <a:pt x="20" y="2"/>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32" name="Freeform 232"/>
            <p:cNvSpPr>
              <a:spLocks noEditPoints="1"/>
            </p:cNvSpPr>
            <p:nvPr/>
          </p:nvSpPr>
          <p:spPr bwMode="auto">
            <a:xfrm>
              <a:off x="3758293" y="2587625"/>
              <a:ext cx="147638" cy="187325"/>
            </a:xfrm>
            <a:custGeom>
              <a:avLst/>
              <a:gdLst>
                <a:gd name="T0" fmla="*/ 31 w 39"/>
                <a:gd name="T1" fmla="*/ 50 h 50"/>
                <a:gd name="T2" fmla="*/ 21 w 39"/>
                <a:gd name="T3" fmla="*/ 40 h 50"/>
                <a:gd name="T4" fmla="*/ 0 w 39"/>
                <a:gd name="T5" fmla="*/ 20 h 50"/>
                <a:gd name="T6" fmla="*/ 20 w 39"/>
                <a:gd name="T7" fmla="*/ 0 h 50"/>
                <a:gd name="T8" fmla="*/ 39 w 39"/>
                <a:gd name="T9" fmla="*/ 20 h 50"/>
                <a:gd name="T10" fmla="*/ 24 w 39"/>
                <a:gd name="T11" fmla="*/ 40 h 50"/>
                <a:gd name="T12" fmla="*/ 35 w 39"/>
                <a:gd name="T13" fmla="*/ 50 h 50"/>
                <a:gd name="T14" fmla="*/ 31 w 39"/>
                <a:gd name="T15" fmla="*/ 50 h 50"/>
                <a:gd name="T16" fmla="*/ 20 w 39"/>
                <a:gd name="T17" fmla="*/ 2 h 50"/>
                <a:gd name="T18" fmla="*/ 4 w 39"/>
                <a:gd name="T19" fmla="*/ 20 h 50"/>
                <a:gd name="T20" fmla="*/ 20 w 39"/>
                <a:gd name="T21" fmla="*/ 38 h 50"/>
                <a:gd name="T22" fmla="*/ 36 w 39"/>
                <a:gd name="T23" fmla="*/ 20 h 50"/>
                <a:gd name="T24" fmla="*/ 20 w 39"/>
                <a:gd name="T25"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50">
                  <a:moveTo>
                    <a:pt x="31" y="50"/>
                  </a:moveTo>
                  <a:cubicBezTo>
                    <a:pt x="21" y="40"/>
                    <a:pt x="21" y="40"/>
                    <a:pt x="21" y="40"/>
                  </a:cubicBezTo>
                  <a:cubicBezTo>
                    <a:pt x="8" y="40"/>
                    <a:pt x="1" y="33"/>
                    <a:pt x="0" y="20"/>
                  </a:cubicBezTo>
                  <a:cubicBezTo>
                    <a:pt x="1" y="7"/>
                    <a:pt x="7" y="0"/>
                    <a:pt x="20" y="0"/>
                  </a:cubicBezTo>
                  <a:cubicBezTo>
                    <a:pt x="32" y="0"/>
                    <a:pt x="39" y="7"/>
                    <a:pt x="39" y="20"/>
                  </a:cubicBezTo>
                  <a:cubicBezTo>
                    <a:pt x="39" y="31"/>
                    <a:pt x="34" y="37"/>
                    <a:pt x="24" y="40"/>
                  </a:cubicBezTo>
                  <a:cubicBezTo>
                    <a:pt x="35" y="50"/>
                    <a:pt x="35" y="50"/>
                    <a:pt x="35" y="50"/>
                  </a:cubicBezTo>
                  <a:lnTo>
                    <a:pt x="31" y="50"/>
                  </a:lnTo>
                  <a:close/>
                  <a:moveTo>
                    <a:pt x="20" y="2"/>
                  </a:moveTo>
                  <a:cubicBezTo>
                    <a:pt x="10" y="3"/>
                    <a:pt x="4" y="9"/>
                    <a:pt x="4" y="20"/>
                  </a:cubicBezTo>
                  <a:cubicBezTo>
                    <a:pt x="4" y="31"/>
                    <a:pt x="9" y="37"/>
                    <a:pt x="20" y="38"/>
                  </a:cubicBezTo>
                  <a:cubicBezTo>
                    <a:pt x="30" y="38"/>
                    <a:pt x="36" y="32"/>
                    <a:pt x="36" y="20"/>
                  </a:cubicBezTo>
                  <a:cubicBezTo>
                    <a:pt x="35" y="9"/>
                    <a:pt x="30" y="3"/>
                    <a:pt x="20" y="2"/>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33" name="Freeform 233"/>
            <p:cNvSpPr>
              <a:spLocks noEditPoints="1"/>
            </p:cNvSpPr>
            <p:nvPr/>
          </p:nvSpPr>
          <p:spPr bwMode="auto">
            <a:xfrm>
              <a:off x="3923393" y="2582862"/>
              <a:ext cx="158750" cy="150813"/>
            </a:xfrm>
            <a:custGeom>
              <a:avLst/>
              <a:gdLst>
                <a:gd name="T0" fmla="*/ 14 w 42"/>
                <a:gd name="T1" fmla="*/ 10 h 40"/>
                <a:gd name="T2" fmla="*/ 18 w 42"/>
                <a:gd name="T3" fmla="*/ 10 h 40"/>
                <a:gd name="T4" fmla="*/ 0 w 42"/>
                <a:gd name="T5" fmla="*/ 21 h 40"/>
                <a:gd name="T6" fmla="*/ 0 w 42"/>
                <a:gd name="T7" fmla="*/ 19 h 40"/>
                <a:gd name="T8" fmla="*/ 14 w 42"/>
                <a:gd name="T9" fmla="*/ 10 h 40"/>
                <a:gd name="T10" fmla="*/ 6 w 42"/>
                <a:gd name="T11" fmla="*/ 23 h 40"/>
                <a:gd name="T12" fmla="*/ 37 w 42"/>
                <a:gd name="T13" fmla="*/ 23 h 40"/>
                <a:gd name="T14" fmla="*/ 37 w 42"/>
                <a:gd name="T15" fmla="*/ 25 h 40"/>
                <a:gd name="T16" fmla="*/ 23 w 42"/>
                <a:gd name="T17" fmla="*/ 25 h 40"/>
                <a:gd name="T18" fmla="*/ 23 w 42"/>
                <a:gd name="T19" fmla="*/ 38 h 40"/>
                <a:gd name="T20" fmla="*/ 41 w 42"/>
                <a:gd name="T21" fmla="*/ 38 h 40"/>
                <a:gd name="T22" fmla="*/ 41 w 42"/>
                <a:gd name="T23" fmla="*/ 40 h 40"/>
                <a:gd name="T24" fmla="*/ 1 w 42"/>
                <a:gd name="T25" fmla="*/ 40 h 40"/>
                <a:gd name="T26" fmla="*/ 1 w 42"/>
                <a:gd name="T27" fmla="*/ 38 h 40"/>
                <a:gd name="T28" fmla="*/ 20 w 42"/>
                <a:gd name="T29" fmla="*/ 38 h 40"/>
                <a:gd name="T30" fmla="*/ 20 w 42"/>
                <a:gd name="T31" fmla="*/ 25 h 40"/>
                <a:gd name="T32" fmla="*/ 6 w 42"/>
                <a:gd name="T33" fmla="*/ 25 h 40"/>
                <a:gd name="T34" fmla="*/ 6 w 42"/>
                <a:gd name="T35" fmla="*/ 23 h 40"/>
                <a:gd name="T36" fmla="*/ 41 w 42"/>
                <a:gd name="T37" fmla="*/ 4 h 40"/>
                <a:gd name="T38" fmla="*/ 41 w 42"/>
                <a:gd name="T39" fmla="*/ 11 h 40"/>
                <a:gd name="T40" fmla="*/ 38 w 42"/>
                <a:gd name="T41" fmla="*/ 11 h 40"/>
                <a:gd name="T42" fmla="*/ 38 w 42"/>
                <a:gd name="T43" fmla="*/ 6 h 40"/>
                <a:gd name="T44" fmla="*/ 4 w 42"/>
                <a:gd name="T45" fmla="*/ 6 h 40"/>
                <a:gd name="T46" fmla="*/ 4 w 42"/>
                <a:gd name="T47" fmla="*/ 11 h 40"/>
                <a:gd name="T48" fmla="*/ 1 w 42"/>
                <a:gd name="T49" fmla="*/ 11 h 40"/>
                <a:gd name="T50" fmla="*/ 1 w 42"/>
                <a:gd name="T51" fmla="*/ 4 h 40"/>
                <a:gd name="T52" fmla="*/ 20 w 42"/>
                <a:gd name="T53" fmla="*/ 4 h 40"/>
                <a:gd name="T54" fmla="*/ 20 w 42"/>
                <a:gd name="T55" fmla="*/ 0 h 40"/>
                <a:gd name="T56" fmla="*/ 23 w 42"/>
                <a:gd name="T57" fmla="*/ 0 h 40"/>
                <a:gd name="T58" fmla="*/ 23 w 42"/>
                <a:gd name="T59" fmla="*/ 4 h 40"/>
                <a:gd name="T60" fmla="*/ 41 w 42"/>
                <a:gd name="T61" fmla="*/ 4 h 40"/>
                <a:gd name="T62" fmla="*/ 28 w 42"/>
                <a:gd name="T63" fmla="*/ 10 h 40"/>
                <a:gd name="T64" fmla="*/ 42 w 42"/>
                <a:gd name="T65" fmla="*/ 19 h 40"/>
                <a:gd name="T66" fmla="*/ 42 w 42"/>
                <a:gd name="T67" fmla="*/ 21 h 40"/>
                <a:gd name="T68" fmla="*/ 24 w 42"/>
                <a:gd name="T69" fmla="*/ 10 h 40"/>
                <a:gd name="T70" fmla="*/ 28 w 42"/>
                <a:gd name="T71" fmla="*/ 1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 h="40">
                  <a:moveTo>
                    <a:pt x="14" y="10"/>
                  </a:moveTo>
                  <a:cubicBezTo>
                    <a:pt x="18" y="10"/>
                    <a:pt x="18" y="10"/>
                    <a:pt x="18" y="10"/>
                  </a:cubicBezTo>
                  <a:cubicBezTo>
                    <a:pt x="15" y="15"/>
                    <a:pt x="9" y="19"/>
                    <a:pt x="0" y="21"/>
                  </a:cubicBezTo>
                  <a:cubicBezTo>
                    <a:pt x="0" y="19"/>
                    <a:pt x="0" y="19"/>
                    <a:pt x="0" y="19"/>
                  </a:cubicBezTo>
                  <a:cubicBezTo>
                    <a:pt x="7" y="17"/>
                    <a:pt x="12" y="14"/>
                    <a:pt x="14" y="10"/>
                  </a:cubicBezTo>
                  <a:close/>
                  <a:moveTo>
                    <a:pt x="6" y="23"/>
                  </a:moveTo>
                  <a:cubicBezTo>
                    <a:pt x="37" y="23"/>
                    <a:pt x="37" y="23"/>
                    <a:pt x="37" y="23"/>
                  </a:cubicBezTo>
                  <a:cubicBezTo>
                    <a:pt x="37" y="25"/>
                    <a:pt x="37" y="25"/>
                    <a:pt x="37" y="25"/>
                  </a:cubicBezTo>
                  <a:cubicBezTo>
                    <a:pt x="23" y="25"/>
                    <a:pt x="23" y="25"/>
                    <a:pt x="23" y="25"/>
                  </a:cubicBezTo>
                  <a:cubicBezTo>
                    <a:pt x="23" y="38"/>
                    <a:pt x="23" y="38"/>
                    <a:pt x="23" y="38"/>
                  </a:cubicBezTo>
                  <a:cubicBezTo>
                    <a:pt x="41" y="38"/>
                    <a:pt x="41" y="38"/>
                    <a:pt x="41" y="38"/>
                  </a:cubicBezTo>
                  <a:cubicBezTo>
                    <a:pt x="41" y="40"/>
                    <a:pt x="41" y="40"/>
                    <a:pt x="41" y="40"/>
                  </a:cubicBezTo>
                  <a:cubicBezTo>
                    <a:pt x="1" y="40"/>
                    <a:pt x="1" y="40"/>
                    <a:pt x="1" y="40"/>
                  </a:cubicBezTo>
                  <a:cubicBezTo>
                    <a:pt x="1" y="38"/>
                    <a:pt x="1" y="38"/>
                    <a:pt x="1" y="38"/>
                  </a:cubicBezTo>
                  <a:cubicBezTo>
                    <a:pt x="20" y="38"/>
                    <a:pt x="20" y="38"/>
                    <a:pt x="20" y="38"/>
                  </a:cubicBezTo>
                  <a:cubicBezTo>
                    <a:pt x="20" y="25"/>
                    <a:pt x="20" y="25"/>
                    <a:pt x="20" y="25"/>
                  </a:cubicBezTo>
                  <a:cubicBezTo>
                    <a:pt x="6" y="25"/>
                    <a:pt x="6" y="25"/>
                    <a:pt x="6" y="25"/>
                  </a:cubicBezTo>
                  <a:lnTo>
                    <a:pt x="6" y="23"/>
                  </a:lnTo>
                  <a:close/>
                  <a:moveTo>
                    <a:pt x="41" y="4"/>
                  </a:moveTo>
                  <a:cubicBezTo>
                    <a:pt x="41" y="11"/>
                    <a:pt x="41" y="11"/>
                    <a:pt x="41" y="11"/>
                  </a:cubicBezTo>
                  <a:cubicBezTo>
                    <a:pt x="38" y="11"/>
                    <a:pt x="38" y="11"/>
                    <a:pt x="38" y="11"/>
                  </a:cubicBezTo>
                  <a:cubicBezTo>
                    <a:pt x="38" y="6"/>
                    <a:pt x="38" y="6"/>
                    <a:pt x="38" y="6"/>
                  </a:cubicBezTo>
                  <a:cubicBezTo>
                    <a:pt x="4" y="6"/>
                    <a:pt x="4" y="6"/>
                    <a:pt x="4" y="6"/>
                  </a:cubicBezTo>
                  <a:cubicBezTo>
                    <a:pt x="4" y="11"/>
                    <a:pt x="4" y="11"/>
                    <a:pt x="4" y="11"/>
                  </a:cubicBezTo>
                  <a:cubicBezTo>
                    <a:pt x="1" y="11"/>
                    <a:pt x="1" y="11"/>
                    <a:pt x="1" y="11"/>
                  </a:cubicBezTo>
                  <a:cubicBezTo>
                    <a:pt x="1" y="4"/>
                    <a:pt x="1" y="4"/>
                    <a:pt x="1" y="4"/>
                  </a:cubicBezTo>
                  <a:cubicBezTo>
                    <a:pt x="20" y="4"/>
                    <a:pt x="20" y="4"/>
                    <a:pt x="20" y="4"/>
                  </a:cubicBezTo>
                  <a:cubicBezTo>
                    <a:pt x="20" y="0"/>
                    <a:pt x="20" y="0"/>
                    <a:pt x="20" y="0"/>
                  </a:cubicBezTo>
                  <a:cubicBezTo>
                    <a:pt x="23" y="0"/>
                    <a:pt x="23" y="0"/>
                    <a:pt x="23" y="0"/>
                  </a:cubicBezTo>
                  <a:cubicBezTo>
                    <a:pt x="23" y="4"/>
                    <a:pt x="23" y="4"/>
                    <a:pt x="23" y="4"/>
                  </a:cubicBezTo>
                  <a:lnTo>
                    <a:pt x="41" y="4"/>
                  </a:lnTo>
                  <a:close/>
                  <a:moveTo>
                    <a:pt x="28" y="10"/>
                  </a:moveTo>
                  <a:cubicBezTo>
                    <a:pt x="30" y="14"/>
                    <a:pt x="35" y="17"/>
                    <a:pt x="42" y="19"/>
                  </a:cubicBezTo>
                  <a:cubicBezTo>
                    <a:pt x="42" y="21"/>
                    <a:pt x="42" y="21"/>
                    <a:pt x="42" y="21"/>
                  </a:cubicBezTo>
                  <a:cubicBezTo>
                    <a:pt x="33" y="19"/>
                    <a:pt x="27" y="15"/>
                    <a:pt x="24" y="10"/>
                  </a:cubicBezTo>
                  <a:lnTo>
                    <a:pt x="28" y="10"/>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34" name="Freeform 234"/>
            <p:cNvSpPr>
              <a:spLocks noEditPoints="1"/>
            </p:cNvSpPr>
            <p:nvPr/>
          </p:nvSpPr>
          <p:spPr bwMode="auto">
            <a:xfrm>
              <a:off x="4107543" y="2582862"/>
              <a:ext cx="150813" cy="161925"/>
            </a:xfrm>
            <a:custGeom>
              <a:avLst/>
              <a:gdLst>
                <a:gd name="T0" fmla="*/ 0 w 40"/>
                <a:gd name="T1" fmla="*/ 43 h 43"/>
                <a:gd name="T2" fmla="*/ 0 w 40"/>
                <a:gd name="T3" fmla="*/ 10 h 43"/>
                <a:gd name="T4" fmla="*/ 3 w 40"/>
                <a:gd name="T5" fmla="*/ 10 h 43"/>
                <a:gd name="T6" fmla="*/ 3 w 40"/>
                <a:gd name="T7" fmla="*/ 43 h 43"/>
                <a:gd name="T8" fmla="*/ 0 w 40"/>
                <a:gd name="T9" fmla="*/ 43 h 43"/>
                <a:gd name="T10" fmla="*/ 5 w 40"/>
                <a:gd name="T11" fmla="*/ 0 h 43"/>
                <a:gd name="T12" fmla="*/ 9 w 40"/>
                <a:gd name="T13" fmla="*/ 8 h 43"/>
                <a:gd name="T14" fmla="*/ 6 w 40"/>
                <a:gd name="T15" fmla="*/ 8 h 43"/>
                <a:gd name="T16" fmla="*/ 3 w 40"/>
                <a:gd name="T17" fmla="*/ 0 h 43"/>
                <a:gd name="T18" fmla="*/ 5 w 40"/>
                <a:gd name="T19" fmla="*/ 0 h 43"/>
                <a:gd name="T20" fmla="*/ 11 w 40"/>
                <a:gd name="T21" fmla="*/ 34 h 43"/>
                <a:gd name="T22" fmla="*/ 11 w 40"/>
                <a:gd name="T23" fmla="*/ 11 h 43"/>
                <a:gd name="T24" fmla="*/ 29 w 40"/>
                <a:gd name="T25" fmla="*/ 11 h 43"/>
                <a:gd name="T26" fmla="*/ 29 w 40"/>
                <a:gd name="T27" fmla="*/ 28 h 43"/>
                <a:gd name="T28" fmla="*/ 23 w 40"/>
                <a:gd name="T29" fmla="*/ 34 h 43"/>
                <a:gd name="T30" fmla="*/ 11 w 40"/>
                <a:gd name="T31" fmla="*/ 34 h 43"/>
                <a:gd name="T32" fmla="*/ 12 w 40"/>
                <a:gd name="T33" fmla="*/ 2 h 43"/>
                <a:gd name="T34" fmla="*/ 40 w 40"/>
                <a:gd name="T35" fmla="*/ 2 h 43"/>
                <a:gd name="T36" fmla="*/ 40 w 40"/>
                <a:gd name="T37" fmla="*/ 37 h 43"/>
                <a:gd name="T38" fmla="*/ 34 w 40"/>
                <a:gd name="T39" fmla="*/ 42 h 43"/>
                <a:gd name="T40" fmla="*/ 29 w 40"/>
                <a:gd name="T41" fmla="*/ 42 h 43"/>
                <a:gd name="T42" fmla="*/ 29 w 40"/>
                <a:gd name="T43" fmla="*/ 40 h 43"/>
                <a:gd name="T44" fmla="*/ 34 w 40"/>
                <a:gd name="T45" fmla="*/ 40 h 43"/>
                <a:gd name="T46" fmla="*/ 37 w 40"/>
                <a:gd name="T47" fmla="*/ 37 h 43"/>
                <a:gd name="T48" fmla="*/ 37 w 40"/>
                <a:gd name="T49" fmla="*/ 4 h 43"/>
                <a:gd name="T50" fmla="*/ 12 w 40"/>
                <a:gd name="T51" fmla="*/ 4 h 43"/>
                <a:gd name="T52" fmla="*/ 12 w 40"/>
                <a:gd name="T53" fmla="*/ 2 h 43"/>
                <a:gd name="T54" fmla="*/ 14 w 40"/>
                <a:gd name="T55" fmla="*/ 13 h 43"/>
                <a:gd name="T56" fmla="*/ 14 w 40"/>
                <a:gd name="T57" fmla="*/ 21 h 43"/>
                <a:gd name="T58" fmla="*/ 26 w 40"/>
                <a:gd name="T59" fmla="*/ 21 h 43"/>
                <a:gd name="T60" fmla="*/ 26 w 40"/>
                <a:gd name="T61" fmla="*/ 13 h 43"/>
                <a:gd name="T62" fmla="*/ 14 w 40"/>
                <a:gd name="T63" fmla="*/ 13 h 43"/>
                <a:gd name="T64" fmla="*/ 26 w 40"/>
                <a:gd name="T65" fmla="*/ 28 h 43"/>
                <a:gd name="T66" fmla="*/ 26 w 40"/>
                <a:gd name="T67" fmla="*/ 23 h 43"/>
                <a:gd name="T68" fmla="*/ 14 w 40"/>
                <a:gd name="T69" fmla="*/ 23 h 43"/>
                <a:gd name="T70" fmla="*/ 14 w 40"/>
                <a:gd name="T71" fmla="*/ 32 h 43"/>
                <a:gd name="T72" fmla="*/ 23 w 40"/>
                <a:gd name="T73" fmla="*/ 32 h 43"/>
                <a:gd name="T74" fmla="*/ 26 w 40"/>
                <a:gd name="T75" fmla="*/ 2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 h="43">
                  <a:moveTo>
                    <a:pt x="0" y="43"/>
                  </a:moveTo>
                  <a:cubicBezTo>
                    <a:pt x="0" y="10"/>
                    <a:pt x="0" y="10"/>
                    <a:pt x="0" y="10"/>
                  </a:cubicBezTo>
                  <a:cubicBezTo>
                    <a:pt x="3" y="10"/>
                    <a:pt x="3" y="10"/>
                    <a:pt x="3" y="10"/>
                  </a:cubicBezTo>
                  <a:cubicBezTo>
                    <a:pt x="3" y="43"/>
                    <a:pt x="3" y="43"/>
                    <a:pt x="3" y="43"/>
                  </a:cubicBezTo>
                  <a:lnTo>
                    <a:pt x="0" y="43"/>
                  </a:lnTo>
                  <a:close/>
                  <a:moveTo>
                    <a:pt x="5" y="0"/>
                  </a:moveTo>
                  <a:cubicBezTo>
                    <a:pt x="7" y="2"/>
                    <a:pt x="8" y="5"/>
                    <a:pt x="9" y="8"/>
                  </a:cubicBezTo>
                  <a:cubicBezTo>
                    <a:pt x="6" y="8"/>
                    <a:pt x="6" y="8"/>
                    <a:pt x="6" y="8"/>
                  </a:cubicBezTo>
                  <a:cubicBezTo>
                    <a:pt x="5" y="6"/>
                    <a:pt x="4" y="3"/>
                    <a:pt x="3" y="0"/>
                  </a:cubicBezTo>
                  <a:lnTo>
                    <a:pt x="5" y="0"/>
                  </a:lnTo>
                  <a:close/>
                  <a:moveTo>
                    <a:pt x="11" y="34"/>
                  </a:moveTo>
                  <a:cubicBezTo>
                    <a:pt x="11" y="11"/>
                    <a:pt x="11" y="11"/>
                    <a:pt x="11" y="11"/>
                  </a:cubicBezTo>
                  <a:cubicBezTo>
                    <a:pt x="29" y="11"/>
                    <a:pt x="29" y="11"/>
                    <a:pt x="29" y="11"/>
                  </a:cubicBezTo>
                  <a:cubicBezTo>
                    <a:pt x="29" y="28"/>
                    <a:pt x="29" y="28"/>
                    <a:pt x="29" y="28"/>
                  </a:cubicBezTo>
                  <a:cubicBezTo>
                    <a:pt x="29" y="32"/>
                    <a:pt x="27" y="34"/>
                    <a:pt x="23" y="34"/>
                  </a:cubicBezTo>
                  <a:lnTo>
                    <a:pt x="11" y="34"/>
                  </a:lnTo>
                  <a:close/>
                  <a:moveTo>
                    <a:pt x="12" y="2"/>
                  </a:moveTo>
                  <a:cubicBezTo>
                    <a:pt x="40" y="2"/>
                    <a:pt x="40" y="2"/>
                    <a:pt x="40" y="2"/>
                  </a:cubicBezTo>
                  <a:cubicBezTo>
                    <a:pt x="40" y="37"/>
                    <a:pt x="40" y="37"/>
                    <a:pt x="40" y="37"/>
                  </a:cubicBezTo>
                  <a:cubicBezTo>
                    <a:pt x="40" y="41"/>
                    <a:pt x="38" y="42"/>
                    <a:pt x="34" y="42"/>
                  </a:cubicBezTo>
                  <a:cubicBezTo>
                    <a:pt x="29" y="42"/>
                    <a:pt x="29" y="42"/>
                    <a:pt x="29" y="42"/>
                  </a:cubicBezTo>
                  <a:cubicBezTo>
                    <a:pt x="29" y="40"/>
                    <a:pt x="29" y="40"/>
                    <a:pt x="29" y="40"/>
                  </a:cubicBezTo>
                  <a:cubicBezTo>
                    <a:pt x="34" y="40"/>
                    <a:pt x="34" y="40"/>
                    <a:pt x="34" y="40"/>
                  </a:cubicBezTo>
                  <a:cubicBezTo>
                    <a:pt x="36" y="40"/>
                    <a:pt x="37" y="39"/>
                    <a:pt x="37" y="37"/>
                  </a:cubicBezTo>
                  <a:cubicBezTo>
                    <a:pt x="37" y="4"/>
                    <a:pt x="37" y="4"/>
                    <a:pt x="37" y="4"/>
                  </a:cubicBezTo>
                  <a:cubicBezTo>
                    <a:pt x="12" y="4"/>
                    <a:pt x="12" y="4"/>
                    <a:pt x="12" y="4"/>
                  </a:cubicBezTo>
                  <a:lnTo>
                    <a:pt x="12" y="2"/>
                  </a:lnTo>
                  <a:close/>
                  <a:moveTo>
                    <a:pt x="14" y="13"/>
                  </a:moveTo>
                  <a:cubicBezTo>
                    <a:pt x="14" y="21"/>
                    <a:pt x="14" y="21"/>
                    <a:pt x="14" y="21"/>
                  </a:cubicBezTo>
                  <a:cubicBezTo>
                    <a:pt x="26" y="21"/>
                    <a:pt x="26" y="21"/>
                    <a:pt x="26" y="21"/>
                  </a:cubicBezTo>
                  <a:cubicBezTo>
                    <a:pt x="26" y="13"/>
                    <a:pt x="26" y="13"/>
                    <a:pt x="26" y="13"/>
                  </a:cubicBezTo>
                  <a:lnTo>
                    <a:pt x="14" y="13"/>
                  </a:lnTo>
                  <a:close/>
                  <a:moveTo>
                    <a:pt x="26" y="28"/>
                  </a:moveTo>
                  <a:cubicBezTo>
                    <a:pt x="26" y="23"/>
                    <a:pt x="26" y="23"/>
                    <a:pt x="26" y="23"/>
                  </a:cubicBezTo>
                  <a:cubicBezTo>
                    <a:pt x="14" y="23"/>
                    <a:pt x="14" y="23"/>
                    <a:pt x="14" y="23"/>
                  </a:cubicBezTo>
                  <a:cubicBezTo>
                    <a:pt x="14" y="32"/>
                    <a:pt x="14" y="32"/>
                    <a:pt x="14" y="32"/>
                  </a:cubicBezTo>
                  <a:cubicBezTo>
                    <a:pt x="23" y="32"/>
                    <a:pt x="23" y="32"/>
                    <a:pt x="23" y="32"/>
                  </a:cubicBezTo>
                  <a:cubicBezTo>
                    <a:pt x="25" y="32"/>
                    <a:pt x="26" y="31"/>
                    <a:pt x="26" y="28"/>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247" name="组合 246"/>
          <p:cNvGrpSpPr/>
          <p:nvPr/>
        </p:nvGrpSpPr>
        <p:grpSpPr>
          <a:xfrm>
            <a:off x="10339230" y="2851970"/>
            <a:ext cx="459663" cy="145608"/>
            <a:chOff x="4742543" y="2582862"/>
            <a:chExt cx="511176" cy="161926"/>
          </a:xfrm>
        </p:grpSpPr>
        <p:sp>
          <p:nvSpPr>
            <p:cNvPr id="235" name="Freeform 235"/>
            <p:cNvSpPr>
              <a:spLocks noEditPoints="1"/>
            </p:cNvSpPr>
            <p:nvPr/>
          </p:nvSpPr>
          <p:spPr bwMode="auto">
            <a:xfrm>
              <a:off x="4742543" y="2593975"/>
              <a:ext cx="161925" cy="150813"/>
            </a:xfrm>
            <a:custGeom>
              <a:avLst/>
              <a:gdLst>
                <a:gd name="T0" fmla="*/ 2 w 43"/>
                <a:gd name="T1" fmla="*/ 0 h 40"/>
                <a:gd name="T2" fmla="*/ 42 w 43"/>
                <a:gd name="T3" fmla="*/ 0 h 40"/>
                <a:gd name="T4" fmla="*/ 42 w 43"/>
                <a:gd name="T5" fmla="*/ 2 h 40"/>
                <a:gd name="T6" fmla="*/ 33 w 43"/>
                <a:gd name="T7" fmla="*/ 2 h 40"/>
                <a:gd name="T8" fmla="*/ 33 w 43"/>
                <a:gd name="T9" fmla="*/ 16 h 40"/>
                <a:gd name="T10" fmla="*/ 43 w 43"/>
                <a:gd name="T11" fmla="*/ 16 h 40"/>
                <a:gd name="T12" fmla="*/ 43 w 43"/>
                <a:gd name="T13" fmla="*/ 19 h 40"/>
                <a:gd name="T14" fmla="*/ 33 w 43"/>
                <a:gd name="T15" fmla="*/ 19 h 40"/>
                <a:gd name="T16" fmla="*/ 33 w 43"/>
                <a:gd name="T17" fmla="*/ 40 h 40"/>
                <a:gd name="T18" fmla="*/ 29 w 43"/>
                <a:gd name="T19" fmla="*/ 40 h 40"/>
                <a:gd name="T20" fmla="*/ 29 w 43"/>
                <a:gd name="T21" fmla="*/ 19 h 40"/>
                <a:gd name="T22" fmla="*/ 15 w 43"/>
                <a:gd name="T23" fmla="*/ 19 h 40"/>
                <a:gd name="T24" fmla="*/ 15 w 43"/>
                <a:gd name="T25" fmla="*/ 19 h 40"/>
                <a:gd name="T26" fmla="*/ 1 w 43"/>
                <a:gd name="T27" fmla="*/ 40 h 40"/>
                <a:gd name="T28" fmla="*/ 1 w 43"/>
                <a:gd name="T29" fmla="*/ 38 h 40"/>
                <a:gd name="T30" fmla="*/ 12 w 43"/>
                <a:gd name="T31" fmla="*/ 19 h 40"/>
                <a:gd name="T32" fmla="*/ 12 w 43"/>
                <a:gd name="T33" fmla="*/ 19 h 40"/>
                <a:gd name="T34" fmla="*/ 0 w 43"/>
                <a:gd name="T35" fmla="*/ 19 h 40"/>
                <a:gd name="T36" fmla="*/ 0 w 43"/>
                <a:gd name="T37" fmla="*/ 16 h 40"/>
                <a:gd name="T38" fmla="*/ 12 w 43"/>
                <a:gd name="T39" fmla="*/ 16 h 40"/>
                <a:gd name="T40" fmla="*/ 12 w 43"/>
                <a:gd name="T41" fmla="*/ 2 h 40"/>
                <a:gd name="T42" fmla="*/ 2 w 43"/>
                <a:gd name="T43" fmla="*/ 2 h 40"/>
                <a:gd name="T44" fmla="*/ 2 w 43"/>
                <a:gd name="T45" fmla="*/ 0 h 40"/>
                <a:gd name="T46" fmla="*/ 15 w 43"/>
                <a:gd name="T47" fmla="*/ 2 h 40"/>
                <a:gd name="T48" fmla="*/ 15 w 43"/>
                <a:gd name="T49" fmla="*/ 16 h 40"/>
                <a:gd name="T50" fmla="*/ 29 w 43"/>
                <a:gd name="T51" fmla="*/ 16 h 40"/>
                <a:gd name="T52" fmla="*/ 29 w 43"/>
                <a:gd name="T53" fmla="*/ 2 h 40"/>
                <a:gd name="T54" fmla="*/ 15 w 43"/>
                <a:gd name="T55"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3" h="40">
                  <a:moveTo>
                    <a:pt x="2" y="0"/>
                  </a:moveTo>
                  <a:cubicBezTo>
                    <a:pt x="42" y="0"/>
                    <a:pt x="42" y="0"/>
                    <a:pt x="42" y="0"/>
                  </a:cubicBezTo>
                  <a:cubicBezTo>
                    <a:pt x="42" y="2"/>
                    <a:pt x="42" y="2"/>
                    <a:pt x="42" y="2"/>
                  </a:cubicBezTo>
                  <a:cubicBezTo>
                    <a:pt x="33" y="2"/>
                    <a:pt x="33" y="2"/>
                    <a:pt x="33" y="2"/>
                  </a:cubicBezTo>
                  <a:cubicBezTo>
                    <a:pt x="33" y="16"/>
                    <a:pt x="33" y="16"/>
                    <a:pt x="33" y="16"/>
                  </a:cubicBezTo>
                  <a:cubicBezTo>
                    <a:pt x="43" y="16"/>
                    <a:pt x="43" y="16"/>
                    <a:pt x="43" y="16"/>
                  </a:cubicBezTo>
                  <a:cubicBezTo>
                    <a:pt x="43" y="19"/>
                    <a:pt x="43" y="19"/>
                    <a:pt x="43" y="19"/>
                  </a:cubicBezTo>
                  <a:cubicBezTo>
                    <a:pt x="33" y="19"/>
                    <a:pt x="33" y="19"/>
                    <a:pt x="33" y="19"/>
                  </a:cubicBezTo>
                  <a:cubicBezTo>
                    <a:pt x="33" y="40"/>
                    <a:pt x="33" y="40"/>
                    <a:pt x="33" y="40"/>
                  </a:cubicBezTo>
                  <a:cubicBezTo>
                    <a:pt x="29" y="40"/>
                    <a:pt x="29" y="40"/>
                    <a:pt x="29" y="40"/>
                  </a:cubicBezTo>
                  <a:cubicBezTo>
                    <a:pt x="29" y="19"/>
                    <a:pt x="29" y="19"/>
                    <a:pt x="29" y="19"/>
                  </a:cubicBezTo>
                  <a:cubicBezTo>
                    <a:pt x="15" y="19"/>
                    <a:pt x="15" y="19"/>
                    <a:pt x="15" y="19"/>
                  </a:cubicBezTo>
                  <a:cubicBezTo>
                    <a:pt x="15" y="19"/>
                    <a:pt x="15" y="19"/>
                    <a:pt x="15" y="19"/>
                  </a:cubicBezTo>
                  <a:cubicBezTo>
                    <a:pt x="15" y="28"/>
                    <a:pt x="11" y="35"/>
                    <a:pt x="1" y="40"/>
                  </a:cubicBezTo>
                  <a:cubicBezTo>
                    <a:pt x="1" y="38"/>
                    <a:pt x="1" y="38"/>
                    <a:pt x="1" y="38"/>
                  </a:cubicBezTo>
                  <a:cubicBezTo>
                    <a:pt x="9" y="34"/>
                    <a:pt x="12" y="27"/>
                    <a:pt x="12" y="19"/>
                  </a:cubicBezTo>
                  <a:cubicBezTo>
                    <a:pt x="12" y="19"/>
                    <a:pt x="12" y="19"/>
                    <a:pt x="12" y="19"/>
                  </a:cubicBezTo>
                  <a:cubicBezTo>
                    <a:pt x="0" y="19"/>
                    <a:pt x="0" y="19"/>
                    <a:pt x="0" y="19"/>
                  </a:cubicBezTo>
                  <a:cubicBezTo>
                    <a:pt x="0" y="16"/>
                    <a:pt x="0" y="16"/>
                    <a:pt x="0" y="16"/>
                  </a:cubicBezTo>
                  <a:cubicBezTo>
                    <a:pt x="12" y="16"/>
                    <a:pt x="12" y="16"/>
                    <a:pt x="12" y="16"/>
                  </a:cubicBezTo>
                  <a:cubicBezTo>
                    <a:pt x="12" y="2"/>
                    <a:pt x="12" y="2"/>
                    <a:pt x="12" y="2"/>
                  </a:cubicBezTo>
                  <a:cubicBezTo>
                    <a:pt x="2" y="2"/>
                    <a:pt x="2" y="2"/>
                    <a:pt x="2" y="2"/>
                  </a:cubicBezTo>
                  <a:lnTo>
                    <a:pt x="2" y="0"/>
                  </a:lnTo>
                  <a:close/>
                  <a:moveTo>
                    <a:pt x="15" y="2"/>
                  </a:moveTo>
                  <a:cubicBezTo>
                    <a:pt x="15" y="16"/>
                    <a:pt x="15" y="16"/>
                    <a:pt x="15" y="16"/>
                  </a:cubicBezTo>
                  <a:cubicBezTo>
                    <a:pt x="29" y="16"/>
                    <a:pt x="29" y="16"/>
                    <a:pt x="29" y="16"/>
                  </a:cubicBezTo>
                  <a:cubicBezTo>
                    <a:pt x="29" y="2"/>
                    <a:pt x="29" y="2"/>
                    <a:pt x="29" y="2"/>
                  </a:cubicBezTo>
                  <a:lnTo>
                    <a:pt x="15" y="2"/>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36" name="Freeform 236"/>
            <p:cNvSpPr>
              <a:spLocks noEditPoints="1"/>
            </p:cNvSpPr>
            <p:nvPr/>
          </p:nvSpPr>
          <p:spPr bwMode="auto">
            <a:xfrm>
              <a:off x="4926693" y="2582862"/>
              <a:ext cx="158750" cy="153988"/>
            </a:xfrm>
            <a:custGeom>
              <a:avLst/>
              <a:gdLst>
                <a:gd name="T0" fmla="*/ 3 w 42"/>
                <a:gd name="T1" fmla="*/ 9 h 41"/>
                <a:gd name="T2" fmla="*/ 5 w 42"/>
                <a:gd name="T3" fmla="*/ 9 h 41"/>
                <a:gd name="T4" fmla="*/ 3 w 42"/>
                <a:gd name="T5" fmla="*/ 34 h 41"/>
                <a:gd name="T6" fmla="*/ 0 w 42"/>
                <a:gd name="T7" fmla="*/ 34 h 41"/>
                <a:gd name="T8" fmla="*/ 3 w 42"/>
                <a:gd name="T9" fmla="*/ 9 h 41"/>
                <a:gd name="T10" fmla="*/ 10 w 42"/>
                <a:gd name="T11" fmla="*/ 3 h 41"/>
                <a:gd name="T12" fmla="*/ 13 w 42"/>
                <a:gd name="T13" fmla="*/ 3 h 41"/>
                <a:gd name="T14" fmla="*/ 13 w 42"/>
                <a:gd name="T15" fmla="*/ 35 h 41"/>
                <a:gd name="T16" fmla="*/ 18 w 42"/>
                <a:gd name="T17" fmla="*/ 39 h 41"/>
                <a:gd name="T18" fmla="*/ 28 w 42"/>
                <a:gd name="T19" fmla="*/ 39 h 41"/>
                <a:gd name="T20" fmla="*/ 32 w 42"/>
                <a:gd name="T21" fmla="*/ 35 h 41"/>
                <a:gd name="T22" fmla="*/ 32 w 42"/>
                <a:gd name="T23" fmla="*/ 33 h 41"/>
                <a:gd name="T24" fmla="*/ 35 w 42"/>
                <a:gd name="T25" fmla="*/ 33 h 41"/>
                <a:gd name="T26" fmla="*/ 35 w 42"/>
                <a:gd name="T27" fmla="*/ 35 h 41"/>
                <a:gd name="T28" fmla="*/ 29 w 42"/>
                <a:gd name="T29" fmla="*/ 41 h 41"/>
                <a:gd name="T30" fmla="*/ 17 w 42"/>
                <a:gd name="T31" fmla="*/ 41 h 41"/>
                <a:gd name="T32" fmla="*/ 10 w 42"/>
                <a:gd name="T33" fmla="*/ 34 h 41"/>
                <a:gd name="T34" fmla="*/ 10 w 42"/>
                <a:gd name="T35" fmla="*/ 3 h 41"/>
                <a:gd name="T36" fmla="*/ 24 w 42"/>
                <a:gd name="T37" fmla="*/ 0 h 41"/>
                <a:gd name="T38" fmla="*/ 28 w 42"/>
                <a:gd name="T39" fmla="*/ 20 h 41"/>
                <a:gd name="T40" fmla="*/ 25 w 42"/>
                <a:gd name="T41" fmla="*/ 20 h 41"/>
                <a:gd name="T42" fmla="*/ 22 w 42"/>
                <a:gd name="T43" fmla="*/ 0 h 41"/>
                <a:gd name="T44" fmla="*/ 24 w 42"/>
                <a:gd name="T45" fmla="*/ 0 h 41"/>
                <a:gd name="T46" fmla="*/ 38 w 42"/>
                <a:gd name="T47" fmla="*/ 9 h 41"/>
                <a:gd name="T48" fmla="*/ 42 w 42"/>
                <a:gd name="T49" fmla="*/ 34 h 41"/>
                <a:gd name="T50" fmla="*/ 39 w 42"/>
                <a:gd name="T51" fmla="*/ 34 h 41"/>
                <a:gd name="T52" fmla="*/ 36 w 42"/>
                <a:gd name="T53" fmla="*/ 9 h 41"/>
                <a:gd name="T54" fmla="*/ 38 w 42"/>
                <a:gd name="T55" fmla="*/ 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41">
                  <a:moveTo>
                    <a:pt x="3" y="9"/>
                  </a:moveTo>
                  <a:cubicBezTo>
                    <a:pt x="5" y="9"/>
                    <a:pt x="5" y="9"/>
                    <a:pt x="5" y="9"/>
                  </a:cubicBezTo>
                  <a:cubicBezTo>
                    <a:pt x="5" y="18"/>
                    <a:pt x="4" y="27"/>
                    <a:pt x="3" y="34"/>
                  </a:cubicBezTo>
                  <a:cubicBezTo>
                    <a:pt x="0" y="34"/>
                    <a:pt x="0" y="34"/>
                    <a:pt x="0" y="34"/>
                  </a:cubicBezTo>
                  <a:cubicBezTo>
                    <a:pt x="1" y="26"/>
                    <a:pt x="2" y="18"/>
                    <a:pt x="3" y="9"/>
                  </a:cubicBezTo>
                  <a:close/>
                  <a:moveTo>
                    <a:pt x="10" y="3"/>
                  </a:moveTo>
                  <a:cubicBezTo>
                    <a:pt x="13" y="3"/>
                    <a:pt x="13" y="3"/>
                    <a:pt x="13" y="3"/>
                  </a:cubicBezTo>
                  <a:cubicBezTo>
                    <a:pt x="13" y="35"/>
                    <a:pt x="13" y="35"/>
                    <a:pt x="13" y="35"/>
                  </a:cubicBezTo>
                  <a:cubicBezTo>
                    <a:pt x="13" y="38"/>
                    <a:pt x="15" y="39"/>
                    <a:pt x="18" y="39"/>
                  </a:cubicBezTo>
                  <a:cubicBezTo>
                    <a:pt x="28" y="39"/>
                    <a:pt x="28" y="39"/>
                    <a:pt x="28" y="39"/>
                  </a:cubicBezTo>
                  <a:cubicBezTo>
                    <a:pt x="31" y="39"/>
                    <a:pt x="33" y="38"/>
                    <a:pt x="32" y="35"/>
                  </a:cubicBezTo>
                  <a:cubicBezTo>
                    <a:pt x="32" y="33"/>
                    <a:pt x="32" y="33"/>
                    <a:pt x="32" y="33"/>
                  </a:cubicBezTo>
                  <a:cubicBezTo>
                    <a:pt x="35" y="33"/>
                    <a:pt x="35" y="33"/>
                    <a:pt x="35" y="33"/>
                  </a:cubicBezTo>
                  <a:cubicBezTo>
                    <a:pt x="35" y="35"/>
                    <a:pt x="35" y="35"/>
                    <a:pt x="35" y="35"/>
                  </a:cubicBezTo>
                  <a:cubicBezTo>
                    <a:pt x="35" y="39"/>
                    <a:pt x="33" y="41"/>
                    <a:pt x="29" y="41"/>
                  </a:cubicBezTo>
                  <a:cubicBezTo>
                    <a:pt x="17" y="41"/>
                    <a:pt x="17" y="41"/>
                    <a:pt x="17" y="41"/>
                  </a:cubicBezTo>
                  <a:cubicBezTo>
                    <a:pt x="12" y="41"/>
                    <a:pt x="10" y="39"/>
                    <a:pt x="10" y="34"/>
                  </a:cubicBezTo>
                  <a:lnTo>
                    <a:pt x="10" y="3"/>
                  </a:lnTo>
                  <a:close/>
                  <a:moveTo>
                    <a:pt x="24" y="0"/>
                  </a:moveTo>
                  <a:cubicBezTo>
                    <a:pt x="26" y="5"/>
                    <a:pt x="27" y="12"/>
                    <a:pt x="28" y="20"/>
                  </a:cubicBezTo>
                  <a:cubicBezTo>
                    <a:pt x="25" y="20"/>
                    <a:pt x="25" y="20"/>
                    <a:pt x="25" y="20"/>
                  </a:cubicBezTo>
                  <a:cubicBezTo>
                    <a:pt x="24" y="13"/>
                    <a:pt x="23" y="6"/>
                    <a:pt x="22" y="0"/>
                  </a:cubicBezTo>
                  <a:lnTo>
                    <a:pt x="24" y="0"/>
                  </a:lnTo>
                  <a:close/>
                  <a:moveTo>
                    <a:pt x="38" y="9"/>
                  </a:moveTo>
                  <a:cubicBezTo>
                    <a:pt x="40" y="18"/>
                    <a:pt x="41" y="26"/>
                    <a:pt x="42" y="34"/>
                  </a:cubicBezTo>
                  <a:cubicBezTo>
                    <a:pt x="39" y="34"/>
                    <a:pt x="39" y="34"/>
                    <a:pt x="39" y="34"/>
                  </a:cubicBezTo>
                  <a:cubicBezTo>
                    <a:pt x="38" y="25"/>
                    <a:pt x="37" y="16"/>
                    <a:pt x="36" y="9"/>
                  </a:cubicBezTo>
                  <a:lnTo>
                    <a:pt x="38" y="9"/>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37" name="Freeform 237"/>
            <p:cNvSpPr>
              <a:spLocks noEditPoints="1"/>
            </p:cNvSpPr>
            <p:nvPr/>
          </p:nvSpPr>
          <p:spPr bwMode="auto">
            <a:xfrm>
              <a:off x="5115606" y="2590800"/>
              <a:ext cx="138113" cy="150813"/>
            </a:xfrm>
            <a:custGeom>
              <a:avLst/>
              <a:gdLst>
                <a:gd name="T0" fmla="*/ 0 w 37"/>
                <a:gd name="T1" fmla="*/ 40 h 40"/>
                <a:gd name="T2" fmla="*/ 0 w 37"/>
                <a:gd name="T3" fmla="*/ 0 h 40"/>
                <a:gd name="T4" fmla="*/ 37 w 37"/>
                <a:gd name="T5" fmla="*/ 0 h 40"/>
                <a:gd name="T6" fmla="*/ 37 w 37"/>
                <a:gd name="T7" fmla="*/ 34 h 40"/>
                <a:gd name="T8" fmla="*/ 31 w 37"/>
                <a:gd name="T9" fmla="*/ 40 h 40"/>
                <a:gd name="T10" fmla="*/ 28 w 37"/>
                <a:gd name="T11" fmla="*/ 40 h 40"/>
                <a:gd name="T12" fmla="*/ 28 w 37"/>
                <a:gd name="T13" fmla="*/ 38 h 40"/>
                <a:gd name="T14" fmla="*/ 30 w 37"/>
                <a:gd name="T15" fmla="*/ 38 h 40"/>
                <a:gd name="T16" fmla="*/ 34 w 37"/>
                <a:gd name="T17" fmla="*/ 35 h 40"/>
                <a:gd name="T18" fmla="*/ 34 w 37"/>
                <a:gd name="T19" fmla="*/ 2 h 40"/>
                <a:gd name="T20" fmla="*/ 2 w 37"/>
                <a:gd name="T21" fmla="*/ 2 h 40"/>
                <a:gd name="T22" fmla="*/ 2 w 37"/>
                <a:gd name="T23" fmla="*/ 40 h 40"/>
                <a:gd name="T24" fmla="*/ 0 w 37"/>
                <a:gd name="T25" fmla="*/ 40 h 40"/>
                <a:gd name="T26" fmla="*/ 5 w 37"/>
                <a:gd name="T27" fmla="*/ 5 h 40"/>
                <a:gd name="T28" fmla="*/ 8 w 37"/>
                <a:gd name="T29" fmla="*/ 5 h 40"/>
                <a:gd name="T30" fmla="*/ 12 w 37"/>
                <a:gd name="T31" fmla="*/ 20 h 40"/>
                <a:gd name="T32" fmla="*/ 16 w 37"/>
                <a:gd name="T33" fmla="*/ 5 h 40"/>
                <a:gd name="T34" fmla="*/ 18 w 37"/>
                <a:gd name="T35" fmla="*/ 5 h 40"/>
                <a:gd name="T36" fmla="*/ 13 w 37"/>
                <a:gd name="T37" fmla="*/ 23 h 40"/>
                <a:gd name="T38" fmla="*/ 18 w 37"/>
                <a:gd name="T39" fmla="*/ 33 h 40"/>
                <a:gd name="T40" fmla="*/ 18 w 37"/>
                <a:gd name="T41" fmla="*/ 35 h 40"/>
                <a:gd name="T42" fmla="*/ 12 w 37"/>
                <a:gd name="T43" fmla="*/ 26 h 40"/>
                <a:gd name="T44" fmla="*/ 5 w 37"/>
                <a:gd name="T45" fmla="*/ 35 h 40"/>
                <a:gd name="T46" fmla="*/ 5 w 37"/>
                <a:gd name="T47" fmla="*/ 33 h 40"/>
                <a:gd name="T48" fmla="*/ 11 w 37"/>
                <a:gd name="T49" fmla="*/ 23 h 40"/>
                <a:gd name="T50" fmla="*/ 5 w 37"/>
                <a:gd name="T51" fmla="*/ 5 h 40"/>
                <a:gd name="T52" fmla="*/ 32 w 37"/>
                <a:gd name="T53" fmla="*/ 5 h 40"/>
                <a:gd name="T54" fmla="*/ 26 w 37"/>
                <a:gd name="T55" fmla="*/ 23 h 40"/>
                <a:gd name="T56" fmla="*/ 32 w 37"/>
                <a:gd name="T57" fmla="*/ 33 h 40"/>
                <a:gd name="T58" fmla="*/ 32 w 37"/>
                <a:gd name="T59" fmla="*/ 35 h 40"/>
                <a:gd name="T60" fmla="*/ 25 w 37"/>
                <a:gd name="T61" fmla="*/ 26 h 40"/>
                <a:gd name="T62" fmla="*/ 19 w 37"/>
                <a:gd name="T63" fmla="*/ 35 h 40"/>
                <a:gd name="T64" fmla="*/ 19 w 37"/>
                <a:gd name="T65" fmla="*/ 33 h 40"/>
                <a:gd name="T66" fmla="*/ 24 w 37"/>
                <a:gd name="T67" fmla="*/ 23 h 40"/>
                <a:gd name="T68" fmla="*/ 19 w 37"/>
                <a:gd name="T69" fmla="*/ 5 h 40"/>
                <a:gd name="T70" fmla="*/ 21 w 37"/>
                <a:gd name="T71" fmla="*/ 5 h 40"/>
                <a:gd name="T72" fmla="*/ 25 w 37"/>
                <a:gd name="T73" fmla="*/ 20 h 40"/>
                <a:gd name="T74" fmla="*/ 29 w 37"/>
                <a:gd name="T75" fmla="*/ 5 h 40"/>
                <a:gd name="T76" fmla="*/ 32 w 37"/>
                <a:gd name="T77"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7" h="40">
                  <a:moveTo>
                    <a:pt x="0" y="40"/>
                  </a:moveTo>
                  <a:cubicBezTo>
                    <a:pt x="0" y="0"/>
                    <a:pt x="0" y="0"/>
                    <a:pt x="0" y="0"/>
                  </a:cubicBezTo>
                  <a:cubicBezTo>
                    <a:pt x="37" y="0"/>
                    <a:pt x="37" y="0"/>
                    <a:pt x="37" y="0"/>
                  </a:cubicBezTo>
                  <a:cubicBezTo>
                    <a:pt x="37" y="34"/>
                    <a:pt x="37" y="34"/>
                    <a:pt x="37" y="34"/>
                  </a:cubicBezTo>
                  <a:cubicBezTo>
                    <a:pt x="37" y="38"/>
                    <a:pt x="35" y="40"/>
                    <a:pt x="31" y="40"/>
                  </a:cubicBezTo>
                  <a:cubicBezTo>
                    <a:pt x="28" y="40"/>
                    <a:pt x="28" y="40"/>
                    <a:pt x="28" y="40"/>
                  </a:cubicBezTo>
                  <a:cubicBezTo>
                    <a:pt x="28" y="38"/>
                    <a:pt x="28" y="38"/>
                    <a:pt x="28" y="38"/>
                  </a:cubicBezTo>
                  <a:cubicBezTo>
                    <a:pt x="30" y="38"/>
                    <a:pt x="30" y="38"/>
                    <a:pt x="30" y="38"/>
                  </a:cubicBezTo>
                  <a:cubicBezTo>
                    <a:pt x="33" y="38"/>
                    <a:pt x="34" y="37"/>
                    <a:pt x="34" y="35"/>
                  </a:cubicBezTo>
                  <a:cubicBezTo>
                    <a:pt x="34" y="2"/>
                    <a:pt x="34" y="2"/>
                    <a:pt x="34" y="2"/>
                  </a:cubicBezTo>
                  <a:cubicBezTo>
                    <a:pt x="2" y="2"/>
                    <a:pt x="2" y="2"/>
                    <a:pt x="2" y="2"/>
                  </a:cubicBezTo>
                  <a:cubicBezTo>
                    <a:pt x="2" y="40"/>
                    <a:pt x="2" y="40"/>
                    <a:pt x="2" y="40"/>
                  </a:cubicBezTo>
                  <a:lnTo>
                    <a:pt x="0" y="40"/>
                  </a:lnTo>
                  <a:close/>
                  <a:moveTo>
                    <a:pt x="5" y="5"/>
                  </a:moveTo>
                  <a:cubicBezTo>
                    <a:pt x="8" y="5"/>
                    <a:pt x="8" y="5"/>
                    <a:pt x="8" y="5"/>
                  </a:cubicBezTo>
                  <a:cubicBezTo>
                    <a:pt x="9" y="11"/>
                    <a:pt x="10" y="16"/>
                    <a:pt x="12" y="20"/>
                  </a:cubicBezTo>
                  <a:cubicBezTo>
                    <a:pt x="14" y="15"/>
                    <a:pt x="15" y="10"/>
                    <a:pt x="16" y="5"/>
                  </a:cubicBezTo>
                  <a:cubicBezTo>
                    <a:pt x="18" y="5"/>
                    <a:pt x="18" y="5"/>
                    <a:pt x="18" y="5"/>
                  </a:cubicBezTo>
                  <a:cubicBezTo>
                    <a:pt x="17" y="12"/>
                    <a:pt x="15" y="18"/>
                    <a:pt x="13" y="23"/>
                  </a:cubicBezTo>
                  <a:cubicBezTo>
                    <a:pt x="14" y="26"/>
                    <a:pt x="16" y="29"/>
                    <a:pt x="18" y="33"/>
                  </a:cubicBezTo>
                  <a:cubicBezTo>
                    <a:pt x="18" y="35"/>
                    <a:pt x="18" y="35"/>
                    <a:pt x="18" y="35"/>
                  </a:cubicBezTo>
                  <a:cubicBezTo>
                    <a:pt x="15" y="31"/>
                    <a:pt x="13" y="28"/>
                    <a:pt x="12" y="26"/>
                  </a:cubicBezTo>
                  <a:cubicBezTo>
                    <a:pt x="11" y="28"/>
                    <a:pt x="8" y="31"/>
                    <a:pt x="5" y="35"/>
                  </a:cubicBezTo>
                  <a:cubicBezTo>
                    <a:pt x="5" y="33"/>
                    <a:pt x="5" y="33"/>
                    <a:pt x="5" y="33"/>
                  </a:cubicBezTo>
                  <a:cubicBezTo>
                    <a:pt x="7" y="29"/>
                    <a:pt x="9" y="26"/>
                    <a:pt x="11" y="23"/>
                  </a:cubicBezTo>
                  <a:cubicBezTo>
                    <a:pt x="8" y="19"/>
                    <a:pt x="6" y="13"/>
                    <a:pt x="5" y="5"/>
                  </a:cubicBezTo>
                  <a:close/>
                  <a:moveTo>
                    <a:pt x="32" y="5"/>
                  </a:moveTo>
                  <a:cubicBezTo>
                    <a:pt x="30" y="13"/>
                    <a:pt x="28" y="19"/>
                    <a:pt x="26" y="23"/>
                  </a:cubicBezTo>
                  <a:cubicBezTo>
                    <a:pt x="28" y="26"/>
                    <a:pt x="30" y="29"/>
                    <a:pt x="32" y="33"/>
                  </a:cubicBezTo>
                  <a:cubicBezTo>
                    <a:pt x="32" y="35"/>
                    <a:pt x="32" y="35"/>
                    <a:pt x="32" y="35"/>
                  </a:cubicBezTo>
                  <a:cubicBezTo>
                    <a:pt x="28" y="31"/>
                    <a:pt x="26" y="28"/>
                    <a:pt x="25" y="26"/>
                  </a:cubicBezTo>
                  <a:cubicBezTo>
                    <a:pt x="24" y="28"/>
                    <a:pt x="22" y="31"/>
                    <a:pt x="19" y="35"/>
                  </a:cubicBezTo>
                  <a:cubicBezTo>
                    <a:pt x="19" y="33"/>
                    <a:pt x="19" y="33"/>
                    <a:pt x="19" y="33"/>
                  </a:cubicBezTo>
                  <a:cubicBezTo>
                    <a:pt x="21" y="29"/>
                    <a:pt x="23" y="26"/>
                    <a:pt x="24" y="23"/>
                  </a:cubicBezTo>
                  <a:cubicBezTo>
                    <a:pt x="22" y="18"/>
                    <a:pt x="20" y="12"/>
                    <a:pt x="19" y="5"/>
                  </a:cubicBezTo>
                  <a:cubicBezTo>
                    <a:pt x="21" y="5"/>
                    <a:pt x="21" y="5"/>
                    <a:pt x="21" y="5"/>
                  </a:cubicBezTo>
                  <a:cubicBezTo>
                    <a:pt x="22" y="10"/>
                    <a:pt x="23" y="15"/>
                    <a:pt x="25" y="20"/>
                  </a:cubicBezTo>
                  <a:cubicBezTo>
                    <a:pt x="27" y="16"/>
                    <a:pt x="28" y="11"/>
                    <a:pt x="29" y="5"/>
                  </a:cubicBezTo>
                  <a:lnTo>
                    <a:pt x="32" y="5"/>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246" name="组合 245"/>
          <p:cNvGrpSpPr/>
          <p:nvPr/>
        </p:nvGrpSpPr>
        <p:grpSpPr>
          <a:xfrm>
            <a:off x="11407018" y="2851970"/>
            <a:ext cx="301208" cy="145608"/>
            <a:chOff x="5929993" y="2582862"/>
            <a:chExt cx="334963" cy="161926"/>
          </a:xfrm>
        </p:grpSpPr>
        <p:sp>
          <p:nvSpPr>
            <p:cNvPr id="238" name="Freeform 238"/>
            <p:cNvSpPr>
              <a:spLocks noEditPoints="1"/>
            </p:cNvSpPr>
            <p:nvPr/>
          </p:nvSpPr>
          <p:spPr bwMode="auto">
            <a:xfrm>
              <a:off x="5929993" y="2582862"/>
              <a:ext cx="158750" cy="161925"/>
            </a:xfrm>
            <a:custGeom>
              <a:avLst/>
              <a:gdLst>
                <a:gd name="T0" fmla="*/ 42 w 42"/>
                <a:gd name="T1" fmla="*/ 40 h 43"/>
                <a:gd name="T2" fmla="*/ 26 w 42"/>
                <a:gd name="T3" fmla="*/ 19 h 43"/>
                <a:gd name="T4" fmla="*/ 22 w 42"/>
                <a:gd name="T5" fmla="*/ 19 h 43"/>
                <a:gd name="T6" fmla="*/ 22 w 42"/>
                <a:gd name="T7" fmla="*/ 43 h 43"/>
                <a:gd name="T8" fmla="*/ 19 w 42"/>
                <a:gd name="T9" fmla="*/ 43 h 43"/>
                <a:gd name="T10" fmla="*/ 19 w 42"/>
                <a:gd name="T11" fmla="*/ 19 h 43"/>
                <a:gd name="T12" fmla="*/ 16 w 42"/>
                <a:gd name="T13" fmla="*/ 19 h 43"/>
                <a:gd name="T14" fmla="*/ 0 w 42"/>
                <a:gd name="T15" fmla="*/ 40 h 43"/>
                <a:gd name="T16" fmla="*/ 0 w 42"/>
                <a:gd name="T17" fmla="*/ 38 h 43"/>
                <a:gd name="T18" fmla="*/ 13 w 42"/>
                <a:gd name="T19" fmla="*/ 19 h 43"/>
                <a:gd name="T20" fmla="*/ 0 w 42"/>
                <a:gd name="T21" fmla="*/ 19 h 43"/>
                <a:gd name="T22" fmla="*/ 0 w 42"/>
                <a:gd name="T23" fmla="*/ 17 h 43"/>
                <a:gd name="T24" fmla="*/ 19 w 42"/>
                <a:gd name="T25" fmla="*/ 17 h 43"/>
                <a:gd name="T26" fmla="*/ 19 w 42"/>
                <a:gd name="T27" fmla="*/ 0 h 43"/>
                <a:gd name="T28" fmla="*/ 22 w 42"/>
                <a:gd name="T29" fmla="*/ 0 h 43"/>
                <a:gd name="T30" fmla="*/ 22 w 42"/>
                <a:gd name="T31" fmla="*/ 17 h 43"/>
                <a:gd name="T32" fmla="*/ 42 w 42"/>
                <a:gd name="T33" fmla="*/ 17 h 43"/>
                <a:gd name="T34" fmla="*/ 42 w 42"/>
                <a:gd name="T35" fmla="*/ 19 h 43"/>
                <a:gd name="T36" fmla="*/ 29 w 42"/>
                <a:gd name="T37" fmla="*/ 19 h 43"/>
                <a:gd name="T38" fmla="*/ 42 w 42"/>
                <a:gd name="T39" fmla="*/ 38 h 43"/>
                <a:gd name="T40" fmla="*/ 42 w 42"/>
                <a:gd name="T41" fmla="*/ 40 h 43"/>
                <a:gd name="T42" fmla="*/ 5 w 42"/>
                <a:gd name="T43" fmla="*/ 3 h 43"/>
                <a:gd name="T44" fmla="*/ 8 w 42"/>
                <a:gd name="T45" fmla="*/ 3 h 43"/>
                <a:gd name="T46" fmla="*/ 11 w 42"/>
                <a:gd name="T47" fmla="*/ 14 h 43"/>
                <a:gd name="T48" fmla="*/ 9 w 42"/>
                <a:gd name="T49" fmla="*/ 14 h 43"/>
                <a:gd name="T50" fmla="*/ 5 w 42"/>
                <a:gd name="T51" fmla="*/ 3 h 43"/>
                <a:gd name="T52" fmla="*/ 37 w 42"/>
                <a:gd name="T53" fmla="*/ 3 h 43"/>
                <a:gd name="T54" fmla="*/ 33 w 42"/>
                <a:gd name="T55" fmla="*/ 14 h 43"/>
                <a:gd name="T56" fmla="*/ 31 w 42"/>
                <a:gd name="T57" fmla="*/ 14 h 43"/>
                <a:gd name="T58" fmla="*/ 34 w 42"/>
                <a:gd name="T59" fmla="*/ 3 h 43"/>
                <a:gd name="T60" fmla="*/ 37 w 42"/>
                <a:gd name="T61" fmla="*/ 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2" h="43">
                  <a:moveTo>
                    <a:pt x="42" y="40"/>
                  </a:moveTo>
                  <a:cubicBezTo>
                    <a:pt x="34" y="35"/>
                    <a:pt x="28" y="28"/>
                    <a:pt x="26" y="19"/>
                  </a:cubicBezTo>
                  <a:cubicBezTo>
                    <a:pt x="22" y="19"/>
                    <a:pt x="22" y="19"/>
                    <a:pt x="22" y="19"/>
                  </a:cubicBezTo>
                  <a:cubicBezTo>
                    <a:pt x="22" y="43"/>
                    <a:pt x="22" y="43"/>
                    <a:pt x="22" y="43"/>
                  </a:cubicBezTo>
                  <a:cubicBezTo>
                    <a:pt x="19" y="43"/>
                    <a:pt x="19" y="43"/>
                    <a:pt x="19" y="43"/>
                  </a:cubicBezTo>
                  <a:cubicBezTo>
                    <a:pt x="19" y="19"/>
                    <a:pt x="19" y="19"/>
                    <a:pt x="19" y="19"/>
                  </a:cubicBezTo>
                  <a:cubicBezTo>
                    <a:pt x="16" y="19"/>
                    <a:pt x="16" y="19"/>
                    <a:pt x="16" y="19"/>
                  </a:cubicBezTo>
                  <a:cubicBezTo>
                    <a:pt x="14" y="28"/>
                    <a:pt x="8" y="35"/>
                    <a:pt x="0" y="40"/>
                  </a:cubicBezTo>
                  <a:cubicBezTo>
                    <a:pt x="0" y="38"/>
                    <a:pt x="0" y="38"/>
                    <a:pt x="0" y="38"/>
                  </a:cubicBezTo>
                  <a:cubicBezTo>
                    <a:pt x="7" y="33"/>
                    <a:pt x="11" y="26"/>
                    <a:pt x="13" y="19"/>
                  </a:cubicBezTo>
                  <a:cubicBezTo>
                    <a:pt x="0" y="19"/>
                    <a:pt x="0" y="19"/>
                    <a:pt x="0" y="19"/>
                  </a:cubicBezTo>
                  <a:cubicBezTo>
                    <a:pt x="0" y="17"/>
                    <a:pt x="0" y="17"/>
                    <a:pt x="0" y="17"/>
                  </a:cubicBezTo>
                  <a:cubicBezTo>
                    <a:pt x="19" y="17"/>
                    <a:pt x="19" y="17"/>
                    <a:pt x="19" y="17"/>
                  </a:cubicBezTo>
                  <a:cubicBezTo>
                    <a:pt x="19" y="0"/>
                    <a:pt x="19" y="0"/>
                    <a:pt x="19" y="0"/>
                  </a:cubicBezTo>
                  <a:cubicBezTo>
                    <a:pt x="22" y="0"/>
                    <a:pt x="22" y="0"/>
                    <a:pt x="22" y="0"/>
                  </a:cubicBezTo>
                  <a:cubicBezTo>
                    <a:pt x="22" y="17"/>
                    <a:pt x="22" y="17"/>
                    <a:pt x="22" y="17"/>
                  </a:cubicBezTo>
                  <a:cubicBezTo>
                    <a:pt x="42" y="17"/>
                    <a:pt x="42" y="17"/>
                    <a:pt x="42" y="17"/>
                  </a:cubicBezTo>
                  <a:cubicBezTo>
                    <a:pt x="42" y="19"/>
                    <a:pt x="42" y="19"/>
                    <a:pt x="42" y="19"/>
                  </a:cubicBezTo>
                  <a:cubicBezTo>
                    <a:pt x="29" y="19"/>
                    <a:pt x="29" y="19"/>
                    <a:pt x="29" y="19"/>
                  </a:cubicBezTo>
                  <a:cubicBezTo>
                    <a:pt x="30" y="26"/>
                    <a:pt x="35" y="33"/>
                    <a:pt x="42" y="38"/>
                  </a:cubicBezTo>
                  <a:lnTo>
                    <a:pt x="42" y="40"/>
                  </a:lnTo>
                  <a:close/>
                  <a:moveTo>
                    <a:pt x="5" y="3"/>
                  </a:moveTo>
                  <a:cubicBezTo>
                    <a:pt x="8" y="3"/>
                    <a:pt x="8" y="3"/>
                    <a:pt x="8" y="3"/>
                  </a:cubicBezTo>
                  <a:cubicBezTo>
                    <a:pt x="8" y="7"/>
                    <a:pt x="9" y="10"/>
                    <a:pt x="11" y="14"/>
                  </a:cubicBezTo>
                  <a:cubicBezTo>
                    <a:pt x="9" y="14"/>
                    <a:pt x="9" y="14"/>
                    <a:pt x="9" y="14"/>
                  </a:cubicBezTo>
                  <a:cubicBezTo>
                    <a:pt x="7" y="11"/>
                    <a:pt x="5" y="7"/>
                    <a:pt x="5" y="3"/>
                  </a:cubicBezTo>
                  <a:close/>
                  <a:moveTo>
                    <a:pt x="37" y="3"/>
                  </a:moveTo>
                  <a:cubicBezTo>
                    <a:pt x="36" y="8"/>
                    <a:pt x="35" y="11"/>
                    <a:pt x="33" y="14"/>
                  </a:cubicBezTo>
                  <a:cubicBezTo>
                    <a:pt x="31" y="14"/>
                    <a:pt x="31" y="14"/>
                    <a:pt x="31" y="14"/>
                  </a:cubicBezTo>
                  <a:cubicBezTo>
                    <a:pt x="33" y="10"/>
                    <a:pt x="34" y="7"/>
                    <a:pt x="34" y="3"/>
                  </a:cubicBezTo>
                  <a:lnTo>
                    <a:pt x="37" y="3"/>
                  </a:ln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39" name="Freeform 239"/>
            <p:cNvSpPr>
              <a:spLocks noEditPoints="1"/>
            </p:cNvSpPr>
            <p:nvPr/>
          </p:nvSpPr>
          <p:spPr bwMode="auto">
            <a:xfrm>
              <a:off x="6106206" y="2587625"/>
              <a:ext cx="158750" cy="157163"/>
            </a:xfrm>
            <a:custGeom>
              <a:avLst/>
              <a:gdLst>
                <a:gd name="T0" fmla="*/ 11 w 42"/>
                <a:gd name="T1" fmla="*/ 42 h 42"/>
                <a:gd name="T2" fmla="*/ 11 w 42"/>
                <a:gd name="T3" fmla="*/ 33 h 42"/>
                <a:gd name="T4" fmla="*/ 0 w 42"/>
                <a:gd name="T5" fmla="*/ 35 h 42"/>
                <a:gd name="T6" fmla="*/ 0 w 42"/>
                <a:gd name="T7" fmla="*/ 33 h 42"/>
                <a:gd name="T8" fmla="*/ 3 w 42"/>
                <a:gd name="T9" fmla="*/ 32 h 42"/>
                <a:gd name="T10" fmla="*/ 3 w 42"/>
                <a:gd name="T11" fmla="*/ 3 h 42"/>
                <a:gd name="T12" fmla="*/ 0 w 42"/>
                <a:gd name="T13" fmla="*/ 3 h 42"/>
                <a:gd name="T14" fmla="*/ 0 w 42"/>
                <a:gd name="T15" fmla="*/ 1 h 42"/>
                <a:gd name="T16" fmla="*/ 16 w 42"/>
                <a:gd name="T17" fmla="*/ 1 h 42"/>
                <a:gd name="T18" fmla="*/ 16 w 42"/>
                <a:gd name="T19" fmla="*/ 3 h 42"/>
                <a:gd name="T20" fmla="*/ 13 w 42"/>
                <a:gd name="T21" fmla="*/ 3 h 42"/>
                <a:gd name="T22" fmla="*/ 13 w 42"/>
                <a:gd name="T23" fmla="*/ 31 h 42"/>
                <a:gd name="T24" fmla="*/ 16 w 42"/>
                <a:gd name="T25" fmla="*/ 30 h 42"/>
                <a:gd name="T26" fmla="*/ 16 w 42"/>
                <a:gd name="T27" fmla="*/ 32 h 42"/>
                <a:gd name="T28" fmla="*/ 15 w 42"/>
                <a:gd name="T29" fmla="*/ 32 h 42"/>
                <a:gd name="T30" fmla="*/ 13 w 42"/>
                <a:gd name="T31" fmla="*/ 33 h 42"/>
                <a:gd name="T32" fmla="*/ 13 w 42"/>
                <a:gd name="T33" fmla="*/ 42 h 42"/>
                <a:gd name="T34" fmla="*/ 11 w 42"/>
                <a:gd name="T35" fmla="*/ 42 h 42"/>
                <a:gd name="T36" fmla="*/ 5 w 42"/>
                <a:gd name="T37" fmla="*/ 3 h 42"/>
                <a:gd name="T38" fmla="*/ 5 w 42"/>
                <a:gd name="T39" fmla="*/ 11 h 42"/>
                <a:gd name="T40" fmla="*/ 11 w 42"/>
                <a:gd name="T41" fmla="*/ 11 h 42"/>
                <a:gd name="T42" fmla="*/ 11 w 42"/>
                <a:gd name="T43" fmla="*/ 3 h 42"/>
                <a:gd name="T44" fmla="*/ 5 w 42"/>
                <a:gd name="T45" fmla="*/ 3 h 42"/>
                <a:gd name="T46" fmla="*/ 5 w 42"/>
                <a:gd name="T47" fmla="*/ 13 h 42"/>
                <a:gd name="T48" fmla="*/ 5 w 42"/>
                <a:gd name="T49" fmla="*/ 21 h 42"/>
                <a:gd name="T50" fmla="*/ 11 w 42"/>
                <a:gd name="T51" fmla="*/ 21 h 42"/>
                <a:gd name="T52" fmla="*/ 11 w 42"/>
                <a:gd name="T53" fmla="*/ 13 h 42"/>
                <a:gd name="T54" fmla="*/ 5 w 42"/>
                <a:gd name="T55" fmla="*/ 13 h 42"/>
                <a:gd name="T56" fmla="*/ 5 w 42"/>
                <a:gd name="T57" fmla="*/ 32 h 42"/>
                <a:gd name="T58" fmla="*/ 8 w 42"/>
                <a:gd name="T59" fmla="*/ 32 h 42"/>
                <a:gd name="T60" fmla="*/ 11 w 42"/>
                <a:gd name="T61" fmla="*/ 31 h 42"/>
                <a:gd name="T62" fmla="*/ 11 w 42"/>
                <a:gd name="T63" fmla="*/ 23 h 42"/>
                <a:gd name="T64" fmla="*/ 5 w 42"/>
                <a:gd name="T65" fmla="*/ 23 h 42"/>
                <a:gd name="T66" fmla="*/ 5 w 42"/>
                <a:gd name="T67" fmla="*/ 32 h 42"/>
                <a:gd name="T68" fmla="*/ 28 w 42"/>
                <a:gd name="T69" fmla="*/ 6 h 42"/>
                <a:gd name="T70" fmla="*/ 28 w 42"/>
                <a:gd name="T71" fmla="*/ 24 h 42"/>
                <a:gd name="T72" fmla="*/ 18 w 42"/>
                <a:gd name="T73" fmla="*/ 42 h 42"/>
                <a:gd name="T74" fmla="*/ 18 w 42"/>
                <a:gd name="T75" fmla="*/ 40 h 42"/>
                <a:gd name="T76" fmla="*/ 25 w 42"/>
                <a:gd name="T77" fmla="*/ 26 h 42"/>
                <a:gd name="T78" fmla="*/ 18 w 42"/>
                <a:gd name="T79" fmla="*/ 30 h 42"/>
                <a:gd name="T80" fmla="*/ 18 w 42"/>
                <a:gd name="T81" fmla="*/ 1 h 42"/>
                <a:gd name="T82" fmla="*/ 23 w 42"/>
                <a:gd name="T83" fmla="*/ 1 h 42"/>
                <a:gd name="T84" fmla="*/ 30 w 42"/>
                <a:gd name="T85" fmla="*/ 0 h 42"/>
                <a:gd name="T86" fmla="*/ 30 w 42"/>
                <a:gd name="T87" fmla="*/ 2 h 42"/>
                <a:gd name="T88" fmla="*/ 24 w 42"/>
                <a:gd name="T89" fmla="*/ 3 h 42"/>
                <a:gd name="T90" fmla="*/ 21 w 42"/>
                <a:gd name="T91" fmla="*/ 3 h 42"/>
                <a:gd name="T92" fmla="*/ 21 w 42"/>
                <a:gd name="T93" fmla="*/ 26 h 42"/>
                <a:gd name="T94" fmla="*/ 25 w 42"/>
                <a:gd name="T95" fmla="*/ 24 h 42"/>
                <a:gd name="T96" fmla="*/ 25 w 42"/>
                <a:gd name="T97" fmla="*/ 6 h 42"/>
                <a:gd name="T98" fmla="*/ 28 w 42"/>
                <a:gd name="T99" fmla="*/ 6 h 42"/>
                <a:gd name="T100" fmla="*/ 40 w 42"/>
                <a:gd name="T101" fmla="*/ 29 h 42"/>
                <a:gd name="T102" fmla="*/ 40 w 42"/>
                <a:gd name="T103" fmla="*/ 3 h 42"/>
                <a:gd name="T104" fmla="*/ 34 w 42"/>
                <a:gd name="T105" fmla="*/ 3 h 42"/>
                <a:gd name="T106" fmla="*/ 34 w 42"/>
                <a:gd name="T107" fmla="*/ 42 h 42"/>
                <a:gd name="T108" fmla="*/ 32 w 42"/>
                <a:gd name="T109" fmla="*/ 42 h 42"/>
                <a:gd name="T110" fmla="*/ 32 w 42"/>
                <a:gd name="T111" fmla="*/ 1 h 42"/>
                <a:gd name="T112" fmla="*/ 42 w 42"/>
                <a:gd name="T113" fmla="*/ 1 h 42"/>
                <a:gd name="T114" fmla="*/ 42 w 42"/>
                <a:gd name="T115" fmla="*/ 29 h 42"/>
                <a:gd name="T116" fmla="*/ 38 w 42"/>
                <a:gd name="T117" fmla="*/ 33 h 42"/>
                <a:gd name="T118" fmla="*/ 36 w 42"/>
                <a:gd name="T119" fmla="*/ 33 h 42"/>
                <a:gd name="T120" fmla="*/ 36 w 42"/>
                <a:gd name="T121" fmla="*/ 32 h 42"/>
                <a:gd name="T122" fmla="*/ 37 w 42"/>
                <a:gd name="T123" fmla="*/ 32 h 42"/>
                <a:gd name="T124" fmla="*/ 40 w 42"/>
                <a:gd name="T125" fmla="*/ 2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 h="42">
                  <a:moveTo>
                    <a:pt x="11" y="42"/>
                  </a:moveTo>
                  <a:cubicBezTo>
                    <a:pt x="11" y="33"/>
                    <a:pt x="11" y="33"/>
                    <a:pt x="11" y="33"/>
                  </a:cubicBezTo>
                  <a:cubicBezTo>
                    <a:pt x="9" y="34"/>
                    <a:pt x="5" y="34"/>
                    <a:pt x="0" y="35"/>
                  </a:cubicBezTo>
                  <a:cubicBezTo>
                    <a:pt x="0" y="33"/>
                    <a:pt x="0" y="33"/>
                    <a:pt x="0" y="33"/>
                  </a:cubicBezTo>
                  <a:cubicBezTo>
                    <a:pt x="3" y="32"/>
                    <a:pt x="3" y="32"/>
                    <a:pt x="3" y="32"/>
                  </a:cubicBezTo>
                  <a:cubicBezTo>
                    <a:pt x="3" y="3"/>
                    <a:pt x="3" y="3"/>
                    <a:pt x="3" y="3"/>
                  </a:cubicBezTo>
                  <a:cubicBezTo>
                    <a:pt x="0" y="3"/>
                    <a:pt x="0" y="3"/>
                    <a:pt x="0" y="3"/>
                  </a:cubicBezTo>
                  <a:cubicBezTo>
                    <a:pt x="0" y="1"/>
                    <a:pt x="0" y="1"/>
                    <a:pt x="0" y="1"/>
                  </a:cubicBezTo>
                  <a:cubicBezTo>
                    <a:pt x="16" y="1"/>
                    <a:pt x="16" y="1"/>
                    <a:pt x="16" y="1"/>
                  </a:cubicBezTo>
                  <a:cubicBezTo>
                    <a:pt x="16" y="3"/>
                    <a:pt x="16" y="3"/>
                    <a:pt x="16" y="3"/>
                  </a:cubicBezTo>
                  <a:cubicBezTo>
                    <a:pt x="13" y="3"/>
                    <a:pt x="13" y="3"/>
                    <a:pt x="13" y="3"/>
                  </a:cubicBezTo>
                  <a:cubicBezTo>
                    <a:pt x="13" y="31"/>
                    <a:pt x="13" y="31"/>
                    <a:pt x="13" y="31"/>
                  </a:cubicBezTo>
                  <a:cubicBezTo>
                    <a:pt x="14" y="31"/>
                    <a:pt x="15" y="30"/>
                    <a:pt x="16" y="30"/>
                  </a:cubicBezTo>
                  <a:cubicBezTo>
                    <a:pt x="16" y="32"/>
                    <a:pt x="16" y="32"/>
                    <a:pt x="16" y="32"/>
                  </a:cubicBezTo>
                  <a:cubicBezTo>
                    <a:pt x="16" y="32"/>
                    <a:pt x="16" y="32"/>
                    <a:pt x="15" y="32"/>
                  </a:cubicBezTo>
                  <a:cubicBezTo>
                    <a:pt x="14" y="32"/>
                    <a:pt x="14" y="32"/>
                    <a:pt x="13" y="33"/>
                  </a:cubicBezTo>
                  <a:cubicBezTo>
                    <a:pt x="13" y="42"/>
                    <a:pt x="13" y="42"/>
                    <a:pt x="13" y="42"/>
                  </a:cubicBezTo>
                  <a:lnTo>
                    <a:pt x="11" y="42"/>
                  </a:lnTo>
                  <a:close/>
                  <a:moveTo>
                    <a:pt x="5" y="3"/>
                  </a:moveTo>
                  <a:cubicBezTo>
                    <a:pt x="5" y="11"/>
                    <a:pt x="5" y="11"/>
                    <a:pt x="5" y="11"/>
                  </a:cubicBezTo>
                  <a:cubicBezTo>
                    <a:pt x="11" y="11"/>
                    <a:pt x="11" y="11"/>
                    <a:pt x="11" y="11"/>
                  </a:cubicBezTo>
                  <a:cubicBezTo>
                    <a:pt x="11" y="3"/>
                    <a:pt x="11" y="3"/>
                    <a:pt x="11" y="3"/>
                  </a:cubicBezTo>
                  <a:lnTo>
                    <a:pt x="5" y="3"/>
                  </a:lnTo>
                  <a:close/>
                  <a:moveTo>
                    <a:pt x="5" y="13"/>
                  </a:moveTo>
                  <a:cubicBezTo>
                    <a:pt x="5" y="21"/>
                    <a:pt x="5" y="21"/>
                    <a:pt x="5" y="21"/>
                  </a:cubicBezTo>
                  <a:cubicBezTo>
                    <a:pt x="11" y="21"/>
                    <a:pt x="11" y="21"/>
                    <a:pt x="11" y="21"/>
                  </a:cubicBezTo>
                  <a:cubicBezTo>
                    <a:pt x="11" y="13"/>
                    <a:pt x="11" y="13"/>
                    <a:pt x="11" y="13"/>
                  </a:cubicBezTo>
                  <a:lnTo>
                    <a:pt x="5" y="13"/>
                  </a:lnTo>
                  <a:close/>
                  <a:moveTo>
                    <a:pt x="5" y="32"/>
                  </a:moveTo>
                  <a:cubicBezTo>
                    <a:pt x="6" y="32"/>
                    <a:pt x="7" y="32"/>
                    <a:pt x="8" y="32"/>
                  </a:cubicBezTo>
                  <a:cubicBezTo>
                    <a:pt x="9" y="31"/>
                    <a:pt x="10" y="31"/>
                    <a:pt x="11" y="31"/>
                  </a:cubicBezTo>
                  <a:cubicBezTo>
                    <a:pt x="11" y="23"/>
                    <a:pt x="11" y="23"/>
                    <a:pt x="11" y="23"/>
                  </a:cubicBezTo>
                  <a:cubicBezTo>
                    <a:pt x="5" y="23"/>
                    <a:pt x="5" y="23"/>
                    <a:pt x="5" y="23"/>
                  </a:cubicBezTo>
                  <a:lnTo>
                    <a:pt x="5" y="32"/>
                  </a:lnTo>
                  <a:close/>
                  <a:moveTo>
                    <a:pt x="28" y="6"/>
                  </a:moveTo>
                  <a:cubicBezTo>
                    <a:pt x="28" y="24"/>
                    <a:pt x="28" y="24"/>
                    <a:pt x="28" y="24"/>
                  </a:cubicBezTo>
                  <a:cubicBezTo>
                    <a:pt x="29" y="32"/>
                    <a:pt x="25" y="38"/>
                    <a:pt x="18" y="42"/>
                  </a:cubicBezTo>
                  <a:cubicBezTo>
                    <a:pt x="18" y="40"/>
                    <a:pt x="18" y="40"/>
                    <a:pt x="18" y="40"/>
                  </a:cubicBezTo>
                  <a:cubicBezTo>
                    <a:pt x="23" y="37"/>
                    <a:pt x="26" y="32"/>
                    <a:pt x="25" y="26"/>
                  </a:cubicBezTo>
                  <a:cubicBezTo>
                    <a:pt x="23" y="28"/>
                    <a:pt x="21" y="29"/>
                    <a:pt x="18" y="30"/>
                  </a:cubicBezTo>
                  <a:cubicBezTo>
                    <a:pt x="18" y="1"/>
                    <a:pt x="18" y="1"/>
                    <a:pt x="18" y="1"/>
                  </a:cubicBezTo>
                  <a:cubicBezTo>
                    <a:pt x="23" y="1"/>
                    <a:pt x="23" y="1"/>
                    <a:pt x="23" y="1"/>
                  </a:cubicBezTo>
                  <a:cubicBezTo>
                    <a:pt x="26" y="1"/>
                    <a:pt x="28" y="0"/>
                    <a:pt x="30" y="0"/>
                  </a:cubicBezTo>
                  <a:cubicBezTo>
                    <a:pt x="30" y="2"/>
                    <a:pt x="30" y="2"/>
                    <a:pt x="30" y="2"/>
                  </a:cubicBezTo>
                  <a:cubicBezTo>
                    <a:pt x="28" y="2"/>
                    <a:pt x="26" y="3"/>
                    <a:pt x="24" y="3"/>
                  </a:cubicBezTo>
                  <a:cubicBezTo>
                    <a:pt x="21" y="3"/>
                    <a:pt x="21" y="3"/>
                    <a:pt x="21" y="3"/>
                  </a:cubicBezTo>
                  <a:cubicBezTo>
                    <a:pt x="21" y="26"/>
                    <a:pt x="21" y="26"/>
                    <a:pt x="21" y="26"/>
                  </a:cubicBezTo>
                  <a:cubicBezTo>
                    <a:pt x="22" y="26"/>
                    <a:pt x="23" y="25"/>
                    <a:pt x="25" y="24"/>
                  </a:cubicBezTo>
                  <a:cubicBezTo>
                    <a:pt x="25" y="6"/>
                    <a:pt x="25" y="6"/>
                    <a:pt x="25" y="6"/>
                  </a:cubicBezTo>
                  <a:lnTo>
                    <a:pt x="28" y="6"/>
                  </a:lnTo>
                  <a:close/>
                  <a:moveTo>
                    <a:pt x="40" y="29"/>
                  </a:moveTo>
                  <a:cubicBezTo>
                    <a:pt x="40" y="3"/>
                    <a:pt x="40" y="3"/>
                    <a:pt x="40" y="3"/>
                  </a:cubicBezTo>
                  <a:cubicBezTo>
                    <a:pt x="34" y="3"/>
                    <a:pt x="34" y="3"/>
                    <a:pt x="34" y="3"/>
                  </a:cubicBezTo>
                  <a:cubicBezTo>
                    <a:pt x="34" y="42"/>
                    <a:pt x="34" y="42"/>
                    <a:pt x="34" y="42"/>
                  </a:cubicBezTo>
                  <a:cubicBezTo>
                    <a:pt x="32" y="42"/>
                    <a:pt x="32" y="42"/>
                    <a:pt x="32" y="42"/>
                  </a:cubicBezTo>
                  <a:cubicBezTo>
                    <a:pt x="32" y="1"/>
                    <a:pt x="32" y="1"/>
                    <a:pt x="32" y="1"/>
                  </a:cubicBezTo>
                  <a:cubicBezTo>
                    <a:pt x="42" y="1"/>
                    <a:pt x="42" y="1"/>
                    <a:pt x="42" y="1"/>
                  </a:cubicBezTo>
                  <a:cubicBezTo>
                    <a:pt x="42" y="29"/>
                    <a:pt x="42" y="29"/>
                    <a:pt x="42" y="29"/>
                  </a:cubicBezTo>
                  <a:cubicBezTo>
                    <a:pt x="42" y="32"/>
                    <a:pt x="41" y="34"/>
                    <a:pt x="38" y="33"/>
                  </a:cubicBezTo>
                  <a:cubicBezTo>
                    <a:pt x="36" y="33"/>
                    <a:pt x="36" y="33"/>
                    <a:pt x="36" y="33"/>
                  </a:cubicBezTo>
                  <a:cubicBezTo>
                    <a:pt x="36" y="32"/>
                    <a:pt x="36" y="32"/>
                    <a:pt x="36" y="32"/>
                  </a:cubicBezTo>
                  <a:cubicBezTo>
                    <a:pt x="37" y="32"/>
                    <a:pt x="37" y="32"/>
                    <a:pt x="37" y="32"/>
                  </a:cubicBezTo>
                  <a:cubicBezTo>
                    <a:pt x="39" y="32"/>
                    <a:pt x="40" y="31"/>
                    <a:pt x="40" y="29"/>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253" name="组合 252"/>
          <p:cNvGrpSpPr/>
          <p:nvPr/>
        </p:nvGrpSpPr>
        <p:grpSpPr>
          <a:xfrm>
            <a:off x="4610583" y="990677"/>
            <a:ext cx="2993127" cy="928282"/>
            <a:chOff x="4610583" y="990677"/>
            <a:chExt cx="2993127" cy="928282"/>
          </a:xfrm>
        </p:grpSpPr>
        <p:sp>
          <p:nvSpPr>
            <p:cNvPr id="254" name="矩形 253"/>
            <p:cNvSpPr/>
            <p:nvPr/>
          </p:nvSpPr>
          <p:spPr>
            <a:xfrm>
              <a:off x="5739173" y="1848621"/>
              <a:ext cx="689317" cy="70338"/>
            </a:xfrm>
            <a:prstGeom prst="rect">
              <a:avLst/>
            </a:prstGeom>
            <a:solidFill>
              <a:srgbClr val="FC62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5" name="Text Box 3"/>
            <p:cNvSpPr txBox="1">
              <a:spLocks noChangeArrowheads="1"/>
            </p:cNvSpPr>
            <p:nvPr/>
          </p:nvSpPr>
          <p:spPr bwMode="auto">
            <a:xfrm>
              <a:off x="5315187" y="990677"/>
              <a:ext cx="162266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gn="ctr">
                <a:lnSpc>
                  <a:spcPct val="90000"/>
                </a:lnSpc>
                <a:buFont typeface="Arial" panose="020B0604020202020204" pitchFamily="34" charset="0"/>
                <a:buNone/>
              </a:pPr>
              <a:r>
                <a:rPr lang="zh-CN" altLang="en-US" sz="2400" dirty="0" smtClean="0">
                  <a:solidFill>
                    <a:srgbClr val="FC621E"/>
                  </a:solidFill>
                  <a:latin typeface="方正兰亭粗黑简体" panose="02000000000000000000" pitchFamily="2" charset="-122"/>
                  <a:ea typeface="方正兰亭粗黑简体" panose="02000000000000000000" pitchFamily="2" charset="-122"/>
                </a:rPr>
                <a:t>赠送图标</a:t>
              </a:r>
              <a:r>
                <a:rPr lang="en-US" altLang="zh-CN" sz="2400" dirty="0" smtClean="0">
                  <a:solidFill>
                    <a:srgbClr val="FC621E"/>
                  </a:solidFill>
                  <a:latin typeface="方正兰亭粗黑简体" panose="02000000000000000000" pitchFamily="2" charset="-122"/>
                  <a:ea typeface="方正兰亭粗黑简体" panose="02000000000000000000" pitchFamily="2" charset="-122"/>
                </a:rPr>
                <a:t>6</a:t>
              </a:r>
              <a:endParaRPr lang="zh-CN" altLang="en-US" sz="2400" dirty="0">
                <a:solidFill>
                  <a:srgbClr val="FC621E"/>
                </a:solidFill>
                <a:latin typeface="方正兰亭粗黑简体" panose="02000000000000000000" pitchFamily="2" charset="-122"/>
                <a:ea typeface="方正兰亭粗黑简体" panose="02000000000000000000" pitchFamily="2" charset="-122"/>
              </a:endParaRPr>
            </a:p>
          </p:txBody>
        </p:sp>
        <p:sp>
          <p:nvSpPr>
            <p:cNvPr id="256" name="矩形 255"/>
            <p:cNvSpPr/>
            <p:nvPr/>
          </p:nvSpPr>
          <p:spPr>
            <a:xfrm>
              <a:off x="4610583" y="1359825"/>
              <a:ext cx="2993127" cy="369332"/>
            </a:xfrm>
            <a:prstGeom prst="rect">
              <a:avLst/>
            </a:prstGeom>
          </p:spPr>
          <p:txBody>
            <a:bodyPr wrap="none">
              <a:spAutoFit/>
            </a:bodyPr>
            <a:lstStyle/>
            <a:p>
              <a:pPr fontAlgn="base"/>
              <a:r>
                <a:rPr lang="en-US" altLang="zh-CN" dirty="0">
                  <a:solidFill>
                    <a:srgbClr val="888888"/>
                  </a:solidFill>
                  <a:latin typeface="微软雅黑" panose="020B0503020204020204" pitchFamily="34" charset="-122"/>
                  <a:ea typeface="微软雅黑" panose="020B0503020204020204" pitchFamily="34" charset="-122"/>
                </a:rPr>
                <a:t>12</a:t>
              </a:r>
              <a:r>
                <a:rPr lang="zh-CN" altLang="en-US" dirty="0">
                  <a:solidFill>
                    <a:srgbClr val="888888"/>
                  </a:solidFill>
                  <a:latin typeface="微软雅黑" panose="020B0503020204020204" pitchFamily="34" charset="-122"/>
                  <a:ea typeface="微软雅黑" panose="020B0503020204020204" pitchFamily="34" charset="-122"/>
                </a:rPr>
                <a:t>款国内常见</a:t>
              </a:r>
              <a:r>
                <a:rPr lang="zh-CN" altLang="en-US" b="1" dirty="0">
                  <a:solidFill>
                    <a:srgbClr val="888888"/>
                  </a:solidFill>
                  <a:latin typeface="微软雅黑" panose="020B0503020204020204" pitchFamily="34" charset="-122"/>
                  <a:ea typeface="微软雅黑" panose="020B0503020204020204" pitchFamily="34" charset="-122"/>
                </a:rPr>
                <a:t>社交网站</a:t>
              </a:r>
              <a:r>
                <a:rPr lang="zh-CN" altLang="en-US" dirty="0">
                  <a:solidFill>
                    <a:srgbClr val="888888"/>
                  </a:solidFill>
                  <a:latin typeface="微软雅黑" panose="020B0503020204020204" pitchFamily="34" charset="-122"/>
                  <a:ea typeface="微软雅黑" panose="020B0503020204020204" pitchFamily="34" charset="-122"/>
                </a:rPr>
                <a:t>图标</a:t>
              </a:r>
              <a:endParaRPr lang="zh-CN" altLang="en-US" dirty="0">
                <a:solidFill>
                  <a:srgbClr val="888888"/>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Freeform 109"/>
          <p:cNvSpPr>
            <a:spLocks noEditPoints="1"/>
          </p:cNvSpPr>
          <p:nvPr/>
        </p:nvSpPr>
        <p:spPr bwMode="auto">
          <a:xfrm>
            <a:off x="6321570" y="4330024"/>
            <a:ext cx="623572" cy="608494"/>
          </a:xfrm>
          <a:custGeom>
            <a:avLst/>
            <a:gdLst>
              <a:gd name="T0" fmla="*/ 210 w 245"/>
              <a:gd name="T1" fmla="*/ 122 h 239"/>
              <a:gd name="T2" fmla="*/ 106 w 245"/>
              <a:gd name="T3" fmla="*/ 166 h 239"/>
              <a:gd name="T4" fmla="*/ 210 w 245"/>
              <a:gd name="T5" fmla="*/ 219 h 239"/>
              <a:gd name="T6" fmla="*/ 0 w 245"/>
              <a:gd name="T7" fmla="*/ 79 h 239"/>
              <a:gd name="T8" fmla="*/ 81 w 245"/>
              <a:gd name="T9" fmla="*/ 41 h 239"/>
              <a:gd name="T10" fmla="*/ 25 w 245"/>
              <a:gd name="T11" fmla="*/ 220 h 239"/>
              <a:gd name="T12" fmla="*/ 41 w 245"/>
              <a:gd name="T13" fmla="*/ 226 h 239"/>
              <a:gd name="T14" fmla="*/ 25 w 245"/>
              <a:gd name="T15" fmla="*/ 220 h 239"/>
              <a:gd name="T16" fmla="*/ 157 w 245"/>
              <a:gd name="T17" fmla="*/ 155 h 239"/>
              <a:gd name="T18" fmla="*/ 22 w 245"/>
              <a:gd name="T19" fmla="*/ 98 h 239"/>
              <a:gd name="T20" fmla="*/ 44 w 245"/>
              <a:gd name="T21" fmla="*/ 98 h 239"/>
              <a:gd name="T22" fmla="*/ 173 w 245"/>
              <a:gd name="T23" fmla="*/ 98 h 239"/>
              <a:gd name="T24" fmla="*/ 195 w 245"/>
              <a:gd name="T25" fmla="*/ 98 h 239"/>
              <a:gd name="T26" fmla="*/ 146 w 245"/>
              <a:gd name="T27" fmla="*/ 96 h 239"/>
              <a:gd name="T28" fmla="*/ 162 w 245"/>
              <a:gd name="T29" fmla="*/ 101 h 239"/>
              <a:gd name="T30" fmla="*/ 146 w 245"/>
              <a:gd name="T31" fmla="*/ 96 h 239"/>
              <a:gd name="T32" fmla="*/ 117 w 245"/>
              <a:gd name="T33" fmla="*/ 101 h 239"/>
              <a:gd name="T34" fmla="*/ 133 w 245"/>
              <a:gd name="T35" fmla="*/ 96 h 239"/>
              <a:gd name="T36" fmla="*/ 84 w 245"/>
              <a:gd name="T37" fmla="*/ 98 h 239"/>
              <a:gd name="T38" fmla="*/ 106 w 245"/>
              <a:gd name="T39" fmla="*/ 98 h 239"/>
              <a:gd name="T40" fmla="*/ 52 w 245"/>
              <a:gd name="T41" fmla="*/ 98 h 239"/>
              <a:gd name="T42" fmla="*/ 74 w 245"/>
              <a:gd name="T43" fmla="*/ 98 h 239"/>
              <a:gd name="T44" fmla="*/ 20 w 245"/>
              <a:gd name="T45" fmla="*/ 109 h 239"/>
              <a:gd name="T46" fmla="*/ 15 w 245"/>
              <a:gd name="T47" fmla="*/ 125 h 239"/>
              <a:gd name="T48" fmla="*/ 20 w 245"/>
              <a:gd name="T49" fmla="*/ 109 h 239"/>
              <a:gd name="T50" fmla="*/ 18 w 245"/>
              <a:gd name="T51" fmla="*/ 198 h 239"/>
              <a:gd name="T52" fmla="*/ 18 w 245"/>
              <a:gd name="T53" fmla="*/ 220 h 239"/>
              <a:gd name="T54" fmla="*/ 20 w 245"/>
              <a:gd name="T55" fmla="*/ 171 h 239"/>
              <a:gd name="T56" fmla="*/ 15 w 245"/>
              <a:gd name="T57" fmla="*/ 187 h 239"/>
              <a:gd name="T58" fmla="*/ 20 w 245"/>
              <a:gd name="T59" fmla="*/ 171 h 239"/>
              <a:gd name="T60" fmla="*/ 15 w 245"/>
              <a:gd name="T61" fmla="*/ 139 h 239"/>
              <a:gd name="T62" fmla="*/ 20 w 245"/>
              <a:gd name="T63" fmla="*/ 155 h 239"/>
              <a:gd name="T64" fmla="*/ 173 w 245"/>
              <a:gd name="T65" fmla="*/ 223 h 239"/>
              <a:gd name="T66" fmla="*/ 195 w 245"/>
              <a:gd name="T67" fmla="*/ 223 h 239"/>
              <a:gd name="T68" fmla="*/ 143 w 245"/>
              <a:gd name="T69" fmla="*/ 223 h 239"/>
              <a:gd name="T70" fmla="*/ 165 w 245"/>
              <a:gd name="T71" fmla="*/ 223 h 239"/>
              <a:gd name="T72" fmla="*/ 117 w 245"/>
              <a:gd name="T73" fmla="*/ 220 h 239"/>
              <a:gd name="T74" fmla="*/ 133 w 245"/>
              <a:gd name="T75" fmla="*/ 226 h 239"/>
              <a:gd name="T76" fmla="*/ 117 w 245"/>
              <a:gd name="T77" fmla="*/ 220 h 239"/>
              <a:gd name="T78" fmla="*/ 87 w 245"/>
              <a:gd name="T79" fmla="*/ 226 h 239"/>
              <a:gd name="T80" fmla="*/ 103 w 245"/>
              <a:gd name="T81" fmla="*/ 220 h 239"/>
              <a:gd name="T82" fmla="*/ 52 w 245"/>
              <a:gd name="T83" fmla="*/ 223 h 239"/>
              <a:gd name="T84" fmla="*/ 74 w 245"/>
              <a:gd name="T85" fmla="*/ 223 h 239"/>
              <a:gd name="T86" fmla="*/ 58 w 245"/>
              <a:gd name="T87" fmla="*/ 72 h 239"/>
              <a:gd name="T88" fmla="*/ 217 w 245"/>
              <a:gd name="T89" fmla="*/ 125 h 239"/>
              <a:gd name="T90" fmla="*/ 190 w 245"/>
              <a:gd name="T91" fmla="*/ 3 h 239"/>
              <a:gd name="T92" fmla="*/ 128 w 245"/>
              <a:gd name="T93" fmla="*/ 131 h 239"/>
              <a:gd name="T94" fmla="*/ 119 w 245"/>
              <a:gd name="T95" fmla="*/ 175 h 239"/>
              <a:gd name="T96" fmla="*/ 216 w 245"/>
              <a:gd name="T97" fmla="*/ 1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5" h="239">
                <a:moveTo>
                  <a:pt x="25" y="78"/>
                </a:moveTo>
                <a:cubicBezTo>
                  <a:pt x="190" y="78"/>
                  <a:pt x="190" y="78"/>
                  <a:pt x="190" y="78"/>
                </a:cubicBezTo>
                <a:cubicBezTo>
                  <a:pt x="201" y="78"/>
                  <a:pt x="210" y="87"/>
                  <a:pt x="210" y="98"/>
                </a:cubicBezTo>
                <a:cubicBezTo>
                  <a:pt x="210" y="122"/>
                  <a:pt x="210" y="122"/>
                  <a:pt x="210" y="122"/>
                </a:cubicBezTo>
                <a:cubicBezTo>
                  <a:pt x="128" y="122"/>
                  <a:pt x="128" y="122"/>
                  <a:pt x="128" y="122"/>
                </a:cubicBezTo>
                <a:cubicBezTo>
                  <a:pt x="122" y="122"/>
                  <a:pt x="116" y="124"/>
                  <a:pt x="113" y="128"/>
                </a:cubicBezTo>
                <a:cubicBezTo>
                  <a:pt x="109" y="132"/>
                  <a:pt x="106" y="137"/>
                  <a:pt x="106" y="143"/>
                </a:cubicBezTo>
                <a:cubicBezTo>
                  <a:pt x="106" y="166"/>
                  <a:pt x="106" y="166"/>
                  <a:pt x="106" y="166"/>
                </a:cubicBezTo>
                <a:cubicBezTo>
                  <a:pt x="106" y="172"/>
                  <a:pt x="109" y="177"/>
                  <a:pt x="113" y="181"/>
                </a:cubicBezTo>
                <a:cubicBezTo>
                  <a:pt x="116" y="185"/>
                  <a:pt x="122" y="188"/>
                  <a:pt x="128" y="188"/>
                </a:cubicBezTo>
                <a:cubicBezTo>
                  <a:pt x="210" y="188"/>
                  <a:pt x="210" y="188"/>
                  <a:pt x="210" y="188"/>
                </a:cubicBezTo>
                <a:cubicBezTo>
                  <a:pt x="210" y="219"/>
                  <a:pt x="210" y="219"/>
                  <a:pt x="210" y="219"/>
                </a:cubicBezTo>
                <a:cubicBezTo>
                  <a:pt x="210" y="230"/>
                  <a:pt x="201" y="239"/>
                  <a:pt x="190" y="239"/>
                </a:cubicBezTo>
                <a:cubicBezTo>
                  <a:pt x="25" y="239"/>
                  <a:pt x="25" y="239"/>
                  <a:pt x="25" y="239"/>
                </a:cubicBezTo>
                <a:cubicBezTo>
                  <a:pt x="11" y="239"/>
                  <a:pt x="1" y="234"/>
                  <a:pt x="0" y="219"/>
                </a:cubicBezTo>
                <a:cubicBezTo>
                  <a:pt x="0" y="79"/>
                  <a:pt x="0" y="79"/>
                  <a:pt x="0" y="79"/>
                </a:cubicBezTo>
                <a:cubicBezTo>
                  <a:pt x="0" y="60"/>
                  <a:pt x="7" y="44"/>
                  <a:pt x="21" y="42"/>
                </a:cubicBezTo>
                <a:cubicBezTo>
                  <a:pt x="22" y="41"/>
                  <a:pt x="22" y="41"/>
                  <a:pt x="22" y="41"/>
                </a:cubicBezTo>
                <a:cubicBezTo>
                  <a:pt x="23" y="41"/>
                  <a:pt x="23" y="41"/>
                  <a:pt x="23" y="41"/>
                </a:cubicBezTo>
                <a:cubicBezTo>
                  <a:pt x="81" y="41"/>
                  <a:pt x="81" y="41"/>
                  <a:pt x="81" y="41"/>
                </a:cubicBezTo>
                <a:cubicBezTo>
                  <a:pt x="39" y="60"/>
                  <a:pt x="39" y="60"/>
                  <a:pt x="39" y="60"/>
                </a:cubicBezTo>
                <a:cubicBezTo>
                  <a:pt x="24" y="60"/>
                  <a:pt x="24" y="60"/>
                  <a:pt x="24" y="60"/>
                </a:cubicBezTo>
                <a:cubicBezTo>
                  <a:pt x="20" y="63"/>
                  <a:pt x="18" y="77"/>
                  <a:pt x="25" y="78"/>
                </a:cubicBezTo>
                <a:close/>
                <a:moveTo>
                  <a:pt x="25" y="220"/>
                </a:moveTo>
                <a:cubicBezTo>
                  <a:pt x="24" y="220"/>
                  <a:pt x="22" y="222"/>
                  <a:pt x="22" y="223"/>
                </a:cubicBezTo>
                <a:cubicBezTo>
                  <a:pt x="22" y="223"/>
                  <a:pt x="22" y="223"/>
                  <a:pt x="22" y="223"/>
                </a:cubicBezTo>
                <a:cubicBezTo>
                  <a:pt x="22" y="225"/>
                  <a:pt x="24" y="226"/>
                  <a:pt x="25" y="226"/>
                </a:cubicBezTo>
                <a:cubicBezTo>
                  <a:pt x="41" y="226"/>
                  <a:pt x="41" y="226"/>
                  <a:pt x="41" y="226"/>
                </a:cubicBezTo>
                <a:cubicBezTo>
                  <a:pt x="43" y="226"/>
                  <a:pt x="44" y="225"/>
                  <a:pt x="44" y="223"/>
                </a:cubicBezTo>
                <a:cubicBezTo>
                  <a:pt x="44" y="223"/>
                  <a:pt x="44" y="223"/>
                  <a:pt x="44" y="223"/>
                </a:cubicBezTo>
                <a:cubicBezTo>
                  <a:pt x="44" y="222"/>
                  <a:pt x="43" y="220"/>
                  <a:pt x="41" y="220"/>
                </a:cubicBezTo>
                <a:cubicBezTo>
                  <a:pt x="25" y="220"/>
                  <a:pt x="25" y="220"/>
                  <a:pt x="25" y="220"/>
                </a:cubicBezTo>
                <a:close/>
                <a:moveTo>
                  <a:pt x="142" y="140"/>
                </a:moveTo>
                <a:cubicBezTo>
                  <a:pt x="134" y="140"/>
                  <a:pt x="128" y="147"/>
                  <a:pt x="128" y="155"/>
                </a:cubicBezTo>
                <a:cubicBezTo>
                  <a:pt x="128" y="163"/>
                  <a:pt x="134" y="169"/>
                  <a:pt x="142" y="169"/>
                </a:cubicBezTo>
                <a:cubicBezTo>
                  <a:pt x="150" y="169"/>
                  <a:pt x="157" y="163"/>
                  <a:pt x="157" y="155"/>
                </a:cubicBezTo>
                <a:cubicBezTo>
                  <a:pt x="157" y="147"/>
                  <a:pt x="150" y="140"/>
                  <a:pt x="142" y="140"/>
                </a:cubicBezTo>
                <a:close/>
                <a:moveTo>
                  <a:pt x="25" y="96"/>
                </a:moveTo>
                <a:cubicBezTo>
                  <a:pt x="24" y="96"/>
                  <a:pt x="22" y="97"/>
                  <a:pt x="22" y="98"/>
                </a:cubicBezTo>
                <a:cubicBezTo>
                  <a:pt x="22" y="98"/>
                  <a:pt x="22" y="98"/>
                  <a:pt x="22" y="98"/>
                </a:cubicBezTo>
                <a:cubicBezTo>
                  <a:pt x="22" y="100"/>
                  <a:pt x="24" y="101"/>
                  <a:pt x="25" y="101"/>
                </a:cubicBezTo>
                <a:cubicBezTo>
                  <a:pt x="41" y="101"/>
                  <a:pt x="41" y="101"/>
                  <a:pt x="41" y="101"/>
                </a:cubicBezTo>
                <a:cubicBezTo>
                  <a:pt x="43" y="101"/>
                  <a:pt x="44" y="100"/>
                  <a:pt x="44" y="98"/>
                </a:cubicBezTo>
                <a:cubicBezTo>
                  <a:pt x="44" y="98"/>
                  <a:pt x="44" y="98"/>
                  <a:pt x="44" y="98"/>
                </a:cubicBezTo>
                <a:cubicBezTo>
                  <a:pt x="44" y="97"/>
                  <a:pt x="43" y="96"/>
                  <a:pt x="41" y="96"/>
                </a:cubicBezTo>
                <a:cubicBezTo>
                  <a:pt x="25" y="96"/>
                  <a:pt x="25" y="96"/>
                  <a:pt x="25" y="96"/>
                </a:cubicBezTo>
                <a:close/>
                <a:moveTo>
                  <a:pt x="175" y="96"/>
                </a:moveTo>
                <a:cubicBezTo>
                  <a:pt x="174" y="96"/>
                  <a:pt x="173" y="97"/>
                  <a:pt x="173" y="98"/>
                </a:cubicBezTo>
                <a:cubicBezTo>
                  <a:pt x="173" y="98"/>
                  <a:pt x="173" y="98"/>
                  <a:pt x="173" y="98"/>
                </a:cubicBezTo>
                <a:cubicBezTo>
                  <a:pt x="173" y="100"/>
                  <a:pt x="174" y="101"/>
                  <a:pt x="175" y="101"/>
                </a:cubicBezTo>
                <a:cubicBezTo>
                  <a:pt x="192" y="101"/>
                  <a:pt x="192" y="101"/>
                  <a:pt x="192" y="101"/>
                </a:cubicBezTo>
                <a:cubicBezTo>
                  <a:pt x="193" y="101"/>
                  <a:pt x="195" y="100"/>
                  <a:pt x="195" y="98"/>
                </a:cubicBezTo>
                <a:cubicBezTo>
                  <a:pt x="195" y="98"/>
                  <a:pt x="195" y="98"/>
                  <a:pt x="195" y="98"/>
                </a:cubicBezTo>
                <a:cubicBezTo>
                  <a:pt x="195" y="97"/>
                  <a:pt x="193" y="96"/>
                  <a:pt x="192" y="96"/>
                </a:cubicBezTo>
                <a:cubicBezTo>
                  <a:pt x="175" y="96"/>
                  <a:pt x="175" y="96"/>
                  <a:pt x="175" y="96"/>
                </a:cubicBezTo>
                <a:close/>
                <a:moveTo>
                  <a:pt x="146" y="96"/>
                </a:moveTo>
                <a:cubicBezTo>
                  <a:pt x="144" y="96"/>
                  <a:pt x="143" y="97"/>
                  <a:pt x="143" y="98"/>
                </a:cubicBezTo>
                <a:cubicBezTo>
                  <a:pt x="143" y="98"/>
                  <a:pt x="143" y="98"/>
                  <a:pt x="143" y="98"/>
                </a:cubicBezTo>
                <a:cubicBezTo>
                  <a:pt x="143" y="100"/>
                  <a:pt x="144" y="101"/>
                  <a:pt x="146" y="101"/>
                </a:cubicBezTo>
                <a:cubicBezTo>
                  <a:pt x="162" y="101"/>
                  <a:pt x="162" y="101"/>
                  <a:pt x="162" y="101"/>
                </a:cubicBezTo>
                <a:cubicBezTo>
                  <a:pt x="163" y="101"/>
                  <a:pt x="165" y="100"/>
                  <a:pt x="165" y="98"/>
                </a:cubicBezTo>
                <a:cubicBezTo>
                  <a:pt x="165" y="98"/>
                  <a:pt x="165" y="98"/>
                  <a:pt x="165" y="98"/>
                </a:cubicBezTo>
                <a:cubicBezTo>
                  <a:pt x="165" y="97"/>
                  <a:pt x="163" y="96"/>
                  <a:pt x="162" y="96"/>
                </a:cubicBezTo>
                <a:cubicBezTo>
                  <a:pt x="146" y="96"/>
                  <a:pt x="146" y="96"/>
                  <a:pt x="146" y="96"/>
                </a:cubicBezTo>
                <a:close/>
                <a:moveTo>
                  <a:pt x="117" y="96"/>
                </a:moveTo>
                <a:cubicBezTo>
                  <a:pt x="115" y="96"/>
                  <a:pt x="114" y="97"/>
                  <a:pt x="114" y="98"/>
                </a:cubicBezTo>
                <a:cubicBezTo>
                  <a:pt x="114" y="98"/>
                  <a:pt x="114" y="98"/>
                  <a:pt x="114" y="98"/>
                </a:cubicBezTo>
                <a:cubicBezTo>
                  <a:pt x="114" y="100"/>
                  <a:pt x="115" y="101"/>
                  <a:pt x="117" y="101"/>
                </a:cubicBezTo>
                <a:cubicBezTo>
                  <a:pt x="133" y="101"/>
                  <a:pt x="133" y="101"/>
                  <a:pt x="133" y="101"/>
                </a:cubicBezTo>
                <a:cubicBezTo>
                  <a:pt x="135" y="101"/>
                  <a:pt x="136" y="100"/>
                  <a:pt x="136" y="98"/>
                </a:cubicBezTo>
                <a:cubicBezTo>
                  <a:pt x="136" y="98"/>
                  <a:pt x="136" y="98"/>
                  <a:pt x="136" y="98"/>
                </a:cubicBezTo>
                <a:cubicBezTo>
                  <a:pt x="136" y="97"/>
                  <a:pt x="135" y="96"/>
                  <a:pt x="133" y="96"/>
                </a:cubicBezTo>
                <a:cubicBezTo>
                  <a:pt x="117" y="96"/>
                  <a:pt x="117" y="96"/>
                  <a:pt x="117" y="96"/>
                </a:cubicBezTo>
                <a:close/>
                <a:moveTo>
                  <a:pt x="87" y="96"/>
                </a:moveTo>
                <a:cubicBezTo>
                  <a:pt x="85" y="96"/>
                  <a:pt x="84" y="97"/>
                  <a:pt x="84" y="98"/>
                </a:cubicBezTo>
                <a:cubicBezTo>
                  <a:pt x="84" y="98"/>
                  <a:pt x="84" y="98"/>
                  <a:pt x="84" y="98"/>
                </a:cubicBezTo>
                <a:cubicBezTo>
                  <a:pt x="84" y="100"/>
                  <a:pt x="85" y="101"/>
                  <a:pt x="87" y="101"/>
                </a:cubicBezTo>
                <a:cubicBezTo>
                  <a:pt x="103" y="101"/>
                  <a:pt x="103" y="101"/>
                  <a:pt x="103" y="101"/>
                </a:cubicBezTo>
                <a:cubicBezTo>
                  <a:pt x="105" y="101"/>
                  <a:pt x="106" y="100"/>
                  <a:pt x="106" y="98"/>
                </a:cubicBezTo>
                <a:cubicBezTo>
                  <a:pt x="106" y="98"/>
                  <a:pt x="106" y="98"/>
                  <a:pt x="106" y="98"/>
                </a:cubicBezTo>
                <a:cubicBezTo>
                  <a:pt x="106" y="97"/>
                  <a:pt x="105" y="96"/>
                  <a:pt x="103" y="96"/>
                </a:cubicBezTo>
                <a:cubicBezTo>
                  <a:pt x="87" y="96"/>
                  <a:pt x="87" y="96"/>
                  <a:pt x="87" y="96"/>
                </a:cubicBezTo>
                <a:close/>
                <a:moveTo>
                  <a:pt x="55" y="96"/>
                </a:moveTo>
                <a:cubicBezTo>
                  <a:pt x="53" y="96"/>
                  <a:pt x="52" y="97"/>
                  <a:pt x="52" y="98"/>
                </a:cubicBezTo>
                <a:cubicBezTo>
                  <a:pt x="52" y="98"/>
                  <a:pt x="52" y="98"/>
                  <a:pt x="52" y="98"/>
                </a:cubicBezTo>
                <a:cubicBezTo>
                  <a:pt x="52" y="100"/>
                  <a:pt x="53" y="101"/>
                  <a:pt x="55" y="101"/>
                </a:cubicBezTo>
                <a:cubicBezTo>
                  <a:pt x="71" y="101"/>
                  <a:pt x="71" y="101"/>
                  <a:pt x="71" y="101"/>
                </a:cubicBezTo>
                <a:cubicBezTo>
                  <a:pt x="73" y="101"/>
                  <a:pt x="74" y="100"/>
                  <a:pt x="74" y="98"/>
                </a:cubicBezTo>
                <a:cubicBezTo>
                  <a:pt x="74" y="98"/>
                  <a:pt x="74" y="98"/>
                  <a:pt x="74" y="98"/>
                </a:cubicBezTo>
                <a:cubicBezTo>
                  <a:pt x="74" y="97"/>
                  <a:pt x="73" y="96"/>
                  <a:pt x="71" y="96"/>
                </a:cubicBezTo>
                <a:cubicBezTo>
                  <a:pt x="55" y="96"/>
                  <a:pt x="55" y="96"/>
                  <a:pt x="55" y="96"/>
                </a:cubicBezTo>
                <a:close/>
                <a:moveTo>
                  <a:pt x="20" y="109"/>
                </a:moveTo>
                <a:cubicBezTo>
                  <a:pt x="20" y="107"/>
                  <a:pt x="19" y="106"/>
                  <a:pt x="18" y="106"/>
                </a:cubicBezTo>
                <a:cubicBezTo>
                  <a:pt x="18" y="106"/>
                  <a:pt x="18" y="106"/>
                  <a:pt x="18" y="106"/>
                </a:cubicBezTo>
                <a:cubicBezTo>
                  <a:pt x="16" y="106"/>
                  <a:pt x="15" y="107"/>
                  <a:pt x="15" y="109"/>
                </a:cubicBezTo>
                <a:cubicBezTo>
                  <a:pt x="15" y="125"/>
                  <a:pt x="15" y="125"/>
                  <a:pt x="15" y="125"/>
                </a:cubicBezTo>
                <a:cubicBezTo>
                  <a:pt x="15" y="127"/>
                  <a:pt x="16" y="128"/>
                  <a:pt x="18" y="128"/>
                </a:cubicBezTo>
                <a:cubicBezTo>
                  <a:pt x="18" y="128"/>
                  <a:pt x="18" y="128"/>
                  <a:pt x="18" y="128"/>
                </a:cubicBezTo>
                <a:cubicBezTo>
                  <a:pt x="19" y="128"/>
                  <a:pt x="20" y="127"/>
                  <a:pt x="20" y="125"/>
                </a:cubicBezTo>
                <a:cubicBezTo>
                  <a:pt x="20" y="109"/>
                  <a:pt x="20" y="109"/>
                  <a:pt x="20" y="109"/>
                </a:cubicBezTo>
                <a:close/>
                <a:moveTo>
                  <a:pt x="18" y="227"/>
                </a:moveTo>
                <a:cubicBezTo>
                  <a:pt x="30" y="227"/>
                  <a:pt x="5" y="227"/>
                  <a:pt x="18" y="227"/>
                </a:cubicBezTo>
                <a:close/>
                <a:moveTo>
                  <a:pt x="20" y="200"/>
                </a:moveTo>
                <a:cubicBezTo>
                  <a:pt x="20" y="199"/>
                  <a:pt x="19" y="198"/>
                  <a:pt x="18" y="198"/>
                </a:cubicBezTo>
                <a:cubicBezTo>
                  <a:pt x="18" y="198"/>
                  <a:pt x="18" y="198"/>
                  <a:pt x="18" y="198"/>
                </a:cubicBezTo>
                <a:cubicBezTo>
                  <a:pt x="16" y="198"/>
                  <a:pt x="15" y="199"/>
                  <a:pt x="15" y="200"/>
                </a:cubicBezTo>
                <a:cubicBezTo>
                  <a:pt x="15" y="217"/>
                  <a:pt x="15" y="217"/>
                  <a:pt x="15" y="217"/>
                </a:cubicBezTo>
                <a:cubicBezTo>
                  <a:pt x="15" y="218"/>
                  <a:pt x="16" y="220"/>
                  <a:pt x="18" y="220"/>
                </a:cubicBezTo>
                <a:cubicBezTo>
                  <a:pt x="18" y="220"/>
                  <a:pt x="18" y="220"/>
                  <a:pt x="18" y="220"/>
                </a:cubicBezTo>
                <a:cubicBezTo>
                  <a:pt x="19" y="220"/>
                  <a:pt x="20" y="218"/>
                  <a:pt x="20" y="217"/>
                </a:cubicBezTo>
                <a:cubicBezTo>
                  <a:pt x="20" y="200"/>
                  <a:pt x="20" y="200"/>
                  <a:pt x="20" y="200"/>
                </a:cubicBezTo>
                <a:close/>
                <a:moveTo>
                  <a:pt x="20" y="171"/>
                </a:moveTo>
                <a:cubicBezTo>
                  <a:pt x="20" y="169"/>
                  <a:pt x="19" y="168"/>
                  <a:pt x="18" y="168"/>
                </a:cubicBezTo>
                <a:cubicBezTo>
                  <a:pt x="18" y="168"/>
                  <a:pt x="18" y="168"/>
                  <a:pt x="18" y="168"/>
                </a:cubicBezTo>
                <a:cubicBezTo>
                  <a:pt x="16" y="168"/>
                  <a:pt x="15" y="169"/>
                  <a:pt x="15" y="171"/>
                </a:cubicBezTo>
                <a:cubicBezTo>
                  <a:pt x="15" y="187"/>
                  <a:pt x="15" y="187"/>
                  <a:pt x="15" y="187"/>
                </a:cubicBezTo>
                <a:cubicBezTo>
                  <a:pt x="15" y="188"/>
                  <a:pt x="16" y="190"/>
                  <a:pt x="18" y="190"/>
                </a:cubicBezTo>
                <a:cubicBezTo>
                  <a:pt x="18" y="190"/>
                  <a:pt x="18" y="190"/>
                  <a:pt x="18" y="190"/>
                </a:cubicBezTo>
                <a:cubicBezTo>
                  <a:pt x="19" y="190"/>
                  <a:pt x="20" y="188"/>
                  <a:pt x="20" y="187"/>
                </a:cubicBezTo>
                <a:cubicBezTo>
                  <a:pt x="20" y="171"/>
                  <a:pt x="20" y="171"/>
                  <a:pt x="20" y="171"/>
                </a:cubicBezTo>
                <a:close/>
                <a:moveTo>
                  <a:pt x="20" y="139"/>
                </a:moveTo>
                <a:cubicBezTo>
                  <a:pt x="20" y="137"/>
                  <a:pt x="19" y="136"/>
                  <a:pt x="18" y="136"/>
                </a:cubicBezTo>
                <a:cubicBezTo>
                  <a:pt x="18" y="136"/>
                  <a:pt x="18" y="136"/>
                  <a:pt x="18" y="136"/>
                </a:cubicBezTo>
                <a:cubicBezTo>
                  <a:pt x="16" y="136"/>
                  <a:pt x="15" y="137"/>
                  <a:pt x="15" y="139"/>
                </a:cubicBezTo>
                <a:cubicBezTo>
                  <a:pt x="15" y="155"/>
                  <a:pt x="15" y="155"/>
                  <a:pt x="15" y="155"/>
                </a:cubicBezTo>
                <a:cubicBezTo>
                  <a:pt x="15" y="157"/>
                  <a:pt x="16" y="158"/>
                  <a:pt x="18" y="158"/>
                </a:cubicBezTo>
                <a:cubicBezTo>
                  <a:pt x="18" y="158"/>
                  <a:pt x="18" y="158"/>
                  <a:pt x="18" y="158"/>
                </a:cubicBezTo>
                <a:cubicBezTo>
                  <a:pt x="19" y="158"/>
                  <a:pt x="20" y="157"/>
                  <a:pt x="20" y="155"/>
                </a:cubicBezTo>
                <a:cubicBezTo>
                  <a:pt x="20" y="139"/>
                  <a:pt x="20" y="139"/>
                  <a:pt x="20" y="139"/>
                </a:cubicBezTo>
                <a:close/>
                <a:moveTo>
                  <a:pt x="175" y="220"/>
                </a:moveTo>
                <a:cubicBezTo>
                  <a:pt x="174" y="220"/>
                  <a:pt x="173" y="222"/>
                  <a:pt x="173" y="223"/>
                </a:cubicBezTo>
                <a:cubicBezTo>
                  <a:pt x="173" y="223"/>
                  <a:pt x="173" y="223"/>
                  <a:pt x="173" y="223"/>
                </a:cubicBezTo>
                <a:cubicBezTo>
                  <a:pt x="173" y="225"/>
                  <a:pt x="174" y="226"/>
                  <a:pt x="175" y="226"/>
                </a:cubicBezTo>
                <a:cubicBezTo>
                  <a:pt x="192" y="226"/>
                  <a:pt x="192" y="226"/>
                  <a:pt x="192" y="226"/>
                </a:cubicBezTo>
                <a:cubicBezTo>
                  <a:pt x="193" y="226"/>
                  <a:pt x="195" y="225"/>
                  <a:pt x="195" y="223"/>
                </a:cubicBezTo>
                <a:cubicBezTo>
                  <a:pt x="195" y="223"/>
                  <a:pt x="195" y="223"/>
                  <a:pt x="195" y="223"/>
                </a:cubicBezTo>
                <a:cubicBezTo>
                  <a:pt x="195" y="222"/>
                  <a:pt x="193" y="220"/>
                  <a:pt x="192" y="220"/>
                </a:cubicBezTo>
                <a:cubicBezTo>
                  <a:pt x="175" y="220"/>
                  <a:pt x="175" y="220"/>
                  <a:pt x="175" y="220"/>
                </a:cubicBezTo>
                <a:close/>
                <a:moveTo>
                  <a:pt x="146" y="220"/>
                </a:moveTo>
                <a:cubicBezTo>
                  <a:pt x="144" y="220"/>
                  <a:pt x="143" y="222"/>
                  <a:pt x="143" y="223"/>
                </a:cubicBezTo>
                <a:cubicBezTo>
                  <a:pt x="143" y="223"/>
                  <a:pt x="143" y="223"/>
                  <a:pt x="143" y="223"/>
                </a:cubicBezTo>
                <a:cubicBezTo>
                  <a:pt x="143" y="225"/>
                  <a:pt x="144" y="226"/>
                  <a:pt x="146" y="226"/>
                </a:cubicBezTo>
                <a:cubicBezTo>
                  <a:pt x="162" y="226"/>
                  <a:pt x="162" y="226"/>
                  <a:pt x="162" y="226"/>
                </a:cubicBezTo>
                <a:cubicBezTo>
                  <a:pt x="163" y="226"/>
                  <a:pt x="165" y="225"/>
                  <a:pt x="165" y="223"/>
                </a:cubicBezTo>
                <a:cubicBezTo>
                  <a:pt x="165" y="223"/>
                  <a:pt x="165" y="223"/>
                  <a:pt x="165" y="223"/>
                </a:cubicBezTo>
                <a:cubicBezTo>
                  <a:pt x="165" y="222"/>
                  <a:pt x="163" y="220"/>
                  <a:pt x="162" y="220"/>
                </a:cubicBezTo>
                <a:cubicBezTo>
                  <a:pt x="146" y="220"/>
                  <a:pt x="146" y="220"/>
                  <a:pt x="146" y="220"/>
                </a:cubicBezTo>
                <a:close/>
                <a:moveTo>
                  <a:pt x="117" y="220"/>
                </a:moveTo>
                <a:cubicBezTo>
                  <a:pt x="115" y="220"/>
                  <a:pt x="114" y="222"/>
                  <a:pt x="114" y="223"/>
                </a:cubicBezTo>
                <a:cubicBezTo>
                  <a:pt x="114" y="223"/>
                  <a:pt x="114" y="223"/>
                  <a:pt x="114" y="223"/>
                </a:cubicBezTo>
                <a:cubicBezTo>
                  <a:pt x="114" y="225"/>
                  <a:pt x="115" y="226"/>
                  <a:pt x="117" y="226"/>
                </a:cubicBezTo>
                <a:cubicBezTo>
                  <a:pt x="133" y="226"/>
                  <a:pt x="133" y="226"/>
                  <a:pt x="133" y="226"/>
                </a:cubicBezTo>
                <a:cubicBezTo>
                  <a:pt x="135" y="226"/>
                  <a:pt x="136" y="225"/>
                  <a:pt x="136" y="223"/>
                </a:cubicBezTo>
                <a:cubicBezTo>
                  <a:pt x="136" y="223"/>
                  <a:pt x="136" y="223"/>
                  <a:pt x="136" y="223"/>
                </a:cubicBezTo>
                <a:cubicBezTo>
                  <a:pt x="136" y="222"/>
                  <a:pt x="135" y="220"/>
                  <a:pt x="133" y="220"/>
                </a:cubicBezTo>
                <a:cubicBezTo>
                  <a:pt x="117" y="220"/>
                  <a:pt x="117" y="220"/>
                  <a:pt x="117" y="220"/>
                </a:cubicBezTo>
                <a:close/>
                <a:moveTo>
                  <a:pt x="87" y="220"/>
                </a:moveTo>
                <a:cubicBezTo>
                  <a:pt x="85" y="220"/>
                  <a:pt x="84" y="222"/>
                  <a:pt x="84" y="223"/>
                </a:cubicBezTo>
                <a:cubicBezTo>
                  <a:pt x="84" y="223"/>
                  <a:pt x="84" y="223"/>
                  <a:pt x="84" y="223"/>
                </a:cubicBezTo>
                <a:cubicBezTo>
                  <a:pt x="84" y="225"/>
                  <a:pt x="85" y="226"/>
                  <a:pt x="87" y="226"/>
                </a:cubicBezTo>
                <a:cubicBezTo>
                  <a:pt x="103" y="226"/>
                  <a:pt x="103" y="226"/>
                  <a:pt x="103" y="226"/>
                </a:cubicBezTo>
                <a:cubicBezTo>
                  <a:pt x="105" y="226"/>
                  <a:pt x="106" y="225"/>
                  <a:pt x="106" y="223"/>
                </a:cubicBezTo>
                <a:cubicBezTo>
                  <a:pt x="106" y="223"/>
                  <a:pt x="106" y="223"/>
                  <a:pt x="106" y="223"/>
                </a:cubicBezTo>
                <a:cubicBezTo>
                  <a:pt x="106" y="222"/>
                  <a:pt x="105" y="220"/>
                  <a:pt x="103" y="220"/>
                </a:cubicBezTo>
                <a:cubicBezTo>
                  <a:pt x="87" y="220"/>
                  <a:pt x="87" y="220"/>
                  <a:pt x="87" y="220"/>
                </a:cubicBezTo>
                <a:close/>
                <a:moveTo>
                  <a:pt x="55" y="220"/>
                </a:moveTo>
                <a:cubicBezTo>
                  <a:pt x="53" y="220"/>
                  <a:pt x="52" y="222"/>
                  <a:pt x="52" y="223"/>
                </a:cubicBezTo>
                <a:cubicBezTo>
                  <a:pt x="52" y="223"/>
                  <a:pt x="52" y="223"/>
                  <a:pt x="52" y="223"/>
                </a:cubicBezTo>
                <a:cubicBezTo>
                  <a:pt x="52" y="225"/>
                  <a:pt x="53" y="226"/>
                  <a:pt x="55" y="226"/>
                </a:cubicBezTo>
                <a:cubicBezTo>
                  <a:pt x="71" y="226"/>
                  <a:pt x="71" y="226"/>
                  <a:pt x="71" y="226"/>
                </a:cubicBezTo>
                <a:cubicBezTo>
                  <a:pt x="73" y="226"/>
                  <a:pt x="74" y="225"/>
                  <a:pt x="74" y="223"/>
                </a:cubicBezTo>
                <a:cubicBezTo>
                  <a:pt x="74" y="223"/>
                  <a:pt x="74" y="223"/>
                  <a:pt x="74" y="223"/>
                </a:cubicBezTo>
                <a:cubicBezTo>
                  <a:pt x="74" y="222"/>
                  <a:pt x="73" y="220"/>
                  <a:pt x="71" y="220"/>
                </a:cubicBezTo>
                <a:cubicBezTo>
                  <a:pt x="55" y="220"/>
                  <a:pt x="55" y="220"/>
                  <a:pt x="55" y="220"/>
                </a:cubicBezTo>
                <a:close/>
                <a:moveTo>
                  <a:pt x="25" y="71"/>
                </a:moveTo>
                <a:cubicBezTo>
                  <a:pt x="58" y="72"/>
                  <a:pt x="58" y="72"/>
                  <a:pt x="58" y="72"/>
                </a:cubicBezTo>
                <a:cubicBezTo>
                  <a:pt x="189" y="18"/>
                  <a:pt x="189" y="18"/>
                  <a:pt x="189" y="18"/>
                </a:cubicBezTo>
                <a:cubicBezTo>
                  <a:pt x="227" y="103"/>
                  <a:pt x="227" y="103"/>
                  <a:pt x="227" y="103"/>
                </a:cubicBezTo>
                <a:cubicBezTo>
                  <a:pt x="217" y="109"/>
                  <a:pt x="217" y="109"/>
                  <a:pt x="217" y="109"/>
                </a:cubicBezTo>
                <a:cubicBezTo>
                  <a:pt x="217" y="125"/>
                  <a:pt x="217" y="125"/>
                  <a:pt x="217" y="125"/>
                </a:cubicBezTo>
                <a:cubicBezTo>
                  <a:pt x="245" y="109"/>
                  <a:pt x="245" y="109"/>
                  <a:pt x="245" y="109"/>
                </a:cubicBezTo>
                <a:cubicBezTo>
                  <a:pt x="199" y="7"/>
                  <a:pt x="199" y="7"/>
                  <a:pt x="199" y="7"/>
                </a:cubicBezTo>
                <a:cubicBezTo>
                  <a:pt x="196" y="0"/>
                  <a:pt x="196" y="0"/>
                  <a:pt x="196" y="0"/>
                </a:cubicBezTo>
                <a:cubicBezTo>
                  <a:pt x="190" y="3"/>
                  <a:pt x="190" y="3"/>
                  <a:pt x="190" y="3"/>
                </a:cubicBezTo>
                <a:cubicBezTo>
                  <a:pt x="25" y="71"/>
                  <a:pt x="25" y="71"/>
                  <a:pt x="25" y="71"/>
                </a:cubicBezTo>
                <a:close/>
                <a:moveTo>
                  <a:pt x="216" y="131"/>
                </a:moveTo>
                <a:cubicBezTo>
                  <a:pt x="210" y="131"/>
                  <a:pt x="210" y="131"/>
                  <a:pt x="210" y="131"/>
                </a:cubicBezTo>
                <a:cubicBezTo>
                  <a:pt x="128" y="131"/>
                  <a:pt x="128" y="131"/>
                  <a:pt x="128" y="131"/>
                </a:cubicBezTo>
                <a:cubicBezTo>
                  <a:pt x="124" y="131"/>
                  <a:pt x="121" y="132"/>
                  <a:pt x="119" y="135"/>
                </a:cubicBezTo>
                <a:cubicBezTo>
                  <a:pt x="117" y="137"/>
                  <a:pt x="116" y="140"/>
                  <a:pt x="116" y="143"/>
                </a:cubicBezTo>
                <a:cubicBezTo>
                  <a:pt x="116" y="166"/>
                  <a:pt x="116" y="166"/>
                  <a:pt x="116" y="166"/>
                </a:cubicBezTo>
                <a:cubicBezTo>
                  <a:pt x="116" y="170"/>
                  <a:pt x="117" y="173"/>
                  <a:pt x="119" y="175"/>
                </a:cubicBezTo>
                <a:cubicBezTo>
                  <a:pt x="121" y="177"/>
                  <a:pt x="124" y="178"/>
                  <a:pt x="128" y="178"/>
                </a:cubicBezTo>
                <a:cubicBezTo>
                  <a:pt x="210" y="178"/>
                  <a:pt x="210" y="178"/>
                  <a:pt x="210" y="178"/>
                </a:cubicBezTo>
                <a:cubicBezTo>
                  <a:pt x="216" y="178"/>
                  <a:pt x="216" y="178"/>
                  <a:pt x="216" y="178"/>
                </a:cubicBezTo>
                <a:lnTo>
                  <a:pt x="216" y="131"/>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0" name="Freeform 110"/>
          <p:cNvSpPr>
            <a:spLocks noEditPoints="1"/>
          </p:cNvSpPr>
          <p:nvPr/>
        </p:nvSpPr>
        <p:spPr bwMode="auto">
          <a:xfrm>
            <a:off x="6297877" y="5463007"/>
            <a:ext cx="624649" cy="478179"/>
          </a:xfrm>
          <a:custGeom>
            <a:avLst/>
            <a:gdLst>
              <a:gd name="T0" fmla="*/ 221 w 245"/>
              <a:gd name="T1" fmla="*/ 0 h 188"/>
              <a:gd name="T2" fmla="*/ 245 w 245"/>
              <a:gd name="T3" fmla="*/ 75 h 188"/>
              <a:gd name="T4" fmla="*/ 223 w 245"/>
              <a:gd name="T5" fmla="*/ 177 h 188"/>
              <a:gd name="T6" fmla="*/ 29 w 245"/>
              <a:gd name="T7" fmla="*/ 188 h 188"/>
              <a:gd name="T8" fmla="*/ 48 w 245"/>
              <a:gd name="T9" fmla="*/ 37 h 188"/>
              <a:gd name="T10" fmla="*/ 38 w 245"/>
              <a:gd name="T11" fmla="*/ 31 h 188"/>
              <a:gd name="T12" fmla="*/ 0 w 245"/>
              <a:gd name="T13" fmla="*/ 75 h 188"/>
              <a:gd name="T14" fmla="*/ 23 w 245"/>
              <a:gd name="T15" fmla="*/ 0 h 188"/>
              <a:gd name="T16" fmla="*/ 104 w 245"/>
              <a:gd name="T17" fmla="*/ 64 h 188"/>
              <a:gd name="T18" fmla="*/ 88 w 245"/>
              <a:gd name="T19" fmla="*/ 71 h 188"/>
              <a:gd name="T20" fmla="*/ 79 w 245"/>
              <a:gd name="T21" fmla="*/ 77 h 188"/>
              <a:gd name="T22" fmla="*/ 84 w 245"/>
              <a:gd name="T23" fmla="*/ 84 h 188"/>
              <a:gd name="T24" fmla="*/ 88 w 245"/>
              <a:gd name="T25" fmla="*/ 97 h 188"/>
              <a:gd name="T26" fmla="*/ 113 w 245"/>
              <a:gd name="T27" fmla="*/ 99 h 188"/>
              <a:gd name="T28" fmla="*/ 129 w 245"/>
              <a:gd name="T29" fmla="*/ 84 h 188"/>
              <a:gd name="T30" fmla="*/ 143 w 245"/>
              <a:gd name="T31" fmla="*/ 78 h 188"/>
              <a:gd name="T32" fmla="*/ 149 w 245"/>
              <a:gd name="T33" fmla="*/ 81 h 188"/>
              <a:gd name="T34" fmla="*/ 138 w 245"/>
              <a:gd name="T35" fmla="*/ 84 h 188"/>
              <a:gd name="T36" fmla="*/ 134 w 245"/>
              <a:gd name="T37" fmla="*/ 92 h 188"/>
              <a:gd name="T38" fmla="*/ 138 w 245"/>
              <a:gd name="T39" fmla="*/ 101 h 188"/>
              <a:gd name="T40" fmla="*/ 159 w 245"/>
              <a:gd name="T41" fmla="*/ 90 h 188"/>
              <a:gd name="T42" fmla="*/ 168 w 245"/>
              <a:gd name="T43" fmla="*/ 84 h 188"/>
              <a:gd name="T44" fmla="*/ 159 w 245"/>
              <a:gd name="T45" fmla="*/ 77 h 188"/>
              <a:gd name="T46" fmla="*/ 151 w 245"/>
              <a:gd name="T47" fmla="*/ 66 h 188"/>
              <a:gd name="T48" fmla="*/ 127 w 245"/>
              <a:gd name="T49" fmla="*/ 64 h 188"/>
              <a:gd name="T50" fmla="*/ 114 w 245"/>
              <a:gd name="T51" fmla="*/ 74 h 188"/>
              <a:gd name="T52" fmla="*/ 101 w 245"/>
              <a:gd name="T53" fmla="*/ 84 h 188"/>
              <a:gd name="T54" fmla="*/ 96 w 245"/>
              <a:gd name="T55" fmla="*/ 81 h 188"/>
              <a:gd name="T56" fmla="*/ 104 w 245"/>
              <a:gd name="T57" fmla="*/ 78 h 188"/>
              <a:gd name="T58" fmla="*/ 107 w 245"/>
              <a:gd name="T59" fmla="*/ 71 h 188"/>
              <a:gd name="T60" fmla="*/ 186 w 245"/>
              <a:gd name="T61" fmla="*/ 90 h 188"/>
              <a:gd name="T62" fmla="*/ 57 w 245"/>
              <a:gd name="T63" fmla="*/ 89 h 188"/>
              <a:gd name="T64" fmla="*/ 69 w 245"/>
              <a:gd name="T65" fmla="*/ 149 h 188"/>
              <a:gd name="T66" fmla="*/ 162 w 245"/>
              <a:gd name="T67" fmla="*/ 169 h 188"/>
              <a:gd name="T68" fmla="*/ 197 w 245"/>
              <a:gd name="T69" fmla="*/ 14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5" h="188">
                <a:moveTo>
                  <a:pt x="23" y="0"/>
                </a:moveTo>
                <a:cubicBezTo>
                  <a:pt x="221" y="0"/>
                  <a:pt x="221" y="0"/>
                  <a:pt x="221" y="0"/>
                </a:cubicBezTo>
                <a:cubicBezTo>
                  <a:pt x="234" y="0"/>
                  <a:pt x="245" y="11"/>
                  <a:pt x="245" y="24"/>
                </a:cubicBezTo>
                <a:cubicBezTo>
                  <a:pt x="245" y="75"/>
                  <a:pt x="245" y="75"/>
                  <a:pt x="245" y="75"/>
                </a:cubicBezTo>
                <a:cubicBezTo>
                  <a:pt x="202" y="75"/>
                  <a:pt x="202" y="75"/>
                  <a:pt x="202" y="75"/>
                </a:cubicBezTo>
                <a:cubicBezTo>
                  <a:pt x="223" y="177"/>
                  <a:pt x="223" y="177"/>
                  <a:pt x="223" y="177"/>
                </a:cubicBezTo>
                <a:cubicBezTo>
                  <a:pt x="214" y="188"/>
                  <a:pt x="214" y="188"/>
                  <a:pt x="214" y="188"/>
                </a:cubicBezTo>
                <a:cubicBezTo>
                  <a:pt x="29" y="188"/>
                  <a:pt x="29" y="188"/>
                  <a:pt x="29" y="188"/>
                </a:cubicBezTo>
                <a:cubicBezTo>
                  <a:pt x="20" y="177"/>
                  <a:pt x="20" y="177"/>
                  <a:pt x="20" y="177"/>
                </a:cubicBezTo>
                <a:cubicBezTo>
                  <a:pt x="48" y="37"/>
                  <a:pt x="48" y="37"/>
                  <a:pt x="48" y="37"/>
                </a:cubicBezTo>
                <a:cubicBezTo>
                  <a:pt x="50" y="31"/>
                  <a:pt x="50" y="31"/>
                  <a:pt x="50" y="31"/>
                </a:cubicBezTo>
                <a:cubicBezTo>
                  <a:pt x="38" y="31"/>
                  <a:pt x="38" y="31"/>
                  <a:pt x="38" y="31"/>
                </a:cubicBezTo>
                <a:cubicBezTo>
                  <a:pt x="24" y="75"/>
                  <a:pt x="24" y="75"/>
                  <a:pt x="24" y="75"/>
                </a:cubicBezTo>
                <a:cubicBezTo>
                  <a:pt x="0" y="75"/>
                  <a:pt x="0" y="75"/>
                  <a:pt x="0" y="75"/>
                </a:cubicBezTo>
                <a:cubicBezTo>
                  <a:pt x="0" y="24"/>
                  <a:pt x="0" y="24"/>
                  <a:pt x="0" y="24"/>
                </a:cubicBezTo>
                <a:cubicBezTo>
                  <a:pt x="0" y="11"/>
                  <a:pt x="10" y="0"/>
                  <a:pt x="23" y="0"/>
                </a:cubicBezTo>
                <a:close/>
                <a:moveTo>
                  <a:pt x="108" y="64"/>
                </a:moveTo>
                <a:cubicBezTo>
                  <a:pt x="106" y="64"/>
                  <a:pt x="105" y="64"/>
                  <a:pt x="104" y="64"/>
                </a:cubicBezTo>
                <a:cubicBezTo>
                  <a:pt x="99" y="64"/>
                  <a:pt x="95" y="65"/>
                  <a:pt x="92" y="67"/>
                </a:cubicBezTo>
                <a:cubicBezTo>
                  <a:pt x="90" y="68"/>
                  <a:pt x="89" y="69"/>
                  <a:pt x="88" y="71"/>
                </a:cubicBezTo>
                <a:cubicBezTo>
                  <a:pt x="87" y="73"/>
                  <a:pt x="86" y="75"/>
                  <a:pt x="85" y="77"/>
                </a:cubicBezTo>
                <a:cubicBezTo>
                  <a:pt x="83" y="77"/>
                  <a:pt x="81" y="77"/>
                  <a:pt x="79" y="77"/>
                </a:cubicBezTo>
                <a:cubicBezTo>
                  <a:pt x="79" y="79"/>
                  <a:pt x="78" y="82"/>
                  <a:pt x="78" y="84"/>
                </a:cubicBezTo>
                <a:cubicBezTo>
                  <a:pt x="80" y="84"/>
                  <a:pt x="82" y="84"/>
                  <a:pt x="84" y="84"/>
                </a:cubicBezTo>
                <a:cubicBezTo>
                  <a:pt x="84" y="87"/>
                  <a:pt x="84" y="89"/>
                  <a:pt x="85" y="92"/>
                </a:cubicBezTo>
                <a:cubicBezTo>
                  <a:pt x="86" y="94"/>
                  <a:pt x="87" y="96"/>
                  <a:pt x="88" y="97"/>
                </a:cubicBezTo>
                <a:cubicBezTo>
                  <a:pt x="92" y="100"/>
                  <a:pt x="96" y="102"/>
                  <a:pt x="102" y="102"/>
                </a:cubicBezTo>
                <a:cubicBezTo>
                  <a:pt x="106" y="102"/>
                  <a:pt x="110" y="101"/>
                  <a:pt x="113" y="99"/>
                </a:cubicBezTo>
                <a:cubicBezTo>
                  <a:pt x="117" y="98"/>
                  <a:pt x="119" y="96"/>
                  <a:pt x="121" y="94"/>
                </a:cubicBezTo>
                <a:cubicBezTo>
                  <a:pt x="123" y="93"/>
                  <a:pt x="125" y="89"/>
                  <a:pt x="129" y="84"/>
                </a:cubicBezTo>
                <a:cubicBezTo>
                  <a:pt x="131" y="81"/>
                  <a:pt x="133" y="79"/>
                  <a:pt x="135" y="79"/>
                </a:cubicBezTo>
                <a:cubicBezTo>
                  <a:pt x="136" y="79"/>
                  <a:pt x="139" y="78"/>
                  <a:pt x="143" y="78"/>
                </a:cubicBezTo>
                <a:cubicBezTo>
                  <a:pt x="145" y="78"/>
                  <a:pt x="146" y="79"/>
                  <a:pt x="147" y="79"/>
                </a:cubicBezTo>
                <a:cubicBezTo>
                  <a:pt x="148" y="80"/>
                  <a:pt x="149" y="80"/>
                  <a:pt x="149" y="81"/>
                </a:cubicBezTo>
                <a:cubicBezTo>
                  <a:pt x="149" y="83"/>
                  <a:pt x="148" y="83"/>
                  <a:pt x="147" y="84"/>
                </a:cubicBezTo>
                <a:cubicBezTo>
                  <a:pt x="146" y="84"/>
                  <a:pt x="143" y="84"/>
                  <a:pt x="138" y="84"/>
                </a:cubicBezTo>
                <a:cubicBezTo>
                  <a:pt x="136" y="84"/>
                  <a:pt x="135" y="84"/>
                  <a:pt x="133" y="84"/>
                </a:cubicBezTo>
                <a:cubicBezTo>
                  <a:pt x="133" y="87"/>
                  <a:pt x="133" y="90"/>
                  <a:pt x="134" y="92"/>
                </a:cubicBezTo>
                <a:cubicBezTo>
                  <a:pt x="134" y="95"/>
                  <a:pt x="134" y="98"/>
                  <a:pt x="134" y="101"/>
                </a:cubicBezTo>
                <a:cubicBezTo>
                  <a:pt x="135" y="101"/>
                  <a:pt x="137" y="101"/>
                  <a:pt x="138" y="101"/>
                </a:cubicBezTo>
                <a:cubicBezTo>
                  <a:pt x="147" y="101"/>
                  <a:pt x="153" y="99"/>
                  <a:pt x="156" y="96"/>
                </a:cubicBezTo>
                <a:cubicBezTo>
                  <a:pt x="158" y="94"/>
                  <a:pt x="159" y="92"/>
                  <a:pt x="159" y="90"/>
                </a:cubicBezTo>
                <a:cubicBezTo>
                  <a:pt x="160" y="88"/>
                  <a:pt x="160" y="86"/>
                  <a:pt x="160" y="84"/>
                </a:cubicBezTo>
                <a:cubicBezTo>
                  <a:pt x="163" y="84"/>
                  <a:pt x="165" y="84"/>
                  <a:pt x="168" y="84"/>
                </a:cubicBezTo>
                <a:cubicBezTo>
                  <a:pt x="167" y="82"/>
                  <a:pt x="167" y="79"/>
                  <a:pt x="166" y="77"/>
                </a:cubicBezTo>
                <a:cubicBezTo>
                  <a:pt x="164" y="77"/>
                  <a:pt x="162" y="77"/>
                  <a:pt x="159" y="77"/>
                </a:cubicBezTo>
                <a:cubicBezTo>
                  <a:pt x="159" y="74"/>
                  <a:pt x="157" y="72"/>
                  <a:pt x="156" y="70"/>
                </a:cubicBezTo>
                <a:cubicBezTo>
                  <a:pt x="155" y="69"/>
                  <a:pt x="153" y="67"/>
                  <a:pt x="151" y="66"/>
                </a:cubicBezTo>
                <a:cubicBezTo>
                  <a:pt x="147" y="64"/>
                  <a:pt x="142" y="62"/>
                  <a:pt x="136" y="62"/>
                </a:cubicBezTo>
                <a:cubicBezTo>
                  <a:pt x="132" y="62"/>
                  <a:pt x="129" y="63"/>
                  <a:pt x="127" y="64"/>
                </a:cubicBezTo>
                <a:cubicBezTo>
                  <a:pt x="124" y="65"/>
                  <a:pt x="122" y="66"/>
                  <a:pt x="120" y="67"/>
                </a:cubicBezTo>
                <a:cubicBezTo>
                  <a:pt x="119" y="68"/>
                  <a:pt x="117" y="71"/>
                  <a:pt x="114" y="74"/>
                </a:cubicBezTo>
                <a:cubicBezTo>
                  <a:pt x="111" y="79"/>
                  <a:pt x="108" y="82"/>
                  <a:pt x="107" y="83"/>
                </a:cubicBezTo>
                <a:cubicBezTo>
                  <a:pt x="106" y="84"/>
                  <a:pt x="104" y="84"/>
                  <a:pt x="101" y="84"/>
                </a:cubicBezTo>
                <a:cubicBezTo>
                  <a:pt x="99" y="84"/>
                  <a:pt x="98" y="84"/>
                  <a:pt x="97" y="83"/>
                </a:cubicBezTo>
                <a:cubicBezTo>
                  <a:pt x="96" y="83"/>
                  <a:pt x="96" y="82"/>
                  <a:pt x="96" y="81"/>
                </a:cubicBezTo>
                <a:cubicBezTo>
                  <a:pt x="96" y="80"/>
                  <a:pt x="96" y="79"/>
                  <a:pt x="97" y="79"/>
                </a:cubicBezTo>
                <a:cubicBezTo>
                  <a:pt x="98" y="79"/>
                  <a:pt x="101" y="78"/>
                  <a:pt x="104" y="78"/>
                </a:cubicBezTo>
                <a:cubicBezTo>
                  <a:pt x="105" y="78"/>
                  <a:pt x="106" y="78"/>
                  <a:pt x="107" y="78"/>
                </a:cubicBezTo>
                <a:cubicBezTo>
                  <a:pt x="107" y="76"/>
                  <a:pt x="107" y="73"/>
                  <a:pt x="107" y="71"/>
                </a:cubicBezTo>
                <a:cubicBezTo>
                  <a:pt x="107" y="69"/>
                  <a:pt x="108" y="66"/>
                  <a:pt x="108" y="64"/>
                </a:cubicBezTo>
                <a:close/>
                <a:moveTo>
                  <a:pt x="186" y="90"/>
                </a:moveTo>
                <a:cubicBezTo>
                  <a:pt x="179" y="107"/>
                  <a:pt x="153" y="120"/>
                  <a:pt x="122" y="120"/>
                </a:cubicBezTo>
                <a:cubicBezTo>
                  <a:pt x="89" y="120"/>
                  <a:pt x="63" y="106"/>
                  <a:pt x="57" y="89"/>
                </a:cubicBezTo>
                <a:cubicBezTo>
                  <a:pt x="46" y="141"/>
                  <a:pt x="46" y="141"/>
                  <a:pt x="46" y="141"/>
                </a:cubicBezTo>
                <a:cubicBezTo>
                  <a:pt x="52" y="142"/>
                  <a:pt x="61" y="143"/>
                  <a:pt x="69" y="149"/>
                </a:cubicBezTo>
                <a:cubicBezTo>
                  <a:pt x="77" y="155"/>
                  <a:pt x="79" y="164"/>
                  <a:pt x="79" y="169"/>
                </a:cubicBezTo>
                <a:cubicBezTo>
                  <a:pt x="162" y="169"/>
                  <a:pt x="162" y="169"/>
                  <a:pt x="162" y="169"/>
                </a:cubicBezTo>
                <a:cubicBezTo>
                  <a:pt x="163" y="164"/>
                  <a:pt x="164" y="155"/>
                  <a:pt x="173" y="149"/>
                </a:cubicBezTo>
                <a:cubicBezTo>
                  <a:pt x="181" y="143"/>
                  <a:pt x="191" y="142"/>
                  <a:pt x="197" y="141"/>
                </a:cubicBezTo>
                <a:lnTo>
                  <a:pt x="186" y="90"/>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1" name="Freeform 111"/>
          <p:cNvSpPr>
            <a:spLocks noEditPoints="1"/>
          </p:cNvSpPr>
          <p:nvPr/>
        </p:nvSpPr>
        <p:spPr bwMode="auto">
          <a:xfrm>
            <a:off x="6269875" y="3380127"/>
            <a:ext cx="697883" cy="519105"/>
          </a:xfrm>
          <a:custGeom>
            <a:avLst/>
            <a:gdLst>
              <a:gd name="T0" fmla="*/ 29 w 274"/>
              <a:gd name="T1" fmla="*/ 163 h 204"/>
              <a:gd name="T2" fmla="*/ 253 w 274"/>
              <a:gd name="T3" fmla="*/ 135 h 204"/>
              <a:gd name="T4" fmla="*/ 223 w 274"/>
              <a:gd name="T5" fmla="*/ 0 h 204"/>
              <a:gd name="T6" fmla="*/ 27 w 274"/>
              <a:gd name="T7" fmla="*/ 33 h 204"/>
              <a:gd name="T8" fmla="*/ 28 w 274"/>
              <a:gd name="T9" fmla="*/ 30 h 204"/>
              <a:gd name="T10" fmla="*/ 39 w 274"/>
              <a:gd name="T11" fmla="*/ 30 h 204"/>
              <a:gd name="T12" fmla="*/ 45 w 274"/>
              <a:gd name="T13" fmla="*/ 33 h 204"/>
              <a:gd name="T14" fmla="*/ 48 w 274"/>
              <a:gd name="T15" fmla="*/ 27 h 204"/>
              <a:gd name="T16" fmla="*/ 59 w 274"/>
              <a:gd name="T17" fmla="*/ 26 h 204"/>
              <a:gd name="T18" fmla="*/ 67 w 274"/>
              <a:gd name="T19" fmla="*/ 22 h 204"/>
              <a:gd name="T20" fmla="*/ 72 w 274"/>
              <a:gd name="T21" fmla="*/ 27 h 204"/>
              <a:gd name="T22" fmla="*/ 69 w 274"/>
              <a:gd name="T23" fmla="*/ 25 h 204"/>
              <a:gd name="T24" fmla="*/ 83 w 274"/>
              <a:gd name="T25" fmla="*/ 26 h 204"/>
              <a:gd name="T26" fmla="*/ 92 w 274"/>
              <a:gd name="T27" fmla="*/ 25 h 204"/>
              <a:gd name="T28" fmla="*/ 86 w 274"/>
              <a:gd name="T29" fmla="*/ 30 h 204"/>
              <a:gd name="T30" fmla="*/ 89 w 274"/>
              <a:gd name="T31" fmla="*/ 32 h 204"/>
              <a:gd name="T32" fmla="*/ 100 w 274"/>
              <a:gd name="T33" fmla="*/ 25 h 204"/>
              <a:gd name="T34" fmla="*/ 101 w 274"/>
              <a:gd name="T35" fmla="*/ 29 h 204"/>
              <a:gd name="T36" fmla="*/ 105 w 274"/>
              <a:gd name="T37" fmla="*/ 32 h 204"/>
              <a:gd name="T38" fmla="*/ 34 w 274"/>
              <a:gd name="T39" fmla="*/ 115 h 204"/>
              <a:gd name="T40" fmla="*/ 178 w 274"/>
              <a:gd name="T41" fmla="*/ 118 h 204"/>
              <a:gd name="T42" fmla="*/ 207 w 274"/>
              <a:gd name="T43" fmla="*/ 107 h 204"/>
              <a:gd name="T44" fmla="*/ 211 w 274"/>
              <a:gd name="T45" fmla="*/ 106 h 204"/>
              <a:gd name="T46" fmla="*/ 213 w 274"/>
              <a:gd name="T47" fmla="*/ 115 h 204"/>
              <a:gd name="T48" fmla="*/ 203 w 274"/>
              <a:gd name="T49" fmla="*/ 117 h 204"/>
              <a:gd name="T50" fmla="*/ 197 w 274"/>
              <a:gd name="T51" fmla="*/ 109 h 204"/>
              <a:gd name="T52" fmla="*/ 186 w 274"/>
              <a:gd name="T53" fmla="*/ 107 h 204"/>
              <a:gd name="T54" fmla="*/ 193 w 274"/>
              <a:gd name="T55" fmla="*/ 107 h 204"/>
              <a:gd name="T56" fmla="*/ 192 w 274"/>
              <a:gd name="T57" fmla="*/ 116 h 204"/>
              <a:gd name="T58" fmla="*/ 178 w 274"/>
              <a:gd name="T59" fmla="*/ 117 h 204"/>
              <a:gd name="T60" fmla="*/ 125 w 274"/>
              <a:gd name="T61" fmla="*/ 115 h 204"/>
              <a:gd name="T62" fmla="*/ 159 w 274"/>
              <a:gd name="T63" fmla="*/ 106 h 204"/>
              <a:gd name="T64" fmla="*/ 163 w 274"/>
              <a:gd name="T65" fmla="*/ 107 h 204"/>
              <a:gd name="T66" fmla="*/ 162 w 274"/>
              <a:gd name="T67" fmla="*/ 116 h 204"/>
              <a:gd name="T68" fmla="*/ 149 w 274"/>
              <a:gd name="T69" fmla="*/ 118 h 204"/>
              <a:gd name="T70" fmla="*/ 148 w 274"/>
              <a:gd name="T71" fmla="*/ 108 h 204"/>
              <a:gd name="T72" fmla="*/ 151 w 274"/>
              <a:gd name="T73" fmla="*/ 108 h 204"/>
              <a:gd name="T74" fmla="*/ 143 w 274"/>
              <a:gd name="T75" fmla="*/ 107 h 204"/>
              <a:gd name="T76" fmla="*/ 141 w 274"/>
              <a:gd name="T77" fmla="*/ 117 h 204"/>
              <a:gd name="T78" fmla="*/ 127 w 274"/>
              <a:gd name="T79" fmla="*/ 115 h 204"/>
              <a:gd name="T80" fmla="*/ 76 w 274"/>
              <a:gd name="T81" fmla="*/ 107 h 204"/>
              <a:gd name="T82" fmla="*/ 80 w 274"/>
              <a:gd name="T83" fmla="*/ 106 h 204"/>
              <a:gd name="T84" fmla="*/ 114 w 274"/>
              <a:gd name="T85" fmla="*/ 109 h 204"/>
              <a:gd name="T86" fmla="*/ 109 w 274"/>
              <a:gd name="T87" fmla="*/ 117 h 204"/>
              <a:gd name="T88" fmla="*/ 96 w 274"/>
              <a:gd name="T89" fmla="*/ 115 h 204"/>
              <a:gd name="T90" fmla="*/ 101 w 274"/>
              <a:gd name="T91" fmla="*/ 108 h 204"/>
              <a:gd name="T92" fmla="*/ 102 w 274"/>
              <a:gd name="T93" fmla="*/ 108 h 204"/>
              <a:gd name="T94" fmla="*/ 94 w 274"/>
              <a:gd name="T95" fmla="*/ 115 h 204"/>
              <a:gd name="T96" fmla="*/ 88 w 274"/>
              <a:gd name="T97" fmla="*/ 116 h 204"/>
              <a:gd name="T98" fmla="*/ 77 w 274"/>
              <a:gd name="T99" fmla="*/ 108 h 204"/>
              <a:gd name="T100" fmla="*/ 59 w 274"/>
              <a:gd name="T101" fmla="*/ 106 h 204"/>
              <a:gd name="T102" fmla="*/ 63 w 274"/>
              <a:gd name="T103" fmla="*/ 107 h 204"/>
              <a:gd name="T104" fmla="*/ 62 w 274"/>
              <a:gd name="T105" fmla="*/ 116 h 204"/>
              <a:gd name="T106" fmla="*/ 49 w 274"/>
              <a:gd name="T107" fmla="*/ 118 h 204"/>
              <a:gd name="T108" fmla="*/ 48 w 274"/>
              <a:gd name="T109" fmla="*/ 108 h 204"/>
              <a:gd name="T110" fmla="*/ 51 w 274"/>
              <a:gd name="T111" fmla="*/ 108 h 204"/>
              <a:gd name="T112" fmla="*/ 43 w 274"/>
              <a:gd name="T113" fmla="*/ 107 h 204"/>
              <a:gd name="T114" fmla="*/ 41 w 274"/>
              <a:gd name="T115" fmla="*/ 117 h 204"/>
              <a:gd name="T116" fmla="*/ 27 w 274"/>
              <a:gd name="T117" fmla="*/ 115 h 204"/>
              <a:gd name="T118" fmla="*/ 52 w 274"/>
              <a:gd name="T119" fmla="*/ 87 h 204"/>
              <a:gd name="T120" fmla="*/ 64 w 274"/>
              <a:gd name="T121" fmla="*/ 71 h 204"/>
              <a:gd name="T122" fmla="*/ 25 w 274"/>
              <a:gd name="T123" fmla="*/ 79 h 204"/>
              <a:gd name="T124" fmla="*/ 25 w 274"/>
              <a:gd name="T125" fmla="*/ 69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4" h="204">
                <a:moveTo>
                  <a:pt x="253" y="49"/>
                </a:moveTo>
                <a:cubicBezTo>
                  <a:pt x="259" y="50"/>
                  <a:pt x="264" y="52"/>
                  <a:pt x="267" y="56"/>
                </a:cubicBezTo>
                <a:cubicBezTo>
                  <a:pt x="267" y="56"/>
                  <a:pt x="267" y="56"/>
                  <a:pt x="267" y="56"/>
                </a:cubicBezTo>
                <a:cubicBezTo>
                  <a:pt x="271" y="60"/>
                  <a:pt x="274" y="66"/>
                  <a:pt x="274" y="72"/>
                </a:cubicBezTo>
                <a:cubicBezTo>
                  <a:pt x="274" y="181"/>
                  <a:pt x="274" y="181"/>
                  <a:pt x="274" y="181"/>
                </a:cubicBezTo>
                <a:cubicBezTo>
                  <a:pt x="274" y="188"/>
                  <a:pt x="271" y="193"/>
                  <a:pt x="267" y="198"/>
                </a:cubicBezTo>
                <a:cubicBezTo>
                  <a:pt x="267" y="198"/>
                  <a:pt x="267" y="198"/>
                  <a:pt x="267" y="198"/>
                </a:cubicBezTo>
                <a:cubicBezTo>
                  <a:pt x="263" y="202"/>
                  <a:pt x="257" y="204"/>
                  <a:pt x="251" y="204"/>
                </a:cubicBezTo>
                <a:cubicBezTo>
                  <a:pt x="52" y="204"/>
                  <a:pt x="52" y="204"/>
                  <a:pt x="52" y="204"/>
                </a:cubicBezTo>
                <a:cubicBezTo>
                  <a:pt x="46" y="204"/>
                  <a:pt x="40" y="202"/>
                  <a:pt x="36" y="198"/>
                </a:cubicBezTo>
                <a:cubicBezTo>
                  <a:pt x="36" y="198"/>
                  <a:pt x="36" y="198"/>
                  <a:pt x="36" y="198"/>
                </a:cubicBezTo>
                <a:cubicBezTo>
                  <a:pt x="32" y="193"/>
                  <a:pt x="29" y="188"/>
                  <a:pt x="29" y="181"/>
                </a:cubicBezTo>
                <a:cubicBezTo>
                  <a:pt x="29" y="163"/>
                  <a:pt x="29" y="163"/>
                  <a:pt x="29" y="163"/>
                </a:cubicBezTo>
                <a:cubicBezTo>
                  <a:pt x="43" y="163"/>
                  <a:pt x="43" y="163"/>
                  <a:pt x="43" y="163"/>
                </a:cubicBezTo>
                <a:cubicBezTo>
                  <a:pt x="43" y="181"/>
                  <a:pt x="43" y="181"/>
                  <a:pt x="43" y="181"/>
                </a:cubicBezTo>
                <a:cubicBezTo>
                  <a:pt x="43" y="184"/>
                  <a:pt x="44" y="186"/>
                  <a:pt x="45" y="188"/>
                </a:cubicBezTo>
                <a:cubicBezTo>
                  <a:pt x="47" y="190"/>
                  <a:pt x="49" y="191"/>
                  <a:pt x="52" y="191"/>
                </a:cubicBezTo>
                <a:cubicBezTo>
                  <a:pt x="251" y="191"/>
                  <a:pt x="251" y="191"/>
                  <a:pt x="251" y="191"/>
                </a:cubicBezTo>
                <a:cubicBezTo>
                  <a:pt x="254" y="191"/>
                  <a:pt x="256" y="190"/>
                  <a:pt x="258" y="188"/>
                </a:cubicBezTo>
                <a:cubicBezTo>
                  <a:pt x="259" y="186"/>
                  <a:pt x="261" y="184"/>
                  <a:pt x="261" y="181"/>
                </a:cubicBezTo>
                <a:cubicBezTo>
                  <a:pt x="261" y="179"/>
                  <a:pt x="261" y="179"/>
                  <a:pt x="261" y="179"/>
                </a:cubicBezTo>
                <a:cubicBezTo>
                  <a:pt x="80" y="179"/>
                  <a:pt x="80" y="179"/>
                  <a:pt x="80" y="179"/>
                </a:cubicBezTo>
                <a:cubicBezTo>
                  <a:pt x="80" y="163"/>
                  <a:pt x="80" y="163"/>
                  <a:pt x="80" y="163"/>
                </a:cubicBezTo>
                <a:cubicBezTo>
                  <a:pt x="228" y="163"/>
                  <a:pt x="228" y="163"/>
                  <a:pt x="228" y="163"/>
                </a:cubicBezTo>
                <a:cubicBezTo>
                  <a:pt x="242" y="163"/>
                  <a:pt x="253" y="152"/>
                  <a:pt x="253" y="138"/>
                </a:cubicBezTo>
                <a:cubicBezTo>
                  <a:pt x="253" y="135"/>
                  <a:pt x="253" y="135"/>
                  <a:pt x="253" y="135"/>
                </a:cubicBezTo>
                <a:cubicBezTo>
                  <a:pt x="261" y="135"/>
                  <a:pt x="261" y="135"/>
                  <a:pt x="261" y="135"/>
                </a:cubicBezTo>
                <a:cubicBezTo>
                  <a:pt x="261" y="72"/>
                  <a:pt x="261" y="72"/>
                  <a:pt x="261" y="72"/>
                </a:cubicBezTo>
                <a:cubicBezTo>
                  <a:pt x="261" y="69"/>
                  <a:pt x="259" y="67"/>
                  <a:pt x="258" y="65"/>
                </a:cubicBezTo>
                <a:cubicBezTo>
                  <a:pt x="257" y="64"/>
                  <a:pt x="255" y="63"/>
                  <a:pt x="253" y="63"/>
                </a:cubicBezTo>
                <a:cubicBezTo>
                  <a:pt x="253" y="49"/>
                  <a:pt x="253" y="49"/>
                  <a:pt x="253" y="49"/>
                </a:cubicBezTo>
                <a:close/>
                <a:moveTo>
                  <a:pt x="13" y="0"/>
                </a:moveTo>
                <a:cubicBezTo>
                  <a:pt x="6" y="0"/>
                  <a:pt x="0" y="6"/>
                  <a:pt x="0" y="12"/>
                </a:cubicBezTo>
                <a:cubicBezTo>
                  <a:pt x="0" y="133"/>
                  <a:pt x="0" y="133"/>
                  <a:pt x="0" y="133"/>
                </a:cubicBezTo>
                <a:cubicBezTo>
                  <a:pt x="0" y="140"/>
                  <a:pt x="6" y="146"/>
                  <a:pt x="13" y="146"/>
                </a:cubicBezTo>
                <a:cubicBezTo>
                  <a:pt x="223" y="146"/>
                  <a:pt x="223" y="146"/>
                  <a:pt x="223" y="146"/>
                </a:cubicBezTo>
                <a:cubicBezTo>
                  <a:pt x="230" y="146"/>
                  <a:pt x="235" y="140"/>
                  <a:pt x="235" y="133"/>
                </a:cubicBezTo>
                <a:cubicBezTo>
                  <a:pt x="235" y="12"/>
                  <a:pt x="235" y="12"/>
                  <a:pt x="235" y="12"/>
                </a:cubicBezTo>
                <a:cubicBezTo>
                  <a:pt x="235" y="6"/>
                  <a:pt x="230" y="0"/>
                  <a:pt x="223" y="0"/>
                </a:cubicBezTo>
                <a:cubicBezTo>
                  <a:pt x="13" y="0"/>
                  <a:pt x="13" y="0"/>
                  <a:pt x="13" y="0"/>
                </a:cubicBezTo>
                <a:close/>
                <a:moveTo>
                  <a:pt x="31" y="51"/>
                </a:moveTo>
                <a:cubicBezTo>
                  <a:pt x="28" y="51"/>
                  <a:pt x="25" y="54"/>
                  <a:pt x="25" y="57"/>
                </a:cubicBezTo>
                <a:cubicBezTo>
                  <a:pt x="25" y="60"/>
                  <a:pt x="25" y="60"/>
                  <a:pt x="25" y="60"/>
                </a:cubicBezTo>
                <a:cubicBezTo>
                  <a:pt x="36" y="60"/>
                  <a:pt x="36" y="60"/>
                  <a:pt x="36" y="60"/>
                </a:cubicBezTo>
                <a:cubicBezTo>
                  <a:pt x="36" y="51"/>
                  <a:pt x="36" y="51"/>
                  <a:pt x="36" y="51"/>
                </a:cubicBezTo>
                <a:cubicBezTo>
                  <a:pt x="31" y="51"/>
                  <a:pt x="31" y="51"/>
                  <a:pt x="31" y="51"/>
                </a:cubicBezTo>
                <a:close/>
                <a:moveTo>
                  <a:pt x="32" y="29"/>
                </a:moveTo>
                <a:cubicBezTo>
                  <a:pt x="35" y="29"/>
                  <a:pt x="35" y="29"/>
                  <a:pt x="35" y="29"/>
                </a:cubicBezTo>
                <a:cubicBezTo>
                  <a:pt x="34" y="30"/>
                  <a:pt x="34" y="31"/>
                  <a:pt x="34" y="31"/>
                </a:cubicBezTo>
                <a:cubicBezTo>
                  <a:pt x="33" y="32"/>
                  <a:pt x="33" y="32"/>
                  <a:pt x="32" y="33"/>
                </a:cubicBezTo>
                <a:cubicBezTo>
                  <a:pt x="31" y="33"/>
                  <a:pt x="31" y="33"/>
                  <a:pt x="30" y="33"/>
                </a:cubicBezTo>
                <a:cubicBezTo>
                  <a:pt x="28" y="33"/>
                  <a:pt x="27" y="33"/>
                  <a:pt x="27" y="33"/>
                </a:cubicBezTo>
                <a:cubicBezTo>
                  <a:pt x="26" y="32"/>
                  <a:pt x="25" y="32"/>
                  <a:pt x="25" y="31"/>
                </a:cubicBezTo>
                <a:cubicBezTo>
                  <a:pt x="24" y="30"/>
                  <a:pt x="24" y="29"/>
                  <a:pt x="24" y="27"/>
                </a:cubicBezTo>
                <a:cubicBezTo>
                  <a:pt x="24" y="26"/>
                  <a:pt x="24" y="24"/>
                  <a:pt x="25" y="23"/>
                </a:cubicBezTo>
                <a:cubicBezTo>
                  <a:pt x="26" y="22"/>
                  <a:pt x="28" y="22"/>
                  <a:pt x="30" y="22"/>
                </a:cubicBezTo>
                <a:cubicBezTo>
                  <a:pt x="31" y="22"/>
                  <a:pt x="32" y="22"/>
                  <a:pt x="33" y="23"/>
                </a:cubicBezTo>
                <a:cubicBezTo>
                  <a:pt x="34" y="23"/>
                  <a:pt x="34" y="24"/>
                  <a:pt x="35" y="25"/>
                </a:cubicBezTo>
                <a:cubicBezTo>
                  <a:pt x="32" y="26"/>
                  <a:pt x="32" y="26"/>
                  <a:pt x="32" y="26"/>
                </a:cubicBezTo>
                <a:cubicBezTo>
                  <a:pt x="31" y="26"/>
                  <a:pt x="31" y="25"/>
                  <a:pt x="31" y="25"/>
                </a:cubicBezTo>
                <a:cubicBezTo>
                  <a:pt x="31" y="25"/>
                  <a:pt x="31" y="25"/>
                  <a:pt x="31" y="25"/>
                </a:cubicBezTo>
                <a:cubicBezTo>
                  <a:pt x="30" y="24"/>
                  <a:pt x="30" y="24"/>
                  <a:pt x="30" y="24"/>
                </a:cubicBezTo>
                <a:cubicBezTo>
                  <a:pt x="29" y="24"/>
                  <a:pt x="28" y="25"/>
                  <a:pt x="28" y="25"/>
                </a:cubicBezTo>
                <a:cubicBezTo>
                  <a:pt x="28" y="26"/>
                  <a:pt x="27" y="27"/>
                  <a:pt x="27" y="27"/>
                </a:cubicBezTo>
                <a:cubicBezTo>
                  <a:pt x="27" y="29"/>
                  <a:pt x="28" y="30"/>
                  <a:pt x="28" y="30"/>
                </a:cubicBezTo>
                <a:cubicBezTo>
                  <a:pt x="28" y="30"/>
                  <a:pt x="29" y="31"/>
                  <a:pt x="29" y="31"/>
                </a:cubicBezTo>
                <a:cubicBezTo>
                  <a:pt x="30" y="31"/>
                  <a:pt x="31" y="30"/>
                  <a:pt x="31" y="30"/>
                </a:cubicBezTo>
                <a:cubicBezTo>
                  <a:pt x="31" y="30"/>
                  <a:pt x="32" y="29"/>
                  <a:pt x="32" y="29"/>
                </a:cubicBezTo>
                <a:close/>
                <a:moveTo>
                  <a:pt x="36" y="25"/>
                </a:moveTo>
                <a:cubicBezTo>
                  <a:pt x="39" y="25"/>
                  <a:pt x="39" y="25"/>
                  <a:pt x="39" y="25"/>
                </a:cubicBezTo>
                <a:cubicBezTo>
                  <a:pt x="39" y="26"/>
                  <a:pt x="39" y="26"/>
                  <a:pt x="39" y="26"/>
                </a:cubicBezTo>
                <a:cubicBezTo>
                  <a:pt x="39" y="26"/>
                  <a:pt x="40" y="25"/>
                  <a:pt x="40" y="25"/>
                </a:cubicBezTo>
                <a:cubicBezTo>
                  <a:pt x="40" y="25"/>
                  <a:pt x="40" y="25"/>
                  <a:pt x="41" y="25"/>
                </a:cubicBezTo>
                <a:cubicBezTo>
                  <a:pt x="41" y="25"/>
                  <a:pt x="42" y="25"/>
                  <a:pt x="42" y="25"/>
                </a:cubicBezTo>
                <a:cubicBezTo>
                  <a:pt x="41" y="27"/>
                  <a:pt x="41" y="27"/>
                  <a:pt x="41" y="27"/>
                </a:cubicBezTo>
                <a:cubicBezTo>
                  <a:pt x="41" y="27"/>
                  <a:pt x="41" y="27"/>
                  <a:pt x="41" y="27"/>
                </a:cubicBezTo>
                <a:cubicBezTo>
                  <a:pt x="40" y="27"/>
                  <a:pt x="40" y="27"/>
                  <a:pt x="40" y="28"/>
                </a:cubicBezTo>
                <a:cubicBezTo>
                  <a:pt x="39" y="28"/>
                  <a:pt x="39" y="29"/>
                  <a:pt x="39" y="30"/>
                </a:cubicBezTo>
                <a:cubicBezTo>
                  <a:pt x="39" y="33"/>
                  <a:pt x="39" y="33"/>
                  <a:pt x="39" y="33"/>
                </a:cubicBezTo>
                <a:cubicBezTo>
                  <a:pt x="36" y="33"/>
                  <a:pt x="36" y="33"/>
                  <a:pt x="36" y="33"/>
                </a:cubicBezTo>
                <a:cubicBezTo>
                  <a:pt x="36" y="25"/>
                  <a:pt x="36" y="25"/>
                  <a:pt x="36" y="25"/>
                </a:cubicBezTo>
                <a:close/>
                <a:moveTo>
                  <a:pt x="52" y="30"/>
                </a:moveTo>
                <a:cubicBezTo>
                  <a:pt x="46" y="30"/>
                  <a:pt x="46" y="30"/>
                  <a:pt x="46" y="30"/>
                </a:cubicBezTo>
                <a:cubicBezTo>
                  <a:pt x="46" y="30"/>
                  <a:pt x="46" y="31"/>
                  <a:pt x="46" y="31"/>
                </a:cubicBezTo>
                <a:cubicBezTo>
                  <a:pt x="47" y="31"/>
                  <a:pt x="47" y="31"/>
                  <a:pt x="47" y="31"/>
                </a:cubicBezTo>
                <a:cubicBezTo>
                  <a:pt x="48" y="31"/>
                  <a:pt x="48" y="31"/>
                  <a:pt x="48" y="31"/>
                </a:cubicBezTo>
                <a:cubicBezTo>
                  <a:pt x="48" y="31"/>
                  <a:pt x="49" y="31"/>
                  <a:pt x="49" y="31"/>
                </a:cubicBezTo>
                <a:cubicBezTo>
                  <a:pt x="52" y="31"/>
                  <a:pt x="52" y="31"/>
                  <a:pt x="52" y="31"/>
                </a:cubicBezTo>
                <a:cubicBezTo>
                  <a:pt x="51" y="32"/>
                  <a:pt x="51" y="32"/>
                  <a:pt x="50" y="33"/>
                </a:cubicBezTo>
                <a:cubicBezTo>
                  <a:pt x="49" y="33"/>
                  <a:pt x="48" y="33"/>
                  <a:pt x="47" y="33"/>
                </a:cubicBezTo>
                <a:cubicBezTo>
                  <a:pt x="46" y="33"/>
                  <a:pt x="45" y="33"/>
                  <a:pt x="45" y="33"/>
                </a:cubicBezTo>
                <a:cubicBezTo>
                  <a:pt x="44" y="32"/>
                  <a:pt x="44" y="32"/>
                  <a:pt x="43" y="31"/>
                </a:cubicBezTo>
                <a:cubicBezTo>
                  <a:pt x="43" y="31"/>
                  <a:pt x="43" y="30"/>
                  <a:pt x="43" y="29"/>
                </a:cubicBezTo>
                <a:cubicBezTo>
                  <a:pt x="43" y="28"/>
                  <a:pt x="43" y="27"/>
                  <a:pt x="44" y="26"/>
                </a:cubicBezTo>
                <a:cubicBezTo>
                  <a:pt x="45" y="25"/>
                  <a:pt x="46" y="25"/>
                  <a:pt x="47" y="25"/>
                </a:cubicBezTo>
                <a:cubicBezTo>
                  <a:pt x="48" y="25"/>
                  <a:pt x="49" y="25"/>
                  <a:pt x="50" y="25"/>
                </a:cubicBezTo>
                <a:cubicBezTo>
                  <a:pt x="51" y="26"/>
                  <a:pt x="51" y="26"/>
                  <a:pt x="51" y="27"/>
                </a:cubicBezTo>
                <a:cubicBezTo>
                  <a:pt x="52" y="28"/>
                  <a:pt x="52" y="28"/>
                  <a:pt x="52" y="29"/>
                </a:cubicBezTo>
                <a:cubicBezTo>
                  <a:pt x="52" y="30"/>
                  <a:pt x="52" y="30"/>
                  <a:pt x="52" y="30"/>
                </a:cubicBezTo>
                <a:close/>
                <a:moveTo>
                  <a:pt x="49" y="28"/>
                </a:moveTo>
                <a:cubicBezTo>
                  <a:pt x="46" y="28"/>
                  <a:pt x="46" y="28"/>
                  <a:pt x="46" y="28"/>
                </a:cubicBezTo>
                <a:cubicBezTo>
                  <a:pt x="46" y="28"/>
                  <a:pt x="46" y="27"/>
                  <a:pt x="46" y="27"/>
                </a:cubicBezTo>
                <a:cubicBezTo>
                  <a:pt x="46" y="27"/>
                  <a:pt x="47" y="27"/>
                  <a:pt x="47" y="27"/>
                </a:cubicBezTo>
                <a:cubicBezTo>
                  <a:pt x="48" y="27"/>
                  <a:pt x="48" y="27"/>
                  <a:pt x="48" y="27"/>
                </a:cubicBezTo>
                <a:cubicBezTo>
                  <a:pt x="49" y="27"/>
                  <a:pt x="49" y="28"/>
                  <a:pt x="49" y="28"/>
                </a:cubicBezTo>
                <a:close/>
                <a:moveTo>
                  <a:pt x="62" y="22"/>
                </a:moveTo>
                <a:cubicBezTo>
                  <a:pt x="62" y="33"/>
                  <a:pt x="62" y="33"/>
                  <a:pt x="62" y="33"/>
                </a:cubicBezTo>
                <a:cubicBezTo>
                  <a:pt x="59" y="33"/>
                  <a:pt x="59" y="33"/>
                  <a:pt x="59" y="33"/>
                </a:cubicBezTo>
                <a:cubicBezTo>
                  <a:pt x="59" y="32"/>
                  <a:pt x="59" y="32"/>
                  <a:pt x="59" y="32"/>
                </a:cubicBezTo>
                <a:cubicBezTo>
                  <a:pt x="58" y="32"/>
                  <a:pt x="58" y="33"/>
                  <a:pt x="58" y="33"/>
                </a:cubicBezTo>
                <a:cubicBezTo>
                  <a:pt x="57" y="33"/>
                  <a:pt x="57" y="33"/>
                  <a:pt x="56" y="33"/>
                </a:cubicBezTo>
                <a:cubicBezTo>
                  <a:pt x="55" y="33"/>
                  <a:pt x="54" y="33"/>
                  <a:pt x="54" y="32"/>
                </a:cubicBezTo>
                <a:cubicBezTo>
                  <a:pt x="53" y="31"/>
                  <a:pt x="53" y="30"/>
                  <a:pt x="53" y="29"/>
                </a:cubicBezTo>
                <a:cubicBezTo>
                  <a:pt x="53" y="28"/>
                  <a:pt x="53" y="27"/>
                  <a:pt x="54" y="26"/>
                </a:cubicBezTo>
                <a:cubicBezTo>
                  <a:pt x="54" y="25"/>
                  <a:pt x="55" y="25"/>
                  <a:pt x="56" y="25"/>
                </a:cubicBezTo>
                <a:cubicBezTo>
                  <a:pt x="57" y="25"/>
                  <a:pt x="57" y="25"/>
                  <a:pt x="58" y="25"/>
                </a:cubicBezTo>
                <a:cubicBezTo>
                  <a:pt x="58" y="25"/>
                  <a:pt x="58" y="26"/>
                  <a:pt x="59" y="26"/>
                </a:cubicBezTo>
                <a:cubicBezTo>
                  <a:pt x="59" y="22"/>
                  <a:pt x="59" y="22"/>
                  <a:pt x="59" y="22"/>
                </a:cubicBezTo>
                <a:cubicBezTo>
                  <a:pt x="62" y="22"/>
                  <a:pt x="62" y="22"/>
                  <a:pt x="62" y="22"/>
                </a:cubicBezTo>
                <a:close/>
                <a:moveTo>
                  <a:pt x="59" y="29"/>
                </a:moveTo>
                <a:cubicBezTo>
                  <a:pt x="59" y="30"/>
                  <a:pt x="58" y="30"/>
                  <a:pt x="58" y="30"/>
                </a:cubicBezTo>
                <a:cubicBezTo>
                  <a:pt x="58" y="31"/>
                  <a:pt x="58" y="31"/>
                  <a:pt x="57" y="31"/>
                </a:cubicBezTo>
                <a:cubicBezTo>
                  <a:pt x="57" y="31"/>
                  <a:pt x="57" y="31"/>
                  <a:pt x="56" y="30"/>
                </a:cubicBezTo>
                <a:cubicBezTo>
                  <a:pt x="56" y="30"/>
                  <a:pt x="56" y="30"/>
                  <a:pt x="56" y="29"/>
                </a:cubicBezTo>
                <a:cubicBezTo>
                  <a:pt x="56" y="28"/>
                  <a:pt x="56" y="28"/>
                  <a:pt x="56" y="28"/>
                </a:cubicBezTo>
                <a:cubicBezTo>
                  <a:pt x="57" y="27"/>
                  <a:pt x="57" y="27"/>
                  <a:pt x="57" y="27"/>
                </a:cubicBezTo>
                <a:cubicBezTo>
                  <a:pt x="58" y="27"/>
                  <a:pt x="58" y="27"/>
                  <a:pt x="58" y="28"/>
                </a:cubicBezTo>
                <a:cubicBezTo>
                  <a:pt x="58" y="28"/>
                  <a:pt x="59" y="28"/>
                  <a:pt x="59" y="29"/>
                </a:cubicBezTo>
                <a:close/>
                <a:moveTo>
                  <a:pt x="64" y="22"/>
                </a:moveTo>
                <a:cubicBezTo>
                  <a:pt x="67" y="22"/>
                  <a:pt x="67" y="22"/>
                  <a:pt x="67" y="22"/>
                </a:cubicBezTo>
                <a:cubicBezTo>
                  <a:pt x="67" y="24"/>
                  <a:pt x="67" y="24"/>
                  <a:pt x="67" y="24"/>
                </a:cubicBezTo>
                <a:cubicBezTo>
                  <a:pt x="64" y="24"/>
                  <a:pt x="64" y="24"/>
                  <a:pt x="64" y="24"/>
                </a:cubicBezTo>
                <a:cubicBezTo>
                  <a:pt x="64" y="22"/>
                  <a:pt x="64" y="22"/>
                  <a:pt x="64" y="22"/>
                </a:cubicBezTo>
                <a:close/>
                <a:moveTo>
                  <a:pt x="64" y="25"/>
                </a:moveTo>
                <a:cubicBezTo>
                  <a:pt x="67" y="25"/>
                  <a:pt x="67" y="25"/>
                  <a:pt x="67" y="25"/>
                </a:cubicBezTo>
                <a:cubicBezTo>
                  <a:pt x="67" y="33"/>
                  <a:pt x="67" y="33"/>
                  <a:pt x="67" y="33"/>
                </a:cubicBezTo>
                <a:cubicBezTo>
                  <a:pt x="64" y="33"/>
                  <a:pt x="64" y="33"/>
                  <a:pt x="64" y="33"/>
                </a:cubicBezTo>
                <a:cubicBezTo>
                  <a:pt x="64" y="25"/>
                  <a:pt x="64" y="25"/>
                  <a:pt x="64" y="25"/>
                </a:cubicBezTo>
                <a:close/>
                <a:moveTo>
                  <a:pt x="72" y="22"/>
                </a:moveTo>
                <a:cubicBezTo>
                  <a:pt x="72" y="25"/>
                  <a:pt x="72" y="25"/>
                  <a:pt x="72" y="25"/>
                </a:cubicBezTo>
                <a:cubicBezTo>
                  <a:pt x="74" y="25"/>
                  <a:pt x="74" y="25"/>
                  <a:pt x="74" y="25"/>
                </a:cubicBezTo>
                <a:cubicBezTo>
                  <a:pt x="74" y="27"/>
                  <a:pt x="74" y="27"/>
                  <a:pt x="74" y="27"/>
                </a:cubicBezTo>
                <a:cubicBezTo>
                  <a:pt x="72" y="27"/>
                  <a:pt x="72" y="27"/>
                  <a:pt x="72" y="27"/>
                </a:cubicBezTo>
                <a:cubicBezTo>
                  <a:pt x="72" y="30"/>
                  <a:pt x="72" y="30"/>
                  <a:pt x="72" y="30"/>
                </a:cubicBezTo>
                <a:cubicBezTo>
                  <a:pt x="72" y="30"/>
                  <a:pt x="72" y="31"/>
                  <a:pt x="72" y="31"/>
                </a:cubicBezTo>
                <a:cubicBezTo>
                  <a:pt x="72" y="31"/>
                  <a:pt x="73" y="31"/>
                  <a:pt x="73" y="31"/>
                </a:cubicBezTo>
                <a:cubicBezTo>
                  <a:pt x="73" y="31"/>
                  <a:pt x="73" y="31"/>
                  <a:pt x="74" y="31"/>
                </a:cubicBezTo>
                <a:cubicBezTo>
                  <a:pt x="74" y="33"/>
                  <a:pt x="74" y="33"/>
                  <a:pt x="74" y="33"/>
                </a:cubicBezTo>
                <a:cubicBezTo>
                  <a:pt x="73" y="33"/>
                  <a:pt x="73" y="33"/>
                  <a:pt x="72" y="33"/>
                </a:cubicBezTo>
                <a:cubicBezTo>
                  <a:pt x="71" y="33"/>
                  <a:pt x="71" y="33"/>
                  <a:pt x="70" y="33"/>
                </a:cubicBezTo>
                <a:cubicBezTo>
                  <a:pt x="70" y="33"/>
                  <a:pt x="70" y="32"/>
                  <a:pt x="69" y="32"/>
                </a:cubicBezTo>
                <a:cubicBezTo>
                  <a:pt x="69" y="32"/>
                  <a:pt x="69" y="31"/>
                  <a:pt x="69" y="30"/>
                </a:cubicBezTo>
                <a:cubicBezTo>
                  <a:pt x="69" y="27"/>
                  <a:pt x="69" y="27"/>
                  <a:pt x="69" y="27"/>
                </a:cubicBezTo>
                <a:cubicBezTo>
                  <a:pt x="68" y="27"/>
                  <a:pt x="68" y="27"/>
                  <a:pt x="68" y="27"/>
                </a:cubicBezTo>
                <a:cubicBezTo>
                  <a:pt x="68" y="25"/>
                  <a:pt x="68" y="25"/>
                  <a:pt x="68" y="25"/>
                </a:cubicBezTo>
                <a:cubicBezTo>
                  <a:pt x="69" y="25"/>
                  <a:pt x="69" y="25"/>
                  <a:pt x="69" y="25"/>
                </a:cubicBezTo>
                <a:cubicBezTo>
                  <a:pt x="69" y="24"/>
                  <a:pt x="69" y="24"/>
                  <a:pt x="69" y="24"/>
                </a:cubicBezTo>
                <a:cubicBezTo>
                  <a:pt x="72" y="22"/>
                  <a:pt x="72" y="22"/>
                  <a:pt x="72" y="22"/>
                </a:cubicBezTo>
                <a:close/>
                <a:moveTo>
                  <a:pt x="83" y="29"/>
                </a:moveTo>
                <a:cubicBezTo>
                  <a:pt x="85" y="30"/>
                  <a:pt x="85" y="30"/>
                  <a:pt x="85" y="30"/>
                </a:cubicBezTo>
                <a:cubicBezTo>
                  <a:pt x="84" y="31"/>
                  <a:pt x="84" y="32"/>
                  <a:pt x="83" y="32"/>
                </a:cubicBezTo>
                <a:cubicBezTo>
                  <a:pt x="82" y="33"/>
                  <a:pt x="81" y="33"/>
                  <a:pt x="80" y="33"/>
                </a:cubicBezTo>
                <a:cubicBezTo>
                  <a:pt x="79" y="33"/>
                  <a:pt x="78" y="33"/>
                  <a:pt x="77" y="32"/>
                </a:cubicBezTo>
                <a:cubicBezTo>
                  <a:pt x="76" y="31"/>
                  <a:pt x="75" y="29"/>
                  <a:pt x="75" y="28"/>
                </a:cubicBezTo>
                <a:cubicBezTo>
                  <a:pt x="75" y="26"/>
                  <a:pt x="76" y="24"/>
                  <a:pt x="77" y="23"/>
                </a:cubicBezTo>
                <a:cubicBezTo>
                  <a:pt x="78" y="22"/>
                  <a:pt x="79" y="22"/>
                  <a:pt x="80" y="22"/>
                </a:cubicBezTo>
                <a:cubicBezTo>
                  <a:pt x="82" y="22"/>
                  <a:pt x="83" y="22"/>
                  <a:pt x="84" y="23"/>
                </a:cubicBezTo>
                <a:cubicBezTo>
                  <a:pt x="84" y="24"/>
                  <a:pt x="84" y="24"/>
                  <a:pt x="85" y="25"/>
                </a:cubicBezTo>
                <a:cubicBezTo>
                  <a:pt x="83" y="26"/>
                  <a:pt x="83" y="26"/>
                  <a:pt x="83" y="26"/>
                </a:cubicBezTo>
                <a:cubicBezTo>
                  <a:pt x="82" y="25"/>
                  <a:pt x="82" y="25"/>
                  <a:pt x="82" y="24"/>
                </a:cubicBezTo>
                <a:cubicBezTo>
                  <a:pt x="81" y="24"/>
                  <a:pt x="81" y="24"/>
                  <a:pt x="80" y="24"/>
                </a:cubicBezTo>
                <a:cubicBezTo>
                  <a:pt x="79" y="24"/>
                  <a:pt x="79" y="24"/>
                  <a:pt x="78" y="25"/>
                </a:cubicBezTo>
                <a:cubicBezTo>
                  <a:pt x="78" y="25"/>
                  <a:pt x="77" y="26"/>
                  <a:pt x="77" y="27"/>
                </a:cubicBezTo>
                <a:cubicBezTo>
                  <a:pt x="77" y="29"/>
                  <a:pt x="78" y="30"/>
                  <a:pt x="78" y="30"/>
                </a:cubicBezTo>
                <a:cubicBezTo>
                  <a:pt x="79" y="31"/>
                  <a:pt x="79" y="31"/>
                  <a:pt x="80" y="31"/>
                </a:cubicBezTo>
                <a:cubicBezTo>
                  <a:pt x="81" y="31"/>
                  <a:pt x="81" y="31"/>
                  <a:pt x="82" y="31"/>
                </a:cubicBezTo>
                <a:cubicBezTo>
                  <a:pt x="82" y="30"/>
                  <a:pt x="82" y="30"/>
                  <a:pt x="83" y="29"/>
                </a:cubicBezTo>
                <a:close/>
                <a:moveTo>
                  <a:pt x="88" y="28"/>
                </a:moveTo>
                <a:cubicBezTo>
                  <a:pt x="86" y="27"/>
                  <a:pt x="86" y="27"/>
                  <a:pt x="86" y="27"/>
                </a:cubicBezTo>
                <a:cubicBezTo>
                  <a:pt x="86" y="26"/>
                  <a:pt x="87" y="26"/>
                  <a:pt x="87" y="25"/>
                </a:cubicBezTo>
                <a:cubicBezTo>
                  <a:pt x="88" y="25"/>
                  <a:pt x="89" y="25"/>
                  <a:pt x="90" y="25"/>
                </a:cubicBezTo>
                <a:cubicBezTo>
                  <a:pt x="91" y="25"/>
                  <a:pt x="91" y="25"/>
                  <a:pt x="92" y="25"/>
                </a:cubicBezTo>
                <a:cubicBezTo>
                  <a:pt x="92" y="25"/>
                  <a:pt x="93" y="26"/>
                  <a:pt x="93" y="26"/>
                </a:cubicBezTo>
                <a:cubicBezTo>
                  <a:pt x="93" y="26"/>
                  <a:pt x="93" y="27"/>
                  <a:pt x="93" y="28"/>
                </a:cubicBezTo>
                <a:cubicBezTo>
                  <a:pt x="93" y="30"/>
                  <a:pt x="93" y="30"/>
                  <a:pt x="93" y="30"/>
                </a:cubicBezTo>
                <a:cubicBezTo>
                  <a:pt x="93" y="31"/>
                  <a:pt x="93" y="32"/>
                  <a:pt x="93" y="32"/>
                </a:cubicBezTo>
                <a:cubicBezTo>
                  <a:pt x="93" y="32"/>
                  <a:pt x="93" y="33"/>
                  <a:pt x="93" y="33"/>
                </a:cubicBezTo>
                <a:cubicBezTo>
                  <a:pt x="91" y="33"/>
                  <a:pt x="91" y="33"/>
                  <a:pt x="91" y="33"/>
                </a:cubicBezTo>
                <a:cubicBezTo>
                  <a:pt x="91" y="33"/>
                  <a:pt x="91" y="33"/>
                  <a:pt x="91" y="32"/>
                </a:cubicBezTo>
                <a:cubicBezTo>
                  <a:pt x="91" y="32"/>
                  <a:pt x="91" y="32"/>
                  <a:pt x="91" y="32"/>
                </a:cubicBezTo>
                <a:cubicBezTo>
                  <a:pt x="91" y="32"/>
                  <a:pt x="90" y="33"/>
                  <a:pt x="90" y="33"/>
                </a:cubicBezTo>
                <a:cubicBezTo>
                  <a:pt x="90" y="33"/>
                  <a:pt x="89" y="33"/>
                  <a:pt x="89" y="33"/>
                </a:cubicBezTo>
                <a:cubicBezTo>
                  <a:pt x="88" y="33"/>
                  <a:pt x="87" y="33"/>
                  <a:pt x="87" y="33"/>
                </a:cubicBezTo>
                <a:cubicBezTo>
                  <a:pt x="86" y="32"/>
                  <a:pt x="86" y="32"/>
                  <a:pt x="86" y="31"/>
                </a:cubicBezTo>
                <a:cubicBezTo>
                  <a:pt x="86" y="30"/>
                  <a:pt x="86" y="30"/>
                  <a:pt x="86" y="30"/>
                </a:cubicBezTo>
                <a:cubicBezTo>
                  <a:pt x="87" y="29"/>
                  <a:pt x="87" y="29"/>
                  <a:pt x="87" y="29"/>
                </a:cubicBezTo>
                <a:cubicBezTo>
                  <a:pt x="88" y="29"/>
                  <a:pt x="88" y="29"/>
                  <a:pt x="89" y="28"/>
                </a:cubicBezTo>
                <a:cubicBezTo>
                  <a:pt x="90" y="28"/>
                  <a:pt x="91" y="28"/>
                  <a:pt x="91" y="28"/>
                </a:cubicBezTo>
                <a:cubicBezTo>
                  <a:pt x="91" y="28"/>
                  <a:pt x="91" y="28"/>
                  <a:pt x="91" y="28"/>
                </a:cubicBezTo>
                <a:cubicBezTo>
                  <a:pt x="91" y="27"/>
                  <a:pt x="91" y="27"/>
                  <a:pt x="91" y="27"/>
                </a:cubicBezTo>
                <a:cubicBezTo>
                  <a:pt x="90" y="27"/>
                  <a:pt x="90" y="26"/>
                  <a:pt x="90" y="26"/>
                </a:cubicBezTo>
                <a:cubicBezTo>
                  <a:pt x="89" y="26"/>
                  <a:pt x="89" y="27"/>
                  <a:pt x="89" y="27"/>
                </a:cubicBezTo>
                <a:cubicBezTo>
                  <a:pt x="88" y="27"/>
                  <a:pt x="88" y="27"/>
                  <a:pt x="88" y="28"/>
                </a:cubicBezTo>
                <a:close/>
                <a:moveTo>
                  <a:pt x="91" y="29"/>
                </a:moveTo>
                <a:cubicBezTo>
                  <a:pt x="91" y="30"/>
                  <a:pt x="91" y="30"/>
                  <a:pt x="91" y="30"/>
                </a:cubicBezTo>
                <a:cubicBezTo>
                  <a:pt x="91" y="30"/>
                  <a:pt x="91" y="30"/>
                  <a:pt x="91" y="31"/>
                </a:cubicBezTo>
                <a:cubicBezTo>
                  <a:pt x="91" y="31"/>
                  <a:pt x="91" y="31"/>
                  <a:pt x="90" y="31"/>
                </a:cubicBezTo>
                <a:cubicBezTo>
                  <a:pt x="90" y="32"/>
                  <a:pt x="90" y="32"/>
                  <a:pt x="89" y="32"/>
                </a:cubicBezTo>
                <a:cubicBezTo>
                  <a:pt x="89" y="32"/>
                  <a:pt x="89" y="32"/>
                  <a:pt x="88" y="31"/>
                </a:cubicBezTo>
                <a:cubicBezTo>
                  <a:pt x="88" y="31"/>
                  <a:pt x="88" y="31"/>
                  <a:pt x="88" y="31"/>
                </a:cubicBezTo>
                <a:cubicBezTo>
                  <a:pt x="88" y="30"/>
                  <a:pt x="88" y="30"/>
                  <a:pt x="89" y="30"/>
                </a:cubicBezTo>
                <a:cubicBezTo>
                  <a:pt x="89" y="30"/>
                  <a:pt x="89" y="30"/>
                  <a:pt x="90" y="30"/>
                </a:cubicBezTo>
                <a:cubicBezTo>
                  <a:pt x="90" y="29"/>
                  <a:pt x="91" y="29"/>
                  <a:pt x="91" y="29"/>
                </a:cubicBezTo>
                <a:close/>
                <a:moveTo>
                  <a:pt x="97" y="33"/>
                </a:moveTo>
                <a:cubicBezTo>
                  <a:pt x="95" y="33"/>
                  <a:pt x="95" y="33"/>
                  <a:pt x="95" y="33"/>
                </a:cubicBezTo>
                <a:cubicBezTo>
                  <a:pt x="95" y="25"/>
                  <a:pt x="95" y="25"/>
                  <a:pt x="95" y="25"/>
                </a:cubicBezTo>
                <a:cubicBezTo>
                  <a:pt x="97" y="25"/>
                  <a:pt x="97" y="25"/>
                  <a:pt x="97" y="25"/>
                </a:cubicBezTo>
                <a:cubicBezTo>
                  <a:pt x="97" y="26"/>
                  <a:pt x="97" y="26"/>
                  <a:pt x="97" y="26"/>
                </a:cubicBezTo>
                <a:cubicBezTo>
                  <a:pt x="97" y="26"/>
                  <a:pt x="98" y="25"/>
                  <a:pt x="98" y="25"/>
                </a:cubicBezTo>
                <a:cubicBezTo>
                  <a:pt x="98" y="25"/>
                  <a:pt x="98" y="25"/>
                  <a:pt x="99" y="25"/>
                </a:cubicBezTo>
                <a:cubicBezTo>
                  <a:pt x="99" y="25"/>
                  <a:pt x="100" y="25"/>
                  <a:pt x="100" y="25"/>
                </a:cubicBezTo>
                <a:cubicBezTo>
                  <a:pt x="100" y="27"/>
                  <a:pt x="100" y="27"/>
                  <a:pt x="100" y="27"/>
                </a:cubicBezTo>
                <a:cubicBezTo>
                  <a:pt x="99" y="27"/>
                  <a:pt x="99" y="27"/>
                  <a:pt x="99" y="27"/>
                </a:cubicBezTo>
                <a:cubicBezTo>
                  <a:pt x="98" y="27"/>
                  <a:pt x="98" y="27"/>
                  <a:pt x="98" y="27"/>
                </a:cubicBezTo>
                <a:cubicBezTo>
                  <a:pt x="98" y="27"/>
                  <a:pt x="97" y="27"/>
                  <a:pt x="97" y="28"/>
                </a:cubicBezTo>
                <a:cubicBezTo>
                  <a:pt x="97" y="28"/>
                  <a:pt x="97" y="29"/>
                  <a:pt x="97" y="31"/>
                </a:cubicBezTo>
                <a:cubicBezTo>
                  <a:pt x="97" y="33"/>
                  <a:pt x="97" y="33"/>
                  <a:pt x="97" y="33"/>
                </a:cubicBezTo>
                <a:close/>
                <a:moveTo>
                  <a:pt x="108" y="33"/>
                </a:moveTo>
                <a:cubicBezTo>
                  <a:pt x="106" y="33"/>
                  <a:pt x="106" y="33"/>
                  <a:pt x="106" y="33"/>
                </a:cubicBezTo>
                <a:cubicBezTo>
                  <a:pt x="106" y="32"/>
                  <a:pt x="106" y="32"/>
                  <a:pt x="106" y="32"/>
                </a:cubicBezTo>
                <a:cubicBezTo>
                  <a:pt x="106" y="32"/>
                  <a:pt x="106" y="33"/>
                  <a:pt x="105" y="33"/>
                </a:cubicBezTo>
                <a:cubicBezTo>
                  <a:pt x="105" y="33"/>
                  <a:pt x="104" y="33"/>
                  <a:pt x="104" y="33"/>
                </a:cubicBezTo>
                <a:cubicBezTo>
                  <a:pt x="103" y="33"/>
                  <a:pt x="102" y="33"/>
                  <a:pt x="102" y="32"/>
                </a:cubicBezTo>
                <a:cubicBezTo>
                  <a:pt x="101" y="31"/>
                  <a:pt x="101" y="30"/>
                  <a:pt x="101" y="29"/>
                </a:cubicBezTo>
                <a:cubicBezTo>
                  <a:pt x="101" y="28"/>
                  <a:pt x="101" y="27"/>
                  <a:pt x="102" y="26"/>
                </a:cubicBezTo>
                <a:cubicBezTo>
                  <a:pt x="102" y="25"/>
                  <a:pt x="103" y="25"/>
                  <a:pt x="104" y="25"/>
                </a:cubicBezTo>
                <a:cubicBezTo>
                  <a:pt x="105" y="25"/>
                  <a:pt x="106" y="25"/>
                  <a:pt x="106" y="26"/>
                </a:cubicBezTo>
                <a:cubicBezTo>
                  <a:pt x="106" y="22"/>
                  <a:pt x="106" y="22"/>
                  <a:pt x="106" y="22"/>
                </a:cubicBezTo>
                <a:cubicBezTo>
                  <a:pt x="108" y="22"/>
                  <a:pt x="108" y="22"/>
                  <a:pt x="108" y="22"/>
                </a:cubicBezTo>
                <a:cubicBezTo>
                  <a:pt x="108" y="33"/>
                  <a:pt x="108" y="33"/>
                  <a:pt x="108" y="33"/>
                </a:cubicBezTo>
                <a:close/>
                <a:moveTo>
                  <a:pt x="103" y="29"/>
                </a:moveTo>
                <a:cubicBezTo>
                  <a:pt x="103" y="28"/>
                  <a:pt x="103" y="27"/>
                  <a:pt x="103" y="27"/>
                </a:cubicBezTo>
                <a:cubicBezTo>
                  <a:pt x="104" y="27"/>
                  <a:pt x="104" y="26"/>
                  <a:pt x="105" y="26"/>
                </a:cubicBezTo>
                <a:cubicBezTo>
                  <a:pt x="105" y="26"/>
                  <a:pt x="105" y="27"/>
                  <a:pt x="106" y="27"/>
                </a:cubicBezTo>
                <a:cubicBezTo>
                  <a:pt x="106" y="28"/>
                  <a:pt x="106" y="28"/>
                  <a:pt x="106" y="29"/>
                </a:cubicBezTo>
                <a:cubicBezTo>
                  <a:pt x="106" y="30"/>
                  <a:pt x="106" y="31"/>
                  <a:pt x="106" y="31"/>
                </a:cubicBezTo>
                <a:cubicBezTo>
                  <a:pt x="105" y="31"/>
                  <a:pt x="105" y="32"/>
                  <a:pt x="105" y="32"/>
                </a:cubicBezTo>
                <a:cubicBezTo>
                  <a:pt x="104" y="32"/>
                  <a:pt x="103" y="31"/>
                  <a:pt x="103" y="31"/>
                </a:cubicBezTo>
                <a:cubicBezTo>
                  <a:pt x="103" y="30"/>
                  <a:pt x="103" y="30"/>
                  <a:pt x="103" y="29"/>
                </a:cubicBezTo>
                <a:close/>
                <a:moveTo>
                  <a:pt x="28" y="106"/>
                </a:moveTo>
                <a:cubicBezTo>
                  <a:pt x="28" y="106"/>
                  <a:pt x="27" y="107"/>
                  <a:pt x="26" y="107"/>
                </a:cubicBezTo>
                <a:cubicBezTo>
                  <a:pt x="26" y="107"/>
                  <a:pt x="26" y="107"/>
                  <a:pt x="26" y="107"/>
                </a:cubicBezTo>
                <a:cubicBezTo>
                  <a:pt x="26" y="108"/>
                  <a:pt x="25" y="109"/>
                  <a:pt x="25" y="109"/>
                </a:cubicBezTo>
                <a:cubicBezTo>
                  <a:pt x="25" y="115"/>
                  <a:pt x="25" y="115"/>
                  <a:pt x="25" y="115"/>
                </a:cubicBezTo>
                <a:cubicBezTo>
                  <a:pt x="25" y="116"/>
                  <a:pt x="26" y="117"/>
                  <a:pt x="26" y="117"/>
                </a:cubicBezTo>
                <a:cubicBezTo>
                  <a:pt x="27" y="118"/>
                  <a:pt x="28" y="118"/>
                  <a:pt x="28" y="118"/>
                </a:cubicBezTo>
                <a:cubicBezTo>
                  <a:pt x="30" y="118"/>
                  <a:pt x="30" y="118"/>
                  <a:pt x="30" y="118"/>
                </a:cubicBezTo>
                <a:cubicBezTo>
                  <a:pt x="31" y="118"/>
                  <a:pt x="32" y="118"/>
                  <a:pt x="33" y="117"/>
                </a:cubicBezTo>
                <a:cubicBezTo>
                  <a:pt x="33" y="117"/>
                  <a:pt x="33" y="117"/>
                  <a:pt x="33" y="117"/>
                </a:cubicBezTo>
                <a:cubicBezTo>
                  <a:pt x="33" y="117"/>
                  <a:pt x="34" y="116"/>
                  <a:pt x="34" y="115"/>
                </a:cubicBezTo>
                <a:cubicBezTo>
                  <a:pt x="34" y="109"/>
                  <a:pt x="34" y="109"/>
                  <a:pt x="34" y="109"/>
                </a:cubicBezTo>
                <a:cubicBezTo>
                  <a:pt x="34" y="109"/>
                  <a:pt x="33" y="108"/>
                  <a:pt x="33" y="107"/>
                </a:cubicBezTo>
                <a:cubicBezTo>
                  <a:pt x="33" y="107"/>
                  <a:pt x="33" y="107"/>
                  <a:pt x="33" y="107"/>
                </a:cubicBezTo>
                <a:cubicBezTo>
                  <a:pt x="33" y="107"/>
                  <a:pt x="33" y="107"/>
                  <a:pt x="33" y="107"/>
                </a:cubicBezTo>
                <a:cubicBezTo>
                  <a:pt x="32" y="107"/>
                  <a:pt x="31" y="106"/>
                  <a:pt x="30" y="106"/>
                </a:cubicBezTo>
                <a:cubicBezTo>
                  <a:pt x="28" y="106"/>
                  <a:pt x="28" y="106"/>
                  <a:pt x="28" y="106"/>
                </a:cubicBezTo>
                <a:close/>
                <a:moveTo>
                  <a:pt x="178" y="106"/>
                </a:moveTo>
                <a:cubicBezTo>
                  <a:pt x="177" y="106"/>
                  <a:pt x="177" y="107"/>
                  <a:pt x="176" y="107"/>
                </a:cubicBezTo>
                <a:cubicBezTo>
                  <a:pt x="176" y="107"/>
                  <a:pt x="176" y="107"/>
                  <a:pt x="176" y="107"/>
                </a:cubicBezTo>
                <a:cubicBezTo>
                  <a:pt x="176" y="108"/>
                  <a:pt x="175" y="109"/>
                  <a:pt x="175" y="109"/>
                </a:cubicBezTo>
                <a:cubicBezTo>
                  <a:pt x="175" y="115"/>
                  <a:pt x="175" y="115"/>
                  <a:pt x="175" y="115"/>
                </a:cubicBezTo>
                <a:cubicBezTo>
                  <a:pt x="175" y="116"/>
                  <a:pt x="176" y="117"/>
                  <a:pt x="176" y="117"/>
                </a:cubicBezTo>
                <a:cubicBezTo>
                  <a:pt x="177" y="118"/>
                  <a:pt x="177" y="118"/>
                  <a:pt x="178" y="118"/>
                </a:cubicBezTo>
                <a:cubicBezTo>
                  <a:pt x="180" y="118"/>
                  <a:pt x="180" y="118"/>
                  <a:pt x="180" y="118"/>
                </a:cubicBezTo>
                <a:cubicBezTo>
                  <a:pt x="181" y="118"/>
                  <a:pt x="182" y="118"/>
                  <a:pt x="182" y="117"/>
                </a:cubicBezTo>
                <a:cubicBezTo>
                  <a:pt x="183" y="117"/>
                  <a:pt x="183" y="117"/>
                  <a:pt x="183" y="117"/>
                </a:cubicBezTo>
                <a:cubicBezTo>
                  <a:pt x="183" y="117"/>
                  <a:pt x="183" y="116"/>
                  <a:pt x="183" y="115"/>
                </a:cubicBezTo>
                <a:cubicBezTo>
                  <a:pt x="183" y="109"/>
                  <a:pt x="183" y="109"/>
                  <a:pt x="183" y="109"/>
                </a:cubicBezTo>
                <a:cubicBezTo>
                  <a:pt x="183" y="109"/>
                  <a:pt x="183" y="108"/>
                  <a:pt x="183" y="107"/>
                </a:cubicBezTo>
                <a:cubicBezTo>
                  <a:pt x="182" y="107"/>
                  <a:pt x="182" y="107"/>
                  <a:pt x="182" y="107"/>
                </a:cubicBezTo>
                <a:cubicBezTo>
                  <a:pt x="182" y="107"/>
                  <a:pt x="182" y="107"/>
                  <a:pt x="182" y="107"/>
                </a:cubicBezTo>
                <a:cubicBezTo>
                  <a:pt x="182" y="107"/>
                  <a:pt x="181" y="106"/>
                  <a:pt x="180" y="106"/>
                </a:cubicBezTo>
                <a:cubicBezTo>
                  <a:pt x="178" y="106"/>
                  <a:pt x="178" y="106"/>
                  <a:pt x="178" y="106"/>
                </a:cubicBezTo>
                <a:close/>
                <a:moveTo>
                  <a:pt x="209" y="106"/>
                </a:moveTo>
                <a:cubicBezTo>
                  <a:pt x="208" y="106"/>
                  <a:pt x="207" y="107"/>
                  <a:pt x="207" y="107"/>
                </a:cubicBezTo>
                <a:cubicBezTo>
                  <a:pt x="207" y="107"/>
                  <a:pt x="207" y="107"/>
                  <a:pt x="207" y="107"/>
                </a:cubicBezTo>
                <a:cubicBezTo>
                  <a:pt x="206" y="108"/>
                  <a:pt x="206" y="109"/>
                  <a:pt x="206" y="109"/>
                </a:cubicBezTo>
                <a:cubicBezTo>
                  <a:pt x="206" y="115"/>
                  <a:pt x="206" y="115"/>
                  <a:pt x="206" y="115"/>
                </a:cubicBezTo>
                <a:cubicBezTo>
                  <a:pt x="206" y="116"/>
                  <a:pt x="206" y="117"/>
                  <a:pt x="207" y="117"/>
                </a:cubicBezTo>
                <a:cubicBezTo>
                  <a:pt x="207" y="118"/>
                  <a:pt x="208" y="118"/>
                  <a:pt x="209" y="118"/>
                </a:cubicBezTo>
                <a:cubicBezTo>
                  <a:pt x="211" y="118"/>
                  <a:pt x="211" y="118"/>
                  <a:pt x="211" y="118"/>
                </a:cubicBezTo>
                <a:cubicBezTo>
                  <a:pt x="212" y="118"/>
                  <a:pt x="213" y="118"/>
                  <a:pt x="213" y="117"/>
                </a:cubicBezTo>
                <a:cubicBezTo>
                  <a:pt x="213" y="117"/>
                  <a:pt x="213" y="117"/>
                  <a:pt x="213" y="117"/>
                </a:cubicBezTo>
                <a:cubicBezTo>
                  <a:pt x="214" y="117"/>
                  <a:pt x="214" y="116"/>
                  <a:pt x="214" y="115"/>
                </a:cubicBezTo>
                <a:cubicBezTo>
                  <a:pt x="214" y="109"/>
                  <a:pt x="214" y="109"/>
                  <a:pt x="214" y="109"/>
                </a:cubicBezTo>
                <a:cubicBezTo>
                  <a:pt x="214" y="109"/>
                  <a:pt x="214" y="108"/>
                  <a:pt x="213" y="107"/>
                </a:cubicBezTo>
                <a:cubicBezTo>
                  <a:pt x="213" y="107"/>
                  <a:pt x="213" y="107"/>
                  <a:pt x="213" y="107"/>
                </a:cubicBezTo>
                <a:cubicBezTo>
                  <a:pt x="213" y="107"/>
                  <a:pt x="213" y="107"/>
                  <a:pt x="213" y="107"/>
                </a:cubicBezTo>
                <a:cubicBezTo>
                  <a:pt x="213" y="107"/>
                  <a:pt x="212" y="106"/>
                  <a:pt x="211" y="106"/>
                </a:cubicBezTo>
                <a:cubicBezTo>
                  <a:pt x="209" y="106"/>
                  <a:pt x="209" y="106"/>
                  <a:pt x="209" y="106"/>
                </a:cubicBezTo>
                <a:close/>
                <a:moveTo>
                  <a:pt x="211" y="108"/>
                </a:moveTo>
                <a:cubicBezTo>
                  <a:pt x="209" y="108"/>
                  <a:pt x="209" y="108"/>
                  <a:pt x="209" y="108"/>
                </a:cubicBezTo>
                <a:cubicBezTo>
                  <a:pt x="209" y="108"/>
                  <a:pt x="208" y="108"/>
                  <a:pt x="208" y="108"/>
                </a:cubicBezTo>
                <a:cubicBezTo>
                  <a:pt x="208" y="108"/>
                  <a:pt x="208" y="108"/>
                  <a:pt x="208" y="108"/>
                </a:cubicBezTo>
                <a:cubicBezTo>
                  <a:pt x="208" y="109"/>
                  <a:pt x="208" y="109"/>
                  <a:pt x="208" y="109"/>
                </a:cubicBezTo>
                <a:cubicBezTo>
                  <a:pt x="208" y="115"/>
                  <a:pt x="208" y="115"/>
                  <a:pt x="208" y="115"/>
                </a:cubicBezTo>
                <a:cubicBezTo>
                  <a:pt x="208" y="116"/>
                  <a:pt x="208" y="116"/>
                  <a:pt x="208" y="116"/>
                </a:cubicBezTo>
                <a:cubicBezTo>
                  <a:pt x="208" y="116"/>
                  <a:pt x="209" y="117"/>
                  <a:pt x="209" y="117"/>
                </a:cubicBezTo>
                <a:cubicBezTo>
                  <a:pt x="211" y="117"/>
                  <a:pt x="211" y="117"/>
                  <a:pt x="211" y="117"/>
                </a:cubicBezTo>
                <a:cubicBezTo>
                  <a:pt x="212" y="117"/>
                  <a:pt x="212" y="116"/>
                  <a:pt x="212" y="116"/>
                </a:cubicBezTo>
                <a:cubicBezTo>
                  <a:pt x="212" y="116"/>
                  <a:pt x="212" y="116"/>
                  <a:pt x="212" y="116"/>
                </a:cubicBezTo>
                <a:cubicBezTo>
                  <a:pt x="212" y="116"/>
                  <a:pt x="213" y="116"/>
                  <a:pt x="213" y="115"/>
                </a:cubicBezTo>
                <a:cubicBezTo>
                  <a:pt x="213" y="109"/>
                  <a:pt x="213" y="109"/>
                  <a:pt x="213" y="109"/>
                </a:cubicBezTo>
                <a:cubicBezTo>
                  <a:pt x="213" y="109"/>
                  <a:pt x="212" y="109"/>
                  <a:pt x="212" y="108"/>
                </a:cubicBezTo>
                <a:cubicBezTo>
                  <a:pt x="212" y="108"/>
                  <a:pt x="212" y="108"/>
                  <a:pt x="212" y="108"/>
                </a:cubicBezTo>
                <a:cubicBezTo>
                  <a:pt x="212" y="108"/>
                  <a:pt x="212" y="108"/>
                  <a:pt x="211" y="108"/>
                </a:cubicBezTo>
                <a:close/>
                <a:moveTo>
                  <a:pt x="199" y="106"/>
                </a:moveTo>
                <a:cubicBezTo>
                  <a:pt x="198" y="106"/>
                  <a:pt x="197" y="107"/>
                  <a:pt x="197" y="107"/>
                </a:cubicBezTo>
                <a:cubicBezTo>
                  <a:pt x="197" y="107"/>
                  <a:pt x="197" y="107"/>
                  <a:pt x="197" y="107"/>
                </a:cubicBezTo>
                <a:cubicBezTo>
                  <a:pt x="196" y="108"/>
                  <a:pt x="196" y="109"/>
                  <a:pt x="196" y="109"/>
                </a:cubicBezTo>
                <a:cubicBezTo>
                  <a:pt x="196" y="115"/>
                  <a:pt x="196" y="115"/>
                  <a:pt x="196" y="115"/>
                </a:cubicBezTo>
                <a:cubicBezTo>
                  <a:pt x="196" y="116"/>
                  <a:pt x="196" y="117"/>
                  <a:pt x="197" y="117"/>
                </a:cubicBezTo>
                <a:cubicBezTo>
                  <a:pt x="197" y="118"/>
                  <a:pt x="198" y="118"/>
                  <a:pt x="199" y="118"/>
                </a:cubicBezTo>
                <a:cubicBezTo>
                  <a:pt x="201" y="118"/>
                  <a:pt x="201" y="118"/>
                  <a:pt x="201" y="118"/>
                </a:cubicBezTo>
                <a:cubicBezTo>
                  <a:pt x="202" y="118"/>
                  <a:pt x="202" y="118"/>
                  <a:pt x="203" y="117"/>
                </a:cubicBezTo>
                <a:cubicBezTo>
                  <a:pt x="203" y="117"/>
                  <a:pt x="203" y="117"/>
                  <a:pt x="203" y="117"/>
                </a:cubicBezTo>
                <a:cubicBezTo>
                  <a:pt x="204" y="117"/>
                  <a:pt x="204" y="116"/>
                  <a:pt x="204" y="115"/>
                </a:cubicBezTo>
                <a:cubicBezTo>
                  <a:pt x="204" y="109"/>
                  <a:pt x="204" y="109"/>
                  <a:pt x="204" y="109"/>
                </a:cubicBezTo>
                <a:cubicBezTo>
                  <a:pt x="204" y="109"/>
                  <a:pt x="204" y="108"/>
                  <a:pt x="203" y="107"/>
                </a:cubicBezTo>
                <a:cubicBezTo>
                  <a:pt x="203" y="107"/>
                  <a:pt x="203" y="107"/>
                  <a:pt x="203" y="107"/>
                </a:cubicBezTo>
                <a:cubicBezTo>
                  <a:pt x="203" y="107"/>
                  <a:pt x="203" y="107"/>
                  <a:pt x="203" y="107"/>
                </a:cubicBezTo>
                <a:cubicBezTo>
                  <a:pt x="202" y="107"/>
                  <a:pt x="202" y="106"/>
                  <a:pt x="201" y="106"/>
                </a:cubicBezTo>
                <a:cubicBezTo>
                  <a:pt x="199" y="106"/>
                  <a:pt x="199" y="106"/>
                  <a:pt x="199" y="106"/>
                </a:cubicBezTo>
                <a:close/>
                <a:moveTo>
                  <a:pt x="201" y="108"/>
                </a:moveTo>
                <a:cubicBezTo>
                  <a:pt x="199" y="108"/>
                  <a:pt x="199" y="108"/>
                  <a:pt x="199" y="108"/>
                </a:cubicBezTo>
                <a:cubicBezTo>
                  <a:pt x="198" y="108"/>
                  <a:pt x="198" y="108"/>
                  <a:pt x="198" y="108"/>
                </a:cubicBezTo>
                <a:cubicBezTo>
                  <a:pt x="198" y="108"/>
                  <a:pt x="198" y="108"/>
                  <a:pt x="198" y="108"/>
                </a:cubicBezTo>
                <a:cubicBezTo>
                  <a:pt x="198" y="109"/>
                  <a:pt x="197" y="109"/>
                  <a:pt x="197" y="109"/>
                </a:cubicBezTo>
                <a:cubicBezTo>
                  <a:pt x="197" y="115"/>
                  <a:pt x="197" y="115"/>
                  <a:pt x="197" y="115"/>
                </a:cubicBezTo>
                <a:cubicBezTo>
                  <a:pt x="197" y="116"/>
                  <a:pt x="198" y="116"/>
                  <a:pt x="198" y="116"/>
                </a:cubicBezTo>
                <a:cubicBezTo>
                  <a:pt x="198" y="116"/>
                  <a:pt x="198" y="117"/>
                  <a:pt x="199" y="117"/>
                </a:cubicBezTo>
                <a:cubicBezTo>
                  <a:pt x="201" y="117"/>
                  <a:pt x="201" y="117"/>
                  <a:pt x="201" y="117"/>
                </a:cubicBezTo>
                <a:cubicBezTo>
                  <a:pt x="201" y="117"/>
                  <a:pt x="202" y="116"/>
                  <a:pt x="202" y="116"/>
                </a:cubicBezTo>
                <a:cubicBezTo>
                  <a:pt x="202" y="116"/>
                  <a:pt x="202" y="116"/>
                  <a:pt x="202" y="116"/>
                </a:cubicBezTo>
                <a:cubicBezTo>
                  <a:pt x="202" y="116"/>
                  <a:pt x="202" y="116"/>
                  <a:pt x="202" y="115"/>
                </a:cubicBezTo>
                <a:cubicBezTo>
                  <a:pt x="202" y="109"/>
                  <a:pt x="202" y="109"/>
                  <a:pt x="202" y="109"/>
                </a:cubicBezTo>
                <a:cubicBezTo>
                  <a:pt x="202" y="109"/>
                  <a:pt x="202" y="109"/>
                  <a:pt x="202" y="108"/>
                </a:cubicBezTo>
                <a:cubicBezTo>
                  <a:pt x="202" y="108"/>
                  <a:pt x="202" y="108"/>
                  <a:pt x="202" y="108"/>
                </a:cubicBezTo>
                <a:cubicBezTo>
                  <a:pt x="202" y="108"/>
                  <a:pt x="201" y="108"/>
                  <a:pt x="201" y="108"/>
                </a:cubicBezTo>
                <a:close/>
                <a:moveTo>
                  <a:pt x="189" y="106"/>
                </a:moveTo>
                <a:cubicBezTo>
                  <a:pt x="188" y="106"/>
                  <a:pt x="187" y="107"/>
                  <a:pt x="186" y="107"/>
                </a:cubicBezTo>
                <a:cubicBezTo>
                  <a:pt x="186" y="107"/>
                  <a:pt x="186" y="107"/>
                  <a:pt x="186" y="107"/>
                </a:cubicBezTo>
                <a:cubicBezTo>
                  <a:pt x="186" y="108"/>
                  <a:pt x="185" y="109"/>
                  <a:pt x="185" y="109"/>
                </a:cubicBezTo>
                <a:cubicBezTo>
                  <a:pt x="185" y="115"/>
                  <a:pt x="185" y="115"/>
                  <a:pt x="185" y="115"/>
                </a:cubicBezTo>
                <a:cubicBezTo>
                  <a:pt x="185" y="116"/>
                  <a:pt x="186" y="117"/>
                  <a:pt x="186" y="117"/>
                </a:cubicBezTo>
                <a:cubicBezTo>
                  <a:pt x="187" y="118"/>
                  <a:pt x="188" y="118"/>
                  <a:pt x="189" y="118"/>
                </a:cubicBezTo>
                <a:cubicBezTo>
                  <a:pt x="191" y="118"/>
                  <a:pt x="191" y="118"/>
                  <a:pt x="191" y="118"/>
                </a:cubicBezTo>
                <a:cubicBezTo>
                  <a:pt x="191" y="118"/>
                  <a:pt x="192" y="118"/>
                  <a:pt x="193" y="117"/>
                </a:cubicBezTo>
                <a:cubicBezTo>
                  <a:pt x="193" y="117"/>
                  <a:pt x="193" y="117"/>
                  <a:pt x="193" y="117"/>
                </a:cubicBezTo>
                <a:cubicBezTo>
                  <a:pt x="193" y="117"/>
                  <a:pt x="194" y="116"/>
                  <a:pt x="194" y="115"/>
                </a:cubicBezTo>
                <a:cubicBezTo>
                  <a:pt x="194" y="109"/>
                  <a:pt x="194" y="109"/>
                  <a:pt x="194" y="109"/>
                </a:cubicBezTo>
                <a:cubicBezTo>
                  <a:pt x="194" y="109"/>
                  <a:pt x="193" y="108"/>
                  <a:pt x="193" y="107"/>
                </a:cubicBezTo>
                <a:cubicBezTo>
                  <a:pt x="193" y="107"/>
                  <a:pt x="193" y="107"/>
                  <a:pt x="193" y="107"/>
                </a:cubicBezTo>
                <a:cubicBezTo>
                  <a:pt x="193" y="107"/>
                  <a:pt x="193" y="107"/>
                  <a:pt x="193" y="107"/>
                </a:cubicBezTo>
                <a:cubicBezTo>
                  <a:pt x="192" y="107"/>
                  <a:pt x="191" y="106"/>
                  <a:pt x="191" y="106"/>
                </a:cubicBezTo>
                <a:cubicBezTo>
                  <a:pt x="189" y="106"/>
                  <a:pt x="189" y="106"/>
                  <a:pt x="189" y="106"/>
                </a:cubicBezTo>
                <a:close/>
                <a:moveTo>
                  <a:pt x="191" y="108"/>
                </a:moveTo>
                <a:cubicBezTo>
                  <a:pt x="189" y="108"/>
                  <a:pt x="189" y="108"/>
                  <a:pt x="189" y="108"/>
                </a:cubicBezTo>
                <a:cubicBezTo>
                  <a:pt x="188" y="108"/>
                  <a:pt x="188" y="108"/>
                  <a:pt x="188" y="108"/>
                </a:cubicBezTo>
                <a:cubicBezTo>
                  <a:pt x="188" y="108"/>
                  <a:pt x="188" y="108"/>
                  <a:pt x="188" y="108"/>
                </a:cubicBezTo>
                <a:cubicBezTo>
                  <a:pt x="187" y="109"/>
                  <a:pt x="187" y="109"/>
                  <a:pt x="187" y="109"/>
                </a:cubicBezTo>
                <a:cubicBezTo>
                  <a:pt x="187" y="115"/>
                  <a:pt x="187" y="115"/>
                  <a:pt x="187" y="115"/>
                </a:cubicBezTo>
                <a:cubicBezTo>
                  <a:pt x="187" y="116"/>
                  <a:pt x="187" y="116"/>
                  <a:pt x="188" y="116"/>
                </a:cubicBezTo>
                <a:cubicBezTo>
                  <a:pt x="188" y="116"/>
                  <a:pt x="188" y="117"/>
                  <a:pt x="189" y="117"/>
                </a:cubicBezTo>
                <a:cubicBezTo>
                  <a:pt x="191" y="117"/>
                  <a:pt x="191" y="117"/>
                  <a:pt x="191" y="117"/>
                </a:cubicBezTo>
                <a:cubicBezTo>
                  <a:pt x="191" y="117"/>
                  <a:pt x="191" y="116"/>
                  <a:pt x="192" y="116"/>
                </a:cubicBezTo>
                <a:cubicBezTo>
                  <a:pt x="192" y="116"/>
                  <a:pt x="192" y="116"/>
                  <a:pt x="192" y="116"/>
                </a:cubicBezTo>
                <a:cubicBezTo>
                  <a:pt x="192" y="116"/>
                  <a:pt x="192" y="116"/>
                  <a:pt x="192" y="115"/>
                </a:cubicBezTo>
                <a:cubicBezTo>
                  <a:pt x="192" y="109"/>
                  <a:pt x="192" y="109"/>
                  <a:pt x="192" y="109"/>
                </a:cubicBezTo>
                <a:cubicBezTo>
                  <a:pt x="192" y="109"/>
                  <a:pt x="192" y="109"/>
                  <a:pt x="192" y="108"/>
                </a:cubicBezTo>
                <a:cubicBezTo>
                  <a:pt x="192" y="108"/>
                  <a:pt x="192" y="108"/>
                  <a:pt x="192" y="108"/>
                </a:cubicBezTo>
                <a:cubicBezTo>
                  <a:pt x="191" y="108"/>
                  <a:pt x="191" y="108"/>
                  <a:pt x="191" y="108"/>
                </a:cubicBezTo>
                <a:close/>
                <a:moveTo>
                  <a:pt x="180" y="108"/>
                </a:moveTo>
                <a:cubicBezTo>
                  <a:pt x="178" y="108"/>
                  <a:pt x="178" y="108"/>
                  <a:pt x="178" y="108"/>
                </a:cubicBezTo>
                <a:cubicBezTo>
                  <a:pt x="178" y="108"/>
                  <a:pt x="178" y="108"/>
                  <a:pt x="177" y="108"/>
                </a:cubicBezTo>
                <a:cubicBezTo>
                  <a:pt x="177" y="108"/>
                  <a:pt x="177" y="108"/>
                  <a:pt x="177" y="108"/>
                </a:cubicBezTo>
                <a:cubicBezTo>
                  <a:pt x="177" y="109"/>
                  <a:pt x="177" y="109"/>
                  <a:pt x="177" y="109"/>
                </a:cubicBezTo>
                <a:cubicBezTo>
                  <a:pt x="177" y="115"/>
                  <a:pt x="177" y="115"/>
                  <a:pt x="177" y="115"/>
                </a:cubicBezTo>
                <a:cubicBezTo>
                  <a:pt x="177" y="116"/>
                  <a:pt x="177" y="116"/>
                  <a:pt x="177" y="116"/>
                </a:cubicBezTo>
                <a:cubicBezTo>
                  <a:pt x="178" y="116"/>
                  <a:pt x="178" y="117"/>
                  <a:pt x="178" y="117"/>
                </a:cubicBezTo>
                <a:cubicBezTo>
                  <a:pt x="180" y="117"/>
                  <a:pt x="180" y="117"/>
                  <a:pt x="180" y="117"/>
                </a:cubicBezTo>
                <a:cubicBezTo>
                  <a:pt x="181" y="117"/>
                  <a:pt x="181" y="116"/>
                  <a:pt x="181" y="116"/>
                </a:cubicBezTo>
                <a:cubicBezTo>
                  <a:pt x="181" y="116"/>
                  <a:pt x="181" y="116"/>
                  <a:pt x="181" y="116"/>
                </a:cubicBezTo>
                <a:cubicBezTo>
                  <a:pt x="182" y="116"/>
                  <a:pt x="182" y="116"/>
                  <a:pt x="182" y="115"/>
                </a:cubicBezTo>
                <a:cubicBezTo>
                  <a:pt x="182" y="109"/>
                  <a:pt x="182" y="109"/>
                  <a:pt x="182" y="109"/>
                </a:cubicBezTo>
                <a:cubicBezTo>
                  <a:pt x="182" y="109"/>
                  <a:pt x="182" y="109"/>
                  <a:pt x="181" y="108"/>
                </a:cubicBezTo>
                <a:cubicBezTo>
                  <a:pt x="181" y="108"/>
                  <a:pt x="181" y="108"/>
                  <a:pt x="181" y="108"/>
                </a:cubicBezTo>
                <a:cubicBezTo>
                  <a:pt x="181" y="108"/>
                  <a:pt x="181" y="108"/>
                  <a:pt x="180" y="108"/>
                </a:cubicBezTo>
                <a:close/>
                <a:moveTo>
                  <a:pt x="128" y="106"/>
                </a:moveTo>
                <a:cubicBezTo>
                  <a:pt x="128" y="106"/>
                  <a:pt x="127" y="107"/>
                  <a:pt x="126" y="107"/>
                </a:cubicBezTo>
                <a:cubicBezTo>
                  <a:pt x="126" y="107"/>
                  <a:pt x="126" y="107"/>
                  <a:pt x="126" y="107"/>
                </a:cubicBezTo>
                <a:cubicBezTo>
                  <a:pt x="126" y="108"/>
                  <a:pt x="125" y="109"/>
                  <a:pt x="125" y="109"/>
                </a:cubicBezTo>
                <a:cubicBezTo>
                  <a:pt x="125" y="115"/>
                  <a:pt x="125" y="115"/>
                  <a:pt x="125" y="115"/>
                </a:cubicBezTo>
                <a:cubicBezTo>
                  <a:pt x="125" y="116"/>
                  <a:pt x="126" y="117"/>
                  <a:pt x="126" y="117"/>
                </a:cubicBezTo>
                <a:cubicBezTo>
                  <a:pt x="127" y="118"/>
                  <a:pt x="128" y="118"/>
                  <a:pt x="128" y="118"/>
                </a:cubicBezTo>
                <a:cubicBezTo>
                  <a:pt x="130" y="118"/>
                  <a:pt x="130" y="118"/>
                  <a:pt x="130" y="118"/>
                </a:cubicBezTo>
                <a:cubicBezTo>
                  <a:pt x="131" y="118"/>
                  <a:pt x="132" y="118"/>
                  <a:pt x="133" y="117"/>
                </a:cubicBezTo>
                <a:cubicBezTo>
                  <a:pt x="133" y="117"/>
                  <a:pt x="133" y="117"/>
                  <a:pt x="133" y="117"/>
                </a:cubicBezTo>
                <a:cubicBezTo>
                  <a:pt x="133" y="117"/>
                  <a:pt x="133" y="116"/>
                  <a:pt x="133" y="115"/>
                </a:cubicBezTo>
                <a:cubicBezTo>
                  <a:pt x="133" y="109"/>
                  <a:pt x="133" y="109"/>
                  <a:pt x="133" y="109"/>
                </a:cubicBezTo>
                <a:cubicBezTo>
                  <a:pt x="133" y="109"/>
                  <a:pt x="133" y="108"/>
                  <a:pt x="133" y="107"/>
                </a:cubicBezTo>
                <a:cubicBezTo>
                  <a:pt x="133" y="107"/>
                  <a:pt x="133" y="107"/>
                  <a:pt x="133" y="107"/>
                </a:cubicBezTo>
                <a:cubicBezTo>
                  <a:pt x="133" y="107"/>
                  <a:pt x="133" y="107"/>
                  <a:pt x="133" y="107"/>
                </a:cubicBezTo>
                <a:cubicBezTo>
                  <a:pt x="132" y="107"/>
                  <a:pt x="131" y="106"/>
                  <a:pt x="130" y="106"/>
                </a:cubicBezTo>
                <a:cubicBezTo>
                  <a:pt x="128" y="106"/>
                  <a:pt x="128" y="106"/>
                  <a:pt x="128" y="106"/>
                </a:cubicBezTo>
                <a:close/>
                <a:moveTo>
                  <a:pt x="159" y="106"/>
                </a:moveTo>
                <a:cubicBezTo>
                  <a:pt x="158" y="106"/>
                  <a:pt x="158" y="107"/>
                  <a:pt x="157" y="107"/>
                </a:cubicBezTo>
                <a:cubicBezTo>
                  <a:pt x="157" y="107"/>
                  <a:pt x="157" y="107"/>
                  <a:pt x="157" y="107"/>
                </a:cubicBezTo>
                <a:cubicBezTo>
                  <a:pt x="156" y="108"/>
                  <a:pt x="156" y="109"/>
                  <a:pt x="156" y="109"/>
                </a:cubicBezTo>
                <a:cubicBezTo>
                  <a:pt x="156" y="115"/>
                  <a:pt x="156" y="115"/>
                  <a:pt x="156" y="115"/>
                </a:cubicBezTo>
                <a:cubicBezTo>
                  <a:pt x="156" y="116"/>
                  <a:pt x="156" y="117"/>
                  <a:pt x="157" y="117"/>
                </a:cubicBezTo>
                <a:cubicBezTo>
                  <a:pt x="158" y="118"/>
                  <a:pt x="158" y="118"/>
                  <a:pt x="159" y="118"/>
                </a:cubicBezTo>
                <a:cubicBezTo>
                  <a:pt x="161" y="118"/>
                  <a:pt x="161" y="118"/>
                  <a:pt x="161" y="118"/>
                </a:cubicBezTo>
                <a:cubicBezTo>
                  <a:pt x="162" y="118"/>
                  <a:pt x="163" y="118"/>
                  <a:pt x="163" y="117"/>
                </a:cubicBezTo>
                <a:cubicBezTo>
                  <a:pt x="163" y="117"/>
                  <a:pt x="163" y="117"/>
                  <a:pt x="163" y="117"/>
                </a:cubicBezTo>
                <a:cubicBezTo>
                  <a:pt x="164" y="117"/>
                  <a:pt x="164" y="116"/>
                  <a:pt x="164" y="115"/>
                </a:cubicBezTo>
                <a:cubicBezTo>
                  <a:pt x="164" y="109"/>
                  <a:pt x="164" y="109"/>
                  <a:pt x="164" y="109"/>
                </a:cubicBezTo>
                <a:cubicBezTo>
                  <a:pt x="164" y="109"/>
                  <a:pt x="164" y="108"/>
                  <a:pt x="163" y="107"/>
                </a:cubicBezTo>
                <a:cubicBezTo>
                  <a:pt x="163" y="107"/>
                  <a:pt x="163" y="107"/>
                  <a:pt x="163" y="107"/>
                </a:cubicBezTo>
                <a:cubicBezTo>
                  <a:pt x="163" y="107"/>
                  <a:pt x="163" y="107"/>
                  <a:pt x="163" y="107"/>
                </a:cubicBezTo>
                <a:cubicBezTo>
                  <a:pt x="163" y="107"/>
                  <a:pt x="162" y="106"/>
                  <a:pt x="161" y="106"/>
                </a:cubicBezTo>
                <a:cubicBezTo>
                  <a:pt x="159" y="106"/>
                  <a:pt x="159" y="106"/>
                  <a:pt x="159" y="106"/>
                </a:cubicBezTo>
                <a:close/>
                <a:moveTo>
                  <a:pt x="161" y="108"/>
                </a:moveTo>
                <a:cubicBezTo>
                  <a:pt x="159" y="108"/>
                  <a:pt x="159" y="108"/>
                  <a:pt x="159" y="108"/>
                </a:cubicBezTo>
                <a:cubicBezTo>
                  <a:pt x="159" y="108"/>
                  <a:pt x="158" y="108"/>
                  <a:pt x="158" y="108"/>
                </a:cubicBezTo>
                <a:cubicBezTo>
                  <a:pt x="158" y="108"/>
                  <a:pt x="158" y="108"/>
                  <a:pt x="158" y="108"/>
                </a:cubicBezTo>
                <a:cubicBezTo>
                  <a:pt x="158" y="109"/>
                  <a:pt x="158" y="109"/>
                  <a:pt x="158" y="109"/>
                </a:cubicBezTo>
                <a:cubicBezTo>
                  <a:pt x="158" y="115"/>
                  <a:pt x="158" y="115"/>
                  <a:pt x="158" y="115"/>
                </a:cubicBezTo>
                <a:cubicBezTo>
                  <a:pt x="158" y="116"/>
                  <a:pt x="158" y="116"/>
                  <a:pt x="158" y="116"/>
                </a:cubicBezTo>
                <a:cubicBezTo>
                  <a:pt x="158" y="116"/>
                  <a:pt x="159" y="117"/>
                  <a:pt x="159" y="117"/>
                </a:cubicBezTo>
                <a:cubicBezTo>
                  <a:pt x="161" y="117"/>
                  <a:pt x="161" y="117"/>
                  <a:pt x="161" y="117"/>
                </a:cubicBezTo>
                <a:cubicBezTo>
                  <a:pt x="162" y="117"/>
                  <a:pt x="162" y="116"/>
                  <a:pt x="162" y="116"/>
                </a:cubicBezTo>
                <a:cubicBezTo>
                  <a:pt x="162" y="116"/>
                  <a:pt x="162" y="116"/>
                  <a:pt x="162" y="116"/>
                </a:cubicBezTo>
                <a:cubicBezTo>
                  <a:pt x="162" y="116"/>
                  <a:pt x="163" y="116"/>
                  <a:pt x="163" y="115"/>
                </a:cubicBezTo>
                <a:cubicBezTo>
                  <a:pt x="163" y="109"/>
                  <a:pt x="163" y="109"/>
                  <a:pt x="163" y="109"/>
                </a:cubicBezTo>
                <a:cubicBezTo>
                  <a:pt x="163" y="109"/>
                  <a:pt x="162" y="109"/>
                  <a:pt x="162" y="108"/>
                </a:cubicBezTo>
                <a:cubicBezTo>
                  <a:pt x="162" y="108"/>
                  <a:pt x="162" y="108"/>
                  <a:pt x="162" y="108"/>
                </a:cubicBezTo>
                <a:cubicBezTo>
                  <a:pt x="162" y="108"/>
                  <a:pt x="162" y="108"/>
                  <a:pt x="161" y="108"/>
                </a:cubicBezTo>
                <a:close/>
                <a:moveTo>
                  <a:pt x="149" y="106"/>
                </a:moveTo>
                <a:cubicBezTo>
                  <a:pt x="148" y="106"/>
                  <a:pt x="147" y="107"/>
                  <a:pt x="147" y="107"/>
                </a:cubicBezTo>
                <a:cubicBezTo>
                  <a:pt x="147" y="107"/>
                  <a:pt x="147" y="107"/>
                  <a:pt x="147" y="107"/>
                </a:cubicBezTo>
                <a:cubicBezTo>
                  <a:pt x="146" y="108"/>
                  <a:pt x="146" y="109"/>
                  <a:pt x="146" y="109"/>
                </a:cubicBezTo>
                <a:cubicBezTo>
                  <a:pt x="146" y="115"/>
                  <a:pt x="146" y="115"/>
                  <a:pt x="146" y="115"/>
                </a:cubicBezTo>
                <a:cubicBezTo>
                  <a:pt x="146" y="116"/>
                  <a:pt x="146" y="117"/>
                  <a:pt x="147" y="117"/>
                </a:cubicBezTo>
                <a:cubicBezTo>
                  <a:pt x="147" y="118"/>
                  <a:pt x="148" y="118"/>
                  <a:pt x="149" y="118"/>
                </a:cubicBezTo>
                <a:cubicBezTo>
                  <a:pt x="151" y="118"/>
                  <a:pt x="151" y="118"/>
                  <a:pt x="151" y="118"/>
                </a:cubicBezTo>
                <a:cubicBezTo>
                  <a:pt x="152" y="118"/>
                  <a:pt x="153" y="118"/>
                  <a:pt x="153" y="117"/>
                </a:cubicBezTo>
                <a:cubicBezTo>
                  <a:pt x="153" y="117"/>
                  <a:pt x="153" y="117"/>
                  <a:pt x="153" y="117"/>
                </a:cubicBezTo>
                <a:cubicBezTo>
                  <a:pt x="154" y="117"/>
                  <a:pt x="154" y="116"/>
                  <a:pt x="154" y="115"/>
                </a:cubicBezTo>
                <a:cubicBezTo>
                  <a:pt x="154" y="109"/>
                  <a:pt x="154" y="109"/>
                  <a:pt x="154" y="109"/>
                </a:cubicBezTo>
                <a:cubicBezTo>
                  <a:pt x="154" y="109"/>
                  <a:pt x="154" y="108"/>
                  <a:pt x="153" y="107"/>
                </a:cubicBezTo>
                <a:cubicBezTo>
                  <a:pt x="153" y="107"/>
                  <a:pt x="153" y="107"/>
                  <a:pt x="153" y="107"/>
                </a:cubicBezTo>
                <a:cubicBezTo>
                  <a:pt x="153" y="107"/>
                  <a:pt x="153" y="107"/>
                  <a:pt x="153" y="107"/>
                </a:cubicBezTo>
                <a:cubicBezTo>
                  <a:pt x="153" y="107"/>
                  <a:pt x="152" y="106"/>
                  <a:pt x="151" y="106"/>
                </a:cubicBezTo>
                <a:cubicBezTo>
                  <a:pt x="149" y="106"/>
                  <a:pt x="149" y="106"/>
                  <a:pt x="149" y="106"/>
                </a:cubicBezTo>
                <a:close/>
                <a:moveTo>
                  <a:pt x="151" y="108"/>
                </a:moveTo>
                <a:cubicBezTo>
                  <a:pt x="149" y="108"/>
                  <a:pt x="149" y="108"/>
                  <a:pt x="149" y="108"/>
                </a:cubicBezTo>
                <a:cubicBezTo>
                  <a:pt x="149" y="108"/>
                  <a:pt x="148" y="108"/>
                  <a:pt x="148" y="108"/>
                </a:cubicBezTo>
                <a:cubicBezTo>
                  <a:pt x="148" y="108"/>
                  <a:pt x="148" y="108"/>
                  <a:pt x="148" y="108"/>
                </a:cubicBezTo>
                <a:cubicBezTo>
                  <a:pt x="148" y="109"/>
                  <a:pt x="148" y="109"/>
                  <a:pt x="148" y="109"/>
                </a:cubicBezTo>
                <a:cubicBezTo>
                  <a:pt x="148" y="115"/>
                  <a:pt x="148" y="115"/>
                  <a:pt x="148" y="115"/>
                </a:cubicBezTo>
                <a:cubicBezTo>
                  <a:pt x="148" y="116"/>
                  <a:pt x="148" y="116"/>
                  <a:pt x="148" y="116"/>
                </a:cubicBezTo>
                <a:cubicBezTo>
                  <a:pt x="148" y="116"/>
                  <a:pt x="149" y="117"/>
                  <a:pt x="149" y="117"/>
                </a:cubicBezTo>
                <a:cubicBezTo>
                  <a:pt x="151" y="117"/>
                  <a:pt x="151" y="117"/>
                  <a:pt x="151" y="117"/>
                </a:cubicBezTo>
                <a:cubicBezTo>
                  <a:pt x="151" y="117"/>
                  <a:pt x="152" y="116"/>
                  <a:pt x="152" y="116"/>
                </a:cubicBezTo>
                <a:cubicBezTo>
                  <a:pt x="152" y="116"/>
                  <a:pt x="152" y="116"/>
                  <a:pt x="152" y="116"/>
                </a:cubicBezTo>
                <a:cubicBezTo>
                  <a:pt x="152" y="116"/>
                  <a:pt x="152" y="116"/>
                  <a:pt x="152" y="115"/>
                </a:cubicBezTo>
                <a:cubicBezTo>
                  <a:pt x="152" y="109"/>
                  <a:pt x="152" y="109"/>
                  <a:pt x="152" y="109"/>
                </a:cubicBezTo>
                <a:cubicBezTo>
                  <a:pt x="152" y="109"/>
                  <a:pt x="152" y="109"/>
                  <a:pt x="152" y="108"/>
                </a:cubicBezTo>
                <a:cubicBezTo>
                  <a:pt x="152" y="108"/>
                  <a:pt x="152" y="108"/>
                  <a:pt x="152" y="108"/>
                </a:cubicBezTo>
                <a:cubicBezTo>
                  <a:pt x="152" y="108"/>
                  <a:pt x="151" y="108"/>
                  <a:pt x="151" y="108"/>
                </a:cubicBezTo>
                <a:close/>
                <a:moveTo>
                  <a:pt x="139" y="106"/>
                </a:moveTo>
                <a:cubicBezTo>
                  <a:pt x="138" y="106"/>
                  <a:pt x="137" y="107"/>
                  <a:pt x="136" y="107"/>
                </a:cubicBezTo>
                <a:cubicBezTo>
                  <a:pt x="136" y="107"/>
                  <a:pt x="136" y="107"/>
                  <a:pt x="136" y="107"/>
                </a:cubicBezTo>
                <a:cubicBezTo>
                  <a:pt x="136" y="108"/>
                  <a:pt x="136" y="109"/>
                  <a:pt x="136" y="109"/>
                </a:cubicBezTo>
                <a:cubicBezTo>
                  <a:pt x="136" y="115"/>
                  <a:pt x="136" y="115"/>
                  <a:pt x="136" y="115"/>
                </a:cubicBezTo>
                <a:cubicBezTo>
                  <a:pt x="136" y="116"/>
                  <a:pt x="136" y="117"/>
                  <a:pt x="136" y="117"/>
                </a:cubicBezTo>
                <a:cubicBezTo>
                  <a:pt x="137" y="118"/>
                  <a:pt x="138" y="118"/>
                  <a:pt x="139" y="118"/>
                </a:cubicBezTo>
                <a:cubicBezTo>
                  <a:pt x="141" y="118"/>
                  <a:pt x="141" y="118"/>
                  <a:pt x="141" y="118"/>
                </a:cubicBezTo>
                <a:cubicBezTo>
                  <a:pt x="141" y="118"/>
                  <a:pt x="142" y="118"/>
                  <a:pt x="143" y="117"/>
                </a:cubicBezTo>
                <a:cubicBezTo>
                  <a:pt x="143" y="117"/>
                  <a:pt x="143" y="117"/>
                  <a:pt x="143" y="117"/>
                </a:cubicBezTo>
                <a:cubicBezTo>
                  <a:pt x="143" y="117"/>
                  <a:pt x="144" y="116"/>
                  <a:pt x="144" y="115"/>
                </a:cubicBezTo>
                <a:cubicBezTo>
                  <a:pt x="144" y="109"/>
                  <a:pt x="144" y="109"/>
                  <a:pt x="144" y="109"/>
                </a:cubicBezTo>
                <a:cubicBezTo>
                  <a:pt x="144" y="109"/>
                  <a:pt x="143" y="108"/>
                  <a:pt x="143" y="107"/>
                </a:cubicBezTo>
                <a:cubicBezTo>
                  <a:pt x="143" y="107"/>
                  <a:pt x="143" y="107"/>
                  <a:pt x="143" y="107"/>
                </a:cubicBezTo>
                <a:cubicBezTo>
                  <a:pt x="143" y="107"/>
                  <a:pt x="143" y="107"/>
                  <a:pt x="143" y="107"/>
                </a:cubicBezTo>
                <a:cubicBezTo>
                  <a:pt x="142" y="107"/>
                  <a:pt x="141" y="106"/>
                  <a:pt x="141" y="106"/>
                </a:cubicBezTo>
                <a:cubicBezTo>
                  <a:pt x="139" y="106"/>
                  <a:pt x="139" y="106"/>
                  <a:pt x="139" y="106"/>
                </a:cubicBezTo>
                <a:close/>
                <a:moveTo>
                  <a:pt x="141" y="108"/>
                </a:moveTo>
                <a:cubicBezTo>
                  <a:pt x="139" y="108"/>
                  <a:pt x="139" y="108"/>
                  <a:pt x="139" y="108"/>
                </a:cubicBezTo>
                <a:cubicBezTo>
                  <a:pt x="138" y="108"/>
                  <a:pt x="138" y="108"/>
                  <a:pt x="138" y="108"/>
                </a:cubicBezTo>
                <a:cubicBezTo>
                  <a:pt x="138" y="108"/>
                  <a:pt x="138" y="108"/>
                  <a:pt x="138" y="108"/>
                </a:cubicBezTo>
                <a:cubicBezTo>
                  <a:pt x="137" y="109"/>
                  <a:pt x="137" y="109"/>
                  <a:pt x="137" y="109"/>
                </a:cubicBezTo>
                <a:cubicBezTo>
                  <a:pt x="137" y="115"/>
                  <a:pt x="137" y="115"/>
                  <a:pt x="137" y="115"/>
                </a:cubicBezTo>
                <a:cubicBezTo>
                  <a:pt x="137" y="116"/>
                  <a:pt x="137" y="116"/>
                  <a:pt x="138" y="116"/>
                </a:cubicBezTo>
                <a:cubicBezTo>
                  <a:pt x="138" y="116"/>
                  <a:pt x="138" y="117"/>
                  <a:pt x="139" y="117"/>
                </a:cubicBezTo>
                <a:cubicBezTo>
                  <a:pt x="141" y="117"/>
                  <a:pt x="141" y="117"/>
                  <a:pt x="141" y="117"/>
                </a:cubicBezTo>
                <a:cubicBezTo>
                  <a:pt x="141" y="117"/>
                  <a:pt x="141" y="116"/>
                  <a:pt x="142" y="116"/>
                </a:cubicBezTo>
                <a:cubicBezTo>
                  <a:pt x="142" y="116"/>
                  <a:pt x="142" y="116"/>
                  <a:pt x="142" y="116"/>
                </a:cubicBezTo>
                <a:cubicBezTo>
                  <a:pt x="142" y="116"/>
                  <a:pt x="142" y="116"/>
                  <a:pt x="142" y="115"/>
                </a:cubicBezTo>
                <a:cubicBezTo>
                  <a:pt x="142" y="109"/>
                  <a:pt x="142" y="109"/>
                  <a:pt x="142" y="109"/>
                </a:cubicBezTo>
                <a:cubicBezTo>
                  <a:pt x="142" y="109"/>
                  <a:pt x="142" y="109"/>
                  <a:pt x="142" y="108"/>
                </a:cubicBezTo>
                <a:cubicBezTo>
                  <a:pt x="142" y="108"/>
                  <a:pt x="142" y="108"/>
                  <a:pt x="142" y="108"/>
                </a:cubicBezTo>
                <a:cubicBezTo>
                  <a:pt x="141" y="108"/>
                  <a:pt x="141" y="108"/>
                  <a:pt x="141" y="108"/>
                </a:cubicBezTo>
                <a:close/>
                <a:moveTo>
                  <a:pt x="130" y="108"/>
                </a:moveTo>
                <a:cubicBezTo>
                  <a:pt x="128" y="108"/>
                  <a:pt x="128" y="108"/>
                  <a:pt x="128" y="108"/>
                </a:cubicBezTo>
                <a:cubicBezTo>
                  <a:pt x="128" y="108"/>
                  <a:pt x="128" y="108"/>
                  <a:pt x="127" y="108"/>
                </a:cubicBezTo>
                <a:cubicBezTo>
                  <a:pt x="127" y="108"/>
                  <a:pt x="127" y="108"/>
                  <a:pt x="127" y="108"/>
                </a:cubicBezTo>
                <a:cubicBezTo>
                  <a:pt x="127" y="109"/>
                  <a:pt x="127" y="109"/>
                  <a:pt x="127" y="109"/>
                </a:cubicBezTo>
                <a:cubicBezTo>
                  <a:pt x="127" y="115"/>
                  <a:pt x="127" y="115"/>
                  <a:pt x="127" y="115"/>
                </a:cubicBezTo>
                <a:cubicBezTo>
                  <a:pt x="127" y="116"/>
                  <a:pt x="127" y="116"/>
                  <a:pt x="127" y="116"/>
                </a:cubicBezTo>
                <a:cubicBezTo>
                  <a:pt x="128" y="116"/>
                  <a:pt x="128" y="117"/>
                  <a:pt x="128" y="117"/>
                </a:cubicBezTo>
                <a:cubicBezTo>
                  <a:pt x="130" y="117"/>
                  <a:pt x="130" y="117"/>
                  <a:pt x="130" y="117"/>
                </a:cubicBezTo>
                <a:cubicBezTo>
                  <a:pt x="131" y="117"/>
                  <a:pt x="131" y="116"/>
                  <a:pt x="131" y="116"/>
                </a:cubicBezTo>
                <a:cubicBezTo>
                  <a:pt x="131" y="116"/>
                  <a:pt x="131" y="116"/>
                  <a:pt x="131" y="116"/>
                </a:cubicBezTo>
                <a:cubicBezTo>
                  <a:pt x="132" y="116"/>
                  <a:pt x="132" y="116"/>
                  <a:pt x="132" y="115"/>
                </a:cubicBezTo>
                <a:cubicBezTo>
                  <a:pt x="132" y="109"/>
                  <a:pt x="132" y="109"/>
                  <a:pt x="132" y="109"/>
                </a:cubicBezTo>
                <a:cubicBezTo>
                  <a:pt x="132" y="109"/>
                  <a:pt x="132" y="109"/>
                  <a:pt x="131" y="108"/>
                </a:cubicBezTo>
                <a:cubicBezTo>
                  <a:pt x="131" y="108"/>
                  <a:pt x="131" y="108"/>
                  <a:pt x="131" y="108"/>
                </a:cubicBezTo>
                <a:cubicBezTo>
                  <a:pt x="131" y="108"/>
                  <a:pt x="131" y="108"/>
                  <a:pt x="130" y="108"/>
                </a:cubicBezTo>
                <a:close/>
                <a:moveTo>
                  <a:pt x="78" y="106"/>
                </a:moveTo>
                <a:cubicBezTo>
                  <a:pt x="78" y="106"/>
                  <a:pt x="77" y="107"/>
                  <a:pt x="76" y="107"/>
                </a:cubicBezTo>
                <a:cubicBezTo>
                  <a:pt x="76" y="107"/>
                  <a:pt x="76" y="107"/>
                  <a:pt x="76" y="107"/>
                </a:cubicBezTo>
                <a:cubicBezTo>
                  <a:pt x="76" y="108"/>
                  <a:pt x="75" y="109"/>
                  <a:pt x="75" y="109"/>
                </a:cubicBezTo>
                <a:cubicBezTo>
                  <a:pt x="75" y="115"/>
                  <a:pt x="75" y="115"/>
                  <a:pt x="75" y="115"/>
                </a:cubicBezTo>
                <a:cubicBezTo>
                  <a:pt x="75" y="116"/>
                  <a:pt x="76" y="117"/>
                  <a:pt x="76" y="117"/>
                </a:cubicBezTo>
                <a:cubicBezTo>
                  <a:pt x="77" y="118"/>
                  <a:pt x="78" y="118"/>
                  <a:pt x="78" y="118"/>
                </a:cubicBezTo>
                <a:cubicBezTo>
                  <a:pt x="80" y="118"/>
                  <a:pt x="80" y="118"/>
                  <a:pt x="80" y="118"/>
                </a:cubicBezTo>
                <a:cubicBezTo>
                  <a:pt x="81" y="118"/>
                  <a:pt x="82" y="118"/>
                  <a:pt x="83" y="117"/>
                </a:cubicBezTo>
                <a:cubicBezTo>
                  <a:pt x="83" y="117"/>
                  <a:pt x="83" y="117"/>
                  <a:pt x="83" y="117"/>
                </a:cubicBezTo>
                <a:cubicBezTo>
                  <a:pt x="83" y="117"/>
                  <a:pt x="83" y="116"/>
                  <a:pt x="83" y="115"/>
                </a:cubicBezTo>
                <a:cubicBezTo>
                  <a:pt x="83" y="109"/>
                  <a:pt x="83" y="109"/>
                  <a:pt x="83" y="109"/>
                </a:cubicBezTo>
                <a:cubicBezTo>
                  <a:pt x="83" y="109"/>
                  <a:pt x="83" y="108"/>
                  <a:pt x="83" y="107"/>
                </a:cubicBezTo>
                <a:cubicBezTo>
                  <a:pt x="83" y="107"/>
                  <a:pt x="83" y="107"/>
                  <a:pt x="83" y="107"/>
                </a:cubicBezTo>
                <a:cubicBezTo>
                  <a:pt x="83" y="107"/>
                  <a:pt x="83" y="107"/>
                  <a:pt x="83" y="107"/>
                </a:cubicBezTo>
                <a:cubicBezTo>
                  <a:pt x="82" y="107"/>
                  <a:pt x="81" y="106"/>
                  <a:pt x="80" y="106"/>
                </a:cubicBezTo>
                <a:cubicBezTo>
                  <a:pt x="78" y="106"/>
                  <a:pt x="78" y="106"/>
                  <a:pt x="78" y="106"/>
                </a:cubicBezTo>
                <a:close/>
                <a:moveTo>
                  <a:pt x="109" y="106"/>
                </a:moveTo>
                <a:cubicBezTo>
                  <a:pt x="108" y="106"/>
                  <a:pt x="108" y="107"/>
                  <a:pt x="107" y="107"/>
                </a:cubicBezTo>
                <a:cubicBezTo>
                  <a:pt x="107" y="107"/>
                  <a:pt x="107" y="107"/>
                  <a:pt x="107" y="107"/>
                </a:cubicBezTo>
                <a:cubicBezTo>
                  <a:pt x="106" y="108"/>
                  <a:pt x="106" y="109"/>
                  <a:pt x="106" y="109"/>
                </a:cubicBezTo>
                <a:cubicBezTo>
                  <a:pt x="106" y="115"/>
                  <a:pt x="106" y="115"/>
                  <a:pt x="106" y="115"/>
                </a:cubicBezTo>
                <a:cubicBezTo>
                  <a:pt x="106" y="116"/>
                  <a:pt x="106" y="117"/>
                  <a:pt x="107" y="117"/>
                </a:cubicBezTo>
                <a:cubicBezTo>
                  <a:pt x="108" y="118"/>
                  <a:pt x="108" y="118"/>
                  <a:pt x="109" y="118"/>
                </a:cubicBezTo>
                <a:cubicBezTo>
                  <a:pt x="111" y="118"/>
                  <a:pt x="111" y="118"/>
                  <a:pt x="111" y="118"/>
                </a:cubicBezTo>
                <a:cubicBezTo>
                  <a:pt x="112" y="118"/>
                  <a:pt x="113" y="118"/>
                  <a:pt x="113" y="117"/>
                </a:cubicBezTo>
                <a:cubicBezTo>
                  <a:pt x="113" y="117"/>
                  <a:pt x="113" y="117"/>
                  <a:pt x="113" y="117"/>
                </a:cubicBezTo>
                <a:cubicBezTo>
                  <a:pt x="114" y="117"/>
                  <a:pt x="114" y="116"/>
                  <a:pt x="114" y="115"/>
                </a:cubicBezTo>
                <a:cubicBezTo>
                  <a:pt x="114" y="109"/>
                  <a:pt x="114" y="109"/>
                  <a:pt x="114" y="109"/>
                </a:cubicBezTo>
                <a:cubicBezTo>
                  <a:pt x="114" y="109"/>
                  <a:pt x="114" y="108"/>
                  <a:pt x="113" y="107"/>
                </a:cubicBezTo>
                <a:cubicBezTo>
                  <a:pt x="113" y="107"/>
                  <a:pt x="113" y="107"/>
                  <a:pt x="113" y="107"/>
                </a:cubicBezTo>
                <a:cubicBezTo>
                  <a:pt x="113" y="107"/>
                  <a:pt x="113" y="107"/>
                  <a:pt x="113" y="107"/>
                </a:cubicBezTo>
                <a:cubicBezTo>
                  <a:pt x="113" y="107"/>
                  <a:pt x="112" y="106"/>
                  <a:pt x="111" y="106"/>
                </a:cubicBezTo>
                <a:cubicBezTo>
                  <a:pt x="109" y="106"/>
                  <a:pt x="109" y="106"/>
                  <a:pt x="109" y="106"/>
                </a:cubicBezTo>
                <a:close/>
                <a:moveTo>
                  <a:pt x="111" y="108"/>
                </a:moveTo>
                <a:cubicBezTo>
                  <a:pt x="109" y="108"/>
                  <a:pt x="109" y="108"/>
                  <a:pt x="109" y="108"/>
                </a:cubicBezTo>
                <a:cubicBezTo>
                  <a:pt x="109" y="108"/>
                  <a:pt x="108" y="108"/>
                  <a:pt x="108" y="108"/>
                </a:cubicBezTo>
                <a:cubicBezTo>
                  <a:pt x="108" y="108"/>
                  <a:pt x="108" y="108"/>
                  <a:pt x="108" y="108"/>
                </a:cubicBezTo>
                <a:cubicBezTo>
                  <a:pt x="108" y="109"/>
                  <a:pt x="108" y="109"/>
                  <a:pt x="108" y="109"/>
                </a:cubicBezTo>
                <a:cubicBezTo>
                  <a:pt x="108" y="115"/>
                  <a:pt x="108" y="115"/>
                  <a:pt x="108" y="115"/>
                </a:cubicBezTo>
                <a:cubicBezTo>
                  <a:pt x="108" y="116"/>
                  <a:pt x="108" y="116"/>
                  <a:pt x="108" y="116"/>
                </a:cubicBezTo>
                <a:cubicBezTo>
                  <a:pt x="108" y="116"/>
                  <a:pt x="109" y="117"/>
                  <a:pt x="109" y="117"/>
                </a:cubicBezTo>
                <a:cubicBezTo>
                  <a:pt x="111" y="117"/>
                  <a:pt x="111" y="117"/>
                  <a:pt x="111" y="117"/>
                </a:cubicBezTo>
                <a:cubicBezTo>
                  <a:pt x="112" y="117"/>
                  <a:pt x="112" y="116"/>
                  <a:pt x="112" y="116"/>
                </a:cubicBezTo>
                <a:cubicBezTo>
                  <a:pt x="112" y="116"/>
                  <a:pt x="112" y="116"/>
                  <a:pt x="112" y="116"/>
                </a:cubicBezTo>
                <a:cubicBezTo>
                  <a:pt x="112" y="116"/>
                  <a:pt x="113" y="116"/>
                  <a:pt x="113" y="115"/>
                </a:cubicBezTo>
                <a:cubicBezTo>
                  <a:pt x="113" y="109"/>
                  <a:pt x="113" y="109"/>
                  <a:pt x="113" y="109"/>
                </a:cubicBezTo>
                <a:cubicBezTo>
                  <a:pt x="113" y="109"/>
                  <a:pt x="112" y="109"/>
                  <a:pt x="112" y="108"/>
                </a:cubicBezTo>
                <a:cubicBezTo>
                  <a:pt x="112" y="108"/>
                  <a:pt x="112" y="108"/>
                  <a:pt x="112" y="108"/>
                </a:cubicBezTo>
                <a:cubicBezTo>
                  <a:pt x="112" y="108"/>
                  <a:pt x="112" y="108"/>
                  <a:pt x="111" y="108"/>
                </a:cubicBezTo>
                <a:close/>
                <a:moveTo>
                  <a:pt x="99" y="106"/>
                </a:moveTo>
                <a:cubicBezTo>
                  <a:pt x="98" y="106"/>
                  <a:pt x="97" y="107"/>
                  <a:pt x="97" y="107"/>
                </a:cubicBezTo>
                <a:cubicBezTo>
                  <a:pt x="97" y="107"/>
                  <a:pt x="97" y="107"/>
                  <a:pt x="97" y="107"/>
                </a:cubicBezTo>
                <a:cubicBezTo>
                  <a:pt x="96" y="108"/>
                  <a:pt x="96" y="109"/>
                  <a:pt x="96" y="109"/>
                </a:cubicBezTo>
                <a:cubicBezTo>
                  <a:pt x="96" y="115"/>
                  <a:pt x="96" y="115"/>
                  <a:pt x="96" y="115"/>
                </a:cubicBezTo>
                <a:cubicBezTo>
                  <a:pt x="96" y="116"/>
                  <a:pt x="96" y="117"/>
                  <a:pt x="97" y="117"/>
                </a:cubicBezTo>
                <a:cubicBezTo>
                  <a:pt x="97" y="118"/>
                  <a:pt x="98" y="118"/>
                  <a:pt x="99" y="118"/>
                </a:cubicBezTo>
                <a:cubicBezTo>
                  <a:pt x="101" y="118"/>
                  <a:pt x="101" y="118"/>
                  <a:pt x="101" y="118"/>
                </a:cubicBezTo>
                <a:cubicBezTo>
                  <a:pt x="102" y="118"/>
                  <a:pt x="103" y="118"/>
                  <a:pt x="103" y="117"/>
                </a:cubicBezTo>
                <a:cubicBezTo>
                  <a:pt x="103" y="117"/>
                  <a:pt x="103" y="117"/>
                  <a:pt x="103" y="117"/>
                </a:cubicBezTo>
                <a:cubicBezTo>
                  <a:pt x="104" y="117"/>
                  <a:pt x="104" y="116"/>
                  <a:pt x="104" y="115"/>
                </a:cubicBezTo>
                <a:cubicBezTo>
                  <a:pt x="104" y="109"/>
                  <a:pt x="104" y="109"/>
                  <a:pt x="104" y="109"/>
                </a:cubicBezTo>
                <a:cubicBezTo>
                  <a:pt x="104" y="109"/>
                  <a:pt x="104" y="108"/>
                  <a:pt x="103" y="107"/>
                </a:cubicBezTo>
                <a:cubicBezTo>
                  <a:pt x="103" y="107"/>
                  <a:pt x="103" y="107"/>
                  <a:pt x="103" y="107"/>
                </a:cubicBezTo>
                <a:cubicBezTo>
                  <a:pt x="103" y="107"/>
                  <a:pt x="103" y="107"/>
                  <a:pt x="103" y="107"/>
                </a:cubicBezTo>
                <a:cubicBezTo>
                  <a:pt x="103" y="107"/>
                  <a:pt x="102" y="106"/>
                  <a:pt x="101" y="106"/>
                </a:cubicBezTo>
                <a:cubicBezTo>
                  <a:pt x="99" y="106"/>
                  <a:pt x="99" y="106"/>
                  <a:pt x="99" y="106"/>
                </a:cubicBezTo>
                <a:close/>
                <a:moveTo>
                  <a:pt x="101" y="108"/>
                </a:moveTo>
                <a:cubicBezTo>
                  <a:pt x="99" y="108"/>
                  <a:pt x="99" y="108"/>
                  <a:pt x="99" y="108"/>
                </a:cubicBezTo>
                <a:cubicBezTo>
                  <a:pt x="99" y="108"/>
                  <a:pt x="98" y="108"/>
                  <a:pt x="98" y="108"/>
                </a:cubicBezTo>
                <a:cubicBezTo>
                  <a:pt x="98" y="108"/>
                  <a:pt x="98" y="108"/>
                  <a:pt x="98" y="108"/>
                </a:cubicBezTo>
                <a:cubicBezTo>
                  <a:pt x="98" y="109"/>
                  <a:pt x="98" y="109"/>
                  <a:pt x="98" y="109"/>
                </a:cubicBezTo>
                <a:cubicBezTo>
                  <a:pt x="98" y="115"/>
                  <a:pt x="98" y="115"/>
                  <a:pt x="98" y="115"/>
                </a:cubicBezTo>
                <a:cubicBezTo>
                  <a:pt x="98" y="116"/>
                  <a:pt x="98" y="116"/>
                  <a:pt x="98" y="116"/>
                </a:cubicBezTo>
                <a:cubicBezTo>
                  <a:pt x="98" y="116"/>
                  <a:pt x="99" y="117"/>
                  <a:pt x="99" y="117"/>
                </a:cubicBezTo>
                <a:cubicBezTo>
                  <a:pt x="101" y="117"/>
                  <a:pt x="101" y="117"/>
                  <a:pt x="101" y="117"/>
                </a:cubicBezTo>
                <a:cubicBezTo>
                  <a:pt x="101" y="117"/>
                  <a:pt x="102" y="116"/>
                  <a:pt x="102" y="116"/>
                </a:cubicBezTo>
                <a:cubicBezTo>
                  <a:pt x="102" y="116"/>
                  <a:pt x="102" y="116"/>
                  <a:pt x="102" y="116"/>
                </a:cubicBezTo>
                <a:cubicBezTo>
                  <a:pt x="102" y="116"/>
                  <a:pt x="102" y="116"/>
                  <a:pt x="102" y="115"/>
                </a:cubicBezTo>
                <a:cubicBezTo>
                  <a:pt x="102" y="109"/>
                  <a:pt x="102" y="109"/>
                  <a:pt x="102" y="109"/>
                </a:cubicBezTo>
                <a:cubicBezTo>
                  <a:pt x="102" y="109"/>
                  <a:pt x="102" y="109"/>
                  <a:pt x="102" y="108"/>
                </a:cubicBezTo>
                <a:cubicBezTo>
                  <a:pt x="102" y="108"/>
                  <a:pt x="102" y="108"/>
                  <a:pt x="102" y="108"/>
                </a:cubicBezTo>
                <a:cubicBezTo>
                  <a:pt x="102" y="108"/>
                  <a:pt x="101" y="108"/>
                  <a:pt x="101" y="108"/>
                </a:cubicBezTo>
                <a:close/>
                <a:moveTo>
                  <a:pt x="89" y="106"/>
                </a:moveTo>
                <a:cubicBezTo>
                  <a:pt x="88" y="106"/>
                  <a:pt x="87" y="107"/>
                  <a:pt x="86" y="107"/>
                </a:cubicBezTo>
                <a:cubicBezTo>
                  <a:pt x="86" y="107"/>
                  <a:pt x="86" y="107"/>
                  <a:pt x="86" y="107"/>
                </a:cubicBezTo>
                <a:cubicBezTo>
                  <a:pt x="86" y="108"/>
                  <a:pt x="86" y="109"/>
                  <a:pt x="86" y="109"/>
                </a:cubicBezTo>
                <a:cubicBezTo>
                  <a:pt x="86" y="115"/>
                  <a:pt x="86" y="115"/>
                  <a:pt x="86" y="115"/>
                </a:cubicBezTo>
                <a:cubicBezTo>
                  <a:pt x="86" y="116"/>
                  <a:pt x="86" y="117"/>
                  <a:pt x="86" y="117"/>
                </a:cubicBezTo>
                <a:cubicBezTo>
                  <a:pt x="87" y="118"/>
                  <a:pt x="88" y="118"/>
                  <a:pt x="89" y="118"/>
                </a:cubicBezTo>
                <a:cubicBezTo>
                  <a:pt x="91" y="118"/>
                  <a:pt x="91" y="118"/>
                  <a:pt x="91" y="118"/>
                </a:cubicBezTo>
                <a:cubicBezTo>
                  <a:pt x="91" y="118"/>
                  <a:pt x="92" y="118"/>
                  <a:pt x="93" y="117"/>
                </a:cubicBezTo>
                <a:cubicBezTo>
                  <a:pt x="93" y="117"/>
                  <a:pt x="93" y="117"/>
                  <a:pt x="93" y="117"/>
                </a:cubicBezTo>
                <a:cubicBezTo>
                  <a:pt x="93" y="117"/>
                  <a:pt x="94" y="116"/>
                  <a:pt x="94" y="115"/>
                </a:cubicBezTo>
                <a:cubicBezTo>
                  <a:pt x="94" y="109"/>
                  <a:pt x="94" y="109"/>
                  <a:pt x="94" y="109"/>
                </a:cubicBezTo>
                <a:cubicBezTo>
                  <a:pt x="94" y="109"/>
                  <a:pt x="93" y="108"/>
                  <a:pt x="93" y="107"/>
                </a:cubicBezTo>
                <a:cubicBezTo>
                  <a:pt x="93" y="107"/>
                  <a:pt x="93" y="107"/>
                  <a:pt x="93" y="107"/>
                </a:cubicBezTo>
                <a:cubicBezTo>
                  <a:pt x="93" y="107"/>
                  <a:pt x="93" y="107"/>
                  <a:pt x="93" y="107"/>
                </a:cubicBezTo>
                <a:cubicBezTo>
                  <a:pt x="92" y="107"/>
                  <a:pt x="91" y="106"/>
                  <a:pt x="91" y="106"/>
                </a:cubicBezTo>
                <a:cubicBezTo>
                  <a:pt x="89" y="106"/>
                  <a:pt x="89" y="106"/>
                  <a:pt x="89" y="106"/>
                </a:cubicBezTo>
                <a:close/>
                <a:moveTo>
                  <a:pt x="91" y="108"/>
                </a:moveTo>
                <a:cubicBezTo>
                  <a:pt x="89" y="108"/>
                  <a:pt x="89" y="108"/>
                  <a:pt x="89" y="108"/>
                </a:cubicBezTo>
                <a:cubicBezTo>
                  <a:pt x="88" y="108"/>
                  <a:pt x="88" y="108"/>
                  <a:pt x="88" y="108"/>
                </a:cubicBezTo>
                <a:cubicBezTo>
                  <a:pt x="88" y="108"/>
                  <a:pt x="88" y="108"/>
                  <a:pt x="88" y="108"/>
                </a:cubicBezTo>
                <a:cubicBezTo>
                  <a:pt x="87" y="109"/>
                  <a:pt x="87" y="109"/>
                  <a:pt x="87" y="109"/>
                </a:cubicBezTo>
                <a:cubicBezTo>
                  <a:pt x="87" y="115"/>
                  <a:pt x="87" y="115"/>
                  <a:pt x="87" y="115"/>
                </a:cubicBezTo>
                <a:cubicBezTo>
                  <a:pt x="87" y="116"/>
                  <a:pt x="87" y="116"/>
                  <a:pt x="88" y="116"/>
                </a:cubicBezTo>
                <a:cubicBezTo>
                  <a:pt x="88" y="116"/>
                  <a:pt x="88" y="117"/>
                  <a:pt x="89" y="117"/>
                </a:cubicBezTo>
                <a:cubicBezTo>
                  <a:pt x="91" y="117"/>
                  <a:pt x="91" y="117"/>
                  <a:pt x="91" y="117"/>
                </a:cubicBezTo>
                <a:cubicBezTo>
                  <a:pt x="91" y="117"/>
                  <a:pt x="91" y="116"/>
                  <a:pt x="92" y="116"/>
                </a:cubicBezTo>
                <a:cubicBezTo>
                  <a:pt x="92" y="116"/>
                  <a:pt x="92" y="116"/>
                  <a:pt x="92" y="116"/>
                </a:cubicBezTo>
                <a:cubicBezTo>
                  <a:pt x="92" y="116"/>
                  <a:pt x="92" y="116"/>
                  <a:pt x="92" y="115"/>
                </a:cubicBezTo>
                <a:cubicBezTo>
                  <a:pt x="92" y="109"/>
                  <a:pt x="92" y="109"/>
                  <a:pt x="92" y="109"/>
                </a:cubicBezTo>
                <a:cubicBezTo>
                  <a:pt x="92" y="109"/>
                  <a:pt x="92" y="109"/>
                  <a:pt x="92" y="108"/>
                </a:cubicBezTo>
                <a:cubicBezTo>
                  <a:pt x="92" y="108"/>
                  <a:pt x="92" y="108"/>
                  <a:pt x="92" y="108"/>
                </a:cubicBezTo>
                <a:cubicBezTo>
                  <a:pt x="91" y="108"/>
                  <a:pt x="91" y="108"/>
                  <a:pt x="91" y="108"/>
                </a:cubicBezTo>
                <a:close/>
                <a:moveTo>
                  <a:pt x="80" y="108"/>
                </a:moveTo>
                <a:cubicBezTo>
                  <a:pt x="78" y="108"/>
                  <a:pt x="78" y="108"/>
                  <a:pt x="78" y="108"/>
                </a:cubicBezTo>
                <a:cubicBezTo>
                  <a:pt x="78" y="108"/>
                  <a:pt x="78" y="108"/>
                  <a:pt x="77" y="108"/>
                </a:cubicBezTo>
                <a:cubicBezTo>
                  <a:pt x="77" y="108"/>
                  <a:pt x="77" y="108"/>
                  <a:pt x="77" y="108"/>
                </a:cubicBezTo>
                <a:cubicBezTo>
                  <a:pt x="77" y="109"/>
                  <a:pt x="77" y="109"/>
                  <a:pt x="77" y="109"/>
                </a:cubicBezTo>
                <a:cubicBezTo>
                  <a:pt x="77" y="115"/>
                  <a:pt x="77" y="115"/>
                  <a:pt x="77" y="115"/>
                </a:cubicBezTo>
                <a:cubicBezTo>
                  <a:pt x="77" y="116"/>
                  <a:pt x="77" y="116"/>
                  <a:pt x="77" y="116"/>
                </a:cubicBezTo>
                <a:cubicBezTo>
                  <a:pt x="78" y="116"/>
                  <a:pt x="78" y="117"/>
                  <a:pt x="78" y="117"/>
                </a:cubicBezTo>
                <a:cubicBezTo>
                  <a:pt x="80" y="117"/>
                  <a:pt x="80" y="117"/>
                  <a:pt x="80" y="117"/>
                </a:cubicBezTo>
                <a:cubicBezTo>
                  <a:pt x="81" y="117"/>
                  <a:pt x="81" y="116"/>
                  <a:pt x="81" y="116"/>
                </a:cubicBezTo>
                <a:cubicBezTo>
                  <a:pt x="81" y="116"/>
                  <a:pt x="81" y="116"/>
                  <a:pt x="81" y="116"/>
                </a:cubicBezTo>
                <a:cubicBezTo>
                  <a:pt x="82" y="116"/>
                  <a:pt x="82" y="116"/>
                  <a:pt x="82" y="115"/>
                </a:cubicBezTo>
                <a:cubicBezTo>
                  <a:pt x="82" y="109"/>
                  <a:pt x="82" y="109"/>
                  <a:pt x="82" y="109"/>
                </a:cubicBezTo>
                <a:cubicBezTo>
                  <a:pt x="82" y="109"/>
                  <a:pt x="82" y="109"/>
                  <a:pt x="81" y="108"/>
                </a:cubicBezTo>
                <a:cubicBezTo>
                  <a:pt x="81" y="108"/>
                  <a:pt x="81" y="108"/>
                  <a:pt x="81" y="108"/>
                </a:cubicBezTo>
                <a:cubicBezTo>
                  <a:pt x="81" y="108"/>
                  <a:pt x="81" y="108"/>
                  <a:pt x="80" y="108"/>
                </a:cubicBezTo>
                <a:close/>
                <a:moveTo>
                  <a:pt x="59" y="106"/>
                </a:moveTo>
                <a:cubicBezTo>
                  <a:pt x="58" y="106"/>
                  <a:pt x="58" y="107"/>
                  <a:pt x="57" y="107"/>
                </a:cubicBezTo>
                <a:cubicBezTo>
                  <a:pt x="57" y="107"/>
                  <a:pt x="57" y="107"/>
                  <a:pt x="57" y="107"/>
                </a:cubicBezTo>
                <a:cubicBezTo>
                  <a:pt x="56" y="108"/>
                  <a:pt x="56" y="109"/>
                  <a:pt x="56" y="109"/>
                </a:cubicBezTo>
                <a:cubicBezTo>
                  <a:pt x="56" y="115"/>
                  <a:pt x="56" y="115"/>
                  <a:pt x="56" y="115"/>
                </a:cubicBezTo>
                <a:cubicBezTo>
                  <a:pt x="56" y="116"/>
                  <a:pt x="56" y="117"/>
                  <a:pt x="57" y="117"/>
                </a:cubicBezTo>
                <a:cubicBezTo>
                  <a:pt x="58" y="118"/>
                  <a:pt x="58" y="118"/>
                  <a:pt x="59" y="118"/>
                </a:cubicBezTo>
                <a:cubicBezTo>
                  <a:pt x="61" y="118"/>
                  <a:pt x="61" y="118"/>
                  <a:pt x="61" y="118"/>
                </a:cubicBezTo>
                <a:cubicBezTo>
                  <a:pt x="62" y="118"/>
                  <a:pt x="63" y="118"/>
                  <a:pt x="63" y="117"/>
                </a:cubicBezTo>
                <a:cubicBezTo>
                  <a:pt x="63" y="117"/>
                  <a:pt x="63" y="117"/>
                  <a:pt x="63" y="117"/>
                </a:cubicBezTo>
                <a:cubicBezTo>
                  <a:pt x="64" y="117"/>
                  <a:pt x="64" y="116"/>
                  <a:pt x="64" y="115"/>
                </a:cubicBezTo>
                <a:cubicBezTo>
                  <a:pt x="64" y="109"/>
                  <a:pt x="64" y="109"/>
                  <a:pt x="64" y="109"/>
                </a:cubicBezTo>
                <a:cubicBezTo>
                  <a:pt x="64" y="109"/>
                  <a:pt x="64" y="108"/>
                  <a:pt x="63" y="107"/>
                </a:cubicBezTo>
                <a:cubicBezTo>
                  <a:pt x="63" y="107"/>
                  <a:pt x="63" y="107"/>
                  <a:pt x="63" y="107"/>
                </a:cubicBezTo>
                <a:cubicBezTo>
                  <a:pt x="63" y="107"/>
                  <a:pt x="63" y="107"/>
                  <a:pt x="63" y="107"/>
                </a:cubicBezTo>
                <a:cubicBezTo>
                  <a:pt x="63" y="107"/>
                  <a:pt x="62" y="106"/>
                  <a:pt x="61" y="106"/>
                </a:cubicBezTo>
                <a:cubicBezTo>
                  <a:pt x="59" y="106"/>
                  <a:pt x="59" y="106"/>
                  <a:pt x="59" y="106"/>
                </a:cubicBezTo>
                <a:close/>
                <a:moveTo>
                  <a:pt x="61" y="108"/>
                </a:moveTo>
                <a:cubicBezTo>
                  <a:pt x="59" y="108"/>
                  <a:pt x="59" y="108"/>
                  <a:pt x="59" y="108"/>
                </a:cubicBezTo>
                <a:cubicBezTo>
                  <a:pt x="59" y="108"/>
                  <a:pt x="58" y="108"/>
                  <a:pt x="58" y="108"/>
                </a:cubicBezTo>
                <a:cubicBezTo>
                  <a:pt x="58" y="108"/>
                  <a:pt x="58" y="108"/>
                  <a:pt x="58" y="108"/>
                </a:cubicBezTo>
                <a:cubicBezTo>
                  <a:pt x="58" y="109"/>
                  <a:pt x="58" y="109"/>
                  <a:pt x="58" y="109"/>
                </a:cubicBezTo>
                <a:cubicBezTo>
                  <a:pt x="58" y="115"/>
                  <a:pt x="58" y="115"/>
                  <a:pt x="58" y="115"/>
                </a:cubicBezTo>
                <a:cubicBezTo>
                  <a:pt x="58" y="116"/>
                  <a:pt x="58" y="116"/>
                  <a:pt x="58" y="116"/>
                </a:cubicBezTo>
                <a:cubicBezTo>
                  <a:pt x="58" y="116"/>
                  <a:pt x="59" y="117"/>
                  <a:pt x="59" y="117"/>
                </a:cubicBezTo>
                <a:cubicBezTo>
                  <a:pt x="61" y="117"/>
                  <a:pt x="61" y="117"/>
                  <a:pt x="61" y="117"/>
                </a:cubicBezTo>
                <a:cubicBezTo>
                  <a:pt x="62" y="117"/>
                  <a:pt x="62" y="116"/>
                  <a:pt x="62" y="116"/>
                </a:cubicBezTo>
                <a:cubicBezTo>
                  <a:pt x="62" y="116"/>
                  <a:pt x="62" y="116"/>
                  <a:pt x="62" y="116"/>
                </a:cubicBezTo>
                <a:cubicBezTo>
                  <a:pt x="62" y="116"/>
                  <a:pt x="63" y="116"/>
                  <a:pt x="63" y="115"/>
                </a:cubicBezTo>
                <a:cubicBezTo>
                  <a:pt x="63" y="109"/>
                  <a:pt x="63" y="109"/>
                  <a:pt x="63" y="109"/>
                </a:cubicBezTo>
                <a:cubicBezTo>
                  <a:pt x="63" y="109"/>
                  <a:pt x="62" y="109"/>
                  <a:pt x="62" y="108"/>
                </a:cubicBezTo>
                <a:cubicBezTo>
                  <a:pt x="62" y="108"/>
                  <a:pt x="62" y="108"/>
                  <a:pt x="62" y="108"/>
                </a:cubicBezTo>
                <a:cubicBezTo>
                  <a:pt x="62" y="108"/>
                  <a:pt x="62" y="108"/>
                  <a:pt x="61" y="108"/>
                </a:cubicBezTo>
                <a:close/>
                <a:moveTo>
                  <a:pt x="49" y="106"/>
                </a:moveTo>
                <a:cubicBezTo>
                  <a:pt x="48" y="106"/>
                  <a:pt x="47" y="107"/>
                  <a:pt x="47" y="107"/>
                </a:cubicBezTo>
                <a:cubicBezTo>
                  <a:pt x="47" y="107"/>
                  <a:pt x="47" y="107"/>
                  <a:pt x="47" y="107"/>
                </a:cubicBezTo>
                <a:cubicBezTo>
                  <a:pt x="46" y="108"/>
                  <a:pt x="46" y="109"/>
                  <a:pt x="46" y="109"/>
                </a:cubicBezTo>
                <a:cubicBezTo>
                  <a:pt x="46" y="115"/>
                  <a:pt x="46" y="115"/>
                  <a:pt x="46" y="115"/>
                </a:cubicBezTo>
                <a:cubicBezTo>
                  <a:pt x="46" y="116"/>
                  <a:pt x="46" y="117"/>
                  <a:pt x="47" y="117"/>
                </a:cubicBezTo>
                <a:cubicBezTo>
                  <a:pt x="47" y="118"/>
                  <a:pt x="48" y="118"/>
                  <a:pt x="49" y="118"/>
                </a:cubicBezTo>
                <a:cubicBezTo>
                  <a:pt x="51" y="118"/>
                  <a:pt x="51" y="118"/>
                  <a:pt x="51" y="118"/>
                </a:cubicBezTo>
                <a:cubicBezTo>
                  <a:pt x="52" y="118"/>
                  <a:pt x="53" y="118"/>
                  <a:pt x="53" y="117"/>
                </a:cubicBezTo>
                <a:cubicBezTo>
                  <a:pt x="53" y="117"/>
                  <a:pt x="53" y="117"/>
                  <a:pt x="53" y="117"/>
                </a:cubicBezTo>
                <a:cubicBezTo>
                  <a:pt x="54" y="117"/>
                  <a:pt x="54" y="116"/>
                  <a:pt x="54" y="115"/>
                </a:cubicBezTo>
                <a:cubicBezTo>
                  <a:pt x="54" y="109"/>
                  <a:pt x="54" y="109"/>
                  <a:pt x="54" y="109"/>
                </a:cubicBezTo>
                <a:cubicBezTo>
                  <a:pt x="54" y="109"/>
                  <a:pt x="54" y="108"/>
                  <a:pt x="53" y="107"/>
                </a:cubicBezTo>
                <a:cubicBezTo>
                  <a:pt x="53" y="107"/>
                  <a:pt x="53" y="107"/>
                  <a:pt x="53" y="107"/>
                </a:cubicBezTo>
                <a:cubicBezTo>
                  <a:pt x="53" y="107"/>
                  <a:pt x="53" y="107"/>
                  <a:pt x="53" y="107"/>
                </a:cubicBezTo>
                <a:cubicBezTo>
                  <a:pt x="53" y="107"/>
                  <a:pt x="52" y="106"/>
                  <a:pt x="51" y="106"/>
                </a:cubicBezTo>
                <a:cubicBezTo>
                  <a:pt x="49" y="106"/>
                  <a:pt x="49" y="106"/>
                  <a:pt x="49" y="106"/>
                </a:cubicBezTo>
                <a:close/>
                <a:moveTo>
                  <a:pt x="51" y="108"/>
                </a:moveTo>
                <a:cubicBezTo>
                  <a:pt x="49" y="108"/>
                  <a:pt x="49" y="108"/>
                  <a:pt x="49" y="108"/>
                </a:cubicBezTo>
                <a:cubicBezTo>
                  <a:pt x="49" y="108"/>
                  <a:pt x="48" y="108"/>
                  <a:pt x="48" y="108"/>
                </a:cubicBezTo>
                <a:cubicBezTo>
                  <a:pt x="48" y="108"/>
                  <a:pt x="48" y="108"/>
                  <a:pt x="48" y="108"/>
                </a:cubicBezTo>
                <a:cubicBezTo>
                  <a:pt x="48" y="109"/>
                  <a:pt x="48" y="109"/>
                  <a:pt x="48" y="109"/>
                </a:cubicBezTo>
                <a:cubicBezTo>
                  <a:pt x="48" y="115"/>
                  <a:pt x="48" y="115"/>
                  <a:pt x="48" y="115"/>
                </a:cubicBezTo>
                <a:cubicBezTo>
                  <a:pt x="48" y="116"/>
                  <a:pt x="48" y="116"/>
                  <a:pt x="48" y="116"/>
                </a:cubicBezTo>
                <a:cubicBezTo>
                  <a:pt x="48" y="116"/>
                  <a:pt x="49" y="117"/>
                  <a:pt x="49" y="117"/>
                </a:cubicBezTo>
                <a:cubicBezTo>
                  <a:pt x="51" y="117"/>
                  <a:pt x="51" y="117"/>
                  <a:pt x="51" y="117"/>
                </a:cubicBezTo>
                <a:cubicBezTo>
                  <a:pt x="51" y="117"/>
                  <a:pt x="52" y="116"/>
                  <a:pt x="52" y="116"/>
                </a:cubicBezTo>
                <a:cubicBezTo>
                  <a:pt x="52" y="116"/>
                  <a:pt x="52" y="116"/>
                  <a:pt x="52" y="116"/>
                </a:cubicBezTo>
                <a:cubicBezTo>
                  <a:pt x="52" y="116"/>
                  <a:pt x="52" y="116"/>
                  <a:pt x="52" y="115"/>
                </a:cubicBezTo>
                <a:cubicBezTo>
                  <a:pt x="52" y="109"/>
                  <a:pt x="52" y="109"/>
                  <a:pt x="52" y="109"/>
                </a:cubicBezTo>
                <a:cubicBezTo>
                  <a:pt x="52" y="109"/>
                  <a:pt x="52" y="109"/>
                  <a:pt x="52" y="108"/>
                </a:cubicBezTo>
                <a:cubicBezTo>
                  <a:pt x="52" y="108"/>
                  <a:pt x="52" y="108"/>
                  <a:pt x="52" y="108"/>
                </a:cubicBezTo>
                <a:cubicBezTo>
                  <a:pt x="52" y="108"/>
                  <a:pt x="51" y="108"/>
                  <a:pt x="51" y="108"/>
                </a:cubicBezTo>
                <a:close/>
                <a:moveTo>
                  <a:pt x="39" y="106"/>
                </a:moveTo>
                <a:cubicBezTo>
                  <a:pt x="38" y="106"/>
                  <a:pt x="37" y="107"/>
                  <a:pt x="36" y="107"/>
                </a:cubicBezTo>
                <a:cubicBezTo>
                  <a:pt x="36" y="107"/>
                  <a:pt x="36" y="107"/>
                  <a:pt x="36" y="107"/>
                </a:cubicBezTo>
                <a:cubicBezTo>
                  <a:pt x="36" y="108"/>
                  <a:pt x="36" y="109"/>
                  <a:pt x="36" y="109"/>
                </a:cubicBezTo>
                <a:cubicBezTo>
                  <a:pt x="36" y="115"/>
                  <a:pt x="36" y="115"/>
                  <a:pt x="36" y="115"/>
                </a:cubicBezTo>
                <a:cubicBezTo>
                  <a:pt x="36" y="116"/>
                  <a:pt x="36" y="117"/>
                  <a:pt x="36" y="117"/>
                </a:cubicBezTo>
                <a:cubicBezTo>
                  <a:pt x="37" y="118"/>
                  <a:pt x="38" y="118"/>
                  <a:pt x="39" y="118"/>
                </a:cubicBezTo>
                <a:cubicBezTo>
                  <a:pt x="41" y="118"/>
                  <a:pt x="41" y="118"/>
                  <a:pt x="41" y="118"/>
                </a:cubicBezTo>
                <a:cubicBezTo>
                  <a:pt x="42" y="118"/>
                  <a:pt x="42" y="118"/>
                  <a:pt x="43" y="117"/>
                </a:cubicBezTo>
                <a:cubicBezTo>
                  <a:pt x="43" y="117"/>
                  <a:pt x="43" y="117"/>
                  <a:pt x="43" y="117"/>
                </a:cubicBezTo>
                <a:cubicBezTo>
                  <a:pt x="43" y="117"/>
                  <a:pt x="44" y="116"/>
                  <a:pt x="44" y="115"/>
                </a:cubicBezTo>
                <a:cubicBezTo>
                  <a:pt x="44" y="109"/>
                  <a:pt x="44" y="109"/>
                  <a:pt x="44" y="109"/>
                </a:cubicBezTo>
                <a:cubicBezTo>
                  <a:pt x="44" y="109"/>
                  <a:pt x="43" y="108"/>
                  <a:pt x="43" y="107"/>
                </a:cubicBezTo>
                <a:cubicBezTo>
                  <a:pt x="43" y="107"/>
                  <a:pt x="43" y="107"/>
                  <a:pt x="43" y="107"/>
                </a:cubicBezTo>
                <a:cubicBezTo>
                  <a:pt x="43" y="107"/>
                  <a:pt x="43" y="107"/>
                  <a:pt x="43" y="107"/>
                </a:cubicBezTo>
                <a:cubicBezTo>
                  <a:pt x="42" y="107"/>
                  <a:pt x="42" y="106"/>
                  <a:pt x="41" y="106"/>
                </a:cubicBezTo>
                <a:cubicBezTo>
                  <a:pt x="39" y="106"/>
                  <a:pt x="39" y="106"/>
                  <a:pt x="39" y="106"/>
                </a:cubicBezTo>
                <a:close/>
                <a:moveTo>
                  <a:pt x="41" y="108"/>
                </a:moveTo>
                <a:cubicBezTo>
                  <a:pt x="39" y="108"/>
                  <a:pt x="39" y="108"/>
                  <a:pt x="39" y="108"/>
                </a:cubicBezTo>
                <a:cubicBezTo>
                  <a:pt x="38" y="108"/>
                  <a:pt x="38" y="108"/>
                  <a:pt x="38" y="108"/>
                </a:cubicBezTo>
                <a:cubicBezTo>
                  <a:pt x="38" y="108"/>
                  <a:pt x="38" y="108"/>
                  <a:pt x="38" y="108"/>
                </a:cubicBezTo>
                <a:cubicBezTo>
                  <a:pt x="37" y="109"/>
                  <a:pt x="37" y="109"/>
                  <a:pt x="37" y="109"/>
                </a:cubicBezTo>
                <a:cubicBezTo>
                  <a:pt x="37" y="115"/>
                  <a:pt x="37" y="115"/>
                  <a:pt x="37" y="115"/>
                </a:cubicBezTo>
                <a:cubicBezTo>
                  <a:pt x="37" y="116"/>
                  <a:pt x="37" y="116"/>
                  <a:pt x="38" y="116"/>
                </a:cubicBezTo>
                <a:cubicBezTo>
                  <a:pt x="38" y="116"/>
                  <a:pt x="38" y="117"/>
                  <a:pt x="39" y="117"/>
                </a:cubicBezTo>
                <a:cubicBezTo>
                  <a:pt x="41" y="117"/>
                  <a:pt x="41" y="117"/>
                  <a:pt x="41" y="117"/>
                </a:cubicBezTo>
                <a:cubicBezTo>
                  <a:pt x="41" y="117"/>
                  <a:pt x="41" y="116"/>
                  <a:pt x="42" y="116"/>
                </a:cubicBezTo>
                <a:cubicBezTo>
                  <a:pt x="42" y="116"/>
                  <a:pt x="42" y="116"/>
                  <a:pt x="42" y="116"/>
                </a:cubicBezTo>
                <a:cubicBezTo>
                  <a:pt x="42" y="116"/>
                  <a:pt x="42" y="116"/>
                  <a:pt x="42" y="115"/>
                </a:cubicBezTo>
                <a:cubicBezTo>
                  <a:pt x="42" y="109"/>
                  <a:pt x="42" y="109"/>
                  <a:pt x="42" y="109"/>
                </a:cubicBezTo>
                <a:cubicBezTo>
                  <a:pt x="42" y="109"/>
                  <a:pt x="42" y="109"/>
                  <a:pt x="42" y="108"/>
                </a:cubicBezTo>
                <a:cubicBezTo>
                  <a:pt x="42" y="108"/>
                  <a:pt x="42" y="108"/>
                  <a:pt x="42" y="108"/>
                </a:cubicBezTo>
                <a:cubicBezTo>
                  <a:pt x="41" y="108"/>
                  <a:pt x="41" y="108"/>
                  <a:pt x="41" y="108"/>
                </a:cubicBezTo>
                <a:close/>
                <a:moveTo>
                  <a:pt x="30" y="108"/>
                </a:moveTo>
                <a:cubicBezTo>
                  <a:pt x="28" y="108"/>
                  <a:pt x="28" y="108"/>
                  <a:pt x="28" y="108"/>
                </a:cubicBezTo>
                <a:cubicBezTo>
                  <a:pt x="28" y="108"/>
                  <a:pt x="28" y="108"/>
                  <a:pt x="27" y="108"/>
                </a:cubicBezTo>
                <a:cubicBezTo>
                  <a:pt x="27" y="108"/>
                  <a:pt x="27" y="108"/>
                  <a:pt x="27" y="108"/>
                </a:cubicBezTo>
                <a:cubicBezTo>
                  <a:pt x="27" y="109"/>
                  <a:pt x="27" y="109"/>
                  <a:pt x="27" y="109"/>
                </a:cubicBezTo>
                <a:cubicBezTo>
                  <a:pt x="27" y="115"/>
                  <a:pt x="27" y="115"/>
                  <a:pt x="27" y="115"/>
                </a:cubicBezTo>
                <a:cubicBezTo>
                  <a:pt x="27" y="116"/>
                  <a:pt x="27" y="116"/>
                  <a:pt x="27" y="116"/>
                </a:cubicBezTo>
                <a:cubicBezTo>
                  <a:pt x="28" y="116"/>
                  <a:pt x="28" y="117"/>
                  <a:pt x="28" y="117"/>
                </a:cubicBezTo>
                <a:cubicBezTo>
                  <a:pt x="30" y="117"/>
                  <a:pt x="30" y="117"/>
                  <a:pt x="30" y="117"/>
                </a:cubicBezTo>
                <a:cubicBezTo>
                  <a:pt x="31" y="117"/>
                  <a:pt x="31" y="116"/>
                  <a:pt x="31" y="116"/>
                </a:cubicBezTo>
                <a:cubicBezTo>
                  <a:pt x="31" y="116"/>
                  <a:pt x="31" y="116"/>
                  <a:pt x="31" y="116"/>
                </a:cubicBezTo>
                <a:cubicBezTo>
                  <a:pt x="32" y="116"/>
                  <a:pt x="32" y="116"/>
                  <a:pt x="32" y="115"/>
                </a:cubicBezTo>
                <a:cubicBezTo>
                  <a:pt x="32" y="109"/>
                  <a:pt x="32" y="109"/>
                  <a:pt x="32" y="109"/>
                </a:cubicBezTo>
                <a:cubicBezTo>
                  <a:pt x="32" y="109"/>
                  <a:pt x="32" y="109"/>
                  <a:pt x="31" y="108"/>
                </a:cubicBezTo>
                <a:cubicBezTo>
                  <a:pt x="31" y="108"/>
                  <a:pt x="31" y="108"/>
                  <a:pt x="31" y="108"/>
                </a:cubicBezTo>
                <a:cubicBezTo>
                  <a:pt x="31" y="108"/>
                  <a:pt x="31" y="108"/>
                  <a:pt x="30" y="108"/>
                </a:cubicBezTo>
                <a:close/>
                <a:moveTo>
                  <a:pt x="37" y="51"/>
                </a:moveTo>
                <a:cubicBezTo>
                  <a:pt x="37" y="87"/>
                  <a:pt x="37" y="87"/>
                  <a:pt x="37" y="87"/>
                </a:cubicBezTo>
                <a:cubicBezTo>
                  <a:pt x="52" y="87"/>
                  <a:pt x="52" y="87"/>
                  <a:pt x="52" y="87"/>
                </a:cubicBezTo>
                <a:cubicBezTo>
                  <a:pt x="52" y="60"/>
                  <a:pt x="52" y="60"/>
                  <a:pt x="52" y="60"/>
                </a:cubicBezTo>
                <a:cubicBezTo>
                  <a:pt x="53" y="60"/>
                  <a:pt x="53" y="60"/>
                  <a:pt x="53" y="60"/>
                </a:cubicBezTo>
                <a:cubicBezTo>
                  <a:pt x="54" y="60"/>
                  <a:pt x="54" y="60"/>
                  <a:pt x="54" y="60"/>
                </a:cubicBezTo>
                <a:cubicBezTo>
                  <a:pt x="64" y="60"/>
                  <a:pt x="64" y="60"/>
                  <a:pt x="64" y="60"/>
                </a:cubicBezTo>
                <a:cubicBezTo>
                  <a:pt x="64" y="57"/>
                  <a:pt x="64" y="57"/>
                  <a:pt x="64" y="57"/>
                </a:cubicBezTo>
                <a:cubicBezTo>
                  <a:pt x="64" y="54"/>
                  <a:pt x="61" y="51"/>
                  <a:pt x="58" y="51"/>
                </a:cubicBezTo>
                <a:cubicBezTo>
                  <a:pt x="37" y="51"/>
                  <a:pt x="37" y="51"/>
                  <a:pt x="37" y="51"/>
                </a:cubicBezTo>
                <a:close/>
                <a:moveTo>
                  <a:pt x="64" y="62"/>
                </a:moveTo>
                <a:cubicBezTo>
                  <a:pt x="54" y="62"/>
                  <a:pt x="54" y="62"/>
                  <a:pt x="54" y="62"/>
                </a:cubicBezTo>
                <a:cubicBezTo>
                  <a:pt x="54" y="69"/>
                  <a:pt x="54" y="69"/>
                  <a:pt x="54" y="69"/>
                </a:cubicBezTo>
                <a:cubicBezTo>
                  <a:pt x="64" y="69"/>
                  <a:pt x="64" y="69"/>
                  <a:pt x="64" y="69"/>
                </a:cubicBezTo>
                <a:cubicBezTo>
                  <a:pt x="64" y="62"/>
                  <a:pt x="64" y="62"/>
                  <a:pt x="64" y="62"/>
                </a:cubicBezTo>
                <a:close/>
                <a:moveTo>
                  <a:pt x="64" y="71"/>
                </a:moveTo>
                <a:cubicBezTo>
                  <a:pt x="54" y="71"/>
                  <a:pt x="54" y="71"/>
                  <a:pt x="54" y="71"/>
                </a:cubicBezTo>
                <a:cubicBezTo>
                  <a:pt x="54" y="77"/>
                  <a:pt x="54" y="77"/>
                  <a:pt x="54" y="77"/>
                </a:cubicBezTo>
                <a:cubicBezTo>
                  <a:pt x="64" y="77"/>
                  <a:pt x="64" y="77"/>
                  <a:pt x="64" y="77"/>
                </a:cubicBezTo>
                <a:cubicBezTo>
                  <a:pt x="64" y="71"/>
                  <a:pt x="64" y="71"/>
                  <a:pt x="64" y="71"/>
                </a:cubicBezTo>
                <a:close/>
                <a:moveTo>
                  <a:pt x="64" y="79"/>
                </a:moveTo>
                <a:cubicBezTo>
                  <a:pt x="54" y="79"/>
                  <a:pt x="54" y="79"/>
                  <a:pt x="54" y="79"/>
                </a:cubicBezTo>
                <a:cubicBezTo>
                  <a:pt x="54" y="87"/>
                  <a:pt x="54" y="87"/>
                  <a:pt x="54" y="87"/>
                </a:cubicBezTo>
                <a:cubicBezTo>
                  <a:pt x="58" y="87"/>
                  <a:pt x="58" y="87"/>
                  <a:pt x="58" y="87"/>
                </a:cubicBezTo>
                <a:cubicBezTo>
                  <a:pt x="61" y="87"/>
                  <a:pt x="64" y="85"/>
                  <a:pt x="64" y="81"/>
                </a:cubicBezTo>
                <a:cubicBezTo>
                  <a:pt x="64" y="79"/>
                  <a:pt x="64" y="79"/>
                  <a:pt x="64" y="79"/>
                </a:cubicBezTo>
                <a:close/>
                <a:moveTo>
                  <a:pt x="36" y="87"/>
                </a:moveTo>
                <a:cubicBezTo>
                  <a:pt x="36" y="79"/>
                  <a:pt x="36" y="79"/>
                  <a:pt x="36" y="79"/>
                </a:cubicBezTo>
                <a:cubicBezTo>
                  <a:pt x="25" y="79"/>
                  <a:pt x="25" y="79"/>
                  <a:pt x="25" y="79"/>
                </a:cubicBezTo>
                <a:cubicBezTo>
                  <a:pt x="25" y="81"/>
                  <a:pt x="25" y="81"/>
                  <a:pt x="25" y="81"/>
                </a:cubicBezTo>
                <a:cubicBezTo>
                  <a:pt x="25" y="85"/>
                  <a:pt x="28" y="87"/>
                  <a:pt x="31" y="87"/>
                </a:cubicBezTo>
                <a:cubicBezTo>
                  <a:pt x="36" y="87"/>
                  <a:pt x="36" y="87"/>
                  <a:pt x="36" y="87"/>
                </a:cubicBezTo>
                <a:close/>
                <a:moveTo>
                  <a:pt x="25" y="77"/>
                </a:moveTo>
                <a:cubicBezTo>
                  <a:pt x="36" y="77"/>
                  <a:pt x="36" y="77"/>
                  <a:pt x="36" y="77"/>
                </a:cubicBezTo>
                <a:cubicBezTo>
                  <a:pt x="36" y="71"/>
                  <a:pt x="36" y="71"/>
                  <a:pt x="36" y="71"/>
                </a:cubicBezTo>
                <a:cubicBezTo>
                  <a:pt x="25" y="71"/>
                  <a:pt x="25" y="71"/>
                  <a:pt x="25" y="71"/>
                </a:cubicBezTo>
                <a:cubicBezTo>
                  <a:pt x="25" y="77"/>
                  <a:pt x="25" y="77"/>
                  <a:pt x="25" y="77"/>
                </a:cubicBezTo>
                <a:close/>
                <a:moveTo>
                  <a:pt x="25" y="69"/>
                </a:moveTo>
                <a:cubicBezTo>
                  <a:pt x="36" y="69"/>
                  <a:pt x="36" y="69"/>
                  <a:pt x="36" y="69"/>
                </a:cubicBezTo>
                <a:cubicBezTo>
                  <a:pt x="36" y="62"/>
                  <a:pt x="36" y="62"/>
                  <a:pt x="36" y="62"/>
                </a:cubicBezTo>
                <a:cubicBezTo>
                  <a:pt x="25" y="62"/>
                  <a:pt x="25" y="62"/>
                  <a:pt x="25" y="62"/>
                </a:cubicBezTo>
                <a:lnTo>
                  <a:pt x="25" y="69"/>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2" name="Freeform 112"/>
          <p:cNvSpPr>
            <a:spLocks noEditPoints="1"/>
          </p:cNvSpPr>
          <p:nvPr/>
        </p:nvSpPr>
        <p:spPr bwMode="auto">
          <a:xfrm>
            <a:off x="5237051" y="3271352"/>
            <a:ext cx="715115" cy="549260"/>
          </a:xfrm>
          <a:custGeom>
            <a:avLst/>
            <a:gdLst>
              <a:gd name="T0" fmla="*/ 202 w 281"/>
              <a:gd name="T1" fmla="*/ 52 h 216"/>
              <a:gd name="T2" fmla="*/ 14 w 281"/>
              <a:gd name="T3" fmla="*/ 66 h 216"/>
              <a:gd name="T4" fmla="*/ 236 w 281"/>
              <a:gd name="T5" fmla="*/ 202 h 216"/>
              <a:gd name="T6" fmla="*/ 245 w 281"/>
              <a:gd name="T7" fmla="*/ 126 h 216"/>
              <a:gd name="T8" fmla="*/ 249 w 281"/>
              <a:gd name="T9" fmla="*/ 115 h 216"/>
              <a:gd name="T10" fmla="*/ 250 w 281"/>
              <a:gd name="T11" fmla="*/ 114 h 216"/>
              <a:gd name="T12" fmla="*/ 250 w 281"/>
              <a:gd name="T13" fmla="*/ 216 h 216"/>
              <a:gd name="T14" fmla="*/ 7 w 281"/>
              <a:gd name="T15" fmla="*/ 216 h 216"/>
              <a:gd name="T16" fmla="*/ 0 w 281"/>
              <a:gd name="T17" fmla="*/ 209 h 216"/>
              <a:gd name="T18" fmla="*/ 0 w 281"/>
              <a:gd name="T19" fmla="*/ 52 h 216"/>
              <a:gd name="T20" fmla="*/ 35 w 281"/>
              <a:gd name="T21" fmla="*/ 138 h 216"/>
              <a:gd name="T22" fmla="*/ 107 w 281"/>
              <a:gd name="T23" fmla="*/ 149 h 216"/>
              <a:gd name="T24" fmla="*/ 35 w 281"/>
              <a:gd name="T25" fmla="*/ 138 h 216"/>
              <a:gd name="T26" fmla="*/ 35 w 281"/>
              <a:gd name="T27" fmla="*/ 119 h 216"/>
              <a:gd name="T28" fmla="*/ 157 w 281"/>
              <a:gd name="T29" fmla="*/ 109 h 216"/>
              <a:gd name="T30" fmla="*/ 35 w 281"/>
              <a:gd name="T31" fmla="*/ 79 h 216"/>
              <a:gd name="T32" fmla="*/ 157 w 281"/>
              <a:gd name="T33" fmla="*/ 90 h 216"/>
              <a:gd name="T34" fmla="*/ 35 w 281"/>
              <a:gd name="T35" fmla="*/ 79 h 216"/>
              <a:gd name="T36" fmla="*/ 260 w 281"/>
              <a:gd name="T37" fmla="*/ 33 h 216"/>
              <a:gd name="T38" fmla="*/ 246 w 281"/>
              <a:gd name="T39" fmla="*/ 90 h 216"/>
              <a:gd name="T40" fmla="*/ 256 w 281"/>
              <a:gd name="T41" fmla="*/ 89 h 216"/>
              <a:gd name="T42" fmla="*/ 278 w 281"/>
              <a:gd name="T43" fmla="*/ 36 h 216"/>
              <a:gd name="T44" fmla="*/ 276 w 281"/>
              <a:gd name="T45" fmla="*/ 30 h 216"/>
              <a:gd name="T46" fmla="*/ 224 w 281"/>
              <a:gd name="T47" fmla="*/ 33 h 216"/>
              <a:gd name="T48" fmla="*/ 237 w 281"/>
              <a:gd name="T49" fmla="*/ 104 h 216"/>
              <a:gd name="T50" fmla="*/ 189 w 281"/>
              <a:gd name="T51" fmla="*/ 145 h 216"/>
              <a:gd name="T52" fmla="*/ 185 w 281"/>
              <a:gd name="T53" fmla="*/ 179 h 216"/>
              <a:gd name="T54" fmla="*/ 194 w 281"/>
              <a:gd name="T55" fmla="*/ 165 h 216"/>
              <a:gd name="T56" fmla="*/ 199 w 281"/>
              <a:gd name="T57" fmla="*/ 156 h 216"/>
              <a:gd name="T58" fmla="*/ 197 w 281"/>
              <a:gd name="T59" fmla="*/ 166 h 216"/>
              <a:gd name="T60" fmla="*/ 195 w 281"/>
              <a:gd name="T61" fmla="*/ 183 h 216"/>
              <a:gd name="T62" fmla="*/ 214 w 281"/>
              <a:gd name="T63" fmla="*/ 154 h 216"/>
              <a:gd name="T64" fmla="*/ 235 w 281"/>
              <a:gd name="T65" fmla="*/ 109 h 216"/>
              <a:gd name="T66" fmla="*/ 188 w 281"/>
              <a:gd name="T67" fmla="*/ 140 h 216"/>
              <a:gd name="T68" fmla="*/ 235 w 281"/>
              <a:gd name="T69" fmla="*/ 109 h 216"/>
              <a:gd name="T70" fmla="*/ 88 w 281"/>
              <a:gd name="T71" fmla="*/ 190 h 216"/>
              <a:gd name="T72" fmla="*/ 106 w 281"/>
              <a:gd name="T73" fmla="*/ 175 h 216"/>
              <a:gd name="T74" fmla="*/ 110 w 281"/>
              <a:gd name="T75" fmla="*/ 189 h 216"/>
              <a:gd name="T76" fmla="*/ 134 w 281"/>
              <a:gd name="T77" fmla="*/ 184 h 216"/>
              <a:gd name="T78" fmla="*/ 146 w 281"/>
              <a:gd name="T79" fmla="*/ 186 h 216"/>
              <a:gd name="T80" fmla="*/ 147 w 281"/>
              <a:gd name="T81" fmla="*/ 186 h 216"/>
              <a:gd name="T82" fmla="*/ 146 w 281"/>
              <a:gd name="T83" fmla="*/ 196 h 216"/>
              <a:gd name="T84" fmla="*/ 169 w 281"/>
              <a:gd name="T85" fmla="*/ 199 h 216"/>
              <a:gd name="T86" fmla="*/ 156 w 281"/>
              <a:gd name="T87" fmla="*/ 190 h 216"/>
              <a:gd name="T88" fmla="*/ 156 w 281"/>
              <a:gd name="T89" fmla="*/ 188 h 216"/>
              <a:gd name="T90" fmla="*/ 152 w 281"/>
              <a:gd name="T91" fmla="*/ 175 h 216"/>
              <a:gd name="T92" fmla="*/ 141 w 281"/>
              <a:gd name="T93" fmla="*/ 178 h 216"/>
              <a:gd name="T94" fmla="*/ 115 w 281"/>
              <a:gd name="T95" fmla="*/ 180 h 216"/>
              <a:gd name="T96" fmla="*/ 83 w 281"/>
              <a:gd name="T97" fmla="*/ 182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1" h="216">
                <a:moveTo>
                  <a:pt x="7" y="52"/>
                </a:moveTo>
                <a:cubicBezTo>
                  <a:pt x="202" y="52"/>
                  <a:pt x="202" y="52"/>
                  <a:pt x="202" y="52"/>
                </a:cubicBezTo>
                <a:cubicBezTo>
                  <a:pt x="201" y="57"/>
                  <a:pt x="199" y="62"/>
                  <a:pt x="197" y="66"/>
                </a:cubicBezTo>
                <a:cubicBezTo>
                  <a:pt x="14" y="66"/>
                  <a:pt x="14" y="66"/>
                  <a:pt x="14" y="66"/>
                </a:cubicBezTo>
                <a:cubicBezTo>
                  <a:pt x="14" y="202"/>
                  <a:pt x="14" y="202"/>
                  <a:pt x="14" y="202"/>
                </a:cubicBezTo>
                <a:cubicBezTo>
                  <a:pt x="236" y="202"/>
                  <a:pt x="236" y="202"/>
                  <a:pt x="236" y="202"/>
                </a:cubicBezTo>
                <a:cubicBezTo>
                  <a:pt x="236" y="145"/>
                  <a:pt x="236" y="145"/>
                  <a:pt x="236" y="145"/>
                </a:cubicBezTo>
                <a:cubicBezTo>
                  <a:pt x="239" y="139"/>
                  <a:pt x="242" y="132"/>
                  <a:pt x="245" y="126"/>
                </a:cubicBezTo>
                <a:cubicBezTo>
                  <a:pt x="245" y="126"/>
                  <a:pt x="245" y="126"/>
                  <a:pt x="245" y="126"/>
                </a:cubicBezTo>
                <a:cubicBezTo>
                  <a:pt x="249" y="115"/>
                  <a:pt x="249" y="115"/>
                  <a:pt x="249" y="115"/>
                </a:cubicBezTo>
                <a:cubicBezTo>
                  <a:pt x="250" y="114"/>
                  <a:pt x="250" y="114"/>
                  <a:pt x="250" y="114"/>
                </a:cubicBezTo>
                <a:cubicBezTo>
                  <a:pt x="250" y="114"/>
                  <a:pt x="250" y="114"/>
                  <a:pt x="250" y="114"/>
                </a:cubicBezTo>
                <a:cubicBezTo>
                  <a:pt x="250" y="209"/>
                  <a:pt x="250" y="209"/>
                  <a:pt x="250" y="209"/>
                </a:cubicBezTo>
                <a:cubicBezTo>
                  <a:pt x="250" y="216"/>
                  <a:pt x="250" y="216"/>
                  <a:pt x="250" y="216"/>
                </a:cubicBezTo>
                <a:cubicBezTo>
                  <a:pt x="243" y="216"/>
                  <a:pt x="243" y="216"/>
                  <a:pt x="243" y="216"/>
                </a:cubicBezTo>
                <a:cubicBezTo>
                  <a:pt x="7" y="216"/>
                  <a:pt x="7" y="216"/>
                  <a:pt x="7" y="216"/>
                </a:cubicBezTo>
                <a:cubicBezTo>
                  <a:pt x="0" y="216"/>
                  <a:pt x="0" y="216"/>
                  <a:pt x="0" y="216"/>
                </a:cubicBezTo>
                <a:cubicBezTo>
                  <a:pt x="0" y="209"/>
                  <a:pt x="0" y="209"/>
                  <a:pt x="0" y="209"/>
                </a:cubicBezTo>
                <a:cubicBezTo>
                  <a:pt x="0" y="59"/>
                  <a:pt x="0" y="59"/>
                  <a:pt x="0" y="59"/>
                </a:cubicBezTo>
                <a:cubicBezTo>
                  <a:pt x="0" y="52"/>
                  <a:pt x="0" y="52"/>
                  <a:pt x="0" y="52"/>
                </a:cubicBezTo>
                <a:cubicBezTo>
                  <a:pt x="7" y="52"/>
                  <a:pt x="7" y="52"/>
                  <a:pt x="7" y="52"/>
                </a:cubicBezTo>
                <a:close/>
                <a:moveTo>
                  <a:pt x="35" y="138"/>
                </a:moveTo>
                <a:cubicBezTo>
                  <a:pt x="35" y="149"/>
                  <a:pt x="35" y="149"/>
                  <a:pt x="35" y="149"/>
                </a:cubicBezTo>
                <a:cubicBezTo>
                  <a:pt x="107" y="149"/>
                  <a:pt x="107" y="149"/>
                  <a:pt x="107" y="149"/>
                </a:cubicBezTo>
                <a:cubicBezTo>
                  <a:pt x="107" y="138"/>
                  <a:pt x="107" y="138"/>
                  <a:pt x="107" y="138"/>
                </a:cubicBezTo>
                <a:cubicBezTo>
                  <a:pt x="35" y="138"/>
                  <a:pt x="35" y="138"/>
                  <a:pt x="35" y="138"/>
                </a:cubicBezTo>
                <a:close/>
                <a:moveTo>
                  <a:pt x="35" y="109"/>
                </a:moveTo>
                <a:cubicBezTo>
                  <a:pt x="35" y="119"/>
                  <a:pt x="35" y="119"/>
                  <a:pt x="35" y="119"/>
                </a:cubicBezTo>
                <a:cubicBezTo>
                  <a:pt x="157" y="119"/>
                  <a:pt x="157" y="119"/>
                  <a:pt x="157" y="119"/>
                </a:cubicBezTo>
                <a:cubicBezTo>
                  <a:pt x="157" y="109"/>
                  <a:pt x="157" y="109"/>
                  <a:pt x="157" y="109"/>
                </a:cubicBezTo>
                <a:cubicBezTo>
                  <a:pt x="35" y="109"/>
                  <a:pt x="35" y="109"/>
                  <a:pt x="35" y="109"/>
                </a:cubicBezTo>
                <a:close/>
                <a:moveTo>
                  <a:pt x="35" y="79"/>
                </a:moveTo>
                <a:cubicBezTo>
                  <a:pt x="35" y="90"/>
                  <a:pt x="35" y="90"/>
                  <a:pt x="35" y="90"/>
                </a:cubicBezTo>
                <a:cubicBezTo>
                  <a:pt x="157" y="90"/>
                  <a:pt x="157" y="90"/>
                  <a:pt x="157" y="90"/>
                </a:cubicBezTo>
                <a:cubicBezTo>
                  <a:pt x="157" y="79"/>
                  <a:pt x="157" y="79"/>
                  <a:pt x="157" y="79"/>
                </a:cubicBezTo>
                <a:cubicBezTo>
                  <a:pt x="35" y="79"/>
                  <a:pt x="35" y="79"/>
                  <a:pt x="35" y="79"/>
                </a:cubicBezTo>
                <a:close/>
                <a:moveTo>
                  <a:pt x="258" y="45"/>
                </a:moveTo>
                <a:cubicBezTo>
                  <a:pt x="259" y="40"/>
                  <a:pt x="260" y="37"/>
                  <a:pt x="260" y="33"/>
                </a:cubicBezTo>
                <a:cubicBezTo>
                  <a:pt x="269" y="36"/>
                  <a:pt x="269" y="36"/>
                  <a:pt x="269" y="36"/>
                </a:cubicBezTo>
                <a:cubicBezTo>
                  <a:pt x="263" y="49"/>
                  <a:pt x="244" y="86"/>
                  <a:pt x="246" y="90"/>
                </a:cubicBezTo>
                <a:cubicBezTo>
                  <a:pt x="248" y="97"/>
                  <a:pt x="254" y="97"/>
                  <a:pt x="254" y="97"/>
                </a:cubicBezTo>
                <a:cubicBezTo>
                  <a:pt x="256" y="89"/>
                  <a:pt x="256" y="89"/>
                  <a:pt x="256" y="89"/>
                </a:cubicBezTo>
                <a:cubicBezTo>
                  <a:pt x="256" y="89"/>
                  <a:pt x="254" y="89"/>
                  <a:pt x="254" y="88"/>
                </a:cubicBezTo>
                <a:cubicBezTo>
                  <a:pt x="253" y="86"/>
                  <a:pt x="278" y="36"/>
                  <a:pt x="278" y="36"/>
                </a:cubicBezTo>
                <a:cubicBezTo>
                  <a:pt x="281" y="32"/>
                  <a:pt x="281" y="32"/>
                  <a:pt x="281" y="32"/>
                </a:cubicBezTo>
                <a:cubicBezTo>
                  <a:pt x="276" y="30"/>
                  <a:pt x="276" y="30"/>
                  <a:pt x="276" y="30"/>
                </a:cubicBezTo>
                <a:cubicBezTo>
                  <a:pt x="261" y="25"/>
                  <a:pt x="261" y="25"/>
                  <a:pt x="261" y="25"/>
                </a:cubicBezTo>
                <a:cubicBezTo>
                  <a:pt x="260" y="0"/>
                  <a:pt x="239" y="0"/>
                  <a:pt x="224" y="33"/>
                </a:cubicBezTo>
                <a:cubicBezTo>
                  <a:pt x="216" y="53"/>
                  <a:pt x="209" y="72"/>
                  <a:pt x="202" y="92"/>
                </a:cubicBezTo>
                <a:cubicBezTo>
                  <a:pt x="237" y="104"/>
                  <a:pt x="237" y="104"/>
                  <a:pt x="237" y="104"/>
                </a:cubicBezTo>
                <a:cubicBezTo>
                  <a:pt x="245" y="85"/>
                  <a:pt x="252" y="65"/>
                  <a:pt x="258" y="45"/>
                </a:cubicBezTo>
                <a:close/>
                <a:moveTo>
                  <a:pt x="189" y="145"/>
                </a:moveTo>
                <a:cubicBezTo>
                  <a:pt x="181" y="154"/>
                  <a:pt x="181" y="154"/>
                  <a:pt x="181" y="154"/>
                </a:cubicBezTo>
                <a:cubicBezTo>
                  <a:pt x="185" y="179"/>
                  <a:pt x="185" y="179"/>
                  <a:pt x="185" y="179"/>
                </a:cubicBezTo>
                <a:cubicBezTo>
                  <a:pt x="188" y="180"/>
                  <a:pt x="188" y="180"/>
                  <a:pt x="188" y="180"/>
                </a:cubicBezTo>
                <a:cubicBezTo>
                  <a:pt x="194" y="165"/>
                  <a:pt x="194" y="165"/>
                  <a:pt x="194" y="165"/>
                </a:cubicBezTo>
                <a:cubicBezTo>
                  <a:pt x="192" y="164"/>
                  <a:pt x="191" y="161"/>
                  <a:pt x="192" y="159"/>
                </a:cubicBezTo>
                <a:cubicBezTo>
                  <a:pt x="193" y="156"/>
                  <a:pt x="196" y="155"/>
                  <a:pt x="199" y="156"/>
                </a:cubicBezTo>
                <a:cubicBezTo>
                  <a:pt x="202" y="157"/>
                  <a:pt x="203" y="160"/>
                  <a:pt x="202" y="163"/>
                </a:cubicBezTo>
                <a:cubicBezTo>
                  <a:pt x="201" y="165"/>
                  <a:pt x="199" y="166"/>
                  <a:pt x="197" y="166"/>
                </a:cubicBezTo>
                <a:cubicBezTo>
                  <a:pt x="192" y="181"/>
                  <a:pt x="192" y="181"/>
                  <a:pt x="192" y="181"/>
                </a:cubicBezTo>
                <a:cubicBezTo>
                  <a:pt x="195" y="183"/>
                  <a:pt x="195" y="183"/>
                  <a:pt x="195" y="183"/>
                </a:cubicBezTo>
                <a:cubicBezTo>
                  <a:pt x="213" y="167"/>
                  <a:pt x="213" y="167"/>
                  <a:pt x="213" y="167"/>
                </a:cubicBezTo>
                <a:cubicBezTo>
                  <a:pt x="214" y="154"/>
                  <a:pt x="214" y="154"/>
                  <a:pt x="214" y="154"/>
                </a:cubicBezTo>
                <a:cubicBezTo>
                  <a:pt x="189" y="145"/>
                  <a:pt x="189" y="145"/>
                  <a:pt x="189" y="145"/>
                </a:cubicBezTo>
                <a:close/>
                <a:moveTo>
                  <a:pt x="235" y="109"/>
                </a:moveTo>
                <a:cubicBezTo>
                  <a:pt x="201" y="97"/>
                  <a:pt x="201" y="97"/>
                  <a:pt x="201" y="97"/>
                </a:cubicBezTo>
                <a:cubicBezTo>
                  <a:pt x="196" y="111"/>
                  <a:pt x="192" y="126"/>
                  <a:pt x="188" y="140"/>
                </a:cubicBezTo>
                <a:cubicBezTo>
                  <a:pt x="198" y="144"/>
                  <a:pt x="208" y="147"/>
                  <a:pt x="217" y="151"/>
                </a:cubicBezTo>
                <a:cubicBezTo>
                  <a:pt x="224" y="137"/>
                  <a:pt x="230" y="123"/>
                  <a:pt x="235" y="109"/>
                </a:cubicBezTo>
                <a:close/>
                <a:moveTo>
                  <a:pt x="83" y="182"/>
                </a:moveTo>
                <a:cubicBezTo>
                  <a:pt x="88" y="190"/>
                  <a:pt x="88" y="190"/>
                  <a:pt x="88" y="190"/>
                </a:cubicBezTo>
                <a:cubicBezTo>
                  <a:pt x="88" y="190"/>
                  <a:pt x="111" y="166"/>
                  <a:pt x="111" y="170"/>
                </a:cubicBezTo>
                <a:cubicBezTo>
                  <a:pt x="110" y="171"/>
                  <a:pt x="108" y="173"/>
                  <a:pt x="106" y="175"/>
                </a:cubicBezTo>
                <a:cubicBezTo>
                  <a:pt x="104" y="178"/>
                  <a:pt x="102" y="180"/>
                  <a:pt x="102" y="183"/>
                </a:cubicBezTo>
                <a:cubicBezTo>
                  <a:pt x="102" y="187"/>
                  <a:pt x="104" y="189"/>
                  <a:pt x="110" y="189"/>
                </a:cubicBezTo>
                <a:cubicBezTo>
                  <a:pt x="115" y="190"/>
                  <a:pt x="121" y="188"/>
                  <a:pt x="125" y="186"/>
                </a:cubicBezTo>
                <a:cubicBezTo>
                  <a:pt x="129" y="185"/>
                  <a:pt x="132" y="184"/>
                  <a:pt x="134" y="184"/>
                </a:cubicBezTo>
                <a:cubicBezTo>
                  <a:pt x="134" y="186"/>
                  <a:pt x="136" y="187"/>
                  <a:pt x="138" y="188"/>
                </a:cubicBezTo>
                <a:cubicBezTo>
                  <a:pt x="140" y="188"/>
                  <a:pt x="143" y="187"/>
                  <a:pt x="146" y="186"/>
                </a:cubicBezTo>
                <a:cubicBezTo>
                  <a:pt x="147" y="185"/>
                  <a:pt x="147" y="185"/>
                  <a:pt x="147" y="185"/>
                </a:cubicBezTo>
                <a:cubicBezTo>
                  <a:pt x="147" y="186"/>
                  <a:pt x="147" y="186"/>
                  <a:pt x="147" y="186"/>
                </a:cubicBezTo>
                <a:cubicBezTo>
                  <a:pt x="147" y="186"/>
                  <a:pt x="147" y="186"/>
                  <a:pt x="147" y="186"/>
                </a:cubicBezTo>
                <a:cubicBezTo>
                  <a:pt x="146" y="191"/>
                  <a:pt x="145" y="194"/>
                  <a:pt x="146" y="196"/>
                </a:cubicBezTo>
                <a:cubicBezTo>
                  <a:pt x="148" y="200"/>
                  <a:pt x="150" y="201"/>
                  <a:pt x="155" y="200"/>
                </a:cubicBezTo>
                <a:cubicBezTo>
                  <a:pt x="159" y="198"/>
                  <a:pt x="169" y="199"/>
                  <a:pt x="169" y="199"/>
                </a:cubicBezTo>
                <a:cubicBezTo>
                  <a:pt x="170" y="190"/>
                  <a:pt x="170" y="190"/>
                  <a:pt x="170" y="190"/>
                </a:cubicBezTo>
                <a:cubicBezTo>
                  <a:pt x="170" y="190"/>
                  <a:pt x="162" y="189"/>
                  <a:pt x="156" y="190"/>
                </a:cubicBezTo>
                <a:cubicBezTo>
                  <a:pt x="156" y="189"/>
                  <a:pt x="156" y="189"/>
                  <a:pt x="156" y="188"/>
                </a:cubicBezTo>
                <a:cubicBezTo>
                  <a:pt x="156" y="188"/>
                  <a:pt x="156" y="188"/>
                  <a:pt x="156" y="188"/>
                </a:cubicBezTo>
                <a:cubicBezTo>
                  <a:pt x="156" y="187"/>
                  <a:pt x="157" y="186"/>
                  <a:pt x="157" y="184"/>
                </a:cubicBezTo>
                <a:cubicBezTo>
                  <a:pt x="158" y="179"/>
                  <a:pt x="156" y="176"/>
                  <a:pt x="152" y="175"/>
                </a:cubicBezTo>
                <a:cubicBezTo>
                  <a:pt x="149" y="175"/>
                  <a:pt x="146" y="176"/>
                  <a:pt x="142" y="177"/>
                </a:cubicBezTo>
                <a:cubicBezTo>
                  <a:pt x="142" y="177"/>
                  <a:pt x="141" y="178"/>
                  <a:pt x="141" y="178"/>
                </a:cubicBezTo>
                <a:cubicBezTo>
                  <a:pt x="136" y="173"/>
                  <a:pt x="130" y="175"/>
                  <a:pt x="122" y="178"/>
                </a:cubicBezTo>
                <a:cubicBezTo>
                  <a:pt x="120" y="178"/>
                  <a:pt x="118" y="179"/>
                  <a:pt x="115" y="180"/>
                </a:cubicBezTo>
                <a:cubicBezTo>
                  <a:pt x="117" y="177"/>
                  <a:pt x="120" y="174"/>
                  <a:pt x="120" y="170"/>
                </a:cubicBezTo>
                <a:cubicBezTo>
                  <a:pt x="121" y="153"/>
                  <a:pt x="83" y="182"/>
                  <a:pt x="83" y="182"/>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4" name="Freeform 114"/>
          <p:cNvSpPr>
            <a:spLocks noEditPoints="1"/>
          </p:cNvSpPr>
          <p:nvPr/>
        </p:nvSpPr>
        <p:spPr bwMode="auto">
          <a:xfrm>
            <a:off x="4302232" y="3329509"/>
            <a:ext cx="504027" cy="618187"/>
          </a:xfrm>
          <a:custGeom>
            <a:avLst/>
            <a:gdLst>
              <a:gd name="T0" fmla="*/ 22 w 198"/>
              <a:gd name="T1" fmla="*/ 204 h 243"/>
              <a:gd name="T2" fmla="*/ 144 w 198"/>
              <a:gd name="T3" fmla="*/ 182 h 243"/>
              <a:gd name="T4" fmla="*/ 165 w 198"/>
              <a:gd name="T5" fmla="*/ 183 h 243"/>
              <a:gd name="T6" fmla="*/ 155 w 198"/>
              <a:gd name="T7" fmla="*/ 243 h 243"/>
              <a:gd name="T8" fmla="*/ 0 w 198"/>
              <a:gd name="T9" fmla="*/ 233 h 243"/>
              <a:gd name="T10" fmla="*/ 9 w 198"/>
              <a:gd name="T11" fmla="*/ 0 h 243"/>
              <a:gd name="T12" fmla="*/ 155 w 198"/>
              <a:gd name="T13" fmla="*/ 0 h 243"/>
              <a:gd name="T14" fmla="*/ 165 w 198"/>
              <a:gd name="T15" fmla="*/ 40 h 243"/>
              <a:gd name="T16" fmla="*/ 144 w 198"/>
              <a:gd name="T17" fmla="*/ 21 h 243"/>
              <a:gd name="T18" fmla="*/ 82 w 198"/>
              <a:gd name="T19" fmla="*/ 78 h 243"/>
              <a:gd name="T20" fmla="*/ 72 w 198"/>
              <a:gd name="T21" fmla="*/ 90 h 243"/>
              <a:gd name="T22" fmla="*/ 82 w 198"/>
              <a:gd name="T23" fmla="*/ 101 h 243"/>
              <a:gd name="T24" fmla="*/ 155 w 198"/>
              <a:gd name="T25" fmla="*/ 51 h 243"/>
              <a:gd name="T26" fmla="*/ 107 w 198"/>
              <a:gd name="T27" fmla="*/ 180 h 243"/>
              <a:gd name="T28" fmla="*/ 124 w 198"/>
              <a:gd name="T29" fmla="*/ 159 h 243"/>
              <a:gd name="T30" fmla="*/ 192 w 198"/>
              <a:gd name="T31" fmla="*/ 157 h 243"/>
              <a:gd name="T32" fmla="*/ 158 w 198"/>
              <a:gd name="T33" fmla="*/ 154 h 243"/>
              <a:gd name="T34" fmla="*/ 131 w 198"/>
              <a:gd name="T35" fmla="*/ 134 h 243"/>
              <a:gd name="T36" fmla="*/ 173 w 198"/>
              <a:gd name="T37" fmla="*/ 125 h 243"/>
              <a:gd name="T38" fmla="*/ 136 w 198"/>
              <a:gd name="T39" fmla="*/ 118 h 243"/>
              <a:gd name="T40" fmla="*/ 173 w 198"/>
              <a:gd name="T41" fmla="*/ 109 h 243"/>
              <a:gd name="T42" fmla="*/ 144 w 198"/>
              <a:gd name="T43" fmla="*/ 88 h 243"/>
              <a:gd name="T44" fmla="*/ 182 w 198"/>
              <a:gd name="T45" fmla="*/ 95 h 243"/>
              <a:gd name="T46" fmla="*/ 198 w 198"/>
              <a:gd name="T47" fmla="*/ 88 h 243"/>
              <a:gd name="T48" fmla="*/ 158 w 198"/>
              <a:gd name="T49" fmla="*/ 70 h 243"/>
              <a:gd name="T50" fmla="*/ 155 w 198"/>
              <a:gd name="T51" fmla="*/ 51 h 243"/>
              <a:gd name="T52" fmla="*/ 94 w 198"/>
              <a:gd name="T53" fmla="*/ 123 h 243"/>
              <a:gd name="T54" fmla="*/ 106 w 198"/>
              <a:gd name="T55" fmla="*/ 129 h 243"/>
              <a:gd name="T56" fmla="*/ 94 w 198"/>
              <a:gd name="T57" fmla="*/ 104 h 243"/>
              <a:gd name="T58" fmla="*/ 104 w 198"/>
              <a:gd name="T59" fmla="*/ 89 h 243"/>
              <a:gd name="T60" fmla="*/ 120 w 198"/>
              <a:gd name="T61" fmla="*/ 76 h 243"/>
              <a:gd name="T62" fmla="*/ 94 w 198"/>
              <a:gd name="T63" fmla="*/ 64 h 243"/>
              <a:gd name="T64" fmla="*/ 82 w 198"/>
              <a:gd name="T65" fmla="*/ 58 h 243"/>
              <a:gd name="T66" fmla="*/ 60 w 198"/>
              <a:gd name="T67" fmla="*/ 72 h 243"/>
              <a:gd name="T68" fmla="*/ 59 w 198"/>
              <a:gd name="T69" fmla="*/ 109 h 243"/>
              <a:gd name="T70" fmla="*/ 82 w 198"/>
              <a:gd name="T71" fmla="*/ 148 h 243"/>
              <a:gd name="T72" fmla="*/ 70 w 198"/>
              <a:gd name="T73" fmla="*/ 133 h 243"/>
              <a:gd name="T74" fmla="*/ 60 w 198"/>
              <a:gd name="T75" fmla="*/ 155 h 243"/>
              <a:gd name="T76" fmla="*/ 82 w 198"/>
              <a:gd name="T77" fmla="*/ 176 h 243"/>
              <a:gd name="T78" fmla="*/ 94 w 198"/>
              <a:gd name="T79" fmla="*/ 170 h 243"/>
              <a:gd name="T80" fmla="*/ 96 w 198"/>
              <a:gd name="T81" fmla="*/ 163 h 243"/>
              <a:gd name="T82" fmla="*/ 94 w 198"/>
              <a:gd name="T83" fmla="*/ 149 h 243"/>
              <a:gd name="T84" fmla="*/ 63 w 198"/>
              <a:gd name="T85" fmla="*/ 222 h 243"/>
              <a:gd name="T86" fmla="*/ 66 w 198"/>
              <a:gd name="T87" fmla="*/ 229 h 243"/>
              <a:gd name="T88" fmla="*/ 103 w 198"/>
              <a:gd name="T89" fmla="*/ 226 h 243"/>
              <a:gd name="T90" fmla="*/ 100 w 198"/>
              <a:gd name="T91" fmla="*/ 219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243">
                <a:moveTo>
                  <a:pt x="22" y="21"/>
                </a:moveTo>
                <a:cubicBezTo>
                  <a:pt x="22" y="204"/>
                  <a:pt x="22" y="204"/>
                  <a:pt x="22" y="204"/>
                </a:cubicBezTo>
                <a:cubicBezTo>
                  <a:pt x="144" y="204"/>
                  <a:pt x="144" y="204"/>
                  <a:pt x="144" y="204"/>
                </a:cubicBezTo>
                <a:cubicBezTo>
                  <a:pt x="144" y="182"/>
                  <a:pt x="144" y="182"/>
                  <a:pt x="144" y="182"/>
                </a:cubicBezTo>
                <a:cubicBezTo>
                  <a:pt x="148" y="183"/>
                  <a:pt x="153" y="183"/>
                  <a:pt x="158" y="183"/>
                </a:cubicBezTo>
                <a:cubicBezTo>
                  <a:pt x="160" y="183"/>
                  <a:pt x="163" y="183"/>
                  <a:pt x="165" y="183"/>
                </a:cubicBezTo>
                <a:cubicBezTo>
                  <a:pt x="165" y="233"/>
                  <a:pt x="165" y="233"/>
                  <a:pt x="165" y="233"/>
                </a:cubicBezTo>
                <a:cubicBezTo>
                  <a:pt x="165" y="239"/>
                  <a:pt x="161" y="243"/>
                  <a:pt x="155" y="243"/>
                </a:cubicBezTo>
                <a:cubicBezTo>
                  <a:pt x="9" y="243"/>
                  <a:pt x="9" y="243"/>
                  <a:pt x="9" y="243"/>
                </a:cubicBezTo>
                <a:cubicBezTo>
                  <a:pt x="4" y="243"/>
                  <a:pt x="0" y="239"/>
                  <a:pt x="0" y="233"/>
                </a:cubicBezTo>
                <a:cubicBezTo>
                  <a:pt x="0" y="10"/>
                  <a:pt x="0" y="10"/>
                  <a:pt x="0" y="10"/>
                </a:cubicBezTo>
                <a:cubicBezTo>
                  <a:pt x="0" y="4"/>
                  <a:pt x="4" y="0"/>
                  <a:pt x="9" y="0"/>
                </a:cubicBezTo>
                <a:cubicBezTo>
                  <a:pt x="9" y="0"/>
                  <a:pt x="9" y="0"/>
                  <a:pt x="9" y="0"/>
                </a:cubicBezTo>
                <a:cubicBezTo>
                  <a:pt x="155" y="0"/>
                  <a:pt x="155" y="0"/>
                  <a:pt x="155" y="0"/>
                </a:cubicBezTo>
                <a:cubicBezTo>
                  <a:pt x="161" y="0"/>
                  <a:pt x="165" y="4"/>
                  <a:pt x="165" y="10"/>
                </a:cubicBezTo>
                <a:cubicBezTo>
                  <a:pt x="165" y="40"/>
                  <a:pt x="165" y="40"/>
                  <a:pt x="165" y="40"/>
                </a:cubicBezTo>
                <a:cubicBezTo>
                  <a:pt x="144" y="34"/>
                  <a:pt x="144" y="34"/>
                  <a:pt x="144" y="34"/>
                </a:cubicBezTo>
                <a:cubicBezTo>
                  <a:pt x="144" y="21"/>
                  <a:pt x="144" y="21"/>
                  <a:pt x="144" y="21"/>
                </a:cubicBezTo>
                <a:cubicBezTo>
                  <a:pt x="22" y="21"/>
                  <a:pt x="22" y="21"/>
                  <a:pt x="22" y="21"/>
                </a:cubicBezTo>
                <a:close/>
                <a:moveTo>
                  <a:pt x="82" y="78"/>
                </a:moveTo>
                <a:cubicBezTo>
                  <a:pt x="79" y="79"/>
                  <a:pt x="77" y="81"/>
                  <a:pt x="75" y="83"/>
                </a:cubicBezTo>
                <a:cubicBezTo>
                  <a:pt x="73" y="85"/>
                  <a:pt x="72" y="87"/>
                  <a:pt x="72" y="90"/>
                </a:cubicBezTo>
                <a:cubicBezTo>
                  <a:pt x="72" y="92"/>
                  <a:pt x="73" y="94"/>
                  <a:pt x="75" y="96"/>
                </a:cubicBezTo>
                <a:cubicBezTo>
                  <a:pt x="76" y="98"/>
                  <a:pt x="79" y="100"/>
                  <a:pt x="82" y="101"/>
                </a:cubicBezTo>
                <a:cubicBezTo>
                  <a:pt x="82" y="78"/>
                  <a:pt x="82" y="78"/>
                  <a:pt x="82" y="78"/>
                </a:cubicBezTo>
                <a:close/>
                <a:moveTo>
                  <a:pt x="155" y="51"/>
                </a:moveTo>
                <a:cubicBezTo>
                  <a:pt x="144" y="48"/>
                  <a:pt x="144" y="48"/>
                  <a:pt x="144" y="48"/>
                </a:cubicBezTo>
                <a:cubicBezTo>
                  <a:pt x="107" y="180"/>
                  <a:pt x="107" y="180"/>
                  <a:pt x="107" y="180"/>
                </a:cubicBezTo>
                <a:cubicBezTo>
                  <a:pt x="118" y="183"/>
                  <a:pt x="118" y="183"/>
                  <a:pt x="118" y="183"/>
                </a:cubicBezTo>
                <a:cubicBezTo>
                  <a:pt x="124" y="159"/>
                  <a:pt x="124" y="159"/>
                  <a:pt x="124" y="159"/>
                </a:cubicBezTo>
                <a:cubicBezTo>
                  <a:pt x="133" y="165"/>
                  <a:pt x="144" y="169"/>
                  <a:pt x="158" y="169"/>
                </a:cubicBezTo>
                <a:cubicBezTo>
                  <a:pt x="171" y="169"/>
                  <a:pt x="183" y="165"/>
                  <a:pt x="192" y="157"/>
                </a:cubicBezTo>
                <a:cubicBezTo>
                  <a:pt x="178" y="147"/>
                  <a:pt x="178" y="147"/>
                  <a:pt x="178" y="147"/>
                </a:cubicBezTo>
                <a:cubicBezTo>
                  <a:pt x="172" y="151"/>
                  <a:pt x="165" y="154"/>
                  <a:pt x="158" y="154"/>
                </a:cubicBezTo>
                <a:cubicBezTo>
                  <a:pt x="144" y="154"/>
                  <a:pt x="135" y="148"/>
                  <a:pt x="130" y="139"/>
                </a:cubicBezTo>
                <a:cubicBezTo>
                  <a:pt x="131" y="134"/>
                  <a:pt x="131" y="134"/>
                  <a:pt x="131" y="134"/>
                </a:cubicBezTo>
                <a:cubicBezTo>
                  <a:pt x="173" y="134"/>
                  <a:pt x="173" y="134"/>
                  <a:pt x="173" y="134"/>
                </a:cubicBezTo>
                <a:cubicBezTo>
                  <a:pt x="173" y="125"/>
                  <a:pt x="173" y="125"/>
                  <a:pt x="173" y="125"/>
                </a:cubicBezTo>
                <a:cubicBezTo>
                  <a:pt x="134" y="125"/>
                  <a:pt x="134" y="125"/>
                  <a:pt x="134" y="125"/>
                </a:cubicBezTo>
                <a:cubicBezTo>
                  <a:pt x="136" y="118"/>
                  <a:pt x="136" y="118"/>
                  <a:pt x="136" y="118"/>
                </a:cubicBezTo>
                <a:cubicBezTo>
                  <a:pt x="173" y="118"/>
                  <a:pt x="173" y="118"/>
                  <a:pt x="173" y="118"/>
                </a:cubicBezTo>
                <a:cubicBezTo>
                  <a:pt x="173" y="109"/>
                  <a:pt x="173" y="109"/>
                  <a:pt x="173" y="109"/>
                </a:cubicBezTo>
                <a:cubicBezTo>
                  <a:pt x="138" y="109"/>
                  <a:pt x="138" y="109"/>
                  <a:pt x="138" y="109"/>
                </a:cubicBezTo>
                <a:cubicBezTo>
                  <a:pt x="144" y="88"/>
                  <a:pt x="144" y="88"/>
                  <a:pt x="144" y="88"/>
                </a:cubicBezTo>
                <a:cubicBezTo>
                  <a:pt x="148" y="87"/>
                  <a:pt x="152" y="86"/>
                  <a:pt x="158" y="85"/>
                </a:cubicBezTo>
                <a:cubicBezTo>
                  <a:pt x="167" y="85"/>
                  <a:pt x="176" y="89"/>
                  <a:pt x="182" y="95"/>
                </a:cubicBezTo>
                <a:cubicBezTo>
                  <a:pt x="182" y="96"/>
                  <a:pt x="183" y="96"/>
                  <a:pt x="183" y="97"/>
                </a:cubicBezTo>
                <a:cubicBezTo>
                  <a:pt x="198" y="88"/>
                  <a:pt x="198" y="88"/>
                  <a:pt x="198" y="88"/>
                </a:cubicBezTo>
                <a:cubicBezTo>
                  <a:pt x="196" y="87"/>
                  <a:pt x="195" y="86"/>
                  <a:pt x="194" y="85"/>
                </a:cubicBezTo>
                <a:cubicBezTo>
                  <a:pt x="185" y="76"/>
                  <a:pt x="172" y="70"/>
                  <a:pt x="158" y="70"/>
                </a:cubicBezTo>
                <a:cubicBezTo>
                  <a:pt x="155" y="70"/>
                  <a:pt x="152" y="70"/>
                  <a:pt x="149" y="71"/>
                </a:cubicBezTo>
                <a:cubicBezTo>
                  <a:pt x="155" y="51"/>
                  <a:pt x="155" y="51"/>
                  <a:pt x="155" y="51"/>
                </a:cubicBezTo>
                <a:close/>
                <a:moveTo>
                  <a:pt x="94" y="149"/>
                </a:moveTo>
                <a:cubicBezTo>
                  <a:pt x="94" y="123"/>
                  <a:pt x="94" y="123"/>
                  <a:pt x="94" y="123"/>
                </a:cubicBezTo>
                <a:cubicBezTo>
                  <a:pt x="99" y="124"/>
                  <a:pt x="103" y="126"/>
                  <a:pt x="105" y="128"/>
                </a:cubicBezTo>
                <a:cubicBezTo>
                  <a:pt x="105" y="128"/>
                  <a:pt x="106" y="128"/>
                  <a:pt x="106" y="129"/>
                </a:cubicBezTo>
                <a:cubicBezTo>
                  <a:pt x="111" y="109"/>
                  <a:pt x="111" y="109"/>
                  <a:pt x="111" y="109"/>
                </a:cubicBezTo>
                <a:cubicBezTo>
                  <a:pt x="107" y="107"/>
                  <a:pt x="101" y="106"/>
                  <a:pt x="94" y="104"/>
                </a:cubicBezTo>
                <a:cubicBezTo>
                  <a:pt x="94" y="79"/>
                  <a:pt x="94" y="79"/>
                  <a:pt x="94" y="79"/>
                </a:cubicBezTo>
                <a:cubicBezTo>
                  <a:pt x="100" y="80"/>
                  <a:pt x="103" y="84"/>
                  <a:pt x="104" y="89"/>
                </a:cubicBezTo>
                <a:cubicBezTo>
                  <a:pt x="117" y="88"/>
                  <a:pt x="117" y="88"/>
                  <a:pt x="117" y="88"/>
                </a:cubicBezTo>
                <a:cubicBezTo>
                  <a:pt x="120" y="76"/>
                  <a:pt x="120" y="76"/>
                  <a:pt x="120" y="76"/>
                </a:cubicBezTo>
                <a:cubicBezTo>
                  <a:pt x="119" y="74"/>
                  <a:pt x="117" y="73"/>
                  <a:pt x="115" y="71"/>
                </a:cubicBezTo>
                <a:cubicBezTo>
                  <a:pt x="110" y="67"/>
                  <a:pt x="103" y="65"/>
                  <a:pt x="94" y="64"/>
                </a:cubicBezTo>
                <a:cubicBezTo>
                  <a:pt x="94" y="58"/>
                  <a:pt x="94" y="58"/>
                  <a:pt x="94" y="58"/>
                </a:cubicBezTo>
                <a:cubicBezTo>
                  <a:pt x="82" y="58"/>
                  <a:pt x="82" y="58"/>
                  <a:pt x="82" y="58"/>
                </a:cubicBezTo>
                <a:cubicBezTo>
                  <a:pt x="82" y="64"/>
                  <a:pt x="82" y="64"/>
                  <a:pt x="82" y="64"/>
                </a:cubicBezTo>
                <a:cubicBezTo>
                  <a:pt x="73" y="65"/>
                  <a:pt x="66" y="68"/>
                  <a:pt x="60" y="72"/>
                </a:cubicBezTo>
                <a:cubicBezTo>
                  <a:pt x="54" y="77"/>
                  <a:pt x="52" y="83"/>
                  <a:pt x="52" y="91"/>
                </a:cubicBezTo>
                <a:cubicBezTo>
                  <a:pt x="52" y="98"/>
                  <a:pt x="54" y="104"/>
                  <a:pt x="59" y="109"/>
                </a:cubicBezTo>
                <a:cubicBezTo>
                  <a:pt x="64" y="114"/>
                  <a:pt x="72" y="117"/>
                  <a:pt x="82" y="120"/>
                </a:cubicBezTo>
                <a:cubicBezTo>
                  <a:pt x="82" y="148"/>
                  <a:pt x="82" y="148"/>
                  <a:pt x="82" y="148"/>
                </a:cubicBezTo>
                <a:cubicBezTo>
                  <a:pt x="80" y="146"/>
                  <a:pt x="77" y="145"/>
                  <a:pt x="74" y="142"/>
                </a:cubicBezTo>
                <a:cubicBezTo>
                  <a:pt x="72" y="139"/>
                  <a:pt x="70" y="136"/>
                  <a:pt x="70" y="133"/>
                </a:cubicBezTo>
                <a:cubicBezTo>
                  <a:pt x="48" y="135"/>
                  <a:pt x="48" y="135"/>
                  <a:pt x="48" y="135"/>
                </a:cubicBezTo>
                <a:cubicBezTo>
                  <a:pt x="50" y="144"/>
                  <a:pt x="54" y="150"/>
                  <a:pt x="60" y="155"/>
                </a:cubicBezTo>
                <a:cubicBezTo>
                  <a:pt x="65" y="160"/>
                  <a:pt x="73" y="162"/>
                  <a:pt x="82" y="163"/>
                </a:cubicBezTo>
                <a:cubicBezTo>
                  <a:pt x="82" y="176"/>
                  <a:pt x="82" y="176"/>
                  <a:pt x="82" y="176"/>
                </a:cubicBezTo>
                <a:cubicBezTo>
                  <a:pt x="93" y="176"/>
                  <a:pt x="93" y="176"/>
                  <a:pt x="93" y="176"/>
                </a:cubicBezTo>
                <a:cubicBezTo>
                  <a:pt x="94" y="170"/>
                  <a:pt x="94" y="170"/>
                  <a:pt x="94" y="170"/>
                </a:cubicBezTo>
                <a:cubicBezTo>
                  <a:pt x="94" y="163"/>
                  <a:pt x="94" y="163"/>
                  <a:pt x="94" y="163"/>
                </a:cubicBezTo>
                <a:cubicBezTo>
                  <a:pt x="95" y="163"/>
                  <a:pt x="96" y="163"/>
                  <a:pt x="96" y="163"/>
                </a:cubicBezTo>
                <a:cubicBezTo>
                  <a:pt x="101" y="146"/>
                  <a:pt x="101" y="146"/>
                  <a:pt x="101" y="146"/>
                </a:cubicBezTo>
                <a:cubicBezTo>
                  <a:pt x="99" y="147"/>
                  <a:pt x="97" y="148"/>
                  <a:pt x="94" y="149"/>
                </a:cubicBezTo>
                <a:close/>
                <a:moveTo>
                  <a:pt x="66" y="219"/>
                </a:moveTo>
                <a:cubicBezTo>
                  <a:pt x="64" y="219"/>
                  <a:pt x="63" y="220"/>
                  <a:pt x="63" y="222"/>
                </a:cubicBezTo>
                <a:cubicBezTo>
                  <a:pt x="63" y="226"/>
                  <a:pt x="63" y="226"/>
                  <a:pt x="63" y="226"/>
                </a:cubicBezTo>
                <a:cubicBezTo>
                  <a:pt x="63" y="228"/>
                  <a:pt x="64" y="229"/>
                  <a:pt x="66" y="229"/>
                </a:cubicBezTo>
                <a:cubicBezTo>
                  <a:pt x="100" y="229"/>
                  <a:pt x="100" y="229"/>
                  <a:pt x="100" y="229"/>
                </a:cubicBezTo>
                <a:cubicBezTo>
                  <a:pt x="102" y="229"/>
                  <a:pt x="103" y="228"/>
                  <a:pt x="103" y="226"/>
                </a:cubicBezTo>
                <a:cubicBezTo>
                  <a:pt x="103" y="222"/>
                  <a:pt x="103" y="222"/>
                  <a:pt x="103" y="222"/>
                </a:cubicBezTo>
                <a:cubicBezTo>
                  <a:pt x="103" y="220"/>
                  <a:pt x="102" y="219"/>
                  <a:pt x="100" y="219"/>
                </a:cubicBezTo>
                <a:lnTo>
                  <a:pt x="66" y="219"/>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5" name="Freeform 115"/>
          <p:cNvSpPr>
            <a:spLocks noEditPoints="1"/>
          </p:cNvSpPr>
          <p:nvPr/>
        </p:nvSpPr>
        <p:spPr bwMode="auto">
          <a:xfrm>
            <a:off x="3232790" y="4419413"/>
            <a:ext cx="677421" cy="620341"/>
          </a:xfrm>
          <a:custGeom>
            <a:avLst/>
            <a:gdLst>
              <a:gd name="T0" fmla="*/ 249 w 266"/>
              <a:gd name="T1" fmla="*/ 0 h 244"/>
              <a:gd name="T2" fmla="*/ 266 w 266"/>
              <a:gd name="T3" fmla="*/ 163 h 244"/>
              <a:gd name="T4" fmla="*/ 238 w 266"/>
              <a:gd name="T5" fmla="*/ 180 h 244"/>
              <a:gd name="T6" fmla="*/ 245 w 266"/>
              <a:gd name="T7" fmla="*/ 162 h 244"/>
              <a:gd name="T8" fmla="*/ 22 w 266"/>
              <a:gd name="T9" fmla="*/ 16 h 244"/>
              <a:gd name="T10" fmla="*/ 102 w 266"/>
              <a:gd name="T11" fmla="*/ 162 h 244"/>
              <a:gd name="T12" fmla="*/ 115 w 266"/>
              <a:gd name="T13" fmla="*/ 180 h 244"/>
              <a:gd name="T14" fmla="*/ 0 w 266"/>
              <a:gd name="T15" fmla="*/ 163 h 244"/>
              <a:gd name="T16" fmla="*/ 17 w 266"/>
              <a:gd name="T17" fmla="*/ 0 h 244"/>
              <a:gd name="T18" fmla="*/ 182 w 266"/>
              <a:gd name="T19" fmla="*/ 101 h 244"/>
              <a:gd name="T20" fmla="*/ 233 w 266"/>
              <a:gd name="T21" fmla="*/ 96 h 244"/>
              <a:gd name="T22" fmla="*/ 182 w 266"/>
              <a:gd name="T23" fmla="*/ 81 h 244"/>
              <a:gd name="T24" fmla="*/ 233 w 266"/>
              <a:gd name="T25" fmla="*/ 85 h 244"/>
              <a:gd name="T26" fmla="*/ 182 w 266"/>
              <a:gd name="T27" fmla="*/ 81 h 244"/>
              <a:gd name="T28" fmla="*/ 209 w 266"/>
              <a:gd name="T29" fmla="*/ 66 h 244"/>
              <a:gd name="T30" fmla="*/ 233 w 266"/>
              <a:gd name="T31" fmla="*/ 62 h 244"/>
              <a:gd name="T32" fmla="*/ 209 w 266"/>
              <a:gd name="T33" fmla="*/ 47 h 244"/>
              <a:gd name="T34" fmla="*/ 233 w 266"/>
              <a:gd name="T35" fmla="*/ 52 h 244"/>
              <a:gd name="T36" fmla="*/ 209 w 266"/>
              <a:gd name="T37" fmla="*/ 47 h 244"/>
              <a:gd name="T38" fmla="*/ 209 w 266"/>
              <a:gd name="T39" fmla="*/ 37 h 244"/>
              <a:gd name="T40" fmla="*/ 233 w 266"/>
              <a:gd name="T41" fmla="*/ 33 h 244"/>
              <a:gd name="T42" fmla="*/ 153 w 266"/>
              <a:gd name="T43" fmla="*/ 33 h 244"/>
              <a:gd name="T44" fmla="*/ 201 w 266"/>
              <a:gd name="T45" fmla="*/ 72 h 244"/>
              <a:gd name="T46" fmla="*/ 153 w 266"/>
              <a:gd name="T47" fmla="*/ 33 h 244"/>
              <a:gd name="T48" fmla="*/ 78 w 266"/>
              <a:gd name="T49" fmla="*/ 119 h 244"/>
              <a:gd name="T50" fmla="*/ 66 w 266"/>
              <a:gd name="T51" fmla="*/ 83 h 244"/>
              <a:gd name="T52" fmla="*/ 36 w 266"/>
              <a:gd name="T53" fmla="*/ 81 h 244"/>
              <a:gd name="T54" fmla="*/ 67 w 266"/>
              <a:gd name="T55" fmla="*/ 72 h 244"/>
              <a:gd name="T56" fmla="*/ 88 w 266"/>
              <a:gd name="T57" fmla="*/ 80 h 244"/>
              <a:gd name="T58" fmla="*/ 90 w 266"/>
              <a:gd name="T59" fmla="*/ 82 h 244"/>
              <a:gd name="T60" fmla="*/ 108 w 266"/>
              <a:gd name="T61" fmla="*/ 87 h 244"/>
              <a:gd name="T62" fmla="*/ 113 w 266"/>
              <a:gd name="T63" fmla="*/ 58 h 244"/>
              <a:gd name="T64" fmla="*/ 123 w 266"/>
              <a:gd name="T65" fmla="*/ 64 h 244"/>
              <a:gd name="T66" fmla="*/ 141 w 266"/>
              <a:gd name="T67" fmla="*/ 46 h 244"/>
              <a:gd name="T68" fmla="*/ 117 w 266"/>
              <a:gd name="T69" fmla="*/ 40 h 244"/>
              <a:gd name="T70" fmla="*/ 106 w 266"/>
              <a:gd name="T71" fmla="*/ 50 h 244"/>
              <a:gd name="T72" fmla="*/ 104 w 266"/>
              <a:gd name="T73" fmla="*/ 54 h 244"/>
              <a:gd name="T74" fmla="*/ 95 w 266"/>
              <a:gd name="T75" fmla="*/ 73 h 244"/>
              <a:gd name="T76" fmla="*/ 86 w 266"/>
              <a:gd name="T77" fmla="*/ 63 h 244"/>
              <a:gd name="T78" fmla="*/ 66 w 266"/>
              <a:gd name="T79" fmla="*/ 61 h 244"/>
              <a:gd name="T80" fmla="*/ 47 w 266"/>
              <a:gd name="T81" fmla="*/ 119 h 244"/>
              <a:gd name="T82" fmla="*/ 59 w 266"/>
              <a:gd name="T83" fmla="*/ 92 h 244"/>
              <a:gd name="T84" fmla="*/ 47 w 266"/>
              <a:gd name="T85" fmla="*/ 119 h 244"/>
              <a:gd name="T86" fmla="*/ 133 w 266"/>
              <a:gd name="T87" fmla="*/ 119 h 244"/>
              <a:gd name="T88" fmla="*/ 120 w 266"/>
              <a:gd name="T89" fmla="*/ 67 h 244"/>
              <a:gd name="T90" fmla="*/ 102 w 266"/>
              <a:gd name="T91" fmla="*/ 119 h 244"/>
              <a:gd name="T92" fmla="*/ 114 w 266"/>
              <a:gd name="T93" fmla="*/ 96 h 244"/>
              <a:gd name="T94" fmla="*/ 102 w 266"/>
              <a:gd name="T95" fmla="*/ 119 h 244"/>
              <a:gd name="T96" fmla="*/ 96 w 266"/>
              <a:gd name="T97" fmla="*/ 119 h 244"/>
              <a:gd name="T98" fmla="*/ 83 w 266"/>
              <a:gd name="T99" fmla="*/ 89 h 244"/>
              <a:gd name="T100" fmla="*/ 174 w 266"/>
              <a:gd name="T101" fmla="*/ 141 h 244"/>
              <a:gd name="T102" fmla="*/ 154 w 266"/>
              <a:gd name="T103" fmla="*/ 86 h 244"/>
              <a:gd name="T104" fmla="*/ 129 w 266"/>
              <a:gd name="T105" fmla="*/ 149 h 244"/>
              <a:gd name="T106" fmla="*/ 140 w 266"/>
              <a:gd name="T107" fmla="*/ 194 h 244"/>
              <a:gd name="T108" fmla="*/ 153 w 266"/>
              <a:gd name="T109" fmla="*/ 244 h 244"/>
              <a:gd name="T110" fmla="*/ 213 w 266"/>
              <a:gd name="T111" fmla="*/ 230 h 244"/>
              <a:gd name="T112" fmla="*/ 207 w 266"/>
              <a:gd name="T113" fmla="*/ 137 h 244"/>
              <a:gd name="T114" fmla="*/ 203 w 266"/>
              <a:gd name="T115" fmla="*/ 128 h 244"/>
              <a:gd name="T116" fmla="*/ 189 w 266"/>
              <a:gd name="T117" fmla="*/ 132 h 244"/>
              <a:gd name="T118" fmla="*/ 175 w 266"/>
              <a:gd name="T119" fmla="*/ 120 h 244"/>
              <a:gd name="T120" fmla="*/ 7 w 266"/>
              <a:gd name="T121" fmla="*/ 64 h 244"/>
              <a:gd name="T122" fmla="*/ 14 w 266"/>
              <a:gd name="T123" fmla="*/ 111 h 244"/>
              <a:gd name="T124" fmla="*/ 7 w 266"/>
              <a:gd name="T125" fmla="*/ 6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6" h="244">
                <a:moveTo>
                  <a:pt x="17" y="0"/>
                </a:moveTo>
                <a:cubicBezTo>
                  <a:pt x="249" y="0"/>
                  <a:pt x="249" y="0"/>
                  <a:pt x="249" y="0"/>
                </a:cubicBezTo>
                <a:cubicBezTo>
                  <a:pt x="258" y="0"/>
                  <a:pt x="266" y="7"/>
                  <a:pt x="266" y="16"/>
                </a:cubicBezTo>
                <a:cubicBezTo>
                  <a:pt x="266" y="163"/>
                  <a:pt x="266" y="163"/>
                  <a:pt x="266" y="163"/>
                </a:cubicBezTo>
                <a:cubicBezTo>
                  <a:pt x="266" y="172"/>
                  <a:pt x="258" y="180"/>
                  <a:pt x="249" y="180"/>
                </a:cubicBezTo>
                <a:cubicBezTo>
                  <a:pt x="238" y="180"/>
                  <a:pt x="238" y="180"/>
                  <a:pt x="238" y="180"/>
                </a:cubicBezTo>
                <a:cubicBezTo>
                  <a:pt x="239" y="174"/>
                  <a:pt x="239" y="168"/>
                  <a:pt x="239" y="162"/>
                </a:cubicBezTo>
                <a:cubicBezTo>
                  <a:pt x="245" y="162"/>
                  <a:pt x="245" y="162"/>
                  <a:pt x="245" y="162"/>
                </a:cubicBezTo>
                <a:cubicBezTo>
                  <a:pt x="245" y="16"/>
                  <a:pt x="245" y="16"/>
                  <a:pt x="245" y="16"/>
                </a:cubicBezTo>
                <a:cubicBezTo>
                  <a:pt x="22" y="16"/>
                  <a:pt x="22" y="16"/>
                  <a:pt x="22" y="16"/>
                </a:cubicBezTo>
                <a:cubicBezTo>
                  <a:pt x="22" y="162"/>
                  <a:pt x="22" y="162"/>
                  <a:pt x="22" y="162"/>
                </a:cubicBezTo>
                <a:cubicBezTo>
                  <a:pt x="102" y="162"/>
                  <a:pt x="102" y="162"/>
                  <a:pt x="102" y="162"/>
                </a:cubicBezTo>
                <a:cubicBezTo>
                  <a:pt x="108" y="169"/>
                  <a:pt x="108" y="169"/>
                  <a:pt x="108" y="169"/>
                </a:cubicBezTo>
                <a:cubicBezTo>
                  <a:pt x="111" y="172"/>
                  <a:pt x="113" y="176"/>
                  <a:pt x="115" y="180"/>
                </a:cubicBezTo>
                <a:cubicBezTo>
                  <a:pt x="17" y="180"/>
                  <a:pt x="17" y="180"/>
                  <a:pt x="17" y="180"/>
                </a:cubicBezTo>
                <a:cubicBezTo>
                  <a:pt x="8" y="180"/>
                  <a:pt x="0" y="172"/>
                  <a:pt x="0" y="163"/>
                </a:cubicBezTo>
                <a:cubicBezTo>
                  <a:pt x="0" y="16"/>
                  <a:pt x="0" y="16"/>
                  <a:pt x="0" y="16"/>
                </a:cubicBezTo>
                <a:cubicBezTo>
                  <a:pt x="0" y="7"/>
                  <a:pt x="8" y="0"/>
                  <a:pt x="17" y="0"/>
                </a:cubicBezTo>
                <a:close/>
                <a:moveTo>
                  <a:pt x="182" y="96"/>
                </a:moveTo>
                <a:cubicBezTo>
                  <a:pt x="182" y="101"/>
                  <a:pt x="182" y="101"/>
                  <a:pt x="182" y="101"/>
                </a:cubicBezTo>
                <a:cubicBezTo>
                  <a:pt x="233" y="101"/>
                  <a:pt x="233" y="101"/>
                  <a:pt x="233" y="101"/>
                </a:cubicBezTo>
                <a:cubicBezTo>
                  <a:pt x="233" y="96"/>
                  <a:pt x="233" y="96"/>
                  <a:pt x="233" y="96"/>
                </a:cubicBezTo>
                <a:cubicBezTo>
                  <a:pt x="182" y="96"/>
                  <a:pt x="182" y="96"/>
                  <a:pt x="182" y="96"/>
                </a:cubicBezTo>
                <a:close/>
                <a:moveTo>
                  <a:pt x="182" y="81"/>
                </a:moveTo>
                <a:cubicBezTo>
                  <a:pt x="182" y="85"/>
                  <a:pt x="182" y="85"/>
                  <a:pt x="182" y="85"/>
                </a:cubicBezTo>
                <a:cubicBezTo>
                  <a:pt x="233" y="85"/>
                  <a:pt x="233" y="85"/>
                  <a:pt x="233" y="85"/>
                </a:cubicBezTo>
                <a:cubicBezTo>
                  <a:pt x="233" y="81"/>
                  <a:pt x="233" y="81"/>
                  <a:pt x="233" y="81"/>
                </a:cubicBezTo>
                <a:cubicBezTo>
                  <a:pt x="182" y="81"/>
                  <a:pt x="182" y="81"/>
                  <a:pt x="182" y="81"/>
                </a:cubicBezTo>
                <a:close/>
                <a:moveTo>
                  <a:pt x="209" y="62"/>
                </a:moveTo>
                <a:cubicBezTo>
                  <a:pt x="209" y="66"/>
                  <a:pt x="209" y="66"/>
                  <a:pt x="209" y="66"/>
                </a:cubicBezTo>
                <a:cubicBezTo>
                  <a:pt x="233" y="66"/>
                  <a:pt x="233" y="66"/>
                  <a:pt x="233" y="66"/>
                </a:cubicBezTo>
                <a:cubicBezTo>
                  <a:pt x="233" y="62"/>
                  <a:pt x="233" y="62"/>
                  <a:pt x="233" y="62"/>
                </a:cubicBezTo>
                <a:cubicBezTo>
                  <a:pt x="209" y="62"/>
                  <a:pt x="209" y="62"/>
                  <a:pt x="209" y="62"/>
                </a:cubicBezTo>
                <a:close/>
                <a:moveTo>
                  <a:pt x="209" y="47"/>
                </a:moveTo>
                <a:cubicBezTo>
                  <a:pt x="209" y="52"/>
                  <a:pt x="209" y="52"/>
                  <a:pt x="209" y="52"/>
                </a:cubicBezTo>
                <a:cubicBezTo>
                  <a:pt x="233" y="52"/>
                  <a:pt x="233" y="52"/>
                  <a:pt x="233" y="52"/>
                </a:cubicBezTo>
                <a:cubicBezTo>
                  <a:pt x="233" y="47"/>
                  <a:pt x="233" y="47"/>
                  <a:pt x="233" y="47"/>
                </a:cubicBezTo>
                <a:cubicBezTo>
                  <a:pt x="209" y="47"/>
                  <a:pt x="209" y="47"/>
                  <a:pt x="209" y="47"/>
                </a:cubicBezTo>
                <a:close/>
                <a:moveTo>
                  <a:pt x="209" y="33"/>
                </a:moveTo>
                <a:cubicBezTo>
                  <a:pt x="209" y="37"/>
                  <a:pt x="209" y="37"/>
                  <a:pt x="209" y="37"/>
                </a:cubicBezTo>
                <a:cubicBezTo>
                  <a:pt x="233" y="37"/>
                  <a:pt x="233" y="37"/>
                  <a:pt x="233" y="37"/>
                </a:cubicBezTo>
                <a:cubicBezTo>
                  <a:pt x="233" y="33"/>
                  <a:pt x="233" y="33"/>
                  <a:pt x="233" y="33"/>
                </a:cubicBezTo>
                <a:cubicBezTo>
                  <a:pt x="209" y="33"/>
                  <a:pt x="209" y="33"/>
                  <a:pt x="209" y="33"/>
                </a:cubicBezTo>
                <a:close/>
                <a:moveTo>
                  <a:pt x="153" y="33"/>
                </a:moveTo>
                <a:cubicBezTo>
                  <a:pt x="153" y="72"/>
                  <a:pt x="153" y="72"/>
                  <a:pt x="153" y="72"/>
                </a:cubicBezTo>
                <a:cubicBezTo>
                  <a:pt x="201" y="72"/>
                  <a:pt x="201" y="72"/>
                  <a:pt x="201" y="72"/>
                </a:cubicBezTo>
                <a:cubicBezTo>
                  <a:pt x="201" y="33"/>
                  <a:pt x="201" y="33"/>
                  <a:pt x="201" y="33"/>
                </a:cubicBezTo>
                <a:cubicBezTo>
                  <a:pt x="153" y="33"/>
                  <a:pt x="153" y="33"/>
                  <a:pt x="153" y="33"/>
                </a:cubicBezTo>
                <a:close/>
                <a:moveTo>
                  <a:pt x="66" y="119"/>
                </a:moveTo>
                <a:cubicBezTo>
                  <a:pt x="78" y="119"/>
                  <a:pt x="78" y="119"/>
                  <a:pt x="78" y="119"/>
                </a:cubicBezTo>
                <a:cubicBezTo>
                  <a:pt x="78" y="83"/>
                  <a:pt x="78" y="83"/>
                  <a:pt x="78" y="83"/>
                </a:cubicBezTo>
                <a:cubicBezTo>
                  <a:pt x="66" y="83"/>
                  <a:pt x="66" y="83"/>
                  <a:pt x="66" y="83"/>
                </a:cubicBezTo>
                <a:cubicBezTo>
                  <a:pt x="66" y="119"/>
                  <a:pt x="66" y="119"/>
                  <a:pt x="66" y="119"/>
                </a:cubicBezTo>
                <a:close/>
                <a:moveTo>
                  <a:pt x="36" y="81"/>
                </a:moveTo>
                <a:cubicBezTo>
                  <a:pt x="42" y="89"/>
                  <a:pt x="42" y="89"/>
                  <a:pt x="42" y="89"/>
                </a:cubicBezTo>
                <a:cubicBezTo>
                  <a:pt x="67" y="72"/>
                  <a:pt x="67" y="72"/>
                  <a:pt x="67" y="72"/>
                </a:cubicBezTo>
                <a:cubicBezTo>
                  <a:pt x="80" y="72"/>
                  <a:pt x="80" y="72"/>
                  <a:pt x="80" y="72"/>
                </a:cubicBezTo>
                <a:cubicBezTo>
                  <a:pt x="88" y="80"/>
                  <a:pt x="88" y="80"/>
                  <a:pt x="88" y="80"/>
                </a:cubicBezTo>
                <a:cubicBezTo>
                  <a:pt x="89" y="81"/>
                  <a:pt x="89" y="81"/>
                  <a:pt x="89" y="81"/>
                </a:cubicBezTo>
                <a:cubicBezTo>
                  <a:pt x="90" y="82"/>
                  <a:pt x="90" y="82"/>
                  <a:pt x="90" y="82"/>
                </a:cubicBezTo>
                <a:cubicBezTo>
                  <a:pt x="102" y="85"/>
                  <a:pt x="102" y="85"/>
                  <a:pt x="102" y="85"/>
                </a:cubicBezTo>
                <a:cubicBezTo>
                  <a:pt x="108" y="87"/>
                  <a:pt x="108" y="87"/>
                  <a:pt x="108" y="87"/>
                </a:cubicBezTo>
                <a:cubicBezTo>
                  <a:pt x="109" y="81"/>
                  <a:pt x="109" y="81"/>
                  <a:pt x="109" y="81"/>
                </a:cubicBezTo>
                <a:cubicBezTo>
                  <a:pt x="113" y="58"/>
                  <a:pt x="113" y="58"/>
                  <a:pt x="113" y="58"/>
                </a:cubicBezTo>
                <a:cubicBezTo>
                  <a:pt x="121" y="56"/>
                  <a:pt x="121" y="56"/>
                  <a:pt x="121" y="56"/>
                </a:cubicBezTo>
                <a:cubicBezTo>
                  <a:pt x="123" y="64"/>
                  <a:pt x="123" y="64"/>
                  <a:pt x="123" y="64"/>
                </a:cubicBezTo>
                <a:cubicBezTo>
                  <a:pt x="132" y="55"/>
                  <a:pt x="132" y="55"/>
                  <a:pt x="132" y="55"/>
                </a:cubicBezTo>
                <a:cubicBezTo>
                  <a:pt x="141" y="46"/>
                  <a:pt x="141" y="46"/>
                  <a:pt x="141" y="46"/>
                </a:cubicBezTo>
                <a:cubicBezTo>
                  <a:pt x="129" y="43"/>
                  <a:pt x="129" y="43"/>
                  <a:pt x="129" y="43"/>
                </a:cubicBezTo>
                <a:cubicBezTo>
                  <a:pt x="117" y="40"/>
                  <a:pt x="117" y="40"/>
                  <a:pt x="117" y="40"/>
                </a:cubicBezTo>
                <a:cubicBezTo>
                  <a:pt x="119" y="47"/>
                  <a:pt x="119" y="47"/>
                  <a:pt x="119" y="47"/>
                </a:cubicBezTo>
                <a:cubicBezTo>
                  <a:pt x="106" y="50"/>
                  <a:pt x="106" y="50"/>
                  <a:pt x="106" y="50"/>
                </a:cubicBezTo>
                <a:cubicBezTo>
                  <a:pt x="104" y="51"/>
                  <a:pt x="104" y="51"/>
                  <a:pt x="104" y="51"/>
                </a:cubicBezTo>
                <a:cubicBezTo>
                  <a:pt x="104" y="54"/>
                  <a:pt x="104" y="54"/>
                  <a:pt x="104" y="54"/>
                </a:cubicBezTo>
                <a:cubicBezTo>
                  <a:pt x="100" y="74"/>
                  <a:pt x="100" y="74"/>
                  <a:pt x="100" y="74"/>
                </a:cubicBezTo>
                <a:cubicBezTo>
                  <a:pt x="95" y="73"/>
                  <a:pt x="95" y="73"/>
                  <a:pt x="95" y="73"/>
                </a:cubicBezTo>
                <a:cubicBezTo>
                  <a:pt x="87" y="64"/>
                  <a:pt x="87" y="64"/>
                  <a:pt x="87" y="64"/>
                </a:cubicBezTo>
                <a:cubicBezTo>
                  <a:pt x="86" y="63"/>
                  <a:pt x="86" y="63"/>
                  <a:pt x="86" y="63"/>
                </a:cubicBezTo>
                <a:cubicBezTo>
                  <a:pt x="85" y="63"/>
                  <a:pt x="85" y="63"/>
                  <a:pt x="85" y="63"/>
                </a:cubicBezTo>
                <a:cubicBezTo>
                  <a:pt x="66" y="61"/>
                  <a:pt x="66" y="61"/>
                  <a:pt x="66" y="61"/>
                </a:cubicBezTo>
                <a:cubicBezTo>
                  <a:pt x="36" y="81"/>
                  <a:pt x="36" y="81"/>
                  <a:pt x="36" y="81"/>
                </a:cubicBezTo>
                <a:close/>
                <a:moveTo>
                  <a:pt x="47" y="119"/>
                </a:moveTo>
                <a:cubicBezTo>
                  <a:pt x="59" y="119"/>
                  <a:pt x="59" y="119"/>
                  <a:pt x="59" y="119"/>
                </a:cubicBezTo>
                <a:cubicBezTo>
                  <a:pt x="59" y="92"/>
                  <a:pt x="59" y="92"/>
                  <a:pt x="59" y="92"/>
                </a:cubicBezTo>
                <a:cubicBezTo>
                  <a:pt x="47" y="92"/>
                  <a:pt x="47" y="92"/>
                  <a:pt x="47" y="92"/>
                </a:cubicBezTo>
                <a:cubicBezTo>
                  <a:pt x="47" y="119"/>
                  <a:pt x="47" y="119"/>
                  <a:pt x="47" y="119"/>
                </a:cubicBezTo>
                <a:close/>
                <a:moveTo>
                  <a:pt x="120" y="119"/>
                </a:moveTo>
                <a:cubicBezTo>
                  <a:pt x="133" y="119"/>
                  <a:pt x="133" y="119"/>
                  <a:pt x="133" y="119"/>
                </a:cubicBezTo>
                <a:cubicBezTo>
                  <a:pt x="133" y="67"/>
                  <a:pt x="133" y="67"/>
                  <a:pt x="133" y="67"/>
                </a:cubicBezTo>
                <a:cubicBezTo>
                  <a:pt x="120" y="67"/>
                  <a:pt x="120" y="67"/>
                  <a:pt x="120" y="67"/>
                </a:cubicBezTo>
                <a:cubicBezTo>
                  <a:pt x="120" y="119"/>
                  <a:pt x="120" y="119"/>
                  <a:pt x="120" y="119"/>
                </a:cubicBezTo>
                <a:close/>
                <a:moveTo>
                  <a:pt x="102" y="119"/>
                </a:moveTo>
                <a:cubicBezTo>
                  <a:pt x="114" y="119"/>
                  <a:pt x="114" y="119"/>
                  <a:pt x="114" y="119"/>
                </a:cubicBezTo>
                <a:cubicBezTo>
                  <a:pt x="114" y="96"/>
                  <a:pt x="114" y="96"/>
                  <a:pt x="114" y="96"/>
                </a:cubicBezTo>
                <a:cubicBezTo>
                  <a:pt x="102" y="96"/>
                  <a:pt x="102" y="96"/>
                  <a:pt x="102" y="96"/>
                </a:cubicBezTo>
                <a:cubicBezTo>
                  <a:pt x="102" y="119"/>
                  <a:pt x="102" y="119"/>
                  <a:pt x="102" y="119"/>
                </a:cubicBezTo>
                <a:close/>
                <a:moveTo>
                  <a:pt x="83" y="119"/>
                </a:moveTo>
                <a:cubicBezTo>
                  <a:pt x="96" y="119"/>
                  <a:pt x="96" y="119"/>
                  <a:pt x="96" y="119"/>
                </a:cubicBezTo>
                <a:cubicBezTo>
                  <a:pt x="96" y="89"/>
                  <a:pt x="96" y="89"/>
                  <a:pt x="96" y="89"/>
                </a:cubicBezTo>
                <a:cubicBezTo>
                  <a:pt x="83" y="89"/>
                  <a:pt x="83" y="89"/>
                  <a:pt x="83" y="89"/>
                </a:cubicBezTo>
                <a:cubicBezTo>
                  <a:pt x="83" y="119"/>
                  <a:pt x="83" y="119"/>
                  <a:pt x="83" y="119"/>
                </a:cubicBezTo>
                <a:close/>
                <a:moveTo>
                  <a:pt x="174" y="141"/>
                </a:moveTo>
                <a:cubicBezTo>
                  <a:pt x="172" y="123"/>
                  <a:pt x="171" y="105"/>
                  <a:pt x="170" y="87"/>
                </a:cubicBezTo>
                <a:cubicBezTo>
                  <a:pt x="165" y="86"/>
                  <a:pt x="159" y="86"/>
                  <a:pt x="154" y="86"/>
                </a:cubicBezTo>
                <a:cubicBezTo>
                  <a:pt x="153" y="114"/>
                  <a:pt x="154" y="142"/>
                  <a:pt x="152" y="171"/>
                </a:cubicBezTo>
                <a:cubicBezTo>
                  <a:pt x="148" y="162"/>
                  <a:pt x="143" y="153"/>
                  <a:pt x="129" y="149"/>
                </a:cubicBezTo>
                <a:cubicBezTo>
                  <a:pt x="126" y="152"/>
                  <a:pt x="125" y="153"/>
                  <a:pt x="122" y="156"/>
                </a:cubicBezTo>
                <a:cubicBezTo>
                  <a:pt x="132" y="167"/>
                  <a:pt x="137" y="181"/>
                  <a:pt x="140" y="194"/>
                </a:cubicBezTo>
                <a:cubicBezTo>
                  <a:pt x="143" y="224"/>
                  <a:pt x="143" y="224"/>
                  <a:pt x="143" y="224"/>
                </a:cubicBezTo>
                <a:cubicBezTo>
                  <a:pt x="147" y="231"/>
                  <a:pt x="150" y="238"/>
                  <a:pt x="153" y="244"/>
                </a:cubicBezTo>
                <a:cubicBezTo>
                  <a:pt x="173" y="244"/>
                  <a:pt x="188" y="243"/>
                  <a:pt x="208" y="242"/>
                </a:cubicBezTo>
                <a:cubicBezTo>
                  <a:pt x="210" y="238"/>
                  <a:pt x="211" y="234"/>
                  <a:pt x="213" y="230"/>
                </a:cubicBezTo>
                <a:cubicBezTo>
                  <a:pt x="217" y="207"/>
                  <a:pt x="222" y="164"/>
                  <a:pt x="221" y="141"/>
                </a:cubicBezTo>
                <a:cubicBezTo>
                  <a:pt x="216" y="140"/>
                  <a:pt x="213" y="139"/>
                  <a:pt x="207" y="137"/>
                </a:cubicBezTo>
                <a:cubicBezTo>
                  <a:pt x="206" y="140"/>
                  <a:pt x="205" y="150"/>
                  <a:pt x="204" y="152"/>
                </a:cubicBezTo>
                <a:cubicBezTo>
                  <a:pt x="204" y="144"/>
                  <a:pt x="204" y="136"/>
                  <a:pt x="203" y="128"/>
                </a:cubicBezTo>
                <a:cubicBezTo>
                  <a:pt x="199" y="127"/>
                  <a:pt x="194" y="126"/>
                  <a:pt x="190" y="125"/>
                </a:cubicBezTo>
                <a:cubicBezTo>
                  <a:pt x="189" y="128"/>
                  <a:pt x="189" y="130"/>
                  <a:pt x="189" y="132"/>
                </a:cubicBezTo>
                <a:cubicBezTo>
                  <a:pt x="188" y="129"/>
                  <a:pt x="188" y="125"/>
                  <a:pt x="188" y="122"/>
                </a:cubicBezTo>
                <a:cubicBezTo>
                  <a:pt x="183" y="121"/>
                  <a:pt x="179" y="121"/>
                  <a:pt x="175" y="120"/>
                </a:cubicBezTo>
                <a:cubicBezTo>
                  <a:pt x="175" y="127"/>
                  <a:pt x="174" y="134"/>
                  <a:pt x="174" y="141"/>
                </a:cubicBezTo>
                <a:close/>
                <a:moveTo>
                  <a:pt x="7" y="64"/>
                </a:moveTo>
                <a:cubicBezTo>
                  <a:pt x="7" y="111"/>
                  <a:pt x="7" y="111"/>
                  <a:pt x="7" y="111"/>
                </a:cubicBezTo>
                <a:cubicBezTo>
                  <a:pt x="14" y="111"/>
                  <a:pt x="14" y="111"/>
                  <a:pt x="14" y="111"/>
                </a:cubicBezTo>
                <a:cubicBezTo>
                  <a:pt x="14" y="64"/>
                  <a:pt x="14" y="64"/>
                  <a:pt x="14" y="64"/>
                </a:cubicBezTo>
                <a:lnTo>
                  <a:pt x="7" y="64"/>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6" name="Freeform 116"/>
          <p:cNvSpPr>
            <a:spLocks noEditPoints="1"/>
          </p:cNvSpPr>
          <p:nvPr/>
        </p:nvSpPr>
        <p:spPr bwMode="auto">
          <a:xfrm>
            <a:off x="3174633" y="3311201"/>
            <a:ext cx="621418" cy="600955"/>
          </a:xfrm>
          <a:custGeom>
            <a:avLst/>
            <a:gdLst>
              <a:gd name="T0" fmla="*/ 68 w 244"/>
              <a:gd name="T1" fmla="*/ 59 h 236"/>
              <a:gd name="T2" fmla="*/ 81 w 244"/>
              <a:gd name="T3" fmla="*/ 69 h 236"/>
              <a:gd name="T4" fmla="*/ 131 w 244"/>
              <a:gd name="T5" fmla="*/ 140 h 236"/>
              <a:gd name="T6" fmla="*/ 106 w 244"/>
              <a:gd name="T7" fmla="*/ 119 h 236"/>
              <a:gd name="T8" fmla="*/ 227 w 244"/>
              <a:gd name="T9" fmla="*/ 93 h 236"/>
              <a:gd name="T10" fmla="*/ 239 w 244"/>
              <a:gd name="T11" fmla="*/ 110 h 236"/>
              <a:gd name="T12" fmla="*/ 231 w 244"/>
              <a:gd name="T13" fmla="*/ 176 h 236"/>
              <a:gd name="T14" fmla="*/ 231 w 244"/>
              <a:gd name="T15" fmla="*/ 225 h 236"/>
              <a:gd name="T16" fmla="*/ 206 w 244"/>
              <a:gd name="T17" fmla="*/ 236 h 236"/>
              <a:gd name="T18" fmla="*/ 171 w 244"/>
              <a:gd name="T19" fmla="*/ 205 h 236"/>
              <a:gd name="T20" fmla="*/ 120 w 244"/>
              <a:gd name="T21" fmla="*/ 225 h 236"/>
              <a:gd name="T22" fmla="*/ 96 w 244"/>
              <a:gd name="T23" fmla="*/ 236 h 236"/>
              <a:gd name="T24" fmla="*/ 61 w 244"/>
              <a:gd name="T25" fmla="*/ 201 h 236"/>
              <a:gd name="T26" fmla="*/ 71 w 244"/>
              <a:gd name="T27" fmla="*/ 176 h 236"/>
              <a:gd name="T28" fmla="*/ 81 w 244"/>
              <a:gd name="T29" fmla="*/ 169 h 236"/>
              <a:gd name="T30" fmla="*/ 0 w 244"/>
              <a:gd name="T31" fmla="*/ 85 h 236"/>
              <a:gd name="T32" fmla="*/ 136 w 244"/>
              <a:gd name="T33" fmla="*/ 0 h 236"/>
              <a:gd name="T34" fmla="*/ 116 w 244"/>
              <a:gd name="T35" fmla="*/ 41 h 236"/>
              <a:gd name="T36" fmla="*/ 197 w 244"/>
              <a:gd name="T37" fmla="*/ 41 h 236"/>
              <a:gd name="T38" fmla="*/ 177 w 244"/>
              <a:gd name="T39" fmla="*/ 0 h 236"/>
              <a:gd name="T40" fmla="*/ 104 w 244"/>
              <a:gd name="T41" fmla="*/ 155 h 236"/>
              <a:gd name="T42" fmla="*/ 120 w 244"/>
              <a:gd name="T43" fmla="*/ 176 h 236"/>
              <a:gd name="T44" fmla="*/ 131 w 244"/>
              <a:gd name="T45" fmla="*/ 178 h 236"/>
              <a:gd name="T46" fmla="*/ 104 w 244"/>
              <a:gd name="T47" fmla="*/ 155 h 236"/>
              <a:gd name="T48" fmla="*/ 185 w 244"/>
              <a:gd name="T49" fmla="*/ 155 h 236"/>
              <a:gd name="T50" fmla="*/ 197 w 244"/>
              <a:gd name="T51" fmla="*/ 167 h 236"/>
              <a:gd name="T52" fmla="*/ 171 w 244"/>
              <a:gd name="T53" fmla="*/ 155 h 236"/>
              <a:gd name="T54" fmla="*/ 145 w 244"/>
              <a:gd name="T55" fmla="*/ 178 h 236"/>
              <a:gd name="T56" fmla="*/ 171 w 244"/>
              <a:gd name="T57" fmla="*/ 155 h 236"/>
              <a:gd name="T58" fmla="*/ 171 w 244"/>
              <a:gd name="T59" fmla="*/ 140 h 236"/>
              <a:gd name="T60" fmla="*/ 145 w 244"/>
              <a:gd name="T61" fmla="*/ 119 h 236"/>
              <a:gd name="T62" fmla="*/ 185 w 244"/>
              <a:gd name="T63" fmla="*/ 140 h 236"/>
              <a:gd name="T64" fmla="*/ 209 w 244"/>
              <a:gd name="T65" fmla="*/ 119 h 236"/>
              <a:gd name="T66" fmla="*/ 185 w 244"/>
              <a:gd name="T67" fmla="*/ 140 h 236"/>
              <a:gd name="T68" fmla="*/ 206 w 244"/>
              <a:gd name="T69" fmla="*/ 186 h 236"/>
              <a:gd name="T70" fmla="*/ 195 w 244"/>
              <a:gd name="T71" fmla="*/ 190 h 236"/>
              <a:gd name="T72" fmla="*/ 195 w 244"/>
              <a:gd name="T73" fmla="*/ 211 h 236"/>
              <a:gd name="T74" fmla="*/ 217 w 244"/>
              <a:gd name="T75" fmla="*/ 211 h 236"/>
              <a:gd name="T76" fmla="*/ 217 w 244"/>
              <a:gd name="T77" fmla="*/ 190 h 236"/>
              <a:gd name="T78" fmla="*/ 96 w 244"/>
              <a:gd name="T79" fmla="*/ 186 h 236"/>
              <a:gd name="T80" fmla="*/ 85 w 244"/>
              <a:gd name="T81" fmla="*/ 190 h 236"/>
              <a:gd name="T82" fmla="*/ 85 w 244"/>
              <a:gd name="T83" fmla="*/ 211 h 236"/>
              <a:gd name="T84" fmla="*/ 106 w 244"/>
              <a:gd name="T85" fmla="*/ 211 h 236"/>
              <a:gd name="T86" fmla="*/ 106 w 244"/>
              <a:gd name="T87" fmla="*/ 19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4" h="236">
                <a:moveTo>
                  <a:pt x="0" y="59"/>
                </a:moveTo>
                <a:cubicBezTo>
                  <a:pt x="68" y="59"/>
                  <a:pt x="68" y="59"/>
                  <a:pt x="68" y="59"/>
                </a:cubicBezTo>
                <a:cubicBezTo>
                  <a:pt x="79" y="59"/>
                  <a:pt x="79" y="59"/>
                  <a:pt x="79" y="59"/>
                </a:cubicBezTo>
                <a:cubicBezTo>
                  <a:pt x="81" y="69"/>
                  <a:pt x="81" y="69"/>
                  <a:pt x="81" y="69"/>
                </a:cubicBezTo>
                <a:cubicBezTo>
                  <a:pt x="100" y="140"/>
                  <a:pt x="100" y="140"/>
                  <a:pt x="100" y="140"/>
                </a:cubicBezTo>
                <a:cubicBezTo>
                  <a:pt x="131" y="140"/>
                  <a:pt x="131" y="140"/>
                  <a:pt x="131" y="140"/>
                </a:cubicBezTo>
                <a:cubicBezTo>
                  <a:pt x="131" y="119"/>
                  <a:pt x="131" y="119"/>
                  <a:pt x="131" y="119"/>
                </a:cubicBezTo>
                <a:cubicBezTo>
                  <a:pt x="106" y="119"/>
                  <a:pt x="106" y="119"/>
                  <a:pt x="106" y="119"/>
                </a:cubicBezTo>
                <a:cubicBezTo>
                  <a:pt x="101" y="93"/>
                  <a:pt x="101" y="93"/>
                  <a:pt x="101" y="93"/>
                </a:cubicBezTo>
                <a:cubicBezTo>
                  <a:pt x="227" y="93"/>
                  <a:pt x="227" y="93"/>
                  <a:pt x="227" y="93"/>
                </a:cubicBezTo>
                <a:cubicBezTo>
                  <a:pt x="244" y="93"/>
                  <a:pt x="244" y="93"/>
                  <a:pt x="244" y="93"/>
                </a:cubicBezTo>
                <a:cubicBezTo>
                  <a:pt x="239" y="110"/>
                  <a:pt x="239" y="110"/>
                  <a:pt x="239" y="110"/>
                </a:cubicBezTo>
                <a:cubicBezTo>
                  <a:pt x="223" y="170"/>
                  <a:pt x="223" y="170"/>
                  <a:pt x="223" y="170"/>
                </a:cubicBezTo>
                <a:cubicBezTo>
                  <a:pt x="226" y="172"/>
                  <a:pt x="228" y="174"/>
                  <a:pt x="231" y="176"/>
                </a:cubicBezTo>
                <a:cubicBezTo>
                  <a:pt x="237" y="182"/>
                  <a:pt x="241" y="191"/>
                  <a:pt x="241" y="201"/>
                </a:cubicBezTo>
                <a:cubicBezTo>
                  <a:pt x="241" y="210"/>
                  <a:pt x="237" y="219"/>
                  <a:pt x="231" y="225"/>
                </a:cubicBezTo>
                <a:cubicBezTo>
                  <a:pt x="231" y="225"/>
                  <a:pt x="231" y="225"/>
                  <a:pt x="231" y="225"/>
                </a:cubicBezTo>
                <a:cubicBezTo>
                  <a:pt x="224" y="232"/>
                  <a:pt x="216" y="236"/>
                  <a:pt x="206" y="236"/>
                </a:cubicBezTo>
                <a:cubicBezTo>
                  <a:pt x="196" y="236"/>
                  <a:pt x="188" y="232"/>
                  <a:pt x="181" y="225"/>
                </a:cubicBezTo>
                <a:cubicBezTo>
                  <a:pt x="176" y="220"/>
                  <a:pt x="172" y="213"/>
                  <a:pt x="171" y="205"/>
                </a:cubicBezTo>
                <a:cubicBezTo>
                  <a:pt x="130" y="205"/>
                  <a:pt x="130" y="205"/>
                  <a:pt x="130" y="205"/>
                </a:cubicBezTo>
                <a:cubicBezTo>
                  <a:pt x="129" y="213"/>
                  <a:pt x="126" y="220"/>
                  <a:pt x="120" y="225"/>
                </a:cubicBezTo>
                <a:cubicBezTo>
                  <a:pt x="120" y="225"/>
                  <a:pt x="120" y="225"/>
                  <a:pt x="120" y="225"/>
                </a:cubicBezTo>
                <a:cubicBezTo>
                  <a:pt x="114" y="232"/>
                  <a:pt x="105" y="236"/>
                  <a:pt x="96" y="236"/>
                </a:cubicBezTo>
                <a:cubicBezTo>
                  <a:pt x="86" y="236"/>
                  <a:pt x="77" y="232"/>
                  <a:pt x="71" y="225"/>
                </a:cubicBezTo>
                <a:cubicBezTo>
                  <a:pt x="65" y="219"/>
                  <a:pt x="61" y="210"/>
                  <a:pt x="61" y="201"/>
                </a:cubicBezTo>
                <a:cubicBezTo>
                  <a:pt x="61" y="191"/>
                  <a:pt x="65" y="183"/>
                  <a:pt x="71" y="176"/>
                </a:cubicBezTo>
                <a:cubicBezTo>
                  <a:pt x="71" y="176"/>
                  <a:pt x="71" y="176"/>
                  <a:pt x="71" y="176"/>
                </a:cubicBezTo>
                <a:cubicBezTo>
                  <a:pt x="71" y="176"/>
                  <a:pt x="71" y="176"/>
                  <a:pt x="71" y="176"/>
                </a:cubicBezTo>
                <a:cubicBezTo>
                  <a:pt x="74" y="173"/>
                  <a:pt x="77" y="171"/>
                  <a:pt x="81" y="169"/>
                </a:cubicBezTo>
                <a:cubicBezTo>
                  <a:pt x="58" y="85"/>
                  <a:pt x="58" y="85"/>
                  <a:pt x="58" y="85"/>
                </a:cubicBezTo>
                <a:cubicBezTo>
                  <a:pt x="0" y="85"/>
                  <a:pt x="0" y="85"/>
                  <a:pt x="0" y="85"/>
                </a:cubicBezTo>
                <a:cubicBezTo>
                  <a:pt x="0" y="59"/>
                  <a:pt x="0" y="59"/>
                  <a:pt x="0" y="59"/>
                </a:cubicBezTo>
                <a:close/>
                <a:moveTo>
                  <a:pt x="136" y="0"/>
                </a:moveTo>
                <a:cubicBezTo>
                  <a:pt x="136" y="41"/>
                  <a:pt x="136" y="41"/>
                  <a:pt x="136" y="41"/>
                </a:cubicBezTo>
                <a:cubicBezTo>
                  <a:pt x="116" y="41"/>
                  <a:pt x="116" y="41"/>
                  <a:pt x="116" y="41"/>
                </a:cubicBezTo>
                <a:cubicBezTo>
                  <a:pt x="157" y="82"/>
                  <a:pt x="157" y="82"/>
                  <a:pt x="157" y="82"/>
                </a:cubicBezTo>
                <a:cubicBezTo>
                  <a:pt x="197" y="41"/>
                  <a:pt x="197" y="41"/>
                  <a:pt x="197" y="41"/>
                </a:cubicBezTo>
                <a:cubicBezTo>
                  <a:pt x="177" y="41"/>
                  <a:pt x="177" y="41"/>
                  <a:pt x="177" y="41"/>
                </a:cubicBezTo>
                <a:cubicBezTo>
                  <a:pt x="177" y="0"/>
                  <a:pt x="177" y="0"/>
                  <a:pt x="177" y="0"/>
                </a:cubicBezTo>
                <a:cubicBezTo>
                  <a:pt x="136" y="0"/>
                  <a:pt x="136" y="0"/>
                  <a:pt x="136" y="0"/>
                </a:cubicBezTo>
                <a:close/>
                <a:moveTo>
                  <a:pt x="104" y="155"/>
                </a:moveTo>
                <a:cubicBezTo>
                  <a:pt x="108" y="168"/>
                  <a:pt x="108" y="168"/>
                  <a:pt x="108" y="168"/>
                </a:cubicBezTo>
                <a:cubicBezTo>
                  <a:pt x="112" y="170"/>
                  <a:pt x="117" y="173"/>
                  <a:pt x="120" y="176"/>
                </a:cubicBezTo>
                <a:cubicBezTo>
                  <a:pt x="121" y="177"/>
                  <a:pt x="122" y="178"/>
                  <a:pt x="122" y="178"/>
                </a:cubicBezTo>
                <a:cubicBezTo>
                  <a:pt x="131" y="178"/>
                  <a:pt x="131" y="178"/>
                  <a:pt x="131" y="178"/>
                </a:cubicBezTo>
                <a:cubicBezTo>
                  <a:pt x="131" y="155"/>
                  <a:pt x="131" y="155"/>
                  <a:pt x="131" y="155"/>
                </a:cubicBezTo>
                <a:cubicBezTo>
                  <a:pt x="104" y="155"/>
                  <a:pt x="104" y="155"/>
                  <a:pt x="104" y="155"/>
                </a:cubicBezTo>
                <a:close/>
                <a:moveTo>
                  <a:pt x="200" y="155"/>
                </a:moveTo>
                <a:cubicBezTo>
                  <a:pt x="185" y="155"/>
                  <a:pt x="185" y="155"/>
                  <a:pt x="185" y="155"/>
                </a:cubicBezTo>
                <a:cubicBezTo>
                  <a:pt x="185" y="173"/>
                  <a:pt x="185" y="173"/>
                  <a:pt x="185" y="173"/>
                </a:cubicBezTo>
                <a:cubicBezTo>
                  <a:pt x="189" y="170"/>
                  <a:pt x="192" y="168"/>
                  <a:pt x="197" y="167"/>
                </a:cubicBezTo>
                <a:cubicBezTo>
                  <a:pt x="200" y="155"/>
                  <a:pt x="200" y="155"/>
                  <a:pt x="200" y="155"/>
                </a:cubicBezTo>
                <a:close/>
                <a:moveTo>
                  <a:pt x="171" y="155"/>
                </a:moveTo>
                <a:cubicBezTo>
                  <a:pt x="145" y="155"/>
                  <a:pt x="145" y="155"/>
                  <a:pt x="145" y="155"/>
                </a:cubicBezTo>
                <a:cubicBezTo>
                  <a:pt x="145" y="178"/>
                  <a:pt x="145" y="178"/>
                  <a:pt x="145" y="178"/>
                </a:cubicBezTo>
                <a:cubicBezTo>
                  <a:pt x="171" y="178"/>
                  <a:pt x="171" y="178"/>
                  <a:pt x="171" y="178"/>
                </a:cubicBezTo>
                <a:cubicBezTo>
                  <a:pt x="171" y="155"/>
                  <a:pt x="171" y="155"/>
                  <a:pt x="171" y="155"/>
                </a:cubicBezTo>
                <a:close/>
                <a:moveTo>
                  <a:pt x="145" y="140"/>
                </a:moveTo>
                <a:cubicBezTo>
                  <a:pt x="171" y="140"/>
                  <a:pt x="171" y="140"/>
                  <a:pt x="171" y="140"/>
                </a:cubicBezTo>
                <a:cubicBezTo>
                  <a:pt x="171" y="119"/>
                  <a:pt x="171" y="119"/>
                  <a:pt x="171" y="119"/>
                </a:cubicBezTo>
                <a:cubicBezTo>
                  <a:pt x="145" y="119"/>
                  <a:pt x="145" y="119"/>
                  <a:pt x="145" y="119"/>
                </a:cubicBezTo>
                <a:cubicBezTo>
                  <a:pt x="145" y="140"/>
                  <a:pt x="145" y="140"/>
                  <a:pt x="145" y="140"/>
                </a:cubicBezTo>
                <a:close/>
                <a:moveTo>
                  <a:pt x="185" y="140"/>
                </a:moveTo>
                <a:cubicBezTo>
                  <a:pt x="204" y="140"/>
                  <a:pt x="204" y="140"/>
                  <a:pt x="204" y="140"/>
                </a:cubicBezTo>
                <a:cubicBezTo>
                  <a:pt x="209" y="119"/>
                  <a:pt x="209" y="119"/>
                  <a:pt x="209" y="119"/>
                </a:cubicBezTo>
                <a:cubicBezTo>
                  <a:pt x="185" y="119"/>
                  <a:pt x="185" y="119"/>
                  <a:pt x="185" y="119"/>
                </a:cubicBezTo>
                <a:cubicBezTo>
                  <a:pt x="185" y="140"/>
                  <a:pt x="185" y="140"/>
                  <a:pt x="185" y="140"/>
                </a:cubicBezTo>
                <a:close/>
                <a:moveTo>
                  <a:pt x="217" y="190"/>
                </a:moveTo>
                <a:cubicBezTo>
                  <a:pt x="214" y="187"/>
                  <a:pt x="210" y="186"/>
                  <a:pt x="206" y="186"/>
                </a:cubicBezTo>
                <a:cubicBezTo>
                  <a:pt x="202" y="186"/>
                  <a:pt x="198" y="187"/>
                  <a:pt x="195" y="190"/>
                </a:cubicBezTo>
                <a:cubicBezTo>
                  <a:pt x="195" y="190"/>
                  <a:pt x="195" y="190"/>
                  <a:pt x="195" y="190"/>
                </a:cubicBezTo>
                <a:cubicBezTo>
                  <a:pt x="193" y="193"/>
                  <a:pt x="191" y="197"/>
                  <a:pt x="191" y="201"/>
                </a:cubicBezTo>
                <a:cubicBezTo>
                  <a:pt x="191" y="205"/>
                  <a:pt x="193" y="209"/>
                  <a:pt x="195" y="211"/>
                </a:cubicBezTo>
                <a:cubicBezTo>
                  <a:pt x="198" y="214"/>
                  <a:pt x="202" y="216"/>
                  <a:pt x="206" y="216"/>
                </a:cubicBezTo>
                <a:cubicBezTo>
                  <a:pt x="210" y="216"/>
                  <a:pt x="214" y="214"/>
                  <a:pt x="217" y="211"/>
                </a:cubicBezTo>
                <a:cubicBezTo>
                  <a:pt x="219" y="209"/>
                  <a:pt x="221" y="205"/>
                  <a:pt x="221" y="201"/>
                </a:cubicBezTo>
                <a:cubicBezTo>
                  <a:pt x="221" y="197"/>
                  <a:pt x="219" y="193"/>
                  <a:pt x="217" y="190"/>
                </a:cubicBezTo>
                <a:close/>
                <a:moveTo>
                  <a:pt x="106" y="190"/>
                </a:moveTo>
                <a:cubicBezTo>
                  <a:pt x="103" y="187"/>
                  <a:pt x="100" y="186"/>
                  <a:pt x="96" y="186"/>
                </a:cubicBezTo>
                <a:cubicBezTo>
                  <a:pt x="91" y="186"/>
                  <a:pt x="88" y="187"/>
                  <a:pt x="85" y="190"/>
                </a:cubicBezTo>
                <a:cubicBezTo>
                  <a:pt x="85" y="190"/>
                  <a:pt x="85" y="190"/>
                  <a:pt x="85" y="190"/>
                </a:cubicBezTo>
                <a:cubicBezTo>
                  <a:pt x="82" y="193"/>
                  <a:pt x="80" y="197"/>
                  <a:pt x="80" y="201"/>
                </a:cubicBezTo>
                <a:cubicBezTo>
                  <a:pt x="80" y="205"/>
                  <a:pt x="82" y="209"/>
                  <a:pt x="85" y="211"/>
                </a:cubicBezTo>
                <a:cubicBezTo>
                  <a:pt x="88" y="214"/>
                  <a:pt x="91" y="216"/>
                  <a:pt x="96" y="216"/>
                </a:cubicBezTo>
                <a:cubicBezTo>
                  <a:pt x="100" y="216"/>
                  <a:pt x="103" y="214"/>
                  <a:pt x="106" y="211"/>
                </a:cubicBezTo>
                <a:cubicBezTo>
                  <a:pt x="109" y="209"/>
                  <a:pt x="111" y="205"/>
                  <a:pt x="111" y="201"/>
                </a:cubicBezTo>
                <a:cubicBezTo>
                  <a:pt x="111" y="197"/>
                  <a:pt x="109" y="193"/>
                  <a:pt x="106" y="190"/>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7" name="Freeform 117"/>
          <p:cNvSpPr>
            <a:spLocks noEditPoints="1"/>
          </p:cNvSpPr>
          <p:nvPr/>
        </p:nvSpPr>
        <p:spPr bwMode="auto">
          <a:xfrm>
            <a:off x="3128323" y="5612707"/>
            <a:ext cx="695729" cy="320940"/>
          </a:xfrm>
          <a:custGeom>
            <a:avLst/>
            <a:gdLst>
              <a:gd name="T0" fmla="*/ 11 w 273"/>
              <a:gd name="T1" fmla="*/ 124 h 126"/>
              <a:gd name="T2" fmla="*/ 2 w 273"/>
              <a:gd name="T3" fmla="*/ 85 h 126"/>
              <a:gd name="T4" fmla="*/ 122 w 273"/>
              <a:gd name="T5" fmla="*/ 57 h 126"/>
              <a:gd name="T6" fmla="*/ 110 w 273"/>
              <a:gd name="T7" fmla="*/ 123 h 126"/>
              <a:gd name="T8" fmla="*/ 67 w 273"/>
              <a:gd name="T9" fmla="*/ 87 h 126"/>
              <a:gd name="T10" fmla="*/ 72 w 273"/>
              <a:gd name="T11" fmla="*/ 33 h 126"/>
              <a:gd name="T12" fmla="*/ 124 w 273"/>
              <a:gd name="T13" fmla="*/ 27 h 126"/>
              <a:gd name="T14" fmla="*/ 75 w 273"/>
              <a:gd name="T15" fmla="*/ 26 h 126"/>
              <a:gd name="T16" fmla="*/ 89 w 273"/>
              <a:gd name="T17" fmla="*/ 22 h 126"/>
              <a:gd name="T18" fmla="*/ 75 w 273"/>
              <a:gd name="T19" fmla="*/ 11 h 126"/>
              <a:gd name="T20" fmla="*/ 75 w 273"/>
              <a:gd name="T21" fmla="*/ 50 h 126"/>
              <a:gd name="T22" fmla="*/ 107 w 273"/>
              <a:gd name="T23" fmla="*/ 51 h 126"/>
              <a:gd name="T24" fmla="*/ 110 w 273"/>
              <a:gd name="T25" fmla="*/ 40 h 126"/>
              <a:gd name="T26" fmla="*/ 16 w 273"/>
              <a:gd name="T27" fmla="*/ 79 h 126"/>
              <a:gd name="T28" fmla="*/ 50 w 273"/>
              <a:gd name="T29" fmla="*/ 78 h 126"/>
              <a:gd name="T30" fmla="*/ 34 w 273"/>
              <a:gd name="T31" fmla="*/ 80 h 126"/>
              <a:gd name="T32" fmla="*/ 14 w 273"/>
              <a:gd name="T33" fmla="*/ 117 h 126"/>
              <a:gd name="T34" fmla="*/ 49 w 273"/>
              <a:gd name="T35" fmla="*/ 115 h 126"/>
              <a:gd name="T36" fmla="*/ 22 w 273"/>
              <a:gd name="T37" fmla="*/ 110 h 126"/>
              <a:gd name="T38" fmla="*/ 49 w 273"/>
              <a:gd name="T39" fmla="*/ 100 h 126"/>
              <a:gd name="T40" fmla="*/ 111 w 273"/>
              <a:gd name="T41" fmla="*/ 115 h 126"/>
              <a:gd name="T42" fmla="*/ 77 w 273"/>
              <a:gd name="T43" fmla="*/ 116 h 126"/>
              <a:gd name="T44" fmla="*/ 111 w 273"/>
              <a:gd name="T45" fmla="*/ 87 h 126"/>
              <a:gd name="T46" fmla="*/ 77 w 273"/>
              <a:gd name="T47" fmla="*/ 80 h 126"/>
              <a:gd name="T48" fmla="*/ 76 w 273"/>
              <a:gd name="T49" fmla="*/ 98 h 126"/>
              <a:gd name="T50" fmla="*/ 225 w 273"/>
              <a:gd name="T51" fmla="*/ 19 h 126"/>
              <a:gd name="T52" fmla="*/ 235 w 273"/>
              <a:gd name="T53" fmla="*/ 38 h 126"/>
              <a:gd name="T54" fmla="*/ 221 w 273"/>
              <a:gd name="T55" fmla="*/ 35 h 126"/>
              <a:gd name="T56" fmla="*/ 254 w 273"/>
              <a:gd name="T57" fmla="*/ 37 h 126"/>
              <a:gd name="T58" fmla="*/ 228 w 273"/>
              <a:gd name="T59" fmla="*/ 63 h 126"/>
              <a:gd name="T60" fmla="*/ 263 w 273"/>
              <a:gd name="T61" fmla="*/ 55 h 126"/>
              <a:gd name="T62" fmla="*/ 233 w 273"/>
              <a:gd name="T63" fmla="*/ 91 h 126"/>
              <a:gd name="T64" fmla="*/ 218 w 273"/>
              <a:gd name="T65" fmla="*/ 89 h 126"/>
              <a:gd name="T66" fmla="*/ 252 w 273"/>
              <a:gd name="T67" fmla="*/ 90 h 126"/>
              <a:gd name="T68" fmla="*/ 250 w 273"/>
              <a:gd name="T69" fmla="*/ 110 h 126"/>
              <a:gd name="T70" fmla="*/ 262 w 273"/>
              <a:gd name="T71" fmla="*/ 108 h 126"/>
              <a:gd name="T72" fmla="*/ 255 w 273"/>
              <a:gd name="T73" fmla="*/ 97 h 126"/>
              <a:gd name="T74" fmla="*/ 253 w 273"/>
              <a:gd name="T75" fmla="*/ 74 h 126"/>
              <a:gd name="T76" fmla="*/ 228 w 273"/>
              <a:gd name="T77" fmla="*/ 48 h 126"/>
              <a:gd name="T78" fmla="*/ 172 w 273"/>
              <a:gd name="T79" fmla="*/ 38 h 126"/>
              <a:gd name="T80" fmla="*/ 178 w 273"/>
              <a:gd name="T81" fmla="*/ 37 h 126"/>
              <a:gd name="T82" fmla="*/ 144 w 273"/>
              <a:gd name="T83" fmla="*/ 35 h 126"/>
              <a:gd name="T84" fmla="*/ 156 w 273"/>
              <a:gd name="T85" fmla="*/ 65 h 126"/>
              <a:gd name="T86" fmla="*/ 183 w 273"/>
              <a:gd name="T87" fmla="*/ 55 h 126"/>
              <a:gd name="T88" fmla="*/ 147 w 273"/>
              <a:gd name="T89" fmla="*/ 56 h 126"/>
              <a:gd name="T90" fmla="*/ 183 w 273"/>
              <a:gd name="T91" fmla="*/ 83 h 126"/>
              <a:gd name="T92" fmla="*/ 149 w 273"/>
              <a:gd name="T93" fmla="*/ 88 h 126"/>
              <a:gd name="T94" fmla="*/ 156 w 273"/>
              <a:gd name="T95" fmla="*/ 110 h 126"/>
              <a:gd name="T96" fmla="*/ 183 w 273"/>
              <a:gd name="T97" fmla="*/ 114 h 126"/>
              <a:gd name="T98" fmla="*/ 150 w 273"/>
              <a:gd name="T99" fmla="*/ 109 h 126"/>
              <a:gd name="T100" fmla="*/ 180 w 273"/>
              <a:gd name="T101" fmla="*/ 71 h 126"/>
              <a:gd name="T102" fmla="*/ 146 w 273"/>
              <a:gd name="T103" fmla="*/ 46 h 126"/>
              <a:gd name="T104" fmla="*/ 193 w 273"/>
              <a:gd name="T105" fmla="*/ 36 h 126"/>
              <a:gd name="T106" fmla="*/ 191 w 273"/>
              <a:gd name="T107" fmla="*/ 114 h 126"/>
              <a:gd name="T108" fmla="*/ 142 w 273"/>
              <a:gd name="T109" fmla="*/ 91 h 126"/>
              <a:gd name="T110" fmla="*/ 134 w 273"/>
              <a:gd name="T111" fmla="*/ 62 h 126"/>
              <a:gd name="T112" fmla="*/ 242 w 273"/>
              <a:gd name="T113" fmla="*/ 9 h 126"/>
              <a:gd name="T114" fmla="*/ 208 w 273"/>
              <a:gd name="T115" fmla="*/ 88 h 126"/>
              <a:gd name="T116" fmla="*/ 272 w 273"/>
              <a:gd name="T117" fmla="*/ 115 h 126"/>
              <a:gd name="T118" fmla="*/ 265 w 273"/>
              <a:gd name="T119" fmla="*/ 70 h 126"/>
              <a:gd name="T120" fmla="*/ 270 w 273"/>
              <a:gd name="T121" fmla="*/ 3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3" h="126">
                <a:moveTo>
                  <a:pt x="99" y="117"/>
                </a:moveTo>
                <a:cubicBezTo>
                  <a:pt x="99" y="110"/>
                  <a:pt x="99" y="110"/>
                  <a:pt x="99" y="110"/>
                </a:cubicBezTo>
                <a:cubicBezTo>
                  <a:pt x="98" y="110"/>
                  <a:pt x="97" y="110"/>
                  <a:pt x="96" y="110"/>
                </a:cubicBezTo>
                <a:cubicBezTo>
                  <a:pt x="96" y="117"/>
                  <a:pt x="96" y="117"/>
                  <a:pt x="96" y="117"/>
                </a:cubicBezTo>
                <a:cubicBezTo>
                  <a:pt x="97" y="117"/>
                  <a:pt x="98" y="117"/>
                  <a:pt x="99" y="117"/>
                </a:cubicBezTo>
                <a:close/>
                <a:moveTo>
                  <a:pt x="52" y="93"/>
                </a:moveTo>
                <a:cubicBezTo>
                  <a:pt x="55" y="94"/>
                  <a:pt x="57" y="97"/>
                  <a:pt x="57" y="100"/>
                </a:cubicBezTo>
                <a:cubicBezTo>
                  <a:pt x="57" y="115"/>
                  <a:pt x="57" y="115"/>
                  <a:pt x="57" y="115"/>
                </a:cubicBezTo>
                <a:cubicBezTo>
                  <a:pt x="57" y="115"/>
                  <a:pt x="57" y="115"/>
                  <a:pt x="57" y="115"/>
                </a:cubicBezTo>
                <a:cubicBezTo>
                  <a:pt x="57" y="115"/>
                  <a:pt x="57" y="115"/>
                  <a:pt x="57" y="115"/>
                </a:cubicBezTo>
                <a:cubicBezTo>
                  <a:pt x="57" y="119"/>
                  <a:pt x="53" y="122"/>
                  <a:pt x="47" y="124"/>
                </a:cubicBezTo>
                <a:cubicBezTo>
                  <a:pt x="43" y="125"/>
                  <a:pt x="36" y="126"/>
                  <a:pt x="29" y="126"/>
                </a:cubicBezTo>
                <a:cubicBezTo>
                  <a:pt x="22" y="126"/>
                  <a:pt x="15" y="125"/>
                  <a:pt x="11" y="124"/>
                </a:cubicBezTo>
                <a:cubicBezTo>
                  <a:pt x="5" y="122"/>
                  <a:pt x="1" y="119"/>
                  <a:pt x="1" y="116"/>
                </a:cubicBezTo>
                <a:cubicBezTo>
                  <a:pt x="0" y="116"/>
                  <a:pt x="0" y="116"/>
                  <a:pt x="0" y="116"/>
                </a:cubicBezTo>
                <a:cubicBezTo>
                  <a:pt x="0" y="116"/>
                  <a:pt x="0" y="116"/>
                  <a:pt x="0" y="116"/>
                </a:cubicBezTo>
                <a:cubicBezTo>
                  <a:pt x="0" y="115"/>
                  <a:pt x="0" y="115"/>
                  <a:pt x="0" y="115"/>
                </a:cubicBezTo>
                <a:cubicBezTo>
                  <a:pt x="0" y="115"/>
                  <a:pt x="0" y="115"/>
                  <a:pt x="0" y="115"/>
                </a:cubicBezTo>
                <a:cubicBezTo>
                  <a:pt x="0" y="100"/>
                  <a:pt x="0" y="100"/>
                  <a:pt x="0" y="100"/>
                </a:cubicBezTo>
                <a:cubicBezTo>
                  <a:pt x="0" y="100"/>
                  <a:pt x="0" y="100"/>
                  <a:pt x="0" y="100"/>
                </a:cubicBezTo>
                <a:cubicBezTo>
                  <a:pt x="0" y="96"/>
                  <a:pt x="3" y="94"/>
                  <a:pt x="8" y="92"/>
                </a:cubicBezTo>
                <a:cubicBezTo>
                  <a:pt x="4" y="90"/>
                  <a:pt x="2" y="88"/>
                  <a:pt x="2" y="86"/>
                </a:cubicBezTo>
                <a:cubicBezTo>
                  <a:pt x="2" y="86"/>
                  <a:pt x="2" y="86"/>
                  <a:pt x="2" y="86"/>
                </a:cubicBezTo>
                <a:cubicBezTo>
                  <a:pt x="2" y="85"/>
                  <a:pt x="2" y="85"/>
                  <a:pt x="2" y="85"/>
                </a:cubicBezTo>
                <a:cubicBezTo>
                  <a:pt x="2" y="85"/>
                  <a:pt x="2" y="85"/>
                  <a:pt x="2" y="85"/>
                </a:cubicBezTo>
                <a:cubicBezTo>
                  <a:pt x="2" y="85"/>
                  <a:pt x="2" y="85"/>
                  <a:pt x="2" y="85"/>
                </a:cubicBezTo>
                <a:cubicBezTo>
                  <a:pt x="2" y="70"/>
                  <a:pt x="2" y="70"/>
                  <a:pt x="2" y="70"/>
                </a:cubicBezTo>
                <a:cubicBezTo>
                  <a:pt x="2" y="70"/>
                  <a:pt x="2" y="70"/>
                  <a:pt x="2" y="70"/>
                </a:cubicBezTo>
                <a:cubicBezTo>
                  <a:pt x="2" y="66"/>
                  <a:pt x="6" y="63"/>
                  <a:pt x="12" y="61"/>
                </a:cubicBezTo>
                <a:cubicBezTo>
                  <a:pt x="17" y="59"/>
                  <a:pt x="23" y="59"/>
                  <a:pt x="30" y="58"/>
                </a:cubicBezTo>
                <a:cubicBezTo>
                  <a:pt x="38" y="58"/>
                  <a:pt x="44" y="59"/>
                  <a:pt x="49" y="61"/>
                </a:cubicBezTo>
                <a:cubicBezTo>
                  <a:pt x="55" y="62"/>
                  <a:pt x="59" y="65"/>
                  <a:pt x="59" y="69"/>
                </a:cubicBezTo>
                <a:cubicBezTo>
                  <a:pt x="59" y="85"/>
                  <a:pt x="59" y="85"/>
                  <a:pt x="59" y="85"/>
                </a:cubicBezTo>
                <a:cubicBezTo>
                  <a:pt x="59" y="85"/>
                  <a:pt x="59" y="85"/>
                  <a:pt x="59" y="85"/>
                </a:cubicBezTo>
                <a:cubicBezTo>
                  <a:pt x="59" y="85"/>
                  <a:pt x="59" y="85"/>
                  <a:pt x="59" y="85"/>
                </a:cubicBezTo>
                <a:cubicBezTo>
                  <a:pt x="59" y="88"/>
                  <a:pt x="56" y="91"/>
                  <a:pt x="52" y="93"/>
                </a:cubicBezTo>
                <a:close/>
                <a:moveTo>
                  <a:pt x="116" y="34"/>
                </a:moveTo>
                <a:cubicBezTo>
                  <a:pt x="120" y="36"/>
                  <a:pt x="122" y="38"/>
                  <a:pt x="122" y="41"/>
                </a:cubicBezTo>
                <a:cubicBezTo>
                  <a:pt x="122" y="57"/>
                  <a:pt x="122" y="57"/>
                  <a:pt x="122" y="57"/>
                </a:cubicBezTo>
                <a:cubicBezTo>
                  <a:pt x="122" y="57"/>
                  <a:pt x="122" y="57"/>
                  <a:pt x="122" y="57"/>
                </a:cubicBezTo>
                <a:cubicBezTo>
                  <a:pt x="122" y="57"/>
                  <a:pt x="122" y="57"/>
                  <a:pt x="122" y="57"/>
                </a:cubicBezTo>
                <a:cubicBezTo>
                  <a:pt x="122" y="59"/>
                  <a:pt x="120" y="62"/>
                  <a:pt x="117" y="63"/>
                </a:cubicBezTo>
                <a:cubicBezTo>
                  <a:pt x="121" y="65"/>
                  <a:pt x="124" y="68"/>
                  <a:pt x="124" y="71"/>
                </a:cubicBezTo>
                <a:cubicBezTo>
                  <a:pt x="124" y="86"/>
                  <a:pt x="124" y="86"/>
                  <a:pt x="124" y="86"/>
                </a:cubicBezTo>
                <a:cubicBezTo>
                  <a:pt x="124" y="86"/>
                  <a:pt x="124" y="86"/>
                  <a:pt x="124" y="86"/>
                </a:cubicBezTo>
                <a:cubicBezTo>
                  <a:pt x="124" y="86"/>
                  <a:pt x="124" y="86"/>
                  <a:pt x="124" y="86"/>
                </a:cubicBezTo>
                <a:cubicBezTo>
                  <a:pt x="123" y="89"/>
                  <a:pt x="121" y="92"/>
                  <a:pt x="117" y="94"/>
                </a:cubicBezTo>
                <a:cubicBezTo>
                  <a:pt x="119" y="95"/>
                  <a:pt x="120" y="97"/>
                  <a:pt x="120" y="99"/>
                </a:cubicBezTo>
                <a:cubicBezTo>
                  <a:pt x="120" y="115"/>
                  <a:pt x="120" y="115"/>
                  <a:pt x="120" y="115"/>
                </a:cubicBezTo>
                <a:cubicBezTo>
                  <a:pt x="120" y="115"/>
                  <a:pt x="120" y="115"/>
                  <a:pt x="120" y="115"/>
                </a:cubicBezTo>
                <a:cubicBezTo>
                  <a:pt x="120" y="115"/>
                  <a:pt x="120" y="115"/>
                  <a:pt x="120" y="115"/>
                </a:cubicBezTo>
                <a:cubicBezTo>
                  <a:pt x="120" y="119"/>
                  <a:pt x="116" y="122"/>
                  <a:pt x="110" y="123"/>
                </a:cubicBezTo>
                <a:cubicBezTo>
                  <a:pt x="106" y="125"/>
                  <a:pt x="99" y="126"/>
                  <a:pt x="92" y="126"/>
                </a:cubicBezTo>
                <a:cubicBezTo>
                  <a:pt x="85" y="126"/>
                  <a:pt x="78" y="125"/>
                  <a:pt x="74" y="123"/>
                </a:cubicBezTo>
                <a:cubicBezTo>
                  <a:pt x="68" y="122"/>
                  <a:pt x="64" y="119"/>
                  <a:pt x="64" y="115"/>
                </a:cubicBezTo>
                <a:cubicBezTo>
                  <a:pt x="63" y="115"/>
                  <a:pt x="63" y="115"/>
                  <a:pt x="63" y="115"/>
                </a:cubicBezTo>
                <a:cubicBezTo>
                  <a:pt x="63" y="115"/>
                  <a:pt x="63" y="115"/>
                  <a:pt x="63" y="115"/>
                </a:cubicBezTo>
                <a:cubicBezTo>
                  <a:pt x="63" y="115"/>
                  <a:pt x="63" y="115"/>
                  <a:pt x="63" y="115"/>
                </a:cubicBezTo>
                <a:cubicBezTo>
                  <a:pt x="63" y="115"/>
                  <a:pt x="63" y="114"/>
                  <a:pt x="63" y="114"/>
                </a:cubicBezTo>
                <a:cubicBezTo>
                  <a:pt x="63" y="100"/>
                  <a:pt x="63" y="100"/>
                  <a:pt x="63" y="100"/>
                </a:cubicBezTo>
                <a:cubicBezTo>
                  <a:pt x="63" y="100"/>
                  <a:pt x="63" y="99"/>
                  <a:pt x="63" y="99"/>
                </a:cubicBezTo>
                <a:cubicBezTo>
                  <a:pt x="63" y="96"/>
                  <a:pt x="66" y="94"/>
                  <a:pt x="70" y="92"/>
                </a:cubicBezTo>
                <a:cubicBezTo>
                  <a:pt x="68" y="90"/>
                  <a:pt x="67" y="89"/>
                  <a:pt x="67" y="87"/>
                </a:cubicBezTo>
                <a:cubicBezTo>
                  <a:pt x="67" y="87"/>
                  <a:pt x="67" y="87"/>
                  <a:pt x="67" y="87"/>
                </a:cubicBezTo>
                <a:cubicBezTo>
                  <a:pt x="67" y="87"/>
                  <a:pt x="67" y="87"/>
                  <a:pt x="67" y="87"/>
                </a:cubicBezTo>
                <a:cubicBezTo>
                  <a:pt x="67" y="87"/>
                  <a:pt x="67" y="86"/>
                  <a:pt x="67" y="86"/>
                </a:cubicBezTo>
                <a:cubicBezTo>
                  <a:pt x="67" y="86"/>
                  <a:pt x="67" y="86"/>
                  <a:pt x="67" y="86"/>
                </a:cubicBezTo>
                <a:cubicBezTo>
                  <a:pt x="67" y="71"/>
                  <a:pt x="67" y="71"/>
                  <a:pt x="67" y="71"/>
                </a:cubicBezTo>
                <a:cubicBezTo>
                  <a:pt x="67" y="71"/>
                  <a:pt x="67" y="71"/>
                  <a:pt x="67" y="71"/>
                </a:cubicBezTo>
                <a:cubicBezTo>
                  <a:pt x="67" y="68"/>
                  <a:pt x="69" y="66"/>
                  <a:pt x="72" y="64"/>
                </a:cubicBezTo>
                <a:cubicBezTo>
                  <a:pt x="68" y="62"/>
                  <a:pt x="66" y="60"/>
                  <a:pt x="65" y="57"/>
                </a:cubicBezTo>
                <a:cubicBezTo>
                  <a:pt x="65" y="57"/>
                  <a:pt x="65" y="57"/>
                  <a:pt x="65" y="57"/>
                </a:cubicBezTo>
                <a:cubicBezTo>
                  <a:pt x="65" y="57"/>
                  <a:pt x="65" y="57"/>
                  <a:pt x="65" y="57"/>
                </a:cubicBezTo>
                <a:cubicBezTo>
                  <a:pt x="65" y="57"/>
                  <a:pt x="65" y="57"/>
                  <a:pt x="65" y="57"/>
                </a:cubicBezTo>
                <a:cubicBezTo>
                  <a:pt x="65" y="56"/>
                  <a:pt x="65" y="56"/>
                  <a:pt x="65" y="56"/>
                </a:cubicBezTo>
                <a:cubicBezTo>
                  <a:pt x="65" y="42"/>
                  <a:pt x="65" y="42"/>
                  <a:pt x="65" y="42"/>
                </a:cubicBezTo>
                <a:cubicBezTo>
                  <a:pt x="65" y="41"/>
                  <a:pt x="65" y="41"/>
                  <a:pt x="65" y="41"/>
                </a:cubicBezTo>
                <a:cubicBezTo>
                  <a:pt x="65" y="38"/>
                  <a:pt x="68" y="35"/>
                  <a:pt x="72" y="33"/>
                </a:cubicBezTo>
                <a:cubicBezTo>
                  <a:pt x="69" y="32"/>
                  <a:pt x="67" y="30"/>
                  <a:pt x="67" y="27"/>
                </a:cubicBezTo>
                <a:cubicBezTo>
                  <a:pt x="67" y="27"/>
                  <a:pt x="67" y="27"/>
                  <a:pt x="67" y="27"/>
                </a:cubicBezTo>
                <a:cubicBezTo>
                  <a:pt x="67" y="27"/>
                  <a:pt x="67" y="27"/>
                  <a:pt x="67" y="27"/>
                </a:cubicBezTo>
                <a:cubicBezTo>
                  <a:pt x="67" y="27"/>
                  <a:pt x="67" y="26"/>
                  <a:pt x="67" y="26"/>
                </a:cubicBezTo>
                <a:cubicBezTo>
                  <a:pt x="67" y="26"/>
                  <a:pt x="67" y="26"/>
                  <a:pt x="67" y="26"/>
                </a:cubicBezTo>
                <a:cubicBezTo>
                  <a:pt x="67" y="11"/>
                  <a:pt x="67" y="11"/>
                  <a:pt x="67" y="11"/>
                </a:cubicBezTo>
                <a:cubicBezTo>
                  <a:pt x="67" y="11"/>
                  <a:pt x="67" y="11"/>
                  <a:pt x="67" y="11"/>
                </a:cubicBezTo>
                <a:cubicBezTo>
                  <a:pt x="67" y="7"/>
                  <a:pt x="71" y="4"/>
                  <a:pt x="77" y="2"/>
                </a:cubicBezTo>
                <a:cubicBezTo>
                  <a:pt x="82" y="1"/>
                  <a:pt x="88" y="0"/>
                  <a:pt x="95" y="0"/>
                </a:cubicBezTo>
                <a:cubicBezTo>
                  <a:pt x="102" y="0"/>
                  <a:pt x="109" y="1"/>
                  <a:pt x="114" y="2"/>
                </a:cubicBezTo>
                <a:cubicBezTo>
                  <a:pt x="120" y="4"/>
                  <a:pt x="124" y="7"/>
                  <a:pt x="124" y="11"/>
                </a:cubicBezTo>
                <a:cubicBezTo>
                  <a:pt x="124" y="26"/>
                  <a:pt x="124" y="26"/>
                  <a:pt x="124" y="26"/>
                </a:cubicBezTo>
                <a:cubicBezTo>
                  <a:pt x="124" y="27"/>
                  <a:pt x="124" y="27"/>
                  <a:pt x="124" y="27"/>
                </a:cubicBezTo>
                <a:cubicBezTo>
                  <a:pt x="124" y="27"/>
                  <a:pt x="124" y="27"/>
                  <a:pt x="124" y="27"/>
                </a:cubicBezTo>
                <a:cubicBezTo>
                  <a:pt x="124" y="30"/>
                  <a:pt x="121" y="32"/>
                  <a:pt x="116" y="34"/>
                </a:cubicBezTo>
                <a:close/>
                <a:moveTo>
                  <a:pt x="80" y="21"/>
                </a:moveTo>
                <a:cubicBezTo>
                  <a:pt x="80" y="28"/>
                  <a:pt x="80" y="28"/>
                  <a:pt x="80" y="28"/>
                </a:cubicBezTo>
                <a:cubicBezTo>
                  <a:pt x="81" y="28"/>
                  <a:pt x="82" y="28"/>
                  <a:pt x="83" y="28"/>
                </a:cubicBezTo>
                <a:cubicBezTo>
                  <a:pt x="83" y="21"/>
                  <a:pt x="83" y="21"/>
                  <a:pt x="83" y="21"/>
                </a:cubicBezTo>
                <a:cubicBezTo>
                  <a:pt x="82" y="21"/>
                  <a:pt x="81" y="21"/>
                  <a:pt x="80" y="21"/>
                </a:cubicBezTo>
                <a:close/>
                <a:moveTo>
                  <a:pt x="77" y="27"/>
                </a:moveTo>
                <a:cubicBezTo>
                  <a:pt x="77" y="20"/>
                  <a:pt x="77" y="20"/>
                  <a:pt x="77" y="20"/>
                </a:cubicBezTo>
                <a:cubicBezTo>
                  <a:pt x="77" y="20"/>
                  <a:pt x="77" y="20"/>
                  <a:pt x="77" y="20"/>
                </a:cubicBezTo>
                <a:cubicBezTo>
                  <a:pt x="76" y="20"/>
                  <a:pt x="75" y="19"/>
                  <a:pt x="75" y="19"/>
                </a:cubicBezTo>
                <a:cubicBezTo>
                  <a:pt x="75" y="26"/>
                  <a:pt x="75" y="26"/>
                  <a:pt x="75" y="26"/>
                </a:cubicBezTo>
                <a:cubicBezTo>
                  <a:pt x="75" y="26"/>
                  <a:pt x="75" y="26"/>
                  <a:pt x="75" y="26"/>
                </a:cubicBezTo>
                <a:cubicBezTo>
                  <a:pt x="75" y="26"/>
                  <a:pt x="76" y="27"/>
                  <a:pt x="77" y="27"/>
                </a:cubicBezTo>
                <a:close/>
                <a:moveTo>
                  <a:pt x="114" y="19"/>
                </a:moveTo>
                <a:cubicBezTo>
                  <a:pt x="114" y="27"/>
                  <a:pt x="114" y="27"/>
                  <a:pt x="114" y="27"/>
                </a:cubicBezTo>
                <a:cubicBezTo>
                  <a:pt x="115" y="26"/>
                  <a:pt x="116" y="26"/>
                  <a:pt x="116" y="26"/>
                </a:cubicBezTo>
                <a:cubicBezTo>
                  <a:pt x="116" y="26"/>
                  <a:pt x="116" y="26"/>
                  <a:pt x="116" y="26"/>
                </a:cubicBezTo>
                <a:cubicBezTo>
                  <a:pt x="116" y="19"/>
                  <a:pt x="116" y="19"/>
                  <a:pt x="116" y="19"/>
                </a:cubicBezTo>
                <a:cubicBezTo>
                  <a:pt x="115" y="19"/>
                  <a:pt x="115" y="19"/>
                  <a:pt x="114" y="19"/>
                </a:cubicBezTo>
                <a:close/>
                <a:moveTo>
                  <a:pt x="111" y="27"/>
                </a:moveTo>
                <a:cubicBezTo>
                  <a:pt x="111" y="20"/>
                  <a:pt x="111" y="20"/>
                  <a:pt x="111" y="20"/>
                </a:cubicBezTo>
                <a:cubicBezTo>
                  <a:pt x="110" y="20"/>
                  <a:pt x="110" y="21"/>
                  <a:pt x="109" y="21"/>
                </a:cubicBezTo>
                <a:cubicBezTo>
                  <a:pt x="109" y="28"/>
                  <a:pt x="109" y="28"/>
                  <a:pt x="109" y="28"/>
                </a:cubicBezTo>
                <a:cubicBezTo>
                  <a:pt x="110" y="28"/>
                  <a:pt x="110" y="28"/>
                  <a:pt x="111" y="27"/>
                </a:cubicBezTo>
                <a:close/>
                <a:moveTo>
                  <a:pt x="89" y="22"/>
                </a:moveTo>
                <a:cubicBezTo>
                  <a:pt x="89" y="29"/>
                  <a:pt x="89" y="29"/>
                  <a:pt x="89" y="29"/>
                </a:cubicBezTo>
                <a:cubicBezTo>
                  <a:pt x="90" y="29"/>
                  <a:pt x="90" y="29"/>
                  <a:pt x="91" y="29"/>
                </a:cubicBezTo>
                <a:cubicBezTo>
                  <a:pt x="91" y="22"/>
                  <a:pt x="91" y="22"/>
                  <a:pt x="91" y="22"/>
                </a:cubicBezTo>
                <a:cubicBezTo>
                  <a:pt x="90" y="22"/>
                  <a:pt x="90" y="22"/>
                  <a:pt x="89" y="22"/>
                </a:cubicBezTo>
                <a:close/>
                <a:moveTo>
                  <a:pt x="102" y="29"/>
                </a:moveTo>
                <a:cubicBezTo>
                  <a:pt x="102" y="22"/>
                  <a:pt x="102" y="22"/>
                  <a:pt x="102" y="22"/>
                </a:cubicBezTo>
                <a:cubicBezTo>
                  <a:pt x="101" y="22"/>
                  <a:pt x="100" y="22"/>
                  <a:pt x="99" y="22"/>
                </a:cubicBezTo>
                <a:cubicBezTo>
                  <a:pt x="99" y="29"/>
                  <a:pt x="99" y="29"/>
                  <a:pt x="99" y="29"/>
                </a:cubicBezTo>
                <a:cubicBezTo>
                  <a:pt x="100" y="29"/>
                  <a:pt x="101" y="29"/>
                  <a:pt x="102" y="29"/>
                </a:cubicBezTo>
                <a:close/>
                <a:moveTo>
                  <a:pt x="111" y="10"/>
                </a:moveTo>
                <a:cubicBezTo>
                  <a:pt x="107" y="9"/>
                  <a:pt x="102" y="8"/>
                  <a:pt x="95" y="8"/>
                </a:cubicBezTo>
                <a:cubicBezTo>
                  <a:pt x="89" y="8"/>
                  <a:pt x="83" y="9"/>
                  <a:pt x="79" y="10"/>
                </a:cubicBezTo>
                <a:cubicBezTo>
                  <a:pt x="76" y="11"/>
                  <a:pt x="75" y="11"/>
                  <a:pt x="75" y="11"/>
                </a:cubicBezTo>
                <a:cubicBezTo>
                  <a:pt x="75" y="11"/>
                  <a:pt x="76" y="11"/>
                  <a:pt x="79" y="12"/>
                </a:cubicBezTo>
                <a:cubicBezTo>
                  <a:pt x="83" y="13"/>
                  <a:pt x="89" y="14"/>
                  <a:pt x="95" y="14"/>
                </a:cubicBezTo>
                <a:cubicBezTo>
                  <a:pt x="102" y="14"/>
                  <a:pt x="107" y="13"/>
                  <a:pt x="111" y="12"/>
                </a:cubicBezTo>
                <a:cubicBezTo>
                  <a:pt x="114" y="11"/>
                  <a:pt x="116" y="11"/>
                  <a:pt x="116" y="11"/>
                </a:cubicBezTo>
                <a:cubicBezTo>
                  <a:pt x="116" y="11"/>
                  <a:pt x="114" y="11"/>
                  <a:pt x="111" y="10"/>
                </a:cubicBezTo>
                <a:close/>
                <a:moveTo>
                  <a:pt x="79" y="51"/>
                </a:moveTo>
                <a:cubicBezTo>
                  <a:pt x="79" y="58"/>
                  <a:pt x="79" y="58"/>
                  <a:pt x="79" y="58"/>
                </a:cubicBezTo>
                <a:cubicBezTo>
                  <a:pt x="80" y="58"/>
                  <a:pt x="80" y="58"/>
                  <a:pt x="81" y="59"/>
                </a:cubicBezTo>
                <a:cubicBezTo>
                  <a:pt x="81" y="51"/>
                  <a:pt x="81" y="51"/>
                  <a:pt x="81" y="51"/>
                </a:cubicBezTo>
                <a:cubicBezTo>
                  <a:pt x="80" y="51"/>
                  <a:pt x="80" y="51"/>
                  <a:pt x="79" y="51"/>
                </a:cubicBezTo>
                <a:close/>
                <a:moveTo>
                  <a:pt x="75" y="57"/>
                </a:moveTo>
                <a:cubicBezTo>
                  <a:pt x="75" y="50"/>
                  <a:pt x="75" y="50"/>
                  <a:pt x="75" y="50"/>
                </a:cubicBezTo>
                <a:cubicBezTo>
                  <a:pt x="75" y="50"/>
                  <a:pt x="75" y="50"/>
                  <a:pt x="75" y="50"/>
                </a:cubicBezTo>
                <a:cubicBezTo>
                  <a:pt x="74" y="50"/>
                  <a:pt x="74" y="50"/>
                  <a:pt x="73" y="49"/>
                </a:cubicBezTo>
                <a:cubicBezTo>
                  <a:pt x="73" y="56"/>
                  <a:pt x="73" y="56"/>
                  <a:pt x="73" y="56"/>
                </a:cubicBezTo>
                <a:cubicBezTo>
                  <a:pt x="73" y="57"/>
                  <a:pt x="73" y="57"/>
                  <a:pt x="73" y="57"/>
                </a:cubicBezTo>
                <a:cubicBezTo>
                  <a:pt x="73" y="57"/>
                  <a:pt x="74" y="57"/>
                  <a:pt x="75" y="57"/>
                </a:cubicBezTo>
                <a:close/>
                <a:moveTo>
                  <a:pt x="113" y="50"/>
                </a:moveTo>
                <a:cubicBezTo>
                  <a:pt x="113" y="57"/>
                  <a:pt x="113" y="57"/>
                  <a:pt x="113" y="57"/>
                </a:cubicBezTo>
                <a:cubicBezTo>
                  <a:pt x="114" y="57"/>
                  <a:pt x="114" y="57"/>
                  <a:pt x="114" y="57"/>
                </a:cubicBezTo>
                <a:cubicBezTo>
                  <a:pt x="114" y="56"/>
                  <a:pt x="114" y="56"/>
                  <a:pt x="114" y="56"/>
                </a:cubicBezTo>
                <a:cubicBezTo>
                  <a:pt x="114" y="49"/>
                  <a:pt x="114" y="49"/>
                  <a:pt x="114" y="49"/>
                </a:cubicBezTo>
                <a:cubicBezTo>
                  <a:pt x="114" y="49"/>
                  <a:pt x="113" y="50"/>
                  <a:pt x="113" y="50"/>
                </a:cubicBezTo>
                <a:close/>
                <a:moveTo>
                  <a:pt x="110" y="58"/>
                </a:moveTo>
                <a:cubicBezTo>
                  <a:pt x="110" y="51"/>
                  <a:pt x="110" y="51"/>
                  <a:pt x="110" y="51"/>
                </a:cubicBezTo>
                <a:cubicBezTo>
                  <a:pt x="109" y="51"/>
                  <a:pt x="108" y="51"/>
                  <a:pt x="107" y="51"/>
                </a:cubicBezTo>
                <a:cubicBezTo>
                  <a:pt x="107" y="58"/>
                  <a:pt x="107" y="58"/>
                  <a:pt x="107" y="58"/>
                </a:cubicBezTo>
                <a:cubicBezTo>
                  <a:pt x="108" y="58"/>
                  <a:pt x="109" y="58"/>
                  <a:pt x="110" y="58"/>
                </a:cubicBezTo>
                <a:close/>
                <a:moveTo>
                  <a:pt x="87" y="52"/>
                </a:moveTo>
                <a:cubicBezTo>
                  <a:pt x="87" y="59"/>
                  <a:pt x="87" y="59"/>
                  <a:pt x="87" y="59"/>
                </a:cubicBezTo>
                <a:cubicBezTo>
                  <a:pt x="88" y="59"/>
                  <a:pt x="89" y="59"/>
                  <a:pt x="90" y="59"/>
                </a:cubicBezTo>
                <a:cubicBezTo>
                  <a:pt x="90" y="52"/>
                  <a:pt x="90" y="52"/>
                  <a:pt x="90" y="52"/>
                </a:cubicBezTo>
                <a:cubicBezTo>
                  <a:pt x="89" y="52"/>
                  <a:pt x="88" y="52"/>
                  <a:pt x="87" y="52"/>
                </a:cubicBezTo>
                <a:close/>
                <a:moveTo>
                  <a:pt x="101" y="59"/>
                </a:moveTo>
                <a:cubicBezTo>
                  <a:pt x="101" y="52"/>
                  <a:pt x="101" y="52"/>
                  <a:pt x="101" y="52"/>
                </a:cubicBezTo>
                <a:cubicBezTo>
                  <a:pt x="100" y="52"/>
                  <a:pt x="99" y="52"/>
                  <a:pt x="98" y="52"/>
                </a:cubicBezTo>
                <a:cubicBezTo>
                  <a:pt x="98" y="59"/>
                  <a:pt x="98" y="59"/>
                  <a:pt x="98" y="59"/>
                </a:cubicBezTo>
                <a:cubicBezTo>
                  <a:pt x="99" y="59"/>
                  <a:pt x="100" y="59"/>
                  <a:pt x="101" y="59"/>
                </a:cubicBezTo>
                <a:close/>
                <a:moveTo>
                  <a:pt x="110" y="40"/>
                </a:moveTo>
                <a:cubicBezTo>
                  <a:pt x="106" y="39"/>
                  <a:pt x="100" y="38"/>
                  <a:pt x="94" y="38"/>
                </a:cubicBezTo>
                <a:cubicBezTo>
                  <a:pt x="87" y="38"/>
                  <a:pt x="82" y="39"/>
                  <a:pt x="77" y="40"/>
                </a:cubicBezTo>
                <a:cubicBezTo>
                  <a:pt x="75" y="41"/>
                  <a:pt x="73" y="41"/>
                  <a:pt x="73" y="41"/>
                </a:cubicBezTo>
                <a:cubicBezTo>
                  <a:pt x="73" y="41"/>
                  <a:pt x="75" y="42"/>
                  <a:pt x="77" y="42"/>
                </a:cubicBezTo>
                <a:cubicBezTo>
                  <a:pt x="82" y="43"/>
                  <a:pt x="87" y="44"/>
                  <a:pt x="94" y="44"/>
                </a:cubicBezTo>
                <a:cubicBezTo>
                  <a:pt x="100" y="44"/>
                  <a:pt x="106" y="43"/>
                  <a:pt x="110" y="42"/>
                </a:cubicBezTo>
                <a:cubicBezTo>
                  <a:pt x="112" y="41"/>
                  <a:pt x="114" y="41"/>
                  <a:pt x="114" y="41"/>
                </a:cubicBezTo>
                <a:cubicBezTo>
                  <a:pt x="114" y="41"/>
                  <a:pt x="112" y="41"/>
                  <a:pt x="110" y="40"/>
                </a:cubicBezTo>
                <a:close/>
                <a:moveTo>
                  <a:pt x="16" y="79"/>
                </a:moveTo>
                <a:cubicBezTo>
                  <a:pt x="16" y="86"/>
                  <a:pt x="16" y="86"/>
                  <a:pt x="16" y="86"/>
                </a:cubicBezTo>
                <a:cubicBezTo>
                  <a:pt x="16" y="86"/>
                  <a:pt x="17" y="87"/>
                  <a:pt x="18" y="87"/>
                </a:cubicBezTo>
                <a:cubicBezTo>
                  <a:pt x="18" y="80"/>
                  <a:pt x="18" y="80"/>
                  <a:pt x="18" y="80"/>
                </a:cubicBezTo>
                <a:cubicBezTo>
                  <a:pt x="17" y="79"/>
                  <a:pt x="16" y="79"/>
                  <a:pt x="16" y="79"/>
                </a:cubicBezTo>
                <a:close/>
                <a:moveTo>
                  <a:pt x="12" y="85"/>
                </a:moveTo>
                <a:cubicBezTo>
                  <a:pt x="12" y="78"/>
                  <a:pt x="12" y="78"/>
                  <a:pt x="12" y="78"/>
                </a:cubicBezTo>
                <a:cubicBezTo>
                  <a:pt x="12" y="78"/>
                  <a:pt x="12" y="78"/>
                  <a:pt x="12" y="78"/>
                </a:cubicBezTo>
                <a:cubicBezTo>
                  <a:pt x="11" y="78"/>
                  <a:pt x="11" y="78"/>
                  <a:pt x="10" y="78"/>
                </a:cubicBezTo>
                <a:cubicBezTo>
                  <a:pt x="10" y="85"/>
                  <a:pt x="10" y="85"/>
                  <a:pt x="10" y="85"/>
                </a:cubicBezTo>
                <a:cubicBezTo>
                  <a:pt x="10" y="85"/>
                  <a:pt x="10" y="85"/>
                  <a:pt x="10" y="85"/>
                </a:cubicBezTo>
                <a:cubicBezTo>
                  <a:pt x="10" y="85"/>
                  <a:pt x="11" y="85"/>
                  <a:pt x="12" y="85"/>
                </a:cubicBezTo>
                <a:close/>
                <a:moveTo>
                  <a:pt x="50" y="78"/>
                </a:moveTo>
                <a:cubicBezTo>
                  <a:pt x="50" y="85"/>
                  <a:pt x="50" y="85"/>
                  <a:pt x="50" y="85"/>
                </a:cubicBezTo>
                <a:cubicBezTo>
                  <a:pt x="50" y="85"/>
                  <a:pt x="51" y="85"/>
                  <a:pt x="51" y="85"/>
                </a:cubicBezTo>
                <a:cubicBezTo>
                  <a:pt x="51" y="85"/>
                  <a:pt x="51" y="85"/>
                  <a:pt x="51" y="85"/>
                </a:cubicBezTo>
                <a:cubicBezTo>
                  <a:pt x="51" y="78"/>
                  <a:pt x="51" y="78"/>
                  <a:pt x="51" y="78"/>
                </a:cubicBezTo>
                <a:cubicBezTo>
                  <a:pt x="51" y="78"/>
                  <a:pt x="50" y="78"/>
                  <a:pt x="50" y="78"/>
                </a:cubicBezTo>
                <a:close/>
                <a:moveTo>
                  <a:pt x="46" y="86"/>
                </a:moveTo>
                <a:cubicBezTo>
                  <a:pt x="46" y="79"/>
                  <a:pt x="46" y="79"/>
                  <a:pt x="46" y="79"/>
                </a:cubicBezTo>
                <a:cubicBezTo>
                  <a:pt x="46" y="79"/>
                  <a:pt x="45" y="79"/>
                  <a:pt x="44" y="79"/>
                </a:cubicBezTo>
                <a:cubicBezTo>
                  <a:pt x="44" y="87"/>
                  <a:pt x="44" y="87"/>
                  <a:pt x="44" y="87"/>
                </a:cubicBezTo>
                <a:cubicBezTo>
                  <a:pt x="45" y="86"/>
                  <a:pt x="46" y="86"/>
                  <a:pt x="46" y="86"/>
                </a:cubicBezTo>
                <a:close/>
                <a:moveTo>
                  <a:pt x="24" y="80"/>
                </a:moveTo>
                <a:cubicBezTo>
                  <a:pt x="24" y="88"/>
                  <a:pt x="24" y="88"/>
                  <a:pt x="24" y="88"/>
                </a:cubicBezTo>
                <a:cubicBezTo>
                  <a:pt x="25" y="88"/>
                  <a:pt x="26" y="88"/>
                  <a:pt x="27" y="88"/>
                </a:cubicBezTo>
                <a:cubicBezTo>
                  <a:pt x="27" y="80"/>
                  <a:pt x="27" y="80"/>
                  <a:pt x="27" y="80"/>
                </a:cubicBezTo>
                <a:cubicBezTo>
                  <a:pt x="26" y="80"/>
                  <a:pt x="25" y="80"/>
                  <a:pt x="24" y="80"/>
                </a:cubicBezTo>
                <a:close/>
                <a:moveTo>
                  <a:pt x="38" y="88"/>
                </a:moveTo>
                <a:cubicBezTo>
                  <a:pt x="38" y="80"/>
                  <a:pt x="38" y="80"/>
                  <a:pt x="38" y="80"/>
                </a:cubicBezTo>
                <a:cubicBezTo>
                  <a:pt x="37" y="80"/>
                  <a:pt x="35" y="80"/>
                  <a:pt x="34" y="80"/>
                </a:cubicBezTo>
                <a:cubicBezTo>
                  <a:pt x="34" y="88"/>
                  <a:pt x="34" y="88"/>
                  <a:pt x="34" y="88"/>
                </a:cubicBezTo>
                <a:cubicBezTo>
                  <a:pt x="36" y="88"/>
                  <a:pt x="37" y="88"/>
                  <a:pt x="38" y="88"/>
                </a:cubicBezTo>
                <a:close/>
                <a:moveTo>
                  <a:pt x="47" y="68"/>
                </a:moveTo>
                <a:cubicBezTo>
                  <a:pt x="43" y="67"/>
                  <a:pt x="37" y="67"/>
                  <a:pt x="30" y="67"/>
                </a:cubicBezTo>
                <a:cubicBezTo>
                  <a:pt x="24" y="67"/>
                  <a:pt x="18" y="67"/>
                  <a:pt x="14" y="68"/>
                </a:cubicBezTo>
                <a:cubicBezTo>
                  <a:pt x="12" y="69"/>
                  <a:pt x="10" y="69"/>
                  <a:pt x="10" y="70"/>
                </a:cubicBezTo>
                <a:cubicBezTo>
                  <a:pt x="10" y="70"/>
                  <a:pt x="12" y="70"/>
                  <a:pt x="14" y="71"/>
                </a:cubicBezTo>
                <a:cubicBezTo>
                  <a:pt x="18" y="72"/>
                  <a:pt x="24" y="72"/>
                  <a:pt x="30" y="72"/>
                </a:cubicBezTo>
                <a:cubicBezTo>
                  <a:pt x="37" y="72"/>
                  <a:pt x="43" y="72"/>
                  <a:pt x="47" y="71"/>
                </a:cubicBezTo>
                <a:cubicBezTo>
                  <a:pt x="49" y="70"/>
                  <a:pt x="51" y="70"/>
                  <a:pt x="51" y="69"/>
                </a:cubicBezTo>
                <a:cubicBezTo>
                  <a:pt x="51" y="69"/>
                  <a:pt x="49" y="69"/>
                  <a:pt x="47" y="68"/>
                </a:cubicBezTo>
                <a:close/>
                <a:moveTo>
                  <a:pt x="14" y="109"/>
                </a:moveTo>
                <a:cubicBezTo>
                  <a:pt x="14" y="117"/>
                  <a:pt x="14" y="117"/>
                  <a:pt x="14" y="117"/>
                </a:cubicBezTo>
                <a:cubicBezTo>
                  <a:pt x="15" y="117"/>
                  <a:pt x="16" y="117"/>
                  <a:pt x="16" y="117"/>
                </a:cubicBezTo>
                <a:cubicBezTo>
                  <a:pt x="16" y="110"/>
                  <a:pt x="16" y="110"/>
                  <a:pt x="16" y="110"/>
                </a:cubicBezTo>
                <a:cubicBezTo>
                  <a:pt x="16" y="110"/>
                  <a:pt x="15" y="110"/>
                  <a:pt x="14" y="109"/>
                </a:cubicBezTo>
                <a:close/>
                <a:moveTo>
                  <a:pt x="11" y="116"/>
                </a:moveTo>
                <a:cubicBezTo>
                  <a:pt x="11" y="109"/>
                  <a:pt x="11" y="109"/>
                  <a:pt x="11" y="109"/>
                </a:cubicBezTo>
                <a:cubicBezTo>
                  <a:pt x="11" y="109"/>
                  <a:pt x="11" y="109"/>
                  <a:pt x="11" y="109"/>
                </a:cubicBezTo>
                <a:cubicBezTo>
                  <a:pt x="10" y="108"/>
                  <a:pt x="9" y="108"/>
                  <a:pt x="8" y="108"/>
                </a:cubicBezTo>
                <a:cubicBezTo>
                  <a:pt x="8" y="115"/>
                  <a:pt x="8" y="115"/>
                  <a:pt x="8" y="115"/>
                </a:cubicBezTo>
                <a:cubicBezTo>
                  <a:pt x="9" y="115"/>
                  <a:pt x="9" y="115"/>
                  <a:pt x="9" y="115"/>
                </a:cubicBezTo>
                <a:cubicBezTo>
                  <a:pt x="9" y="115"/>
                  <a:pt x="9" y="115"/>
                  <a:pt x="11" y="116"/>
                </a:cubicBezTo>
                <a:close/>
                <a:moveTo>
                  <a:pt x="48" y="108"/>
                </a:moveTo>
                <a:cubicBezTo>
                  <a:pt x="48" y="115"/>
                  <a:pt x="48" y="115"/>
                  <a:pt x="48" y="115"/>
                </a:cubicBezTo>
                <a:cubicBezTo>
                  <a:pt x="49" y="115"/>
                  <a:pt x="49" y="115"/>
                  <a:pt x="49" y="115"/>
                </a:cubicBezTo>
                <a:cubicBezTo>
                  <a:pt x="49" y="115"/>
                  <a:pt x="49" y="115"/>
                  <a:pt x="49" y="115"/>
                </a:cubicBezTo>
                <a:cubicBezTo>
                  <a:pt x="49" y="108"/>
                  <a:pt x="49" y="108"/>
                  <a:pt x="49" y="108"/>
                </a:cubicBezTo>
                <a:cubicBezTo>
                  <a:pt x="49" y="108"/>
                  <a:pt x="49" y="108"/>
                  <a:pt x="48" y="108"/>
                </a:cubicBezTo>
                <a:close/>
                <a:moveTo>
                  <a:pt x="45" y="116"/>
                </a:moveTo>
                <a:cubicBezTo>
                  <a:pt x="45" y="109"/>
                  <a:pt x="45" y="109"/>
                  <a:pt x="45" y="109"/>
                </a:cubicBezTo>
                <a:cubicBezTo>
                  <a:pt x="44" y="109"/>
                  <a:pt x="43" y="109"/>
                  <a:pt x="43" y="110"/>
                </a:cubicBezTo>
                <a:cubicBezTo>
                  <a:pt x="43" y="117"/>
                  <a:pt x="43" y="117"/>
                  <a:pt x="43" y="117"/>
                </a:cubicBezTo>
                <a:cubicBezTo>
                  <a:pt x="43" y="117"/>
                  <a:pt x="44" y="116"/>
                  <a:pt x="45" y="116"/>
                </a:cubicBezTo>
                <a:close/>
                <a:moveTo>
                  <a:pt x="22" y="110"/>
                </a:moveTo>
                <a:cubicBezTo>
                  <a:pt x="22" y="118"/>
                  <a:pt x="22" y="118"/>
                  <a:pt x="22" y="118"/>
                </a:cubicBezTo>
                <a:cubicBezTo>
                  <a:pt x="23" y="118"/>
                  <a:pt x="24" y="118"/>
                  <a:pt x="25" y="118"/>
                </a:cubicBezTo>
                <a:cubicBezTo>
                  <a:pt x="25" y="111"/>
                  <a:pt x="25" y="111"/>
                  <a:pt x="25" y="111"/>
                </a:cubicBezTo>
                <a:cubicBezTo>
                  <a:pt x="24" y="111"/>
                  <a:pt x="23" y="111"/>
                  <a:pt x="22" y="110"/>
                </a:cubicBezTo>
                <a:close/>
                <a:moveTo>
                  <a:pt x="36" y="118"/>
                </a:moveTo>
                <a:cubicBezTo>
                  <a:pt x="36" y="110"/>
                  <a:pt x="36" y="110"/>
                  <a:pt x="36" y="110"/>
                </a:cubicBezTo>
                <a:cubicBezTo>
                  <a:pt x="35" y="111"/>
                  <a:pt x="34" y="111"/>
                  <a:pt x="33" y="111"/>
                </a:cubicBezTo>
                <a:cubicBezTo>
                  <a:pt x="33" y="118"/>
                  <a:pt x="33" y="118"/>
                  <a:pt x="33" y="118"/>
                </a:cubicBezTo>
                <a:cubicBezTo>
                  <a:pt x="34" y="118"/>
                  <a:pt x="35" y="118"/>
                  <a:pt x="36" y="118"/>
                </a:cubicBezTo>
                <a:close/>
                <a:moveTo>
                  <a:pt x="45" y="99"/>
                </a:moveTo>
                <a:cubicBezTo>
                  <a:pt x="41" y="97"/>
                  <a:pt x="35" y="97"/>
                  <a:pt x="29" y="97"/>
                </a:cubicBezTo>
                <a:cubicBezTo>
                  <a:pt x="22" y="97"/>
                  <a:pt x="17" y="98"/>
                  <a:pt x="13" y="99"/>
                </a:cubicBezTo>
                <a:cubicBezTo>
                  <a:pt x="10" y="99"/>
                  <a:pt x="8" y="100"/>
                  <a:pt x="8" y="100"/>
                </a:cubicBezTo>
                <a:cubicBezTo>
                  <a:pt x="8" y="100"/>
                  <a:pt x="10" y="100"/>
                  <a:pt x="13" y="101"/>
                </a:cubicBezTo>
                <a:cubicBezTo>
                  <a:pt x="17" y="102"/>
                  <a:pt x="23" y="103"/>
                  <a:pt x="29" y="103"/>
                </a:cubicBezTo>
                <a:cubicBezTo>
                  <a:pt x="35" y="103"/>
                  <a:pt x="41" y="102"/>
                  <a:pt x="45" y="101"/>
                </a:cubicBezTo>
                <a:cubicBezTo>
                  <a:pt x="48" y="100"/>
                  <a:pt x="49" y="100"/>
                  <a:pt x="49" y="100"/>
                </a:cubicBezTo>
                <a:cubicBezTo>
                  <a:pt x="49" y="100"/>
                  <a:pt x="48" y="99"/>
                  <a:pt x="45" y="99"/>
                </a:cubicBezTo>
                <a:close/>
                <a:moveTo>
                  <a:pt x="85" y="110"/>
                </a:moveTo>
                <a:cubicBezTo>
                  <a:pt x="85" y="117"/>
                  <a:pt x="85" y="117"/>
                  <a:pt x="85" y="117"/>
                </a:cubicBezTo>
                <a:cubicBezTo>
                  <a:pt x="86" y="117"/>
                  <a:pt x="87" y="117"/>
                  <a:pt x="88" y="117"/>
                </a:cubicBezTo>
                <a:cubicBezTo>
                  <a:pt x="88" y="110"/>
                  <a:pt x="88" y="110"/>
                  <a:pt x="88" y="110"/>
                </a:cubicBezTo>
                <a:cubicBezTo>
                  <a:pt x="87" y="110"/>
                  <a:pt x="86" y="110"/>
                  <a:pt x="85" y="110"/>
                </a:cubicBezTo>
                <a:close/>
                <a:moveTo>
                  <a:pt x="108" y="116"/>
                </a:moveTo>
                <a:cubicBezTo>
                  <a:pt x="108" y="109"/>
                  <a:pt x="108" y="109"/>
                  <a:pt x="108" y="109"/>
                </a:cubicBezTo>
                <a:cubicBezTo>
                  <a:pt x="107" y="109"/>
                  <a:pt x="106" y="109"/>
                  <a:pt x="106" y="109"/>
                </a:cubicBezTo>
                <a:cubicBezTo>
                  <a:pt x="106" y="116"/>
                  <a:pt x="106" y="116"/>
                  <a:pt x="106" y="116"/>
                </a:cubicBezTo>
                <a:cubicBezTo>
                  <a:pt x="106" y="116"/>
                  <a:pt x="107" y="116"/>
                  <a:pt x="108" y="116"/>
                </a:cubicBezTo>
                <a:close/>
                <a:moveTo>
                  <a:pt x="111" y="108"/>
                </a:moveTo>
                <a:cubicBezTo>
                  <a:pt x="111" y="115"/>
                  <a:pt x="111" y="115"/>
                  <a:pt x="111" y="115"/>
                </a:cubicBezTo>
                <a:cubicBezTo>
                  <a:pt x="112" y="115"/>
                  <a:pt x="112" y="115"/>
                  <a:pt x="112" y="115"/>
                </a:cubicBezTo>
                <a:cubicBezTo>
                  <a:pt x="112" y="114"/>
                  <a:pt x="112" y="114"/>
                  <a:pt x="112" y="114"/>
                </a:cubicBezTo>
                <a:cubicBezTo>
                  <a:pt x="112" y="107"/>
                  <a:pt x="112" y="107"/>
                  <a:pt x="112" y="107"/>
                </a:cubicBezTo>
                <a:cubicBezTo>
                  <a:pt x="112" y="107"/>
                  <a:pt x="112" y="108"/>
                  <a:pt x="111" y="108"/>
                </a:cubicBezTo>
                <a:close/>
                <a:moveTo>
                  <a:pt x="74" y="115"/>
                </a:moveTo>
                <a:cubicBezTo>
                  <a:pt x="74" y="108"/>
                  <a:pt x="74" y="108"/>
                  <a:pt x="74" y="108"/>
                </a:cubicBezTo>
                <a:cubicBezTo>
                  <a:pt x="74" y="108"/>
                  <a:pt x="74" y="108"/>
                  <a:pt x="74" y="108"/>
                </a:cubicBezTo>
                <a:cubicBezTo>
                  <a:pt x="73" y="108"/>
                  <a:pt x="72" y="108"/>
                  <a:pt x="71" y="107"/>
                </a:cubicBezTo>
                <a:cubicBezTo>
                  <a:pt x="71" y="114"/>
                  <a:pt x="71" y="114"/>
                  <a:pt x="71" y="114"/>
                </a:cubicBezTo>
                <a:cubicBezTo>
                  <a:pt x="72" y="115"/>
                  <a:pt x="72" y="115"/>
                  <a:pt x="72" y="115"/>
                </a:cubicBezTo>
                <a:cubicBezTo>
                  <a:pt x="72" y="115"/>
                  <a:pt x="72" y="115"/>
                  <a:pt x="74" y="115"/>
                </a:cubicBezTo>
                <a:close/>
                <a:moveTo>
                  <a:pt x="77" y="109"/>
                </a:moveTo>
                <a:cubicBezTo>
                  <a:pt x="77" y="116"/>
                  <a:pt x="77" y="116"/>
                  <a:pt x="77" y="116"/>
                </a:cubicBezTo>
                <a:cubicBezTo>
                  <a:pt x="78" y="116"/>
                  <a:pt x="79" y="116"/>
                  <a:pt x="80" y="117"/>
                </a:cubicBezTo>
                <a:cubicBezTo>
                  <a:pt x="79" y="109"/>
                  <a:pt x="79" y="109"/>
                  <a:pt x="79" y="109"/>
                </a:cubicBezTo>
                <a:cubicBezTo>
                  <a:pt x="79" y="109"/>
                  <a:pt x="78" y="109"/>
                  <a:pt x="77" y="109"/>
                </a:cubicBezTo>
                <a:close/>
                <a:moveTo>
                  <a:pt x="111" y="70"/>
                </a:moveTo>
                <a:cubicBezTo>
                  <a:pt x="107" y="69"/>
                  <a:pt x="102" y="68"/>
                  <a:pt x="95" y="68"/>
                </a:cubicBezTo>
                <a:cubicBezTo>
                  <a:pt x="89" y="68"/>
                  <a:pt x="83" y="69"/>
                  <a:pt x="79" y="70"/>
                </a:cubicBezTo>
                <a:cubicBezTo>
                  <a:pt x="76" y="71"/>
                  <a:pt x="75" y="71"/>
                  <a:pt x="75" y="71"/>
                </a:cubicBezTo>
                <a:cubicBezTo>
                  <a:pt x="75" y="71"/>
                  <a:pt x="76" y="71"/>
                  <a:pt x="79" y="72"/>
                </a:cubicBezTo>
                <a:cubicBezTo>
                  <a:pt x="83" y="73"/>
                  <a:pt x="89" y="74"/>
                  <a:pt x="95" y="74"/>
                </a:cubicBezTo>
                <a:cubicBezTo>
                  <a:pt x="102" y="74"/>
                  <a:pt x="107" y="73"/>
                  <a:pt x="111" y="72"/>
                </a:cubicBezTo>
                <a:cubicBezTo>
                  <a:pt x="114" y="71"/>
                  <a:pt x="116" y="71"/>
                  <a:pt x="116" y="71"/>
                </a:cubicBezTo>
                <a:cubicBezTo>
                  <a:pt x="116" y="71"/>
                  <a:pt x="114" y="71"/>
                  <a:pt x="111" y="70"/>
                </a:cubicBezTo>
                <a:close/>
                <a:moveTo>
                  <a:pt x="111" y="87"/>
                </a:moveTo>
                <a:cubicBezTo>
                  <a:pt x="111" y="80"/>
                  <a:pt x="111" y="80"/>
                  <a:pt x="111" y="80"/>
                </a:cubicBezTo>
                <a:cubicBezTo>
                  <a:pt x="110" y="80"/>
                  <a:pt x="110" y="81"/>
                  <a:pt x="109" y="81"/>
                </a:cubicBezTo>
                <a:cubicBezTo>
                  <a:pt x="109" y="88"/>
                  <a:pt x="109" y="88"/>
                  <a:pt x="109" y="88"/>
                </a:cubicBezTo>
                <a:cubicBezTo>
                  <a:pt x="110" y="88"/>
                  <a:pt x="110" y="88"/>
                  <a:pt x="111" y="87"/>
                </a:cubicBezTo>
                <a:close/>
                <a:moveTo>
                  <a:pt x="114" y="79"/>
                </a:moveTo>
                <a:cubicBezTo>
                  <a:pt x="114" y="87"/>
                  <a:pt x="114" y="87"/>
                  <a:pt x="114" y="87"/>
                </a:cubicBezTo>
                <a:cubicBezTo>
                  <a:pt x="115" y="86"/>
                  <a:pt x="116" y="86"/>
                  <a:pt x="116" y="86"/>
                </a:cubicBezTo>
                <a:cubicBezTo>
                  <a:pt x="116" y="86"/>
                  <a:pt x="116" y="86"/>
                  <a:pt x="116" y="86"/>
                </a:cubicBezTo>
                <a:cubicBezTo>
                  <a:pt x="116" y="79"/>
                  <a:pt x="116" y="79"/>
                  <a:pt x="116" y="79"/>
                </a:cubicBezTo>
                <a:cubicBezTo>
                  <a:pt x="115" y="79"/>
                  <a:pt x="115" y="79"/>
                  <a:pt x="114" y="79"/>
                </a:cubicBezTo>
                <a:close/>
                <a:moveTo>
                  <a:pt x="77" y="87"/>
                </a:moveTo>
                <a:cubicBezTo>
                  <a:pt x="77" y="80"/>
                  <a:pt x="77" y="80"/>
                  <a:pt x="77" y="80"/>
                </a:cubicBezTo>
                <a:cubicBezTo>
                  <a:pt x="77" y="80"/>
                  <a:pt x="77" y="80"/>
                  <a:pt x="77" y="80"/>
                </a:cubicBezTo>
                <a:cubicBezTo>
                  <a:pt x="76" y="79"/>
                  <a:pt x="75" y="79"/>
                  <a:pt x="75" y="79"/>
                </a:cubicBezTo>
                <a:cubicBezTo>
                  <a:pt x="75" y="86"/>
                  <a:pt x="75" y="86"/>
                  <a:pt x="75" y="86"/>
                </a:cubicBezTo>
                <a:cubicBezTo>
                  <a:pt x="75" y="86"/>
                  <a:pt x="75" y="86"/>
                  <a:pt x="75" y="86"/>
                </a:cubicBezTo>
                <a:cubicBezTo>
                  <a:pt x="75" y="86"/>
                  <a:pt x="76" y="87"/>
                  <a:pt x="77" y="87"/>
                </a:cubicBezTo>
                <a:close/>
                <a:moveTo>
                  <a:pt x="80" y="81"/>
                </a:moveTo>
                <a:cubicBezTo>
                  <a:pt x="80" y="88"/>
                  <a:pt x="80" y="88"/>
                  <a:pt x="80" y="88"/>
                </a:cubicBezTo>
                <a:cubicBezTo>
                  <a:pt x="81" y="88"/>
                  <a:pt x="82" y="88"/>
                  <a:pt x="83" y="88"/>
                </a:cubicBezTo>
                <a:cubicBezTo>
                  <a:pt x="83" y="81"/>
                  <a:pt x="83" y="81"/>
                  <a:pt x="83" y="81"/>
                </a:cubicBezTo>
                <a:cubicBezTo>
                  <a:pt x="82" y="81"/>
                  <a:pt x="81" y="81"/>
                  <a:pt x="80" y="81"/>
                </a:cubicBezTo>
                <a:close/>
                <a:moveTo>
                  <a:pt x="102" y="97"/>
                </a:moveTo>
                <a:cubicBezTo>
                  <a:pt x="100" y="97"/>
                  <a:pt x="98" y="97"/>
                  <a:pt x="95" y="97"/>
                </a:cubicBezTo>
                <a:cubicBezTo>
                  <a:pt x="91" y="97"/>
                  <a:pt x="88" y="97"/>
                  <a:pt x="84" y="97"/>
                </a:cubicBezTo>
                <a:cubicBezTo>
                  <a:pt x="81" y="97"/>
                  <a:pt x="78" y="97"/>
                  <a:pt x="76" y="98"/>
                </a:cubicBezTo>
                <a:cubicBezTo>
                  <a:pt x="73" y="99"/>
                  <a:pt x="71" y="99"/>
                  <a:pt x="71" y="99"/>
                </a:cubicBezTo>
                <a:cubicBezTo>
                  <a:pt x="71" y="99"/>
                  <a:pt x="73" y="100"/>
                  <a:pt x="76" y="100"/>
                </a:cubicBezTo>
                <a:cubicBezTo>
                  <a:pt x="80" y="101"/>
                  <a:pt x="86" y="102"/>
                  <a:pt x="92" y="102"/>
                </a:cubicBezTo>
                <a:cubicBezTo>
                  <a:pt x="98" y="102"/>
                  <a:pt x="104" y="101"/>
                  <a:pt x="108" y="100"/>
                </a:cubicBezTo>
                <a:cubicBezTo>
                  <a:pt x="111" y="100"/>
                  <a:pt x="112" y="99"/>
                  <a:pt x="112" y="99"/>
                </a:cubicBezTo>
                <a:cubicBezTo>
                  <a:pt x="112" y="99"/>
                  <a:pt x="111" y="99"/>
                  <a:pt x="108" y="98"/>
                </a:cubicBezTo>
                <a:cubicBezTo>
                  <a:pt x="106" y="98"/>
                  <a:pt x="105" y="97"/>
                  <a:pt x="102" y="97"/>
                </a:cubicBezTo>
                <a:close/>
                <a:moveTo>
                  <a:pt x="89" y="88"/>
                </a:moveTo>
                <a:cubicBezTo>
                  <a:pt x="90" y="88"/>
                  <a:pt x="90" y="88"/>
                  <a:pt x="91" y="88"/>
                </a:cubicBezTo>
                <a:cubicBezTo>
                  <a:pt x="91" y="82"/>
                  <a:pt x="91" y="82"/>
                  <a:pt x="91" y="82"/>
                </a:cubicBezTo>
                <a:cubicBezTo>
                  <a:pt x="90" y="82"/>
                  <a:pt x="90" y="82"/>
                  <a:pt x="89" y="82"/>
                </a:cubicBezTo>
                <a:cubicBezTo>
                  <a:pt x="89" y="88"/>
                  <a:pt x="89" y="88"/>
                  <a:pt x="89" y="88"/>
                </a:cubicBezTo>
                <a:close/>
                <a:moveTo>
                  <a:pt x="225" y="19"/>
                </a:moveTo>
                <a:cubicBezTo>
                  <a:pt x="230" y="18"/>
                  <a:pt x="235" y="17"/>
                  <a:pt x="242" y="17"/>
                </a:cubicBezTo>
                <a:cubicBezTo>
                  <a:pt x="248" y="17"/>
                  <a:pt x="254" y="18"/>
                  <a:pt x="258" y="19"/>
                </a:cubicBezTo>
                <a:cubicBezTo>
                  <a:pt x="260" y="20"/>
                  <a:pt x="262" y="20"/>
                  <a:pt x="262" y="20"/>
                </a:cubicBezTo>
                <a:cubicBezTo>
                  <a:pt x="262" y="20"/>
                  <a:pt x="260" y="20"/>
                  <a:pt x="258" y="21"/>
                </a:cubicBezTo>
                <a:cubicBezTo>
                  <a:pt x="254" y="22"/>
                  <a:pt x="248" y="23"/>
                  <a:pt x="242" y="23"/>
                </a:cubicBezTo>
                <a:cubicBezTo>
                  <a:pt x="235" y="23"/>
                  <a:pt x="230" y="22"/>
                  <a:pt x="225" y="21"/>
                </a:cubicBezTo>
                <a:cubicBezTo>
                  <a:pt x="223" y="20"/>
                  <a:pt x="221" y="20"/>
                  <a:pt x="221" y="20"/>
                </a:cubicBezTo>
                <a:cubicBezTo>
                  <a:pt x="221" y="20"/>
                  <a:pt x="223" y="20"/>
                  <a:pt x="225" y="19"/>
                </a:cubicBezTo>
                <a:close/>
                <a:moveTo>
                  <a:pt x="235" y="38"/>
                </a:moveTo>
                <a:cubicBezTo>
                  <a:pt x="235" y="31"/>
                  <a:pt x="235" y="31"/>
                  <a:pt x="235" y="31"/>
                </a:cubicBezTo>
                <a:cubicBezTo>
                  <a:pt x="236" y="31"/>
                  <a:pt x="237" y="31"/>
                  <a:pt x="238" y="31"/>
                </a:cubicBezTo>
                <a:cubicBezTo>
                  <a:pt x="238" y="38"/>
                  <a:pt x="238" y="38"/>
                  <a:pt x="238" y="38"/>
                </a:cubicBezTo>
                <a:cubicBezTo>
                  <a:pt x="237" y="38"/>
                  <a:pt x="236" y="38"/>
                  <a:pt x="235" y="38"/>
                </a:cubicBezTo>
                <a:close/>
                <a:moveTo>
                  <a:pt x="248" y="31"/>
                </a:moveTo>
                <a:cubicBezTo>
                  <a:pt x="248" y="38"/>
                  <a:pt x="248" y="38"/>
                  <a:pt x="248" y="38"/>
                </a:cubicBezTo>
                <a:cubicBezTo>
                  <a:pt x="247" y="38"/>
                  <a:pt x="246" y="38"/>
                  <a:pt x="245" y="38"/>
                </a:cubicBezTo>
                <a:cubicBezTo>
                  <a:pt x="245" y="31"/>
                  <a:pt x="245" y="31"/>
                  <a:pt x="245" y="31"/>
                </a:cubicBezTo>
                <a:cubicBezTo>
                  <a:pt x="246" y="31"/>
                  <a:pt x="247" y="31"/>
                  <a:pt x="248" y="31"/>
                </a:cubicBezTo>
                <a:close/>
                <a:moveTo>
                  <a:pt x="226" y="37"/>
                </a:moveTo>
                <a:cubicBezTo>
                  <a:pt x="226" y="29"/>
                  <a:pt x="226" y="29"/>
                  <a:pt x="226" y="29"/>
                </a:cubicBezTo>
                <a:cubicBezTo>
                  <a:pt x="226" y="30"/>
                  <a:pt x="227" y="30"/>
                  <a:pt x="228" y="30"/>
                </a:cubicBezTo>
                <a:cubicBezTo>
                  <a:pt x="228" y="37"/>
                  <a:pt x="228" y="37"/>
                  <a:pt x="228" y="37"/>
                </a:cubicBezTo>
                <a:cubicBezTo>
                  <a:pt x="227" y="37"/>
                  <a:pt x="226" y="37"/>
                  <a:pt x="226" y="37"/>
                </a:cubicBezTo>
                <a:close/>
                <a:moveTo>
                  <a:pt x="222" y="29"/>
                </a:moveTo>
                <a:cubicBezTo>
                  <a:pt x="222" y="36"/>
                  <a:pt x="222" y="36"/>
                  <a:pt x="222" y="36"/>
                </a:cubicBezTo>
                <a:cubicBezTo>
                  <a:pt x="222" y="36"/>
                  <a:pt x="221" y="35"/>
                  <a:pt x="221" y="35"/>
                </a:cubicBezTo>
                <a:cubicBezTo>
                  <a:pt x="221" y="35"/>
                  <a:pt x="221" y="35"/>
                  <a:pt x="221" y="35"/>
                </a:cubicBezTo>
                <a:cubicBezTo>
                  <a:pt x="221" y="28"/>
                  <a:pt x="221" y="28"/>
                  <a:pt x="221" y="28"/>
                </a:cubicBezTo>
                <a:cubicBezTo>
                  <a:pt x="221" y="28"/>
                  <a:pt x="222" y="28"/>
                  <a:pt x="222" y="29"/>
                </a:cubicBezTo>
                <a:close/>
                <a:moveTo>
                  <a:pt x="260" y="36"/>
                </a:moveTo>
                <a:cubicBezTo>
                  <a:pt x="260" y="29"/>
                  <a:pt x="260" y="29"/>
                  <a:pt x="260" y="29"/>
                </a:cubicBezTo>
                <a:cubicBezTo>
                  <a:pt x="260" y="29"/>
                  <a:pt x="260" y="29"/>
                  <a:pt x="260" y="29"/>
                </a:cubicBezTo>
                <a:cubicBezTo>
                  <a:pt x="261" y="29"/>
                  <a:pt x="262" y="28"/>
                  <a:pt x="262" y="28"/>
                </a:cubicBezTo>
                <a:cubicBezTo>
                  <a:pt x="262" y="35"/>
                  <a:pt x="262" y="35"/>
                  <a:pt x="262" y="35"/>
                </a:cubicBezTo>
                <a:cubicBezTo>
                  <a:pt x="262" y="35"/>
                  <a:pt x="262" y="35"/>
                  <a:pt x="262" y="35"/>
                </a:cubicBezTo>
                <a:cubicBezTo>
                  <a:pt x="262" y="36"/>
                  <a:pt x="261" y="36"/>
                  <a:pt x="260" y="36"/>
                </a:cubicBezTo>
                <a:close/>
                <a:moveTo>
                  <a:pt x="256" y="30"/>
                </a:moveTo>
                <a:cubicBezTo>
                  <a:pt x="256" y="37"/>
                  <a:pt x="256" y="37"/>
                  <a:pt x="256" y="37"/>
                </a:cubicBezTo>
                <a:cubicBezTo>
                  <a:pt x="256" y="37"/>
                  <a:pt x="255" y="37"/>
                  <a:pt x="254" y="37"/>
                </a:cubicBezTo>
                <a:cubicBezTo>
                  <a:pt x="254" y="30"/>
                  <a:pt x="254" y="30"/>
                  <a:pt x="254" y="30"/>
                </a:cubicBezTo>
                <a:cubicBezTo>
                  <a:pt x="255" y="30"/>
                  <a:pt x="256" y="30"/>
                  <a:pt x="256" y="30"/>
                </a:cubicBezTo>
                <a:close/>
                <a:moveTo>
                  <a:pt x="237" y="65"/>
                </a:moveTo>
                <a:cubicBezTo>
                  <a:pt x="237" y="57"/>
                  <a:pt x="237" y="57"/>
                  <a:pt x="237" y="57"/>
                </a:cubicBezTo>
                <a:cubicBezTo>
                  <a:pt x="238" y="57"/>
                  <a:pt x="239" y="57"/>
                  <a:pt x="240" y="58"/>
                </a:cubicBezTo>
                <a:cubicBezTo>
                  <a:pt x="240" y="65"/>
                  <a:pt x="240" y="65"/>
                  <a:pt x="240" y="65"/>
                </a:cubicBezTo>
                <a:cubicBezTo>
                  <a:pt x="239" y="65"/>
                  <a:pt x="238" y="65"/>
                  <a:pt x="237" y="65"/>
                </a:cubicBezTo>
                <a:close/>
                <a:moveTo>
                  <a:pt x="251" y="57"/>
                </a:moveTo>
                <a:cubicBezTo>
                  <a:pt x="251" y="65"/>
                  <a:pt x="251" y="65"/>
                  <a:pt x="251" y="65"/>
                </a:cubicBezTo>
                <a:cubicBezTo>
                  <a:pt x="250" y="65"/>
                  <a:pt x="249" y="65"/>
                  <a:pt x="248" y="65"/>
                </a:cubicBezTo>
                <a:cubicBezTo>
                  <a:pt x="248" y="58"/>
                  <a:pt x="248" y="58"/>
                  <a:pt x="248" y="58"/>
                </a:cubicBezTo>
                <a:cubicBezTo>
                  <a:pt x="249" y="57"/>
                  <a:pt x="250" y="57"/>
                  <a:pt x="251" y="57"/>
                </a:cubicBezTo>
                <a:close/>
                <a:moveTo>
                  <a:pt x="228" y="63"/>
                </a:moveTo>
                <a:cubicBezTo>
                  <a:pt x="228" y="56"/>
                  <a:pt x="228" y="56"/>
                  <a:pt x="228" y="56"/>
                </a:cubicBezTo>
                <a:cubicBezTo>
                  <a:pt x="229" y="56"/>
                  <a:pt x="230" y="56"/>
                  <a:pt x="231" y="56"/>
                </a:cubicBezTo>
                <a:cubicBezTo>
                  <a:pt x="231" y="64"/>
                  <a:pt x="231" y="64"/>
                  <a:pt x="231" y="64"/>
                </a:cubicBezTo>
                <a:cubicBezTo>
                  <a:pt x="230" y="64"/>
                  <a:pt x="229" y="63"/>
                  <a:pt x="228" y="63"/>
                </a:cubicBezTo>
                <a:close/>
                <a:moveTo>
                  <a:pt x="225" y="55"/>
                </a:moveTo>
                <a:cubicBezTo>
                  <a:pt x="225" y="62"/>
                  <a:pt x="225" y="62"/>
                  <a:pt x="225" y="62"/>
                </a:cubicBezTo>
                <a:cubicBezTo>
                  <a:pt x="224" y="62"/>
                  <a:pt x="224" y="62"/>
                  <a:pt x="224" y="62"/>
                </a:cubicBezTo>
                <a:cubicBezTo>
                  <a:pt x="224" y="62"/>
                  <a:pt x="224" y="62"/>
                  <a:pt x="224" y="62"/>
                </a:cubicBezTo>
                <a:cubicBezTo>
                  <a:pt x="224" y="55"/>
                  <a:pt x="224" y="55"/>
                  <a:pt x="224" y="55"/>
                </a:cubicBezTo>
                <a:cubicBezTo>
                  <a:pt x="224" y="55"/>
                  <a:pt x="225" y="55"/>
                  <a:pt x="225" y="55"/>
                </a:cubicBezTo>
                <a:close/>
                <a:moveTo>
                  <a:pt x="262" y="63"/>
                </a:moveTo>
                <a:cubicBezTo>
                  <a:pt x="262" y="55"/>
                  <a:pt x="262" y="55"/>
                  <a:pt x="262" y="55"/>
                </a:cubicBezTo>
                <a:cubicBezTo>
                  <a:pt x="263" y="55"/>
                  <a:pt x="263" y="55"/>
                  <a:pt x="263" y="55"/>
                </a:cubicBezTo>
                <a:cubicBezTo>
                  <a:pt x="263" y="55"/>
                  <a:pt x="264" y="55"/>
                  <a:pt x="265" y="55"/>
                </a:cubicBezTo>
                <a:cubicBezTo>
                  <a:pt x="265" y="62"/>
                  <a:pt x="265" y="62"/>
                  <a:pt x="265" y="62"/>
                </a:cubicBezTo>
                <a:cubicBezTo>
                  <a:pt x="265" y="62"/>
                  <a:pt x="265" y="62"/>
                  <a:pt x="265" y="62"/>
                </a:cubicBezTo>
                <a:cubicBezTo>
                  <a:pt x="265" y="62"/>
                  <a:pt x="264" y="62"/>
                  <a:pt x="262" y="63"/>
                </a:cubicBezTo>
                <a:close/>
                <a:moveTo>
                  <a:pt x="259" y="56"/>
                </a:moveTo>
                <a:cubicBezTo>
                  <a:pt x="259" y="63"/>
                  <a:pt x="259" y="63"/>
                  <a:pt x="259" y="63"/>
                </a:cubicBezTo>
                <a:cubicBezTo>
                  <a:pt x="258" y="64"/>
                  <a:pt x="258" y="64"/>
                  <a:pt x="257" y="64"/>
                </a:cubicBezTo>
                <a:cubicBezTo>
                  <a:pt x="257" y="57"/>
                  <a:pt x="257" y="57"/>
                  <a:pt x="257" y="57"/>
                </a:cubicBezTo>
                <a:cubicBezTo>
                  <a:pt x="258" y="57"/>
                  <a:pt x="258" y="56"/>
                  <a:pt x="259" y="56"/>
                </a:cubicBezTo>
                <a:close/>
                <a:moveTo>
                  <a:pt x="230" y="91"/>
                </a:moveTo>
                <a:cubicBezTo>
                  <a:pt x="230" y="84"/>
                  <a:pt x="230" y="84"/>
                  <a:pt x="230" y="84"/>
                </a:cubicBezTo>
                <a:cubicBezTo>
                  <a:pt x="231" y="84"/>
                  <a:pt x="232" y="84"/>
                  <a:pt x="233" y="84"/>
                </a:cubicBezTo>
                <a:cubicBezTo>
                  <a:pt x="233" y="91"/>
                  <a:pt x="233" y="91"/>
                  <a:pt x="233" y="91"/>
                </a:cubicBezTo>
                <a:cubicBezTo>
                  <a:pt x="232" y="91"/>
                  <a:pt x="231" y="91"/>
                  <a:pt x="230" y="91"/>
                </a:cubicBezTo>
                <a:close/>
                <a:moveTo>
                  <a:pt x="243" y="84"/>
                </a:moveTo>
                <a:cubicBezTo>
                  <a:pt x="243" y="91"/>
                  <a:pt x="243" y="91"/>
                  <a:pt x="243" y="91"/>
                </a:cubicBezTo>
                <a:cubicBezTo>
                  <a:pt x="242" y="91"/>
                  <a:pt x="242" y="91"/>
                  <a:pt x="241" y="91"/>
                </a:cubicBezTo>
                <a:cubicBezTo>
                  <a:pt x="241" y="84"/>
                  <a:pt x="241" y="84"/>
                  <a:pt x="241" y="84"/>
                </a:cubicBezTo>
                <a:cubicBezTo>
                  <a:pt x="242" y="84"/>
                  <a:pt x="242" y="84"/>
                  <a:pt x="243" y="84"/>
                </a:cubicBezTo>
                <a:close/>
                <a:moveTo>
                  <a:pt x="221" y="90"/>
                </a:moveTo>
                <a:cubicBezTo>
                  <a:pt x="221" y="83"/>
                  <a:pt x="221" y="83"/>
                  <a:pt x="221" y="83"/>
                </a:cubicBezTo>
                <a:cubicBezTo>
                  <a:pt x="222" y="83"/>
                  <a:pt x="222" y="83"/>
                  <a:pt x="223" y="83"/>
                </a:cubicBezTo>
                <a:cubicBezTo>
                  <a:pt x="223" y="90"/>
                  <a:pt x="223" y="90"/>
                  <a:pt x="223" y="90"/>
                </a:cubicBezTo>
                <a:cubicBezTo>
                  <a:pt x="222" y="90"/>
                  <a:pt x="222" y="90"/>
                  <a:pt x="221" y="90"/>
                </a:cubicBezTo>
                <a:close/>
                <a:moveTo>
                  <a:pt x="218" y="82"/>
                </a:moveTo>
                <a:cubicBezTo>
                  <a:pt x="218" y="89"/>
                  <a:pt x="218" y="89"/>
                  <a:pt x="218" y="89"/>
                </a:cubicBezTo>
                <a:cubicBezTo>
                  <a:pt x="217" y="89"/>
                  <a:pt x="216" y="89"/>
                  <a:pt x="216" y="89"/>
                </a:cubicBezTo>
                <a:cubicBezTo>
                  <a:pt x="216" y="88"/>
                  <a:pt x="216" y="88"/>
                  <a:pt x="216" y="88"/>
                </a:cubicBezTo>
                <a:cubicBezTo>
                  <a:pt x="216" y="81"/>
                  <a:pt x="216" y="81"/>
                  <a:pt x="216" y="81"/>
                </a:cubicBezTo>
                <a:cubicBezTo>
                  <a:pt x="217" y="81"/>
                  <a:pt x="217" y="81"/>
                  <a:pt x="218" y="82"/>
                </a:cubicBezTo>
                <a:close/>
                <a:moveTo>
                  <a:pt x="255" y="89"/>
                </a:moveTo>
                <a:cubicBezTo>
                  <a:pt x="255" y="82"/>
                  <a:pt x="255" y="82"/>
                  <a:pt x="255" y="82"/>
                </a:cubicBezTo>
                <a:cubicBezTo>
                  <a:pt x="255" y="82"/>
                  <a:pt x="255" y="82"/>
                  <a:pt x="255" y="82"/>
                </a:cubicBezTo>
                <a:cubicBezTo>
                  <a:pt x="256" y="82"/>
                  <a:pt x="257" y="82"/>
                  <a:pt x="257" y="81"/>
                </a:cubicBezTo>
                <a:cubicBezTo>
                  <a:pt x="257" y="88"/>
                  <a:pt x="257" y="88"/>
                  <a:pt x="257" y="88"/>
                </a:cubicBezTo>
                <a:cubicBezTo>
                  <a:pt x="257" y="89"/>
                  <a:pt x="257" y="89"/>
                  <a:pt x="257" y="89"/>
                </a:cubicBezTo>
                <a:cubicBezTo>
                  <a:pt x="257" y="89"/>
                  <a:pt x="256" y="89"/>
                  <a:pt x="255" y="89"/>
                </a:cubicBezTo>
                <a:close/>
                <a:moveTo>
                  <a:pt x="252" y="83"/>
                </a:moveTo>
                <a:cubicBezTo>
                  <a:pt x="252" y="90"/>
                  <a:pt x="252" y="90"/>
                  <a:pt x="252" y="90"/>
                </a:cubicBezTo>
                <a:cubicBezTo>
                  <a:pt x="251" y="90"/>
                  <a:pt x="250" y="90"/>
                  <a:pt x="249" y="90"/>
                </a:cubicBezTo>
                <a:cubicBezTo>
                  <a:pt x="249" y="83"/>
                  <a:pt x="249" y="83"/>
                  <a:pt x="249" y="83"/>
                </a:cubicBezTo>
                <a:cubicBezTo>
                  <a:pt x="250" y="83"/>
                  <a:pt x="251" y="83"/>
                  <a:pt x="252" y="83"/>
                </a:cubicBezTo>
                <a:close/>
                <a:moveTo>
                  <a:pt x="237" y="117"/>
                </a:moveTo>
                <a:cubicBezTo>
                  <a:pt x="237" y="110"/>
                  <a:pt x="237" y="110"/>
                  <a:pt x="237" y="110"/>
                </a:cubicBezTo>
                <a:cubicBezTo>
                  <a:pt x="238" y="110"/>
                  <a:pt x="239" y="110"/>
                  <a:pt x="240" y="110"/>
                </a:cubicBezTo>
                <a:cubicBezTo>
                  <a:pt x="240" y="117"/>
                  <a:pt x="240" y="117"/>
                  <a:pt x="240" y="117"/>
                </a:cubicBezTo>
                <a:cubicBezTo>
                  <a:pt x="239" y="117"/>
                  <a:pt x="238" y="117"/>
                  <a:pt x="237" y="117"/>
                </a:cubicBezTo>
                <a:close/>
                <a:moveTo>
                  <a:pt x="250" y="110"/>
                </a:moveTo>
                <a:cubicBezTo>
                  <a:pt x="250" y="117"/>
                  <a:pt x="250" y="117"/>
                  <a:pt x="250" y="117"/>
                </a:cubicBezTo>
                <a:cubicBezTo>
                  <a:pt x="250" y="117"/>
                  <a:pt x="249" y="117"/>
                  <a:pt x="248" y="117"/>
                </a:cubicBezTo>
                <a:cubicBezTo>
                  <a:pt x="248" y="110"/>
                  <a:pt x="248" y="110"/>
                  <a:pt x="248" y="110"/>
                </a:cubicBezTo>
                <a:cubicBezTo>
                  <a:pt x="249" y="110"/>
                  <a:pt x="250" y="110"/>
                  <a:pt x="250" y="110"/>
                </a:cubicBezTo>
                <a:close/>
                <a:moveTo>
                  <a:pt x="228" y="116"/>
                </a:moveTo>
                <a:cubicBezTo>
                  <a:pt x="228" y="108"/>
                  <a:pt x="228" y="108"/>
                  <a:pt x="228" y="108"/>
                </a:cubicBezTo>
                <a:cubicBezTo>
                  <a:pt x="229" y="109"/>
                  <a:pt x="230" y="109"/>
                  <a:pt x="230" y="109"/>
                </a:cubicBezTo>
                <a:cubicBezTo>
                  <a:pt x="230" y="116"/>
                  <a:pt x="230" y="116"/>
                  <a:pt x="230" y="116"/>
                </a:cubicBezTo>
                <a:cubicBezTo>
                  <a:pt x="230" y="116"/>
                  <a:pt x="229" y="116"/>
                  <a:pt x="228" y="116"/>
                </a:cubicBezTo>
                <a:close/>
                <a:moveTo>
                  <a:pt x="225" y="108"/>
                </a:moveTo>
                <a:cubicBezTo>
                  <a:pt x="225" y="115"/>
                  <a:pt x="225" y="115"/>
                  <a:pt x="225" y="115"/>
                </a:cubicBezTo>
                <a:cubicBezTo>
                  <a:pt x="224" y="115"/>
                  <a:pt x="224" y="114"/>
                  <a:pt x="224" y="114"/>
                </a:cubicBezTo>
                <a:cubicBezTo>
                  <a:pt x="223" y="114"/>
                  <a:pt x="223" y="114"/>
                  <a:pt x="223" y="114"/>
                </a:cubicBezTo>
                <a:cubicBezTo>
                  <a:pt x="223" y="107"/>
                  <a:pt x="223" y="107"/>
                  <a:pt x="223" y="107"/>
                </a:cubicBezTo>
                <a:cubicBezTo>
                  <a:pt x="224" y="107"/>
                  <a:pt x="224" y="107"/>
                  <a:pt x="225" y="108"/>
                </a:cubicBezTo>
                <a:close/>
                <a:moveTo>
                  <a:pt x="262" y="115"/>
                </a:moveTo>
                <a:cubicBezTo>
                  <a:pt x="262" y="108"/>
                  <a:pt x="262" y="108"/>
                  <a:pt x="262" y="108"/>
                </a:cubicBezTo>
                <a:cubicBezTo>
                  <a:pt x="262" y="108"/>
                  <a:pt x="262" y="108"/>
                  <a:pt x="262" y="108"/>
                </a:cubicBezTo>
                <a:cubicBezTo>
                  <a:pt x="263" y="108"/>
                  <a:pt x="264" y="107"/>
                  <a:pt x="265" y="107"/>
                </a:cubicBezTo>
                <a:cubicBezTo>
                  <a:pt x="265" y="114"/>
                  <a:pt x="265" y="114"/>
                  <a:pt x="265" y="114"/>
                </a:cubicBezTo>
                <a:cubicBezTo>
                  <a:pt x="264" y="114"/>
                  <a:pt x="264" y="114"/>
                  <a:pt x="264" y="114"/>
                </a:cubicBezTo>
                <a:cubicBezTo>
                  <a:pt x="264" y="115"/>
                  <a:pt x="264" y="115"/>
                  <a:pt x="262" y="115"/>
                </a:cubicBezTo>
                <a:close/>
                <a:moveTo>
                  <a:pt x="259" y="109"/>
                </a:moveTo>
                <a:cubicBezTo>
                  <a:pt x="259" y="116"/>
                  <a:pt x="259" y="116"/>
                  <a:pt x="259" y="116"/>
                </a:cubicBezTo>
                <a:cubicBezTo>
                  <a:pt x="258" y="116"/>
                  <a:pt x="257" y="116"/>
                  <a:pt x="256" y="116"/>
                </a:cubicBezTo>
                <a:cubicBezTo>
                  <a:pt x="256" y="109"/>
                  <a:pt x="256" y="109"/>
                  <a:pt x="256" y="109"/>
                </a:cubicBezTo>
                <a:cubicBezTo>
                  <a:pt x="257" y="109"/>
                  <a:pt x="258" y="109"/>
                  <a:pt x="259" y="109"/>
                </a:cubicBezTo>
                <a:close/>
                <a:moveTo>
                  <a:pt x="225" y="99"/>
                </a:moveTo>
                <a:cubicBezTo>
                  <a:pt x="229" y="99"/>
                  <a:pt x="233" y="100"/>
                  <a:pt x="237" y="100"/>
                </a:cubicBezTo>
                <a:cubicBezTo>
                  <a:pt x="244" y="100"/>
                  <a:pt x="250" y="99"/>
                  <a:pt x="255" y="97"/>
                </a:cubicBezTo>
                <a:cubicBezTo>
                  <a:pt x="256" y="97"/>
                  <a:pt x="256" y="97"/>
                  <a:pt x="256" y="97"/>
                </a:cubicBezTo>
                <a:cubicBezTo>
                  <a:pt x="258" y="97"/>
                  <a:pt x="259" y="98"/>
                  <a:pt x="260" y="98"/>
                </a:cubicBezTo>
                <a:cubicBezTo>
                  <a:pt x="263" y="99"/>
                  <a:pt x="264" y="99"/>
                  <a:pt x="264" y="99"/>
                </a:cubicBezTo>
                <a:cubicBezTo>
                  <a:pt x="264" y="99"/>
                  <a:pt x="263" y="99"/>
                  <a:pt x="260" y="100"/>
                </a:cubicBezTo>
                <a:cubicBezTo>
                  <a:pt x="256" y="101"/>
                  <a:pt x="250" y="102"/>
                  <a:pt x="244" y="102"/>
                </a:cubicBezTo>
                <a:cubicBezTo>
                  <a:pt x="238" y="102"/>
                  <a:pt x="232" y="101"/>
                  <a:pt x="228" y="100"/>
                </a:cubicBezTo>
                <a:cubicBezTo>
                  <a:pt x="225" y="99"/>
                  <a:pt x="224" y="99"/>
                  <a:pt x="224" y="99"/>
                </a:cubicBezTo>
                <a:cubicBezTo>
                  <a:pt x="224" y="99"/>
                  <a:pt x="224" y="99"/>
                  <a:pt x="225" y="99"/>
                </a:cubicBezTo>
                <a:close/>
                <a:moveTo>
                  <a:pt x="226" y="71"/>
                </a:moveTo>
                <a:cubicBezTo>
                  <a:pt x="231" y="72"/>
                  <a:pt x="237" y="73"/>
                  <a:pt x="244" y="73"/>
                </a:cubicBezTo>
                <a:cubicBezTo>
                  <a:pt x="248" y="73"/>
                  <a:pt x="251" y="73"/>
                  <a:pt x="254" y="72"/>
                </a:cubicBezTo>
                <a:cubicBezTo>
                  <a:pt x="256" y="73"/>
                  <a:pt x="257" y="73"/>
                  <a:pt x="257" y="73"/>
                </a:cubicBezTo>
                <a:cubicBezTo>
                  <a:pt x="257" y="73"/>
                  <a:pt x="256" y="74"/>
                  <a:pt x="253" y="74"/>
                </a:cubicBezTo>
                <a:cubicBezTo>
                  <a:pt x="249" y="75"/>
                  <a:pt x="243" y="76"/>
                  <a:pt x="237" y="76"/>
                </a:cubicBezTo>
                <a:cubicBezTo>
                  <a:pt x="230" y="76"/>
                  <a:pt x="225" y="75"/>
                  <a:pt x="221" y="74"/>
                </a:cubicBezTo>
                <a:cubicBezTo>
                  <a:pt x="218" y="73"/>
                  <a:pt x="216" y="73"/>
                  <a:pt x="216" y="73"/>
                </a:cubicBezTo>
                <a:cubicBezTo>
                  <a:pt x="216" y="73"/>
                  <a:pt x="218" y="73"/>
                  <a:pt x="221" y="72"/>
                </a:cubicBezTo>
                <a:cubicBezTo>
                  <a:pt x="222" y="72"/>
                  <a:pt x="224" y="71"/>
                  <a:pt x="226" y="71"/>
                </a:cubicBezTo>
                <a:close/>
                <a:moveTo>
                  <a:pt x="229" y="45"/>
                </a:moveTo>
                <a:cubicBezTo>
                  <a:pt x="232" y="46"/>
                  <a:pt x="237" y="46"/>
                  <a:pt x="242" y="46"/>
                </a:cubicBezTo>
                <a:cubicBezTo>
                  <a:pt x="248" y="46"/>
                  <a:pt x="253" y="46"/>
                  <a:pt x="258" y="45"/>
                </a:cubicBezTo>
                <a:cubicBezTo>
                  <a:pt x="259" y="45"/>
                  <a:pt x="260" y="45"/>
                  <a:pt x="260" y="46"/>
                </a:cubicBezTo>
                <a:cubicBezTo>
                  <a:pt x="263" y="46"/>
                  <a:pt x="265" y="47"/>
                  <a:pt x="265" y="47"/>
                </a:cubicBezTo>
                <a:cubicBezTo>
                  <a:pt x="265" y="47"/>
                  <a:pt x="263" y="47"/>
                  <a:pt x="260" y="48"/>
                </a:cubicBezTo>
                <a:cubicBezTo>
                  <a:pt x="256" y="49"/>
                  <a:pt x="251" y="50"/>
                  <a:pt x="244" y="50"/>
                </a:cubicBezTo>
                <a:cubicBezTo>
                  <a:pt x="238" y="50"/>
                  <a:pt x="232" y="49"/>
                  <a:pt x="228" y="48"/>
                </a:cubicBezTo>
                <a:cubicBezTo>
                  <a:pt x="226" y="47"/>
                  <a:pt x="224" y="47"/>
                  <a:pt x="224" y="47"/>
                </a:cubicBezTo>
                <a:cubicBezTo>
                  <a:pt x="224" y="46"/>
                  <a:pt x="226" y="46"/>
                  <a:pt x="228" y="46"/>
                </a:cubicBezTo>
                <a:cubicBezTo>
                  <a:pt x="229" y="45"/>
                  <a:pt x="229" y="45"/>
                  <a:pt x="229" y="45"/>
                </a:cubicBezTo>
                <a:close/>
                <a:moveTo>
                  <a:pt x="181" y="19"/>
                </a:moveTo>
                <a:cubicBezTo>
                  <a:pt x="177" y="18"/>
                  <a:pt x="171" y="17"/>
                  <a:pt x="165" y="17"/>
                </a:cubicBezTo>
                <a:cubicBezTo>
                  <a:pt x="158" y="17"/>
                  <a:pt x="153" y="18"/>
                  <a:pt x="148" y="19"/>
                </a:cubicBezTo>
                <a:cubicBezTo>
                  <a:pt x="146" y="20"/>
                  <a:pt x="144" y="20"/>
                  <a:pt x="144" y="20"/>
                </a:cubicBezTo>
                <a:cubicBezTo>
                  <a:pt x="144" y="20"/>
                  <a:pt x="146" y="20"/>
                  <a:pt x="148" y="21"/>
                </a:cubicBezTo>
                <a:cubicBezTo>
                  <a:pt x="153" y="22"/>
                  <a:pt x="158" y="23"/>
                  <a:pt x="165" y="23"/>
                </a:cubicBezTo>
                <a:cubicBezTo>
                  <a:pt x="171" y="23"/>
                  <a:pt x="177" y="22"/>
                  <a:pt x="181" y="21"/>
                </a:cubicBezTo>
                <a:cubicBezTo>
                  <a:pt x="183" y="20"/>
                  <a:pt x="185" y="20"/>
                  <a:pt x="185" y="20"/>
                </a:cubicBezTo>
                <a:cubicBezTo>
                  <a:pt x="185" y="20"/>
                  <a:pt x="183" y="20"/>
                  <a:pt x="181" y="19"/>
                </a:cubicBezTo>
                <a:close/>
                <a:moveTo>
                  <a:pt x="172" y="38"/>
                </a:moveTo>
                <a:cubicBezTo>
                  <a:pt x="172" y="31"/>
                  <a:pt x="172" y="31"/>
                  <a:pt x="172" y="31"/>
                </a:cubicBezTo>
                <a:cubicBezTo>
                  <a:pt x="171" y="31"/>
                  <a:pt x="170" y="31"/>
                  <a:pt x="169" y="31"/>
                </a:cubicBezTo>
                <a:cubicBezTo>
                  <a:pt x="169" y="38"/>
                  <a:pt x="169" y="38"/>
                  <a:pt x="169" y="38"/>
                </a:cubicBezTo>
                <a:cubicBezTo>
                  <a:pt x="170" y="38"/>
                  <a:pt x="171" y="38"/>
                  <a:pt x="172" y="38"/>
                </a:cubicBezTo>
                <a:close/>
                <a:moveTo>
                  <a:pt x="158" y="31"/>
                </a:moveTo>
                <a:cubicBezTo>
                  <a:pt x="158" y="38"/>
                  <a:pt x="158" y="38"/>
                  <a:pt x="158" y="38"/>
                </a:cubicBezTo>
                <a:cubicBezTo>
                  <a:pt x="159" y="38"/>
                  <a:pt x="160" y="38"/>
                  <a:pt x="161" y="38"/>
                </a:cubicBezTo>
                <a:cubicBezTo>
                  <a:pt x="161" y="31"/>
                  <a:pt x="161" y="31"/>
                  <a:pt x="161" y="31"/>
                </a:cubicBezTo>
                <a:cubicBezTo>
                  <a:pt x="160" y="31"/>
                  <a:pt x="159" y="31"/>
                  <a:pt x="158" y="31"/>
                </a:cubicBezTo>
                <a:close/>
                <a:moveTo>
                  <a:pt x="181" y="37"/>
                </a:moveTo>
                <a:cubicBezTo>
                  <a:pt x="181" y="29"/>
                  <a:pt x="181" y="29"/>
                  <a:pt x="181" y="29"/>
                </a:cubicBezTo>
                <a:cubicBezTo>
                  <a:pt x="180" y="30"/>
                  <a:pt x="179" y="30"/>
                  <a:pt x="178" y="30"/>
                </a:cubicBezTo>
                <a:cubicBezTo>
                  <a:pt x="178" y="37"/>
                  <a:pt x="178" y="37"/>
                  <a:pt x="178" y="37"/>
                </a:cubicBezTo>
                <a:cubicBezTo>
                  <a:pt x="179" y="37"/>
                  <a:pt x="180" y="37"/>
                  <a:pt x="181" y="37"/>
                </a:cubicBezTo>
                <a:close/>
                <a:moveTo>
                  <a:pt x="184" y="29"/>
                </a:moveTo>
                <a:cubicBezTo>
                  <a:pt x="184" y="36"/>
                  <a:pt x="184" y="36"/>
                  <a:pt x="184" y="36"/>
                </a:cubicBezTo>
                <a:cubicBezTo>
                  <a:pt x="185" y="36"/>
                  <a:pt x="185" y="35"/>
                  <a:pt x="185" y="35"/>
                </a:cubicBezTo>
                <a:cubicBezTo>
                  <a:pt x="185" y="35"/>
                  <a:pt x="185" y="35"/>
                  <a:pt x="185" y="35"/>
                </a:cubicBezTo>
                <a:cubicBezTo>
                  <a:pt x="185" y="28"/>
                  <a:pt x="185" y="28"/>
                  <a:pt x="185" y="28"/>
                </a:cubicBezTo>
                <a:cubicBezTo>
                  <a:pt x="185" y="28"/>
                  <a:pt x="184" y="28"/>
                  <a:pt x="184" y="29"/>
                </a:cubicBezTo>
                <a:close/>
                <a:moveTo>
                  <a:pt x="146" y="36"/>
                </a:moveTo>
                <a:cubicBezTo>
                  <a:pt x="146" y="29"/>
                  <a:pt x="146" y="29"/>
                  <a:pt x="146" y="29"/>
                </a:cubicBezTo>
                <a:cubicBezTo>
                  <a:pt x="146" y="29"/>
                  <a:pt x="146" y="29"/>
                  <a:pt x="146" y="29"/>
                </a:cubicBezTo>
                <a:cubicBezTo>
                  <a:pt x="146" y="29"/>
                  <a:pt x="145" y="28"/>
                  <a:pt x="144" y="28"/>
                </a:cubicBezTo>
                <a:cubicBezTo>
                  <a:pt x="144" y="35"/>
                  <a:pt x="144" y="35"/>
                  <a:pt x="144" y="35"/>
                </a:cubicBezTo>
                <a:cubicBezTo>
                  <a:pt x="144" y="35"/>
                  <a:pt x="144" y="35"/>
                  <a:pt x="144" y="35"/>
                </a:cubicBezTo>
                <a:cubicBezTo>
                  <a:pt x="144" y="36"/>
                  <a:pt x="145" y="36"/>
                  <a:pt x="146" y="36"/>
                </a:cubicBezTo>
                <a:close/>
                <a:moveTo>
                  <a:pt x="150" y="30"/>
                </a:moveTo>
                <a:cubicBezTo>
                  <a:pt x="150" y="37"/>
                  <a:pt x="150" y="37"/>
                  <a:pt x="150" y="37"/>
                </a:cubicBezTo>
                <a:cubicBezTo>
                  <a:pt x="151" y="37"/>
                  <a:pt x="151" y="37"/>
                  <a:pt x="152" y="37"/>
                </a:cubicBezTo>
                <a:cubicBezTo>
                  <a:pt x="152" y="30"/>
                  <a:pt x="152" y="30"/>
                  <a:pt x="152" y="30"/>
                </a:cubicBezTo>
                <a:cubicBezTo>
                  <a:pt x="151" y="30"/>
                  <a:pt x="151" y="30"/>
                  <a:pt x="150" y="30"/>
                </a:cubicBezTo>
                <a:close/>
                <a:moveTo>
                  <a:pt x="169" y="65"/>
                </a:moveTo>
                <a:cubicBezTo>
                  <a:pt x="169" y="57"/>
                  <a:pt x="169" y="57"/>
                  <a:pt x="169" y="57"/>
                </a:cubicBezTo>
                <a:cubicBezTo>
                  <a:pt x="168" y="57"/>
                  <a:pt x="167" y="57"/>
                  <a:pt x="166" y="58"/>
                </a:cubicBezTo>
                <a:cubicBezTo>
                  <a:pt x="166" y="65"/>
                  <a:pt x="166" y="65"/>
                  <a:pt x="166" y="65"/>
                </a:cubicBezTo>
                <a:cubicBezTo>
                  <a:pt x="167" y="65"/>
                  <a:pt x="168" y="65"/>
                  <a:pt x="169" y="65"/>
                </a:cubicBezTo>
                <a:close/>
                <a:moveTo>
                  <a:pt x="156" y="57"/>
                </a:moveTo>
                <a:cubicBezTo>
                  <a:pt x="156" y="65"/>
                  <a:pt x="156" y="65"/>
                  <a:pt x="156" y="65"/>
                </a:cubicBezTo>
                <a:cubicBezTo>
                  <a:pt x="156" y="65"/>
                  <a:pt x="157" y="65"/>
                  <a:pt x="158" y="65"/>
                </a:cubicBezTo>
                <a:cubicBezTo>
                  <a:pt x="158" y="58"/>
                  <a:pt x="158" y="58"/>
                  <a:pt x="158" y="58"/>
                </a:cubicBezTo>
                <a:cubicBezTo>
                  <a:pt x="157" y="57"/>
                  <a:pt x="156" y="57"/>
                  <a:pt x="156" y="57"/>
                </a:cubicBezTo>
                <a:close/>
                <a:moveTo>
                  <a:pt x="178" y="63"/>
                </a:moveTo>
                <a:cubicBezTo>
                  <a:pt x="178" y="56"/>
                  <a:pt x="178" y="56"/>
                  <a:pt x="178" y="56"/>
                </a:cubicBezTo>
                <a:cubicBezTo>
                  <a:pt x="177" y="56"/>
                  <a:pt x="176" y="56"/>
                  <a:pt x="176" y="56"/>
                </a:cubicBezTo>
                <a:cubicBezTo>
                  <a:pt x="176" y="64"/>
                  <a:pt x="176" y="64"/>
                  <a:pt x="176" y="64"/>
                </a:cubicBezTo>
                <a:cubicBezTo>
                  <a:pt x="176" y="64"/>
                  <a:pt x="177" y="63"/>
                  <a:pt x="178" y="63"/>
                </a:cubicBezTo>
                <a:close/>
                <a:moveTo>
                  <a:pt x="181" y="55"/>
                </a:moveTo>
                <a:cubicBezTo>
                  <a:pt x="181" y="62"/>
                  <a:pt x="181" y="62"/>
                  <a:pt x="181" y="62"/>
                </a:cubicBezTo>
                <a:cubicBezTo>
                  <a:pt x="182" y="62"/>
                  <a:pt x="182" y="62"/>
                  <a:pt x="182" y="62"/>
                </a:cubicBezTo>
                <a:cubicBezTo>
                  <a:pt x="183" y="62"/>
                  <a:pt x="183" y="62"/>
                  <a:pt x="183" y="62"/>
                </a:cubicBezTo>
                <a:cubicBezTo>
                  <a:pt x="183" y="55"/>
                  <a:pt x="183" y="55"/>
                  <a:pt x="183" y="55"/>
                </a:cubicBezTo>
                <a:cubicBezTo>
                  <a:pt x="182" y="55"/>
                  <a:pt x="182" y="55"/>
                  <a:pt x="181" y="55"/>
                </a:cubicBezTo>
                <a:close/>
                <a:moveTo>
                  <a:pt x="144" y="63"/>
                </a:moveTo>
                <a:cubicBezTo>
                  <a:pt x="144" y="55"/>
                  <a:pt x="144" y="55"/>
                  <a:pt x="144" y="55"/>
                </a:cubicBezTo>
                <a:cubicBezTo>
                  <a:pt x="144" y="55"/>
                  <a:pt x="144" y="55"/>
                  <a:pt x="144" y="55"/>
                </a:cubicBezTo>
                <a:cubicBezTo>
                  <a:pt x="143" y="55"/>
                  <a:pt x="142" y="55"/>
                  <a:pt x="141" y="55"/>
                </a:cubicBezTo>
                <a:cubicBezTo>
                  <a:pt x="141" y="62"/>
                  <a:pt x="141" y="62"/>
                  <a:pt x="141" y="62"/>
                </a:cubicBezTo>
                <a:cubicBezTo>
                  <a:pt x="142" y="62"/>
                  <a:pt x="142" y="62"/>
                  <a:pt x="142" y="62"/>
                </a:cubicBezTo>
                <a:cubicBezTo>
                  <a:pt x="142" y="62"/>
                  <a:pt x="142" y="62"/>
                  <a:pt x="144" y="63"/>
                </a:cubicBezTo>
                <a:close/>
                <a:moveTo>
                  <a:pt x="147" y="56"/>
                </a:moveTo>
                <a:cubicBezTo>
                  <a:pt x="147" y="63"/>
                  <a:pt x="147" y="63"/>
                  <a:pt x="147" y="63"/>
                </a:cubicBezTo>
                <a:cubicBezTo>
                  <a:pt x="148" y="64"/>
                  <a:pt x="149" y="64"/>
                  <a:pt x="150" y="64"/>
                </a:cubicBezTo>
                <a:cubicBezTo>
                  <a:pt x="150" y="57"/>
                  <a:pt x="150" y="57"/>
                  <a:pt x="150" y="57"/>
                </a:cubicBezTo>
                <a:cubicBezTo>
                  <a:pt x="149" y="57"/>
                  <a:pt x="148" y="56"/>
                  <a:pt x="147" y="56"/>
                </a:cubicBezTo>
                <a:close/>
                <a:moveTo>
                  <a:pt x="176" y="91"/>
                </a:moveTo>
                <a:cubicBezTo>
                  <a:pt x="176" y="84"/>
                  <a:pt x="176" y="84"/>
                  <a:pt x="176" y="84"/>
                </a:cubicBezTo>
                <a:cubicBezTo>
                  <a:pt x="175" y="84"/>
                  <a:pt x="174" y="84"/>
                  <a:pt x="173" y="84"/>
                </a:cubicBezTo>
                <a:cubicBezTo>
                  <a:pt x="173" y="91"/>
                  <a:pt x="173" y="91"/>
                  <a:pt x="173" y="91"/>
                </a:cubicBezTo>
                <a:cubicBezTo>
                  <a:pt x="174" y="91"/>
                  <a:pt x="175" y="91"/>
                  <a:pt x="176" y="91"/>
                </a:cubicBezTo>
                <a:close/>
                <a:moveTo>
                  <a:pt x="163" y="84"/>
                </a:moveTo>
                <a:cubicBezTo>
                  <a:pt x="163" y="91"/>
                  <a:pt x="163" y="91"/>
                  <a:pt x="163" y="91"/>
                </a:cubicBezTo>
                <a:cubicBezTo>
                  <a:pt x="164" y="91"/>
                  <a:pt x="165" y="91"/>
                  <a:pt x="166" y="91"/>
                </a:cubicBezTo>
                <a:cubicBezTo>
                  <a:pt x="166" y="84"/>
                  <a:pt x="166" y="84"/>
                  <a:pt x="166" y="84"/>
                </a:cubicBezTo>
                <a:cubicBezTo>
                  <a:pt x="165" y="84"/>
                  <a:pt x="164" y="84"/>
                  <a:pt x="163" y="84"/>
                </a:cubicBezTo>
                <a:close/>
                <a:moveTo>
                  <a:pt x="185" y="90"/>
                </a:moveTo>
                <a:cubicBezTo>
                  <a:pt x="185" y="83"/>
                  <a:pt x="185" y="83"/>
                  <a:pt x="185" y="83"/>
                </a:cubicBezTo>
                <a:cubicBezTo>
                  <a:pt x="185" y="83"/>
                  <a:pt x="184" y="83"/>
                  <a:pt x="183" y="83"/>
                </a:cubicBezTo>
                <a:cubicBezTo>
                  <a:pt x="183" y="90"/>
                  <a:pt x="183" y="90"/>
                  <a:pt x="183" y="90"/>
                </a:cubicBezTo>
                <a:cubicBezTo>
                  <a:pt x="184" y="90"/>
                  <a:pt x="185" y="90"/>
                  <a:pt x="185" y="90"/>
                </a:cubicBezTo>
                <a:close/>
                <a:moveTo>
                  <a:pt x="189" y="82"/>
                </a:moveTo>
                <a:cubicBezTo>
                  <a:pt x="189" y="89"/>
                  <a:pt x="189" y="89"/>
                  <a:pt x="189" y="89"/>
                </a:cubicBezTo>
                <a:cubicBezTo>
                  <a:pt x="189" y="89"/>
                  <a:pt x="190" y="89"/>
                  <a:pt x="190" y="89"/>
                </a:cubicBezTo>
                <a:cubicBezTo>
                  <a:pt x="190" y="88"/>
                  <a:pt x="190" y="88"/>
                  <a:pt x="190" y="88"/>
                </a:cubicBezTo>
                <a:cubicBezTo>
                  <a:pt x="190" y="81"/>
                  <a:pt x="190" y="81"/>
                  <a:pt x="190" y="81"/>
                </a:cubicBezTo>
                <a:cubicBezTo>
                  <a:pt x="190" y="81"/>
                  <a:pt x="189" y="81"/>
                  <a:pt x="189" y="82"/>
                </a:cubicBezTo>
                <a:close/>
                <a:moveTo>
                  <a:pt x="151" y="89"/>
                </a:moveTo>
                <a:cubicBezTo>
                  <a:pt x="151" y="82"/>
                  <a:pt x="151" y="82"/>
                  <a:pt x="151" y="82"/>
                </a:cubicBezTo>
                <a:cubicBezTo>
                  <a:pt x="151" y="82"/>
                  <a:pt x="151" y="82"/>
                  <a:pt x="151" y="82"/>
                </a:cubicBezTo>
                <a:cubicBezTo>
                  <a:pt x="150" y="82"/>
                  <a:pt x="150" y="82"/>
                  <a:pt x="149" y="81"/>
                </a:cubicBezTo>
                <a:cubicBezTo>
                  <a:pt x="149" y="88"/>
                  <a:pt x="149" y="88"/>
                  <a:pt x="149" y="88"/>
                </a:cubicBezTo>
                <a:cubicBezTo>
                  <a:pt x="149" y="89"/>
                  <a:pt x="149" y="89"/>
                  <a:pt x="149" y="89"/>
                </a:cubicBezTo>
                <a:cubicBezTo>
                  <a:pt x="149" y="89"/>
                  <a:pt x="150" y="89"/>
                  <a:pt x="151" y="89"/>
                </a:cubicBezTo>
                <a:close/>
                <a:moveTo>
                  <a:pt x="155" y="83"/>
                </a:moveTo>
                <a:cubicBezTo>
                  <a:pt x="155" y="90"/>
                  <a:pt x="155" y="90"/>
                  <a:pt x="155" y="90"/>
                </a:cubicBezTo>
                <a:cubicBezTo>
                  <a:pt x="155" y="90"/>
                  <a:pt x="156" y="90"/>
                  <a:pt x="157" y="90"/>
                </a:cubicBezTo>
                <a:cubicBezTo>
                  <a:pt x="157" y="83"/>
                  <a:pt x="157" y="83"/>
                  <a:pt x="157" y="83"/>
                </a:cubicBezTo>
                <a:cubicBezTo>
                  <a:pt x="156" y="83"/>
                  <a:pt x="155" y="83"/>
                  <a:pt x="155" y="83"/>
                </a:cubicBezTo>
                <a:close/>
                <a:moveTo>
                  <a:pt x="169" y="117"/>
                </a:moveTo>
                <a:cubicBezTo>
                  <a:pt x="169" y="110"/>
                  <a:pt x="169" y="110"/>
                  <a:pt x="169" y="110"/>
                </a:cubicBezTo>
                <a:cubicBezTo>
                  <a:pt x="168" y="110"/>
                  <a:pt x="167" y="110"/>
                  <a:pt x="166" y="110"/>
                </a:cubicBezTo>
                <a:cubicBezTo>
                  <a:pt x="166" y="117"/>
                  <a:pt x="166" y="117"/>
                  <a:pt x="166" y="117"/>
                </a:cubicBezTo>
                <a:cubicBezTo>
                  <a:pt x="167" y="117"/>
                  <a:pt x="168" y="117"/>
                  <a:pt x="169" y="117"/>
                </a:cubicBezTo>
                <a:close/>
                <a:moveTo>
                  <a:pt x="156" y="110"/>
                </a:moveTo>
                <a:cubicBezTo>
                  <a:pt x="156" y="117"/>
                  <a:pt x="156" y="117"/>
                  <a:pt x="156" y="117"/>
                </a:cubicBezTo>
                <a:cubicBezTo>
                  <a:pt x="157" y="117"/>
                  <a:pt x="158" y="117"/>
                  <a:pt x="158" y="117"/>
                </a:cubicBezTo>
                <a:cubicBezTo>
                  <a:pt x="158" y="110"/>
                  <a:pt x="158" y="110"/>
                  <a:pt x="158" y="110"/>
                </a:cubicBezTo>
                <a:cubicBezTo>
                  <a:pt x="158" y="110"/>
                  <a:pt x="157" y="110"/>
                  <a:pt x="156" y="110"/>
                </a:cubicBezTo>
                <a:close/>
                <a:moveTo>
                  <a:pt x="178" y="116"/>
                </a:moveTo>
                <a:cubicBezTo>
                  <a:pt x="178" y="108"/>
                  <a:pt x="178" y="108"/>
                  <a:pt x="178" y="108"/>
                </a:cubicBezTo>
                <a:cubicBezTo>
                  <a:pt x="177" y="109"/>
                  <a:pt x="177" y="109"/>
                  <a:pt x="176" y="109"/>
                </a:cubicBezTo>
                <a:cubicBezTo>
                  <a:pt x="176" y="116"/>
                  <a:pt x="176" y="116"/>
                  <a:pt x="176" y="116"/>
                </a:cubicBezTo>
                <a:cubicBezTo>
                  <a:pt x="177" y="116"/>
                  <a:pt x="177" y="116"/>
                  <a:pt x="178" y="116"/>
                </a:cubicBezTo>
                <a:close/>
                <a:moveTo>
                  <a:pt x="182" y="108"/>
                </a:moveTo>
                <a:cubicBezTo>
                  <a:pt x="182" y="115"/>
                  <a:pt x="182" y="115"/>
                  <a:pt x="182" y="115"/>
                </a:cubicBezTo>
                <a:cubicBezTo>
                  <a:pt x="182" y="115"/>
                  <a:pt x="183" y="114"/>
                  <a:pt x="183" y="114"/>
                </a:cubicBezTo>
                <a:cubicBezTo>
                  <a:pt x="183" y="114"/>
                  <a:pt x="183" y="114"/>
                  <a:pt x="183" y="114"/>
                </a:cubicBezTo>
                <a:cubicBezTo>
                  <a:pt x="183" y="107"/>
                  <a:pt x="183" y="107"/>
                  <a:pt x="183" y="107"/>
                </a:cubicBezTo>
                <a:cubicBezTo>
                  <a:pt x="182" y="107"/>
                  <a:pt x="182" y="107"/>
                  <a:pt x="182" y="108"/>
                </a:cubicBezTo>
                <a:close/>
                <a:moveTo>
                  <a:pt x="144" y="115"/>
                </a:moveTo>
                <a:cubicBezTo>
                  <a:pt x="144" y="108"/>
                  <a:pt x="144" y="108"/>
                  <a:pt x="144" y="108"/>
                </a:cubicBezTo>
                <a:cubicBezTo>
                  <a:pt x="144" y="108"/>
                  <a:pt x="144" y="108"/>
                  <a:pt x="144" y="108"/>
                </a:cubicBezTo>
                <a:cubicBezTo>
                  <a:pt x="143" y="108"/>
                  <a:pt x="142" y="107"/>
                  <a:pt x="142" y="107"/>
                </a:cubicBezTo>
                <a:cubicBezTo>
                  <a:pt x="142" y="114"/>
                  <a:pt x="142" y="114"/>
                  <a:pt x="142" y="114"/>
                </a:cubicBezTo>
                <a:cubicBezTo>
                  <a:pt x="142" y="114"/>
                  <a:pt x="142" y="114"/>
                  <a:pt x="142" y="114"/>
                </a:cubicBezTo>
                <a:cubicBezTo>
                  <a:pt x="142" y="115"/>
                  <a:pt x="143" y="115"/>
                  <a:pt x="144" y="115"/>
                </a:cubicBezTo>
                <a:close/>
                <a:moveTo>
                  <a:pt x="147" y="109"/>
                </a:moveTo>
                <a:cubicBezTo>
                  <a:pt x="147" y="116"/>
                  <a:pt x="147" y="116"/>
                  <a:pt x="147" y="116"/>
                </a:cubicBezTo>
                <a:cubicBezTo>
                  <a:pt x="148" y="116"/>
                  <a:pt x="149" y="116"/>
                  <a:pt x="150" y="116"/>
                </a:cubicBezTo>
                <a:cubicBezTo>
                  <a:pt x="150" y="109"/>
                  <a:pt x="150" y="109"/>
                  <a:pt x="150" y="109"/>
                </a:cubicBezTo>
                <a:cubicBezTo>
                  <a:pt x="149" y="109"/>
                  <a:pt x="148" y="109"/>
                  <a:pt x="147" y="109"/>
                </a:cubicBezTo>
                <a:close/>
                <a:moveTo>
                  <a:pt x="181" y="99"/>
                </a:moveTo>
                <a:cubicBezTo>
                  <a:pt x="178" y="99"/>
                  <a:pt x="174" y="100"/>
                  <a:pt x="169" y="100"/>
                </a:cubicBezTo>
                <a:cubicBezTo>
                  <a:pt x="162" y="100"/>
                  <a:pt x="156" y="99"/>
                  <a:pt x="151" y="97"/>
                </a:cubicBezTo>
                <a:cubicBezTo>
                  <a:pt x="151" y="97"/>
                  <a:pt x="150" y="97"/>
                  <a:pt x="150" y="97"/>
                </a:cubicBezTo>
                <a:cubicBezTo>
                  <a:pt x="149" y="97"/>
                  <a:pt x="147" y="98"/>
                  <a:pt x="146" y="98"/>
                </a:cubicBezTo>
                <a:cubicBezTo>
                  <a:pt x="143" y="99"/>
                  <a:pt x="142" y="99"/>
                  <a:pt x="142" y="99"/>
                </a:cubicBezTo>
                <a:cubicBezTo>
                  <a:pt x="142" y="99"/>
                  <a:pt x="143" y="99"/>
                  <a:pt x="146" y="100"/>
                </a:cubicBezTo>
                <a:cubicBezTo>
                  <a:pt x="150" y="101"/>
                  <a:pt x="156" y="102"/>
                  <a:pt x="162" y="102"/>
                </a:cubicBezTo>
                <a:cubicBezTo>
                  <a:pt x="169" y="102"/>
                  <a:pt x="174" y="101"/>
                  <a:pt x="178" y="100"/>
                </a:cubicBezTo>
                <a:cubicBezTo>
                  <a:pt x="181" y="99"/>
                  <a:pt x="183" y="99"/>
                  <a:pt x="183" y="99"/>
                </a:cubicBezTo>
                <a:cubicBezTo>
                  <a:pt x="183" y="99"/>
                  <a:pt x="182" y="99"/>
                  <a:pt x="181" y="99"/>
                </a:cubicBezTo>
                <a:close/>
                <a:moveTo>
                  <a:pt x="180" y="71"/>
                </a:moveTo>
                <a:cubicBezTo>
                  <a:pt x="175" y="72"/>
                  <a:pt x="169" y="73"/>
                  <a:pt x="162" y="73"/>
                </a:cubicBezTo>
                <a:cubicBezTo>
                  <a:pt x="159" y="73"/>
                  <a:pt x="155" y="73"/>
                  <a:pt x="152" y="72"/>
                </a:cubicBezTo>
                <a:cubicBezTo>
                  <a:pt x="150" y="73"/>
                  <a:pt x="149" y="73"/>
                  <a:pt x="149" y="73"/>
                </a:cubicBezTo>
                <a:cubicBezTo>
                  <a:pt x="149" y="73"/>
                  <a:pt x="151" y="74"/>
                  <a:pt x="153" y="74"/>
                </a:cubicBezTo>
                <a:cubicBezTo>
                  <a:pt x="157" y="75"/>
                  <a:pt x="163" y="76"/>
                  <a:pt x="169" y="76"/>
                </a:cubicBezTo>
                <a:cubicBezTo>
                  <a:pt x="176" y="76"/>
                  <a:pt x="182" y="75"/>
                  <a:pt x="186" y="74"/>
                </a:cubicBezTo>
                <a:cubicBezTo>
                  <a:pt x="188" y="73"/>
                  <a:pt x="190" y="73"/>
                  <a:pt x="190" y="73"/>
                </a:cubicBezTo>
                <a:cubicBezTo>
                  <a:pt x="190" y="73"/>
                  <a:pt x="188" y="73"/>
                  <a:pt x="186" y="72"/>
                </a:cubicBezTo>
                <a:cubicBezTo>
                  <a:pt x="184" y="72"/>
                  <a:pt x="182" y="71"/>
                  <a:pt x="180" y="71"/>
                </a:cubicBezTo>
                <a:close/>
                <a:moveTo>
                  <a:pt x="178" y="45"/>
                </a:moveTo>
                <a:cubicBezTo>
                  <a:pt x="174" y="46"/>
                  <a:pt x="169" y="46"/>
                  <a:pt x="165" y="46"/>
                </a:cubicBezTo>
                <a:cubicBezTo>
                  <a:pt x="159" y="46"/>
                  <a:pt x="153" y="46"/>
                  <a:pt x="149" y="45"/>
                </a:cubicBezTo>
                <a:cubicBezTo>
                  <a:pt x="148" y="45"/>
                  <a:pt x="147" y="45"/>
                  <a:pt x="146" y="46"/>
                </a:cubicBezTo>
                <a:cubicBezTo>
                  <a:pt x="143" y="46"/>
                  <a:pt x="142" y="47"/>
                  <a:pt x="142" y="47"/>
                </a:cubicBezTo>
                <a:cubicBezTo>
                  <a:pt x="142" y="47"/>
                  <a:pt x="143" y="47"/>
                  <a:pt x="146" y="48"/>
                </a:cubicBezTo>
                <a:cubicBezTo>
                  <a:pt x="150" y="49"/>
                  <a:pt x="156" y="50"/>
                  <a:pt x="162" y="50"/>
                </a:cubicBezTo>
                <a:cubicBezTo>
                  <a:pt x="168" y="50"/>
                  <a:pt x="174" y="49"/>
                  <a:pt x="178" y="48"/>
                </a:cubicBezTo>
                <a:cubicBezTo>
                  <a:pt x="181" y="47"/>
                  <a:pt x="182" y="47"/>
                  <a:pt x="182" y="47"/>
                </a:cubicBezTo>
                <a:cubicBezTo>
                  <a:pt x="182" y="46"/>
                  <a:pt x="181" y="46"/>
                  <a:pt x="178" y="46"/>
                </a:cubicBezTo>
                <a:cubicBezTo>
                  <a:pt x="178" y="45"/>
                  <a:pt x="178" y="45"/>
                  <a:pt x="178" y="45"/>
                </a:cubicBezTo>
                <a:close/>
                <a:moveTo>
                  <a:pt x="165" y="9"/>
                </a:moveTo>
                <a:cubicBezTo>
                  <a:pt x="172" y="9"/>
                  <a:pt x="178" y="10"/>
                  <a:pt x="183" y="11"/>
                </a:cubicBezTo>
                <a:cubicBezTo>
                  <a:pt x="189" y="13"/>
                  <a:pt x="193" y="16"/>
                  <a:pt x="193" y="20"/>
                </a:cubicBezTo>
                <a:cubicBezTo>
                  <a:pt x="193" y="35"/>
                  <a:pt x="193" y="35"/>
                  <a:pt x="193" y="35"/>
                </a:cubicBezTo>
                <a:cubicBezTo>
                  <a:pt x="193" y="36"/>
                  <a:pt x="193" y="36"/>
                  <a:pt x="193" y="36"/>
                </a:cubicBezTo>
                <a:cubicBezTo>
                  <a:pt x="193" y="36"/>
                  <a:pt x="193" y="36"/>
                  <a:pt x="193" y="36"/>
                </a:cubicBezTo>
                <a:cubicBezTo>
                  <a:pt x="193" y="38"/>
                  <a:pt x="191" y="40"/>
                  <a:pt x="188" y="42"/>
                </a:cubicBezTo>
                <a:cubicBezTo>
                  <a:pt x="190" y="43"/>
                  <a:pt x="190" y="45"/>
                  <a:pt x="190" y="47"/>
                </a:cubicBezTo>
                <a:cubicBezTo>
                  <a:pt x="190" y="62"/>
                  <a:pt x="190" y="62"/>
                  <a:pt x="190" y="62"/>
                </a:cubicBezTo>
                <a:cubicBezTo>
                  <a:pt x="190" y="62"/>
                  <a:pt x="190" y="62"/>
                  <a:pt x="190" y="62"/>
                </a:cubicBezTo>
                <a:cubicBezTo>
                  <a:pt x="190" y="62"/>
                  <a:pt x="190" y="62"/>
                  <a:pt x="190" y="62"/>
                </a:cubicBezTo>
                <a:cubicBezTo>
                  <a:pt x="190" y="63"/>
                  <a:pt x="190" y="64"/>
                  <a:pt x="190" y="65"/>
                </a:cubicBezTo>
                <a:cubicBezTo>
                  <a:pt x="195" y="67"/>
                  <a:pt x="198" y="70"/>
                  <a:pt x="198" y="73"/>
                </a:cubicBezTo>
                <a:cubicBezTo>
                  <a:pt x="198" y="88"/>
                  <a:pt x="198" y="88"/>
                  <a:pt x="198" y="88"/>
                </a:cubicBezTo>
                <a:cubicBezTo>
                  <a:pt x="198" y="89"/>
                  <a:pt x="198" y="89"/>
                  <a:pt x="198" y="89"/>
                </a:cubicBezTo>
                <a:cubicBezTo>
                  <a:pt x="198" y="89"/>
                  <a:pt x="198" y="89"/>
                  <a:pt x="198" y="89"/>
                </a:cubicBezTo>
                <a:cubicBezTo>
                  <a:pt x="198" y="92"/>
                  <a:pt x="195" y="95"/>
                  <a:pt x="190" y="97"/>
                </a:cubicBezTo>
                <a:cubicBezTo>
                  <a:pt x="191" y="97"/>
                  <a:pt x="191" y="98"/>
                  <a:pt x="191" y="99"/>
                </a:cubicBezTo>
                <a:cubicBezTo>
                  <a:pt x="191" y="114"/>
                  <a:pt x="191" y="114"/>
                  <a:pt x="191" y="114"/>
                </a:cubicBezTo>
                <a:cubicBezTo>
                  <a:pt x="191" y="115"/>
                  <a:pt x="191" y="115"/>
                  <a:pt x="191" y="115"/>
                </a:cubicBezTo>
                <a:cubicBezTo>
                  <a:pt x="191" y="115"/>
                  <a:pt x="191" y="115"/>
                  <a:pt x="191" y="115"/>
                </a:cubicBezTo>
                <a:cubicBezTo>
                  <a:pt x="191" y="118"/>
                  <a:pt x="187" y="121"/>
                  <a:pt x="181" y="123"/>
                </a:cubicBezTo>
                <a:cubicBezTo>
                  <a:pt x="176" y="125"/>
                  <a:pt x="169" y="125"/>
                  <a:pt x="162" y="125"/>
                </a:cubicBezTo>
                <a:cubicBezTo>
                  <a:pt x="155" y="125"/>
                  <a:pt x="149" y="125"/>
                  <a:pt x="144" y="123"/>
                </a:cubicBezTo>
                <a:cubicBezTo>
                  <a:pt x="138" y="122"/>
                  <a:pt x="134" y="119"/>
                  <a:pt x="134" y="115"/>
                </a:cubicBezTo>
                <a:cubicBezTo>
                  <a:pt x="134" y="115"/>
                  <a:pt x="134" y="115"/>
                  <a:pt x="134" y="115"/>
                </a:cubicBezTo>
                <a:cubicBezTo>
                  <a:pt x="134" y="115"/>
                  <a:pt x="134" y="115"/>
                  <a:pt x="134" y="115"/>
                </a:cubicBezTo>
                <a:cubicBezTo>
                  <a:pt x="134" y="115"/>
                  <a:pt x="134" y="115"/>
                  <a:pt x="134" y="114"/>
                </a:cubicBezTo>
                <a:cubicBezTo>
                  <a:pt x="134" y="114"/>
                  <a:pt x="134" y="114"/>
                  <a:pt x="134" y="114"/>
                </a:cubicBezTo>
                <a:cubicBezTo>
                  <a:pt x="134" y="99"/>
                  <a:pt x="134" y="99"/>
                  <a:pt x="134" y="99"/>
                </a:cubicBezTo>
                <a:cubicBezTo>
                  <a:pt x="134" y="99"/>
                  <a:pt x="134" y="99"/>
                  <a:pt x="134" y="99"/>
                </a:cubicBezTo>
                <a:cubicBezTo>
                  <a:pt x="134" y="96"/>
                  <a:pt x="137" y="93"/>
                  <a:pt x="142" y="91"/>
                </a:cubicBezTo>
                <a:cubicBezTo>
                  <a:pt x="141" y="90"/>
                  <a:pt x="141" y="90"/>
                  <a:pt x="141" y="89"/>
                </a:cubicBezTo>
                <a:cubicBezTo>
                  <a:pt x="141" y="89"/>
                  <a:pt x="141" y="89"/>
                  <a:pt x="141" y="89"/>
                </a:cubicBezTo>
                <a:cubicBezTo>
                  <a:pt x="141" y="89"/>
                  <a:pt x="141" y="89"/>
                  <a:pt x="141" y="89"/>
                </a:cubicBezTo>
                <a:cubicBezTo>
                  <a:pt x="141" y="89"/>
                  <a:pt x="141" y="89"/>
                  <a:pt x="141" y="89"/>
                </a:cubicBezTo>
                <a:cubicBezTo>
                  <a:pt x="141" y="88"/>
                  <a:pt x="141" y="88"/>
                  <a:pt x="141" y="88"/>
                </a:cubicBezTo>
                <a:cubicBezTo>
                  <a:pt x="141" y="74"/>
                  <a:pt x="141" y="74"/>
                  <a:pt x="141" y="74"/>
                </a:cubicBezTo>
                <a:cubicBezTo>
                  <a:pt x="141" y="73"/>
                  <a:pt x="141" y="73"/>
                  <a:pt x="141" y="73"/>
                </a:cubicBezTo>
                <a:cubicBezTo>
                  <a:pt x="141" y="72"/>
                  <a:pt x="141" y="71"/>
                  <a:pt x="142" y="70"/>
                </a:cubicBezTo>
                <a:cubicBezTo>
                  <a:pt x="137" y="69"/>
                  <a:pt x="134" y="66"/>
                  <a:pt x="134" y="63"/>
                </a:cubicBezTo>
                <a:cubicBezTo>
                  <a:pt x="134" y="63"/>
                  <a:pt x="134" y="63"/>
                  <a:pt x="134" y="63"/>
                </a:cubicBezTo>
                <a:cubicBezTo>
                  <a:pt x="134" y="62"/>
                  <a:pt x="134" y="62"/>
                  <a:pt x="134" y="62"/>
                </a:cubicBezTo>
                <a:cubicBezTo>
                  <a:pt x="134" y="62"/>
                  <a:pt x="134" y="62"/>
                  <a:pt x="134" y="62"/>
                </a:cubicBezTo>
                <a:cubicBezTo>
                  <a:pt x="134" y="62"/>
                  <a:pt x="134" y="62"/>
                  <a:pt x="134" y="62"/>
                </a:cubicBezTo>
                <a:cubicBezTo>
                  <a:pt x="134" y="47"/>
                  <a:pt x="134" y="47"/>
                  <a:pt x="134" y="47"/>
                </a:cubicBezTo>
                <a:cubicBezTo>
                  <a:pt x="134" y="47"/>
                  <a:pt x="134" y="47"/>
                  <a:pt x="134" y="47"/>
                </a:cubicBezTo>
                <a:cubicBezTo>
                  <a:pt x="134" y="44"/>
                  <a:pt x="135" y="42"/>
                  <a:pt x="138" y="40"/>
                </a:cubicBezTo>
                <a:cubicBezTo>
                  <a:pt x="137" y="39"/>
                  <a:pt x="136" y="38"/>
                  <a:pt x="136" y="36"/>
                </a:cubicBezTo>
                <a:cubicBezTo>
                  <a:pt x="136" y="36"/>
                  <a:pt x="136" y="36"/>
                  <a:pt x="136" y="36"/>
                </a:cubicBezTo>
                <a:cubicBezTo>
                  <a:pt x="136" y="36"/>
                  <a:pt x="136" y="36"/>
                  <a:pt x="136" y="36"/>
                </a:cubicBezTo>
                <a:cubicBezTo>
                  <a:pt x="136" y="36"/>
                  <a:pt x="136" y="36"/>
                  <a:pt x="136" y="36"/>
                </a:cubicBezTo>
                <a:cubicBezTo>
                  <a:pt x="136" y="35"/>
                  <a:pt x="136" y="35"/>
                  <a:pt x="136" y="35"/>
                </a:cubicBezTo>
                <a:cubicBezTo>
                  <a:pt x="136" y="21"/>
                  <a:pt x="136" y="21"/>
                  <a:pt x="136" y="21"/>
                </a:cubicBezTo>
                <a:cubicBezTo>
                  <a:pt x="136" y="20"/>
                  <a:pt x="136" y="20"/>
                  <a:pt x="136" y="20"/>
                </a:cubicBezTo>
                <a:cubicBezTo>
                  <a:pt x="136" y="16"/>
                  <a:pt x="140" y="13"/>
                  <a:pt x="146" y="11"/>
                </a:cubicBezTo>
                <a:cubicBezTo>
                  <a:pt x="151" y="10"/>
                  <a:pt x="158" y="9"/>
                  <a:pt x="165" y="9"/>
                </a:cubicBezTo>
                <a:close/>
                <a:moveTo>
                  <a:pt x="242" y="9"/>
                </a:moveTo>
                <a:cubicBezTo>
                  <a:pt x="235" y="9"/>
                  <a:pt x="228" y="10"/>
                  <a:pt x="223" y="11"/>
                </a:cubicBezTo>
                <a:cubicBezTo>
                  <a:pt x="217" y="13"/>
                  <a:pt x="213" y="16"/>
                  <a:pt x="213" y="20"/>
                </a:cubicBezTo>
                <a:cubicBezTo>
                  <a:pt x="213" y="35"/>
                  <a:pt x="213" y="35"/>
                  <a:pt x="213" y="35"/>
                </a:cubicBezTo>
                <a:cubicBezTo>
                  <a:pt x="213" y="36"/>
                  <a:pt x="213" y="36"/>
                  <a:pt x="213" y="36"/>
                </a:cubicBezTo>
                <a:cubicBezTo>
                  <a:pt x="213" y="36"/>
                  <a:pt x="213" y="36"/>
                  <a:pt x="213" y="36"/>
                </a:cubicBezTo>
                <a:cubicBezTo>
                  <a:pt x="213" y="38"/>
                  <a:pt x="215" y="40"/>
                  <a:pt x="218" y="42"/>
                </a:cubicBezTo>
                <a:cubicBezTo>
                  <a:pt x="217" y="43"/>
                  <a:pt x="216" y="45"/>
                  <a:pt x="216" y="47"/>
                </a:cubicBezTo>
                <a:cubicBezTo>
                  <a:pt x="216" y="62"/>
                  <a:pt x="216" y="62"/>
                  <a:pt x="216" y="62"/>
                </a:cubicBezTo>
                <a:cubicBezTo>
                  <a:pt x="216" y="62"/>
                  <a:pt x="216" y="62"/>
                  <a:pt x="216" y="62"/>
                </a:cubicBezTo>
                <a:cubicBezTo>
                  <a:pt x="216" y="62"/>
                  <a:pt x="216" y="62"/>
                  <a:pt x="216" y="62"/>
                </a:cubicBezTo>
                <a:cubicBezTo>
                  <a:pt x="216" y="63"/>
                  <a:pt x="216" y="64"/>
                  <a:pt x="217" y="65"/>
                </a:cubicBezTo>
                <a:cubicBezTo>
                  <a:pt x="212" y="67"/>
                  <a:pt x="208" y="70"/>
                  <a:pt x="208" y="73"/>
                </a:cubicBezTo>
                <a:cubicBezTo>
                  <a:pt x="208" y="88"/>
                  <a:pt x="208" y="88"/>
                  <a:pt x="208" y="88"/>
                </a:cubicBezTo>
                <a:cubicBezTo>
                  <a:pt x="208" y="89"/>
                  <a:pt x="208" y="89"/>
                  <a:pt x="208" y="89"/>
                </a:cubicBezTo>
                <a:cubicBezTo>
                  <a:pt x="208" y="89"/>
                  <a:pt x="208" y="89"/>
                  <a:pt x="208" y="89"/>
                </a:cubicBezTo>
                <a:cubicBezTo>
                  <a:pt x="209" y="92"/>
                  <a:pt x="211" y="95"/>
                  <a:pt x="216" y="97"/>
                </a:cubicBezTo>
                <a:cubicBezTo>
                  <a:pt x="216" y="97"/>
                  <a:pt x="216" y="98"/>
                  <a:pt x="216" y="99"/>
                </a:cubicBezTo>
                <a:cubicBezTo>
                  <a:pt x="216" y="114"/>
                  <a:pt x="216" y="114"/>
                  <a:pt x="216" y="114"/>
                </a:cubicBezTo>
                <a:cubicBezTo>
                  <a:pt x="216" y="115"/>
                  <a:pt x="216" y="115"/>
                  <a:pt x="216" y="115"/>
                </a:cubicBezTo>
                <a:cubicBezTo>
                  <a:pt x="216" y="115"/>
                  <a:pt x="216" y="115"/>
                  <a:pt x="216" y="115"/>
                </a:cubicBezTo>
                <a:cubicBezTo>
                  <a:pt x="216" y="118"/>
                  <a:pt x="220" y="121"/>
                  <a:pt x="226" y="123"/>
                </a:cubicBezTo>
                <a:cubicBezTo>
                  <a:pt x="230" y="125"/>
                  <a:pt x="237" y="125"/>
                  <a:pt x="244" y="125"/>
                </a:cubicBezTo>
                <a:cubicBezTo>
                  <a:pt x="251" y="125"/>
                  <a:pt x="258" y="125"/>
                  <a:pt x="262" y="123"/>
                </a:cubicBezTo>
                <a:cubicBezTo>
                  <a:pt x="268" y="122"/>
                  <a:pt x="272" y="119"/>
                  <a:pt x="272" y="115"/>
                </a:cubicBezTo>
                <a:cubicBezTo>
                  <a:pt x="272" y="115"/>
                  <a:pt x="272" y="115"/>
                  <a:pt x="272" y="115"/>
                </a:cubicBezTo>
                <a:cubicBezTo>
                  <a:pt x="272" y="115"/>
                  <a:pt x="272" y="115"/>
                  <a:pt x="272" y="115"/>
                </a:cubicBezTo>
                <a:cubicBezTo>
                  <a:pt x="272" y="115"/>
                  <a:pt x="272" y="115"/>
                  <a:pt x="272" y="114"/>
                </a:cubicBezTo>
                <a:cubicBezTo>
                  <a:pt x="272" y="114"/>
                  <a:pt x="272" y="114"/>
                  <a:pt x="272" y="114"/>
                </a:cubicBezTo>
                <a:cubicBezTo>
                  <a:pt x="272" y="99"/>
                  <a:pt x="272" y="99"/>
                  <a:pt x="272" y="99"/>
                </a:cubicBezTo>
                <a:cubicBezTo>
                  <a:pt x="272" y="99"/>
                  <a:pt x="272" y="99"/>
                  <a:pt x="272" y="99"/>
                </a:cubicBezTo>
                <a:cubicBezTo>
                  <a:pt x="272" y="96"/>
                  <a:pt x="270" y="93"/>
                  <a:pt x="265" y="91"/>
                </a:cubicBezTo>
                <a:cubicBezTo>
                  <a:pt x="265" y="90"/>
                  <a:pt x="265" y="90"/>
                  <a:pt x="265" y="89"/>
                </a:cubicBezTo>
                <a:cubicBezTo>
                  <a:pt x="265" y="89"/>
                  <a:pt x="265" y="89"/>
                  <a:pt x="265" y="89"/>
                </a:cubicBezTo>
                <a:cubicBezTo>
                  <a:pt x="265" y="89"/>
                  <a:pt x="265" y="89"/>
                  <a:pt x="265" y="89"/>
                </a:cubicBezTo>
                <a:cubicBezTo>
                  <a:pt x="265" y="89"/>
                  <a:pt x="265" y="89"/>
                  <a:pt x="265" y="89"/>
                </a:cubicBezTo>
                <a:cubicBezTo>
                  <a:pt x="265" y="88"/>
                  <a:pt x="265" y="88"/>
                  <a:pt x="265" y="88"/>
                </a:cubicBezTo>
                <a:cubicBezTo>
                  <a:pt x="265" y="74"/>
                  <a:pt x="265" y="74"/>
                  <a:pt x="265" y="74"/>
                </a:cubicBezTo>
                <a:cubicBezTo>
                  <a:pt x="265" y="73"/>
                  <a:pt x="265" y="73"/>
                  <a:pt x="265" y="73"/>
                </a:cubicBezTo>
                <a:cubicBezTo>
                  <a:pt x="265" y="72"/>
                  <a:pt x="265" y="71"/>
                  <a:pt x="265" y="70"/>
                </a:cubicBezTo>
                <a:cubicBezTo>
                  <a:pt x="269" y="69"/>
                  <a:pt x="272" y="66"/>
                  <a:pt x="273" y="63"/>
                </a:cubicBezTo>
                <a:cubicBezTo>
                  <a:pt x="273" y="63"/>
                  <a:pt x="273" y="63"/>
                  <a:pt x="273" y="63"/>
                </a:cubicBezTo>
                <a:cubicBezTo>
                  <a:pt x="273" y="62"/>
                  <a:pt x="273" y="62"/>
                  <a:pt x="273" y="62"/>
                </a:cubicBezTo>
                <a:cubicBezTo>
                  <a:pt x="273" y="62"/>
                  <a:pt x="273" y="62"/>
                  <a:pt x="273" y="62"/>
                </a:cubicBezTo>
                <a:cubicBezTo>
                  <a:pt x="273" y="62"/>
                  <a:pt x="273" y="62"/>
                  <a:pt x="273" y="62"/>
                </a:cubicBezTo>
                <a:cubicBezTo>
                  <a:pt x="273" y="47"/>
                  <a:pt x="273" y="47"/>
                  <a:pt x="273" y="47"/>
                </a:cubicBezTo>
                <a:cubicBezTo>
                  <a:pt x="273" y="47"/>
                  <a:pt x="273" y="47"/>
                  <a:pt x="273" y="47"/>
                </a:cubicBezTo>
                <a:cubicBezTo>
                  <a:pt x="273" y="44"/>
                  <a:pt x="271" y="42"/>
                  <a:pt x="268" y="40"/>
                </a:cubicBezTo>
                <a:cubicBezTo>
                  <a:pt x="269" y="39"/>
                  <a:pt x="270" y="38"/>
                  <a:pt x="270" y="36"/>
                </a:cubicBezTo>
                <a:cubicBezTo>
                  <a:pt x="270" y="36"/>
                  <a:pt x="270" y="36"/>
                  <a:pt x="270" y="36"/>
                </a:cubicBezTo>
                <a:cubicBezTo>
                  <a:pt x="270" y="36"/>
                  <a:pt x="270" y="36"/>
                  <a:pt x="270" y="36"/>
                </a:cubicBezTo>
                <a:cubicBezTo>
                  <a:pt x="270" y="36"/>
                  <a:pt x="270" y="36"/>
                  <a:pt x="270" y="36"/>
                </a:cubicBezTo>
                <a:cubicBezTo>
                  <a:pt x="270" y="35"/>
                  <a:pt x="270" y="35"/>
                  <a:pt x="270" y="35"/>
                </a:cubicBezTo>
                <a:cubicBezTo>
                  <a:pt x="270" y="21"/>
                  <a:pt x="270" y="21"/>
                  <a:pt x="270" y="21"/>
                </a:cubicBezTo>
                <a:cubicBezTo>
                  <a:pt x="270" y="20"/>
                  <a:pt x="270" y="20"/>
                  <a:pt x="270" y="20"/>
                </a:cubicBezTo>
                <a:cubicBezTo>
                  <a:pt x="270" y="16"/>
                  <a:pt x="266" y="13"/>
                  <a:pt x="260" y="11"/>
                </a:cubicBezTo>
                <a:cubicBezTo>
                  <a:pt x="255" y="10"/>
                  <a:pt x="249" y="9"/>
                  <a:pt x="242" y="9"/>
                </a:cubicBezTo>
                <a:close/>
                <a:moveTo>
                  <a:pt x="99" y="89"/>
                </a:moveTo>
                <a:cubicBezTo>
                  <a:pt x="100" y="89"/>
                  <a:pt x="101" y="89"/>
                  <a:pt x="102" y="89"/>
                </a:cubicBezTo>
                <a:cubicBezTo>
                  <a:pt x="102" y="82"/>
                  <a:pt x="102" y="82"/>
                  <a:pt x="102" y="82"/>
                </a:cubicBezTo>
                <a:cubicBezTo>
                  <a:pt x="101" y="82"/>
                  <a:pt x="100" y="82"/>
                  <a:pt x="99" y="82"/>
                </a:cubicBezTo>
                <a:lnTo>
                  <a:pt x="99" y="89"/>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8" name="Freeform 118"/>
          <p:cNvSpPr>
            <a:spLocks noEditPoints="1"/>
          </p:cNvSpPr>
          <p:nvPr/>
        </p:nvSpPr>
        <p:spPr bwMode="auto">
          <a:xfrm>
            <a:off x="3660352" y="5483469"/>
            <a:ext cx="147547" cy="173394"/>
          </a:xfrm>
          <a:custGeom>
            <a:avLst/>
            <a:gdLst>
              <a:gd name="T0" fmla="*/ 57 w 58"/>
              <a:gd name="T1" fmla="*/ 42 h 68"/>
              <a:gd name="T2" fmla="*/ 57 w 58"/>
              <a:gd name="T3" fmla="*/ 57 h 68"/>
              <a:gd name="T4" fmla="*/ 47 w 58"/>
              <a:gd name="T5" fmla="*/ 66 h 68"/>
              <a:gd name="T6" fmla="*/ 10 w 58"/>
              <a:gd name="T7" fmla="*/ 66 h 68"/>
              <a:gd name="T8" fmla="*/ 0 w 58"/>
              <a:gd name="T9" fmla="*/ 58 h 68"/>
              <a:gd name="T10" fmla="*/ 0 w 58"/>
              <a:gd name="T11" fmla="*/ 57 h 68"/>
              <a:gd name="T12" fmla="*/ 0 w 58"/>
              <a:gd name="T13" fmla="*/ 42 h 68"/>
              <a:gd name="T14" fmla="*/ 7 w 58"/>
              <a:gd name="T15" fmla="*/ 34 h 68"/>
              <a:gd name="T16" fmla="*/ 1 w 58"/>
              <a:gd name="T17" fmla="*/ 28 h 68"/>
              <a:gd name="T18" fmla="*/ 1 w 58"/>
              <a:gd name="T19" fmla="*/ 27 h 68"/>
              <a:gd name="T20" fmla="*/ 1 w 58"/>
              <a:gd name="T21" fmla="*/ 12 h 68"/>
              <a:gd name="T22" fmla="*/ 11 w 58"/>
              <a:gd name="T23" fmla="*/ 3 h 68"/>
              <a:gd name="T24" fmla="*/ 48 w 58"/>
              <a:gd name="T25" fmla="*/ 3 h 68"/>
              <a:gd name="T26" fmla="*/ 58 w 58"/>
              <a:gd name="T27" fmla="*/ 27 h 68"/>
              <a:gd name="T28" fmla="*/ 58 w 58"/>
              <a:gd name="T29" fmla="*/ 27 h 68"/>
              <a:gd name="T30" fmla="*/ 15 w 58"/>
              <a:gd name="T31" fmla="*/ 21 h 68"/>
              <a:gd name="T32" fmla="*/ 17 w 58"/>
              <a:gd name="T33" fmla="*/ 29 h 68"/>
              <a:gd name="T34" fmla="*/ 15 w 58"/>
              <a:gd name="T35" fmla="*/ 21 h 68"/>
              <a:gd name="T36" fmla="*/ 12 w 58"/>
              <a:gd name="T37" fmla="*/ 20 h 68"/>
              <a:gd name="T38" fmla="*/ 9 w 58"/>
              <a:gd name="T39" fmla="*/ 20 h 68"/>
              <a:gd name="T40" fmla="*/ 9 w 58"/>
              <a:gd name="T41" fmla="*/ 27 h 68"/>
              <a:gd name="T42" fmla="*/ 49 w 58"/>
              <a:gd name="T43" fmla="*/ 20 h 68"/>
              <a:gd name="T44" fmla="*/ 50 w 58"/>
              <a:gd name="T45" fmla="*/ 27 h 68"/>
              <a:gd name="T46" fmla="*/ 50 w 58"/>
              <a:gd name="T47" fmla="*/ 19 h 68"/>
              <a:gd name="T48" fmla="*/ 46 w 58"/>
              <a:gd name="T49" fmla="*/ 28 h 68"/>
              <a:gd name="T50" fmla="*/ 43 w 58"/>
              <a:gd name="T51" fmla="*/ 21 h 68"/>
              <a:gd name="T52" fmla="*/ 46 w 58"/>
              <a:gd name="T53" fmla="*/ 28 h 68"/>
              <a:gd name="T54" fmla="*/ 23 w 58"/>
              <a:gd name="T55" fmla="*/ 30 h 68"/>
              <a:gd name="T56" fmla="*/ 26 w 58"/>
              <a:gd name="T57" fmla="*/ 22 h 68"/>
              <a:gd name="T58" fmla="*/ 37 w 58"/>
              <a:gd name="T59" fmla="*/ 30 h 68"/>
              <a:gd name="T60" fmla="*/ 34 w 58"/>
              <a:gd name="T61" fmla="*/ 22 h 68"/>
              <a:gd name="T62" fmla="*/ 37 w 58"/>
              <a:gd name="T63" fmla="*/ 30 h 68"/>
              <a:gd name="T64" fmla="*/ 30 w 58"/>
              <a:gd name="T65" fmla="*/ 9 h 68"/>
              <a:gd name="T66" fmla="*/ 9 w 58"/>
              <a:gd name="T67" fmla="*/ 12 h 68"/>
              <a:gd name="T68" fmla="*/ 30 w 58"/>
              <a:gd name="T69" fmla="*/ 14 h 68"/>
              <a:gd name="T70" fmla="*/ 50 w 58"/>
              <a:gd name="T71" fmla="*/ 11 h 68"/>
              <a:gd name="T72" fmla="*/ 13 w 58"/>
              <a:gd name="T73" fmla="*/ 51 h 68"/>
              <a:gd name="T74" fmla="*/ 16 w 58"/>
              <a:gd name="T75" fmla="*/ 59 h 68"/>
              <a:gd name="T76" fmla="*/ 13 w 58"/>
              <a:gd name="T77" fmla="*/ 51 h 68"/>
              <a:gd name="T78" fmla="*/ 10 w 58"/>
              <a:gd name="T79" fmla="*/ 51 h 68"/>
              <a:gd name="T80" fmla="*/ 8 w 58"/>
              <a:gd name="T81" fmla="*/ 50 h 68"/>
              <a:gd name="T82" fmla="*/ 8 w 58"/>
              <a:gd name="T83" fmla="*/ 57 h 68"/>
              <a:gd name="T84" fmla="*/ 47 w 58"/>
              <a:gd name="T85" fmla="*/ 50 h 68"/>
              <a:gd name="T86" fmla="*/ 49 w 58"/>
              <a:gd name="T87" fmla="*/ 57 h 68"/>
              <a:gd name="T88" fmla="*/ 49 w 58"/>
              <a:gd name="T89" fmla="*/ 50 h 68"/>
              <a:gd name="T90" fmla="*/ 44 w 58"/>
              <a:gd name="T91" fmla="*/ 58 h 68"/>
              <a:gd name="T92" fmla="*/ 42 w 58"/>
              <a:gd name="T93" fmla="*/ 52 h 68"/>
              <a:gd name="T94" fmla="*/ 44 w 58"/>
              <a:gd name="T95" fmla="*/ 58 h 68"/>
              <a:gd name="T96" fmla="*/ 22 w 58"/>
              <a:gd name="T97" fmla="*/ 60 h 68"/>
              <a:gd name="T98" fmla="*/ 24 w 58"/>
              <a:gd name="T99" fmla="*/ 53 h 68"/>
              <a:gd name="T100" fmla="*/ 35 w 58"/>
              <a:gd name="T101" fmla="*/ 60 h 68"/>
              <a:gd name="T102" fmla="*/ 32 w 58"/>
              <a:gd name="T103" fmla="*/ 53 h 68"/>
              <a:gd name="T104" fmla="*/ 35 w 58"/>
              <a:gd name="T105" fmla="*/ 60 h 68"/>
              <a:gd name="T106" fmla="*/ 28 w 58"/>
              <a:gd name="T107" fmla="*/ 39 h 68"/>
              <a:gd name="T108" fmla="*/ 8 w 58"/>
              <a:gd name="T109" fmla="*/ 42 h 68"/>
              <a:gd name="T110" fmla="*/ 28 w 58"/>
              <a:gd name="T111" fmla="*/ 45 h 68"/>
              <a:gd name="T112" fmla="*/ 49 w 58"/>
              <a:gd name="T113"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8" h="68">
                <a:moveTo>
                  <a:pt x="51" y="35"/>
                </a:moveTo>
                <a:cubicBezTo>
                  <a:pt x="55" y="36"/>
                  <a:pt x="57" y="39"/>
                  <a:pt x="57" y="42"/>
                </a:cubicBezTo>
                <a:cubicBezTo>
                  <a:pt x="57" y="57"/>
                  <a:pt x="57" y="57"/>
                  <a:pt x="57" y="57"/>
                </a:cubicBezTo>
                <a:cubicBezTo>
                  <a:pt x="57" y="57"/>
                  <a:pt x="57" y="57"/>
                  <a:pt x="57" y="57"/>
                </a:cubicBezTo>
                <a:cubicBezTo>
                  <a:pt x="57" y="57"/>
                  <a:pt x="57" y="57"/>
                  <a:pt x="57" y="57"/>
                </a:cubicBezTo>
                <a:cubicBezTo>
                  <a:pt x="57" y="61"/>
                  <a:pt x="53" y="64"/>
                  <a:pt x="47" y="66"/>
                </a:cubicBezTo>
                <a:cubicBezTo>
                  <a:pt x="42" y="67"/>
                  <a:pt x="35" y="68"/>
                  <a:pt x="28" y="68"/>
                </a:cubicBezTo>
                <a:cubicBezTo>
                  <a:pt x="21" y="68"/>
                  <a:pt x="15" y="67"/>
                  <a:pt x="10" y="66"/>
                </a:cubicBezTo>
                <a:cubicBezTo>
                  <a:pt x="4" y="64"/>
                  <a:pt x="0" y="61"/>
                  <a:pt x="0" y="58"/>
                </a:cubicBezTo>
                <a:cubicBezTo>
                  <a:pt x="0" y="58"/>
                  <a:pt x="0" y="58"/>
                  <a:pt x="0" y="58"/>
                </a:cubicBezTo>
                <a:cubicBezTo>
                  <a:pt x="0" y="58"/>
                  <a:pt x="0" y="58"/>
                  <a:pt x="0" y="58"/>
                </a:cubicBezTo>
                <a:cubicBezTo>
                  <a:pt x="0" y="57"/>
                  <a:pt x="0" y="57"/>
                  <a:pt x="0" y="57"/>
                </a:cubicBezTo>
                <a:cubicBezTo>
                  <a:pt x="0" y="57"/>
                  <a:pt x="0" y="57"/>
                  <a:pt x="0" y="57"/>
                </a:cubicBezTo>
                <a:cubicBezTo>
                  <a:pt x="0" y="42"/>
                  <a:pt x="0" y="42"/>
                  <a:pt x="0" y="42"/>
                </a:cubicBezTo>
                <a:cubicBezTo>
                  <a:pt x="0" y="42"/>
                  <a:pt x="0" y="42"/>
                  <a:pt x="0" y="42"/>
                </a:cubicBezTo>
                <a:cubicBezTo>
                  <a:pt x="0" y="38"/>
                  <a:pt x="2" y="36"/>
                  <a:pt x="7" y="34"/>
                </a:cubicBezTo>
                <a:cubicBezTo>
                  <a:pt x="4" y="32"/>
                  <a:pt x="2" y="30"/>
                  <a:pt x="1" y="28"/>
                </a:cubicBezTo>
                <a:cubicBezTo>
                  <a:pt x="1" y="28"/>
                  <a:pt x="1" y="28"/>
                  <a:pt x="1" y="28"/>
                </a:cubicBezTo>
                <a:cubicBezTo>
                  <a:pt x="1" y="27"/>
                  <a:pt x="1" y="27"/>
                  <a:pt x="1" y="27"/>
                </a:cubicBezTo>
                <a:cubicBezTo>
                  <a:pt x="1" y="27"/>
                  <a:pt x="1" y="27"/>
                  <a:pt x="1" y="27"/>
                </a:cubicBezTo>
                <a:cubicBezTo>
                  <a:pt x="1" y="27"/>
                  <a:pt x="1" y="27"/>
                  <a:pt x="1" y="27"/>
                </a:cubicBezTo>
                <a:cubicBezTo>
                  <a:pt x="1" y="12"/>
                  <a:pt x="1" y="12"/>
                  <a:pt x="1" y="12"/>
                </a:cubicBezTo>
                <a:cubicBezTo>
                  <a:pt x="1" y="12"/>
                  <a:pt x="1" y="12"/>
                  <a:pt x="1" y="12"/>
                </a:cubicBezTo>
                <a:cubicBezTo>
                  <a:pt x="1" y="8"/>
                  <a:pt x="5" y="5"/>
                  <a:pt x="11" y="3"/>
                </a:cubicBezTo>
                <a:cubicBezTo>
                  <a:pt x="16" y="1"/>
                  <a:pt x="23" y="0"/>
                  <a:pt x="30" y="0"/>
                </a:cubicBezTo>
                <a:cubicBezTo>
                  <a:pt x="37" y="0"/>
                  <a:pt x="43" y="1"/>
                  <a:pt x="48" y="3"/>
                </a:cubicBezTo>
                <a:cubicBezTo>
                  <a:pt x="54" y="4"/>
                  <a:pt x="58" y="7"/>
                  <a:pt x="58" y="11"/>
                </a:cubicBezTo>
                <a:cubicBezTo>
                  <a:pt x="58" y="27"/>
                  <a:pt x="58" y="27"/>
                  <a:pt x="58" y="27"/>
                </a:cubicBezTo>
                <a:cubicBezTo>
                  <a:pt x="58" y="27"/>
                  <a:pt x="58" y="27"/>
                  <a:pt x="58" y="27"/>
                </a:cubicBezTo>
                <a:cubicBezTo>
                  <a:pt x="58" y="27"/>
                  <a:pt x="58" y="27"/>
                  <a:pt x="58" y="27"/>
                </a:cubicBezTo>
                <a:cubicBezTo>
                  <a:pt x="58" y="30"/>
                  <a:pt x="55" y="33"/>
                  <a:pt x="51" y="35"/>
                </a:cubicBezTo>
                <a:close/>
                <a:moveTo>
                  <a:pt x="15" y="21"/>
                </a:moveTo>
                <a:cubicBezTo>
                  <a:pt x="15" y="28"/>
                  <a:pt x="15" y="28"/>
                  <a:pt x="15" y="28"/>
                </a:cubicBezTo>
                <a:cubicBezTo>
                  <a:pt x="16" y="28"/>
                  <a:pt x="17" y="29"/>
                  <a:pt x="17" y="29"/>
                </a:cubicBezTo>
                <a:cubicBezTo>
                  <a:pt x="17" y="22"/>
                  <a:pt x="17" y="22"/>
                  <a:pt x="17" y="22"/>
                </a:cubicBezTo>
                <a:cubicBezTo>
                  <a:pt x="17" y="21"/>
                  <a:pt x="16" y="21"/>
                  <a:pt x="15" y="21"/>
                </a:cubicBezTo>
                <a:close/>
                <a:moveTo>
                  <a:pt x="12" y="27"/>
                </a:moveTo>
                <a:cubicBezTo>
                  <a:pt x="12" y="20"/>
                  <a:pt x="12" y="20"/>
                  <a:pt x="12" y="20"/>
                </a:cubicBezTo>
                <a:cubicBezTo>
                  <a:pt x="11" y="20"/>
                  <a:pt x="11" y="20"/>
                  <a:pt x="11" y="20"/>
                </a:cubicBezTo>
                <a:cubicBezTo>
                  <a:pt x="11" y="20"/>
                  <a:pt x="10" y="20"/>
                  <a:pt x="9" y="20"/>
                </a:cubicBezTo>
                <a:cubicBezTo>
                  <a:pt x="9" y="27"/>
                  <a:pt x="9" y="27"/>
                  <a:pt x="9" y="27"/>
                </a:cubicBezTo>
                <a:cubicBezTo>
                  <a:pt x="9" y="27"/>
                  <a:pt x="9" y="27"/>
                  <a:pt x="9" y="27"/>
                </a:cubicBezTo>
                <a:cubicBezTo>
                  <a:pt x="9" y="27"/>
                  <a:pt x="10" y="27"/>
                  <a:pt x="12" y="27"/>
                </a:cubicBezTo>
                <a:close/>
                <a:moveTo>
                  <a:pt x="49" y="20"/>
                </a:moveTo>
                <a:cubicBezTo>
                  <a:pt x="49" y="27"/>
                  <a:pt x="49" y="27"/>
                  <a:pt x="49" y="27"/>
                </a:cubicBezTo>
                <a:cubicBezTo>
                  <a:pt x="50" y="27"/>
                  <a:pt x="50" y="27"/>
                  <a:pt x="50" y="27"/>
                </a:cubicBezTo>
                <a:cubicBezTo>
                  <a:pt x="50" y="27"/>
                  <a:pt x="50" y="27"/>
                  <a:pt x="50" y="27"/>
                </a:cubicBezTo>
                <a:cubicBezTo>
                  <a:pt x="50" y="19"/>
                  <a:pt x="50" y="19"/>
                  <a:pt x="50" y="19"/>
                </a:cubicBezTo>
                <a:cubicBezTo>
                  <a:pt x="50" y="20"/>
                  <a:pt x="50" y="20"/>
                  <a:pt x="49" y="20"/>
                </a:cubicBezTo>
                <a:close/>
                <a:moveTo>
                  <a:pt x="46" y="28"/>
                </a:moveTo>
                <a:cubicBezTo>
                  <a:pt x="46" y="21"/>
                  <a:pt x="46" y="21"/>
                  <a:pt x="46" y="21"/>
                </a:cubicBezTo>
                <a:cubicBezTo>
                  <a:pt x="45" y="21"/>
                  <a:pt x="44" y="21"/>
                  <a:pt x="43" y="21"/>
                </a:cubicBezTo>
                <a:cubicBezTo>
                  <a:pt x="44" y="29"/>
                  <a:pt x="44" y="29"/>
                  <a:pt x="44" y="29"/>
                </a:cubicBezTo>
                <a:cubicBezTo>
                  <a:pt x="44" y="28"/>
                  <a:pt x="45" y="28"/>
                  <a:pt x="46" y="28"/>
                </a:cubicBezTo>
                <a:close/>
                <a:moveTo>
                  <a:pt x="23" y="22"/>
                </a:moveTo>
                <a:cubicBezTo>
                  <a:pt x="23" y="30"/>
                  <a:pt x="23" y="30"/>
                  <a:pt x="23" y="30"/>
                </a:cubicBezTo>
                <a:cubicBezTo>
                  <a:pt x="24" y="30"/>
                  <a:pt x="25" y="30"/>
                  <a:pt x="26" y="30"/>
                </a:cubicBezTo>
                <a:cubicBezTo>
                  <a:pt x="26" y="22"/>
                  <a:pt x="26" y="22"/>
                  <a:pt x="26" y="22"/>
                </a:cubicBezTo>
                <a:cubicBezTo>
                  <a:pt x="25" y="22"/>
                  <a:pt x="24" y="22"/>
                  <a:pt x="23" y="22"/>
                </a:cubicBezTo>
                <a:close/>
                <a:moveTo>
                  <a:pt x="37" y="30"/>
                </a:moveTo>
                <a:cubicBezTo>
                  <a:pt x="37" y="22"/>
                  <a:pt x="37" y="22"/>
                  <a:pt x="37" y="22"/>
                </a:cubicBezTo>
                <a:cubicBezTo>
                  <a:pt x="36" y="22"/>
                  <a:pt x="35" y="22"/>
                  <a:pt x="34" y="22"/>
                </a:cubicBezTo>
                <a:cubicBezTo>
                  <a:pt x="34" y="30"/>
                  <a:pt x="34" y="30"/>
                  <a:pt x="34" y="30"/>
                </a:cubicBezTo>
                <a:cubicBezTo>
                  <a:pt x="35" y="30"/>
                  <a:pt x="36" y="30"/>
                  <a:pt x="37" y="30"/>
                </a:cubicBezTo>
                <a:close/>
                <a:moveTo>
                  <a:pt x="46" y="10"/>
                </a:moveTo>
                <a:cubicBezTo>
                  <a:pt x="42" y="9"/>
                  <a:pt x="36" y="8"/>
                  <a:pt x="30" y="9"/>
                </a:cubicBezTo>
                <a:cubicBezTo>
                  <a:pt x="23" y="9"/>
                  <a:pt x="18" y="9"/>
                  <a:pt x="14" y="10"/>
                </a:cubicBezTo>
                <a:cubicBezTo>
                  <a:pt x="11" y="11"/>
                  <a:pt x="9" y="11"/>
                  <a:pt x="9" y="12"/>
                </a:cubicBezTo>
                <a:cubicBezTo>
                  <a:pt x="9" y="12"/>
                  <a:pt x="11" y="12"/>
                  <a:pt x="14" y="13"/>
                </a:cubicBezTo>
                <a:cubicBezTo>
                  <a:pt x="18" y="14"/>
                  <a:pt x="23" y="14"/>
                  <a:pt x="30" y="14"/>
                </a:cubicBezTo>
                <a:cubicBezTo>
                  <a:pt x="36" y="14"/>
                  <a:pt x="42" y="14"/>
                  <a:pt x="46" y="13"/>
                </a:cubicBezTo>
                <a:cubicBezTo>
                  <a:pt x="49" y="12"/>
                  <a:pt x="50" y="12"/>
                  <a:pt x="50" y="11"/>
                </a:cubicBezTo>
                <a:cubicBezTo>
                  <a:pt x="50" y="11"/>
                  <a:pt x="49" y="11"/>
                  <a:pt x="46" y="10"/>
                </a:cubicBezTo>
                <a:close/>
                <a:moveTo>
                  <a:pt x="13" y="51"/>
                </a:moveTo>
                <a:cubicBezTo>
                  <a:pt x="13" y="59"/>
                  <a:pt x="13" y="59"/>
                  <a:pt x="13" y="59"/>
                </a:cubicBezTo>
                <a:cubicBezTo>
                  <a:pt x="14" y="59"/>
                  <a:pt x="15" y="59"/>
                  <a:pt x="16" y="59"/>
                </a:cubicBezTo>
                <a:cubicBezTo>
                  <a:pt x="16" y="52"/>
                  <a:pt x="16" y="52"/>
                  <a:pt x="16" y="52"/>
                </a:cubicBezTo>
                <a:cubicBezTo>
                  <a:pt x="15" y="52"/>
                  <a:pt x="14" y="52"/>
                  <a:pt x="13" y="51"/>
                </a:cubicBezTo>
                <a:close/>
                <a:moveTo>
                  <a:pt x="10" y="58"/>
                </a:moveTo>
                <a:cubicBezTo>
                  <a:pt x="10" y="51"/>
                  <a:pt x="10" y="51"/>
                  <a:pt x="10" y="51"/>
                </a:cubicBezTo>
                <a:cubicBezTo>
                  <a:pt x="10" y="51"/>
                  <a:pt x="10" y="51"/>
                  <a:pt x="10" y="51"/>
                </a:cubicBezTo>
                <a:cubicBezTo>
                  <a:pt x="9" y="50"/>
                  <a:pt x="8" y="50"/>
                  <a:pt x="8" y="50"/>
                </a:cubicBezTo>
                <a:cubicBezTo>
                  <a:pt x="8" y="57"/>
                  <a:pt x="8" y="57"/>
                  <a:pt x="8" y="57"/>
                </a:cubicBezTo>
                <a:cubicBezTo>
                  <a:pt x="8" y="57"/>
                  <a:pt x="8" y="57"/>
                  <a:pt x="8" y="57"/>
                </a:cubicBezTo>
                <a:cubicBezTo>
                  <a:pt x="8" y="57"/>
                  <a:pt x="9" y="57"/>
                  <a:pt x="10" y="58"/>
                </a:cubicBezTo>
                <a:close/>
                <a:moveTo>
                  <a:pt x="47" y="50"/>
                </a:moveTo>
                <a:cubicBezTo>
                  <a:pt x="47" y="57"/>
                  <a:pt x="47" y="57"/>
                  <a:pt x="47" y="57"/>
                </a:cubicBezTo>
                <a:cubicBezTo>
                  <a:pt x="48" y="57"/>
                  <a:pt x="49" y="57"/>
                  <a:pt x="49" y="57"/>
                </a:cubicBezTo>
                <a:cubicBezTo>
                  <a:pt x="49" y="57"/>
                  <a:pt x="49" y="57"/>
                  <a:pt x="49" y="57"/>
                </a:cubicBezTo>
                <a:cubicBezTo>
                  <a:pt x="49" y="50"/>
                  <a:pt x="49" y="50"/>
                  <a:pt x="49" y="50"/>
                </a:cubicBezTo>
                <a:cubicBezTo>
                  <a:pt x="48" y="50"/>
                  <a:pt x="48" y="50"/>
                  <a:pt x="47" y="50"/>
                </a:cubicBezTo>
                <a:close/>
                <a:moveTo>
                  <a:pt x="44" y="58"/>
                </a:moveTo>
                <a:cubicBezTo>
                  <a:pt x="44" y="51"/>
                  <a:pt x="44" y="51"/>
                  <a:pt x="44" y="51"/>
                </a:cubicBezTo>
                <a:cubicBezTo>
                  <a:pt x="43" y="51"/>
                  <a:pt x="43" y="51"/>
                  <a:pt x="42" y="52"/>
                </a:cubicBezTo>
                <a:cubicBezTo>
                  <a:pt x="42" y="59"/>
                  <a:pt x="42" y="59"/>
                  <a:pt x="42" y="59"/>
                </a:cubicBezTo>
                <a:cubicBezTo>
                  <a:pt x="43" y="59"/>
                  <a:pt x="43" y="58"/>
                  <a:pt x="44" y="58"/>
                </a:cubicBezTo>
                <a:close/>
                <a:moveTo>
                  <a:pt x="22" y="52"/>
                </a:moveTo>
                <a:cubicBezTo>
                  <a:pt x="22" y="60"/>
                  <a:pt x="22" y="60"/>
                  <a:pt x="22" y="60"/>
                </a:cubicBezTo>
                <a:cubicBezTo>
                  <a:pt x="23" y="60"/>
                  <a:pt x="24" y="60"/>
                  <a:pt x="24" y="60"/>
                </a:cubicBezTo>
                <a:cubicBezTo>
                  <a:pt x="24" y="53"/>
                  <a:pt x="24" y="53"/>
                  <a:pt x="24" y="53"/>
                </a:cubicBezTo>
                <a:cubicBezTo>
                  <a:pt x="24" y="53"/>
                  <a:pt x="23" y="53"/>
                  <a:pt x="22" y="52"/>
                </a:cubicBezTo>
                <a:close/>
                <a:moveTo>
                  <a:pt x="35" y="60"/>
                </a:moveTo>
                <a:cubicBezTo>
                  <a:pt x="35" y="52"/>
                  <a:pt x="35" y="52"/>
                  <a:pt x="35" y="52"/>
                </a:cubicBezTo>
                <a:cubicBezTo>
                  <a:pt x="34" y="52"/>
                  <a:pt x="33" y="53"/>
                  <a:pt x="32" y="53"/>
                </a:cubicBezTo>
                <a:cubicBezTo>
                  <a:pt x="32" y="60"/>
                  <a:pt x="32" y="60"/>
                  <a:pt x="32" y="60"/>
                </a:cubicBezTo>
                <a:cubicBezTo>
                  <a:pt x="33" y="60"/>
                  <a:pt x="34" y="60"/>
                  <a:pt x="35" y="60"/>
                </a:cubicBezTo>
                <a:close/>
                <a:moveTo>
                  <a:pt x="44" y="41"/>
                </a:moveTo>
                <a:cubicBezTo>
                  <a:pt x="40" y="39"/>
                  <a:pt x="35" y="39"/>
                  <a:pt x="28" y="39"/>
                </a:cubicBezTo>
                <a:cubicBezTo>
                  <a:pt x="22" y="39"/>
                  <a:pt x="16" y="39"/>
                  <a:pt x="12" y="41"/>
                </a:cubicBezTo>
                <a:cubicBezTo>
                  <a:pt x="9" y="41"/>
                  <a:pt x="8" y="42"/>
                  <a:pt x="8" y="42"/>
                </a:cubicBezTo>
                <a:cubicBezTo>
                  <a:pt x="8" y="42"/>
                  <a:pt x="9" y="42"/>
                  <a:pt x="12" y="43"/>
                </a:cubicBezTo>
                <a:cubicBezTo>
                  <a:pt x="16" y="44"/>
                  <a:pt x="22" y="45"/>
                  <a:pt x="28" y="45"/>
                </a:cubicBezTo>
                <a:cubicBezTo>
                  <a:pt x="35" y="45"/>
                  <a:pt x="40" y="44"/>
                  <a:pt x="44" y="43"/>
                </a:cubicBezTo>
                <a:cubicBezTo>
                  <a:pt x="47" y="42"/>
                  <a:pt x="49" y="42"/>
                  <a:pt x="49" y="42"/>
                </a:cubicBezTo>
                <a:cubicBezTo>
                  <a:pt x="49" y="42"/>
                  <a:pt x="47" y="41"/>
                  <a:pt x="44" y="41"/>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9" name="Freeform 119"/>
          <p:cNvSpPr>
            <a:spLocks noEditPoints="1"/>
          </p:cNvSpPr>
          <p:nvPr/>
        </p:nvSpPr>
        <p:spPr bwMode="auto">
          <a:xfrm>
            <a:off x="4203150" y="4518495"/>
            <a:ext cx="725885" cy="429715"/>
          </a:xfrm>
          <a:custGeom>
            <a:avLst/>
            <a:gdLst>
              <a:gd name="T0" fmla="*/ 281 w 285"/>
              <a:gd name="T1" fmla="*/ 128 h 169"/>
              <a:gd name="T2" fmla="*/ 222 w 285"/>
              <a:gd name="T3" fmla="*/ 105 h 169"/>
              <a:gd name="T4" fmla="*/ 231 w 285"/>
              <a:gd name="T5" fmla="*/ 114 h 169"/>
              <a:gd name="T6" fmla="*/ 246 w 285"/>
              <a:gd name="T7" fmla="*/ 104 h 169"/>
              <a:gd name="T8" fmla="*/ 245 w 285"/>
              <a:gd name="T9" fmla="*/ 83 h 169"/>
              <a:gd name="T10" fmla="*/ 231 w 285"/>
              <a:gd name="T11" fmla="*/ 71 h 169"/>
              <a:gd name="T12" fmla="*/ 235 w 285"/>
              <a:gd name="T13" fmla="*/ 68 h 169"/>
              <a:gd name="T14" fmla="*/ 247 w 285"/>
              <a:gd name="T15" fmla="*/ 74 h 169"/>
              <a:gd name="T16" fmla="*/ 236 w 285"/>
              <a:gd name="T17" fmla="*/ 60 h 169"/>
              <a:gd name="T18" fmla="*/ 231 w 285"/>
              <a:gd name="T19" fmla="*/ 60 h 169"/>
              <a:gd name="T20" fmla="*/ 220 w 285"/>
              <a:gd name="T21" fmla="*/ 79 h 169"/>
              <a:gd name="T22" fmla="*/ 235 w 285"/>
              <a:gd name="T23" fmla="*/ 92 h 169"/>
              <a:gd name="T24" fmla="*/ 233 w 285"/>
              <a:gd name="T25" fmla="*/ 102 h 169"/>
              <a:gd name="T26" fmla="*/ 231 w 285"/>
              <a:gd name="T27" fmla="*/ 91 h 169"/>
              <a:gd name="T28" fmla="*/ 215 w 285"/>
              <a:gd name="T29" fmla="*/ 39 h 169"/>
              <a:gd name="T30" fmla="*/ 207 w 285"/>
              <a:gd name="T31" fmla="*/ 7 h 169"/>
              <a:gd name="T32" fmla="*/ 228 w 285"/>
              <a:gd name="T33" fmla="*/ 2 h 169"/>
              <a:gd name="T34" fmla="*/ 246 w 285"/>
              <a:gd name="T35" fmla="*/ 2 h 169"/>
              <a:gd name="T36" fmla="*/ 249 w 285"/>
              <a:gd name="T37" fmla="*/ 29 h 169"/>
              <a:gd name="T38" fmla="*/ 89 w 285"/>
              <a:gd name="T39" fmla="*/ 55 h 169"/>
              <a:gd name="T40" fmla="*/ 4 w 285"/>
              <a:gd name="T41" fmla="*/ 128 h 169"/>
              <a:gd name="T42" fmla="*/ 33 w 285"/>
              <a:gd name="T43" fmla="*/ 29 h 169"/>
              <a:gd name="T44" fmla="*/ 39 w 285"/>
              <a:gd name="T45" fmla="*/ 3 h 169"/>
              <a:gd name="T46" fmla="*/ 58 w 285"/>
              <a:gd name="T47" fmla="*/ 4 h 169"/>
              <a:gd name="T48" fmla="*/ 76 w 285"/>
              <a:gd name="T49" fmla="*/ 8 h 169"/>
              <a:gd name="T50" fmla="*/ 67 w 285"/>
              <a:gd name="T51" fmla="*/ 38 h 169"/>
              <a:gd name="T52" fmla="*/ 63 w 285"/>
              <a:gd name="T53" fmla="*/ 64 h 169"/>
              <a:gd name="T54" fmla="*/ 49 w 285"/>
              <a:gd name="T55" fmla="*/ 56 h 169"/>
              <a:gd name="T56" fmla="*/ 36 w 285"/>
              <a:gd name="T57" fmla="*/ 72 h 169"/>
              <a:gd name="T58" fmla="*/ 49 w 285"/>
              <a:gd name="T59" fmla="*/ 89 h 169"/>
              <a:gd name="T60" fmla="*/ 53 w 285"/>
              <a:gd name="T61" fmla="*/ 101 h 169"/>
              <a:gd name="T62" fmla="*/ 49 w 285"/>
              <a:gd name="T63" fmla="*/ 94 h 169"/>
              <a:gd name="T64" fmla="*/ 37 w 285"/>
              <a:gd name="T65" fmla="*/ 94 h 169"/>
              <a:gd name="T66" fmla="*/ 49 w 285"/>
              <a:gd name="T67" fmla="*/ 114 h 169"/>
              <a:gd name="T68" fmla="*/ 64 w 285"/>
              <a:gd name="T69" fmla="*/ 104 h 169"/>
              <a:gd name="T70" fmla="*/ 63 w 285"/>
              <a:gd name="T71" fmla="*/ 83 h 169"/>
              <a:gd name="T72" fmla="*/ 49 w 285"/>
              <a:gd name="T73" fmla="*/ 71 h 169"/>
              <a:gd name="T74" fmla="*/ 53 w 285"/>
              <a:gd name="T75" fmla="*/ 68 h 169"/>
              <a:gd name="T76" fmla="*/ 65 w 285"/>
              <a:gd name="T77" fmla="*/ 74 h 169"/>
              <a:gd name="T78" fmla="*/ 162 w 285"/>
              <a:gd name="T79" fmla="*/ 35 h 169"/>
              <a:gd name="T80" fmla="*/ 151 w 285"/>
              <a:gd name="T81" fmla="*/ 14 h 169"/>
              <a:gd name="T82" fmla="*/ 132 w 285"/>
              <a:gd name="T83" fmla="*/ 11 h 169"/>
              <a:gd name="T84" fmla="*/ 124 w 285"/>
              <a:gd name="T85" fmla="*/ 35 h 169"/>
              <a:gd name="T86" fmla="*/ 78 w 285"/>
              <a:gd name="T87" fmla="*/ 126 h 169"/>
              <a:gd name="T88" fmla="*/ 210 w 285"/>
              <a:gd name="T89" fmla="*/ 126 h 169"/>
              <a:gd name="T90" fmla="*/ 146 w 285"/>
              <a:gd name="T91" fmla="*/ 92 h 169"/>
              <a:gd name="T92" fmla="*/ 143 w 285"/>
              <a:gd name="T93" fmla="*/ 83 h 169"/>
              <a:gd name="T94" fmla="*/ 142 w 285"/>
              <a:gd name="T95" fmla="*/ 93 h 169"/>
              <a:gd name="T96" fmla="*/ 162 w 285"/>
              <a:gd name="T97" fmla="*/ 109 h 169"/>
              <a:gd name="T98" fmla="*/ 148 w 285"/>
              <a:gd name="T99" fmla="*/ 136 h 169"/>
              <a:gd name="T100" fmla="*/ 140 w 285"/>
              <a:gd name="T101" fmla="*/ 136 h 169"/>
              <a:gd name="T102" fmla="*/ 125 w 285"/>
              <a:gd name="T103" fmla="*/ 114 h 169"/>
              <a:gd name="T104" fmla="*/ 141 w 285"/>
              <a:gd name="T105" fmla="*/ 126 h 169"/>
              <a:gd name="T106" fmla="*/ 146 w 285"/>
              <a:gd name="T107" fmla="*/ 123 h 169"/>
              <a:gd name="T108" fmla="*/ 131 w 285"/>
              <a:gd name="T109" fmla="*/ 104 h 169"/>
              <a:gd name="T110" fmla="*/ 129 w 285"/>
              <a:gd name="T111" fmla="*/ 79 h 169"/>
              <a:gd name="T112" fmla="*/ 148 w 285"/>
              <a:gd name="T113" fmla="*/ 69 h 169"/>
              <a:gd name="T114" fmla="*/ 162 w 285"/>
              <a:gd name="T115" fmla="*/ 8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5" h="169">
                <a:moveTo>
                  <a:pt x="249" y="38"/>
                </a:moveTo>
                <a:cubicBezTo>
                  <a:pt x="270" y="46"/>
                  <a:pt x="285" y="71"/>
                  <a:pt x="285" y="101"/>
                </a:cubicBezTo>
                <a:cubicBezTo>
                  <a:pt x="285" y="111"/>
                  <a:pt x="284" y="120"/>
                  <a:pt x="281" y="128"/>
                </a:cubicBezTo>
                <a:cubicBezTo>
                  <a:pt x="262" y="132"/>
                  <a:pt x="243" y="133"/>
                  <a:pt x="224" y="132"/>
                </a:cubicBezTo>
                <a:cubicBezTo>
                  <a:pt x="224" y="130"/>
                  <a:pt x="224" y="128"/>
                  <a:pt x="224" y="126"/>
                </a:cubicBezTo>
                <a:cubicBezTo>
                  <a:pt x="224" y="119"/>
                  <a:pt x="223" y="112"/>
                  <a:pt x="222" y="105"/>
                </a:cubicBezTo>
                <a:cubicBezTo>
                  <a:pt x="222" y="105"/>
                  <a:pt x="222" y="105"/>
                  <a:pt x="222" y="105"/>
                </a:cubicBezTo>
                <a:cubicBezTo>
                  <a:pt x="225" y="107"/>
                  <a:pt x="228" y="109"/>
                  <a:pt x="231" y="109"/>
                </a:cubicBezTo>
                <a:cubicBezTo>
                  <a:pt x="231" y="114"/>
                  <a:pt x="231" y="114"/>
                  <a:pt x="231" y="114"/>
                </a:cubicBezTo>
                <a:cubicBezTo>
                  <a:pt x="236" y="114"/>
                  <a:pt x="236" y="114"/>
                  <a:pt x="236" y="114"/>
                </a:cubicBezTo>
                <a:cubicBezTo>
                  <a:pt x="236" y="109"/>
                  <a:pt x="236" y="109"/>
                  <a:pt x="236" y="109"/>
                </a:cubicBezTo>
                <a:cubicBezTo>
                  <a:pt x="241" y="108"/>
                  <a:pt x="244" y="107"/>
                  <a:pt x="246" y="104"/>
                </a:cubicBezTo>
                <a:cubicBezTo>
                  <a:pt x="248" y="102"/>
                  <a:pt x="249" y="99"/>
                  <a:pt x="249" y="94"/>
                </a:cubicBezTo>
                <a:cubicBezTo>
                  <a:pt x="249" y="92"/>
                  <a:pt x="249" y="89"/>
                  <a:pt x="248" y="87"/>
                </a:cubicBezTo>
                <a:cubicBezTo>
                  <a:pt x="247" y="86"/>
                  <a:pt x="246" y="84"/>
                  <a:pt x="245" y="83"/>
                </a:cubicBezTo>
                <a:cubicBezTo>
                  <a:pt x="244" y="82"/>
                  <a:pt x="242" y="81"/>
                  <a:pt x="239" y="79"/>
                </a:cubicBezTo>
                <a:cubicBezTo>
                  <a:pt x="235" y="77"/>
                  <a:pt x="233" y="75"/>
                  <a:pt x="232" y="75"/>
                </a:cubicBezTo>
                <a:cubicBezTo>
                  <a:pt x="231" y="74"/>
                  <a:pt x="231" y="72"/>
                  <a:pt x="231" y="71"/>
                </a:cubicBezTo>
                <a:cubicBezTo>
                  <a:pt x="231" y="69"/>
                  <a:pt x="231" y="69"/>
                  <a:pt x="231" y="68"/>
                </a:cubicBezTo>
                <a:cubicBezTo>
                  <a:pt x="232" y="67"/>
                  <a:pt x="232" y="67"/>
                  <a:pt x="233" y="67"/>
                </a:cubicBezTo>
                <a:cubicBezTo>
                  <a:pt x="234" y="67"/>
                  <a:pt x="235" y="67"/>
                  <a:pt x="235" y="68"/>
                </a:cubicBezTo>
                <a:cubicBezTo>
                  <a:pt x="235" y="69"/>
                  <a:pt x="235" y="70"/>
                  <a:pt x="235" y="72"/>
                </a:cubicBezTo>
                <a:cubicBezTo>
                  <a:pt x="235" y="74"/>
                  <a:pt x="235" y="74"/>
                  <a:pt x="235" y="74"/>
                </a:cubicBezTo>
                <a:cubicBezTo>
                  <a:pt x="247" y="74"/>
                  <a:pt x="247" y="74"/>
                  <a:pt x="247" y="74"/>
                </a:cubicBezTo>
                <a:cubicBezTo>
                  <a:pt x="248" y="73"/>
                  <a:pt x="248" y="73"/>
                  <a:pt x="248" y="72"/>
                </a:cubicBezTo>
                <a:cubicBezTo>
                  <a:pt x="248" y="68"/>
                  <a:pt x="247" y="66"/>
                  <a:pt x="245" y="64"/>
                </a:cubicBezTo>
                <a:cubicBezTo>
                  <a:pt x="243" y="62"/>
                  <a:pt x="240" y="60"/>
                  <a:pt x="236" y="60"/>
                </a:cubicBezTo>
                <a:cubicBezTo>
                  <a:pt x="236" y="56"/>
                  <a:pt x="236" y="56"/>
                  <a:pt x="236" y="56"/>
                </a:cubicBezTo>
                <a:cubicBezTo>
                  <a:pt x="231" y="56"/>
                  <a:pt x="231" y="56"/>
                  <a:pt x="231" y="56"/>
                </a:cubicBezTo>
                <a:cubicBezTo>
                  <a:pt x="231" y="60"/>
                  <a:pt x="231" y="60"/>
                  <a:pt x="231" y="60"/>
                </a:cubicBezTo>
                <a:cubicBezTo>
                  <a:pt x="227" y="60"/>
                  <a:pt x="224" y="62"/>
                  <a:pt x="222" y="64"/>
                </a:cubicBezTo>
                <a:cubicBezTo>
                  <a:pt x="219" y="66"/>
                  <a:pt x="218" y="69"/>
                  <a:pt x="218" y="72"/>
                </a:cubicBezTo>
                <a:cubicBezTo>
                  <a:pt x="218" y="75"/>
                  <a:pt x="219" y="77"/>
                  <a:pt x="220" y="79"/>
                </a:cubicBezTo>
                <a:cubicBezTo>
                  <a:pt x="221" y="81"/>
                  <a:pt x="222" y="82"/>
                  <a:pt x="223" y="84"/>
                </a:cubicBezTo>
                <a:cubicBezTo>
                  <a:pt x="225" y="85"/>
                  <a:pt x="227" y="86"/>
                  <a:pt x="231" y="89"/>
                </a:cubicBezTo>
                <a:cubicBezTo>
                  <a:pt x="233" y="90"/>
                  <a:pt x="234" y="91"/>
                  <a:pt x="235" y="92"/>
                </a:cubicBezTo>
                <a:cubicBezTo>
                  <a:pt x="235" y="94"/>
                  <a:pt x="235" y="96"/>
                  <a:pt x="235" y="98"/>
                </a:cubicBezTo>
                <a:cubicBezTo>
                  <a:pt x="235" y="99"/>
                  <a:pt x="235" y="100"/>
                  <a:pt x="235" y="101"/>
                </a:cubicBezTo>
                <a:cubicBezTo>
                  <a:pt x="234" y="101"/>
                  <a:pt x="234" y="102"/>
                  <a:pt x="233" y="102"/>
                </a:cubicBezTo>
                <a:cubicBezTo>
                  <a:pt x="232" y="102"/>
                  <a:pt x="231" y="101"/>
                  <a:pt x="231" y="100"/>
                </a:cubicBezTo>
                <a:cubicBezTo>
                  <a:pt x="231" y="100"/>
                  <a:pt x="231" y="98"/>
                  <a:pt x="231" y="94"/>
                </a:cubicBezTo>
                <a:cubicBezTo>
                  <a:pt x="231" y="91"/>
                  <a:pt x="231" y="91"/>
                  <a:pt x="231" y="91"/>
                </a:cubicBezTo>
                <a:cubicBezTo>
                  <a:pt x="219" y="91"/>
                  <a:pt x="219" y="91"/>
                  <a:pt x="219" y="91"/>
                </a:cubicBezTo>
                <a:cubicBezTo>
                  <a:pt x="215" y="77"/>
                  <a:pt x="208" y="64"/>
                  <a:pt x="198" y="53"/>
                </a:cubicBezTo>
                <a:cubicBezTo>
                  <a:pt x="203" y="47"/>
                  <a:pt x="209" y="42"/>
                  <a:pt x="215" y="39"/>
                </a:cubicBezTo>
                <a:cubicBezTo>
                  <a:pt x="215" y="29"/>
                  <a:pt x="215" y="29"/>
                  <a:pt x="215" y="29"/>
                </a:cubicBezTo>
                <a:cubicBezTo>
                  <a:pt x="218" y="29"/>
                  <a:pt x="218" y="29"/>
                  <a:pt x="218" y="29"/>
                </a:cubicBezTo>
                <a:cubicBezTo>
                  <a:pt x="207" y="7"/>
                  <a:pt x="207" y="7"/>
                  <a:pt x="207" y="7"/>
                </a:cubicBezTo>
                <a:cubicBezTo>
                  <a:pt x="221" y="3"/>
                  <a:pt x="221" y="3"/>
                  <a:pt x="221" y="3"/>
                </a:cubicBezTo>
                <a:cubicBezTo>
                  <a:pt x="225" y="11"/>
                  <a:pt x="225" y="11"/>
                  <a:pt x="225" y="11"/>
                </a:cubicBezTo>
                <a:cubicBezTo>
                  <a:pt x="228" y="2"/>
                  <a:pt x="228" y="2"/>
                  <a:pt x="228" y="2"/>
                </a:cubicBezTo>
                <a:cubicBezTo>
                  <a:pt x="240" y="4"/>
                  <a:pt x="240" y="4"/>
                  <a:pt x="240" y="4"/>
                </a:cubicBezTo>
                <a:cubicBezTo>
                  <a:pt x="239" y="13"/>
                  <a:pt x="239" y="13"/>
                  <a:pt x="239" y="13"/>
                </a:cubicBezTo>
                <a:cubicBezTo>
                  <a:pt x="246" y="2"/>
                  <a:pt x="246" y="2"/>
                  <a:pt x="246" y="2"/>
                </a:cubicBezTo>
                <a:cubicBezTo>
                  <a:pt x="258" y="8"/>
                  <a:pt x="258" y="8"/>
                  <a:pt x="258" y="8"/>
                </a:cubicBezTo>
                <a:cubicBezTo>
                  <a:pt x="248" y="29"/>
                  <a:pt x="248" y="29"/>
                  <a:pt x="248" y="29"/>
                </a:cubicBezTo>
                <a:cubicBezTo>
                  <a:pt x="249" y="29"/>
                  <a:pt x="249" y="29"/>
                  <a:pt x="249" y="29"/>
                </a:cubicBezTo>
                <a:cubicBezTo>
                  <a:pt x="249" y="38"/>
                  <a:pt x="249" y="38"/>
                  <a:pt x="249" y="38"/>
                </a:cubicBezTo>
                <a:close/>
                <a:moveTo>
                  <a:pt x="67" y="38"/>
                </a:moveTo>
                <a:cubicBezTo>
                  <a:pt x="75" y="41"/>
                  <a:pt x="83" y="47"/>
                  <a:pt x="89" y="55"/>
                </a:cubicBezTo>
                <a:cubicBezTo>
                  <a:pt x="72" y="74"/>
                  <a:pt x="64" y="101"/>
                  <a:pt x="64" y="126"/>
                </a:cubicBezTo>
                <a:cubicBezTo>
                  <a:pt x="64" y="128"/>
                  <a:pt x="64" y="130"/>
                  <a:pt x="64" y="132"/>
                </a:cubicBezTo>
                <a:cubicBezTo>
                  <a:pt x="44" y="133"/>
                  <a:pt x="24" y="132"/>
                  <a:pt x="4" y="128"/>
                </a:cubicBezTo>
                <a:cubicBezTo>
                  <a:pt x="1" y="120"/>
                  <a:pt x="0" y="111"/>
                  <a:pt x="0" y="101"/>
                </a:cubicBezTo>
                <a:cubicBezTo>
                  <a:pt x="0" y="73"/>
                  <a:pt x="14" y="48"/>
                  <a:pt x="33" y="39"/>
                </a:cubicBezTo>
                <a:cubicBezTo>
                  <a:pt x="33" y="29"/>
                  <a:pt x="33" y="29"/>
                  <a:pt x="33" y="29"/>
                </a:cubicBezTo>
                <a:cubicBezTo>
                  <a:pt x="35" y="29"/>
                  <a:pt x="35" y="29"/>
                  <a:pt x="35" y="29"/>
                </a:cubicBezTo>
                <a:cubicBezTo>
                  <a:pt x="25" y="7"/>
                  <a:pt x="25" y="7"/>
                  <a:pt x="25" y="7"/>
                </a:cubicBezTo>
                <a:cubicBezTo>
                  <a:pt x="39" y="3"/>
                  <a:pt x="39" y="3"/>
                  <a:pt x="39" y="3"/>
                </a:cubicBezTo>
                <a:cubicBezTo>
                  <a:pt x="42" y="11"/>
                  <a:pt x="42" y="11"/>
                  <a:pt x="42" y="11"/>
                </a:cubicBezTo>
                <a:cubicBezTo>
                  <a:pt x="46" y="2"/>
                  <a:pt x="46" y="2"/>
                  <a:pt x="46" y="2"/>
                </a:cubicBezTo>
                <a:cubicBezTo>
                  <a:pt x="58" y="4"/>
                  <a:pt x="58" y="4"/>
                  <a:pt x="58" y="4"/>
                </a:cubicBezTo>
                <a:cubicBezTo>
                  <a:pt x="57" y="13"/>
                  <a:pt x="57" y="13"/>
                  <a:pt x="57" y="13"/>
                </a:cubicBezTo>
                <a:cubicBezTo>
                  <a:pt x="64" y="2"/>
                  <a:pt x="64" y="2"/>
                  <a:pt x="64" y="2"/>
                </a:cubicBezTo>
                <a:cubicBezTo>
                  <a:pt x="76" y="8"/>
                  <a:pt x="76" y="8"/>
                  <a:pt x="76" y="8"/>
                </a:cubicBezTo>
                <a:cubicBezTo>
                  <a:pt x="66" y="29"/>
                  <a:pt x="66" y="29"/>
                  <a:pt x="66" y="29"/>
                </a:cubicBezTo>
                <a:cubicBezTo>
                  <a:pt x="67" y="29"/>
                  <a:pt x="67" y="29"/>
                  <a:pt x="67" y="29"/>
                </a:cubicBezTo>
                <a:cubicBezTo>
                  <a:pt x="67" y="38"/>
                  <a:pt x="67" y="38"/>
                  <a:pt x="67" y="38"/>
                </a:cubicBezTo>
                <a:close/>
                <a:moveTo>
                  <a:pt x="65" y="74"/>
                </a:moveTo>
                <a:cubicBezTo>
                  <a:pt x="66" y="73"/>
                  <a:pt x="66" y="73"/>
                  <a:pt x="66" y="72"/>
                </a:cubicBezTo>
                <a:cubicBezTo>
                  <a:pt x="66" y="68"/>
                  <a:pt x="65" y="66"/>
                  <a:pt x="63" y="64"/>
                </a:cubicBezTo>
                <a:cubicBezTo>
                  <a:pt x="61" y="62"/>
                  <a:pt x="58" y="60"/>
                  <a:pt x="54" y="60"/>
                </a:cubicBezTo>
                <a:cubicBezTo>
                  <a:pt x="54" y="56"/>
                  <a:pt x="54" y="56"/>
                  <a:pt x="54" y="56"/>
                </a:cubicBezTo>
                <a:cubicBezTo>
                  <a:pt x="49" y="56"/>
                  <a:pt x="49" y="56"/>
                  <a:pt x="49" y="56"/>
                </a:cubicBezTo>
                <a:cubicBezTo>
                  <a:pt x="49" y="60"/>
                  <a:pt x="49" y="60"/>
                  <a:pt x="49" y="60"/>
                </a:cubicBezTo>
                <a:cubicBezTo>
                  <a:pt x="45" y="60"/>
                  <a:pt x="42" y="62"/>
                  <a:pt x="40" y="64"/>
                </a:cubicBezTo>
                <a:cubicBezTo>
                  <a:pt x="37" y="66"/>
                  <a:pt x="36" y="69"/>
                  <a:pt x="36" y="72"/>
                </a:cubicBezTo>
                <a:cubicBezTo>
                  <a:pt x="36" y="75"/>
                  <a:pt x="37" y="77"/>
                  <a:pt x="38" y="79"/>
                </a:cubicBezTo>
                <a:cubicBezTo>
                  <a:pt x="39" y="81"/>
                  <a:pt x="40" y="82"/>
                  <a:pt x="41" y="84"/>
                </a:cubicBezTo>
                <a:cubicBezTo>
                  <a:pt x="43" y="85"/>
                  <a:pt x="45" y="86"/>
                  <a:pt x="49" y="89"/>
                </a:cubicBezTo>
                <a:cubicBezTo>
                  <a:pt x="51" y="90"/>
                  <a:pt x="52" y="91"/>
                  <a:pt x="53" y="92"/>
                </a:cubicBezTo>
                <a:cubicBezTo>
                  <a:pt x="53" y="94"/>
                  <a:pt x="53" y="96"/>
                  <a:pt x="53" y="98"/>
                </a:cubicBezTo>
                <a:cubicBezTo>
                  <a:pt x="53" y="99"/>
                  <a:pt x="53" y="100"/>
                  <a:pt x="53" y="101"/>
                </a:cubicBezTo>
                <a:cubicBezTo>
                  <a:pt x="52" y="101"/>
                  <a:pt x="52" y="102"/>
                  <a:pt x="51" y="102"/>
                </a:cubicBezTo>
                <a:cubicBezTo>
                  <a:pt x="50" y="102"/>
                  <a:pt x="49" y="101"/>
                  <a:pt x="49" y="100"/>
                </a:cubicBezTo>
                <a:cubicBezTo>
                  <a:pt x="49" y="100"/>
                  <a:pt x="49" y="98"/>
                  <a:pt x="49" y="94"/>
                </a:cubicBezTo>
                <a:cubicBezTo>
                  <a:pt x="49" y="91"/>
                  <a:pt x="49" y="91"/>
                  <a:pt x="49" y="91"/>
                </a:cubicBezTo>
                <a:cubicBezTo>
                  <a:pt x="37" y="91"/>
                  <a:pt x="37" y="91"/>
                  <a:pt x="37" y="91"/>
                </a:cubicBezTo>
                <a:cubicBezTo>
                  <a:pt x="37" y="94"/>
                  <a:pt x="37" y="94"/>
                  <a:pt x="37" y="94"/>
                </a:cubicBezTo>
                <a:cubicBezTo>
                  <a:pt x="37" y="99"/>
                  <a:pt x="38" y="103"/>
                  <a:pt x="40" y="105"/>
                </a:cubicBezTo>
                <a:cubicBezTo>
                  <a:pt x="43" y="107"/>
                  <a:pt x="46" y="109"/>
                  <a:pt x="49" y="109"/>
                </a:cubicBezTo>
                <a:cubicBezTo>
                  <a:pt x="49" y="114"/>
                  <a:pt x="49" y="114"/>
                  <a:pt x="49" y="114"/>
                </a:cubicBezTo>
                <a:cubicBezTo>
                  <a:pt x="54" y="114"/>
                  <a:pt x="54" y="114"/>
                  <a:pt x="54" y="114"/>
                </a:cubicBezTo>
                <a:cubicBezTo>
                  <a:pt x="54" y="109"/>
                  <a:pt x="54" y="109"/>
                  <a:pt x="54" y="109"/>
                </a:cubicBezTo>
                <a:cubicBezTo>
                  <a:pt x="59" y="108"/>
                  <a:pt x="62" y="107"/>
                  <a:pt x="64" y="104"/>
                </a:cubicBezTo>
                <a:cubicBezTo>
                  <a:pt x="66" y="102"/>
                  <a:pt x="67" y="99"/>
                  <a:pt x="67" y="94"/>
                </a:cubicBezTo>
                <a:cubicBezTo>
                  <a:pt x="67" y="92"/>
                  <a:pt x="66" y="89"/>
                  <a:pt x="66" y="87"/>
                </a:cubicBezTo>
                <a:cubicBezTo>
                  <a:pt x="65" y="86"/>
                  <a:pt x="64" y="84"/>
                  <a:pt x="63" y="83"/>
                </a:cubicBezTo>
                <a:cubicBezTo>
                  <a:pt x="62" y="82"/>
                  <a:pt x="60" y="81"/>
                  <a:pt x="57" y="79"/>
                </a:cubicBezTo>
                <a:cubicBezTo>
                  <a:pt x="53" y="77"/>
                  <a:pt x="51" y="75"/>
                  <a:pt x="50" y="75"/>
                </a:cubicBezTo>
                <a:cubicBezTo>
                  <a:pt x="49" y="74"/>
                  <a:pt x="49" y="72"/>
                  <a:pt x="49" y="71"/>
                </a:cubicBezTo>
                <a:cubicBezTo>
                  <a:pt x="49" y="69"/>
                  <a:pt x="49" y="69"/>
                  <a:pt x="49" y="68"/>
                </a:cubicBezTo>
                <a:cubicBezTo>
                  <a:pt x="50" y="67"/>
                  <a:pt x="50" y="67"/>
                  <a:pt x="51" y="67"/>
                </a:cubicBezTo>
                <a:cubicBezTo>
                  <a:pt x="52" y="67"/>
                  <a:pt x="53" y="67"/>
                  <a:pt x="53" y="68"/>
                </a:cubicBezTo>
                <a:cubicBezTo>
                  <a:pt x="53" y="69"/>
                  <a:pt x="53" y="70"/>
                  <a:pt x="53" y="72"/>
                </a:cubicBezTo>
                <a:cubicBezTo>
                  <a:pt x="53" y="74"/>
                  <a:pt x="53" y="74"/>
                  <a:pt x="53" y="74"/>
                </a:cubicBezTo>
                <a:cubicBezTo>
                  <a:pt x="65" y="74"/>
                  <a:pt x="65" y="74"/>
                  <a:pt x="65" y="74"/>
                </a:cubicBezTo>
                <a:close/>
                <a:moveTo>
                  <a:pt x="164" y="45"/>
                </a:moveTo>
                <a:cubicBezTo>
                  <a:pt x="164" y="35"/>
                  <a:pt x="164" y="35"/>
                  <a:pt x="164" y="35"/>
                </a:cubicBezTo>
                <a:cubicBezTo>
                  <a:pt x="162" y="35"/>
                  <a:pt x="162" y="35"/>
                  <a:pt x="162" y="35"/>
                </a:cubicBezTo>
                <a:cubicBezTo>
                  <a:pt x="175" y="8"/>
                  <a:pt x="175" y="8"/>
                  <a:pt x="175" y="8"/>
                </a:cubicBezTo>
                <a:cubicBezTo>
                  <a:pt x="160" y="0"/>
                  <a:pt x="160" y="0"/>
                  <a:pt x="160" y="0"/>
                </a:cubicBezTo>
                <a:cubicBezTo>
                  <a:pt x="151" y="14"/>
                  <a:pt x="151" y="14"/>
                  <a:pt x="151" y="14"/>
                </a:cubicBezTo>
                <a:cubicBezTo>
                  <a:pt x="152" y="2"/>
                  <a:pt x="152" y="2"/>
                  <a:pt x="152" y="2"/>
                </a:cubicBezTo>
                <a:cubicBezTo>
                  <a:pt x="137" y="1"/>
                  <a:pt x="137" y="1"/>
                  <a:pt x="137" y="1"/>
                </a:cubicBezTo>
                <a:cubicBezTo>
                  <a:pt x="132" y="11"/>
                  <a:pt x="132" y="11"/>
                  <a:pt x="132" y="11"/>
                </a:cubicBezTo>
                <a:cubicBezTo>
                  <a:pt x="128" y="2"/>
                  <a:pt x="128" y="2"/>
                  <a:pt x="128" y="2"/>
                </a:cubicBezTo>
                <a:cubicBezTo>
                  <a:pt x="111" y="7"/>
                  <a:pt x="111" y="7"/>
                  <a:pt x="111" y="7"/>
                </a:cubicBezTo>
                <a:cubicBezTo>
                  <a:pt x="124" y="35"/>
                  <a:pt x="124" y="35"/>
                  <a:pt x="124" y="35"/>
                </a:cubicBezTo>
                <a:cubicBezTo>
                  <a:pt x="121" y="35"/>
                  <a:pt x="121" y="35"/>
                  <a:pt x="121" y="35"/>
                </a:cubicBezTo>
                <a:cubicBezTo>
                  <a:pt x="121" y="47"/>
                  <a:pt x="121" y="47"/>
                  <a:pt x="121" y="47"/>
                </a:cubicBezTo>
                <a:cubicBezTo>
                  <a:pt x="96" y="59"/>
                  <a:pt x="78" y="90"/>
                  <a:pt x="78" y="126"/>
                </a:cubicBezTo>
                <a:cubicBezTo>
                  <a:pt x="78" y="139"/>
                  <a:pt x="80" y="150"/>
                  <a:pt x="84" y="161"/>
                </a:cubicBezTo>
                <a:cubicBezTo>
                  <a:pt x="124" y="169"/>
                  <a:pt x="164" y="169"/>
                  <a:pt x="204" y="161"/>
                </a:cubicBezTo>
                <a:cubicBezTo>
                  <a:pt x="208" y="150"/>
                  <a:pt x="210" y="139"/>
                  <a:pt x="210" y="126"/>
                </a:cubicBezTo>
                <a:cubicBezTo>
                  <a:pt x="210" y="88"/>
                  <a:pt x="191" y="56"/>
                  <a:pt x="164" y="45"/>
                </a:cubicBezTo>
                <a:close/>
                <a:moveTo>
                  <a:pt x="162" y="92"/>
                </a:moveTo>
                <a:cubicBezTo>
                  <a:pt x="146" y="92"/>
                  <a:pt x="146" y="92"/>
                  <a:pt x="146" y="92"/>
                </a:cubicBezTo>
                <a:cubicBezTo>
                  <a:pt x="146" y="90"/>
                  <a:pt x="146" y="90"/>
                  <a:pt x="146" y="90"/>
                </a:cubicBezTo>
                <a:cubicBezTo>
                  <a:pt x="146" y="87"/>
                  <a:pt x="146" y="85"/>
                  <a:pt x="146" y="84"/>
                </a:cubicBezTo>
                <a:cubicBezTo>
                  <a:pt x="145" y="84"/>
                  <a:pt x="145" y="83"/>
                  <a:pt x="143" y="83"/>
                </a:cubicBezTo>
                <a:cubicBezTo>
                  <a:pt x="143" y="83"/>
                  <a:pt x="142" y="83"/>
                  <a:pt x="141" y="84"/>
                </a:cubicBezTo>
                <a:cubicBezTo>
                  <a:pt x="141" y="85"/>
                  <a:pt x="141" y="86"/>
                  <a:pt x="141" y="87"/>
                </a:cubicBezTo>
                <a:cubicBezTo>
                  <a:pt x="141" y="90"/>
                  <a:pt x="141" y="92"/>
                  <a:pt x="142" y="93"/>
                </a:cubicBezTo>
                <a:cubicBezTo>
                  <a:pt x="143" y="94"/>
                  <a:pt x="146" y="95"/>
                  <a:pt x="150" y="98"/>
                </a:cubicBezTo>
                <a:cubicBezTo>
                  <a:pt x="154" y="101"/>
                  <a:pt x="157" y="102"/>
                  <a:pt x="158" y="104"/>
                </a:cubicBezTo>
                <a:cubicBezTo>
                  <a:pt x="160" y="105"/>
                  <a:pt x="161" y="107"/>
                  <a:pt x="162" y="109"/>
                </a:cubicBezTo>
                <a:cubicBezTo>
                  <a:pt x="163" y="111"/>
                  <a:pt x="164" y="114"/>
                  <a:pt x="164" y="118"/>
                </a:cubicBezTo>
                <a:cubicBezTo>
                  <a:pt x="164" y="123"/>
                  <a:pt x="162" y="128"/>
                  <a:pt x="160" y="131"/>
                </a:cubicBezTo>
                <a:cubicBezTo>
                  <a:pt x="157" y="134"/>
                  <a:pt x="153" y="136"/>
                  <a:pt x="148" y="136"/>
                </a:cubicBezTo>
                <a:cubicBezTo>
                  <a:pt x="148" y="142"/>
                  <a:pt x="148" y="142"/>
                  <a:pt x="148" y="142"/>
                </a:cubicBezTo>
                <a:cubicBezTo>
                  <a:pt x="140" y="142"/>
                  <a:pt x="140" y="142"/>
                  <a:pt x="140" y="142"/>
                </a:cubicBezTo>
                <a:cubicBezTo>
                  <a:pt x="140" y="136"/>
                  <a:pt x="140" y="136"/>
                  <a:pt x="140" y="136"/>
                </a:cubicBezTo>
                <a:cubicBezTo>
                  <a:pt x="136" y="136"/>
                  <a:pt x="133" y="134"/>
                  <a:pt x="130" y="132"/>
                </a:cubicBezTo>
                <a:cubicBezTo>
                  <a:pt x="127" y="129"/>
                  <a:pt x="125" y="124"/>
                  <a:pt x="125" y="117"/>
                </a:cubicBezTo>
                <a:cubicBezTo>
                  <a:pt x="125" y="114"/>
                  <a:pt x="125" y="114"/>
                  <a:pt x="125" y="114"/>
                </a:cubicBezTo>
                <a:cubicBezTo>
                  <a:pt x="140" y="114"/>
                  <a:pt x="140" y="114"/>
                  <a:pt x="140" y="114"/>
                </a:cubicBezTo>
                <a:cubicBezTo>
                  <a:pt x="140" y="118"/>
                  <a:pt x="140" y="118"/>
                  <a:pt x="140" y="118"/>
                </a:cubicBezTo>
                <a:cubicBezTo>
                  <a:pt x="140" y="122"/>
                  <a:pt x="141" y="125"/>
                  <a:pt x="141" y="126"/>
                </a:cubicBezTo>
                <a:cubicBezTo>
                  <a:pt x="141" y="127"/>
                  <a:pt x="142" y="127"/>
                  <a:pt x="143" y="127"/>
                </a:cubicBezTo>
                <a:cubicBezTo>
                  <a:pt x="144" y="127"/>
                  <a:pt x="145" y="127"/>
                  <a:pt x="146" y="126"/>
                </a:cubicBezTo>
                <a:cubicBezTo>
                  <a:pt x="146" y="125"/>
                  <a:pt x="146" y="124"/>
                  <a:pt x="146" y="123"/>
                </a:cubicBezTo>
                <a:cubicBezTo>
                  <a:pt x="146" y="119"/>
                  <a:pt x="146" y="117"/>
                  <a:pt x="146" y="115"/>
                </a:cubicBezTo>
                <a:cubicBezTo>
                  <a:pt x="145" y="114"/>
                  <a:pt x="143" y="112"/>
                  <a:pt x="141" y="111"/>
                </a:cubicBezTo>
                <a:cubicBezTo>
                  <a:pt x="136" y="108"/>
                  <a:pt x="133" y="105"/>
                  <a:pt x="131" y="104"/>
                </a:cubicBezTo>
                <a:cubicBezTo>
                  <a:pt x="129" y="103"/>
                  <a:pt x="128" y="101"/>
                  <a:pt x="127" y="98"/>
                </a:cubicBezTo>
                <a:cubicBezTo>
                  <a:pt x="125" y="96"/>
                  <a:pt x="125" y="93"/>
                  <a:pt x="125" y="90"/>
                </a:cubicBezTo>
                <a:cubicBezTo>
                  <a:pt x="125" y="85"/>
                  <a:pt x="126" y="81"/>
                  <a:pt x="129" y="79"/>
                </a:cubicBezTo>
                <a:cubicBezTo>
                  <a:pt x="131" y="76"/>
                  <a:pt x="135" y="74"/>
                  <a:pt x="140" y="74"/>
                </a:cubicBezTo>
                <a:cubicBezTo>
                  <a:pt x="140" y="69"/>
                  <a:pt x="140" y="69"/>
                  <a:pt x="140" y="69"/>
                </a:cubicBezTo>
                <a:cubicBezTo>
                  <a:pt x="148" y="69"/>
                  <a:pt x="148" y="69"/>
                  <a:pt x="148" y="69"/>
                </a:cubicBezTo>
                <a:cubicBezTo>
                  <a:pt x="148" y="74"/>
                  <a:pt x="148" y="74"/>
                  <a:pt x="148" y="74"/>
                </a:cubicBezTo>
                <a:cubicBezTo>
                  <a:pt x="152" y="74"/>
                  <a:pt x="156" y="76"/>
                  <a:pt x="158" y="79"/>
                </a:cubicBezTo>
                <a:cubicBezTo>
                  <a:pt x="161" y="81"/>
                  <a:pt x="162" y="85"/>
                  <a:pt x="162" y="89"/>
                </a:cubicBezTo>
                <a:cubicBezTo>
                  <a:pt x="162" y="90"/>
                  <a:pt x="162" y="91"/>
                  <a:pt x="162" y="92"/>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5" name="Freeform 125"/>
          <p:cNvSpPr>
            <a:spLocks noEditPoints="1"/>
          </p:cNvSpPr>
          <p:nvPr/>
        </p:nvSpPr>
        <p:spPr bwMode="auto">
          <a:xfrm>
            <a:off x="7423321" y="3260583"/>
            <a:ext cx="580493" cy="654804"/>
          </a:xfrm>
          <a:custGeom>
            <a:avLst/>
            <a:gdLst>
              <a:gd name="T0" fmla="*/ 70 w 228"/>
              <a:gd name="T1" fmla="*/ 231 h 257"/>
              <a:gd name="T2" fmla="*/ 67 w 228"/>
              <a:gd name="T3" fmla="*/ 234 h 257"/>
              <a:gd name="T4" fmla="*/ 67 w 228"/>
              <a:gd name="T5" fmla="*/ 239 h 257"/>
              <a:gd name="T6" fmla="*/ 70 w 228"/>
              <a:gd name="T7" fmla="*/ 242 h 257"/>
              <a:gd name="T8" fmla="*/ 106 w 228"/>
              <a:gd name="T9" fmla="*/ 242 h 257"/>
              <a:gd name="T10" fmla="*/ 110 w 228"/>
              <a:gd name="T11" fmla="*/ 239 h 257"/>
              <a:gd name="T12" fmla="*/ 110 w 228"/>
              <a:gd name="T13" fmla="*/ 234 h 257"/>
              <a:gd name="T14" fmla="*/ 106 w 228"/>
              <a:gd name="T15" fmla="*/ 231 h 257"/>
              <a:gd name="T16" fmla="*/ 70 w 228"/>
              <a:gd name="T17" fmla="*/ 231 h 257"/>
              <a:gd name="T18" fmla="*/ 95 w 228"/>
              <a:gd name="T19" fmla="*/ 77 h 257"/>
              <a:gd name="T20" fmla="*/ 95 w 228"/>
              <a:gd name="T21" fmla="*/ 86 h 257"/>
              <a:gd name="T22" fmla="*/ 191 w 228"/>
              <a:gd name="T23" fmla="*/ 86 h 257"/>
              <a:gd name="T24" fmla="*/ 191 w 228"/>
              <a:gd name="T25" fmla="*/ 77 h 257"/>
              <a:gd name="T26" fmla="*/ 95 w 228"/>
              <a:gd name="T27" fmla="*/ 77 h 257"/>
              <a:gd name="T28" fmla="*/ 88 w 228"/>
              <a:gd name="T29" fmla="*/ 98 h 257"/>
              <a:gd name="T30" fmla="*/ 88 w 228"/>
              <a:gd name="T31" fmla="*/ 107 h 257"/>
              <a:gd name="T32" fmla="*/ 202 w 228"/>
              <a:gd name="T33" fmla="*/ 107 h 257"/>
              <a:gd name="T34" fmla="*/ 202 w 228"/>
              <a:gd name="T35" fmla="*/ 98 h 257"/>
              <a:gd name="T36" fmla="*/ 88 w 228"/>
              <a:gd name="T37" fmla="*/ 98 h 257"/>
              <a:gd name="T38" fmla="*/ 95 w 228"/>
              <a:gd name="T39" fmla="*/ 120 h 257"/>
              <a:gd name="T40" fmla="*/ 95 w 228"/>
              <a:gd name="T41" fmla="*/ 129 h 257"/>
              <a:gd name="T42" fmla="*/ 191 w 228"/>
              <a:gd name="T43" fmla="*/ 129 h 257"/>
              <a:gd name="T44" fmla="*/ 191 w 228"/>
              <a:gd name="T45" fmla="*/ 120 h 257"/>
              <a:gd name="T46" fmla="*/ 95 w 228"/>
              <a:gd name="T47" fmla="*/ 120 h 257"/>
              <a:gd name="T48" fmla="*/ 142 w 228"/>
              <a:gd name="T49" fmla="*/ 44 h 257"/>
              <a:gd name="T50" fmla="*/ 142 w 228"/>
              <a:gd name="T51" fmla="*/ 44 h 257"/>
              <a:gd name="T52" fmla="*/ 228 w 228"/>
              <a:gd name="T53" fmla="*/ 105 h 257"/>
              <a:gd name="T54" fmla="*/ 142 w 228"/>
              <a:gd name="T55" fmla="*/ 165 h 257"/>
              <a:gd name="T56" fmla="*/ 113 w 228"/>
              <a:gd name="T57" fmla="*/ 162 h 257"/>
              <a:gd name="T58" fmla="*/ 86 w 228"/>
              <a:gd name="T59" fmla="*/ 182 h 257"/>
              <a:gd name="T60" fmla="*/ 95 w 228"/>
              <a:gd name="T61" fmla="*/ 156 h 257"/>
              <a:gd name="T62" fmla="*/ 55 w 228"/>
              <a:gd name="T63" fmla="*/ 105 h 257"/>
              <a:gd name="T64" fmla="*/ 142 w 228"/>
              <a:gd name="T65" fmla="*/ 44 h 257"/>
              <a:gd name="T66" fmla="*/ 10 w 228"/>
              <a:gd name="T67" fmla="*/ 0 h 257"/>
              <a:gd name="T68" fmla="*/ 165 w 228"/>
              <a:gd name="T69" fmla="*/ 0 h 257"/>
              <a:gd name="T70" fmla="*/ 175 w 228"/>
              <a:gd name="T71" fmla="*/ 10 h 257"/>
              <a:gd name="T72" fmla="*/ 175 w 228"/>
              <a:gd name="T73" fmla="*/ 33 h 257"/>
              <a:gd name="T74" fmla="*/ 153 w 228"/>
              <a:gd name="T75" fmla="*/ 30 h 257"/>
              <a:gd name="T76" fmla="*/ 153 w 228"/>
              <a:gd name="T77" fmla="*/ 22 h 257"/>
              <a:gd name="T78" fmla="*/ 23 w 228"/>
              <a:gd name="T79" fmla="*/ 22 h 257"/>
              <a:gd name="T80" fmla="*/ 23 w 228"/>
              <a:gd name="T81" fmla="*/ 216 h 257"/>
              <a:gd name="T82" fmla="*/ 153 w 228"/>
              <a:gd name="T83" fmla="*/ 216 h 257"/>
              <a:gd name="T84" fmla="*/ 153 w 228"/>
              <a:gd name="T85" fmla="*/ 180 h 257"/>
              <a:gd name="T86" fmla="*/ 175 w 228"/>
              <a:gd name="T87" fmla="*/ 176 h 257"/>
              <a:gd name="T88" fmla="*/ 175 w 228"/>
              <a:gd name="T89" fmla="*/ 247 h 257"/>
              <a:gd name="T90" fmla="*/ 165 w 228"/>
              <a:gd name="T91" fmla="*/ 257 h 257"/>
              <a:gd name="T92" fmla="*/ 10 w 228"/>
              <a:gd name="T93" fmla="*/ 257 h 257"/>
              <a:gd name="T94" fmla="*/ 0 w 228"/>
              <a:gd name="T95" fmla="*/ 247 h 257"/>
              <a:gd name="T96" fmla="*/ 0 w 228"/>
              <a:gd name="T97" fmla="*/ 10 h 257"/>
              <a:gd name="T98" fmla="*/ 10 w 228"/>
              <a:gd name="T99"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8" h="257">
                <a:moveTo>
                  <a:pt x="70" y="231"/>
                </a:moveTo>
                <a:cubicBezTo>
                  <a:pt x="68" y="231"/>
                  <a:pt x="67" y="233"/>
                  <a:pt x="67" y="234"/>
                </a:cubicBezTo>
                <a:cubicBezTo>
                  <a:pt x="67" y="239"/>
                  <a:pt x="67" y="239"/>
                  <a:pt x="67" y="239"/>
                </a:cubicBezTo>
                <a:cubicBezTo>
                  <a:pt x="67" y="241"/>
                  <a:pt x="68" y="242"/>
                  <a:pt x="70" y="242"/>
                </a:cubicBezTo>
                <a:cubicBezTo>
                  <a:pt x="106" y="242"/>
                  <a:pt x="106" y="242"/>
                  <a:pt x="106" y="242"/>
                </a:cubicBezTo>
                <a:cubicBezTo>
                  <a:pt x="108" y="242"/>
                  <a:pt x="110" y="241"/>
                  <a:pt x="110" y="239"/>
                </a:cubicBezTo>
                <a:cubicBezTo>
                  <a:pt x="110" y="234"/>
                  <a:pt x="110" y="234"/>
                  <a:pt x="110" y="234"/>
                </a:cubicBezTo>
                <a:cubicBezTo>
                  <a:pt x="110" y="233"/>
                  <a:pt x="108" y="231"/>
                  <a:pt x="106" y="231"/>
                </a:cubicBezTo>
                <a:cubicBezTo>
                  <a:pt x="70" y="231"/>
                  <a:pt x="70" y="231"/>
                  <a:pt x="70" y="231"/>
                </a:cubicBezTo>
                <a:close/>
                <a:moveTo>
                  <a:pt x="95" y="77"/>
                </a:moveTo>
                <a:cubicBezTo>
                  <a:pt x="95" y="86"/>
                  <a:pt x="95" y="86"/>
                  <a:pt x="95" y="86"/>
                </a:cubicBezTo>
                <a:cubicBezTo>
                  <a:pt x="191" y="86"/>
                  <a:pt x="191" y="86"/>
                  <a:pt x="191" y="86"/>
                </a:cubicBezTo>
                <a:cubicBezTo>
                  <a:pt x="191" y="77"/>
                  <a:pt x="191" y="77"/>
                  <a:pt x="191" y="77"/>
                </a:cubicBezTo>
                <a:cubicBezTo>
                  <a:pt x="95" y="77"/>
                  <a:pt x="95" y="77"/>
                  <a:pt x="95" y="77"/>
                </a:cubicBezTo>
                <a:close/>
                <a:moveTo>
                  <a:pt x="88" y="98"/>
                </a:moveTo>
                <a:cubicBezTo>
                  <a:pt x="88" y="107"/>
                  <a:pt x="88" y="107"/>
                  <a:pt x="88" y="107"/>
                </a:cubicBezTo>
                <a:cubicBezTo>
                  <a:pt x="202" y="107"/>
                  <a:pt x="202" y="107"/>
                  <a:pt x="202" y="107"/>
                </a:cubicBezTo>
                <a:cubicBezTo>
                  <a:pt x="202" y="98"/>
                  <a:pt x="202" y="98"/>
                  <a:pt x="202" y="98"/>
                </a:cubicBezTo>
                <a:cubicBezTo>
                  <a:pt x="88" y="98"/>
                  <a:pt x="88" y="98"/>
                  <a:pt x="88" y="98"/>
                </a:cubicBezTo>
                <a:close/>
                <a:moveTo>
                  <a:pt x="95" y="120"/>
                </a:moveTo>
                <a:cubicBezTo>
                  <a:pt x="95" y="129"/>
                  <a:pt x="95" y="129"/>
                  <a:pt x="95" y="129"/>
                </a:cubicBezTo>
                <a:cubicBezTo>
                  <a:pt x="191" y="129"/>
                  <a:pt x="191" y="129"/>
                  <a:pt x="191" y="129"/>
                </a:cubicBezTo>
                <a:cubicBezTo>
                  <a:pt x="191" y="120"/>
                  <a:pt x="191" y="120"/>
                  <a:pt x="191" y="120"/>
                </a:cubicBezTo>
                <a:cubicBezTo>
                  <a:pt x="95" y="120"/>
                  <a:pt x="95" y="120"/>
                  <a:pt x="95" y="120"/>
                </a:cubicBezTo>
                <a:close/>
                <a:moveTo>
                  <a:pt x="142" y="44"/>
                </a:moveTo>
                <a:cubicBezTo>
                  <a:pt x="142" y="44"/>
                  <a:pt x="142" y="44"/>
                  <a:pt x="142" y="44"/>
                </a:cubicBezTo>
                <a:cubicBezTo>
                  <a:pt x="190" y="44"/>
                  <a:pt x="228" y="71"/>
                  <a:pt x="228" y="105"/>
                </a:cubicBezTo>
                <a:cubicBezTo>
                  <a:pt x="228" y="138"/>
                  <a:pt x="190" y="165"/>
                  <a:pt x="142" y="165"/>
                </a:cubicBezTo>
                <a:cubicBezTo>
                  <a:pt x="132" y="165"/>
                  <a:pt x="122" y="164"/>
                  <a:pt x="113" y="162"/>
                </a:cubicBezTo>
                <a:cubicBezTo>
                  <a:pt x="86" y="182"/>
                  <a:pt x="86" y="182"/>
                  <a:pt x="86" y="182"/>
                </a:cubicBezTo>
                <a:cubicBezTo>
                  <a:pt x="95" y="156"/>
                  <a:pt x="95" y="156"/>
                  <a:pt x="95" y="156"/>
                </a:cubicBezTo>
                <a:cubicBezTo>
                  <a:pt x="71" y="145"/>
                  <a:pt x="55" y="126"/>
                  <a:pt x="55" y="105"/>
                </a:cubicBezTo>
                <a:cubicBezTo>
                  <a:pt x="55" y="71"/>
                  <a:pt x="94" y="44"/>
                  <a:pt x="142" y="44"/>
                </a:cubicBezTo>
                <a:close/>
                <a:moveTo>
                  <a:pt x="10" y="0"/>
                </a:moveTo>
                <a:cubicBezTo>
                  <a:pt x="165" y="0"/>
                  <a:pt x="165" y="0"/>
                  <a:pt x="165" y="0"/>
                </a:cubicBezTo>
                <a:cubicBezTo>
                  <a:pt x="171" y="0"/>
                  <a:pt x="175" y="4"/>
                  <a:pt x="175" y="10"/>
                </a:cubicBezTo>
                <a:cubicBezTo>
                  <a:pt x="175" y="33"/>
                  <a:pt x="175" y="33"/>
                  <a:pt x="175" y="33"/>
                </a:cubicBezTo>
                <a:cubicBezTo>
                  <a:pt x="168" y="31"/>
                  <a:pt x="160" y="30"/>
                  <a:pt x="153" y="30"/>
                </a:cubicBezTo>
                <a:cubicBezTo>
                  <a:pt x="153" y="22"/>
                  <a:pt x="153" y="22"/>
                  <a:pt x="153" y="22"/>
                </a:cubicBezTo>
                <a:cubicBezTo>
                  <a:pt x="23" y="22"/>
                  <a:pt x="23" y="22"/>
                  <a:pt x="23" y="22"/>
                </a:cubicBezTo>
                <a:cubicBezTo>
                  <a:pt x="23" y="216"/>
                  <a:pt x="23" y="216"/>
                  <a:pt x="23" y="216"/>
                </a:cubicBezTo>
                <a:cubicBezTo>
                  <a:pt x="65" y="216"/>
                  <a:pt x="100" y="216"/>
                  <a:pt x="153" y="216"/>
                </a:cubicBezTo>
                <a:cubicBezTo>
                  <a:pt x="153" y="180"/>
                  <a:pt x="153" y="180"/>
                  <a:pt x="153" y="180"/>
                </a:cubicBezTo>
                <a:cubicBezTo>
                  <a:pt x="160" y="179"/>
                  <a:pt x="168" y="178"/>
                  <a:pt x="175" y="176"/>
                </a:cubicBezTo>
                <a:cubicBezTo>
                  <a:pt x="175" y="247"/>
                  <a:pt x="175" y="247"/>
                  <a:pt x="175" y="247"/>
                </a:cubicBezTo>
                <a:cubicBezTo>
                  <a:pt x="175" y="252"/>
                  <a:pt x="171" y="257"/>
                  <a:pt x="165" y="257"/>
                </a:cubicBezTo>
                <a:cubicBezTo>
                  <a:pt x="10" y="257"/>
                  <a:pt x="10" y="257"/>
                  <a:pt x="10" y="257"/>
                </a:cubicBezTo>
                <a:cubicBezTo>
                  <a:pt x="4" y="257"/>
                  <a:pt x="0" y="252"/>
                  <a:pt x="0" y="247"/>
                </a:cubicBezTo>
                <a:cubicBezTo>
                  <a:pt x="0" y="10"/>
                  <a:pt x="0" y="10"/>
                  <a:pt x="0" y="10"/>
                </a:cubicBezTo>
                <a:cubicBezTo>
                  <a:pt x="0" y="4"/>
                  <a:pt x="4" y="0"/>
                  <a:pt x="10" y="0"/>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7" name="Freeform 127"/>
          <p:cNvSpPr>
            <a:spLocks noEditPoints="1"/>
          </p:cNvSpPr>
          <p:nvPr/>
        </p:nvSpPr>
        <p:spPr bwMode="auto">
          <a:xfrm>
            <a:off x="2189196" y="3275660"/>
            <a:ext cx="448024" cy="656958"/>
          </a:xfrm>
          <a:custGeom>
            <a:avLst/>
            <a:gdLst>
              <a:gd name="T0" fmla="*/ 24 w 176"/>
              <a:gd name="T1" fmla="*/ 217 h 258"/>
              <a:gd name="T2" fmla="*/ 153 w 176"/>
              <a:gd name="T3" fmla="*/ 22 h 258"/>
              <a:gd name="T4" fmla="*/ 71 w 176"/>
              <a:gd name="T5" fmla="*/ 232 h 258"/>
              <a:gd name="T6" fmla="*/ 67 w 176"/>
              <a:gd name="T7" fmla="*/ 240 h 258"/>
              <a:gd name="T8" fmla="*/ 107 w 176"/>
              <a:gd name="T9" fmla="*/ 243 h 258"/>
              <a:gd name="T10" fmla="*/ 110 w 176"/>
              <a:gd name="T11" fmla="*/ 235 h 258"/>
              <a:gd name="T12" fmla="*/ 71 w 176"/>
              <a:gd name="T13" fmla="*/ 232 h 258"/>
              <a:gd name="T14" fmla="*/ 101 w 176"/>
              <a:gd name="T15" fmla="*/ 71 h 258"/>
              <a:gd name="T16" fmla="*/ 134 w 176"/>
              <a:gd name="T17" fmla="*/ 96 h 258"/>
              <a:gd name="T18" fmla="*/ 137 w 176"/>
              <a:gd name="T19" fmla="*/ 143 h 258"/>
              <a:gd name="T20" fmla="*/ 130 w 176"/>
              <a:gd name="T21" fmla="*/ 132 h 258"/>
              <a:gd name="T22" fmla="*/ 103 w 176"/>
              <a:gd name="T23" fmla="*/ 82 h 258"/>
              <a:gd name="T24" fmla="*/ 101 w 176"/>
              <a:gd name="T25" fmla="*/ 71 h 258"/>
              <a:gd name="T26" fmla="*/ 93 w 176"/>
              <a:gd name="T27" fmla="*/ 113 h 258"/>
              <a:gd name="T28" fmla="*/ 87 w 176"/>
              <a:gd name="T29" fmla="*/ 131 h 258"/>
              <a:gd name="T30" fmla="*/ 93 w 176"/>
              <a:gd name="T31" fmla="*/ 113 h 258"/>
              <a:gd name="T32" fmla="*/ 99 w 176"/>
              <a:gd name="T33" fmla="*/ 180 h 258"/>
              <a:gd name="T34" fmla="*/ 74 w 176"/>
              <a:gd name="T35" fmla="*/ 180 h 258"/>
              <a:gd name="T36" fmla="*/ 34 w 176"/>
              <a:gd name="T37" fmla="*/ 99 h 258"/>
              <a:gd name="T38" fmla="*/ 45 w 176"/>
              <a:gd name="T39" fmla="*/ 81 h 258"/>
              <a:gd name="T40" fmla="*/ 50 w 176"/>
              <a:gd name="T41" fmla="*/ 79 h 258"/>
              <a:gd name="T42" fmla="*/ 60 w 176"/>
              <a:gd name="T43" fmla="*/ 74 h 258"/>
              <a:gd name="T44" fmla="*/ 71 w 176"/>
              <a:gd name="T45" fmla="*/ 109 h 258"/>
              <a:gd name="T46" fmla="*/ 57 w 176"/>
              <a:gd name="T47" fmla="*/ 117 h 258"/>
              <a:gd name="T48" fmla="*/ 80 w 176"/>
              <a:gd name="T49" fmla="*/ 148 h 258"/>
              <a:gd name="T50" fmla="*/ 86 w 176"/>
              <a:gd name="T51" fmla="*/ 146 h 258"/>
              <a:gd name="T52" fmla="*/ 91 w 176"/>
              <a:gd name="T53" fmla="*/ 143 h 258"/>
              <a:gd name="T54" fmla="*/ 105 w 176"/>
              <a:gd name="T55" fmla="*/ 177 h 258"/>
              <a:gd name="T56" fmla="*/ 95 w 176"/>
              <a:gd name="T57" fmla="*/ 90 h 258"/>
              <a:gd name="T58" fmla="*/ 118 w 176"/>
              <a:gd name="T59" fmla="*/ 109 h 258"/>
              <a:gd name="T60" fmla="*/ 117 w 176"/>
              <a:gd name="T61" fmla="*/ 137 h 258"/>
              <a:gd name="T62" fmla="*/ 110 w 176"/>
              <a:gd name="T63" fmla="*/ 129 h 258"/>
              <a:gd name="T64" fmla="*/ 96 w 176"/>
              <a:gd name="T65" fmla="*/ 101 h 258"/>
              <a:gd name="T66" fmla="*/ 95 w 176"/>
              <a:gd name="T67" fmla="*/ 90 h 258"/>
              <a:gd name="T68" fmla="*/ 165 w 176"/>
              <a:gd name="T69" fmla="*/ 0 h 258"/>
              <a:gd name="T70" fmla="*/ 176 w 176"/>
              <a:gd name="T71" fmla="*/ 247 h 258"/>
              <a:gd name="T72" fmla="*/ 10 w 176"/>
              <a:gd name="T73" fmla="*/ 258 h 258"/>
              <a:gd name="T74" fmla="*/ 0 w 176"/>
              <a:gd name="T75" fmla="*/ 1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6" h="258">
                <a:moveTo>
                  <a:pt x="24" y="22"/>
                </a:moveTo>
                <a:cubicBezTo>
                  <a:pt x="24" y="217"/>
                  <a:pt x="24" y="217"/>
                  <a:pt x="24" y="217"/>
                </a:cubicBezTo>
                <a:cubicBezTo>
                  <a:pt x="153" y="217"/>
                  <a:pt x="153" y="217"/>
                  <a:pt x="153" y="217"/>
                </a:cubicBezTo>
                <a:cubicBezTo>
                  <a:pt x="153" y="22"/>
                  <a:pt x="153" y="22"/>
                  <a:pt x="153" y="22"/>
                </a:cubicBezTo>
                <a:cubicBezTo>
                  <a:pt x="24" y="22"/>
                  <a:pt x="24" y="22"/>
                  <a:pt x="24" y="22"/>
                </a:cubicBezTo>
                <a:close/>
                <a:moveTo>
                  <a:pt x="71" y="232"/>
                </a:moveTo>
                <a:cubicBezTo>
                  <a:pt x="69" y="232"/>
                  <a:pt x="67" y="233"/>
                  <a:pt x="67" y="235"/>
                </a:cubicBezTo>
                <a:cubicBezTo>
                  <a:pt x="67" y="240"/>
                  <a:pt x="67" y="240"/>
                  <a:pt x="67" y="240"/>
                </a:cubicBezTo>
                <a:cubicBezTo>
                  <a:pt x="67" y="242"/>
                  <a:pt x="69" y="243"/>
                  <a:pt x="71" y="243"/>
                </a:cubicBezTo>
                <a:cubicBezTo>
                  <a:pt x="107" y="243"/>
                  <a:pt x="107" y="243"/>
                  <a:pt x="107" y="243"/>
                </a:cubicBezTo>
                <a:cubicBezTo>
                  <a:pt x="109" y="243"/>
                  <a:pt x="110" y="242"/>
                  <a:pt x="110" y="240"/>
                </a:cubicBezTo>
                <a:cubicBezTo>
                  <a:pt x="110" y="235"/>
                  <a:pt x="110" y="235"/>
                  <a:pt x="110" y="235"/>
                </a:cubicBezTo>
                <a:cubicBezTo>
                  <a:pt x="110" y="233"/>
                  <a:pt x="109" y="232"/>
                  <a:pt x="107" y="232"/>
                </a:cubicBezTo>
                <a:cubicBezTo>
                  <a:pt x="71" y="232"/>
                  <a:pt x="71" y="232"/>
                  <a:pt x="71" y="232"/>
                </a:cubicBezTo>
                <a:close/>
                <a:moveTo>
                  <a:pt x="101" y="71"/>
                </a:moveTo>
                <a:cubicBezTo>
                  <a:pt x="101" y="71"/>
                  <a:pt x="101" y="71"/>
                  <a:pt x="101" y="71"/>
                </a:cubicBezTo>
                <a:cubicBezTo>
                  <a:pt x="103" y="71"/>
                  <a:pt x="105" y="72"/>
                  <a:pt x="107" y="72"/>
                </a:cubicBezTo>
                <a:cubicBezTo>
                  <a:pt x="118" y="77"/>
                  <a:pt x="128" y="85"/>
                  <a:pt x="134" y="96"/>
                </a:cubicBezTo>
                <a:cubicBezTo>
                  <a:pt x="140" y="106"/>
                  <a:pt x="143" y="120"/>
                  <a:pt x="139" y="134"/>
                </a:cubicBezTo>
                <a:cubicBezTo>
                  <a:pt x="139" y="137"/>
                  <a:pt x="138" y="140"/>
                  <a:pt x="137" y="143"/>
                </a:cubicBezTo>
                <a:cubicBezTo>
                  <a:pt x="128" y="140"/>
                  <a:pt x="128" y="140"/>
                  <a:pt x="128" y="140"/>
                </a:cubicBezTo>
                <a:cubicBezTo>
                  <a:pt x="129" y="137"/>
                  <a:pt x="129" y="135"/>
                  <a:pt x="130" y="132"/>
                </a:cubicBezTo>
                <a:cubicBezTo>
                  <a:pt x="132" y="120"/>
                  <a:pt x="130" y="109"/>
                  <a:pt x="125" y="100"/>
                </a:cubicBezTo>
                <a:cubicBezTo>
                  <a:pt x="120" y="92"/>
                  <a:pt x="113" y="85"/>
                  <a:pt x="103" y="82"/>
                </a:cubicBezTo>
                <a:cubicBezTo>
                  <a:pt x="101" y="81"/>
                  <a:pt x="100" y="80"/>
                  <a:pt x="98" y="80"/>
                </a:cubicBezTo>
                <a:cubicBezTo>
                  <a:pt x="101" y="71"/>
                  <a:pt x="101" y="71"/>
                  <a:pt x="101" y="71"/>
                </a:cubicBezTo>
                <a:close/>
                <a:moveTo>
                  <a:pt x="93" y="113"/>
                </a:moveTo>
                <a:cubicBezTo>
                  <a:pt x="93" y="113"/>
                  <a:pt x="93" y="113"/>
                  <a:pt x="93" y="113"/>
                </a:cubicBezTo>
                <a:cubicBezTo>
                  <a:pt x="97" y="115"/>
                  <a:pt x="100" y="120"/>
                  <a:pt x="99" y="125"/>
                </a:cubicBezTo>
                <a:cubicBezTo>
                  <a:pt x="97" y="130"/>
                  <a:pt x="92" y="132"/>
                  <a:pt x="87" y="131"/>
                </a:cubicBezTo>
                <a:cubicBezTo>
                  <a:pt x="82" y="129"/>
                  <a:pt x="80" y="124"/>
                  <a:pt x="81" y="119"/>
                </a:cubicBezTo>
                <a:cubicBezTo>
                  <a:pt x="83" y="115"/>
                  <a:pt x="88" y="112"/>
                  <a:pt x="93" y="113"/>
                </a:cubicBezTo>
                <a:close/>
                <a:moveTo>
                  <a:pt x="105" y="177"/>
                </a:moveTo>
                <a:cubicBezTo>
                  <a:pt x="99" y="180"/>
                  <a:pt x="99" y="180"/>
                  <a:pt x="99" y="180"/>
                </a:cubicBezTo>
                <a:cubicBezTo>
                  <a:pt x="95" y="181"/>
                  <a:pt x="95" y="181"/>
                  <a:pt x="95" y="181"/>
                </a:cubicBezTo>
                <a:cubicBezTo>
                  <a:pt x="87" y="186"/>
                  <a:pt x="80" y="185"/>
                  <a:pt x="74" y="180"/>
                </a:cubicBezTo>
                <a:cubicBezTo>
                  <a:pt x="53" y="157"/>
                  <a:pt x="40" y="131"/>
                  <a:pt x="34" y="99"/>
                </a:cubicBezTo>
                <a:cubicBezTo>
                  <a:pt x="34" y="99"/>
                  <a:pt x="34" y="99"/>
                  <a:pt x="34" y="99"/>
                </a:cubicBezTo>
                <a:cubicBezTo>
                  <a:pt x="34" y="99"/>
                  <a:pt x="34" y="99"/>
                  <a:pt x="34" y="99"/>
                </a:cubicBezTo>
                <a:cubicBezTo>
                  <a:pt x="33" y="92"/>
                  <a:pt x="37" y="86"/>
                  <a:pt x="45" y="81"/>
                </a:cubicBezTo>
                <a:cubicBezTo>
                  <a:pt x="48" y="80"/>
                  <a:pt x="48" y="80"/>
                  <a:pt x="48" y="80"/>
                </a:cubicBezTo>
                <a:cubicBezTo>
                  <a:pt x="50" y="79"/>
                  <a:pt x="50" y="79"/>
                  <a:pt x="50" y="79"/>
                </a:cubicBezTo>
                <a:cubicBezTo>
                  <a:pt x="55" y="76"/>
                  <a:pt x="55" y="76"/>
                  <a:pt x="55" y="76"/>
                </a:cubicBezTo>
                <a:cubicBezTo>
                  <a:pt x="60" y="74"/>
                  <a:pt x="60" y="74"/>
                  <a:pt x="60" y="74"/>
                </a:cubicBezTo>
                <a:cubicBezTo>
                  <a:pt x="66" y="79"/>
                  <a:pt x="75" y="103"/>
                  <a:pt x="74" y="108"/>
                </a:cubicBezTo>
                <a:cubicBezTo>
                  <a:pt x="71" y="109"/>
                  <a:pt x="71" y="109"/>
                  <a:pt x="71" y="109"/>
                </a:cubicBezTo>
                <a:cubicBezTo>
                  <a:pt x="63" y="114"/>
                  <a:pt x="63" y="114"/>
                  <a:pt x="63" y="114"/>
                </a:cubicBezTo>
                <a:cubicBezTo>
                  <a:pt x="57" y="117"/>
                  <a:pt x="57" y="117"/>
                  <a:pt x="57" y="117"/>
                </a:cubicBezTo>
                <a:cubicBezTo>
                  <a:pt x="63" y="133"/>
                  <a:pt x="64" y="138"/>
                  <a:pt x="74" y="152"/>
                </a:cubicBezTo>
                <a:cubicBezTo>
                  <a:pt x="80" y="148"/>
                  <a:pt x="80" y="148"/>
                  <a:pt x="80" y="148"/>
                </a:cubicBezTo>
                <a:cubicBezTo>
                  <a:pt x="81" y="148"/>
                  <a:pt x="81" y="148"/>
                  <a:pt x="81" y="148"/>
                </a:cubicBezTo>
                <a:cubicBezTo>
                  <a:pt x="86" y="146"/>
                  <a:pt x="86" y="146"/>
                  <a:pt x="86" y="146"/>
                </a:cubicBezTo>
                <a:cubicBezTo>
                  <a:pt x="88" y="144"/>
                  <a:pt x="88" y="144"/>
                  <a:pt x="88" y="144"/>
                </a:cubicBezTo>
                <a:cubicBezTo>
                  <a:pt x="91" y="143"/>
                  <a:pt x="91" y="143"/>
                  <a:pt x="91" y="143"/>
                </a:cubicBezTo>
                <a:cubicBezTo>
                  <a:pt x="94" y="143"/>
                  <a:pt x="107" y="160"/>
                  <a:pt x="110" y="174"/>
                </a:cubicBezTo>
                <a:cubicBezTo>
                  <a:pt x="105" y="177"/>
                  <a:pt x="105" y="177"/>
                  <a:pt x="105" y="177"/>
                </a:cubicBezTo>
                <a:close/>
                <a:moveTo>
                  <a:pt x="95" y="90"/>
                </a:moveTo>
                <a:cubicBezTo>
                  <a:pt x="95" y="90"/>
                  <a:pt x="95" y="90"/>
                  <a:pt x="95" y="90"/>
                </a:cubicBezTo>
                <a:cubicBezTo>
                  <a:pt x="96" y="91"/>
                  <a:pt x="98" y="91"/>
                  <a:pt x="100" y="92"/>
                </a:cubicBezTo>
                <a:cubicBezTo>
                  <a:pt x="109" y="96"/>
                  <a:pt x="115" y="102"/>
                  <a:pt x="118" y="109"/>
                </a:cubicBezTo>
                <a:cubicBezTo>
                  <a:pt x="121" y="116"/>
                  <a:pt x="121" y="124"/>
                  <a:pt x="119" y="132"/>
                </a:cubicBezTo>
                <a:cubicBezTo>
                  <a:pt x="119" y="133"/>
                  <a:pt x="118" y="135"/>
                  <a:pt x="117" y="137"/>
                </a:cubicBezTo>
                <a:cubicBezTo>
                  <a:pt x="108" y="134"/>
                  <a:pt x="108" y="134"/>
                  <a:pt x="108" y="134"/>
                </a:cubicBezTo>
                <a:cubicBezTo>
                  <a:pt x="109" y="132"/>
                  <a:pt x="109" y="131"/>
                  <a:pt x="110" y="129"/>
                </a:cubicBezTo>
                <a:cubicBezTo>
                  <a:pt x="111" y="123"/>
                  <a:pt x="111" y="118"/>
                  <a:pt x="109" y="113"/>
                </a:cubicBezTo>
                <a:cubicBezTo>
                  <a:pt x="107" y="108"/>
                  <a:pt x="103" y="104"/>
                  <a:pt x="96" y="101"/>
                </a:cubicBezTo>
                <a:cubicBezTo>
                  <a:pt x="95" y="100"/>
                  <a:pt x="93" y="100"/>
                  <a:pt x="92" y="99"/>
                </a:cubicBezTo>
                <a:cubicBezTo>
                  <a:pt x="95" y="90"/>
                  <a:pt x="95" y="90"/>
                  <a:pt x="95" y="90"/>
                </a:cubicBezTo>
                <a:close/>
                <a:moveTo>
                  <a:pt x="10" y="0"/>
                </a:moveTo>
                <a:cubicBezTo>
                  <a:pt x="165" y="0"/>
                  <a:pt x="165" y="0"/>
                  <a:pt x="165" y="0"/>
                </a:cubicBezTo>
                <a:cubicBezTo>
                  <a:pt x="171" y="0"/>
                  <a:pt x="176" y="5"/>
                  <a:pt x="176" y="10"/>
                </a:cubicBezTo>
                <a:cubicBezTo>
                  <a:pt x="176" y="247"/>
                  <a:pt x="176" y="247"/>
                  <a:pt x="176" y="247"/>
                </a:cubicBezTo>
                <a:cubicBezTo>
                  <a:pt x="176" y="253"/>
                  <a:pt x="171" y="258"/>
                  <a:pt x="165" y="258"/>
                </a:cubicBezTo>
                <a:cubicBezTo>
                  <a:pt x="10" y="258"/>
                  <a:pt x="10" y="258"/>
                  <a:pt x="10" y="258"/>
                </a:cubicBezTo>
                <a:cubicBezTo>
                  <a:pt x="5" y="258"/>
                  <a:pt x="0" y="253"/>
                  <a:pt x="0" y="247"/>
                </a:cubicBezTo>
                <a:cubicBezTo>
                  <a:pt x="0" y="10"/>
                  <a:pt x="0" y="10"/>
                  <a:pt x="0" y="10"/>
                </a:cubicBezTo>
                <a:cubicBezTo>
                  <a:pt x="0" y="5"/>
                  <a:pt x="5" y="0"/>
                  <a:pt x="10" y="0"/>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8" name="Freeform 128"/>
          <p:cNvSpPr>
            <a:spLocks noEditPoints="1"/>
          </p:cNvSpPr>
          <p:nvPr/>
        </p:nvSpPr>
        <p:spPr bwMode="auto">
          <a:xfrm>
            <a:off x="3266177" y="2257915"/>
            <a:ext cx="519105" cy="653727"/>
          </a:xfrm>
          <a:custGeom>
            <a:avLst/>
            <a:gdLst>
              <a:gd name="T0" fmla="*/ 67 w 204"/>
              <a:gd name="T1" fmla="*/ 235 h 257"/>
              <a:gd name="T2" fmla="*/ 70 w 204"/>
              <a:gd name="T3" fmla="*/ 243 h 257"/>
              <a:gd name="T4" fmla="*/ 110 w 204"/>
              <a:gd name="T5" fmla="*/ 239 h 257"/>
              <a:gd name="T6" fmla="*/ 107 w 204"/>
              <a:gd name="T7" fmla="*/ 231 h 257"/>
              <a:gd name="T8" fmla="*/ 203 w 204"/>
              <a:gd name="T9" fmla="*/ 106 h 257"/>
              <a:gd name="T10" fmla="*/ 203 w 204"/>
              <a:gd name="T11" fmla="*/ 181 h 257"/>
              <a:gd name="T12" fmla="*/ 204 w 204"/>
              <a:gd name="T13" fmla="*/ 108 h 257"/>
              <a:gd name="T14" fmla="*/ 203 w 204"/>
              <a:gd name="T15" fmla="*/ 106 h 257"/>
              <a:gd name="T16" fmla="*/ 57 w 204"/>
              <a:gd name="T17" fmla="*/ 182 h 257"/>
              <a:gd name="T18" fmla="*/ 56 w 204"/>
              <a:gd name="T19" fmla="*/ 107 h 257"/>
              <a:gd name="T20" fmla="*/ 56 w 204"/>
              <a:gd name="T21" fmla="*/ 108 h 257"/>
              <a:gd name="T22" fmla="*/ 169 w 204"/>
              <a:gd name="T23" fmla="*/ 120 h 257"/>
              <a:gd name="T24" fmla="*/ 90 w 204"/>
              <a:gd name="T25" fmla="*/ 93 h 257"/>
              <a:gd name="T26" fmla="*/ 62 w 204"/>
              <a:gd name="T27" fmla="*/ 99 h 257"/>
              <a:gd name="T28" fmla="*/ 196 w 204"/>
              <a:gd name="T29" fmla="*/ 100 h 257"/>
              <a:gd name="T30" fmla="*/ 99 w 204"/>
              <a:gd name="T31" fmla="*/ 103 h 257"/>
              <a:gd name="T32" fmla="*/ 159 w 204"/>
              <a:gd name="T33" fmla="*/ 100 h 257"/>
              <a:gd name="T34" fmla="*/ 99 w 204"/>
              <a:gd name="T35" fmla="*/ 110 h 257"/>
              <a:gd name="T36" fmla="*/ 159 w 204"/>
              <a:gd name="T37" fmla="*/ 113 h 257"/>
              <a:gd name="T38" fmla="*/ 99 w 204"/>
              <a:gd name="T39" fmla="*/ 110 h 257"/>
              <a:gd name="T40" fmla="*/ 159 w 204"/>
              <a:gd name="T41" fmla="*/ 121 h 257"/>
              <a:gd name="T42" fmla="*/ 99 w 204"/>
              <a:gd name="T43" fmla="*/ 124 h 257"/>
              <a:gd name="T44" fmla="*/ 195 w 204"/>
              <a:gd name="T45" fmla="*/ 189 h 257"/>
              <a:gd name="T46" fmla="*/ 191 w 204"/>
              <a:gd name="T47" fmla="*/ 190 h 257"/>
              <a:gd name="T48" fmla="*/ 66 w 204"/>
              <a:gd name="T49" fmla="*/ 190 h 257"/>
              <a:gd name="T50" fmla="*/ 126 w 204"/>
              <a:gd name="T51" fmla="*/ 160 h 257"/>
              <a:gd name="T52" fmla="*/ 133 w 204"/>
              <a:gd name="T53" fmla="*/ 160 h 257"/>
              <a:gd name="T54" fmla="*/ 195 w 204"/>
              <a:gd name="T55" fmla="*/ 189 h 257"/>
              <a:gd name="T56" fmla="*/ 165 w 204"/>
              <a:gd name="T57" fmla="*/ 0 h 257"/>
              <a:gd name="T58" fmla="*/ 176 w 204"/>
              <a:gd name="T59" fmla="*/ 65 h 257"/>
              <a:gd name="T60" fmla="*/ 153 w 204"/>
              <a:gd name="T61" fmla="*/ 22 h 257"/>
              <a:gd name="T62" fmla="*/ 24 w 204"/>
              <a:gd name="T63" fmla="*/ 217 h 257"/>
              <a:gd name="T64" fmla="*/ 153 w 204"/>
              <a:gd name="T65" fmla="*/ 205 h 257"/>
              <a:gd name="T66" fmla="*/ 176 w 204"/>
              <a:gd name="T67" fmla="*/ 247 h 257"/>
              <a:gd name="T68" fmla="*/ 10 w 204"/>
              <a:gd name="T69" fmla="*/ 257 h 257"/>
              <a:gd name="T70" fmla="*/ 0 w 204"/>
              <a:gd name="T71" fmla="*/ 1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4" h="257">
                <a:moveTo>
                  <a:pt x="70" y="231"/>
                </a:moveTo>
                <a:cubicBezTo>
                  <a:pt x="69" y="231"/>
                  <a:pt x="67" y="233"/>
                  <a:pt x="67" y="235"/>
                </a:cubicBezTo>
                <a:cubicBezTo>
                  <a:pt x="67" y="239"/>
                  <a:pt x="67" y="239"/>
                  <a:pt x="67" y="239"/>
                </a:cubicBezTo>
                <a:cubicBezTo>
                  <a:pt x="67" y="241"/>
                  <a:pt x="69" y="243"/>
                  <a:pt x="70" y="243"/>
                </a:cubicBezTo>
                <a:cubicBezTo>
                  <a:pt x="107" y="243"/>
                  <a:pt x="107" y="243"/>
                  <a:pt x="107" y="243"/>
                </a:cubicBezTo>
                <a:cubicBezTo>
                  <a:pt x="109" y="243"/>
                  <a:pt x="110" y="241"/>
                  <a:pt x="110" y="239"/>
                </a:cubicBezTo>
                <a:cubicBezTo>
                  <a:pt x="110" y="235"/>
                  <a:pt x="110" y="235"/>
                  <a:pt x="110" y="235"/>
                </a:cubicBezTo>
                <a:cubicBezTo>
                  <a:pt x="110" y="233"/>
                  <a:pt x="109" y="231"/>
                  <a:pt x="107" y="231"/>
                </a:cubicBezTo>
                <a:cubicBezTo>
                  <a:pt x="70" y="231"/>
                  <a:pt x="70" y="231"/>
                  <a:pt x="70" y="231"/>
                </a:cubicBezTo>
                <a:close/>
                <a:moveTo>
                  <a:pt x="203" y="106"/>
                </a:moveTo>
                <a:cubicBezTo>
                  <a:pt x="153" y="145"/>
                  <a:pt x="153" y="145"/>
                  <a:pt x="153" y="145"/>
                </a:cubicBezTo>
                <a:cubicBezTo>
                  <a:pt x="203" y="181"/>
                  <a:pt x="203" y="181"/>
                  <a:pt x="203" y="181"/>
                </a:cubicBezTo>
                <a:cubicBezTo>
                  <a:pt x="203" y="180"/>
                  <a:pt x="204" y="179"/>
                  <a:pt x="204" y="177"/>
                </a:cubicBezTo>
                <a:cubicBezTo>
                  <a:pt x="204" y="108"/>
                  <a:pt x="204" y="108"/>
                  <a:pt x="204" y="108"/>
                </a:cubicBezTo>
                <a:cubicBezTo>
                  <a:pt x="204" y="108"/>
                  <a:pt x="203" y="107"/>
                  <a:pt x="203" y="106"/>
                </a:cubicBezTo>
                <a:cubicBezTo>
                  <a:pt x="203" y="106"/>
                  <a:pt x="203" y="106"/>
                  <a:pt x="203" y="106"/>
                </a:cubicBezTo>
                <a:close/>
                <a:moveTo>
                  <a:pt x="56" y="108"/>
                </a:moveTo>
                <a:cubicBezTo>
                  <a:pt x="57" y="182"/>
                  <a:pt x="57" y="182"/>
                  <a:pt x="57" y="182"/>
                </a:cubicBezTo>
                <a:cubicBezTo>
                  <a:pt x="106" y="145"/>
                  <a:pt x="106" y="145"/>
                  <a:pt x="106" y="145"/>
                </a:cubicBezTo>
                <a:cubicBezTo>
                  <a:pt x="56" y="107"/>
                  <a:pt x="56" y="107"/>
                  <a:pt x="56" y="107"/>
                </a:cubicBezTo>
                <a:cubicBezTo>
                  <a:pt x="56" y="108"/>
                  <a:pt x="56" y="108"/>
                  <a:pt x="56" y="108"/>
                </a:cubicBezTo>
                <a:cubicBezTo>
                  <a:pt x="56" y="108"/>
                  <a:pt x="56" y="108"/>
                  <a:pt x="56" y="108"/>
                </a:cubicBezTo>
                <a:close/>
                <a:moveTo>
                  <a:pt x="196" y="100"/>
                </a:moveTo>
                <a:cubicBezTo>
                  <a:pt x="169" y="120"/>
                  <a:pt x="169" y="120"/>
                  <a:pt x="169" y="120"/>
                </a:cubicBezTo>
                <a:cubicBezTo>
                  <a:pt x="169" y="93"/>
                  <a:pt x="169" y="93"/>
                  <a:pt x="169" y="93"/>
                </a:cubicBezTo>
                <a:cubicBezTo>
                  <a:pt x="90" y="93"/>
                  <a:pt x="90" y="93"/>
                  <a:pt x="90" y="93"/>
                </a:cubicBezTo>
                <a:cubicBezTo>
                  <a:pt x="90" y="120"/>
                  <a:pt x="90" y="120"/>
                  <a:pt x="90" y="120"/>
                </a:cubicBezTo>
                <a:cubicBezTo>
                  <a:pt x="62" y="99"/>
                  <a:pt x="62" y="99"/>
                  <a:pt x="62" y="99"/>
                </a:cubicBezTo>
                <a:cubicBezTo>
                  <a:pt x="130" y="49"/>
                  <a:pt x="130" y="49"/>
                  <a:pt x="130" y="49"/>
                </a:cubicBezTo>
                <a:cubicBezTo>
                  <a:pt x="196" y="100"/>
                  <a:pt x="196" y="100"/>
                  <a:pt x="196" y="100"/>
                </a:cubicBezTo>
                <a:close/>
                <a:moveTo>
                  <a:pt x="99" y="100"/>
                </a:moveTo>
                <a:cubicBezTo>
                  <a:pt x="99" y="103"/>
                  <a:pt x="99" y="103"/>
                  <a:pt x="99" y="103"/>
                </a:cubicBezTo>
                <a:cubicBezTo>
                  <a:pt x="159" y="103"/>
                  <a:pt x="159" y="103"/>
                  <a:pt x="159" y="103"/>
                </a:cubicBezTo>
                <a:cubicBezTo>
                  <a:pt x="159" y="100"/>
                  <a:pt x="159" y="100"/>
                  <a:pt x="159" y="100"/>
                </a:cubicBezTo>
                <a:cubicBezTo>
                  <a:pt x="99" y="100"/>
                  <a:pt x="99" y="100"/>
                  <a:pt x="99" y="100"/>
                </a:cubicBezTo>
                <a:close/>
                <a:moveTo>
                  <a:pt x="99" y="110"/>
                </a:moveTo>
                <a:cubicBezTo>
                  <a:pt x="159" y="110"/>
                  <a:pt x="159" y="110"/>
                  <a:pt x="159" y="110"/>
                </a:cubicBezTo>
                <a:cubicBezTo>
                  <a:pt x="159" y="113"/>
                  <a:pt x="159" y="113"/>
                  <a:pt x="159" y="113"/>
                </a:cubicBezTo>
                <a:cubicBezTo>
                  <a:pt x="99" y="113"/>
                  <a:pt x="99" y="113"/>
                  <a:pt x="99" y="113"/>
                </a:cubicBezTo>
                <a:cubicBezTo>
                  <a:pt x="99" y="110"/>
                  <a:pt x="99" y="110"/>
                  <a:pt x="99" y="110"/>
                </a:cubicBezTo>
                <a:close/>
                <a:moveTo>
                  <a:pt x="99" y="121"/>
                </a:moveTo>
                <a:cubicBezTo>
                  <a:pt x="159" y="121"/>
                  <a:pt x="159" y="121"/>
                  <a:pt x="159" y="121"/>
                </a:cubicBezTo>
                <a:cubicBezTo>
                  <a:pt x="159" y="124"/>
                  <a:pt x="159" y="124"/>
                  <a:pt x="159" y="124"/>
                </a:cubicBezTo>
                <a:cubicBezTo>
                  <a:pt x="99" y="124"/>
                  <a:pt x="99" y="124"/>
                  <a:pt x="99" y="124"/>
                </a:cubicBezTo>
                <a:cubicBezTo>
                  <a:pt x="99" y="121"/>
                  <a:pt x="99" y="121"/>
                  <a:pt x="99" y="121"/>
                </a:cubicBezTo>
                <a:close/>
                <a:moveTo>
                  <a:pt x="195" y="189"/>
                </a:moveTo>
                <a:cubicBezTo>
                  <a:pt x="195" y="189"/>
                  <a:pt x="195" y="189"/>
                  <a:pt x="195" y="189"/>
                </a:cubicBezTo>
                <a:cubicBezTo>
                  <a:pt x="193" y="190"/>
                  <a:pt x="192" y="190"/>
                  <a:pt x="191" y="190"/>
                </a:cubicBezTo>
                <a:cubicBezTo>
                  <a:pt x="68" y="190"/>
                  <a:pt x="68" y="190"/>
                  <a:pt x="68" y="190"/>
                </a:cubicBezTo>
                <a:cubicBezTo>
                  <a:pt x="67" y="190"/>
                  <a:pt x="66" y="190"/>
                  <a:pt x="66" y="190"/>
                </a:cubicBezTo>
                <a:cubicBezTo>
                  <a:pt x="116" y="153"/>
                  <a:pt x="116" y="153"/>
                  <a:pt x="116" y="153"/>
                </a:cubicBezTo>
                <a:cubicBezTo>
                  <a:pt x="126" y="160"/>
                  <a:pt x="126" y="160"/>
                  <a:pt x="126" y="160"/>
                </a:cubicBezTo>
                <a:cubicBezTo>
                  <a:pt x="130" y="163"/>
                  <a:pt x="130" y="163"/>
                  <a:pt x="130" y="163"/>
                </a:cubicBezTo>
                <a:cubicBezTo>
                  <a:pt x="133" y="160"/>
                  <a:pt x="133" y="160"/>
                  <a:pt x="133" y="160"/>
                </a:cubicBezTo>
                <a:cubicBezTo>
                  <a:pt x="144" y="152"/>
                  <a:pt x="144" y="152"/>
                  <a:pt x="144" y="152"/>
                </a:cubicBezTo>
                <a:cubicBezTo>
                  <a:pt x="195" y="189"/>
                  <a:pt x="195" y="189"/>
                  <a:pt x="195" y="189"/>
                </a:cubicBezTo>
                <a:close/>
                <a:moveTo>
                  <a:pt x="10" y="0"/>
                </a:moveTo>
                <a:cubicBezTo>
                  <a:pt x="165" y="0"/>
                  <a:pt x="165" y="0"/>
                  <a:pt x="165" y="0"/>
                </a:cubicBezTo>
                <a:cubicBezTo>
                  <a:pt x="171" y="0"/>
                  <a:pt x="176" y="5"/>
                  <a:pt x="176" y="10"/>
                </a:cubicBezTo>
                <a:cubicBezTo>
                  <a:pt x="176" y="65"/>
                  <a:pt x="176" y="65"/>
                  <a:pt x="176" y="65"/>
                </a:cubicBezTo>
                <a:cubicBezTo>
                  <a:pt x="153" y="48"/>
                  <a:pt x="153" y="48"/>
                  <a:pt x="153" y="48"/>
                </a:cubicBezTo>
                <a:cubicBezTo>
                  <a:pt x="153" y="22"/>
                  <a:pt x="153" y="22"/>
                  <a:pt x="153" y="22"/>
                </a:cubicBezTo>
                <a:cubicBezTo>
                  <a:pt x="24" y="22"/>
                  <a:pt x="24" y="22"/>
                  <a:pt x="24" y="22"/>
                </a:cubicBezTo>
                <a:cubicBezTo>
                  <a:pt x="24" y="217"/>
                  <a:pt x="24" y="217"/>
                  <a:pt x="24" y="217"/>
                </a:cubicBezTo>
                <a:cubicBezTo>
                  <a:pt x="153" y="217"/>
                  <a:pt x="153" y="217"/>
                  <a:pt x="153" y="217"/>
                </a:cubicBezTo>
                <a:cubicBezTo>
                  <a:pt x="153" y="205"/>
                  <a:pt x="153" y="205"/>
                  <a:pt x="153" y="205"/>
                </a:cubicBezTo>
                <a:cubicBezTo>
                  <a:pt x="176" y="205"/>
                  <a:pt x="176" y="205"/>
                  <a:pt x="176" y="205"/>
                </a:cubicBezTo>
                <a:cubicBezTo>
                  <a:pt x="176" y="247"/>
                  <a:pt x="176" y="247"/>
                  <a:pt x="176" y="247"/>
                </a:cubicBezTo>
                <a:cubicBezTo>
                  <a:pt x="176" y="253"/>
                  <a:pt x="171" y="257"/>
                  <a:pt x="165" y="257"/>
                </a:cubicBezTo>
                <a:cubicBezTo>
                  <a:pt x="10" y="257"/>
                  <a:pt x="10" y="257"/>
                  <a:pt x="10" y="257"/>
                </a:cubicBezTo>
                <a:cubicBezTo>
                  <a:pt x="5" y="257"/>
                  <a:pt x="0" y="253"/>
                  <a:pt x="0" y="247"/>
                </a:cubicBezTo>
                <a:cubicBezTo>
                  <a:pt x="0" y="10"/>
                  <a:pt x="0" y="10"/>
                  <a:pt x="0" y="10"/>
                </a:cubicBezTo>
                <a:cubicBezTo>
                  <a:pt x="0" y="5"/>
                  <a:pt x="5" y="0"/>
                  <a:pt x="10" y="0"/>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9" name="Freeform 129"/>
          <p:cNvSpPr>
            <a:spLocks noEditPoints="1"/>
          </p:cNvSpPr>
          <p:nvPr/>
        </p:nvSpPr>
        <p:spPr bwMode="auto">
          <a:xfrm>
            <a:off x="1168218" y="2331149"/>
            <a:ext cx="432946" cy="537413"/>
          </a:xfrm>
          <a:custGeom>
            <a:avLst/>
            <a:gdLst>
              <a:gd name="T0" fmla="*/ 102 w 170"/>
              <a:gd name="T1" fmla="*/ 56 h 211"/>
              <a:gd name="T2" fmla="*/ 8 w 170"/>
              <a:gd name="T3" fmla="*/ 101 h 211"/>
              <a:gd name="T4" fmla="*/ 0 w 170"/>
              <a:gd name="T5" fmla="*/ 65 h 211"/>
              <a:gd name="T6" fmla="*/ 122 w 170"/>
              <a:gd name="T7" fmla="*/ 189 h 211"/>
              <a:gd name="T8" fmla="*/ 170 w 170"/>
              <a:gd name="T9" fmla="*/ 206 h 211"/>
              <a:gd name="T10" fmla="*/ 122 w 170"/>
              <a:gd name="T11" fmla="*/ 189 h 211"/>
              <a:gd name="T12" fmla="*/ 112 w 170"/>
              <a:gd name="T13" fmla="*/ 211 h 211"/>
              <a:gd name="T14" fmla="*/ 62 w 170"/>
              <a:gd name="T15" fmla="*/ 206 h 211"/>
              <a:gd name="T16" fmla="*/ 0 w 170"/>
              <a:gd name="T17" fmla="*/ 189 h 211"/>
              <a:gd name="T18" fmla="*/ 62 w 170"/>
              <a:gd name="T19" fmla="*/ 183 h 211"/>
              <a:gd name="T20" fmla="*/ 81 w 170"/>
              <a:gd name="T21" fmla="*/ 158 h 211"/>
              <a:gd name="T22" fmla="*/ 0 w 170"/>
              <a:gd name="T23" fmla="*/ 150 h 211"/>
              <a:gd name="T24" fmla="*/ 8 w 170"/>
              <a:gd name="T25" fmla="*/ 114 h 211"/>
              <a:gd name="T26" fmla="*/ 102 w 170"/>
              <a:gd name="T27" fmla="*/ 158 h 211"/>
              <a:gd name="T28" fmla="*/ 93 w 170"/>
              <a:gd name="T29" fmla="*/ 183 h 211"/>
              <a:gd name="T30" fmla="*/ 112 w 170"/>
              <a:gd name="T31" fmla="*/ 189 h 211"/>
              <a:gd name="T32" fmla="*/ 8 w 170"/>
              <a:gd name="T33" fmla="*/ 0 h 211"/>
              <a:gd name="T34" fmla="*/ 102 w 170"/>
              <a:gd name="T35" fmla="*/ 44 h 211"/>
              <a:gd name="T36" fmla="*/ 0 w 170"/>
              <a:gd name="T37" fmla="*/ 36 h 211"/>
              <a:gd name="T38" fmla="*/ 8 w 170"/>
              <a:gd name="T39" fmla="*/ 0 h 211"/>
              <a:gd name="T40" fmla="*/ 111 w 170"/>
              <a:gd name="T41" fmla="*/ 158 h 211"/>
              <a:gd name="T42" fmla="*/ 170 w 170"/>
              <a:gd name="T43" fmla="*/ 150 h 211"/>
              <a:gd name="T44" fmla="*/ 162 w 170"/>
              <a:gd name="T45" fmla="*/ 114 h 211"/>
              <a:gd name="T46" fmla="*/ 124 w 170"/>
              <a:gd name="T47" fmla="*/ 17 h 211"/>
              <a:gd name="T48" fmla="*/ 145 w 170"/>
              <a:gd name="T49" fmla="*/ 26 h 211"/>
              <a:gd name="T50" fmla="*/ 124 w 170"/>
              <a:gd name="T51" fmla="*/ 17 h 211"/>
              <a:gd name="T52" fmla="*/ 145 w 170"/>
              <a:gd name="T53" fmla="*/ 131 h 211"/>
              <a:gd name="T54" fmla="*/ 124 w 170"/>
              <a:gd name="T55" fmla="*/ 141 h 211"/>
              <a:gd name="T56" fmla="*/ 124 w 170"/>
              <a:gd name="T57" fmla="*/ 74 h 211"/>
              <a:gd name="T58" fmla="*/ 145 w 170"/>
              <a:gd name="T59" fmla="*/ 83 h 211"/>
              <a:gd name="T60" fmla="*/ 124 w 170"/>
              <a:gd name="T61" fmla="*/ 74 h 211"/>
              <a:gd name="T62" fmla="*/ 111 w 170"/>
              <a:gd name="T63" fmla="*/ 44 h 211"/>
              <a:gd name="T64" fmla="*/ 170 w 170"/>
              <a:gd name="T65" fmla="*/ 36 h 211"/>
              <a:gd name="T66" fmla="*/ 162 w 170"/>
              <a:gd name="T67" fmla="*/ 0 h 211"/>
              <a:gd name="T68" fmla="*/ 111 w 170"/>
              <a:gd name="T69" fmla="*/ 56 h 211"/>
              <a:gd name="T70" fmla="*/ 162 w 170"/>
              <a:gd name="T71" fmla="*/ 101 h 211"/>
              <a:gd name="T72" fmla="*/ 170 w 170"/>
              <a:gd name="T73" fmla="*/ 65 h 211"/>
              <a:gd name="T74" fmla="*/ 111 w 170"/>
              <a:gd name="T75" fmla="*/ 5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0" h="211">
                <a:moveTo>
                  <a:pt x="8" y="56"/>
                </a:moveTo>
                <a:cubicBezTo>
                  <a:pt x="102" y="56"/>
                  <a:pt x="102" y="56"/>
                  <a:pt x="102" y="56"/>
                </a:cubicBezTo>
                <a:cubicBezTo>
                  <a:pt x="102" y="101"/>
                  <a:pt x="102" y="101"/>
                  <a:pt x="102" y="101"/>
                </a:cubicBezTo>
                <a:cubicBezTo>
                  <a:pt x="8" y="101"/>
                  <a:pt x="8" y="101"/>
                  <a:pt x="8" y="101"/>
                </a:cubicBezTo>
                <a:cubicBezTo>
                  <a:pt x="4" y="101"/>
                  <a:pt x="0" y="97"/>
                  <a:pt x="0" y="93"/>
                </a:cubicBezTo>
                <a:cubicBezTo>
                  <a:pt x="0" y="65"/>
                  <a:pt x="0" y="65"/>
                  <a:pt x="0" y="65"/>
                </a:cubicBezTo>
                <a:cubicBezTo>
                  <a:pt x="0" y="60"/>
                  <a:pt x="4" y="56"/>
                  <a:pt x="8" y="56"/>
                </a:cubicBezTo>
                <a:close/>
                <a:moveTo>
                  <a:pt x="122" y="189"/>
                </a:moveTo>
                <a:cubicBezTo>
                  <a:pt x="170" y="189"/>
                  <a:pt x="170" y="189"/>
                  <a:pt x="170" y="189"/>
                </a:cubicBezTo>
                <a:cubicBezTo>
                  <a:pt x="170" y="206"/>
                  <a:pt x="170" y="206"/>
                  <a:pt x="170" y="206"/>
                </a:cubicBezTo>
                <a:cubicBezTo>
                  <a:pt x="122" y="206"/>
                  <a:pt x="122" y="206"/>
                  <a:pt x="122" y="206"/>
                </a:cubicBezTo>
                <a:cubicBezTo>
                  <a:pt x="122" y="189"/>
                  <a:pt x="122" y="189"/>
                  <a:pt x="122" y="189"/>
                </a:cubicBezTo>
                <a:close/>
                <a:moveTo>
                  <a:pt x="112" y="206"/>
                </a:moveTo>
                <a:cubicBezTo>
                  <a:pt x="112" y="211"/>
                  <a:pt x="112" y="211"/>
                  <a:pt x="112" y="211"/>
                </a:cubicBezTo>
                <a:cubicBezTo>
                  <a:pt x="62" y="211"/>
                  <a:pt x="62" y="211"/>
                  <a:pt x="62" y="211"/>
                </a:cubicBezTo>
                <a:cubicBezTo>
                  <a:pt x="62" y="206"/>
                  <a:pt x="62" y="206"/>
                  <a:pt x="62" y="206"/>
                </a:cubicBezTo>
                <a:cubicBezTo>
                  <a:pt x="0" y="206"/>
                  <a:pt x="0" y="206"/>
                  <a:pt x="0" y="206"/>
                </a:cubicBezTo>
                <a:cubicBezTo>
                  <a:pt x="0" y="189"/>
                  <a:pt x="0" y="189"/>
                  <a:pt x="0" y="189"/>
                </a:cubicBezTo>
                <a:cubicBezTo>
                  <a:pt x="62" y="189"/>
                  <a:pt x="62" y="189"/>
                  <a:pt x="62" y="189"/>
                </a:cubicBezTo>
                <a:cubicBezTo>
                  <a:pt x="62" y="183"/>
                  <a:pt x="62" y="183"/>
                  <a:pt x="62" y="183"/>
                </a:cubicBezTo>
                <a:cubicBezTo>
                  <a:pt x="81" y="183"/>
                  <a:pt x="81" y="183"/>
                  <a:pt x="81" y="183"/>
                </a:cubicBezTo>
                <a:cubicBezTo>
                  <a:pt x="81" y="158"/>
                  <a:pt x="81" y="158"/>
                  <a:pt x="81" y="158"/>
                </a:cubicBezTo>
                <a:cubicBezTo>
                  <a:pt x="8" y="158"/>
                  <a:pt x="8" y="158"/>
                  <a:pt x="8" y="158"/>
                </a:cubicBezTo>
                <a:cubicBezTo>
                  <a:pt x="4" y="158"/>
                  <a:pt x="0" y="154"/>
                  <a:pt x="0" y="150"/>
                </a:cubicBezTo>
                <a:cubicBezTo>
                  <a:pt x="0" y="122"/>
                  <a:pt x="0" y="122"/>
                  <a:pt x="0" y="122"/>
                </a:cubicBezTo>
                <a:cubicBezTo>
                  <a:pt x="0" y="117"/>
                  <a:pt x="4" y="114"/>
                  <a:pt x="8" y="114"/>
                </a:cubicBezTo>
                <a:cubicBezTo>
                  <a:pt x="102" y="114"/>
                  <a:pt x="102" y="114"/>
                  <a:pt x="102" y="114"/>
                </a:cubicBezTo>
                <a:cubicBezTo>
                  <a:pt x="102" y="158"/>
                  <a:pt x="102" y="158"/>
                  <a:pt x="102" y="158"/>
                </a:cubicBezTo>
                <a:cubicBezTo>
                  <a:pt x="93" y="158"/>
                  <a:pt x="93" y="158"/>
                  <a:pt x="93" y="158"/>
                </a:cubicBezTo>
                <a:cubicBezTo>
                  <a:pt x="93" y="183"/>
                  <a:pt x="93" y="183"/>
                  <a:pt x="93" y="183"/>
                </a:cubicBezTo>
                <a:cubicBezTo>
                  <a:pt x="112" y="183"/>
                  <a:pt x="112" y="183"/>
                  <a:pt x="112" y="183"/>
                </a:cubicBezTo>
                <a:cubicBezTo>
                  <a:pt x="112" y="189"/>
                  <a:pt x="112" y="189"/>
                  <a:pt x="112" y="189"/>
                </a:cubicBezTo>
                <a:cubicBezTo>
                  <a:pt x="112" y="206"/>
                  <a:pt x="112" y="206"/>
                  <a:pt x="112" y="206"/>
                </a:cubicBezTo>
                <a:close/>
                <a:moveTo>
                  <a:pt x="8" y="0"/>
                </a:moveTo>
                <a:cubicBezTo>
                  <a:pt x="102" y="0"/>
                  <a:pt x="102" y="0"/>
                  <a:pt x="102" y="0"/>
                </a:cubicBezTo>
                <a:cubicBezTo>
                  <a:pt x="102" y="44"/>
                  <a:pt x="102" y="44"/>
                  <a:pt x="102" y="44"/>
                </a:cubicBezTo>
                <a:cubicBezTo>
                  <a:pt x="8" y="44"/>
                  <a:pt x="8" y="44"/>
                  <a:pt x="8" y="44"/>
                </a:cubicBezTo>
                <a:cubicBezTo>
                  <a:pt x="4" y="44"/>
                  <a:pt x="0" y="40"/>
                  <a:pt x="0" y="36"/>
                </a:cubicBezTo>
                <a:cubicBezTo>
                  <a:pt x="0" y="8"/>
                  <a:pt x="0" y="8"/>
                  <a:pt x="0" y="8"/>
                </a:cubicBezTo>
                <a:cubicBezTo>
                  <a:pt x="0" y="4"/>
                  <a:pt x="4" y="0"/>
                  <a:pt x="8" y="0"/>
                </a:cubicBezTo>
                <a:close/>
                <a:moveTo>
                  <a:pt x="111" y="114"/>
                </a:moveTo>
                <a:cubicBezTo>
                  <a:pt x="111" y="158"/>
                  <a:pt x="111" y="158"/>
                  <a:pt x="111" y="158"/>
                </a:cubicBezTo>
                <a:cubicBezTo>
                  <a:pt x="162" y="158"/>
                  <a:pt x="162" y="158"/>
                  <a:pt x="162" y="158"/>
                </a:cubicBezTo>
                <a:cubicBezTo>
                  <a:pt x="167" y="158"/>
                  <a:pt x="170" y="154"/>
                  <a:pt x="170" y="150"/>
                </a:cubicBezTo>
                <a:cubicBezTo>
                  <a:pt x="170" y="122"/>
                  <a:pt x="170" y="122"/>
                  <a:pt x="170" y="122"/>
                </a:cubicBezTo>
                <a:cubicBezTo>
                  <a:pt x="170" y="117"/>
                  <a:pt x="167" y="114"/>
                  <a:pt x="162" y="114"/>
                </a:cubicBezTo>
                <a:cubicBezTo>
                  <a:pt x="111" y="114"/>
                  <a:pt x="111" y="114"/>
                  <a:pt x="111" y="114"/>
                </a:cubicBezTo>
                <a:close/>
                <a:moveTo>
                  <a:pt x="124" y="17"/>
                </a:moveTo>
                <a:cubicBezTo>
                  <a:pt x="145" y="17"/>
                  <a:pt x="145" y="17"/>
                  <a:pt x="145" y="17"/>
                </a:cubicBezTo>
                <a:cubicBezTo>
                  <a:pt x="145" y="26"/>
                  <a:pt x="145" y="26"/>
                  <a:pt x="145" y="26"/>
                </a:cubicBezTo>
                <a:cubicBezTo>
                  <a:pt x="124" y="26"/>
                  <a:pt x="124" y="26"/>
                  <a:pt x="124" y="26"/>
                </a:cubicBezTo>
                <a:cubicBezTo>
                  <a:pt x="124" y="17"/>
                  <a:pt x="124" y="17"/>
                  <a:pt x="124" y="17"/>
                </a:cubicBezTo>
                <a:close/>
                <a:moveTo>
                  <a:pt x="124" y="131"/>
                </a:moveTo>
                <a:cubicBezTo>
                  <a:pt x="145" y="131"/>
                  <a:pt x="145" y="131"/>
                  <a:pt x="145" y="131"/>
                </a:cubicBezTo>
                <a:cubicBezTo>
                  <a:pt x="145" y="141"/>
                  <a:pt x="145" y="141"/>
                  <a:pt x="145" y="141"/>
                </a:cubicBezTo>
                <a:cubicBezTo>
                  <a:pt x="124" y="141"/>
                  <a:pt x="124" y="141"/>
                  <a:pt x="124" y="141"/>
                </a:cubicBezTo>
                <a:cubicBezTo>
                  <a:pt x="124" y="131"/>
                  <a:pt x="124" y="131"/>
                  <a:pt x="124" y="131"/>
                </a:cubicBezTo>
                <a:close/>
                <a:moveTo>
                  <a:pt x="124" y="74"/>
                </a:moveTo>
                <a:cubicBezTo>
                  <a:pt x="145" y="74"/>
                  <a:pt x="145" y="74"/>
                  <a:pt x="145" y="74"/>
                </a:cubicBezTo>
                <a:cubicBezTo>
                  <a:pt x="145" y="83"/>
                  <a:pt x="145" y="83"/>
                  <a:pt x="145" y="83"/>
                </a:cubicBezTo>
                <a:cubicBezTo>
                  <a:pt x="124" y="83"/>
                  <a:pt x="124" y="83"/>
                  <a:pt x="124" y="83"/>
                </a:cubicBezTo>
                <a:cubicBezTo>
                  <a:pt x="124" y="74"/>
                  <a:pt x="124" y="74"/>
                  <a:pt x="124" y="74"/>
                </a:cubicBezTo>
                <a:close/>
                <a:moveTo>
                  <a:pt x="111" y="0"/>
                </a:moveTo>
                <a:cubicBezTo>
                  <a:pt x="111" y="44"/>
                  <a:pt x="111" y="44"/>
                  <a:pt x="111" y="44"/>
                </a:cubicBezTo>
                <a:cubicBezTo>
                  <a:pt x="162" y="44"/>
                  <a:pt x="162" y="44"/>
                  <a:pt x="162" y="44"/>
                </a:cubicBezTo>
                <a:cubicBezTo>
                  <a:pt x="167" y="44"/>
                  <a:pt x="170" y="40"/>
                  <a:pt x="170" y="36"/>
                </a:cubicBezTo>
                <a:cubicBezTo>
                  <a:pt x="170" y="8"/>
                  <a:pt x="170" y="8"/>
                  <a:pt x="170" y="8"/>
                </a:cubicBezTo>
                <a:cubicBezTo>
                  <a:pt x="170" y="4"/>
                  <a:pt x="167" y="0"/>
                  <a:pt x="162" y="0"/>
                </a:cubicBezTo>
                <a:cubicBezTo>
                  <a:pt x="111" y="0"/>
                  <a:pt x="111" y="0"/>
                  <a:pt x="111" y="0"/>
                </a:cubicBezTo>
                <a:close/>
                <a:moveTo>
                  <a:pt x="111" y="56"/>
                </a:moveTo>
                <a:cubicBezTo>
                  <a:pt x="111" y="101"/>
                  <a:pt x="111" y="101"/>
                  <a:pt x="111" y="101"/>
                </a:cubicBezTo>
                <a:cubicBezTo>
                  <a:pt x="162" y="101"/>
                  <a:pt x="162" y="101"/>
                  <a:pt x="162" y="101"/>
                </a:cubicBezTo>
                <a:cubicBezTo>
                  <a:pt x="167" y="101"/>
                  <a:pt x="170" y="97"/>
                  <a:pt x="170" y="93"/>
                </a:cubicBezTo>
                <a:cubicBezTo>
                  <a:pt x="170" y="65"/>
                  <a:pt x="170" y="65"/>
                  <a:pt x="170" y="65"/>
                </a:cubicBezTo>
                <a:cubicBezTo>
                  <a:pt x="170" y="60"/>
                  <a:pt x="167" y="56"/>
                  <a:pt x="162" y="56"/>
                </a:cubicBezTo>
                <a:lnTo>
                  <a:pt x="111" y="56"/>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0" name="Freeform 130"/>
          <p:cNvSpPr>
            <a:spLocks noEditPoints="1"/>
          </p:cNvSpPr>
          <p:nvPr/>
        </p:nvSpPr>
        <p:spPr bwMode="auto">
          <a:xfrm>
            <a:off x="2118115" y="2306378"/>
            <a:ext cx="644034" cy="491103"/>
          </a:xfrm>
          <a:custGeom>
            <a:avLst/>
            <a:gdLst>
              <a:gd name="T0" fmla="*/ 106 w 253"/>
              <a:gd name="T1" fmla="*/ 70 h 193"/>
              <a:gd name="T2" fmla="*/ 119 w 253"/>
              <a:gd name="T3" fmla="*/ 46 h 193"/>
              <a:gd name="T4" fmla="*/ 162 w 253"/>
              <a:gd name="T5" fmla="*/ 6 h 193"/>
              <a:gd name="T6" fmla="*/ 241 w 253"/>
              <a:gd name="T7" fmla="*/ 10 h 193"/>
              <a:gd name="T8" fmla="*/ 175 w 253"/>
              <a:gd name="T9" fmla="*/ 28 h 193"/>
              <a:gd name="T10" fmla="*/ 136 w 253"/>
              <a:gd name="T11" fmla="*/ 36 h 193"/>
              <a:gd name="T12" fmla="*/ 140 w 253"/>
              <a:gd name="T13" fmla="*/ 46 h 193"/>
              <a:gd name="T14" fmla="*/ 233 w 253"/>
              <a:gd name="T15" fmla="*/ 70 h 193"/>
              <a:gd name="T16" fmla="*/ 248 w 253"/>
              <a:gd name="T17" fmla="*/ 179 h 193"/>
              <a:gd name="T18" fmla="*/ 15 w 253"/>
              <a:gd name="T19" fmla="*/ 193 h 193"/>
              <a:gd name="T20" fmla="*/ 0 w 253"/>
              <a:gd name="T21" fmla="*/ 85 h 193"/>
              <a:gd name="T22" fmla="*/ 23 w 253"/>
              <a:gd name="T23" fmla="*/ 101 h 193"/>
              <a:gd name="T24" fmla="*/ 48 w 253"/>
              <a:gd name="T25" fmla="*/ 116 h 193"/>
              <a:gd name="T26" fmla="*/ 23 w 253"/>
              <a:gd name="T27" fmla="*/ 101 h 193"/>
              <a:gd name="T28" fmla="*/ 205 w 253"/>
              <a:gd name="T29" fmla="*/ 169 h 193"/>
              <a:gd name="T30" fmla="*/ 230 w 253"/>
              <a:gd name="T31" fmla="*/ 153 h 193"/>
              <a:gd name="T32" fmla="*/ 168 w 253"/>
              <a:gd name="T33" fmla="*/ 153 h 193"/>
              <a:gd name="T34" fmla="*/ 193 w 253"/>
              <a:gd name="T35" fmla="*/ 169 h 193"/>
              <a:gd name="T36" fmla="*/ 168 w 253"/>
              <a:gd name="T37" fmla="*/ 153 h 193"/>
              <a:gd name="T38" fmla="*/ 60 w 253"/>
              <a:gd name="T39" fmla="*/ 169 h 193"/>
              <a:gd name="T40" fmla="*/ 157 w 253"/>
              <a:gd name="T41" fmla="*/ 153 h 193"/>
              <a:gd name="T42" fmla="*/ 23 w 253"/>
              <a:gd name="T43" fmla="*/ 153 h 193"/>
              <a:gd name="T44" fmla="*/ 48 w 253"/>
              <a:gd name="T45" fmla="*/ 169 h 193"/>
              <a:gd name="T46" fmla="*/ 23 w 253"/>
              <a:gd name="T47" fmla="*/ 153 h 193"/>
              <a:gd name="T48" fmla="*/ 190 w 253"/>
              <a:gd name="T49" fmla="*/ 143 h 193"/>
              <a:gd name="T50" fmla="*/ 230 w 253"/>
              <a:gd name="T51" fmla="*/ 128 h 193"/>
              <a:gd name="T52" fmla="*/ 154 w 253"/>
              <a:gd name="T53" fmla="*/ 128 h 193"/>
              <a:gd name="T54" fmla="*/ 179 w 253"/>
              <a:gd name="T55" fmla="*/ 143 h 193"/>
              <a:gd name="T56" fmla="*/ 154 w 253"/>
              <a:gd name="T57" fmla="*/ 128 h 193"/>
              <a:gd name="T58" fmla="*/ 118 w 253"/>
              <a:gd name="T59" fmla="*/ 143 h 193"/>
              <a:gd name="T60" fmla="*/ 143 w 253"/>
              <a:gd name="T61" fmla="*/ 128 h 193"/>
              <a:gd name="T62" fmla="*/ 82 w 253"/>
              <a:gd name="T63" fmla="*/ 128 h 193"/>
              <a:gd name="T64" fmla="*/ 106 w 253"/>
              <a:gd name="T65" fmla="*/ 143 h 193"/>
              <a:gd name="T66" fmla="*/ 82 w 253"/>
              <a:gd name="T67" fmla="*/ 128 h 193"/>
              <a:gd name="T68" fmla="*/ 45 w 253"/>
              <a:gd name="T69" fmla="*/ 143 h 193"/>
              <a:gd name="T70" fmla="*/ 70 w 253"/>
              <a:gd name="T71" fmla="*/ 128 h 193"/>
              <a:gd name="T72" fmla="*/ 23 w 253"/>
              <a:gd name="T73" fmla="*/ 128 h 193"/>
              <a:gd name="T74" fmla="*/ 33 w 253"/>
              <a:gd name="T75" fmla="*/ 143 h 193"/>
              <a:gd name="T76" fmla="*/ 23 w 253"/>
              <a:gd name="T77" fmla="*/ 128 h 193"/>
              <a:gd name="T78" fmla="*/ 205 w 253"/>
              <a:gd name="T79" fmla="*/ 116 h 193"/>
              <a:gd name="T80" fmla="*/ 230 w 253"/>
              <a:gd name="T81" fmla="*/ 101 h 193"/>
              <a:gd name="T82" fmla="*/ 60 w 253"/>
              <a:gd name="T83" fmla="*/ 101 h 193"/>
              <a:gd name="T84" fmla="*/ 84 w 253"/>
              <a:gd name="T85" fmla="*/ 116 h 193"/>
              <a:gd name="T86" fmla="*/ 60 w 253"/>
              <a:gd name="T87" fmla="*/ 101 h 193"/>
              <a:gd name="T88" fmla="*/ 96 w 253"/>
              <a:gd name="T89" fmla="*/ 116 h 193"/>
              <a:gd name="T90" fmla="*/ 121 w 253"/>
              <a:gd name="T91" fmla="*/ 101 h 193"/>
              <a:gd name="T92" fmla="*/ 132 w 253"/>
              <a:gd name="T93" fmla="*/ 101 h 193"/>
              <a:gd name="T94" fmla="*/ 157 w 253"/>
              <a:gd name="T95" fmla="*/ 116 h 193"/>
              <a:gd name="T96" fmla="*/ 132 w 253"/>
              <a:gd name="T97" fmla="*/ 101 h 193"/>
              <a:gd name="T98" fmla="*/ 168 w 253"/>
              <a:gd name="T99" fmla="*/ 116 h 193"/>
              <a:gd name="T100" fmla="*/ 193 w 253"/>
              <a:gd name="T101" fmla="*/ 10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3" h="193">
                <a:moveTo>
                  <a:pt x="15" y="70"/>
                </a:moveTo>
                <a:cubicBezTo>
                  <a:pt x="106" y="70"/>
                  <a:pt x="106" y="70"/>
                  <a:pt x="106" y="70"/>
                </a:cubicBezTo>
                <a:cubicBezTo>
                  <a:pt x="110" y="46"/>
                  <a:pt x="110" y="46"/>
                  <a:pt x="110" y="46"/>
                </a:cubicBezTo>
                <a:cubicBezTo>
                  <a:pt x="119" y="46"/>
                  <a:pt x="119" y="46"/>
                  <a:pt x="119" y="46"/>
                </a:cubicBezTo>
                <a:cubicBezTo>
                  <a:pt x="119" y="42"/>
                  <a:pt x="120" y="37"/>
                  <a:pt x="122" y="31"/>
                </a:cubicBezTo>
                <a:cubicBezTo>
                  <a:pt x="132" y="3"/>
                  <a:pt x="146" y="0"/>
                  <a:pt x="162" y="6"/>
                </a:cubicBezTo>
                <a:cubicBezTo>
                  <a:pt x="169" y="8"/>
                  <a:pt x="175" y="12"/>
                  <a:pt x="182" y="16"/>
                </a:cubicBezTo>
                <a:cubicBezTo>
                  <a:pt x="200" y="27"/>
                  <a:pt x="221" y="40"/>
                  <a:pt x="241" y="10"/>
                </a:cubicBezTo>
                <a:cubicBezTo>
                  <a:pt x="253" y="17"/>
                  <a:pt x="253" y="17"/>
                  <a:pt x="253" y="17"/>
                </a:cubicBezTo>
                <a:cubicBezTo>
                  <a:pt x="226" y="59"/>
                  <a:pt x="199" y="43"/>
                  <a:pt x="175" y="28"/>
                </a:cubicBezTo>
                <a:cubicBezTo>
                  <a:pt x="169" y="25"/>
                  <a:pt x="163" y="21"/>
                  <a:pt x="158" y="19"/>
                </a:cubicBezTo>
                <a:cubicBezTo>
                  <a:pt x="149" y="16"/>
                  <a:pt x="142" y="19"/>
                  <a:pt x="136" y="36"/>
                </a:cubicBezTo>
                <a:cubicBezTo>
                  <a:pt x="134" y="40"/>
                  <a:pt x="133" y="43"/>
                  <a:pt x="133" y="46"/>
                </a:cubicBezTo>
                <a:cubicBezTo>
                  <a:pt x="140" y="46"/>
                  <a:pt x="140" y="46"/>
                  <a:pt x="140" y="46"/>
                </a:cubicBezTo>
                <a:cubicBezTo>
                  <a:pt x="144" y="70"/>
                  <a:pt x="144" y="70"/>
                  <a:pt x="144" y="70"/>
                </a:cubicBezTo>
                <a:cubicBezTo>
                  <a:pt x="233" y="70"/>
                  <a:pt x="233" y="70"/>
                  <a:pt x="233" y="70"/>
                </a:cubicBezTo>
                <a:cubicBezTo>
                  <a:pt x="241" y="70"/>
                  <a:pt x="248" y="77"/>
                  <a:pt x="248" y="85"/>
                </a:cubicBezTo>
                <a:cubicBezTo>
                  <a:pt x="248" y="179"/>
                  <a:pt x="248" y="179"/>
                  <a:pt x="248" y="179"/>
                </a:cubicBezTo>
                <a:cubicBezTo>
                  <a:pt x="248" y="187"/>
                  <a:pt x="241" y="193"/>
                  <a:pt x="233" y="193"/>
                </a:cubicBezTo>
                <a:cubicBezTo>
                  <a:pt x="15" y="193"/>
                  <a:pt x="15" y="193"/>
                  <a:pt x="15" y="193"/>
                </a:cubicBezTo>
                <a:cubicBezTo>
                  <a:pt x="7" y="193"/>
                  <a:pt x="0" y="187"/>
                  <a:pt x="0" y="179"/>
                </a:cubicBezTo>
                <a:cubicBezTo>
                  <a:pt x="0" y="85"/>
                  <a:pt x="0" y="85"/>
                  <a:pt x="0" y="85"/>
                </a:cubicBezTo>
                <a:cubicBezTo>
                  <a:pt x="0" y="77"/>
                  <a:pt x="7" y="70"/>
                  <a:pt x="15" y="70"/>
                </a:cubicBezTo>
                <a:close/>
                <a:moveTo>
                  <a:pt x="23" y="101"/>
                </a:moveTo>
                <a:cubicBezTo>
                  <a:pt x="23" y="116"/>
                  <a:pt x="23" y="116"/>
                  <a:pt x="23" y="116"/>
                </a:cubicBezTo>
                <a:cubicBezTo>
                  <a:pt x="48" y="116"/>
                  <a:pt x="48" y="116"/>
                  <a:pt x="48" y="116"/>
                </a:cubicBezTo>
                <a:cubicBezTo>
                  <a:pt x="48" y="101"/>
                  <a:pt x="48" y="101"/>
                  <a:pt x="48" y="101"/>
                </a:cubicBezTo>
                <a:cubicBezTo>
                  <a:pt x="23" y="101"/>
                  <a:pt x="23" y="101"/>
                  <a:pt x="23" y="101"/>
                </a:cubicBezTo>
                <a:close/>
                <a:moveTo>
                  <a:pt x="205" y="153"/>
                </a:moveTo>
                <a:cubicBezTo>
                  <a:pt x="205" y="169"/>
                  <a:pt x="205" y="169"/>
                  <a:pt x="205" y="169"/>
                </a:cubicBezTo>
                <a:cubicBezTo>
                  <a:pt x="230" y="169"/>
                  <a:pt x="230" y="169"/>
                  <a:pt x="230" y="169"/>
                </a:cubicBezTo>
                <a:cubicBezTo>
                  <a:pt x="230" y="153"/>
                  <a:pt x="230" y="153"/>
                  <a:pt x="230" y="153"/>
                </a:cubicBezTo>
                <a:cubicBezTo>
                  <a:pt x="205" y="153"/>
                  <a:pt x="205" y="153"/>
                  <a:pt x="205" y="153"/>
                </a:cubicBezTo>
                <a:close/>
                <a:moveTo>
                  <a:pt x="168" y="153"/>
                </a:moveTo>
                <a:cubicBezTo>
                  <a:pt x="168" y="159"/>
                  <a:pt x="168" y="164"/>
                  <a:pt x="168" y="169"/>
                </a:cubicBezTo>
                <a:cubicBezTo>
                  <a:pt x="177" y="169"/>
                  <a:pt x="185" y="169"/>
                  <a:pt x="193" y="169"/>
                </a:cubicBezTo>
                <a:cubicBezTo>
                  <a:pt x="193" y="164"/>
                  <a:pt x="193" y="159"/>
                  <a:pt x="193" y="153"/>
                </a:cubicBezTo>
                <a:cubicBezTo>
                  <a:pt x="185" y="153"/>
                  <a:pt x="177" y="153"/>
                  <a:pt x="168" y="153"/>
                </a:cubicBezTo>
                <a:close/>
                <a:moveTo>
                  <a:pt x="60" y="153"/>
                </a:moveTo>
                <a:cubicBezTo>
                  <a:pt x="60" y="159"/>
                  <a:pt x="60" y="164"/>
                  <a:pt x="60" y="169"/>
                </a:cubicBezTo>
                <a:cubicBezTo>
                  <a:pt x="92" y="169"/>
                  <a:pt x="124" y="169"/>
                  <a:pt x="157" y="169"/>
                </a:cubicBezTo>
                <a:cubicBezTo>
                  <a:pt x="157" y="164"/>
                  <a:pt x="157" y="159"/>
                  <a:pt x="157" y="153"/>
                </a:cubicBezTo>
                <a:cubicBezTo>
                  <a:pt x="124" y="153"/>
                  <a:pt x="92" y="153"/>
                  <a:pt x="60" y="153"/>
                </a:cubicBezTo>
                <a:close/>
                <a:moveTo>
                  <a:pt x="23" y="153"/>
                </a:moveTo>
                <a:cubicBezTo>
                  <a:pt x="23" y="169"/>
                  <a:pt x="23" y="169"/>
                  <a:pt x="23" y="169"/>
                </a:cubicBezTo>
                <a:cubicBezTo>
                  <a:pt x="48" y="169"/>
                  <a:pt x="48" y="169"/>
                  <a:pt x="48" y="169"/>
                </a:cubicBezTo>
                <a:cubicBezTo>
                  <a:pt x="48" y="153"/>
                  <a:pt x="48" y="153"/>
                  <a:pt x="48" y="153"/>
                </a:cubicBezTo>
                <a:cubicBezTo>
                  <a:pt x="23" y="153"/>
                  <a:pt x="23" y="153"/>
                  <a:pt x="23" y="153"/>
                </a:cubicBezTo>
                <a:close/>
                <a:moveTo>
                  <a:pt x="190" y="128"/>
                </a:moveTo>
                <a:cubicBezTo>
                  <a:pt x="190" y="143"/>
                  <a:pt x="190" y="143"/>
                  <a:pt x="190" y="143"/>
                </a:cubicBezTo>
                <a:cubicBezTo>
                  <a:pt x="230" y="143"/>
                  <a:pt x="230" y="143"/>
                  <a:pt x="230" y="143"/>
                </a:cubicBezTo>
                <a:cubicBezTo>
                  <a:pt x="230" y="128"/>
                  <a:pt x="230" y="128"/>
                  <a:pt x="230" y="128"/>
                </a:cubicBezTo>
                <a:cubicBezTo>
                  <a:pt x="190" y="128"/>
                  <a:pt x="190" y="128"/>
                  <a:pt x="190" y="128"/>
                </a:cubicBezTo>
                <a:close/>
                <a:moveTo>
                  <a:pt x="154" y="128"/>
                </a:moveTo>
                <a:cubicBezTo>
                  <a:pt x="154" y="133"/>
                  <a:pt x="154" y="138"/>
                  <a:pt x="154" y="143"/>
                </a:cubicBezTo>
                <a:cubicBezTo>
                  <a:pt x="162" y="143"/>
                  <a:pt x="171" y="143"/>
                  <a:pt x="179" y="143"/>
                </a:cubicBezTo>
                <a:cubicBezTo>
                  <a:pt x="179" y="138"/>
                  <a:pt x="179" y="133"/>
                  <a:pt x="179" y="128"/>
                </a:cubicBezTo>
                <a:cubicBezTo>
                  <a:pt x="171" y="128"/>
                  <a:pt x="162" y="128"/>
                  <a:pt x="154" y="128"/>
                </a:cubicBezTo>
                <a:close/>
                <a:moveTo>
                  <a:pt x="118" y="128"/>
                </a:moveTo>
                <a:cubicBezTo>
                  <a:pt x="118" y="133"/>
                  <a:pt x="118" y="138"/>
                  <a:pt x="118" y="143"/>
                </a:cubicBezTo>
                <a:cubicBezTo>
                  <a:pt x="126" y="143"/>
                  <a:pt x="134" y="143"/>
                  <a:pt x="143" y="143"/>
                </a:cubicBezTo>
                <a:cubicBezTo>
                  <a:pt x="143" y="138"/>
                  <a:pt x="143" y="133"/>
                  <a:pt x="143" y="128"/>
                </a:cubicBezTo>
                <a:cubicBezTo>
                  <a:pt x="134" y="128"/>
                  <a:pt x="126" y="128"/>
                  <a:pt x="118" y="128"/>
                </a:cubicBezTo>
                <a:close/>
                <a:moveTo>
                  <a:pt x="82" y="128"/>
                </a:moveTo>
                <a:cubicBezTo>
                  <a:pt x="82" y="133"/>
                  <a:pt x="82" y="138"/>
                  <a:pt x="82" y="143"/>
                </a:cubicBezTo>
                <a:cubicBezTo>
                  <a:pt x="90" y="143"/>
                  <a:pt x="98" y="143"/>
                  <a:pt x="106" y="143"/>
                </a:cubicBezTo>
                <a:cubicBezTo>
                  <a:pt x="106" y="138"/>
                  <a:pt x="106" y="133"/>
                  <a:pt x="106" y="128"/>
                </a:cubicBezTo>
                <a:cubicBezTo>
                  <a:pt x="98" y="128"/>
                  <a:pt x="90" y="128"/>
                  <a:pt x="82" y="128"/>
                </a:cubicBezTo>
                <a:close/>
                <a:moveTo>
                  <a:pt x="45" y="128"/>
                </a:moveTo>
                <a:cubicBezTo>
                  <a:pt x="45" y="133"/>
                  <a:pt x="45" y="138"/>
                  <a:pt x="45" y="143"/>
                </a:cubicBezTo>
                <a:cubicBezTo>
                  <a:pt x="54" y="143"/>
                  <a:pt x="62" y="143"/>
                  <a:pt x="70" y="143"/>
                </a:cubicBezTo>
                <a:cubicBezTo>
                  <a:pt x="70" y="138"/>
                  <a:pt x="70" y="133"/>
                  <a:pt x="70" y="128"/>
                </a:cubicBezTo>
                <a:cubicBezTo>
                  <a:pt x="62" y="128"/>
                  <a:pt x="54" y="128"/>
                  <a:pt x="45" y="128"/>
                </a:cubicBezTo>
                <a:close/>
                <a:moveTo>
                  <a:pt x="23" y="128"/>
                </a:moveTo>
                <a:cubicBezTo>
                  <a:pt x="23" y="143"/>
                  <a:pt x="23" y="143"/>
                  <a:pt x="23" y="143"/>
                </a:cubicBezTo>
                <a:cubicBezTo>
                  <a:pt x="33" y="143"/>
                  <a:pt x="33" y="143"/>
                  <a:pt x="33" y="143"/>
                </a:cubicBezTo>
                <a:cubicBezTo>
                  <a:pt x="33" y="128"/>
                  <a:pt x="33" y="128"/>
                  <a:pt x="33" y="128"/>
                </a:cubicBezTo>
                <a:cubicBezTo>
                  <a:pt x="23" y="128"/>
                  <a:pt x="23" y="128"/>
                  <a:pt x="23" y="128"/>
                </a:cubicBezTo>
                <a:close/>
                <a:moveTo>
                  <a:pt x="205" y="101"/>
                </a:moveTo>
                <a:cubicBezTo>
                  <a:pt x="205" y="116"/>
                  <a:pt x="205" y="116"/>
                  <a:pt x="205" y="116"/>
                </a:cubicBezTo>
                <a:cubicBezTo>
                  <a:pt x="230" y="116"/>
                  <a:pt x="230" y="116"/>
                  <a:pt x="230" y="116"/>
                </a:cubicBezTo>
                <a:cubicBezTo>
                  <a:pt x="230" y="101"/>
                  <a:pt x="230" y="101"/>
                  <a:pt x="230" y="101"/>
                </a:cubicBezTo>
                <a:cubicBezTo>
                  <a:pt x="205" y="101"/>
                  <a:pt x="205" y="101"/>
                  <a:pt x="205" y="101"/>
                </a:cubicBezTo>
                <a:close/>
                <a:moveTo>
                  <a:pt x="60" y="101"/>
                </a:moveTo>
                <a:cubicBezTo>
                  <a:pt x="60" y="106"/>
                  <a:pt x="60" y="111"/>
                  <a:pt x="60" y="116"/>
                </a:cubicBezTo>
                <a:cubicBezTo>
                  <a:pt x="68" y="116"/>
                  <a:pt x="76" y="116"/>
                  <a:pt x="84" y="116"/>
                </a:cubicBezTo>
                <a:cubicBezTo>
                  <a:pt x="84" y="111"/>
                  <a:pt x="84" y="106"/>
                  <a:pt x="84" y="101"/>
                </a:cubicBezTo>
                <a:cubicBezTo>
                  <a:pt x="76" y="101"/>
                  <a:pt x="68" y="101"/>
                  <a:pt x="60" y="101"/>
                </a:cubicBezTo>
                <a:close/>
                <a:moveTo>
                  <a:pt x="96" y="101"/>
                </a:moveTo>
                <a:cubicBezTo>
                  <a:pt x="96" y="106"/>
                  <a:pt x="96" y="111"/>
                  <a:pt x="96" y="116"/>
                </a:cubicBezTo>
                <a:cubicBezTo>
                  <a:pt x="104" y="116"/>
                  <a:pt x="112" y="116"/>
                  <a:pt x="121" y="116"/>
                </a:cubicBezTo>
                <a:cubicBezTo>
                  <a:pt x="121" y="111"/>
                  <a:pt x="121" y="106"/>
                  <a:pt x="121" y="101"/>
                </a:cubicBezTo>
                <a:cubicBezTo>
                  <a:pt x="112" y="101"/>
                  <a:pt x="104" y="101"/>
                  <a:pt x="96" y="101"/>
                </a:cubicBezTo>
                <a:close/>
                <a:moveTo>
                  <a:pt x="132" y="101"/>
                </a:moveTo>
                <a:cubicBezTo>
                  <a:pt x="132" y="106"/>
                  <a:pt x="132" y="111"/>
                  <a:pt x="132" y="116"/>
                </a:cubicBezTo>
                <a:cubicBezTo>
                  <a:pt x="140" y="116"/>
                  <a:pt x="149" y="116"/>
                  <a:pt x="157" y="116"/>
                </a:cubicBezTo>
                <a:cubicBezTo>
                  <a:pt x="157" y="111"/>
                  <a:pt x="157" y="106"/>
                  <a:pt x="157" y="101"/>
                </a:cubicBezTo>
                <a:cubicBezTo>
                  <a:pt x="149" y="101"/>
                  <a:pt x="140" y="101"/>
                  <a:pt x="132" y="101"/>
                </a:cubicBezTo>
                <a:close/>
                <a:moveTo>
                  <a:pt x="168" y="101"/>
                </a:moveTo>
                <a:cubicBezTo>
                  <a:pt x="168" y="106"/>
                  <a:pt x="168" y="111"/>
                  <a:pt x="168" y="116"/>
                </a:cubicBezTo>
                <a:cubicBezTo>
                  <a:pt x="177" y="116"/>
                  <a:pt x="185" y="116"/>
                  <a:pt x="193" y="116"/>
                </a:cubicBezTo>
                <a:cubicBezTo>
                  <a:pt x="193" y="111"/>
                  <a:pt x="193" y="106"/>
                  <a:pt x="193" y="101"/>
                </a:cubicBezTo>
                <a:cubicBezTo>
                  <a:pt x="185" y="101"/>
                  <a:pt x="177" y="101"/>
                  <a:pt x="168" y="101"/>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1" name="Freeform 131"/>
          <p:cNvSpPr>
            <a:spLocks noEditPoints="1"/>
          </p:cNvSpPr>
          <p:nvPr/>
        </p:nvSpPr>
        <p:spPr bwMode="auto">
          <a:xfrm>
            <a:off x="1145602" y="3262736"/>
            <a:ext cx="516951" cy="639726"/>
          </a:xfrm>
          <a:custGeom>
            <a:avLst/>
            <a:gdLst>
              <a:gd name="T0" fmla="*/ 190 w 203"/>
              <a:gd name="T1" fmla="*/ 227 h 251"/>
              <a:gd name="T2" fmla="*/ 140 w 203"/>
              <a:gd name="T3" fmla="*/ 245 h 251"/>
              <a:gd name="T4" fmla="*/ 102 w 203"/>
              <a:gd name="T5" fmla="*/ 0 h 251"/>
              <a:gd name="T6" fmla="*/ 0 w 203"/>
              <a:gd name="T7" fmla="*/ 101 h 251"/>
              <a:gd name="T8" fmla="*/ 96 w 203"/>
              <a:gd name="T9" fmla="*/ 203 h 251"/>
              <a:gd name="T10" fmla="*/ 77 w 203"/>
              <a:gd name="T11" fmla="*/ 221 h 251"/>
              <a:gd name="T12" fmla="*/ 11 w 203"/>
              <a:gd name="T13" fmla="*/ 227 h 251"/>
              <a:gd name="T14" fmla="*/ 77 w 203"/>
              <a:gd name="T15" fmla="*/ 245 h 251"/>
              <a:gd name="T16" fmla="*/ 129 w 203"/>
              <a:gd name="T17" fmla="*/ 251 h 251"/>
              <a:gd name="T18" fmla="*/ 129 w 203"/>
              <a:gd name="T19" fmla="*/ 227 h 251"/>
              <a:gd name="T20" fmla="*/ 109 w 203"/>
              <a:gd name="T21" fmla="*/ 221 h 251"/>
              <a:gd name="T22" fmla="*/ 173 w 203"/>
              <a:gd name="T23" fmla="*/ 173 h 251"/>
              <a:gd name="T24" fmla="*/ 173 w 203"/>
              <a:gd name="T25" fmla="*/ 29 h 251"/>
              <a:gd name="T26" fmla="*/ 180 w 203"/>
              <a:gd name="T27" fmla="*/ 110 h 251"/>
              <a:gd name="T28" fmla="*/ 158 w 203"/>
              <a:gd name="T29" fmla="*/ 128 h 251"/>
              <a:gd name="T30" fmla="*/ 180 w 203"/>
              <a:gd name="T31" fmla="*/ 110 h 251"/>
              <a:gd name="T32" fmla="*/ 135 w 203"/>
              <a:gd name="T33" fmla="*/ 135 h 251"/>
              <a:gd name="T34" fmla="*/ 112 w 203"/>
              <a:gd name="T35" fmla="*/ 110 h 251"/>
              <a:gd name="T36" fmla="*/ 93 w 203"/>
              <a:gd name="T37" fmla="*/ 110 h 251"/>
              <a:gd name="T38" fmla="*/ 68 w 203"/>
              <a:gd name="T39" fmla="*/ 135 h 251"/>
              <a:gd name="T40" fmla="*/ 93 w 203"/>
              <a:gd name="T41" fmla="*/ 110 h 251"/>
              <a:gd name="T42" fmla="*/ 46 w 203"/>
              <a:gd name="T43" fmla="*/ 128 h 251"/>
              <a:gd name="T44" fmla="*/ 24 w 203"/>
              <a:gd name="T45" fmla="*/ 110 h 251"/>
              <a:gd name="T46" fmla="*/ 24 w 203"/>
              <a:gd name="T47" fmla="*/ 92 h 251"/>
              <a:gd name="T48" fmla="*/ 46 w 203"/>
              <a:gd name="T49" fmla="*/ 75 h 251"/>
              <a:gd name="T50" fmla="*/ 24 w 203"/>
              <a:gd name="T51" fmla="*/ 92 h 251"/>
              <a:gd name="T52" fmla="*/ 68 w 203"/>
              <a:gd name="T53" fmla="*/ 68 h 251"/>
              <a:gd name="T54" fmla="*/ 93 w 203"/>
              <a:gd name="T55" fmla="*/ 92 h 251"/>
              <a:gd name="T56" fmla="*/ 112 w 203"/>
              <a:gd name="T57" fmla="*/ 92 h 251"/>
              <a:gd name="T58" fmla="*/ 135 w 203"/>
              <a:gd name="T59" fmla="*/ 68 h 251"/>
              <a:gd name="T60" fmla="*/ 112 w 203"/>
              <a:gd name="T61" fmla="*/ 92 h 251"/>
              <a:gd name="T62" fmla="*/ 158 w 203"/>
              <a:gd name="T63" fmla="*/ 75 h 251"/>
              <a:gd name="T64" fmla="*/ 180 w 203"/>
              <a:gd name="T65" fmla="*/ 92 h 251"/>
              <a:gd name="T66" fmla="*/ 112 w 203"/>
              <a:gd name="T67" fmla="*/ 24 h 251"/>
              <a:gd name="T68" fmla="*/ 128 w 203"/>
              <a:gd name="T69" fmla="*/ 45 h 251"/>
              <a:gd name="T70" fmla="*/ 112 w 203"/>
              <a:gd name="T71" fmla="*/ 24 h 251"/>
              <a:gd name="T72" fmla="*/ 128 w 203"/>
              <a:gd name="T73" fmla="*/ 157 h 251"/>
              <a:gd name="T74" fmla="*/ 112 w 203"/>
              <a:gd name="T75" fmla="*/ 179 h 251"/>
              <a:gd name="T76" fmla="*/ 93 w 203"/>
              <a:gd name="T77" fmla="*/ 180 h 251"/>
              <a:gd name="T78" fmla="*/ 75 w 203"/>
              <a:gd name="T79" fmla="*/ 157 h 251"/>
              <a:gd name="T80" fmla="*/ 93 w 203"/>
              <a:gd name="T81" fmla="*/ 180 h 251"/>
              <a:gd name="T82" fmla="*/ 75 w 203"/>
              <a:gd name="T83" fmla="*/ 45 h 251"/>
              <a:gd name="T84" fmla="*/ 93 w 203"/>
              <a:gd name="T85" fmla="*/ 23 h 251"/>
              <a:gd name="T86" fmla="*/ 170 w 203"/>
              <a:gd name="T87" fmla="*/ 145 h 251"/>
              <a:gd name="T88" fmla="*/ 145 w 203"/>
              <a:gd name="T89" fmla="*/ 169 h 251"/>
              <a:gd name="T90" fmla="*/ 170 w 203"/>
              <a:gd name="T91" fmla="*/ 145 h 251"/>
              <a:gd name="T92" fmla="*/ 58 w 203"/>
              <a:gd name="T93" fmla="*/ 169 h 251"/>
              <a:gd name="T94" fmla="*/ 33 w 203"/>
              <a:gd name="T95" fmla="*/ 145 h 251"/>
              <a:gd name="T96" fmla="*/ 33 w 203"/>
              <a:gd name="T97" fmla="*/ 58 h 251"/>
              <a:gd name="T98" fmla="*/ 58 w 203"/>
              <a:gd name="T99" fmla="*/ 33 h 251"/>
              <a:gd name="T100" fmla="*/ 33 w 203"/>
              <a:gd name="T101" fmla="*/ 58 h 251"/>
              <a:gd name="T102" fmla="*/ 145 w 203"/>
              <a:gd name="T103" fmla="*/ 33 h 251"/>
              <a:gd name="T104" fmla="*/ 170 w 203"/>
              <a:gd name="T105" fmla="*/ 5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3" h="251">
                <a:moveTo>
                  <a:pt x="140" y="227"/>
                </a:moveTo>
                <a:cubicBezTo>
                  <a:pt x="190" y="227"/>
                  <a:pt x="190" y="227"/>
                  <a:pt x="190" y="227"/>
                </a:cubicBezTo>
                <a:cubicBezTo>
                  <a:pt x="190" y="245"/>
                  <a:pt x="190" y="245"/>
                  <a:pt x="190" y="245"/>
                </a:cubicBezTo>
                <a:cubicBezTo>
                  <a:pt x="140" y="245"/>
                  <a:pt x="140" y="245"/>
                  <a:pt x="140" y="245"/>
                </a:cubicBezTo>
                <a:cubicBezTo>
                  <a:pt x="140" y="227"/>
                  <a:pt x="140" y="227"/>
                  <a:pt x="140" y="227"/>
                </a:cubicBezTo>
                <a:close/>
                <a:moveTo>
                  <a:pt x="102" y="0"/>
                </a:moveTo>
                <a:cubicBezTo>
                  <a:pt x="74" y="0"/>
                  <a:pt x="48" y="11"/>
                  <a:pt x="30" y="29"/>
                </a:cubicBezTo>
                <a:cubicBezTo>
                  <a:pt x="11" y="48"/>
                  <a:pt x="0" y="73"/>
                  <a:pt x="0" y="101"/>
                </a:cubicBezTo>
                <a:cubicBezTo>
                  <a:pt x="0" y="129"/>
                  <a:pt x="11" y="155"/>
                  <a:pt x="30" y="173"/>
                </a:cubicBezTo>
                <a:cubicBezTo>
                  <a:pt x="47" y="190"/>
                  <a:pt x="70" y="201"/>
                  <a:pt x="96" y="203"/>
                </a:cubicBezTo>
                <a:cubicBezTo>
                  <a:pt x="96" y="221"/>
                  <a:pt x="96" y="221"/>
                  <a:pt x="96" y="221"/>
                </a:cubicBezTo>
                <a:cubicBezTo>
                  <a:pt x="77" y="221"/>
                  <a:pt x="77" y="221"/>
                  <a:pt x="77" y="221"/>
                </a:cubicBezTo>
                <a:cubicBezTo>
                  <a:pt x="77" y="227"/>
                  <a:pt x="77" y="227"/>
                  <a:pt x="77" y="227"/>
                </a:cubicBezTo>
                <a:cubicBezTo>
                  <a:pt x="11" y="227"/>
                  <a:pt x="11" y="227"/>
                  <a:pt x="11" y="227"/>
                </a:cubicBezTo>
                <a:cubicBezTo>
                  <a:pt x="11" y="245"/>
                  <a:pt x="11" y="245"/>
                  <a:pt x="11" y="245"/>
                </a:cubicBezTo>
                <a:cubicBezTo>
                  <a:pt x="77" y="245"/>
                  <a:pt x="77" y="245"/>
                  <a:pt x="77" y="245"/>
                </a:cubicBezTo>
                <a:cubicBezTo>
                  <a:pt x="77" y="251"/>
                  <a:pt x="77" y="251"/>
                  <a:pt x="77" y="251"/>
                </a:cubicBezTo>
                <a:cubicBezTo>
                  <a:pt x="129" y="251"/>
                  <a:pt x="129" y="251"/>
                  <a:pt x="129" y="251"/>
                </a:cubicBezTo>
                <a:cubicBezTo>
                  <a:pt x="129" y="245"/>
                  <a:pt x="129" y="245"/>
                  <a:pt x="129" y="245"/>
                </a:cubicBezTo>
                <a:cubicBezTo>
                  <a:pt x="129" y="227"/>
                  <a:pt x="129" y="227"/>
                  <a:pt x="129" y="227"/>
                </a:cubicBezTo>
                <a:cubicBezTo>
                  <a:pt x="129" y="221"/>
                  <a:pt x="129" y="221"/>
                  <a:pt x="129" y="221"/>
                </a:cubicBezTo>
                <a:cubicBezTo>
                  <a:pt x="109" y="221"/>
                  <a:pt x="109" y="221"/>
                  <a:pt x="109" y="221"/>
                </a:cubicBezTo>
                <a:cubicBezTo>
                  <a:pt x="109" y="203"/>
                  <a:pt x="109" y="203"/>
                  <a:pt x="109" y="203"/>
                </a:cubicBezTo>
                <a:cubicBezTo>
                  <a:pt x="134" y="201"/>
                  <a:pt x="157" y="190"/>
                  <a:pt x="173" y="173"/>
                </a:cubicBezTo>
                <a:cubicBezTo>
                  <a:pt x="192" y="155"/>
                  <a:pt x="203" y="129"/>
                  <a:pt x="203" y="101"/>
                </a:cubicBezTo>
                <a:cubicBezTo>
                  <a:pt x="203" y="73"/>
                  <a:pt x="192" y="48"/>
                  <a:pt x="173" y="29"/>
                </a:cubicBezTo>
                <a:cubicBezTo>
                  <a:pt x="155" y="11"/>
                  <a:pt x="130" y="0"/>
                  <a:pt x="102" y="0"/>
                </a:cubicBezTo>
                <a:close/>
                <a:moveTo>
                  <a:pt x="180" y="110"/>
                </a:moveTo>
                <a:cubicBezTo>
                  <a:pt x="176" y="116"/>
                  <a:pt x="170" y="121"/>
                  <a:pt x="161" y="126"/>
                </a:cubicBezTo>
                <a:cubicBezTo>
                  <a:pt x="160" y="126"/>
                  <a:pt x="159" y="127"/>
                  <a:pt x="158" y="128"/>
                </a:cubicBezTo>
                <a:cubicBezTo>
                  <a:pt x="159" y="122"/>
                  <a:pt x="159" y="116"/>
                  <a:pt x="159" y="110"/>
                </a:cubicBezTo>
                <a:cubicBezTo>
                  <a:pt x="180" y="110"/>
                  <a:pt x="180" y="110"/>
                  <a:pt x="180" y="110"/>
                </a:cubicBezTo>
                <a:close/>
                <a:moveTo>
                  <a:pt x="139" y="110"/>
                </a:moveTo>
                <a:cubicBezTo>
                  <a:pt x="138" y="119"/>
                  <a:pt x="137" y="127"/>
                  <a:pt x="135" y="135"/>
                </a:cubicBezTo>
                <a:cubicBezTo>
                  <a:pt x="128" y="137"/>
                  <a:pt x="120" y="138"/>
                  <a:pt x="112" y="138"/>
                </a:cubicBezTo>
                <a:cubicBezTo>
                  <a:pt x="112" y="110"/>
                  <a:pt x="112" y="110"/>
                  <a:pt x="112" y="110"/>
                </a:cubicBezTo>
                <a:cubicBezTo>
                  <a:pt x="139" y="110"/>
                  <a:pt x="139" y="110"/>
                  <a:pt x="139" y="110"/>
                </a:cubicBezTo>
                <a:close/>
                <a:moveTo>
                  <a:pt x="93" y="110"/>
                </a:moveTo>
                <a:cubicBezTo>
                  <a:pt x="93" y="138"/>
                  <a:pt x="93" y="138"/>
                  <a:pt x="93" y="138"/>
                </a:cubicBezTo>
                <a:cubicBezTo>
                  <a:pt x="84" y="138"/>
                  <a:pt x="76" y="137"/>
                  <a:pt x="68" y="135"/>
                </a:cubicBezTo>
                <a:cubicBezTo>
                  <a:pt x="66" y="127"/>
                  <a:pt x="65" y="119"/>
                  <a:pt x="65" y="110"/>
                </a:cubicBezTo>
                <a:cubicBezTo>
                  <a:pt x="93" y="110"/>
                  <a:pt x="93" y="110"/>
                  <a:pt x="93" y="110"/>
                </a:cubicBezTo>
                <a:close/>
                <a:moveTo>
                  <a:pt x="44" y="110"/>
                </a:moveTo>
                <a:cubicBezTo>
                  <a:pt x="44" y="116"/>
                  <a:pt x="45" y="122"/>
                  <a:pt x="46" y="128"/>
                </a:cubicBezTo>
                <a:cubicBezTo>
                  <a:pt x="44" y="127"/>
                  <a:pt x="43" y="126"/>
                  <a:pt x="42" y="126"/>
                </a:cubicBezTo>
                <a:cubicBezTo>
                  <a:pt x="33" y="121"/>
                  <a:pt x="27" y="116"/>
                  <a:pt x="24" y="110"/>
                </a:cubicBezTo>
                <a:cubicBezTo>
                  <a:pt x="44" y="110"/>
                  <a:pt x="44" y="110"/>
                  <a:pt x="44" y="110"/>
                </a:cubicBezTo>
                <a:close/>
                <a:moveTo>
                  <a:pt x="24" y="92"/>
                </a:moveTo>
                <a:cubicBezTo>
                  <a:pt x="27" y="86"/>
                  <a:pt x="34" y="81"/>
                  <a:pt x="42" y="77"/>
                </a:cubicBezTo>
                <a:cubicBezTo>
                  <a:pt x="43" y="76"/>
                  <a:pt x="44" y="76"/>
                  <a:pt x="46" y="75"/>
                </a:cubicBezTo>
                <a:cubicBezTo>
                  <a:pt x="45" y="80"/>
                  <a:pt x="44" y="86"/>
                  <a:pt x="44" y="92"/>
                </a:cubicBezTo>
                <a:cubicBezTo>
                  <a:pt x="24" y="92"/>
                  <a:pt x="24" y="92"/>
                  <a:pt x="24" y="92"/>
                </a:cubicBezTo>
                <a:close/>
                <a:moveTo>
                  <a:pt x="65" y="92"/>
                </a:moveTo>
                <a:cubicBezTo>
                  <a:pt x="65" y="83"/>
                  <a:pt x="66" y="75"/>
                  <a:pt x="68" y="68"/>
                </a:cubicBezTo>
                <a:cubicBezTo>
                  <a:pt x="76" y="66"/>
                  <a:pt x="84" y="65"/>
                  <a:pt x="93" y="64"/>
                </a:cubicBezTo>
                <a:cubicBezTo>
                  <a:pt x="93" y="92"/>
                  <a:pt x="93" y="92"/>
                  <a:pt x="93" y="92"/>
                </a:cubicBezTo>
                <a:cubicBezTo>
                  <a:pt x="65" y="92"/>
                  <a:pt x="65" y="92"/>
                  <a:pt x="65" y="92"/>
                </a:cubicBezTo>
                <a:close/>
                <a:moveTo>
                  <a:pt x="112" y="92"/>
                </a:moveTo>
                <a:cubicBezTo>
                  <a:pt x="112" y="64"/>
                  <a:pt x="112" y="64"/>
                  <a:pt x="112" y="64"/>
                </a:cubicBezTo>
                <a:cubicBezTo>
                  <a:pt x="120" y="65"/>
                  <a:pt x="128" y="66"/>
                  <a:pt x="135" y="68"/>
                </a:cubicBezTo>
                <a:cubicBezTo>
                  <a:pt x="137" y="75"/>
                  <a:pt x="138" y="83"/>
                  <a:pt x="139" y="92"/>
                </a:cubicBezTo>
                <a:cubicBezTo>
                  <a:pt x="112" y="92"/>
                  <a:pt x="112" y="92"/>
                  <a:pt x="112" y="92"/>
                </a:cubicBezTo>
                <a:close/>
                <a:moveTo>
                  <a:pt x="159" y="92"/>
                </a:moveTo>
                <a:cubicBezTo>
                  <a:pt x="159" y="86"/>
                  <a:pt x="159" y="80"/>
                  <a:pt x="158" y="75"/>
                </a:cubicBezTo>
                <a:cubicBezTo>
                  <a:pt x="159" y="76"/>
                  <a:pt x="160" y="76"/>
                  <a:pt x="161" y="77"/>
                </a:cubicBezTo>
                <a:cubicBezTo>
                  <a:pt x="170" y="81"/>
                  <a:pt x="176" y="86"/>
                  <a:pt x="180" y="92"/>
                </a:cubicBezTo>
                <a:cubicBezTo>
                  <a:pt x="159" y="92"/>
                  <a:pt x="159" y="92"/>
                  <a:pt x="159" y="92"/>
                </a:cubicBezTo>
                <a:close/>
                <a:moveTo>
                  <a:pt x="112" y="24"/>
                </a:moveTo>
                <a:cubicBezTo>
                  <a:pt x="117" y="27"/>
                  <a:pt x="122" y="34"/>
                  <a:pt x="126" y="42"/>
                </a:cubicBezTo>
                <a:cubicBezTo>
                  <a:pt x="127" y="43"/>
                  <a:pt x="127" y="44"/>
                  <a:pt x="128" y="45"/>
                </a:cubicBezTo>
                <a:cubicBezTo>
                  <a:pt x="123" y="44"/>
                  <a:pt x="117" y="44"/>
                  <a:pt x="112" y="44"/>
                </a:cubicBezTo>
                <a:cubicBezTo>
                  <a:pt x="112" y="24"/>
                  <a:pt x="112" y="24"/>
                  <a:pt x="112" y="24"/>
                </a:cubicBezTo>
                <a:close/>
                <a:moveTo>
                  <a:pt x="112" y="159"/>
                </a:moveTo>
                <a:cubicBezTo>
                  <a:pt x="117" y="159"/>
                  <a:pt x="123" y="158"/>
                  <a:pt x="128" y="157"/>
                </a:cubicBezTo>
                <a:cubicBezTo>
                  <a:pt x="127" y="159"/>
                  <a:pt x="127" y="160"/>
                  <a:pt x="126" y="161"/>
                </a:cubicBezTo>
                <a:cubicBezTo>
                  <a:pt x="122" y="169"/>
                  <a:pt x="117" y="175"/>
                  <a:pt x="112" y="179"/>
                </a:cubicBezTo>
                <a:cubicBezTo>
                  <a:pt x="112" y="159"/>
                  <a:pt x="112" y="159"/>
                  <a:pt x="112" y="159"/>
                </a:cubicBezTo>
                <a:close/>
                <a:moveTo>
                  <a:pt x="93" y="180"/>
                </a:moveTo>
                <a:cubicBezTo>
                  <a:pt x="87" y="177"/>
                  <a:pt x="82" y="170"/>
                  <a:pt x="77" y="161"/>
                </a:cubicBezTo>
                <a:cubicBezTo>
                  <a:pt x="77" y="160"/>
                  <a:pt x="76" y="159"/>
                  <a:pt x="75" y="157"/>
                </a:cubicBezTo>
                <a:cubicBezTo>
                  <a:pt x="81" y="158"/>
                  <a:pt x="87" y="159"/>
                  <a:pt x="93" y="159"/>
                </a:cubicBezTo>
                <a:cubicBezTo>
                  <a:pt x="93" y="180"/>
                  <a:pt x="93" y="180"/>
                  <a:pt x="93" y="180"/>
                </a:cubicBezTo>
                <a:close/>
                <a:moveTo>
                  <a:pt x="93" y="43"/>
                </a:moveTo>
                <a:cubicBezTo>
                  <a:pt x="87" y="44"/>
                  <a:pt x="81" y="44"/>
                  <a:pt x="75" y="45"/>
                </a:cubicBezTo>
                <a:cubicBezTo>
                  <a:pt x="76" y="44"/>
                  <a:pt x="77" y="43"/>
                  <a:pt x="77" y="42"/>
                </a:cubicBezTo>
                <a:cubicBezTo>
                  <a:pt x="82" y="33"/>
                  <a:pt x="87" y="26"/>
                  <a:pt x="93" y="23"/>
                </a:cubicBezTo>
                <a:cubicBezTo>
                  <a:pt x="93" y="43"/>
                  <a:pt x="93" y="43"/>
                  <a:pt x="93" y="43"/>
                </a:cubicBezTo>
                <a:close/>
                <a:moveTo>
                  <a:pt x="170" y="145"/>
                </a:moveTo>
                <a:cubicBezTo>
                  <a:pt x="167" y="150"/>
                  <a:pt x="163" y="154"/>
                  <a:pt x="159" y="158"/>
                </a:cubicBezTo>
                <a:cubicBezTo>
                  <a:pt x="155" y="163"/>
                  <a:pt x="150" y="166"/>
                  <a:pt x="145" y="169"/>
                </a:cubicBezTo>
                <a:cubicBezTo>
                  <a:pt x="148" y="164"/>
                  <a:pt x="150" y="158"/>
                  <a:pt x="152" y="152"/>
                </a:cubicBezTo>
                <a:cubicBezTo>
                  <a:pt x="159" y="150"/>
                  <a:pt x="165" y="147"/>
                  <a:pt x="170" y="145"/>
                </a:cubicBezTo>
                <a:close/>
                <a:moveTo>
                  <a:pt x="51" y="152"/>
                </a:moveTo>
                <a:cubicBezTo>
                  <a:pt x="53" y="158"/>
                  <a:pt x="56" y="164"/>
                  <a:pt x="58" y="169"/>
                </a:cubicBezTo>
                <a:cubicBezTo>
                  <a:pt x="53" y="166"/>
                  <a:pt x="49" y="163"/>
                  <a:pt x="45" y="158"/>
                </a:cubicBezTo>
                <a:cubicBezTo>
                  <a:pt x="40" y="154"/>
                  <a:pt x="37" y="150"/>
                  <a:pt x="33" y="145"/>
                </a:cubicBezTo>
                <a:cubicBezTo>
                  <a:pt x="39" y="147"/>
                  <a:pt x="45" y="150"/>
                  <a:pt x="51" y="152"/>
                </a:cubicBezTo>
                <a:close/>
                <a:moveTo>
                  <a:pt x="33" y="58"/>
                </a:moveTo>
                <a:cubicBezTo>
                  <a:pt x="37" y="53"/>
                  <a:pt x="40" y="48"/>
                  <a:pt x="45" y="44"/>
                </a:cubicBezTo>
                <a:cubicBezTo>
                  <a:pt x="49" y="40"/>
                  <a:pt x="53" y="36"/>
                  <a:pt x="58" y="33"/>
                </a:cubicBezTo>
                <a:cubicBezTo>
                  <a:pt x="56" y="38"/>
                  <a:pt x="53" y="44"/>
                  <a:pt x="51" y="51"/>
                </a:cubicBezTo>
                <a:cubicBezTo>
                  <a:pt x="45" y="53"/>
                  <a:pt x="39" y="55"/>
                  <a:pt x="33" y="58"/>
                </a:cubicBezTo>
                <a:close/>
                <a:moveTo>
                  <a:pt x="152" y="51"/>
                </a:moveTo>
                <a:cubicBezTo>
                  <a:pt x="150" y="44"/>
                  <a:pt x="148" y="38"/>
                  <a:pt x="145" y="33"/>
                </a:cubicBezTo>
                <a:cubicBezTo>
                  <a:pt x="150" y="36"/>
                  <a:pt x="155" y="40"/>
                  <a:pt x="159" y="44"/>
                </a:cubicBezTo>
                <a:cubicBezTo>
                  <a:pt x="163" y="48"/>
                  <a:pt x="167" y="53"/>
                  <a:pt x="170" y="58"/>
                </a:cubicBezTo>
                <a:cubicBezTo>
                  <a:pt x="165" y="55"/>
                  <a:pt x="159" y="53"/>
                  <a:pt x="152" y="51"/>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3" name="Freeform 133"/>
          <p:cNvSpPr>
            <a:spLocks noEditPoints="1"/>
          </p:cNvSpPr>
          <p:nvPr/>
        </p:nvSpPr>
        <p:spPr bwMode="auto">
          <a:xfrm>
            <a:off x="1117600" y="4388181"/>
            <a:ext cx="572954" cy="542798"/>
          </a:xfrm>
          <a:custGeom>
            <a:avLst/>
            <a:gdLst>
              <a:gd name="T0" fmla="*/ 62 w 225"/>
              <a:gd name="T1" fmla="*/ 84 h 213"/>
              <a:gd name="T2" fmla="*/ 166 w 225"/>
              <a:gd name="T3" fmla="*/ 84 h 213"/>
              <a:gd name="T4" fmla="*/ 166 w 225"/>
              <a:gd name="T5" fmla="*/ 29 h 213"/>
              <a:gd name="T6" fmla="*/ 159 w 225"/>
              <a:gd name="T7" fmla="*/ 38 h 213"/>
              <a:gd name="T8" fmla="*/ 157 w 225"/>
              <a:gd name="T9" fmla="*/ 40 h 213"/>
              <a:gd name="T10" fmla="*/ 156 w 225"/>
              <a:gd name="T11" fmla="*/ 39 h 213"/>
              <a:gd name="T12" fmla="*/ 93 w 225"/>
              <a:gd name="T13" fmla="*/ 15 h 213"/>
              <a:gd name="T14" fmla="*/ 62 w 225"/>
              <a:gd name="T15" fmla="*/ 15 h 213"/>
              <a:gd name="T16" fmla="*/ 62 w 225"/>
              <a:gd name="T17" fmla="*/ 84 h 213"/>
              <a:gd name="T18" fmla="*/ 198 w 225"/>
              <a:gd name="T19" fmla="*/ 182 h 213"/>
              <a:gd name="T20" fmla="*/ 198 w 225"/>
              <a:gd name="T21" fmla="*/ 203 h 213"/>
              <a:gd name="T22" fmla="*/ 198 w 225"/>
              <a:gd name="T23" fmla="*/ 213 h 213"/>
              <a:gd name="T24" fmla="*/ 188 w 225"/>
              <a:gd name="T25" fmla="*/ 213 h 213"/>
              <a:gd name="T26" fmla="*/ 41 w 225"/>
              <a:gd name="T27" fmla="*/ 213 h 213"/>
              <a:gd name="T28" fmla="*/ 32 w 225"/>
              <a:gd name="T29" fmla="*/ 213 h 213"/>
              <a:gd name="T30" fmla="*/ 32 w 225"/>
              <a:gd name="T31" fmla="*/ 203 h 213"/>
              <a:gd name="T32" fmla="*/ 32 w 225"/>
              <a:gd name="T33" fmla="*/ 182 h 213"/>
              <a:gd name="T34" fmla="*/ 24 w 225"/>
              <a:gd name="T35" fmla="*/ 182 h 213"/>
              <a:gd name="T36" fmla="*/ 0 w 225"/>
              <a:gd name="T37" fmla="*/ 157 h 213"/>
              <a:gd name="T38" fmla="*/ 0 w 225"/>
              <a:gd name="T39" fmla="*/ 94 h 213"/>
              <a:gd name="T40" fmla="*/ 24 w 225"/>
              <a:gd name="T41" fmla="*/ 69 h 213"/>
              <a:gd name="T42" fmla="*/ 47 w 225"/>
              <a:gd name="T43" fmla="*/ 69 h 213"/>
              <a:gd name="T44" fmla="*/ 47 w 225"/>
              <a:gd name="T45" fmla="*/ 8 h 213"/>
              <a:gd name="T46" fmla="*/ 47 w 225"/>
              <a:gd name="T47" fmla="*/ 0 h 213"/>
              <a:gd name="T48" fmla="*/ 55 w 225"/>
              <a:gd name="T49" fmla="*/ 0 h 213"/>
              <a:gd name="T50" fmla="*/ 95 w 225"/>
              <a:gd name="T51" fmla="*/ 0 h 213"/>
              <a:gd name="T52" fmla="*/ 95 w 225"/>
              <a:gd name="T53" fmla="*/ 0 h 213"/>
              <a:gd name="T54" fmla="*/ 96 w 225"/>
              <a:gd name="T55" fmla="*/ 0 h 213"/>
              <a:gd name="T56" fmla="*/ 174 w 225"/>
              <a:gd name="T57" fmla="*/ 10 h 213"/>
              <a:gd name="T58" fmla="*/ 180 w 225"/>
              <a:gd name="T59" fmla="*/ 11 h 213"/>
              <a:gd name="T60" fmla="*/ 180 w 225"/>
              <a:gd name="T61" fmla="*/ 17 h 213"/>
              <a:gd name="T62" fmla="*/ 180 w 225"/>
              <a:gd name="T63" fmla="*/ 69 h 213"/>
              <a:gd name="T64" fmla="*/ 201 w 225"/>
              <a:gd name="T65" fmla="*/ 69 h 213"/>
              <a:gd name="T66" fmla="*/ 225 w 225"/>
              <a:gd name="T67" fmla="*/ 94 h 213"/>
              <a:gd name="T68" fmla="*/ 225 w 225"/>
              <a:gd name="T69" fmla="*/ 157 h 213"/>
              <a:gd name="T70" fmla="*/ 201 w 225"/>
              <a:gd name="T71" fmla="*/ 182 h 213"/>
              <a:gd name="T72" fmla="*/ 198 w 225"/>
              <a:gd name="T73" fmla="*/ 182 h 213"/>
              <a:gd name="T74" fmla="*/ 51 w 225"/>
              <a:gd name="T75" fmla="*/ 182 h 213"/>
              <a:gd name="T76" fmla="*/ 51 w 225"/>
              <a:gd name="T77" fmla="*/ 194 h 213"/>
              <a:gd name="T78" fmla="*/ 178 w 225"/>
              <a:gd name="T79" fmla="*/ 194 h 213"/>
              <a:gd name="T80" fmla="*/ 178 w 225"/>
              <a:gd name="T81" fmla="*/ 182 h 213"/>
              <a:gd name="T82" fmla="*/ 51 w 225"/>
              <a:gd name="T83" fmla="*/ 182 h 213"/>
              <a:gd name="T84" fmla="*/ 80 w 225"/>
              <a:gd name="T85" fmla="*/ 64 h 213"/>
              <a:gd name="T86" fmla="*/ 152 w 225"/>
              <a:gd name="T87" fmla="*/ 64 h 213"/>
              <a:gd name="T88" fmla="*/ 152 w 225"/>
              <a:gd name="T89" fmla="*/ 69 h 213"/>
              <a:gd name="T90" fmla="*/ 80 w 225"/>
              <a:gd name="T91" fmla="*/ 69 h 213"/>
              <a:gd name="T92" fmla="*/ 80 w 225"/>
              <a:gd name="T93" fmla="*/ 64 h 213"/>
              <a:gd name="T94" fmla="*/ 80 w 225"/>
              <a:gd name="T95" fmla="*/ 48 h 213"/>
              <a:gd name="T96" fmla="*/ 148 w 225"/>
              <a:gd name="T97" fmla="*/ 48 h 213"/>
              <a:gd name="T98" fmla="*/ 148 w 225"/>
              <a:gd name="T99" fmla="*/ 53 h 213"/>
              <a:gd name="T100" fmla="*/ 80 w 225"/>
              <a:gd name="T101" fmla="*/ 53 h 213"/>
              <a:gd name="T102" fmla="*/ 80 w 225"/>
              <a:gd name="T103" fmla="*/ 48 h 213"/>
              <a:gd name="T104" fmla="*/ 80 w 225"/>
              <a:gd name="T105" fmla="*/ 33 h 213"/>
              <a:gd name="T106" fmla="*/ 111 w 225"/>
              <a:gd name="T107" fmla="*/ 33 h 213"/>
              <a:gd name="T108" fmla="*/ 111 w 225"/>
              <a:gd name="T109" fmla="*/ 38 h 213"/>
              <a:gd name="T110" fmla="*/ 80 w 225"/>
              <a:gd name="T111" fmla="*/ 38 h 213"/>
              <a:gd name="T112" fmla="*/ 80 w 225"/>
              <a:gd name="T113" fmla="*/ 33 h 213"/>
              <a:gd name="T114" fmla="*/ 163 w 225"/>
              <a:gd name="T115" fmla="*/ 24 h 213"/>
              <a:gd name="T116" fmla="*/ 156 w 225"/>
              <a:gd name="T117" fmla="*/ 34 h 213"/>
              <a:gd name="T118" fmla="*/ 112 w 225"/>
              <a:gd name="T119" fmla="*/ 17 h 213"/>
              <a:gd name="T120" fmla="*/ 163 w 225"/>
              <a:gd name="T121" fmla="*/ 24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5" h="213">
                <a:moveTo>
                  <a:pt x="62" y="84"/>
                </a:moveTo>
                <a:cubicBezTo>
                  <a:pt x="166" y="84"/>
                  <a:pt x="166" y="84"/>
                  <a:pt x="166" y="84"/>
                </a:cubicBezTo>
                <a:cubicBezTo>
                  <a:pt x="166" y="29"/>
                  <a:pt x="166" y="29"/>
                  <a:pt x="166" y="29"/>
                </a:cubicBezTo>
                <a:cubicBezTo>
                  <a:pt x="159" y="38"/>
                  <a:pt x="159" y="38"/>
                  <a:pt x="159" y="38"/>
                </a:cubicBezTo>
                <a:cubicBezTo>
                  <a:pt x="157" y="40"/>
                  <a:pt x="157" y="40"/>
                  <a:pt x="157" y="40"/>
                </a:cubicBezTo>
                <a:cubicBezTo>
                  <a:pt x="156" y="39"/>
                  <a:pt x="156" y="39"/>
                  <a:pt x="156" y="39"/>
                </a:cubicBezTo>
                <a:cubicBezTo>
                  <a:pt x="93" y="15"/>
                  <a:pt x="93" y="15"/>
                  <a:pt x="93" y="15"/>
                </a:cubicBezTo>
                <a:cubicBezTo>
                  <a:pt x="62" y="15"/>
                  <a:pt x="62" y="15"/>
                  <a:pt x="62" y="15"/>
                </a:cubicBezTo>
                <a:cubicBezTo>
                  <a:pt x="62" y="84"/>
                  <a:pt x="62" y="84"/>
                  <a:pt x="62" y="84"/>
                </a:cubicBezTo>
                <a:close/>
                <a:moveTo>
                  <a:pt x="198" y="182"/>
                </a:moveTo>
                <a:cubicBezTo>
                  <a:pt x="198" y="203"/>
                  <a:pt x="198" y="203"/>
                  <a:pt x="198" y="203"/>
                </a:cubicBezTo>
                <a:cubicBezTo>
                  <a:pt x="198" y="213"/>
                  <a:pt x="198" y="213"/>
                  <a:pt x="198" y="213"/>
                </a:cubicBezTo>
                <a:cubicBezTo>
                  <a:pt x="188" y="213"/>
                  <a:pt x="188" y="213"/>
                  <a:pt x="188" y="213"/>
                </a:cubicBezTo>
                <a:cubicBezTo>
                  <a:pt x="41" y="213"/>
                  <a:pt x="41" y="213"/>
                  <a:pt x="41" y="213"/>
                </a:cubicBezTo>
                <a:cubicBezTo>
                  <a:pt x="32" y="213"/>
                  <a:pt x="32" y="213"/>
                  <a:pt x="32" y="213"/>
                </a:cubicBezTo>
                <a:cubicBezTo>
                  <a:pt x="32" y="203"/>
                  <a:pt x="32" y="203"/>
                  <a:pt x="32" y="203"/>
                </a:cubicBezTo>
                <a:cubicBezTo>
                  <a:pt x="32" y="182"/>
                  <a:pt x="32" y="182"/>
                  <a:pt x="32" y="182"/>
                </a:cubicBezTo>
                <a:cubicBezTo>
                  <a:pt x="24" y="182"/>
                  <a:pt x="24" y="182"/>
                  <a:pt x="24" y="182"/>
                </a:cubicBezTo>
                <a:cubicBezTo>
                  <a:pt x="11" y="182"/>
                  <a:pt x="0" y="171"/>
                  <a:pt x="0" y="157"/>
                </a:cubicBezTo>
                <a:cubicBezTo>
                  <a:pt x="0" y="94"/>
                  <a:pt x="0" y="94"/>
                  <a:pt x="0" y="94"/>
                </a:cubicBezTo>
                <a:cubicBezTo>
                  <a:pt x="0" y="80"/>
                  <a:pt x="11" y="69"/>
                  <a:pt x="24" y="69"/>
                </a:cubicBezTo>
                <a:cubicBezTo>
                  <a:pt x="47" y="69"/>
                  <a:pt x="47" y="69"/>
                  <a:pt x="47" y="69"/>
                </a:cubicBezTo>
                <a:cubicBezTo>
                  <a:pt x="47" y="8"/>
                  <a:pt x="47" y="8"/>
                  <a:pt x="47" y="8"/>
                </a:cubicBezTo>
                <a:cubicBezTo>
                  <a:pt x="47" y="0"/>
                  <a:pt x="47" y="0"/>
                  <a:pt x="47" y="0"/>
                </a:cubicBezTo>
                <a:cubicBezTo>
                  <a:pt x="55" y="0"/>
                  <a:pt x="55" y="0"/>
                  <a:pt x="55" y="0"/>
                </a:cubicBezTo>
                <a:cubicBezTo>
                  <a:pt x="95" y="0"/>
                  <a:pt x="95" y="0"/>
                  <a:pt x="95" y="0"/>
                </a:cubicBezTo>
                <a:cubicBezTo>
                  <a:pt x="95" y="0"/>
                  <a:pt x="95" y="0"/>
                  <a:pt x="95" y="0"/>
                </a:cubicBezTo>
                <a:cubicBezTo>
                  <a:pt x="96" y="0"/>
                  <a:pt x="96" y="0"/>
                  <a:pt x="96" y="0"/>
                </a:cubicBezTo>
                <a:cubicBezTo>
                  <a:pt x="174" y="10"/>
                  <a:pt x="174" y="10"/>
                  <a:pt x="174" y="10"/>
                </a:cubicBezTo>
                <a:cubicBezTo>
                  <a:pt x="180" y="11"/>
                  <a:pt x="180" y="11"/>
                  <a:pt x="180" y="11"/>
                </a:cubicBezTo>
                <a:cubicBezTo>
                  <a:pt x="180" y="17"/>
                  <a:pt x="180" y="17"/>
                  <a:pt x="180" y="17"/>
                </a:cubicBezTo>
                <a:cubicBezTo>
                  <a:pt x="180" y="69"/>
                  <a:pt x="180" y="69"/>
                  <a:pt x="180" y="69"/>
                </a:cubicBezTo>
                <a:cubicBezTo>
                  <a:pt x="201" y="69"/>
                  <a:pt x="201" y="69"/>
                  <a:pt x="201" y="69"/>
                </a:cubicBezTo>
                <a:cubicBezTo>
                  <a:pt x="214" y="69"/>
                  <a:pt x="225" y="80"/>
                  <a:pt x="225" y="94"/>
                </a:cubicBezTo>
                <a:cubicBezTo>
                  <a:pt x="225" y="157"/>
                  <a:pt x="225" y="157"/>
                  <a:pt x="225" y="157"/>
                </a:cubicBezTo>
                <a:cubicBezTo>
                  <a:pt x="225" y="171"/>
                  <a:pt x="214" y="182"/>
                  <a:pt x="201" y="182"/>
                </a:cubicBezTo>
                <a:cubicBezTo>
                  <a:pt x="198" y="182"/>
                  <a:pt x="198" y="182"/>
                  <a:pt x="198" y="182"/>
                </a:cubicBezTo>
                <a:close/>
                <a:moveTo>
                  <a:pt x="51" y="182"/>
                </a:moveTo>
                <a:cubicBezTo>
                  <a:pt x="51" y="194"/>
                  <a:pt x="51" y="194"/>
                  <a:pt x="51" y="194"/>
                </a:cubicBezTo>
                <a:cubicBezTo>
                  <a:pt x="178" y="194"/>
                  <a:pt x="178" y="194"/>
                  <a:pt x="178" y="194"/>
                </a:cubicBezTo>
                <a:cubicBezTo>
                  <a:pt x="178" y="182"/>
                  <a:pt x="178" y="182"/>
                  <a:pt x="178" y="182"/>
                </a:cubicBezTo>
                <a:cubicBezTo>
                  <a:pt x="51" y="182"/>
                  <a:pt x="51" y="182"/>
                  <a:pt x="51" y="182"/>
                </a:cubicBezTo>
                <a:close/>
                <a:moveTo>
                  <a:pt x="80" y="64"/>
                </a:moveTo>
                <a:cubicBezTo>
                  <a:pt x="152" y="64"/>
                  <a:pt x="152" y="64"/>
                  <a:pt x="152" y="64"/>
                </a:cubicBezTo>
                <a:cubicBezTo>
                  <a:pt x="152" y="69"/>
                  <a:pt x="152" y="69"/>
                  <a:pt x="152" y="69"/>
                </a:cubicBezTo>
                <a:cubicBezTo>
                  <a:pt x="80" y="69"/>
                  <a:pt x="80" y="69"/>
                  <a:pt x="80" y="69"/>
                </a:cubicBezTo>
                <a:cubicBezTo>
                  <a:pt x="80" y="64"/>
                  <a:pt x="80" y="64"/>
                  <a:pt x="80" y="64"/>
                </a:cubicBezTo>
                <a:close/>
                <a:moveTo>
                  <a:pt x="80" y="48"/>
                </a:moveTo>
                <a:cubicBezTo>
                  <a:pt x="148" y="48"/>
                  <a:pt x="148" y="48"/>
                  <a:pt x="148" y="48"/>
                </a:cubicBezTo>
                <a:cubicBezTo>
                  <a:pt x="148" y="53"/>
                  <a:pt x="148" y="53"/>
                  <a:pt x="148" y="53"/>
                </a:cubicBezTo>
                <a:cubicBezTo>
                  <a:pt x="80" y="53"/>
                  <a:pt x="80" y="53"/>
                  <a:pt x="80" y="53"/>
                </a:cubicBezTo>
                <a:cubicBezTo>
                  <a:pt x="80" y="48"/>
                  <a:pt x="80" y="48"/>
                  <a:pt x="80" y="48"/>
                </a:cubicBezTo>
                <a:close/>
                <a:moveTo>
                  <a:pt x="80" y="33"/>
                </a:moveTo>
                <a:cubicBezTo>
                  <a:pt x="111" y="33"/>
                  <a:pt x="111" y="33"/>
                  <a:pt x="111" y="33"/>
                </a:cubicBezTo>
                <a:cubicBezTo>
                  <a:pt x="111" y="38"/>
                  <a:pt x="111" y="38"/>
                  <a:pt x="111" y="38"/>
                </a:cubicBezTo>
                <a:cubicBezTo>
                  <a:pt x="80" y="38"/>
                  <a:pt x="80" y="38"/>
                  <a:pt x="80" y="38"/>
                </a:cubicBezTo>
                <a:cubicBezTo>
                  <a:pt x="80" y="33"/>
                  <a:pt x="80" y="33"/>
                  <a:pt x="80" y="33"/>
                </a:cubicBezTo>
                <a:close/>
                <a:moveTo>
                  <a:pt x="163" y="24"/>
                </a:moveTo>
                <a:cubicBezTo>
                  <a:pt x="156" y="34"/>
                  <a:pt x="156" y="34"/>
                  <a:pt x="156" y="34"/>
                </a:cubicBezTo>
                <a:cubicBezTo>
                  <a:pt x="112" y="17"/>
                  <a:pt x="112" y="17"/>
                  <a:pt x="112" y="17"/>
                </a:cubicBezTo>
                <a:lnTo>
                  <a:pt x="163" y="24"/>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4" name="Freeform 134"/>
          <p:cNvSpPr>
            <a:spLocks noEditPoints="1"/>
          </p:cNvSpPr>
          <p:nvPr/>
        </p:nvSpPr>
        <p:spPr bwMode="auto">
          <a:xfrm>
            <a:off x="1145602" y="5493162"/>
            <a:ext cx="549260" cy="455563"/>
          </a:xfrm>
          <a:custGeom>
            <a:avLst/>
            <a:gdLst>
              <a:gd name="T0" fmla="*/ 16 w 216"/>
              <a:gd name="T1" fmla="*/ 0 h 179"/>
              <a:gd name="T2" fmla="*/ 96 w 216"/>
              <a:gd name="T3" fmla="*/ 0 h 179"/>
              <a:gd name="T4" fmla="*/ 112 w 216"/>
              <a:gd name="T5" fmla="*/ 17 h 179"/>
              <a:gd name="T6" fmla="*/ 161 w 216"/>
              <a:gd name="T7" fmla="*/ 17 h 179"/>
              <a:gd name="T8" fmla="*/ 177 w 216"/>
              <a:gd name="T9" fmla="*/ 30 h 179"/>
              <a:gd name="T10" fmla="*/ 39 w 216"/>
              <a:gd name="T11" fmla="*/ 30 h 179"/>
              <a:gd name="T12" fmla="*/ 13 w 216"/>
              <a:gd name="T13" fmla="*/ 53 h 179"/>
              <a:gd name="T14" fmla="*/ 0 w 216"/>
              <a:gd name="T15" fmla="*/ 132 h 179"/>
              <a:gd name="T16" fmla="*/ 0 w 216"/>
              <a:gd name="T17" fmla="*/ 17 h 179"/>
              <a:gd name="T18" fmla="*/ 16 w 216"/>
              <a:gd name="T19" fmla="*/ 0 h 179"/>
              <a:gd name="T20" fmla="*/ 53 w 216"/>
              <a:gd name="T21" fmla="*/ 49 h 179"/>
              <a:gd name="T22" fmla="*/ 27 w 216"/>
              <a:gd name="T23" fmla="*/ 72 h 179"/>
              <a:gd name="T24" fmla="*/ 10 w 216"/>
              <a:gd name="T25" fmla="*/ 179 h 179"/>
              <a:gd name="T26" fmla="*/ 197 w 216"/>
              <a:gd name="T27" fmla="*/ 179 h 179"/>
              <a:gd name="T28" fmla="*/ 214 w 216"/>
              <a:gd name="T29" fmla="*/ 72 h 179"/>
              <a:gd name="T30" fmla="*/ 195 w 216"/>
              <a:gd name="T31" fmla="*/ 49 h 179"/>
              <a:gd name="T32" fmla="*/ 53 w 216"/>
              <a:gd name="T33" fmla="*/ 4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 h="179">
                <a:moveTo>
                  <a:pt x="16" y="0"/>
                </a:moveTo>
                <a:cubicBezTo>
                  <a:pt x="96" y="0"/>
                  <a:pt x="96" y="0"/>
                  <a:pt x="96" y="0"/>
                </a:cubicBezTo>
                <a:cubicBezTo>
                  <a:pt x="108" y="0"/>
                  <a:pt x="111" y="7"/>
                  <a:pt x="112" y="17"/>
                </a:cubicBezTo>
                <a:cubicBezTo>
                  <a:pt x="161" y="17"/>
                  <a:pt x="161" y="17"/>
                  <a:pt x="161" y="17"/>
                </a:cubicBezTo>
                <a:cubicBezTo>
                  <a:pt x="169" y="17"/>
                  <a:pt x="175" y="23"/>
                  <a:pt x="177" y="30"/>
                </a:cubicBezTo>
                <a:cubicBezTo>
                  <a:pt x="39" y="30"/>
                  <a:pt x="39" y="30"/>
                  <a:pt x="39" y="30"/>
                </a:cubicBezTo>
                <a:cubicBezTo>
                  <a:pt x="27" y="30"/>
                  <a:pt x="15" y="40"/>
                  <a:pt x="13" y="53"/>
                </a:cubicBezTo>
                <a:cubicBezTo>
                  <a:pt x="0" y="132"/>
                  <a:pt x="0" y="132"/>
                  <a:pt x="0" y="132"/>
                </a:cubicBezTo>
                <a:cubicBezTo>
                  <a:pt x="0" y="17"/>
                  <a:pt x="0" y="17"/>
                  <a:pt x="0" y="17"/>
                </a:cubicBezTo>
                <a:cubicBezTo>
                  <a:pt x="0" y="8"/>
                  <a:pt x="7" y="0"/>
                  <a:pt x="16" y="0"/>
                </a:cubicBezTo>
                <a:close/>
                <a:moveTo>
                  <a:pt x="53" y="49"/>
                </a:moveTo>
                <a:cubicBezTo>
                  <a:pt x="41" y="49"/>
                  <a:pt x="29" y="59"/>
                  <a:pt x="27" y="72"/>
                </a:cubicBezTo>
                <a:cubicBezTo>
                  <a:pt x="10" y="179"/>
                  <a:pt x="10" y="179"/>
                  <a:pt x="10" y="179"/>
                </a:cubicBezTo>
                <a:cubicBezTo>
                  <a:pt x="197" y="179"/>
                  <a:pt x="197" y="179"/>
                  <a:pt x="197" y="179"/>
                </a:cubicBezTo>
                <a:cubicBezTo>
                  <a:pt x="214" y="72"/>
                  <a:pt x="214" y="72"/>
                  <a:pt x="214" y="72"/>
                </a:cubicBezTo>
                <a:cubicBezTo>
                  <a:pt x="216" y="59"/>
                  <a:pt x="207" y="49"/>
                  <a:pt x="195" y="49"/>
                </a:cubicBezTo>
                <a:lnTo>
                  <a:pt x="53" y="49"/>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5" name="Freeform 135"/>
          <p:cNvSpPr>
            <a:spLocks noEditPoints="1"/>
          </p:cNvSpPr>
          <p:nvPr/>
        </p:nvSpPr>
        <p:spPr bwMode="auto">
          <a:xfrm>
            <a:off x="2125654" y="4436644"/>
            <a:ext cx="603109" cy="476025"/>
          </a:xfrm>
          <a:custGeom>
            <a:avLst/>
            <a:gdLst>
              <a:gd name="T0" fmla="*/ 352 w 560"/>
              <a:gd name="T1" fmla="*/ 69 h 442"/>
              <a:gd name="T2" fmla="*/ 354 w 560"/>
              <a:gd name="T3" fmla="*/ 24 h 442"/>
              <a:gd name="T4" fmla="*/ 378 w 560"/>
              <a:gd name="T5" fmla="*/ 0 h 442"/>
              <a:gd name="T6" fmla="*/ 560 w 560"/>
              <a:gd name="T7" fmla="*/ 0 h 442"/>
              <a:gd name="T8" fmla="*/ 560 w 560"/>
              <a:gd name="T9" fmla="*/ 419 h 442"/>
              <a:gd name="T10" fmla="*/ 536 w 560"/>
              <a:gd name="T11" fmla="*/ 442 h 442"/>
              <a:gd name="T12" fmla="*/ 354 w 560"/>
              <a:gd name="T13" fmla="*/ 442 h 442"/>
              <a:gd name="T14" fmla="*/ 354 w 560"/>
              <a:gd name="T15" fmla="*/ 360 h 442"/>
              <a:gd name="T16" fmla="*/ 253 w 560"/>
              <a:gd name="T17" fmla="*/ 360 h 442"/>
              <a:gd name="T18" fmla="*/ 276 w 560"/>
              <a:gd name="T19" fmla="*/ 404 h 442"/>
              <a:gd name="T20" fmla="*/ 85 w 560"/>
              <a:gd name="T21" fmla="*/ 442 h 442"/>
              <a:gd name="T22" fmla="*/ 116 w 560"/>
              <a:gd name="T23" fmla="*/ 404 h 442"/>
              <a:gd name="T24" fmla="*/ 23 w 560"/>
              <a:gd name="T25" fmla="*/ 360 h 442"/>
              <a:gd name="T26" fmla="*/ 0 w 560"/>
              <a:gd name="T27" fmla="*/ 336 h 442"/>
              <a:gd name="T28" fmla="*/ 0 w 560"/>
              <a:gd name="T29" fmla="*/ 69 h 442"/>
              <a:gd name="T30" fmla="*/ 23 w 560"/>
              <a:gd name="T31" fmla="*/ 69 h 442"/>
              <a:gd name="T32" fmla="*/ 123 w 560"/>
              <a:gd name="T33" fmla="*/ 277 h 442"/>
              <a:gd name="T34" fmla="*/ 97 w 560"/>
              <a:gd name="T35" fmla="*/ 201 h 442"/>
              <a:gd name="T36" fmla="*/ 97 w 560"/>
              <a:gd name="T37" fmla="*/ 277 h 442"/>
              <a:gd name="T38" fmla="*/ 276 w 560"/>
              <a:gd name="T39" fmla="*/ 277 h 442"/>
              <a:gd name="T40" fmla="*/ 250 w 560"/>
              <a:gd name="T41" fmla="*/ 147 h 442"/>
              <a:gd name="T42" fmla="*/ 250 w 560"/>
              <a:gd name="T43" fmla="*/ 277 h 442"/>
              <a:gd name="T44" fmla="*/ 236 w 560"/>
              <a:gd name="T45" fmla="*/ 277 h 442"/>
              <a:gd name="T46" fmla="*/ 213 w 560"/>
              <a:gd name="T47" fmla="*/ 227 h 442"/>
              <a:gd name="T48" fmla="*/ 213 w 560"/>
              <a:gd name="T49" fmla="*/ 277 h 442"/>
              <a:gd name="T50" fmla="*/ 198 w 560"/>
              <a:gd name="T51" fmla="*/ 277 h 442"/>
              <a:gd name="T52" fmla="*/ 172 w 560"/>
              <a:gd name="T53" fmla="*/ 215 h 442"/>
              <a:gd name="T54" fmla="*/ 172 w 560"/>
              <a:gd name="T55" fmla="*/ 277 h 442"/>
              <a:gd name="T56" fmla="*/ 161 w 560"/>
              <a:gd name="T57" fmla="*/ 277 h 442"/>
              <a:gd name="T58" fmla="*/ 137 w 560"/>
              <a:gd name="T59" fmla="*/ 180 h 442"/>
              <a:gd name="T60" fmla="*/ 137 w 560"/>
              <a:gd name="T61" fmla="*/ 277 h 442"/>
              <a:gd name="T62" fmla="*/ 515 w 560"/>
              <a:gd name="T63" fmla="*/ 154 h 442"/>
              <a:gd name="T64" fmla="*/ 423 w 560"/>
              <a:gd name="T65" fmla="*/ 128 h 442"/>
              <a:gd name="T66" fmla="*/ 515 w 560"/>
              <a:gd name="T67" fmla="*/ 81 h 442"/>
              <a:gd name="T68" fmla="*/ 402 w 560"/>
              <a:gd name="T69" fmla="*/ 45 h 442"/>
              <a:gd name="T70" fmla="*/ 515 w 560"/>
              <a:gd name="T71" fmla="*/ 397 h 442"/>
              <a:gd name="T72" fmla="*/ 423 w 560"/>
              <a:gd name="T73" fmla="*/ 201 h 442"/>
              <a:gd name="T74" fmla="*/ 423 w 560"/>
              <a:gd name="T75" fmla="*/ 154 h 442"/>
              <a:gd name="T76" fmla="*/ 47 w 560"/>
              <a:gd name="T77" fmla="*/ 116 h 442"/>
              <a:gd name="T78" fmla="*/ 331 w 560"/>
              <a:gd name="T79" fmla="*/ 312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0" h="442">
                <a:moveTo>
                  <a:pt x="23" y="69"/>
                </a:moveTo>
                <a:lnTo>
                  <a:pt x="352" y="69"/>
                </a:lnTo>
                <a:lnTo>
                  <a:pt x="354" y="69"/>
                </a:lnTo>
                <a:lnTo>
                  <a:pt x="354" y="24"/>
                </a:lnTo>
                <a:lnTo>
                  <a:pt x="354" y="0"/>
                </a:lnTo>
                <a:lnTo>
                  <a:pt x="378" y="0"/>
                </a:lnTo>
                <a:lnTo>
                  <a:pt x="536" y="0"/>
                </a:lnTo>
                <a:lnTo>
                  <a:pt x="560" y="0"/>
                </a:lnTo>
                <a:lnTo>
                  <a:pt x="560" y="24"/>
                </a:lnTo>
                <a:lnTo>
                  <a:pt x="560" y="419"/>
                </a:lnTo>
                <a:lnTo>
                  <a:pt x="560" y="442"/>
                </a:lnTo>
                <a:lnTo>
                  <a:pt x="536" y="442"/>
                </a:lnTo>
                <a:lnTo>
                  <a:pt x="378" y="442"/>
                </a:lnTo>
                <a:lnTo>
                  <a:pt x="354" y="442"/>
                </a:lnTo>
                <a:lnTo>
                  <a:pt x="354" y="419"/>
                </a:lnTo>
                <a:lnTo>
                  <a:pt x="354" y="360"/>
                </a:lnTo>
                <a:lnTo>
                  <a:pt x="352" y="360"/>
                </a:lnTo>
                <a:lnTo>
                  <a:pt x="253" y="360"/>
                </a:lnTo>
                <a:lnTo>
                  <a:pt x="253" y="404"/>
                </a:lnTo>
                <a:lnTo>
                  <a:pt x="276" y="404"/>
                </a:lnTo>
                <a:lnTo>
                  <a:pt x="276" y="442"/>
                </a:lnTo>
                <a:lnTo>
                  <a:pt x="85" y="442"/>
                </a:lnTo>
                <a:lnTo>
                  <a:pt x="85" y="404"/>
                </a:lnTo>
                <a:lnTo>
                  <a:pt x="116" y="404"/>
                </a:lnTo>
                <a:lnTo>
                  <a:pt x="116" y="360"/>
                </a:lnTo>
                <a:lnTo>
                  <a:pt x="23" y="360"/>
                </a:lnTo>
                <a:lnTo>
                  <a:pt x="0" y="360"/>
                </a:lnTo>
                <a:lnTo>
                  <a:pt x="0" y="336"/>
                </a:lnTo>
                <a:lnTo>
                  <a:pt x="0" y="92"/>
                </a:lnTo>
                <a:lnTo>
                  <a:pt x="0" y="69"/>
                </a:lnTo>
                <a:lnTo>
                  <a:pt x="23" y="69"/>
                </a:lnTo>
                <a:lnTo>
                  <a:pt x="23" y="69"/>
                </a:lnTo>
                <a:close/>
                <a:moveTo>
                  <a:pt x="97" y="277"/>
                </a:moveTo>
                <a:lnTo>
                  <a:pt x="123" y="277"/>
                </a:lnTo>
                <a:lnTo>
                  <a:pt x="123" y="201"/>
                </a:lnTo>
                <a:lnTo>
                  <a:pt x="97" y="201"/>
                </a:lnTo>
                <a:lnTo>
                  <a:pt x="97" y="277"/>
                </a:lnTo>
                <a:lnTo>
                  <a:pt x="97" y="277"/>
                </a:lnTo>
                <a:close/>
                <a:moveTo>
                  <a:pt x="250" y="277"/>
                </a:moveTo>
                <a:lnTo>
                  <a:pt x="276" y="277"/>
                </a:lnTo>
                <a:lnTo>
                  <a:pt x="276" y="147"/>
                </a:lnTo>
                <a:lnTo>
                  <a:pt x="250" y="147"/>
                </a:lnTo>
                <a:lnTo>
                  <a:pt x="250" y="277"/>
                </a:lnTo>
                <a:lnTo>
                  <a:pt x="250" y="277"/>
                </a:lnTo>
                <a:close/>
                <a:moveTo>
                  <a:pt x="213" y="277"/>
                </a:moveTo>
                <a:lnTo>
                  <a:pt x="236" y="277"/>
                </a:lnTo>
                <a:lnTo>
                  <a:pt x="236" y="227"/>
                </a:lnTo>
                <a:lnTo>
                  <a:pt x="213" y="227"/>
                </a:lnTo>
                <a:lnTo>
                  <a:pt x="213" y="277"/>
                </a:lnTo>
                <a:lnTo>
                  <a:pt x="213" y="277"/>
                </a:lnTo>
                <a:close/>
                <a:moveTo>
                  <a:pt x="172" y="277"/>
                </a:moveTo>
                <a:lnTo>
                  <a:pt x="198" y="277"/>
                </a:lnTo>
                <a:lnTo>
                  <a:pt x="198" y="215"/>
                </a:lnTo>
                <a:lnTo>
                  <a:pt x="172" y="215"/>
                </a:lnTo>
                <a:lnTo>
                  <a:pt x="172" y="277"/>
                </a:lnTo>
                <a:lnTo>
                  <a:pt x="172" y="277"/>
                </a:lnTo>
                <a:close/>
                <a:moveTo>
                  <a:pt x="137" y="277"/>
                </a:moveTo>
                <a:lnTo>
                  <a:pt x="161" y="277"/>
                </a:lnTo>
                <a:lnTo>
                  <a:pt x="161" y="180"/>
                </a:lnTo>
                <a:lnTo>
                  <a:pt x="137" y="180"/>
                </a:lnTo>
                <a:lnTo>
                  <a:pt x="137" y="277"/>
                </a:lnTo>
                <a:lnTo>
                  <a:pt x="137" y="277"/>
                </a:lnTo>
                <a:close/>
                <a:moveTo>
                  <a:pt x="423" y="154"/>
                </a:moveTo>
                <a:lnTo>
                  <a:pt x="515" y="154"/>
                </a:lnTo>
                <a:lnTo>
                  <a:pt x="515" y="128"/>
                </a:lnTo>
                <a:lnTo>
                  <a:pt x="423" y="128"/>
                </a:lnTo>
                <a:lnTo>
                  <a:pt x="423" y="81"/>
                </a:lnTo>
                <a:lnTo>
                  <a:pt x="515" y="81"/>
                </a:lnTo>
                <a:lnTo>
                  <a:pt x="515" y="45"/>
                </a:lnTo>
                <a:lnTo>
                  <a:pt x="402" y="45"/>
                </a:lnTo>
                <a:lnTo>
                  <a:pt x="402" y="397"/>
                </a:lnTo>
                <a:lnTo>
                  <a:pt x="515" y="397"/>
                </a:lnTo>
                <a:lnTo>
                  <a:pt x="515" y="201"/>
                </a:lnTo>
                <a:lnTo>
                  <a:pt x="423" y="201"/>
                </a:lnTo>
                <a:lnTo>
                  <a:pt x="423" y="154"/>
                </a:lnTo>
                <a:lnTo>
                  <a:pt x="423" y="154"/>
                </a:lnTo>
                <a:close/>
                <a:moveTo>
                  <a:pt x="331" y="116"/>
                </a:moveTo>
                <a:lnTo>
                  <a:pt x="47" y="116"/>
                </a:lnTo>
                <a:lnTo>
                  <a:pt x="47" y="312"/>
                </a:lnTo>
                <a:lnTo>
                  <a:pt x="331" y="312"/>
                </a:lnTo>
                <a:lnTo>
                  <a:pt x="331" y="116"/>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3" name="Freeform 143"/>
          <p:cNvSpPr>
            <a:spLocks noEditPoints="1"/>
          </p:cNvSpPr>
          <p:nvPr/>
        </p:nvSpPr>
        <p:spPr bwMode="auto">
          <a:xfrm>
            <a:off x="9348963" y="2369920"/>
            <a:ext cx="689268" cy="491103"/>
          </a:xfrm>
          <a:custGeom>
            <a:avLst/>
            <a:gdLst>
              <a:gd name="T0" fmla="*/ 23 w 271"/>
              <a:gd name="T1" fmla="*/ 12 h 193"/>
              <a:gd name="T2" fmla="*/ 35 w 271"/>
              <a:gd name="T3" fmla="*/ 0 h 193"/>
              <a:gd name="T4" fmla="*/ 253 w 271"/>
              <a:gd name="T5" fmla="*/ 0 h 193"/>
              <a:gd name="T6" fmla="*/ 253 w 271"/>
              <a:gd name="T7" fmla="*/ 116 h 193"/>
              <a:gd name="T8" fmla="*/ 271 w 271"/>
              <a:gd name="T9" fmla="*/ 184 h 193"/>
              <a:gd name="T10" fmla="*/ 13 w 271"/>
              <a:gd name="T11" fmla="*/ 193 h 193"/>
              <a:gd name="T12" fmla="*/ 0 w 271"/>
              <a:gd name="T13" fmla="*/ 157 h 193"/>
              <a:gd name="T14" fmla="*/ 96 w 271"/>
              <a:gd name="T15" fmla="*/ 125 h 193"/>
              <a:gd name="T16" fmla="*/ 116 w 271"/>
              <a:gd name="T17" fmla="*/ 131 h 193"/>
              <a:gd name="T18" fmla="*/ 96 w 271"/>
              <a:gd name="T19" fmla="*/ 125 h 193"/>
              <a:gd name="T20" fmla="*/ 88 w 271"/>
              <a:gd name="T21" fmla="*/ 153 h 193"/>
              <a:gd name="T22" fmla="*/ 113 w 271"/>
              <a:gd name="T23" fmla="*/ 146 h 193"/>
              <a:gd name="T24" fmla="*/ 55 w 271"/>
              <a:gd name="T25" fmla="*/ 146 h 193"/>
              <a:gd name="T26" fmla="*/ 76 w 271"/>
              <a:gd name="T27" fmla="*/ 153 h 193"/>
              <a:gd name="T28" fmla="*/ 55 w 271"/>
              <a:gd name="T29" fmla="*/ 146 h 193"/>
              <a:gd name="T30" fmla="*/ 124 w 271"/>
              <a:gd name="T31" fmla="*/ 153 h 193"/>
              <a:gd name="T32" fmla="*/ 148 w 271"/>
              <a:gd name="T33" fmla="*/ 146 h 193"/>
              <a:gd name="T34" fmla="*/ 160 w 271"/>
              <a:gd name="T35" fmla="*/ 146 h 193"/>
              <a:gd name="T36" fmla="*/ 184 w 271"/>
              <a:gd name="T37" fmla="*/ 153 h 193"/>
              <a:gd name="T38" fmla="*/ 160 w 271"/>
              <a:gd name="T39" fmla="*/ 146 h 193"/>
              <a:gd name="T40" fmla="*/ 197 w 271"/>
              <a:gd name="T41" fmla="*/ 153 h 193"/>
              <a:gd name="T42" fmla="*/ 219 w 271"/>
              <a:gd name="T43" fmla="*/ 146 h 193"/>
              <a:gd name="T44" fmla="*/ 84 w 271"/>
              <a:gd name="T45" fmla="*/ 135 h 193"/>
              <a:gd name="T46" fmla="*/ 105 w 271"/>
              <a:gd name="T47" fmla="*/ 141 h 193"/>
              <a:gd name="T48" fmla="*/ 84 w 271"/>
              <a:gd name="T49" fmla="*/ 135 h 193"/>
              <a:gd name="T50" fmla="*/ 57 w 271"/>
              <a:gd name="T51" fmla="*/ 141 h 193"/>
              <a:gd name="T52" fmla="*/ 73 w 271"/>
              <a:gd name="T53" fmla="*/ 135 h 193"/>
              <a:gd name="T54" fmla="*/ 118 w 271"/>
              <a:gd name="T55" fmla="*/ 135 h 193"/>
              <a:gd name="T56" fmla="*/ 139 w 271"/>
              <a:gd name="T57" fmla="*/ 141 h 193"/>
              <a:gd name="T58" fmla="*/ 118 w 271"/>
              <a:gd name="T59" fmla="*/ 135 h 193"/>
              <a:gd name="T60" fmla="*/ 151 w 271"/>
              <a:gd name="T61" fmla="*/ 141 h 193"/>
              <a:gd name="T62" fmla="*/ 173 w 271"/>
              <a:gd name="T63" fmla="*/ 135 h 193"/>
              <a:gd name="T64" fmla="*/ 187 w 271"/>
              <a:gd name="T65" fmla="*/ 135 h 193"/>
              <a:gd name="T66" fmla="*/ 217 w 271"/>
              <a:gd name="T67" fmla="*/ 141 h 193"/>
              <a:gd name="T68" fmla="*/ 187 w 271"/>
              <a:gd name="T69" fmla="*/ 135 h 193"/>
              <a:gd name="T70" fmla="*/ 62 w 271"/>
              <a:gd name="T71" fmla="*/ 131 h 193"/>
              <a:gd name="T72" fmla="*/ 85 w 271"/>
              <a:gd name="T73" fmla="*/ 125 h 193"/>
              <a:gd name="T74" fmla="*/ 128 w 271"/>
              <a:gd name="T75" fmla="*/ 125 h 193"/>
              <a:gd name="T76" fmla="*/ 149 w 271"/>
              <a:gd name="T77" fmla="*/ 131 h 193"/>
              <a:gd name="T78" fmla="*/ 128 w 271"/>
              <a:gd name="T79" fmla="*/ 125 h 193"/>
              <a:gd name="T80" fmla="*/ 160 w 271"/>
              <a:gd name="T81" fmla="*/ 131 h 193"/>
              <a:gd name="T82" fmla="*/ 181 w 271"/>
              <a:gd name="T83" fmla="*/ 125 h 193"/>
              <a:gd name="T84" fmla="*/ 192 w 271"/>
              <a:gd name="T85" fmla="*/ 125 h 193"/>
              <a:gd name="T86" fmla="*/ 215 w 271"/>
              <a:gd name="T87" fmla="*/ 131 h 193"/>
              <a:gd name="T88" fmla="*/ 192 w 271"/>
              <a:gd name="T89" fmla="*/ 125 h 193"/>
              <a:gd name="T90" fmla="*/ 229 w 271"/>
              <a:gd name="T91" fmla="*/ 24 h 193"/>
              <a:gd name="T92" fmla="*/ 47 w 271"/>
              <a:gd name="T93" fmla="*/ 116 h 193"/>
              <a:gd name="T94" fmla="*/ 22 w 271"/>
              <a:gd name="T95" fmla="*/ 166 h 193"/>
              <a:gd name="T96" fmla="*/ 43 w 271"/>
              <a:gd name="T97" fmla="*/ 177 h 193"/>
              <a:gd name="T98" fmla="*/ 22 w 271"/>
              <a:gd name="T99" fmla="*/ 166 h 193"/>
              <a:gd name="T100" fmla="*/ 228 w 271"/>
              <a:gd name="T101" fmla="*/ 177 h 193"/>
              <a:gd name="T102" fmla="*/ 248 w 271"/>
              <a:gd name="T103" fmla="*/ 166 h 193"/>
              <a:gd name="T104" fmla="*/ 85 w 271"/>
              <a:gd name="T105" fmla="*/ 166 h 193"/>
              <a:gd name="T106" fmla="*/ 106 w 271"/>
              <a:gd name="T107" fmla="*/ 177 h 193"/>
              <a:gd name="T108" fmla="*/ 85 w 271"/>
              <a:gd name="T109" fmla="*/ 166 h 193"/>
              <a:gd name="T110" fmla="*/ 54 w 271"/>
              <a:gd name="T111" fmla="*/ 177 h 193"/>
              <a:gd name="T112" fmla="*/ 75 w 271"/>
              <a:gd name="T113" fmla="*/ 1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1" h="193">
                <a:moveTo>
                  <a:pt x="23" y="116"/>
                </a:moveTo>
                <a:cubicBezTo>
                  <a:pt x="23" y="12"/>
                  <a:pt x="23" y="12"/>
                  <a:pt x="23" y="12"/>
                </a:cubicBezTo>
                <a:cubicBezTo>
                  <a:pt x="23" y="0"/>
                  <a:pt x="23" y="0"/>
                  <a:pt x="23" y="0"/>
                </a:cubicBezTo>
                <a:cubicBezTo>
                  <a:pt x="35" y="0"/>
                  <a:pt x="35" y="0"/>
                  <a:pt x="35" y="0"/>
                </a:cubicBezTo>
                <a:cubicBezTo>
                  <a:pt x="241" y="0"/>
                  <a:pt x="241" y="0"/>
                  <a:pt x="241" y="0"/>
                </a:cubicBezTo>
                <a:cubicBezTo>
                  <a:pt x="253" y="0"/>
                  <a:pt x="253" y="0"/>
                  <a:pt x="253" y="0"/>
                </a:cubicBezTo>
                <a:cubicBezTo>
                  <a:pt x="253" y="12"/>
                  <a:pt x="253" y="12"/>
                  <a:pt x="253" y="12"/>
                </a:cubicBezTo>
                <a:cubicBezTo>
                  <a:pt x="253" y="116"/>
                  <a:pt x="253" y="116"/>
                  <a:pt x="253" y="116"/>
                </a:cubicBezTo>
                <a:cubicBezTo>
                  <a:pt x="271" y="157"/>
                  <a:pt x="271" y="157"/>
                  <a:pt x="271" y="157"/>
                </a:cubicBezTo>
                <a:cubicBezTo>
                  <a:pt x="271" y="184"/>
                  <a:pt x="271" y="184"/>
                  <a:pt x="271" y="184"/>
                </a:cubicBezTo>
                <a:cubicBezTo>
                  <a:pt x="259" y="193"/>
                  <a:pt x="259" y="193"/>
                  <a:pt x="259" y="193"/>
                </a:cubicBezTo>
                <a:cubicBezTo>
                  <a:pt x="13" y="193"/>
                  <a:pt x="13" y="193"/>
                  <a:pt x="13" y="193"/>
                </a:cubicBezTo>
                <a:cubicBezTo>
                  <a:pt x="0" y="184"/>
                  <a:pt x="0" y="184"/>
                  <a:pt x="0" y="184"/>
                </a:cubicBezTo>
                <a:cubicBezTo>
                  <a:pt x="0" y="157"/>
                  <a:pt x="0" y="157"/>
                  <a:pt x="0" y="157"/>
                </a:cubicBezTo>
                <a:cubicBezTo>
                  <a:pt x="23" y="116"/>
                  <a:pt x="23" y="116"/>
                  <a:pt x="23" y="116"/>
                </a:cubicBezTo>
                <a:close/>
                <a:moveTo>
                  <a:pt x="96" y="125"/>
                </a:moveTo>
                <a:cubicBezTo>
                  <a:pt x="95" y="127"/>
                  <a:pt x="95" y="129"/>
                  <a:pt x="94" y="131"/>
                </a:cubicBezTo>
                <a:cubicBezTo>
                  <a:pt x="102" y="131"/>
                  <a:pt x="109" y="131"/>
                  <a:pt x="116" y="131"/>
                </a:cubicBezTo>
                <a:cubicBezTo>
                  <a:pt x="116" y="129"/>
                  <a:pt x="117" y="127"/>
                  <a:pt x="117" y="125"/>
                </a:cubicBezTo>
                <a:cubicBezTo>
                  <a:pt x="110" y="125"/>
                  <a:pt x="103" y="125"/>
                  <a:pt x="96" y="125"/>
                </a:cubicBezTo>
                <a:close/>
                <a:moveTo>
                  <a:pt x="90" y="146"/>
                </a:moveTo>
                <a:cubicBezTo>
                  <a:pt x="89" y="149"/>
                  <a:pt x="89" y="151"/>
                  <a:pt x="88" y="153"/>
                </a:cubicBezTo>
                <a:cubicBezTo>
                  <a:pt x="96" y="153"/>
                  <a:pt x="104" y="153"/>
                  <a:pt x="112" y="153"/>
                </a:cubicBezTo>
                <a:cubicBezTo>
                  <a:pt x="112" y="151"/>
                  <a:pt x="113" y="149"/>
                  <a:pt x="113" y="146"/>
                </a:cubicBezTo>
                <a:cubicBezTo>
                  <a:pt x="105" y="146"/>
                  <a:pt x="98" y="146"/>
                  <a:pt x="90" y="146"/>
                </a:cubicBezTo>
                <a:close/>
                <a:moveTo>
                  <a:pt x="55" y="146"/>
                </a:moveTo>
                <a:cubicBezTo>
                  <a:pt x="54" y="149"/>
                  <a:pt x="53" y="151"/>
                  <a:pt x="52" y="153"/>
                </a:cubicBezTo>
                <a:cubicBezTo>
                  <a:pt x="60" y="153"/>
                  <a:pt x="68" y="153"/>
                  <a:pt x="76" y="153"/>
                </a:cubicBezTo>
                <a:cubicBezTo>
                  <a:pt x="76" y="151"/>
                  <a:pt x="77" y="149"/>
                  <a:pt x="78" y="146"/>
                </a:cubicBezTo>
                <a:cubicBezTo>
                  <a:pt x="70" y="146"/>
                  <a:pt x="63" y="146"/>
                  <a:pt x="55" y="146"/>
                </a:cubicBezTo>
                <a:close/>
                <a:moveTo>
                  <a:pt x="125" y="146"/>
                </a:moveTo>
                <a:cubicBezTo>
                  <a:pt x="125" y="149"/>
                  <a:pt x="125" y="151"/>
                  <a:pt x="124" y="153"/>
                </a:cubicBezTo>
                <a:cubicBezTo>
                  <a:pt x="132" y="153"/>
                  <a:pt x="140" y="153"/>
                  <a:pt x="148" y="153"/>
                </a:cubicBezTo>
                <a:cubicBezTo>
                  <a:pt x="148" y="151"/>
                  <a:pt x="148" y="149"/>
                  <a:pt x="148" y="146"/>
                </a:cubicBezTo>
                <a:cubicBezTo>
                  <a:pt x="141" y="146"/>
                  <a:pt x="133" y="146"/>
                  <a:pt x="125" y="146"/>
                </a:cubicBezTo>
                <a:close/>
                <a:moveTo>
                  <a:pt x="160" y="146"/>
                </a:moveTo>
                <a:cubicBezTo>
                  <a:pt x="160" y="149"/>
                  <a:pt x="160" y="151"/>
                  <a:pt x="160" y="153"/>
                </a:cubicBezTo>
                <a:cubicBezTo>
                  <a:pt x="168" y="153"/>
                  <a:pt x="176" y="153"/>
                  <a:pt x="184" y="153"/>
                </a:cubicBezTo>
                <a:cubicBezTo>
                  <a:pt x="184" y="151"/>
                  <a:pt x="184" y="149"/>
                  <a:pt x="183" y="146"/>
                </a:cubicBezTo>
                <a:cubicBezTo>
                  <a:pt x="176" y="146"/>
                  <a:pt x="168" y="146"/>
                  <a:pt x="160" y="146"/>
                </a:cubicBezTo>
                <a:close/>
                <a:moveTo>
                  <a:pt x="196" y="146"/>
                </a:moveTo>
                <a:cubicBezTo>
                  <a:pt x="196" y="149"/>
                  <a:pt x="196" y="151"/>
                  <a:pt x="197" y="153"/>
                </a:cubicBezTo>
                <a:cubicBezTo>
                  <a:pt x="204" y="153"/>
                  <a:pt x="212" y="153"/>
                  <a:pt x="220" y="153"/>
                </a:cubicBezTo>
                <a:cubicBezTo>
                  <a:pt x="220" y="151"/>
                  <a:pt x="219" y="149"/>
                  <a:pt x="219" y="146"/>
                </a:cubicBezTo>
                <a:cubicBezTo>
                  <a:pt x="211" y="146"/>
                  <a:pt x="203" y="146"/>
                  <a:pt x="196" y="146"/>
                </a:cubicBezTo>
                <a:close/>
                <a:moveTo>
                  <a:pt x="84" y="135"/>
                </a:moveTo>
                <a:cubicBezTo>
                  <a:pt x="84" y="137"/>
                  <a:pt x="83" y="139"/>
                  <a:pt x="82" y="141"/>
                </a:cubicBezTo>
                <a:cubicBezTo>
                  <a:pt x="90" y="141"/>
                  <a:pt x="97" y="141"/>
                  <a:pt x="105" y="141"/>
                </a:cubicBezTo>
                <a:cubicBezTo>
                  <a:pt x="105" y="139"/>
                  <a:pt x="106" y="137"/>
                  <a:pt x="106" y="135"/>
                </a:cubicBezTo>
                <a:cubicBezTo>
                  <a:pt x="99" y="135"/>
                  <a:pt x="92" y="135"/>
                  <a:pt x="84" y="135"/>
                </a:cubicBezTo>
                <a:close/>
                <a:moveTo>
                  <a:pt x="60" y="135"/>
                </a:moveTo>
                <a:cubicBezTo>
                  <a:pt x="59" y="137"/>
                  <a:pt x="58" y="139"/>
                  <a:pt x="57" y="141"/>
                </a:cubicBezTo>
                <a:cubicBezTo>
                  <a:pt x="62" y="141"/>
                  <a:pt x="66" y="141"/>
                  <a:pt x="71" y="141"/>
                </a:cubicBezTo>
                <a:cubicBezTo>
                  <a:pt x="71" y="139"/>
                  <a:pt x="72" y="137"/>
                  <a:pt x="73" y="135"/>
                </a:cubicBezTo>
                <a:cubicBezTo>
                  <a:pt x="68" y="135"/>
                  <a:pt x="64" y="135"/>
                  <a:pt x="60" y="135"/>
                </a:cubicBezTo>
                <a:close/>
                <a:moveTo>
                  <a:pt x="118" y="135"/>
                </a:moveTo>
                <a:cubicBezTo>
                  <a:pt x="118" y="137"/>
                  <a:pt x="117" y="139"/>
                  <a:pt x="117" y="141"/>
                </a:cubicBezTo>
                <a:cubicBezTo>
                  <a:pt x="124" y="141"/>
                  <a:pt x="132" y="141"/>
                  <a:pt x="139" y="141"/>
                </a:cubicBezTo>
                <a:cubicBezTo>
                  <a:pt x="139" y="139"/>
                  <a:pt x="140" y="137"/>
                  <a:pt x="140" y="135"/>
                </a:cubicBezTo>
                <a:cubicBezTo>
                  <a:pt x="132" y="135"/>
                  <a:pt x="125" y="135"/>
                  <a:pt x="118" y="135"/>
                </a:cubicBezTo>
                <a:close/>
                <a:moveTo>
                  <a:pt x="151" y="135"/>
                </a:moveTo>
                <a:cubicBezTo>
                  <a:pt x="151" y="137"/>
                  <a:pt x="151" y="139"/>
                  <a:pt x="151" y="141"/>
                </a:cubicBezTo>
                <a:cubicBezTo>
                  <a:pt x="159" y="141"/>
                  <a:pt x="166" y="141"/>
                  <a:pt x="174" y="141"/>
                </a:cubicBezTo>
                <a:cubicBezTo>
                  <a:pt x="174" y="139"/>
                  <a:pt x="173" y="137"/>
                  <a:pt x="173" y="135"/>
                </a:cubicBezTo>
                <a:cubicBezTo>
                  <a:pt x="166" y="135"/>
                  <a:pt x="159" y="135"/>
                  <a:pt x="151" y="135"/>
                </a:cubicBezTo>
                <a:close/>
                <a:moveTo>
                  <a:pt x="187" y="135"/>
                </a:moveTo>
                <a:cubicBezTo>
                  <a:pt x="187" y="137"/>
                  <a:pt x="188" y="139"/>
                  <a:pt x="188" y="141"/>
                </a:cubicBezTo>
                <a:cubicBezTo>
                  <a:pt x="198" y="141"/>
                  <a:pt x="207" y="141"/>
                  <a:pt x="217" y="141"/>
                </a:cubicBezTo>
                <a:cubicBezTo>
                  <a:pt x="217" y="139"/>
                  <a:pt x="216" y="137"/>
                  <a:pt x="216" y="135"/>
                </a:cubicBezTo>
                <a:cubicBezTo>
                  <a:pt x="206" y="135"/>
                  <a:pt x="197" y="135"/>
                  <a:pt x="187" y="135"/>
                </a:cubicBezTo>
                <a:close/>
                <a:moveTo>
                  <a:pt x="64" y="125"/>
                </a:moveTo>
                <a:cubicBezTo>
                  <a:pt x="63" y="127"/>
                  <a:pt x="62" y="129"/>
                  <a:pt x="62" y="131"/>
                </a:cubicBezTo>
                <a:cubicBezTo>
                  <a:pt x="69" y="131"/>
                  <a:pt x="76" y="131"/>
                  <a:pt x="83" y="131"/>
                </a:cubicBezTo>
                <a:cubicBezTo>
                  <a:pt x="84" y="129"/>
                  <a:pt x="84" y="127"/>
                  <a:pt x="85" y="125"/>
                </a:cubicBezTo>
                <a:cubicBezTo>
                  <a:pt x="78" y="125"/>
                  <a:pt x="71" y="125"/>
                  <a:pt x="64" y="125"/>
                </a:cubicBezTo>
                <a:close/>
                <a:moveTo>
                  <a:pt x="128" y="125"/>
                </a:moveTo>
                <a:cubicBezTo>
                  <a:pt x="128" y="127"/>
                  <a:pt x="128" y="129"/>
                  <a:pt x="127" y="131"/>
                </a:cubicBezTo>
                <a:cubicBezTo>
                  <a:pt x="134" y="131"/>
                  <a:pt x="142" y="131"/>
                  <a:pt x="149" y="131"/>
                </a:cubicBezTo>
                <a:cubicBezTo>
                  <a:pt x="149" y="129"/>
                  <a:pt x="149" y="127"/>
                  <a:pt x="149" y="125"/>
                </a:cubicBezTo>
                <a:cubicBezTo>
                  <a:pt x="142" y="125"/>
                  <a:pt x="135" y="125"/>
                  <a:pt x="128" y="125"/>
                </a:cubicBezTo>
                <a:close/>
                <a:moveTo>
                  <a:pt x="160" y="125"/>
                </a:moveTo>
                <a:cubicBezTo>
                  <a:pt x="160" y="127"/>
                  <a:pt x="160" y="129"/>
                  <a:pt x="160" y="131"/>
                </a:cubicBezTo>
                <a:cubicBezTo>
                  <a:pt x="167" y="131"/>
                  <a:pt x="175" y="131"/>
                  <a:pt x="182" y="131"/>
                </a:cubicBezTo>
                <a:cubicBezTo>
                  <a:pt x="182" y="129"/>
                  <a:pt x="181" y="127"/>
                  <a:pt x="181" y="125"/>
                </a:cubicBezTo>
                <a:cubicBezTo>
                  <a:pt x="174" y="125"/>
                  <a:pt x="167" y="125"/>
                  <a:pt x="160" y="125"/>
                </a:cubicBezTo>
                <a:close/>
                <a:moveTo>
                  <a:pt x="192" y="125"/>
                </a:moveTo>
                <a:cubicBezTo>
                  <a:pt x="193" y="127"/>
                  <a:pt x="193" y="129"/>
                  <a:pt x="193" y="131"/>
                </a:cubicBezTo>
                <a:cubicBezTo>
                  <a:pt x="200" y="131"/>
                  <a:pt x="207" y="131"/>
                  <a:pt x="215" y="131"/>
                </a:cubicBezTo>
                <a:cubicBezTo>
                  <a:pt x="214" y="129"/>
                  <a:pt x="214" y="127"/>
                  <a:pt x="213" y="125"/>
                </a:cubicBezTo>
                <a:cubicBezTo>
                  <a:pt x="206" y="125"/>
                  <a:pt x="199" y="125"/>
                  <a:pt x="192" y="125"/>
                </a:cubicBezTo>
                <a:close/>
                <a:moveTo>
                  <a:pt x="229" y="116"/>
                </a:moveTo>
                <a:cubicBezTo>
                  <a:pt x="229" y="24"/>
                  <a:pt x="229" y="24"/>
                  <a:pt x="229" y="24"/>
                </a:cubicBezTo>
                <a:cubicBezTo>
                  <a:pt x="47" y="24"/>
                  <a:pt x="47" y="24"/>
                  <a:pt x="47" y="24"/>
                </a:cubicBezTo>
                <a:cubicBezTo>
                  <a:pt x="47" y="116"/>
                  <a:pt x="47" y="116"/>
                  <a:pt x="47" y="116"/>
                </a:cubicBezTo>
                <a:cubicBezTo>
                  <a:pt x="229" y="116"/>
                  <a:pt x="229" y="116"/>
                  <a:pt x="229" y="116"/>
                </a:cubicBezTo>
                <a:close/>
                <a:moveTo>
                  <a:pt x="22" y="166"/>
                </a:moveTo>
                <a:cubicBezTo>
                  <a:pt x="22" y="177"/>
                  <a:pt x="22" y="177"/>
                  <a:pt x="22" y="177"/>
                </a:cubicBezTo>
                <a:cubicBezTo>
                  <a:pt x="43" y="177"/>
                  <a:pt x="43" y="177"/>
                  <a:pt x="43" y="177"/>
                </a:cubicBezTo>
                <a:cubicBezTo>
                  <a:pt x="43" y="166"/>
                  <a:pt x="43" y="166"/>
                  <a:pt x="43" y="166"/>
                </a:cubicBezTo>
                <a:cubicBezTo>
                  <a:pt x="22" y="166"/>
                  <a:pt x="22" y="166"/>
                  <a:pt x="22" y="166"/>
                </a:cubicBezTo>
                <a:close/>
                <a:moveTo>
                  <a:pt x="228" y="166"/>
                </a:moveTo>
                <a:cubicBezTo>
                  <a:pt x="228" y="177"/>
                  <a:pt x="228" y="177"/>
                  <a:pt x="228" y="177"/>
                </a:cubicBezTo>
                <a:cubicBezTo>
                  <a:pt x="248" y="177"/>
                  <a:pt x="248" y="177"/>
                  <a:pt x="248" y="177"/>
                </a:cubicBezTo>
                <a:cubicBezTo>
                  <a:pt x="248" y="166"/>
                  <a:pt x="248" y="166"/>
                  <a:pt x="248" y="166"/>
                </a:cubicBezTo>
                <a:cubicBezTo>
                  <a:pt x="228" y="166"/>
                  <a:pt x="228" y="166"/>
                  <a:pt x="228" y="166"/>
                </a:cubicBezTo>
                <a:close/>
                <a:moveTo>
                  <a:pt x="85" y="166"/>
                </a:moveTo>
                <a:cubicBezTo>
                  <a:pt x="85" y="177"/>
                  <a:pt x="85" y="177"/>
                  <a:pt x="85" y="177"/>
                </a:cubicBezTo>
                <a:cubicBezTo>
                  <a:pt x="106" y="177"/>
                  <a:pt x="106" y="177"/>
                  <a:pt x="106" y="177"/>
                </a:cubicBezTo>
                <a:cubicBezTo>
                  <a:pt x="106" y="166"/>
                  <a:pt x="106" y="166"/>
                  <a:pt x="106" y="166"/>
                </a:cubicBezTo>
                <a:cubicBezTo>
                  <a:pt x="85" y="166"/>
                  <a:pt x="85" y="166"/>
                  <a:pt x="85" y="166"/>
                </a:cubicBezTo>
                <a:close/>
                <a:moveTo>
                  <a:pt x="54" y="166"/>
                </a:moveTo>
                <a:cubicBezTo>
                  <a:pt x="54" y="177"/>
                  <a:pt x="54" y="177"/>
                  <a:pt x="54" y="177"/>
                </a:cubicBezTo>
                <a:cubicBezTo>
                  <a:pt x="75" y="177"/>
                  <a:pt x="75" y="177"/>
                  <a:pt x="75" y="177"/>
                </a:cubicBezTo>
                <a:cubicBezTo>
                  <a:pt x="75" y="166"/>
                  <a:pt x="75" y="166"/>
                  <a:pt x="75" y="166"/>
                </a:cubicBezTo>
                <a:lnTo>
                  <a:pt x="54" y="166"/>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7" name="Freeform 147"/>
          <p:cNvSpPr>
            <a:spLocks noEditPoints="1"/>
          </p:cNvSpPr>
          <p:nvPr/>
        </p:nvSpPr>
        <p:spPr bwMode="auto">
          <a:xfrm>
            <a:off x="8322600" y="2194372"/>
            <a:ext cx="722654" cy="722654"/>
          </a:xfrm>
          <a:custGeom>
            <a:avLst/>
            <a:gdLst>
              <a:gd name="T0" fmla="*/ 259 w 284"/>
              <a:gd name="T1" fmla="*/ 0 h 284"/>
              <a:gd name="T2" fmla="*/ 284 w 284"/>
              <a:gd name="T3" fmla="*/ 72 h 284"/>
              <a:gd name="T4" fmla="*/ 188 w 284"/>
              <a:gd name="T5" fmla="*/ 97 h 284"/>
              <a:gd name="T6" fmla="*/ 167 w 284"/>
              <a:gd name="T7" fmla="*/ 97 h 284"/>
              <a:gd name="T8" fmla="*/ 139 w 284"/>
              <a:gd name="T9" fmla="*/ 72 h 284"/>
              <a:gd name="T10" fmla="*/ 164 w 284"/>
              <a:gd name="T11" fmla="*/ 0 h 284"/>
              <a:gd name="T12" fmla="*/ 166 w 284"/>
              <a:gd name="T13" fmla="*/ 177 h 284"/>
              <a:gd name="T14" fmla="*/ 184 w 284"/>
              <a:gd name="T15" fmla="*/ 129 h 284"/>
              <a:gd name="T16" fmla="*/ 129 w 284"/>
              <a:gd name="T17" fmla="*/ 101 h 284"/>
              <a:gd name="T18" fmla="*/ 112 w 284"/>
              <a:gd name="T19" fmla="*/ 100 h 284"/>
              <a:gd name="T20" fmla="*/ 114 w 284"/>
              <a:gd name="T21" fmla="*/ 80 h 284"/>
              <a:gd name="T22" fmla="*/ 118 w 284"/>
              <a:gd name="T23" fmla="*/ 68 h 284"/>
              <a:gd name="T24" fmla="*/ 117 w 284"/>
              <a:gd name="T25" fmla="*/ 67 h 284"/>
              <a:gd name="T26" fmla="*/ 110 w 284"/>
              <a:gd name="T27" fmla="*/ 41 h 284"/>
              <a:gd name="T28" fmla="*/ 69 w 284"/>
              <a:gd name="T29" fmla="*/ 66 h 284"/>
              <a:gd name="T30" fmla="*/ 67 w 284"/>
              <a:gd name="T31" fmla="*/ 67 h 284"/>
              <a:gd name="T32" fmla="*/ 69 w 284"/>
              <a:gd name="T33" fmla="*/ 76 h 284"/>
              <a:gd name="T34" fmla="*/ 78 w 284"/>
              <a:gd name="T35" fmla="*/ 91 h 284"/>
              <a:gd name="T36" fmla="*/ 68 w 284"/>
              <a:gd name="T37" fmla="*/ 101 h 284"/>
              <a:gd name="T38" fmla="*/ 44 w 284"/>
              <a:gd name="T39" fmla="*/ 129 h 284"/>
              <a:gd name="T40" fmla="*/ 0 w 284"/>
              <a:gd name="T41" fmla="*/ 146 h 284"/>
              <a:gd name="T42" fmla="*/ 37 w 284"/>
              <a:gd name="T43" fmla="*/ 177 h 284"/>
              <a:gd name="T44" fmla="*/ 148 w 284"/>
              <a:gd name="T45" fmla="*/ 284 h 284"/>
              <a:gd name="T46" fmla="*/ 87 w 284"/>
              <a:gd name="T47" fmla="*/ 129 h 284"/>
              <a:gd name="T48" fmla="*/ 89 w 284"/>
              <a:gd name="T49" fmla="*/ 107 h 284"/>
              <a:gd name="T50" fmla="*/ 94 w 284"/>
              <a:gd name="T51" fmla="*/ 102 h 284"/>
              <a:gd name="T52" fmla="*/ 100 w 284"/>
              <a:gd name="T53" fmla="*/ 107 h 284"/>
              <a:gd name="T54" fmla="*/ 102 w 284"/>
              <a:gd name="T55" fmla="*/ 129 h 284"/>
              <a:gd name="T56" fmla="*/ 171 w 284"/>
              <a:gd name="T57" fmla="*/ 22 h 284"/>
              <a:gd name="T58" fmla="*/ 258 w 284"/>
              <a:gd name="T59" fmla="*/ 29 h 284"/>
              <a:gd name="T60" fmla="*/ 171 w 284"/>
              <a:gd name="T61" fmla="*/ 22 h 284"/>
              <a:gd name="T62" fmla="*/ 171 w 284"/>
              <a:gd name="T63" fmla="*/ 71 h 284"/>
              <a:gd name="T64" fmla="*/ 258 w 284"/>
              <a:gd name="T65" fmla="*/ 64 h 284"/>
              <a:gd name="T66" fmla="*/ 171 w 284"/>
              <a:gd name="T67" fmla="*/ 43 h 284"/>
              <a:gd name="T68" fmla="*/ 258 w 284"/>
              <a:gd name="T69" fmla="*/ 50 h 284"/>
              <a:gd name="T70" fmla="*/ 171 w 284"/>
              <a:gd name="T71" fmla="*/ 4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84" h="284">
                <a:moveTo>
                  <a:pt x="164" y="0"/>
                </a:moveTo>
                <a:cubicBezTo>
                  <a:pt x="259" y="0"/>
                  <a:pt x="259" y="0"/>
                  <a:pt x="259" y="0"/>
                </a:cubicBezTo>
                <a:cubicBezTo>
                  <a:pt x="273" y="0"/>
                  <a:pt x="284" y="12"/>
                  <a:pt x="284" y="25"/>
                </a:cubicBezTo>
                <a:cubicBezTo>
                  <a:pt x="284" y="72"/>
                  <a:pt x="284" y="72"/>
                  <a:pt x="284" y="72"/>
                </a:cubicBezTo>
                <a:cubicBezTo>
                  <a:pt x="284" y="85"/>
                  <a:pt x="273" y="97"/>
                  <a:pt x="259" y="97"/>
                </a:cubicBezTo>
                <a:cubicBezTo>
                  <a:pt x="188" y="97"/>
                  <a:pt x="188" y="97"/>
                  <a:pt x="188" y="97"/>
                </a:cubicBezTo>
                <a:cubicBezTo>
                  <a:pt x="167" y="117"/>
                  <a:pt x="167" y="117"/>
                  <a:pt x="167" y="117"/>
                </a:cubicBezTo>
                <a:cubicBezTo>
                  <a:pt x="167" y="97"/>
                  <a:pt x="167" y="97"/>
                  <a:pt x="167" y="97"/>
                </a:cubicBezTo>
                <a:cubicBezTo>
                  <a:pt x="164" y="97"/>
                  <a:pt x="164" y="97"/>
                  <a:pt x="164" y="97"/>
                </a:cubicBezTo>
                <a:cubicBezTo>
                  <a:pt x="150" y="97"/>
                  <a:pt x="139" y="85"/>
                  <a:pt x="139" y="72"/>
                </a:cubicBezTo>
                <a:cubicBezTo>
                  <a:pt x="139" y="25"/>
                  <a:pt x="139" y="25"/>
                  <a:pt x="139" y="25"/>
                </a:cubicBezTo>
                <a:cubicBezTo>
                  <a:pt x="139" y="12"/>
                  <a:pt x="150" y="0"/>
                  <a:pt x="164" y="0"/>
                </a:cubicBezTo>
                <a:close/>
                <a:moveTo>
                  <a:pt x="148" y="177"/>
                </a:moveTo>
                <a:cubicBezTo>
                  <a:pt x="166" y="177"/>
                  <a:pt x="166" y="177"/>
                  <a:pt x="166" y="177"/>
                </a:cubicBezTo>
                <a:cubicBezTo>
                  <a:pt x="184" y="144"/>
                  <a:pt x="184" y="144"/>
                  <a:pt x="184" y="144"/>
                </a:cubicBezTo>
                <a:cubicBezTo>
                  <a:pt x="184" y="129"/>
                  <a:pt x="184" y="129"/>
                  <a:pt x="184" y="129"/>
                </a:cubicBezTo>
                <a:cubicBezTo>
                  <a:pt x="142" y="129"/>
                  <a:pt x="142" y="129"/>
                  <a:pt x="142" y="129"/>
                </a:cubicBezTo>
                <a:cubicBezTo>
                  <a:pt x="140" y="118"/>
                  <a:pt x="135" y="107"/>
                  <a:pt x="129" y="101"/>
                </a:cubicBezTo>
                <a:cubicBezTo>
                  <a:pt x="125" y="101"/>
                  <a:pt x="122" y="101"/>
                  <a:pt x="119" y="101"/>
                </a:cubicBezTo>
                <a:cubicBezTo>
                  <a:pt x="116" y="101"/>
                  <a:pt x="114" y="101"/>
                  <a:pt x="112" y="100"/>
                </a:cubicBezTo>
                <a:cubicBezTo>
                  <a:pt x="110" y="98"/>
                  <a:pt x="109" y="94"/>
                  <a:pt x="108" y="90"/>
                </a:cubicBezTo>
                <a:cubicBezTo>
                  <a:pt x="111" y="87"/>
                  <a:pt x="113" y="84"/>
                  <a:pt x="114" y="80"/>
                </a:cubicBezTo>
                <a:cubicBezTo>
                  <a:pt x="115" y="79"/>
                  <a:pt x="116" y="78"/>
                  <a:pt x="117" y="76"/>
                </a:cubicBezTo>
                <a:cubicBezTo>
                  <a:pt x="118" y="74"/>
                  <a:pt x="118" y="71"/>
                  <a:pt x="118" y="68"/>
                </a:cubicBezTo>
                <a:cubicBezTo>
                  <a:pt x="118" y="67"/>
                  <a:pt x="118" y="67"/>
                  <a:pt x="118" y="67"/>
                </a:cubicBezTo>
                <a:cubicBezTo>
                  <a:pt x="117" y="67"/>
                  <a:pt x="117" y="67"/>
                  <a:pt x="117" y="67"/>
                </a:cubicBezTo>
                <a:cubicBezTo>
                  <a:pt x="117" y="66"/>
                  <a:pt x="117" y="66"/>
                  <a:pt x="117" y="66"/>
                </a:cubicBezTo>
                <a:cubicBezTo>
                  <a:pt x="118" y="54"/>
                  <a:pt x="116" y="46"/>
                  <a:pt x="110" y="41"/>
                </a:cubicBezTo>
                <a:cubicBezTo>
                  <a:pt x="101" y="35"/>
                  <a:pt x="83" y="35"/>
                  <a:pt x="74" y="42"/>
                </a:cubicBezTo>
                <a:cubicBezTo>
                  <a:pt x="68" y="47"/>
                  <a:pt x="67" y="53"/>
                  <a:pt x="69" y="66"/>
                </a:cubicBezTo>
                <a:cubicBezTo>
                  <a:pt x="69" y="66"/>
                  <a:pt x="68" y="67"/>
                  <a:pt x="68" y="67"/>
                </a:cubicBezTo>
                <a:cubicBezTo>
                  <a:pt x="67" y="67"/>
                  <a:pt x="67" y="67"/>
                  <a:pt x="67" y="67"/>
                </a:cubicBezTo>
                <a:cubicBezTo>
                  <a:pt x="67" y="68"/>
                  <a:pt x="67" y="68"/>
                  <a:pt x="67" y="68"/>
                </a:cubicBezTo>
                <a:cubicBezTo>
                  <a:pt x="67" y="71"/>
                  <a:pt x="68" y="74"/>
                  <a:pt x="69" y="76"/>
                </a:cubicBezTo>
                <a:cubicBezTo>
                  <a:pt x="69" y="78"/>
                  <a:pt x="70" y="79"/>
                  <a:pt x="72" y="80"/>
                </a:cubicBezTo>
                <a:cubicBezTo>
                  <a:pt x="73" y="84"/>
                  <a:pt x="76" y="88"/>
                  <a:pt x="78" y="91"/>
                </a:cubicBezTo>
                <a:cubicBezTo>
                  <a:pt x="78" y="94"/>
                  <a:pt x="77" y="97"/>
                  <a:pt x="75" y="99"/>
                </a:cubicBezTo>
                <a:cubicBezTo>
                  <a:pt x="74" y="101"/>
                  <a:pt x="71" y="102"/>
                  <a:pt x="68" y="101"/>
                </a:cubicBezTo>
                <a:cubicBezTo>
                  <a:pt x="64" y="101"/>
                  <a:pt x="61" y="101"/>
                  <a:pt x="57" y="101"/>
                </a:cubicBezTo>
                <a:cubicBezTo>
                  <a:pt x="49" y="108"/>
                  <a:pt x="46" y="119"/>
                  <a:pt x="44" y="129"/>
                </a:cubicBezTo>
                <a:cubicBezTo>
                  <a:pt x="0" y="129"/>
                  <a:pt x="0" y="129"/>
                  <a:pt x="0" y="129"/>
                </a:cubicBezTo>
                <a:cubicBezTo>
                  <a:pt x="0" y="146"/>
                  <a:pt x="0" y="146"/>
                  <a:pt x="0" y="146"/>
                </a:cubicBezTo>
                <a:cubicBezTo>
                  <a:pt x="21" y="177"/>
                  <a:pt x="21" y="177"/>
                  <a:pt x="21" y="177"/>
                </a:cubicBezTo>
                <a:cubicBezTo>
                  <a:pt x="37" y="177"/>
                  <a:pt x="37" y="177"/>
                  <a:pt x="37" y="177"/>
                </a:cubicBezTo>
                <a:cubicBezTo>
                  <a:pt x="37" y="284"/>
                  <a:pt x="37" y="284"/>
                  <a:pt x="37" y="284"/>
                </a:cubicBezTo>
                <a:cubicBezTo>
                  <a:pt x="148" y="284"/>
                  <a:pt x="148" y="284"/>
                  <a:pt x="148" y="284"/>
                </a:cubicBezTo>
                <a:cubicBezTo>
                  <a:pt x="148" y="177"/>
                  <a:pt x="148" y="177"/>
                  <a:pt x="148" y="177"/>
                </a:cubicBezTo>
                <a:close/>
                <a:moveTo>
                  <a:pt x="87" y="129"/>
                </a:moveTo>
                <a:cubicBezTo>
                  <a:pt x="92" y="110"/>
                  <a:pt x="92" y="110"/>
                  <a:pt x="92" y="110"/>
                </a:cubicBezTo>
                <a:cubicBezTo>
                  <a:pt x="89" y="107"/>
                  <a:pt x="89" y="107"/>
                  <a:pt x="89" y="107"/>
                </a:cubicBezTo>
                <a:cubicBezTo>
                  <a:pt x="91" y="102"/>
                  <a:pt x="91" y="102"/>
                  <a:pt x="91" y="102"/>
                </a:cubicBezTo>
                <a:cubicBezTo>
                  <a:pt x="94" y="102"/>
                  <a:pt x="94" y="102"/>
                  <a:pt x="94" y="102"/>
                </a:cubicBezTo>
                <a:cubicBezTo>
                  <a:pt x="97" y="102"/>
                  <a:pt x="97" y="102"/>
                  <a:pt x="97" y="102"/>
                </a:cubicBezTo>
                <a:cubicBezTo>
                  <a:pt x="100" y="107"/>
                  <a:pt x="100" y="107"/>
                  <a:pt x="100" y="107"/>
                </a:cubicBezTo>
                <a:cubicBezTo>
                  <a:pt x="97" y="110"/>
                  <a:pt x="97" y="110"/>
                  <a:pt x="97" y="110"/>
                </a:cubicBezTo>
                <a:cubicBezTo>
                  <a:pt x="102" y="129"/>
                  <a:pt x="102" y="129"/>
                  <a:pt x="102" y="129"/>
                </a:cubicBezTo>
                <a:cubicBezTo>
                  <a:pt x="87" y="129"/>
                  <a:pt x="87" y="129"/>
                  <a:pt x="87" y="129"/>
                </a:cubicBezTo>
                <a:close/>
                <a:moveTo>
                  <a:pt x="171" y="22"/>
                </a:moveTo>
                <a:cubicBezTo>
                  <a:pt x="171" y="29"/>
                  <a:pt x="171" y="29"/>
                  <a:pt x="171" y="29"/>
                </a:cubicBezTo>
                <a:cubicBezTo>
                  <a:pt x="258" y="29"/>
                  <a:pt x="258" y="29"/>
                  <a:pt x="258" y="29"/>
                </a:cubicBezTo>
                <a:cubicBezTo>
                  <a:pt x="258" y="22"/>
                  <a:pt x="258" y="22"/>
                  <a:pt x="258" y="22"/>
                </a:cubicBezTo>
                <a:cubicBezTo>
                  <a:pt x="171" y="22"/>
                  <a:pt x="171" y="22"/>
                  <a:pt x="171" y="22"/>
                </a:cubicBezTo>
                <a:close/>
                <a:moveTo>
                  <a:pt x="171" y="64"/>
                </a:moveTo>
                <a:cubicBezTo>
                  <a:pt x="171" y="71"/>
                  <a:pt x="171" y="71"/>
                  <a:pt x="171" y="71"/>
                </a:cubicBezTo>
                <a:cubicBezTo>
                  <a:pt x="258" y="71"/>
                  <a:pt x="258" y="71"/>
                  <a:pt x="258" y="71"/>
                </a:cubicBezTo>
                <a:cubicBezTo>
                  <a:pt x="258" y="64"/>
                  <a:pt x="258" y="64"/>
                  <a:pt x="258" y="64"/>
                </a:cubicBezTo>
                <a:cubicBezTo>
                  <a:pt x="171" y="64"/>
                  <a:pt x="171" y="64"/>
                  <a:pt x="171" y="64"/>
                </a:cubicBezTo>
                <a:close/>
                <a:moveTo>
                  <a:pt x="171" y="43"/>
                </a:moveTo>
                <a:cubicBezTo>
                  <a:pt x="171" y="50"/>
                  <a:pt x="171" y="50"/>
                  <a:pt x="171" y="50"/>
                </a:cubicBezTo>
                <a:cubicBezTo>
                  <a:pt x="258" y="50"/>
                  <a:pt x="258" y="50"/>
                  <a:pt x="258" y="50"/>
                </a:cubicBezTo>
                <a:cubicBezTo>
                  <a:pt x="258" y="43"/>
                  <a:pt x="258" y="43"/>
                  <a:pt x="258" y="43"/>
                </a:cubicBezTo>
                <a:lnTo>
                  <a:pt x="171" y="43"/>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1" name="Freeform 151"/>
          <p:cNvSpPr>
            <a:spLocks noEditPoints="1"/>
          </p:cNvSpPr>
          <p:nvPr/>
        </p:nvSpPr>
        <p:spPr bwMode="auto">
          <a:xfrm>
            <a:off x="7290853" y="2278376"/>
            <a:ext cx="746348" cy="608494"/>
          </a:xfrm>
          <a:custGeom>
            <a:avLst/>
            <a:gdLst>
              <a:gd name="T0" fmla="*/ 69 w 293"/>
              <a:gd name="T1" fmla="*/ 166 h 239"/>
              <a:gd name="T2" fmla="*/ 102 w 293"/>
              <a:gd name="T3" fmla="*/ 183 h 239"/>
              <a:gd name="T4" fmla="*/ 1 w 293"/>
              <a:gd name="T5" fmla="*/ 221 h 239"/>
              <a:gd name="T6" fmla="*/ 38 w 293"/>
              <a:gd name="T7" fmla="*/ 177 h 239"/>
              <a:gd name="T8" fmla="*/ 29 w 293"/>
              <a:gd name="T9" fmla="*/ 151 h 239"/>
              <a:gd name="T10" fmla="*/ 27 w 293"/>
              <a:gd name="T11" fmla="*/ 94 h 239"/>
              <a:gd name="T12" fmla="*/ 94 w 293"/>
              <a:gd name="T13" fmla="*/ 150 h 239"/>
              <a:gd name="T14" fmla="*/ 183 w 293"/>
              <a:gd name="T15" fmla="*/ 85 h 239"/>
              <a:gd name="T16" fmla="*/ 206 w 293"/>
              <a:gd name="T17" fmla="*/ 81 h 239"/>
              <a:gd name="T18" fmla="*/ 202 w 293"/>
              <a:gd name="T19" fmla="*/ 58 h 239"/>
              <a:gd name="T20" fmla="*/ 196 w 293"/>
              <a:gd name="T21" fmla="*/ 43 h 239"/>
              <a:gd name="T22" fmla="*/ 197 w 293"/>
              <a:gd name="T23" fmla="*/ 41 h 239"/>
              <a:gd name="T24" fmla="*/ 205 w 293"/>
              <a:gd name="T25" fmla="*/ 10 h 239"/>
              <a:gd name="T26" fmla="*/ 258 w 293"/>
              <a:gd name="T27" fmla="*/ 40 h 239"/>
              <a:gd name="T28" fmla="*/ 260 w 293"/>
              <a:gd name="T29" fmla="*/ 41 h 239"/>
              <a:gd name="T30" fmla="*/ 259 w 293"/>
              <a:gd name="T31" fmla="*/ 53 h 239"/>
              <a:gd name="T32" fmla="*/ 248 w 293"/>
              <a:gd name="T33" fmla="*/ 70 h 239"/>
              <a:gd name="T34" fmla="*/ 261 w 293"/>
              <a:gd name="T35" fmla="*/ 84 h 239"/>
              <a:gd name="T36" fmla="*/ 291 w 293"/>
              <a:gd name="T37" fmla="*/ 138 h 239"/>
              <a:gd name="T38" fmla="*/ 183 w 293"/>
              <a:gd name="T39" fmla="*/ 85 h 239"/>
              <a:gd name="T40" fmla="*/ 223 w 293"/>
              <a:gd name="T41" fmla="*/ 92 h 239"/>
              <a:gd name="T42" fmla="*/ 218 w 293"/>
              <a:gd name="T43" fmla="*/ 129 h 239"/>
              <a:gd name="T44" fmla="*/ 230 w 293"/>
              <a:gd name="T45" fmla="*/ 139 h 239"/>
              <a:gd name="T46" fmla="*/ 231 w 293"/>
              <a:gd name="T47" fmla="*/ 139 h 239"/>
              <a:gd name="T48" fmla="*/ 243 w 293"/>
              <a:gd name="T49" fmla="*/ 129 h 239"/>
              <a:gd name="T50" fmla="*/ 237 w 293"/>
              <a:gd name="T51" fmla="*/ 92 h 239"/>
              <a:gd name="T52" fmla="*/ 230 w 293"/>
              <a:gd name="T53" fmla="*/ 85 h 239"/>
              <a:gd name="T54" fmla="*/ 142 w 293"/>
              <a:gd name="T55" fmla="*/ 239 h 239"/>
              <a:gd name="T56" fmla="*/ 186 w 293"/>
              <a:gd name="T57" fmla="*/ 173 h 239"/>
              <a:gd name="T58" fmla="*/ 230 w 293"/>
              <a:gd name="T59" fmla="*/ 177 h 239"/>
              <a:gd name="T60" fmla="*/ 246 w 293"/>
              <a:gd name="T61" fmla="*/ 167 h 239"/>
              <a:gd name="T62" fmla="*/ 154 w 293"/>
              <a:gd name="T63" fmla="*/ 222 h 239"/>
              <a:gd name="T64" fmla="*/ 152 w 293"/>
              <a:gd name="T65" fmla="*/ 1 h 239"/>
              <a:gd name="T66" fmla="*/ 59 w 293"/>
              <a:gd name="T67" fmla="*/ 39 h 239"/>
              <a:gd name="T68" fmla="*/ 58 w 293"/>
              <a:gd name="T69" fmla="*/ 76 h 239"/>
              <a:gd name="T70" fmla="*/ 121 w 293"/>
              <a:gd name="T71" fmla="*/ 48 h 239"/>
              <a:gd name="T72" fmla="*/ 174 w 293"/>
              <a:gd name="T73" fmla="*/ 6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93" h="239">
                <a:moveTo>
                  <a:pt x="82" y="151"/>
                </a:moveTo>
                <a:cubicBezTo>
                  <a:pt x="79" y="157"/>
                  <a:pt x="75" y="162"/>
                  <a:pt x="69" y="166"/>
                </a:cubicBezTo>
                <a:cubicBezTo>
                  <a:pt x="71" y="172"/>
                  <a:pt x="71" y="174"/>
                  <a:pt x="73" y="177"/>
                </a:cubicBezTo>
                <a:cubicBezTo>
                  <a:pt x="76" y="178"/>
                  <a:pt x="101" y="179"/>
                  <a:pt x="102" y="183"/>
                </a:cubicBezTo>
                <a:cubicBezTo>
                  <a:pt x="111" y="193"/>
                  <a:pt x="111" y="211"/>
                  <a:pt x="110" y="221"/>
                </a:cubicBezTo>
                <a:cubicBezTo>
                  <a:pt x="84" y="232"/>
                  <a:pt x="27" y="232"/>
                  <a:pt x="1" y="221"/>
                </a:cubicBezTo>
                <a:cubicBezTo>
                  <a:pt x="0" y="211"/>
                  <a:pt x="0" y="193"/>
                  <a:pt x="9" y="183"/>
                </a:cubicBezTo>
                <a:cubicBezTo>
                  <a:pt x="11" y="179"/>
                  <a:pt x="35" y="178"/>
                  <a:pt x="38" y="177"/>
                </a:cubicBezTo>
                <a:cubicBezTo>
                  <a:pt x="39" y="174"/>
                  <a:pt x="40" y="170"/>
                  <a:pt x="41" y="166"/>
                </a:cubicBezTo>
                <a:cubicBezTo>
                  <a:pt x="36" y="162"/>
                  <a:pt x="32" y="157"/>
                  <a:pt x="29" y="151"/>
                </a:cubicBezTo>
                <a:cubicBezTo>
                  <a:pt x="27" y="151"/>
                  <a:pt x="20" y="151"/>
                  <a:pt x="18" y="151"/>
                </a:cubicBezTo>
                <a:cubicBezTo>
                  <a:pt x="14" y="130"/>
                  <a:pt x="19" y="101"/>
                  <a:pt x="27" y="94"/>
                </a:cubicBezTo>
                <a:cubicBezTo>
                  <a:pt x="40" y="84"/>
                  <a:pt x="69" y="83"/>
                  <a:pt x="82" y="92"/>
                </a:cubicBezTo>
                <a:cubicBezTo>
                  <a:pt x="91" y="99"/>
                  <a:pt x="97" y="131"/>
                  <a:pt x="94" y="150"/>
                </a:cubicBezTo>
                <a:cubicBezTo>
                  <a:pt x="92" y="151"/>
                  <a:pt x="83" y="150"/>
                  <a:pt x="82" y="151"/>
                </a:cubicBezTo>
                <a:close/>
                <a:moveTo>
                  <a:pt x="183" y="85"/>
                </a:moveTo>
                <a:cubicBezTo>
                  <a:pt x="188" y="85"/>
                  <a:pt x="193" y="85"/>
                  <a:pt x="197" y="85"/>
                </a:cubicBezTo>
                <a:cubicBezTo>
                  <a:pt x="201" y="85"/>
                  <a:pt x="204" y="84"/>
                  <a:pt x="206" y="81"/>
                </a:cubicBezTo>
                <a:cubicBezTo>
                  <a:pt x="208" y="79"/>
                  <a:pt x="209" y="75"/>
                  <a:pt x="210" y="71"/>
                </a:cubicBezTo>
                <a:cubicBezTo>
                  <a:pt x="206" y="68"/>
                  <a:pt x="204" y="63"/>
                  <a:pt x="202" y="58"/>
                </a:cubicBezTo>
                <a:cubicBezTo>
                  <a:pt x="200" y="57"/>
                  <a:pt x="199" y="55"/>
                  <a:pt x="198" y="53"/>
                </a:cubicBezTo>
                <a:cubicBezTo>
                  <a:pt x="197" y="50"/>
                  <a:pt x="196" y="47"/>
                  <a:pt x="196" y="43"/>
                </a:cubicBezTo>
                <a:cubicBezTo>
                  <a:pt x="196" y="41"/>
                  <a:pt x="196" y="41"/>
                  <a:pt x="196" y="41"/>
                </a:cubicBezTo>
                <a:cubicBezTo>
                  <a:pt x="197" y="41"/>
                  <a:pt x="197" y="41"/>
                  <a:pt x="197" y="41"/>
                </a:cubicBezTo>
                <a:cubicBezTo>
                  <a:pt x="197" y="41"/>
                  <a:pt x="198" y="41"/>
                  <a:pt x="198" y="40"/>
                </a:cubicBezTo>
                <a:cubicBezTo>
                  <a:pt x="196" y="24"/>
                  <a:pt x="197" y="16"/>
                  <a:pt x="205" y="10"/>
                </a:cubicBezTo>
                <a:cubicBezTo>
                  <a:pt x="216" y="0"/>
                  <a:pt x="238" y="0"/>
                  <a:pt x="250" y="9"/>
                </a:cubicBezTo>
                <a:cubicBezTo>
                  <a:pt x="257" y="14"/>
                  <a:pt x="260" y="25"/>
                  <a:pt x="258" y="40"/>
                </a:cubicBezTo>
                <a:cubicBezTo>
                  <a:pt x="259" y="40"/>
                  <a:pt x="259" y="41"/>
                  <a:pt x="259" y="41"/>
                </a:cubicBezTo>
                <a:cubicBezTo>
                  <a:pt x="260" y="41"/>
                  <a:pt x="260" y="41"/>
                  <a:pt x="260" y="41"/>
                </a:cubicBezTo>
                <a:cubicBezTo>
                  <a:pt x="260" y="43"/>
                  <a:pt x="260" y="43"/>
                  <a:pt x="260" y="43"/>
                </a:cubicBezTo>
                <a:cubicBezTo>
                  <a:pt x="260" y="47"/>
                  <a:pt x="260" y="50"/>
                  <a:pt x="259" y="53"/>
                </a:cubicBezTo>
                <a:cubicBezTo>
                  <a:pt x="258" y="55"/>
                  <a:pt x="257" y="57"/>
                  <a:pt x="255" y="58"/>
                </a:cubicBezTo>
                <a:cubicBezTo>
                  <a:pt x="253" y="63"/>
                  <a:pt x="251" y="67"/>
                  <a:pt x="248" y="70"/>
                </a:cubicBezTo>
                <a:cubicBezTo>
                  <a:pt x="249" y="76"/>
                  <a:pt x="250" y="80"/>
                  <a:pt x="253" y="83"/>
                </a:cubicBezTo>
                <a:cubicBezTo>
                  <a:pt x="255" y="84"/>
                  <a:pt x="258" y="84"/>
                  <a:pt x="261" y="84"/>
                </a:cubicBezTo>
                <a:cubicBezTo>
                  <a:pt x="265" y="84"/>
                  <a:pt x="269" y="84"/>
                  <a:pt x="274" y="84"/>
                </a:cubicBezTo>
                <a:cubicBezTo>
                  <a:pt x="285" y="95"/>
                  <a:pt x="293" y="121"/>
                  <a:pt x="291" y="138"/>
                </a:cubicBezTo>
                <a:cubicBezTo>
                  <a:pt x="272" y="151"/>
                  <a:pt x="180" y="152"/>
                  <a:pt x="165" y="138"/>
                </a:cubicBezTo>
                <a:cubicBezTo>
                  <a:pt x="166" y="123"/>
                  <a:pt x="168" y="97"/>
                  <a:pt x="183" y="85"/>
                </a:cubicBezTo>
                <a:close/>
                <a:moveTo>
                  <a:pt x="226" y="85"/>
                </a:moveTo>
                <a:cubicBezTo>
                  <a:pt x="223" y="92"/>
                  <a:pt x="223" y="92"/>
                  <a:pt x="223" y="92"/>
                </a:cubicBezTo>
                <a:cubicBezTo>
                  <a:pt x="227" y="95"/>
                  <a:pt x="227" y="95"/>
                  <a:pt x="227" y="95"/>
                </a:cubicBezTo>
                <a:cubicBezTo>
                  <a:pt x="218" y="129"/>
                  <a:pt x="218" y="129"/>
                  <a:pt x="218" y="129"/>
                </a:cubicBezTo>
                <a:cubicBezTo>
                  <a:pt x="230" y="138"/>
                  <a:pt x="230" y="138"/>
                  <a:pt x="230" y="138"/>
                </a:cubicBezTo>
                <a:cubicBezTo>
                  <a:pt x="230" y="139"/>
                  <a:pt x="230" y="139"/>
                  <a:pt x="230" y="139"/>
                </a:cubicBezTo>
                <a:cubicBezTo>
                  <a:pt x="230" y="139"/>
                  <a:pt x="230" y="139"/>
                  <a:pt x="230" y="139"/>
                </a:cubicBezTo>
                <a:cubicBezTo>
                  <a:pt x="231" y="139"/>
                  <a:pt x="231" y="139"/>
                  <a:pt x="231" y="139"/>
                </a:cubicBezTo>
                <a:cubicBezTo>
                  <a:pt x="231" y="138"/>
                  <a:pt x="231" y="138"/>
                  <a:pt x="231" y="138"/>
                </a:cubicBezTo>
                <a:cubicBezTo>
                  <a:pt x="243" y="129"/>
                  <a:pt x="243" y="129"/>
                  <a:pt x="243" y="129"/>
                </a:cubicBezTo>
                <a:cubicBezTo>
                  <a:pt x="234" y="95"/>
                  <a:pt x="234" y="95"/>
                  <a:pt x="234" y="95"/>
                </a:cubicBezTo>
                <a:cubicBezTo>
                  <a:pt x="237" y="92"/>
                  <a:pt x="237" y="92"/>
                  <a:pt x="237" y="92"/>
                </a:cubicBezTo>
                <a:cubicBezTo>
                  <a:pt x="234" y="85"/>
                  <a:pt x="234" y="85"/>
                  <a:pt x="234" y="85"/>
                </a:cubicBezTo>
                <a:cubicBezTo>
                  <a:pt x="230" y="85"/>
                  <a:pt x="230" y="85"/>
                  <a:pt x="230" y="85"/>
                </a:cubicBezTo>
                <a:cubicBezTo>
                  <a:pt x="226" y="85"/>
                  <a:pt x="226" y="85"/>
                  <a:pt x="226" y="85"/>
                </a:cubicBezTo>
                <a:close/>
                <a:moveTo>
                  <a:pt x="142" y="239"/>
                </a:moveTo>
                <a:cubicBezTo>
                  <a:pt x="120" y="180"/>
                  <a:pt x="120" y="180"/>
                  <a:pt x="120" y="180"/>
                </a:cubicBezTo>
                <a:cubicBezTo>
                  <a:pt x="186" y="173"/>
                  <a:pt x="186" y="173"/>
                  <a:pt x="186" y="173"/>
                </a:cubicBezTo>
                <a:cubicBezTo>
                  <a:pt x="173" y="193"/>
                  <a:pt x="173" y="193"/>
                  <a:pt x="173" y="193"/>
                </a:cubicBezTo>
                <a:cubicBezTo>
                  <a:pt x="193" y="203"/>
                  <a:pt x="218" y="196"/>
                  <a:pt x="230" y="177"/>
                </a:cubicBezTo>
                <a:cubicBezTo>
                  <a:pt x="233" y="173"/>
                  <a:pt x="235" y="169"/>
                  <a:pt x="236" y="164"/>
                </a:cubicBezTo>
                <a:cubicBezTo>
                  <a:pt x="246" y="167"/>
                  <a:pt x="246" y="167"/>
                  <a:pt x="246" y="167"/>
                </a:cubicBezTo>
                <a:cubicBezTo>
                  <a:pt x="246" y="178"/>
                  <a:pt x="242" y="191"/>
                  <a:pt x="235" y="201"/>
                </a:cubicBezTo>
                <a:cubicBezTo>
                  <a:pt x="217" y="229"/>
                  <a:pt x="182" y="237"/>
                  <a:pt x="154" y="222"/>
                </a:cubicBezTo>
                <a:cubicBezTo>
                  <a:pt x="142" y="239"/>
                  <a:pt x="142" y="239"/>
                  <a:pt x="142" y="239"/>
                </a:cubicBezTo>
                <a:close/>
                <a:moveTo>
                  <a:pt x="152" y="1"/>
                </a:moveTo>
                <a:cubicBezTo>
                  <a:pt x="140" y="18"/>
                  <a:pt x="140" y="18"/>
                  <a:pt x="140" y="18"/>
                </a:cubicBezTo>
                <a:cubicBezTo>
                  <a:pt x="112" y="3"/>
                  <a:pt x="77" y="12"/>
                  <a:pt x="59" y="39"/>
                </a:cubicBezTo>
                <a:cubicBezTo>
                  <a:pt x="52" y="50"/>
                  <a:pt x="48" y="62"/>
                  <a:pt x="48" y="74"/>
                </a:cubicBezTo>
                <a:cubicBezTo>
                  <a:pt x="58" y="76"/>
                  <a:pt x="58" y="76"/>
                  <a:pt x="58" y="76"/>
                </a:cubicBezTo>
                <a:cubicBezTo>
                  <a:pt x="59" y="72"/>
                  <a:pt x="61" y="67"/>
                  <a:pt x="64" y="63"/>
                </a:cubicBezTo>
                <a:cubicBezTo>
                  <a:pt x="76" y="44"/>
                  <a:pt x="101" y="38"/>
                  <a:pt x="121" y="48"/>
                </a:cubicBezTo>
                <a:cubicBezTo>
                  <a:pt x="108" y="68"/>
                  <a:pt x="108" y="68"/>
                  <a:pt x="108" y="68"/>
                </a:cubicBezTo>
                <a:cubicBezTo>
                  <a:pt x="174" y="61"/>
                  <a:pt x="174" y="61"/>
                  <a:pt x="174" y="61"/>
                </a:cubicBezTo>
                <a:lnTo>
                  <a:pt x="152" y="1"/>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2" name="Freeform 152"/>
          <p:cNvSpPr>
            <a:spLocks noEditPoints="1"/>
          </p:cNvSpPr>
          <p:nvPr/>
        </p:nvSpPr>
        <p:spPr bwMode="auto">
          <a:xfrm>
            <a:off x="8289214" y="4398951"/>
            <a:ext cx="789427" cy="556799"/>
          </a:xfrm>
          <a:custGeom>
            <a:avLst/>
            <a:gdLst>
              <a:gd name="T0" fmla="*/ 29 w 310"/>
              <a:gd name="T1" fmla="*/ 157 h 219"/>
              <a:gd name="T2" fmla="*/ 42 w 310"/>
              <a:gd name="T3" fmla="*/ 145 h 219"/>
              <a:gd name="T4" fmla="*/ 30 w 310"/>
              <a:gd name="T5" fmla="*/ 128 h 219"/>
              <a:gd name="T6" fmla="*/ 29 w 310"/>
              <a:gd name="T7" fmla="*/ 117 h 219"/>
              <a:gd name="T8" fmla="*/ 30 w 310"/>
              <a:gd name="T9" fmla="*/ 116 h 219"/>
              <a:gd name="T10" fmla="*/ 78 w 310"/>
              <a:gd name="T11" fmla="*/ 87 h 219"/>
              <a:gd name="T12" fmla="*/ 87 w 310"/>
              <a:gd name="T13" fmla="*/ 117 h 219"/>
              <a:gd name="T14" fmla="*/ 88 w 310"/>
              <a:gd name="T15" fmla="*/ 118 h 219"/>
              <a:gd name="T16" fmla="*/ 83 w 310"/>
              <a:gd name="T17" fmla="*/ 132 h 219"/>
              <a:gd name="T18" fmla="*/ 81 w 310"/>
              <a:gd name="T19" fmla="*/ 155 h 219"/>
              <a:gd name="T20" fmla="*/ 100 w 310"/>
              <a:gd name="T21" fmla="*/ 156 h 219"/>
              <a:gd name="T22" fmla="*/ 0 w 310"/>
              <a:gd name="T23" fmla="*/ 206 h 219"/>
              <a:gd name="T24" fmla="*/ 148 w 310"/>
              <a:gd name="T25" fmla="*/ 176 h 219"/>
              <a:gd name="T26" fmla="*/ 159 w 310"/>
              <a:gd name="T27" fmla="*/ 174 h 219"/>
              <a:gd name="T28" fmla="*/ 157 w 310"/>
              <a:gd name="T29" fmla="*/ 163 h 219"/>
              <a:gd name="T30" fmla="*/ 155 w 310"/>
              <a:gd name="T31" fmla="*/ 155 h 219"/>
              <a:gd name="T32" fmla="*/ 155 w 310"/>
              <a:gd name="T33" fmla="*/ 154 h 219"/>
              <a:gd name="T34" fmla="*/ 159 w 310"/>
              <a:gd name="T35" fmla="*/ 139 h 219"/>
              <a:gd name="T36" fmla="*/ 185 w 310"/>
              <a:gd name="T37" fmla="*/ 154 h 219"/>
              <a:gd name="T38" fmla="*/ 186 w 310"/>
              <a:gd name="T39" fmla="*/ 155 h 219"/>
              <a:gd name="T40" fmla="*/ 185 w 310"/>
              <a:gd name="T41" fmla="*/ 160 h 219"/>
              <a:gd name="T42" fmla="*/ 180 w 310"/>
              <a:gd name="T43" fmla="*/ 169 h 219"/>
              <a:gd name="T44" fmla="*/ 186 w 310"/>
              <a:gd name="T45" fmla="*/ 176 h 219"/>
              <a:gd name="T46" fmla="*/ 197 w 310"/>
              <a:gd name="T47" fmla="*/ 182 h 219"/>
              <a:gd name="T48" fmla="*/ 210 w 310"/>
              <a:gd name="T49" fmla="*/ 175 h 219"/>
              <a:gd name="T50" fmla="*/ 196 w 310"/>
              <a:gd name="T51" fmla="*/ 166 h 219"/>
              <a:gd name="T52" fmla="*/ 233 w 310"/>
              <a:gd name="T53" fmla="*/ 133 h 219"/>
              <a:gd name="T54" fmla="*/ 233 w 310"/>
              <a:gd name="T55" fmla="*/ 166 h 219"/>
              <a:gd name="T56" fmla="*/ 228 w 310"/>
              <a:gd name="T57" fmla="*/ 181 h 219"/>
              <a:gd name="T58" fmla="*/ 240 w 310"/>
              <a:gd name="T59" fmla="*/ 173 h 219"/>
              <a:gd name="T60" fmla="*/ 255 w 310"/>
              <a:gd name="T61" fmla="*/ 171 h 219"/>
              <a:gd name="T62" fmla="*/ 252 w 310"/>
              <a:gd name="T63" fmla="*/ 156 h 219"/>
              <a:gd name="T64" fmla="*/ 248 w 310"/>
              <a:gd name="T65" fmla="*/ 146 h 219"/>
              <a:gd name="T66" fmla="*/ 249 w 310"/>
              <a:gd name="T67" fmla="*/ 145 h 219"/>
              <a:gd name="T68" fmla="*/ 254 w 310"/>
              <a:gd name="T69" fmla="*/ 125 h 219"/>
              <a:gd name="T70" fmla="*/ 288 w 310"/>
              <a:gd name="T71" fmla="*/ 144 h 219"/>
              <a:gd name="T72" fmla="*/ 290 w 310"/>
              <a:gd name="T73" fmla="*/ 145 h 219"/>
              <a:gd name="T74" fmla="*/ 289 w 310"/>
              <a:gd name="T75" fmla="*/ 152 h 219"/>
              <a:gd name="T76" fmla="*/ 281 w 310"/>
              <a:gd name="T77" fmla="*/ 164 h 219"/>
              <a:gd name="T78" fmla="*/ 290 w 310"/>
              <a:gd name="T79" fmla="*/ 172 h 219"/>
              <a:gd name="T80" fmla="*/ 309 w 310"/>
              <a:gd name="T81" fmla="*/ 207 h 219"/>
              <a:gd name="T82" fmla="*/ 190 w 310"/>
              <a:gd name="T83" fmla="*/ 207 h 219"/>
              <a:gd name="T84" fmla="*/ 148 w 310"/>
              <a:gd name="T85" fmla="*/ 176 h 219"/>
              <a:gd name="T86" fmla="*/ 70 w 310"/>
              <a:gd name="T87" fmla="*/ 53 h 219"/>
              <a:gd name="T88" fmla="*/ 105 w 310"/>
              <a:gd name="T89" fmla="*/ 112 h 219"/>
              <a:gd name="T90" fmla="*/ 96 w 310"/>
              <a:gd name="T91" fmla="*/ 133 h 219"/>
              <a:gd name="T92" fmla="*/ 130 w 310"/>
              <a:gd name="T93" fmla="*/ 111 h 219"/>
              <a:gd name="T94" fmla="*/ 147 w 310"/>
              <a:gd name="T95" fmla="*/ 105 h 219"/>
              <a:gd name="T96" fmla="*/ 147 w 310"/>
              <a:gd name="T97" fmla="*/ 0 h 219"/>
              <a:gd name="T98" fmla="*/ 54 w 310"/>
              <a:gd name="T99" fmla="*/ 164 h 219"/>
              <a:gd name="T100" fmla="*/ 49 w 310"/>
              <a:gd name="T101" fmla="*/ 198 h 219"/>
              <a:gd name="T102" fmla="*/ 60 w 310"/>
              <a:gd name="T103" fmla="*/ 207 h 219"/>
              <a:gd name="T104" fmla="*/ 61 w 310"/>
              <a:gd name="T105" fmla="*/ 207 h 219"/>
              <a:gd name="T106" fmla="*/ 72 w 310"/>
              <a:gd name="T107" fmla="*/ 198 h 219"/>
              <a:gd name="T108" fmla="*/ 67 w 310"/>
              <a:gd name="T109" fmla="*/ 164 h 219"/>
              <a:gd name="T110" fmla="*/ 60 w 310"/>
              <a:gd name="T111" fmla="*/ 15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0" h="219">
                <a:moveTo>
                  <a:pt x="17" y="157"/>
                </a:moveTo>
                <a:cubicBezTo>
                  <a:pt x="21" y="157"/>
                  <a:pt x="26" y="157"/>
                  <a:pt x="29" y="157"/>
                </a:cubicBezTo>
                <a:cubicBezTo>
                  <a:pt x="33" y="157"/>
                  <a:pt x="36" y="156"/>
                  <a:pt x="38" y="154"/>
                </a:cubicBezTo>
                <a:cubicBezTo>
                  <a:pt x="40" y="152"/>
                  <a:pt x="41" y="149"/>
                  <a:pt x="42" y="145"/>
                </a:cubicBezTo>
                <a:cubicBezTo>
                  <a:pt x="38" y="141"/>
                  <a:pt x="36" y="137"/>
                  <a:pt x="34" y="132"/>
                </a:cubicBezTo>
                <a:cubicBezTo>
                  <a:pt x="33" y="131"/>
                  <a:pt x="31" y="130"/>
                  <a:pt x="30" y="128"/>
                </a:cubicBezTo>
                <a:cubicBezTo>
                  <a:pt x="29" y="125"/>
                  <a:pt x="29" y="122"/>
                  <a:pt x="29" y="118"/>
                </a:cubicBezTo>
                <a:cubicBezTo>
                  <a:pt x="29" y="117"/>
                  <a:pt x="29" y="117"/>
                  <a:pt x="29" y="117"/>
                </a:cubicBezTo>
                <a:cubicBezTo>
                  <a:pt x="30" y="117"/>
                  <a:pt x="30" y="117"/>
                  <a:pt x="30" y="117"/>
                </a:cubicBezTo>
                <a:cubicBezTo>
                  <a:pt x="30" y="117"/>
                  <a:pt x="30" y="116"/>
                  <a:pt x="30" y="116"/>
                </a:cubicBezTo>
                <a:cubicBezTo>
                  <a:pt x="28" y="101"/>
                  <a:pt x="30" y="94"/>
                  <a:pt x="37" y="88"/>
                </a:cubicBezTo>
                <a:cubicBezTo>
                  <a:pt x="47" y="79"/>
                  <a:pt x="67" y="79"/>
                  <a:pt x="78" y="87"/>
                </a:cubicBezTo>
                <a:cubicBezTo>
                  <a:pt x="85" y="92"/>
                  <a:pt x="88" y="102"/>
                  <a:pt x="86" y="116"/>
                </a:cubicBezTo>
                <a:cubicBezTo>
                  <a:pt x="86" y="116"/>
                  <a:pt x="87" y="116"/>
                  <a:pt x="87" y="117"/>
                </a:cubicBezTo>
                <a:cubicBezTo>
                  <a:pt x="88" y="117"/>
                  <a:pt x="88" y="117"/>
                  <a:pt x="88" y="117"/>
                </a:cubicBezTo>
                <a:cubicBezTo>
                  <a:pt x="88" y="118"/>
                  <a:pt x="88" y="118"/>
                  <a:pt x="88" y="118"/>
                </a:cubicBezTo>
                <a:cubicBezTo>
                  <a:pt x="88" y="122"/>
                  <a:pt x="88" y="125"/>
                  <a:pt x="87" y="127"/>
                </a:cubicBezTo>
                <a:cubicBezTo>
                  <a:pt x="86" y="130"/>
                  <a:pt x="84" y="131"/>
                  <a:pt x="83" y="132"/>
                </a:cubicBezTo>
                <a:cubicBezTo>
                  <a:pt x="81" y="137"/>
                  <a:pt x="79" y="141"/>
                  <a:pt x="76" y="144"/>
                </a:cubicBezTo>
                <a:cubicBezTo>
                  <a:pt x="77" y="149"/>
                  <a:pt x="79" y="153"/>
                  <a:pt x="81" y="155"/>
                </a:cubicBezTo>
                <a:cubicBezTo>
                  <a:pt x="83" y="156"/>
                  <a:pt x="86" y="157"/>
                  <a:pt x="89" y="156"/>
                </a:cubicBezTo>
                <a:cubicBezTo>
                  <a:pt x="92" y="156"/>
                  <a:pt x="96" y="156"/>
                  <a:pt x="100" y="156"/>
                </a:cubicBezTo>
                <a:cubicBezTo>
                  <a:pt x="111" y="166"/>
                  <a:pt x="118" y="190"/>
                  <a:pt x="116" y="206"/>
                </a:cubicBezTo>
                <a:cubicBezTo>
                  <a:pt x="99" y="218"/>
                  <a:pt x="14" y="219"/>
                  <a:pt x="0" y="206"/>
                </a:cubicBezTo>
                <a:cubicBezTo>
                  <a:pt x="1" y="192"/>
                  <a:pt x="3" y="169"/>
                  <a:pt x="17" y="157"/>
                </a:cubicBezTo>
                <a:close/>
                <a:moveTo>
                  <a:pt x="148" y="176"/>
                </a:moveTo>
                <a:cubicBezTo>
                  <a:pt x="151" y="176"/>
                  <a:pt x="153" y="176"/>
                  <a:pt x="155" y="176"/>
                </a:cubicBezTo>
                <a:cubicBezTo>
                  <a:pt x="157" y="176"/>
                  <a:pt x="158" y="176"/>
                  <a:pt x="159" y="174"/>
                </a:cubicBezTo>
                <a:cubicBezTo>
                  <a:pt x="160" y="173"/>
                  <a:pt x="161" y="171"/>
                  <a:pt x="161" y="169"/>
                </a:cubicBezTo>
                <a:cubicBezTo>
                  <a:pt x="160" y="168"/>
                  <a:pt x="158" y="165"/>
                  <a:pt x="157" y="163"/>
                </a:cubicBezTo>
                <a:cubicBezTo>
                  <a:pt x="157" y="162"/>
                  <a:pt x="156" y="161"/>
                  <a:pt x="155" y="160"/>
                </a:cubicBezTo>
                <a:cubicBezTo>
                  <a:pt x="155" y="159"/>
                  <a:pt x="155" y="157"/>
                  <a:pt x="155" y="155"/>
                </a:cubicBezTo>
                <a:cubicBezTo>
                  <a:pt x="155" y="155"/>
                  <a:pt x="155" y="155"/>
                  <a:pt x="155" y="155"/>
                </a:cubicBezTo>
                <a:cubicBezTo>
                  <a:pt x="155" y="154"/>
                  <a:pt x="155" y="154"/>
                  <a:pt x="155" y="154"/>
                </a:cubicBezTo>
                <a:cubicBezTo>
                  <a:pt x="155" y="154"/>
                  <a:pt x="155" y="154"/>
                  <a:pt x="155" y="154"/>
                </a:cubicBezTo>
                <a:cubicBezTo>
                  <a:pt x="154" y="146"/>
                  <a:pt x="155" y="142"/>
                  <a:pt x="159" y="139"/>
                </a:cubicBezTo>
                <a:cubicBezTo>
                  <a:pt x="164" y="135"/>
                  <a:pt x="175" y="135"/>
                  <a:pt x="181" y="139"/>
                </a:cubicBezTo>
                <a:cubicBezTo>
                  <a:pt x="185" y="142"/>
                  <a:pt x="186" y="147"/>
                  <a:pt x="185" y="154"/>
                </a:cubicBezTo>
                <a:cubicBezTo>
                  <a:pt x="185" y="154"/>
                  <a:pt x="185" y="154"/>
                  <a:pt x="186" y="154"/>
                </a:cubicBezTo>
                <a:cubicBezTo>
                  <a:pt x="186" y="155"/>
                  <a:pt x="186" y="155"/>
                  <a:pt x="186" y="155"/>
                </a:cubicBezTo>
                <a:cubicBezTo>
                  <a:pt x="186" y="155"/>
                  <a:pt x="186" y="155"/>
                  <a:pt x="186" y="155"/>
                </a:cubicBezTo>
                <a:cubicBezTo>
                  <a:pt x="186" y="157"/>
                  <a:pt x="186" y="159"/>
                  <a:pt x="185" y="160"/>
                </a:cubicBezTo>
                <a:cubicBezTo>
                  <a:pt x="185" y="161"/>
                  <a:pt x="184" y="162"/>
                  <a:pt x="183" y="163"/>
                </a:cubicBezTo>
                <a:cubicBezTo>
                  <a:pt x="183" y="165"/>
                  <a:pt x="181" y="167"/>
                  <a:pt x="180" y="169"/>
                </a:cubicBezTo>
                <a:cubicBezTo>
                  <a:pt x="180" y="172"/>
                  <a:pt x="181" y="174"/>
                  <a:pt x="182" y="175"/>
                </a:cubicBezTo>
                <a:cubicBezTo>
                  <a:pt x="183" y="176"/>
                  <a:pt x="185" y="176"/>
                  <a:pt x="186" y="176"/>
                </a:cubicBezTo>
                <a:cubicBezTo>
                  <a:pt x="188" y="176"/>
                  <a:pt x="190" y="176"/>
                  <a:pt x="193" y="176"/>
                </a:cubicBezTo>
                <a:cubicBezTo>
                  <a:pt x="194" y="177"/>
                  <a:pt x="196" y="180"/>
                  <a:pt x="197" y="182"/>
                </a:cubicBezTo>
                <a:cubicBezTo>
                  <a:pt x="202" y="181"/>
                  <a:pt x="207" y="181"/>
                  <a:pt x="208" y="181"/>
                </a:cubicBezTo>
                <a:cubicBezTo>
                  <a:pt x="209" y="179"/>
                  <a:pt x="209" y="177"/>
                  <a:pt x="210" y="175"/>
                </a:cubicBezTo>
                <a:cubicBezTo>
                  <a:pt x="207" y="173"/>
                  <a:pt x="204" y="170"/>
                  <a:pt x="203" y="166"/>
                </a:cubicBezTo>
                <a:cubicBezTo>
                  <a:pt x="201" y="166"/>
                  <a:pt x="198" y="166"/>
                  <a:pt x="196" y="166"/>
                </a:cubicBezTo>
                <a:cubicBezTo>
                  <a:pt x="195" y="155"/>
                  <a:pt x="197" y="138"/>
                  <a:pt x="202" y="134"/>
                </a:cubicBezTo>
                <a:cubicBezTo>
                  <a:pt x="209" y="128"/>
                  <a:pt x="226" y="128"/>
                  <a:pt x="233" y="133"/>
                </a:cubicBezTo>
                <a:cubicBezTo>
                  <a:pt x="238" y="137"/>
                  <a:pt x="241" y="155"/>
                  <a:pt x="239" y="166"/>
                </a:cubicBezTo>
                <a:cubicBezTo>
                  <a:pt x="238" y="166"/>
                  <a:pt x="233" y="166"/>
                  <a:pt x="233" y="166"/>
                </a:cubicBezTo>
                <a:cubicBezTo>
                  <a:pt x="231" y="170"/>
                  <a:pt x="229" y="172"/>
                  <a:pt x="225" y="175"/>
                </a:cubicBezTo>
                <a:cubicBezTo>
                  <a:pt x="226" y="178"/>
                  <a:pt x="227" y="179"/>
                  <a:pt x="228" y="181"/>
                </a:cubicBezTo>
                <a:cubicBezTo>
                  <a:pt x="228" y="181"/>
                  <a:pt x="231" y="181"/>
                  <a:pt x="234" y="182"/>
                </a:cubicBezTo>
                <a:cubicBezTo>
                  <a:pt x="235" y="178"/>
                  <a:pt x="237" y="175"/>
                  <a:pt x="240" y="173"/>
                </a:cubicBezTo>
                <a:cubicBezTo>
                  <a:pt x="243" y="173"/>
                  <a:pt x="246" y="173"/>
                  <a:pt x="249" y="173"/>
                </a:cubicBezTo>
                <a:cubicBezTo>
                  <a:pt x="251" y="173"/>
                  <a:pt x="253" y="172"/>
                  <a:pt x="255" y="171"/>
                </a:cubicBezTo>
                <a:cubicBezTo>
                  <a:pt x="256" y="169"/>
                  <a:pt x="257" y="167"/>
                  <a:pt x="257" y="164"/>
                </a:cubicBezTo>
                <a:cubicBezTo>
                  <a:pt x="255" y="162"/>
                  <a:pt x="253" y="159"/>
                  <a:pt x="252" y="156"/>
                </a:cubicBezTo>
                <a:cubicBezTo>
                  <a:pt x="251" y="155"/>
                  <a:pt x="250" y="154"/>
                  <a:pt x="249" y="152"/>
                </a:cubicBezTo>
                <a:cubicBezTo>
                  <a:pt x="249" y="151"/>
                  <a:pt x="248" y="149"/>
                  <a:pt x="248" y="146"/>
                </a:cubicBezTo>
                <a:cubicBezTo>
                  <a:pt x="248" y="145"/>
                  <a:pt x="248" y="145"/>
                  <a:pt x="248" y="145"/>
                </a:cubicBezTo>
                <a:cubicBezTo>
                  <a:pt x="249" y="145"/>
                  <a:pt x="249" y="145"/>
                  <a:pt x="249" y="145"/>
                </a:cubicBezTo>
                <a:cubicBezTo>
                  <a:pt x="249" y="145"/>
                  <a:pt x="249" y="145"/>
                  <a:pt x="250" y="145"/>
                </a:cubicBezTo>
                <a:cubicBezTo>
                  <a:pt x="248" y="134"/>
                  <a:pt x="249" y="129"/>
                  <a:pt x="254" y="125"/>
                </a:cubicBezTo>
                <a:cubicBezTo>
                  <a:pt x="261" y="119"/>
                  <a:pt x="275" y="119"/>
                  <a:pt x="283" y="124"/>
                </a:cubicBezTo>
                <a:cubicBezTo>
                  <a:pt x="288" y="128"/>
                  <a:pt x="289" y="135"/>
                  <a:pt x="288" y="144"/>
                </a:cubicBezTo>
                <a:cubicBezTo>
                  <a:pt x="288" y="145"/>
                  <a:pt x="289" y="145"/>
                  <a:pt x="289" y="145"/>
                </a:cubicBezTo>
                <a:cubicBezTo>
                  <a:pt x="290" y="145"/>
                  <a:pt x="290" y="145"/>
                  <a:pt x="290" y="145"/>
                </a:cubicBezTo>
                <a:cubicBezTo>
                  <a:pt x="290" y="146"/>
                  <a:pt x="290" y="146"/>
                  <a:pt x="290" y="146"/>
                </a:cubicBezTo>
                <a:cubicBezTo>
                  <a:pt x="290" y="149"/>
                  <a:pt x="289" y="151"/>
                  <a:pt x="289" y="152"/>
                </a:cubicBezTo>
                <a:cubicBezTo>
                  <a:pt x="288" y="154"/>
                  <a:pt x="287" y="155"/>
                  <a:pt x="286" y="156"/>
                </a:cubicBezTo>
                <a:cubicBezTo>
                  <a:pt x="285" y="159"/>
                  <a:pt x="283" y="162"/>
                  <a:pt x="281" y="164"/>
                </a:cubicBezTo>
                <a:cubicBezTo>
                  <a:pt x="282" y="167"/>
                  <a:pt x="283" y="170"/>
                  <a:pt x="285" y="172"/>
                </a:cubicBezTo>
                <a:cubicBezTo>
                  <a:pt x="286" y="172"/>
                  <a:pt x="288" y="173"/>
                  <a:pt x="290" y="172"/>
                </a:cubicBezTo>
                <a:cubicBezTo>
                  <a:pt x="293" y="172"/>
                  <a:pt x="295" y="172"/>
                  <a:pt x="298" y="172"/>
                </a:cubicBezTo>
                <a:cubicBezTo>
                  <a:pt x="306" y="179"/>
                  <a:pt x="310" y="196"/>
                  <a:pt x="309" y="207"/>
                </a:cubicBezTo>
                <a:cubicBezTo>
                  <a:pt x="301" y="216"/>
                  <a:pt x="249" y="219"/>
                  <a:pt x="232" y="210"/>
                </a:cubicBezTo>
                <a:cubicBezTo>
                  <a:pt x="218" y="211"/>
                  <a:pt x="201" y="210"/>
                  <a:pt x="190" y="207"/>
                </a:cubicBezTo>
                <a:cubicBezTo>
                  <a:pt x="174" y="210"/>
                  <a:pt x="146" y="210"/>
                  <a:pt x="139" y="202"/>
                </a:cubicBezTo>
                <a:cubicBezTo>
                  <a:pt x="140" y="195"/>
                  <a:pt x="141" y="182"/>
                  <a:pt x="148" y="176"/>
                </a:cubicBezTo>
                <a:close/>
                <a:moveTo>
                  <a:pt x="147" y="0"/>
                </a:moveTo>
                <a:cubicBezTo>
                  <a:pt x="104" y="0"/>
                  <a:pt x="70" y="24"/>
                  <a:pt x="70" y="53"/>
                </a:cubicBezTo>
                <a:cubicBezTo>
                  <a:pt x="70" y="74"/>
                  <a:pt x="87" y="92"/>
                  <a:pt x="113" y="100"/>
                </a:cubicBezTo>
                <a:cubicBezTo>
                  <a:pt x="105" y="112"/>
                  <a:pt x="105" y="112"/>
                  <a:pt x="105" y="112"/>
                </a:cubicBezTo>
                <a:cubicBezTo>
                  <a:pt x="122" y="117"/>
                  <a:pt x="122" y="117"/>
                  <a:pt x="122" y="117"/>
                </a:cubicBezTo>
                <a:cubicBezTo>
                  <a:pt x="96" y="133"/>
                  <a:pt x="96" y="133"/>
                  <a:pt x="96" y="133"/>
                </a:cubicBezTo>
                <a:cubicBezTo>
                  <a:pt x="139" y="123"/>
                  <a:pt x="139" y="123"/>
                  <a:pt x="139" y="123"/>
                </a:cubicBezTo>
                <a:cubicBezTo>
                  <a:pt x="130" y="111"/>
                  <a:pt x="130" y="111"/>
                  <a:pt x="130" y="111"/>
                </a:cubicBezTo>
                <a:cubicBezTo>
                  <a:pt x="144" y="105"/>
                  <a:pt x="144" y="105"/>
                  <a:pt x="144" y="105"/>
                </a:cubicBezTo>
                <a:cubicBezTo>
                  <a:pt x="145" y="105"/>
                  <a:pt x="146" y="105"/>
                  <a:pt x="147" y="105"/>
                </a:cubicBezTo>
                <a:cubicBezTo>
                  <a:pt x="190" y="105"/>
                  <a:pt x="225" y="82"/>
                  <a:pt x="225" y="53"/>
                </a:cubicBezTo>
                <a:cubicBezTo>
                  <a:pt x="225" y="24"/>
                  <a:pt x="190" y="0"/>
                  <a:pt x="147" y="0"/>
                </a:cubicBezTo>
                <a:close/>
                <a:moveTo>
                  <a:pt x="57" y="157"/>
                </a:moveTo>
                <a:cubicBezTo>
                  <a:pt x="54" y="164"/>
                  <a:pt x="54" y="164"/>
                  <a:pt x="54" y="164"/>
                </a:cubicBezTo>
                <a:cubicBezTo>
                  <a:pt x="57" y="166"/>
                  <a:pt x="57" y="166"/>
                  <a:pt x="57" y="166"/>
                </a:cubicBezTo>
                <a:cubicBezTo>
                  <a:pt x="49" y="198"/>
                  <a:pt x="49" y="198"/>
                  <a:pt x="49" y="198"/>
                </a:cubicBezTo>
                <a:cubicBezTo>
                  <a:pt x="60" y="206"/>
                  <a:pt x="60" y="206"/>
                  <a:pt x="60" y="206"/>
                </a:cubicBezTo>
                <a:cubicBezTo>
                  <a:pt x="60" y="207"/>
                  <a:pt x="60" y="207"/>
                  <a:pt x="60" y="207"/>
                </a:cubicBezTo>
                <a:cubicBezTo>
                  <a:pt x="60" y="207"/>
                  <a:pt x="60" y="207"/>
                  <a:pt x="60" y="207"/>
                </a:cubicBezTo>
                <a:cubicBezTo>
                  <a:pt x="61" y="207"/>
                  <a:pt x="61" y="207"/>
                  <a:pt x="61" y="207"/>
                </a:cubicBezTo>
                <a:cubicBezTo>
                  <a:pt x="61" y="206"/>
                  <a:pt x="61" y="206"/>
                  <a:pt x="61" y="206"/>
                </a:cubicBezTo>
                <a:cubicBezTo>
                  <a:pt x="72" y="198"/>
                  <a:pt x="72" y="198"/>
                  <a:pt x="72" y="198"/>
                </a:cubicBezTo>
                <a:cubicBezTo>
                  <a:pt x="63" y="166"/>
                  <a:pt x="63" y="166"/>
                  <a:pt x="63" y="166"/>
                </a:cubicBezTo>
                <a:cubicBezTo>
                  <a:pt x="67" y="164"/>
                  <a:pt x="67" y="164"/>
                  <a:pt x="67" y="164"/>
                </a:cubicBezTo>
                <a:cubicBezTo>
                  <a:pt x="64" y="157"/>
                  <a:pt x="64" y="157"/>
                  <a:pt x="64" y="157"/>
                </a:cubicBezTo>
                <a:cubicBezTo>
                  <a:pt x="60" y="157"/>
                  <a:pt x="60" y="157"/>
                  <a:pt x="60" y="157"/>
                </a:cubicBezTo>
                <a:lnTo>
                  <a:pt x="57" y="157"/>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4" name="Freeform 154"/>
          <p:cNvSpPr>
            <a:spLocks noEditPoints="1"/>
          </p:cNvSpPr>
          <p:nvPr/>
        </p:nvSpPr>
        <p:spPr bwMode="auto">
          <a:xfrm>
            <a:off x="5239205" y="2237451"/>
            <a:ext cx="662344" cy="687113"/>
          </a:xfrm>
          <a:custGeom>
            <a:avLst/>
            <a:gdLst>
              <a:gd name="T0" fmla="*/ 197 w 260"/>
              <a:gd name="T1" fmla="*/ 270 h 270"/>
              <a:gd name="T2" fmla="*/ 131 w 260"/>
              <a:gd name="T3" fmla="*/ 231 h 270"/>
              <a:gd name="T4" fmla="*/ 188 w 260"/>
              <a:gd name="T5" fmla="*/ 175 h 270"/>
              <a:gd name="T6" fmla="*/ 191 w 260"/>
              <a:gd name="T7" fmla="*/ 204 h 270"/>
              <a:gd name="T8" fmla="*/ 233 w 260"/>
              <a:gd name="T9" fmla="*/ 145 h 270"/>
              <a:gd name="T10" fmla="*/ 229 w 260"/>
              <a:gd name="T11" fmla="*/ 129 h 270"/>
              <a:gd name="T12" fmla="*/ 240 w 260"/>
              <a:gd name="T13" fmla="*/ 124 h 270"/>
              <a:gd name="T14" fmla="*/ 257 w 260"/>
              <a:gd name="T15" fmla="*/ 164 h 270"/>
              <a:gd name="T16" fmla="*/ 195 w 260"/>
              <a:gd name="T17" fmla="*/ 246 h 270"/>
              <a:gd name="T18" fmla="*/ 197 w 260"/>
              <a:gd name="T19" fmla="*/ 270 h 270"/>
              <a:gd name="T20" fmla="*/ 0 w 260"/>
              <a:gd name="T21" fmla="*/ 120 h 270"/>
              <a:gd name="T22" fmla="*/ 65 w 260"/>
              <a:gd name="T23" fmla="*/ 78 h 270"/>
              <a:gd name="T24" fmla="*/ 90 w 260"/>
              <a:gd name="T25" fmla="*/ 154 h 270"/>
              <a:gd name="T26" fmla="*/ 63 w 260"/>
              <a:gd name="T27" fmla="*/ 144 h 270"/>
              <a:gd name="T28" fmla="*/ 97 w 260"/>
              <a:gd name="T29" fmla="*/ 207 h 270"/>
              <a:gd name="T30" fmla="*/ 113 w 260"/>
              <a:gd name="T31" fmla="*/ 211 h 270"/>
              <a:gd name="T32" fmla="*/ 113 w 260"/>
              <a:gd name="T33" fmla="*/ 223 h 270"/>
              <a:gd name="T34" fmla="*/ 70 w 260"/>
              <a:gd name="T35" fmla="*/ 220 h 270"/>
              <a:gd name="T36" fmla="*/ 23 w 260"/>
              <a:gd name="T37" fmla="*/ 129 h 270"/>
              <a:gd name="T38" fmla="*/ 0 w 260"/>
              <a:gd name="T39" fmla="*/ 120 h 270"/>
              <a:gd name="T40" fmla="*/ 235 w 260"/>
              <a:gd name="T41" fmla="*/ 18 h 270"/>
              <a:gd name="T42" fmla="*/ 215 w 260"/>
              <a:gd name="T43" fmla="*/ 33 h 270"/>
              <a:gd name="T44" fmla="*/ 114 w 260"/>
              <a:gd name="T45" fmla="*/ 23 h 270"/>
              <a:gd name="T46" fmla="*/ 88 w 260"/>
              <a:gd name="T47" fmla="*/ 59 h 270"/>
              <a:gd name="T48" fmla="*/ 98 w 260"/>
              <a:gd name="T49" fmla="*/ 65 h 270"/>
              <a:gd name="T50" fmla="*/ 110 w 260"/>
              <a:gd name="T51" fmla="*/ 53 h 270"/>
              <a:gd name="T52" fmla="*/ 181 w 260"/>
              <a:gd name="T53" fmla="*/ 58 h 270"/>
              <a:gd name="T54" fmla="*/ 158 w 260"/>
              <a:gd name="T55" fmla="*/ 76 h 270"/>
              <a:gd name="T56" fmla="*/ 236 w 260"/>
              <a:gd name="T57" fmla="*/ 95 h 270"/>
              <a:gd name="T58" fmla="*/ 235 w 260"/>
              <a:gd name="T59" fmla="*/ 18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0" h="270">
                <a:moveTo>
                  <a:pt x="197" y="270"/>
                </a:moveTo>
                <a:cubicBezTo>
                  <a:pt x="131" y="231"/>
                  <a:pt x="131" y="231"/>
                  <a:pt x="131" y="231"/>
                </a:cubicBezTo>
                <a:cubicBezTo>
                  <a:pt x="188" y="175"/>
                  <a:pt x="188" y="175"/>
                  <a:pt x="188" y="175"/>
                </a:cubicBezTo>
                <a:cubicBezTo>
                  <a:pt x="191" y="204"/>
                  <a:pt x="191" y="204"/>
                  <a:pt x="191" y="204"/>
                </a:cubicBezTo>
                <a:cubicBezTo>
                  <a:pt x="218" y="198"/>
                  <a:pt x="236" y="173"/>
                  <a:pt x="233" y="145"/>
                </a:cubicBezTo>
                <a:cubicBezTo>
                  <a:pt x="233" y="140"/>
                  <a:pt x="231" y="134"/>
                  <a:pt x="229" y="129"/>
                </a:cubicBezTo>
                <a:cubicBezTo>
                  <a:pt x="240" y="124"/>
                  <a:pt x="240" y="124"/>
                  <a:pt x="240" y="124"/>
                </a:cubicBezTo>
                <a:cubicBezTo>
                  <a:pt x="249" y="135"/>
                  <a:pt x="255" y="149"/>
                  <a:pt x="257" y="164"/>
                </a:cubicBezTo>
                <a:cubicBezTo>
                  <a:pt x="260" y="204"/>
                  <a:pt x="233" y="239"/>
                  <a:pt x="195" y="246"/>
                </a:cubicBezTo>
                <a:cubicBezTo>
                  <a:pt x="197" y="270"/>
                  <a:pt x="197" y="270"/>
                  <a:pt x="197" y="270"/>
                </a:cubicBezTo>
                <a:close/>
                <a:moveTo>
                  <a:pt x="0" y="120"/>
                </a:moveTo>
                <a:cubicBezTo>
                  <a:pt x="65" y="78"/>
                  <a:pt x="65" y="78"/>
                  <a:pt x="65" y="78"/>
                </a:cubicBezTo>
                <a:cubicBezTo>
                  <a:pt x="90" y="154"/>
                  <a:pt x="90" y="154"/>
                  <a:pt x="90" y="154"/>
                </a:cubicBezTo>
                <a:cubicBezTo>
                  <a:pt x="63" y="144"/>
                  <a:pt x="63" y="144"/>
                  <a:pt x="63" y="144"/>
                </a:cubicBezTo>
                <a:cubicBezTo>
                  <a:pt x="57" y="170"/>
                  <a:pt x="71" y="198"/>
                  <a:pt x="97" y="207"/>
                </a:cubicBezTo>
                <a:cubicBezTo>
                  <a:pt x="102" y="210"/>
                  <a:pt x="108" y="211"/>
                  <a:pt x="113" y="211"/>
                </a:cubicBezTo>
                <a:cubicBezTo>
                  <a:pt x="113" y="223"/>
                  <a:pt x="113" y="223"/>
                  <a:pt x="113" y="223"/>
                </a:cubicBezTo>
                <a:cubicBezTo>
                  <a:pt x="99" y="226"/>
                  <a:pt x="84" y="225"/>
                  <a:pt x="70" y="220"/>
                </a:cubicBezTo>
                <a:cubicBezTo>
                  <a:pt x="33" y="206"/>
                  <a:pt x="13" y="166"/>
                  <a:pt x="23" y="129"/>
                </a:cubicBezTo>
                <a:cubicBezTo>
                  <a:pt x="0" y="120"/>
                  <a:pt x="0" y="120"/>
                  <a:pt x="0" y="120"/>
                </a:cubicBezTo>
                <a:close/>
                <a:moveTo>
                  <a:pt x="235" y="18"/>
                </a:moveTo>
                <a:cubicBezTo>
                  <a:pt x="215" y="33"/>
                  <a:pt x="215" y="33"/>
                  <a:pt x="215" y="33"/>
                </a:cubicBezTo>
                <a:cubicBezTo>
                  <a:pt x="189" y="4"/>
                  <a:pt x="145" y="0"/>
                  <a:pt x="114" y="23"/>
                </a:cubicBezTo>
                <a:cubicBezTo>
                  <a:pt x="101" y="33"/>
                  <a:pt x="93" y="45"/>
                  <a:pt x="88" y="59"/>
                </a:cubicBezTo>
                <a:cubicBezTo>
                  <a:pt x="98" y="65"/>
                  <a:pt x="98" y="65"/>
                  <a:pt x="98" y="65"/>
                </a:cubicBezTo>
                <a:cubicBezTo>
                  <a:pt x="101" y="61"/>
                  <a:pt x="105" y="56"/>
                  <a:pt x="110" y="53"/>
                </a:cubicBezTo>
                <a:cubicBezTo>
                  <a:pt x="132" y="36"/>
                  <a:pt x="163" y="39"/>
                  <a:pt x="181" y="58"/>
                </a:cubicBezTo>
                <a:cubicBezTo>
                  <a:pt x="158" y="76"/>
                  <a:pt x="158" y="76"/>
                  <a:pt x="158" y="76"/>
                </a:cubicBezTo>
                <a:cubicBezTo>
                  <a:pt x="236" y="95"/>
                  <a:pt x="236" y="95"/>
                  <a:pt x="236" y="95"/>
                </a:cubicBezTo>
                <a:lnTo>
                  <a:pt x="235" y="18"/>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5" name="Freeform 155"/>
          <p:cNvSpPr>
            <a:spLocks noEditPoints="1"/>
          </p:cNvSpPr>
          <p:nvPr/>
        </p:nvSpPr>
        <p:spPr bwMode="auto">
          <a:xfrm>
            <a:off x="4223612" y="2285915"/>
            <a:ext cx="672036" cy="646188"/>
          </a:xfrm>
          <a:custGeom>
            <a:avLst/>
            <a:gdLst>
              <a:gd name="T0" fmla="*/ 123 w 264"/>
              <a:gd name="T1" fmla="*/ 0 h 254"/>
              <a:gd name="T2" fmla="*/ 234 w 264"/>
              <a:gd name="T3" fmla="*/ 0 h 254"/>
              <a:gd name="T4" fmla="*/ 255 w 264"/>
              <a:gd name="T5" fmla="*/ 9 h 254"/>
              <a:gd name="T6" fmla="*/ 264 w 264"/>
              <a:gd name="T7" fmla="*/ 30 h 254"/>
              <a:gd name="T8" fmla="*/ 264 w 264"/>
              <a:gd name="T9" fmla="*/ 93 h 254"/>
              <a:gd name="T10" fmla="*/ 255 w 264"/>
              <a:gd name="T11" fmla="*/ 114 h 254"/>
              <a:gd name="T12" fmla="*/ 234 w 264"/>
              <a:gd name="T13" fmla="*/ 123 h 254"/>
              <a:gd name="T14" fmla="*/ 171 w 264"/>
              <a:gd name="T15" fmla="*/ 123 h 254"/>
              <a:gd name="T16" fmla="*/ 140 w 264"/>
              <a:gd name="T17" fmla="*/ 150 h 254"/>
              <a:gd name="T18" fmla="*/ 137 w 264"/>
              <a:gd name="T19" fmla="*/ 148 h 254"/>
              <a:gd name="T20" fmla="*/ 129 w 264"/>
              <a:gd name="T21" fmla="*/ 142 h 254"/>
              <a:gd name="T22" fmla="*/ 135 w 264"/>
              <a:gd name="T23" fmla="*/ 123 h 254"/>
              <a:gd name="T24" fmla="*/ 132 w 264"/>
              <a:gd name="T25" fmla="*/ 123 h 254"/>
              <a:gd name="T26" fmla="*/ 137 w 264"/>
              <a:gd name="T27" fmla="*/ 109 h 254"/>
              <a:gd name="T28" fmla="*/ 143 w 264"/>
              <a:gd name="T29" fmla="*/ 109 h 254"/>
              <a:gd name="T30" fmla="*/ 152 w 264"/>
              <a:gd name="T31" fmla="*/ 109 h 254"/>
              <a:gd name="T32" fmla="*/ 150 w 264"/>
              <a:gd name="T33" fmla="*/ 118 h 254"/>
              <a:gd name="T34" fmla="*/ 148 w 264"/>
              <a:gd name="T35" fmla="*/ 126 h 254"/>
              <a:gd name="T36" fmla="*/ 164 w 264"/>
              <a:gd name="T37" fmla="*/ 111 h 254"/>
              <a:gd name="T38" fmla="*/ 166 w 264"/>
              <a:gd name="T39" fmla="*/ 109 h 254"/>
              <a:gd name="T40" fmla="*/ 169 w 264"/>
              <a:gd name="T41" fmla="*/ 109 h 254"/>
              <a:gd name="T42" fmla="*/ 234 w 264"/>
              <a:gd name="T43" fmla="*/ 109 h 254"/>
              <a:gd name="T44" fmla="*/ 246 w 264"/>
              <a:gd name="T45" fmla="*/ 104 h 254"/>
              <a:gd name="T46" fmla="*/ 251 w 264"/>
              <a:gd name="T47" fmla="*/ 93 h 254"/>
              <a:gd name="T48" fmla="*/ 251 w 264"/>
              <a:gd name="T49" fmla="*/ 30 h 254"/>
              <a:gd name="T50" fmla="*/ 246 w 264"/>
              <a:gd name="T51" fmla="*/ 19 h 254"/>
              <a:gd name="T52" fmla="*/ 234 w 264"/>
              <a:gd name="T53" fmla="*/ 14 h 254"/>
              <a:gd name="T54" fmla="*/ 123 w 264"/>
              <a:gd name="T55" fmla="*/ 14 h 254"/>
              <a:gd name="T56" fmla="*/ 111 w 264"/>
              <a:gd name="T57" fmla="*/ 19 h 254"/>
              <a:gd name="T58" fmla="*/ 106 w 264"/>
              <a:gd name="T59" fmla="*/ 30 h 254"/>
              <a:gd name="T60" fmla="*/ 106 w 264"/>
              <a:gd name="T61" fmla="*/ 39 h 254"/>
              <a:gd name="T62" fmla="*/ 93 w 264"/>
              <a:gd name="T63" fmla="*/ 34 h 254"/>
              <a:gd name="T64" fmla="*/ 93 w 264"/>
              <a:gd name="T65" fmla="*/ 30 h 254"/>
              <a:gd name="T66" fmla="*/ 102 w 264"/>
              <a:gd name="T67" fmla="*/ 9 h 254"/>
              <a:gd name="T68" fmla="*/ 123 w 264"/>
              <a:gd name="T69" fmla="*/ 0 h 254"/>
              <a:gd name="T70" fmla="*/ 213 w 264"/>
              <a:gd name="T71" fmla="*/ 50 h 254"/>
              <a:gd name="T72" fmla="*/ 202 w 264"/>
              <a:gd name="T73" fmla="*/ 61 h 254"/>
              <a:gd name="T74" fmla="*/ 213 w 264"/>
              <a:gd name="T75" fmla="*/ 72 h 254"/>
              <a:gd name="T76" fmla="*/ 224 w 264"/>
              <a:gd name="T77" fmla="*/ 61 h 254"/>
              <a:gd name="T78" fmla="*/ 213 w 264"/>
              <a:gd name="T79" fmla="*/ 50 h 254"/>
              <a:gd name="T80" fmla="*/ 179 w 264"/>
              <a:gd name="T81" fmla="*/ 50 h 254"/>
              <a:gd name="T82" fmla="*/ 168 w 264"/>
              <a:gd name="T83" fmla="*/ 61 h 254"/>
              <a:gd name="T84" fmla="*/ 179 w 264"/>
              <a:gd name="T85" fmla="*/ 72 h 254"/>
              <a:gd name="T86" fmla="*/ 189 w 264"/>
              <a:gd name="T87" fmla="*/ 61 h 254"/>
              <a:gd name="T88" fmla="*/ 179 w 264"/>
              <a:gd name="T89" fmla="*/ 50 h 254"/>
              <a:gd name="T90" fmla="*/ 145 w 264"/>
              <a:gd name="T91" fmla="*/ 50 h 254"/>
              <a:gd name="T92" fmla="*/ 135 w 264"/>
              <a:gd name="T93" fmla="*/ 61 h 254"/>
              <a:gd name="T94" fmla="*/ 145 w 264"/>
              <a:gd name="T95" fmla="*/ 72 h 254"/>
              <a:gd name="T96" fmla="*/ 156 w 264"/>
              <a:gd name="T97" fmla="*/ 61 h 254"/>
              <a:gd name="T98" fmla="*/ 145 w 264"/>
              <a:gd name="T99" fmla="*/ 50 h 254"/>
              <a:gd name="T100" fmla="*/ 77 w 264"/>
              <a:gd name="T101" fmla="*/ 50 h 254"/>
              <a:gd name="T102" fmla="*/ 33 w 264"/>
              <a:gd name="T103" fmla="*/ 94 h 254"/>
              <a:gd name="T104" fmla="*/ 77 w 264"/>
              <a:gd name="T105" fmla="*/ 137 h 254"/>
              <a:gd name="T106" fmla="*/ 121 w 264"/>
              <a:gd name="T107" fmla="*/ 94 h 254"/>
              <a:gd name="T108" fmla="*/ 77 w 264"/>
              <a:gd name="T109" fmla="*/ 50 h 254"/>
              <a:gd name="T110" fmla="*/ 156 w 264"/>
              <a:gd name="T111" fmla="*/ 234 h 254"/>
              <a:gd name="T112" fmla="*/ 108 w 264"/>
              <a:gd name="T113" fmla="*/ 151 h 254"/>
              <a:gd name="T114" fmla="*/ 78 w 264"/>
              <a:gd name="T115" fmla="*/ 197 h 254"/>
              <a:gd name="T116" fmla="*/ 49 w 264"/>
              <a:gd name="T117" fmla="*/ 150 h 254"/>
              <a:gd name="T118" fmla="*/ 0 w 264"/>
              <a:gd name="T119" fmla="*/ 234 h 254"/>
              <a:gd name="T120" fmla="*/ 156 w 264"/>
              <a:gd name="T121" fmla="*/ 23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4" h="254">
                <a:moveTo>
                  <a:pt x="123" y="0"/>
                </a:moveTo>
                <a:cubicBezTo>
                  <a:pt x="234" y="0"/>
                  <a:pt x="234" y="0"/>
                  <a:pt x="234" y="0"/>
                </a:cubicBezTo>
                <a:cubicBezTo>
                  <a:pt x="242" y="0"/>
                  <a:pt x="250" y="4"/>
                  <a:pt x="255" y="9"/>
                </a:cubicBezTo>
                <a:cubicBezTo>
                  <a:pt x="261" y="14"/>
                  <a:pt x="264" y="22"/>
                  <a:pt x="264" y="30"/>
                </a:cubicBezTo>
                <a:cubicBezTo>
                  <a:pt x="264" y="93"/>
                  <a:pt x="264" y="93"/>
                  <a:pt x="264" y="93"/>
                </a:cubicBezTo>
                <a:cubicBezTo>
                  <a:pt x="264" y="101"/>
                  <a:pt x="261" y="108"/>
                  <a:pt x="255" y="114"/>
                </a:cubicBezTo>
                <a:cubicBezTo>
                  <a:pt x="250" y="119"/>
                  <a:pt x="242" y="123"/>
                  <a:pt x="234" y="123"/>
                </a:cubicBezTo>
                <a:cubicBezTo>
                  <a:pt x="171" y="123"/>
                  <a:pt x="171" y="123"/>
                  <a:pt x="171" y="123"/>
                </a:cubicBezTo>
                <a:cubicBezTo>
                  <a:pt x="140" y="150"/>
                  <a:pt x="140" y="150"/>
                  <a:pt x="140" y="150"/>
                </a:cubicBezTo>
                <a:cubicBezTo>
                  <a:pt x="137" y="148"/>
                  <a:pt x="137" y="148"/>
                  <a:pt x="137" y="148"/>
                </a:cubicBezTo>
                <a:cubicBezTo>
                  <a:pt x="135" y="146"/>
                  <a:pt x="132" y="144"/>
                  <a:pt x="129" y="142"/>
                </a:cubicBezTo>
                <a:cubicBezTo>
                  <a:pt x="135" y="123"/>
                  <a:pt x="135" y="123"/>
                  <a:pt x="135" y="123"/>
                </a:cubicBezTo>
                <a:cubicBezTo>
                  <a:pt x="132" y="123"/>
                  <a:pt x="132" y="123"/>
                  <a:pt x="132" y="123"/>
                </a:cubicBezTo>
                <a:cubicBezTo>
                  <a:pt x="134" y="119"/>
                  <a:pt x="136" y="114"/>
                  <a:pt x="137" y="109"/>
                </a:cubicBezTo>
                <a:cubicBezTo>
                  <a:pt x="143" y="109"/>
                  <a:pt x="143" y="109"/>
                  <a:pt x="143" y="109"/>
                </a:cubicBezTo>
                <a:cubicBezTo>
                  <a:pt x="152" y="109"/>
                  <a:pt x="152" y="109"/>
                  <a:pt x="152" y="109"/>
                </a:cubicBezTo>
                <a:cubicBezTo>
                  <a:pt x="150" y="118"/>
                  <a:pt x="150" y="118"/>
                  <a:pt x="150" y="118"/>
                </a:cubicBezTo>
                <a:cubicBezTo>
                  <a:pt x="148" y="126"/>
                  <a:pt x="148" y="126"/>
                  <a:pt x="148" y="126"/>
                </a:cubicBezTo>
                <a:cubicBezTo>
                  <a:pt x="164" y="111"/>
                  <a:pt x="164" y="111"/>
                  <a:pt x="164" y="111"/>
                </a:cubicBezTo>
                <a:cubicBezTo>
                  <a:pt x="166" y="109"/>
                  <a:pt x="166" y="109"/>
                  <a:pt x="166" y="109"/>
                </a:cubicBezTo>
                <a:cubicBezTo>
                  <a:pt x="169" y="109"/>
                  <a:pt x="169" y="109"/>
                  <a:pt x="169" y="109"/>
                </a:cubicBezTo>
                <a:cubicBezTo>
                  <a:pt x="234" y="109"/>
                  <a:pt x="234" y="109"/>
                  <a:pt x="234" y="109"/>
                </a:cubicBezTo>
                <a:cubicBezTo>
                  <a:pt x="239" y="109"/>
                  <a:pt x="243" y="107"/>
                  <a:pt x="246" y="104"/>
                </a:cubicBezTo>
                <a:cubicBezTo>
                  <a:pt x="249" y="101"/>
                  <a:pt x="251" y="97"/>
                  <a:pt x="251" y="93"/>
                </a:cubicBezTo>
                <a:cubicBezTo>
                  <a:pt x="251" y="30"/>
                  <a:pt x="251" y="30"/>
                  <a:pt x="251" y="30"/>
                </a:cubicBezTo>
                <a:cubicBezTo>
                  <a:pt x="251" y="26"/>
                  <a:pt x="249" y="22"/>
                  <a:pt x="246" y="19"/>
                </a:cubicBezTo>
                <a:cubicBezTo>
                  <a:pt x="243" y="16"/>
                  <a:pt x="239" y="14"/>
                  <a:pt x="234" y="14"/>
                </a:cubicBezTo>
                <a:cubicBezTo>
                  <a:pt x="123" y="14"/>
                  <a:pt x="123" y="14"/>
                  <a:pt x="123" y="14"/>
                </a:cubicBezTo>
                <a:cubicBezTo>
                  <a:pt x="118" y="14"/>
                  <a:pt x="114" y="16"/>
                  <a:pt x="111" y="19"/>
                </a:cubicBezTo>
                <a:cubicBezTo>
                  <a:pt x="108" y="22"/>
                  <a:pt x="106" y="26"/>
                  <a:pt x="106" y="30"/>
                </a:cubicBezTo>
                <a:cubicBezTo>
                  <a:pt x="106" y="39"/>
                  <a:pt x="106" y="39"/>
                  <a:pt x="106" y="39"/>
                </a:cubicBezTo>
                <a:cubicBezTo>
                  <a:pt x="102" y="37"/>
                  <a:pt x="97" y="35"/>
                  <a:pt x="93" y="34"/>
                </a:cubicBezTo>
                <a:cubicBezTo>
                  <a:pt x="93" y="30"/>
                  <a:pt x="93" y="30"/>
                  <a:pt x="93" y="30"/>
                </a:cubicBezTo>
                <a:cubicBezTo>
                  <a:pt x="93" y="22"/>
                  <a:pt x="96" y="14"/>
                  <a:pt x="102" y="9"/>
                </a:cubicBezTo>
                <a:cubicBezTo>
                  <a:pt x="107" y="4"/>
                  <a:pt x="115" y="0"/>
                  <a:pt x="123" y="0"/>
                </a:cubicBezTo>
                <a:close/>
                <a:moveTo>
                  <a:pt x="213" y="50"/>
                </a:moveTo>
                <a:cubicBezTo>
                  <a:pt x="207" y="50"/>
                  <a:pt x="202" y="55"/>
                  <a:pt x="202" y="61"/>
                </a:cubicBezTo>
                <a:cubicBezTo>
                  <a:pt x="202" y="67"/>
                  <a:pt x="207" y="72"/>
                  <a:pt x="213" y="72"/>
                </a:cubicBezTo>
                <a:cubicBezTo>
                  <a:pt x="219" y="72"/>
                  <a:pt x="224" y="67"/>
                  <a:pt x="224" y="61"/>
                </a:cubicBezTo>
                <a:cubicBezTo>
                  <a:pt x="224" y="55"/>
                  <a:pt x="219" y="50"/>
                  <a:pt x="213" y="50"/>
                </a:cubicBezTo>
                <a:close/>
                <a:moveTo>
                  <a:pt x="179" y="50"/>
                </a:moveTo>
                <a:cubicBezTo>
                  <a:pt x="173" y="50"/>
                  <a:pt x="168" y="55"/>
                  <a:pt x="168" y="61"/>
                </a:cubicBezTo>
                <a:cubicBezTo>
                  <a:pt x="168" y="67"/>
                  <a:pt x="173" y="72"/>
                  <a:pt x="179" y="72"/>
                </a:cubicBezTo>
                <a:cubicBezTo>
                  <a:pt x="185" y="72"/>
                  <a:pt x="189" y="67"/>
                  <a:pt x="189" y="61"/>
                </a:cubicBezTo>
                <a:cubicBezTo>
                  <a:pt x="189" y="55"/>
                  <a:pt x="185" y="50"/>
                  <a:pt x="179" y="50"/>
                </a:cubicBezTo>
                <a:close/>
                <a:moveTo>
                  <a:pt x="145" y="50"/>
                </a:moveTo>
                <a:cubicBezTo>
                  <a:pt x="139" y="50"/>
                  <a:pt x="135" y="55"/>
                  <a:pt x="135" y="61"/>
                </a:cubicBezTo>
                <a:cubicBezTo>
                  <a:pt x="135" y="67"/>
                  <a:pt x="139" y="72"/>
                  <a:pt x="145" y="72"/>
                </a:cubicBezTo>
                <a:cubicBezTo>
                  <a:pt x="151" y="72"/>
                  <a:pt x="156" y="67"/>
                  <a:pt x="156" y="61"/>
                </a:cubicBezTo>
                <a:cubicBezTo>
                  <a:pt x="156" y="55"/>
                  <a:pt x="151" y="50"/>
                  <a:pt x="145" y="50"/>
                </a:cubicBezTo>
                <a:close/>
                <a:moveTo>
                  <a:pt x="77" y="50"/>
                </a:moveTo>
                <a:cubicBezTo>
                  <a:pt x="53" y="50"/>
                  <a:pt x="33" y="69"/>
                  <a:pt x="33" y="94"/>
                </a:cubicBezTo>
                <a:cubicBezTo>
                  <a:pt x="33" y="118"/>
                  <a:pt x="53" y="137"/>
                  <a:pt x="77" y="137"/>
                </a:cubicBezTo>
                <a:cubicBezTo>
                  <a:pt x="101" y="137"/>
                  <a:pt x="121" y="118"/>
                  <a:pt x="121" y="94"/>
                </a:cubicBezTo>
                <a:cubicBezTo>
                  <a:pt x="121" y="69"/>
                  <a:pt x="101" y="50"/>
                  <a:pt x="77" y="50"/>
                </a:cubicBezTo>
                <a:close/>
                <a:moveTo>
                  <a:pt x="156" y="234"/>
                </a:moveTo>
                <a:cubicBezTo>
                  <a:pt x="155" y="190"/>
                  <a:pt x="134" y="162"/>
                  <a:pt x="108" y="151"/>
                </a:cubicBezTo>
                <a:cubicBezTo>
                  <a:pt x="78" y="197"/>
                  <a:pt x="78" y="197"/>
                  <a:pt x="78" y="197"/>
                </a:cubicBezTo>
                <a:cubicBezTo>
                  <a:pt x="49" y="150"/>
                  <a:pt x="49" y="150"/>
                  <a:pt x="49" y="150"/>
                </a:cubicBezTo>
                <a:cubicBezTo>
                  <a:pt x="22" y="161"/>
                  <a:pt x="0" y="189"/>
                  <a:pt x="0" y="234"/>
                </a:cubicBezTo>
                <a:cubicBezTo>
                  <a:pt x="55" y="254"/>
                  <a:pt x="107" y="253"/>
                  <a:pt x="156" y="234"/>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1" name="Freeform 171"/>
          <p:cNvSpPr>
            <a:spLocks noEditPoints="1"/>
          </p:cNvSpPr>
          <p:nvPr/>
        </p:nvSpPr>
        <p:spPr bwMode="auto">
          <a:xfrm>
            <a:off x="9496509" y="3283199"/>
            <a:ext cx="521258" cy="619264"/>
          </a:xfrm>
          <a:custGeom>
            <a:avLst/>
            <a:gdLst>
              <a:gd name="T0" fmla="*/ 16 w 205"/>
              <a:gd name="T1" fmla="*/ 0 h 243"/>
              <a:gd name="T2" fmla="*/ 189 w 205"/>
              <a:gd name="T3" fmla="*/ 0 h 243"/>
              <a:gd name="T4" fmla="*/ 205 w 205"/>
              <a:gd name="T5" fmla="*/ 16 h 243"/>
              <a:gd name="T6" fmla="*/ 205 w 205"/>
              <a:gd name="T7" fmla="*/ 226 h 243"/>
              <a:gd name="T8" fmla="*/ 189 w 205"/>
              <a:gd name="T9" fmla="*/ 243 h 243"/>
              <a:gd name="T10" fmla="*/ 16 w 205"/>
              <a:gd name="T11" fmla="*/ 243 h 243"/>
              <a:gd name="T12" fmla="*/ 0 w 205"/>
              <a:gd name="T13" fmla="*/ 226 h 243"/>
              <a:gd name="T14" fmla="*/ 0 w 205"/>
              <a:gd name="T15" fmla="*/ 198 h 243"/>
              <a:gd name="T16" fmla="*/ 17 w 205"/>
              <a:gd name="T17" fmla="*/ 198 h 243"/>
              <a:gd name="T18" fmla="*/ 31 w 205"/>
              <a:gd name="T19" fmla="*/ 207 h 243"/>
              <a:gd name="T20" fmla="*/ 46 w 205"/>
              <a:gd name="T21" fmla="*/ 191 h 243"/>
              <a:gd name="T22" fmla="*/ 31 w 205"/>
              <a:gd name="T23" fmla="*/ 176 h 243"/>
              <a:gd name="T24" fmla="*/ 17 w 205"/>
              <a:gd name="T25" fmla="*/ 185 h 243"/>
              <a:gd name="T26" fmla="*/ 0 w 205"/>
              <a:gd name="T27" fmla="*/ 185 h 243"/>
              <a:gd name="T28" fmla="*/ 0 w 205"/>
              <a:gd name="T29" fmla="*/ 148 h 243"/>
              <a:gd name="T30" fmla="*/ 17 w 205"/>
              <a:gd name="T31" fmla="*/ 148 h 243"/>
              <a:gd name="T32" fmla="*/ 31 w 205"/>
              <a:gd name="T33" fmla="*/ 157 h 243"/>
              <a:gd name="T34" fmla="*/ 46 w 205"/>
              <a:gd name="T35" fmla="*/ 142 h 243"/>
              <a:gd name="T36" fmla="*/ 31 w 205"/>
              <a:gd name="T37" fmla="*/ 126 h 243"/>
              <a:gd name="T38" fmla="*/ 17 w 205"/>
              <a:gd name="T39" fmla="*/ 135 h 243"/>
              <a:gd name="T40" fmla="*/ 0 w 205"/>
              <a:gd name="T41" fmla="*/ 135 h 243"/>
              <a:gd name="T42" fmla="*/ 0 w 205"/>
              <a:gd name="T43" fmla="*/ 100 h 243"/>
              <a:gd name="T44" fmla="*/ 17 w 205"/>
              <a:gd name="T45" fmla="*/ 100 h 243"/>
              <a:gd name="T46" fmla="*/ 31 w 205"/>
              <a:gd name="T47" fmla="*/ 109 h 243"/>
              <a:gd name="T48" fmla="*/ 46 w 205"/>
              <a:gd name="T49" fmla="*/ 94 h 243"/>
              <a:gd name="T50" fmla="*/ 31 w 205"/>
              <a:gd name="T51" fmla="*/ 78 h 243"/>
              <a:gd name="T52" fmla="*/ 17 w 205"/>
              <a:gd name="T53" fmla="*/ 87 h 243"/>
              <a:gd name="T54" fmla="*/ 0 w 205"/>
              <a:gd name="T55" fmla="*/ 87 h 243"/>
              <a:gd name="T56" fmla="*/ 0 w 205"/>
              <a:gd name="T57" fmla="*/ 53 h 243"/>
              <a:gd name="T58" fmla="*/ 17 w 205"/>
              <a:gd name="T59" fmla="*/ 53 h 243"/>
              <a:gd name="T60" fmla="*/ 31 w 205"/>
              <a:gd name="T61" fmla="*/ 62 h 243"/>
              <a:gd name="T62" fmla="*/ 46 w 205"/>
              <a:gd name="T63" fmla="*/ 46 h 243"/>
              <a:gd name="T64" fmla="*/ 31 w 205"/>
              <a:gd name="T65" fmla="*/ 31 h 243"/>
              <a:gd name="T66" fmla="*/ 17 w 205"/>
              <a:gd name="T67" fmla="*/ 40 h 243"/>
              <a:gd name="T68" fmla="*/ 0 w 205"/>
              <a:gd name="T69" fmla="*/ 40 h 243"/>
              <a:gd name="T70" fmla="*/ 0 w 205"/>
              <a:gd name="T71" fmla="*/ 16 h 243"/>
              <a:gd name="T72" fmla="*/ 16 w 205"/>
              <a:gd name="T73" fmla="*/ 0 h 243"/>
              <a:gd name="T74" fmla="*/ 148 w 205"/>
              <a:gd name="T75" fmla="*/ 117 h 243"/>
              <a:gd name="T76" fmla="*/ 159 w 205"/>
              <a:gd name="T77" fmla="*/ 116 h 243"/>
              <a:gd name="T78" fmla="*/ 148 w 205"/>
              <a:gd name="T79" fmla="*/ 62 h 243"/>
              <a:gd name="T80" fmla="*/ 96 w 205"/>
              <a:gd name="T81" fmla="*/ 63 h 243"/>
              <a:gd name="T82" fmla="*/ 87 w 205"/>
              <a:gd name="T83" fmla="*/ 117 h 243"/>
              <a:gd name="T84" fmla="*/ 98 w 205"/>
              <a:gd name="T85" fmla="*/ 117 h 243"/>
              <a:gd name="T86" fmla="*/ 109 w 205"/>
              <a:gd name="T87" fmla="*/ 131 h 243"/>
              <a:gd name="T88" fmla="*/ 107 w 205"/>
              <a:gd name="T89" fmla="*/ 142 h 243"/>
              <a:gd name="T90" fmla="*/ 79 w 205"/>
              <a:gd name="T91" fmla="*/ 147 h 243"/>
              <a:gd name="T92" fmla="*/ 72 w 205"/>
              <a:gd name="T93" fmla="*/ 183 h 243"/>
              <a:gd name="T94" fmla="*/ 174 w 205"/>
              <a:gd name="T95" fmla="*/ 183 h 243"/>
              <a:gd name="T96" fmla="*/ 167 w 205"/>
              <a:gd name="T97" fmla="*/ 147 h 243"/>
              <a:gd name="T98" fmla="*/ 139 w 205"/>
              <a:gd name="T99" fmla="*/ 142 h 243"/>
              <a:gd name="T100" fmla="*/ 136 w 205"/>
              <a:gd name="T101" fmla="*/ 131 h 243"/>
              <a:gd name="T102" fmla="*/ 148 w 205"/>
              <a:gd name="T103" fmla="*/ 117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5" h="243">
                <a:moveTo>
                  <a:pt x="16" y="0"/>
                </a:moveTo>
                <a:cubicBezTo>
                  <a:pt x="189" y="0"/>
                  <a:pt x="189" y="0"/>
                  <a:pt x="189" y="0"/>
                </a:cubicBezTo>
                <a:cubicBezTo>
                  <a:pt x="198" y="0"/>
                  <a:pt x="205" y="7"/>
                  <a:pt x="205" y="16"/>
                </a:cubicBezTo>
                <a:cubicBezTo>
                  <a:pt x="205" y="226"/>
                  <a:pt x="205" y="226"/>
                  <a:pt x="205" y="226"/>
                </a:cubicBezTo>
                <a:cubicBezTo>
                  <a:pt x="205" y="235"/>
                  <a:pt x="198" y="243"/>
                  <a:pt x="189" y="243"/>
                </a:cubicBezTo>
                <a:cubicBezTo>
                  <a:pt x="16" y="243"/>
                  <a:pt x="16" y="243"/>
                  <a:pt x="16" y="243"/>
                </a:cubicBezTo>
                <a:cubicBezTo>
                  <a:pt x="7" y="243"/>
                  <a:pt x="0" y="235"/>
                  <a:pt x="0" y="226"/>
                </a:cubicBezTo>
                <a:cubicBezTo>
                  <a:pt x="0" y="198"/>
                  <a:pt x="0" y="198"/>
                  <a:pt x="0" y="198"/>
                </a:cubicBezTo>
                <a:cubicBezTo>
                  <a:pt x="17" y="198"/>
                  <a:pt x="17" y="198"/>
                  <a:pt x="17" y="198"/>
                </a:cubicBezTo>
                <a:cubicBezTo>
                  <a:pt x="19" y="203"/>
                  <a:pt x="25" y="207"/>
                  <a:pt x="31" y="207"/>
                </a:cubicBezTo>
                <a:cubicBezTo>
                  <a:pt x="39" y="207"/>
                  <a:pt x="46" y="200"/>
                  <a:pt x="46" y="191"/>
                </a:cubicBezTo>
                <a:cubicBezTo>
                  <a:pt x="46" y="183"/>
                  <a:pt x="39" y="176"/>
                  <a:pt x="31" y="176"/>
                </a:cubicBezTo>
                <a:cubicBezTo>
                  <a:pt x="25" y="176"/>
                  <a:pt x="19" y="180"/>
                  <a:pt x="17" y="185"/>
                </a:cubicBezTo>
                <a:cubicBezTo>
                  <a:pt x="0" y="185"/>
                  <a:pt x="0" y="185"/>
                  <a:pt x="0" y="185"/>
                </a:cubicBezTo>
                <a:cubicBezTo>
                  <a:pt x="0" y="148"/>
                  <a:pt x="0" y="148"/>
                  <a:pt x="0" y="148"/>
                </a:cubicBezTo>
                <a:cubicBezTo>
                  <a:pt x="17" y="148"/>
                  <a:pt x="17" y="148"/>
                  <a:pt x="17" y="148"/>
                </a:cubicBezTo>
                <a:cubicBezTo>
                  <a:pt x="19" y="153"/>
                  <a:pt x="25" y="157"/>
                  <a:pt x="31" y="157"/>
                </a:cubicBezTo>
                <a:cubicBezTo>
                  <a:pt x="39" y="157"/>
                  <a:pt x="46" y="150"/>
                  <a:pt x="46" y="142"/>
                </a:cubicBezTo>
                <a:cubicBezTo>
                  <a:pt x="46" y="133"/>
                  <a:pt x="39" y="126"/>
                  <a:pt x="31" y="126"/>
                </a:cubicBezTo>
                <a:cubicBezTo>
                  <a:pt x="25" y="126"/>
                  <a:pt x="19" y="130"/>
                  <a:pt x="17" y="135"/>
                </a:cubicBezTo>
                <a:cubicBezTo>
                  <a:pt x="0" y="135"/>
                  <a:pt x="0" y="135"/>
                  <a:pt x="0" y="135"/>
                </a:cubicBezTo>
                <a:cubicBezTo>
                  <a:pt x="0" y="100"/>
                  <a:pt x="0" y="100"/>
                  <a:pt x="0" y="100"/>
                </a:cubicBezTo>
                <a:cubicBezTo>
                  <a:pt x="17" y="100"/>
                  <a:pt x="17" y="100"/>
                  <a:pt x="17" y="100"/>
                </a:cubicBezTo>
                <a:cubicBezTo>
                  <a:pt x="19" y="105"/>
                  <a:pt x="25" y="109"/>
                  <a:pt x="31" y="109"/>
                </a:cubicBezTo>
                <a:cubicBezTo>
                  <a:pt x="39" y="109"/>
                  <a:pt x="46" y="102"/>
                  <a:pt x="46" y="94"/>
                </a:cubicBezTo>
                <a:cubicBezTo>
                  <a:pt x="46" y="85"/>
                  <a:pt x="39" y="78"/>
                  <a:pt x="31" y="78"/>
                </a:cubicBezTo>
                <a:cubicBezTo>
                  <a:pt x="25" y="78"/>
                  <a:pt x="19" y="82"/>
                  <a:pt x="17" y="87"/>
                </a:cubicBezTo>
                <a:cubicBezTo>
                  <a:pt x="0" y="87"/>
                  <a:pt x="0" y="87"/>
                  <a:pt x="0" y="87"/>
                </a:cubicBezTo>
                <a:cubicBezTo>
                  <a:pt x="0" y="53"/>
                  <a:pt x="0" y="53"/>
                  <a:pt x="0" y="53"/>
                </a:cubicBezTo>
                <a:cubicBezTo>
                  <a:pt x="17" y="53"/>
                  <a:pt x="17" y="53"/>
                  <a:pt x="17" y="53"/>
                </a:cubicBezTo>
                <a:cubicBezTo>
                  <a:pt x="19" y="58"/>
                  <a:pt x="25" y="62"/>
                  <a:pt x="31" y="62"/>
                </a:cubicBezTo>
                <a:cubicBezTo>
                  <a:pt x="39" y="62"/>
                  <a:pt x="46" y="55"/>
                  <a:pt x="46" y="46"/>
                </a:cubicBezTo>
                <a:cubicBezTo>
                  <a:pt x="46" y="38"/>
                  <a:pt x="39" y="31"/>
                  <a:pt x="31" y="31"/>
                </a:cubicBezTo>
                <a:cubicBezTo>
                  <a:pt x="25" y="31"/>
                  <a:pt x="19" y="35"/>
                  <a:pt x="17" y="40"/>
                </a:cubicBezTo>
                <a:cubicBezTo>
                  <a:pt x="0" y="40"/>
                  <a:pt x="0" y="40"/>
                  <a:pt x="0" y="40"/>
                </a:cubicBezTo>
                <a:cubicBezTo>
                  <a:pt x="0" y="16"/>
                  <a:pt x="0" y="16"/>
                  <a:pt x="0" y="16"/>
                </a:cubicBezTo>
                <a:cubicBezTo>
                  <a:pt x="0" y="7"/>
                  <a:pt x="7" y="0"/>
                  <a:pt x="16" y="0"/>
                </a:cubicBezTo>
                <a:close/>
                <a:moveTo>
                  <a:pt x="148" y="117"/>
                </a:moveTo>
                <a:cubicBezTo>
                  <a:pt x="149" y="116"/>
                  <a:pt x="158" y="117"/>
                  <a:pt x="159" y="116"/>
                </a:cubicBezTo>
                <a:cubicBezTo>
                  <a:pt x="162" y="98"/>
                  <a:pt x="156" y="68"/>
                  <a:pt x="148" y="62"/>
                </a:cubicBezTo>
                <a:cubicBezTo>
                  <a:pt x="136" y="53"/>
                  <a:pt x="108" y="53"/>
                  <a:pt x="96" y="63"/>
                </a:cubicBezTo>
                <a:cubicBezTo>
                  <a:pt x="88" y="69"/>
                  <a:pt x="84" y="97"/>
                  <a:pt x="87" y="117"/>
                </a:cubicBezTo>
                <a:cubicBezTo>
                  <a:pt x="90" y="117"/>
                  <a:pt x="96" y="117"/>
                  <a:pt x="98" y="117"/>
                </a:cubicBezTo>
                <a:cubicBezTo>
                  <a:pt x="100" y="123"/>
                  <a:pt x="104" y="128"/>
                  <a:pt x="109" y="131"/>
                </a:cubicBezTo>
                <a:cubicBezTo>
                  <a:pt x="109" y="135"/>
                  <a:pt x="108" y="138"/>
                  <a:pt x="107" y="142"/>
                </a:cubicBezTo>
                <a:cubicBezTo>
                  <a:pt x="103" y="142"/>
                  <a:pt x="80" y="143"/>
                  <a:pt x="79" y="147"/>
                </a:cubicBezTo>
                <a:cubicBezTo>
                  <a:pt x="71" y="157"/>
                  <a:pt x="70" y="174"/>
                  <a:pt x="72" y="183"/>
                </a:cubicBezTo>
                <a:cubicBezTo>
                  <a:pt x="96" y="194"/>
                  <a:pt x="150" y="194"/>
                  <a:pt x="174" y="183"/>
                </a:cubicBezTo>
                <a:cubicBezTo>
                  <a:pt x="176" y="174"/>
                  <a:pt x="175" y="157"/>
                  <a:pt x="167" y="147"/>
                </a:cubicBezTo>
                <a:cubicBezTo>
                  <a:pt x="166" y="143"/>
                  <a:pt x="143" y="142"/>
                  <a:pt x="139" y="142"/>
                </a:cubicBezTo>
                <a:cubicBezTo>
                  <a:pt x="138" y="139"/>
                  <a:pt x="137" y="137"/>
                  <a:pt x="136" y="131"/>
                </a:cubicBezTo>
                <a:cubicBezTo>
                  <a:pt x="141" y="127"/>
                  <a:pt x="145" y="122"/>
                  <a:pt x="148" y="117"/>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3" name="Freeform 173"/>
          <p:cNvSpPr>
            <a:spLocks noEditPoints="1"/>
          </p:cNvSpPr>
          <p:nvPr/>
        </p:nvSpPr>
        <p:spPr bwMode="auto">
          <a:xfrm>
            <a:off x="2148271" y="5391927"/>
            <a:ext cx="578339" cy="605263"/>
          </a:xfrm>
          <a:custGeom>
            <a:avLst/>
            <a:gdLst>
              <a:gd name="T0" fmla="*/ 127 w 227"/>
              <a:gd name="T1" fmla="*/ 40 h 238"/>
              <a:gd name="T2" fmla="*/ 138 w 227"/>
              <a:gd name="T3" fmla="*/ 44 h 238"/>
              <a:gd name="T4" fmla="*/ 175 w 227"/>
              <a:gd name="T5" fmla="*/ 79 h 238"/>
              <a:gd name="T6" fmla="*/ 178 w 227"/>
              <a:gd name="T7" fmla="*/ 126 h 238"/>
              <a:gd name="T8" fmla="*/ 175 w 227"/>
              <a:gd name="T9" fmla="*/ 137 h 238"/>
              <a:gd name="T10" fmla="*/ 155 w 227"/>
              <a:gd name="T11" fmla="*/ 131 h 238"/>
              <a:gd name="T12" fmla="*/ 159 w 227"/>
              <a:gd name="T13" fmla="*/ 121 h 238"/>
              <a:gd name="T14" fmla="*/ 157 w 227"/>
              <a:gd name="T15" fmla="*/ 87 h 238"/>
              <a:gd name="T16" fmla="*/ 130 w 227"/>
              <a:gd name="T17" fmla="*/ 63 h 238"/>
              <a:gd name="T18" fmla="*/ 121 w 227"/>
              <a:gd name="T19" fmla="*/ 60 h 238"/>
              <a:gd name="T20" fmla="*/ 127 w 227"/>
              <a:gd name="T21" fmla="*/ 40 h 238"/>
              <a:gd name="T22" fmla="*/ 149 w 227"/>
              <a:gd name="T23" fmla="*/ 219 h 238"/>
              <a:gd name="T24" fmla="*/ 160 w 227"/>
              <a:gd name="T25" fmla="*/ 214 h 238"/>
              <a:gd name="T26" fmla="*/ 121 w 227"/>
              <a:gd name="T27" fmla="*/ 149 h 238"/>
              <a:gd name="T28" fmla="*/ 115 w 227"/>
              <a:gd name="T29" fmla="*/ 152 h 238"/>
              <a:gd name="T30" fmla="*/ 109 w 227"/>
              <a:gd name="T31" fmla="*/ 155 h 238"/>
              <a:gd name="T32" fmla="*/ 100 w 227"/>
              <a:gd name="T33" fmla="*/ 160 h 238"/>
              <a:gd name="T34" fmla="*/ 98 w 227"/>
              <a:gd name="T35" fmla="*/ 161 h 238"/>
              <a:gd name="T36" fmla="*/ 84 w 227"/>
              <a:gd name="T37" fmla="*/ 168 h 238"/>
              <a:gd name="T38" fmla="*/ 49 w 227"/>
              <a:gd name="T39" fmla="*/ 95 h 238"/>
              <a:gd name="T40" fmla="*/ 61 w 227"/>
              <a:gd name="T41" fmla="*/ 89 h 238"/>
              <a:gd name="T42" fmla="*/ 79 w 227"/>
              <a:gd name="T43" fmla="*/ 80 h 238"/>
              <a:gd name="T44" fmla="*/ 84 w 227"/>
              <a:gd name="T45" fmla="*/ 77 h 238"/>
              <a:gd name="T46" fmla="*/ 55 w 227"/>
              <a:gd name="T47" fmla="*/ 7 h 238"/>
              <a:gd name="T48" fmla="*/ 45 w 227"/>
              <a:gd name="T49" fmla="*/ 12 h 238"/>
              <a:gd name="T50" fmla="*/ 36 w 227"/>
              <a:gd name="T51" fmla="*/ 17 h 238"/>
              <a:gd name="T52" fmla="*/ 31 w 227"/>
              <a:gd name="T53" fmla="*/ 20 h 238"/>
              <a:gd name="T54" fmla="*/ 26 w 227"/>
              <a:gd name="T55" fmla="*/ 22 h 238"/>
              <a:gd name="T56" fmla="*/ 2 w 227"/>
              <a:gd name="T57" fmla="*/ 59 h 238"/>
              <a:gd name="T58" fmla="*/ 2 w 227"/>
              <a:gd name="T59" fmla="*/ 60 h 238"/>
              <a:gd name="T60" fmla="*/ 2 w 227"/>
              <a:gd name="T61" fmla="*/ 60 h 238"/>
              <a:gd name="T62" fmla="*/ 86 w 227"/>
              <a:gd name="T63" fmla="*/ 227 h 238"/>
              <a:gd name="T64" fmla="*/ 129 w 227"/>
              <a:gd name="T65" fmla="*/ 229 h 238"/>
              <a:gd name="T66" fmla="*/ 136 w 227"/>
              <a:gd name="T67" fmla="*/ 226 h 238"/>
              <a:gd name="T68" fmla="*/ 149 w 227"/>
              <a:gd name="T69" fmla="*/ 219 h 238"/>
              <a:gd name="T70" fmla="*/ 149 w 227"/>
              <a:gd name="T71" fmla="*/ 219 h 238"/>
              <a:gd name="T72" fmla="*/ 123 w 227"/>
              <a:gd name="T73" fmla="*/ 89 h 238"/>
              <a:gd name="T74" fmla="*/ 100 w 227"/>
              <a:gd name="T75" fmla="*/ 101 h 238"/>
              <a:gd name="T76" fmla="*/ 112 w 227"/>
              <a:gd name="T77" fmla="*/ 125 h 238"/>
              <a:gd name="T78" fmla="*/ 136 w 227"/>
              <a:gd name="T79" fmla="*/ 113 h 238"/>
              <a:gd name="T80" fmla="*/ 123 w 227"/>
              <a:gd name="T81" fmla="*/ 89 h 238"/>
              <a:gd name="T82" fmla="*/ 140 w 227"/>
              <a:gd name="T83" fmla="*/ 0 h 238"/>
              <a:gd name="T84" fmla="*/ 134 w 227"/>
              <a:gd name="T85" fmla="*/ 19 h 238"/>
              <a:gd name="T86" fmla="*/ 145 w 227"/>
              <a:gd name="T87" fmla="*/ 23 h 238"/>
              <a:gd name="T88" fmla="*/ 191 w 227"/>
              <a:gd name="T89" fmla="*/ 62 h 238"/>
              <a:gd name="T90" fmla="*/ 200 w 227"/>
              <a:gd name="T91" fmla="*/ 128 h 238"/>
              <a:gd name="T92" fmla="*/ 196 w 227"/>
              <a:gd name="T93" fmla="*/ 144 h 238"/>
              <a:gd name="T94" fmla="*/ 215 w 227"/>
              <a:gd name="T95" fmla="*/ 150 h 238"/>
              <a:gd name="T96" fmla="*/ 220 w 227"/>
              <a:gd name="T97" fmla="*/ 132 h 238"/>
              <a:gd name="T98" fmla="*/ 209 w 227"/>
              <a:gd name="T99" fmla="*/ 52 h 238"/>
              <a:gd name="T100" fmla="*/ 153 w 227"/>
              <a:gd name="T101" fmla="*/ 4 h 238"/>
              <a:gd name="T102" fmla="*/ 140 w 227"/>
              <a:gd name="T103"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27" h="238">
                <a:moveTo>
                  <a:pt x="127" y="40"/>
                </a:moveTo>
                <a:cubicBezTo>
                  <a:pt x="131" y="42"/>
                  <a:pt x="135" y="43"/>
                  <a:pt x="138" y="44"/>
                </a:cubicBezTo>
                <a:cubicBezTo>
                  <a:pt x="157" y="52"/>
                  <a:pt x="169" y="65"/>
                  <a:pt x="175" y="79"/>
                </a:cubicBezTo>
                <a:cubicBezTo>
                  <a:pt x="182" y="94"/>
                  <a:pt x="182" y="110"/>
                  <a:pt x="178" y="126"/>
                </a:cubicBezTo>
                <a:cubicBezTo>
                  <a:pt x="177" y="130"/>
                  <a:pt x="176" y="134"/>
                  <a:pt x="175" y="137"/>
                </a:cubicBezTo>
                <a:cubicBezTo>
                  <a:pt x="155" y="131"/>
                  <a:pt x="155" y="131"/>
                  <a:pt x="155" y="131"/>
                </a:cubicBezTo>
                <a:cubicBezTo>
                  <a:pt x="157" y="128"/>
                  <a:pt x="158" y="125"/>
                  <a:pt x="159" y="121"/>
                </a:cubicBezTo>
                <a:cubicBezTo>
                  <a:pt x="162" y="109"/>
                  <a:pt x="161" y="98"/>
                  <a:pt x="157" y="87"/>
                </a:cubicBezTo>
                <a:cubicBezTo>
                  <a:pt x="152" y="77"/>
                  <a:pt x="144" y="69"/>
                  <a:pt x="130" y="63"/>
                </a:cubicBezTo>
                <a:cubicBezTo>
                  <a:pt x="128" y="62"/>
                  <a:pt x="125" y="61"/>
                  <a:pt x="121" y="60"/>
                </a:cubicBezTo>
                <a:cubicBezTo>
                  <a:pt x="127" y="40"/>
                  <a:pt x="127" y="40"/>
                  <a:pt x="127" y="40"/>
                </a:cubicBezTo>
                <a:close/>
                <a:moveTo>
                  <a:pt x="149" y="219"/>
                </a:moveTo>
                <a:cubicBezTo>
                  <a:pt x="160" y="214"/>
                  <a:pt x="160" y="214"/>
                  <a:pt x="160" y="214"/>
                </a:cubicBezTo>
                <a:cubicBezTo>
                  <a:pt x="154" y="184"/>
                  <a:pt x="127" y="151"/>
                  <a:pt x="121" y="149"/>
                </a:cubicBezTo>
                <a:cubicBezTo>
                  <a:pt x="115" y="152"/>
                  <a:pt x="115" y="152"/>
                  <a:pt x="115" y="152"/>
                </a:cubicBezTo>
                <a:cubicBezTo>
                  <a:pt x="109" y="155"/>
                  <a:pt x="109" y="155"/>
                  <a:pt x="109" y="155"/>
                </a:cubicBezTo>
                <a:cubicBezTo>
                  <a:pt x="100" y="160"/>
                  <a:pt x="100" y="160"/>
                  <a:pt x="100" y="160"/>
                </a:cubicBezTo>
                <a:cubicBezTo>
                  <a:pt x="98" y="161"/>
                  <a:pt x="98" y="161"/>
                  <a:pt x="98" y="161"/>
                </a:cubicBezTo>
                <a:cubicBezTo>
                  <a:pt x="84" y="168"/>
                  <a:pt x="84" y="168"/>
                  <a:pt x="84" y="168"/>
                </a:cubicBezTo>
                <a:cubicBezTo>
                  <a:pt x="65" y="139"/>
                  <a:pt x="62" y="129"/>
                  <a:pt x="49" y="95"/>
                </a:cubicBezTo>
                <a:cubicBezTo>
                  <a:pt x="61" y="89"/>
                  <a:pt x="61" y="89"/>
                  <a:pt x="61" y="89"/>
                </a:cubicBezTo>
                <a:cubicBezTo>
                  <a:pt x="79" y="80"/>
                  <a:pt x="79" y="80"/>
                  <a:pt x="79" y="80"/>
                </a:cubicBezTo>
                <a:cubicBezTo>
                  <a:pt x="84" y="77"/>
                  <a:pt x="84" y="77"/>
                  <a:pt x="84" y="77"/>
                </a:cubicBezTo>
                <a:cubicBezTo>
                  <a:pt x="86" y="67"/>
                  <a:pt x="69" y="18"/>
                  <a:pt x="55" y="7"/>
                </a:cubicBezTo>
                <a:cubicBezTo>
                  <a:pt x="45" y="12"/>
                  <a:pt x="45" y="12"/>
                  <a:pt x="45" y="12"/>
                </a:cubicBezTo>
                <a:cubicBezTo>
                  <a:pt x="36" y="17"/>
                  <a:pt x="36" y="17"/>
                  <a:pt x="36" y="17"/>
                </a:cubicBezTo>
                <a:cubicBezTo>
                  <a:pt x="31" y="20"/>
                  <a:pt x="31" y="20"/>
                  <a:pt x="31" y="20"/>
                </a:cubicBezTo>
                <a:cubicBezTo>
                  <a:pt x="26" y="22"/>
                  <a:pt x="26" y="22"/>
                  <a:pt x="26" y="22"/>
                </a:cubicBezTo>
                <a:cubicBezTo>
                  <a:pt x="8" y="32"/>
                  <a:pt x="0" y="44"/>
                  <a:pt x="2" y="59"/>
                </a:cubicBezTo>
                <a:cubicBezTo>
                  <a:pt x="2" y="60"/>
                  <a:pt x="2" y="60"/>
                  <a:pt x="2" y="60"/>
                </a:cubicBezTo>
                <a:cubicBezTo>
                  <a:pt x="2" y="60"/>
                  <a:pt x="2" y="60"/>
                  <a:pt x="2" y="60"/>
                </a:cubicBezTo>
                <a:cubicBezTo>
                  <a:pt x="15" y="126"/>
                  <a:pt x="41" y="178"/>
                  <a:pt x="86" y="227"/>
                </a:cubicBezTo>
                <a:cubicBezTo>
                  <a:pt x="97" y="237"/>
                  <a:pt x="111" y="238"/>
                  <a:pt x="129" y="229"/>
                </a:cubicBezTo>
                <a:cubicBezTo>
                  <a:pt x="136" y="226"/>
                  <a:pt x="136" y="226"/>
                  <a:pt x="136" y="226"/>
                </a:cubicBezTo>
                <a:cubicBezTo>
                  <a:pt x="149" y="219"/>
                  <a:pt x="149" y="219"/>
                  <a:pt x="149" y="219"/>
                </a:cubicBezTo>
                <a:cubicBezTo>
                  <a:pt x="149" y="219"/>
                  <a:pt x="149" y="219"/>
                  <a:pt x="149" y="219"/>
                </a:cubicBezTo>
                <a:close/>
                <a:moveTo>
                  <a:pt x="123" y="89"/>
                </a:moveTo>
                <a:cubicBezTo>
                  <a:pt x="113" y="86"/>
                  <a:pt x="103" y="91"/>
                  <a:pt x="100" y="101"/>
                </a:cubicBezTo>
                <a:cubicBezTo>
                  <a:pt x="96" y="111"/>
                  <a:pt x="102" y="122"/>
                  <a:pt x="112" y="125"/>
                </a:cubicBezTo>
                <a:cubicBezTo>
                  <a:pt x="122" y="128"/>
                  <a:pt x="132" y="123"/>
                  <a:pt x="136" y="113"/>
                </a:cubicBezTo>
                <a:cubicBezTo>
                  <a:pt x="139" y="103"/>
                  <a:pt x="133" y="92"/>
                  <a:pt x="123" y="89"/>
                </a:cubicBezTo>
                <a:close/>
                <a:moveTo>
                  <a:pt x="140" y="0"/>
                </a:moveTo>
                <a:cubicBezTo>
                  <a:pt x="134" y="19"/>
                  <a:pt x="134" y="19"/>
                  <a:pt x="134" y="19"/>
                </a:cubicBezTo>
                <a:cubicBezTo>
                  <a:pt x="138" y="20"/>
                  <a:pt x="142" y="21"/>
                  <a:pt x="145" y="23"/>
                </a:cubicBezTo>
                <a:cubicBezTo>
                  <a:pt x="165" y="30"/>
                  <a:pt x="181" y="44"/>
                  <a:pt x="191" y="62"/>
                </a:cubicBezTo>
                <a:cubicBezTo>
                  <a:pt x="201" y="80"/>
                  <a:pt x="206" y="103"/>
                  <a:pt x="200" y="128"/>
                </a:cubicBezTo>
                <a:cubicBezTo>
                  <a:pt x="199" y="133"/>
                  <a:pt x="198" y="138"/>
                  <a:pt x="196" y="144"/>
                </a:cubicBezTo>
                <a:cubicBezTo>
                  <a:pt x="215" y="150"/>
                  <a:pt x="215" y="150"/>
                  <a:pt x="215" y="150"/>
                </a:cubicBezTo>
                <a:cubicBezTo>
                  <a:pt x="217" y="144"/>
                  <a:pt x="219" y="138"/>
                  <a:pt x="220" y="132"/>
                </a:cubicBezTo>
                <a:cubicBezTo>
                  <a:pt x="227" y="102"/>
                  <a:pt x="221" y="74"/>
                  <a:pt x="209" y="52"/>
                </a:cubicBezTo>
                <a:cubicBezTo>
                  <a:pt x="196" y="30"/>
                  <a:pt x="176" y="13"/>
                  <a:pt x="153" y="4"/>
                </a:cubicBezTo>
                <a:cubicBezTo>
                  <a:pt x="149" y="2"/>
                  <a:pt x="144" y="1"/>
                  <a:pt x="140" y="0"/>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5" name="Freeform 175"/>
          <p:cNvSpPr>
            <a:spLocks noEditPoints="1"/>
          </p:cNvSpPr>
          <p:nvPr/>
        </p:nvSpPr>
        <p:spPr bwMode="auto">
          <a:xfrm>
            <a:off x="10458253" y="2298839"/>
            <a:ext cx="591263" cy="595571"/>
          </a:xfrm>
          <a:custGeom>
            <a:avLst/>
            <a:gdLst>
              <a:gd name="T0" fmla="*/ 24 w 232"/>
              <a:gd name="T1" fmla="*/ 0 h 234"/>
              <a:gd name="T2" fmla="*/ 124 w 232"/>
              <a:gd name="T3" fmla="*/ 0 h 234"/>
              <a:gd name="T4" fmla="*/ 145 w 232"/>
              <a:gd name="T5" fmla="*/ 12 h 234"/>
              <a:gd name="T6" fmla="*/ 89 w 232"/>
              <a:gd name="T7" fmla="*/ 12 h 234"/>
              <a:gd name="T8" fmla="*/ 58 w 232"/>
              <a:gd name="T9" fmla="*/ 24 h 234"/>
              <a:gd name="T10" fmla="*/ 18 w 232"/>
              <a:gd name="T11" fmla="*/ 24 h 234"/>
              <a:gd name="T12" fmla="*/ 18 w 232"/>
              <a:gd name="T13" fmla="*/ 202 h 234"/>
              <a:gd name="T14" fmla="*/ 130 w 232"/>
              <a:gd name="T15" fmla="*/ 202 h 234"/>
              <a:gd name="T16" fmla="*/ 130 w 232"/>
              <a:gd name="T17" fmla="*/ 156 h 234"/>
              <a:gd name="T18" fmla="*/ 148 w 232"/>
              <a:gd name="T19" fmla="*/ 156 h 234"/>
              <a:gd name="T20" fmla="*/ 148 w 232"/>
              <a:gd name="T21" fmla="*/ 211 h 234"/>
              <a:gd name="T22" fmla="*/ 124 w 232"/>
              <a:gd name="T23" fmla="*/ 234 h 234"/>
              <a:gd name="T24" fmla="*/ 24 w 232"/>
              <a:gd name="T25" fmla="*/ 234 h 234"/>
              <a:gd name="T26" fmla="*/ 0 w 232"/>
              <a:gd name="T27" fmla="*/ 211 h 234"/>
              <a:gd name="T28" fmla="*/ 0 w 232"/>
              <a:gd name="T29" fmla="*/ 23 h 234"/>
              <a:gd name="T30" fmla="*/ 24 w 232"/>
              <a:gd name="T31" fmla="*/ 0 h 234"/>
              <a:gd name="T32" fmla="*/ 148 w 232"/>
              <a:gd name="T33" fmla="*/ 72 h 234"/>
              <a:gd name="T34" fmla="*/ 137 w 232"/>
              <a:gd name="T35" fmla="*/ 82 h 234"/>
              <a:gd name="T36" fmla="*/ 148 w 232"/>
              <a:gd name="T37" fmla="*/ 92 h 234"/>
              <a:gd name="T38" fmla="*/ 158 w 232"/>
              <a:gd name="T39" fmla="*/ 82 h 234"/>
              <a:gd name="T40" fmla="*/ 148 w 232"/>
              <a:gd name="T41" fmla="*/ 72 h 234"/>
              <a:gd name="T42" fmla="*/ 193 w 232"/>
              <a:gd name="T43" fmla="*/ 72 h 234"/>
              <a:gd name="T44" fmla="*/ 204 w 232"/>
              <a:gd name="T45" fmla="*/ 82 h 234"/>
              <a:gd name="T46" fmla="*/ 193 w 232"/>
              <a:gd name="T47" fmla="*/ 92 h 234"/>
              <a:gd name="T48" fmla="*/ 183 w 232"/>
              <a:gd name="T49" fmla="*/ 82 h 234"/>
              <a:gd name="T50" fmla="*/ 193 w 232"/>
              <a:gd name="T51" fmla="*/ 72 h 234"/>
              <a:gd name="T52" fmla="*/ 104 w 232"/>
              <a:gd name="T53" fmla="*/ 72 h 234"/>
              <a:gd name="T54" fmla="*/ 94 w 232"/>
              <a:gd name="T55" fmla="*/ 82 h 234"/>
              <a:gd name="T56" fmla="*/ 104 w 232"/>
              <a:gd name="T57" fmla="*/ 92 h 234"/>
              <a:gd name="T58" fmla="*/ 115 w 232"/>
              <a:gd name="T59" fmla="*/ 82 h 234"/>
              <a:gd name="T60" fmla="*/ 104 w 232"/>
              <a:gd name="T61" fmla="*/ 72 h 234"/>
              <a:gd name="T62" fmla="*/ 89 w 232"/>
              <a:gd name="T63" fmla="*/ 27 h 234"/>
              <a:gd name="T64" fmla="*/ 59 w 232"/>
              <a:gd name="T65" fmla="*/ 57 h 234"/>
              <a:gd name="T66" fmla="*/ 59 w 232"/>
              <a:gd name="T67" fmla="*/ 111 h 234"/>
              <a:gd name="T68" fmla="*/ 89 w 232"/>
              <a:gd name="T69" fmla="*/ 141 h 234"/>
              <a:gd name="T70" fmla="*/ 93 w 232"/>
              <a:gd name="T71" fmla="*/ 141 h 234"/>
              <a:gd name="T72" fmla="*/ 93 w 232"/>
              <a:gd name="T73" fmla="*/ 165 h 234"/>
              <a:gd name="T74" fmla="*/ 117 w 232"/>
              <a:gd name="T75" fmla="*/ 141 h 234"/>
              <a:gd name="T76" fmla="*/ 202 w 232"/>
              <a:gd name="T77" fmla="*/ 141 h 234"/>
              <a:gd name="T78" fmla="*/ 232 w 232"/>
              <a:gd name="T79" fmla="*/ 111 h 234"/>
              <a:gd name="T80" fmla="*/ 232 w 232"/>
              <a:gd name="T81" fmla="*/ 57 h 234"/>
              <a:gd name="T82" fmla="*/ 202 w 232"/>
              <a:gd name="T83" fmla="*/ 27 h 234"/>
              <a:gd name="T84" fmla="*/ 89 w 232"/>
              <a:gd name="T85" fmla="*/ 27 h 234"/>
              <a:gd name="T86" fmla="*/ 60 w 232"/>
              <a:gd name="T87" fmla="*/ 210 h 234"/>
              <a:gd name="T88" fmla="*/ 60 w 232"/>
              <a:gd name="T89" fmla="*/ 226 h 234"/>
              <a:gd name="T90" fmla="*/ 88 w 232"/>
              <a:gd name="T91" fmla="*/ 226 h 234"/>
              <a:gd name="T92" fmla="*/ 88 w 232"/>
              <a:gd name="T93" fmla="*/ 210 h 234"/>
              <a:gd name="T94" fmla="*/ 60 w 232"/>
              <a:gd name="T95" fmla="*/ 21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2" h="234">
                <a:moveTo>
                  <a:pt x="24" y="0"/>
                </a:moveTo>
                <a:cubicBezTo>
                  <a:pt x="124" y="0"/>
                  <a:pt x="124" y="0"/>
                  <a:pt x="124" y="0"/>
                </a:cubicBezTo>
                <a:cubicBezTo>
                  <a:pt x="133" y="0"/>
                  <a:pt x="141" y="5"/>
                  <a:pt x="145" y="12"/>
                </a:cubicBezTo>
                <a:cubicBezTo>
                  <a:pt x="89" y="12"/>
                  <a:pt x="89" y="12"/>
                  <a:pt x="89" y="12"/>
                </a:cubicBezTo>
                <a:cubicBezTo>
                  <a:pt x="77" y="12"/>
                  <a:pt x="66" y="17"/>
                  <a:pt x="58" y="24"/>
                </a:cubicBezTo>
                <a:cubicBezTo>
                  <a:pt x="18" y="24"/>
                  <a:pt x="18" y="24"/>
                  <a:pt x="18" y="24"/>
                </a:cubicBezTo>
                <a:cubicBezTo>
                  <a:pt x="18" y="202"/>
                  <a:pt x="18" y="202"/>
                  <a:pt x="18" y="202"/>
                </a:cubicBezTo>
                <a:cubicBezTo>
                  <a:pt x="130" y="202"/>
                  <a:pt x="130" y="202"/>
                  <a:pt x="130" y="202"/>
                </a:cubicBezTo>
                <a:cubicBezTo>
                  <a:pt x="130" y="156"/>
                  <a:pt x="130" y="156"/>
                  <a:pt x="130" y="156"/>
                </a:cubicBezTo>
                <a:cubicBezTo>
                  <a:pt x="148" y="156"/>
                  <a:pt x="148" y="156"/>
                  <a:pt x="148" y="156"/>
                </a:cubicBezTo>
                <a:cubicBezTo>
                  <a:pt x="148" y="211"/>
                  <a:pt x="148" y="211"/>
                  <a:pt x="148" y="211"/>
                </a:cubicBezTo>
                <a:cubicBezTo>
                  <a:pt x="148" y="224"/>
                  <a:pt x="137" y="234"/>
                  <a:pt x="124" y="234"/>
                </a:cubicBezTo>
                <a:cubicBezTo>
                  <a:pt x="24" y="234"/>
                  <a:pt x="24" y="234"/>
                  <a:pt x="24" y="234"/>
                </a:cubicBezTo>
                <a:cubicBezTo>
                  <a:pt x="11" y="234"/>
                  <a:pt x="0" y="224"/>
                  <a:pt x="0" y="211"/>
                </a:cubicBezTo>
                <a:cubicBezTo>
                  <a:pt x="0" y="23"/>
                  <a:pt x="0" y="23"/>
                  <a:pt x="0" y="23"/>
                </a:cubicBezTo>
                <a:cubicBezTo>
                  <a:pt x="0" y="11"/>
                  <a:pt x="11" y="0"/>
                  <a:pt x="24" y="0"/>
                </a:cubicBezTo>
                <a:close/>
                <a:moveTo>
                  <a:pt x="148" y="72"/>
                </a:moveTo>
                <a:cubicBezTo>
                  <a:pt x="142" y="72"/>
                  <a:pt x="137" y="76"/>
                  <a:pt x="137" y="82"/>
                </a:cubicBezTo>
                <a:cubicBezTo>
                  <a:pt x="137" y="88"/>
                  <a:pt x="142" y="92"/>
                  <a:pt x="148" y="92"/>
                </a:cubicBezTo>
                <a:cubicBezTo>
                  <a:pt x="153" y="92"/>
                  <a:pt x="158" y="88"/>
                  <a:pt x="158" y="82"/>
                </a:cubicBezTo>
                <a:cubicBezTo>
                  <a:pt x="158" y="76"/>
                  <a:pt x="153" y="72"/>
                  <a:pt x="148" y="72"/>
                </a:cubicBezTo>
                <a:close/>
                <a:moveTo>
                  <a:pt x="193" y="72"/>
                </a:moveTo>
                <a:cubicBezTo>
                  <a:pt x="199" y="72"/>
                  <a:pt x="204" y="76"/>
                  <a:pt x="204" y="82"/>
                </a:cubicBezTo>
                <a:cubicBezTo>
                  <a:pt x="204" y="88"/>
                  <a:pt x="199" y="92"/>
                  <a:pt x="193" y="92"/>
                </a:cubicBezTo>
                <a:cubicBezTo>
                  <a:pt x="187" y="92"/>
                  <a:pt x="183" y="88"/>
                  <a:pt x="183" y="82"/>
                </a:cubicBezTo>
                <a:cubicBezTo>
                  <a:pt x="183" y="76"/>
                  <a:pt x="187" y="72"/>
                  <a:pt x="193" y="72"/>
                </a:cubicBezTo>
                <a:close/>
                <a:moveTo>
                  <a:pt x="104" y="72"/>
                </a:moveTo>
                <a:cubicBezTo>
                  <a:pt x="98" y="72"/>
                  <a:pt x="94" y="76"/>
                  <a:pt x="94" y="82"/>
                </a:cubicBezTo>
                <a:cubicBezTo>
                  <a:pt x="94" y="88"/>
                  <a:pt x="98" y="92"/>
                  <a:pt x="104" y="92"/>
                </a:cubicBezTo>
                <a:cubicBezTo>
                  <a:pt x="110" y="92"/>
                  <a:pt x="115" y="88"/>
                  <a:pt x="115" y="82"/>
                </a:cubicBezTo>
                <a:cubicBezTo>
                  <a:pt x="115" y="76"/>
                  <a:pt x="110" y="72"/>
                  <a:pt x="104" y="72"/>
                </a:cubicBezTo>
                <a:close/>
                <a:moveTo>
                  <a:pt x="89" y="27"/>
                </a:moveTo>
                <a:cubicBezTo>
                  <a:pt x="73" y="27"/>
                  <a:pt x="59" y="40"/>
                  <a:pt x="59" y="57"/>
                </a:cubicBezTo>
                <a:cubicBezTo>
                  <a:pt x="59" y="111"/>
                  <a:pt x="59" y="111"/>
                  <a:pt x="59" y="111"/>
                </a:cubicBezTo>
                <a:cubicBezTo>
                  <a:pt x="59" y="128"/>
                  <a:pt x="73" y="141"/>
                  <a:pt x="89" y="141"/>
                </a:cubicBezTo>
                <a:cubicBezTo>
                  <a:pt x="93" y="141"/>
                  <a:pt x="93" y="141"/>
                  <a:pt x="93" y="141"/>
                </a:cubicBezTo>
                <a:cubicBezTo>
                  <a:pt x="93" y="165"/>
                  <a:pt x="93" y="165"/>
                  <a:pt x="93" y="165"/>
                </a:cubicBezTo>
                <a:cubicBezTo>
                  <a:pt x="117" y="141"/>
                  <a:pt x="117" y="141"/>
                  <a:pt x="117" y="141"/>
                </a:cubicBezTo>
                <a:cubicBezTo>
                  <a:pt x="202" y="141"/>
                  <a:pt x="202" y="141"/>
                  <a:pt x="202" y="141"/>
                </a:cubicBezTo>
                <a:cubicBezTo>
                  <a:pt x="218" y="141"/>
                  <a:pt x="232" y="128"/>
                  <a:pt x="232" y="111"/>
                </a:cubicBezTo>
                <a:cubicBezTo>
                  <a:pt x="232" y="57"/>
                  <a:pt x="232" y="57"/>
                  <a:pt x="232" y="57"/>
                </a:cubicBezTo>
                <a:cubicBezTo>
                  <a:pt x="232" y="40"/>
                  <a:pt x="218" y="27"/>
                  <a:pt x="202" y="27"/>
                </a:cubicBezTo>
                <a:cubicBezTo>
                  <a:pt x="89" y="27"/>
                  <a:pt x="89" y="27"/>
                  <a:pt x="89" y="27"/>
                </a:cubicBezTo>
                <a:close/>
                <a:moveTo>
                  <a:pt x="60" y="210"/>
                </a:moveTo>
                <a:cubicBezTo>
                  <a:pt x="60" y="226"/>
                  <a:pt x="60" y="226"/>
                  <a:pt x="60" y="226"/>
                </a:cubicBezTo>
                <a:cubicBezTo>
                  <a:pt x="88" y="226"/>
                  <a:pt x="88" y="226"/>
                  <a:pt x="88" y="226"/>
                </a:cubicBezTo>
                <a:cubicBezTo>
                  <a:pt x="88" y="210"/>
                  <a:pt x="88" y="210"/>
                  <a:pt x="88" y="210"/>
                </a:cubicBezTo>
                <a:lnTo>
                  <a:pt x="60" y="210"/>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7" name="Freeform 177"/>
          <p:cNvSpPr>
            <a:spLocks noEditPoints="1"/>
          </p:cNvSpPr>
          <p:nvPr/>
        </p:nvSpPr>
        <p:spPr bwMode="auto">
          <a:xfrm>
            <a:off x="5300593" y="5384387"/>
            <a:ext cx="618187" cy="616032"/>
          </a:xfrm>
          <a:custGeom>
            <a:avLst/>
            <a:gdLst>
              <a:gd name="T0" fmla="*/ 35 w 243"/>
              <a:gd name="T1" fmla="*/ 157 h 242"/>
              <a:gd name="T2" fmla="*/ 0 w 243"/>
              <a:gd name="T3" fmla="*/ 101 h 242"/>
              <a:gd name="T4" fmla="*/ 58 w 243"/>
              <a:gd name="T5" fmla="*/ 39 h 242"/>
              <a:gd name="T6" fmla="*/ 116 w 243"/>
              <a:gd name="T7" fmla="*/ 0 h 242"/>
              <a:gd name="T8" fmla="*/ 173 w 243"/>
              <a:gd name="T9" fmla="*/ 38 h 242"/>
              <a:gd name="T10" fmla="*/ 180 w 243"/>
              <a:gd name="T11" fmla="*/ 38 h 242"/>
              <a:gd name="T12" fmla="*/ 243 w 243"/>
              <a:gd name="T13" fmla="*/ 101 h 242"/>
              <a:gd name="T14" fmla="*/ 206 w 243"/>
              <a:gd name="T15" fmla="*/ 157 h 242"/>
              <a:gd name="T16" fmla="*/ 168 w 243"/>
              <a:gd name="T17" fmla="*/ 157 h 242"/>
              <a:gd name="T18" fmla="*/ 168 w 243"/>
              <a:gd name="T19" fmla="*/ 79 h 242"/>
              <a:gd name="T20" fmla="*/ 69 w 243"/>
              <a:gd name="T21" fmla="*/ 79 h 242"/>
              <a:gd name="T22" fmla="*/ 69 w 243"/>
              <a:gd name="T23" fmla="*/ 157 h 242"/>
              <a:gd name="T24" fmla="*/ 35 w 243"/>
              <a:gd name="T25" fmla="*/ 157 h 242"/>
              <a:gd name="T26" fmla="*/ 91 w 243"/>
              <a:gd name="T27" fmla="*/ 97 h 242"/>
              <a:gd name="T28" fmla="*/ 91 w 243"/>
              <a:gd name="T29" fmla="*/ 173 h 242"/>
              <a:gd name="T30" fmla="*/ 65 w 243"/>
              <a:gd name="T31" fmla="*/ 173 h 242"/>
              <a:gd name="T32" fmla="*/ 118 w 243"/>
              <a:gd name="T33" fmla="*/ 242 h 242"/>
              <a:gd name="T34" fmla="*/ 172 w 243"/>
              <a:gd name="T35" fmla="*/ 173 h 242"/>
              <a:gd name="T36" fmla="*/ 145 w 243"/>
              <a:gd name="T37" fmla="*/ 173 h 242"/>
              <a:gd name="T38" fmla="*/ 145 w 243"/>
              <a:gd name="T39" fmla="*/ 97 h 242"/>
              <a:gd name="T40" fmla="*/ 91 w 243"/>
              <a:gd name="T41" fmla="*/ 97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3" h="242">
                <a:moveTo>
                  <a:pt x="35" y="157"/>
                </a:moveTo>
                <a:cubicBezTo>
                  <a:pt x="15" y="147"/>
                  <a:pt x="0" y="126"/>
                  <a:pt x="0" y="101"/>
                </a:cubicBezTo>
                <a:cubicBezTo>
                  <a:pt x="0" y="68"/>
                  <a:pt x="26" y="42"/>
                  <a:pt x="58" y="39"/>
                </a:cubicBezTo>
                <a:cubicBezTo>
                  <a:pt x="67" y="16"/>
                  <a:pt x="89" y="0"/>
                  <a:pt x="116" y="0"/>
                </a:cubicBezTo>
                <a:cubicBezTo>
                  <a:pt x="142" y="0"/>
                  <a:pt x="164" y="16"/>
                  <a:pt x="173" y="38"/>
                </a:cubicBezTo>
                <a:cubicBezTo>
                  <a:pt x="176" y="38"/>
                  <a:pt x="178" y="38"/>
                  <a:pt x="180" y="38"/>
                </a:cubicBezTo>
                <a:cubicBezTo>
                  <a:pt x="215" y="38"/>
                  <a:pt x="243" y="66"/>
                  <a:pt x="243" y="101"/>
                </a:cubicBezTo>
                <a:cubicBezTo>
                  <a:pt x="243" y="126"/>
                  <a:pt x="228" y="147"/>
                  <a:pt x="206" y="157"/>
                </a:cubicBezTo>
                <a:cubicBezTo>
                  <a:pt x="168" y="157"/>
                  <a:pt x="168" y="157"/>
                  <a:pt x="168" y="157"/>
                </a:cubicBezTo>
                <a:cubicBezTo>
                  <a:pt x="168" y="79"/>
                  <a:pt x="168" y="79"/>
                  <a:pt x="168" y="79"/>
                </a:cubicBezTo>
                <a:cubicBezTo>
                  <a:pt x="69" y="79"/>
                  <a:pt x="69" y="79"/>
                  <a:pt x="69" y="79"/>
                </a:cubicBezTo>
                <a:cubicBezTo>
                  <a:pt x="69" y="157"/>
                  <a:pt x="69" y="157"/>
                  <a:pt x="69" y="157"/>
                </a:cubicBezTo>
                <a:cubicBezTo>
                  <a:pt x="35" y="157"/>
                  <a:pt x="35" y="157"/>
                  <a:pt x="35" y="157"/>
                </a:cubicBezTo>
                <a:close/>
                <a:moveTo>
                  <a:pt x="91" y="97"/>
                </a:moveTo>
                <a:cubicBezTo>
                  <a:pt x="91" y="173"/>
                  <a:pt x="91" y="173"/>
                  <a:pt x="91" y="173"/>
                </a:cubicBezTo>
                <a:cubicBezTo>
                  <a:pt x="65" y="173"/>
                  <a:pt x="65" y="173"/>
                  <a:pt x="65" y="173"/>
                </a:cubicBezTo>
                <a:cubicBezTo>
                  <a:pt x="118" y="242"/>
                  <a:pt x="118" y="242"/>
                  <a:pt x="118" y="242"/>
                </a:cubicBezTo>
                <a:cubicBezTo>
                  <a:pt x="172" y="173"/>
                  <a:pt x="172" y="173"/>
                  <a:pt x="172" y="173"/>
                </a:cubicBezTo>
                <a:cubicBezTo>
                  <a:pt x="145" y="173"/>
                  <a:pt x="145" y="173"/>
                  <a:pt x="145" y="173"/>
                </a:cubicBezTo>
                <a:cubicBezTo>
                  <a:pt x="145" y="97"/>
                  <a:pt x="145" y="97"/>
                  <a:pt x="145" y="97"/>
                </a:cubicBezTo>
                <a:lnTo>
                  <a:pt x="91" y="97"/>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2" name="Freeform 182"/>
          <p:cNvSpPr>
            <a:spLocks noEditPoints="1"/>
          </p:cNvSpPr>
          <p:nvPr/>
        </p:nvSpPr>
        <p:spPr bwMode="auto">
          <a:xfrm>
            <a:off x="4182686" y="5366079"/>
            <a:ext cx="712961" cy="651573"/>
          </a:xfrm>
          <a:custGeom>
            <a:avLst/>
            <a:gdLst>
              <a:gd name="T0" fmla="*/ 0 w 662"/>
              <a:gd name="T1" fmla="*/ 501 h 605"/>
              <a:gd name="T2" fmla="*/ 59 w 662"/>
              <a:gd name="T3" fmla="*/ 501 h 605"/>
              <a:gd name="T4" fmla="*/ 59 w 662"/>
              <a:gd name="T5" fmla="*/ 444 h 605"/>
              <a:gd name="T6" fmla="*/ 381 w 662"/>
              <a:gd name="T7" fmla="*/ 444 h 605"/>
              <a:gd name="T8" fmla="*/ 381 w 662"/>
              <a:gd name="T9" fmla="*/ 501 h 605"/>
              <a:gd name="T10" fmla="*/ 447 w 662"/>
              <a:gd name="T11" fmla="*/ 501 h 605"/>
              <a:gd name="T12" fmla="*/ 447 w 662"/>
              <a:gd name="T13" fmla="*/ 605 h 605"/>
              <a:gd name="T14" fmla="*/ 0 w 662"/>
              <a:gd name="T15" fmla="*/ 605 h 605"/>
              <a:gd name="T16" fmla="*/ 0 w 662"/>
              <a:gd name="T17" fmla="*/ 501 h 605"/>
              <a:gd name="T18" fmla="*/ 0 w 662"/>
              <a:gd name="T19" fmla="*/ 501 h 605"/>
              <a:gd name="T20" fmla="*/ 149 w 662"/>
              <a:gd name="T21" fmla="*/ 343 h 605"/>
              <a:gd name="T22" fmla="*/ 177 w 662"/>
              <a:gd name="T23" fmla="*/ 239 h 605"/>
              <a:gd name="T24" fmla="*/ 163 w 662"/>
              <a:gd name="T25" fmla="*/ 236 h 605"/>
              <a:gd name="T26" fmla="*/ 170 w 662"/>
              <a:gd name="T27" fmla="*/ 213 h 605"/>
              <a:gd name="T28" fmla="*/ 149 w 662"/>
              <a:gd name="T29" fmla="*/ 208 h 605"/>
              <a:gd name="T30" fmla="*/ 161 w 662"/>
              <a:gd name="T31" fmla="*/ 163 h 605"/>
              <a:gd name="T32" fmla="*/ 182 w 662"/>
              <a:gd name="T33" fmla="*/ 168 h 605"/>
              <a:gd name="T34" fmla="*/ 187 w 662"/>
              <a:gd name="T35" fmla="*/ 147 h 605"/>
              <a:gd name="T36" fmla="*/ 201 w 662"/>
              <a:gd name="T37" fmla="*/ 149 h 605"/>
              <a:gd name="T38" fmla="*/ 232 w 662"/>
              <a:gd name="T39" fmla="*/ 33 h 605"/>
              <a:gd name="T40" fmla="*/ 220 w 662"/>
              <a:gd name="T41" fmla="*/ 28 h 605"/>
              <a:gd name="T42" fmla="*/ 227 w 662"/>
              <a:gd name="T43" fmla="*/ 0 h 605"/>
              <a:gd name="T44" fmla="*/ 376 w 662"/>
              <a:gd name="T45" fmla="*/ 40 h 605"/>
              <a:gd name="T46" fmla="*/ 369 w 662"/>
              <a:gd name="T47" fmla="*/ 69 h 605"/>
              <a:gd name="T48" fmla="*/ 357 w 662"/>
              <a:gd name="T49" fmla="*/ 66 h 605"/>
              <a:gd name="T50" fmla="*/ 324 w 662"/>
              <a:gd name="T51" fmla="*/ 182 h 605"/>
              <a:gd name="T52" fmla="*/ 336 w 662"/>
              <a:gd name="T53" fmla="*/ 187 h 605"/>
              <a:gd name="T54" fmla="*/ 331 w 662"/>
              <a:gd name="T55" fmla="*/ 206 h 605"/>
              <a:gd name="T56" fmla="*/ 662 w 662"/>
              <a:gd name="T57" fmla="*/ 284 h 605"/>
              <a:gd name="T58" fmla="*/ 645 w 662"/>
              <a:gd name="T59" fmla="*/ 355 h 605"/>
              <a:gd name="T60" fmla="*/ 317 w 662"/>
              <a:gd name="T61" fmla="*/ 258 h 605"/>
              <a:gd name="T62" fmla="*/ 312 w 662"/>
              <a:gd name="T63" fmla="*/ 277 h 605"/>
              <a:gd name="T64" fmla="*/ 300 w 662"/>
              <a:gd name="T65" fmla="*/ 272 h 605"/>
              <a:gd name="T66" fmla="*/ 272 w 662"/>
              <a:gd name="T67" fmla="*/ 376 h 605"/>
              <a:gd name="T68" fmla="*/ 284 w 662"/>
              <a:gd name="T69" fmla="*/ 381 h 605"/>
              <a:gd name="T70" fmla="*/ 277 w 662"/>
              <a:gd name="T71" fmla="*/ 409 h 605"/>
              <a:gd name="T72" fmla="*/ 128 w 662"/>
              <a:gd name="T73" fmla="*/ 369 h 605"/>
              <a:gd name="T74" fmla="*/ 135 w 662"/>
              <a:gd name="T75" fmla="*/ 340 h 605"/>
              <a:gd name="T76" fmla="*/ 149 w 662"/>
              <a:gd name="T77" fmla="*/ 343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62" h="605">
                <a:moveTo>
                  <a:pt x="0" y="501"/>
                </a:moveTo>
                <a:lnTo>
                  <a:pt x="59" y="501"/>
                </a:lnTo>
                <a:lnTo>
                  <a:pt x="59" y="444"/>
                </a:lnTo>
                <a:lnTo>
                  <a:pt x="381" y="444"/>
                </a:lnTo>
                <a:lnTo>
                  <a:pt x="381" y="501"/>
                </a:lnTo>
                <a:lnTo>
                  <a:pt x="447" y="501"/>
                </a:lnTo>
                <a:lnTo>
                  <a:pt x="447" y="605"/>
                </a:lnTo>
                <a:lnTo>
                  <a:pt x="0" y="605"/>
                </a:lnTo>
                <a:lnTo>
                  <a:pt x="0" y="501"/>
                </a:lnTo>
                <a:lnTo>
                  <a:pt x="0" y="501"/>
                </a:lnTo>
                <a:close/>
                <a:moveTo>
                  <a:pt x="149" y="343"/>
                </a:moveTo>
                <a:lnTo>
                  <a:pt x="177" y="239"/>
                </a:lnTo>
                <a:lnTo>
                  <a:pt x="163" y="236"/>
                </a:lnTo>
                <a:lnTo>
                  <a:pt x="170" y="213"/>
                </a:lnTo>
                <a:lnTo>
                  <a:pt x="149" y="208"/>
                </a:lnTo>
                <a:lnTo>
                  <a:pt x="161" y="163"/>
                </a:lnTo>
                <a:lnTo>
                  <a:pt x="182" y="168"/>
                </a:lnTo>
                <a:lnTo>
                  <a:pt x="187" y="147"/>
                </a:lnTo>
                <a:lnTo>
                  <a:pt x="201" y="149"/>
                </a:lnTo>
                <a:lnTo>
                  <a:pt x="232" y="33"/>
                </a:lnTo>
                <a:lnTo>
                  <a:pt x="220" y="28"/>
                </a:lnTo>
                <a:lnTo>
                  <a:pt x="227" y="0"/>
                </a:lnTo>
                <a:lnTo>
                  <a:pt x="376" y="40"/>
                </a:lnTo>
                <a:lnTo>
                  <a:pt x="369" y="69"/>
                </a:lnTo>
                <a:lnTo>
                  <a:pt x="357" y="66"/>
                </a:lnTo>
                <a:lnTo>
                  <a:pt x="324" y="182"/>
                </a:lnTo>
                <a:lnTo>
                  <a:pt x="336" y="187"/>
                </a:lnTo>
                <a:lnTo>
                  <a:pt x="331" y="206"/>
                </a:lnTo>
                <a:lnTo>
                  <a:pt x="662" y="284"/>
                </a:lnTo>
                <a:lnTo>
                  <a:pt x="645" y="355"/>
                </a:lnTo>
                <a:lnTo>
                  <a:pt x="317" y="258"/>
                </a:lnTo>
                <a:lnTo>
                  <a:pt x="312" y="277"/>
                </a:lnTo>
                <a:lnTo>
                  <a:pt x="300" y="272"/>
                </a:lnTo>
                <a:lnTo>
                  <a:pt x="272" y="376"/>
                </a:lnTo>
                <a:lnTo>
                  <a:pt x="284" y="381"/>
                </a:lnTo>
                <a:lnTo>
                  <a:pt x="277" y="409"/>
                </a:lnTo>
                <a:lnTo>
                  <a:pt x="128" y="369"/>
                </a:lnTo>
                <a:lnTo>
                  <a:pt x="135" y="340"/>
                </a:lnTo>
                <a:lnTo>
                  <a:pt x="149" y="343"/>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6" name="Freeform 186"/>
          <p:cNvSpPr>
            <a:spLocks noEditPoints="1"/>
          </p:cNvSpPr>
          <p:nvPr/>
        </p:nvSpPr>
        <p:spPr bwMode="auto">
          <a:xfrm>
            <a:off x="5369519" y="4395720"/>
            <a:ext cx="420022" cy="565415"/>
          </a:xfrm>
          <a:custGeom>
            <a:avLst/>
            <a:gdLst>
              <a:gd name="T0" fmla="*/ 87 w 165"/>
              <a:gd name="T1" fmla="*/ 1 h 222"/>
              <a:gd name="T2" fmla="*/ 145 w 165"/>
              <a:gd name="T3" fmla="*/ 7 h 222"/>
              <a:gd name="T4" fmla="*/ 146 w 165"/>
              <a:gd name="T5" fmla="*/ 15 h 222"/>
              <a:gd name="T6" fmla="*/ 128 w 165"/>
              <a:gd name="T7" fmla="*/ 62 h 222"/>
              <a:gd name="T8" fmla="*/ 87 w 165"/>
              <a:gd name="T9" fmla="*/ 82 h 222"/>
              <a:gd name="T10" fmla="*/ 87 w 165"/>
              <a:gd name="T11" fmla="*/ 63 h 222"/>
              <a:gd name="T12" fmla="*/ 97 w 165"/>
              <a:gd name="T13" fmla="*/ 39 h 222"/>
              <a:gd name="T14" fmla="*/ 87 w 165"/>
              <a:gd name="T15" fmla="*/ 15 h 222"/>
              <a:gd name="T16" fmla="*/ 87 w 165"/>
              <a:gd name="T17" fmla="*/ 1 h 222"/>
              <a:gd name="T18" fmla="*/ 165 w 165"/>
              <a:gd name="T19" fmla="*/ 10 h 222"/>
              <a:gd name="T20" fmla="*/ 158 w 165"/>
              <a:gd name="T21" fmla="*/ 8 h 222"/>
              <a:gd name="T22" fmla="*/ 158 w 165"/>
              <a:gd name="T23" fmla="*/ 15 h 222"/>
              <a:gd name="T24" fmla="*/ 136 w 165"/>
              <a:gd name="T25" fmla="*/ 73 h 222"/>
              <a:gd name="T26" fmla="*/ 82 w 165"/>
              <a:gd name="T27" fmla="*/ 98 h 222"/>
              <a:gd name="T28" fmla="*/ 29 w 165"/>
              <a:gd name="T29" fmla="*/ 73 h 222"/>
              <a:gd name="T30" fmla="*/ 7 w 165"/>
              <a:gd name="T31" fmla="*/ 15 h 222"/>
              <a:gd name="T32" fmla="*/ 7 w 165"/>
              <a:gd name="T33" fmla="*/ 8 h 222"/>
              <a:gd name="T34" fmla="*/ 0 w 165"/>
              <a:gd name="T35" fmla="*/ 10 h 222"/>
              <a:gd name="T36" fmla="*/ 0 w 165"/>
              <a:gd name="T37" fmla="*/ 139 h 222"/>
              <a:gd name="T38" fmla="*/ 83 w 165"/>
              <a:gd name="T39" fmla="*/ 222 h 222"/>
              <a:gd name="T40" fmla="*/ 83 w 165"/>
              <a:gd name="T41" fmla="*/ 222 h 222"/>
              <a:gd name="T42" fmla="*/ 165 w 165"/>
              <a:gd name="T43" fmla="*/ 139 h 222"/>
              <a:gd name="T44" fmla="*/ 165 w 165"/>
              <a:gd name="T45" fmla="*/ 10 h 222"/>
              <a:gd name="T46" fmla="*/ 21 w 165"/>
              <a:gd name="T47" fmla="*/ 7 h 222"/>
              <a:gd name="T48" fmla="*/ 77 w 165"/>
              <a:gd name="T49" fmla="*/ 0 h 222"/>
              <a:gd name="T50" fmla="*/ 77 w 165"/>
              <a:gd name="T51" fmla="*/ 15 h 222"/>
              <a:gd name="T52" fmla="*/ 66 w 165"/>
              <a:gd name="T53" fmla="*/ 39 h 222"/>
              <a:gd name="T54" fmla="*/ 77 w 165"/>
              <a:gd name="T55" fmla="*/ 63 h 222"/>
              <a:gd name="T56" fmla="*/ 77 w 165"/>
              <a:gd name="T57" fmla="*/ 82 h 222"/>
              <a:gd name="T58" fmla="*/ 38 w 165"/>
              <a:gd name="T59" fmla="*/ 62 h 222"/>
              <a:gd name="T60" fmla="*/ 21 w 165"/>
              <a:gd name="T61" fmla="*/ 15 h 222"/>
              <a:gd name="T62" fmla="*/ 21 w 165"/>
              <a:gd name="T63" fmla="*/ 7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222">
                <a:moveTo>
                  <a:pt x="87" y="1"/>
                </a:moveTo>
                <a:cubicBezTo>
                  <a:pt x="107" y="1"/>
                  <a:pt x="126" y="3"/>
                  <a:pt x="145" y="7"/>
                </a:cubicBezTo>
                <a:cubicBezTo>
                  <a:pt x="145" y="10"/>
                  <a:pt x="146" y="12"/>
                  <a:pt x="146" y="15"/>
                </a:cubicBezTo>
                <a:cubicBezTo>
                  <a:pt x="146" y="33"/>
                  <a:pt x="139" y="50"/>
                  <a:pt x="128" y="62"/>
                </a:cubicBezTo>
                <a:cubicBezTo>
                  <a:pt x="117" y="74"/>
                  <a:pt x="103" y="81"/>
                  <a:pt x="87" y="82"/>
                </a:cubicBezTo>
                <a:cubicBezTo>
                  <a:pt x="87" y="63"/>
                  <a:pt x="87" y="63"/>
                  <a:pt x="87" y="63"/>
                </a:cubicBezTo>
                <a:cubicBezTo>
                  <a:pt x="93" y="60"/>
                  <a:pt x="97" y="50"/>
                  <a:pt x="97" y="39"/>
                </a:cubicBezTo>
                <a:cubicBezTo>
                  <a:pt x="97" y="28"/>
                  <a:pt x="93" y="18"/>
                  <a:pt x="87" y="15"/>
                </a:cubicBezTo>
                <a:cubicBezTo>
                  <a:pt x="87" y="1"/>
                  <a:pt x="87" y="1"/>
                  <a:pt x="87" y="1"/>
                </a:cubicBezTo>
                <a:close/>
                <a:moveTo>
                  <a:pt x="165" y="10"/>
                </a:moveTo>
                <a:cubicBezTo>
                  <a:pt x="163" y="10"/>
                  <a:pt x="160" y="9"/>
                  <a:pt x="158" y="8"/>
                </a:cubicBezTo>
                <a:cubicBezTo>
                  <a:pt x="158" y="11"/>
                  <a:pt x="158" y="13"/>
                  <a:pt x="158" y="15"/>
                </a:cubicBezTo>
                <a:cubicBezTo>
                  <a:pt x="158" y="38"/>
                  <a:pt x="150" y="58"/>
                  <a:pt x="136" y="73"/>
                </a:cubicBezTo>
                <a:cubicBezTo>
                  <a:pt x="122" y="88"/>
                  <a:pt x="103" y="98"/>
                  <a:pt x="82" y="98"/>
                </a:cubicBezTo>
                <a:cubicBezTo>
                  <a:pt x="62" y="98"/>
                  <a:pt x="43" y="88"/>
                  <a:pt x="29" y="73"/>
                </a:cubicBezTo>
                <a:cubicBezTo>
                  <a:pt x="15" y="58"/>
                  <a:pt x="7" y="38"/>
                  <a:pt x="7" y="15"/>
                </a:cubicBezTo>
                <a:cubicBezTo>
                  <a:pt x="7" y="13"/>
                  <a:pt x="7" y="11"/>
                  <a:pt x="7" y="8"/>
                </a:cubicBezTo>
                <a:cubicBezTo>
                  <a:pt x="5" y="9"/>
                  <a:pt x="2" y="10"/>
                  <a:pt x="0" y="10"/>
                </a:cubicBezTo>
                <a:cubicBezTo>
                  <a:pt x="0" y="139"/>
                  <a:pt x="0" y="139"/>
                  <a:pt x="0" y="139"/>
                </a:cubicBezTo>
                <a:cubicBezTo>
                  <a:pt x="0" y="184"/>
                  <a:pt x="37" y="222"/>
                  <a:pt x="83" y="222"/>
                </a:cubicBezTo>
                <a:cubicBezTo>
                  <a:pt x="83" y="222"/>
                  <a:pt x="83" y="222"/>
                  <a:pt x="83" y="222"/>
                </a:cubicBezTo>
                <a:cubicBezTo>
                  <a:pt x="128" y="222"/>
                  <a:pt x="165" y="184"/>
                  <a:pt x="165" y="139"/>
                </a:cubicBezTo>
                <a:cubicBezTo>
                  <a:pt x="165" y="10"/>
                  <a:pt x="165" y="10"/>
                  <a:pt x="165" y="10"/>
                </a:cubicBezTo>
                <a:close/>
                <a:moveTo>
                  <a:pt x="21" y="7"/>
                </a:moveTo>
                <a:cubicBezTo>
                  <a:pt x="40" y="3"/>
                  <a:pt x="58" y="1"/>
                  <a:pt x="77" y="0"/>
                </a:cubicBezTo>
                <a:cubicBezTo>
                  <a:pt x="77" y="15"/>
                  <a:pt x="77" y="15"/>
                  <a:pt x="77" y="15"/>
                </a:cubicBezTo>
                <a:cubicBezTo>
                  <a:pt x="71" y="18"/>
                  <a:pt x="66" y="28"/>
                  <a:pt x="66" y="39"/>
                </a:cubicBezTo>
                <a:cubicBezTo>
                  <a:pt x="66" y="51"/>
                  <a:pt x="71" y="60"/>
                  <a:pt x="77" y="63"/>
                </a:cubicBezTo>
                <a:cubicBezTo>
                  <a:pt x="77" y="82"/>
                  <a:pt x="77" y="82"/>
                  <a:pt x="77" y="82"/>
                </a:cubicBezTo>
                <a:cubicBezTo>
                  <a:pt x="62" y="80"/>
                  <a:pt x="48" y="73"/>
                  <a:pt x="38" y="62"/>
                </a:cubicBezTo>
                <a:cubicBezTo>
                  <a:pt x="27" y="50"/>
                  <a:pt x="21" y="33"/>
                  <a:pt x="21" y="15"/>
                </a:cubicBezTo>
                <a:cubicBezTo>
                  <a:pt x="21" y="12"/>
                  <a:pt x="21" y="9"/>
                  <a:pt x="21" y="7"/>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7" name="Freeform 187"/>
          <p:cNvSpPr>
            <a:spLocks noEditPoints="1"/>
          </p:cNvSpPr>
          <p:nvPr/>
        </p:nvSpPr>
        <p:spPr bwMode="auto">
          <a:xfrm>
            <a:off x="8383989" y="3255198"/>
            <a:ext cx="595571" cy="641880"/>
          </a:xfrm>
          <a:custGeom>
            <a:avLst/>
            <a:gdLst>
              <a:gd name="T0" fmla="*/ 146 w 553"/>
              <a:gd name="T1" fmla="*/ 473 h 596"/>
              <a:gd name="T2" fmla="*/ 146 w 553"/>
              <a:gd name="T3" fmla="*/ 242 h 596"/>
              <a:gd name="T4" fmla="*/ 167 w 553"/>
              <a:gd name="T5" fmla="*/ 242 h 596"/>
              <a:gd name="T6" fmla="*/ 167 w 553"/>
              <a:gd name="T7" fmla="*/ 197 h 596"/>
              <a:gd name="T8" fmla="*/ 54 w 553"/>
              <a:gd name="T9" fmla="*/ 197 h 596"/>
              <a:gd name="T10" fmla="*/ 54 w 553"/>
              <a:gd name="T11" fmla="*/ 242 h 596"/>
              <a:gd name="T12" fmla="*/ 78 w 553"/>
              <a:gd name="T13" fmla="*/ 242 h 596"/>
              <a:gd name="T14" fmla="*/ 78 w 553"/>
              <a:gd name="T15" fmla="*/ 473 h 596"/>
              <a:gd name="T16" fmla="*/ 54 w 553"/>
              <a:gd name="T17" fmla="*/ 473 h 596"/>
              <a:gd name="T18" fmla="*/ 54 w 553"/>
              <a:gd name="T19" fmla="*/ 506 h 596"/>
              <a:gd name="T20" fmla="*/ 33 w 553"/>
              <a:gd name="T21" fmla="*/ 506 h 596"/>
              <a:gd name="T22" fmla="*/ 33 w 553"/>
              <a:gd name="T23" fmla="*/ 537 h 596"/>
              <a:gd name="T24" fmla="*/ 14 w 553"/>
              <a:gd name="T25" fmla="*/ 537 h 596"/>
              <a:gd name="T26" fmla="*/ 14 w 553"/>
              <a:gd name="T27" fmla="*/ 565 h 596"/>
              <a:gd name="T28" fmla="*/ 0 w 553"/>
              <a:gd name="T29" fmla="*/ 565 h 596"/>
              <a:gd name="T30" fmla="*/ 0 w 553"/>
              <a:gd name="T31" fmla="*/ 596 h 596"/>
              <a:gd name="T32" fmla="*/ 553 w 553"/>
              <a:gd name="T33" fmla="*/ 596 h 596"/>
              <a:gd name="T34" fmla="*/ 553 w 553"/>
              <a:gd name="T35" fmla="*/ 565 h 596"/>
              <a:gd name="T36" fmla="*/ 539 w 553"/>
              <a:gd name="T37" fmla="*/ 565 h 596"/>
              <a:gd name="T38" fmla="*/ 539 w 553"/>
              <a:gd name="T39" fmla="*/ 537 h 596"/>
              <a:gd name="T40" fmla="*/ 520 w 553"/>
              <a:gd name="T41" fmla="*/ 537 h 596"/>
              <a:gd name="T42" fmla="*/ 520 w 553"/>
              <a:gd name="T43" fmla="*/ 506 h 596"/>
              <a:gd name="T44" fmla="*/ 503 w 553"/>
              <a:gd name="T45" fmla="*/ 506 h 596"/>
              <a:gd name="T46" fmla="*/ 503 w 553"/>
              <a:gd name="T47" fmla="*/ 473 h 596"/>
              <a:gd name="T48" fmla="*/ 484 w 553"/>
              <a:gd name="T49" fmla="*/ 473 h 596"/>
              <a:gd name="T50" fmla="*/ 484 w 553"/>
              <a:gd name="T51" fmla="*/ 242 h 596"/>
              <a:gd name="T52" fmla="*/ 503 w 553"/>
              <a:gd name="T53" fmla="*/ 242 h 596"/>
              <a:gd name="T54" fmla="*/ 503 w 553"/>
              <a:gd name="T55" fmla="*/ 197 h 596"/>
              <a:gd name="T56" fmla="*/ 392 w 553"/>
              <a:gd name="T57" fmla="*/ 197 h 596"/>
              <a:gd name="T58" fmla="*/ 392 w 553"/>
              <a:gd name="T59" fmla="*/ 242 h 596"/>
              <a:gd name="T60" fmla="*/ 416 w 553"/>
              <a:gd name="T61" fmla="*/ 242 h 596"/>
              <a:gd name="T62" fmla="*/ 416 w 553"/>
              <a:gd name="T63" fmla="*/ 473 h 596"/>
              <a:gd name="T64" fmla="*/ 392 w 553"/>
              <a:gd name="T65" fmla="*/ 473 h 596"/>
              <a:gd name="T66" fmla="*/ 392 w 553"/>
              <a:gd name="T67" fmla="*/ 506 h 596"/>
              <a:gd name="T68" fmla="*/ 335 w 553"/>
              <a:gd name="T69" fmla="*/ 506 h 596"/>
              <a:gd name="T70" fmla="*/ 335 w 553"/>
              <a:gd name="T71" fmla="*/ 343 h 596"/>
              <a:gd name="T72" fmla="*/ 288 w 553"/>
              <a:gd name="T73" fmla="*/ 343 h 596"/>
              <a:gd name="T74" fmla="*/ 288 w 553"/>
              <a:gd name="T75" fmla="*/ 506 h 596"/>
              <a:gd name="T76" fmla="*/ 271 w 553"/>
              <a:gd name="T77" fmla="*/ 506 h 596"/>
              <a:gd name="T78" fmla="*/ 271 w 553"/>
              <a:gd name="T79" fmla="*/ 343 h 596"/>
              <a:gd name="T80" fmla="*/ 224 w 553"/>
              <a:gd name="T81" fmla="*/ 343 h 596"/>
              <a:gd name="T82" fmla="*/ 224 w 553"/>
              <a:gd name="T83" fmla="*/ 506 h 596"/>
              <a:gd name="T84" fmla="*/ 167 w 553"/>
              <a:gd name="T85" fmla="*/ 506 h 596"/>
              <a:gd name="T86" fmla="*/ 167 w 553"/>
              <a:gd name="T87" fmla="*/ 473 h 596"/>
              <a:gd name="T88" fmla="*/ 146 w 553"/>
              <a:gd name="T89" fmla="*/ 473 h 596"/>
              <a:gd name="T90" fmla="*/ 146 w 553"/>
              <a:gd name="T91" fmla="*/ 473 h 596"/>
              <a:gd name="T92" fmla="*/ 274 w 553"/>
              <a:gd name="T93" fmla="*/ 0 h 596"/>
              <a:gd name="T94" fmla="*/ 439 w 553"/>
              <a:gd name="T95" fmla="*/ 90 h 596"/>
              <a:gd name="T96" fmla="*/ 543 w 553"/>
              <a:gd name="T97" fmla="*/ 147 h 596"/>
              <a:gd name="T98" fmla="*/ 543 w 553"/>
              <a:gd name="T99" fmla="*/ 180 h 596"/>
              <a:gd name="T100" fmla="*/ 274 w 553"/>
              <a:gd name="T101" fmla="*/ 180 h 596"/>
              <a:gd name="T102" fmla="*/ 4 w 553"/>
              <a:gd name="T103" fmla="*/ 180 h 596"/>
              <a:gd name="T104" fmla="*/ 4 w 553"/>
              <a:gd name="T105" fmla="*/ 147 h 596"/>
              <a:gd name="T106" fmla="*/ 111 w 553"/>
              <a:gd name="T107" fmla="*/ 90 h 596"/>
              <a:gd name="T108" fmla="*/ 274 w 553"/>
              <a:gd name="T109" fmla="*/ 0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53" h="596">
                <a:moveTo>
                  <a:pt x="146" y="473"/>
                </a:moveTo>
                <a:lnTo>
                  <a:pt x="146" y="242"/>
                </a:lnTo>
                <a:lnTo>
                  <a:pt x="167" y="242"/>
                </a:lnTo>
                <a:lnTo>
                  <a:pt x="167" y="197"/>
                </a:lnTo>
                <a:lnTo>
                  <a:pt x="54" y="197"/>
                </a:lnTo>
                <a:lnTo>
                  <a:pt x="54" y="242"/>
                </a:lnTo>
                <a:lnTo>
                  <a:pt x="78" y="242"/>
                </a:lnTo>
                <a:lnTo>
                  <a:pt x="78" y="473"/>
                </a:lnTo>
                <a:lnTo>
                  <a:pt x="54" y="473"/>
                </a:lnTo>
                <a:lnTo>
                  <a:pt x="54" y="506"/>
                </a:lnTo>
                <a:lnTo>
                  <a:pt x="33" y="506"/>
                </a:lnTo>
                <a:lnTo>
                  <a:pt x="33" y="537"/>
                </a:lnTo>
                <a:lnTo>
                  <a:pt x="14" y="537"/>
                </a:lnTo>
                <a:lnTo>
                  <a:pt x="14" y="565"/>
                </a:lnTo>
                <a:lnTo>
                  <a:pt x="0" y="565"/>
                </a:lnTo>
                <a:lnTo>
                  <a:pt x="0" y="596"/>
                </a:lnTo>
                <a:lnTo>
                  <a:pt x="553" y="596"/>
                </a:lnTo>
                <a:lnTo>
                  <a:pt x="553" y="565"/>
                </a:lnTo>
                <a:lnTo>
                  <a:pt x="539" y="565"/>
                </a:lnTo>
                <a:lnTo>
                  <a:pt x="539" y="537"/>
                </a:lnTo>
                <a:lnTo>
                  <a:pt x="520" y="537"/>
                </a:lnTo>
                <a:lnTo>
                  <a:pt x="520" y="506"/>
                </a:lnTo>
                <a:lnTo>
                  <a:pt x="503" y="506"/>
                </a:lnTo>
                <a:lnTo>
                  <a:pt x="503" y="473"/>
                </a:lnTo>
                <a:lnTo>
                  <a:pt x="484" y="473"/>
                </a:lnTo>
                <a:lnTo>
                  <a:pt x="484" y="242"/>
                </a:lnTo>
                <a:lnTo>
                  <a:pt x="503" y="242"/>
                </a:lnTo>
                <a:lnTo>
                  <a:pt x="503" y="197"/>
                </a:lnTo>
                <a:lnTo>
                  <a:pt x="392" y="197"/>
                </a:lnTo>
                <a:lnTo>
                  <a:pt x="392" y="242"/>
                </a:lnTo>
                <a:lnTo>
                  <a:pt x="416" y="242"/>
                </a:lnTo>
                <a:lnTo>
                  <a:pt x="416" y="473"/>
                </a:lnTo>
                <a:lnTo>
                  <a:pt x="392" y="473"/>
                </a:lnTo>
                <a:lnTo>
                  <a:pt x="392" y="506"/>
                </a:lnTo>
                <a:lnTo>
                  <a:pt x="335" y="506"/>
                </a:lnTo>
                <a:lnTo>
                  <a:pt x="335" y="343"/>
                </a:lnTo>
                <a:lnTo>
                  <a:pt x="288" y="343"/>
                </a:lnTo>
                <a:lnTo>
                  <a:pt x="288" y="506"/>
                </a:lnTo>
                <a:lnTo>
                  <a:pt x="271" y="506"/>
                </a:lnTo>
                <a:lnTo>
                  <a:pt x="271" y="343"/>
                </a:lnTo>
                <a:lnTo>
                  <a:pt x="224" y="343"/>
                </a:lnTo>
                <a:lnTo>
                  <a:pt x="224" y="506"/>
                </a:lnTo>
                <a:lnTo>
                  <a:pt x="167" y="506"/>
                </a:lnTo>
                <a:lnTo>
                  <a:pt x="167" y="473"/>
                </a:lnTo>
                <a:lnTo>
                  <a:pt x="146" y="473"/>
                </a:lnTo>
                <a:lnTo>
                  <a:pt x="146" y="473"/>
                </a:lnTo>
                <a:close/>
                <a:moveTo>
                  <a:pt x="274" y="0"/>
                </a:moveTo>
                <a:lnTo>
                  <a:pt x="439" y="90"/>
                </a:lnTo>
                <a:lnTo>
                  <a:pt x="543" y="147"/>
                </a:lnTo>
                <a:lnTo>
                  <a:pt x="543" y="180"/>
                </a:lnTo>
                <a:lnTo>
                  <a:pt x="274" y="180"/>
                </a:lnTo>
                <a:lnTo>
                  <a:pt x="4" y="180"/>
                </a:lnTo>
                <a:lnTo>
                  <a:pt x="4" y="147"/>
                </a:lnTo>
                <a:lnTo>
                  <a:pt x="111" y="90"/>
                </a:lnTo>
                <a:lnTo>
                  <a:pt x="274" y="0"/>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0" name="Freeform 190"/>
          <p:cNvSpPr>
            <a:spLocks noEditPoints="1"/>
          </p:cNvSpPr>
          <p:nvPr/>
        </p:nvSpPr>
        <p:spPr bwMode="auto">
          <a:xfrm>
            <a:off x="8339832" y="5513625"/>
            <a:ext cx="400637" cy="473871"/>
          </a:xfrm>
          <a:custGeom>
            <a:avLst/>
            <a:gdLst>
              <a:gd name="T0" fmla="*/ 62 w 157"/>
              <a:gd name="T1" fmla="*/ 29 h 186"/>
              <a:gd name="T2" fmla="*/ 72 w 157"/>
              <a:gd name="T3" fmla="*/ 10 h 186"/>
              <a:gd name="T4" fmla="*/ 72 w 157"/>
              <a:gd name="T5" fmla="*/ 10 h 186"/>
              <a:gd name="T6" fmla="*/ 96 w 157"/>
              <a:gd name="T7" fmla="*/ 0 h 186"/>
              <a:gd name="T8" fmla="*/ 120 w 157"/>
              <a:gd name="T9" fmla="*/ 10 h 186"/>
              <a:gd name="T10" fmla="*/ 120 w 157"/>
              <a:gd name="T11" fmla="*/ 10 h 186"/>
              <a:gd name="T12" fmla="*/ 130 w 157"/>
              <a:gd name="T13" fmla="*/ 34 h 186"/>
              <a:gd name="T14" fmla="*/ 124 w 157"/>
              <a:gd name="T15" fmla="*/ 54 h 186"/>
              <a:gd name="T16" fmla="*/ 124 w 157"/>
              <a:gd name="T17" fmla="*/ 59 h 186"/>
              <a:gd name="T18" fmla="*/ 157 w 157"/>
              <a:gd name="T19" fmla="*/ 59 h 186"/>
              <a:gd name="T20" fmla="*/ 157 w 157"/>
              <a:gd name="T21" fmla="*/ 90 h 186"/>
              <a:gd name="T22" fmla="*/ 124 w 157"/>
              <a:gd name="T23" fmla="*/ 90 h 186"/>
              <a:gd name="T24" fmla="*/ 124 w 157"/>
              <a:gd name="T25" fmla="*/ 96 h 186"/>
              <a:gd name="T26" fmla="*/ 129 w 157"/>
              <a:gd name="T27" fmla="*/ 121 h 186"/>
              <a:gd name="T28" fmla="*/ 110 w 157"/>
              <a:gd name="T29" fmla="*/ 167 h 186"/>
              <a:gd name="T30" fmla="*/ 64 w 157"/>
              <a:gd name="T31" fmla="*/ 186 h 186"/>
              <a:gd name="T32" fmla="*/ 19 w 157"/>
              <a:gd name="T33" fmla="*/ 167 h 186"/>
              <a:gd name="T34" fmla="*/ 0 w 157"/>
              <a:gd name="T35" fmla="*/ 121 h 186"/>
              <a:gd name="T36" fmla="*/ 19 w 157"/>
              <a:gd name="T37" fmla="*/ 75 h 186"/>
              <a:gd name="T38" fmla="*/ 31 w 157"/>
              <a:gd name="T39" fmla="*/ 65 h 186"/>
              <a:gd name="T40" fmla="*/ 62 w 157"/>
              <a:gd name="T41" fmla="*/ 29 h 186"/>
              <a:gd name="T42" fmla="*/ 32 w 157"/>
              <a:gd name="T43" fmla="*/ 119 h 186"/>
              <a:gd name="T44" fmla="*/ 80 w 157"/>
              <a:gd name="T45" fmla="*/ 90 h 186"/>
              <a:gd name="T46" fmla="*/ 32 w 157"/>
              <a:gd name="T47" fmla="*/ 119 h 186"/>
              <a:gd name="T48" fmla="*/ 94 w 157"/>
              <a:gd name="T49" fmla="*/ 91 h 186"/>
              <a:gd name="T50" fmla="*/ 64 w 157"/>
              <a:gd name="T51" fmla="*/ 79 h 186"/>
              <a:gd name="T52" fmla="*/ 35 w 157"/>
              <a:gd name="T53" fmla="*/ 91 h 186"/>
              <a:gd name="T54" fmla="*/ 22 w 157"/>
              <a:gd name="T55" fmla="*/ 121 h 186"/>
              <a:gd name="T56" fmla="*/ 35 w 157"/>
              <a:gd name="T57" fmla="*/ 151 h 186"/>
              <a:gd name="T58" fmla="*/ 64 w 157"/>
              <a:gd name="T59" fmla="*/ 163 h 186"/>
              <a:gd name="T60" fmla="*/ 94 w 157"/>
              <a:gd name="T61" fmla="*/ 151 h 186"/>
              <a:gd name="T62" fmla="*/ 106 w 157"/>
              <a:gd name="T63" fmla="*/ 121 h 186"/>
              <a:gd name="T64" fmla="*/ 94 w 157"/>
              <a:gd name="T65" fmla="*/ 9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7" h="186">
                <a:moveTo>
                  <a:pt x="62" y="29"/>
                </a:moveTo>
                <a:cubicBezTo>
                  <a:pt x="63" y="21"/>
                  <a:pt x="67" y="15"/>
                  <a:pt x="72" y="10"/>
                </a:cubicBezTo>
                <a:cubicBezTo>
                  <a:pt x="72" y="10"/>
                  <a:pt x="72" y="10"/>
                  <a:pt x="72" y="10"/>
                </a:cubicBezTo>
                <a:cubicBezTo>
                  <a:pt x="78" y="4"/>
                  <a:pt x="87" y="0"/>
                  <a:pt x="96" y="0"/>
                </a:cubicBezTo>
                <a:cubicBezTo>
                  <a:pt x="105" y="0"/>
                  <a:pt x="114" y="4"/>
                  <a:pt x="120" y="10"/>
                </a:cubicBezTo>
                <a:cubicBezTo>
                  <a:pt x="120" y="10"/>
                  <a:pt x="120" y="10"/>
                  <a:pt x="120" y="10"/>
                </a:cubicBezTo>
                <a:cubicBezTo>
                  <a:pt x="127" y="16"/>
                  <a:pt x="130" y="25"/>
                  <a:pt x="130" y="34"/>
                </a:cubicBezTo>
                <a:cubicBezTo>
                  <a:pt x="130" y="41"/>
                  <a:pt x="128" y="48"/>
                  <a:pt x="124" y="54"/>
                </a:cubicBezTo>
                <a:cubicBezTo>
                  <a:pt x="124" y="59"/>
                  <a:pt x="124" y="59"/>
                  <a:pt x="124" y="59"/>
                </a:cubicBezTo>
                <a:cubicBezTo>
                  <a:pt x="157" y="59"/>
                  <a:pt x="157" y="59"/>
                  <a:pt x="157" y="59"/>
                </a:cubicBezTo>
                <a:cubicBezTo>
                  <a:pt x="157" y="90"/>
                  <a:pt x="157" y="90"/>
                  <a:pt x="157" y="90"/>
                </a:cubicBezTo>
                <a:cubicBezTo>
                  <a:pt x="124" y="90"/>
                  <a:pt x="124" y="90"/>
                  <a:pt x="124" y="90"/>
                </a:cubicBezTo>
                <a:cubicBezTo>
                  <a:pt x="124" y="96"/>
                  <a:pt x="124" y="96"/>
                  <a:pt x="124" y="96"/>
                </a:cubicBezTo>
                <a:cubicBezTo>
                  <a:pt x="127" y="104"/>
                  <a:pt x="129" y="112"/>
                  <a:pt x="129" y="121"/>
                </a:cubicBezTo>
                <a:cubicBezTo>
                  <a:pt x="129" y="139"/>
                  <a:pt x="122" y="155"/>
                  <a:pt x="110" y="167"/>
                </a:cubicBezTo>
                <a:cubicBezTo>
                  <a:pt x="98" y="178"/>
                  <a:pt x="82" y="186"/>
                  <a:pt x="64" y="186"/>
                </a:cubicBezTo>
                <a:cubicBezTo>
                  <a:pt x="46" y="186"/>
                  <a:pt x="30" y="178"/>
                  <a:pt x="19" y="167"/>
                </a:cubicBezTo>
                <a:cubicBezTo>
                  <a:pt x="7" y="155"/>
                  <a:pt x="0" y="139"/>
                  <a:pt x="0" y="121"/>
                </a:cubicBezTo>
                <a:cubicBezTo>
                  <a:pt x="0" y="103"/>
                  <a:pt x="7" y="87"/>
                  <a:pt x="19" y="75"/>
                </a:cubicBezTo>
                <a:cubicBezTo>
                  <a:pt x="22" y="72"/>
                  <a:pt x="27" y="68"/>
                  <a:pt x="31" y="65"/>
                </a:cubicBezTo>
                <a:cubicBezTo>
                  <a:pt x="62" y="29"/>
                  <a:pt x="62" y="29"/>
                  <a:pt x="62" y="29"/>
                </a:cubicBezTo>
                <a:close/>
                <a:moveTo>
                  <a:pt x="32" y="119"/>
                </a:moveTo>
                <a:cubicBezTo>
                  <a:pt x="43" y="107"/>
                  <a:pt x="58" y="97"/>
                  <a:pt x="80" y="90"/>
                </a:cubicBezTo>
                <a:cubicBezTo>
                  <a:pt x="59" y="87"/>
                  <a:pt x="34" y="93"/>
                  <a:pt x="32" y="119"/>
                </a:cubicBezTo>
                <a:close/>
                <a:moveTo>
                  <a:pt x="94" y="91"/>
                </a:moveTo>
                <a:cubicBezTo>
                  <a:pt x="86" y="84"/>
                  <a:pt x="76" y="79"/>
                  <a:pt x="64" y="79"/>
                </a:cubicBezTo>
                <a:cubicBezTo>
                  <a:pt x="53" y="79"/>
                  <a:pt x="42" y="84"/>
                  <a:pt x="35" y="91"/>
                </a:cubicBezTo>
                <a:cubicBezTo>
                  <a:pt x="27" y="99"/>
                  <a:pt x="22" y="109"/>
                  <a:pt x="22" y="121"/>
                </a:cubicBezTo>
                <a:cubicBezTo>
                  <a:pt x="22" y="133"/>
                  <a:pt x="27" y="143"/>
                  <a:pt x="35" y="151"/>
                </a:cubicBezTo>
                <a:cubicBezTo>
                  <a:pt x="42" y="158"/>
                  <a:pt x="53" y="163"/>
                  <a:pt x="64" y="163"/>
                </a:cubicBezTo>
                <a:cubicBezTo>
                  <a:pt x="76" y="163"/>
                  <a:pt x="86" y="158"/>
                  <a:pt x="94" y="151"/>
                </a:cubicBezTo>
                <a:cubicBezTo>
                  <a:pt x="101" y="143"/>
                  <a:pt x="106" y="133"/>
                  <a:pt x="106" y="121"/>
                </a:cubicBezTo>
                <a:cubicBezTo>
                  <a:pt x="106" y="109"/>
                  <a:pt x="101" y="99"/>
                  <a:pt x="94" y="91"/>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1" name="Freeform 191"/>
          <p:cNvSpPr>
            <a:spLocks noEditPoints="1"/>
          </p:cNvSpPr>
          <p:nvPr/>
        </p:nvSpPr>
        <p:spPr bwMode="auto">
          <a:xfrm>
            <a:off x="8699544" y="5513625"/>
            <a:ext cx="338172" cy="473871"/>
          </a:xfrm>
          <a:custGeom>
            <a:avLst/>
            <a:gdLst>
              <a:gd name="T0" fmla="*/ 70 w 133"/>
              <a:gd name="T1" fmla="*/ 29 h 186"/>
              <a:gd name="T2" fmla="*/ 61 w 133"/>
              <a:gd name="T3" fmla="*/ 10 h 186"/>
              <a:gd name="T4" fmla="*/ 61 w 133"/>
              <a:gd name="T5" fmla="*/ 10 h 186"/>
              <a:gd name="T6" fmla="*/ 36 w 133"/>
              <a:gd name="T7" fmla="*/ 0 h 186"/>
              <a:gd name="T8" fmla="*/ 12 w 133"/>
              <a:gd name="T9" fmla="*/ 10 h 186"/>
              <a:gd name="T10" fmla="*/ 12 w 133"/>
              <a:gd name="T11" fmla="*/ 10 h 186"/>
              <a:gd name="T12" fmla="*/ 2 w 133"/>
              <a:gd name="T13" fmla="*/ 34 h 186"/>
              <a:gd name="T14" fmla="*/ 8 w 133"/>
              <a:gd name="T15" fmla="*/ 54 h 186"/>
              <a:gd name="T16" fmla="*/ 8 w 133"/>
              <a:gd name="T17" fmla="*/ 59 h 186"/>
              <a:gd name="T18" fmla="*/ 0 w 133"/>
              <a:gd name="T19" fmla="*/ 59 h 186"/>
              <a:gd name="T20" fmla="*/ 0 w 133"/>
              <a:gd name="T21" fmla="*/ 88 h 186"/>
              <a:gd name="T22" fmla="*/ 8 w 133"/>
              <a:gd name="T23" fmla="*/ 88 h 186"/>
              <a:gd name="T24" fmla="*/ 8 w 133"/>
              <a:gd name="T25" fmla="*/ 96 h 186"/>
              <a:gd name="T26" fmla="*/ 3 w 133"/>
              <a:gd name="T27" fmla="*/ 121 h 186"/>
              <a:gd name="T28" fmla="*/ 22 w 133"/>
              <a:gd name="T29" fmla="*/ 167 h 186"/>
              <a:gd name="T30" fmla="*/ 68 w 133"/>
              <a:gd name="T31" fmla="*/ 186 h 186"/>
              <a:gd name="T32" fmla="*/ 114 w 133"/>
              <a:gd name="T33" fmla="*/ 167 h 186"/>
              <a:gd name="T34" fmla="*/ 133 w 133"/>
              <a:gd name="T35" fmla="*/ 121 h 186"/>
              <a:gd name="T36" fmla="*/ 114 w 133"/>
              <a:gd name="T37" fmla="*/ 75 h 186"/>
              <a:gd name="T38" fmla="*/ 101 w 133"/>
              <a:gd name="T39" fmla="*/ 65 h 186"/>
              <a:gd name="T40" fmla="*/ 70 w 133"/>
              <a:gd name="T41" fmla="*/ 29 h 186"/>
              <a:gd name="T42" fmla="*/ 35 w 133"/>
              <a:gd name="T43" fmla="*/ 119 h 186"/>
              <a:gd name="T44" fmla="*/ 83 w 133"/>
              <a:gd name="T45" fmla="*/ 90 h 186"/>
              <a:gd name="T46" fmla="*/ 35 w 133"/>
              <a:gd name="T47" fmla="*/ 119 h 186"/>
              <a:gd name="T48" fmla="*/ 38 w 133"/>
              <a:gd name="T49" fmla="*/ 91 h 186"/>
              <a:gd name="T50" fmla="*/ 68 w 133"/>
              <a:gd name="T51" fmla="*/ 79 h 186"/>
              <a:gd name="T52" fmla="*/ 98 w 133"/>
              <a:gd name="T53" fmla="*/ 91 h 186"/>
              <a:gd name="T54" fmla="*/ 110 w 133"/>
              <a:gd name="T55" fmla="*/ 121 h 186"/>
              <a:gd name="T56" fmla="*/ 98 w 133"/>
              <a:gd name="T57" fmla="*/ 151 h 186"/>
              <a:gd name="T58" fmla="*/ 68 w 133"/>
              <a:gd name="T59" fmla="*/ 163 h 186"/>
              <a:gd name="T60" fmla="*/ 38 w 133"/>
              <a:gd name="T61" fmla="*/ 151 h 186"/>
              <a:gd name="T62" fmla="*/ 26 w 133"/>
              <a:gd name="T63" fmla="*/ 121 h 186"/>
              <a:gd name="T64" fmla="*/ 38 w 133"/>
              <a:gd name="T65" fmla="*/ 9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86">
                <a:moveTo>
                  <a:pt x="70" y="29"/>
                </a:moveTo>
                <a:cubicBezTo>
                  <a:pt x="69" y="21"/>
                  <a:pt x="66" y="15"/>
                  <a:pt x="61" y="10"/>
                </a:cubicBezTo>
                <a:cubicBezTo>
                  <a:pt x="61" y="10"/>
                  <a:pt x="61" y="10"/>
                  <a:pt x="61" y="10"/>
                </a:cubicBezTo>
                <a:cubicBezTo>
                  <a:pt x="54" y="4"/>
                  <a:pt x="46" y="0"/>
                  <a:pt x="36" y="0"/>
                </a:cubicBezTo>
                <a:cubicBezTo>
                  <a:pt x="27" y="0"/>
                  <a:pt x="18" y="4"/>
                  <a:pt x="12" y="10"/>
                </a:cubicBezTo>
                <a:cubicBezTo>
                  <a:pt x="12" y="10"/>
                  <a:pt x="12" y="10"/>
                  <a:pt x="12" y="10"/>
                </a:cubicBezTo>
                <a:cubicBezTo>
                  <a:pt x="6" y="16"/>
                  <a:pt x="2" y="25"/>
                  <a:pt x="2" y="34"/>
                </a:cubicBezTo>
                <a:cubicBezTo>
                  <a:pt x="2" y="41"/>
                  <a:pt x="4" y="48"/>
                  <a:pt x="8" y="54"/>
                </a:cubicBezTo>
                <a:cubicBezTo>
                  <a:pt x="8" y="59"/>
                  <a:pt x="8" y="59"/>
                  <a:pt x="8" y="59"/>
                </a:cubicBezTo>
                <a:cubicBezTo>
                  <a:pt x="0" y="59"/>
                  <a:pt x="0" y="59"/>
                  <a:pt x="0" y="59"/>
                </a:cubicBezTo>
                <a:cubicBezTo>
                  <a:pt x="0" y="88"/>
                  <a:pt x="0" y="88"/>
                  <a:pt x="0" y="88"/>
                </a:cubicBezTo>
                <a:cubicBezTo>
                  <a:pt x="8" y="88"/>
                  <a:pt x="8" y="88"/>
                  <a:pt x="8" y="88"/>
                </a:cubicBezTo>
                <a:cubicBezTo>
                  <a:pt x="8" y="96"/>
                  <a:pt x="8" y="96"/>
                  <a:pt x="8" y="96"/>
                </a:cubicBezTo>
                <a:cubicBezTo>
                  <a:pt x="5" y="104"/>
                  <a:pt x="3" y="112"/>
                  <a:pt x="3" y="121"/>
                </a:cubicBezTo>
                <a:cubicBezTo>
                  <a:pt x="3" y="139"/>
                  <a:pt x="11" y="155"/>
                  <a:pt x="22" y="167"/>
                </a:cubicBezTo>
                <a:cubicBezTo>
                  <a:pt x="34" y="178"/>
                  <a:pt x="50" y="186"/>
                  <a:pt x="68" y="186"/>
                </a:cubicBezTo>
                <a:cubicBezTo>
                  <a:pt x="86" y="186"/>
                  <a:pt x="102" y="178"/>
                  <a:pt x="114" y="167"/>
                </a:cubicBezTo>
                <a:cubicBezTo>
                  <a:pt x="125" y="155"/>
                  <a:pt x="133" y="139"/>
                  <a:pt x="133" y="121"/>
                </a:cubicBezTo>
                <a:cubicBezTo>
                  <a:pt x="133" y="103"/>
                  <a:pt x="125" y="87"/>
                  <a:pt x="114" y="75"/>
                </a:cubicBezTo>
                <a:cubicBezTo>
                  <a:pt x="110" y="72"/>
                  <a:pt x="106" y="68"/>
                  <a:pt x="101" y="65"/>
                </a:cubicBezTo>
                <a:cubicBezTo>
                  <a:pt x="70" y="29"/>
                  <a:pt x="70" y="29"/>
                  <a:pt x="70" y="29"/>
                </a:cubicBezTo>
                <a:close/>
                <a:moveTo>
                  <a:pt x="35" y="119"/>
                </a:moveTo>
                <a:cubicBezTo>
                  <a:pt x="37" y="93"/>
                  <a:pt x="62" y="87"/>
                  <a:pt x="83" y="90"/>
                </a:cubicBezTo>
                <a:cubicBezTo>
                  <a:pt x="62" y="97"/>
                  <a:pt x="47" y="107"/>
                  <a:pt x="35" y="119"/>
                </a:cubicBezTo>
                <a:close/>
                <a:moveTo>
                  <a:pt x="38" y="91"/>
                </a:moveTo>
                <a:cubicBezTo>
                  <a:pt x="46" y="84"/>
                  <a:pt x="56" y="79"/>
                  <a:pt x="68" y="79"/>
                </a:cubicBezTo>
                <a:cubicBezTo>
                  <a:pt x="80" y="79"/>
                  <a:pt x="90" y="84"/>
                  <a:pt x="98" y="91"/>
                </a:cubicBezTo>
                <a:cubicBezTo>
                  <a:pt x="105" y="99"/>
                  <a:pt x="110" y="109"/>
                  <a:pt x="110" y="121"/>
                </a:cubicBezTo>
                <a:cubicBezTo>
                  <a:pt x="110" y="133"/>
                  <a:pt x="105" y="143"/>
                  <a:pt x="98" y="151"/>
                </a:cubicBezTo>
                <a:cubicBezTo>
                  <a:pt x="90" y="158"/>
                  <a:pt x="80" y="163"/>
                  <a:pt x="68" y="163"/>
                </a:cubicBezTo>
                <a:cubicBezTo>
                  <a:pt x="56" y="163"/>
                  <a:pt x="46" y="158"/>
                  <a:pt x="38" y="151"/>
                </a:cubicBezTo>
                <a:cubicBezTo>
                  <a:pt x="31" y="143"/>
                  <a:pt x="26" y="133"/>
                  <a:pt x="26" y="121"/>
                </a:cubicBezTo>
                <a:cubicBezTo>
                  <a:pt x="26" y="109"/>
                  <a:pt x="31" y="99"/>
                  <a:pt x="38" y="91"/>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2" name="Freeform 192"/>
          <p:cNvSpPr>
            <a:spLocks noEditPoints="1"/>
          </p:cNvSpPr>
          <p:nvPr/>
        </p:nvSpPr>
        <p:spPr bwMode="auto">
          <a:xfrm>
            <a:off x="10397942" y="4365564"/>
            <a:ext cx="694653" cy="534182"/>
          </a:xfrm>
          <a:custGeom>
            <a:avLst/>
            <a:gdLst>
              <a:gd name="T0" fmla="*/ 60 w 273"/>
              <a:gd name="T1" fmla="*/ 149 h 210"/>
              <a:gd name="T2" fmla="*/ 97 w 273"/>
              <a:gd name="T3" fmla="*/ 151 h 210"/>
              <a:gd name="T4" fmla="*/ 108 w 273"/>
              <a:gd name="T5" fmla="*/ 193 h 210"/>
              <a:gd name="T6" fmla="*/ 108 w 273"/>
              <a:gd name="T7" fmla="*/ 193 h 210"/>
              <a:gd name="T8" fmla="*/ 119 w 273"/>
              <a:gd name="T9" fmla="*/ 207 h 210"/>
              <a:gd name="T10" fmla="*/ 135 w 273"/>
              <a:gd name="T11" fmla="*/ 209 h 210"/>
              <a:gd name="T12" fmla="*/ 136 w 273"/>
              <a:gd name="T13" fmla="*/ 208 h 210"/>
              <a:gd name="T14" fmla="*/ 188 w 273"/>
              <a:gd name="T15" fmla="*/ 194 h 210"/>
              <a:gd name="T16" fmla="*/ 188 w 273"/>
              <a:gd name="T17" fmla="*/ 194 h 210"/>
              <a:gd name="T18" fmla="*/ 201 w 273"/>
              <a:gd name="T19" fmla="*/ 185 h 210"/>
              <a:gd name="T20" fmla="*/ 203 w 273"/>
              <a:gd name="T21" fmla="*/ 169 h 210"/>
              <a:gd name="T22" fmla="*/ 203 w 273"/>
              <a:gd name="T23" fmla="*/ 168 h 210"/>
              <a:gd name="T24" fmla="*/ 200 w 273"/>
              <a:gd name="T25" fmla="*/ 157 h 210"/>
              <a:gd name="T26" fmla="*/ 240 w 273"/>
              <a:gd name="T27" fmla="*/ 159 h 210"/>
              <a:gd name="T28" fmla="*/ 244 w 273"/>
              <a:gd name="T29" fmla="*/ 174 h 210"/>
              <a:gd name="T30" fmla="*/ 273 w 273"/>
              <a:gd name="T31" fmla="*/ 166 h 210"/>
              <a:gd name="T32" fmla="*/ 229 w 273"/>
              <a:gd name="T33" fmla="*/ 0 h 210"/>
              <a:gd name="T34" fmla="*/ 200 w 273"/>
              <a:gd name="T35" fmla="*/ 8 h 210"/>
              <a:gd name="T36" fmla="*/ 204 w 273"/>
              <a:gd name="T37" fmla="*/ 24 h 210"/>
              <a:gd name="T38" fmla="*/ 111 w 273"/>
              <a:gd name="T39" fmla="*/ 85 h 210"/>
              <a:gd name="T40" fmla="*/ 53 w 273"/>
              <a:gd name="T41" fmla="*/ 123 h 210"/>
              <a:gd name="T42" fmla="*/ 51 w 273"/>
              <a:gd name="T43" fmla="*/ 117 h 210"/>
              <a:gd name="T44" fmla="*/ 0 w 273"/>
              <a:gd name="T45" fmla="*/ 121 h 210"/>
              <a:gd name="T46" fmla="*/ 16 w 273"/>
              <a:gd name="T47" fmla="*/ 177 h 210"/>
              <a:gd name="T48" fmla="*/ 61 w 273"/>
              <a:gd name="T49" fmla="*/ 154 h 210"/>
              <a:gd name="T50" fmla="*/ 60 w 273"/>
              <a:gd name="T51" fmla="*/ 149 h 210"/>
              <a:gd name="T52" fmla="*/ 206 w 273"/>
              <a:gd name="T53" fmla="*/ 63 h 210"/>
              <a:gd name="T54" fmla="*/ 123 w 273"/>
              <a:gd name="T55" fmla="*/ 113 h 210"/>
              <a:gd name="T56" fmla="*/ 115 w 273"/>
              <a:gd name="T57" fmla="*/ 100 h 210"/>
              <a:gd name="T58" fmla="*/ 198 w 273"/>
              <a:gd name="T59" fmla="*/ 50 h 210"/>
              <a:gd name="T60" fmla="*/ 206 w 273"/>
              <a:gd name="T61" fmla="*/ 63 h 210"/>
              <a:gd name="T62" fmla="*/ 119 w 273"/>
              <a:gd name="T63" fmla="*/ 152 h 210"/>
              <a:gd name="T64" fmla="*/ 129 w 273"/>
              <a:gd name="T65" fmla="*/ 153 h 210"/>
              <a:gd name="T66" fmla="*/ 178 w 273"/>
              <a:gd name="T67" fmla="*/ 156 h 210"/>
              <a:gd name="T68" fmla="*/ 183 w 273"/>
              <a:gd name="T69" fmla="*/ 174 h 210"/>
              <a:gd name="T70" fmla="*/ 183 w 273"/>
              <a:gd name="T71" fmla="*/ 174 h 210"/>
              <a:gd name="T72" fmla="*/ 183 w 273"/>
              <a:gd name="T73" fmla="*/ 174 h 210"/>
              <a:gd name="T74" fmla="*/ 183 w 273"/>
              <a:gd name="T75" fmla="*/ 174 h 210"/>
              <a:gd name="T76" fmla="*/ 183 w 273"/>
              <a:gd name="T77" fmla="*/ 174 h 210"/>
              <a:gd name="T78" fmla="*/ 130 w 273"/>
              <a:gd name="T79" fmla="*/ 188 h 210"/>
              <a:gd name="T80" fmla="*/ 128 w 273"/>
              <a:gd name="T81" fmla="*/ 188 h 210"/>
              <a:gd name="T82" fmla="*/ 128 w 273"/>
              <a:gd name="T83" fmla="*/ 188 h 210"/>
              <a:gd name="T84" fmla="*/ 128 w 273"/>
              <a:gd name="T85" fmla="*/ 188 h 210"/>
              <a:gd name="T86" fmla="*/ 119 w 273"/>
              <a:gd name="T87" fmla="*/ 152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3" h="210">
                <a:moveTo>
                  <a:pt x="60" y="149"/>
                </a:moveTo>
                <a:cubicBezTo>
                  <a:pt x="97" y="151"/>
                  <a:pt x="97" y="151"/>
                  <a:pt x="97" y="151"/>
                </a:cubicBezTo>
                <a:cubicBezTo>
                  <a:pt x="108" y="193"/>
                  <a:pt x="108" y="193"/>
                  <a:pt x="108" y="193"/>
                </a:cubicBezTo>
                <a:cubicBezTo>
                  <a:pt x="108" y="193"/>
                  <a:pt x="108" y="193"/>
                  <a:pt x="108" y="193"/>
                </a:cubicBezTo>
                <a:cubicBezTo>
                  <a:pt x="110" y="200"/>
                  <a:pt x="113" y="204"/>
                  <a:pt x="119" y="207"/>
                </a:cubicBezTo>
                <a:cubicBezTo>
                  <a:pt x="123" y="209"/>
                  <a:pt x="129" y="210"/>
                  <a:pt x="135" y="209"/>
                </a:cubicBezTo>
                <a:cubicBezTo>
                  <a:pt x="136" y="208"/>
                  <a:pt x="136" y="208"/>
                  <a:pt x="136" y="208"/>
                </a:cubicBezTo>
                <a:cubicBezTo>
                  <a:pt x="188" y="194"/>
                  <a:pt x="188" y="194"/>
                  <a:pt x="188" y="194"/>
                </a:cubicBezTo>
                <a:cubicBezTo>
                  <a:pt x="188" y="194"/>
                  <a:pt x="188" y="194"/>
                  <a:pt x="188" y="194"/>
                </a:cubicBezTo>
                <a:cubicBezTo>
                  <a:pt x="194" y="193"/>
                  <a:pt x="198" y="189"/>
                  <a:pt x="201" y="185"/>
                </a:cubicBezTo>
                <a:cubicBezTo>
                  <a:pt x="204" y="180"/>
                  <a:pt x="204" y="174"/>
                  <a:pt x="203" y="169"/>
                </a:cubicBezTo>
                <a:cubicBezTo>
                  <a:pt x="203" y="168"/>
                  <a:pt x="203" y="168"/>
                  <a:pt x="203" y="168"/>
                </a:cubicBezTo>
                <a:cubicBezTo>
                  <a:pt x="200" y="157"/>
                  <a:pt x="200" y="157"/>
                  <a:pt x="200" y="157"/>
                </a:cubicBezTo>
                <a:cubicBezTo>
                  <a:pt x="240" y="159"/>
                  <a:pt x="240" y="159"/>
                  <a:pt x="240" y="159"/>
                </a:cubicBezTo>
                <a:cubicBezTo>
                  <a:pt x="244" y="174"/>
                  <a:pt x="244" y="174"/>
                  <a:pt x="244" y="174"/>
                </a:cubicBezTo>
                <a:cubicBezTo>
                  <a:pt x="273" y="166"/>
                  <a:pt x="273" y="166"/>
                  <a:pt x="273" y="166"/>
                </a:cubicBezTo>
                <a:cubicBezTo>
                  <a:pt x="229" y="0"/>
                  <a:pt x="229" y="0"/>
                  <a:pt x="229" y="0"/>
                </a:cubicBezTo>
                <a:cubicBezTo>
                  <a:pt x="200" y="8"/>
                  <a:pt x="200" y="8"/>
                  <a:pt x="200" y="8"/>
                </a:cubicBezTo>
                <a:cubicBezTo>
                  <a:pt x="204" y="24"/>
                  <a:pt x="204" y="24"/>
                  <a:pt x="204" y="24"/>
                </a:cubicBezTo>
                <a:cubicBezTo>
                  <a:pt x="111" y="85"/>
                  <a:pt x="111" y="85"/>
                  <a:pt x="111" y="85"/>
                </a:cubicBezTo>
                <a:cubicBezTo>
                  <a:pt x="53" y="123"/>
                  <a:pt x="53" y="123"/>
                  <a:pt x="53" y="123"/>
                </a:cubicBezTo>
                <a:cubicBezTo>
                  <a:pt x="51" y="117"/>
                  <a:pt x="51" y="117"/>
                  <a:pt x="51" y="117"/>
                </a:cubicBezTo>
                <a:cubicBezTo>
                  <a:pt x="0" y="121"/>
                  <a:pt x="0" y="121"/>
                  <a:pt x="0" y="121"/>
                </a:cubicBezTo>
                <a:cubicBezTo>
                  <a:pt x="16" y="177"/>
                  <a:pt x="16" y="177"/>
                  <a:pt x="16" y="177"/>
                </a:cubicBezTo>
                <a:cubicBezTo>
                  <a:pt x="61" y="154"/>
                  <a:pt x="61" y="154"/>
                  <a:pt x="61" y="154"/>
                </a:cubicBezTo>
                <a:cubicBezTo>
                  <a:pt x="60" y="149"/>
                  <a:pt x="60" y="149"/>
                  <a:pt x="60" y="149"/>
                </a:cubicBezTo>
                <a:close/>
                <a:moveTo>
                  <a:pt x="206" y="63"/>
                </a:moveTo>
                <a:cubicBezTo>
                  <a:pt x="123" y="113"/>
                  <a:pt x="123" y="113"/>
                  <a:pt x="123" y="113"/>
                </a:cubicBezTo>
                <a:cubicBezTo>
                  <a:pt x="115" y="100"/>
                  <a:pt x="115" y="100"/>
                  <a:pt x="115" y="100"/>
                </a:cubicBezTo>
                <a:cubicBezTo>
                  <a:pt x="198" y="50"/>
                  <a:pt x="198" y="50"/>
                  <a:pt x="198" y="50"/>
                </a:cubicBezTo>
                <a:cubicBezTo>
                  <a:pt x="206" y="63"/>
                  <a:pt x="206" y="63"/>
                  <a:pt x="206" y="63"/>
                </a:cubicBezTo>
                <a:close/>
                <a:moveTo>
                  <a:pt x="119" y="152"/>
                </a:moveTo>
                <a:cubicBezTo>
                  <a:pt x="129" y="153"/>
                  <a:pt x="129" y="153"/>
                  <a:pt x="129" y="153"/>
                </a:cubicBezTo>
                <a:cubicBezTo>
                  <a:pt x="178" y="156"/>
                  <a:pt x="178" y="156"/>
                  <a:pt x="178" y="156"/>
                </a:cubicBezTo>
                <a:cubicBezTo>
                  <a:pt x="183" y="174"/>
                  <a:pt x="183" y="174"/>
                  <a:pt x="183" y="174"/>
                </a:cubicBezTo>
                <a:cubicBezTo>
                  <a:pt x="183" y="174"/>
                  <a:pt x="183" y="174"/>
                  <a:pt x="183" y="174"/>
                </a:cubicBezTo>
                <a:cubicBezTo>
                  <a:pt x="183" y="174"/>
                  <a:pt x="183" y="174"/>
                  <a:pt x="183" y="174"/>
                </a:cubicBezTo>
                <a:cubicBezTo>
                  <a:pt x="183" y="174"/>
                  <a:pt x="183" y="174"/>
                  <a:pt x="183" y="174"/>
                </a:cubicBezTo>
                <a:cubicBezTo>
                  <a:pt x="183" y="174"/>
                  <a:pt x="183" y="174"/>
                  <a:pt x="183" y="174"/>
                </a:cubicBezTo>
                <a:cubicBezTo>
                  <a:pt x="130" y="188"/>
                  <a:pt x="130" y="188"/>
                  <a:pt x="130" y="188"/>
                </a:cubicBezTo>
                <a:cubicBezTo>
                  <a:pt x="129" y="188"/>
                  <a:pt x="128" y="188"/>
                  <a:pt x="128" y="188"/>
                </a:cubicBezTo>
                <a:cubicBezTo>
                  <a:pt x="128" y="188"/>
                  <a:pt x="129" y="188"/>
                  <a:pt x="128" y="188"/>
                </a:cubicBezTo>
                <a:cubicBezTo>
                  <a:pt x="128" y="188"/>
                  <a:pt x="128" y="188"/>
                  <a:pt x="128" y="188"/>
                </a:cubicBezTo>
                <a:lnTo>
                  <a:pt x="119" y="152"/>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3" name="Freeform 193"/>
          <p:cNvSpPr>
            <a:spLocks noEditPoints="1"/>
          </p:cNvSpPr>
          <p:nvPr/>
        </p:nvSpPr>
        <p:spPr bwMode="auto">
          <a:xfrm>
            <a:off x="9532049" y="4322485"/>
            <a:ext cx="373713" cy="666651"/>
          </a:xfrm>
          <a:custGeom>
            <a:avLst/>
            <a:gdLst>
              <a:gd name="T0" fmla="*/ 347 w 347"/>
              <a:gd name="T1" fmla="*/ 229 h 619"/>
              <a:gd name="T2" fmla="*/ 321 w 347"/>
              <a:gd name="T3" fmla="*/ 229 h 619"/>
              <a:gd name="T4" fmla="*/ 343 w 347"/>
              <a:gd name="T5" fmla="*/ 132 h 619"/>
              <a:gd name="T6" fmla="*/ 347 w 347"/>
              <a:gd name="T7" fmla="*/ 113 h 619"/>
              <a:gd name="T8" fmla="*/ 326 w 347"/>
              <a:gd name="T9" fmla="*/ 109 h 619"/>
              <a:gd name="T10" fmla="*/ 321 w 347"/>
              <a:gd name="T11" fmla="*/ 106 h 619"/>
              <a:gd name="T12" fmla="*/ 328 w 347"/>
              <a:gd name="T13" fmla="*/ 78 h 619"/>
              <a:gd name="T14" fmla="*/ 307 w 347"/>
              <a:gd name="T15" fmla="*/ 73 h 619"/>
              <a:gd name="T16" fmla="*/ 317 w 347"/>
              <a:gd name="T17" fmla="*/ 26 h 619"/>
              <a:gd name="T18" fmla="*/ 248 w 347"/>
              <a:gd name="T19" fmla="*/ 35 h 619"/>
              <a:gd name="T20" fmla="*/ 243 w 347"/>
              <a:gd name="T21" fmla="*/ 59 h 619"/>
              <a:gd name="T22" fmla="*/ 224 w 347"/>
              <a:gd name="T23" fmla="*/ 54 h 619"/>
              <a:gd name="T24" fmla="*/ 217 w 347"/>
              <a:gd name="T25" fmla="*/ 85 h 619"/>
              <a:gd name="T26" fmla="*/ 210 w 347"/>
              <a:gd name="T27" fmla="*/ 83 h 619"/>
              <a:gd name="T28" fmla="*/ 191 w 347"/>
              <a:gd name="T29" fmla="*/ 78 h 619"/>
              <a:gd name="T30" fmla="*/ 187 w 347"/>
              <a:gd name="T31" fmla="*/ 97 h 619"/>
              <a:gd name="T32" fmla="*/ 170 w 347"/>
              <a:gd name="T33" fmla="*/ 172 h 619"/>
              <a:gd name="T34" fmla="*/ 137 w 347"/>
              <a:gd name="T35" fmla="*/ 78 h 619"/>
              <a:gd name="T36" fmla="*/ 137 w 347"/>
              <a:gd name="T37" fmla="*/ 73 h 619"/>
              <a:gd name="T38" fmla="*/ 130 w 347"/>
              <a:gd name="T39" fmla="*/ 68 h 619"/>
              <a:gd name="T40" fmla="*/ 57 w 347"/>
              <a:gd name="T41" fmla="*/ 16 h 619"/>
              <a:gd name="T42" fmla="*/ 35 w 347"/>
              <a:gd name="T43" fmla="*/ 0 h 619"/>
              <a:gd name="T44" fmla="*/ 28 w 347"/>
              <a:gd name="T45" fmla="*/ 26 h 619"/>
              <a:gd name="T46" fmla="*/ 2 w 347"/>
              <a:gd name="T47" fmla="*/ 113 h 619"/>
              <a:gd name="T48" fmla="*/ 0 w 347"/>
              <a:gd name="T49" fmla="*/ 118 h 619"/>
              <a:gd name="T50" fmla="*/ 2 w 347"/>
              <a:gd name="T51" fmla="*/ 125 h 619"/>
              <a:gd name="T52" fmla="*/ 38 w 347"/>
              <a:gd name="T53" fmla="*/ 229 h 619"/>
              <a:gd name="T54" fmla="*/ 5 w 347"/>
              <a:gd name="T55" fmla="*/ 229 h 619"/>
              <a:gd name="T56" fmla="*/ 57 w 347"/>
              <a:gd name="T57" fmla="*/ 619 h 619"/>
              <a:gd name="T58" fmla="*/ 281 w 347"/>
              <a:gd name="T59" fmla="*/ 619 h 619"/>
              <a:gd name="T60" fmla="*/ 347 w 347"/>
              <a:gd name="T61" fmla="*/ 229 h 619"/>
              <a:gd name="T62" fmla="*/ 347 w 347"/>
              <a:gd name="T63" fmla="*/ 229 h 619"/>
              <a:gd name="T64" fmla="*/ 281 w 347"/>
              <a:gd name="T65" fmla="*/ 229 h 619"/>
              <a:gd name="T66" fmla="*/ 196 w 347"/>
              <a:gd name="T67" fmla="*/ 229 h 619"/>
              <a:gd name="T68" fmla="*/ 220 w 347"/>
              <a:gd name="T69" fmla="*/ 125 h 619"/>
              <a:gd name="T70" fmla="*/ 300 w 347"/>
              <a:gd name="T71" fmla="*/ 142 h 619"/>
              <a:gd name="T72" fmla="*/ 281 w 347"/>
              <a:gd name="T73" fmla="*/ 229 h 619"/>
              <a:gd name="T74" fmla="*/ 281 w 347"/>
              <a:gd name="T75" fmla="*/ 229 h 619"/>
              <a:gd name="T76" fmla="*/ 149 w 347"/>
              <a:gd name="T77" fmla="*/ 229 h 619"/>
              <a:gd name="T78" fmla="*/ 80 w 347"/>
              <a:gd name="T79" fmla="*/ 229 h 619"/>
              <a:gd name="T80" fmla="*/ 42 w 347"/>
              <a:gd name="T81" fmla="*/ 118 h 619"/>
              <a:gd name="T82" fmla="*/ 104 w 347"/>
              <a:gd name="T83" fmla="*/ 97 h 619"/>
              <a:gd name="T84" fmla="*/ 149 w 347"/>
              <a:gd name="T85" fmla="*/ 229 h 619"/>
              <a:gd name="T86" fmla="*/ 149 w 347"/>
              <a:gd name="T87" fmla="*/ 229 h 619"/>
              <a:gd name="T88" fmla="*/ 283 w 347"/>
              <a:gd name="T89" fmla="*/ 274 h 619"/>
              <a:gd name="T90" fmla="*/ 241 w 347"/>
              <a:gd name="T91" fmla="*/ 562 h 619"/>
              <a:gd name="T92" fmla="*/ 168 w 347"/>
              <a:gd name="T93" fmla="*/ 562 h 619"/>
              <a:gd name="T94" fmla="*/ 210 w 347"/>
              <a:gd name="T95" fmla="*/ 274 h 619"/>
              <a:gd name="T96" fmla="*/ 283 w 347"/>
              <a:gd name="T97" fmla="*/ 274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7" h="619">
                <a:moveTo>
                  <a:pt x="347" y="229"/>
                </a:moveTo>
                <a:lnTo>
                  <a:pt x="321" y="229"/>
                </a:lnTo>
                <a:lnTo>
                  <a:pt x="343" y="132"/>
                </a:lnTo>
                <a:lnTo>
                  <a:pt x="347" y="113"/>
                </a:lnTo>
                <a:lnTo>
                  <a:pt x="326" y="109"/>
                </a:lnTo>
                <a:lnTo>
                  <a:pt x="321" y="106"/>
                </a:lnTo>
                <a:lnTo>
                  <a:pt x="328" y="78"/>
                </a:lnTo>
                <a:lnTo>
                  <a:pt x="307" y="73"/>
                </a:lnTo>
                <a:lnTo>
                  <a:pt x="317" y="26"/>
                </a:lnTo>
                <a:lnTo>
                  <a:pt x="248" y="35"/>
                </a:lnTo>
                <a:lnTo>
                  <a:pt x="243" y="59"/>
                </a:lnTo>
                <a:lnTo>
                  <a:pt x="224" y="54"/>
                </a:lnTo>
                <a:lnTo>
                  <a:pt x="217" y="85"/>
                </a:lnTo>
                <a:lnTo>
                  <a:pt x="210" y="83"/>
                </a:lnTo>
                <a:lnTo>
                  <a:pt x="191" y="78"/>
                </a:lnTo>
                <a:lnTo>
                  <a:pt x="187" y="97"/>
                </a:lnTo>
                <a:lnTo>
                  <a:pt x="170" y="172"/>
                </a:lnTo>
                <a:lnTo>
                  <a:pt x="137" y="78"/>
                </a:lnTo>
                <a:lnTo>
                  <a:pt x="137" y="73"/>
                </a:lnTo>
                <a:lnTo>
                  <a:pt x="130" y="68"/>
                </a:lnTo>
                <a:lnTo>
                  <a:pt x="57" y="16"/>
                </a:lnTo>
                <a:lnTo>
                  <a:pt x="35" y="0"/>
                </a:lnTo>
                <a:lnTo>
                  <a:pt x="28" y="26"/>
                </a:lnTo>
                <a:lnTo>
                  <a:pt x="2" y="113"/>
                </a:lnTo>
                <a:lnTo>
                  <a:pt x="0" y="118"/>
                </a:lnTo>
                <a:lnTo>
                  <a:pt x="2" y="125"/>
                </a:lnTo>
                <a:lnTo>
                  <a:pt x="38" y="229"/>
                </a:lnTo>
                <a:lnTo>
                  <a:pt x="5" y="229"/>
                </a:lnTo>
                <a:lnTo>
                  <a:pt x="57" y="619"/>
                </a:lnTo>
                <a:lnTo>
                  <a:pt x="281" y="619"/>
                </a:lnTo>
                <a:lnTo>
                  <a:pt x="347" y="229"/>
                </a:lnTo>
                <a:lnTo>
                  <a:pt x="347" y="229"/>
                </a:lnTo>
                <a:close/>
                <a:moveTo>
                  <a:pt x="281" y="229"/>
                </a:moveTo>
                <a:lnTo>
                  <a:pt x="196" y="229"/>
                </a:lnTo>
                <a:lnTo>
                  <a:pt x="220" y="125"/>
                </a:lnTo>
                <a:lnTo>
                  <a:pt x="300" y="142"/>
                </a:lnTo>
                <a:lnTo>
                  <a:pt x="281" y="229"/>
                </a:lnTo>
                <a:lnTo>
                  <a:pt x="281" y="229"/>
                </a:lnTo>
                <a:close/>
                <a:moveTo>
                  <a:pt x="149" y="229"/>
                </a:moveTo>
                <a:lnTo>
                  <a:pt x="80" y="229"/>
                </a:lnTo>
                <a:lnTo>
                  <a:pt x="42" y="118"/>
                </a:lnTo>
                <a:lnTo>
                  <a:pt x="104" y="97"/>
                </a:lnTo>
                <a:lnTo>
                  <a:pt x="149" y="229"/>
                </a:lnTo>
                <a:lnTo>
                  <a:pt x="149" y="229"/>
                </a:lnTo>
                <a:close/>
                <a:moveTo>
                  <a:pt x="283" y="274"/>
                </a:moveTo>
                <a:lnTo>
                  <a:pt x="241" y="562"/>
                </a:lnTo>
                <a:lnTo>
                  <a:pt x="168" y="562"/>
                </a:lnTo>
                <a:lnTo>
                  <a:pt x="210" y="274"/>
                </a:lnTo>
                <a:lnTo>
                  <a:pt x="283" y="274"/>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4" name="Freeform 194"/>
          <p:cNvSpPr>
            <a:spLocks noEditPoints="1"/>
          </p:cNvSpPr>
          <p:nvPr/>
        </p:nvSpPr>
        <p:spPr bwMode="auto">
          <a:xfrm>
            <a:off x="7380243" y="4330024"/>
            <a:ext cx="532029" cy="644034"/>
          </a:xfrm>
          <a:custGeom>
            <a:avLst/>
            <a:gdLst>
              <a:gd name="T0" fmla="*/ 162 w 209"/>
              <a:gd name="T1" fmla="*/ 75 h 253"/>
              <a:gd name="T2" fmla="*/ 164 w 209"/>
              <a:gd name="T3" fmla="*/ 76 h 253"/>
              <a:gd name="T4" fmla="*/ 167 w 209"/>
              <a:gd name="T5" fmla="*/ 77 h 253"/>
              <a:gd name="T6" fmla="*/ 167 w 209"/>
              <a:gd name="T7" fmla="*/ 80 h 253"/>
              <a:gd name="T8" fmla="*/ 164 w 209"/>
              <a:gd name="T9" fmla="*/ 100 h 253"/>
              <a:gd name="T10" fmla="*/ 155 w 209"/>
              <a:gd name="T11" fmla="*/ 110 h 253"/>
              <a:gd name="T12" fmla="*/ 146 w 209"/>
              <a:gd name="T13" fmla="*/ 134 h 253"/>
              <a:gd name="T14" fmla="*/ 125 w 209"/>
              <a:gd name="T15" fmla="*/ 152 h 253"/>
              <a:gd name="T16" fmla="*/ 101 w 209"/>
              <a:gd name="T17" fmla="*/ 154 h 253"/>
              <a:gd name="T18" fmla="*/ 78 w 209"/>
              <a:gd name="T19" fmla="*/ 151 h 253"/>
              <a:gd name="T20" fmla="*/ 59 w 209"/>
              <a:gd name="T21" fmla="*/ 133 h 253"/>
              <a:gd name="T22" fmla="*/ 51 w 209"/>
              <a:gd name="T23" fmla="*/ 110 h 253"/>
              <a:gd name="T24" fmla="*/ 42 w 209"/>
              <a:gd name="T25" fmla="*/ 100 h 253"/>
              <a:gd name="T26" fmla="*/ 39 w 209"/>
              <a:gd name="T27" fmla="*/ 80 h 253"/>
              <a:gd name="T28" fmla="*/ 39 w 209"/>
              <a:gd name="T29" fmla="*/ 77 h 253"/>
              <a:gd name="T30" fmla="*/ 41 w 209"/>
              <a:gd name="T31" fmla="*/ 76 h 253"/>
              <a:gd name="T32" fmla="*/ 43 w 209"/>
              <a:gd name="T33" fmla="*/ 75 h 253"/>
              <a:gd name="T34" fmla="*/ 53 w 209"/>
              <a:gd name="T35" fmla="*/ 19 h 253"/>
              <a:gd name="T36" fmla="*/ 150 w 209"/>
              <a:gd name="T37" fmla="*/ 18 h 253"/>
              <a:gd name="T38" fmla="*/ 162 w 209"/>
              <a:gd name="T39" fmla="*/ 75 h 253"/>
              <a:gd name="T40" fmla="*/ 115 w 209"/>
              <a:gd name="T41" fmla="*/ 165 h 253"/>
              <a:gd name="T42" fmla="*/ 115 w 209"/>
              <a:gd name="T43" fmla="*/ 172 h 253"/>
              <a:gd name="T44" fmla="*/ 111 w 209"/>
              <a:gd name="T45" fmla="*/ 179 h 253"/>
              <a:gd name="T46" fmla="*/ 117 w 209"/>
              <a:gd name="T47" fmla="*/ 218 h 253"/>
              <a:gd name="T48" fmla="*/ 141 w 209"/>
              <a:gd name="T49" fmla="*/ 166 h 253"/>
              <a:gd name="T50" fmla="*/ 178 w 209"/>
              <a:gd name="T51" fmla="*/ 165 h 253"/>
              <a:gd name="T52" fmla="*/ 206 w 209"/>
              <a:gd name="T53" fmla="*/ 253 h 253"/>
              <a:gd name="T54" fmla="*/ 0 w 209"/>
              <a:gd name="T55" fmla="*/ 253 h 253"/>
              <a:gd name="T56" fmla="*/ 30 w 209"/>
              <a:gd name="T57" fmla="*/ 166 h 253"/>
              <a:gd name="T58" fmla="*/ 63 w 209"/>
              <a:gd name="T59" fmla="*/ 166 h 253"/>
              <a:gd name="T60" fmla="*/ 94 w 209"/>
              <a:gd name="T61" fmla="*/ 217 h 253"/>
              <a:gd name="T62" fmla="*/ 100 w 209"/>
              <a:gd name="T63" fmla="*/ 179 h 253"/>
              <a:gd name="T64" fmla="*/ 96 w 209"/>
              <a:gd name="T65" fmla="*/ 172 h 253"/>
              <a:gd name="T66" fmla="*/ 96 w 209"/>
              <a:gd name="T67" fmla="*/ 165 h 253"/>
              <a:gd name="T68" fmla="*/ 115 w 209"/>
              <a:gd name="T69" fmla="*/ 165 h 253"/>
              <a:gd name="T70" fmla="*/ 142 w 209"/>
              <a:gd name="T71" fmla="*/ 63 h 253"/>
              <a:gd name="T72" fmla="*/ 89 w 209"/>
              <a:gd name="T73" fmla="*/ 59 h 253"/>
              <a:gd name="T74" fmla="*/ 64 w 209"/>
              <a:gd name="T75" fmla="*/ 62 h 253"/>
              <a:gd name="T76" fmla="*/ 59 w 209"/>
              <a:gd name="T77" fmla="*/ 78 h 253"/>
              <a:gd name="T78" fmla="*/ 58 w 209"/>
              <a:gd name="T79" fmla="*/ 83 h 253"/>
              <a:gd name="T80" fmla="*/ 53 w 209"/>
              <a:gd name="T81" fmla="*/ 82 h 253"/>
              <a:gd name="T82" fmla="*/ 51 w 209"/>
              <a:gd name="T83" fmla="*/ 83 h 253"/>
              <a:gd name="T84" fmla="*/ 49 w 209"/>
              <a:gd name="T85" fmla="*/ 83 h 253"/>
              <a:gd name="T86" fmla="*/ 51 w 209"/>
              <a:gd name="T87" fmla="*/ 96 h 253"/>
              <a:gd name="T88" fmla="*/ 56 w 209"/>
              <a:gd name="T89" fmla="*/ 101 h 253"/>
              <a:gd name="T90" fmla="*/ 59 w 209"/>
              <a:gd name="T91" fmla="*/ 102 h 253"/>
              <a:gd name="T92" fmla="*/ 60 w 209"/>
              <a:gd name="T93" fmla="*/ 105 h 253"/>
              <a:gd name="T94" fmla="*/ 68 w 209"/>
              <a:gd name="T95" fmla="*/ 128 h 253"/>
              <a:gd name="T96" fmla="*/ 82 w 209"/>
              <a:gd name="T97" fmla="*/ 142 h 253"/>
              <a:gd name="T98" fmla="*/ 101 w 209"/>
              <a:gd name="T99" fmla="*/ 144 h 253"/>
              <a:gd name="T100" fmla="*/ 122 w 209"/>
              <a:gd name="T101" fmla="*/ 142 h 253"/>
              <a:gd name="T102" fmla="*/ 137 w 209"/>
              <a:gd name="T103" fmla="*/ 129 h 253"/>
              <a:gd name="T104" fmla="*/ 146 w 209"/>
              <a:gd name="T105" fmla="*/ 105 h 253"/>
              <a:gd name="T106" fmla="*/ 147 w 209"/>
              <a:gd name="T107" fmla="*/ 102 h 253"/>
              <a:gd name="T108" fmla="*/ 149 w 209"/>
              <a:gd name="T109" fmla="*/ 101 h 253"/>
              <a:gd name="T110" fmla="*/ 154 w 209"/>
              <a:gd name="T111" fmla="*/ 96 h 253"/>
              <a:gd name="T112" fmla="*/ 156 w 209"/>
              <a:gd name="T113" fmla="*/ 83 h 253"/>
              <a:gd name="T114" fmla="*/ 155 w 209"/>
              <a:gd name="T115" fmla="*/ 83 h 253"/>
              <a:gd name="T116" fmla="*/ 152 w 209"/>
              <a:gd name="T117" fmla="*/ 82 h 253"/>
              <a:gd name="T118" fmla="*/ 148 w 209"/>
              <a:gd name="T119" fmla="*/ 83 h 253"/>
              <a:gd name="T120" fmla="*/ 147 w 209"/>
              <a:gd name="T121" fmla="*/ 78 h 253"/>
              <a:gd name="T122" fmla="*/ 142 w 209"/>
              <a:gd name="T123" fmla="*/ 63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9" h="253">
                <a:moveTo>
                  <a:pt x="162" y="75"/>
                </a:moveTo>
                <a:cubicBezTo>
                  <a:pt x="163" y="75"/>
                  <a:pt x="164" y="75"/>
                  <a:pt x="164" y="76"/>
                </a:cubicBezTo>
                <a:cubicBezTo>
                  <a:pt x="167" y="77"/>
                  <a:pt x="167" y="77"/>
                  <a:pt x="167" y="77"/>
                </a:cubicBezTo>
                <a:cubicBezTo>
                  <a:pt x="167" y="80"/>
                  <a:pt x="167" y="80"/>
                  <a:pt x="167" y="80"/>
                </a:cubicBezTo>
                <a:cubicBezTo>
                  <a:pt x="167" y="88"/>
                  <a:pt x="166" y="95"/>
                  <a:pt x="164" y="100"/>
                </a:cubicBezTo>
                <a:cubicBezTo>
                  <a:pt x="162" y="104"/>
                  <a:pt x="159" y="108"/>
                  <a:pt x="155" y="110"/>
                </a:cubicBezTo>
                <a:cubicBezTo>
                  <a:pt x="153" y="119"/>
                  <a:pt x="150" y="127"/>
                  <a:pt x="146" y="134"/>
                </a:cubicBezTo>
                <a:cubicBezTo>
                  <a:pt x="141" y="142"/>
                  <a:pt x="134" y="149"/>
                  <a:pt x="125" y="152"/>
                </a:cubicBezTo>
                <a:cubicBezTo>
                  <a:pt x="121" y="154"/>
                  <a:pt x="111" y="154"/>
                  <a:pt x="101" y="154"/>
                </a:cubicBezTo>
                <a:cubicBezTo>
                  <a:pt x="91" y="154"/>
                  <a:pt x="82" y="153"/>
                  <a:pt x="78" y="151"/>
                </a:cubicBezTo>
                <a:cubicBezTo>
                  <a:pt x="70" y="147"/>
                  <a:pt x="64" y="141"/>
                  <a:pt x="59" y="133"/>
                </a:cubicBezTo>
                <a:cubicBezTo>
                  <a:pt x="56" y="126"/>
                  <a:pt x="53" y="118"/>
                  <a:pt x="51" y="110"/>
                </a:cubicBezTo>
                <a:cubicBezTo>
                  <a:pt x="47" y="108"/>
                  <a:pt x="44" y="105"/>
                  <a:pt x="42" y="100"/>
                </a:cubicBezTo>
                <a:cubicBezTo>
                  <a:pt x="40" y="95"/>
                  <a:pt x="39" y="88"/>
                  <a:pt x="39" y="80"/>
                </a:cubicBezTo>
                <a:cubicBezTo>
                  <a:pt x="39" y="77"/>
                  <a:pt x="39" y="77"/>
                  <a:pt x="39" y="77"/>
                </a:cubicBezTo>
                <a:cubicBezTo>
                  <a:pt x="41" y="76"/>
                  <a:pt x="41" y="76"/>
                  <a:pt x="41" y="76"/>
                </a:cubicBezTo>
                <a:cubicBezTo>
                  <a:pt x="42" y="76"/>
                  <a:pt x="42" y="75"/>
                  <a:pt x="43" y="75"/>
                </a:cubicBezTo>
                <a:cubicBezTo>
                  <a:pt x="40" y="44"/>
                  <a:pt x="41" y="32"/>
                  <a:pt x="53" y="19"/>
                </a:cubicBezTo>
                <a:cubicBezTo>
                  <a:pt x="76" y="0"/>
                  <a:pt x="127" y="1"/>
                  <a:pt x="150" y="18"/>
                </a:cubicBezTo>
                <a:cubicBezTo>
                  <a:pt x="166" y="32"/>
                  <a:pt x="167" y="49"/>
                  <a:pt x="162" y="75"/>
                </a:cubicBezTo>
                <a:close/>
                <a:moveTo>
                  <a:pt x="115" y="165"/>
                </a:moveTo>
                <a:cubicBezTo>
                  <a:pt x="115" y="172"/>
                  <a:pt x="115" y="172"/>
                  <a:pt x="115" y="172"/>
                </a:cubicBezTo>
                <a:cubicBezTo>
                  <a:pt x="111" y="179"/>
                  <a:pt x="111" y="179"/>
                  <a:pt x="111" y="179"/>
                </a:cubicBezTo>
                <a:cubicBezTo>
                  <a:pt x="117" y="218"/>
                  <a:pt x="117" y="218"/>
                  <a:pt x="117" y="218"/>
                </a:cubicBezTo>
                <a:cubicBezTo>
                  <a:pt x="141" y="166"/>
                  <a:pt x="141" y="166"/>
                  <a:pt x="141" y="166"/>
                </a:cubicBezTo>
                <a:cubicBezTo>
                  <a:pt x="178" y="165"/>
                  <a:pt x="178" y="165"/>
                  <a:pt x="178" y="165"/>
                </a:cubicBezTo>
                <a:cubicBezTo>
                  <a:pt x="197" y="183"/>
                  <a:pt x="209" y="225"/>
                  <a:pt x="206" y="253"/>
                </a:cubicBezTo>
                <a:cubicBezTo>
                  <a:pt x="138" y="253"/>
                  <a:pt x="69" y="253"/>
                  <a:pt x="0" y="253"/>
                </a:cubicBezTo>
                <a:cubicBezTo>
                  <a:pt x="1" y="228"/>
                  <a:pt x="5" y="187"/>
                  <a:pt x="30" y="166"/>
                </a:cubicBezTo>
                <a:cubicBezTo>
                  <a:pt x="63" y="166"/>
                  <a:pt x="63" y="166"/>
                  <a:pt x="63" y="166"/>
                </a:cubicBezTo>
                <a:cubicBezTo>
                  <a:pt x="94" y="217"/>
                  <a:pt x="94" y="217"/>
                  <a:pt x="94" y="217"/>
                </a:cubicBezTo>
                <a:cubicBezTo>
                  <a:pt x="100" y="179"/>
                  <a:pt x="100" y="179"/>
                  <a:pt x="100" y="179"/>
                </a:cubicBezTo>
                <a:cubicBezTo>
                  <a:pt x="96" y="172"/>
                  <a:pt x="96" y="172"/>
                  <a:pt x="96" y="172"/>
                </a:cubicBezTo>
                <a:cubicBezTo>
                  <a:pt x="96" y="165"/>
                  <a:pt x="96" y="165"/>
                  <a:pt x="96" y="165"/>
                </a:cubicBezTo>
                <a:cubicBezTo>
                  <a:pt x="104" y="164"/>
                  <a:pt x="107" y="164"/>
                  <a:pt x="115" y="165"/>
                </a:cubicBezTo>
                <a:close/>
                <a:moveTo>
                  <a:pt x="142" y="63"/>
                </a:moveTo>
                <a:cubicBezTo>
                  <a:pt x="128" y="66"/>
                  <a:pt x="106" y="69"/>
                  <a:pt x="89" y="59"/>
                </a:cubicBezTo>
                <a:cubicBezTo>
                  <a:pt x="82" y="55"/>
                  <a:pt x="72" y="63"/>
                  <a:pt x="64" y="62"/>
                </a:cubicBezTo>
                <a:cubicBezTo>
                  <a:pt x="62" y="67"/>
                  <a:pt x="60" y="72"/>
                  <a:pt x="59" y="78"/>
                </a:cubicBezTo>
                <a:cubicBezTo>
                  <a:pt x="58" y="83"/>
                  <a:pt x="58" y="83"/>
                  <a:pt x="58" y="83"/>
                </a:cubicBezTo>
                <a:cubicBezTo>
                  <a:pt x="53" y="82"/>
                  <a:pt x="53" y="82"/>
                  <a:pt x="53" y="82"/>
                </a:cubicBezTo>
                <a:cubicBezTo>
                  <a:pt x="52" y="82"/>
                  <a:pt x="52" y="82"/>
                  <a:pt x="51" y="83"/>
                </a:cubicBezTo>
                <a:cubicBezTo>
                  <a:pt x="50" y="83"/>
                  <a:pt x="50" y="83"/>
                  <a:pt x="49" y="83"/>
                </a:cubicBezTo>
                <a:cubicBezTo>
                  <a:pt x="49" y="88"/>
                  <a:pt x="50" y="93"/>
                  <a:pt x="51" y="96"/>
                </a:cubicBezTo>
                <a:cubicBezTo>
                  <a:pt x="53" y="99"/>
                  <a:pt x="54" y="101"/>
                  <a:pt x="56" y="101"/>
                </a:cubicBezTo>
                <a:cubicBezTo>
                  <a:pt x="59" y="102"/>
                  <a:pt x="59" y="102"/>
                  <a:pt x="59" y="102"/>
                </a:cubicBezTo>
                <a:cubicBezTo>
                  <a:pt x="60" y="105"/>
                  <a:pt x="60" y="105"/>
                  <a:pt x="60" y="105"/>
                </a:cubicBezTo>
                <a:cubicBezTo>
                  <a:pt x="62" y="113"/>
                  <a:pt x="65" y="122"/>
                  <a:pt x="68" y="128"/>
                </a:cubicBezTo>
                <a:cubicBezTo>
                  <a:pt x="72" y="134"/>
                  <a:pt x="76" y="139"/>
                  <a:pt x="82" y="142"/>
                </a:cubicBezTo>
                <a:cubicBezTo>
                  <a:pt x="85" y="143"/>
                  <a:pt x="93" y="144"/>
                  <a:pt x="101" y="144"/>
                </a:cubicBezTo>
                <a:cubicBezTo>
                  <a:pt x="110" y="144"/>
                  <a:pt x="119" y="143"/>
                  <a:pt x="122" y="142"/>
                </a:cubicBezTo>
                <a:cubicBezTo>
                  <a:pt x="128" y="140"/>
                  <a:pt x="133" y="135"/>
                  <a:pt x="137" y="129"/>
                </a:cubicBezTo>
                <a:cubicBezTo>
                  <a:pt x="141" y="122"/>
                  <a:pt x="144" y="114"/>
                  <a:pt x="146" y="105"/>
                </a:cubicBezTo>
                <a:cubicBezTo>
                  <a:pt x="147" y="102"/>
                  <a:pt x="147" y="102"/>
                  <a:pt x="147" y="102"/>
                </a:cubicBezTo>
                <a:cubicBezTo>
                  <a:pt x="149" y="101"/>
                  <a:pt x="149" y="101"/>
                  <a:pt x="149" y="101"/>
                </a:cubicBezTo>
                <a:cubicBezTo>
                  <a:pt x="151" y="100"/>
                  <a:pt x="153" y="99"/>
                  <a:pt x="154" y="96"/>
                </a:cubicBezTo>
                <a:cubicBezTo>
                  <a:pt x="155" y="93"/>
                  <a:pt x="156" y="88"/>
                  <a:pt x="156" y="83"/>
                </a:cubicBezTo>
                <a:cubicBezTo>
                  <a:pt x="156" y="83"/>
                  <a:pt x="156" y="83"/>
                  <a:pt x="155" y="83"/>
                </a:cubicBezTo>
                <a:cubicBezTo>
                  <a:pt x="154" y="82"/>
                  <a:pt x="153" y="82"/>
                  <a:pt x="152" y="82"/>
                </a:cubicBezTo>
                <a:cubicBezTo>
                  <a:pt x="148" y="83"/>
                  <a:pt x="148" y="83"/>
                  <a:pt x="148" y="83"/>
                </a:cubicBezTo>
                <a:cubicBezTo>
                  <a:pt x="147" y="78"/>
                  <a:pt x="147" y="78"/>
                  <a:pt x="147" y="78"/>
                </a:cubicBezTo>
                <a:cubicBezTo>
                  <a:pt x="146" y="73"/>
                  <a:pt x="144" y="68"/>
                  <a:pt x="142" y="63"/>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211" name="组合 210"/>
          <p:cNvGrpSpPr/>
          <p:nvPr/>
        </p:nvGrpSpPr>
        <p:grpSpPr>
          <a:xfrm>
            <a:off x="6338802" y="2168525"/>
            <a:ext cx="588031" cy="756040"/>
            <a:chOff x="6418953" y="3544811"/>
            <a:chExt cx="666348" cy="856734"/>
          </a:xfrm>
        </p:grpSpPr>
        <p:sp>
          <p:nvSpPr>
            <p:cNvPr id="195" name="Freeform 195"/>
            <p:cNvSpPr/>
            <p:nvPr/>
          </p:nvSpPr>
          <p:spPr bwMode="auto">
            <a:xfrm>
              <a:off x="6418953" y="3544811"/>
              <a:ext cx="666348" cy="856734"/>
            </a:xfrm>
            <a:custGeom>
              <a:avLst/>
              <a:gdLst>
                <a:gd name="T0" fmla="*/ 172 w 231"/>
                <a:gd name="T1" fmla="*/ 37 h 297"/>
                <a:gd name="T2" fmla="*/ 181 w 231"/>
                <a:gd name="T3" fmla="*/ 143 h 297"/>
                <a:gd name="T4" fmla="*/ 140 w 231"/>
                <a:gd name="T5" fmla="*/ 158 h 297"/>
                <a:gd name="T6" fmla="*/ 140 w 231"/>
                <a:gd name="T7" fmla="*/ 178 h 297"/>
                <a:gd name="T8" fmla="*/ 181 w 231"/>
                <a:gd name="T9" fmla="*/ 191 h 297"/>
                <a:gd name="T10" fmla="*/ 194 w 231"/>
                <a:gd name="T11" fmla="*/ 187 h 297"/>
                <a:gd name="T12" fmla="*/ 202 w 231"/>
                <a:gd name="T13" fmla="*/ 142 h 297"/>
                <a:gd name="T14" fmla="*/ 195 w 231"/>
                <a:gd name="T15" fmla="*/ 142 h 297"/>
                <a:gd name="T16" fmla="*/ 190 w 231"/>
                <a:gd name="T17" fmla="*/ 122 h 297"/>
                <a:gd name="T18" fmla="*/ 231 w 231"/>
                <a:gd name="T19" fmla="*/ 122 h 297"/>
                <a:gd name="T20" fmla="*/ 226 w 231"/>
                <a:gd name="T21" fmla="*/ 142 h 297"/>
                <a:gd name="T22" fmla="*/ 217 w 231"/>
                <a:gd name="T23" fmla="*/ 142 h 297"/>
                <a:gd name="T24" fmla="*/ 208 w 231"/>
                <a:gd name="T25" fmla="*/ 194 h 297"/>
                <a:gd name="T26" fmla="*/ 207 w 231"/>
                <a:gd name="T27" fmla="*/ 198 h 297"/>
                <a:gd name="T28" fmla="*/ 203 w 231"/>
                <a:gd name="T29" fmla="*/ 199 h 297"/>
                <a:gd name="T30" fmla="*/ 184 w 231"/>
                <a:gd name="T31" fmla="*/ 207 h 297"/>
                <a:gd name="T32" fmla="*/ 184 w 231"/>
                <a:gd name="T33" fmla="*/ 210 h 297"/>
                <a:gd name="T34" fmla="*/ 128 w 231"/>
                <a:gd name="T35" fmla="*/ 210 h 297"/>
                <a:gd name="T36" fmla="*/ 128 w 231"/>
                <a:gd name="T37" fmla="*/ 252 h 297"/>
                <a:gd name="T38" fmla="*/ 182 w 231"/>
                <a:gd name="T39" fmla="*/ 265 h 297"/>
                <a:gd name="T40" fmla="*/ 181 w 231"/>
                <a:gd name="T41" fmla="*/ 269 h 297"/>
                <a:gd name="T42" fmla="*/ 192 w 231"/>
                <a:gd name="T43" fmla="*/ 283 h 297"/>
                <a:gd name="T44" fmla="*/ 178 w 231"/>
                <a:gd name="T45" fmla="*/ 297 h 297"/>
                <a:gd name="T46" fmla="*/ 164 w 231"/>
                <a:gd name="T47" fmla="*/ 283 h 297"/>
                <a:gd name="T48" fmla="*/ 168 w 231"/>
                <a:gd name="T49" fmla="*/ 273 h 297"/>
                <a:gd name="T50" fmla="*/ 124 w 231"/>
                <a:gd name="T51" fmla="*/ 264 h 297"/>
                <a:gd name="T52" fmla="*/ 125 w 231"/>
                <a:gd name="T53" fmla="*/ 271 h 297"/>
                <a:gd name="T54" fmla="*/ 132 w 231"/>
                <a:gd name="T55" fmla="*/ 283 h 297"/>
                <a:gd name="T56" fmla="*/ 119 w 231"/>
                <a:gd name="T57" fmla="*/ 297 h 297"/>
                <a:gd name="T58" fmla="*/ 105 w 231"/>
                <a:gd name="T59" fmla="*/ 283 h 297"/>
                <a:gd name="T60" fmla="*/ 111 w 231"/>
                <a:gd name="T61" fmla="*/ 271 h 297"/>
                <a:gd name="T62" fmla="*/ 111 w 231"/>
                <a:gd name="T63" fmla="*/ 264 h 297"/>
                <a:gd name="T64" fmla="*/ 65 w 231"/>
                <a:gd name="T65" fmla="*/ 272 h 297"/>
                <a:gd name="T66" fmla="*/ 70 w 231"/>
                <a:gd name="T67" fmla="*/ 283 h 297"/>
                <a:gd name="T68" fmla="*/ 57 w 231"/>
                <a:gd name="T69" fmla="*/ 297 h 297"/>
                <a:gd name="T70" fmla="*/ 43 w 231"/>
                <a:gd name="T71" fmla="*/ 283 h 297"/>
                <a:gd name="T72" fmla="*/ 52 w 231"/>
                <a:gd name="T73" fmla="*/ 270 h 297"/>
                <a:gd name="T74" fmla="*/ 50 w 231"/>
                <a:gd name="T75" fmla="*/ 266 h 297"/>
                <a:gd name="T76" fmla="*/ 100 w 231"/>
                <a:gd name="T77" fmla="*/ 252 h 297"/>
                <a:gd name="T78" fmla="*/ 100 w 231"/>
                <a:gd name="T79" fmla="*/ 210 h 297"/>
                <a:gd name="T80" fmla="*/ 44 w 231"/>
                <a:gd name="T81" fmla="*/ 210 h 297"/>
                <a:gd name="T82" fmla="*/ 44 w 231"/>
                <a:gd name="T83" fmla="*/ 206 h 297"/>
                <a:gd name="T84" fmla="*/ 27 w 231"/>
                <a:gd name="T85" fmla="*/ 199 h 297"/>
                <a:gd name="T86" fmla="*/ 23 w 231"/>
                <a:gd name="T87" fmla="*/ 198 h 297"/>
                <a:gd name="T88" fmla="*/ 22 w 231"/>
                <a:gd name="T89" fmla="*/ 194 h 297"/>
                <a:gd name="T90" fmla="*/ 13 w 231"/>
                <a:gd name="T91" fmla="*/ 142 h 297"/>
                <a:gd name="T92" fmla="*/ 5 w 231"/>
                <a:gd name="T93" fmla="*/ 142 h 297"/>
                <a:gd name="T94" fmla="*/ 0 w 231"/>
                <a:gd name="T95" fmla="*/ 122 h 297"/>
                <a:gd name="T96" fmla="*/ 40 w 231"/>
                <a:gd name="T97" fmla="*/ 122 h 297"/>
                <a:gd name="T98" fmla="*/ 35 w 231"/>
                <a:gd name="T99" fmla="*/ 142 h 297"/>
                <a:gd name="T100" fmla="*/ 29 w 231"/>
                <a:gd name="T101" fmla="*/ 142 h 297"/>
                <a:gd name="T102" fmla="*/ 37 w 231"/>
                <a:gd name="T103" fmla="*/ 187 h 297"/>
                <a:gd name="T104" fmla="*/ 47 w 231"/>
                <a:gd name="T105" fmla="*/ 191 h 297"/>
                <a:gd name="T106" fmla="*/ 92 w 231"/>
                <a:gd name="T107" fmla="*/ 178 h 297"/>
                <a:gd name="T108" fmla="*/ 92 w 231"/>
                <a:gd name="T109" fmla="*/ 159 h 297"/>
                <a:gd name="T110" fmla="*/ 49 w 231"/>
                <a:gd name="T111" fmla="*/ 143 h 297"/>
                <a:gd name="T112" fmla="*/ 58 w 231"/>
                <a:gd name="T113" fmla="*/ 37 h 297"/>
                <a:gd name="T114" fmla="*/ 172 w 231"/>
                <a:gd name="T115" fmla="*/ 3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1" h="297">
                  <a:moveTo>
                    <a:pt x="172" y="37"/>
                  </a:moveTo>
                  <a:cubicBezTo>
                    <a:pt x="175" y="72"/>
                    <a:pt x="178" y="108"/>
                    <a:pt x="181" y="143"/>
                  </a:cubicBezTo>
                  <a:cubicBezTo>
                    <a:pt x="176" y="151"/>
                    <a:pt x="160" y="156"/>
                    <a:pt x="140" y="158"/>
                  </a:cubicBezTo>
                  <a:cubicBezTo>
                    <a:pt x="140" y="178"/>
                    <a:pt x="140" y="178"/>
                    <a:pt x="140" y="178"/>
                  </a:cubicBezTo>
                  <a:cubicBezTo>
                    <a:pt x="159" y="180"/>
                    <a:pt x="176" y="185"/>
                    <a:pt x="181" y="191"/>
                  </a:cubicBezTo>
                  <a:cubicBezTo>
                    <a:pt x="194" y="187"/>
                    <a:pt x="194" y="187"/>
                    <a:pt x="194" y="187"/>
                  </a:cubicBezTo>
                  <a:cubicBezTo>
                    <a:pt x="202" y="142"/>
                    <a:pt x="202" y="142"/>
                    <a:pt x="202" y="142"/>
                  </a:cubicBezTo>
                  <a:cubicBezTo>
                    <a:pt x="195" y="142"/>
                    <a:pt x="195" y="142"/>
                    <a:pt x="195" y="142"/>
                  </a:cubicBezTo>
                  <a:cubicBezTo>
                    <a:pt x="190" y="122"/>
                    <a:pt x="190" y="122"/>
                    <a:pt x="190" y="122"/>
                  </a:cubicBezTo>
                  <a:cubicBezTo>
                    <a:pt x="231" y="122"/>
                    <a:pt x="231" y="122"/>
                    <a:pt x="231" y="122"/>
                  </a:cubicBezTo>
                  <a:cubicBezTo>
                    <a:pt x="226" y="142"/>
                    <a:pt x="226" y="142"/>
                    <a:pt x="226" y="142"/>
                  </a:cubicBezTo>
                  <a:cubicBezTo>
                    <a:pt x="217" y="142"/>
                    <a:pt x="217" y="142"/>
                    <a:pt x="217" y="142"/>
                  </a:cubicBezTo>
                  <a:cubicBezTo>
                    <a:pt x="208" y="194"/>
                    <a:pt x="208" y="194"/>
                    <a:pt x="208" y="194"/>
                  </a:cubicBezTo>
                  <a:cubicBezTo>
                    <a:pt x="207" y="198"/>
                    <a:pt x="207" y="198"/>
                    <a:pt x="207" y="198"/>
                  </a:cubicBezTo>
                  <a:cubicBezTo>
                    <a:pt x="203" y="199"/>
                    <a:pt x="203" y="199"/>
                    <a:pt x="203" y="199"/>
                  </a:cubicBezTo>
                  <a:cubicBezTo>
                    <a:pt x="184" y="207"/>
                    <a:pt x="184" y="207"/>
                    <a:pt x="184" y="207"/>
                  </a:cubicBezTo>
                  <a:cubicBezTo>
                    <a:pt x="184" y="210"/>
                    <a:pt x="184" y="210"/>
                    <a:pt x="184" y="210"/>
                  </a:cubicBezTo>
                  <a:cubicBezTo>
                    <a:pt x="128" y="210"/>
                    <a:pt x="128" y="210"/>
                    <a:pt x="128" y="210"/>
                  </a:cubicBezTo>
                  <a:cubicBezTo>
                    <a:pt x="128" y="252"/>
                    <a:pt x="128" y="252"/>
                    <a:pt x="128" y="252"/>
                  </a:cubicBezTo>
                  <a:cubicBezTo>
                    <a:pt x="146" y="254"/>
                    <a:pt x="164" y="258"/>
                    <a:pt x="182" y="265"/>
                  </a:cubicBezTo>
                  <a:cubicBezTo>
                    <a:pt x="181" y="269"/>
                    <a:pt x="181" y="269"/>
                    <a:pt x="181" y="269"/>
                  </a:cubicBezTo>
                  <a:cubicBezTo>
                    <a:pt x="187" y="271"/>
                    <a:pt x="192" y="276"/>
                    <a:pt x="192" y="283"/>
                  </a:cubicBezTo>
                  <a:cubicBezTo>
                    <a:pt x="192" y="291"/>
                    <a:pt x="186" y="297"/>
                    <a:pt x="178" y="297"/>
                  </a:cubicBezTo>
                  <a:cubicBezTo>
                    <a:pt x="170" y="297"/>
                    <a:pt x="164" y="291"/>
                    <a:pt x="164" y="283"/>
                  </a:cubicBezTo>
                  <a:cubicBezTo>
                    <a:pt x="164" y="279"/>
                    <a:pt x="166" y="276"/>
                    <a:pt x="168" y="273"/>
                  </a:cubicBezTo>
                  <a:cubicBezTo>
                    <a:pt x="154" y="268"/>
                    <a:pt x="139" y="265"/>
                    <a:pt x="124" y="264"/>
                  </a:cubicBezTo>
                  <a:cubicBezTo>
                    <a:pt x="125" y="271"/>
                    <a:pt x="125" y="271"/>
                    <a:pt x="125" y="271"/>
                  </a:cubicBezTo>
                  <a:cubicBezTo>
                    <a:pt x="129" y="273"/>
                    <a:pt x="132" y="278"/>
                    <a:pt x="132" y="283"/>
                  </a:cubicBezTo>
                  <a:cubicBezTo>
                    <a:pt x="132" y="291"/>
                    <a:pt x="126" y="297"/>
                    <a:pt x="119" y="297"/>
                  </a:cubicBezTo>
                  <a:cubicBezTo>
                    <a:pt x="111" y="297"/>
                    <a:pt x="105" y="291"/>
                    <a:pt x="105" y="283"/>
                  </a:cubicBezTo>
                  <a:cubicBezTo>
                    <a:pt x="105" y="278"/>
                    <a:pt x="107" y="274"/>
                    <a:pt x="111" y="271"/>
                  </a:cubicBezTo>
                  <a:cubicBezTo>
                    <a:pt x="111" y="264"/>
                    <a:pt x="111" y="264"/>
                    <a:pt x="111" y="264"/>
                  </a:cubicBezTo>
                  <a:cubicBezTo>
                    <a:pt x="96" y="264"/>
                    <a:pt x="81" y="267"/>
                    <a:pt x="65" y="272"/>
                  </a:cubicBezTo>
                  <a:cubicBezTo>
                    <a:pt x="68" y="275"/>
                    <a:pt x="70" y="279"/>
                    <a:pt x="70" y="283"/>
                  </a:cubicBezTo>
                  <a:cubicBezTo>
                    <a:pt x="70" y="291"/>
                    <a:pt x="64" y="297"/>
                    <a:pt x="57" y="297"/>
                  </a:cubicBezTo>
                  <a:cubicBezTo>
                    <a:pt x="49" y="297"/>
                    <a:pt x="43" y="291"/>
                    <a:pt x="43" y="283"/>
                  </a:cubicBezTo>
                  <a:cubicBezTo>
                    <a:pt x="43" y="277"/>
                    <a:pt x="47" y="272"/>
                    <a:pt x="52" y="270"/>
                  </a:cubicBezTo>
                  <a:cubicBezTo>
                    <a:pt x="50" y="266"/>
                    <a:pt x="50" y="266"/>
                    <a:pt x="50" y="266"/>
                  </a:cubicBezTo>
                  <a:cubicBezTo>
                    <a:pt x="67" y="258"/>
                    <a:pt x="84" y="254"/>
                    <a:pt x="100" y="252"/>
                  </a:cubicBezTo>
                  <a:cubicBezTo>
                    <a:pt x="100" y="210"/>
                    <a:pt x="100" y="210"/>
                    <a:pt x="100" y="210"/>
                  </a:cubicBezTo>
                  <a:cubicBezTo>
                    <a:pt x="44" y="210"/>
                    <a:pt x="44" y="210"/>
                    <a:pt x="44" y="210"/>
                  </a:cubicBezTo>
                  <a:cubicBezTo>
                    <a:pt x="44" y="206"/>
                    <a:pt x="44" y="206"/>
                    <a:pt x="44" y="206"/>
                  </a:cubicBezTo>
                  <a:cubicBezTo>
                    <a:pt x="27" y="199"/>
                    <a:pt x="27" y="199"/>
                    <a:pt x="27" y="199"/>
                  </a:cubicBezTo>
                  <a:cubicBezTo>
                    <a:pt x="23" y="198"/>
                    <a:pt x="23" y="198"/>
                    <a:pt x="23" y="198"/>
                  </a:cubicBezTo>
                  <a:cubicBezTo>
                    <a:pt x="22" y="194"/>
                    <a:pt x="22" y="194"/>
                    <a:pt x="22" y="194"/>
                  </a:cubicBezTo>
                  <a:cubicBezTo>
                    <a:pt x="13" y="142"/>
                    <a:pt x="13" y="142"/>
                    <a:pt x="13" y="142"/>
                  </a:cubicBezTo>
                  <a:cubicBezTo>
                    <a:pt x="5" y="142"/>
                    <a:pt x="5" y="142"/>
                    <a:pt x="5" y="142"/>
                  </a:cubicBezTo>
                  <a:cubicBezTo>
                    <a:pt x="0" y="122"/>
                    <a:pt x="0" y="122"/>
                    <a:pt x="0" y="122"/>
                  </a:cubicBezTo>
                  <a:cubicBezTo>
                    <a:pt x="40" y="122"/>
                    <a:pt x="40" y="122"/>
                    <a:pt x="40" y="122"/>
                  </a:cubicBezTo>
                  <a:cubicBezTo>
                    <a:pt x="35" y="142"/>
                    <a:pt x="35" y="142"/>
                    <a:pt x="35" y="142"/>
                  </a:cubicBezTo>
                  <a:cubicBezTo>
                    <a:pt x="29" y="142"/>
                    <a:pt x="29" y="142"/>
                    <a:pt x="29" y="142"/>
                  </a:cubicBezTo>
                  <a:cubicBezTo>
                    <a:pt x="37" y="187"/>
                    <a:pt x="37" y="187"/>
                    <a:pt x="37" y="187"/>
                  </a:cubicBezTo>
                  <a:cubicBezTo>
                    <a:pt x="47" y="191"/>
                    <a:pt x="47" y="191"/>
                    <a:pt x="47" y="191"/>
                  </a:cubicBezTo>
                  <a:cubicBezTo>
                    <a:pt x="54" y="184"/>
                    <a:pt x="71" y="180"/>
                    <a:pt x="92" y="178"/>
                  </a:cubicBezTo>
                  <a:cubicBezTo>
                    <a:pt x="92" y="159"/>
                    <a:pt x="92" y="159"/>
                    <a:pt x="92" y="159"/>
                  </a:cubicBezTo>
                  <a:cubicBezTo>
                    <a:pt x="70" y="157"/>
                    <a:pt x="51" y="152"/>
                    <a:pt x="49" y="143"/>
                  </a:cubicBezTo>
                  <a:cubicBezTo>
                    <a:pt x="52" y="108"/>
                    <a:pt x="55" y="72"/>
                    <a:pt x="58" y="37"/>
                  </a:cubicBezTo>
                  <a:cubicBezTo>
                    <a:pt x="63" y="2"/>
                    <a:pt x="163" y="0"/>
                    <a:pt x="172" y="37"/>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6" name="Rectangle 196"/>
            <p:cNvSpPr>
              <a:spLocks noChangeArrowheads="1"/>
            </p:cNvSpPr>
            <p:nvPr/>
          </p:nvSpPr>
          <p:spPr bwMode="auto">
            <a:xfrm>
              <a:off x="6667918" y="3686379"/>
              <a:ext cx="167198" cy="19527"/>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7" name="Rectangle 197"/>
            <p:cNvSpPr>
              <a:spLocks noChangeArrowheads="1"/>
            </p:cNvSpPr>
            <p:nvPr/>
          </p:nvSpPr>
          <p:spPr bwMode="auto">
            <a:xfrm>
              <a:off x="6659376" y="3773029"/>
              <a:ext cx="180622" cy="23188"/>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8" name="Rectangle 198"/>
            <p:cNvSpPr>
              <a:spLocks noChangeArrowheads="1"/>
            </p:cNvSpPr>
            <p:nvPr/>
          </p:nvSpPr>
          <p:spPr bwMode="auto">
            <a:xfrm>
              <a:off x="6649612" y="3868222"/>
              <a:ext cx="200149" cy="19527"/>
            </a:xfrm>
            <a:prstGeom prst="rect">
              <a:avLst/>
            </a:prstGeom>
            <a:solidFill>
              <a:srgbClr val="FC62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99" name="Freeform 199"/>
          <p:cNvSpPr>
            <a:spLocks noEditPoints="1"/>
          </p:cNvSpPr>
          <p:nvPr/>
        </p:nvSpPr>
        <p:spPr bwMode="auto">
          <a:xfrm>
            <a:off x="7346855" y="5363925"/>
            <a:ext cx="570800" cy="631110"/>
          </a:xfrm>
          <a:custGeom>
            <a:avLst/>
            <a:gdLst>
              <a:gd name="T0" fmla="*/ 21 w 224"/>
              <a:gd name="T1" fmla="*/ 59 h 248"/>
              <a:gd name="T2" fmla="*/ 112 w 224"/>
              <a:gd name="T3" fmla="*/ 48 h 248"/>
              <a:gd name="T4" fmla="*/ 109 w 224"/>
              <a:gd name="T5" fmla="*/ 134 h 248"/>
              <a:gd name="T6" fmla="*/ 203 w 224"/>
              <a:gd name="T7" fmla="*/ 0 h 248"/>
              <a:gd name="T8" fmla="*/ 224 w 224"/>
              <a:gd name="T9" fmla="*/ 248 h 248"/>
              <a:gd name="T10" fmla="*/ 135 w 224"/>
              <a:gd name="T11" fmla="*/ 189 h 248"/>
              <a:gd name="T12" fmla="*/ 146 w 224"/>
              <a:gd name="T13" fmla="*/ 189 h 248"/>
              <a:gd name="T14" fmla="*/ 83 w 224"/>
              <a:gd name="T15" fmla="*/ 205 h 248"/>
              <a:gd name="T16" fmla="*/ 83 w 224"/>
              <a:gd name="T17" fmla="*/ 70 h 248"/>
              <a:gd name="T18" fmla="*/ 42 w 224"/>
              <a:gd name="T19" fmla="*/ 116 h 248"/>
              <a:gd name="T20" fmla="*/ 31 w 224"/>
              <a:gd name="T21" fmla="*/ 70 h 248"/>
              <a:gd name="T22" fmla="*/ 42 w 224"/>
              <a:gd name="T23" fmla="*/ 70 h 248"/>
              <a:gd name="T24" fmla="*/ 31 w 224"/>
              <a:gd name="T25" fmla="*/ 146 h 248"/>
              <a:gd name="T26" fmla="*/ 31 w 224"/>
              <a:gd name="T27" fmla="*/ 130 h 248"/>
              <a:gd name="T28" fmla="*/ 42 w 224"/>
              <a:gd name="T29" fmla="*/ 176 h 248"/>
              <a:gd name="T30" fmla="*/ 31 w 224"/>
              <a:gd name="T31" fmla="*/ 189 h 248"/>
              <a:gd name="T32" fmla="*/ 42 w 224"/>
              <a:gd name="T33" fmla="*/ 189 h 248"/>
              <a:gd name="T34" fmla="*/ 183 w 224"/>
              <a:gd name="T35" fmla="*/ 56 h 248"/>
              <a:gd name="T36" fmla="*/ 183 w 224"/>
              <a:gd name="T37" fmla="*/ 40 h 248"/>
              <a:gd name="T38" fmla="*/ 194 w 224"/>
              <a:gd name="T39" fmla="*/ 116 h 248"/>
              <a:gd name="T40" fmla="*/ 183 w 224"/>
              <a:gd name="T41" fmla="*/ 70 h 248"/>
              <a:gd name="T42" fmla="*/ 194 w 224"/>
              <a:gd name="T43" fmla="*/ 70 h 248"/>
              <a:gd name="T44" fmla="*/ 183 w 224"/>
              <a:gd name="T45" fmla="*/ 146 h 248"/>
              <a:gd name="T46" fmla="*/ 183 w 224"/>
              <a:gd name="T47" fmla="*/ 130 h 248"/>
              <a:gd name="T48" fmla="*/ 194 w 224"/>
              <a:gd name="T49" fmla="*/ 176 h 248"/>
              <a:gd name="T50" fmla="*/ 183 w 224"/>
              <a:gd name="T51" fmla="*/ 189 h 248"/>
              <a:gd name="T52" fmla="*/ 194 w 224"/>
              <a:gd name="T53" fmla="*/ 189 h 248"/>
              <a:gd name="T54" fmla="*/ 159 w 224"/>
              <a:gd name="T55" fmla="*/ 56 h 248"/>
              <a:gd name="T56" fmla="*/ 159 w 224"/>
              <a:gd name="T57" fmla="*/ 40 h 248"/>
              <a:gd name="T58" fmla="*/ 170 w 224"/>
              <a:gd name="T59" fmla="*/ 116 h 248"/>
              <a:gd name="T60" fmla="*/ 159 w 224"/>
              <a:gd name="T61" fmla="*/ 70 h 248"/>
              <a:gd name="T62" fmla="*/ 170 w 224"/>
              <a:gd name="T63" fmla="*/ 70 h 248"/>
              <a:gd name="T64" fmla="*/ 159 w 224"/>
              <a:gd name="T65" fmla="*/ 146 h 248"/>
              <a:gd name="T66" fmla="*/ 159 w 224"/>
              <a:gd name="T67" fmla="*/ 130 h 248"/>
              <a:gd name="T68" fmla="*/ 170 w 224"/>
              <a:gd name="T69" fmla="*/ 176 h 248"/>
              <a:gd name="T70" fmla="*/ 159 w 224"/>
              <a:gd name="T71" fmla="*/ 189 h 248"/>
              <a:gd name="T72" fmla="*/ 170 w 224"/>
              <a:gd name="T73" fmla="*/ 189 h 248"/>
              <a:gd name="T74" fmla="*/ 135 w 224"/>
              <a:gd name="T75" fmla="*/ 56 h 248"/>
              <a:gd name="T76" fmla="*/ 135 w 224"/>
              <a:gd name="T77" fmla="*/ 40 h 248"/>
              <a:gd name="T78" fmla="*/ 146 w 224"/>
              <a:gd name="T79" fmla="*/ 116 h 248"/>
              <a:gd name="T80" fmla="*/ 135 w 224"/>
              <a:gd name="T81" fmla="*/ 70 h 248"/>
              <a:gd name="T82" fmla="*/ 146 w 224"/>
              <a:gd name="T83" fmla="*/ 70 h 248"/>
              <a:gd name="T84" fmla="*/ 135 w 224"/>
              <a:gd name="T85" fmla="*/ 146 h 248"/>
              <a:gd name="T86" fmla="*/ 135 w 224"/>
              <a:gd name="T87" fmla="*/ 130 h 248"/>
              <a:gd name="T88" fmla="*/ 146 w 224"/>
              <a:gd name="T89" fmla="*/ 176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4" h="248">
                <a:moveTo>
                  <a:pt x="0" y="225"/>
                </a:moveTo>
                <a:cubicBezTo>
                  <a:pt x="21" y="225"/>
                  <a:pt x="21" y="225"/>
                  <a:pt x="21" y="225"/>
                </a:cubicBezTo>
                <a:cubicBezTo>
                  <a:pt x="21" y="59"/>
                  <a:pt x="21" y="59"/>
                  <a:pt x="21" y="59"/>
                </a:cubicBezTo>
                <a:cubicBezTo>
                  <a:pt x="16" y="59"/>
                  <a:pt x="16" y="59"/>
                  <a:pt x="16" y="59"/>
                </a:cubicBezTo>
                <a:cubicBezTo>
                  <a:pt x="16" y="48"/>
                  <a:pt x="16" y="48"/>
                  <a:pt x="16" y="48"/>
                </a:cubicBezTo>
                <a:cubicBezTo>
                  <a:pt x="112" y="48"/>
                  <a:pt x="112" y="48"/>
                  <a:pt x="112" y="48"/>
                </a:cubicBezTo>
                <a:cubicBezTo>
                  <a:pt x="112" y="59"/>
                  <a:pt x="112" y="59"/>
                  <a:pt x="112" y="59"/>
                </a:cubicBezTo>
                <a:cubicBezTo>
                  <a:pt x="109" y="59"/>
                  <a:pt x="109" y="59"/>
                  <a:pt x="109" y="59"/>
                </a:cubicBezTo>
                <a:cubicBezTo>
                  <a:pt x="109" y="134"/>
                  <a:pt x="109" y="134"/>
                  <a:pt x="109" y="134"/>
                </a:cubicBezTo>
                <a:cubicBezTo>
                  <a:pt x="125" y="134"/>
                  <a:pt x="125" y="134"/>
                  <a:pt x="125" y="134"/>
                </a:cubicBezTo>
                <a:cubicBezTo>
                  <a:pt x="125" y="22"/>
                  <a:pt x="125" y="22"/>
                  <a:pt x="125" y="22"/>
                </a:cubicBezTo>
                <a:cubicBezTo>
                  <a:pt x="203" y="0"/>
                  <a:pt x="203" y="0"/>
                  <a:pt x="203" y="0"/>
                </a:cubicBezTo>
                <a:cubicBezTo>
                  <a:pt x="203" y="225"/>
                  <a:pt x="203" y="225"/>
                  <a:pt x="203" y="225"/>
                </a:cubicBezTo>
                <a:cubicBezTo>
                  <a:pt x="224" y="225"/>
                  <a:pt x="224" y="225"/>
                  <a:pt x="224" y="225"/>
                </a:cubicBezTo>
                <a:cubicBezTo>
                  <a:pt x="224" y="248"/>
                  <a:pt x="224" y="248"/>
                  <a:pt x="224" y="248"/>
                </a:cubicBezTo>
                <a:cubicBezTo>
                  <a:pt x="0" y="248"/>
                  <a:pt x="0" y="248"/>
                  <a:pt x="0" y="248"/>
                </a:cubicBezTo>
                <a:cubicBezTo>
                  <a:pt x="0" y="225"/>
                  <a:pt x="0" y="225"/>
                  <a:pt x="0" y="225"/>
                </a:cubicBezTo>
                <a:close/>
                <a:moveTo>
                  <a:pt x="135" y="189"/>
                </a:moveTo>
                <a:cubicBezTo>
                  <a:pt x="135" y="205"/>
                  <a:pt x="135" y="205"/>
                  <a:pt x="135" y="205"/>
                </a:cubicBezTo>
                <a:cubicBezTo>
                  <a:pt x="146" y="205"/>
                  <a:pt x="146" y="205"/>
                  <a:pt x="146" y="205"/>
                </a:cubicBezTo>
                <a:cubicBezTo>
                  <a:pt x="146" y="189"/>
                  <a:pt x="146" y="189"/>
                  <a:pt x="146" y="189"/>
                </a:cubicBezTo>
                <a:cubicBezTo>
                  <a:pt x="135" y="189"/>
                  <a:pt x="135" y="189"/>
                  <a:pt x="135" y="189"/>
                </a:cubicBezTo>
                <a:close/>
                <a:moveTo>
                  <a:pt x="83" y="70"/>
                </a:moveTo>
                <a:cubicBezTo>
                  <a:pt x="83" y="205"/>
                  <a:pt x="83" y="205"/>
                  <a:pt x="83" y="205"/>
                </a:cubicBezTo>
                <a:cubicBezTo>
                  <a:pt x="94" y="205"/>
                  <a:pt x="94" y="205"/>
                  <a:pt x="94" y="205"/>
                </a:cubicBezTo>
                <a:cubicBezTo>
                  <a:pt x="94" y="70"/>
                  <a:pt x="94" y="70"/>
                  <a:pt x="94" y="70"/>
                </a:cubicBezTo>
                <a:cubicBezTo>
                  <a:pt x="83" y="70"/>
                  <a:pt x="83" y="70"/>
                  <a:pt x="83" y="70"/>
                </a:cubicBezTo>
                <a:close/>
                <a:moveTo>
                  <a:pt x="31" y="100"/>
                </a:moveTo>
                <a:cubicBezTo>
                  <a:pt x="31" y="105"/>
                  <a:pt x="31" y="111"/>
                  <a:pt x="31" y="116"/>
                </a:cubicBezTo>
                <a:cubicBezTo>
                  <a:pt x="35" y="116"/>
                  <a:pt x="38" y="116"/>
                  <a:pt x="42" y="116"/>
                </a:cubicBezTo>
                <a:cubicBezTo>
                  <a:pt x="42" y="111"/>
                  <a:pt x="42" y="105"/>
                  <a:pt x="42" y="100"/>
                </a:cubicBezTo>
                <a:cubicBezTo>
                  <a:pt x="38" y="100"/>
                  <a:pt x="35" y="100"/>
                  <a:pt x="31" y="100"/>
                </a:cubicBezTo>
                <a:close/>
                <a:moveTo>
                  <a:pt x="31" y="70"/>
                </a:moveTo>
                <a:cubicBezTo>
                  <a:pt x="31" y="86"/>
                  <a:pt x="31" y="86"/>
                  <a:pt x="31" y="86"/>
                </a:cubicBezTo>
                <a:cubicBezTo>
                  <a:pt x="42" y="86"/>
                  <a:pt x="42" y="86"/>
                  <a:pt x="42" y="86"/>
                </a:cubicBezTo>
                <a:cubicBezTo>
                  <a:pt x="42" y="70"/>
                  <a:pt x="42" y="70"/>
                  <a:pt x="42" y="70"/>
                </a:cubicBezTo>
                <a:cubicBezTo>
                  <a:pt x="31" y="70"/>
                  <a:pt x="31" y="70"/>
                  <a:pt x="31" y="70"/>
                </a:cubicBezTo>
                <a:close/>
                <a:moveTo>
                  <a:pt x="31" y="130"/>
                </a:moveTo>
                <a:cubicBezTo>
                  <a:pt x="31" y="135"/>
                  <a:pt x="31" y="140"/>
                  <a:pt x="31" y="146"/>
                </a:cubicBezTo>
                <a:cubicBezTo>
                  <a:pt x="35" y="146"/>
                  <a:pt x="38" y="146"/>
                  <a:pt x="42" y="146"/>
                </a:cubicBezTo>
                <a:cubicBezTo>
                  <a:pt x="42" y="140"/>
                  <a:pt x="42" y="135"/>
                  <a:pt x="42" y="130"/>
                </a:cubicBezTo>
                <a:cubicBezTo>
                  <a:pt x="38" y="130"/>
                  <a:pt x="35" y="130"/>
                  <a:pt x="31" y="130"/>
                </a:cubicBezTo>
                <a:close/>
                <a:moveTo>
                  <a:pt x="31" y="160"/>
                </a:moveTo>
                <a:cubicBezTo>
                  <a:pt x="31" y="165"/>
                  <a:pt x="31" y="170"/>
                  <a:pt x="31" y="176"/>
                </a:cubicBezTo>
                <a:cubicBezTo>
                  <a:pt x="35" y="176"/>
                  <a:pt x="38" y="176"/>
                  <a:pt x="42" y="176"/>
                </a:cubicBezTo>
                <a:cubicBezTo>
                  <a:pt x="42" y="170"/>
                  <a:pt x="42" y="165"/>
                  <a:pt x="42" y="160"/>
                </a:cubicBezTo>
                <a:cubicBezTo>
                  <a:pt x="38" y="160"/>
                  <a:pt x="35" y="160"/>
                  <a:pt x="31" y="160"/>
                </a:cubicBezTo>
                <a:close/>
                <a:moveTo>
                  <a:pt x="31" y="189"/>
                </a:moveTo>
                <a:cubicBezTo>
                  <a:pt x="31" y="205"/>
                  <a:pt x="31" y="205"/>
                  <a:pt x="31" y="205"/>
                </a:cubicBezTo>
                <a:cubicBezTo>
                  <a:pt x="42" y="205"/>
                  <a:pt x="42" y="205"/>
                  <a:pt x="42" y="205"/>
                </a:cubicBezTo>
                <a:cubicBezTo>
                  <a:pt x="42" y="189"/>
                  <a:pt x="42" y="189"/>
                  <a:pt x="42" y="189"/>
                </a:cubicBezTo>
                <a:cubicBezTo>
                  <a:pt x="31" y="189"/>
                  <a:pt x="31" y="189"/>
                  <a:pt x="31" y="189"/>
                </a:cubicBezTo>
                <a:close/>
                <a:moveTo>
                  <a:pt x="183" y="40"/>
                </a:moveTo>
                <a:cubicBezTo>
                  <a:pt x="183" y="56"/>
                  <a:pt x="183" y="56"/>
                  <a:pt x="183" y="56"/>
                </a:cubicBezTo>
                <a:cubicBezTo>
                  <a:pt x="194" y="56"/>
                  <a:pt x="194" y="56"/>
                  <a:pt x="194" y="56"/>
                </a:cubicBezTo>
                <a:cubicBezTo>
                  <a:pt x="194" y="40"/>
                  <a:pt x="194" y="40"/>
                  <a:pt x="194" y="40"/>
                </a:cubicBezTo>
                <a:cubicBezTo>
                  <a:pt x="183" y="40"/>
                  <a:pt x="183" y="40"/>
                  <a:pt x="183" y="40"/>
                </a:cubicBezTo>
                <a:close/>
                <a:moveTo>
                  <a:pt x="183" y="100"/>
                </a:moveTo>
                <a:cubicBezTo>
                  <a:pt x="183" y="105"/>
                  <a:pt x="183" y="111"/>
                  <a:pt x="183" y="116"/>
                </a:cubicBezTo>
                <a:cubicBezTo>
                  <a:pt x="187" y="116"/>
                  <a:pt x="190" y="116"/>
                  <a:pt x="194" y="116"/>
                </a:cubicBezTo>
                <a:cubicBezTo>
                  <a:pt x="194" y="111"/>
                  <a:pt x="194" y="105"/>
                  <a:pt x="194" y="100"/>
                </a:cubicBezTo>
                <a:cubicBezTo>
                  <a:pt x="190" y="100"/>
                  <a:pt x="187" y="100"/>
                  <a:pt x="183" y="100"/>
                </a:cubicBezTo>
                <a:close/>
                <a:moveTo>
                  <a:pt x="183" y="70"/>
                </a:moveTo>
                <a:cubicBezTo>
                  <a:pt x="183" y="86"/>
                  <a:pt x="183" y="86"/>
                  <a:pt x="183" y="86"/>
                </a:cubicBezTo>
                <a:cubicBezTo>
                  <a:pt x="194" y="86"/>
                  <a:pt x="194" y="86"/>
                  <a:pt x="194" y="86"/>
                </a:cubicBezTo>
                <a:cubicBezTo>
                  <a:pt x="194" y="70"/>
                  <a:pt x="194" y="70"/>
                  <a:pt x="194" y="70"/>
                </a:cubicBezTo>
                <a:cubicBezTo>
                  <a:pt x="183" y="70"/>
                  <a:pt x="183" y="70"/>
                  <a:pt x="183" y="70"/>
                </a:cubicBezTo>
                <a:close/>
                <a:moveTo>
                  <a:pt x="183" y="130"/>
                </a:moveTo>
                <a:cubicBezTo>
                  <a:pt x="183" y="135"/>
                  <a:pt x="183" y="140"/>
                  <a:pt x="183" y="146"/>
                </a:cubicBezTo>
                <a:cubicBezTo>
                  <a:pt x="187" y="146"/>
                  <a:pt x="190" y="146"/>
                  <a:pt x="194" y="146"/>
                </a:cubicBezTo>
                <a:cubicBezTo>
                  <a:pt x="194" y="140"/>
                  <a:pt x="194" y="135"/>
                  <a:pt x="194" y="130"/>
                </a:cubicBezTo>
                <a:cubicBezTo>
                  <a:pt x="190" y="130"/>
                  <a:pt x="187" y="130"/>
                  <a:pt x="183" y="130"/>
                </a:cubicBezTo>
                <a:close/>
                <a:moveTo>
                  <a:pt x="183" y="160"/>
                </a:moveTo>
                <a:cubicBezTo>
                  <a:pt x="183" y="165"/>
                  <a:pt x="183" y="170"/>
                  <a:pt x="183" y="176"/>
                </a:cubicBezTo>
                <a:cubicBezTo>
                  <a:pt x="187" y="176"/>
                  <a:pt x="190" y="176"/>
                  <a:pt x="194" y="176"/>
                </a:cubicBezTo>
                <a:cubicBezTo>
                  <a:pt x="194" y="170"/>
                  <a:pt x="194" y="165"/>
                  <a:pt x="194" y="160"/>
                </a:cubicBezTo>
                <a:cubicBezTo>
                  <a:pt x="190" y="160"/>
                  <a:pt x="187" y="160"/>
                  <a:pt x="183" y="160"/>
                </a:cubicBezTo>
                <a:close/>
                <a:moveTo>
                  <a:pt x="183" y="189"/>
                </a:moveTo>
                <a:cubicBezTo>
                  <a:pt x="183" y="205"/>
                  <a:pt x="183" y="205"/>
                  <a:pt x="183" y="205"/>
                </a:cubicBezTo>
                <a:cubicBezTo>
                  <a:pt x="194" y="205"/>
                  <a:pt x="194" y="205"/>
                  <a:pt x="194" y="205"/>
                </a:cubicBezTo>
                <a:cubicBezTo>
                  <a:pt x="194" y="189"/>
                  <a:pt x="194" y="189"/>
                  <a:pt x="194" y="189"/>
                </a:cubicBezTo>
                <a:cubicBezTo>
                  <a:pt x="183" y="189"/>
                  <a:pt x="183" y="189"/>
                  <a:pt x="183" y="189"/>
                </a:cubicBezTo>
                <a:close/>
                <a:moveTo>
                  <a:pt x="159" y="40"/>
                </a:moveTo>
                <a:cubicBezTo>
                  <a:pt x="159" y="56"/>
                  <a:pt x="159" y="56"/>
                  <a:pt x="159" y="56"/>
                </a:cubicBezTo>
                <a:cubicBezTo>
                  <a:pt x="170" y="56"/>
                  <a:pt x="170" y="56"/>
                  <a:pt x="170" y="56"/>
                </a:cubicBezTo>
                <a:cubicBezTo>
                  <a:pt x="170" y="40"/>
                  <a:pt x="170" y="40"/>
                  <a:pt x="170" y="40"/>
                </a:cubicBezTo>
                <a:cubicBezTo>
                  <a:pt x="159" y="40"/>
                  <a:pt x="159" y="40"/>
                  <a:pt x="159" y="40"/>
                </a:cubicBezTo>
                <a:close/>
                <a:moveTo>
                  <a:pt x="159" y="100"/>
                </a:moveTo>
                <a:cubicBezTo>
                  <a:pt x="159" y="105"/>
                  <a:pt x="159" y="111"/>
                  <a:pt x="159" y="116"/>
                </a:cubicBezTo>
                <a:cubicBezTo>
                  <a:pt x="162" y="116"/>
                  <a:pt x="166" y="116"/>
                  <a:pt x="170" y="116"/>
                </a:cubicBezTo>
                <a:cubicBezTo>
                  <a:pt x="170" y="111"/>
                  <a:pt x="170" y="105"/>
                  <a:pt x="170" y="100"/>
                </a:cubicBezTo>
                <a:cubicBezTo>
                  <a:pt x="166" y="100"/>
                  <a:pt x="162" y="100"/>
                  <a:pt x="159" y="100"/>
                </a:cubicBezTo>
                <a:close/>
                <a:moveTo>
                  <a:pt x="159" y="70"/>
                </a:moveTo>
                <a:cubicBezTo>
                  <a:pt x="159" y="86"/>
                  <a:pt x="159" y="86"/>
                  <a:pt x="159" y="86"/>
                </a:cubicBezTo>
                <a:cubicBezTo>
                  <a:pt x="170" y="86"/>
                  <a:pt x="170" y="86"/>
                  <a:pt x="170" y="86"/>
                </a:cubicBezTo>
                <a:cubicBezTo>
                  <a:pt x="170" y="70"/>
                  <a:pt x="170" y="70"/>
                  <a:pt x="170" y="70"/>
                </a:cubicBezTo>
                <a:cubicBezTo>
                  <a:pt x="159" y="70"/>
                  <a:pt x="159" y="70"/>
                  <a:pt x="159" y="70"/>
                </a:cubicBezTo>
                <a:close/>
                <a:moveTo>
                  <a:pt x="159" y="130"/>
                </a:moveTo>
                <a:cubicBezTo>
                  <a:pt x="159" y="135"/>
                  <a:pt x="159" y="140"/>
                  <a:pt x="159" y="146"/>
                </a:cubicBezTo>
                <a:cubicBezTo>
                  <a:pt x="162" y="146"/>
                  <a:pt x="166" y="146"/>
                  <a:pt x="170" y="146"/>
                </a:cubicBezTo>
                <a:cubicBezTo>
                  <a:pt x="170" y="140"/>
                  <a:pt x="170" y="135"/>
                  <a:pt x="170" y="130"/>
                </a:cubicBezTo>
                <a:cubicBezTo>
                  <a:pt x="166" y="130"/>
                  <a:pt x="162" y="130"/>
                  <a:pt x="159" y="130"/>
                </a:cubicBezTo>
                <a:close/>
                <a:moveTo>
                  <a:pt x="159" y="160"/>
                </a:moveTo>
                <a:cubicBezTo>
                  <a:pt x="159" y="165"/>
                  <a:pt x="159" y="170"/>
                  <a:pt x="159" y="176"/>
                </a:cubicBezTo>
                <a:cubicBezTo>
                  <a:pt x="162" y="176"/>
                  <a:pt x="166" y="176"/>
                  <a:pt x="170" y="176"/>
                </a:cubicBezTo>
                <a:cubicBezTo>
                  <a:pt x="170" y="170"/>
                  <a:pt x="170" y="165"/>
                  <a:pt x="170" y="160"/>
                </a:cubicBezTo>
                <a:cubicBezTo>
                  <a:pt x="166" y="160"/>
                  <a:pt x="162" y="160"/>
                  <a:pt x="159" y="160"/>
                </a:cubicBezTo>
                <a:close/>
                <a:moveTo>
                  <a:pt x="159" y="189"/>
                </a:moveTo>
                <a:cubicBezTo>
                  <a:pt x="159" y="205"/>
                  <a:pt x="159" y="205"/>
                  <a:pt x="159" y="205"/>
                </a:cubicBezTo>
                <a:cubicBezTo>
                  <a:pt x="170" y="205"/>
                  <a:pt x="170" y="205"/>
                  <a:pt x="170" y="205"/>
                </a:cubicBezTo>
                <a:cubicBezTo>
                  <a:pt x="170" y="189"/>
                  <a:pt x="170" y="189"/>
                  <a:pt x="170" y="189"/>
                </a:cubicBezTo>
                <a:cubicBezTo>
                  <a:pt x="159" y="189"/>
                  <a:pt x="159" y="189"/>
                  <a:pt x="159" y="189"/>
                </a:cubicBezTo>
                <a:close/>
                <a:moveTo>
                  <a:pt x="135" y="40"/>
                </a:moveTo>
                <a:cubicBezTo>
                  <a:pt x="135" y="56"/>
                  <a:pt x="135" y="56"/>
                  <a:pt x="135" y="56"/>
                </a:cubicBezTo>
                <a:cubicBezTo>
                  <a:pt x="146" y="56"/>
                  <a:pt x="146" y="56"/>
                  <a:pt x="146" y="56"/>
                </a:cubicBezTo>
                <a:cubicBezTo>
                  <a:pt x="146" y="40"/>
                  <a:pt x="146" y="40"/>
                  <a:pt x="146" y="40"/>
                </a:cubicBezTo>
                <a:cubicBezTo>
                  <a:pt x="135" y="40"/>
                  <a:pt x="135" y="40"/>
                  <a:pt x="135" y="40"/>
                </a:cubicBezTo>
                <a:close/>
                <a:moveTo>
                  <a:pt x="135" y="100"/>
                </a:moveTo>
                <a:cubicBezTo>
                  <a:pt x="135" y="105"/>
                  <a:pt x="135" y="111"/>
                  <a:pt x="135" y="116"/>
                </a:cubicBezTo>
                <a:cubicBezTo>
                  <a:pt x="139" y="116"/>
                  <a:pt x="142" y="116"/>
                  <a:pt x="146" y="116"/>
                </a:cubicBezTo>
                <a:cubicBezTo>
                  <a:pt x="146" y="111"/>
                  <a:pt x="146" y="105"/>
                  <a:pt x="146" y="100"/>
                </a:cubicBezTo>
                <a:cubicBezTo>
                  <a:pt x="142" y="100"/>
                  <a:pt x="139" y="100"/>
                  <a:pt x="135" y="100"/>
                </a:cubicBezTo>
                <a:close/>
                <a:moveTo>
                  <a:pt x="135" y="70"/>
                </a:moveTo>
                <a:cubicBezTo>
                  <a:pt x="135" y="86"/>
                  <a:pt x="135" y="86"/>
                  <a:pt x="135" y="86"/>
                </a:cubicBezTo>
                <a:cubicBezTo>
                  <a:pt x="146" y="86"/>
                  <a:pt x="146" y="86"/>
                  <a:pt x="146" y="86"/>
                </a:cubicBezTo>
                <a:cubicBezTo>
                  <a:pt x="146" y="70"/>
                  <a:pt x="146" y="70"/>
                  <a:pt x="146" y="70"/>
                </a:cubicBezTo>
                <a:cubicBezTo>
                  <a:pt x="135" y="70"/>
                  <a:pt x="135" y="70"/>
                  <a:pt x="135" y="70"/>
                </a:cubicBezTo>
                <a:close/>
                <a:moveTo>
                  <a:pt x="135" y="130"/>
                </a:moveTo>
                <a:cubicBezTo>
                  <a:pt x="135" y="135"/>
                  <a:pt x="135" y="140"/>
                  <a:pt x="135" y="146"/>
                </a:cubicBezTo>
                <a:cubicBezTo>
                  <a:pt x="139" y="146"/>
                  <a:pt x="142" y="146"/>
                  <a:pt x="146" y="146"/>
                </a:cubicBezTo>
                <a:cubicBezTo>
                  <a:pt x="146" y="140"/>
                  <a:pt x="146" y="135"/>
                  <a:pt x="146" y="130"/>
                </a:cubicBezTo>
                <a:cubicBezTo>
                  <a:pt x="142" y="130"/>
                  <a:pt x="139" y="130"/>
                  <a:pt x="135" y="130"/>
                </a:cubicBezTo>
                <a:close/>
                <a:moveTo>
                  <a:pt x="135" y="160"/>
                </a:moveTo>
                <a:cubicBezTo>
                  <a:pt x="135" y="165"/>
                  <a:pt x="135" y="170"/>
                  <a:pt x="135" y="176"/>
                </a:cubicBezTo>
                <a:cubicBezTo>
                  <a:pt x="139" y="176"/>
                  <a:pt x="142" y="176"/>
                  <a:pt x="146" y="176"/>
                </a:cubicBezTo>
                <a:cubicBezTo>
                  <a:pt x="146" y="170"/>
                  <a:pt x="146" y="165"/>
                  <a:pt x="146" y="160"/>
                </a:cubicBezTo>
                <a:cubicBezTo>
                  <a:pt x="142" y="160"/>
                  <a:pt x="139" y="160"/>
                  <a:pt x="135" y="160"/>
                </a:cubicBez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2" name="Freeform 202"/>
          <p:cNvSpPr>
            <a:spLocks noEditPoints="1"/>
          </p:cNvSpPr>
          <p:nvPr/>
        </p:nvSpPr>
        <p:spPr bwMode="auto">
          <a:xfrm>
            <a:off x="10497024" y="3303661"/>
            <a:ext cx="440485" cy="623572"/>
          </a:xfrm>
          <a:custGeom>
            <a:avLst/>
            <a:gdLst>
              <a:gd name="T0" fmla="*/ 65 w 173"/>
              <a:gd name="T1" fmla="*/ 156 h 245"/>
              <a:gd name="T2" fmla="*/ 57 w 173"/>
              <a:gd name="T3" fmla="*/ 79 h 245"/>
              <a:gd name="T4" fmla="*/ 72 w 173"/>
              <a:gd name="T5" fmla="*/ 73 h 245"/>
              <a:gd name="T6" fmla="*/ 87 w 173"/>
              <a:gd name="T7" fmla="*/ 76 h 245"/>
              <a:gd name="T8" fmla="*/ 102 w 173"/>
              <a:gd name="T9" fmla="*/ 73 h 245"/>
              <a:gd name="T10" fmla="*/ 117 w 173"/>
              <a:gd name="T11" fmla="*/ 77 h 245"/>
              <a:gd name="T12" fmla="*/ 106 w 173"/>
              <a:gd name="T13" fmla="*/ 134 h 245"/>
              <a:gd name="T14" fmla="*/ 129 w 173"/>
              <a:gd name="T15" fmla="*/ 117 h 245"/>
              <a:gd name="T16" fmla="*/ 49 w 173"/>
              <a:gd name="T17" fmla="*/ 27 h 245"/>
              <a:gd name="T18" fmla="*/ 129 w 173"/>
              <a:gd name="T19" fmla="*/ 88 h 245"/>
              <a:gd name="T20" fmla="*/ 125 w 173"/>
              <a:gd name="T21" fmla="*/ 97 h 245"/>
              <a:gd name="T22" fmla="*/ 117 w 173"/>
              <a:gd name="T23" fmla="*/ 204 h 245"/>
              <a:gd name="T24" fmla="*/ 67 w 173"/>
              <a:gd name="T25" fmla="*/ 195 h 245"/>
              <a:gd name="T26" fmla="*/ 117 w 173"/>
              <a:gd name="T27" fmla="*/ 188 h 245"/>
              <a:gd name="T28" fmla="*/ 52 w 173"/>
              <a:gd name="T29" fmla="*/ 179 h 245"/>
              <a:gd name="T30" fmla="*/ 51 w 173"/>
              <a:gd name="T31" fmla="*/ 195 h 245"/>
              <a:gd name="T32" fmla="*/ 51 w 173"/>
              <a:gd name="T33" fmla="*/ 214 h 245"/>
              <a:gd name="T34" fmla="*/ 120 w 173"/>
              <a:gd name="T35" fmla="*/ 213 h 245"/>
              <a:gd name="T36" fmla="*/ 68 w 173"/>
              <a:gd name="T37" fmla="*/ 205 h 245"/>
              <a:gd name="T38" fmla="*/ 51 w 173"/>
              <a:gd name="T39" fmla="*/ 227 h 245"/>
              <a:gd name="T40" fmla="*/ 42 w 173"/>
              <a:gd name="T41" fmla="*/ 213 h 245"/>
              <a:gd name="T42" fmla="*/ 40 w 173"/>
              <a:gd name="T43" fmla="*/ 193 h 245"/>
              <a:gd name="T44" fmla="*/ 41 w 173"/>
              <a:gd name="T45" fmla="*/ 177 h 245"/>
              <a:gd name="T46" fmla="*/ 28 w 173"/>
              <a:gd name="T47" fmla="*/ 127 h 245"/>
              <a:gd name="T48" fmla="*/ 132 w 173"/>
              <a:gd name="T49" fmla="*/ 10 h 245"/>
              <a:gd name="T50" fmla="*/ 125 w 173"/>
              <a:gd name="T51" fmla="*/ 174 h 245"/>
              <a:gd name="T52" fmla="*/ 125 w 173"/>
              <a:gd name="T53" fmla="*/ 190 h 245"/>
              <a:gd name="T54" fmla="*/ 125 w 173"/>
              <a:gd name="T55" fmla="*/ 207 h 245"/>
              <a:gd name="T56" fmla="*/ 124 w 173"/>
              <a:gd name="T57" fmla="*/ 225 h 245"/>
              <a:gd name="T58" fmla="*/ 71 w 173"/>
              <a:gd name="T59" fmla="*/ 156 h 245"/>
              <a:gd name="T60" fmla="*/ 77 w 173"/>
              <a:gd name="T61" fmla="*/ 156 h 245"/>
              <a:gd name="T62" fmla="*/ 80 w 173"/>
              <a:gd name="T63" fmla="*/ 137 h 245"/>
              <a:gd name="T64" fmla="*/ 84 w 173"/>
              <a:gd name="T65" fmla="*/ 105 h 245"/>
              <a:gd name="T66" fmla="*/ 97 w 173"/>
              <a:gd name="T67" fmla="*/ 103 h 245"/>
              <a:gd name="T68" fmla="*/ 92 w 173"/>
              <a:gd name="T69" fmla="*/ 108 h 245"/>
              <a:gd name="T70" fmla="*/ 95 w 173"/>
              <a:gd name="T71" fmla="*/ 137 h 245"/>
              <a:gd name="T72" fmla="*/ 87 w 173"/>
              <a:gd name="T73" fmla="*/ 156 h 245"/>
              <a:gd name="T74" fmla="*/ 86 w 173"/>
              <a:gd name="T75" fmla="*/ 156 h 245"/>
              <a:gd name="T76" fmla="*/ 85 w 173"/>
              <a:gd name="T77" fmla="*/ 156 h 245"/>
              <a:gd name="T78" fmla="*/ 98 w 173"/>
              <a:gd name="T79" fmla="*/ 137 h 245"/>
              <a:gd name="T80" fmla="*/ 103 w 173"/>
              <a:gd name="T81" fmla="*/ 156 h 245"/>
              <a:gd name="T82" fmla="*/ 67 w 173"/>
              <a:gd name="T83" fmla="*/ 79 h 245"/>
              <a:gd name="T84" fmla="*/ 87 w 173"/>
              <a:gd name="T85" fmla="*/ 79 h 245"/>
              <a:gd name="T86" fmla="*/ 89 w 173"/>
              <a:gd name="T87" fmla="*/ 79 h 245"/>
              <a:gd name="T88" fmla="*/ 109 w 173"/>
              <a:gd name="T89" fmla="*/ 79 h 245"/>
              <a:gd name="T90" fmla="*/ 100 w 173"/>
              <a:gd name="T91" fmla="*/ 111 h 245"/>
              <a:gd name="T92" fmla="*/ 103 w 173"/>
              <a:gd name="T93" fmla="*/ 96 h 245"/>
              <a:gd name="T94" fmla="*/ 72 w 173"/>
              <a:gd name="T95" fmla="*/ 99 h 245"/>
              <a:gd name="T96" fmla="*/ 77 w 173"/>
              <a:gd name="T97" fmla="*/ 11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245">
                <a:moveTo>
                  <a:pt x="27" y="53"/>
                </a:moveTo>
                <a:cubicBezTo>
                  <a:pt x="20" y="79"/>
                  <a:pt x="32" y="98"/>
                  <a:pt x="44" y="117"/>
                </a:cubicBezTo>
                <a:cubicBezTo>
                  <a:pt x="52" y="129"/>
                  <a:pt x="59" y="141"/>
                  <a:pt x="64" y="156"/>
                </a:cubicBezTo>
                <a:cubicBezTo>
                  <a:pt x="65" y="156"/>
                  <a:pt x="65" y="156"/>
                  <a:pt x="65" y="156"/>
                </a:cubicBezTo>
                <a:cubicBezTo>
                  <a:pt x="65" y="144"/>
                  <a:pt x="65" y="144"/>
                  <a:pt x="65" y="144"/>
                </a:cubicBezTo>
                <a:cubicBezTo>
                  <a:pt x="65" y="140"/>
                  <a:pt x="67" y="137"/>
                  <a:pt x="69" y="134"/>
                </a:cubicBezTo>
                <a:cubicBezTo>
                  <a:pt x="71" y="132"/>
                  <a:pt x="73" y="131"/>
                  <a:pt x="76" y="131"/>
                </a:cubicBezTo>
                <a:cubicBezTo>
                  <a:pt x="57" y="79"/>
                  <a:pt x="57" y="79"/>
                  <a:pt x="57" y="79"/>
                </a:cubicBezTo>
                <a:cubicBezTo>
                  <a:pt x="56" y="76"/>
                  <a:pt x="56" y="76"/>
                  <a:pt x="56" y="76"/>
                </a:cubicBezTo>
                <a:cubicBezTo>
                  <a:pt x="59" y="77"/>
                  <a:pt x="59" y="77"/>
                  <a:pt x="59" y="77"/>
                </a:cubicBezTo>
                <a:cubicBezTo>
                  <a:pt x="61" y="77"/>
                  <a:pt x="64" y="77"/>
                  <a:pt x="66" y="77"/>
                </a:cubicBezTo>
                <a:cubicBezTo>
                  <a:pt x="68" y="76"/>
                  <a:pt x="70" y="75"/>
                  <a:pt x="72" y="73"/>
                </a:cubicBezTo>
                <a:cubicBezTo>
                  <a:pt x="73" y="73"/>
                  <a:pt x="73" y="73"/>
                  <a:pt x="73" y="73"/>
                </a:cubicBezTo>
                <a:cubicBezTo>
                  <a:pt x="74" y="73"/>
                  <a:pt x="74" y="73"/>
                  <a:pt x="74" y="73"/>
                </a:cubicBezTo>
                <a:cubicBezTo>
                  <a:pt x="75" y="74"/>
                  <a:pt x="77" y="75"/>
                  <a:pt x="80" y="75"/>
                </a:cubicBezTo>
                <a:cubicBezTo>
                  <a:pt x="82" y="76"/>
                  <a:pt x="85" y="76"/>
                  <a:pt x="87" y="76"/>
                </a:cubicBezTo>
                <a:cubicBezTo>
                  <a:pt x="87" y="76"/>
                  <a:pt x="87" y="76"/>
                  <a:pt x="87" y="76"/>
                </a:cubicBezTo>
                <a:cubicBezTo>
                  <a:pt x="89" y="76"/>
                  <a:pt x="89" y="76"/>
                  <a:pt x="89" y="76"/>
                </a:cubicBezTo>
                <a:cubicBezTo>
                  <a:pt x="91" y="76"/>
                  <a:pt x="93" y="76"/>
                  <a:pt x="96" y="75"/>
                </a:cubicBezTo>
                <a:cubicBezTo>
                  <a:pt x="98" y="75"/>
                  <a:pt x="100" y="74"/>
                  <a:pt x="102" y="73"/>
                </a:cubicBezTo>
                <a:cubicBezTo>
                  <a:pt x="103" y="73"/>
                  <a:pt x="103" y="73"/>
                  <a:pt x="103" y="73"/>
                </a:cubicBezTo>
                <a:cubicBezTo>
                  <a:pt x="104" y="73"/>
                  <a:pt x="104" y="73"/>
                  <a:pt x="104" y="73"/>
                </a:cubicBezTo>
                <a:cubicBezTo>
                  <a:pt x="106" y="75"/>
                  <a:pt x="107" y="76"/>
                  <a:pt x="110" y="77"/>
                </a:cubicBezTo>
                <a:cubicBezTo>
                  <a:pt x="112" y="77"/>
                  <a:pt x="114" y="77"/>
                  <a:pt x="117" y="77"/>
                </a:cubicBezTo>
                <a:cubicBezTo>
                  <a:pt x="119" y="76"/>
                  <a:pt x="119" y="76"/>
                  <a:pt x="119" y="76"/>
                </a:cubicBezTo>
                <a:cubicBezTo>
                  <a:pt x="118" y="79"/>
                  <a:pt x="118" y="79"/>
                  <a:pt x="118" y="79"/>
                </a:cubicBezTo>
                <a:cubicBezTo>
                  <a:pt x="100" y="131"/>
                  <a:pt x="100" y="131"/>
                  <a:pt x="100" y="131"/>
                </a:cubicBezTo>
                <a:cubicBezTo>
                  <a:pt x="102" y="131"/>
                  <a:pt x="104" y="133"/>
                  <a:pt x="106" y="134"/>
                </a:cubicBezTo>
                <a:cubicBezTo>
                  <a:pt x="106" y="134"/>
                  <a:pt x="106" y="134"/>
                  <a:pt x="106" y="134"/>
                </a:cubicBezTo>
                <a:cubicBezTo>
                  <a:pt x="108" y="137"/>
                  <a:pt x="110" y="140"/>
                  <a:pt x="110" y="144"/>
                </a:cubicBezTo>
                <a:cubicBezTo>
                  <a:pt x="110" y="155"/>
                  <a:pt x="110" y="155"/>
                  <a:pt x="110" y="155"/>
                </a:cubicBezTo>
                <a:cubicBezTo>
                  <a:pt x="114" y="141"/>
                  <a:pt x="121" y="129"/>
                  <a:pt x="129" y="117"/>
                </a:cubicBezTo>
                <a:cubicBezTo>
                  <a:pt x="141" y="98"/>
                  <a:pt x="153" y="79"/>
                  <a:pt x="146" y="53"/>
                </a:cubicBezTo>
                <a:cubicBezTo>
                  <a:pt x="143" y="41"/>
                  <a:pt x="135" y="33"/>
                  <a:pt x="124" y="27"/>
                </a:cubicBezTo>
                <a:cubicBezTo>
                  <a:pt x="113" y="21"/>
                  <a:pt x="100" y="19"/>
                  <a:pt x="87" y="19"/>
                </a:cubicBezTo>
                <a:cubicBezTo>
                  <a:pt x="73" y="19"/>
                  <a:pt x="60" y="21"/>
                  <a:pt x="49" y="27"/>
                </a:cubicBezTo>
                <a:cubicBezTo>
                  <a:pt x="38" y="33"/>
                  <a:pt x="30" y="41"/>
                  <a:pt x="27" y="53"/>
                </a:cubicBezTo>
                <a:close/>
                <a:moveTo>
                  <a:pt x="137" y="50"/>
                </a:moveTo>
                <a:cubicBezTo>
                  <a:pt x="144" y="62"/>
                  <a:pt x="144" y="79"/>
                  <a:pt x="137" y="92"/>
                </a:cubicBezTo>
                <a:cubicBezTo>
                  <a:pt x="129" y="88"/>
                  <a:pt x="129" y="88"/>
                  <a:pt x="129" y="88"/>
                </a:cubicBezTo>
                <a:cubicBezTo>
                  <a:pt x="134" y="76"/>
                  <a:pt x="136" y="63"/>
                  <a:pt x="137" y="50"/>
                </a:cubicBezTo>
                <a:close/>
                <a:moveTo>
                  <a:pt x="130" y="100"/>
                </a:moveTo>
                <a:cubicBezTo>
                  <a:pt x="127" y="103"/>
                  <a:pt x="123" y="106"/>
                  <a:pt x="119" y="107"/>
                </a:cubicBezTo>
                <a:cubicBezTo>
                  <a:pt x="121" y="104"/>
                  <a:pt x="123" y="101"/>
                  <a:pt x="125" y="97"/>
                </a:cubicBezTo>
                <a:cubicBezTo>
                  <a:pt x="130" y="100"/>
                  <a:pt x="130" y="100"/>
                  <a:pt x="130" y="100"/>
                </a:cubicBezTo>
                <a:close/>
                <a:moveTo>
                  <a:pt x="68" y="205"/>
                </a:moveTo>
                <a:cubicBezTo>
                  <a:pt x="76" y="206"/>
                  <a:pt x="85" y="206"/>
                  <a:pt x="93" y="206"/>
                </a:cubicBezTo>
                <a:cubicBezTo>
                  <a:pt x="101" y="206"/>
                  <a:pt x="109" y="205"/>
                  <a:pt x="117" y="204"/>
                </a:cubicBezTo>
                <a:cubicBezTo>
                  <a:pt x="121" y="197"/>
                  <a:pt x="121" y="197"/>
                  <a:pt x="121" y="197"/>
                </a:cubicBezTo>
                <a:cubicBezTo>
                  <a:pt x="118" y="194"/>
                  <a:pt x="118" y="194"/>
                  <a:pt x="118" y="194"/>
                </a:cubicBezTo>
                <a:cubicBezTo>
                  <a:pt x="110" y="195"/>
                  <a:pt x="102" y="196"/>
                  <a:pt x="93" y="196"/>
                </a:cubicBezTo>
                <a:cubicBezTo>
                  <a:pt x="84" y="197"/>
                  <a:pt x="76" y="196"/>
                  <a:pt x="67" y="195"/>
                </a:cubicBezTo>
                <a:cubicBezTo>
                  <a:pt x="68" y="189"/>
                  <a:pt x="68" y="189"/>
                  <a:pt x="68" y="189"/>
                </a:cubicBezTo>
                <a:cubicBezTo>
                  <a:pt x="76" y="190"/>
                  <a:pt x="85" y="191"/>
                  <a:pt x="93" y="190"/>
                </a:cubicBezTo>
                <a:cubicBezTo>
                  <a:pt x="101" y="190"/>
                  <a:pt x="109" y="189"/>
                  <a:pt x="117" y="188"/>
                </a:cubicBezTo>
                <a:cubicBezTo>
                  <a:pt x="117" y="188"/>
                  <a:pt x="117" y="188"/>
                  <a:pt x="117" y="188"/>
                </a:cubicBezTo>
                <a:cubicBezTo>
                  <a:pt x="121" y="182"/>
                  <a:pt x="121" y="182"/>
                  <a:pt x="121" y="182"/>
                </a:cubicBezTo>
                <a:cubicBezTo>
                  <a:pt x="118" y="178"/>
                  <a:pt x="118" y="178"/>
                  <a:pt x="118" y="178"/>
                </a:cubicBezTo>
                <a:cubicBezTo>
                  <a:pt x="54" y="178"/>
                  <a:pt x="54" y="178"/>
                  <a:pt x="54" y="178"/>
                </a:cubicBezTo>
                <a:cubicBezTo>
                  <a:pt x="52" y="179"/>
                  <a:pt x="52" y="179"/>
                  <a:pt x="52" y="179"/>
                </a:cubicBezTo>
                <a:cubicBezTo>
                  <a:pt x="56" y="186"/>
                  <a:pt x="56" y="186"/>
                  <a:pt x="56" y="186"/>
                </a:cubicBezTo>
                <a:cubicBezTo>
                  <a:pt x="58" y="189"/>
                  <a:pt x="58" y="189"/>
                  <a:pt x="58" y="189"/>
                </a:cubicBezTo>
                <a:cubicBezTo>
                  <a:pt x="55" y="191"/>
                  <a:pt x="55" y="191"/>
                  <a:pt x="55" y="191"/>
                </a:cubicBezTo>
                <a:cubicBezTo>
                  <a:pt x="51" y="195"/>
                  <a:pt x="51" y="195"/>
                  <a:pt x="51" y="195"/>
                </a:cubicBezTo>
                <a:cubicBezTo>
                  <a:pt x="56" y="203"/>
                  <a:pt x="56" y="203"/>
                  <a:pt x="56" y="203"/>
                </a:cubicBezTo>
                <a:cubicBezTo>
                  <a:pt x="58" y="206"/>
                  <a:pt x="58" y="206"/>
                  <a:pt x="58" y="206"/>
                </a:cubicBezTo>
                <a:cubicBezTo>
                  <a:pt x="56" y="208"/>
                  <a:pt x="56" y="208"/>
                  <a:pt x="56" y="208"/>
                </a:cubicBezTo>
                <a:cubicBezTo>
                  <a:pt x="51" y="214"/>
                  <a:pt x="51" y="214"/>
                  <a:pt x="51" y="214"/>
                </a:cubicBezTo>
                <a:cubicBezTo>
                  <a:pt x="56" y="220"/>
                  <a:pt x="56" y="220"/>
                  <a:pt x="56" y="220"/>
                </a:cubicBezTo>
                <a:cubicBezTo>
                  <a:pt x="66" y="225"/>
                  <a:pt x="76" y="227"/>
                  <a:pt x="86" y="227"/>
                </a:cubicBezTo>
                <a:cubicBezTo>
                  <a:pt x="96" y="227"/>
                  <a:pt x="107" y="224"/>
                  <a:pt x="117" y="220"/>
                </a:cubicBezTo>
                <a:cubicBezTo>
                  <a:pt x="120" y="213"/>
                  <a:pt x="120" y="213"/>
                  <a:pt x="120" y="213"/>
                </a:cubicBezTo>
                <a:cubicBezTo>
                  <a:pt x="117" y="210"/>
                  <a:pt x="117" y="210"/>
                  <a:pt x="117" y="210"/>
                </a:cubicBezTo>
                <a:cubicBezTo>
                  <a:pt x="109" y="211"/>
                  <a:pt x="101" y="212"/>
                  <a:pt x="93" y="212"/>
                </a:cubicBezTo>
                <a:cubicBezTo>
                  <a:pt x="84" y="212"/>
                  <a:pt x="76" y="212"/>
                  <a:pt x="67" y="210"/>
                </a:cubicBezTo>
                <a:cubicBezTo>
                  <a:pt x="68" y="205"/>
                  <a:pt x="68" y="205"/>
                  <a:pt x="68" y="205"/>
                </a:cubicBezTo>
                <a:close/>
                <a:moveTo>
                  <a:pt x="104" y="232"/>
                </a:moveTo>
                <a:cubicBezTo>
                  <a:pt x="101" y="240"/>
                  <a:pt x="94" y="245"/>
                  <a:pt x="86" y="245"/>
                </a:cubicBezTo>
                <a:cubicBezTo>
                  <a:pt x="77" y="245"/>
                  <a:pt x="70" y="240"/>
                  <a:pt x="67" y="232"/>
                </a:cubicBezTo>
                <a:cubicBezTo>
                  <a:pt x="62" y="231"/>
                  <a:pt x="56" y="229"/>
                  <a:pt x="51" y="227"/>
                </a:cubicBezTo>
                <a:cubicBezTo>
                  <a:pt x="50" y="226"/>
                  <a:pt x="50" y="226"/>
                  <a:pt x="50" y="226"/>
                </a:cubicBezTo>
                <a:cubicBezTo>
                  <a:pt x="50" y="225"/>
                  <a:pt x="50" y="225"/>
                  <a:pt x="50" y="225"/>
                </a:cubicBezTo>
                <a:cubicBezTo>
                  <a:pt x="43" y="216"/>
                  <a:pt x="43" y="216"/>
                  <a:pt x="43" y="216"/>
                </a:cubicBezTo>
                <a:cubicBezTo>
                  <a:pt x="42" y="213"/>
                  <a:pt x="42" y="213"/>
                  <a:pt x="42" y="213"/>
                </a:cubicBezTo>
                <a:cubicBezTo>
                  <a:pt x="43" y="211"/>
                  <a:pt x="43" y="211"/>
                  <a:pt x="43" y="211"/>
                </a:cubicBezTo>
                <a:cubicBezTo>
                  <a:pt x="48" y="205"/>
                  <a:pt x="48" y="205"/>
                  <a:pt x="48" y="205"/>
                </a:cubicBezTo>
                <a:cubicBezTo>
                  <a:pt x="42" y="196"/>
                  <a:pt x="42" y="196"/>
                  <a:pt x="42" y="196"/>
                </a:cubicBezTo>
                <a:cubicBezTo>
                  <a:pt x="40" y="193"/>
                  <a:pt x="40" y="193"/>
                  <a:pt x="40" y="193"/>
                </a:cubicBezTo>
                <a:cubicBezTo>
                  <a:pt x="43" y="191"/>
                  <a:pt x="43" y="191"/>
                  <a:pt x="43" y="191"/>
                </a:cubicBezTo>
                <a:cubicBezTo>
                  <a:pt x="48" y="187"/>
                  <a:pt x="48" y="187"/>
                  <a:pt x="48" y="187"/>
                </a:cubicBezTo>
                <a:cubicBezTo>
                  <a:pt x="43" y="180"/>
                  <a:pt x="43" y="180"/>
                  <a:pt x="43" y="180"/>
                </a:cubicBezTo>
                <a:cubicBezTo>
                  <a:pt x="41" y="177"/>
                  <a:pt x="41" y="177"/>
                  <a:pt x="41" y="177"/>
                </a:cubicBezTo>
                <a:cubicBezTo>
                  <a:pt x="45" y="174"/>
                  <a:pt x="45" y="174"/>
                  <a:pt x="45" y="174"/>
                </a:cubicBezTo>
                <a:cubicBezTo>
                  <a:pt x="48" y="173"/>
                  <a:pt x="48" y="173"/>
                  <a:pt x="48" y="173"/>
                </a:cubicBezTo>
                <a:cubicBezTo>
                  <a:pt x="47" y="167"/>
                  <a:pt x="47" y="167"/>
                  <a:pt x="47" y="167"/>
                </a:cubicBezTo>
                <a:cubicBezTo>
                  <a:pt x="44" y="152"/>
                  <a:pt x="36" y="140"/>
                  <a:pt x="28" y="127"/>
                </a:cubicBezTo>
                <a:cubicBezTo>
                  <a:pt x="14" y="105"/>
                  <a:pt x="0" y="82"/>
                  <a:pt x="9" y="48"/>
                </a:cubicBezTo>
                <a:cubicBezTo>
                  <a:pt x="13" y="31"/>
                  <a:pt x="25" y="18"/>
                  <a:pt x="41" y="10"/>
                </a:cubicBezTo>
                <a:cubicBezTo>
                  <a:pt x="54" y="3"/>
                  <a:pt x="70" y="0"/>
                  <a:pt x="87" y="0"/>
                </a:cubicBezTo>
                <a:cubicBezTo>
                  <a:pt x="103" y="0"/>
                  <a:pt x="119" y="3"/>
                  <a:pt x="132" y="10"/>
                </a:cubicBezTo>
                <a:cubicBezTo>
                  <a:pt x="148" y="18"/>
                  <a:pt x="160" y="31"/>
                  <a:pt x="164" y="48"/>
                </a:cubicBezTo>
                <a:cubicBezTo>
                  <a:pt x="173" y="82"/>
                  <a:pt x="159" y="105"/>
                  <a:pt x="145" y="127"/>
                </a:cubicBezTo>
                <a:cubicBezTo>
                  <a:pt x="137" y="140"/>
                  <a:pt x="129" y="152"/>
                  <a:pt x="126" y="167"/>
                </a:cubicBezTo>
                <a:cubicBezTo>
                  <a:pt x="125" y="174"/>
                  <a:pt x="125" y="174"/>
                  <a:pt x="125" y="174"/>
                </a:cubicBezTo>
                <a:cubicBezTo>
                  <a:pt x="129" y="179"/>
                  <a:pt x="129" y="179"/>
                  <a:pt x="129" y="179"/>
                </a:cubicBezTo>
                <a:cubicBezTo>
                  <a:pt x="130" y="182"/>
                  <a:pt x="130" y="182"/>
                  <a:pt x="130" y="182"/>
                </a:cubicBezTo>
                <a:cubicBezTo>
                  <a:pt x="129" y="184"/>
                  <a:pt x="129" y="184"/>
                  <a:pt x="129" y="184"/>
                </a:cubicBezTo>
                <a:cubicBezTo>
                  <a:pt x="125" y="190"/>
                  <a:pt x="125" y="190"/>
                  <a:pt x="125" y="190"/>
                </a:cubicBezTo>
                <a:cubicBezTo>
                  <a:pt x="129" y="195"/>
                  <a:pt x="129" y="195"/>
                  <a:pt x="129" y="195"/>
                </a:cubicBezTo>
                <a:cubicBezTo>
                  <a:pt x="131" y="197"/>
                  <a:pt x="131" y="197"/>
                  <a:pt x="131" y="197"/>
                </a:cubicBezTo>
                <a:cubicBezTo>
                  <a:pt x="130" y="199"/>
                  <a:pt x="130" y="199"/>
                  <a:pt x="130" y="199"/>
                </a:cubicBezTo>
                <a:cubicBezTo>
                  <a:pt x="125" y="207"/>
                  <a:pt x="125" y="207"/>
                  <a:pt x="125" y="207"/>
                </a:cubicBezTo>
                <a:cubicBezTo>
                  <a:pt x="128" y="211"/>
                  <a:pt x="128" y="211"/>
                  <a:pt x="128" y="211"/>
                </a:cubicBezTo>
                <a:cubicBezTo>
                  <a:pt x="129" y="212"/>
                  <a:pt x="129" y="212"/>
                  <a:pt x="129" y="212"/>
                </a:cubicBezTo>
                <a:cubicBezTo>
                  <a:pt x="128" y="214"/>
                  <a:pt x="128" y="214"/>
                  <a:pt x="128" y="214"/>
                </a:cubicBezTo>
                <a:cubicBezTo>
                  <a:pt x="124" y="225"/>
                  <a:pt x="124" y="225"/>
                  <a:pt x="124" y="225"/>
                </a:cubicBezTo>
                <a:cubicBezTo>
                  <a:pt x="123" y="226"/>
                  <a:pt x="123" y="226"/>
                  <a:pt x="123" y="226"/>
                </a:cubicBezTo>
                <a:cubicBezTo>
                  <a:pt x="122" y="227"/>
                  <a:pt x="122" y="227"/>
                  <a:pt x="122" y="227"/>
                </a:cubicBezTo>
                <a:cubicBezTo>
                  <a:pt x="116" y="229"/>
                  <a:pt x="110" y="231"/>
                  <a:pt x="104" y="232"/>
                </a:cubicBezTo>
                <a:close/>
                <a:moveTo>
                  <a:pt x="71" y="156"/>
                </a:moveTo>
                <a:cubicBezTo>
                  <a:pt x="71" y="144"/>
                  <a:pt x="71" y="144"/>
                  <a:pt x="71" y="144"/>
                </a:cubicBezTo>
                <a:cubicBezTo>
                  <a:pt x="71" y="142"/>
                  <a:pt x="72" y="140"/>
                  <a:pt x="74" y="139"/>
                </a:cubicBezTo>
                <a:cubicBezTo>
                  <a:pt x="75" y="138"/>
                  <a:pt x="76" y="137"/>
                  <a:pt x="77" y="137"/>
                </a:cubicBezTo>
                <a:cubicBezTo>
                  <a:pt x="77" y="156"/>
                  <a:pt x="77" y="156"/>
                  <a:pt x="77" y="156"/>
                </a:cubicBezTo>
                <a:cubicBezTo>
                  <a:pt x="71" y="156"/>
                  <a:pt x="71" y="156"/>
                  <a:pt x="71" y="156"/>
                </a:cubicBezTo>
                <a:close/>
                <a:moveTo>
                  <a:pt x="80" y="156"/>
                </a:moveTo>
                <a:cubicBezTo>
                  <a:pt x="80" y="137"/>
                  <a:pt x="80" y="137"/>
                  <a:pt x="80" y="137"/>
                </a:cubicBezTo>
                <a:cubicBezTo>
                  <a:pt x="80" y="137"/>
                  <a:pt x="80" y="137"/>
                  <a:pt x="80" y="137"/>
                </a:cubicBezTo>
                <a:cubicBezTo>
                  <a:pt x="84" y="137"/>
                  <a:pt x="84" y="137"/>
                  <a:pt x="84" y="137"/>
                </a:cubicBezTo>
                <a:cubicBezTo>
                  <a:pt x="84" y="133"/>
                  <a:pt x="84" y="133"/>
                  <a:pt x="84" y="133"/>
                </a:cubicBezTo>
                <a:cubicBezTo>
                  <a:pt x="84" y="108"/>
                  <a:pt x="84" y="108"/>
                  <a:pt x="84" y="108"/>
                </a:cubicBezTo>
                <a:cubicBezTo>
                  <a:pt x="84" y="105"/>
                  <a:pt x="84" y="105"/>
                  <a:pt x="84" y="105"/>
                </a:cubicBezTo>
                <a:cubicBezTo>
                  <a:pt x="80" y="105"/>
                  <a:pt x="80" y="105"/>
                  <a:pt x="80" y="105"/>
                </a:cubicBezTo>
                <a:cubicBezTo>
                  <a:pt x="79" y="105"/>
                  <a:pt x="79" y="105"/>
                  <a:pt x="79" y="105"/>
                </a:cubicBezTo>
                <a:cubicBezTo>
                  <a:pt x="79" y="103"/>
                  <a:pt x="79" y="103"/>
                  <a:pt x="79" y="103"/>
                </a:cubicBezTo>
                <a:cubicBezTo>
                  <a:pt x="97" y="103"/>
                  <a:pt x="97" y="103"/>
                  <a:pt x="97" y="103"/>
                </a:cubicBezTo>
                <a:cubicBezTo>
                  <a:pt x="97" y="105"/>
                  <a:pt x="97" y="105"/>
                  <a:pt x="97" y="105"/>
                </a:cubicBezTo>
                <a:cubicBezTo>
                  <a:pt x="95" y="105"/>
                  <a:pt x="95" y="105"/>
                  <a:pt x="95" y="105"/>
                </a:cubicBezTo>
                <a:cubicBezTo>
                  <a:pt x="92" y="105"/>
                  <a:pt x="92" y="105"/>
                  <a:pt x="92" y="105"/>
                </a:cubicBezTo>
                <a:cubicBezTo>
                  <a:pt x="92" y="108"/>
                  <a:pt x="92" y="108"/>
                  <a:pt x="92" y="108"/>
                </a:cubicBezTo>
                <a:cubicBezTo>
                  <a:pt x="92" y="133"/>
                  <a:pt x="92" y="133"/>
                  <a:pt x="92" y="133"/>
                </a:cubicBezTo>
                <a:cubicBezTo>
                  <a:pt x="92" y="137"/>
                  <a:pt x="92" y="137"/>
                  <a:pt x="92" y="137"/>
                </a:cubicBezTo>
                <a:cubicBezTo>
                  <a:pt x="95" y="137"/>
                  <a:pt x="95" y="137"/>
                  <a:pt x="95" y="137"/>
                </a:cubicBezTo>
                <a:cubicBezTo>
                  <a:pt x="95" y="137"/>
                  <a:pt x="95" y="137"/>
                  <a:pt x="95" y="137"/>
                </a:cubicBezTo>
                <a:cubicBezTo>
                  <a:pt x="95" y="156"/>
                  <a:pt x="95" y="156"/>
                  <a:pt x="95" y="156"/>
                </a:cubicBezTo>
                <a:cubicBezTo>
                  <a:pt x="88" y="156"/>
                  <a:pt x="88" y="156"/>
                  <a:pt x="88" y="156"/>
                </a:cubicBezTo>
                <a:cubicBezTo>
                  <a:pt x="88" y="156"/>
                  <a:pt x="88" y="156"/>
                  <a:pt x="88" y="156"/>
                </a:cubicBezTo>
                <a:cubicBezTo>
                  <a:pt x="87" y="156"/>
                  <a:pt x="87" y="156"/>
                  <a:pt x="87" y="156"/>
                </a:cubicBezTo>
                <a:cubicBezTo>
                  <a:pt x="87" y="156"/>
                  <a:pt x="87" y="156"/>
                  <a:pt x="87" y="156"/>
                </a:cubicBezTo>
                <a:cubicBezTo>
                  <a:pt x="87" y="156"/>
                  <a:pt x="87" y="156"/>
                  <a:pt x="87" y="156"/>
                </a:cubicBezTo>
                <a:cubicBezTo>
                  <a:pt x="87" y="156"/>
                  <a:pt x="87" y="156"/>
                  <a:pt x="87" y="156"/>
                </a:cubicBezTo>
                <a:cubicBezTo>
                  <a:pt x="86" y="156"/>
                  <a:pt x="86" y="156"/>
                  <a:pt x="86" y="156"/>
                </a:cubicBezTo>
                <a:cubicBezTo>
                  <a:pt x="86" y="156"/>
                  <a:pt x="86" y="156"/>
                  <a:pt x="86" y="156"/>
                </a:cubicBezTo>
                <a:cubicBezTo>
                  <a:pt x="86" y="156"/>
                  <a:pt x="86" y="156"/>
                  <a:pt x="86" y="156"/>
                </a:cubicBezTo>
                <a:cubicBezTo>
                  <a:pt x="86" y="156"/>
                  <a:pt x="86" y="156"/>
                  <a:pt x="86" y="156"/>
                </a:cubicBezTo>
                <a:cubicBezTo>
                  <a:pt x="85" y="156"/>
                  <a:pt x="85" y="156"/>
                  <a:pt x="85" y="156"/>
                </a:cubicBezTo>
                <a:cubicBezTo>
                  <a:pt x="85" y="156"/>
                  <a:pt x="85" y="156"/>
                  <a:pt x="85" y="156"/>
                </a:cubicBezTo>
                <a:cubicBezTo>
                  <a:pt x="80" y="156"/>
                  <a:pt x="80" y="156"/>
                  <a:pt x="80" y="156"/>
                </a:cubicBezTo>
                <a:close/>
                <a:moveTo>
                  <a:pt x="98" y="156"/>
                </a:moveTo>
                <a:cubicBezTo>
                  <a:pt x="98" y="137"/>
                  <a:pt x="98" y="137"/>
                  <a:pt x="98" y="137"/>
                </a:cubicBezTo>
                <a:cubicBezTo>
                  <a:pt x="99" y="137"/>
                  <a:pt x="100" y="138"/>
                  <a:pt x="101" y="139"/>
                </a:cubicBezTo>
                <a:cubicBezTo>
                  <a:pt x="101" y="139"/>
                  <a:pt x="101" y="139"/>
                  <a:pt x="101" y="139"/>
                </a:cubicBezTo>
                <a:cubicBezTo>
                  <a:pt x="102" y="140"/>
                  <a:pt x="103" y="142"/>
                  <a:pt x="103" y="144"/>
                </a:cubicBezTo>
                <a:cubicBezTo>
                  <a:pt x="103" y="156"/>
                  <a:pt x="103" y="156"/>
                  <a:pt x="103" y="156"/>
                </a:cubicBezTo>
                <a:cubicBezTo>
                  <a:pt x="98" y="156"/>
                  <a:pt x="98" y="156"/>
                  <a:pt x="98" y="156"/>
                </a:cubicBezTo>
                <a:close/>
                <a:moveTo>
                  <a:pt x="77" y="126"/>
                </a:moveTo>
                <a:cubicBezTo>
                  <a:pt x="61" y="80"/>
                  <a:pt x="61" y="80"/>
                  <a:pt x="61" y="80"/>
                </a:cubicBezTo>
                <a:cubicBezTo>
                  <a:pt x="63" y="80"/>
                  <a:pt x="65" y="80"/>
                  <a:pt x="67" y="79"/>
                </a:cubicBezTo>
                <a:cubicBezTo>
                  <a:pt x="69" y="79"/>
                  <a:pt x="71" y="78"/>
                  <a:pt x="73" y="76"/>
                </a:cubicBezTo>
                <a:cubicBezTo>
                  <a:pt x="75" y="77"/>
                  <a:pt x="77" y="78"/>
                  <a:pt x="79" y="78"/>
                </a:cubicBezTo>
                <a:cubicBezTo>
                  <a:pt x="82" y="79"/>
                  <a:pt x="85" y="79"/>
                  <a:pt x="87" y="79"/>
                </a:cubicBezTo>
                <a:cubicBezTo>
                  <a:pt x="87" y="79"/>
                  <a:pt x="87" y="79"/>
                  <a:pt x="87" y="79"/>
                </a:cubicBezTo>
                <a:cubicBezTo>
                  <a:pt x="88" y="79"/>
                  <a:pt x="88" y="79"/>
                  <a:pt x="88" y="79"/>
                </a:cubicBezTo>
                <a:cubicBezTo>
                  <a:pt x="88" y="79"/>
                  <a:pt x="88" y="79"/>
                  <a:pt x="88" y="79"/>
                </a:cubicBezTo>
                <a:cubicBezTo>
                  <a:pt x="88" y="79"/>
                  <a:pt x="89" y="79"/>
                  <a:pt x="89" y="79"/>
                </a:cubicBezTo>
                <a:cubicBezTo>
                  <a:pt x="89" y="79"/>
                  <a:pt x="89" y="79"/>
                  <a:pt x="89" y="79"/>
                </a:cubicBezTo>
                <a:cubicBezTo>
                  <a:pt x="89" y="79"/>
                  <a:pt x="89" y="79"/>
                  <a:pt x="89" y="79"/>
                </a:cubicBezTo>
                <a:cubicBezTo>
                  <a:pt x="91" y="79"/>
                  <a:pt x="94" y="79"/>
                  <a:pt x="96" y="78"/>
                </a:cubicBezTo>
                <a:cubicBezTo>
                  <a:pt x="99" y="78"/>
                  <a:pt x="101" y="77"/>
                  <a:pt x="103" y="76"/>
                </a:cubicBezTo>
                <a:cubicBezTo>
                  <a:pt x="104" y="78"/>
                  <a:pt x="107" y="79"/>
                  <a:pt x="109" y="79"/>
                </a:cubicBezTo>
                <a:cubicBezTo>
                  <a:pt x="111" y="80"/>
                  <a:pt x="113" y="80"/>
                  <a:pt x="115" y="80"/>
                </a:cubicBezTo>
                <a:cubicBezTo>
                  <a:pt x="98" y="126"/>
                  <a:pt x="98" y="126"/>
                  <a:pt x="98" y="126"/>
                </a:cubicBezTo>
                <a:cubicBezTo>
                  <a:pt x="98" y="111"/>
                  <a:pt x="98" y="111"/>
                  <a:pt x="98" y="111"/>
                </a:cubicBezTo>
                <a:cubicBezTo>
                  <a:pt x="100" y="111"/>
                  <a:pt x="100" y="111"/>
                  <a:pt x="100" y="111"/>
                </a:cubicBezTo>
                <a:cubicBezTo>
                  <a:pt x="103" y="111"/>
                  <a:pt x="103" y="111"/>
                  <a:pt x="103" y="111"/>
                </a:cubicBezTo>
                <a:cubicBezTo>
                  <a:pt x="103" y="108"/>
                  <a:pt x="103" y="108"/>
                  <a:pt x="103" y="108"/>
                </a:cubicBezTo>
                <a:cubicBezTo>
                  <a:pt x="103" y="99"/>
                  <a:pt x="103" y="99"/>
                  <a:pt x="103" y="99"/>
                </a:cubicBezTo>
                <a:cubicBezTo>
                  <a:pt x="103" y="96"/>
                  <a:pt x="103" y="96"/>
                  <a:pt x="103" y="96"/>
                </a:cubicBezTo>
                <a:cubicBezTo>
                  <a:pt x="100" y="96"/>
                  <a:pt x="100" y="96"/>
                  <a:pt x="100" y="96"/>
                </a:cubicBezTo>
                <a:cubicBezTo>
                  <a:pt x="76" y="96"/>
                  <a:pt x="76" y="96"/>
                  <a:pt x="76" y="96"/>
                </a:cubicBezTo>
                <a:cubicBezTo>
                  <a:pt x="72" y="96"/>
                  <a:pt x="72" y="96"/>
                  <a:pt x="72" y="96"/>
                </a:cubicBezTo>
                <a:cubicBezTo>
                  <a:pt x="72" y="99"/>
                  <a:pt x="72" y="99"/>
                  <a:pt x="72" y="99"/>
                </a:cubicBezTo>
                <a:cubicBezTo>
                  <a:pt x="72" y="108"/>
                  <a:pt x="72" y="108"/>
                  <a:pt x="72" y="108"/>
                </a:cubicBezTo>
                <a:cubicBezTo>
                  <a:pt x="72" y="111"/>
                  <a:pt x="72" y="111"/>
                  <a:pt x="72" y="111"/>
                </a:cubicBezTo>
                <a:cubicBezTo>
                  <a:pt x="76" y="111"/>
                  <a:pt x="76" y="111"/>
                  <a:pt x="76" y="111"/>
                </a:cubicBezTo>
                <a:cubicBezTo>
                  <a:pt x="77" y="111"/>
                  <a:pt x="77" y="111"/>
                  <a:pt x="77" y="111"/>
                </a:cubicBezTo>
                <a:lnTo>
                  <a:pt x="77" y="126"/>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3" name="Freeform 203"/>
          <p:cNvSpPr>
            <a:spLocks noEditPoints="1"/>
          </p:cNvSpPr>
          <p:nvPr/>
        </p:nvSpPr>
        <p:spPr bwMode="auto">
          <a:xfrm>
            <a:off x="10502409" y="5373617"/>
            <a:ext cx="500796" cy="628956"/>
          </a:xfrm>
          <a:custGeom>
            <a:avLst/>
            <a:gdLst>
              <a:gd name="T0" fmla="*/ 23 w 465"/>
              <a:gd name="T1" fmla="*/ 0 h 584"/>
              <a:gd name="T2" fmla="*/ 442 w 465"/>
              <a:gd name="T3" fmla="*/ 0 h 584"/>
              <a:gd name="T4" fmla="*/ 465 w 465"/>
              <a:gd name="T5" fmla="*/ 0 h 584"/>
              <a:gd name="T6" fmla="*/ 465 w 465"/>
              <a:gd name="T7" fmla="*/ 24 h 584"/>
              <a:gd name="T8" fmla="*/ 465 w 465"/>
              <a:gd name="T9" fmla="*/ 560 h 584"/>
              <a:gd name="T10" fmla="*/ 465 w 465"/>
              <a:gd name="T11" fmla="*/ 584 h 584"/>
              <a:gd name="T12" fmla="*/ 442 w 465"/>
              <a:gd name="T13" fmla="*/ 584 h 584"/>
              <a:gd name="T14" fmla="*/ 146 w 465"/>
              <a:gd name="T15" fmla="*/ 584 h 584"/>
              <a:gd name="T16" fmla="*/ 139 w 465"/>
              <a:gd name="T17" fmla="*/ 584 h 584"/>
              <a:gd name="T18" fmla="*/ 132 w 465"/>
              <a:gd name="T19" fmla="*/ 579 h 584"/>
              <a:gd name="T20" fmla="*/ 9 w 465"/>
              <a:gd name="T21" fmla="*/ 487 h 584"/>
              <a:gd name="T22" fmla="*/ 0 w 465"/>
              <a:gd name="T23" fmla="*/ 480 h 584"/>
              <a:gd name="T24" fmla="*/ 0 w 465"/>
              <a:gd name="T25" fmla="*/ 468 h 584"/>
              <a:gd name="T26" fmla="*/ 0 w 465"/>
              <a:gd name="T27" fmla="*/ 24 h 584"/>
              <a:gd name="T28" fmla="*/ 0 w 465"/>
              <a:gd name="T29" fmla="*/ 0 h 584"/>
              <a:gd name="T30" fmla="*/ 23 w 465"/>
              <a:gd name="T31" fmla="*/ 0 h 584"/>
              <a:gd name="T32" fmla="*/ 23 w 465"/>
              <a:gd name="T33" fmla="*/ 0 h 584"/>
              <a:gd name="T34" fmla="*/ 49 w 465"/>
              <a:gd name="T35" fmla="*/ 445 h 584"/>
              <a:gd name="T36" fmla="*/ 122 w 465"/>
              <a:gd name="T37" fmla="*/ 416 h 584"/>
              <a:gd name="T38" fmla="*/ 134 w 465"/>
              <a:gd name="T39" fmla="*/ 411 h 584"/>
              <a:gd name="T40" fmla="*/ 137 w 465"/>
              <a:gd name="T41" fmla="*/ 423 h 584"/>
              <a:gd name="T42" fmla="*/ 170 w 465"/>
              <a:gd name="T43" fmla="*/ 534 h 584"/>
              <a:gd name="T44" fmla="*/ 418 w 465"/>
              <a:gd name="T45" fmla="*/ 534 h 584"/>
              <a:gd name="T46" fmla="*/ 418 w 465"/>
              <a:gd name="T47" fmla="*/ 47 h 584"/>
              <a:gd name="T48" fmla="*/ 49 w 465"/>
              <a:gd name="T49" fmla="*/ 47 h 584"/>
              <a:gd name="T50" fmla="*/ 49 w 465"/>
              <a:gd name="T51" fmla="*/ 445 h 584"/>
              <a:gd name="T52" fmla="*/ 49 w 465"/>
              <a:gd name="T53" fmla="*/ 445 h 584"/>
              <a:gd name="T54" fmla="*/ 144 w 465"/>
              <a:gd name="T55" fmla="*/ 527 h 584"/>
              <a:gd name="T56" fmla="*/ 120 w 465"/>
              <a:gd name="T57" fmla="*/ 440 h 584"/>
              <a:gd name="T58" fmla="*/ 56 w 465"/>
              <a:gd name="T59" fmla="*/ 463 h 584"/>
              <a:gd name="T60" fmla="*/ 144 w 465"/>
              <a:gd name="T61" fmla="*/ 527 h 584"/>
              <a:gd name="T62" fmla="*/ 144 w 465"/>
              <a:gd name="T63" fmla="*/ 527 h 584"/>
              <a:gd name="T64" fmla="*/ 111 w 465"/>
              <a:gd name="T65" fmla="*/ 315 h 584"/>
              <a:gd name="T66" fmla="*/ 111 w 465"/>
              <a:gd name="T67" fmla="*/ 333 h 584"/>
              <a:gd name="T68" fmla="*/ 359 w 465"/>
              <a:gd name="T69" fmla="*/ 333 h 584"/>
              <a:gd name="T70" fmla="*/ 359 w 465"/>
              <a:gd name="T71" fmla="*/ 315 h 584"/>
              <a:gd name="T72" fmla="*/ 111 w 465"/>
              <a:gd name="T73" fmla="*/ 315 h 584"/>
              <a:gd name="T74" fmla="*/ 111 w 465"/>
              <a:gd name="T75" fmla="*/ 315 h 584"/>
              <a:gd name="T76" fmla="*/ 111 w 465"/>
              <a:gd name="T77" fmla="*/ 253 h 584"/>
              <a:gd name="T78" fmla="*/ 111 w 465"/>
              <a:gd name="T79" fmla="*/ 274 h 584"/>
              <a:gd name="T80" fmla="*/ 359 w 465"/>
              <a:gd name="T81" fmla="*/ 274 h 584"/>
              <a:gd name="T82" fmla="*/ 359 w 465"/>
              <a:gd name="T83" fmla="*/ 253 h 584"/>
              <a:gd name="T84" fmla="*/ 111 w 465"/>
              <a:gd name="T85" fmla="*/ 253 h 584"/>
              <a:gd name="T86" fmla="*/ 111 w 465"/>
              <a:gd name="T87" fmla="*/ 253 h 584"/>
              <a:gd name="T88" fmla="*/ 111 w 465"/>
              <a:gd name="T89" fmla="*/ 187 h 584"/>
              <a:gd name="T90" fmla="*/ 111 w 465"/>
              <a:gd name="T91" fmla="*/ 208 h 584"/>
              <a:gd name="T92" fmla="*/ 359 w 465"/>
              <a:gd name="T93" fmla="*/ 208 h 584"/>
              <a:gd name="T94" fmla="*/ 359 w 465"/>
              <a:gd name="T95" fmla="*/ 187 h 584"/>
              <a:gd name="T96" fmla="*/ 111 w 465"/>
              <a:gd name="T97" fmla="*/ 187 h 584"/>
              <a:gd name="T98" fmla="*/ 111 w 465"/>
              <a:gd name="T99" fmla="*/ 187 h 584"/>
              <a:gd name="T100" fmla="*/ 111 w 465"/>
              <a:gd name="T101" fmla="*/ 125 h 584"/>
              <a:gd name="T102" fmla="*/ 111 w 465"/>
              <a:gd name="T103" fmla="*/ 147 h 584"/>
              <a:gd name="T104" fmla="*/ 359 w 465"/>
              <a:gd name="T105" fmla="*/ 147 h 584"/>
              <a:gd name="T106" fmla="*/ 359 w 465"/>
              <a:gd name="T107" fmla="*/ 125 h 584"/>
              <a:gd name="T108" fmla="*/ 111 w 465"/>
              <a:gd name="T109" fmla="*/ 125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5" h="584">
                <a:moveTo>
                  <a:pt x="23" y="0"/>
                </a:moveTo>
                <a:lnTo>
                  <a:pt x="442" y="0"/>
                </a:lnTo>
                <a:lnTo>
                  <a:pt x="465" y="0"/>
                </a:lnTo>
                <a:lnTo>
                  <a:pt x="465" y="24"/>
                </a:lnTo>
                <a:lnTo>
                  <a:pt x="465" y="560"/>
                </a:lnTo>
                <a:lnTo>
                  <a:pt x="465" y="584"/>
                </a:lnTo>
                <a:lnTo>
                  <a:pt x="442" y="584"/>
                </a:lnTo>
                <a:lnTo>
                  <a:pt x="146" y="584"/>
                </a:lnTo>
                <a:lnTo>
                  <a:pt x="139" y="584"/>
                </a:lnTo>
                <a:lnTo>
                  <a:pt x="132" y="579"/>
                </a:lnTo>
                <a:lnTo>
                  <a:pt x="9" y="487"/>
                </a:lnTo>
                <a:lnTo>
                  <a:pt x="0" y="480"/>
                </a:lnTo>
                <a:lnTo>
                  <a:pt x="0" y="468"/>
                </a:lnTo>
                <a:lnTo>
                  <a:pt x="0" y="24"/>
                </a:lnTo>
                <a:lnTo>
                  <a:pt x="0" y="0"/>
                </a:lnTo>
                <a:lnTo>
                  <a:pt x="23" y="0"/>
                </a:lnTo>
                <a:lnTo>
                  <a:pt x="23" y="0"/>
                </a:lnTo>
                <a:close/>
                <a:moveTo>
                  <a:pt x="49" y="445"/>
                </a:moveTo>
                <a:lnTo>
                  <a:pt x="122" y="416"/>
                </a:lnTo>
                <a:lnTo>
                  <a:pt x="134" y="411"/>
                </a:lnTo>
                <a:lnTo>
                  <a:pt x="137" y="423"/>
                </a:lnTo>
                <a:lnTo>
                  <a:pt x="170" y="534"/>
                </a:lnTo>
                <a:lnTo>
                  <a:pt x="418" y="534"/>
                </a:lnTo>
                <a:lnTo>
                  <a:pt x="418" y="47"/>
                </a:lnTo>
                <a:lnTo>
                  <a:pt x="49" y="47"/>
                </a:lnTo>
                <a:lnTo>
                  <a:pt x="49" y="445"/>
                </a:lnTo>
                <a:lnTo>
                  <a:pt x="49" y="445"/>
                </a:lnTo>
                <a:close/>
                <a:moveTo>
                  <a:pt x="144" y="527"/>
                </a:moveTo>
                <a:lnTo>
                  <a:pt x="120" y="440"/>
                </a:lnTo>
                <a:lnTo>
                  <a:pt x="56" y="463"/>
                </a:lnTo>
                <a:lnTo>
                  <a:pt x="144" y="527"/>
                </a:lnTo>
                <a:lnTo>
                  <a:pt x="144" y="527"/>
                </a:lnTo>
                <a:close/>
                <a:moveTo>
                  <a:pt x="111" y="315"/>
                </a:moveTo>
                <a:lnTo>
                  <a:pt x="111" y="333"/>
                </a:lnTo>
                <a:lnTo>
                  <a:pt x="359" y="333"/>
                </a:lnTo>
                <a:lnTo>
                  <a:pt x="359" y="315"/>
                </a:lnTo>
                <a:lnTo>
                  <a:pt x="111" y="315"/>
                </a:lnTo>
                <a:lnTo>
                  <a:pt x="111" y="315"/>
                </a:lnTo>
                <a:close/>
                <a:moveTo>
                  <a:pt x="111" y="253"/>
                </a:moveTo>
                <a:lnTo>
                  <a:pt x="111" y="274"/>
                </a:lnTo>
                <a:lnTo>
                  <a:pt x="359" y="274"/>
                </a:lnTo>
                <a:lnTo>
                  <a:pt x="359" y="253"/>
                </a:lnTo>
                <a:lnTo>
                  <a:pt x="111" y="253"/>
                </a:lnTo>
                <a:lnTo>
                  <a:pt x="111" y="253"/>
                </a:lnTo>
                <a:close/>
                <a:moveTo>
                  <a:pt x="111" y="187"/>
                </a:moveTo>
                <a:lnTo>
                  <a:pt x="111" y="208"/>
                </a:lnTo>
                <a:lnTo>
                  <a:pt x="359" y="208"/>
                </a:lnTo>
                <a:lnTo>
                  <a:pt x="359" y="187"/>
                </a:lnTo>
                <a:lnTo>
                  <a:pt x="111" y="187"/>
                </a:lnTo>
                <a:lnTo>
                  <a:pt x="111" y="187"/>
                </a:lnTo>
                <a:close/>
                <a:moveTo>
                  <a:pt x="111" y="125"/>
                </a:moveTo>
                <a:lnTo>
                  <a:pt x="111" y="147"/>
                </a:lnTo>
                <a:lnTo>
                  <a:pt x="359" y="147"/>
                </a:lnTo>
                <a:lnTo>
                  <a:pt x="359" y="125"/>
                </a:lnTo>
                <a:lnTo>
                  <a:pt x="111" y="125"/>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6" name="Freeform 206"/>
          <p:cNvSpPr>
            <a:spLocks noEditPoints="1"/>
          </p:cNvSpPr>
          <p:nvPr/>
        </p:nvSpPr>
        <p:spPr bwMode="auto">
          <a:xfrm>
            <a:off x="9457738" y="5384387"/>
            <a:ext cx="492181" cy="599878"/>
          </a:xfrm>
          <a:custGeom>
            <a:avLst/>
            <a:gdLst>
              <a:gd name="T0" fmla="*/ 88 w 193"/>
              <a:gd name="T1" fmla="*/ 220 h 236"/>
              <a:gd name="T2" fmla="*/ 193 w 193"/>
              <a:gd name="T3" fmla="*/ 220 h 236"/>
              <a:gd name="T4" fmla="*/ 193 w 193"/>
              <a:gd name="T5" fmla="*/ 236 h 236"/>
              <a:gd name="T6" fmla="*/ 54 w 193"/>
              <a:gd name="T7" fmla="*/ 236 h 236"/>
              <a:gd name="T8" fmla="*/ 88 w 193"/>
              <a:gd name="T9" fmla="*/ 220 h 236"/>
              <a:gd name="T10" fmla="*/ 146 w 193"/>
              <a:gd name="T11" fmla="*/ 78 h 236"/>
              <a:gd name="T12" fmla="*/ 151 w 193"/>
              <a:gd name="T13" fmla="*/ 69 h 236"/>
              <a:gd name="T14" fmla="*/ 152 w 193"/>
              <a:gd name="T15" fmla="*/ 69 h 236"/>
              <a:gd name="T16" fmla="*/ 153 w 193"/>
              <a:gd name="T17" fmla="*/ 57 h 236"/>
              <a:gd name="T18" fmla="*/ 145 w 193"/>
              <a:gd name="T19" fmla="*/ 47 h 236"/>
              <a:gd name="T20" fmla="*/ 98 w 193"/>
              <a:gd name="T21" fmla="*/ 19 h 236"/>
              <a:gd name="T22" fmla="*/ 86 w 193"/>
              <a:gd name="T23" fmla="*/ 18 h 236"/>
              <a:gd name="T24" fmla="*/ 86 w 193"/>
              <a:gd name="T25" fmla="*/ 18 h 236"/>
              <a:gd name="T26" fmla="*/ 76 w 193"/>
              <a:gd name="T27" fmla="*/ 25 h 236"/>
              <a:gd name="T28" fmla="*/ 76 w 193"/>
              <a:gd name="T29" fmla="*/ 25 h 236"/>
              <a:gd name="T30" fmla="*/ 70 w 193"/>
              <a:gd name="T31" fmla="*/ 34 h 236"/>
              <a:gd name="T32" fmla="*/ 72 w 193"/>
              <a:gd name="T33" fmla="*/ 35 h 236"/>
              <a:gd name="T34" fmla="*/ 91 w 193"/>
              <a:gd name="T35" fmla="*/ 46 h 236"/>
              <a:gd name="T36" fmla="*/ 126 w 193"/>
              <a:gd name="T37" fmla="*/ 66 h 236"/>
              <a:gd name="T38" fmla="*/ 145 w 193"/>
              <a:gd name="T39" fmla="*/ 77 h 236"/>
              <a:gd name="T40" fmla="*/ 146 w 193"/>
              <a:gd name="T41" fmla="*/ 78 h 236"/>
              <a:gd name="T42" fmla="*/ 167 w 193"/>
              <a:gd name="T43" fmla="*/ 73 h 236"/>
              <a:gd name="T44" fmla="*/ 167 w 193"/>
              <a:gd name="T45" fmla="*/ 73 h 236"/>
              <a:gd name="T46" fmla="*/ 159 w 193"/>
              <a:gd name="T47" fmla="*/ 87 h 236"/>
              <a:gd name="T48" fmla="*/ 155 w 193"/>
              <a:gd name="T49" fmla="*/ 93 h 236"/>
              <a:gd name="T50" fmla="*/ 154 w 193"/>
              <a:gd name="T51" fmla="*/ 96 h 236"/>
              <a:gd name="T52" fmla="*/ 154 w 193"/>
              <a:gd name="T53" fmla="*/ 97 h 236"/>
              <a:gd name="T54" fmla="*/ 154 w 193"/>
              <a:gd name="T55" fmla="*/ 97 h 236"/>
              <a:gd name="T56" fmla="*/ 104 w 193"/>
              <a:gd name="T57" fmla="*/ 183 h 236"/>
              <a:gd name="T58" fmla="*/ 102 w 193"/>
              <a:gd name="T59" fmla="*/ 186 h 236"/>
              <a:gd name="T60" fmla="*/ 99 w 193"/>
              <a:gd name="T61" fmla="*/ 187 h 236"/>
              <a:gd name="T62" fmla="*/ 73 w 193"/>
              <a:gd name="T63" fmla="*/ 188 h 236"/>
              <a:gd name="T64" fmla="*/ 65 w 193"/>
              <a:gd name="T65" fmla="*/ 176 h 236"/>
              <a:gd name="T66" fmla="*/ 44 w 193"/>
              <a:gd name="T67" fmla="*/ 171 h 236"/>
              <a:gd name="T68" fmla="*/ 27 w 193"/>
              <a:gd name="T69" fmla="*/ 153 h 236"/>
              <a:gd name="T70" fmla="*/ 12 w 193"/>
              <a:gd name="T71" fmla="*/ 152 h 236"/>
              <a:gd name="T72" fmla="*/ 0 w 193"/>
              <a:gd name="T73" fmla="*/ 129 h 236"/>
              <a:gd name="T74" fmla="*/ 0 w 193"/>
              <a:gd name="T75" fmla="*/ 126 h 236"/>
              <a:gd name="T76" fmla="*/ 1 w 193"/>
              <a:gd name="T77" fmla="*/ 124 h 236"/>
              <a:gd name="T78" fmla="*/ 51 w 193"/>
              <a:gd name="T79" fmla="*/ 37 h 236"/>
              <a:gd name="T80" fmla="*/ 51 w 193"/>
              <a:gd name="T81" fmla="*/ 37 h 236"/>
              <a:gd name="T82" fmla="*/ 53 w 193"/>
              <a:gd name="T83" fmla="*/ 34 h 236"/>
              <a:gd name="T84" fmla="*/ 56 w 193"/>
              <a:gd name="T85" fmla="*/ 28 h 236"/>
              <a:gd name="T86" fmla="*/ 56 w 193"/>
              <a:gd name="T87" fmla="*/ 28 h 236"/>
              <a:gd name="T88" fmla="*/ 64 w 193"/>
              <a:gd name="T89" fmla="*/ 14 h 236"/>
              <a:gd name="T90" fmla="*/ 64 w 193"/>
              <a:gd name="T91" fmla="*/ 14 h 236"/>
              <a:gd name="T92" fmla="*/ 81 w 193"/>
              <a:gd name="T93" fmla="*/ 2 h 236"/>
              <a:gd name="T94" fmla="*/ 81 w 193"/>
              <a:gd name="T95" fmla="*/ 2 h 236"/>
              <a:gd name="T96" fmla="*/ 101 w 193"/>
              <a:gd name="T97" fmla="*/ 4 h 236"/>
              <a:gd name="T98" fmla="*/ 157 w 193"/>
              <a:gd name="T99" fmla="*/ 37 h 236"/>
              <a:gd name="T100" fmla="*/ 170 w 193"/>
              <a:gd name="T101" fmla="*/ 53 h 236"/>
              <a:gd name="T102" fmla="*/ 167 w 193"/>
              <a:gd name="T103" fmla="*/ 73 h 236"/>
              <a:gd name="T104" fmla="*/ 2 w 193"/>
              <a:gd name="T105" fmla="*/ 171 h 236"/>
              <a:gd name="T106" fmla="*/ 4 w 193"/>
              <a:gd name="T107" fmla="*/ 219 h 236"/>
              <a:gd name="T108" fmla="*/ 25 w 193"/>
              <a:gd name="T109" fmla="*/ 231 h 236"/>
              <a:gd name="T110" fmla="*/ 68 w 193"/>
              <a:gd name="T111" fmla="*/ 209 h 236"/>
              <a:gd name="T112" fmla="*/ 2 w 193"/>
              <a:gd name="T113" fmla="*/ 171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3" h="236">
                <a:moveTo>
                  <a:pt x="88" y="220"/>
                </a:moveTo>
                <a:cubicBezTo>
                  <a:pt x="193" y="220"/>
                  <a:pt x="193" y="220"/>
                  <a:pt x="193" y="220"/>
                </a:cubicBezTo>
                <a:cubicBezTo>
                  <a:pt x="193" y="236"/>
                  <a:pt x="193" y="236"/>
                  <a:pt x="193" y="236"/>
                </a:cubicBezTo>
                <a:cubicBezTo>
                  <a:pt x="54" y="236"/>
                  <a:pt x="54" y="236"/>
                  <a:pt x="54" y="236"/>
                </a:cubicBezTo>
                <a:cubicBezTo>
                  <a:pt x="88" y="220"/>
                  <a:pt x="88" y="220"/>
                  <a:pt x="88" y="220"/>
                </a:cubicBezTo>
                <a:close/>
                <a:moveTo>
                  <a:pt x="146" y="78"/>
                </a:moveTo>
                <a:cubicBezTo>
                  <a:pt x="151" y="69"/>
                  <a:pt x="151" y="69"/>
                  <a:pt x="151" y="69"/>
                </a:cubicBezTo>
                <a:cubicBezTo>
                  <a:pt x="152" y="69"/>
                  <a:pt x="152" y="69"/>
                  <a:pt x="152" y="69"/>
                </a:cubicBezTo>
                <a:cubicBezTo>
                  <a:pt x="154" y="65"/>
                  <a:pt x="154" y="61"/>
                  <a:pt x="153" y="57"/>
                </a:cubicBezTo>
                <a:cubicBezTo>
                  <a:pt x="152" y="52"/>
                  <a:pt x="149" y="49"/>
                  <a:pt x="145" y="47"/>
                </a:cubicBezTo>
                <a:cubicBezTo>
                  <a:pt x="98" y="19"/>
                  <a:pt x="98" y="19"/>
                  <a:pt x="98" y="19"/>
                </a:cubicBezTo>
                <a:cubicBezTo>
                  <a:pt x="94" y="17"/>
                  <a:pt x="90" y="16"/>
                  <a:pt x="86" y="18"/>
                </a:cubicBezTo>
                <a:cubicBezTo>
                  <a:pt x="86" y="18"/>
                  <a:pt x="86" y="18"/>
                  <a:pt x="86" y="18"/>
                </a:cubicBezTo>
                <a:cubicBezTo>
                  <a:pt x="82" y="19"/>
                  <a:pt x="78" y="21"/>
                  <a:pt x="76" y="25"/>
                </a:cubicBezTo>
                <a:cubicBezTo>
                  <a:pt x="76" y="25"/>
                  <a:pt x="76" y="25"/>
                  <a:pt x="76" y="25"/>
                </a:cubicBezTo>
                <a:cubicBezTo>
                  <a:pt x="70" y="34"/>
                  <a:pt x="70" y="34"/>
                  <a:pt x="70" y="34"/>
                </a:cubicBezTo>
                <a:cubicBezTo>
                  <a:pt x="72" y="35"/>
                  <a:pt x="72" y="35"/>
                  <a:pt x="72" y="35"/>
                </a:cubicBezTo>
                <a:cubicBezTo>
                  <a:pt x="91" y="46"/>
                  <a:pt x="91" y="46"/>
                  <a:pt x="91" y="46"/>
                </a:cubicBezTo>
                <a:cubicBezTo>
                  <a:pt x="126" y="66"/>
                  <a:pt x="126" y="66"/>
                  <a:pt x="126" y="66"/>
                </a:cubicBezTo>
                <a:cubicBezTo>
                  <a:pt x="145" y="77"/>
                  <a:pt x="145" y="77"/>
                  <a:pt x="145" y="77"/>
                </a:cubicBezTo>
                <a:cubicBezTo>
                  <a:pt x="146" y="78"/>
                  <a:pt x="146" y="78"/>
                  <a:pt x="146" y="78"/>
                </a:cubicBezTo>
                <a:close/>
                <a:moveTo>
                  <a:pt x="167" y="73"/>
                </a:moveTo>
                <a:cubicBezTo>
                  <a:pt x="167" y="73"/>
                  <a:pt x="167" y="73"/>
                  <a:pt x="167" y="73"/>
                </a:cubicBezTo>
                <a:cubicBezTo>
                  <a:pt x="159" y="87"/>
                  <a:pt x="159" y="87"/>
                  <a:pt x="159" y="87"/>
                </a:cubicBezTo>
                <a:cubicBezTo>
                  <a:pt x="155" y="93"/>
                  <a:pt x="155" y="93"/>
                  <a:pt x="155" y="93"/>
                </a:cubicBezTo>
                <a:cubicBezTo>
                  <a:pt x="154" y="96"/>
                  <a:pt x="154" y="96"/>
                  <a:pt x="154" y="96"/>
                </a:cubicBezTo>
                <a:cubicBezTo>
                  <a:pt x="154" y="97"/>
                  <a:pt x="154" y="97"/>
                  <a:pt x="154" y="97"/>
                </a:cubicBezTo>
                <a:cubicBezTo>
                  <a:pt x="154" y="97"/>
                  <a:pt x="154" y="97"/>
                  <a:pt x="154" y="97"/>
                </a:cubicBezTo>
                <a:cubicBezTo>
                  <a:pt x="104" y="183"/>
                  <a:pt x="104" y="183"/>
                  <a:pt x="104" y="183"/>
                </a:cubicBezTo>
                <a:cubicBezTo>
                  <a:pt x="102" y="186"/>
                  <a:pt x="102" y="186"/>
                  <a:pt x="102" y="186"/>
                </a:cubicBezTo>
                <a:cubicBezTo>
                  <a:pt x="99" y="187"/>
                  <a:pt x="99" y="187"/>
                  <a:pt x="99" y="187"/>
                </a:cubicBezTo>
                <a:cubicBezTo>
                  <a:pt x="88" y="192"/>
                  <a:pt x="80" y="192"/>
                  <a:pt x="73" y="188"/>
                </a:cubicBezTo>
                <a:cubicBezTo>
                  <a:pt x="69" y="185"/>
                  <a:pt x="67" y="181"/>
                  <a:pt x="65" y="176"/>
                </a:cubicBezTo>
                <a:cubicBezTo>
                  <a:pt x="57" y="176"/>
                  <a:pt x="50" y="174"/>
                  <a:pt x="44" y="171"/>
                </a:cubicBezTo>
                <a:cubicBezTo>
                  <a:pt x="37" y="167"/>
                  <a:pt x="31" y="161"/>
                  <a:pt x="27" y="153"/>
                </a:cubicBezTo>
                <a:cubicBezTo>
                  <a:pt x="22" y="155"/>
                  <a:pt x="17" y="154"/>
                  <a:pt x="12" y="152"/>
                </a:cubicBezTo>
                <a:cubicBezTo>
                  <a:pt x="5" y="149"/>
                  <a:pt x="0" y="142"/>
                  <a:pt x="0" y="129"/>
                </a:cubicBezTo>
                <a:cubicBezTo>
                  <a:pt x="0" y="126"/>
                  <a:pt x="0" y="126"/>
                  <a:pt x="0" y="126"/>
                </a:cubicBezTo>
                <a:cubicBezTo>
                  <a:pt x="1" y="124"/>
                  <a:pt x="1" y="124"/>
                  <a:pt x="1" y="124"/>
                </a:cubicBezTo>
                <a:cubicBezTo>
                  <a:pt x="51" y="37"/>
                  <a:pt x="51" y="37"/>
                  <a:pt x="51" y="37"/>
                </a:cubicBezTo>
                <a:cubicBezTo>
                  <a:pt x="51" y="37"/>
                  <a:pt x="51" y="37"/>
                  <a:pt x="51" y="37"/>
                </a:cubicBezTo>
                <a:cubicBezTo>
                  <a:pt x="53" y="34"/>
                  <a:pt x="53" y="34"/>
                  <a:pt x="53" y="34"/>
                </a:cubicBezTo>
                <a:cubicBezTo>
                  <a:pt x="56" y="28"/>
                  <a:pt x="56" y="28"/>
                  <a:pt x="56" y="28"/>
                </a:cubicBezTo>
                <a:cubicBezTo>
                  <a:pt x="56" y="28"/>
                  <a:pt x="56" y="28"/>
                  <a:pt x="56" y="28"/>
                </a:cubicBezTo>
                <a:cubicBezTo>
                  <a:pt x="64" y="14"/>
                  <a:pt x="64" y="14"/>
                  <a:pt x="64" y="14"/>
                </a:cubicBezTo>
                <a:cubicBezTo>
                  <a:pt x="64" y="14"/>
                  <a:pt x="64" y="14"/>
                  <a:pt x="64" y="14"/>
                </a:cubicBezTo>
                <a:cubicBezTo>
                  <a:pt x="68" y="8"/>
                  <a:pt x="74" y="4"/>
                  <a:pt x="81" y="2"/>
                </a:cubicBezTo>
                <a:cubicBezTo>
                  <a:pt x="81" y="2"/>
                  <a:pt x="81" y="2"/>
                  <a:pt x="81" y="2"/>
                </a:cubicBezTo>
                <a:cubicBezTo>
                  <a:pt x="87" y="0"/>
                  <a:pt x="94" y="1"/>
                  <a:pt x="101" y="4"/>
                </a:cubicBezTo>
                <a:cubicBezTo>
                  <a:pt x="157" y="37"/>
                  <a:pt x="157" y="37"/>
                  <a:pt x="157" y="37"/>
                </a:cubicBezTo>
                <a:cubicBezTo>
                  <a:pt x="163" y="41"/>
                  <a:pt x="168" y="47"/>
                  <a:pt x="170" y="53"/>
                </a:cubicBezTo>
                <a:cubicBezTo>
                  <a:pt x="171" y="60"/>
                  <a:pt x="171" y="67"/>
                  <a:pt x="167" y="73"/>
                </a:cubicBezTo>
                <a:close/>
                <a:moveTo>
                  <a:pt x="2" y="171"/>
                </a:moveTo>
                <a:cubicBezTo>
                  <a:pt x="4" y="219"/>
                  <a:pt x="4" y="219"/>
                  <a:pt x="4" y="219"/>
                </a:cubicBezTo>
                <a:cubicBezTo>
                  <a:pt x="25" y="231"/>
                  <a:pt x="25" y="231"/>
                  <a:pt x="25" y="231"/>
                </a:cubicBezTo>
                <a:cubicBezTo>
                  <a:pt x="68" y="209"/>
                  <a:pt x="68" y="209"/>
                  <a:pt x="68" y="209"/>
                </a:cubicBezTo>
                <a:lnTo>
                  <a:pt x="2" y="171"/>
                </a:lnTo>
                <a:close/>
              </a:path>
            </a:pathLst>
          </a:custGeom>
          <a:solidFill>
            <a:srgbClr val="FC6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213" name="组合 212"/>
          <p:cNvGrpSpPr/>
          <p:nvPr/>
        </p:nvGrpSpPr>
        <p:grpSpPr>
          <a:xfrm>
            <a:off x="4993198" y="990677"/>
            <a:ext cx="2165978" cy="928282"/>
            <a:chOff x="4993198" y="990677"/>
            <a:chExt cx="2165978" cy="928282"/>
          </a:xfrm>
        </p:grpSpPr>
        <p:sp>
          <p:nvSpPr>
            <p:cNvPr id="214" name="矩形 213"/>
            <p:cNvSpPr/>
            <p:nvPr/>
          </p:nvSpPr>
          <p:spPr>
            <a:xfrm>
              <a:off x="5739173" y="1848621"/>
              <a:ext cx="689317" cy="70338"/>
            </a:xfrm>
            <a:prstGeom prst="rect">
              <a:avLst/>
            </a:prstGeom>
            <a:solidFill>
              <a:srgbClr val="FC62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5" name="Text Box 3"/>
            <p:cNvSpPr txBox="1">
              <a:spLocks noChangeArrowheads="1"/>
            </p:cNvSpPr>
            <p:nvPr/>
          </p:nvSpPr>
          <p:spPr bwMode="auto">
            <a:xfrm>
              <a:off x="5286160" y="990677"/>
              <a:ext cx="165257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gn="ctr">
                <a:lnSpc>
                  <a:spcPct val="90000"/>
                </a:lnSpc>
                <a:buFont typeface="Arial" panose="020B0604020202020204" pitchFamily="34" charset="0"/>
                <a:buNone/>
              </a:pPr>
              <a:r>
                <a:rPr lang="zh-CN" altLang="en-US" sz="2400" dirty="0" smtClean="0">
                  <a:solidFill>
                    <a:srgbClr val="FC621E"/>
                  </a:solidFill>
                  <a:latin typeface="方正兰亭粗黑简体" panose="02000000000000000000" pitchFamily="2" charset="-122"/>
                  <a:ea typeface="方正兰亭粗黑简体" panose="02000000000000000000" pitchFamily="2" charset="-122"/>
                </a:rPr>
                <a:t>赠送图标</a:t>
              </a:r>
              <a:r>
                <a:rPr lang="en-US" altLang="zh-CN" sz="2400" dirty="0" smtClean="0">
                  <a:solidFill>
                    <a:srgbClr val="FC621E"/>
                  </a:solidFill>
                  <a:latin typeface="方正兰亭粗黑简体" panose="02000000000000000000" pitchFamily="2" charset="-122"/>
                  <a:ea typeface="方正兰亭粗黑简体" panose="02000000000000000000" pitchFamily="2" charset="-122"/>
                </a:rPr>
                <a:t>7</a:t>
              </a:r>
              <a:endParaRPr lang="zh-CN" altLang="en-US" sz="2400" dirty="0">
                <a:solidFill>
                  <a:srgbClr val="FC621E"/>
                </a:solidFill>
                <a:latin typeface="方正兰亭粗黑简体" panose="02000000000000000000" pitchFamily="2" charset="-122"/>
                <a:ea typeface="方正兰亭粗黑简体" panose="02000000000000000000" pitchFamily="2" charset="-122"/>
              </a:endParaRPr>
            </a:p>
          </p:txBody>
        </p:sp>
        <p:sp>
          <p:nvSpPr>
            <p:cNvPr id="216" name="矩形 215"/>
            <p:cNvSpPr/>
            <p:nvPr/>
          </p:nvSpPr>
          <p:spPr>
            <a:xfrm>
              <a:off x="4993198" y="1359825"/>
              <a:ext cx="2165978" cy="369332"/>
            </a:xfrm>
            <a:prstGeom prst="rect">
              <a:avLst/>
            </a:prstGeom>
          </p:spPr>
          <p:txBody>
            <a:bodyPr wrap="none">
              <a:spAutoFit/>
            </a:bodyPr>
            <a:lstStyle/>
            <a:p>
              <a:pPr algn="ctr" fontAlgn="base"/>
              <a:r>
                <a:rPr lang="zh-CN" altLang="en-US" dirty="0">
                  <a:solidFill>
                    <a:srgbClr val="888888"/>
                  </a:solidFill>
                  <a:latin typeface="微软雅黑" panose="020B0503020204020204" pitchFamily="34" charset="-122"/>
                  <a:ea typeface="微软雅黑" panose="020B0503020204020204" pitchFamily="34" charset="-122"/>
                </a:rPr>
                <a:t>金融类超实用图标</a:t>
              </a:r>
              <a:r>
                <a:rPr lang="en-US" altLang="zh-CN" dirty="0">
                  <a:solidFill>
                    <a:srgbClr val="888888"/>
                  </a:solidFill>
                  <a:latin typeface="微软雅黑" panose="020B0503020204020204" pitchFamily="34" charset="-122"/>
                  <a:ea typeface="微软雅黑" panose="020B0503020204020204" pitchFamily="34" charset="-122"/>
                </a:rPr>
                <a:t>1</a:t>
              </a:r>
              <a:endParaRPr lang="zh-CN" altLang="en-US" dirty="0">
                <a:solidFill>
                  <a:srgbClr val="888888"/>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矩形 124"/>
          <p:cNvSpPr/>
          <p:nvPr/>
        </p:nvSpPr>
        <p:spPr>
          <a:xfrm>
            <a:off x="5739173" y="1848621"/>
            <a:ext cx="689317" cy="70338"/>
          </a:xfrm>
          <a:prstGeom prst="rect">
            <a:avLst/>
          </a:prstGeom>
          <a:solidFill>
            <a:srgbClr val="FC62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6" name="Text Box 3"/>
          <p:cNvSpPr txBox="1">
            <a:spLocks noChangeArrowheads="1"/>
          </p:cNvSpPr>
          <p:nvPr/>
        </p:nvSpPr>
        <p:spPr bwMode="auto">
          <a:xfrm>
            <a:off x="5242617" y="990677"/>
            <a:ext cx="172628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gn="ctr">
              <a:lnSpc>
                <a:spcPct val="90000"/>
              </a:lnSpc>
              <a:buFont typeface="Arial" panose="020B0604020202020204" pitchFamily="34" charset="0"/>
              <a:buNone/>
            </a:pPr>
            <a:r>
              <a:rPr lang="zh-CN" altLang="en-US" sz="2400" dirty="0" smtClean="0">
                <a:solidFill>
                  <a:srgbClr val="FC621E"/>
                </a:solidFill>
                <a:latin typeface="方正兰亭粗黑简体" panose="02000000000000000000" pitchFamily="2" charset="-122"/>
                <a:ea typeface="方正兰亭粗黑简体" panose="02000000000000000000" pitchFamily="2" charset="-122"/>
              </a:rPr>
              <a:t>赠送图标</a:t>
            </a:r>
            <a:r>
              <a:rPr lang="en-US" altLang="zh-CN" sz="2400" dirty="0" smtClean="0">
                <a:solidFill>
                  <a:srgbClr val="FC621E"/>
                </a:solidFill>
                <a:latin typeface="方正兰亭粗黑简体" panose="02000000000000000000" pitchFamily="2" charset="-122"/>
                <a:ea typeface="方正兰亭粗黑简体" panose="02000000000000000000" pitchFamily="2" charset="-122"/>
              </a:rPr>
              <a:t>8</a:t>
            </a:r>
            <a:endParaRPr lang="zh-CN" altLang="en-US" sz="2400" dirty="0">
              <a:solidFill>
                <a:srgbClr val="FC621E"/>
              </a:solidFill>
              <a:latin typeface="方正兰亭粗黑简体" panose="02000000000000000000" pitchFamily="2" charset="-122"/>
              <a:ea typeface="方正兰亭粗黑简体" panose="02000000000000000000" pitchFamily="2" charset="-122"/>
            </a:endParaRPr>
          </a:p>
        </p:txBody>
      </p:sp>
      <p:sp>
        <p:nvSpPr>
          <p:cNvPr id="127" name="矩形 126"/>
          <p:cNvSpPr/>
          <p:nvPr/>
        </p:nvSpPr>
        <p:spPr>
          <a:xfrm>
            <a:off x="4608848" y="1359825"/>
            <a:ext cx="2954655" cy="369332"/>
          </a:xfrm>
          <a:prstGeom prst="rect">
            <a:avLst/>
          </a:prstGeom>
        </p:spPr>
        <p:txBody>
          <a:bodyPr wrap="none">
            <a:spAutoFit/>
          </a:bodyPr>
          <a:lstStyle/>
          <a:p>
            <a:pPr fontAlgn="base"/>
            <a:r>
              <a:rPr lang="zh-CN" altLang="en-US" b="1" dirty="0">
                <a:solidFill>
                  <a:srgbClr val="888888"/>
                </a:solidFill>
                <a:latin typeface="微软雅黑" panose="020B0503020204020204" pitchFamily="34" charset="-122"/>
                <a:ea typeface="微软雅黑" panose="020B0503020204020204" pitchFamily="34" charset="-122"/>
              </a:rPr>
              <a:t>学前教育</a:t>
            </a:r>
            <a:r>
              <a:rPr lang="zh-CN" altLang="en-US" dirty="0">
                <a:solidFill>
                  <a:srgbClr val="888888"/>
                </a:solidFill>
                <a:latin typeface="微软雅黑" panose="020B0503020204020204" pitchFamily="34" charset="-122"/>
                <a:ea typeface="微软雅黑" panose="020B0503020204020204" pitchFamily="34" charset="-122"/>
              </a:rPr>
              <a:t>常用简笔线形图标</a:t>
            </a:r>
            <a:endParaRPr lang="zh-CN" altLang="en-US" dirty="0">
              <a:solidFill>
                <a:srgbClr val="888888"/>
              </a:solidFill>
              <a:latin typeface="微软雅黑" panose="020B0503020204020204" pitchFamily="34" charset="-122"/>
              <a:ea typeface="微软雅黑" panose="020B0503020204020204" pitchFamily="34" charset="-122"/>
            </a:endParaRPr>
          </a:p>
        </p:txBody>
      </p:sp>
      <p:grpSp>
        <p:nvGrpSpPr>
          <p:cNvPr id="128" name="组合 127"/>
          <p:cNvGrpSpPr/>
          <p:nvPr/>
        </p:nvGrpSpPr>
        <p:grpSpPr>
          <a:xfrm>
            <a:off x="2881937" y="2418408"/>
            <a:ext cx="578783" cy="596970"/>
            <a:chOff x="946150" y="1208088"/>
            <a:chExt cx="858838" cy="885825"/>
          </a:xfrm>
          <a:solidFill>
            <a:srgbClr val="FC621E"/>
          </a:solidFill>
        </p:grpSpPr>
        <p:sp>
          <p:nvSpPr>
            <p:cNvPr id="129" name="Freeform 26"/>
            <p:cNvSpPr/>
            <p:nvPr/>
          </p:nvSpPr>
          <p:spPr bwMode="auto">
            <a:xfrm>
              <a:off x="993775" y="1212850"/>
              <a:ext cx="763588" cy="731837"/>
            </a:xfrm>
            <a:custGeom>
              <a:avLst/>
              <a:gdLst>
                <a:gd name="T0" fmla="*/ 84 w 272"/>
                <a:gd name="T1" fmla="*/ 260 h 261"/>
                <a:gd name="T2" fmla="*/ 82 w 272"/>
                <a:gd name="T3" fmla="*/ 260 h 261"/>
                <a:gd name="T4" fmla="*/ 0 w 272"/>
                <a:gd name="T5" fmla="*/ 136 h 261"/>
                <a:gd name="T6" fmla="*/ 136 w 272"/>
                <a:gd name="T7" fmla="*/ 0 h 261"/>
                <a:gd name="T8" fmla="*/ 272 w 272"/>
                <a:gd name="T9" fmla="*/ 136 h 261"/>
                <a:gd name="T10" fmla="*/ 190 w 272"/>
                <a:gd name="T11" fmla="*/ 260 h 261"/>
                <a:gd name="T12" fmla="*/ 184 w 272"/>
                <a:gd name="T13" fmla="*/ 258 h 261"/>
                <a:gd name="T14" fmla="*/ 187 w 272"/>
                <a:gd name="T15" fmla="*/ 252 h 261"/>
                <a:gd name="T16" fmla="*/ 262 w 272"/>
                <a:gd name="T17" fmla="*/ 136 h 261"/>
                <a:gd name="T18" fmla="*/ 136 w 272"/>
                <a:gd name="T19" fmla="*/ 9 h 261"/>
                <a:gd name="T20" fmla="*/ 10 w 272"/>
                <a:gd name="T21" fmla="*/ 136 h 261"/>
                <a:gd name="T22" fmla="*/ 86 w 272"/>
                <a:gd name="T23" fmla="*/ 252 h 261"/>
                <a:gd name="T24" fmla="*/ 88 w 272"/>
                <a:gd name="T25" fmla="*/ 258 h 261"/>
                <a:gd name="T26" fmla="*/ 84 w 272"/>
                <a:gd name="T27" fmla="*/ 260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2" h="261">
                  <a:moveTo>
                    <a:pt x="84" y="260"/>
                  </a:moveTo>
                  <a:cubicBezTo>
                    <a:pt x="83" y="260"/>
                    <a:pt x="82" y="260"/>
                    <a:pt x="82" y="260"/>
                  </a:cubicBezTo>
                  <a:cubicBezTo>
                    <a:pt x="32" y="238"/>
                    <a:pt x="0" y="190"/>
                    <a:pt x="0" y="136"/>
                  </a:cubicBezTo>
                  <a:cubicBezTo>
                    <a:pt x="0" y="61"/>
                    <a:pt x="61" y="0"/>
                    <a:pt x="136" y="0"/>
                  </a:cubicBezTo>
                  <a:cubicBezTo>
                    <a:pt x="211" y="0"/>
                    <a:pt x="272" y="61"/>
                    <a:pt x="272" y="136"/>
                  </a:cubicBezTo>
                  <a:cubicBezTo>
                    <a:pt x="272" y="190"/>
                    <a:pt x="240" y="238"/>
                    <a:pt x="190" y="260"/>
                  </a:cubicBezTo>
                  <a:cubicBezTo>
                    <a:pt x="188" y="261"/>
                    <a:pt x="185" y="260"/>
                    <a:pt x="184" y="258"/>
                  </a:cubicBezTo>
                  <a:cubicBezTo>
                    <a:pt x="183" y="255"/>
                    <a:pt x="184" y="253"/>
                    <a:pt x="187" y="252"/>
                  </a:cubicBezTo>
                  <a:cubicBezTo>
                    <a:pt x="233" y="231"/>
                    <a:pt x="262" y="186"/>
                    <a:pt x="262" y="136"/>
                  </a:cubicBezTo>
                  <a:cubicBezTo>
                    <a:pt x="262" y="66"/>
                    <a:pt x="206" y="9"/>
                    <a:pt x="136" y="9"/>
                  </a:cubicBezTo>
                  <a:cubicBezTo>
                    <a:pt x="66" y="9"/>
                    <a:pt x="10" y="66"/>
                    <a:pt x="10" y="136"/>
                  </a:cubicBezTo>
                  <a:cubicBezTo>
                    <a:pt x="10" y="186"/>
                    <a:pt x="39" y="231"/>
                    <a:pt x="86" y="252"/>
                  </a:cubicBezTo>
                  <a:cubicBezTo>
                    <a:pt x="88" y="253"/>
                    <a:pt x="89" y="255"/>
                    <a:pt x="88" y="258"/>
                  </a:cubicBezTo>
                  <a:cubicBezTo>
                    <a:pt x="87" y="259"/>
                    <a:pt x="85" y="260"/>
                    <a:pt x="84" y="2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0" name="Freeform 27"/>
            <p:cNvSpPr/>
            <p:nvPr/>
          </p:nvSpPr>
          <p:spPr bwMode="auto">
            <a:xfrm>
              <a:off x="1336675" y="1658938"/>
              <a:ext cx="80963" cy="47625"/>
            </a:xfrm>
            <a:custGeom>
              <a:avLst/>
              <a:gdLst>
                <a:gd name="T0" fmla="*/ 5 w 29"/>
                <a:gd name="T1" fmla="*/ 17 h 17"/>
                <a:gd name="T2" fmla="*/ 4 w 29"/>
                <a:gd name="T3" fmla="*/ 17 h 17"/>
                <a:gd name="T4" fmla="*/ 1 w 29"/>
                <a:gd name="T5" fmla="*/ 12 h 17"/>
                <a:gd name="T6" fmla="*/ 15 w 29"/>
                <a:gd name="T7" fmla="*/ 0 h 17"/>
                <a:gd name="T8" fmla="*/ 29 w 29"/>
                <a:gd name="T9" fmla="*/ 12 h 17"/>
                <a:gd name="T10" fmla="*/ 25 w 29"/>
                <a:gd name="T11" fmla="*/ 17 h 17"/>
                <a:gd name="T12" fmla="*/ 20 w 29"/>
                <a:gd name="T13" fmla="*/ 13 h 17"/>
                <a:gd name="T14" fmla="*/ 15 w 29"/>
                <a:gd name="T15" fmla="*/ 9 h 17"/>
                <a:gd name="T16" fmla="*/ 10 w 29"/>
                <a:gd name="T17" fmla="*/ 13 h 17"/>
                <a:gd name="T18" fmla="*/ 5 w 29"/>
                <a:gd name="T1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7">
                  <a:moveTo>
                    <a:pt x="5" y="17"/>
                  </a:moveTo>
                  <a:cubicBezTo>
                    <a:pt x="5" y="17"/>
                    <a:pt x="5" y="17"/>
                    <a:pt x="4" y="17"/>
                  </a:cubicBezTo>
                  <a:cubicBezTo>
                    <a:pt x="2" y="17"/>
                    <a:pt x="0" y="14"/>
                    <a:pt x="1" y="12"/>
                  </a:cubicBezTo>
                  <a:cubicBezTo>
                    <a:pt x="2" y="5"/>
                    <a:pt x="8" y="0"/>
                    <a:pt x="15" y="0"/>
                  </a:cubicBezTo>
                  <a:cubicBezTo>
                    <a:pt x="22" y="0"/>
                    <a:pt x="27" y="5"/>
                    <a:pt x="29" y="12"/>
                  </a:cubicBezTo>
                  <a:cubicBezTo>
                    <a:pt x="29" y="14"/>
                    <a:pt x="27" y="17"/>
                    <a:pt x="25" y="17"/>
                  </a:cubicBezTo>
                  <a:cubicBezTo>
                    <a:pt x="22" y="17"/>
                    <a:pt x="20" y="16"/>
                    <a:pt x="20" y="13"/>
                  </a:cubicBezTo>
                  <a:cubicBezTo>
                    <a:pt x="19" y="11"/>
                    <a:pt x="17" y="9"/>
                    <a:pt x="15" y="9"/>
                  </a:cubicBezTo>
                  <a:cubicBezTo>
                    <a:pt x="12" y="9"/>
                    <a:pt x="10" y="11"/>
                    <a:pt x="10" y="13"/>
                  </a:cubicBezTo>
                  <a:cubicBezTo>
                    <a:pt x="9" y="16"/>
                    <a:pt x="7" y="17"/>
                    <a:pt x="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1" name="Freeform 28"/>
            <p:cNvSpPr/>
            <p:nvPr/>
          </p:nvSpPr>
          <p:spPr bwMode="auto">
            <a:xfrm>
              <a:off x="946150" y="1570038"/>
              <a:ext cx="80963" cy="133350"/>
            </a:xfrm>
            <a:custGeom>
              <a:avLst/>
              <a:gdLst>
                <a:gd name="T0" fmla="*/ 24 w 29"/>
                <a:gd name="T1" fmla="*/ 48 h 48"/>
                <a:gd name="T2" fmla="*/ 24 w 29"/>
                <a:gd name="T3" fmla="*/ 48 h 48"/>
                <a:gd name="T4" fmla="*/ 1 w 29"/>
                <a:gd name="T5" fmla="*/ 26 h 48"/>
                <a:gd name="T6" fmla="*/ 19 w 29"/>
                <a:gd name="T7" fmla="*/ 0 h 48"/>
                <a:gd name="T8" fmla="*/ 24 w 29"/>
                <a:gd name="T9" fmla="*/ 4 h 48"/>
                <a:gd name="T10" fmla="*/ 21 w 29"/>
                <a:gd name="T11" fmla="*/ 9 h 48"/>
                <a:gd name="T12" fmla="*/ 10 w 29"/>
                <a:gd name="T13" fmla="*/ 25 h 48"/>
                <a:gd name="T14" fmla="*/ 24 w 29"/>
                <a:gd name="T15" fmla="*/ 39 h 48"/>
                <a:gd name="T16" fmla="*/ 29 w 29"/>
                <a:gd name="T17" fmla="*/ 43 h 48"/>
                <a:gd name="T18" fmla="*/ 24 w 29"/>
                <a:gd name="T19"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48">
                  <a:moveTo>
                    <a:pt x="24" y="48"/>
                  </a:moveTo>
                  <a:cubicBezTo>
                    <a:pt x="24" y="48"/>
                    <a:pt x="24" y="48"/>
                    <a:pt x="24" y="48"/>
                  </a:cubicBezTo>
                  <a:cubicBezTo>
                    <a:pt x="12" y="47"/>
                    <a:pt x="2" y="38"/>
                    <a:pt x="1" y="26"/>
                  </a:cubicBezTo>
                  <a:cubicBezTo>
                    <a:pt x="0" y="14"/>
                    <a:pt x="7" y="3"/>
                    <a:pt x="19" y="0"/>
                  </a:cubicBezTo>
                  <a:cubicBezTo>
                    <a:pt x="21" y="0"/>
                    <a:pt x="24" y="1"/>
                    <a:pt x="24" y="4"/>
                  </a:cubicBezTo>
                  <a:cubicBezTo>
                    <a:pt x="25" y="6"/>
                    <a:pt x="24" y="9"/>
                    <a:pt x="21" y="9"/>
                  </a:cubicBezTo>
                  <a:cubicBezTo>
                    <a:pt x="14" y="11"/>
                    <a:pt x="9" y="18"/>
                    <a:pt x="10" y="25"/>
                  </a:cubicBezTo>
                  <a:cubicBezTo>
                    <a:pt x="11" y="33"/>
                    <a:pt x="17" y="38"/>
                    <a:pt x="24" y="39"/>
                  </a:cubicBezTo>
                  <a:cubicBezTo>
                    <a:pt x="27" y="39"/>
                    <a:pt x="29" y="41"/>
                    <a:pt x="29" y="43"/>
                  </a:cubicBezTo>
                  <a:cubicBezTo>
                    <a:pt x="29" y="46"/>
                    <a:pt x="27" y="48"/>
                    <a:pt x="24"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2" name="Freeform 29"/>
            <p:cNvSpPr/>
            <p:nvPr/>
          </p:nvSpPr>
          <p:spPr bwMode="auto">
            <a:xfrm>
              <a:off x="1725613" y="1570038"/>
              <a:ext cx="79375" cy="133350"/>
            </a:xfrm>
            <a:custGeom>
              <a:avLst/>
              <a:gdLst>
                <a:gd name="T0" fmla="*/ 5 w 28"/>
                <a:gd name="T1" fmla="*/ 48 h 48"/>
                <a:gd name="T2" fmla="*/ 0 w 28"/>
                <a:gd name="T3" fmla="*/ 44 h 48"/>
                <a:gd name="T4" fmla="*/ 4 w 28"/>
                <a:gd name="T5" fmla="*/ 39 h 48"/>
                <a:gd name="T6" fmla="*/ 18 w 28"/>
                <a:gd name="T7" fmla="*/ 25 h 48"/>
                <a:gd name="T8" fmla="*/ 6 w 28"/>
                <a:gd name="T9" fmla="*/ 9 h 48"/>
                <a:gd name="T10" fmla="*/ 3 w 28"/>
                <a:gd name="T11" fmla="*/ 4 h 48"/>
                <a:gd name="T12" fmla="*/ 9 w 28"/>
                <a:gd name="T13" fmla="*/ 1 h 48"/>
                <a:gd name="T14" fmla="*/ 27 w 28"/>
                <a:gd name="T15" fmla="*/ 26 h 48"/>
                <a:gd name="T16" fmla="*/ 5 w 28"/>
                <a:gd name="T17" fmla="*/ 48 h 48"/>
                <a:gd name="T18" fmla="*/ 5 w 28"/>
                <a:gd name="T19"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8">
                  <a:moveTo>
                    <a:pt x="5" y="48"/>
                  </a:moveTo>
                  <a:cubicBezTo>
                    <a:pt x="2" y="48"/>
                    <a:pt x="0" y="46"/>
                    <a:pt x="0" y="44"/>
                  </a:cubicBezTo>
                  <a:cubicBezTo>
                    <a:pt x="0" y="41"/>
                    <a:pt x="2" y="39"/>
                    <a:pt x="4" y="39"/>
                  </a:cubicBezTo>
                  <a:cubicBezTo>
                    <a:pt x="12" y="38"/>
                    <a:pt x="17" y="33"/>
                    <a:pt x="18" y="25"/>
                  </a:cubicBezTo>
                  <a:cubicBezTo>
                    <a:pt x="19" y="18"/>
                    <a:pt x="14" y="11"/>
                    <a:pt x="6" y="9"/>
                  </a:cubicBezTo>
                  <a:cubicBezTo>
                    <a:pt x="4" y="9"/>
                    <a:pt x="2" y="6"/>
                    <a:pt x="3" y="4"/>
                  </a:cubicBezTo>
                  <a:cubicBezTo>
                    <a:pt x="4" y="1"/>
                    <a:pt x="6" y="0"/>
                    <a:pt x="9" y="1"/>
                  </a:cubicBezTo>
                  <a:cubicBezTo>
                    <a:pt x="20" y="3"/>
                    <a:pt x="28" y="14"/>
                    <a:pt x="27" y="26"/>
                  </a:cubicBezTo>
                  <a:cubicBezTo>
                    <a:pt x="26" y="38"/>
                    <a:pt x="17" y="47"/>
                    <a:pt x="5" y="48"/>
                  </a:cubicBezTo>
                  <a:cubicBezTo>
                    <a:pt x="5" y="48"/>
                    <a:pt x="5" y="48"/>
                    <a:pt x="5"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3" name="Freeform 30"/>
            <p:cNvSpPr/>
            <p:nvPr/>
          </p:nvSpPr>
          <p:spPr bwMode="auto">
            <a:xfrm>
              <a:off x="1300163" y="1754188"/>
              <a:ext cx="150813" cy="65087"/>
            </a:xfrm>
            <a:custGeom>
              <a:avLst/>
              <a:gdLst>
                <a:gd name="T0" fmla="*/ 27 w 54"/>
                <a:gd name="T1" fmla="*/ 23 h 23"/>
                <a:gd name="T2" fmla="*/ 27 w 54"/>
                <a:gd name="T3" fmla="*/ 23 h 23"/>
                <a:gd name="T4" fmla="*/ 2 w 54"/>
                <a:gd name="T5" fmla="*/ 8 h 23"/>
                <a:gd name="T6" fmla="*/ 4 w 54"/>
                <a:gd name="T7" fmla="*/ 1 h 23"/>
                <a:gd name="T8" fmla="*/ 10 w 54"/>
                <a:gd name="T9" fmla="*/ 3 h 23"/>
                <a:gd name="T10" fmla="*/ 27 w 54"/>
                <a:gd name="T11" fmla="*/ 14 h 23"/>
                <a:gd name="T12" fmla="*/ 44 w 54"/>
                <a:gd name="T13" fmla="*/ 3 h 23"/>
                <a:gd name="T14" fmla="*/ 51 w 54"/>
                <a:gd name="T15" fmla="*/ 1 h 23"/>
                <a:gd name="T16" fmla="*/ 53 w 54"/>
                <a:gd name="T17" fmla="*/ 8 h 23"/>
                <a:gd name="T18" fmla="*/ 27 w 54"/>
                <a:gd name="T1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23">
                  <a:moveTo>
                    <a:pt x="27" y="23"/>
                  </a:moveTo>
                  <a:cubicBezTo>
                    <a:pt x="27" y="23"/>
                    <a:pt x="27" y="23"/>
                    <a:pt x="27" y="23"/>
                  </a:cubicBezTo>
                  <a:cubicBezTo>
                    <a:pt x="16" y="23"/>
                    <a:pt x="6" y="17"/>
                    <a:pt x="2" y="8"/>
                  </a:cubicBezTo>
                  <a:cubicBezTo>
                    <a:pt x="0" y="5"/>
                    <a:pt x="1" y="3"/>
                    <a:pt x="4" y="1"/>
                  </a:cubicBezTo>
                  <a:cubicBezTo>
                    <a:pt x="6" y="0"/>
                    <a:pt x="9" y="1"/>
                    <a:pt x="10" y="3"/>
                  </a:cubicBezTo>
                  <a:cubicBezTo>
                    <a:pt x="13" y="10"/>
                    <a:pt x="20" y="14"/>
                    <a:pt x="27" y="14"/>
                  </a:cubicBezTo>
                  <a:cubicBezTo>
                    <a:pt x="35" y="14"/>
                    <a:pt x="41" y="10"/>
                    <a:pt x="44" y="3"/>
                  </a:cubicBezTo>
                  <a:cubicBezTo>
                    <a:pt x="46" y="1"/>
                    <a:pt x="48" y="0"/>
                    <a:pt x="51" y="1"/>
                  </a:cubicBezTo>
                  <a:cubicBezTo>
                    <a:pt x="53" y="3"/>
                    <a:pt x="54" y="5"/>
                    <a:pt x="53" y="8"/>
                  </a:cubicBezTo>
                  <a:cubicBezTo>
                    <a:pt x="48" y="17"/>
                    <a:pt x="38" y="23"/>
                    <a:pt x="27"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4" name="Freeform 31"/>
            <p:cNvSpPr>
              <a:spLocks noEditPoints="1"/>
            </p:cNvSpPr>
            <p:nvPr/>
          </p:nvSpPr>
          <p:spPr bwMode="auto">
            <a:xfrm>
              <a:off x="1322388" y="1943100"/>
              <a:ext cx="103188" cy="117475"/>
            </a:xfrm>
            <a:custGeom>
              <a:avLst/>
              <a:gdLst>
                <a:gd name="T0" fmla="*/ 19 w 37"/>
                <a:gd name="T1" fmla="*/ 42 h 42"/>
                <a:gd name="T2" fmla="*/ 0 w 37"/>
                <a:gd name="T3" fmla="*/ 23 h 42"/>
                <a:gd name="T4" fmla="*/ 0 w 37"/>
                <a:gd name="T5" fmla="*/ 18 h 42"/>
                <a:gd name="T6" fmla="*/ 19 w 37"/>
                <a:gd name="T7" fmla="*/ 0 h 42"/>
                <a:gd name="T8" fmla="*/ 37 w 37"/>
                <a:gd name="T9" fmla="*/ 18 h 42"/>
                <a:gd name="T10" fmla="*/ 37 w 37"/>
                <a:gd name="T11" fmla="*/ 23 h 42"/>
                <a:gd name="T12" fmla="*/ 19 w 37"/>
                <a:gd name="T13" fmla="*/ 42 h 42"/>
                <a:gd name="T14" fmla="*/ 19 w 37"/>
                <a:gd name="T15" fmla="*/ 9 h 42"/>
                <a:gd name="T16" fmla="*/ 10 w 37"/>
                <a:gd name="T17" fmla="*/ 18 h 42"/>
                <a:gd name="T18" fmla="*/ 10 w 37"/>
                <a:gd name="T19" fmla="*/ 23 h 42"/>
                <a:gd name="T20" fmla="*/ 19 w 37"/>
                <a:gd name="T21" fmla="*/ 32 h 42"/>
                <a:gd name="T22" fmla="*/ 28 w 37"/>
                <a:gd name="T23" fmla="*/ 23 h 42"/>
                <a:gd name="T24" fmla="*/ 28 w 37"/>
                <a:gd name="T25" fmla="*/ 18 h 42"/>
                <a:gd name="T26" fmla="*/ 19 w 37"/>
                <a:gd name="T27" fmla="*/ 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42">
                  <a:moveTo>
                    <a:pt x="19" y="42"/>
                  </a:moveTo>
                  <a:cubicBezTo>
                    <a:pt x="9" y="42"/>
                    <a:pt x="0" y="33"/>
                    <a:pt x="0" y="23"/>
                  </a:cubicBezTo>
                  <a:cubicBezTo>
                    <a:pt x="0" y="18"/>
                    <a:pt x="0" y="18"/>
                    <a:pt x="0" y="18"/>
                  </a:cubicBezTo>
                  <a:cubicBezTo>
                    <a:pt x="0" y="8"/>
                    <a:pt x="9" y="0"/>
                    <a:pt x="19" y="0"/>
                  </a:cubicBezTo>
                  <a:cubicBezTo>
                    <a:pt x="29" y="0"/>
                    <a:pt x="37" y="8"/>
                    <a:pt x="37" y="18"/>
                  </a:cubicBezTo>
                  <a:cubicBezTo>
                    <a:pt x="37" y="23"/>
                    <a:pt x="37" y="23"/>
                    <a:pt x="37" y="23"/>
                  </a:cubicBezTo>
                  <a:cubicBezTo>
                    <a:pt x="37" y="33"/>
                    <a:pt x="29" y="42"/>
                    <a:pt x="19" y="42"/>
                  </a:cubicBezTo>
                  <a:close/>
                  <a:moveTo>
                    <a:pt x="19" y="9"/>
                  </a:moveTo>
                  <a:cubicBezTo>
                    <a:pt x="14" y="9"/>
                    <a:pt x="10" y="13"/>
                    <a:pt x="10" y="18"/>
                  </a:cubicBezTo>
                  <a:cubicBezTo>
                    <a:pt x="10" y="23"/>
                    <a:pt x="10" y="23"/>
                    <a:pt x="10" y="23"/>
                  </a:cubicBezTo>
                  <a:cubicBezTo>
                    <a:pt x="10" y="28"/>
                    <a:pt x="14" y="32"/>
                    <a:pt x="19" y="32"/>
                  </a:cubicBezTo>
                  <a:cubicBezTo>
                    <a:pt x="24" y="32"/>
                    <a:pt x="28" y="28"/>
                    <a:pt x="28" y="23"/>
                  </a:cubicBezTo>
                  <a:cubicBezTo>
                    <a:pt x="28" y="18"/>
                    <a:pt x="28" y="18"/>
                    <a:pt x="28" y="18"/>
                  </a:cubicBezTo>
                  <a:cubicBezTo>
                    <a:pt x="28" y="13"/>
                    <a:pt x="24" y="9"/>
                    <a:pt x="1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5" name="Freeform 32"/>
            <p:cNvSpPr>
              <a:spLocks noEditPoints="1"/>
            </p:cNvSpPr>
            <p:nvPr/>
          </p:nvSpPr>
          <p:spPr bwMode="auto">
            <a:xfrm>
              <a:off x="1216025" y="1900238"/>
              <a:ext cx="136525" cy="193675"/>
            </a:xfrm>
            <a:custGeom>
              <a:avLst/>
              <a:gdLst>
                <a:gd name="T0" fmla="*/ 14 w 49"/>
                <a:gd name="T1" fmla="*/ 69 h 69"/>
                <a:gd name="T2" fmla="*/ 7 w 49"/>
                <a:gd name="T3" fmla="*/ 67 h 69"/>
                <a:gd name="T4" fmla="*/ 0 w 49"/>
                <a:gd name="T5" fmla="*/ 54 h 69"/>
                <a:gd name="T6" fmla="*/ 0 w 49"/>
                <a:gd name="T7" fmla="*/ 14 h 69"/>
                <a:gd name="T8" fmla="*/ 6 w 49"/>
                <a:gd name="T9" fmla="*/ 3 h 69"/>
                <a:gd name="T10" fmla="*/ 21 w 49"/>
                <a:gd name="T11" fmla="*/ 5 h 69"/>
                <a:gd name="T12" fmla="*/ 46 w 49"/>
                <a:gd name="T13" fmla="*/ 21 h 69"/>
                <a:gd name="T14" fmla="*/ 48 w 49"/>
                <a:gd name="T15" fmla="*/ 27 h 69"/>
                <a:gd name="T16" fmla="*/ 48 w 49"/>
                <a:gd name="T17" fmla="*/ 28 h 69"/>
                <a:gd name="T18" fmla="*/ 48 w 49"/>
                <a:gd name="T19" fmla="*/ 43 h 69"/>
                <a:gd name="T20" fmla="*/ 48 w 49"/>
                <a:gd name="T21" fmla="*/ 45 h 69"/>
                <a:gd name="T22" fmla="*/ 46 w 49"/>
                <a:gd name="T23" fmla="*/ 50 h 69"/>
                <a:gd name="T24" fmla="*/ 21 w 49"/>
                <a:gd name="T25" fmla="*/ 67 h 69"/>
                <a:gd name="T26" fmla="*/ 21 w 49"/>
                <a:gd name="T27" fmla="*/ 67 h 69"/>
                <a:gd name="T28" fmla="*/ 14 w 49"/>
                <a:gd name="T29" fmla="*/ 69 h 69"/>
                <a:gd name="T30" fmla="*/ 12 w 49"/>
                <a:gd name="T31" fmla="*/ 11 h 69"/>
                <a:gd name="T32" fmla="*/ 10 w 49"/>
                <a:gd name="T33" fmla="*/ 11 h 69"/>
                <a:gd name="T34" fmla="*/ 9 w 49"/>
                <a:gd name="T35" fmla="*/ 14 h 69"/>
                <a:gd name="T36" fmla="*/ 9 w 49"/>
                <a:gd name="T37" fmla="*/ 54 h 69"/>
                <a:gd name="T38" fmla="*/ 12 w 49"/>
                <a:gd name="T39" fmla="*/ 59 h 69"/>
                <a:gd name="T40" fmla="*/ 16 w 49"/>
                <a:gd name="T41" fmla="*/ 59 h 69"/>
                <a:gd name="T42" fmla="*/ 38 w 49"/>
                <a:gd name="T43" fmla="*/ 44 h 69"/>
                <a:gd name="T44" fmla="*/ 38 w 49"/>
                <a:gd name="T45" fmla="*/ 43 h 69"/>
                <a:gd name="T46" fmla="*/ 38 w 49"/>
                <a:gd name="T47" fmla="*/ 28 h 69"/>
                <a:gd name="T48" fmla="*/ 38 w 49"/>
                <a:gd name="T49" fmla="*/ 27 h 69"/>
                <a:gd name="T50" fmla="*/ 16 w 49"/>
                <a:gd name="T51" fmla="*/ 12 h 69"/>
                <a:gd name="T52" fmla="*/ 12 w 49"/>
                <a:gd name="T53" fmla="*/ 1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 h="69">
                  <a:moveTo>
                    <a:pt x="14" y="69"/>
                  </a:moveTo>
                  <a:cubicBezTo>
                    <a:pt x="11" y="69"/>
                    <a:pt x="9" y="69"/>
                    <a:pt x="7" y="67"/>
                  </a:cubicBezTo>
                  <a:cubicBezTo>
                    <a:pt x="3" y="65"/>
                    <a:pt x="0" y="60"/>
                    <a:pt x="0" y="54"/>
                  </a:cubicBezTo>
                  <a:cubicBezTo>
                    <a:pt x="0" y="14"/>
                    <a:pt x="0" y="14"/>
                    <a:pt x="0" y="14"/>
                  </a:cubicBezTo>
                  <a:cubicBezTo>
                    <a:pt x="0" y="9"/>
                    <a:pt x="2" y="5"/>
                    <a:pt x="6" y="3"/>
                  </a:cubicBezTo>
                  <a:cubicBezTo>
                    <a:pt x="10" y="0"/>
                    <a:pt x="17" y="1"/>
                    <a:pt x="21" y="5"/>
                  </a:cubicBezTo>
                  <a:cubicBezTo>
                    <a:pt x="46" y="21"/>
                    <a:pt x="46" y="21"/>
                    <a:pt x="46" y="21"/>
                  </a:cubicBezTo>
                  <a:cubicBezTo>
                    <a:pt x="48" y="22"/>
                    <a:pt x="49" y="25"/>
                    <a:pt x="48" y="27"/>
                  </a:cubicBezTo>
                  <a:cubicBezTo>
                    <a:pt x="48" y="27"/>
                    <a:pt x="48" y="28"/>
                    <a:pt x="48" y="28"/>
                  </a:cubicBezTo>
                  <a:cubicBezTo>
                    <a:pt x="48" y="43"/>
                    <a:pt x="48" y="43"/>
                    <a:pt x="48" y="43"/>
                  </a:cubicBezTo>
                  <a:cubicBezTo>
                    <a:pt x="48" y="44"/>
                    <a:pt x="48" y="44"/>
                    <a:pt x="48" y="45"/>
                  </a:cubicBezTo>
                  <a:cubicBezTo>
                    <a:pt x="49" y="47"/>
                    <a:pt x="48" y="49"/>
                    <a:pt x="46" y="50"/>
                  </a:cubicBezTo>
                  <a:cubicBezTo>
                    <a:pt x="21" y="67"/>
                    <a:pt x="21" y="67"/>
                    <a:pt x="21" y="67"/>
                  </a:cubicBezTo>
                  <a:cubicBezTo>
                    <a:pt x="21" y="67"/>
                    <a:pt x="21" y="67"/>
                    <a:pt x="21" y="67"/>
                  </a:cubicBezTo>
                  <a:cubicBezTo>
                    <a:pt x="19" y="69"/>
                    <a:pt x="16" y="69"/>
                    <a:pt x="14" y="69"/>
                  </a:cubicBezTo>
                  <a:close/>
                  <a:moveTo>
                    <a:pt x="12" y="11"/>
                  </a:moveTo>
                  <a:cubicBezTo>
                    <a:pt x="11" y="11"/>
                    <a:pt x="11" y="11"/>
                    <a:pt x="10" y="11"/>
                  </a:cubicBezTo>
                  <a:cubicBezTo>
                    <a:pt x="10" y="11"/>
                    <a:pt x="9" y="12"/>
                    <a:pt x="9" y="14"/>
                  </a:cubicBezTo>
                  <a:cubicBezTo>
                    <a:pt x="9" y="54"/>
                    <a:pt x="9" y="54"/>
                    <a:pt x="9" y="54"/>
                  </a:cubicBezTo>
                  <a:cubicBezTo>
                    <a:pt x="9" y="57"/>
                    <a:pt x="10" y="59"/>
                    <a:pt x="12" y="59"/>
                  </a:cubicBezTo>
                  <a:cubicBezTo>
                    <a:pt x="13" y="60"/>
                    <a:pt x="15" y="60"/>
                    <a:pt x="16" y="59"/>
                  </a:cubicBezTo>
                  <a:cubicBezTo>
                    <a:pt x="38" y="44"/>
                    <a:pt x="38" y="44"/>
                    <a:pt x="38" y="44"/>
                  </a:cubicBezTo>
                  <a:cubicBezTo>
                    <a:pt x="38" y="44"/>
                    <a:pt x="38" y="44"/>
                    <a:pt x="38" y="43"/>
                  </a:cubicBezTo>
                  <a:cubicBezTo>
                    <a:pt x="38" y="28"/>
                    <a:pt x="38" y="28"/>
                    <a:pt x="38" y="28"/>
                  </a:cubicBezTo>
                  <a:cubicBezTo>
                    <a:pt x="38" y="28"/>
                    <a:pt x="38" y="28"/>
                    <a:pt x="38" y="27"/>
                  </a:cubicBezTo>
                  <a:cubicBezTo>
                    <a:pt x="16" y="12"/>
                    <a:pt x="16" y="12"/>
                    <a:pt x="16" y="12"/>
                  </a:cubicBezTo>
                  <a:cubicBezTo>
                    <a:pt x="15" y="11"/>
                    <a:pt x="13" y="11"/>
                    <a:pt x="1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6" name="Freeform 33"/>
            <p:cNvSpPr>
              <a:spLocks noEditPoints="1"/>
            </p:cNvSpPr>
            <p:nvPr/>
          </p:nvSpPr>
          <p:spPr bwMode="auto">
            <a:xfrm>
              <a:off x="1398588" y="1903413"/>
              <a:ext cx="136525" cy="190500"/>
            </a:xfrm>
            <a:custGeom>
              <a:avLst/>
              <a:gdLst>
                <a:gd name="T0" fmla="*/ 37 w 49"/>
                <a:gd name="T1" fmla="*/ 68 h 68"/>
                <a:gd name="T2" fmla="*/ 28 w 49"/>
                <a:gd name="T3" fmla="*/ 65 h 68"/>
                <a:gd name="T4" fmla="*/ 3 w 49"/>
                <a:gd name="T5" fmla="*/ 48 h 68"/>
                <a:gd name="T6" fmla="*/ 1 w 49"/>
                <a:gd name="T7" fmla="*/ 43 h 68"/>
                <a:gd name="T8" fmla="*/ 2 w 49"/>
                <a:gd name="T9" fmla="*/ 41 h 68"/>
                <a:gd name="T10" fmla="*/ 2 w 49"/>
                <a:gd name="T11" fmla="*/ 26 h 68"/>
                <a:gd name="T12" fmla="*/ 1 w 49"/>
                <a:gd name="T13" fmla="*/ 25 h 68"/>
                <a:gd name="T14" fmla="*/ 3 w 49"/>
                <a:gd name="T15" fmla="*/ 19 h 68"/>
                <a:gd name="T16" fmla="*/ 28 w 49"/>
                <a:gd name="T17" fmla="*/ 3 h 68"/>
                <a:gd name="T18" fmla="*/ 28 w 49"/>
                <a:gd name="T19" fmla="*/ 2 h 68"/>
                <a:gd name="T20" fmla="*/ 42 w 49"/>
                <a:gd name="T21" fmla="*/ 2 h 68"/>
                <a:gd name="T22" fmla="*/ 49 w 49"/>
                <a:gd name="T23" fmla="*/ 16 h 68"/>
                <a:gd name="T24" fmla="*/ 49 w 49"/>
                <a:gd name="T25" fmla="*/ 56 h 68"/>
                <a:gd name="T26" fmla="*/ 43 w 49"/>
                <a:gd name="T27" fmla="*/ 67 h 68"/>
                <a:gd name="T28" fmla="*/ 37 w 49"/>
                <a:gd name="T29" fmla="*/ 68 h 68"/>
                <a:gd name="T30" fmla="*/ 11 w 49"/>
                <a:gd name="T31" fmla="*/ 42 h 68"/>
                <a:gd name="T32" fmla="*/ 33 w 49"/>
                <a:gd name="T33" fmla="*/ 57 h 68"/>
                <a:gd name="T34" fmla="*/ 39 w 49"/>
                <a:gd name="T35" fmla="*/ 59 h 68"/>
                <a:gd name="T36" fmla="*/ 40 w 49"/>
                <a:gd name="T37" fmla="*/ 56 h 68"/>
                <a:gd name="T38" fmla="*/ 40 w 49"/>
                <a:gd name="T39" fmla="*/ 16 h 68"/>
                <a:gd name="T40" fmla="*/ 38 w 49"/>
                <a:gd name="T41" fmla="*/ 10 h 68"/>
                <a:gd name="T42" fmla="*/ 33 w 49"/>
                <a:gd name="T43" fmla="*/ 10 h 68"/>
                <a:gd name="T44" fmla="*/ 11 w 49"/>
                <a:gd name="T45" fmla="*/ 25 h 68"/>
                <a:gd name="T46" fmla="*/ 11 w 49"/>
                <a:gd name="T47" fmla="*/ 26 h 68"/>
                <a:gd name="T48" fmla="*/ 11 w 49"/>
                <a:gd name="T49" fmla="*/ 41 h 68"/>
                <a:gd name="T50" fmla="*/ 11 w 49"/>
                <a:gd name="T51"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68">
                  <a:moveTo>
                    <a:pt x="37" y="68"/>
                  </a:moveTo>
                  <a:cubicBezTo>
                    <a:pt x="34" y="68"/>
                    <a:pt x="31" y="67"/>
                    <a:pt x="28" y="65"/>
                  </a:cubicBezTo>
                  <a:cubicBezTo>
                    <a:pt x="3" y="48"/>
                    <a:pt x="3" y="48"/>
                    <a:pt x="3" y="48"/>
                  </a:cubicBezTo>
                  <a:cubicBezTo>
                    <a:pt x="1" y="47"/>
                    <a:pt x="0" y="45"/>
                    <a:pt x="1" y="43"/>
                  </a:cubicBezTo>
                  <a:cubicBezTo>
                    <a:pt x="1" y="42"/>
                    <a:pt x="2" y="42"/>
                    <a:pt x="2" y="41"/>
                  </a:cubicBezTo>
                  <a:cubicBezTo>
                    <a:pt x="2" y="26"/>
                    <a:pt x="2" y="26"/>
                    <a:pt x="2" y="26"/>
                  </a:cubicBezTo>
                  <a:cubicBezTo>
                    <a:pt x="2" y="26"/>
                    <a:pt x="1" y="25"/>
                    <a:pt x="1" y="25"/>
                  </a:cubicBezTo>
                  <a:cubicBezTo>
                    <a:pt x="0" y="23"/>
                    <a:pt x="1" y="20"/>
                    <a:pt x="3" y="19"/>
                  </a:cubicBezTo>
                  <a:cubicBezTo>
                    <a:pt x="28" y="3"/>
                    <a:pt x="28" y="3"/>
                    <a:pt x="28" y="3"/>
                  </a:cubicBezTo>
                  <a:cubicBezTo>
                    <a:pt x="28" y="2"/>
                    <a:pt x="28" y="2"/>
                    <a:pt x="28" y="2"/>
                  </a:cubicBezTo>
                  <a:cubicBezTo>
                    <a:pt x="33" y="0"/>
                    <a:pt x="38" y="0"/>
                    <a:pt x="42" y="2"/>
                  </a:cubicBezTo>
                  <a:cubicBezTo>
                    <a:pt x="47" y="5"/>
                    <a:pt x="49" y="10"/>
                    <a:pt x="49" y="16"/>
                  </a:cubicBezTo>
                  <a:cubicBezTo>
                    <a:pt x="49" y="56"/>
                    <a:pt x="49" y="56"/>
                    <a:pt x="49" y="56"/>
                  </a:cubicBezTo>
                  <a:cubicBezTo>
                    <a:pt x="49" y="61"/>
                    <a:pt x="47" y="65"/>
                    <a:pt x="43" y="67"/>
                  </a:cubicBezTo>
                  <a:cubicBezTo>
                    <a:pt x="41" y="68"/>
                    <a:pt x="39" y="68"/>
                    <a:pt x="37" y="68"/>
                  </a:cubicBezTo>
                  <a:close/>
                  <a:moveTo>
                    <a:pt x="11" y="42"/>
                  </a:moveTo>
                  <a:cubicBezTo>
                    <a:pt x="33" y="57"/>
                    <a:pt x="33" y="57"/>
                    <a:pt x="33" y="57"/>
                  </a:cubicBezTo>
                  <a:cubicBezTo>
                    <a:pt x="35" y="59"/>
                    <a:pt x="38" y="59"/>
                    <a:pt x="39" y="59"/>
                  </a:cubicBezTo>
                  <a:cubicBezTo>
                    <a:pt x="40" y="58"/>
                    <a:pt x="40" y="57"/>
                    <a:pt x="40" y="56"/>
                  </a:cubicBezTo>
                  <a:cubicBezTo>
                    <a:pt x="40" y="16"/>
                    <a:pt x="40" y="16"/>
                    <a:pt x="40" y="16"/>
                  </a:cubicBezTo>
                  <a:cubicBezTo>
                    <a:pt x="40" y="13"/>
                    <a:pt x="39" y="11"/>
                    <a:pt x="38" y="10"/>
                  </a:cubicBezTo>
                  <a:cubicBezTo>
                    <a:pt x="36" y="9"/>
                    <a:pt x="34" y="9"/>
                    <a:pt x="33" y="10"/>
                  </a:cubicBezTo>
                  <a:cubicBezTo>
                    <a:pt x="11" y="25"/>
                    <a:pt x="11" y="25"/>
                    <a:pt x="11" y="25"/>
                  </a:cubicBezTo>
                  <a:cubicBezTo>
                    <a:pt x="11" y="26"/>
                    <a:pt x="11" y="26"/>
                    <a:pt x="11" y="26"/>
                  </a:cubicBezTo>
                  <a:cubicBezTo>
                    <a:pt x="11" y="41"/>
                    <a:pt x="11" y="41"/>
                    <a:pt x="11" y="41"/>
                  </a:cubicBezTo>
                  <a:cubicBezTo>
                    <a:pt x="11" y="42"/>
                    <a:pt x="11" y="42"/>
                    <a:pt x="11"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7" name="Freeform 34"/>
            <p:cNvSpPr/>
            <p:nvPr/>
          </p:nvSpPr>
          <p:spPr bwMode="auto">
            <a:xfrm>
              <a:off x="996950" y="1398588"/>
              <a:ext cx="750888" cy="241300"/>
            </a:xfrm>
            <a:custGeom>
              <a:avLst/>
              <a:gdLst>
                <a:gd name="T0" fmla="*/ 263 w 268"/>
                <a:gd name="T1" fmla="*/ 86 h 86"/>
                <a:gd name="T2" fmla="*/ 259 w 268"/>
                <a:gd name="T3" fmla="*/ 83 h 86"/>
                <a:gd name="T4" fmla="*/ 144 w 268"/>
                <a:gd name="T5" fmla="*/ 10 h 86"/>
                <a:gd name="T6" fmla="*/ 149 w 268"/>
                <a:gd name="T7" fmla="*/ 21 h 86"/>
                <a:gd name="T8" fmla="*/ 144 w 268"/>
                <a:gd name="T9" fmla="*/ 25 h 86"/>
                <a:gd name="T10" fmla="*/ 52 w 268"/>
                <a:gd name="T11" fmla="*/ 12 h 86"/>
                <a:gd name="T12" fmla="*/ 6 w 268"/>
                <a:gd name="T13" fmla="*/ 58 h 86"/>
                <a:gd name="T14" fmla="*/ 1 w 268"/>
                <a:gd name="T15" fmla="*/ 55 h 86"/>
                <a:gd name="T16" fmla="*/ 4 w 268"/>
                <a:gd name="T17" fmla="*/ 49 h 86"/>
                <a:gd name="T18" fmla="*/ 44 w 268"/>
                <a:gd name="T19" fmla="*/ 8 h 86"/>
                <a:gd name="T20" fmla="*/ 46 w 268"/>
                <a:gd name="T21" fmla="*/ 3 h 86"/>
                <a:gd name="T22" fmla="*/ 48 w 268"/>
                <a:gd name="T23" fmla="*/ 0 h 86"/>
                <a:gd name="T24" fmla="*/ 52 w 268"/>
                <a:gd name="T25" fmla="*/ 1 h 86"/>
                <a:gd name="T26" fmla="*/ 137 w 268"/>
                <a:gd name="T27" fmla="*/ 16 h 86"/>
                <a:gd name="T28" fmla="*/ 137 w 268"/>
                <a:gd name="T29" fmla="*/ 16 h 86"/>
                <a:gd name="T30" fmla="*/ 131 w 268"/>
                <a:gd name="T31" fmla="*/ 4 h 86"/>
                <a:gd name="T32" fmla="*/ 136 w 268"/>
                <a:gd name="T33" fmla="*/ 0 h 86"/>
                <a:gd name="T34" fmla="*/ 137 w 268"/>
                <a:gd name="T35" fmla="*/ 0 h 86"/>
                <a:gd name="T36" fmla="*/ 267 w 268"/>
                <a:gd name="T37" fmla="*/ 79 h 86"/>
                <a:gd name="T38" fmla="*/ 265 w 268"/>
                <a:gd name="T39" fmla="*/ 85 h 86"/>
                <a:gd name="T40" fmla="*/ 263 w 268"/>
                <a:gd name="T41"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8" h="86">
                  <a:moveTo>
                    <a:pt x="263" y="86"/>
                  </a:moveTo>
                  <a:cubicBezTo>
                    <a:pt x="261" y="86"/>
                    <a:pt x="260" y="85"/>
                    <a:pt x="259" y="83"/>
                  </a:cubicBezTo>
                  <a:cubicBezTo>
                    <a:pt x="259" y="83"/>
                    <a:pt x="224" y="18"/>
                    <a:pt x="144" y="10"/>
                  </a:cubicBezTo>
                  <a:cubicBezTo>
                    <a:pt x="148" y="14"/>
                    <a:pt x="151" y="17"/>
                    <a:pt x="149" y="21"/>
                  </a:cubicBezTo>
                  <a:cubicBezTo>
                    <a:pt x="149" y="22"/>
                    <a:pt x="147" y="24"/>
                    <a:pt x="144" y="25"/>
                  </a:cubicBezTo>
                  <a:cubicBezTo>
                    <a:pt x="112" y="28"/>
                    <a:pt x="79" y="28"/>
                    <a:pt x="52" y="12"/>
                  </a:cubicBezTo>
                  <a:cubicBezTo>
                    <a:pt x="48" y="25"/>
                    <a:pt x="40" y="47"/>
                    <a:pt x="6" y="58"/>
                  </a:cubicBezTo>
                  <a:cubicBezTo>
                    <a:pt x="4" y="59"/>
                    <a:pt x="1" y="58"/>
                    <a:pt x="1" y="55"/>
                  </a:cubicBezTo>
                  <a:cubicBezTo>
                    <a:pt x="0" y="53"/>
                    <a:pt x="1" y="50"/>
                    <a:pt x="4" y="49"/>
                  </a:cubicBezTo>
                  <a:cubicBezTo>
                    <a:pt x="33" y="40"/>
                    <a:pt x="39" y="22"/>
                    <a:pt x="44" y="8"/>
                  </a:cubicBezTo>
                  <a:cubicBezTo>
                    <a:pt x="44" y="6"/>
                    <a:pt x="45" y="5"/>
                    <a:pt x="46" y="3"/>
                  </a:cubicBezTo>
                  <a:cubicBezTo>
                    <a:pt x="46" y="2"/>
                    <a:pt x="47" y="1"/>
                    <a:pt x="48" y="0"/>
                  </a:cubicBezTo>
                  <a:cubicBezTo>
                    <a:pt x="50" y="0"/>
                    <a:pt x="51" y="0"/>
                    <a:pt x="52" y="1"/>
                  </a:cubicBezTo>
                  <a:cubicBezTo>
                    <a:pt x="77" y="18"/>
                    <a:pt x="107" y="18"/>
                    <a:pt x="137" y="16"/>
                  </a:cubicBezTo>
                  <a:cubicBezTo>
                    <a:pt x="137" y="16"/>
                    <a:pt x="137" y="16"/>
                    <a:pt x="137" y="16"/>
                  </a:cubicBezTo>
                  <a:cubicBezTo>
                    <a:pt x="133" y="11"/>
                    <a:pt x="129" y="8"/>
                    <a:pt x="131" y="4"/>
                  </a:cubicBezTo>
                  <a:cubicBezTo>
                    <a:pt x="131" y="3"/>
                    <a:pt x="132" y="1"/>
                    <a:pt x="136" y="0"/>
                  </a:cubicBezTo>
                  <a:cubicBezTo>
                    <a:pt x="136" y="0"/>
                    <a:pt x="136" y="0"/>
                    <a:pt x="137" y="0"/>
                  </a:cubicBezTo>
                  <a:cubicBezTo>
                    <a:pt x="227" y="5"/>
                    <a:pt x="267" y="78"/>
                    <a:pt x="267" y="79"/>
                  </a:cubicBezTo>
                  <a:cubicBezTo>
                    <a:pt x="268" y="81"/>
                    <a:pt x="267" y="84"/>
                    <a:pt x="265" y="85"/>
                  </a:cubicBezTo>
                  <a:cubicBezTo>
                    <a:pt x="264" y="85"/>
                    <a:pt x="264" y="86"/>
                    <a:pt x="263"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8" name="Freeform 35"/>
            <p:cNvSpPr/>
            <p:nvPr/>
          </p:nvSpPr>
          <p:spPr bwMode="auto">
            <a:xfrm>
              <a:off x="1081088" y="1208088"/>
              <a:ext cx="114300" cy="92075"/>
            </a:xfrm>
            <a:custGeom>
              <a:avLst/>
              <a:gdLst>
                <a:gd name="T0" fmla="*/ 31 w 41"/>
                <a:gd name="T1" fmla="*/ 33 h 33"/>
                <a:gd name="T2" fmla="*/ 28 w 41"/>
                <a:gd name="T3" fmla="*/ 32 h 33"/>
                <a:gd name="T4" fmla="*/ 5 w 41"/>
                <a:gd name="T5" fmla="*/ 26 h 33"/>
                <a:gd name="T6" fmla="*/ 0 w 41"/>
                <a:gd name="T7" fmla="*/ 22 h 33"/>
                <a:gd name="T8" fmla="*/ 4 w 41"/>
                <a:gd name="T9" fmla="*/ 16 h 33"/>
                <a:gd name="T10" fmla="*/ 26 w 41"/>
                <a:gd name="T11" fmla="*/ 20 h 33"/>
                <a:gd name="T12" fmla="*/ 32 w 41"/>
                <a:gd name="T13" fmla="*/ 2 h 33"/>
                <a:gd name="T14" fmla="*/ 39 w 41"/>
                <a:gd name="T15" fmla="*/ 1 h 33"/>
                <a:gd name="T16" fmla="*/ 39 w 41"/>
                <a:gd name="T17" fmla="*/ 8 h 33"/>
                <a:gd name="T18" fmla="*/ 36 w 41"/>
                <a:gd name="T19" fmla="*/ 28 h 33"/>
                <a:gd name="T20" fmla="*/ 34 w 41"/>
                <a:gd name="T21" fmla="*/ 33 h 33"/>
                <a:gd name="T22" fmla="*/ 31 w 41"/>
                <a:gd name="T23"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33">
                  <a:moveTo>
                    <a:pt x="31" y="33"/>
                  </a:moveTo>
                  <a:cubicBezTo>
                    <a:pt x="30" y="33"/>
                    <a:pt x="29" y="33"/>
                    <a:pt x="28" y="32"/>
                  </a:cubicBezTo>
                  <a:cubicBezTo>
                    <a:pt x="28" y="31"/>
                    <a:pt x="20" y="24"/>
                    <a:pt x="5" y="26"/>
                  </a:cubicBezTo>
                  <a:cubicBezTo>
                    <a:pt x="2" y="26"/>
                    <a:pt x="0" y="24"/>
                    <a:pt x="0" y="22"/>
                  </a:cubicBezTo>
                  <a:cubicBezTo>
                    <a:pt x="0" y="19"/>
                    <a:pt x="1" y="17"/>
                    <a:pt x="4" y="16"/>
                  </a:cubicBezTo>
                  <a:cubicBezTo>
                    <a:pt x="14" y="15"/>
                    <a:pt x="21" y="17"/>
                    <a:pt x="26" y="20"/>
                  </a:cubicBezTo>
                  <a:cubicBezTo>
                    <a:pt x="26" y="14"/>
                    <a:pt x="28" y="7"/>
                    <a:pt x="32" y="2"/>
                  </a:cubicBezTo>
                  <a:cubicBezTo>
                    <a:pt x="34" y="0"/>
                    <a:pt x="37" y="0"/>
                    <a:pt x="39" y="1"/>
                  </a:cubicBezTo>
                  <a:cubicBezTo>
                    <a:pt x="41" y="3"/>
                    <a:pt x="41" y="6"/>
                    <a:pt x="39" y="8"/>
                  </a:cubicBezTo>
                  <a:cubicBezTo>
                    <a:pt x="33" y="15"/>
                    <a:pt x="36" y="27"/>
                    <a:pt x="36" y="28"/>
                  </a:cubicBezTo>
                  <a:cubicBezTo>
                    <a:pt x="36" y="30"/>
                    <a:pt x="35" y="32"/>
                    <a:pt x="34" y="33"/>
                  </a:cubicBezTo>
                  <a:cubicBezTo>
                    <a:pt x="33" y="33"/>
                    <a:pt x="32" y="33"/>
                    <a:pt x="31"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9" name="Freeform 36"/>
            <p:cNvSpPr/>
            <p:nvPr/>
          </p:nvSpPr>
          <p:spPr bwMode="auto">
            <a:xfrm>
              <a:off x="1198563" y="1603375"/>
              <a:ext cx="25400" cy="61912"/>
            </a:xfrm>
            <a:custGeom>
              <a:avLst/>
              <a:gdLst>
                <a:gd name="T0" fmla="*/ 4 w 9"/>
                <a:gd name="T1" fmla="*/ 22 h 22"/>
                <a:gd name="T2" fmla="*/ 0 w 9"/>
                <a:gd name="T3" fmla="*/ 17 h 22"/>
                <a:gd name="T4" fmla="*/ 0 w 9"/>
                <a:gd name="T5" fmla="*/ 5 h 22"/>
                <a:gd name="T6" fmla="*/ 4 w 9"/>
                <a:gd name="T7" fmla="*/ 0 h 22"/>
                <a:gd name="T8" fmla="*/ 9 w 9"/>
                <a:gd name="T9" fmla="*/ 5 h 22"/>
                <a:gd name="T10" fmla="*/ 9 w 9"/>
                <a:gd name="T11" fmla="*/ 17 h 22"/>
                <a:gd name="T12" fmla="*/ 4 w 9"/>
                <a:gd name="T13" fmla="*/ 22 h 22"/>
              </a:gdLst>
              <a:ahLst/>
              <a:cxnLst>
                <a:cxn ang="0">
                  <a:pos x="T0" y="T1"/>
                </a:cxn>
                <a:cxn ang="0">
                  <a:pos x="T2" y="T3"/>
                </a:cxn>
                <a:cxn ang="0">
                  <a:pos x="T4" y="T5"/>
                </a:cxn>
                <a:cxn ang="0">
                  <a:pos x="T6" y="T7"/>
                </a:cxn>
                <a:cxn ang="0">
                  <a:pos x="T8" y="T9"/>
                </a:cxn>
                <a:cxn ang="0">
                  <a:pos x="T10" y="T11"/>
                </a:cxn>
                <a:cxn ang="0">
                  <a:pos x="T12" y="T13"/>
                </a:cxn>
              </a:cxnLst>
              <a:rect l="0" t="0" r="r" b="b"/>
              <a:pathLst>
                <a:path w="9" h="22">
                  <a:moveTo>
                    <a:pt x="4" y="22"/>
                  </a:moveTo>
                  <a:cubicBezTo>
                    <a:pt x="2" y="22"/>
                    <a:pt x="0" y="19"/>
                    <a:pt x="0" y="17"/>
                  </a:cubicBezTo>
                  <a:cubicBezTo>
                    <a:pt x="0" y="5"/>
                    <a:pt x="0" y="5"/>
                    <a:pt x="0" y="5"/>
                  </a:cubicBezTo>
                  <a:cubicBezTo>
                    <a:pt x="0" y="2"/>
                    <a:pt x="2" y="0"/>
                    <a:pt x="4" y="0"/>
                  </a:cubicBezTo>
                  <a:cubicBezTo>
                    <a:pt x="7" y="0"/>
                    <a:pt x="9" y="2"/>
                    <a:pt x="9" y="5"/>
                  </a:cubicBezTo>
                  <a:cubicBezTo>
                    <a:pt x="9" y="17"/>
                    <a:pt x="9" y="17"/>
                    <a:pt x="9" y="17"/>
                  </a:cubicBezTo>
                  <a:cubicBezTo>
                    <a:pt x="9" y="19"/>
                    <a:pt x="7" y="22"/>
                    <a:pt x="4"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0" name="Freeform 37"/>
            <p:cNvSpPr/>
            <p:nvPr/>
          </p:nvSpPr>
          <p:spPr bwMode="auto">
            <a:xfrm>
              <a:off x="1530350" y="1603375"/>
              <a:ext cx="25400" cy="61912"/>
            </a:xfrm>
            <a:custGeom>
              <a:avLst/>
              <a:gdLst>
                <a:gd name="T0" fmla="*/ 5 w 9"/>
                <a:gd name="T1" fmla="*/ 22 h 22"/>
                <a:gd name="T2" fmla="*/ 0 w 9"/>
                <a:gd name="T3" fmla="*/ 17 h 22"/>
                <a:gd name="T4" fmla="*/ 0 w 9"/>
                <a:gd name="T5" fmla="*/ 5 h 22"/>
                <a:gd name="T6" fmla="*/ 5 w 9"/>
                <a:gd name="T7" fmla="*/ 0 h 22"/>
                <a:gd name="T8" fmla="*/ 9 w 9"/>
                <a:gd name="T9" fmla="*/ 5 h 22"/>
                <a:gd name="T10" fmla="*/ 9 w 9"/>
                <a:gd name="T11" fmla="*/ 17 h 22"/>
                <a:gd name="T12" fmla="*/ 5 w 9"/>
                <a:gd name="T13" fmla="*/ 22 h 22"/>
              </a:gdLst>
              <a:ahLst/>
              <a:cxnLst>
                <a:cxn ang="0">
                  <a:pos x="T0" y="T1"/>
                </a:cxn>
                <a:cxn ang="0">
                  <a:pos x="T2" y="T3"/>
                </a:cxn>
                <a:cxn ang="0">
                  <a:pos x="T4" y="T5"/>
                </a:cxn>
                <a:cxn ang="0">
                  <a:pos x="T6" y="T7"/>
                </a:cxn>
                <a:cxn ang="0">
                  <a:pos x="T8" y="T9"/>
                </a:cxn>
                <a:cxn ang="0">
                  <a:pos x="T10" y="T11"/>
                </a:cxn>
                <a:cxn ang="0">
                  <a:pos x="T12" y="T13"/>
                </a:cxn>
              </a:cxnLst>
              <a:rect l="0" t="0" r="r" b="b"/>
              <a:pathLst>
                <a:path w="9" h="22">
                  <a:moveTo>
                    <a:pt x="5" y="22"/>
                  </a:moveTo>
                  <a:cubicBezTo>
                    <a:pt x="2" y="22"/>
                    <a:pt x="0" y="19"/>
                    <a:pt x="0" y="17"/>
                  </a:cubicBezTo>
                  <a:cubicBezTo>
                    <a:pt x="0" y="5"/>
                    <a:pt x="0" y="5"/>
                    <a:pt x="0" y="5"/>
                  </a:cubicBezTo>
                  <a:cubicBezTo>
                    <a:pt x="0" y="2"/>
                    <a:pt x="2" y="0"/>
                    <a:pt x="5" y="0"/>
                  </a:cubicBezTo>
                  <a:cubicBezTo>
                    <a:pt x="7" y="0"/>
                    <a:pt x="9" y="2"/>
                    <a:pt x="9" y="5"/>
                  </a:cubicBezTo>
                  <a:cubicBezTo>
                    <a:pt x="9" y="17"/>
                    <a:pt x="9" y="17"/>
                    <a:pt x="9" y="17"/>
                  </a:cubicBezTo>
                  <a:cubicBezTo>
                    <a:pt x="9" y="19"/>
                    <a:pt x="7" y="22"/>
                    <a:pt x="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41" name="Freeform 38"/>
          <p:cNvSpPr>
            <a:spLocks noEditPoints="1"/>
          </p:cNvSpPr>
          <p:nvPr/>
        </p:nvSpPr>
        <p:spPr bwMode="auto">
          <a:xfrm>
            <a:off x="2738579" y="2270770"/>
            <a:ext cx="865500" cy="863359"/>
          </a:xfrm>
          <a:custGeom>
            <a:avLst/>
            <a:gdLst>
              <a:gd name="T0" fmla="*/ 229 w 458"/>
              <a:gd name="T1" fmla="*/ 457 h 457"/>
              <a:gd name="T2" fmla="*/ 0 w 458"/>
              <a:gd name="T3" fmla="*/ 228 h 457"/>
              <a:gd name="T4" fmla="*/ 229 w 458"/>
              <a:gd name="T5" fmla="*/ 0 h 457"/>
              <a:gd name="T6" fmla="*/ 458 w 458"/>
              <a:gd name="T7" fmla="*/ 228 h 457"/>
              <a:gd name="T8" fmla="*/ 229 w 458"/>
              <a:gd name="T9" fmla="*/ 457 h 457"/>
              <a:gd name="T10" fmla="*/ 229 w 458"/>
              <a:gd name="T11" fmla="*/ 9 h 457"/>
              <a:gd name="T12" fmla="*/ 10 w 458"/>
              <a:gd name="T13" fmla="*/ 228 h 457"/>
              <a:gd name="T14" fmla="*/ 229 w 458"/>
              <a:gd name="T15" fmla="*/ 448 h 457"/>
              <a:gd name="T16" fmla="*/ 448 w 458"/>
              <a:gd name="T17" fmla="*/ 228 h 457"/>
              <a:gd name="T18" fmla="*/ 229 w 458"/>
              <a:gd name="T19" fmla="*/ 9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8" h="457">
                <a:moveTo>
                  <a:pt x="229" y="457"/>
                </a:moveTo>
                <a:cubicBezTo>
                  <a:pt x="103" y="457"/>
                  <a:pt x="0" y="354"/>
                  <a:pt x="0" y="228"/>
                </a:cubicBezTo>
                <a:cubicBezTo>
                  <a:pt x="0" y="102"/>
                  <a:pt x="103" y="0"/>
                  <a:pt x="229" y="0"/>
                </a:cubicBezTo>
                <a:cubicBezTo>
                  <a:pt x="355" y="0"/>
                  <a:pt x="458" y="102"/>
                  <a:pt x="458" y="228"/>
                </a:cubicBezTo>
                <a:cubicBezTo>
                  <a:pt x="458" y="354"/>
                  <a:pt x="355" y="457"/>
                  <a:pt x="229" y="457"/>
                </a:cubicBezTo>
                <a:close/>
                <a:moveTo>
                  <a:pt x="229" y="9"/>
                </a:moveTo>
                <a:cubicBezTo>
                  <a:pt x="108" y="9"/>
                  <a:pt x="10" y="107"/>
                  <a:pt x="10" y="228"/>
                </a:cubicBezTo>
                <a:cubicBezTo>
                  <a:pt x="10" y="349"/>
                  <a:pt x="108" y="448"/>
                  <a:pt x="229" y="448"/>
                </a:cubicBezTo>
                <a:cubicBezTo>
                  <a:pt x="350" y="448"/>
                  <a:pt x="448" y="349"/>
                  <a:pt x="448" y="228"/>
                </a:cubicBezTo>
                <a:cubicBezTo>
                  <a:pt x="448" y="107"/>
                  <a:pt x="350" y="9"/>
                  <a:pt x="229" y="9"/>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142" name="组合 141"/>
          <p:cNvGrpSpPr/>
          <p:nvPr/>
        </p:nvGrpSpPr>
        <p:grpSpPr>
          <a:xfrm>
            <a:off x="4012757" y="2367055"/>
            <a:ext cx="633344" cy="593760"/>
            <a:chOff x="2624138" y="1131888"/>
            <a:chExt cx="939800" cy="881062"/>
          </a:xfrm>
          <a:solidFill>
            <a:srgbClr val="FC621E"/>
          </a:solidFill>
        </p:grpSpPr>
        <p:sp>
          <p:nvSpPr>
            <p:cNvPr id="143" name="Freeform 39"/>
            <p:cNvSpPr>
              <a:spLocks noEditPoints="1"/>
            </p:cNvSpPr>
            <p:nvPr/>
          </p:nvSpPr>
          <p:spPr bwMode="auto">
            <a:xfrm>
              <a:off x="2713038" y="1131888"/>
              <a:ext cx="760413" cy="757237"/>
            </a:xfrm>
            <a:custGeom>
              <a:avLst/>
              <a:gdLst>
                <a:gd name="T0" fmla="*/ 133 w 271"/>
                <a:gd name="T1" fmla="*/ 270 h 270"/>
                <a:gd name="T2" fmla="*/ 81 w 271"/>
                <a:gd name="T3" fmla="*/ 260 h 270"/>
                <a:gd name="T4" fmla="*/ 0 w 271"/>
                <a:gd name="T5" fmla="*/ 135 h 270"/>
                <a:gd name="T6" fmla="*/ 136 w 271"/>
                <a:gd name="T7" fmla="*/ 0 h 270"/>
                <a:gd name="T8" fmla="*/ 271 w 271"/>
                <a:gd name="T9" fmla="*/ 135 h 270"/>
                <a:gd name="T10" fmla="*/ 252 w 271"/>
                <a:gd name="T11" fmla="*/ 205 h 270"/>
                <a:gd name="T12" fmla="*/ 189 w 271"/>
                <a:gd name="T13" fmla="*/ 259 h 270"/>
                <a:gd name="T14" fmla="*/ 189 w 271"/>
                <a:gd name="T15" fmla="*/ 259 h 270"/>
                <a:gd name="T16" fmla="*/ 133 w 271"/>
                <a:gd name="T17" fmla="*/ 270 h 270"/>
                <a:gd name="T18" fmla="*/ 136 w 271"/>
                <a:gd name="T19" fmla="*/ 9 h 270"/>
                <a:gd name="T20" fmla="*/ 9 w 271"/>
                <a:gd name="T21" fmla="*/ 135 h 270"/>
                <a:gd name="T22" fmla="*/ 85 w 271"/>
                <a:gd name="T23" fmla="*/ 251 h 270"/>
                <a:gd name="T24" fmla="*/ 186 w 271"/>
                <a:gd name="T25" fmla="*/ 250 h 270"/>
                <a:gd name="T26" fmla="*/ 244 w 271"/>
                <a:gd name="T27" fmla="*/ 200 h 270"/>
                <a:gd name="T28" fmla="*/ 262 w 271"/>
                <a:gd name="T29" fmla="*/ 135 h 270"/>
                <a:gd name="T30" fmla="*/ 136 w 271"/>
                <a:gd name="T31" fmla="*/ 9 h 270"/>
                <a:gd name="T32" fmla="*/ 188 w 271"/>
                <a:gd name="T33" fmla="*/ 254 h 270"/>
                <a:gd name="T34" fmla="*/ 188 w 271"/>
                <a:gd name="T35" fmla="*/ 254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1" h="270">
                  <a:moveTo>
                    <a:pt x="133" y="270"/>
                  </a:moveTo>
                  <a:cubicBezTo>
                    <a:pt x="115" y="270"/>
                    <a:pt x="98" y="267"/>
                    <a:pt x="81" y="260"/>
                  </a:cubicBezTo>
                  <a:cubicBezTo>
                    <a:pt x="32" y="238"/>
                    <a:pt x="0" y="189"/>
                    <a:pt x="0" y="135"/>
                  </a:cubicBezTo>
                  <a:cubicBezTo>
                    <a:pt x="0" y="61"/>
                    <a:pt x="61" y="0"/>
                    <a:pt x="136" y="0"/>
                  </a:cubicBezTo>
                  <a:cubicBezTo>
                    <a:pt x="210" y="0"/>
                    <a:pt x="271" y="61"/>
                    <a:pt x="271" y="135"/>
                  </a:cubicBezTo>
                  <a:cubicBezTo>
                    <a:pt x="271" y="160"/>
                    <a:pt x="265" y="184"/>
                    <a:pt x="252" y="205"/>
                  </a:cubicBezTo>
                  <a:cubicBezTo>
                    <a:pt x="238" y="228"/>
                    <a:pt x="216" y="247"/>
                    <a:pt x="189" y="259"/>
                  </a:cubicBezTo>
                  <a:cubicBezTo>
                    <a:pt x="189" y="259"/>
                    <a:pt x="189" y="259"/>
                    <a:pt x="189" y="259"/>
                  </a:cubicBezTo>
                  <a:cubicBezTo>
                    <a:pt x="171" y="266"/>
                    <a:pt x="152" y="270"/>
                    <a:pt x="133" y="270"/>
                  </a:cubicBezTo>
                  <a:close/>
                  <a:moveTo>
                    <a:pt x="136" y="9"/>
                  </a:moveTo>
                  <a:cubicBezTo>
                    <a:pt x="66" y="9"/>
                    <a:pt x="9" y="66"/>
                    <a:pt x="9" y="135"/>
                  </a:cubicBezTo>
                  <a:cubicBezTo>
                    <a:pt x="9" y="186"/>
                    <a:pt x="39" y="231"/>
                    <a:pt x="85" y="251"/>
                  </a:cubicBezTo>
                  <a:cubicBezTo>
                    <a:pt x="116" y="265"/>
                    <a:pt x="153" y="264"/>
                    <a:pt x="186" y="250"/>
                  </a:cubicBezTo>
                  <a:cubicBezTo>
                    <a:pt x="210" y="240"/>
                    <a:pt x="231" y="222"/>
                    <a:pt x="244" y="200"/>
                  </a:cubicBezTo>
                  <a:cubicBezTo>
                    <a:pt x="256" y="181"/>
                    <a:pt x="262" y="158"/>
                    <a:pt x="262" y="135"/>
                  </a:cubicBezTo>
                  <a:cubicBezTo>
                    <a:pt x="262" y="66"/>
                    <a:pt x="205" y="9"/>
                    <a:pt x="136" y="9"/>
                  </a:cubicBezTo>
                  <a:close/>
                  <a:moveTo>
                    <a:pt x="188" y="254"/>
                  </a:moveTo>
                  <a:cubicBezTo>
                    <a:pt x="188" y="254"/>
                    <a:pt x="188" y="254"/>
                    <a:pt x="188" y="2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4" name="Freeform 40"/>
            <p:cNvSpPr/>
            <p:nvPr/>
          </p:nvSpPr>
          <p:spPr bwMode="auto">
            <a:xfrm>
              <a:off x="3055938" y="1589088"/>
              <a:ext cx="80963" cy="50800"/>
            </a:xfrm>
            <a:custGeom>
              <a:avLst/>
              <a:gdLst>
                <a:gd name="T0" fmla="*/ 5 w 29"/>
                <a:gd name="T1" fmla="*/ 17 h 18"/>
                <a:gd name="T2" fmla="*/ 4 w 29"/>
                <a:gd name="T3" fmla="*/ 17 h 18"/>
                <a:gd name="T4" fmla="*/ 0 w 29"/>
                <a:gd name="T5" fmla="*/ 12 h 18"/>
                <a:gd name="T6" fmla="*/ 14 w 29"/>
                <a:gd name="T7" fmla="*/ 0 h 18"/>
                <a:gd name="T8" fmla="*/ 28 w 29"/>
                <a:gd name="T9" fmla="*/ 12 h 18"/>
                <a:gd name="T10" fmla="*/ 24 w 29"/>
                <a:gd name="T11" fmla="*/ 17 h 18"/>
                <a:gd name="T12" fmla="*/ 19 w 29"/>
                <a:gd name="T13" fmla="*/ 13 h 18"/>
                <a:gd name="T14" fmla="*/ 14 w 29"/>
                <a:gd name="T15" fmla="*/ 9 h 18"/>
                <a:gd name="T16" fmla="*/ 9 w 29"/>
                <a:gd name="T17" fmla="*/ 13 h 18"/>
                <a:gd name="T18" fmla="*/ 5 w 29"/>
                <a:gd name="T19" fmla="*/ 1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8">
                  <a:moveTo>
                    <a:pt x="5" y="17"/>
                  </a:moveTo>
                  <a:cubicBezTo>
                    <a:pt x="4" y="17"/>
                    <a:pt x="4" y="17"/>
                    <a:pt x="4" y="17"/>
                  </a:cubicBezTo>
                  <a:cubicBezTo>
                    <a:pt x="1" y="17"/>
                    <a:pt x="0" y="14"/>
                    <a:pt x="0" y="12"/>
                  </a:cubicBezTo>
                  <a:cubicBezTo>
                    <a:pt x="1" y="5"/>
                    <a:pt x="7" y="0"/>
                    <a:pt x="14" y="0"/>
                  </a:cubicBezTo>
                  <a:cubicBezTo>
                    <a:pt x="21" y="0"/>
                    <a:pt x="27" y="5"/>
                    <a:pt x="28" y="12"/>
                  </a:cubicBezTo>
                  <a:cubicBezTo>
                    <a:pt x="29" y="14"/>
                    <a:pt x="27" y="17"/>
                    <a:pt x="24" y="17"/>
                  </a:cubicBezTo>
                  <a:cubicBezTo>
                    <a:pt x="22" y="18"/>
                    <a:pt x="19" y="16"/>
                    <a:pt x="19" y="13"/>
                  </a:cubicBezTo>
                  <a:cubicBezTo>
                    <a:pt x="19" y="11"/>
                    <a:pt x="17" y="9"/>
                    <a:pt x="14" y="9"/>
                  </a:cubicBezTo>
                  <a:cubicBezTo>
                    <a:pt x="12" y="9"/>
                    <a:pt x="10" y="11"/>
                    <a:pt x="9" y="13"/>
                  </a:cubicBezTo>
                  <a:cubicBezTo>
                    <a:pt x="9" y="16"/>
                    <a:pt x="7" y="17"/>
                    <a:pt x="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5" name="Freeform 41"/>
            <p:cNvSpPr/>
            <p:nvPr/>
          </p:nvSpPr>
          <p:spPr bwMode="auto">
            <a:xfrm>
              <a:off x="2674938" y="1560513"/>
              <a:ext cx="96838" cy="131762"/>
            </a:xfrm>
            <a:custGeom>
              <a:avLst/>
              <a:gdLst>
                <a:gd name="T0" fmla="*/ 27 w 35"/>
                <a:gd name="T1" fmla="*/ 47 h 47"/>
                <a:gd name="T2" fmla="*/ 4 w 35"/>
                <a:gd name="T3" fmla="*/ 30 h 47"/>
                <a:gd name="T4" fmla="*/ 17 w 35"/>
                <a:gd name="T5" fmla="*/ 1 h 47"/>
                <a:gd name="T6" fmla="*/ 23 w 35"/>
                <a:gd name="T7" fmla="*/ 3 h 47"/>
                <a:gd name="T8" fmla="*/ 21 w 35"/>
                <a:gd name="T9" fmla="*/ 9 h 47"/>
                <a:gd name="T10" fmla="*/ 13 w 35"/>
                <a:gd name="T11" fmla="*/ 27 h 47"/>
                <a:gd name="T12" fmla="*/ 29 w 35"/>
                <a:gd name="T13" fmla="*/ 37 h 47"/>
                <a:gd name="T14" fmla="*/ 34 w 35"/>
                <a:gd name="T15" fmla="*/ 41 h 47"/>
                <a:gd name="T16" fmla="*/ 30 w 35"/>
                <a:gd name="T17" fmla="*/ 47 h 47"/>
                <a:gd name="T18" fmla="*/ 27 w 35"/>
                <a:gd name="T19"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47">
                  <a:moveTo>
                    <a:pt x="27" y="47"/>
                  </a:moveTo>
                  <a:cubicBezTo>
                    <a:pt x="16" y="47"/>
                    <a:pt x="7" y="40"/>
                    <a:pt x="4" y="30"/>
                  </a:cubicBezTo>
                  <a:cubicBezTo>
                    <a:pt x="0" y="18"/>
                    <a:pt x="6" y="6"/>
                    <a:pt x="17" y="1"/>
                  </a:cubicBezTo>
                  <a:cubicBezTo>
                    <a:pt x="19" y="0"/>
                    <a:pt x="22" y="1"/>
                    <a:pt x="23" y="3"/>
                  </a:cubicBezTo>
                  <a:cubicBezTo>
                    <a:pt x="24" y="5"/>
                    <a:pt x="23" y="8"/>
                    <a:pt x="21" y="9"/>
                  </a:cubicBezTo>
                  <a:cubicBezTo>
                    <a:pt x="14" y="12"/>
                    <a:pt x="11" y="20"/>
                    <a:pt x="13" y="27"/>
                  </a:cubicBezTo>
                  <a:cubicBezTo>
                    <a:pt x="15" y="34"/>
                    <a:pt x="22" y="39"/>
                    <a:pt x="29" y="37"/>
                  </a:cubicBezTo>
                  <a:cubicBezTo>
                    <a:pt x="32" y="37"/>
                    <a:pt x="34" y="39"/>
                    <a:pt x="34" y="41"/>
                  </a:cubicBezTo>
                  <a:cubicBezTo>
                    <a:pt x="35" y="44"/>
                    <a:pt x="33" y="46"/>
                    <a:pt x="30" y="47"/>
                  </a:cubicBezTo>
                  <a:cubicBezTo>
                    <a:pt x="29" y="47"/>
                    <a:pt x="28" y="47"/>
                    <a:pt x="27"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6" name="Freeform 42"/>
            <p:cNvSpPr/>
            <p:nvPr/>
          </p:nvSpPr>
          <p:spPr bwMode="auto">
            <a:xfrm>
              <a:off x="3417888" y="1558925"/>
              <a:ext cx="92075" cy="133350"/>
            </a:xfrm>
            <a:custGeom>
              <a:avLst/>
              <a:gdLst>
                <a:gd name="T0" fmla="*/ 6 w 33"/>
                <a:gd name="T1" fmla="*/ 48 h 48"/>
                <a:gd name="T2" fmla="*/ 4 w 33"/>
                <a:gd name="T3" fmla="*/ 48 h 48"/>
                <a:gd name="T4" fmla="*/ 0 w 33"/>
                <a:gd name="T5" fmla="*/ 43 h 48"/>
                <a:gd name="T6" fmla="*/ 5 w 33"/>
                <a:gd name="T7" fmla="*/ 39 h 48"/>
                <a:gd name="T8" fmla="*/ 21 w 33"/>
                <a:gd name="T9" fmla="*/ 27 h 48"/>
                <a:gd name="T10" fmla="*/ 12 w 33"/>
                <a:gd name="T11" fmla="*/ 10 h 48"/>
                <a:gd name="T12" fmla="*/ 10 w 33"/>
                <a:gd name="T13" fmla="*/ 4 h 48"/>
                <a:gd name="T14" fmla="*/ 16 w 33"/>
                <a:gd name="T15" fmla="*/ 1 h 48"/>
                <a:gd name="T16" fmla="*/ 30 w 33"/>
                <a:gd name="T17" fmla="*/ 30 h 48"/>
                <a:gd name="T18" fmla="*/ 6 w 33"/>
                <a:gd name="T19"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48">
                  <a:moveTo>
                    <a:pt x="6" y="48"/>
                  </a:moveTo>
                  <a:cubicBezTo>
                    <a:pt x="5" y="48"/>
                    <a:pt x="5" y="48"/>
                    <a:pt x="4" y="48"/>
                  </a:cubicBezTo>
                  <a:cubicBezTo>
                    <a:pt x="1" y="47"/>
                    <a:pt x="0" y="45"/>
                    <a:pt x="0" y="43"/>
                  </a:cubicBezTo>
                  <a:cubicBezTo>
                    <a:pt x="0" y="40"/>
                    <a:pt x="2" y="38"/>
                    <a:pt x="5" y="39"/>
                  </a:cubicBezTo>
                  <a:cubicBezTo>
                    <a:pt x="12" y="39"/>
                    <a:pt x="19" y="35"/>
                    <a:pt x="21" y="27"/>
                  </a:cubicBezTo>
                  <a:cubicBezTo>
                    <a:pt x="23" y="20"/>
                    <a:pt x="19" y="13"/>
                    <a:pt x="12" y="10"/>
                  </a:cubicBezTo>
                  <a:cubicBezTo>
                    <a:pt x="10" y="9"/>
                    <a:pt x="9" y="6"/>
                    <a:pt x="10" y="4"/>
                  </a:cubicBezTo>
                  <a:cubicBezTo>
                    <a:pt x="11" y="1"/>
                    <a:pt x="13" y="0"/>
                    <a:pt x="16" y="1"/>
                  </a:cubicBezTo>
                  <a:cubicBezTo>
                    <a:pt x="27" y="6"/>
                    <a:pt x="33" y="18"/>
                    <a:pt x="30" y="30"/>
                  </a:cubicBezTo>
                  <a:cubicBezTo>
                    <a:pt x="27" y="40"/>
                    <a:pt x="17" y="48"/>
                    <a:pt x="6"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7" name="Freeform 43"/>
            <p:cNvSpPr/>
            <p:nvPr/>
          </p:nvSpPr>
          <p:spPr bwMode="auto">
            <a:xfrm>
              <a:off x="3019425" y="1679575"/>
              <a:ext cx="149225" cy="63500"/>
            </a:xfrm>
            <a:custGeom>
              <a:avLst/>
              <a:gdLst>
                <a:gd name="T0" fmla="*/ 27 w 53"/>
                <a:gd name="T1" fmla="*/ 23 h 23"/>
                <a:gd name="T2" fmla="*/ 27 w 53"/>
                <a:gd name="T3" fmla="*/ 23 h 23"/>
                <a:gd name="T4" fmla="*/ 1 w 53"/>
                <a:gd name="T5" fmla="*/ 8 h 23"/>
                <a:gd name="T6" fmla="*/ 3 w 53"/>
                <a:gd name="T7" fmla="*/ 2 h 23"/>
                <a:gd name="T8" fmla="*/ 9 w 53"/>
                <a:gd name="T9" fmla="*/ 4 h 23"/>
                <a:gd name="T10" fmla="*/ 27 w 53"/>
                <a:gd name="T11" fmla="*/ 14 h 23"/>
                <a:gd name="T12" fmla="*/ 44 w 53"/>
                <a:gd name="T13" fmla="*/ 4 h 23"/>
                <a:gd name="T14" fmla="*/ 50 w 53"/>
                <a:gd name="T15" fmla="*/ 2 h 23"/>
                <a:gd name="T16" fmla="*/ 52 w 53"/>
                <a:gd name="T17" fmla="*/ 8 h 23"/>
                <a:gd name="T18" fmla="*/ 27 w 53"/>
                <a:gd name="T1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23">
                  <a:moveTo>
                    <a:pt x="27" y="23"/>
                  </a:moveTo>
                  <a:cubicBezTo>
                    <a:pt x="27" y="23"/>
                    <a:pt x="27" y="23"/>
                    <a:pt x="27" y="23"/>
                  </a:cubicBezTo>
                  <a:cubicBezTo>
                    <a:pt x="16" y="23"/>
                    <a:pt x="6" y="17"/>
                    <a:pt x="1" y="8"/>
                  </a:cubicBezTo>
                  <a:cubicBezTo>
                    <a:pt x="0" y="6"/>
                    <a:pt x="1" y="3"/>
                    <a:pt x="3" y="2"/>
                  </a:cubicBezTo>
                  <a:cubicBezTo>
                    <a:pt x="5" y="0"/>
                    <a:pt x="8" y="1"/>
                    <a:pt x="9" y="4"/>
                  </a:cubicBezTo>
                  <a:cubicBezTo>
                    <a:pt x="13" y="10"/>
                    <a:pt x="19" y="14"/>
                    <a:pt x="27" y="14"/>
                  </a:cubicBezTo>
                  <a:cubicBezTo>
                    <a:pt x="34" y="14"/>
                    <a:pt x="41" y="10"/>
                    <a:pt x="44" y="4"/>
                  </a:cubicBezTo>
                  <a:cubicBezTo>
                    <a:pt x="45" y="1"/>
                    <a:pt x="48" y="0"/>
                    <a:pt x="50" y="2"/>
                  </a:cubicBezTo>
                  <a:cubicBezTo>
                    <a:pt x="52" y="3"/>
                    <a:pt x="53" y="6"/>
                    <a:pt x="52" y="8"/>
                  </a:cubicBezTo>
                  <a:cubicBezTo>
                    <a:pt x="47" y="17"/>
                    <a:pt x="38" y="23"/>
                    <a:pt x="27"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8" name="Freeform 44"/>
            <p:cNvSpPr/>
            <p:nvPr/>
          </p:nvSpPr>
          <p:spPr bwMode="auto">
            <a:xfrm>
              <a:off x="2713038" y="1401763"/>
              <a:ext cx="760413" cy="150812"/>
            </a:xfrm>
            <a:custGeom>
              <a:avLst/>
              <a:gdLst>
                <a:gd name="T0" fmla="*/ 131 w 271"/>
                <a:gd name="T1" fmla="*/ 54 h 54"/>
                <a:gd name="T2" fmla="*/ 119 w 271"/>
                <a:gd name="T3" fmla="*/ 54 h 54"/>
                <a:gd name="T4" fmla="*/ 107 w 271"/>
                <a:gd name="T5" fmla="*/ 28 h 54"/>
                <a:gd name="T6" fmla="*/ 95 w 271"/>
                <a:gd name="T7" fmla="*/ 53 h 54"/>
                <a:gd name="T8" fmla="*/ 63 w 271"/>
                <a:gd name="T9" fmla="*/ 50 h 54"/>
                <a:gd name="T10" fmla="*/ 55 w 271"/>
                <a:gd name="T11" fmla="*/ 28 h 54"/>
                <a:gd name="T12" fmla="*/ 37 w 271"/>
                <a:gd name="T13" fmla="*/ 47 h 54"/>
                <a:gd name="T14" fmla="*/ 4 w 271"/>
                <a:gd name="T15" fmla="*/ 40 h 54"/>
                <a:gd name="T16" fmla="*/ 0 w 271"/>
                <a:gd name="T17" fmla="*/ 35 h 54"/>
                <a:gd name="T18" fmla="*/ 6 w 271"/>
                <a:gd name="T19" fmla="*/ 31 h 54"/>
                <a:gd name="T20" fmla="*/ 37 w 271"/>
                <a:gd name="T21" fmla="*/ 37 h 54"/>
                <a:gd name="T22" fmla="*/ 55 w 271"/>
                <a:gd name="T23" fmla="*/ 10 h 54"/>
                <a:gd name="T24" fmla="*/ 60 w 271"/>
                <a:gd name="T25" fmla="*/ 7 h 54"/>
                <a:gd name="T26" fmla="*/ 63 w 271"/>
                <a:gd name="T27" fmla="*/ 12 h 54"/>
                <a:gd name="T28" fmla="*/ 66 w 271"/>
                <a:gd name="T29" fmla="*/ 41 h 54"/>
                <a:gd name="T30" fmla="*/ 93 w 271"/>
                <a:gd name="T31" fmla="*/ 43 h 54"/>
                <a:gd name="T32" fmla="*/ 102 w 271"/>
                <a:gd name="T33" fmla="*/ 4 h 54"/>
                <a:gd name="T34" fmla="*/ 107 w 271"/>
                <a:gd name="T35" fmla="*/ 0 h 54"/>
                <a:gd name="T36" fmla="*/ 111 w 271"/>
                <a:gd name="T37" fmla="*/ 4 h 54"/>
                <a:gd name="T38" fmla="*/ 121 w 271"/>
                <a:gd name="T39" fmla="*/ 44 h 54"/>
                <a:gd name="T40" fmla="*/ 201 w 271"/>
                <a:gd name="T41" fmla="*/ 41 h 54"/>
                <a:gd name="T42" fmla="*/ 199 w 271"/>
                <a:gd name="T43" fmla="*/ 10 h 54"/>
                <a:gd name="T44" fmla="*/ 203 w 271"/>
                <a:gd name="T45" fmla="*/ 6 h 54"/>
                <a:gd name="T46" fmla="*/ 208 w 271"/>
                <a:gd name="T47" fmla="*/ 8 h 54"/>
                <a:gd name="T48" fmla="*/ 225 w 271"/>
                <a:gd name="T49" fmla="*/ 38 h 54"/>
                <a:gd name="T50" fmla="*/ 265 w 271"/>
                <a:gd name="T51" fmla="*/ 30 h 54"/>
                <a:gd name="T52" fmla="*/ 271 w 271"/>
                <a:gd name="T53" fmla="*/ 33 h 54"/>
                <a:gd name="T54" fmla="*/ 267 w 271"/>
                <a:gd name="T55" fmla="*/ 39 h 54"/>
                <a:gd name="T56" fmla="*/ 225 w 271"/>
                <a:gd name="T57" fmla="*/ 47 h 54"/>
                <a:gd name="T58" fmla="*/ 210 w 271"/>
                <a:gd name="T59" fmla="*/ 31 h 54"/>
                <a:gd name="T60" fmla="*/ 205 w 271"/>
                <a:gd name="T61" fmla="*/ 50 h 54"/>
                <a:gd name="T62" fmla="*/ 131 w 271"/>
                <a:gd name="T6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1" h="54">
                  <a:moveTo>
                    <a:pt x="131" y="54"/>
                  </a:moveTo>
                  <a:cubicBezTo>
                    <a:pt x="127" y="54"/>
                    <a:pt x="123" y="54"/>
                    <a:pt x="119" y="54"/>
                  </a:cubicBezTo>
                  <a:cubicBezTo>
                    <a:pt x="116" y="54"/>
                    <a:pt x="113" y="53"/>
                    <a:pt x="107" y="28"/>
                  </a:cubicBezTo>
                  <a:cubicBezTo>
                    <a:pt x="101" y="53"/>
                    <a:pt x="98" y="53"/>
                    <a:pt x="95" y="53"/>
                  </a:cubicBezTo>
                  <a:cubicBezTo>
                    <a:pt x="84" y="52"/>
                    <a:pt x="73" y="51"/>
                    <a:pt x="63" y="50"/>
                  </a:cubicBezTo>
                  <a:cubicBezTo>
                    <a:pt x="60" y="50"/>
                    <a:pt x="56" y="49"/>
                    <a:pt x="55" y="28"/>
                  </a:cubicBezTo>
                  <a:cubicBezTo>
                    <a:pt x="43" y="48"/>
                    <a:pt x="39" y="47"/>
                    <a:pt x="37" y="47"/>
                  </a:cubicBezTo>
                  <a:cubicBezTo>
                    <a:pt x="25" y="45"/>
                    <a:pt x="14" y="43"/>
                    <a:pt x="4" y="40"/>
                  </a:cubicBezTo>
                  <a:cubicBezTo>
                    <a:pt x="1" y="40"/>
                    <a:pt x="0" y="37"/>
                    <a:pt x="0" y="35"/>
                  </a:cubicBezTo>
                  <a:cubicBezTo>
                    <a:pt x="1" y="32"/>
                    <a:pt x="3" y="31"/>
                    <a:pt x="6" y="31"/>
                  </a:cubicBezTo>
                  <a:cubicBezTo>
                    <a:pt x="16" y="34"/>
                    <a:pt x="26" y="36"/>
                    <a:pt x="37" y="37"/>
                  </a:cubicBezTo>
                  <a:cubicBezTo>
                    <a:pt x="40" y="34"/>
                    <a:pt x="49" y="21"/>
                    <a:pt x="55" y="10"/>
                  </a:cubicBezTo>
                  <a:cubicBezTo>
                    <a:pt x="56" y="8"/>
                    <a:pt x="58" y="7"/>
                    <a:pt x="60" y="7"/>
                  </a:cubicBezTo>
                  <a:cubicBezTo>
                    <a:pt x="62" y="8"/>
                    <a:pt x="63" y="10"/>
                    <a:pt x="63" y="12"/>
                  </a:cubicBezTo>
                  <a:cubicBezTo>
                    <a:pt x="63" y="23"/>
                    <a:pt x="64" y="37"/>
                    <a:pt x="66" y="41"/>
                  </a:cubicBezTo>
                  <a:cubicBezTo>
                    <a:pt x="75" y="42"/>
                    <a:pt x="84" y="43"/>
                    <a:pt x="93" y="43"/>
                  </a:cubicBezTo>
                  <a:cubicBezTo>
                    <a:pt x="95" y="38"/>
                    <a:pt x="99" y="20"/>
                    <a:pt x="102" y="4"/>
                  </a:cubicBezTo>
                  <a:cubicBezTo>
                    <a:pt x="103" y="2"/>
                    <a:pt x="104" y="0"/>
                    <a:pt x="107" y="0"/>
                  </a:cubicBezTo>
                  <a:cubicBezTo>
                    <a:pt x="109" y="0"/>
                    <a:pt x="111" y="2"/>
                    <a:pt x="111" y="4"/>
                  </a:cubicBezTo>
                  <a:cubicBezTo>
                    <a:pt x="114" y="20"/>
                    <a:pt x="119" y="39"/>
                    <a:pt x="121" y="44"/>
                  </a:cubicBezTo>
                  <a:cubicBezTo>
                    <a:pt x="148" y="45"/>
                    <a:pt x="175" y="44"/>
                    <a:pt x="201" y="41"/>
                  </a:cubicBezTo>
                  <a:cubicBezTo>
                    <a:pt x="201" y="35"/>
                    <a:pt x="200" y="22"/>
                    <a:pt x="199" y="10"/>
                  </a:cubicBezTo>
                  <a:cubicBezTo>
                    <a:pt x="199" y="8"/>
                    <a:pt x="201" y="6"/>
                    <a:pt x="203" y="6"/>
                  </a:cubicBezTo>
                  <a:cubicBezTo>
                    <a:pt x="205" y="5"/>
                    <a:pt x="207" y="6"/>
                    <a:pt x="208" y="8"/>
                  </a:cubicBezTo>
                  <a:cubicBezTo>
                    <a:pt x="214" y="20"/>
                    <a:pt x="222" y="34"/>
                    <a:pt x="225" y="38"/>
                  </a:cubicBezTo>
                  <a:cubicBezTo>
                    <a:pt x="239" y="35"/>
                    <a:pt x="252" y="33"/>
                    <a:pt x="265" y="30"/>
                  </a:cubicBezTo>
                  <a:cubicBezTo>
                    <a:pt x="267" y="29"/>
                    <a:pt x="270" y="31"/>
                    <a:pt x="271" y="33"/>
                  </a:cubicBezTo>
                  <a:cubicBezTo>
                    <a:pt x="271" y="36"/>
                    <a:pt x="270" y="38"/>
                    <a:pt x="267" y="39"/>
                  </a:cubicBezTo>
                  <a:cubicBezTo>
                    <a:pt x="253" y="42"/>
                    <a:pt x="239" y="45"/>
                    <a:pt x="225" y="47"/>
                  </a:cubicBezTo>
                  <a:cubicBezTo>
                    <a:pt x="222" y="47"/>
                    <a:pt x="219" y="48"/>
                    <a:pt x="210" y="31"/>
                  </a:cubicBezTo>
                  <a:cubicBezTo>
                    <a:pt x="210" y="49"/>
                    <a:pt x="208" y="49"/>
                    <a:pt x="205" y="50"/>
                  </a:cubicBezTo>
                  <a:cubicBezTo>
                    <a:pt x="180" y="52"/>
                    <a:pt x="156" y="54"/>
                    <a:pt x="131"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9" name="Freeform 45"/>
            <p:cNvSpPr/>
            <p:nvPr/>
          </p:nvSpPr>
          <p:spPr bwMode="auto">
            <a:xfrm>
              <a:off x="2916238" y="1555750"/>
              <a:ext cx="23813" cy="58737"/>
            </a:xfrm>
            <a:custGeom>
              <a:avLst/>
              <a:gdLst>
                <a:gd name="T0" fmla="*/ 5 w 9"/>
                <a:gd name="T1" fmla="*/ 21 h 21"/>
                <a:gd name="T2" fmla="*/ 0 w 9"/>
                <a:gd name="T3" fmla="*/ 17 h 21"/>
                <a:gd name="T4" fmla="*/ 0 w 9"/>
                <a:gd name="T5" fmla="*/ 5 h 21"/>
                <a:gd name="T6" fmla="*/ 5 w 9"/>
                <a:gd name="T7" fmla="*/ 0 h 21"/>
                <a:gd name="T8" fmla="*/ 9 w 9"/>
                <a:gd name="T9" fmla="*/ 5 h 21"/>
                <a:gd name="T10" fmla="*/ 9 w 9"/>
                <a:gd name="T11" fmla="*/ 17 h 21"/>
                <a:gd name="T12" fmla="*/ 5 w 9"/>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9" h="21">
                  <a:moveTo>
                    <a:pt x="5" y="21"/>
                  </a:moveTo>
                  <a:cubicBezTo>
                    <a:pt x="2" y="21"/>
                    <a:pt x="0" y="19"/>
                    <a:pt x="0" y="17"/>
                  </a:cubicBezTo>
                  <a:cubicBezTo>
                    <a:pt x="0" y="5"/>
                    <a:pt x="0" y="5"/>
                    <a:pt x="0" y="5"/>
                  </a:cubicBezTo>
                  <a:cubicBezTo>
                    <a:pt x="0" y="2"/>
                    <a:pt x="2" y="0"/>
                    <a:pt x="5" y="0"/>
                  </a:cubicBezTo>
                  <a:cubicBezTo>
                    <a:pt x="7" y="0"/>
                    <a:pt x="9" y="2"/>
                    <a:pt x="9" y="5"/>
                  </a:cubicBezTo>
                  <a:cubicBezTo>
                    <a:pt x="9" y="17"/>
                    <a:pt x="9" y="17"/>
                    <a:pt x="9" y="17"/>
                  </a:cubicBezTo>
                  <a:cubicBezTo>
                    <a:pt x="9" y="19"/>
                    <a:pt x="7" y="21"/>
                    <a:pt x="5"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0" name="Freeform 46"/>
            <p:cNvSpPr/>
            <p:nvPr/>
          </p:nvSpPr>
          <p:spPr bwMode="auto">
            <a:xfrm>
              <a:off x="3246438" y="1555750"/>
              <a:ext cx="28575" cy="58737"/>
            </a:xfrm>
            <a:custGeom>
              <a:avLst/>
              <a:gdLst>
                <a:gd name="T0" fmla="*/ 5 w 10"/>
                <a:gd name="T1" fmla="*/ 21 h 21"/>
                <a:gd name="T2" fmla="*/ 0 w 10"/>
                <a:gd name="T3" fmla="*/ 17 h 21"/>
                <a:gd name="T4" fmla="*/ 0 w 10"/>
                <a:gd name="T5" fmla="*/ 5 h 21"/>
                <a:gd name="T6" fmla="*/ 5 w 10"/>
                <a:gd name="T7" fmla="*/ 0 h 21"/>
                <a:gd name="T8" fmla="*/ 10 w 10"/>
                <a:gd name="T9" fmla="*/ 5 h 21"/>
                <a:gd name="T10" fmla="*/ 10 w 10"/>
                <a:gd name="T11" fmla="*/ 17 h 21"/>
                <a:gd name="T12" fmla="*/ 5 w 10"/>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0" h="21">
                  <a:moveTo>
                    <a:pt x="5" y="21"/>
                  </a:moveTo>
                  <a:cubicBezTo>
                    <a:pt x="3" y="21"/>
                    <a:pt x="0" y="19"/>
                    <a:pt x="0" y="17"/>
                  </a:cubicBezTo>
                  <a:cubicBezTo>
                    <a:pt x="0" y="5"/>
                    <a:pt x="0" y="5"/>
                    <a:pt x="0" y="5"/>
                  </a:cubicBezTo>
                  <a:cubicBezTo>
                    <a:pt x="0" y="2"/>
                    <a:pt x="3" y="0"/>
                    <a:pt x="5" y="0"/>
                  </a:cubicBezTo>
                  <a:cubicBezTo>
                    <a:pt x="8" y="0"/>
                    <a:pt x="10" y="2"/>
                    <a:pt x="10" y="5"/>
                  </a:cubicBezTo>
                  <a:cubicBezTo>
                    <a:pt x="10" y="17"/>
                    <a:pt x="10" y="17"/>
                    <a:pt x="10" y="17"/>
                  </a:cubicBezTo>
                  <a:cubicBezTo>
                    <a:pt x="10" y="19"/>
                    <a:pt x="8" y="21"/>
                    <a:pt x="5"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1" name="Freeform 47"/>
            <p:cNvSpPr>
              <a:spLocks noEditPoints="1"/>
            </p:cNvSpPr>
            <p:nvPr/>
          </p:nvSpPr>
          <p:spPr bwMode="auto">
            <a:xfrm>
              <a:off x="2733675" y="1695450"/>
              <a:ext cx="100013" cy="101600"/>
            </a:xfrm>
            <a:custGeom>
              <a:avLst/>
              <a:gdLst>
                <a:gd name="T0" fmla="*/ 22 w 36"/>
                <a:gd name="T1" fmla="*/ 36 h 36"/>
                <a:gd name="T2" fmla="*/ 20 w 36"/>
                <a:gd name="T3" fmla="*/ 36 h 36"/>
                <a:gd name="T4" fmla="*/ 12 w 36"/>
                <a:gd name="T5" fmla="*/ 31 h 36"/>
                <a:gd name="T6" fmla="*/ 4 w 36"/>
                <a:gd name="T7" fmla="*/ 20 h 36"/>
                <a:gd name="T8" fmla="*/ 6 w 36"/>
                <a:gd name="T9" fmla="*/ 3 h 36"/>
                <a:gd name="T10" fmla="*/ 15 w 36"/>
                <a:gd name="T11" fmla="*/ 1 h 36"/>
                <a:gd name="T12" fmla="*/ 24 w 36"/>
                <a:gd name="T13" fmla="*/ 5 h 36"/>
                <a:gd name="T14" fmla="*/ 32 w 36"/>
                <a:gd name="T15" fmla="*/ 16 h 36"/>
                <a:gd name="T16" fmla="*/ 29 w 36"/>
                <a:gd name="T17" fmla="*/ 34 h 36"/>
                <a:gd name="T18" fmla="*/ 22 w 36"/>
                <a:gd name="T19" fmla="*/ 36 h 36"/>
                <a:gd name="T20" fmla="*/ 14 w 36"/>
                <a:gd name="T21" fmla="*/ 10 h 36"/>
                <a:gd name="T22" fmla="*/ 12 w 36"/>
                <a:gd name="T23" fmla="*/ 10 h 36"/>
                <a:gd name="T24" fmla="*/ 11 w 36"/>
                <a:gd name="T25" fmla="*/ 15 h 36"/>
                <a:gd name="T26" fmla="*/ 19 w 36"/>
                <a:gd name="T27" fmla="*/ 26 h 36"/>
                <a:gd name="T28" fmla="*/ 21 w 36"/>
                <a:gd name="T29" fmla="*/ 27 h 36"/>
                <a:gd name="T30" fmla="*/ 24 w 36"/>
                <a:gd name="T31" fmla="*/ 26 h 36"/>
                <a:gd name="T32" fmla="*/ 25 w 36"/>
                <a:gd name="T33" fmla="*/ 24 h 36"/>
                <a:gd name="T34" fmla="*/ 24 w 36"/>
                <a:gd name="T35" fmla="*/ 22 h 36"/>
                <a:gd name="T36" fmla="*/ 16 w 36"/>
                <a:gd name="T37" fmla="*/ 11 h 36"/>
                <a:gd name="T38" fmla="*/ 14 w 36"/>
                <a:gd name="T39" fmla="*/ 10 h 36"/>
                <a:gd name="T40" fmla="*/ 14 w 36"/>
                <a:gd name="T41" fmla="*/ 1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 h="36">
                  <a:moveTo>
                    <a:pt x="22" y="36"/>
                  </a:moveTo>
                  <a:cubicBezTo>
                    <a:pt x="21" y="36"/>
                    <a:pt x="21" y="36"/>
                    <a:pt x="20" y="36"/>
                  </a:cubicBezTo>
                  <a:cubicBezTo>
                    <a:pt x="17" y="35"/>
                    <a:pt x="14" y="34"/>
                    <a:pt x="12" y="31"/>
                  </a:cubicBezTo>
                  <a:cubicBezTo>
                    <a:pt x="4" y="20"/>
                    <a:pt x="4" y="20"/>
                    <a:pt x="4" y="20"/>
                  </a:cubicBezTo>
                  <a:cubicBezTo>
                    <a:pt x="0" y="15"/>
                    <a:pt x="1" y="7"/>
                    <a:pt x="6" y="3"/>
                  </a:cubicBezTo>
                  <a:cubicBezTo>
                    <a:pt x="9" y="1"/>
                    <a:pt x="12" y="0"/>
                    <a:pt x="15" y="1"/>
                  </a:cubicBezTo>
                  <a:cubicBezTo>
                    <a:pt x="19" y="1"/>
                    <a:pt x="22" y="3"/>
                    <a:pt x="24" y="5"/>
                  </a:cubicBezTo>
                  <a:cubicBezTo>
                    <a:pt x="32" y="16"/>
                    <a:pt x="32" y="16"/>
                    <a:pt x="32" y="16"/>
                  </a:cubicBezTo>
                  <a:cubicBezTo>
                    <a:pt x="36" y="22"/>
                    <a:pt x="35" y="29"/>
                    <a:pt x="29" y="34"/>
                  </a:cubicBezTo>
                  <a:cubicBezTo>
                    <a:pt x="27" y="35"/>
                    <a:pt x="24" y="36"/>
                    <a:pt x="22" y="36"/>
                  </a:cubicBezTo>
                  <a:close/>
                  <a:moveTo>
                    <a:pt x="14" y="10"/>
                  </a:moveTo>
                  <a:cubicBezTo>
                    <a:pt x="13" y="10"/>
                    <a:pt x="12" y="10"/>
                    <a:pt x="12" y="10"/>
                  </a:cubicBezTo>
                  <a:cubicBezTo>
                    <a:pt x="10" y="11"/>
                    <a:pt x="10" y="13"/>
                    <a:pt x="11" y="15"/>
                  </a:cubicBezTo>
                  <a:cubicBezTo>
                    <a:pt x="19" y="26"/>
                    <a:pt x="19" y="26"/>
                    <a:pt x="19" y="26"/>
                  </a:cubicBezTo>
                  <a:cubicBezTo>
                    <a:pt x="20" y="26"/>
                    <a:pt x="20" y="27"/>
                    <a:pt x="21" y="27"/>
                  </a:cubicBezTo>
                  <a:cubicBezTo>
                    <a:pt x="22" y="27"/>
                    <a:pt x="23" y="27"/>
                    <a:pt x="24" y="26"/>
                  </a:cubicBezTo>
                  <a:cubicBezTo>
                    <a:pt x="24" y="26"/>
                    <a:pt x="25" y="25"/>
                    <a:pt x="25" y="24"/>
                  </a:cubicBezTo>
                  <a:cubicBezTo>
                    <a:pt x="25" y="23"/>
                    <a:pt x="25" y="22"/>
                    <a:pt x="24" y="22"/>
                  </a:cubicBezTo>
                  <a:cubicBezTo>
                    <a:pt x="16" y="11"/>
                    <a:pt x="16" y="11"/>
                    <a:pt x="16" y="11"/>
                  </a:cubicBezTo>
                  <a:cubicBezTo>
                    <a:pt x="16" y="10"/>
                    <a:pt x="15" y="10"/>
                    <a:pt x="14" y="10"/>
                  </a:cubicBezTo>
                  <a:cubicBezTo>
                    <a:pt x="14" y="10"/>
                    <a:pt x="14" y="10"/>
                    <a:pt x="1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2" name="Freeform 48"/>
            <p:cNvSpPr/>
            <p:nvPr/>
          </p:nvSpPr>
          <p:spPr bwMode="auto">
            <a:xfrm>
              <a:off x="2624138" y="1731963"/>
              <a:ext cx="165100" cy="280987"/>
            </a:xfrm>
            <a:custGeom>
              <a:avLst/>
              <a:gdLst>
                <a:gd name="T0" fmla="*/ 21 w 59"/>
                <a:gd name="T1" fmla="*/ 100 h 100"/>
                <a:gd name="T2" fmla="*/ 20 w 59"/>
                <a:gd name="T3" fmla="*/ 100 h 100"/>
                <a:gd name="T4" fmla="*/ 17 w 59"/>
                <a:gd name="T5" fmla="*/ 97 h 100"/>
                <a:gd name="T6" fmla="*/ 1 w 59"/>
                <a:gd name="T7" fmla="*/ 49 h 100"/>
                <a:gd name="T8" fmla="*/ 27 w 59"/>
                <a:gd name="T9" fmla="*/ 4 h 100"/>
                <a:gd name="T10" fmla="*/ 43 w 59"/>
                <a:gd name="T11" fmla="*/ 0 h 100"/>
                <a:gd name="T12" fmla="*/ 48 w 59"/>
                <a:gd name="T13" fmla="*/ 4 h 100"/>
                <a:gd name="T14" fmla="*/ 44 w 59"/>
                <a:gd name="T15" fmla="*/ 9 h 100"/>
                <a:gd name="T16" fmla="*/ 30 w 59"/>
                <a:gd name="T17" fmla="*/ 12 h 100"/>
                <a:gd name="T18" fmla="*/ 10 w 59"/>
                <a:gd name="T19" fmla="*/ 48 h 100"/>
                <a:gd name="T20" fmla="*/ 23 w 59"/>
                <a:gd name="T21" fmla="*/ 89 h 100"/>
                <a:gd name="T22" fmla="*/ 43 w 59"/>
                <a:gd name="T23" fmla="*/ 62 h 100"/>
                <a:gd name="T24" fmla="*/ 43 w 59"/>
                <a:gd name="T25" fmla="*/ 46 h 100"/>
                <a:gd name="T26" fmla="*/ 50 w 59"/>
                <a:gd name="T27" fmla="*/ 13 h 100"/>
                <a:gd name="T28" fmla="*/ 56 w 59"/>
                <a:gd name="T29" fmla="*/ 13 h 100"/>
                <a:gd name="T30" fmla="*/ 57 w 59"/>
                <a:gd name="T31" fmla="*/ 19 h 100"/>
                <a:gd name="T32" fmla="*/ 52 w 59"/>
                <a:gd name="T33" fmla="*/ 45 h 100"/>
                <a:gd name="T34" fmla="*/ 52 w 59"/>
                <a:gd name="T35" fmla="*/ 64 h 100"/>
                <a:gd name="T36" fmla="*/ 24 w 59"/>
                <a:gd name="T37" fmla="*/ 99 h 100"/>
                <a:gd name="T38" fmla="*/ 21 w 59"/>
                <a:gd name="T39"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9" h="100">
                  <a:moveTo>
                    <a:pt x="21" y="100"/>
                  </a:moveTo>
                  <a:cubicBezTo>
                    <a:pt x="21" y="100"/>
                    <a:pt x="20" y="100"/>
                    <a:pt x="20" y="100"/>
                  </a:cubicBezTo>
                  <a:cubicBezTo>
                    <a:pt x="19" y="99"/>
                    <a:pt x="18" y="98"/>
                    <a:pt x="17" y="97"/>
                  </a:cubicBezTo>
                  <a:cubicBezTo>
                    <a:pt x="10" y="83"/>
                    <a:pt x="2" y="66"/>
                    <a:pt x="1" y="49"/>
                  </a:cubicBezTo>
                  <a:cubicBezTo>
                    <a:pt x="0" y="32"/>
                    <a:pt x="8" y="11"/>
                    <a:pt x="27" y="4"/>
                  </a:cubicBezTo>
                  <a:cubicBezTo>
                    <a:pt x="31" y="2"/>
                    <a:pt x="37" y="1"/>
                    <a:pt x="43" y="0"/>
                  </a:cubicBezTo>
                  <a:cubicBezTo>
                    <a:pt x="46" y="0"/>
                    <a:pt x="48" y="2"/>
                    <a:pt x="48" y="4"/>
                  </a:cubicBezTo>
                  <a:cubicBezTo>
                    <a:pt x="48" y="7"/>
                    <a:pt x="46" y="9"/>
                    <a:pt x="44" y="9"/>
                  </a:cubicBezTo>
                  <a:cubicBezTo>
                    <a:pt x="38" y="10"/>
                    <a:pt x="34" y="11"/>
                    <a:pt x="30" y="12"/>
                  </a:cubicBezTo>
                  <a:cubicBezTo>
                    <a:pt x="15" y="18"/>
                    <a:pt x="9" y="35"/>
                    <a:pt x="10" y="48"/>
                  </a:cubicBezTo>
                  <a:cubicBezTo>
                    <a:pt x="11" y="62"/>
                    <a:pt x="17" y="76"/>
                    <a:pt x="23" y="89"/>
                  </a:cubicBezTo>
                  <a:cubicBezTo>
                    <a:pt x="32" y="83"/>
                    <a:pt x="39" y="73"/>
                    <a:pt x="43" y="62"/>
                  </a:cubicBezTo>
                  <a:cubicBezTo>
                    <a:pt x="44" y="57"/>
                    <a:pt x="44" y="52"/>
                    <a:pt x="43" y="46"/>
                  </a:cubicBezTo>
                  <a:cubicBezTo>
                    <a:pt x="42" y="36"/>
                    <a:pt x="41" y="24"/>
                    <a:pt x="50" y="13"/>
                  </a:cubicBezTo>
                  <a:cubicBezTo>
                    <a:pt x="52" y="11"/>
                    <a:pt x="55" y="11"/>
                    <a:pt x="56" y="13"/>
                  </a:cubicBezTo>
                  <a:cubicBezTo>
                    <a:pt x="58" y="14"/>
                    <a:pt x="59" y="17"/>
                    <a:pt x="57" y="19"/>
                  </a:cubicBezTo>
                  <a:cubicBezTo>
                    <a:pt x="51" y="27"/>
                    <a:pt x="52" y="36"/>
                    <a:pt x="52" y="45"/>
                  </a:cubicBezTo>
                  <a:cubicBezTo>
                    <a:pt x="53" y="52"/>
                    <a:pt x="54" y="58"/>
                    <a:pt x="52" y="64"/>
                  </a:cubicBezTo>
                  <a:cubicBezTo>
                    <a:pt x="47" y="80"/>
                    <a:pt x="37" y="92"/>
                    <a:pt x="24" y="99"/>
                  </a:cubicBezTo>
                  <a:cubicBezTo>
                    <a:pt x="23" y="100"/>
                    <a:pt x="22" y="100"/>
                    <a:pt x="21"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3" name="Freeform 49"/>
            <p:cNvSpPr>
              <a:spLocks noEditPoints="1"/>
            </p:cNvSpPr>
            <p:nvPr/>
          </p:nvSpPr>
          <p:spPr bwMode="auto">
            <a:xfrm>
              <a:off x="3352800" y="1695450"/>
              <a:ext cx="101600" cy="101600"/>
            </a:xfrm>
            <a:custGeom>
              <a:avLst/>
              <a:gdLst>
                <a:gd name="T0" fmla="*/ 14 w 36"/>
                <a:gd name="T1" fmla="*/ 36 h 36"/>
                <a:gd name="T2" fmla="*/ 7 w 36"/>
                <a:gd name="T3" fmla="*/ 34 h 36"/>
                <a:gd name="T4" fmla="*/ 4 w 36"/>
                <a:gd name="T5" fmla="*/ 16 h 36"/>
                <a:gd name="T6" fmla="*/ 13 w 36"/>
                <a:gd name="T7" fmla="*/ 5 h 36"/>
                <a:gd name="T8" fmla="*/ 21 w 36"/>
                <a:gd name="T9" fmla="*/ 1 h 36"/>
                <a:gd name="T10" fmla="*/ 30 w 36"/>
                <a:gd name="T11" fmla="*/ 3 h 36"/>
                <a:gd name="T12" fmla="*/ 32 w 36"/>
                <a:gd name="T13" fmla="*/ 20 h 36"/>
                <a:gd name="T14" fmla="*/ 24 w 36"/>
                <a:gd name="T15" fmla="*/ 31 h 36"/>
                <a:gd name="T16" fmla="*/ 14 w 36"/>
                <a:gd name="T17" fmla="*/ 36 h 36"/>
                <a:gd name="T18" fmla="*/ 22 w 36"/>
                <a:gd name="T19" fmla="*/ 10 h 36"/>
                <a:gd name="T20" fmla="*/ 22 w 36"/>
                <a:gd name="T21" fmla="*/ 10 h 36"/>
                <a:gd name="T22" fmla="*/ 20 w 36"/>
                <a:gd name="T23" fmla="*/ 11 h 36"/>
                <a:gd name="T24" fmla="*/ 12 w 36"/>
                <a:gd name="T25" fmla="*/ 22 h 36"/>
                <a:gd name="T26" fmla="*/ 11 w 36"/>
                <a:gd name="T27" fmla="*/ 24 h 36"/>
                <a:gd name="T28" fmla="*/ 12 w 36"/>
                <a:gd name="T29" fmla="*/ 26 h 36"/>
                <a:gd name="T30" fmla="*/ 15 w 36"/>
                <a:gd name="T31" fmla="*/ 27 h 36"/>
                <a:gd name="T32" fmla="*/ 17 w 36"/>
                <a:gd name="T33" fmla="*/ 26 h 36"/>
                <a:gd name="T34" fmla="*/ 25 w 36"/>
                <a:gd name="T35" fmla="*/ 15 h 36"/>
                <a:gd name="T36" fmla="*/ 24 w 36"/>
                <a:gd name="T37" fmla="*/ 10 h 36"/>
                <a:gd name="T38" fmla="*/ 22 w 36"/>
                <a:gd name="T39" fmla="*/ 1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 h="36">
                  <a:moveTo>
                    <a:pt x="14" y="36"/>
                  </a:moveTo>
                  <a:cubicBezTo>
                    <a:pt x="12" y="36"/>
                    <a:pt x="9" y="35"/>
                    <a:pt x="7" y="34"/>
                  </a:cubicBezTo>
                  <a:cubicBezTo>
                    <a:pt x="1" y="29"/>
                    <a:pt x="0" y="22"/>
                    <a:pt x="4" y="16"/>
                  </a:cubicBezTo>
                  <a:cubicBezTo>
                    <a:pt x="13" y="5"/>
                    <a:pt x="13" y="5"/>
                    <a:pt x="13" y="5"/>
                  </a:cubicBezTo>
                  <a:cubicBezTo>
                    <a:pt x="15" y="3"/>
                    <a:pt x="17" y="1"/>
                    <a:pt x="21" y="1"/>
                  </a:cubicBezTo>
                  <a:cubicBezTo>
                    <a:pt x="24" y="0"/>
                    <a:pt x="27" y="1"/>
                    <a:pt x="30" y="3"/>
                  </a:cubicBezTo>
                  <a:cubicBezTo>
                    <a:pt x="35" y="7"/>
                    <a:pt x="36" y="15"/>
                    <a:pt x="32" y="20"/>
                  </a:cubicBezTo>
                  <a:cubicBezTo>
                    <a:pt x="24" y="31"/>
                    <a:pt x="24" y="31"/>
                    <a:pt x="24" y="31"/>
                  </a:cubicBezTo>
                  <a:cubicBezTo>
                    <a:pt x="22" y="34"/>
                    <a:pt x="18" y="36"/>
                    <a:pt x="14" y="36"/>
                  </a:cubicBezTo>
                  <a:close/>
                  <a:moveTo>
                    <a:pt x="22" y="10"/>
                  </a:moveTo>
                  <a:cubicBezTo>
                    <a:pt x="22" y="10"/>
                    <a:pt x="22" y="10"/>
                    <a:pt x="22" y="10"/>
                  </a:cubicBezTo>
                  <a:cubicBezTo>
                    <a:pt x="21" y="10"/>
                    <a:pt x="20" y="10"/>
                    <a:pt x="20" y="11"/>
                  </a:cubicBezTo>
                  <a:cubicBezTo>
                    <a:pt x="12" y="22"/>
                    <a:pt x="12" y="22"/>
                    <a:pt x="12" y="22"/>
                  </a:cubicBezTo>
                  <a:cubicBezTo>
                    <a:pt x="11" y="22"/>
                    <a:pt x="11" y="23"/>
                    <a:pt x="11" y="24"/>
                  </a:cubicBezTo>
                  <a:cubicBezTo>
                    <a:pt x="11" y="25"/>
                    <a:pt x="12" y="26"/>
                    <a:pt x="12" y="26"/>
                  </a:cubicBezTo>
                  <a:cubicBezTo>
                    <a:pt x="13" y="27"/>
                    <a:pt x="14" y="27"/>
                    <a:pt x="15" y="27"/>
                  </a:cubicBezTo>
                  <a:cubicBezTo>
                    <a:pt x="16" y="27"/>
                    <a:pt x="16" y="26"/>
                    <a:pt x="17" y="26"/>
                  </a:cubicBezTo>
                  <a:cubicBezTo>
                    <a:pt x="25" y="15"/>
                    <a:pt x="25" y="15"/>
                    <a:pt x="25" y="15"/>
                  </a:cubicBezTo>
                  <a:cubicBezTo>
                    <a:pt x="26" y="13"/>
                    <a:pt x="26" y="11"/>
                    <a:pt x="24" y="10"/>
                  </a:cubicBezTo>
                  <a:cubicBezTo>
                    <a:pt x="24" y="10"/>
                    <a:pt x="23" y="10"/>
                    <a:pt x="22"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4" name="Freeform 50"/>
            <p:cNvSpPr/>
            <p:nvPr/>
          </p:nvSpPr>
          <p:spPr bwMode="auto">
            <a:xfrm>
              <a:off x="3398838" y="1731963"/>
              <a:ext cx="165100" cy="280987"/>
            </a:xfrm>
            <a:custGeom>
              <a:avLst/>
              <a:gdLst>
                <a:gd name="T0" fmla="*/ 38 w 59"/>
                <a:gd name="T1" fmla="*/ 100 h 100"/>
                <a:gd name="T2" fmla="*/ 36 w 59"/>
                <a:gd name="T3" fmla="*/ 99 h 100"/>
                <a:gd name="T4" fmla="*/ 7 w 59"/>
                <a:gd name="T5" fmla="*/ 64 h 100"/>
                <a:gd name="T6" fmla="*/ 7 w 59"/>
                <a:gd name="T7" fmla="*/ 45 h 100"/>
                <a:gd name="T8" fmla="*/ 2 w 59"/>
                <a:gd name="T9" fmla="*/ 19 h 100"/>
                <a:gd name="T10" fmla="*/ 3 w 59"/>
                <a:gd name="T11" fmla="*/ 13 h 100"/>
                <a:gd name="T12" fmla="*/ 9 w 59"/>
                <a:gd name="T13" fmla="*/ 13 h 100"/>
                <a:gd name="T14" fmla="*/ 16 w 59"/>
                <a:gd name="T15" fmla="*/ 46 h 100"/>
                <a:gd name="T16" fmla="*/ 16 w 59"/>
                <a:gd name="T17" fmla="*/ 62 h 100"/>
                <a:gd name="T18" fmla="*/ 36 w 59"/>
                <a:gd name="T19" fmla="*/ 89 h 100"/>
                <a:gd name="T20" fmla="*/ 49 w 59"/>
                <a:gd name="T21" fmla="*/ 48 h 100"/>
                <a:gd name="T22" fmla="*/ 29 w 59"/>
                <a:gd name="T23" fmla="*/ 12 h 100"/>
                <a:gd name="T24" fmla="*/ 15 w 59"/>
                <a:gd name="T25" fmla="*/ 9 h 100"/>
                <a:gd name="T26" fmla="*/ 11 w 59"/>
                <a:gd name="T27" fmla="*/ 4 h 100"/>
                <a:gd name="T28" fmla="*/ 16 w 59"/>
                <a:gd name="T29" fmla="*/ 0 h 100"/>
                <a:gd name="T30" fmla="*/ 32 w 59"/>
                <a:gd name="T31" fmla="*/ 4 h 100"/>
                <a:gd name="T32" fmla="*/ 58 w 59"/>
                <a:gd name="T33" fmla="*/ 49 h 100"/>
                <a:gd name="T34" fmla="*/ 42 w 59"/>
                <a:gd name="T35" fmla="*/ 97 h 100"/>
                <a:gd name="T36" fmla="*/ 39 w 59"/>
                <a:gd name="T37" fmla="*/ 100 h 100"/>
                <a:gd name="T38" fmla="*/ 38 w 59"/>
                <a:gd name="T39"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9" h="100">
                  <a:moveTo>
                    <a:pt x="38" y="100"/>
                  </a:moveTo>
                  <a:cubicBezTo>
                    <a:pt x="37" y="100"/>
                    <a:pt x="36" y="100"/>
                    <a:pt x="36" y="99"/>
                  </a:cubicBezTo>
                  <a:cubicBezTo>
                    <a:pt x="22" y="92"/>
                    <a:pt x="12" y="80"/>
                    <a:pt x="7" y="64"/>
                  </a:cubicBezTo>
                  <a:cubicBezTo>
                    <a:pt x="5" y="58"/>
                    <a:pt x="6" y="52"/>
                    <a:pt x="7" y="45"/>
                  </a:cubicBezTo>
                  <a:cubicBezTo>
                    <a:pt x="8" y="36"/>
                    <a:pt x="8" y="27"/>
                    <a:pt x="2" y="19"/>
                  </a:cubicBezTo>
                  <a:cubicBezTo>
                    <a:pt x="0" y="17"/>
                    <a:pt x="1" y="14"/>
                    <a:pt x="3" y="13"/>
                  </a:cubicBezTo>
                  <a:cubicBezTo>
                    <a:pt x="5" y="11"/>
                    <a:pt x="7" y="11"/>
                    <a:pt x="9" y="13"/>
                  </a:cubicBezTo>
                  <a:cubicBezTo>
                    <a:pt x="18" y="24"/>
                    <a:pt x="17" y="36"/>
                    <a:pt x="16" y="46"/>
                  </a:cubicBezTo>
                  <a:cubicBezTo>
                    <a:pt x="15" y="52"/>
                    <a:pt x="15" y="57"/>
                    <a:pt x="16" y="62"/>
                  </a:cubicBezTo>
                  <a:cubicBezTo>
                    <a:pt x="20" y="73"/>
                    <a:pt x="27" y="83"/>
                    <a:pt x="36" y="89"/>
                  </a:cubicBezTo>
                  <a:cubicBezTo>
                    <a:pt x="42" y="76"/>
                    <a:pt x="48" y="62"/>
                    <a:pt x="49" y="48"/>
                  </a:cubicBezTo>
                  <a:cubicBezTo>
                    <a:pt x="50" y="35"/>
                    <a:pt x="44" y="18"/>
                    <a:pt x="29" y="12"/>
                  </a:cubicBezTo>
                  <a:cubicBezTo>
                    <a:pt x="25" y="11"/>
                    <a:pt x="21" y="10"/>
                    <a:pt x="15" y="9"/>
                  </a:cubicBezTo>
                  <a:cubicBezTo>
                    <a:pt x="13" y="9"/>
                    <a:pt x="11" y="7"/>
                    <a:pt x="11" y="4"/>
                  </a:cubicBezTo>
                  <a:cubicBezTo>
                    <a:pt x="11" y="2"/>
                    <a:pt x="14" y="0"/>
                    <a:pt x="16" y="0"/>
                  </a:cubicBezTo>
                  <a:cubicBezTo>
                    <a:pt x="22" y="1"/>
                    <a:pt x="28" y="2"/>
                    <a:pt x="32" y="4"/>
                  </a:cubicBezTo>
                  <a:cubicBezTo>
                    <a:pt x="51" y="11"/>
                    <a:pt x="59" y="32"/>
                    <a:pt x="58" y="49"/>
                  </a:cubicBezTo>
                  <a:cubicBezTo>
                    <a:pt x="57" y="66"/>
                    <a:pt x="49" y="83"/>
                    <a:pt x="42" y="97"/>
                  </a:cubicBezTo>
                  <a:cubicBezTo>
                    <a:pt x="41" y="98"/>
                    <a:pt x="40" y="99"/>
                    <a:pt x="39" y="100"/>
                  </a:cubicBezTo>
                  <a:cubicBezTo>
                    <a:pt x="39" y="100"/>
                    <a:pt x="38" y="100"/>
                    <a:pt x="38"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5" name="Freeform 51"/>
            <p:cNvSpPr/>
            <p:nvPr/>
          </p:nvSpPr>
          <p:spPr bwMode="auto">
            <a:xfrm>
              <a:off x="2843213" y="1858963"/>
              <a:ext cx="184150" cy="125412"/>
            </a:xfrm>
            <a:custGeom>
              <a:avLst/>
              <a:gdLst>
                <a:gd name="T0" fmla="*/ 5 w 66"/>
                <a:gd name="T1" fmla="*/ 45 h 45"/>
                <a:gd name="T2" fmla="*/ 1 w 66"/>
                <a:gd name="T3" fmla="*/ 42 h 45"/>
                <a:gd name="T4" fmla="*/ 3 w 66"/>
                <a:gd name="T5" fmla="*/ 36 h 45"/>
                <a:gd name="T6" fmla="*/ 57 w 66"/>
                <a:gd name="T7" fmla="*/ 19 h 45"/>
                <a:gd name="T8" fmla="*/ 57 w 66"/>
                <a:gd name="T9" fmla="*/ 5 h 45"/>
                <a:gd name="T10" fmla="*/ 62 w 66"/>
                <a:gd name="T11" fmla="*/ 0 h 45"/>
                <a:gd name="T12" fmla="*/ 66 w 66"/>
                <a:gd name="T13" fmla="*/ 5 h 45"/>
                <a:gd name="T14" fmla="*/ 66 w 66"/>
                <a:gd name="T15" fmla="*/ 22 h 45"/>
                <a:gd name="T16" fmla="*/ 63 w 66"/>
                <a:gd name="T17" fmla="*/ 26 h 45"/>
                <a:gd name="T18" fmla="*/ 6 w 66"/>
                <a:gd name="T19" fmla="*/ 45 h 45"/>
                <a:gd name="T20" fmla="*/ 5 w 66"/>
                <a:gd name="T21"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45">
                  <a:moveTo>
                    <a:pt x="5" y="45"/>
                  </a:moveTo>
                  <a:cubicBezTo>
                    <a:pt x="3" y="45"/>
                    <a:pt x="1" y="44"/>
                    <a:pt x="1" y="42"/>
                  </a:cubicBezTo>
                  <a:cubicBezTo>
                    <a:pt x="0" y="40"/>
                    <a:pt x="1" y="37"/>
                    <a:pt x="3" y="36"/>
                  </a:cubicBezTo>
                  <a:cubicBezTo>
                    <a:pt x="57" y="19"/>
                    <a:pt x="57" y="19"/>
                    <a:pt x="57" y="19"/>
                  </a:cubicBezTo>
                  <a:cubicBezTo>
                    <a:pt x="57" y="5"/>
                    <a:pt x="57" y="5"/>
                    <a:pt x="57" y="5"/>
                  </a:cubicBezTo>
                  <a:cubicBezTo>
                    <a:pt x="57" y="2"/>
                    <a:pt x="59" y="0"/>
                    <a:pt x="62" y="0"/>
                  </a:cubicBezTo>
                  <a:cubicBezTo>
                    <a:pt x="64" y="0"/>
                    <a:pt x="66" y="2"/>
                    <a:pt x="66" y="5"/>
                  </a:cubicBezTo>
                  <a:cubicBezTo>
                    <a:pt x="66" y="22"/>
                    <a:pt x="66" y="22"/>
                    <a:pt x="66" y="22"/>
                  </a:cubicBezTo>
                  <a:cubicBezTo>
                    <a:pt x="66" y="24"/>
                    <a:pt x="65" y="26"/>
                    <a:pt x="63" y="26"/>
                  </a:cubicBezTo>
                  <a:cubicBezTo>
                    <a:pt x="6" y="45"/>
                    <a:pt x="6" y="45"/>
                    <a:pt x="6" y="45"/>
                  </a:cubicBezTo>
                  <a:cubicBezTo>
                    <a:pt x="6" y="45"/>
                    <a:pt x="5" y="45"/>
                    <a:pt x="5"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6" name="Freeform 52"/>
            <p:cNvSpPr/>
            <p:nvPr/>
          </p:nvSpPr>
          <p:spPr bwMode="auto">
            <a:xfrm>
              <a:off x="3159125" y="1855788"/>
              <a:ext cx="188913" cy="128587"/>
            </a:xfrm>
            <a:custGeom>
              <a:avLst/>
              <a:gdLst>
                <a:gd name="T0" fmla="*/ 62 w 67"/>
                <a:gd name="T1" fmla="*/ 46 h 46"/>
                <a:gd name="T2" fmla="*/ 60 w 67"/>
                <a:gd name="T3" fmla="*/ 46 h 46"/>
                <a:gd name="T4" fmla="*/ 3 w 67"/>
                <a:gd name="T5" fmla="*/ 27 h 46"/>
                <a:gd name="T6" fmla="*/ 0 w 67"/>
                <a:gd name="T7" fmla="*/ 23 h 46"/>
                <a:gd name="T8" fmla="*/ 0 w 67"/>
                <a:gd name="T9" fmla="*/ 5 h 46"/>
                <a:gd name="T10" fmla="*/ 5 w 67"/>
                <a:gd name="T11" fmla="*/ 0 h 46"/>
                <a:gd name="T12" fmla="*/ 9 w 67"/>
                <a:gd name="T13" fmla="*/ 5 h 46"/>
                <a:gd name="T14" fmla="*/ 9 w 67"/>
                <a:gd name="T15" fmla="*/ 20 h 46"/>
                <a:gd name="T16" fmla="*/ 63 w 67"/>
                <a:gd name="T17" fmla="*/ 37 h 46"/>
                <a:gd name="T18" fmla="*/ 66 w 67"/>
                <a:gd name="T19" fmla="*/ 43 h 46"/>
                <a:gd name="T20" fmla="*/ 62 w 67"/>
                <a:gd name="T21"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46">
                  <a:moveTo>
                    <a:pt x="62" y="46"/>
                  </a:moveTo>
                  <a:cubicBezTo>
                    <a:pt x="61" y="46"/>
                    <a:pt x="61" y="46"/>
                    <a:pt x="60" y="46"/>
                  </a:cubicBezTo>
                  <a:cubicBezTo>
                    <a:pt x="3" y="27"/>
                    <a:pt x="3" y="27"/>
                    <a:pt x="3" y="27"/>
                  </a:cubicBezTo>
                  <a:cubicBezTo>
                    <a:pt x="2" y="27"/>
                    <a:pt x="0" y="25"/>
                    <a:pt x="0" y="23"/>
                  </a:cubicBezTo>
                  <a:cubicBezTo>
                    <a:pt x="0" y="5"/>
                    <a:pt x="0" y="5"/>
                    <a:pt x="0" y="5"/>
                  </a:cubicBezTo>
                  <a:cubicBezTo>
                    <a:pt x="0" y="3"/>
                    <a:pt x="2" y="0"/>
                    <a:pt x="5" y="0"/>
                  </a:cubicBezTo>
                  <a:cubicBezTo>
                    <a:pt x="7" y="0"/>
                    <a:pt x="9" y="3"/>
                    <a:pt x="9" y="5"/>
                  </a:cubicBezTo>
                  <a:cubicBezTo>
                    <a:pt x="9" y="20"/>
                    <a:pt x="9" y="20"/>
                    <a:pt x="9" y="20"/>
                  </a:cubicBezTo>
                  <a:cubicBezTo>
                    <a:pt x="63" y="37"/>
                    <a:pt x="63" y="37"/>
                    <a:pt x="63" y="37"/>
                  </a:cubicBezTo>
                  <a:cubicBezTo>
                    <a:pt x="66" y="38"/>
                    <a:pt x="67" y="41"/>
                    <a:pt x="66" y="43"/>
                  </a:cubicBezTo>
                  <a:cubicBezTo>
                    <a:pt x="66" y="45"/>
                    <a:pt x="64" y="46"/>
                    <a:pt x="62"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7" name="Freeform 53"/>
            <p:cNvSpPr/>
            <p:nvPr/>
          </p:nvSpPr>
          <p:spPr bwMode="auto">
            <a:xfrm>
              <a:off x="2909888" y="1906588"/>
              <a:ext cx="198438" cy="106362"/>
            </a:xfrm>
            <a:custGeom>
              <a:avLst/>
              <a:gdLst>
                <a:gd name="T0" fmla="*/ 45 w 71"/>
                <a:gd name="T1" fmla="*/ 38 h 38"/>
                <a:gd name="T2" fmla="*/ 3 w 71"/>
                <a:gd name="T3" fmla="*/ 19 h 38"/>
                <a:gd name="T4" fmla="*/ 2 w 71"/>
                <a:gd name="T5" fmla="*/ 13 h 38"/>
                <a:gd name="T6" fmla="*/ 8 w 71"/>
                <a:gd name="T7" fmla="*/ 12 h 38"/>
                <a:gd name="T8" fmla="*/ 53 w 71"/>
                <a:gd name="T9" fmla="*/ 27 h 38"/>
                <a:gd name="T10" fmla="*/ 61 w 71"/>
                <a:gd name="T11" fmla="*/ 18 h 38"/>
                <a:gd name="T12" fmla="*/ 36 w 71"/>
                <a:gd name="T13" fmla="*/ 9 h 38"/>
                <a:gd name="T14" fmla="*/ 34 w 71"/>
                <a:gd name="T15" fmla="*/ 3 h 38"/>
                <a:gd name="T16" fmla="*/ 39 w 71"/>
                <a:gd name="T17" fmla="*/ 1 h 38"/>
                <a:gd name="T18" fmla="*/ 67 w 71"/>
                <a:gd name="T19" fmla="*/ 11 h 38"/>
                <a:gd name="T20" fmla="*/ 70 w 71"/>
                <a:gd name="T21" fmla="*/ 15 h 38"/>
                <a:gd name="T22" fmla="*/ 58 w 71"/>
                <a:gd name="T23" fmla="*/ 35 h 38"/>
                <a:gd name="T24" fmla="*/ 45 w 71"/>
                <a:gd name="T25"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38">
                  <a:moveTo>
                    <a:pt x="45" y="38"/>
                  </a:moveTo>
                  <a:cubicBezTo>
                    <a:pt x="35" y="38"/>
                    <a:pt x="21" y="34"/>
                    <a:pt x="3" y="19"/>
                  </a:cubicBezTo>
                  <a:cubicBezTo>
                    <a:pt x="1" y="17"/>
                    <a:pt x="0" y="15"/>
                    <a:pt x="2" y="13"/>
                  </a:cubicBezTo>
                  <a:cubicBezTo>
                    <a:pt x="4" y="11"/>
                    <a:pt x="6" y="10"/>
                    <a:pt x="8" y="12"/>
                  </a:cubicBezTo>
                  <a:cubicBezTo>
                    <a:pt x="34" y="33"/>
                    <a:pt x="49" y="29"/>
                    <a:pt x="53" y="27"/>
                  </a:cubicBezTo>
                  <a:cubicBezTo>
                    <a:pt x="58" y="25"/>
                    <a:pt x="60" y="21"/>
                    <a:pt x="61" y="18"/>
                  </a:cubicBezTo>
                  <a:cubicBezTo>
                    <a:pt x="55" y="16"/>
                    <a:pt x="42" y="11"/>
                    <a:pt x="36" y="9"/>
                  </a:cubicBezTo>
                  <a:cubicBezTo>
                    <a:pt x="34" y="8"/>
                    <a:pt x="33" y="6"/>
                    <a:pt x="34" y="3"/>
                  </a:cubicBezTo>
                  <a:cubicBezTo>
                    <a:pt x="34" y="1"/>
                    <a:pt x="37" y="0"/>
                    <a:pt x="39" y="1"/>
                  </a:cubicBezTo>
                  <a:cubicBezTo>
                    <a:pt x="42" y="1"/>
                    <a:pt x="65" y="10"/>
                    <a:pt x="67" y="11"/>
                  </a:cubicBezTo>
                  <a:cubicBezTo>
                    <a:pt x="69" y="11"/>
                    <a:pt x="70" y="13"/>
                    <a:pt x="70" y="15"/>
                  </a:cubicBezTo>
                  <a:cubicBezTo>
                    <a:pt x="71" y="23"/>
                    <a:pt x="66" y="31"/>
                    <a:pt x="58" y="35"/>
                  </a:cubicBezTo>
                  <a:cubicBezTo>
                    <a:pt x="55" y="37"/>
                    <a:pt x="50" y="38"/>
                    <a:pt x="45"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8" name="Freeform 54"/>
            <p:cNvSpPr/>
            <p:nvPr/>
          </p:nvSpPr>
          <p:spPr bwMode="auto">
            <a:xfrm>
              <a:off x="3081338" y="1906588"/>
              <a:ext cx="196850" cy="106362"/>
            </a:xfrm>
            <a:custGeom>
              <a:avLst/>
              <a:gdLst>
                <a:gd name="T0" fmla="*/ 26 w 70"/>
                <a:gd name="T1" fmla="*/ 38 h 38"/>
                <a:gd name="T2" fmla="*/ 13 w 70"/>
                <a:gd name="T3" fmla="*/ 35 h 38"/>
                <a:gd name="T4" fmla="*/ 0 w 70"/>
                <a:gd name="T5" fmla="*/ 15 h 38"/>
                <a:gd name="T6" fmla="*/ 3 w 70"/>
                <a:gd name="T7" fmla="*/ 11 h 38"/>
                <a:gd name="T8" fmla="*/ 31 w 70"/>
                <a:gd name="T9" fmla="*/ 1 h 38"/>
                <a:gd name="T10" fmla="*/ 37 w 70"/>
                <a:gd name="T11" fmla="*/ 3 h 38"/>
                <a:gd name="T12" fmla="*/ 34 w 70"/>
                <a:gd name="T13" fmla="*/ 9 h 38"/>
                <a:gd name="T14" fmla="*/ 10 w 70"/>
                <a:gd name="T15" fmla="*/ 18 h 38"/>
                <a:gd name="T16" fmla="*/ 17 w 70"/>
                <a:gd name="T17" fmla="*/ 27 h 38"/>
                <a:gd name="T18" fmla="*/ 62 w 70"/>
                <a:gd name="T19" fmla="*/ 12 h 38"/>
                <a:gd name="T20" fmla="*/ 68 w 70"/>
                <a:gd name="T21" fmla="*/ 13 h 38"/>
                <a:gd name="T22" fmla="*/ 68 w 70"/>
                <a:gd name="T23" fmla="*/ 19 h 38"/>
                <a:gd name="T24" fmla="*/ 26 w 70"/>
                <a:gd name="T25"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 h="38">
                  <a:moveTo>
                    <a:pt x="26" y="38"/>
                  </a:moveTo>
                  <a:cubicBezTo>
                    <a:pt x="20" y="38"/>
                    <a:pt x="16" y="37"/>
                    <a:pt x="13" y="35"/>
                  </a:cubicBezTo>
                  <a:cubicBezTo>
                    <a:pt x="5" y="31"/>
                    <a:pt x="0" y="23"/>
                    <a:pt x="0" y="15"/>
                  </a:cubicBezTo>
                  <a:cubicBezTo>
                    <a:pt x="0" y="13"/>
                    <a:pt x="1" y="11"/>
                    <a:pt x="3" y="11"/>
                  </a:cubicBezTo>
                  <a:cubicBezTo>
                    <a:pt x="5" y="10"/>
                    <a:pt x="28" y="1"/>
                    <a:pt x="31" y="1"/>
                  </a:cubicBezTo>
                  <a:cubicBezTo>
                    <a:pt x="33" y="0"/>
                    <a:pt x="36" y="1"/>
                    <a:pt x="37" y="3"/>
                  </a:cubicBezTo>
                  <a:cubicBezTo>
                    <a:pt x="38" y="6"/>
                    <a:pt x="36" y="8"/>
                    <a:pt x="34" y="9"/>
                  </a:cubicBezTo>
                  <a:cubicBezTo>
                    <a:pt x="28" y="11"/>
                    <a:pt x="16" y="16"/>
                    <a:pt x="10" y="18"/>
                  </a:cubicBezTo>
                  <a:cubicBezTo>
                    <a:pt x="10" y="21"/>
                    <a:pt x="13" y="25"/>
                    <a:pt x="17" y="27"/>
                  </a:cubicBezTo>
                  <a:cubicBezTo>
                    <a:pt x="22" y="29"/>
                    <a:pt x="36" y="33"/>
                    <a:pt x="62" y="12"/>
                  </a:cubicBezTo>
                  <a:cubicBezTo>
                    <a:pt x="64" y="10"/>
                    <a:pt x="67" y="11"/>
                    <a:pt x="68" y="13"/>
                  </a:cubicBezTo>
                  <a:cubicBezTo>
                    <a:pt x="70" y="15"/>
                    <a:pt x="70" y="17"/>
                    <a:pt x="68" y="19"/>
                  </a:cubicBezTo>
                  <a:cubicBezTo>
                    <a:pt x="49" y="34"/>
                    <a:pt x="35" y="38"/>
                    <a:pt x="2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59" name="Freeform 55"/>
          <p:cNvSpPr>
            <a:spLocks noEditPoints="1"/>
          </p:cNvSpPr>
          <p:nvPr/>
        </p:nvSpPr>
        <p:spPr bwMode="auto">
          <a:xfrm>
            <a:off x="3897214" y="2270770"/>
            <a:ext cx="864429" cy="863359"/>
          </a:xfrm>
          <a:custGeom>
            <a:avLst/>
            <a:gdLst>
              <a:gd name="T0" fmla="*/ 229 w 457"/>
              <a:gd name="T1" fmla="*/ 457 h 457"/>
              <a:gd name="T2" fmla="*/ 0 w 457"/>
              <a:gd name="T3" fmla="*/ 228 h 457"/>
              <a:gd name="T4" fmla="*/ 229 w 457"/>
              <a:gd name="T5" fmla="*/ 0 h 457"/>
              <a:gd name="T6" fmla="*/ 457 w 457"/>
              <a:gd name="T7" fmla="*/ 228 h 457"/>
              <a:gd name="T8" fmla="*/ 229 w 457"/>
              <a:gd name="T9" fmla="*/ 457 h 457"/>
              <a:gd name="T10" fmla="*/ 229 w 457"/>
              <a:gd name="T11" fmla="*/ 9 h 457"/>
              <a:gd name="T12" fmla="*/ 9 w 457"/>
              <a:gd name="T13" fmla="*/ 228 h 457"/>
              <a:gd name="T14" fmla="*/ 229 w 457"/>
              <a:gd name="T15" fmla="*/ 448 h 457"/>
              <a:gd name="T16" fmla="*/ 448 w 457"/>
              <a:gd name="T17" fmla="*/ 228 h 457"/>
              <a:gd name="T18" fmla="*/ 229 w 457"/>
              <a:gd name="T19" fmla="*/ 9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7" h="457">
                <a:moveTo>
                  <a:pt x="229" y="457"/>
                </a:moveTo>
                <a:cubicBezTo>
                  <a:pt x="102" y="457"/>
                  <a:pt x="0" y="354"/>
                  <a:pt x="0" y="228"/>
                </a:cubicBezTo>
                <a:cubicBezTo>
                  <a:pt x="0" y="102"/>
                  <a:pt x="102" y="0"/>
                  <a:pt x="229" y="0"/>
                </a:cubicBezTo>
                <a:cubicBezTo>
                  <a:pt x="355" y="0"/>
                  <a:pt x="457" y="102"/>
                  <a:pt x="457" y="228"/>
                </a:cubicBezTo>
                <a:cubicBezTo>
                  <a:pt x="457" y="354"/>
                  <a:pt x="355" y="457"/>
                  <a:pt x="229" y="457"/>
                </a:cubicBezTo>
                <a:close/>
                <a:moveTo>
                  <a:pt x="229" y="9"/>
                </a:moveTo>
                <a:cubicBezTo>
                  <a:pt x="108" y="9"/>
                  <a:pt x="9" y="107"/>
                  <a:pt x="9" y="228"/>
                </a:cubicBezTo>
                <a:cubicBezTo>
                  <a:pt x="9" y="349"/>
                  <a:pt x="108" y="448"/>
                  <a:pt x="229" y="448"/>
                </a:cubicBezTo>
                <a:cubicBezTo>
                  <a:pt x="350" y="448"/>
                  <a:pt x="448" y="349"/>
                  <a:pt x="448" y="228"/>
                </a:cubicBezTo>
                <a:cubicBezTo>
                  <a:pt x="448" y="107"/>
                  <a:pt x="350" y="9"/>
                  <a:pt x="229" y="9"/>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160" name="组合 159"/>
          <p:cNvGrpSpPr/>
          <p:nvPr/>
        </p:nvGrpSpPr>
        <p:grpSpPr>
          <a:xfrm>
            <a:off x="5280515" y="2389522"/>
            <a:ext cx="492126" cy="593760"/>
            <a:chOff x="4505325" y="1165225"/>
            <a:chExt cx="730250" cy="881062"/>
          </a:xfrm>
          <a:solidFill>
            <a:srgbClr val="FC621E"/>
          </a:solidFill>
        </p:grpSpPr>
        <p:sp>
          <p:nvSpPr>
            <p:cNvPr id="161" name="Freeform 56"/>
            <p:cNvSpPr>
              <a:spLocks noEditPoints="1"/>
            </p:cNvSpPr>
            <p:nvPr/>
          </p:nvSpPr>
          <p:spPr bwMode="auto">
            <a:xfrm>
              <a:off x="4508500" y="1165225"/>
              <a:ext cx="727075" cy="881062"/>
            </a:xfrm>
            <a:custGeom>
              <a:avLst/>
              <a:gdLst>
                <a:gd name="T0" fmla="*/ 255 w 259"/>
                <a:gd name="T1" fmla="*/ 314 h 314"/>
                <a:gd name="T2" fmla="*/ 4 w 259"/>
                <a:gd name="T3" fmla="*/ 314 h 314"/>
                <a:gd name="T4" fmla="*/ 1 w 259"/>
                <a:gd name="T5" fmla="*/ 313 h 314"/>
                <a:gd name="T6" fmla="*/ 0 w 259"/>
                <a:gd name="T7" fmla="*/ 310 h 314"/>
                <a:gd name="T8" fmla="*/ 59 w 259"/>
                <a:gd name="T9" fmla="*/ 135 h 314"/>
                <a:gd name="T10" fmla="*/ 59 w 259"/>
                <a:gd name="T11" fmla="*/ 109 h 314"/>
                <a:gd name="T12" fmla="*/ 49 w 259"/>
                <a:gd name="T13" fmla="*/ 23 h 314"/>
                <a:gd name="T14" fmla="*/ 49 w 259"/>
                <a:gd name="T15" fmla="*/ 22 h 314"/>
                <a:gd name="T16" fmla="*/ 72 w 259"/>
                <a:gd name="T17" fmla="*/ 0 h 314"/>
                <a:gd name="T18" fmla="*/ 99 w 259"/>
                <a:gd name="T19" fmla="*/ 0 h 314"/>
                <a:gd name="T20" fmla="*/ 104 w 259"/>
                <a:gd name="T21" fmla="*/ 5 h 314"/>
                <a:gd name="T22" fmla="*/ 130 w 259"/>
                <a:gd name="T23" fmla="*/ 30 h 314"/>
                <a:gd name="T24" fmla="*/ 155 w 259"/>
                <a:gd name="T25" fmla="*/ 5 h 314"/>
                <a:gd name="T26" fmla="*/ 160 w 259"/>
                <a:gd name="T27" fmla="*/ 0 h 314"/>
                <a:gd name="T28" fmla="*/ 188 w 259"/>
                <a:gd name="T29" fmla="*/ 0 h 314"/>
                <a:gd name="T30" fmla="*/ 210 w 259"/>
                <a:gd name="T31" fmla="*/ 22 h 314"/>
                <a:gd name="T32" fmla="*/ 210 w 259"/>
                <a:gd name="T33" fmla="*/ 23 h 314"/>
                <a:gd name="T34" fmla="*/ 201 w 259"/>
                <a:gd name="T35" fmla="*/ 110 h 314"/>
                <a:gd name="T36" fmla="*/ 201 w 259"/>
                <a:gd name="T37" fmla="*/ 135 h 314"/>
                <a:gd name="T38" fmla="*/ 259 w 259"/>
                <a:gd name="T39" fmla="*/ 310 h 314"/>
                <a:gd name="T40" fmla="*/ 258 w 259"/>
                <a:gd name="T41" fmla="*/ 313 h 314"/>
                <a:gd name="T42" fmla="*/ 255 w 259"/>
                <a:gd name="T43" fmla="*/ 314 h 314"/>
                <a:gd name="T44" fmla="*/ 9 w 259"/>
                <a:gd name="T45" fmla="*/ 305 h 314"/>
                <a:gd name="T46" fmla="*/ 250 w 259"/>
                <a:gd name="T47" fmla="*/ 305 h 314"/>
                <a:gd name="T48" fmla="*/ 193 w 259"/>
                <a:gd name="T49" fmla="*/ 140 h 314"/>
                <a:gd name="T50" fmla="*/ 191 w 259"/>
                <a:gd name="T51" fmla="*/ 137 h 314"/>
                <a:gd name="T52" fmla="*/ 192 w 259"/>
                <a:gd name="T53" fmla="*/ 110 h 314"/>
                <a:gd name="T54" fmla="*/ 192 w 259"/>
                <a:gd name="T55" fmla="*/ 110 h 314"/>
                <a:gd name="T56" fmla="*/ 201 w 259"/>
                <a:gd name="T57" fmla="*/ 22 h 314"/>
                <a:gd name="T58" fmla="*/ 188 w 259"/>
                <a:gd name="T59" fmla="*/ 9 h 314"/>
                <a:gd name="T60" fmla="*/ 164 w 259"/>
                <a:gd name="T61" fmla="*/ 9 h 314"/>
                <a:gd name="T62" fmla="*/ 130 w 259"/>
                <a:gd name="T63" fmla="*/ 40 h 314"/>
                <a:gd name="T64" fmla="*/ 95 w 259"/>
                <a:gd name="T65" fmla="*/ 9 h 314"/>
                <a:gd name="T66" fmla="*/ 72 w 259"/>
                <a:gd name="T67" fmla="*/ 9 h 314"/>
                <a:gd name="T68" fmla="*/ 59 w 259"/>
                <a:gd name="T69" fmla="*/ 22 h 314"/>
                <a:gd name="T70" fmla="*/ 68 w 259"/>
                <a:gd name="T71" fmla="*/ 108 h 314"/>
                <a:gd name="T72" fmla="*/ 68 w 259"/>
                <a:gd name="T73" fmla="*/ 109 h 314"/>
                <a:gd name="T74" fmla="*/ 68 w 259"/>
                <a:gd name="T75" fmla="*/ 137 h 314"/>
                <a:gd name="T76" fmla="*/ 66 w 259"/>
                <a:gd name="T77" fmla="*/ 140 h 314"/>
                <a:gd name="T78" fmla="*/ 9 w 259"/>
                <a:gd name="T79" fmla="*/ 30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9" h="314">
                  <a:moveTo>
                    <a:pt x="255" y="314"/>
                  </a:moveTo>
                  <a:cubicBezTo>
                    <a:pt x="4" y="314"/>
                    <a:pt x="4" y="314"/>
                    <a:pt x="4" y="314"/>
                  </a:cubicBezTo>
                  <a:cubicBezTo>
                    <a:pt x="3" y="314"/>
                    <a:pt x="2" y="314"/>
                    <a:pt x="1" y="313"/>
                  </a:cubicBezTo>
                  <a:cubicBezTo>
                    <a:pt x="0" y="312"/>
                    <a:pt x="0" y="311"/>
                    <a:pt x="0" y="310"/>
                  </a:cubicBezTo>
                  <a:cubicBezTo>
                    <a:pt x="0" y="239"/>
                    <a:pt x="22" y="173"/>
                    <a:pt x="59" y="135"/>
                  </a:cubicBezTo>
                  <a:cubicBezTo>
                    <a:pt x="59" y="109"/>
                    <a:pt x="59" y="109"/>
                    <a:pt x="59" y="109"/>
                  </a:cubicBezTo>
                  <a:cubicBezTo>
                    <a:pt x="49" y="23"/>
                    <a:pt x="49" y="23"/>
                    <a:pt x="49" y="23"/>
                  </a:cubicBezTo>
                  <a:cubicBezTo>
                    <a:pt x="49" y="23"/>
                    <a:pt x="49" y="23"/>
                    <a:pt x="49" y="22"/>
                  </a:cubicBezTo>
                  <a:cubicBezTo>
                    <a:pt x="49" y="10"/>
                    <a:pt x="59" y="0"/>
                    <a:pt x="72" y="0"/>
                  </a:cubicBezTo>
                  <a:cubicBezTo>
                    <a:pt x="99" y="0"/>
                    <a:pt x="99" y="0"/>
                    <a:pt x="99" y="0"/>
                  </a:cubicBezTo>
                  <a:cubicBezTo>
                    <a:pt x="102" y="0"/>
                    <a:pt x="104" y="2"/>
                    <a:pt x="104" y="5"/>
                  </a:cubicBezTo>
                  <a:cubicBezTo>
                    <a:pt x="104" y="19"/>
                    <a:pt x="116" y="30"/>
                    <a:pt x="130" y="30"/>
                  </a:cubicBezTo>
                  <a:cubicBezTo>
                    <a:pt x="144" y="30"/>
                    <a:pt x="155" y="19"/>
                    <a:pt x="155" y="5"/>
                  </a:cubicBezTo>
                  <a:cubicBezTo>
                    <a:pt x="155" y="2"/>
                    <a:pt x="157" y="0"/>
                    <a:pt x="160" y="0"/>
                  </a:cubicBezTo>
                  <a:cubicBezTo>
                    <a:pt x="188" y="0"/>
                    <a:pt x="188" y="0"/>
                    <a:pt x="188" y="0"/>
                  </a:cubicBezTo>
                  <a:cubicBezTo>
                    <a:pt x="200" y="0"/>
                    <a:pt x="210" y="10"/>
                    <a:pt x="210" y="22"/>
                  </a:cubicBezTo>
                  <a:cubicBezTo>
                    <a:pt x="210" y="23"/>
                    <a:pt x="210" y="23"/>
                    <a:pt x="210" y="23"/>
                  </a:cubicBezTo>
                  <a:cubicBezTo>
                    <a:pt x="201" y="110"/>
                    <a:pt x="201" y="110"/>
                    <a:pt x="201" y="110"/>
                  </a:cubicBezTo>
                  <a:cubicBezTo>
                    <a:pt x="201" y="135"/>
                    <a:pt x="201" y="135"/>
                    <a:pt x="201" y="135"/>
                  </a:cubicBezTo>
                  <a:cubicBezTo>
                    <a:pt x="237" y="173"/>
                    <a:pt x="259" y="239"/>
                    <a:pt x="259" y="310"/>
                  </a:cubicBezTo>
                  <a:cubicBezTo>
                    <a:pt x="259" y="311"/>
                    <a:pt x="259" y="312"/>
                    <a:pt x="258" y="313"/>
                  </a:cubicBezTo>
                  <a:cubicBezTo>
                    <a:pt x="257" y="314"/>
                    <a:pt x="256" y="314"/>
                    <a:pt x="255" y="314"/>
                  </a:cubicBezTo>
                  <a:close/>
                  <a:moveTo>
                    <a:pt x="9" y="305"/>
                  </a:moveTo>
                  <a:cubicBezTo>
                    <a:pt x="250" y="305"/>
                    <a:pt x="250" y="305"/>
                    <a:pt x="250" y="305"/>
                  </a:cubicBezTo>
                  <a:cubicBezTo>
                    <a:pt x="249" y="237"/>
                    <a:pt x="228" y="176"/>
                    <a:pt x="193" y="140"/>
                  </a:cubicBezTo>
                  <a:cubicBezTo>
                    <a:pt x="192" y="139"/>
                    <a:pt x="191" y="138"/>
                    <a:pt x="191" y="137"/>
                  </a:cubicBezTo>
                  <a:cubicBezTo>
                    <a:pt x="192" y="110"/>
                    <a:pt x="192" y="110"/>
                    <a:pt x="192" y="110"/>
                  </a:cubicBezTo>
                  <a:cubicBezTo>
                    <a:pt x="192" y="110"/>
                    <a:pt x="192" y="110"/>
                    <a:pt x="192" y="110"/>
                  </a:cubicBezTo>
                  <a:cubicBezTo>
                    <a:pt x="201" y="22"/>
                    <a:pt x="201" y="22"/>
                    <a:pt x="201" y="22"/>
                  </a:cubicBezTo>
                  <a:cubicBezTo>
                    <a:pt x="201" y="15"/>
                    <a:pt x="195" y="9"/>
                    <a:pt x="188" y="9"/>
                  </a:cubicBezTo>
                  <a:cubicBezTo>
                    <a:pt x="164" y="9"/>
                    <a:pt x="164" y="9"/>
                    <a:pt x="164" y="9"/>
                  </a:cubicBezTo>
                  <a:cubicBezTo>
                    <a:pt x="162" y="26"/>
                    <a:pt x="147" y="40"/>
                    <a:pt x="130" y="40"/>
                  </a:cubicBezTo>
                  <a:cubicBezTo>
                    <a:pt x="112" y="40"/>
                    <a:pt x="97" y="26"/>
                    <a:pt x="95" y="9"/>
                  </a:cubicBezTo>
                  <a:cubicBezTo>
                    <a:pt x="72" y="9"/>
                    <a:pt x="72" y="9"/>
                    <a:pt x="72" y="9"/>
                  </a:cubicBezTo>
                  <a:cubicBezTo>
                    <a:pt x="65" y="9"/>
                    <a:pt x="59" y="15"/>
                    <a:pt x="59" y="22"/>
                  </a:cubicBezTo>
                  <a:cubicBezTo>
                    <a:pt x="68" y="108"/>
                    <a:pt x="68" y="108"/>
                    <a:pt x="68" y="108"/>
                  </a:cubicBezTo>
                  <a:cubicBezTo>
                    <a:pt x="68" y="108"/>
                    <a:pt x="68" y="108"/>
                    <a:pt x="68" y="109"/>
                  </a:cubicBezTo>
                  <a:cubicBezTo>
                    <a:pt x="68" y="137"/>
                    <a:pt x="68" y="137"/>
                    <a:pt x="68" y="137"/>
                  </a:cubicBezTo>
                  <a:cubicBezTo>
                    <a:pt x="68" y="138"/>
                    <a:pt x="67" y="139"/>
                    <a:pt x="66" y="140"/>
                  </a:cubicBezTo>
                  <a:cubicBezTo>
                    <a:pt x="32" y="176"/>
                    <a:pt x="10" y="237"/>
                    <a:pt x="9" y="3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2" name="Freeform 57"/>
            <p:cNvSpPr/>
            <p:nvPr/>
          </p:nvSpPr>
          <p:spPr bwMode="auto">
            <a:xfrm>
              <a:off x="4675188" y="1530350"/>
              <a:ext cx="396875" cy="28575"/>
            </a:xfrm>
            <a:custGeom>
              <a:avLst/>
              <a:gdLst>
                <a:gd name="T0" fmla="*/ 137 w 142"/>
                <a:gd name="T1" fmla="*/ 10 h 10"/>
                <a:gd name="T2" fmla="*/ 4 w 142"/>
                <a:gd name="T3" fmla="*/ 10 h 10"/>
                <a:gd name="T4" fmla="*/ 0 w 142"/>
                <a:gd name="T5" fmla="*/ 5 h 10"/>
                <a:gd name="T6" fmla="*/ 4 w 142"/>
                <a:gd name="T7" fmla="*/ 0 h 10"/>
                <a:gd name="T8" fmla="*/ 137 w 142"/>
                <a:gd name="T9" fmla="*/ 0 h 10"/>
                <a:gd name="T10" fmla="*/ 142 w 142"/>
                <a:gd name="T11" fmla="*/ 5 h 10"/>
                <a:gd name="T12" fmla="*/ 137 w 142"/>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42" h="10">
                  <a:moveTo>
                    <a:pt x="137" y="10"/>
                  </a:moveTo>
                  <a:cubicBezTo>
                    <a:pt x="4" y="10"/>
                    <a:pt x="4" y="10"/>
                    <a:pt x="4" y="10"/>
                  </a:cubicBezTo>
                  <a:cubicBezTo>
                    <a:pt x="2" y="10"/>
                    <a:pt x="0" y="8"/>
                    <a:pt x="0" y="5"/>
                  </a:cubicBezTo>
                  <a:cubicBezTo>
                    <a:pt x="0" y="2"/>
                    <a:pt x="2" y="0"/>
                    <a:pt x="4" y="0"/>
                  </a:cubicBezTo>
                  <a:cubicBezTo>
                    <a:pt x="137" y="0"/>
                    <a:pt x="137" y="0"/>
                    <a:pt x="137" y="0"/>
                  </a:cubicBezTo>
                  <a:cubicBezTo>
                    <a:pt x="140" y="0"/>
                    <a:pt x="142" y="2"/>
                    <a:pt x="142" y="5"/>
                  </a:cubicBezTo>
                  <a:cubicBezTo>
                    <a:pt x="142" y="8"/>
                    <a:pt x="140" y="10"/>
                    <a:pt x="13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3" name="Freeform 58"/>
            <p:cNvSpPr/>
            <p:nvPr/>
          </p:nvSpPr>
          <p:spPr bwMode="auto">
            <a:xfrm>
              <a:off x="4675188" y="1462088"/>
              <a:ext cx="396875" cy="25400"/>
            </a:xfrm>
            <a:custGeom>
              <a:avLst/>
              <a:gdLst>
                <a:gd name="T0" fmla="*/ 137 w 142"/>
                <a:gd name="T1" fmla="*/ 9 h 9"/>
                <a:gd name="T2" fmla="*/ 4 w 142"/>
                <a:gd name="T3" fmla="*/ 9 h 9"/>
                <a:gd name="T4" fmla="*/ 0 w 142"/>
                <a:gd name="T5" fmla="*/ 4 h 9"/>
                <a:gd name="T6" fmla="*/ 4 w 142"/>
                <a:gd name="T7" fmla="*/ 0 h 9"/>
                <a:gd name="T8" fmla="*/ 137 w 142"/>
                <a:gd name="T9" fmla="*/ 0 h 9"/>
                <a:gd name="T10" fmla="*/ 142 w 142"/>
                <a:gd name="T11" fmla="*/ 4 h 9"/>
                <a:gd name="T12" fmla="*/ 137 w 14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142" h="9">
                  <a:moveTo>
                    <a:pt x="137" y="9"/>
                  </a:moveTo>
                  <a:cubicBezTo>
                    <a:pt x="4" y="9"/>
                    <a:pt x="4" y="9"/>
                    <a:pt x="4" y="9"/>
                  </a:cubicBezTo>
                  <a:cubicBezTo>
                    <a:pt x="2" y="9"/>
                    <a:pt x="0" y="7"/>
                    <a:pt x="0" y="4"/>
                  </a:cubicBezTo>
                  <a:cubicBezTo>
                    <a:pt x="0" y="2"/>
                    <a:pt x="2" y="0"/>
                    <a:pt x="4" y="0"/>
                  </a:cubicBezTo>
                  <a:cubicBezTo>
                    <a:pt x="137" y="0"/>
                    <a:pt x="137" y="0"/>
                    <a:pt x="137" y="0"/>
                  </a:cubicBezTo>
                  <a:cubicBezTo>
                    <a:pt x="140" y="0"/>
                    <a:pt x="142" y="2"/>
                    <a:pt x="142" y="4"/>
                  </a:cubicBezTo>
                  <a:cubicBezTo>
                    <a:pt x="142" y="7"/>
                    <a:pt x="140" y="9"/>
                    <a:pt x="137"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4" name="Freeform 59"/>
            <p:cNvSpPr>
              <a:spLocks noEditPoints="1"/>
            </p:cNvSpPr>
            <p:nvPr/>
          </p:nvSpPr>
          <p:spPr bwMode="auto">
            <a:xfrm>
              <a:off x="4529138" y="1800225"/>
              <a:ext cx="109538" cy="80962"/>
            </a:xfrm>
            <a:custGeom>
              <a:avLst/>
              <a:gdLst>
                <a:gd name="T0" fmla="*/ 34 w 39"/>
                <a:gd name="T1" fmla="*/ 29 h 29"/>
                <a:gd name="T2" fmla="*/ 5 w 39"/>
                <a:gd name="T3" fmla="*/ 29 h 29"/>
                <a:gd name="T4" fmla="*/ 1 w 39"/>
                <a:gd name="T5" fmla="*/ 28 h 29"/>
                <a:gd name="T6" fmla="*/ 0 w 39"/>
                <a:gd name="T7" fmla="*/ 25 h 29"/>
                <a:gd name="T8" fmla="*/ 19 w 39"/>
                <a:gd name="T9" fmla="*/ 0 h 29"/>
                <a:gd name="T10" fmla="*/ 39 w 39"/>
                <a:gd name="T11" fmla="*/ 25 h 29"/>
                <a:gd name="T12" fmla="*/ 37 w 39"/>
                <a:gd name="T13" fmla="*/ 28 h 29"/>
                <a:gd name="T14" fmla="*/ 34 w 39"/>
                <a:gd name="T15" fmla="*/ 29 h 29"/>
                <a:gd name="T16" fmla="*/ 10 w 39"/>
                <a:gd name="T17" fmla="*/ 20 h 29"/>
                <a:gd name="T18" fmla="*/ 29 w 39"/>
                <a:gd name="T19" fmla="*/ 20 h 29"/>
                <a:gd name="T20" fmla="*/ 19 w 39"/>
                <a:gd name="T21" fmla="*/ 9 h 29"/>
                <a:gd name="T22" fmla="*/ 10 w 39"/>
                <a:gd name="T23" fmla="*/ 2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29">
                  <a:moveTo>
                    <a:pt x="34" y="29"/>
                  </a:moveTo>
                  <a:cubicBezTo>
                    <a:pt x="5" y="29"/>
                    <a:pt x="5" y="29"/>
                    <a:pt x="5" y="29"/>
                  </a:cubicBezTo>
                  <a:cubicBezTo>
                    <a:pt x="3" y="29"/>
                    <a:pt x="2" y="29"/>
                    <a:pt x="1" y="28"/>
                  </a:cubicBezTo>
                  <a:cubicBezTo>
                    <a:pt x="1" y="27"/>
                    <a:pt x="0" y="26"/>
                    <a:pt x="0" y="25"/>
                  </a:cubicBezTo>
                  <a:cubicBezTo>
                    <a:pt x="0" y="11"/>
                    <a:pt x="9" y="0"/>
                    <a:pt x="19" y="0"/>
                  </a:cubicBezTo>
                  <a:cubicBezTo>
                    <a:pt x="30" y="0"/>
                    <a:pt x="39" y="11"/>
                    <a:pt x="39" y="25"/>
                  </a:cubicBezTo>
                  <a:cubicBezTo>
                    <a:pt x="39" y="26"/>
                    <a:pt x="38" y="27"/>
                    <a:pt x="37" y="28"/>
                  </a:cubicBezTo>
                  <a:cubicBezTo>
                    <a:pt x="37" y="29"/>
                    <a:pt x="35" y="29"/>
                    <a:pt x="34" y="29"/>
                  </a:cubicBezTo>
                  <a:close/>
                  <a:moveTo>
                    <a:pt x="10" y="20"/>
                  </a:moveTo>
                  <a:cubicBezTo>
                    <a:pt x="29" y="20"/>
                    <a:pt x="29" y="20"/>
                    <a:pt x="29" y="20"/>
                  </a:cubicBezTo>
                  <a:cubicBezTo>
                    <a:pt x="28" y="14"/>
                    <a:pt x="24" y="9"/>
                    <a:pt x="19" y="9"/>
                  </a:cubicBezTo>
                  <a:cubicBezTo>
                    <a:pt x="15" y="9"/>
                    <a:pt x="11" y="14"/>
                    <a:pt x="10"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5" name="Freeform 60"/>
            <p:cNvSpPr>
              <a:spLocks noEditPoints="1"/>
            </p:cNvSpPr>
            <p:nvPr/>
          </p:nvSpPr>
          <p:spPr bwMode="auto">
            <a:xfrm>
              <a:off x="4613275" y="1800225"/>
              <a:ext cx="106363" cy="80962"/>
            </a:xfrm>
            <a:custGeom>
              <a:avLst/>
              <a:gdLst>
                <a:gd name="T0" fmla="*/ 34 w 38"/>
                <a:gd name="T1" fmla="*/ 29 h 29"/>
                <a:gd name="T2" fmla="*/ 4 w 38"/>
                <a:gd name="T3" fmla="*/ 29 h 29"/>
                <a:gd name="T4" fmla="*/ 1 w 38"/>
                <a:gd name="T5" fmla="*/ 28 h 29"/>
                <a:gd name="T6" fmla="*/ 0 w 38"/>
                <a:gd name="T7" fmla="*/ 25 h 29"/>
                <a:gd name="T8" fmla="*/ 19 w 38"/>
                <a:gd name="T9" fmla="*/ 0 h 29"/>
                <a:gd name="T10" fmla="*/ 38 w 38"/>
                <a:gd name="T11" fmla="*/ 25 h 29"/>
                <a:gd name="T12" fmla="*/ 37 w 38"/>
                <a:gd name="T13" fmla="*/ 28 h 29"/>
                <a:gd name="T14" fmla="*/ 34 w 38"/>
                <a:gd name="T15" fmla="*/ 29 h 29"/>
                <a:gd name="T16" fmla="*/ 9 w 38"/>
                <a:gd name="T17" fmla="*/ 20 h 29"/>
                <a:gd name="T18" fmla="*/ 28 w 38"/>
                <a:gd name="T19" fmla="*/ 20 h 29"/>
                <a:gd name="T20" fmla="*/ 19 w 38"/>
                <a:gd name="T21" fmla="*/ 9 h 29"/>
                <a:gd name="T22" fmla="*/ 9 w 38"/>
                <a:gd name="T23" fmla="*/ 2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29">
                  <a:moveTo>
                    <a:pt x="34" y="29"/>
                  </a:moveTo>
                  <a:cubicBezTo>
                    <a:pt x="4" y="29"/>
                    <a:pt x="4" y="29"/>
                    <a:pt x="4" y="29"/>
                  </a:cubicBezTo>
                  <a:cubicBezTo>
                    <a:pt x="3" y="29"/>
                    <a:pt x="2" y="29"/>
                    <a:pt x="1" y="28"/>
                  </a:cubicBezTo>
                  <a:cubicBezTo>
                    <a:pt x="0" y="27"/>
                    <a:pt x="0" y="26"/>
                    <a:pt x="0" y="25"/>
                  </a:cubicBezTo>
                  <a:cubicBezTo>
                    <a:pt x="0" y="11"/>
                    <a:pt x="8" y="0"/>
                    <a:pt x="19" y="0"/>
                  </a:cubicBezTo>
                  <a:cubicBezTo>
                    <a:pt x="30" y="0"/>
                    <a:pt x="38" y="11"/>
                    <a:pt x="38" y="25"/>
                  </a:cubicBezTo>
                  <a:cubicBezTo>
                    <a:pt x="38" y="26"/>
                    <a:pt x="38" y="27"/>
                    <a:pt x="37" y="28"/>
                  </a:cubicBezTo>
                  <a:cubicBezTo>
                    <a:pt x="36" y="29"/>
                    <a:pt x="35" y="29"/>
                    <a:pt x="34" y="29"/>
                  </a:cubicBezTo>
                  <a:close/>
                  <a:moveTo>
                    <a:pt x="9" y="20"/>
                  </a:moveTo>
                  <a:cubicBezTo>
                    <a:pt x="28" y="20"/>
                    <a:pt x="28" y="20"/>
                    <a:pt x="28" y="20"/>
                  </a:cubicBezTo>
                  <a:cubicBezTo>
                    <a:pt x="27" y="14"/>
                    <a:pt x="23" y="9"/>
                    <a:pt x="19" y="9"/>
                  </a:cubicBezTo>
                  <a:cubicBezTo>
                    <a:pt x="14" y="9"/>
                    <a:pt x="11" y="14"/>
                    <a:pt x="9"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6" name="Freeform 61"/>
            <p:cNvSpPr>
              <a:spLocks noEditPoints="1"/>
            </p:cNvSpPr>
            <p:nvPr/>
          </p:nvSpPr>
          <p:spPr bwMode="auto">
            <a:xfrm>
              <a:off x="4694238" y="1800225"/>
              <a:ext cx="109538" cy="80962"/>
            </a:xfrm>
            <a:custGeom>
              <a:avLst/>
              <a:gdLst>
                <a:gd name="T0" fmla="*/ 34 w 39"/>
                <a:gd name="T1" fmla="*/ 29 h 29"/>
                <a:gd name="T2" fmla="*/ 5 w 39"/>
                <a:gd name="T3" fmla="*/ 29 h 29"/>
                <a:gd name="T4" fmla="*/ 1 w 39"/>
                <a:gd name="T5" fmla="*/ 28 h 29"/>
                <a:gd name="T6" fmla="*/ 0 w 39"/>
                <a:gd name="T7" fmla="*/ 25 h 29"/>
                <a:gd name="T8" fmla="*/ 19 w 39"/>
                <a:gd name="T9" fmla="*/ 0 h 29"/>
                <a:gd name="T10" fmla="*/ 39 w 39"/>
                <a:gd name="T11" fmla="*/ 25 h 29"/>
                <a:gd name="T12" fmla="*/ 37 w 39"/>
                <a:gd name="T13" fmla="*/ 28 h 29"/>
                <a:gd name="T14" fmla="*/ 34 w 39"/>
                <a:gd name="T15" fmla="*/ 29 h 29"/>
                <a:gd name="T16" fmla="*/ 10 w 39"/>
                <a:gd name="T17" fmla="*/ 20 h 29"/>
                <a:gd name="T18" fmla="*/ 29 w 39"/>
                <a:gd name="T19" fmla="*/ 20 h 29"/>
                <a:gd name="T20" fmla="*/ 19 w 39"/>
                <a:gd name="T21" fmla="*/ 9 h 29"/>
                <a:gd name="T22" fmla="*/ 10 w 39"/>
                <a:gd name="T23" fmla="*/ 2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29">
                  <a:moveTo>
                    <a:pt x="34" y="29"/>
                  </a:moveTo>
                  <a:cubicBezTo>
                    <a:pt x="5" y="29"/>
                    <a:pt x="5" y="29"/>
                    <a:pt x="5" y="29"/>
                  </a:cubicBezTo>
                  <a:cubicBezTo>
                    <a:pt x="3" y="29"/>
                    <a:pt x="2" y="29"/>
                    <a:pt x="1" y="28"/>
                  </a:cubicBezTo>
                  <a:cubicBezTo>
                    <a:pt x="1" y="27"/>
                    <a:pt x="0" y="26"/>
                    <a:pt x="0" y="25"/>
                  </a:cubicBezTo>
                  <a:cubicBezTo>
                    <a:pt x="0" y="11"/>
                    <a:pt x="9" y="0"/>
                    <a:pt x="19" y="0"/>
                  </a:cubicBezTo>
                  <a:cubicBezTo>
                    <a:pt x="30" y="0"/>
                    <a:pt x="39" y="11"/>
                    <a:pt x="39" y="25"/>
                  </a:cubicBezTo>
                  <a:cubicBezTo>
                    <a:pt x="39" y="26"/>
                    <a:pt x="38" y="27"/>
                    <a:pt x="37" y="28"/>
                  </a:cubicBezTo>
                  <a:cubicBezTo>
                    <a:pt x="36" y="29"/>
                    <a:pt x="35" y="29"/>
                    <a:pt x="34" y="29"/>
                  </a:cubicBezTo>
                  <a:close/>
                  <a:moveTo>
                    <a:pt x="10" y="20"/>
                  </a:moveTo>
                  <a:cubicBezTo>
                    <a:pt x="29" y="20"/>
                    <a:pt x="29" y="20"/>
                    <a:pt x="29" y="20"/>
                  </a:cubicBezTo>
                  <a:cubicBezTo>
                    <a:pt x="28" y="14"/>
                    <a:pt x="24" y="9"/>
                    <a:pt x="19" y="9"/>
                  </a:cubicBezTo>
                  <a:cubicBezTo>
                    <a:pt x="15" y="9"/>
                    <a:pt x="11" y="14"/>
                    <a:pt x="10"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7" name="Freeform 62"/>
            <p:cNvSpPr>
              <a:spLocks noEditPoints="1"/>
            </p:cNvSpPr>
            <p:nvPr/>
          </p:nvSpPr>
          <p:spPr bwMode="auto">
            <a:xfrm>
              <a:off x="4778375" y="1800225"/>
              <a:ext cx="106363" cy="80962"/>
            </a:xfrm>
            <a:custGeom>
              <a:avLst/>
              <a:gdLst>
                <a:gd name="T0" fmla="*/ 34 w 38"/>
                <a:gd name="T1" fmla="*/ 29 h 29"/>
                <a:gd name="T2" fmla="*/ 4 w 38"/>
                <a:gd name="T3" fmla="*/ 29 h 29"/>
                <a:gd name="T4" fmla="*/ 1 w 38"/>
                <a:gd name="T5" fmla="*/ 28 h 29"/>
                <a:gd name="T6" fmla="*/ 0 w 38"/>
                <a:gd name="T7" fmla="*/ 25 h 29"/>
                <a:gd name="T8" fmla="*/ 19 w 38"/>
                <a:gd name="T9" fmla="*/ 0 h 29"/>
                <a:gd name="T10" fmla="*/ 38 w 38"/>
                <a:gd name="T11" fmla="*/ 25 h 29"/>
                <a:gd name="T12" fmla="*/ 37 w 38"/>
                <a:gd name="T13" fmla="*/ 28 h 29"/>
                <a:gd name="T14" fmla="*/ 34 w 38"/>
                <a:gd name="T15" fmla="*/ 29 h 29"/>
                <a:gd name="T16" fmla="*/ 9 w 38"/>
                <a:gd name="T17" fmla="*/ 20 h 29"/>
                <a:gd name="T18" fmla="*/ 28 w 38"/>
                <a:gd name="T19" fmla="*/ 20 h 29"/>
                <a:gd name="T20" fmla="*/ 19 w 38"/>
                <a:gd name="T21" fmla="*/ 9 h 29"/>
                <a:gd name="T22" fmla="*/ 9 w 38"/>
                <a:gd name="T23" fmla="*/ 2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29">
                  <a:moveTo>
                    <a:pt x="34" y="29"/>
                  </a:moveTo>
                  <a:cubicBezTo>
                    <a:pt x="4" y="29"/>
                    <a:pt x="4" y="29"/>
                    <a:pt x="4" y="29"/>
                  </a:cubicBezTo>
                  <a:cubicBezTo>
                    <a:pt x="3" y="29"/>
                    <a:pt x="2" y="29"/>
                    <a:pt x="1" y="28"/>
                  </a:cubicBezTo>
                  <a:cubicBezTo>
                    <a:pt x="0" y="27"/>
                    <a:pt x="0" y="26"/>
                    <a:pt x="0" y="25"/>
                  </a:cubicBezTo>
                  <a:cubicBezTo>
                    <a:pt x="0" y="11"/>
                    <a:pt x="8" y="0"/>
                    <a:pt x="19" y="0"/>
                  </a:cubicBezTo>
                  <a:cubicBezTo>
                    <a:pt x="30" y="0"/>
                    <a:pt x="38" y="11"/>
                    <a:pt x="38" y="25"/>
                  </a:cubicBezTo>
                  <a:cubicBezTo>
                    <a:pt x="38" y="26"/>
                    <a:pt x="38" y="27"/>
                    <a:pt x="37" y="28"/>
                  </a:cubicBezTo>
                  <a:cubicBezTo>
                    <a:pt x="36" y="29"/>
                    <a:pt x="35" y="29"/>
                    <a:pt x="34" y="29"/>
                  </a:cubicBezTo>
                  <a:close/>
                  <a:moveTo>
                    <a:pt x="9" y="20"/>
                  </a:moveTo>
                  <a:cubicBezTo>
                    <a:pt x="28" y="20"/>
                    <a:pt x="28" y="20"/>
                    <a:pt x="28" y="20"/>
                  </a:cubicBezTo>
                  <a:cubicBezTo>
                    <a:pt x="27" y="14"/>
                    <a:pt x="23" y="9"/>
                    <a:pt x="19" y="9"/>
                  </a:cubicBezTo>
                  <a:cubicBezTo>
                    <a:pt x="14" y="9"/>
                    <a:pt x="11" y="14"/>
                    <a:pt x="9"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8" name="Freeform 63"/>
            <p:cNvSpPr>
              <a:spLocks noEditPoints="1"/>
            </p:cNvSpPr>
            <p:nvPr/>
          </p:nvSpPr>
          <p:spPr bwMode="auto">
            <a:xfrm>
              <a:off x="4859338" y="1800225"/>
              <a:ext cx="109538" cy="80962"/>
            </a:xfrm>
            <a:custGeom>
              <a:avLst/>
              <a:gdLst>
                <a:gd name="T0" fmla="*/ 34 w 39"/>
                <a:gd name="T1" fmla="*/ 29 h 29"/>
                <a:gd name="T2" fmla="*/ 5 w 39"/>
                <a:gd name="T3" fmla="*/ 29 h 29"/>
                <a:gd name="T4" fmla="*/ 1 w 39"/>
                <a:gd name="T5" fmla="*/ 28 h 29"/>
                <a:gd name="T6" fmla="*/ 0 w 39"/>
                <a:gd name="T7" fmla="*/ 25 h 29"/>
                <a:gd name="T8" fmla="*/ 19 w 39"/>
                <a:gd name="T9" fmla="*/ 0 h 29"/>
                <a:gd name="T10" fmla="*/ 39 w 39"/>
                <a:gd name="T11" fmla="*/ 25 h 29"/>
                <a:gd name="T12" fmla="*/ 37 w 39"/>
                <a:gd name="T13" fmla="*/ 28 h 29"/>
                <a:gd name="T14" fmla="*/ 34 w 39"/>
                <a:gd name="T15" fmla="*/ 29 h 29"/>
                <a:gd name="T16" fmla="*/ 10 w 39"/>
                <a:gd name="T17" fmla="*/ 20 h 29"/>
                <a:gd name="T18" fmla="*/ 29 w 39"/>
                <a:gd name="T19" fmla="*/ 20 h 29"/>
                <a:gd name="T20" fmla="*/ 19 w 39"/>
                <a:gd name="T21" fmla="*/ 9 h 29"/>
                <a:gd name="T22" fmla="*/ 10 w 39"/>
                <a:gd name="T23" fmla="*/ 2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29">
                  <a:moveTo>
                    <a:pt x="34" y="29"/>
                  </a:moveTo>
                  <a:cubicBezTo>
                    <a:pt x="5" y="29"/>
                    <a:pt x="5" y="29"/>
                    <a:pt x="5" y="29"/>
                  </a:cubicBezTo>
                  <a:cubicBezTo>
                    <a:pt x="3" y="29"/>
                    <a:pt x="2" y="29"/>
                    <a:pt x="1" y="28"/>
                  </a:cubicBezTo>
                  <a:cubicBezTo>
                    <a:pt x="0" y="27"/>
                    <a:pt x="0" y="26"/>
                    <a:pt x="0" y="25"/>
                  </a:cubicBezTo>
                  <a:cubicBezTo>
                    <a:pt x="0" y="11"/>
                    <a:pt x="9" y="0"/>
                    <a:pt x="19" y="0"/>
                  </a:cubicBezTo>
                  <a:cubicBezTo>
                    <a:pt x="30" y="0"/>
                    <a:pt x="39" y="11"/>
                    <a:pt x="39" y="25"/>
                  </a:cubicBezTo>
                  <a:cubicBezTo>
                    <a:pt x="39" y="26"/>
                    <a:pt x="38" y="27"/>
                    <a:pt x="37" y="28"/>
                  </a:cubicBezTo>
                  <a:cubicBezTo>
                    <a:pt x="36" y="29"/>
                    <a:pt x="35" y="29"/>
                    <a:pt x="34" y="29"/>
                  </a:cubicBezTo>
                  <a:close/>
                  <a:moveTo>
                    <a:pt x="10" y="20"/>
                  </a:moveTo>
                  <a:cubicBezTo>
                    <a:pt x="29" y="20"/>
                    <a:pt x="29" y="20"/>
                    <a:pt x="29" y="20"/>
                  </a:cubicBezTo>
                  <a:cubicBezTo>
                    <a:pt x="28" y="14"/>
                    <a:pt x="24" y="9"/>
                    <a:pt x="19" y="9"/>
                  </a:cubicBezTo>
                  <a:cubicBezTo>
                    <a:pt x="15" y="9"/>
                    <a:pt x="11" y="14"/>
                    <a:pt x="10"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9" name="Freeform 64"/>
            <p:cNvSpPr>
              <a:spLocks noEditPoints="1"/>
            </p:cNvSpPr>
            <p:nvPr/>
          </p:nvSpPr>
          <p:spPr bwMode="auto">
            <a:xfrm>
              <a:off x="4943475" y="1800225"/>
              <a:ext cx="106363" cy="80962"/>
            </a:xfrm>
            <a:custGeom>
              <a:avLst/>
              <a:gdLst>
                <a:gd name="T0" fmla="*/ 34 w 38"/>
                <a:gd name="T1" fmla="*/ 29 h 29"/>
                <a:gd name="T2" fmla="*/ 4 w 38"/>
                <a:gd name="T3" fmla="*/ 29 h 29"/>
                <a:gd name="T4" fmla="*/ 1 w 38"/>
                <a:gd name="T5" fmla="*/ 28 h 29"/>
                <a:gd name="T6" fmla="*/ 0 w 38"/>
                <a:gd name="T7" fmla="*/ 25 h 29"/>
                <a:gd name="T8" fmla="*/ 19 w 38"/>
                <a:gd name="T9" fmla="*/ 0 h 29"/>
                <a:gd name="T10" fmla="*/ 38 w 38"/>
                <a:gd name="T11" fmla="*/ 25 h 29"/>
                <a:gd name="T12" fmla="*/ 37 w 38"/>
                <a:gd name="T13" fmla="*/ 28 h 29"/>
                <a:gd name="T14" fmla="*/ 34 w 38"/>
                <a:gd name="T15" fmla="*/ 29 h 29"/>
                <a:gd name="T16" fmla="*/ 9 w 38"/>
                <a:gd name="T17" fmla="*/ 20 h 29"/>
                <a:gd name="T18" fmla="*/ 28 w 38"/>
                <a:gd name="T19" fmla="*/ 20 h 29"/>
                <a:gd name="T20" fmla="*/ 19 w 38"/>
                <a:gd name="T21" fmla="*/ 9 h 29"/>
                <a:gd name="T22" fmla="*/ 9 w 38"/>
                <a:gd name="T23" fmla="*/ 2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29">
                  <a:moveTo>
                    <a:pt x="34" y="29"/>
                  </a:moveTo>
                  <a:cubicBezTo>
                    <a:pt x="4" y="29"/>
                    <a:pt x="4" y="29"/>
                    <a:pt x="4" y="29"/>
                  </a:cubicBezTo>
                  <a:cubicBezTo>
                    <a:pt x="3" y="29"/>
                    <a:pt x="2" y="29"/>
                    <a:pt x="1" y="28"/>
                  </a:cubicBezTo>
                  <a:cubicBezTo>
                    <a:pt x="0" y="27"/>
                    <a:pt x="0" y="26"/>
                    <a:pt x="0" y="25"/>
                  </a:cubicBezTo>
                  <a:cubicBezTo>
                    <a:pt x="0" y="11"/>
                    <a:pt x="8" y="0"/>
                    <a:pt x="19" y="0"/>
                  </a:cubicBezTo>
                  <a:cubicBezTo>
                    <a:pt x="30" y="0"/>
                    <a:pt x="38" y="11"/>
                    <a:pt x="38" y="25"/>
                  </a:cubicBezTo>
                  <a:cubicBezTo>
                    <a:pt x="38" y="26"/>
                    <a:pt x="38" y="27"/>
                    <a:pt x="37" y="28"/>
                  </a:cubicBezTo>
                  <a:cubicBezTo>
                    <a:pt x="36" y="29"/>
                    <a:pt x="35" y="29"/>
                    <a:pt x="34" y="29"/>
                  </a:cubicBezTo>
                  <a:close/>
                  <a:moveTo>
                    <a:pt x="9" y="20"/>
                  </a:moveTo>
                  <a:cubicBezTo>
                    <a:pt x="28" y="20"/>
                    <a:pt x="28" y="20"/>
                    <a:pt x="28" y="20"/>
                  </a:cubicBezTo>
                  <a:cubicBezTo>
                    <a:pt x="27" y="14"/>
                    <a:pt x="23" y="9"/>
                    <a:pt x="19" y="9"/>
                  </a:cubicBezTo>
                  <a:cubicBezTo>
                    <a:pt x="14" y="9"/>
                    <a:pt x="11" y="14"/>
                    <a:pt x="9"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0" name="Freeform 65"/>
            <p:cNvSpPr>
              <a:spLocks noEditPoints="1"/>
            </p:cNvSpPr>
            <p:nvPr/>
          </p:nvSpPr>
          <p:spPr bwMode="auto">
            <a:xfrm>
              <a:off x="5024438" y="1800225"/>
              <a:ext cx="109538" cy="80962"/>
            </a:xfrm>
            <a:custGeom>
              <a:avLst/>
              <a:gdLst>
                <a:gd name="T0" fmla="*/ 34 w 39"/>
                <a:gd name="T1" fmla="*/ 29 h 29"/>
                <a:gd name="T2" fmla="*/ 5 w 39"/>
                <a:gd name="T3" fmla="*/ 29 h 29"/>
                <a:gd name="T4" fmla="*/ 1 w 39"/>
                <a:gd name="T5" fmla="*/ 28 h 29"/>
                <a:gd name="T6" fmla="*/ 0 w 39"/>
                <a:gd name="T7" fmla="*/ 25 h 29"/>
                <a:gd name="T8" fmla="*/ 19 w 39"/>
                <a:gd name="T9" fmla="*/ 0 h 29"/>
                <a:gd name="T10" fmla="*/ 39 w 39"/>
                <a:gd name="T11" fmla="*/ 25 h 29"/>
                <a:gd name="T12" fmla="*/ 37 w 39"/>
                <a:gd name="T13" fmla="*/ 28 h 29"/>
                <a:gd name="T14" fmla="*/ 34 w 39"/>
                <a:gd name="T15" fmla="*/ 29 h 29"/>
                <a:gd name="T16" fmla="*/ 10 w 39"/>
                <a:gd name="T17" fmla="*/ 20 h 29"/>
                <a:gd name="T18" fmla="*/ 29 w 39"/>
                <a:gd name="T19" fmla="*/ 20 h 29"/>
                <a:gd name="T20" fmla="*/ 19 w 39"/>
                <a:gd name="T21" fmla="*/ 9 h 29"/>
                <a:gd name="T22" fmla="*/ 10 w 39"/>
                <a:gd name="T23" fmla="*/ 2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29">
                  <a:moveTo>
                    <a:pt x="34" y="29"/>
                  </a:moveTo>
                  <a:cubicBezTo>
                    <a:pt x="5" y="29"/>
                    <a:pt x="5" y="29"/>
                    <a:pt x="5" y="29"/>
                  </a:cubicBezTo>
                  <a:cubicBezTo>
                    <a:pt x="3" y="29"/>
                    <a:pt x="2" y="29"/>
                    <a:pt x="1" y="28"/>
                  </a:cubicBezTo>
                  <a:cubicBezTo>
                    <a:pt x="0" y="27"/>
                    <a:pt x="0" y="26"/>
                    <a:pt x="0" y="25"/>
                  </a:cubicBezTo>
                  <a:cubicBezTo>
                    <a:pt x="0" y="11"/>
                    <a:pt x="9" y="0"/>
                    <a:pt x="19" y="0"/>
                  </a:cubicBezTo>
                  <a:cubicBezTo>
                    <a:pt x="30" y="0"/>
                    <a:pt x="39" y="11"/>
                    <a:pt x="39" y="25"/>
                  </a:cubicBezTo>
                  <a:cubicBezTo>
                    <a:pt x="39" y="26"/>
                    <a:pt x="38" y="27"/>
                    <a:pt x="37" y="28"/>
                  </a:cubicBezTo>
                  <a:cubicBezTo>
                    <a:pt x="36" y="29"/>
                    <a:pt x="35" y="29"/>
                    <a:pt x="34" y="29"/>
                  </a:cubicBezTo>
                  <a:close/>
                  <a:moveTo>
                    <a:pt x="10" y="20"/>
                  </a:moveTo>
                  <a:cubicBezTo>
                    <a:pt x="29" y="20"/>
                    <a:pt x="29" y="20"/>
                    <a:pt x="29" y="20"/>
                  </a:cubicBezTo>
                  <a:cubicBezTo>
                    <a:pt x="28" y="14"/>
                    <a:pt x="24" y="9"/>
                    <a:pt x="19" y="9"/>
                  </a:cubicBezTo>
                  <a:cubicBezTo>
                    <a:pt x="15" y="9"/>
                    <a:pt x="11" y="14"/>
                    <a:pt x="10"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1" name="Freeform 66"/>
            <p:cNvSpPr>
              <a:spLocks noEditPoints="1"/>
            </p:cNvSpPr>
            <p:nvPr/>
          </p:nvSpPr>
          <p:spPr bwMode="auto">
            <a:xfrm>
              <a:off x="5108575" y="1800225"/>
              <a:ext cx="107950" cy="80962"/>
            </a:xfrm>
            <a:custGeom>
              <a:avLst/>
              <a:gdLst>
                <a:gd name="T0" fmla="*/ 34 w 38"/>
                <a:gd name="T1" fmla="*/ 29 h 29"/>
                <a:gd name="T2" fmla="*/ 4 w 38"/>
                <a:gd name="T3" fmla="*/ 29 h 29"/>
                <a:gd name="T4" fmla="*/ 1 w 38"/>
                <a:gd name="T5" fmla="*/ 28 h 29"/>
                <a:gd name="T6" fmla="*/ 0 w 38"/>
                <a:gd name="T7" fmla="*/ 25 h 29"/>
                <a:gd name="T8" fmla="*/ 19 w 38"/>
                <a:gd name="T9" fmla="*/ 0 h 29"/>
                <a:gd name="T10" fmla="*/ 38 w 38"/>
                <a:gd name="T11" fmla="*/ 25 h 29"/>
                <a:gd name="T12" fmla="*/ 37 w 38"/>
                <a:gd name="T13" fmla="*/ 28 h 29"/>
                <a:gd name="T14" fmla="*/ 34 w 38"/>
                <a:gd name="T15" fmla="*/ 29 h 29"/>
                <a:gd name="T16" fmla="*/ 9 w 38"/>
                <a:gd name="T17" fmla="*/ 20 h 29"/>
                <a:gd name="T18" fmla="*/ 28 w 38"/>
                <a:gd name="T19" fmla="*/ 20 h 29"/>
                <a:gd name="T20" fmla="*/ 19 w 38"/>
                <a:gd name="T21" fmla="*/ 9 h 29"/>
                <a:gd name="T22" fmla="*/ 9 w 38"/>
                <a:gd name="T23" fmla="*/ 2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29">
                  <a:moveTo>
                    <a:pt x="34" y="29"/>
                  </a:moveTo>
                  <a:cubicBezTo>
                    <a:pt x="4" y="29"/>
                    <a:pt x="4" y="29"/>
                    <a:pt x="4" y="29"/>
                  </a:cubicBezTo>
                  <a:cubicBezTo>
                    <a:pt x="3" y="29"/>
                    <a:pt x="2" y="29"/>
                    <a:pt x="1" y="28"/>
                  </a:cubicBezTo>
                  <a:cubicBezTo>
                    <a:pt x="0" y="27"/>
                    <a:pt x="0" y="26"/>
                    <a:pt x="0" y="25"/>
                  </a:cubicBezTo>
                  <a:cubicBezTo>
                    <a:pt x="0" y="11"/>
                    <a:pt x="8" y="0"/>
                    <a:pt x="19" y="0"/>
                  </a:cubicBezTo>
                  <a:cubicBezTo>
                    <a:pt x="30" y="0"/>
                    <a:pt x="38" y="11"/>
                    <a:pt x="38" y="25"/>
                  </a:cubicBezTo>
                  <a:cubicBezTo>
                    <a:pt x="38" y="26"/>
                    <a:pt x="38" y="27"/>
                    <a:pt x="37" y="28"/>
                  </a:cubicBezTo>
                  <a:cubicBezTo>
                    <a:pt x="36" y="29"/>
                    <a:pt x="35" y="29"/>
                    <a:pt x="34" y="29"/>
                  </a:cubicBezTo>
                  <a:close/>
                  <a:moveTo>
                    <a:pt x="9" y="20"/>
                  </a:moveTo>
                  <a:cubicBezTo>
                    <a:pt x="28" y="20"/>
                    <a:pt x="28" y="20"/>
                    <a:pt x="28" y="20"/>
                  </a:cubicBezTo>
                  <a:cubicBezTo>
                    <a:pt x="27" y="14"/>
                    <a:pt x="23" y="9"/>
                    <a:pt x="19" y="9"/>
                  </a:cubicBezTo>
                  <a:cubicBezTo>
                    <a:pt x="14" y="9"/>
                    <a:pt x="11" y="14"/>
                    <a:pt x="9"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2" name="Freeform 67"/>
            <p:cNvSpPr/>
            <p:nvPr/>
          </p:nvSpPr>
          <p:spPr bwMode="auto">
            <a:xfrm>
              <a:off x="4514850" y="1925638"/>
              <a:ext cx="717550" cy="25400"/>
            </a:xfrm>
            <a:custGeom>
              <a:avLst/>
              <a:gdLst>
                <a:gd name="T0" fmla="*/ 251 w 256"/>
                <a:gd name="T1" fmla="*/ 9 h 9"/>
                <a:gd name="T2" fmla="*/ 4 w 256"/>
                <a:gd name="T3" fmla="*/ 9 h 9"/>
                <a:gd name="T4" fmla="*/ 0 w 256"/>
                <a:gd name="T5" fmla="*/ 4 h 9"/>
                <a:gd name="T6" fmla="*/ 4 w 256"/>
                <a:gd name="T7" fmla="*/ 0 h 9"/>
                <a:gd name="T8" fmla="*/ 251 w 256"/>
                <a:gd name="T9" fmla="*/ 0 h 9"/>
                <a:gd name="T10" fmla="*/ 256 w 256"/>
                <a:gd name="T11" fmla="*/ 4 h 9"/>
                <a:gd name="T12" fmla="*/ 251 w 256"/>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56" h="9">
                  <a:moveTo>
                    <a:pt x="251" y="9"/>
                  </a:moveTo>
                  <a:cubicBezTo>
                    <a:pt x="4" y="9"/>
                    <a:pt x="4" y="9"/>
                    <a:pt x="4" y="9"/>
                  </a:cubicBezTo>
                  <a:cubicBezTo>
                    <a:pt x="2" y="9"/>
                    <a:pt x="0" y="7"/>
                    <a:pt x="0" y="4"/>
                  </a:cubicBezTo>
                  <a:cubicBezTo>
                    <a:pt x="0" y="2"/>
                    <a:pt x="2" y="0"/>
                    <a:pt x="4" y="0"/>
                  </a:cubicBezTo>
                  <a:cubicBezTo>
                    <a:pt x="251" y="0"/>
                    <a:pt x="251" y="0"/>
                    <a:pt x="251" y="0"/>
                  </a:cubicBezTo>
                  <a:cubicBezTo>
                    <a:pt x="254" y="0"/>
                    <a:pt x="256" y="2"/>
                    <a:pt x="256" y="4"/>
                  </a:cubicBezTo>
                  <a:cubicBezTo>
                    <a:pt x="256" y="7"/>
                    <a:pt x="254" y="9"/>
                    <a:pt x="25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3" name="Freeform 68"/>
            <p:cNvSpPr/>
            <p:nvPr/>
          </p:nvSpPr>
          <p:spPr bwMode="auto">
            <a:xfrm>
              <a:off x="4505325" y="1193800"/>
              <a:ext cx="188913" cy="230187"/>
            </a:xfrm>
            <a:custGeom>
              <a:avLst/>
              <a:gdLst>
                <a:gd name="T0" fmla="*/ 62 w 67"/>
                <a:gd name="T1" fmla="*/ 82 h 82"/>
                <a:gd name="T2" fmla="*/ 61 w 67"/>
                <a:gd name="T3" fmla="*/ 82 h 82"/>
                <a:gd name="T4" fmla="*/ 4 w 67"/>
                <a:gd name="T5" fmla="*/ 66 h 82"/>
                <a:gd name="T6" fmla="*/ 1 w 67"/>
                <a:gd name="T7" fmla="*/ 62 h 82"/>
                <a:gd name="T8" fmla="*/ 2 w 67"/>
                <a:gd name="T9" fmla="*/ 58 h 82"/>
                <a:gd name="T10" fmla="*/ 53 w 67"/>
                <a:gd name="T11" fmla="*/ 2 h 82"/>
                <a:gd name="T12" fmla="*/ 60 w 67"/>
                <a:gd name="T13" fmla="*/ 2 h 82"/>
                <a:gd name="T14" fmla="*/ 60 w 67"/>
                <a:gd name="T15" fmla="*/ 8 h 82"/>
                <a:gd name="T16" fmla="*/ 14 w 67"/>
                <a:gd name="T17" fmla="*/ 59 h 82"/>
                <a:gd name="T18" fmla="*/ 63 w 67"/>
                <a:gd name="T19" fmla="*/ 73 h 82"/>
                <a:gd name="T20" fmla="*/ 67 w 67"/>
                <a:gd name="T21" fmla="*/ 78 h 82"/>
                <a:gd name="T22" fmla="*/ 62 w 67"/>
                <a:gd name="T23" fmla="*/ 8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 h="82">
                  <a:moveTo>
                    <a:pt x="62" y="82"/>
                  </a:moveTo>
                  <a:cubicBezTo>
                    <a:pt x="62" y="82"/>
                    <a:pt x="61" y="82"/>
                    <a:pt x="61" y="82"/>
                  </a:cubicBezTo>
                  <a:cubicBezTo>
                    <a:pt x="4" y="66"/>
                    <a:pt x="4" y="66"/>
                    <a:pt x="4" y="66"/>
                  </a:cubicBezTo>
                  <a:cubicBezTo>
                    <a:pt x="3" y="65"/>
                    <a:pt x="1" y="64"/>
                    <a:pt x="1" y="62"/>
                  </a:cubicBezTo>
                  <a:cubicBezTo>
                    <a:pt x="0" y="61"/>
                    <a:pt x="1" y="59"/>
                    <a:pt x="2" y="58"/>
                  </a:cubicBezTo>
                  <a:cubicBezTo>
                    <a:pt x="53" y="2"/>
                    <a:pt x="53" y="2"/>
                    <a:pt x="53" y="2"/>
                  </a:cubicBezTo>
                  <a:cubicBezTo>
                    <a:pt x="55" y="0"/>
                    <a:pt x="58" y="0"/>
                    <a:pt x="60" y="2"/>
                  </a:cubicBezTo>
                  <a:cubicBezTo>
                    <a:pt x="62" y="3"/>
                    <a:pt x="62" y="6"/>
                    <a:pt x="60" y="8"/>
                  </a:cubicBezTo>
                  <a:cubicBezTo>
                    <a:pt x="14" y="59"/>
                    <a:pt x="14" y="59"/>
                    <a:pt x="14" y="59"/>
                  </a:cubicBezTo>
                  <a:cubicBezTo>
                    <a:pt x="63" y="73"/>
                    <a:pt x="63" y="73"/>
                    <a:pt x="63" y="73"/>
                  </a:cubicBezTo>
                  <a:cubicBezTo>
                    <a:pt x="66" y="73"/>
                    <a:pt x="67" y="76"/>
                    <a:pt x="67" y="78"/>
                  </a:cubicBezTo>
                  <a:cubicBezTo>
                    <a:pt x="66" y="80"/>
                    <a:pt x="64" y="82"/>
                    <a:pt x="62"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4" name="Freeform 69"/>
            <p:cNvSpPr/>
            <p:nvPr/>
          </p:nvSpPr>
          <p:spPr bwMode="auto">
            <a:xfrm>
              <a:off x="5049838" y="1193800"/>
              <a:ext cx="182563" cy="230187"/>
            </a:xfrm>
            <a:custGeom>
              <a:avLst/>
              <a:gdLst>
                <a:gd name="T0" fmla="*/ 5 w 65"/>
                <a:gd name="T1" fmla="*/ 82 h 82"/>
                <a:gd name="T2" fmla="*/ 1 w 65"/>
                <a:gd name="T3" fmla="*/ 79 h 82"/>
                <a:gd name="T4" fmla="*/ 4 w 65"/>
                <a:gd name="T5" fmla="*/ 73 h 82"/>
                <a:gd name="T6" fmla="*/ 52 w 65"/>
                <a:gd name="T7" fmla="*/ 55 h 82"/>
                <a:gd name="T8" fmla="*/ 7 w 65"/>
                <a:gd name="T9" fmla="*/ 8 h 82"/>
                <a:gd name="T10" fmla="*/ 7 w 65"/>
                <a:gd name="T11" fmla="*/ 2 h 82"/>
                <a:gd name="T12" fmla="*/ 14 w 65"/>
                <a:gd name="T13" fmla="*/ 2 h 82"/>
                <a:gd name="T14" fmla="*/ 64 w 65"/>
                <a:gd name="T15" fmla="*/ 54 h 82"/>
                <a:gd name="T16" fmla="*/ 65 w 65"/>
                <a:gd name="T17" fmla="*/ 58 h 82"/>
                <a:gd name="T18" fmla="*/ 62 w 65"/>
                <a:gd name="T19" fmla="*/ 61 h 82"/>
                <a:gd name="T20" fmla="*/ 7 w 65"/>
                <a:gd name="T21" fmla="*/ 81 h 82"/>
                <a:gd name="T22" fmla="*/ 5 w 65"/>
                <a:gd name="T23" fmla="*/ 8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 h="82">
                  <a:moveTo>
                    <a:pt x="5" y="82"/>
                  </a:moveTo>
                  <a:cubicBezTo>
                    <a:pt x="3" y="82"/>
                    <a:pt x="2" y="81"/>
                    <a:pt x="1" y="79"/>
                  </a:cubicBezTo>
                  <a:cubicBezTo>
                    <a:pt x="0" y="76"/>
                    <a:pt x="1" y="74"/>
                    <a:pt x="4" y="73"/>
                  </a:cubicBezTo>
                  <a:cubicBezTo>
                    <a:pt x="52" y="55"/>
                    <a:pt x="52" y="55"/>
                    <a:pt x="52" y="55"/>
                  </a:cubicBezTo>
                  <a:cubicBezTo>
                    <a:pt x="7" y="8"/>
                    <a:pt x="7" y="8"/>
                    <a:pt x="7" y="8"/>
                  </a:cubicBezTo>
                  <a:cubicBezTo>
                    <a:pt x="6" y="6"/>
                    <a:pt x="6" y="3"/>
                    <a:pt x="7" y="2"/>
                  </a:cubicBezTo>
                  <a:cubicBezTo>
                    <a:pt x="9" y="0"/>
                    <a:pt x="12" y="0"/>
                    <a:pt x="14" y="2"/>
                  </a:cubicBezTo>
                  <a:cubicBezTo>
                    <a:pt x="64" y="54"/>
                    <a:pt x="64" y="54"/>
                    <a:pt x="64" y="54"/>
                  </a:cubicBezTo>
                  <a:cubicBezTo>
                    <a:pt x="65" y="55"/>
                    <a:pt x="65" y="57"/>
                    <a:pt x="65" y="58"/>
                  </a:cubicBezTo>
                  <a:cubicBezTo>
                    <a:pt x="65" y="60"/>
                    <a:pt x="63" y="61"/>
                    <a:pt x="62" y="61"/>
                  </a:cubicBezTo>
                  <a:cubicBezTo>
                    <a:pt x="7" y="81"/>
                    <a:pt x="7" y="81"/>
                    <a:pt x="7" y="81"/>
                  </a:cubicBezTo>
                  <a:cubicBezTo>
                    <a:pt x="6" y="82"/>
                    <a:pt x="6" y="82"/>
                    <a:pt x="5"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5" name="Freeform 70"/>
            <p:cNvSpPr/>
            <p:nvPr/>
          </p:nvSpPr>
          <p:spPr bwMode="auto">
            <a:xfrm>
              <a:off x="4724400" y="1168400"/>
              <a:ext cx="163513" cy="150812"/>
            </a:xfrm>
            <a:custGeom>
              <a:avLst/>
              <a:gdLst>
                <a:gd name="T0" fmla="*/ 31 w 58"/>
                <a:gd name="T1" fmla="*/ 54 h 54"/>
                <a:gd name="T2" fmla="*/ 25 w 58"/>
                <a:gd name="T3" fmla="*/ 53 h 54"/>
                <a:gd name="T4" fmla="*/ 0 w 58"/>
                <a:gd name="T5" fmla="*/ 5 h 54"/>
                <a:gd name="T6" fmla="*/ 4 w 58"/>
                <a:gd name="T7" fmla="*/ 0 h 54"/>
                <a:gd name="T8" fmla="*/ 9 w 58"/>
                <a:gd name="T9" fmla="*/ 5 h 54"/>
                <a:gd name="T10" fmla="*/ 27 w 58"/>
                <a:gd name="T11" fmla="*/ 44 h 54"/>
                <a:gd name="T12" fmla="*/ 49 w 58"/>
                <a:gd name="T13" fmla="*/ 31 h 54"/>
                <a:gd name="T14" fmla="*/ 55 w 58"/>
                <a:gd name="T15" fmla="*/ 30 h 54"/>
                <a:gd name="T16" fmla="*/ 56 w 58"/>
                <a:gd name="T17" fmla="*/ 37 h 54"/>
                <a:gd name="T18" fmla="*/ 31 w 58"/>
                <a:gd name="T19"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54">
                  <a:moveTo>
                    <a:pt x="31" y="54"/>
                  </a:moveTo>
                  <a:cubicBezTo>
                    <a:pt x="28" y="54"/>
                    <a:pt x="26" y="53"/>
                    <a:pt x="25" y="53"/>
                  </a:cubicBezTo>
                  <a:cubicBezTo>
                    <a:pt x="9" y="48"/>
                    <a:pt x="0" y="24"/>
                    <a:pt x="0" y="5"/>
                  </a:cubicBezTo>
                  <a:cubicBezTo>
                    <a:pt x="0" y="2"/>
                    <a:pt x="2" y="0"/>
                    <a:pt x="4" y="0"/>
                  </a:cubicBezTo>
                  <a:cubicBezTo>
                    <a:pt x="7" y="0"/>
                    <a:pt x="9" y="2"/>
                    <a:pt x="9" y="5"/>
                  </a:cubicBezTo>
                  <a:cubicBezTo>
                    <a:pt x="9" y="23"/>
                    <a:pt x="17" y="41"/>
                    <a:pt x="27" y="44"/>
                  </a:cubicBezTo>
                  <a:cubicBezTo>
                    <a:pt x="36" y="47"/>
                    <a:pt x="43" y="39"/>
                    <a:pt x="49" y="31"/>
                  </a:cubicBezTo>
                  <a:cubicBezTo>
                    <a:pt x="50" y="29"/>
                    <a:pt x="53" y="29"/>
                    <a:pt x="55" y="30"/>
                  </a:cubicBezTo>
                  <a:cubicBezTo>
                    <a:pt x="57" y="32"/>
                    <a:pt x="58" y="35"/>
                    <a:pt x="56" y="37"/>
                  </a:cubicBezTo>
                  <a:cubicBezTo>
                    <a:pt x="47" y="50"/>
                    <a:pt x="38" y="54"/>
                    <a:pt x="31"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6" name="Freeform 71"/>
            <p:cNvSpPr/>
            <p:nvPr/>
          </p:nvSpPr>
          <p:spPr bwMode="auto">
            <a:xfrm>
              <a:off x="4856163" y="1168400"/>
              <a:ext cx="163513" cy="150812"/>
            </a:xfrm>
            <a:custGeom>
              <a:avLst/>
              <a:gdLst>
                <a:gd name="T0" fmla="*/ 27 w 58"/>
                <a:gd name="T1" fmla="*/ 54 h 54"/>
                <a:gd name="T2" fmla="*/ 2 w 58"/>
                <a:gd name="T3" fmla="*/ 37 h 54"/>
                <a:gd name="T4" fmla="*/ 3 w 58"/>
                <a:gd name="T5" fmla="*/ 30 h 54"/>
                <a:gd name="T6" fmla="*/ 9 w 58"/>
                <a:gd name="T7" fmla="*/ 31 h 54"/>
                <a:gd name="T8" fmla="*/ 31 w 58"/>
                <a:gd name="T9" fmla="*/ 44 h 54"/>
                <a:gd name="T10" fmla="*/ 49 w 58"/>
                <a:gd name="T11" fmla="*/ 5 h 54"/>
                <a:gd name="T12" fmla="*/ 54 w 58"/>
                <a:gd name="T13" fmla="*/ 0 h 54"/>
                <a:gd name="T14" fmla="*/ 58 w 58"/>
                <a:gd name="T15" fmla="*/ 5 h 54"/>
                <a:gd name="T16" fmla="*/ 33 w 58"/>
                <a:gd name="T17" fmla="*/ 53 h 54"/>
                <a:gd name="T18" fmla="*/ 27 w 58"/>
                <a:gd name="T19"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54">
                  <a:moveTo>
                    <a:pt x="27" y="54"/>
                  </a:moveTo>
                  <a:cubicBezTo>
                    <a:pt x="20" y="54"/>
                    <a:pt x="11" y="50"/>
                    <a:pt x="2" y="37"/>
                  </a:cubicBezTo>
                  <a:cubicBezTo>
                    <a:pt x="0" y="35"/>
                    <a:pt x="1" y="32"/>
                    <a:pt x="3" y="30"/>
                  </a:cubicBezTo>
                  <a:cubicBezTo>
                    <a:pt x="5" y="29"/>
                    <a:pt x="8" y="29"/>
                    <a:pt x="9" y="31"/>
                  </a:cubicBezTo>
                  <a:cubicBezTo>
                    <a:pt x="15" y="39"/>
                    <a:pt x="22" y="47"/>
                    <a:pt x="31" y="44"/>
                  </a:cubicBezTo>
                  <a:cubicBezTo>
                    <a:pt x="41" y="41"/>
                    <a:pt x="49" y="23"/>
                    <a:pt x="49" y="5"/>
                  </a:cubicBezTo>
                  <a:cubicBezTo>
                    <a:pt x="49" y="2"/>
                    <a:pt x="51" y="0"/>
                    <a:pt x="54" y="0"/>
                  </a:cubicBezTo>
                  <a:cubicBezTo>
                    <a:pt x="56" y="0"/>
                    <a:pt x="58" y="2"/>
                    <a:pt x="58" y="5"/>
                  </a:cubicBezTo>
                  <a:cubicBezTo>
                    <a:pt x="58" y="24"/>
                    <a:pt x="49" y="48"/>
                    <a:pt x="33" y="53"/>
                  </a:cubicBezTo>
                  <a:cubicBezTo>
                    <a:pt x="32" y="53"/>
                    <a:pt x="30" y="54"/>
                    <a:pt x="27"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77" name="Freeform 72"/>
          <p:cNvSpPr>
            <a:spLocks noEditPoints="1"/>
          </p:cNvSpPr>
          <p:nvPr/>
        </p:nvSpPr>
        <p:spPr bwMode="auto">
          <a:xfrm>
            <a:off x="5095433" y="2270770"/>
            <a:ext cx="864429" cy="863359"/>
          </a:xfrm>
          <a:custGeom>
            <a:avLst/>
            <a:gdLst>
              <a:gd name="T0" fmla="*/ 229 w 457"/>
              <a:gd name="T1" fmla="*/ 457 h 457"/>
              <a:gd name="T2" fmla="*/ 0 w 457"/>
              <a:gd name="T3" fmla="*/ 228 h 457"/>
              <a:gd name="T4" fmla="*/ 229 w 457"/>
              <a:gd name="T5" fmla="*/ 0 h 457"/>
              <a:gd name="T6" fmla="*/ 457 w 457"/>
              <a:gd name="T7" fmla="*/ 228 h 457"/>
              <a:gd name="T8" fmla="*/ 229 w 457"/>
              <a:gd name="T9" fmla="*/ 457 h 457"/>
              <a:gd name="T10" fmla="*/ 229 w 457"/>
              <a:gd name="T11" fmla="*/ 9 h 457"/>
              <a:gd name="T12" fmla="*/ 9 w 457"/>
              <a:gd name="T13" fmla="*/ 228 h 457"/>
              <a:gd name="T14" fmla="*/ 229 w 457"/>
              <a:gd name="T15" fmla="*/ 448 h 457"/>
              <a:gd name="T16" fmla="*/ 448 w 457"/>
              <a:gd name="T17" fmla="*/ 228 h 457"/>
              <a:gd name="T18" fmla="*/ 229 w 457"/>
              <a:gd name="T19" fmla="*/ 9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7" h="457">
                <a:moveTo>
                  <a:pt x="229" y="457"/>
                </a:moveTo>
                <a:cubicBezTo>
                  <a:pt x="103" y="457"/>
                  <a:pt x="0" y="354"/>
                  <a:pt x="0" y="228"/>
                </a:cubicBezTo>
                <a:cubicBezTo>
                  <a:pt x="0" y="102"/>
                  <a:pt x="103" y="0"/>
                  <a:pt x="229" y="0"/>
                </a:cubicBezTo>
                <a:cubicBezTo>
                  <a:pt x="355" y="0"/>
                  <a:pt x="457" y="102"/>
                  <a:pt x="457" y="228"/>
                </a:cubicBezTo>
                <a:cubicBezTo>
                  <a:pt x="457" y="354"/>
                  <a:pt x="355" y="457"/>
                  <a:pt x="229" y="457"/>
                </a:cubicBezTo>
                <a:close/>
                <a:moveTo>
                  <a:pt x="229" y="9"/>
                </a:moveTo>
                <a:cubicBezTo>
                  <a:pt x="108" y="9"/>
                  <a:pt x="9" y="107"/>
                  <a:pt x="9" y="228"/>
                </a:cubicBezTo>
                <a:cubicBezTo>
                  <a:pt x="9" y="349"/>
                  <a:pt x="108" y="448"/>
                  <a:pt x="229" y="448"/>
                </a:cubicBezTo>
                <a:cubicBezTo>
                  <a:pt x="350" y="448"/>
                  <a:pt x="448" y="349"/>
                  <a:pt x="448" y="228"/>
                </a:cubicBezTo>
                <a:cubicBezTo>
                  <a:pt x="448" y="107"/>
                  <a:pt x="350" y="9"/>
                  <a:pt x="229" y="9"/>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178" name="组合 177"/>
          <p:cNvGrpSpPr/>
          <p:nvPr/>
        </p:nvGrpSpPr>
        <p:grpSpPr>
          <a:xfrm>
            <a:off x="6455197" y="2386313"/>
            <a:ext cx="487847" cy="604458"/>
            <a:chOff x="6248400" y="1160463"/>
            <a:chExt cx="723901" cy="896937"/>
          </a:xfrm>
          <a:solidFill>
            <a:srgbClr val="FC621E"/>
          </a:solidFill>
        </p:grpSpPr>
        <p:sp>
          <p:nvSpPr>
            <p:cNvPr id="179" name="Freeform 73"/>
            <p:cNvSpPr>
              <a:spLocks noEditPoints="1"/>
            </p:cNvSpPr>
            <p:nvPr/>
          </p:nvSpPr>
          <p:spPr bwMode="auto">
            <a:xfrm>
              <a:off x="6383338" y="1160463"/>
              <a:ext cx="241300" cy="363537"/>
            </a:xfrm>
            <a:custGeom>
              <a:avLst/>
              <a:gdLst>
                <a:gd name="T0" fmla="*/ 30 w 86"/>
                <a:gd name="T1" fmla="*/ 130 h 130"/>
                <a:gd name="T2" fmla="*/ 28 w 86"/>
                <a:gd name="T3" fmla="*/ 129 h 130"/>
                <a:gd name="T4" fmla="*/ 26 w 86"/>
                <a:gd name="T5" fmla="*/ 127 h 130"/>
                <a:gd name="T6" fmla="*/ 4 w 86"/>
                <a:gd name="T7" fmla="*/ 57 h 130"/>
                <a:gd name="T8" fmla="*/ 16 w 86"/>
                <a:gd name="T9" fmla="*/ 15 h 130"/>
                <a:gd name="T10" fmla="*/ 33 w 86"/>
                <a:gd name="T11" fmla="*/ 2 h 130"/>
                <a:gd name="T12" fmla="*/ 74 w 86"/>
                <a:gd name="T13" fmla="*/ 1 h 130"/>
                <a:gd name="T14" fmla="*/ 82 w 86"/>
                <a:gd name="T15" fmla="*/ 1 h 130"/>
                <a:gd name="T16" fmla="*/ 86 w 86"/>
                <a:gd name="T17" fmla="*/ 5 h 130"/>
                <a:gd name="T18" fmla="*/ 82 w 86"/>
                <a:gd name="T19" fmla="*/ 10 h 130"/>
                <a:gd name="T20" fmla="*/ 74 w 86"/>
                <a:gd name="T21" fmla="*/ 10 h 130"/>
                <a:gd name="T22" fmla="*/ 36 w 86"/>
                <a:gd name="T23" fmla="*/ 11 h 130"/>
                <a:gd name="T24" fmla="*/ 25 w 86"/>
                <a:gd name="T25" fmla="*/ 18 h 130"/>
                <a:gd name="T26" fmla="*/ 24 w 86"/>
                <a:gd name="T27" fmla="*/ 18 h 130"/>
                <a:gd name="T28" fmla="*/ 24 w 86"/>
                <a:gd name="T29" fmla="*/ 20 h 130"/>
                <a:gd name="T30" fmla="*/ 30 w 86"/>
                <a:gd name="T31" fmla="*/ 37 h 130"/>
                <a:gd name="T32" fmla="*/ 41 w 86"/>
                <a:gd name="T33" fmla="*/ 50 h 130"/>
                <a:gd name="T34" fmla="*/ 83 w 86"/>
                <a:gd name="T35" fmla="*/ 100 h 130"/>
                <a:gd name="T36" fmla="*/ 83 w 86"/>
                <a:gd name="T37" fmla="*/ 103 h 130"/>
                <a:gd name="T38" fmla="*/ 81 w 86"/>
                <a:gd name="T39" fmla="*/ 107 h 130"/>
                <a:gd name="T40" fmla="*/ 32 w 86"/>
                <a:gd name="T41" fmla="*/ 129 h 130"/>
                <a:gd name="T42" fmla="*/ 30 w 86"/>
                <a:gd name="T43" fmla="*/ 130 h 130"/>
                <a:gd name="T44" fmla="*/ 17 w 86"/>
                <a:gd name="T45" fmla="*/ 34 h 130"/>
                <a:gd name="T46" fmla="*/ 13 w 86"/>
                <a:gd name="T47" fmla="*/ 54 h 130"/>
                <a:gd name="T48" fmla="*/ 33 w 86"/>
                <a:gd name="T49" fmla="*/ 119 h 130"/>
                <a:gd name="T50" fmla="*/ 72 w 86"/>
                <a:gd name="T51" fmla="*/ 101 h 130"/>
                <a:gd name="T52" fmla="*/ 34 w 86"/>
                <a:gd name="T53" fmla="*/ 56 h 130"/>
                <a:gd name="T54" fmla="*/ 23 w 86"/>
                <a:gd name="T55" fmla="*/ 42 h 130"/>
                <a:gd name="T56" fmla="*/ 17 w 86"/>
                <a:gd name="T57" fmla="*/ 3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 h="130">
                  <a:moveTo>
                    <a:pt x="30" y="130"/>
                  </a:moveTo>
                  <a:cubicBezTo>
                    <a:pt x="30" y="130"/>
                    <a:pt x="29" y="130"/>
                    <a:pt x="28" y="129"/>
                  </a:cubicBezTo>
                  <a:cubicBezTo>
                    <a:pt x="27" y="129"/>
                    <a:pt x="26" y="128"/>
                    <a:pt x="26" y="127"/>
                  </a:cubicBezTo>
                  <a:cubicBezTo>
                    <a:pt x="26" y="126"/>
                    <a:pt x="7" y="66"/>
                    <a:pt x="4" y="57"/>
                  </a:cubicBezTo>
                  <a:cubicBezTo>
                    <a:pt x="0" y="48"/>
                    <a:pt x="11" y="24"/>
                    <a:pt x="16" y="15"/>
                  </a:cubicBezTo>
                  <a:cubicBezTo>
                    <a:pt x="18" y="9"/>
                    <a:pt x="24" y="4"/>
                    <a:pt x="33" y="2"/>
                  </a:cubicBezTo>
                  <a:cubicBezTo>
                    <a:pt x="39" y="0"/>
                    <a:pt x="57" y="0"/>
                    <a:pt x="74" y="1"/>
                  </a:cubicBezTo>
                  <a:cubicBezTo>
                    <a:pt x="77" y="1"/>
                    <a:pt x="80" y="1"/>
                    <a:pt x="82" y="1"/>
                  </a:cubicBezTo>
                  <a:cubicBezTo>
                    <a:pt x="84" y="1"/>
                    <a:pt x="86" y="3"/>
                    <a:pt x="86" y="5"/>
                  </a:cubicBezTo>
                  <a:cubicBezTo>
                    <a:pt x="86" y="8"/>
                    <a:pt x="84" y="10"/>
                    <a:pt x="82" y="10"/>
                  </a:cubicBezTo>
                  <a:cubicBezTo>
                    <a:pt x="80" y="10"/>
                    <a:pt x="77" y="10"/>
                    <a:pt x="74" y="10"/>
                  </a:cubicBezTo>
                  <a:cubicBezTo>
                    <a:pt x="63" y="10"/>
                    <a:pt x="41" y="9"/>
                    <a:pt x="36" y="11"/>
                  </a:cubicBezTo>
                  <a:cubicBezTo>
                    <a:pt x="30" y="12"/>
                    <a:pt x="26" y="15"/>
                    <a:pt x="25" y="18"/>
                  </a:cubicBezTo>
                  <a:cubicBezTo>
                    <a:pt x="24" y="18"/>
                    <a:pt x="24" y="18"/>
                    <a:pt x="24" y="18"/>
                  </a:cubicBezTo>
                  <a:cubicBezTo>
                    <a:pt x="24" y="19"/>
                    <a:pt x="24" y="19"/>
                    <a:pt x="24" y="20"/>
                  </a:cubicBezTo>
                  <a:cubicBezTo>
                    <a:pt x="23" y="24"/>
                    <a:pt x="25" y="30"/>
                    <a:pt x="30" y="37"/>
                  </a:cubicBezTo>
                  <a:cubicBezTo>
                    <a:pt x="33" y="41"/>
                    <a:pt x="37" y="46"/>
                    <a:pt x="41" y="50"/>
                  </a:cubicBezTo>
                  <a:cubicBezTo>
                    <a:pt x="83" y="100"/>
                    <a:pt x="83" y="100"/>
                    <a:pt x="83" y="100"/>
                  </a:cubicBezTo>
                  <a:cubicBezTo>
                    <a:pt x="83" y="101"/>
                    <a:pt x="84" y="102"/>
                    <a:pt x="83" y="103"/>
                  </a:cubicBezTo>
                  <a:cubicBezTo>
                    <a:pt x="83" y="105"/>
                    <a:pt x="82" y="106"/>
                    <a:pt x="81" y="107"/>
                  </a:cubicBezTo>
                  <a:cubicBezTo>
                    <a:pt x="32" y="129"/>
                    <a:pt x="32" y="129"/>
                    <a:pt x="32" y="129"/>
                  </a:cubicBezTo>
                  <a:cubicBezTo>
                    <a:pt x="31" y="130"/>
                    <a:pt x="31" y="130"/>
                    <a:pt x="30" y="130"/>
                  </a:cubicBezTo>
                  <a:close/>
                  <a:moveTo>
                    <a:pt x="17" y="34"/>
                  </a:moveTo>
                  <a:cubicBezTo>
                    <a:pt x="14" y="43"/>
                    <a:pt x="12" y="52"/>
                    <a:pt x="13" y="54"/>
                  </a:cubicBezTo>
                  <a:cubicBezTo>
                    <a:pt x="15" y="62"/>
                    <a:pt x="28" y="104"/>
                    <a:pt x="33" y="119"/>
                  </a:cubicBezTo>
                  <a:cubicBezTo>
                    <a:pt x="72" y="101"/>
                    <a:pt x="72" y="101"/>
                    <a:pt x="72" y="101"/>
                  </a:cubicBezTo>
                  <a:cubicBezTo>
                    <a:pt x="34" y="56"/>
                    <a:pt x="34" y="56"/>
                    <a:pt x="34" y="56"/>
                  </a:cubicBezTo>
                  <a:cubicBezTo>
                    <a:pt x="30" y="51"/>
                    <a:pt x="26" y="47"/>
                    <a:pt x="23" y="42"/>
                  </a:cubicBezTo>
                  <a:cubicBezTo>
                    <a:pt x="21" y="40"/>
                    <a:pt x="19" y="37"/>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0" name="Freeform 74"/>
            <p:cNvSpPr>
              <a:spLocks noEditPoints="1"/>
            </p:cNvSpPr>
            <p:nvPr/>
          </p:nvSpPr>
          <p:spPr bwMode="auto">
            <a:xfrm>
              <a:off x="6592888" y="1160463"/>
              <a:ext cx="238125" cy="363537"/>
            </a:xfrm>
            <a:custGeom>
              <a:avLst/>
              <a:gdLst>
                <a:gd name="T0" fmla="*/ 56 w 85"/>
                <a:gd name="T1" fmla="*/ 130 h 130"/>
                <a:gd name="T2" fmla="*/ 54 w 85"/>
                <a:gd name="T3" fmla="*/ 129 h 130"/>
                <a:gd name="T4" fmla="*/ 5 w 85"/>
                <a:gd name="T5" fmla="*/ 107 h 130"/>
                <a:gd name="T6" fmla="*/ 2 w 85"/>
                <a:gd name="T7" fmla="*/ 103 h 130"/>
                <a:gd name="T8" fmla="*/ 3 w 85"/>
                <a:gd name="T9" fmla="*/ 100 h 130"/>
                <a:gd name="T10" fmla="*/ 45 w 85"/>
                <a:gd name="T11" fmla="*/ 50 h 130"/>
                <a:gd name="T12" fmla="*/ 56 w 85"/>
                <a:gd name="T13" fmla="*/ 37 h 130"/>
                <a:gd name="T14" fmla="*/ 62 w 85"/>
                <a:gd name="T15" fmla="*/ 20 h 130"/>
                <a:gd name="T16" fmla="*/ 62 w 85"/>
                <a:gd name="T17" fmla="*/ 18 h 130"/>
                <a:gd name="T18" fmla="*/ 61 w 85"/>
                <a:gd name="T19" fmla="*/ 18 h 130"/>
                <a:gd name="T20" fmla="*/ 50 w 85"/>
                <a:gd name="T21" fmla="*/ 11 h 130"/>
                <a:gd name="T22" fmla="*/ 12 w 85"/>
                <a:gd name="T23" fmla="*/ 10 h 130"/>
                <a:gd name="T24" fmla="*/ 4 w 85"/>
                <a:gd name="T25" fmla="*/ 10 h 130"/>
                <a:gd name="T26" fmla="*/ 0 w 85"/>
                <a:gd name="T27" fmla="*/ 5 h 130"/>
                <a:gd name="T28" fmla="*/ 4 w 85"/>
                <a:gd name="T29" fmla="*/ 1 h 130"/>
                <a:gd name="T30" fmla="*/ 12 w 85"/>
                <a:gd name="T31" fmla="*/ 1 h 130"/>
                <a:gd name="T32" fmla="*/ 53 w 85"/>
                <a:gd name="T33" fmla="*/ 2 h 130"/>
                <a:gd name="T34" fmla="*/ 70 w 85"/>
                <a:gd name="T35" fmla="*/ 15 h 130"/>
                <a:gd name="T36" fmla="*/ 82 w 85"/>
                <a:gd name="T37" fmla="*/ 57 h 130"/>
                <a:gd name="T38" fmla="*/ 60 w 85"/>
                <a:gd name="T39" fmla="*/ 127 h 130"/>
                <a:gd name="T40" fmla="*/ 57 w 85"/>
                <a:gd name="T41" fmla="*/ 129 h 130"/>
                <a:gd name="T42" fmla="*/ 56 w 85"/>
                <a:gd name="T43" fmla="*/ 130 h 130"/>
                <a:gd name="T44" fmla="*/ 14 w 85"/>
                <a:gd name="T45" fmla="*/ 101 h 130"/>
                <a:gd name="T46" fmla="*/ 53 w 85"/>
                <a:gd name="T47" fmla="*/ 119 h 130"/>
                <a:gd name="T48" fmla="*/ 73 w 85"/>
                <a:gd name="T49" fmla="*/ 54 h 130"/>
                <a:gd name="T50" fmla="*/ 68 w 85"/>
                <a:gd name="T51" fmla="*/ 34 h 130"/>
                <a:gd name="T52" fmla="*/ 63 w 85"/>
                <a:gd name="T53" fmla="*/ 42 h 130"/>
                <a:gd name="T54" fmla="*/ 52 w 85"/>
                <a:gd name="T55" fmla="*/ 56 h 130"/>
                <a:gd name="T56" fmla="*/ 14 w 85"/>
                <a:gd name="T57" fmla="*/ 101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130">
                  <a:moveTo>
                    <a:pt x="56" y="130"/>
                  </a:moveTo>
                  <a:cubicBezTo>
                    <a:pt x="55" y="130"/>
                    <a:pt x="54" y="130"/>
                    <a:pt x="54" y="129"/>
                  </a:cubicBezTo>
                  <a:cubicBezTo>
                    <a:pt x="5" y="107"/>
                    <a:pt x="5" y="107"/>
                    <a:pt x="5" y="107"/>
                  </a:cubicBezTo>
                  <a:cubicBezTo>
                    <a:pt x="3" y="106"/>
                    <a:pt x="3" y="105"/>
                    <a:pt x="2" y="103"/>
                  </a:cubicBezTo>
                  <a:cubicBezTo>
                    <a:pt x="2" y="102"/>
                    <a:pt x="2" y="101"/>
                    <a:pt x="3" y="100"/>
                  </a:cubicBezTo>
                  <a:cubicBezTo>
                    <a:pt x="45" y="50"/>
                    <a:pt x="45" y="50"/>
                    <a:pt x="45" y="50"/>
                  </a:cubicBezTo>
                  <a:cubicBezTo>
                    <a:pt x="49" y="46"/>
                    <a:pt x="52" y="41"/>
                    <a:pt x="56" y="37"/>
                  </a:cubicBezTo>
                  <a:cubicBezTo>
                    <a:pt x="61" y="30"/>
                    <a:pt x="63" y="24"/>
                    <a:pt x="62" y="20"/>
                  </a:cubicBezTo>
                  <a:cubicBezTo>
                    <a:pt x="62" y="19"/>
                    <a:pt x="62" y="19"/>
                    <a:pt x="62" y="18"/>
                  </a:cubicBezTo>
                  <a:cubicBezTo>
                    <a:pt x="61" y="18"/>
                    <a:pt x="61" y="18"/>
                    <a:pt x="61" y="18"/>
                  </a:cubicBezTo>
                  <a:cubicBezTo>
                    <a:pt x="59" y="15"/>
                    <a:pt x="56" y="12"/>
                    <a:pt x="50" y="11"/>
                  </a:cubicBezTo>
                  <a:cubicBezTo>
                    <a:pt x="45" y="9"/>
                    <a:pt x="23" y="10"/>
                    <a:pt x="12" y="10"/>
                  </a:cubicBezTo>
                  <a:cubicBezTo>
                    <a:pt x="9" y="10"/>
                    <a:pt x="6" y="10"/>
                    <a:pt x="4" y="10"/>
                  </a:cubicBezTo>
                  <a:cubicBezTo>
                    <a:pt x="2" y="10"/>
                    <a:pt x="0" y="8"/>
                    <a:pt x="0" y="5"/>
                  </a:cubicBezTo>
                  <a:cubicBezTo>
                    <a:pt x="0" y="3"/>
                    <a:pt x="2" y="1"/>
                    <a:pt x="4" y="1"/>
                  </a:cubicBezTo>
                  <a:cubicBezTo>
                    <a:pt x="6" y="1"/>
                    <a:pt x="8" y="1"/>
                    <a:pt x="12" y="1"/>
                  </a:cubicBezTo>
                  <a:cubicBezTo>
                    <a:pt x="29" y="0"/>
                    <a:pt x="47" y="0"/>
                    <a:pt x="53" y="2"/>
                  </a:cubicBezTo>
                  <a:cubicBezTo>
                    <a:pt x="62" y="4"/>
                    <a:pt x="67" y="9"/>
                    <a:pt x="70" y="15"/>
                  </a:cubicBezTo>
                  <a:cubicBezTo>
                    <a:pt x="74" y="24"/>
                    <a:pt x="85" y="48"/>
                    <a:pt x="82" y="57"/>
                  </a:cubicBezTo>
                  <a:cubicBezTo>
                    <a:pt x="79" y="66"/>
                    <a:pt x="60" y="126"/>
                    <a:pt x="60" y="127"/>
                  </a:cubicBezTo>
                  <a:cubicBezTo>
                    <a:pt x="60" y="128"/>
                    <a:pt x="59" y="129"/>
                    <a:pt x="57" y="129"/>
                  </a:cubicBezTo>
                  <a:cubicBezTo>
                    <a:pt x="57" y="130"/>
                    <a:pt x="56" y="130"/>
                    <a:pt x="56" y="130"/>
                  </a:cubicBezTo>
                  <a:close/>
                  <a:moveTo>
                    <a:pt x="14" y="101"/>
                  </a:moveTo>
                  <a:cubicBezTo>
                    <a:pt x="53" y="119"/>
                    <a:pt x="53" y="119"/>
                    <a:pt x="53" y="119"/>
                  </a:cubicBezTo>
                  <a:cubicBezTo>
                    <a:pt x="57" y="104"/>
                    <a:pt x="71" y="62"/>
                    <a:pt x="73" y="54"/>
                  </a:cubicBezTo>
                  <a:cubicBezTo>
                    <a:pt x="74" y="52"/>
                    <a:pt x="72" y="43"/>
                    <a:pt x="68" y="34"/>
                  </a:cubicBezTo>
                  <a:cubicBezTo>
                    <a:pt x="67" y="37"/>
                    <a:pt x="65" y="40"/>
                    <a:pt x="63" y="42"/>
                  </a:cubicBezTo>
                  <a:cubicBezTo>
                    <a:pt x="60" y="47"/>
                    <a:pt x="56" y="51"/>
                    <a:pt x="52" y="56"/>
                  </a:cubicBezTo>
                  <a:lnTo>
                    <a:pt x="1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1" name="Freeform 75"/>
            <p:cNvSpPr/>
            <p:nvPr/>
          </p:nvSpPr>
          <p:spPr bwMode="auto">
            <a:xfrm>
              <a:off x="6248400" y="1220788"/>
              <a:ext cx="377825" cy="836612"/>
            </a:xfrm>
            <a:custGeom>
              <a:avLst/>
              <a:gdLst>
                <a:gd name="T0" fmla="*/ 131 w 135"/>
                <a:gd name="T1" fmla="*/ 298 h 298"/>
                <a:gd name="T2" fmla="*/ 27 w 135"/>
                <a:gd name="T3" fmla="*/ 298 h 298"/>
                <a:gd name="T4" fmla="*/ 0 w 135"/>
                <a:gd name="T5" fmla="*/ 273 h 298"/>
                <a:gd name="T6" fmla="*/ 0 w 135"/>
                <a:gd name="T7" fmla="*/ 32 h 298"/>
                <a:gd name="T8" fmla="*/ 65 w 135"/>
                <a:gd name="T9" fmla="*/ 0 h 298"/>
                <a:gd name="T10" fmla="*/ 70 w 135"/>
                <a:gd name="T11" fmla="*/ 4 h 298"/>
                <a:gd name="T12" fmla="*/ 65 w 135"/>
                <a:gd name="T13" fmla="*/ 9 h 298"/>
                <a:gd name="T14" fmla="*/ 9 w 135"/>
                <a:gd name="T15" fmla="*/ 32 h 298"/>
                <a:gd name="T16" fmla="*/ 9 w 135"/>
                <a:gd name="T17" fmla="*/ 273 h 298"/>
                <a:gd name="T18" fmla="*/ 27 w 135"/>
                <a:gd name="T19" fmla="*/ 289 h 298"/>
                <a:gd name="T20" fmla="*/ 131 w 135"/>
                <a:gd name="T21" fmla="*/ 289 h 298"/>
                <a:gd name="T22" fmla="*/ 135 w 135"/>
                <a:gd name="T23" fmla="*/ 293 h 298"/>
                <a:gd name="T24" fmla="*/ 131 w 135"/>
                <a:gd name="T25" fmla="*/ 298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5" h="298">
                  <a:moveTo>
                    <a:pt x="131" y="298"/>
                  </a:moveTo>
                  <a:cubicBezTo>
                    <a:pt x="27" y="298"/>
                    <a:pt x="27" y="298"/>
                    <a:pt x="27" y="298"/>
                  </a:cubicBezTo>
                  <a:cubicBezTo>
                    <a:pt x="12" y="298"/>
                    <a:pt x="0" y="287"/>
                    <a:pt x="0" y="273"/>
                  </a:cubicBezTo>
                  <a:cubicBezTo>
                    <a:pt x="0" y="32"/>
                    <a:pt x="0" y="32"/>
                    <a:pt x="0" y="32"/>
                  </a:cubicBezTo>
                  <a:cubicBezTo>
                    <a:pt x="0" y="15"/>
                    <a:pt x="54" y="0"/>
                    <a:pt x="65" y="0"/>
                  </a:cubicBezTo>
                  <a:cubicBezTo>
                    <a:pt x="68" y="0"/>
                    <a:pt x="70" y="2"/>
                    <a:pt x="70" y="4"/>
                  </a:cubicBezTo>
                  <a:cubicBezTo>
                    <a:pt x="70" y="7"/>
                    <a:pt x="68" y="9"/>
                    <a:pt x="65" y="9"/>
                  </a:cubicBezTo>
                  <a:cubicBezTo>
                    <a:pt x="50" y="9"/>
                    <a:pt x="11" y="26"/>
                    <a:pt x="9" y="32"/>
                  </a:cubicBezTo>
                  <a:cubicBezTo>
                    <a:pt x="9" y="273"/>
                    <a:pt x="9" y="273"/>
                    <a:pt x="9" y="273"/>
                  </a:cubicBezTo>
                  <a:cubicBezTo>
                    <a:pt x="9" y="282"/>
                    <a:pt x="17" y="289"/>
                    <a:pt x="27" y="289"/>
                  </a:cubicBezTo>
                  <a:cubicBezTo>
                    <a:pt x="131" y="289"/>
                    <a:pt x="131" y="289"/>
                    <a:pt x="131" y="289"/>
                  </a:cubicBezTo>
                  <a:cubicBezTo>
                    <a:pt x="133" y="289"/>
                    <a:pt x="135" y="291"/>
                    <a:pt x="135" y="293"/>
                  </a:cubicBezTo>
                  <a:cubicBezTo>
                    <a:pt x="135" y="296"/>
                    <a:pt x="133" y="298"/>
                    <a:pt x="131" y="2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2" name="Freeform 76"/>
            <p:cNvSpPr/>
            <p:nvPr/>
          </p:nvSpPr>
          <p:spPr bwMode="auto">
            <a:xfrm>
              <a:off x="6592888" y="1220788"/>
              <a:ext cx="379413" cy="836612"/>
            </a:xfrm>
            <a:custGeom>
              <a:avLst/>
              <a:gdLst>
                <a:gd name="T0" fmla="*/ 108 w 135"/>
                <a:gd name="T1" fmla="*/ 298 h 298"/>
                <a:gd name="T2" fmla="*/ 4 w 135"/>
                <a:gd name="T3" fmla="*/ 298 h 298"/>
                <a:gd name="T4" fmla="*/ 0 w 135"/>
                <a:gd name="T5" fmla="*/ 293 h 298"/>
                <a:gd name="T6" fmla="*/ 4 w 135"/>
                <a:gd name="T7" fmla="*/ 289 h 298"/>
                <a:gd name="T8" fmla="*/ 108 w 135"/>
                <a:gd name="T9" fmla="*/ 289 h 298"/>
                <a:gd name="T10" fmla="*/ 126 w 135"/>
                <a:gd name="T11" fmla="*/ 273 h 298"/>
                <a:gd name="T12" fmla="*/ 126 w 135"/>
                <a:gd name="T13" fmla="*/ 32 h 298"/>
                <a:gd name="T14" fmla="*/ 70 w 135"/>
                <a:gd name="T15" fmla="*/ 9 h 298"/>
                <a:gd name="T16" fmla="*/ 65 w 135"/>
                <a:gd name="T17" fmla="*/ 4 h 298"/>
                <a:gd name="T18" fmla="*/ 70 w 135"/>
                <a:gd name="T19" fmla="*/ 0 h 298"/>
                <a:gd name="T20" fmla="*/ 135 w 135"/>
                <a:gd name="T21" fmla="*/ 32 h 298"/>
                <a:gd name="T22" fmla="*/ 135 w 135"/>
                <a:gd name="T23" fmla="*/ 273 h 298"/>
                <a:gd name="T24" fmla="*/ 108 w 135"/>
                <a:gd name="T25" fmla="*/ 298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5" h="298">
                  <a:moveTo>
                    <a:pt x="108" y="298"/>
                  </a:moveTo>
                  <a:cubicBezTo>
                    <a:pt x="4" y="298"/>
                    <a:pt x="4" y="298"/>
                    <a:pt x="4" y="298"/>
                  </a:cubicBezTo>
                  <a:cubicBezTo>
                    <a:pt x="2" y="298"/>
                    <a:pt x="0" y="296"/>
                    <a:pt x="0" y="293"/>
                  </a:cubicBezTo>
                  <a:cubicBezTo>
                    <a:pt x="0" y="291"/>
                    <a:pt x="2" y="289"/>
                    <a:pt x="4" y="289"/>
                  </a:cubicBezTo>
                  <a:cubicBezTo>
                    <a:pt x="108" y="289"/>
                    <a:pt x="108" y="289"/>
                    <a:pt x="108" y="289"/>
                  </a:cubicBezTo>
                  <a:cubicBezTo>
                    <a:pt x="118" y="289"/>
                    <a:pt x="126" y="282"/>
                    <a:pt x="126" y="273"/>
                  </a:cubicBezTo>
                  <a:cubicBezTo>
                    <a:pt x="126" y="32"/>
                    <a:pt x="126" y="32"/>
                    <a:pt x="126" y="32"/>
                  </a:cubicBezTo>
                  <a:cubicBezTo>
                    <a:pt x="124" y="26"/>
                    <a:pt x="85" y="9"/>
                    <a:pt x="70" y="9"/>
                  </a:cubicBezTo>
                  <a:cubicBezTo>
                    <a:pt x="67" y="9"/>
                    <a:pt x="65" y="7"/>
                    <a:pt x="65" y="4"/>
                  </a:cubicBezTo>
                  <a:cubicBezTo>
                    <a:pt x="65" y="2"/>
                    <a:pt x="67" y="0"/>
                    <a:pt x="70" y="0"/>
                  </a:cubicBezTo>
                  <a:cubicBezTo>
                    <a:pt x="81" y="0"/>
                    <a:pt x="135" y="15"/>
                    <a:pt x="135" y="32"/>
                  </a:cubicBezTo>
                  <a:cubicBezTo>
                    <a:pt x="135" y="273"/>
                    <a:pt x="135" y="273"/>
                    <a:pt x="135" y="273"/>
                  </a:cubicBezTo>
                  <a:cubicBezTo>
                    <a:pt x="135" y="287"/>
                    <a:pt x="123" y="298"/>
                    <a:pt x="108" y="2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3" name="Freeform 77"/>
            <p:cNvSpPr/>
            <p:nvPr/>
          </p:nvSpPr>
          <p:spPr bwMode="auto">
            <a:xfrm>
              <a:off x="6553200" y="1460500"/>
              <a:ext cx="25400" cy="596900"/>
            </a:xfrm>
            <a:custGeom>
              <a:avLst/>
              <a:gdLst>
                <a:gd name="T0" fmla="*/ 4 w 9"/>
                <a:gd name="T1" fmla="*/ 213 h 213"/>
                <a:gd name="T2" fmla="*/ 0 w 9"/>
                <a:gd name="T3" fmla="*/ 208 h 213"/>
                <a:gd name="T4" fmla="*/ 0 w 9"/>
                <a:gd name="T5" fmla="*/ 4 h 213"/>
                <a:gd name="T6" fmla="*/ 4 w 9"/>
                <a:gd name="T7" fmla="*/ 0 h 213"/>
                <a:gd name="T8" fmla="*/ 9 w 9"/>
                <a:gd name="T9" fmla="*/ 4 h 213"/>
                <a:gd name="T10" fmla="*/ 9 w 9"/>
                <a:gd name="T11" fmla="*/ 208 h 213"/>
                <a:gd name="T12" fmla="*/ 4 w 9"/>
                <a:gd name="T13" fmla="*/ 213 h 213"/>
              </a:gdLst>
              <a:ahLst/>
              <a:cxnLst>
                <a:cxn ang="0">
                  <a:pos x="T0" y="T1"/>
                </a:cxn>
                <a:cxn ang="0">
                  <a:pos x="T2" y="T3"/>
                </a:cxn>
                <a:cxn ang="0">
                  <a:pos x="T4" y="T5"/>
                </a:cxn>
                <a:cxn ang="0">
                  <a:pos x="T6" y="T7"/>
                </a:cxn>
                <a:cxn ang="0">
                  <a:pos x="T8" y="T9"/>
                </a:cxn>
                <a:cxn ang="0">
                  <a:pos x="T10" y="T11"/>
                </a:cxn>
                <a:cxn ang="0">
                  <a:pos x="T12" y="T13"/>
                </a:cxn>
              </a:cxnLst>
              <a:rect l="0" t="0" r="r" b="b"/>
              <a:pathLst>
                <a:path w="9" h="213">
                  <a:moveTo>
                    <a:pt x="4" y="213"/>
                  </a:moveTo>
                  <a:cubicBezTo>
                    <a:pt x="2" y="213"/>
                    <a:pt x="0" y="211"/>
                    <a:pt x="0" y="208"/>
                  </a:cubicBezTo>
                  <a:cubicBezTo>
                    <a:pt x="0" y="4"/>
                    <a:pt x="0" y="4"/>
                    <a:pt x="0" y="4"/>
                  </a:cubicBezTo>
                  <a:cubicBezTo>
                    <a:pt x="0" y="2"/>
                    <a:pt x="2" y="0"/>
                    <a:pt x="4" y="0"/>
                  </a:cubicBezTo>
                  <a:cubicBezTo>
                    <a:pt x="7" y="0"/>
                    <a:pt x="9" y="2"/>
                    <a:pt x="9" y="4"/>
                  </a:cubicBezTo>
                  <a:cubicBezTo>
                    <a:pt x="9" y="208"/>
                    <a:pt x="9" y="208"/>
                    <a:pt x="9" y="208"/>
                  </a:cubicBezTo>
                  <a:cubicBezTo>
                    <a:pt x="9" y="211"/>
                    <a:pt x="7" y="213"/>
                    <a:pt x="4" y="2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4" name="Freeform 78"/>
            <p:cNvSpPr/>
            <p:nvPr/>
          </p:nvSpPr>
          <p:spPr bwMode="auto">
            <a:xfrm>
              <a:off x="6637338" y="1460500"/>
              <a:ext cx="28575" cy="596900"/>
            </a:xfrm>
            <a:custGeom>
              <a:avLst/>
              <a:gdLst>
                <a:gd name="T0" fmla="*/ 5 w 10"/>
                <a:gd name="T1" fmla="*/ 213 h 213"/>
                <a:gd name="T2" fmla="*/ 0 w 10"/>
                <a:gd name="T3" fmla="*/ 208 h 213"/>
                <a:gd name="T4" fmla="*/ 0 w 10"/>
                <a:gd name="T5" fmla="*/ 4 h 213"/>
                <a:gd name="T6" fmla="*/ 5 w 10"/>
                <a:gd name="T7" fmla="*/ 0 h 213"/>
                <a:gd name="T8" fmla="*/ 10 w 10"/>
                <a:gd name="T9" fmla="*/ 4 h 213"/>
                <a:gd name="T10" fmla="*/ 10 w 10"/>
                <a:gd name="T11" fmla="*/ 208 h 213"/>
                <a:gd name="T12" fmla="*/ 5 w 10"/>
                <a:gd name="T13" fmla="*/ 213 h 213"/>
              </a:gdLst>
              <a:ahLst/>
              <a:cxnLst>
                <a:cxn ang="0">
                  <a:pos x="T0" y="T1"/>
                </a:cxn>
                <a:cxn ang="0">
                  <a:pos x="T2" y="T3"/>
                </a:cxn>
                <a:cxn ang="0">
                  <a:pos x="T4" y="T5"/>
                </a:cxn>
                <a:cxn ang="0">
                  <a:pos x="T6" y="T7"/>
                </a:cxn>
                <a:cxn ang="0">
                  <a:pos x="T8" y="T9"/>
                </a:cxn>
                <a:cxn ang="0">
                  <a:pos x="T10" y="T11"/>
                </a:cxn>
                <a:cxn ang="0">
                  <a:pos x="T12" y="T13"/>
                </a:cxn>
              </a:cxnLst>
              <a:rect l="0" t="0" r="r" b="b"/>
              <a:pathLst>
                <a:path w="10" h="213">
                  <a:moveTo>
                    <a:pt x="5" y="213"/>
                  </a:moveTo>
                  <a:cubicBezTo>
                    <a:pt x="3" y="213"/>
                    <a:pt x="0" y="211"/>
                    <a:pt x="0" y="208"/>
                  </a:cubicBezTo>
                  <a:cubicBezTo>
                    <a:pt x="0" y="4"/>
                    <a:pt x="0" y="4"/>
                    <a:pt x="0" y="4"/>
                  </a:cubicBezTo>
                  <a:cubicBezTo>
                    <a:pt x="0" y="2"/>
                    <a:pt x="3" y="0"/>
                    <a:pt x="5" y="0"/>
                  </a:cubicBezTo>
                  <a:cubicBezTo>
                    <a:pt x="8" y="0"/>
                    <a:pt x="10" y="2"/>
                    <a:pt x="10" y="4"/>
                  </a:cubicBezTo>
                  <a:cubicBezTo>
                    <a:pt x="10" y="208"/>
                    <a:pt x="10" y="208"/>
                    <a:pt x="10" y="208"/>
                  </a:cubicBezTo>
                  <a:cubicBezTo>
                    <a:pt x="10" y="211"/>
                    <a:pt x="8" y="213"/>
                    <a:pt x="5" y="2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5" name="Freeform 79"/>
            <p:cNvSpPr>
              <a:spLocks noEditPoints="1"/>
            </p:cNvSpPr>
            <p:nvPr/>
          </p:nvSpPr>
          <p:spPr bwMode="auto">
            <a:xfrm>
              <a:off x="6248400" y="1577975"/>
              <a:ext cx="215900" cy="80962"/>
            </a:xfrm>
            <a:custGeom>
              <a:avLst/>
              <a:gdLst>
                <a:gd name="T0" fmla="*/ 72 w 77"/>
                <a:gd name="T1" fmla="*/ 29 h 29"/>
                <a:gd name="T2" fmla="*/ 5 w 77"/>
                <a:gd name="T3" fmla="*/ 29 h 29"/>
                <a:gd name="T4" fmla="*/ 0 w 77"/>
                <a:gd name="T5" fmla="*/ 25 h 29"/>
                <a:gd name="T6" fmla="*/ 0 w 77"/>
                <a:gd name="T7" fmla="*/ 5 h 29"/>
                <a:gd name="T8" fmla="*/ 5 w 77"/>
                <a:gd name="T9" fmla="*/ 0 h 29"/>
                <a:gd name="T10" fmla="*/ 72 w 77"/>
                <a:gd name="T11" fmla="*/ 0 h 29"/>
                <a:gd name="T12" fmla="*/ 77 w 77"/>
                <a:gd name="T13" fmla="*/ 5 h 29"/>
                <a:gd name="T14" fmla="*/ 77 w 77"/>
                <a:gd name="T15" fmla="*/ 25 h 29"/>
                <a:gd name="T16" fmla="*/ 72 w 77"/>
                <a:gd name="T17" fmla="*/ 29 h 29"/>
                <a:gd name="T18" fmla="*/ 9 w 77"/>
                <a:gd name="T19" fmla="*/ 20 h 29"/>
                <a:gd name="T20" fmla="*/ 67 w 77"/>
                <a:gd name="T21" fmla="*/ 20 h 29"/>
                <a:gd name="T22" fmla="*/ 67 w 77"/>
                <a:gd name="T23" fmla="*/ 10 h 29"/>
                <a:gd name="T24" fmla="*/ 9 w 77"/>
                <a:gd name="T25" fmla="*/ 10 h 29"/>
                <a:gd name="T26" fmla="*/ 9 w 77"/>
                <a:gd name="T27" fmla="*/ 2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 h="29">
                  <a:moveTo>
                    <a:pt x="72" y="29"/>
                  </a:moveTo>
                  <a:cubicBezTo>
                    <a:pt x="5" y="29"/>
                    <a:pt x="5" y="29"/>
                    <a:pt x="5" y="29"/>
                  </a:cubicBezTo>
                  <a:cubicBezTo>
                    <a:pt x="2" y="29"/>
                    <a:pt x="0" y="27"/>
                    <a:pt x="0" y="25"/>
                  </a:cubicBezTo>
                  <a:cubicBezTo>
                    <a:pt x="0" y="5"/>
                    <a:pt x="0" y="5"/>
                    <a:pt x="0" y="5"/>
                  </a:cubicBezTo>
                  <a:cubicBezTo>
                    <a:pt x="0" y="2"/>
                    <a:pt x="2" y="0"/>
                    <a:pt x="5" y="0"/>
                  </a:cubicBezTo>
                  <a:cubicBezTo>
                    <a:pt x="72" y="0"/>
                    <a:pt x="72" y="0"/>
                    <a:pt x="72" y="0"/>
                  </a:cubicBezTo>
                  <a:cubicBezTo>
                    <a:pt x="74" y="0"/>
                    <a:pt x="77" y="2"/>
                    <a:pt x="77" y="5"/>
                  </a:cubicBezTo>
                  <a:cubicBezTo>
                    <a:pt x="77" y="25"/>
                    <a:pt x="77" y="25"/>
                    <a:pt x="77" y="25"/>
                  </a:cubicBezTo>
                  <a:cubicBezTo>
                    <a:pt x="77" y="27"/>
                    <a:pt x="74" y="29"/>
                    <a:pt x="72" y="29"/>
                  </a:cubicBezTo>
                  <a:close/>
                  <a:moveTo>
                    <a:pt x="9" y="20"/>
                  </a:moveTo>
                  <a:cubicBezTo>
                    <a:pt x="67" y="20"/>
                    <a:pt x="67" y="20"/>
                    <a:pt x="67" y="20"/>
                  </a:cubicBezTo>
                  <a:cubicBezTo>
                    <a:pt x="67" y="10"/>
                    <a:pt x="67" y="10"/>
                    <a:pt x="67" y="10"/>
                  </a:cubicBezTo>
                  <a:cubicBezTo>
                    <a:pt x="9" y="10"/>
                    <a:pt x="9" y="10"/>
                    <a:pt x="9" y="10"/>
                  </a:cubicBezTo>
                  <a:lnTo>
                    <a:pt x="9"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6" name="Oval 80"/>
            <p:cNvSpPr>
              <a:spLocks noChangeArrowheads="1"/>
            </p:cNvSpPr>
            <p:nvPr/>
          </p:nvSpPr>
          <p:spPr bwMode="auto">
            <a:xfrm>
              <a:off x="6592888" y="1611313"/>
              <a:ext cx="31750" cy="285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7" name="Oval 81"/>
            <p:cNvSpPr>
              <a:spLocks noChangeArrowheads="1"/>
            </p:cNvSpPr>
            <p:nvPr/>
          </p:nvSpPr>
          <p:spPr bwMode="auto">
            <a:xfrm>
              <a:off x="6592888" y="1793875"/>
              <a:ext cx="31750" cy="285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8" name="Oval 82"/>
            <p:cNvSpPr>
              <a:spLocks noChangeArrowheads="1"/>
            </p:cNvSpPr>
            <p:nvPr/>
          </p:nvSpPr>
          <p:spPr bwMode="auto">
            <a:xfrm>
              <a:off x="6592888" y="1979613"/>
              <a:ext cx="31750" cy="269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89" name="Freeform 83"/>
          <p:cNvSpPr>
            <a:spLocks noEditPoints="1"/>
          </p:cNvSpPr>
          <p:nvPr/>
        </p:nvSpPr>
        <p:spPr bwMode="auto">
          <a:xfrm>
            <a:off x="6265836" y="2270770"/>
            <a:ext cx="865500" cy="863359"/>
          </a:xfrm>
          <a:custGeom>
            <a:avLst/>
            <a:gdLst>
              <a:gd name="T0" fmla="*/ 229 w 458"/>
              <a:gd name="T1" fmla="*/ 457 h 457"/>
              <a:gd name="T2" fmla="*/ 0 w 458"/>
              <a:gd name="T3" fmla="*/ 228 h 457"/>
              <a:gd name="T4" fmla="*/ 229 w 458"/>
              <a:gd name="T5" fmla="*/ 0 h 457"/>
              <a:gd name="T6" fmla="*/ 458 w 458"/>
              <a:gd name="T7" fmla="*/ 228 h 457"/>
              <a:gd name="T8" fmla="*/ 229 w 458"/>
              <a:gd name="T9" fmla="*/ 457 h 457"/>
              <a:gd name="T10" fmla="*/ 229 w 458"/>
              <a:gd name="T11" fmla="*/ 9 h 457"/>
              <a:gd name="T12" fmla="*/ 10 w 458"/>
              <a:gd name="T13" fmla="*/ 228 h 457"/>
              <a:gd name="T14" fmla="*/ 229 w 458"/>
              <a:gd name="T15" fmla="*/ 448 h 457"/>
              <a:gd name="T16" fmla="*/ 448 w 458"/>
              <a:gd name="T17" fmla="*/ 228 h 457"/>
              <a:gd name="T18" fmla="*/ 229 w 458"/>
              <a:gd name="T19" fmla="*/ 9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8" h="457">
                <a:moveTo>
                  <a:pt x="229" y="457"/>
                </a:moveTo>
                <a:cubicBezTo>
                  <a:pt x="103" y="457"/>
                  <a:pt x="0" y="354"/>
                  <a:pt x="0" y="228"/>
                </a:cubicBezTo>
                <a:cubicBezTo>
                  <a:pt x="0" y="102"/>
                  <a:pt x="103" y="0"/>
                  <a:pt x="229" y="0"/>
                </a:cubicBezTo>
                <a:cubicBezTo>
                  <a:pt x="355" y="0"/>
                  <a:pt x="458" y="102"/>
                  <a:pt x="458" y="228"/>
                </a:cubicBezTo>
                <a:cubicBezTo>
                  <a:pt x="458" y="354"/>
                  <a:pt x="355" y="457"/>
                  <a:pt x="229" y="457"/>
                </a:cubicBezTo>
                <a:close/>
                <a:moveTo>
                  <a:pt x="229" y="9"/>
                </a:moveTo>
                <a:cubicBezTo>
                  <a:pt x="108" y="9"/>
                  <a:pt x="10" y="107"/>
                  <a:pt x="10" y="228"/>
                </a:cubicBezTo>
                <a:cubicBezTo>
                  <a:pt x="10" y="349"/>
                  <a:pt x="108" y="448"/>
                  <a:pt x="229" y="448"/>
                </a:cubicBezTo>
                <a:cubicBezTo>
                  <a:pt x="350" y="448"/>
                  <a:pt x="448" y="349"/>
                  <a:pt x="448" y="228"/>
                </a:cubicBezTo>
                <a:cubicBezTo>
                  <a:pt x="448" y="107"/>
                  <a:pt x="350" y="9"/>
                  <a:pt x="229" y="9"/>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190" name="组合 189"/>
          <p:cNvGrpSpPr/>
          <p:nvPr/>
        </p:nvGrpSpPr>
        <p:grpSpPr>
          <a:xfrm>
            <a:off x="7613833" y="2387382"/>
            <a:ext cx="561665" cy="561665"/>
            <a:chOff x="7967663" y="1162050"/>
            <a:chExt cx="833437" cy="833437"/>
          </a:xfrm>
          <a:solidFill>
            <a:srgbClr val="FC621E"/>
          </a:solidFill>
        </p:grpSpPr>
        <p:sp>
          <p:nvSpPr>
            <p:cNvPr id="191" name="Freeform 84"/>
            <p:cNvSpPr>
              <a:spLocks noEditPoints="1"/>
            </p:cNvSpPr>
            <p:nvPr/>
          </p:nvSpPr>
          <p:spPr bwMode="auto">
            <a:xfrm>
              <a:off x="7967663" y="1701800"/>
              <a:ext cx="295275" cy="293687"/>
            </a:xfrm>
            <a:custGeom>
              <a:avLst/>
              <a:gdLst>
                <a:gd name="T0" fmla="*/ 76 w 105"/>
                <a:gd name="T1" fmla="*/ 105 h 105"/>
                <a:gd name="T2" fmla="*/ 28 w 105"/>
                <a:gd name="T3" fmla="*/ 105 h 105"/>
                <a:gd name="T4" fmla="*/ 0 w 105"/>
                <a:gd name="T5" fmla="*/ 76 h 105"/>
                <a:gd name="T6" fmla="*/ 0 w 105"/>
                <a:gd name="T7" fmla="*/ 28 h 105"/>
                <a:gd name="T8" fmla="*/ 28 w 105"/>
                <a:gd name="T9" fmla="*/ 0 h 105"/>
                <a:gd name="T10" fmla="*/ 76 w 105"/>
                <a:gd name="T11" fmla="*/ 0 h 105"/>
                <a:gd name="T12" fmla="*/ 105 w 105"/>
                <a:gd name="T13" fmla="*/ 28 h 105"/>
                <a:gd name="T14" fmla="*/ 105 w 105"/>
                <a:gd name="T15" fmla="*/ 76 h 105"/>
                <a:gd name="T16" fmla="*/ 76 w 105"/>
                <a:gd name="T17" fmla="*/ 105 h 105"/>
                <a:gd name="T18" fmla="*/ 28 w 105"/>
                <a:gd name="T19" fmla="*/ 9 h 105"/>
                <a:gd name="T20" fmla="*/ 9 w 105"/>
                <a:gd name="T21" fmla="*/ 28 h 105"/>
                <a:gd name="T22" fmla="*/ 9 w 105"/>
                <a:gd name="T23" fmla="*/ 76 h 105"/>
                <a:gd name="T24" fmla="*/ 28 w 105"/>
                <a:gd name="T25" fmla="*/ 95 h 105"/>
                <a:gd name="T26" fmla="*/ 76 w 105"/>
                <a:gd name="T27" fmla="*/ 95 h 105"/>
                <a:gd name="T28" fmla="*/ 96 w 105"/>
                <a:gd name="T29" fmla="*/ 76 h 105"/>
                <a:gd name="T30" fmla="*/ 96 w 105"/>
                <a:gd name="T31" fmla="*/ 28 h 105"/>
                <a:gd name="T32" fmla="*/ 76 w 105"/>
                <a:gd name="T33" fmla="*/ 9 h 105"/>
                <a:gd name="T34" fmla="*/ 28 w 105"/>
                <a:gd name="T35" fmla="*/ 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 h="105">
                  <a:moveTo>
                    <a:pt x="76" y="105"/>
                  </a:moveTo>
                  <a:cubicBezTo>
                    <a:pt x="28" y="105"/>
                    <a:pt x="28" y="105"/>
                    <a:pt x="28" y="105"/>
                  </a:cubicBezTo>
                  <a:cubicBezTo>
                    <a:pt x="13" y="105"/>
                    <a:pt x="0" y="92"/>
                    <a:pt x="0" y="76"/>
                  </a:cubicBezTo>
                  <a:cubicBezTo>
                    <a:pt x="0" y="28"/>
                    <a:pt x="0" y="28"/>
                    <a:pt x="0" y="28"/>
                  </a:cubicBezTo>
                  <a:cubicBezTo>
                    <a:pt x="0" y="12"/>
                    <a:pt x="13" y="0"/>
                    <a:pt x="28" y="0"/>
                  </a:cubicBezTo>
                  <a:cubicBezTo>
                    <a:pt x="76" y="0"/>
                    <a:pt x="76" y="0"/>
                    <a:pt x="76" y="0"/>
                  </a:cubicBezTo>
                  <a:cubicBezTo>
                    <a:pt x="92" y="0"/>
                    <a:pt x="105" y="12"/>
                    <a:pt x="105" y="28"/>
                  </a:cubicBezTo>
                  <a:cubicBezTo>
                    <a:pt x="105" y="76"/>
                    <a:pt x="105" y="76"/>
                    <a:pt x="105" y="76"/>
                  </a:cubicBezTo>
                  <a:cubicBezTo>
                    <a:pt x="105" y="92"/>
                    <a:pt x="92" y="105"/>
                    <a:pt x="76" y="105"/>
                  </a:cubicBezTo>
                  <a:close/>
                  <a:moveTo>
                    <a:pt x="28" y="9"/>
                  </a:moveTo>
                  <a:cubicBezTo>
                    <a:pt x="18" y="9"/>
                    <a:pt x="9" y="18"/>
                    <a:pt x="9" y="28"/>
                  </a:cubicBezTo>
                  <a:cubicBezTo>
                    <a:pt x="9" y="76"/>
                    <a:pt x="9" y="76"/>
                    <a:pt x="9" y="76"/>
                  </a:cubicBezTo>
                  <a:cubicBezTo>
                    <a:pt x="9" y="87"/>
                    <a:pt x="18" y="95"/>
                    <a:pt x="28" y="95"/>
                  </a:cubicBezTo>
                  <a:cubicBezTo>
                    <a:pt x="76" y="95"/>
                    <a:pt x="76" y="95"/>
                    <a:pt x="76" y="95"/>
                  </a:cubicBezTo>
                  <a:cubicBezTo>
                    <a:pt x="87" y="95"/>
                    <a:pt x="96" y="87"/>
                    <a:pt x="96" y="76"/>
                  </a:cubicBezTo>
                  <a:cubicBezTo>
                    <a:pt x="96" y="28"/>
                    <a:pt x="96" y="28"/>
                    <a:pt x="96" y="28"/>
                  </a:cubicBezTo>
                  <a:cubicBezTo>
                    <a:pt x="96" y="18"/>
                    <a:pt x="87" y="9"/>
                    <a:pt x="76" y="9"/>
                  </a:cubicBezTo>
                  <a:lnTo>
                    <a:pt x="2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2" name="Freeform 85"/>
            <p:cNvSpPr>
              <a:spLocks noEditPoints="1"/>
            </p:cNvSpPr>
            <p:nvPr/>
          </p:nvSpPr>
          <p:spPr bwMode="auto">
            <a:xfrm>
              <a:off x="8237538" y="1701800"/>
              <a:ext cx="293688" cy="293687"/>
            </a:xfrm>
            <a:custGeom>
              <a:avLst/>
              <a:gdLst>
                <a:gd name="T0" fmla="*/ 76 w 105"/>
                <a:gd name="T1" fmla="*/ 105 h 105"/>
                <a:gd name="T2" fmla="*/ 28 w 105"/>
                <a:gd name="T3" fmla="*/ 105 h 105"/>
                <a:gd name="T4" fmla="*/ 0 w 105"/>
                <a:gd name="T5" fmla="*/ 76 h 105"/>
                <a:gd name="T6" fmla="*/ 0 w 105"/>
                <a:gd name="T7" fmla="*/ 28 h 105"/>
                <a:gd name="T8" fmla="*/ 28 w 105"/>
                <a:gd name="T9" fmla="*/ 0 h 105"/>
                <a:gd name="T10" fmla="*/ 76 w 105"/>
                <a:gd name="T11" fmla="*/ 0 h 105"/>
                <a:gd name="T12" fmla="*/ 105 w 105"/>
                <a:gd name="T13" fmla="*/ 28 h 105"/>
                <a:gd name="T14" fmla="*/ 105 w 105"/>
                <a:gd name="T15" fmla="*/ 76 h 105"/>
                <a:gd name="T16" fmla="*/ 76 w 105"/>
                <a:gd name="T17" fmla="*/ 105 h 105"/>
                <a:gd name="T18" fmla="*/ 28 w 105"/>
                <a:gd name="T19" fmla="*/ 9 h 105"/>
                <a:gd name="T20" fmla="*/ 9 w 105"/>
                <a:gd name="T21" fmla="*/ 28 h 105"/>
                <a:gd name="T22" fmla="*/ 9 w 105"/>
                <a:gd name="T23" fmla="*/ 76 h 105"/>
                <a:gd name="T24" fmla="*/ 28 w 105"/>
                <a:gd name="T25" fmla="*/ 95 h 105"/>
                <a:gd name="T26" fmla="*/ 76 w 105"/>
                <a:gd name="T27" fmla="*/ 95 h 105"/>
                <a:gd name="T28" fmla="*/ 96 w 105"/>
                <a:gd name="T29" fmla="*/ 76 h 105"/>
                <a:gd name="T30" fmla="*/ 96 w 105"/>
                <a:gd name="T31" fmla="*/ 28 h 105"/>
                <a:gd name="T32" fmla="*/ 76 w 105"/>
                <a:gd name="T33" fmla="*/ 9 h 105"/>
                <a:gd name="T34" fmla="*/ 28 w 105"/>
                <a:gd name="T35" fmla="*/ 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 h="105">
                  <a:moveTo>
                    <a:pt x="76" y="105"/>
                  </a:moveTo>
                  <a:cubicBezTo>
                    <a:pt x="28" y="105"/>
                    <a:pt x="28" y="105"/>
                    <a:pt x="28" y="105"/>
                  </a:cubicBezTo>
                  <a:cubicBezTo>
                    <a:pt x="13" y="105"/>
                    <a:pt x="0" y="92"/>
                    <a:pt x="0" y="76"/>
                  </a:cubicBezTo>
                  <a:cubicBezTo>
                    <a:pt x="0" y="28"/>
                    <a:pt x="0" y="28"/>
                    <a:pt x="0" y="28"/>
                  </a:cubicBezTo>
                  <a:cubicBezTo>
                    <a:pt x="0" y="12"/>
                    <a:pt x="13" y="0"/>
                    <a:pt x="28" y="0"/>
                  </a:cubicBezTo>
                  <a:cubicBezTo>
                    <a:pt x="76" y="0"/>
                    <a:pt x="76" y="0"/>
                    <a:pt x="76" y="0"/>
                  </a:cubicBezTo>
                  <a:cubicBezTo>
                    <a:pt x="92" y="0"/>
                    <a:pt x="105" y="12"/>
                    <a:pt x="105" y="28"/>
                  </a:cubicBezTo>
                  <a:cubicBezTo>
                    <a:pt x="105" y="76"/>
                    <a:pt x="105" y="76"/>
                    <a:pt x="105" y="76"/>
                  </a:cubicBezTo>
                  <a:cubicBezTo>
                    <a:pt x="105" y="92"/>
                    <a:pt x="92" y="105"/>
                    <a:pt x="76" y="105"/>
                  </a:cubicBezTo>
                  <a:close/>
                  <a:moveTo>
                    <a:pt x="28" y="9"/>
                  </a:moveTo>
                  <a:cubicBezTo>
                    <a:pt x="18" y="9"/>
                    <a:pt x="9" y="18"/>
                    <a:pt x="9" y="28"/>
                  </a:cubicBezTo>
                  <a:cubicBezTo>
                    <a:pt x="9" y="76"/>
                    <a:pt x="9" y="76"/>
                    <a:pt x="9" y="76"/>
                  </a:cubicBezTo>
                  <a:cubicBezTo>
                    <a:pt x="9" y="87"/>
                    <a:pt x="18" y="95"/>
                    <a:pt x="28" y="95"/>
                  </a:cubicBezTo>
                  <a:cubicBezTo>
                    <a:pt x="76" y="95"/>
                    <a:pt x="76" y="95"/>
                    <a:pt x="76" y="95"/>
                  </a:cubicBezTo>
                  <a:cubicBezTo>
                    <a:pt x="87" y="95"/>
                    <a:pt x="96" y="87"/>
                    <a:pt x="96" y="76"/>
                  </a:cubicBezTo>
                  <a:cubicBezTo>
                    <a:pt x="96" y="28"/>
                    <a:pt x="96" y="28"/>
                    <a:pt x="96" y="28"/>
                  </a:cubicBezTo>
                  <a:cubicBezTo>
                    <a:pt x="96" y="18"/>
                    <a:pt x="87" y="9"/>
                    <a:pt x="76" y="9"/>
                  </a:cubicBezTo>
                  <a:lnTo>
                    <a:pt x="2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3" name="Freeform 86"/>
            <p:cNvSpPr>
              <a:spLocks noEditPoints="1"/>
            </p:cNvSpPr>
            <p:nvPr/>
          </p:nvSpPr>
          <p:spPr bwMode="auto">
            <a:xfrm>
              <a:off x="8505825" y="1701800"/>
              <a:ext cx="295275" cy="293687"/>
            </a:xfrm>
            <a:custGeom>
              <a:avLst/>
              <a:gdLst>
                <a:gd name="T0" fmla="*/ 76 w 105"/>
                <a:gd name="T1" fmla="*/ 105 h 105"/>
                <a:gd name="T2" fmla="*/ 28 w 105"/>
                <a:gd name="T3" fmla="*/ 105 h 105"/>
                <a:gd name="T4" fmla="*/ 0 w 105"/>
                <a:gd name="T5" fmla="*/ 76 h 105"/>
                <a:gd name="T6" fmla="*/ 0 w 105"/>
                <a:gd name="T7" fmla="*/ 28 h 105"/>
                <a:gd name="T8" fmla="*/ 28 w 105"/>
                <a:gd name="T9" fmla="*/ 0 h 105"/>
                <a:gd name="T10" fmla="*/ 76 w 105"/>
                <a:gd name="T11" fmla="*/ 0 h 105"/>
                <a:gd name="T12" fmla="*/ 105 w 105"/>
                <a:gd name="T13" fmla="*/ 28 h 105"/>
                <a:gd name="T14" fmla="*/ 105 w 105"/>
                <a:gd name="T15" fmla="*/ 76 h 105"/>
                <a:gd name="T16" fmla="*/ 76 w 105"/>
                <a:gd name="T17" fmla="*/ 105 h 105"/>
                <a:gd name="T18" fmla="*/ 28 w 105"/>
                <a:gd name="T19" fmla="*/ 9 h 105"/>
                <a:gd name="T20" fmla="*/ 9 w 105"/>
                <a:gd name="T21" fmla="*/ 28 h 105"/>
                <a:gd name="T22" fmla="*/ 9 w 105"/>
                <a:gd name="T23" fmla="*/ 76 h 105"/>
                <a:gd name="T24" fmla="*/ 28 w 105"/>
                <a:gd name="T25" fmla="*/ 95 h 105"/>
                <a:gd name="T26" fmla="*/ 76 w 105"/>
                <a:gd name="T27" fmla="*/ 95 h 105"/>
                <a:gd name="T28" fmla="*/ 95 w 105"/>
                <a:gd name="T29" fmla="*/ 76 h 105"/>
                <a:gd name="T30" fmla="*/ 95 w 105"/>
                <a:gd name="T31" fmla="*/ 28 h 105"/>
                <a:gd name="T32" fmla="*/ 76 w 105"/>
                <a:gd name="T33" fmla="*/ 9 h 105"/>
                <a:gd name="T34" fmla="*/ 28 w 105"/>
                <a:gd name="T35" fmla="*/ 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 h="105">
                  <a:moveTo>
                    <a:pt x="76" y="105"/>
                  </a:moveTo>
                  <a:cubicBezTo>
                    <a:pt x="28" y="105"/>
                    <a:pt x="28" y="105"/>
                    <a:pt x="28" y="105"/>
                  </a:cubicBezTo>
                  <a:cubicBezTo>
                    <a:pt x="12" y="105"/>
                    <a:pt x="0" y="92"/>
                    <a:pt x="0" y="76"/>
                  </a:cubicBezTo>
                  <a:cubicBezTo>
                    <a:pt x="0" y="28"/>
                    <a:pt x="0" y="28"/>
                    <a:pt x="0" y="28"/>
                  </a:cubicBezTo>
                  <a:cubicBezTo>
                    <a:pt x="0" y="12"/>
                    <a:pt x="12" y="0"/>
                    <a:pt x="28" y="0"/>
                  </a:cubicBezTo>
                  <a:cubicBezTo>
                    <a:pt x="76" y="0"/>
                    <a:pt x="76" y="0"/>
                    <a:pt x="76" y="0"/>
                  </a:cubicBezTo>
                  <a:cubicBezTo>
                    <a:pt x="92" y="0"/>
                    <a:pt x="105" y="12"/>
                    <a:pt x="105" y="28"/>
                  </a:cubicBezTo>
                  <a:cubicBezTo>
                    <a:pt x="105" y="76"/>
                    <a:pt x="105" y="76"/>
                    <a:pt x="105" y="76"/>
                  </a:cubicBezTo>
                  <a:cubicBezTo>
                    <a:pt x="105" y="92"/>
                    <a:pt x="92" y="105"/>
                    <a:pt x="76" y="105"/>
                  </a:cubicBezTo>
                  <a:close/>
                  <a:moveTo>
                    <a:pt x="28" y="9"/>
                  </a:moveTo>
                  <a:cubicBezTo>
                    <a:pt x="18" y="9"/>
                    <a:pt x="9" y="18"/>
                    <a:pt x="9" y="28"/>
                  </a:cubicBezTo>
                  <a:cubicBezTo>
                    <a:pt x="9" y="76"/>
                    <a:pt x="9" y="76"/>
                    <a:pt x="9" y="76"/>
                  </a:cubicBezTo>
                  <a:cubicBezTo>
                    <a:pt x="9" y="87"/>
                    <a:pt x="18" y="95"/>
                    <a:pt x="28" y="95"/>
                  </a:cubicBezTo>
                  <a:cubicBezTo>
                    <a:pt x="76" y="95"/>
                    <a:pt x="76" y="95"/>
                    <a:pt x="76" y="95"/>
                  </a:cubicBezTo>
                  <a:cubicBezTo>
                    <a:pt x="87" y="95"/>
                    <a:pt x="95" y="87"/>
                    <a:pt x="95" y="76"/>
                  </a:cubicBezTo>
                  <a:cubicBezTo>
                    <a:pt x="95" y="28"/>
                    <a:pt x="95" y="28"/>
                    <a:pt x="95" y="28"/>
                  </a:cubicBezTo>
                  <a:cubicBezTo>
                    <a:pt x="95" y="18"/>
                    <a:pt x="87" y="9"/>
                    <a:pt x="76" y="9"/>
                  </a:cubicBezTo>
                  <a:lnTo>
                    <a:pt x="2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4" name="Freeform 87"/>
            <p:cNvSpPr>
              <a:spLocks noEditPoints="1"/>
            </p:cNvSpPr>
            <p:nvPr/>
          </p:nvSpPr>
          <p:spPr bwMode="auto">
            <a:xfrm>
              <a:off x="8102600" y="1431925"/>
              <a:ext cx="293688" cy="295275"/>
            </a:xfrm>
            <a:custGeom>
              <a:avLst/>
              <a:gdLst>
                <a:gd name="T0" fmla="*/ 76 w 105"/>
                <a:gd name="T1" fmla="*/ 105 h 105"/>
                <a:gd name="T2" fmla="*/ 28 w 105"/>
                <a:gd name="T3" fmla="*/ 105 h 105"/>
                <a:gd name="T4" fmla="*/ 0 w 105"/>
                <a:gd name="T5" fmla="*/ 76 h 105"/>
                <a:gd name="T6" fmla="*/ 0 w 105"/>
                <a:gd name="T7" fmla="*/ 28 h 105"/>
                <a:gd name="T8" fmla="*/ 28 w 105"/>
                <a:gd name="T9" fmla="*/ 0 h 105"/>
                <a:gd name="T10" fmla="*/ 76 w 105"/>
                <a:gd name="T11" fmla="*/ 0 h 105"/>
                <a:gd name="T12" fmla="*/ 105 w 105"/>
                <a:gd name="T13" fmla="*/ 28 h 105"/>
                <a:gd name="T14" fmla="*/ 105 w 105"/>
                <a:gd name="T15" fmla="*/ 76 h 105"/>
                <a:gd name="T16" fmla="*/ 76 w 105"/>
                <a:gd name="T17" fmla="*/ 105 h 105"/>
                <a:gd name="T18" fmla="*/ 28 w 105"/>
                <a:gd name="T19" fmla="*/ 9 h 105"/>
                <a:gd name="T20" fmla="*/ 9 w 105"/>
                <a:gd name="T21" fmla="*/ 28 h 105"/>
                <a:gd name="T22" fmla="*/ 9 w 105"/>
                <a:gd name="T23" fmla="*/ 76 h 105"/>
                <a:gd name="T24" fmla="*/ 28 w 105"/>
                <a:gd name="T25" fmla="*/ 96 h 105"/>
                <a:gd name="T26" fmla="*/ 76 w 105"/>
                <a:gd name="T27" fmla="*/ 96 h 105"/>
                <a:gd name="T28" fmla="*/ 96 w 105"/>
                <a:gd name="T29" fmla="*/ 76 h 105"/>
                <a:gd name="T30" fmla="*/ 96 w 105"/>
                <a:gd name="T31" fmla="*/ 28 h 105"/>
                <a:gd name="T32" fmla="*/ 76 w 105"/>
                <a:gd name="T33" fmla="*/ 9 h 105"/>
                <a:gd name="T34" fmla="*/ 28 w 105"/>
                <a:gd name="T35" fmla="*/ 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 h="105">
                  <a:moveTo>
                    <a:pt x="76" y="105"/>
                  </a:moveTo>
                  <a:cubicBezTo>
                    <a:pt x="28" y="105"/>
                    <a:pt x="28" y="105"/>
                    <a:pt x="28" y="105"/>
                  </a:cubicBezTo>
                  <a:cubicBezTo>
                    <a:pt x="13" y="105"/>
                    <a:pt x="0" y="92"/>
                    <a:pt x="0" y="76"/>
                  </a:cubicBezTo>
                  <a:cubicBezTo>
                    <a:pt x="0" y="28"/>
                    <a:pt x="0" y="28"/>
                    <a:pt x="0" y="28"/>
                  </a:cubicBezTo>
                  <a:cubicBezTo>
                    <a:pt x="0" y="13"/>
                    <a:pt x="13" y="0"/>
                    <a:pt x="28" y="0"/>
                  </a:cubicBezTo>
                  <a:cubicBezTo>
                    <a:pt x="76" y="0"/>
                    <a:pt x="76" y="0"/>
                    <a:pt x="76" y="0"/>
                  </a:cubicBezTo>
                  <a:cubicBezTo>
                    <a:pt x="92" y="0"/>
                    <a:pt x="105" y="13"/>
                    <a:pt x="105" y="28"/>
                  </a:cubicBezTo>
                  <a:cubicBezTo>
                    <a:pt x="105" y="76"/>
                    <a:pt x="105" y="76"/>
                    <a:pt x="105" y="76"/>
                  </a:cubicBezTo>
                  <a:cubicBezTo>
                    <a:pt x="105" y="92"/>
                    <a:pt x="92" y="105"/>
                    <a:pt x="76" y="105"/>
                  </a:cubicBezTo>
                  <a:close/>
                  <a:moveTo>
                    <a:pt x="28" y="9"/>
                  </a:moveTo>
                  <a:cubicBezTo>
                    <a:pt x="18" y="9"/>
                    <a:pt x="9" y="18"/>
                    <a:pt x="9" y="28"/>
                  </a:cubicBezTo>
                  <a:cubicBezTo>
                    <a:pt x="9" y="76"/>
                    <a:pt x="9" y="76"/>
                    <a:pt x="9" y="76"/>
                  </a:cubicBezTo>
                  <a:cubicBezTo>
                    <a:pt x="9" y="87"/>
                    <a:pt x="18" y="96"/>
                    <a:pt x="28" y="96"/>
                  </a:cubicBezTo>
                  <a:cubicBezTo>
                    <a:pt x="76" y="96"/>
                    <a:pt x="76" y="96"/>
                    <a:pt x="76" y="96"/>
                  </a:cubicBezTo>
                  <a:cubicBezTo>
                    <a:pt x="87" y="96"/>
                    <a:pt x="96" y="87"/>
                    <a:pt x="96" y="76"/>
                  </a:cubicBezTo>
                  <a:cubicBezTo>
                    <a:pt x="96" y="28"/>
                    <a:pt x="96" y="28"/>
                    <a:pt x="96" y="28"/>
                  </a:cubicBezTo>
                  <a:cubicBezTo>
                    <a:pt x="96" y="18"/>
                    <a:pt x="87" y="9"/>
                    <a:pt x="76" y="9"/>
                  </a:cubicBezTo>
                  <a:lnTo>
                    <a:pt x="2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5" name="Freeform 88"/>
            <p:cNvSpPr>
              <a:spLocks noEditPoints="1"/>
            </p:cNvSpPr>
            <p:nvPr/>
          </p:nvSpPr>
          <p:spPr bwMode="auto">
            <a:xfrm>
              <a:off x="8370888" y="1431925"/>
              <a:ext cx="295275" cy="295275"/>
            </a:xfrm>
            <a:custGeom>
              <a:avLst/>
              <a:gdLst>
                <a:gd name="T0" fmla="*/ 76 w 105"/>
                <a:gd name="T1" fmla="*/ 105 h 105"/>
                <a:gd name="T2" fmla="*/ 28 w 105"/>
                <a:gd name="T3" fmla="*/ 105 h 105"/>
                <a:gd name="T4" fmla="*/ 0 w 105"/>
                <a:gd name="T5" fmla="*/ 76 h 105"/>
                <a:gd name="T6" fmla="*/ 0 w 105"/>
                <a:gd name="T7" fmla="*/ 28 h 105"/>
                <a:gd name="T8" fmla="*/ 28 w 105"/>
                <a:gd name="T9" fmla="*/ 0 h 105"/>
                <a:gd name="T10" fmla="*/ 76 w 105"/>
                <a:gd name="T11" fmla="*/ 0 h 105"/>
                <a:gd name="T12" fmla="*/ 105 w 105"/>
                <a:gd name="T13" fmla="*/ 28 h 105"/>
                <a:gd name="T14" fmla="*/ 105 w 105"/>
                <a:gd name="T15" fmla="*/ 76 h 105"/>
                <a:gd name="T16" fmla="*/ 76 w 105"/>
                <a:gd name="T17" fmla="*/ 105 h 105"/>
                <a:gd name="T18" fmla="*/ 28 w 105"/>
                <a:gd name="T19" fmla="*/ 9 h 105"/>
                <a:gd name="T20" fmla="*/ 9 w 105"/>
                <a:gd name="T21" fmla="*/ 28 h 105"/>
                <a:gd name="T22" fmla="*/ 9 w 105"/>
                <a:gd name="T23" fmla="*/ 76 h 105"/>
                <a:gd name="T24" fmla="*/ 28 w 105"/>
                <a:gd name="T25" fmla="*/ 96 h 105"/>
                <a:gd name="T26" fmla="*/ 76 w 105"/>
                <a:gd name="T27" fmla="*/ 96 h 105"/>
                <a:gd name="T28" fmla="*/ 96 w 105"/>
                <a:gd name="T29" fmla="*/ 76 h 105"/>
                <a:gd name="T30" fmla="*/ 96 w 105"/>
                <a:gd name="T31" fmla="*/ 28 h 105"/>
                <a:gd name="T32" fmla="*/ 76 w 105"/>
                <a:gd name="T33" fmla="*/ 9 h 105"/>
                <a:gd name="T34" fmla="*/ 28 w 105"/>
                <a:gd name="T35" fmla="*/ 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 h="105">
                  <a:moveTo>
                    <a:pt x="76" y="105"/>
                  </a:moveTo>
                  <a:cubicBezTo>
                    <a:pt x="28" y="105"/>
                    <a:pt x="28" y="105"/>
                    <a:pt x="28" y="105"/>
                  </a:cubicBezTo>
                  <a:cubicBezTo>
                    <a:pt x="13" y="105"/>
                    <a:pt x="0" y="92"/>
                    <a:pt x="0" y="76"/>
                  </a:cubicBezTo>
                  <a:cubicBezTo>
                    <a:pt x="0" y="28"/>
                    <a:pt x="0" y="28"/>
                    <a:pt x="0" y="28"/>
                  </a:cubicBezTo>
                  <a:cubicBezTo>
                    <a:pt x="0" y="13"/>
                    <a:pt x="13" y="0"/>
                    <a:pt x="28" y="0"/>
                  </a:cubicBezTo>
                  <a:cubicBezTo>
                    <a:pt x="76" y="0"/>
                    <a:pt x="76" y="0"/>
                    <a:pt x="76" y="0"/>
                  </a:cubicBezTo>
                  <a:cubicBezTo>
                    <a:pt x="92" y="0"/>
                    <a:pt x="105" y="13"/>
                    <a:pt x="105" y="28"/>
                  </a:cubicBezTo>
                  <a:cubicBezTo>
                    <a:pt x="105" y="76"/>
                    <a:pt x="105" y="76"/>
                    <a:pt x="105" y="76"/>
                  </a:cubicBezTo>
                  <a:cubicBezTo>
                    <a:pt x="105" y="92"/>
                    <a:pt x="92" y="105"/>
                    <a:pt x="76" y="105"/>
                  </a:cubicBezTo>
                  <a:close/>
                  <a:moveTo>
                    <a:pt x="28" y="9"/>
                  </a:moveTo>
                  <a:cubicBezTo>
                    <a:pt x="18" y="9"/>
                    <a:pt x="9" y="18"/>
                    <a:pt x="9" y="28"/>
                  </a:cubicBezTo>
                  <a:cubicBezTo>
                    <a:pt x="9" y="76"/>
                    <a:pt x="9" y="76"/>
                    <a:pt x="9" y="76"/>
                  </a:cubicBezTo>
                  <a:cubicBezTo>
                    <a:pt x="9" y="87"/>
                    <a:pt x="18" y="96"/>
                    <a:pt x="28" y="96"/>
                  </a:cubicBezTo>
                  <a:cubicBezTo>
                    <a:pt x="76" y="96"/>
                    <a:pt x="76" y="96"/>
                    <a:pt x="76" y="96"/>
                  </a:cubicBezTo>
                  <a:cubicBezTo>
                    <a:pt x="87" y="96"/>
                    <a:pt x="96" y="87"/>
                    <a:pt x="96" y="76"/>
                  </a:cubicBezTo>
                  <a:cubicBezTo>
                    <a:pt x="96" y="28"/>
                    <a:pt x="96" y="28"/>
                    <a:pt x="96" y="28"/>
                  </a:cubicBezTo>
                  <a:cubicBezTo>
                    <a:pt x="96" y="18"/>
                    <a:pt x="87" y="9"/>
                    <a:pt x="76" y="9"/>
                  </a:cubicBezTo>
                  <a:lnTo>
                    <a:pt x="2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6" name="Freeform 89"/>
            <p:cNvSpPr>
              <a:spLocks noEditPoints="1"/>
            </p:cNvSpPr>
            <p:nvPr/>
          </p:nvSpPr>
          <p:spPr bwMode="auto">
            <a:xfrm>
              <a:off x="8237538" y="1162050"/>
              <a:ext cx="293688" cy="295275"/>
            </a:xfrm>
            <a:custGeom>
              <a:avLst/>
              <a:gdLst>
                <a:gd name="T0" fmla="*/ 76 w 105"/>
                <a:gd name="T1" fmla="*/ 105 h 105"/>
                <a:gd name="T2" fmla="*/ 28 w 105"/>
                <a:gd name="T3" fmla="*/ 105 h 105"/>
                <a:gd name="T4" fmla="*/ 0 w 105"/>
                <a:gd name="T5" fmla="*/ 76 h 105"/>
                <a:gd name="T6" fmla="*/ 0 w 105"/>
                <a:gd name="T7" fmla="*/ 28 h 105"/>
                <a:gd name="T8" fmla="*/ 28 w 105"/>
                <a:gd name="T9" fmla="*/ 0 h 105"/>
                <a:gd name="T10" fmla="*/ 76 w 105"/>
                <a:gd name="T11" fmla="*/ 0 h 105"/>
                <a:gd name="T12" fmla="*/ 105 w 105"/>
                <a:gd name="T13" fmla="*/ 28 h 105"/>
                <a:gd name="T14" fmla="*/ 105 w 105"/>
                <a:gd name="T15" fmla="*/ 76 h 105"/>
                <a:gd name="T16" fmla="*/ 76 w 105"/>
                <a:gd name="T17" fmla="*/ 105 h 105"/>
                <a:gd name="T18" fmla="*/ 28 w 105"/>
                <a:gd name="T19" fmla="*/ 9 h 105"/>
                <a:gd name="T20" fmla="*/ 9 w 105"/>
                <a:gd name="T21" fmla="*/ 28 h 105"/>
                <a:gd name="T22" fmla="*/ 9 w 105"/>
                <a:gd name="T23" fmla="*/ 76 h 105"/>
                <a:gd name="T24" fmla="*/ 28 w 105"/>
                <a:gd name="T25" fmla="*/ 96 h 105"/>
                <a:gd name="T26" fmla="*/ 76 w 105"/>
                <a:gd name="T27" fmla="*/ 96 h 105"/>
                <a:gd name="T28" fmla="*/ 96 w 105"/>
                <a:gd name="T29" fmla="*/ 76 h 105"/>
                <a:gd name="T30" fmla="*/ 96 w 105"/>
                <a:gd name="T31" fmla="*/ 28 h 105"/>
                <a:gd name="T32" fmla="*/ 76 w 105"/>
                <a:gd name="T33" fmla="*/ 9 h 105"/>
                <a:gd name="T34" fmla="*/ 28 w 105"/>
                <a:gd name="T35" fmla="*/ 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 h="105">
                  <a:moveTo>
                    <a:pt x="76" y="105"/>
                  </a:moveTo>
                  <a:cubicBezTo>
                    <a:pt x="28" y="105"/>
                    <a:pt x="28" y="105"/>
                    <a:pt x="28" y="105"/>
                  </a:cubicBezTo>
                  <a:cubicBezTo>
                    <a:pt x="13" y="105"/>
                    <a:pt x="0" y="92"/>
                    <a:pt x="0" y="76"/>
                  </a:cubicBezTo>
                  <a:cubicBezTo>
                    <a:pt x="0" y="28"/>
                    <a:pt x="0" y="28"/>
                    <a:pt x="0" y="28"/>
                  </a:cubicBezTo>
                  <a:cubicBezTo>
                    <a:pt x="0" y="13"/>
                    <a:pt x="13" y="0"/>
                    <a:pt x="28" y="0"/>
                  </a:cubicBezTo>
                  <a:cubicBezTo>
                    <a:pt x="76" y="0"/>
                    <a:pt x="76" y="0"/>
                    <a:pt x="76" y="0"/>
                  </a:cubicBezTo>
                  <a:cubicBezTo>
                    <a:pt x="92" y="0"/>
                    <a:pt x="105" y="13"/>
                    <a:pt x="105" y="28"/>
                  </a:cubicBezTo>
                  <a:cubicBezTo>
                    <a:pt x="105" y="76"/>
                    <a:pt x="105" y="76"/>
                    <a:pt x="105" y="76"/>
                  </a:cubicBezTo>
                  <a:cubicBezTo>
                    <a:pt x="105" y="92"/>
                    <a:pt x="92" y="105"/>
                    <a:pt x="76" y="105"/>
                  </a:cubicBezTo>
                  <a:close/>
                  <a:moveTo>
                    <a:pt x="28" y="9"/>
                  </a:moveTo>
                  <a:cubicBezTo>
                    <a:pt x="18" y="9"/>
                    <a:pt x="9" y="18"/>
                    <a:pt x="9" y="28"/>
                  </a:cubicBezTo>
                  <a:cubicBezTo>
                    <a:pt x="9" y="76"/>
                    <a:pt x="9" y="76"/>
                    <a:pt x="9" y="76"/>
                  </a:cubicBezTo>
                  <a:cubicBezTo>
                    <a:pt x="9" y="87"/>
                    <a:pt x="18" y="96"/>
                    <a:pt x="28" y="96"/>
                  </a:cubicBezTo>
                  <a:cubicBezTo>
                    <a:pt x="76" y="96"/>
                    <a:pt x="76" y="96"/>
                    <a:pt x="76" y="96"/>
                  </a:cubicBezTo>
                  <a:cubicBezTo>
                    <a:pt x="87" y="96"/>
                    <a:pt x="96" y="87"/>
                    <a:pt x="96" y="76"/>
                  </a:cubicBezTo>
                  <a:cubicBezTo>
                    <a:pt x="96" y="28"/>
                    <a:pt x="96" y="28"/>
                    <a:pt x="96" y="28"/>
                  </a:cubicBezTo>
                  <a:cubicBezTo>
                    <a:pt x="96" y="18"/>
                    <a:pt x="87" y="9"/>
                    <a:pt x="76" y="9"/>
                  </a:cubicBezTo>
                  <a:lnTo>
                    <a:pt x="2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7" name="Freeform 90"/>
            <p:cNvSpPr>
              <a:spLocks noEditPoints="1"/>
            </p:cNvSpPr>
            <p:nvPr/>
          </p:nvSpPr>
          <p:spPr bwMode="auto">
            <a:xfrm>
              <a:off x="8318500" y="1235075"/>
              <a:ext cx="134938" cy="152400"/>
            </a:xfrm>
            <a:custGeom>
              <a:avLst/>
              <a:gdLst>
                <a:gd name="T0" fmla="*/ 15 w 48"/>
                <a:gd name="T1" fmla="*/ 41 h 54"/>
                <a:gd name="T2" fmla="*/ 11 w 48"/>
                <a:gd name="T3" fmla="*/ 50 h 54"/>
                <a:gd name="T4" fmla="*/ 4 w 48"/>
                <a:gd name="T5" fmla="*/ 53 h 54"/>
                <a:gd name="T6" fmla="*/ 1 w 48"/>
                <a:gd name="T7" fmla="*/ 46 h 54"/>
                <a:gd name="T8" fmla="*/ 16 w 48"/>
                <a:gd name="T9" fmla="*/ 5 h 54"/>
                <a:gd name="T10" fmla="*/ 24 w 48"/>
                <a:gd name="T11" fmla="*/ 0 h 54"/>
                <a:gd name="T12" fmla="*/ 24 w 48"/>
                <a:gd name="T13" fmla="*/ 0 h 54"/>
                <a:gd name="T14" fmla="*/ 32 w 48"/>
                <a:gd name="T15" fmla="*/ 5 h 54"/>
                <a:gd name="T16" fmla="*/ 47 w 48"/>
                <a:gd name="T17" fmla="*/ 46 h 54"/>
                <a:gd name="T18" fmla="*/ 43 w 48"/>
                <a:gd name="T19" fmla="*/ 53 h 54"/>
                <a:gd name="T20" fmla="*/ 36 w 48"/>
                <a:gd name="T21" fmla="*/ 50 h 54"/>
                <a:gd name="T22" fmla="*/ 33 w 48"/>
                <a:gd name="T23" fmla="*/ 41 h 54"/>
                <a:gd name="T24" fmla="*/ 15 w 48"/>
                <a:gd name="T25" fmla="*/ 41 h 54"/>
                <a:gd name="T26" fmla="*/ 29 w 48"/>
                <a:gd name="T27" fmla="*/ 31 h 54"/>
                <a:gd name="T28" fmla="*/ 24 w 48"/>
                <a:gd name="T29" fmla="*/ 12 h 54"/>
                <a:gd name="T30" fmla="*/ 18 w 48"/>
                <a:gd name="T31" fmla="*/ 31 h 54"/>
                <a:gd name="T32" fmla="*/ 29 w 48"/>
                <a:gd name="T33"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54">
                  <a:moveTo>
                    <a:pt x="15" y="41"/>
                  </a:moveTo>
                  <a:cubicBezTo>
                    <a:pt x="11" y="50"/>
                    <a:pt x="11" y="50"/>
                    <a:pt x="11" y="50"/>
                  </a:cubicBezTo>
                  <a:cubicBezTo>
                    <a:pt x="10" y="53"/>
                    <a:pt x="7" y="54"/>
                    <a:pt x="4" y="53"/>
                  </a:cubicBezTo>
                  <a:cubicBezTo>
                    <a:pt x="1" y="52"/>
                    <a:pt x="0" y="49"/>
                    <a:pt x="1" y="46"/>
                  </a:cubicBezTo>
                  <a:cubicBezTo>
                    <a:pt x="16" y="5"/>
                    <a:pt x="16" y="5"/>
                    <a:pt x="16" y="5"/>
                  </a:cubicBezTo>
                  <a:cubicBezTo>
                    <a:pt x="17" y="2"/>
                    <a:pt x="20" y="0"/>
                    <a:pt x="24" y="0"/>
                  </a:cubicBezTo>
                  <a:cubicBezTo>
                    <a:pt x="24" y="0"/>
                    <a:pt x="24" y="0"/>
                    <a:pt x="24" y="0"/>
                  </a:cubicBezTo>
                  <a:cubicBezTo>
                    <a:pt x="28" y="0"/>
                    <a:pt x="30" y="2"/>
                    <a:pt x="32" y="5"/>
                  </a:cubicBezTo>
                  <a:cubicBezTo>
                    <a:pt x="47" y="46"/>
                    <a:pt x="47" y="46"/>
                    <a:pt x="47" y="46"/>
                  </a:cubicBezTo>
                  <a:cubicBezTo>
                    <a:pt x="48" y="49"/>
                    <a:pt x="46" y="52"/>
                    <a:pt x="43" y="53"/>
                  </a:cubicBezTo>
                  <a:cubicBezTo>
                    <a:pt x="41" y="54"/>
                    <a:pt x="37" y="53"/>
                    <a:pt x="36" y="50"/>
                  </a:cubicBezTo>
                  <a:cubicBezTo>
                    <a:pt x="33" y="41"/>
                    <a:pt x="33" y="41"/>
                    <a:pt x="33" y="41"/>
                  </a:cubicBezTo>
                  <a:lnTo>
                    <a:pt x="15" y="41"/>
                  </a:lnTo>
                  <a:close/>
                  <a:moveTo>
                    <a:pt x="29" y="31"/>
                  </a:moveTo>
                  <a:cubicBezTo>
                    <a:pt x="24" y="12"/>
                    <a:pt x="24" y="12"/>
                    <a:pt x="24" y="12"/>
                  </a:cubicBezTo>
                  <a:cubicBezTo>
                    <a:pt x="18" y="31"/>
                    <a:pt x="18" y="31"/>
                    <a:pt x="18" y="31"/>
                  </a:cubicBezTo>
                  <a:lnTo>
                    <a:pt x="29"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8" name="Freeform 91"/>
            <p:cNvSpPr>
              <a:spLocks noEditPoints="1"/>
            </p:cNvSpPr>
            <p:nvPr/>
          </p:nvSpPr>
          <p:spPr bwMode="auto">
            <a:xfrm>
              <a:off x="8186738" y="1504950"/>
              <a:ext cx="112713" cy="149225"/>
            </a:xfrm>
            <a:custGeom>
              <a:avLst/>
              <a:gdLst>
                <a:gd name="T0" fmla="*/ 5 w 40"/>
                <a:gd name="T1" fmla="*/ 53 h 53"/>
                <a:gd name="T2" fmla="*/ 0 w 40"/>
                <a:gd name="T3" fmla="*/ 48 h 53"/>
                <a:gd name="T4" fmla="*/ 0 w 40"/>
                <a:gd name="T5" fmla="*/ 5 h 53"/>
                <a:gd name="T6" fmla="*/ 5 w 40"/>
                <a:gd name="T7" fmla="*/ 0 h 53"/>
                <a:gd name="T8" fmla="*/ 21 w 40"/>
                <a:gd name="T9" fmla="*/ 0 h 53"/>
                <a:gd name="T10" fmla="*/ 37 w 40"/>
                <a:gd name="T11" fmla="*/ 15 h 53"/>
                <a:gd name="T12" fmla="*/ 30 w 40"/>
                <a:gd name="T13" fmla="*/ 25 h 53"/>
                <a:gd name="T14" fmla="*/ 40 w 40"/>
                <a:gd name="T15" fmla="*/ 37 h 53"/>
                <a:gd name="T16" fmla="*/ 23 w 40"/>
                <a:gd name="T17" fmla="*/ 53 h 53"/>
                <a:gd name="T18" fmla="*/ 5 w 40"/>
                <a:gd name="T19" fmla="*/ 53 h 53"/>
                <a:gd name="T20" fmla="*/ 20 w 40"/>
                <a:gd name="T21" fmla="*/ 21 h 53"/>
                <a:gd name="T22" fmla="*/ 25 w 40"/>
                <a:gd name="T23" fmla="*/ 16 h 53"/>
                <a:gd name="T24" fmla="*/ 20 w 40"/>
                <a:gd name="T25" fmla="*/ 10 h 53"/>
                <a:gd name="T26" fmla="*/ 12 w 40"/>
                <a:gd name="T27" fmla="*/ 10 h 53"/>
                <a:gd name="T28" fmla="*/ 12 w 40"/>
                <a:gd name="T29" fmla="*/ 21 h 53"/>
                <a:gd name="T30" fmla="*/ 20 w 40"/>
                <a:gd name="T31" fmla="*/ 21 h 53"/>
                <a:gd name="T32" fmla="*/ 12 w 40"/>
                <a:gd name="T33" fmla="*/ 30 h 53"/>
                <a:gd name="T34" fmla="*/ 12 w 40"/>
                <a:gd name="T35" fmla="*/ 43 h 53"/>
                <a:gd name="T36" fmla="*/ 22 w 40"/>
                <a:gd name="T37" fmla="*/ 43 h 53"/>
                <a:gd name="T38" fmla="*/ 28 w 40"/>
                <a:gd name="T39" fmla="*/ 36 h 53"/>
                <a:gd name="T40" fmla="*/ 22 w 40"/>
                <a:gd name="T41" fmla="*/ 30 h 53"/>
                <a:gd name="T42" fmla="*/ 12 w 40"/>
                <a:gd name="T43" fmla="*/ 3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53">
                  <a:moveTo>
                    <a:pt x="5" y="53"/>
                  </a:moveTo>
                  <a:cubicBezTo>
                    <a:pt x="2" y="53"/>
                    <a:pt x="0" y="51"/>
                    <a:pt x="0" y="48"/>
                  </a:cubicBezTo>
                  <a:cubicBezTo>
                    <a:pt x="0" y="5"/>
                    <a:pt x="0" y="5"/>
                    <a:pt x="0" y="5"/>
                  </a:cubicBezTo>
                  <a:cubicBezTo>
                    <a:pt x="0" y="2"/>
                    <a:pt x="2" y="0"/>
                    <a:pt x="5" y="0"/>
                  </a:cubicBezTo>
                  <a:cubicBezTo>
                    <a:pt x="21" y="0"/>
                    <a:pt x="21" y="0"/>
                    <a:pt x="21" y="0"/>
                  </a:cubicBezTo>
                  <a:cubicBezTo>
                    <a:pt x="31" y="0"/>
                    <a:pt x="37" y="6"/>
                    <a:pt x="37" y="15"/>
                  </a:cubicBezTo>
                  <a:cubicBezTo>
                    <a:pt x="37" y="18"/>
                    <a:pt x="35" y="23"/>
                    <a:pt x="30" y="25"/>
                  </a:cubicBezTo>
                  <a:cubicBezTo>
                    <a:pt x="37" y="26"/>
                    <a:pt x="40" y="32"/>
                    <a:pt x="40" y="37"/>
                  </a:cubicBezTo>
                  <a:cubicBezTo>
                    <a:pt x="40" y="45"/>
                    <a:pt x="33" y="53"/>
                    <a:pt x="23" y="53"/>
                  </a:cubicBezTo>
                  <a:lnTo>
                    <a:pt x="5" y="53"/>
                  </a:lnTo>
                  <a:close/>
                  <a:moveTo>
                    <a:pt x="20" y="21"/>
                  </a:moveTo>
                  <a:cubicBezTo>
                    <a:pt x="23" y="21"/>
                    <a:pt x="25" y="19"/>
                    <a:pt x="25" y="16"/>
                  </a:cubicBezTo>
                  <a:cubicBezTo>
                    <a:pt x="25" y="12"/>
                    <a:pt x="24" y="10"/>
                    <a:pt x="20" y="10"/>
                  </a:cubicBezTo>
                  <a:cubicBezTo>
                    <a:pt x="12" y="10"/>
                    <a:pt x="12" y="10"/>
                    <a:pt x="12" y="10"/>
                  </a:cubicBezTo>
                  <a:cubicBezTo>
                    <a:pt x="12" y="21"/>
                    <a:pt x="12" y="21"/>
                    <a:pt x="12" y="21"/>
                  </a:cubicBezTo>
                  <a:lnTo>
                    <a:pt x="20" y="21"/>
                  </a:lnTo>
                  <a:close/>
                  <a:moveTo>
                    <a:pt x="12" y="30"/>
                  </a:moveTo>
                  <a:cubicBezTo>
                    <a:pt x="12" y="43"/>
                    <a:pt x="12" y="43"/>
                    <a:pt x="12" y="43"/>
                  </a:cubicBezTo>
                  <a:cubicBezTo>
                    <a:pt x="22" y="43"/>
                    <a:pt x="22" y="43"/>
                    <a:pt x="22" y="43"/>
                  </a:cubicBezTo>
                  <a:cubicBezTo>
                    <a:pt x="26" y="43"/>
                    <a:pt x="28" y="40"/>
                    <a:pt x="28" y="36"/>
                  </a:cubicBezTo>
                  <a:cubicBezTo>
                    <a:pt x="28" y="33"/>
                    <a:pt x="26" y="30"/>
                    <a:pt x="22" y="30"/>
                  </a:cubicBezTo>
                  <a:lnTo>
                    <a:pt x="12"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9" name="Freeform 92"/>
            <p:cNvSpPr/>
            <p:nvPr/>
          </p:nvSpPr>
          <p:spPr bwMode="auto">
            <a:xfrm>
              <a:off x="8464550" y="1501775"/>
              <a:ext cx="134938" cy="153987"/>
            </a:xfrm>
            <a:custGeom>
              <a:avLst/>
              <a:gdLst>
                <a:gd name="T0" fmla="*/ 27 w 48"/>
                <a:gd name="T1" fmla="*/ 0 h 55"/>
                <a:gd name="T2" fmla="*/ 46 w 48"/>
                <a:gd name="T3" fmla="*/ 8 h 55"/>
                <a:gd name="T4" fmla="*/ 45 w 48"/>
                <a:gd name="T5" fmla="*/ 15 h 55"/>
                <a:gd name="T6" fmla="*/ 38 w 48"/>
                <a:gd name="T7" fmla="*/ 15 h 55"/>
                <a:gd name="T8" fmla="*/ 27 w 48"/>
                <a:gd name="T9" fmla="*/ 11 h 55"/>
                <a:gd name="T10" fmla="*/ 12 w 48"/>
                <a:gd name="T11" fmla="*/ 27 h 55"/>
                <a:gd name="T12" fmla="*/ 27 w 48"/>
                <a:gd name="T13" fmla="*/ 44 h 55"/>
                <a:gd name="T14" fmla="*/ 38 w 48"/>
                <a:gd name="T15" fmla="*/ 40 h 55"/>
                <a:gd name="T16" fmla="*/ 45 w 48"/>
                <a:gd name="T17" fmla="*/ 40 h 55"/>
                <a:gd name="T18" fmla="*/ 46 w 48"/>
                <a:gd name="T19" fmla="*/ 47 h 55"/>
                <a:gd name="T20" fmla="*/ 27 w 48"/>
                <a:gd name="T21" fmla="*/ 55 h 55"/>
                <a:gd name="T22" fmla="*/ 0 w 48"/>
                <a:gd name="T23" fmla="*/ 27 h 55"/>
                <a:gd name="T24" fmla="*/ 27 w 48"/>
                <a:gd name="T2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55">
                  <a:moveTo>
                    <a:pt x="27" y="0"/>
                  </a:moveTo>
                  <a:cubicBezTo>
                    <a:pt x="34" y="0"/>
                    <a:pt x="41" y="3"/>
                    <a:pt x="46" y="8"/>
                  </a:cubicBezTo>
                  <a:cubicBezTo>
                    <a:pt x="48" y="10"/>
                    <a:pt x="47" y="13"/>
                    <a:pt x="45" y="15"/>
                  </a:cubicBezTo>
                  <a:cubicBezTo>
                    <a:pt x="43" y="17"/>
                    <a:pt x="40" y="17"/>
                    <a:pt x="38" y="15"/>
                  </a:cubicBezTo>
                  <a:cubicBezTo>
                    <a:pt x="35" y="13"/>
                    <a:pt x="31" y="11"/>
                    <a:pt x="27" y="11"/>
                  </a:cubicBezTo>
                  <a:cubicBezTo>
                    <a:pt x="18" y="11"/>
                    <a:pt x="12" y="19"/>
                    <a:pt x="12" y="27"/>
                  </a:cubicBezTo>
                  <a:cubicBezTo>
                    <a:pt x="12" y="36"/>
                    <a:pt x="18" y="44"/>
                    <a:pt x="27" y="44"/>
                  </a:cubicBezTo>
                  <a:cubicBezTo>
                    <a:pt x="31" y="44"/>
                    <a:pt x="35" y="42"/>
                    <a:pt x="38" y="40"/>
                  </a:cubicBezTo>
                  <a:cubicBezTo>
                    <a:pt x="40" y="38"/>
                    <a:pt x="43" y="38"/>
                    <a:pt x="45" y="40"/>
                  </a:cubicBezTo>
                  <a:cubicBezTo>
                    <a:pt x="47" y="41"/>
                    <a:pt x="48" y="45"/>
                    <a:pt x="46" y="47"/>
                  </a:cubicBezTo>
                  <a:cubicBezTo>
                    <a:pt x="41" y="52"/>
                    <a:pt x="34" y="55"/>
                    <a:pt x="27" y="55"/>
                  </a:cubicBezTo>
                  <a:cubicBezTo>
                    <a:pt x="12" y="55"/>
                    <a:pt x="0" y="42"/>
                    <a:pt x="0" y="27"/>
                  </a:cubicBezTo>
                  <a:cubicBezTo>
                    <a:pt x="0" y="12"/>
                    <a:pt x="1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0" name="Freeform 93"/>
            <p:cNvSpPr>
              <a:spLocks noEditPoints="1"/>
            </p:cNvSpPr>
            <p:nvPr/>
          </p:nvSpPr>
          <p:spPr bwMode="auto">
            <a:xfrm>
              <a:off x="8051800" y="1776413"/>
              <a:ext cx="127000" cy="146050"/>
            </a:xfrm>
            <a:custGeom>
              <a:avLst/>
              <a:gdLst>
                <a:gd name="T0" fmla="*/ 5 w 45"/>
                <a:gd name="T1" fmla="*/ 52 h 52"/>
                <a:gd name="T2" fmla="*/ 0 w 45"/>
                <a:gd name="T3" fmla="*/ 48 h 52"/>
                <a:gd name="T4" fmla="*/ 0 w 45"/>
                <a:gd name="T5" fmla="*/ 4 h 52"/>
                <a:gd name="T6" fmla="*/ 5 w 45"/>
                <a:gd name="T7" fmla="*/ 0 h 52"/>
                <a:gd name="T8" fmla="*/ 21 w 45"/>
                <a:gd name="T9" fmla="*/ 0 h 52"/>
                <a:gd name="T10" fmla="*/ 45 w 45"/>
                <a:gd name="T11" fmla="*/ 26 h 52"/>
                <a:gd name="T12" fmla="*/ 21 w 45"/>
                <a:gd name="T13" fmla="*/ 52 h 52"/>
                <a:gd name="T14" fmla="*/ 5 w 45"/>
                <a:gd name="T15" fmla="*/ 52 h 52"/>
                <a:gd name="T16" fmla="*/ 12 w 45"/>
                <a:gd name="T17" fmla="*/ 43 h 52"/>
                <a:gd name="T18" fmla="*/ 21 w 45"/>
                <a:gd name="T19" fmla="*/ 43 h 52"/>
                <a:gd name="T20" fmla="*/ 34 w 45"/>
                <a:gd name="T21" fmla="*/ 26 h 52"/>
                <a:gd name="T22" fmla="*/ 21 w 45"/>
                <a:gd name="T23" fmla="*/ 9 h 52"/>
                <a:gd name="T24" fmla="*/ 12 w 45"/>
                <a:gd name="T25" fmla="*/ 9 h 52"/>
                <a:gd name="T26" fmla="*/ 12 w 45"/>
                <a:gd name="T27" fmla="*/ 43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52">
                  <a:moveTo>
                    <a:pt x="5" y="52"/>
                  </a:moveTo>
                  <a:cubicBezTo>
                    <a:pt x="2" y="52"/>
                    <a:pt x="0" y="50"/>
                    <a:pt x="0" y="48"/>
                  </a:cubicBezTo>
                  <a:cubicBezTo>
                    <a:pt x="0" y="4"/>
                    <a:pt x="0" y="4"/>
                    <a:pt x="0" y="4"/>
                  </a:cubicBezTo>
                  <a:cubicBezTo>
                    <a:pt x="0" y="2"/>
                    <a:pt x="2" y="0"/>
                    <a:pt x="5" y="0"/>
                  </a:cubicBezTo>
                  <a:cubicBezTo>
                    <a:pt x="21" y="0"/>
                    <a:pt x="21" y="0"/>
                    <a:pt x="21" y="0"/>
                  </a:cubicBezTo>
                  <a:cubicBezTo>
                    <a:pt x="36" y="0"/>
                    <a:pt x="45" y="11"/>
                    <a:pt x="45" y="26"/>
                  </a:cubicBezTo>
                  <a:cubicBezTo>
                    <a:pt x="45" y="41"/>
                    <a:pt x="36" y="52"/>
                    <a:pt x="21" y="52"/>
                  </a:cubicBezTo>
                  <a:lnTo>
                    <a:pt x="5" y="52"/>
                  </a:lnTo>
                  <a:close/>
                  <a:moveTo>
                    <a:pt x="12" y="43"/>
                  </a:moveTo>
                  <a:cubicBezTo>
                    <a:pt x="21" y="43"/>
                    <a:pt x="21" y="43"/>
                    <a:pt x="21" y="43"/>
                  </a:cubicBezTo>
                  <a:cubicBezTo>
                    <a:pt x="30" y="43"/>
                    <a:pt x="34" y="35"/>
                    <a:pt x="34" y="26"/>
                  </a:cubicBezTo>
                  <a:cubicBezTo>
                    <a:pt x="34" y="17"/>
                    <a:pt x="30" y="9"/>
                    <a:pt x="21" y="9"/>
                  </a:cubicBezTo>
                  <a:cubicBezTo>
                    <a:pt x="12" y="9"/>
                    <a:pt x="12" y="9"/>
                    <a:pt x="12" y="9"/>
                  </a:cubicBezTo>
                  <a:lnTo>
                    <a:pt x="12"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1" name="Freeform 94"/>
            <p:cNvSpPr/>
            <p:nvPr/>
          </p:nvSpPr>
          <p:spPr bwMode="auto">
            <a:xfrm>
              <a:off x="8337550" y="1776413"/>
              <a:ext cx="95250" cy="146050"/>
            </a:xfrm>
            <a:custGeom>
              <a:avLst/>
              <a:gdLst>
                <a:gd name="T0" fmla="*/ 28 w 34"/>
                <a:gd name="T1" fmla="*/ 0 h 52"/>
                <a:gd name="T2" fmla="*/ 33 w 34"/>
                <a:gd name="T3" fmla="*/ 5 h 52"/>
                <a:gd name="T4" fmla="*/ 28 w 34"/>
                <a:gd name="T5" fmla="*/ 9 h 52"/>
                <a:gd name="T6" fmla="*/ 11 w 34"/>
                <a:gd name="T7" fmla="*/ 9 h 52"/>
                <a:gd name="T8" fmla="*/ 11 w 34"/>
                <a:gd name="T9" fmla="*/ 22 h 52"/>
                <a:gd name="T10" fmla="*/ 26 w 34"/>
                <a:gd name="T11" fmla="*/ 22 h 52"/>
                <a:gd name="T12" fmla="*/ 31 w 34"/>
                <a:gd name="T13" fmla="*/ 26 h 52"/>
                <a:gd name="T14" fmla="*/ 26 w 34"/>
                <a:gd name="T15" fmla="*/ 31 h 52"/>
                <a:gd name="T16" fmla="*/ 11 w 34"/>
                <a:gd name="T17" fmla="*/ 31 h 52"/>
                <a:gd name="T18" fmla="*/ 11 w 34"/>
                <a:gd name="T19" fmla="*/ 43 h 52"/>
                <a:gd name="T20" fmla="*/ 29 w 34"/>
                <a:gd name="T21" fmla="*/ 43 h 52"/>
                <a:gd name="T22" fmla="*/ 34 w 34"/>
                <a:gd name="T23" fmla="*/ 47 h 52"/>
                <a:gd name="T24" fmla="*/ 29 w 34"/>
                <a:gd name="T25" fmla="*/ 52 h 52"/>
                <a:gd name="T26" fmla="*/ 4 w 34"/>
                <a:gd name="T27" fmla="*/ 52 h 52"/>
                <a:gd name="T28" fmla="*/ 0 w 34"/>
                <a:gd name="T29" fmla="*/ 48 h 52"/>
                <a:gd name="T30" fmla="*/ 0 w 34"/>
                <a:gd name="T31" fmla="*/ 4 h 52"/>
                <a:gd name="T32" fmla="*/ 4 w 34"/>
                <a:gd name="T33" fmla="*/ 0 h 52"/>
                <a:gd name="T34" fmla="*/ 28 w 34"/>
                <a:gd name="T3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52">
                  <a:moveTo>
                    <a:pt x="28" y="0"/>
                  </a:moveTo>
                  <a:cubicBezTo>
                    <a:pt x="31" y="0"/>
                    <a:pt x="33" y="2"/>
                    <a:pt x="33" y="5"/>
                  </a:cubicBezTo>
                  <a:cubicBezTo>
                    <a:pt x="33" y="7"/>
                    <a:pt x="31" y="9"/>
                    <a:pt x="28" y="9"/>
                  </a:cubicBezTo>
                  <a:cubicBezTo>
                    <a:pt x="11" y="9"/>
                    <a:pt x="11" y="9"/>
                    <a:pt x="11" y="9"/>
                  </a:cubicBezTo>
                  <a:cubicBezTo>
                    <a:pt x="11" y="22"/>
                    <a:pt x="11" y="22"/>
                    <a:pt x="11" y="22"/>
                  </a:cubicBezTo>
                  <a:cubicBezTo>
                    <a:pt x="26" y="22"/>
                    <a:pt x="26" y="22"/>
                    <a:pt x="26" y="22"/>
                  </a:cubicBezTo>
                  <a:cubicBezTo>
                    <a:pt x="29" y="22"/>
                    <a:pt x="31" y="24"/>
                    <a:pt x="31" y="26"/>
                  </a:cubicBezTo>
                  <a:cubicBezTo>
                    <a:pt x="31" y="29"/>
                    <a:pt x="28" y="31"/>
                    <a:pt x="26" y="31"/>
                  </a:cubicBezTo>
                  <a:cubicBezTo>
                    <a:pt x="11" y="31"/>
                    <a:pt x="11" y="31"/>
                    <a:pt x="11" y="31"/>
                  </a:cubicBezTo>
                  <a:cubicBezTo>
                    <a:pt x="11" y="43"/>
                    <a:pt x="11" y="43"/>
                    <a:pt x="11" y="43"/>
                  </a:cubicBezTo>
                  <a:cubicBezTo>
                    <a:pt x="29" y="43"/>
                    <a:pt x="29" y="43"/>
                    <a:pt x="29" y="43"/>
                  </a:cubicBezTo>
                  <a:cubicBezTo>
                    <a:pt x="32" y="43"/>
                    <a:pt x="34" y="45"/>
                    <a:pt x="34" y="47"/>
                  </a:cubicBezTo>
                  <a:cubicBezTo>
                    <a:pt x="34" y="50"/>
                    <a:pt x="32" y="52"/>
                    <a:pt x="29" y="52"/>
                  </a:cubicBezTo>
                  <a:cubicBezTo>
                    <a:pt x="4" y="52"/>
                    <a:pt x="4" y="52"/>
                    <a:pt x="4" y="52"/>
                  </a:cubicBezTo>
                  <a:cubicBezTo>
                    <a:pt x="1" y="52"/>
                    <a:pt x="0" y="50"/>
                    <a:pt x="0" y="48"/>
                  </a:cubicBezTo>
                  <a:cubicBezTo>
                    <a:pt x="0" y="4"/>
                    <a:pt x="0" y="4"/>
                    <a:pt x="0" y="4"/>
                  </a:cubicBezTo>
                  <a:cubicBezTo>
                    <a:pt x="0" y="2"/>
                    <a:pt x="1" y="0"/>
                    <a:pt x="4" y="0"/>
                  </a:cubicBezTo>
                  <a:lnTo>
                    <a:pt x="2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2" name="Freeform 95"/>
            <p:cNvSpPr/>
            <p:nvPr/>
          </p:nvSpPr>
          <p:spPr bwMode="auto">
            <a:xfrm>
              <a:off x="8612188" y="1776413"/>
              <a:ext cx="93663" cy="149225"/>
            </a:xfrm>
            <a:custGeom>
              <a:avLst/>
              <a:gdLst>
                <a:gd name="T0" fmla="*/ 29 w 33"/>
                <a:gd name="T1" fmla="*/ 0 h 53"/>
                <a:gd name="T2" fmla="*/ 33 w 33"/>
                <a:gd name="T3" fmla="*/ 5 h 53"/>
                <a:gd name="T4" fmla="*/ 29 w 33"/>
                <a:gd name="T5" fmla="*/ 9 h 53"/>
                <a:gd name="T6" fmla="*/ 11 w 33"/>
                <a:gd name="T7" fmla="*/ 9 h 53"/>
                <a:gd name="T8" fmla="*/ 11 w 33"/>
                <a:gd name="T9" fmla="*/ 22 h 53"/>
                <a:gd name="T10" fmla="*/ 24 w 33"/>
                <a:gd name="T11" fmla="*/ 22 h 53"/>
                <a:gd name="T12" fmla="*/ 29 w 33"/>
                <a:gd name="T13" fmla="*/ 26 h 53"/>
                <a:gd name="T14" fmla="*/ 24 w 33"/>
                <a:gd name="T15" fmla="*/ 31 h 53"/>
                <a:gd name="T16" fmla="*/ 11 w 33"/>
                <a:gd name="T17" fmla="*/ 31 h 53"/>
                <a:gd name="T18" fmla="*/ 11 w 33"/>
                <a:gd name="T19" fmla="*/ 47 h 53"/>
                <a:gd name="T20" fmla="*/ 6 w 33"/>
                <a:gd name="T21" fmla="*/ 53 h 53"/>
                <a:gd name="T22" fmla="*/ 0 w 33"/>
                <a:gd name="T23" fmla="*/ 47 h 53"/>
                <a:gd name="T24" fmla="*/ 0 w 33"/>
                <a:gd name="T25" fmla="*/ 4 h 53"/>
                <a:gd name="T26" fmla="*/ 5 w 33"/>
                <a:gd name="T27" fmla="*/ 0 h 53"/>
                <a:gd name="T28" fmla="*/ 29 w 33"/>
                <a:gd name="T2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 h="53">
                  <a:moveTo>
                    <a:pt x="29" y="0"/>
                  </a:moveTo>
                  <a:cubicBezTo>
                    <a:pt x="31" y="0"/>
                    <a:pt x="33" y="2"/>
                    <a:pt x="33" y="5"/>
                  </a:cubicBezTo>
                  <a:cubicBezTo>
                    <a:pt x="33" y="7"/>
                    <a:pt x="31" y="9"/>
                    <a:pt x="29" y="9"/>
                  </a:cubicBezTo>
                  <a:cubicBezTo>
                    <a:pt x="11" y="9"/>
                    <a:pt x="11" y="9"/>
                    <a:pt x="11" y="9"/>
                  </a:cubicBezTo>
                  <a:cubicBezTo>
                    <a:pt x="11" y="22"/>
                    <a:pt x="11" y="22"/>
                    <a:pt x="11" y="22"/>
                  </a:cubicBezTo>
                  <a:cubicBezTo>
                    <a:pt x="24" y="22"/>
                    <a:pt x="24" y="22"/>
                    <a:pt x="24" y="22"/>
                  </a:cubicBezTo>
                  <a:cubicBezTo>
                    <a:pt x="27" y="22"/>
                    <a:pt x="29" y="24"/>
                    <a:pt x="29" y="26"/>
                  </a:cubicBezTo>
                  <a:cubicBezTo>
                    <a:pt x="29" y="29"/>
                    <a:pt x="27" y="31"/>
                    <a:pt x="24" y="31"/>
                  </a:cubicBezTo>
                  <a:cubicBezTo>
                    <a:pt x="11" y="31"/>
                    <a:pt x="11" y="31"/>
                    <a:pt x="11" y="31"/>
                  </a:cubicBezTo>
                  <a:cubicBezTo>
                    <a:pt x="11" y="47"/>
                    <a:pt x="11" y="47"/>
                    <a:pt x="11" y="47"/>
                  </a:cubicBezTo>
                  <a:cubicBezTo>
                    <a:pt x="11" y="50"/>
                    <a:pt x="9" y="53"/>
                    <a:pt x="6" y="53"/>
                  </a:cubicBezTo>
                  <a:cubicBezTo>
                    <a:pt x="3" y="53"/>
                    <a:pt x="0" y="50"/>
                    <a:pt x="0" y="47"/>
                  </a:cubicBezTo>
                  <a:cubicBezTo>
                    <a:pt x="0" y="4"/>
                    <a:pt x="0" y="4"/>
                    <a:pt x="0" y="4"/>
                  </a:cubicBezTo>
                  <a:cubicBezTo>
                    <a:pt x="0" y="2"/>
                    <a:pt x="2" y="0"/>
                    <a:pt x="5" y="0"/>
                  </a:cubicBezTo>
                  <a:lnTo>
                    <a:pt x="2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03" name="Freeform 96"/>
          <p:cNvSpPr>
            <a:spLocks noEditPoints="1"/>
          </p:cNvSpPr>
          <p:nvPr/>
        </p:nvSpPr>
        <p:spPr bwMode="auto">
          <a:xfrm>
            <a:off x="7462985" y="2270770"/>
            <a:ext cx="863360" cy="863359"/>
          </a:xfrm>
          <a:custGeom>
            <a:avLst/>
            <a:gdLst>
              <a:gd name="T0" fmla="*/ 228 w 457"/>
              <a:gd name="T1" fmla="*/ 457 h 457"/>
              <a:gd name="T2" fmla="*/ 0 w 457"/>
              <a:gd name="T3" fmla="*/ 228 h 457"/>
              <a:gd name="T4" fmla="*/ 228 w 457"/>
              <a:gd name="T5" fmla="*/ 0 h 457"/>
              <a:gd name="T6" fmla="*/ 457 w 457"/>
              <a:gd name="T7" fmla="*/ 228 h 457"/>
              <a:gd name="T8" fmla="*/ 228 w 457"/>
              <a:gd name="T9" fmla="*/ 457 h 457"/>
              <a:gd name="T10" fmla="*/ 228 w 457"/>
              <a:gd name="T11" fmla="*/ 9 h 457"/>
              <a:gd name="T12" fmla="*/ 9 w 457"/>
              <a:gd name="T13" fmla="*/ 228 h 457"/>
              <a:gd name="T14" fmla="*/ 228 w 457"/>
              <a:gd name="T15" fmla="*/ 448 h 457"/>
              <a:gd name="T16" fmla="*/ 448 w 457"/>
              <a:gd name="T17" fmla="*/ 228 h 457"/>
              <a:gd name="T18" fmla="*/ 228 w 457"/>
              <a:gd name="T19" fmla="*/ 9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7" h="457">
                <a:moveTo>
                  <a:pt x="228" y="457"/>
                </a:moveTo>
                <a:cubicBezTo>
                  <a:pt x="102" y="457"/>
                  <a:pt x="0" y="354"/>
                  <a:pt x="0" y="228"/>
                </a:cubicBezTo>
                <a:cubicBezTo>
                  <a:pt x="0" y="102"/>
                  <a:pt x="102" y="0"/>
                  <a:pt x="228" y="0"/>
                </a:cubicBezTo>
                <a:cubicBezTo>
                  <a:pt x="354" y="0"/>
                  <a:pt x="457" y="102"/>
                  <a:pt x="457" y="228"/>
                </a:cubicBezTo>
                <a:cubicBezTo>
                  <a:pt x="457" y="354"/>
                  <a:pt x="354" y="457"/>
                  <a:pt x="228" y="457"/>
                </a:cubicBezTo>
                <a:close/>
                <a:moveTo>
                  <a:pt x="228" y="9"/>
                </a:moveTo>
                <a:cubicBezTo>
                  <a:pt x="107" y="9"/>
                  <a:pt x="9" y="107"/>
                  <a:pt x="9" y="228"/>
                </a:cubicBezTo>
                <a:cubicBezTo>
                  <a:pt x="9" y="349"/>
                  <a:pt x="107" y="448"/>
                  <a:pt x="228" y="448"/>
                </a:cubicBezTo>
                <a:cubicBezTo>
                  <a:pt x="349" y="448"/>
                  <a:pt x="448" y="349"/>
                  <a:pt x="448" y="228"/>
                </a:cubicBezTo>
                <a:cubicBezTo>
                  <a:pt x="448" y="107"/>
                  <a:pt x="349" y="9"/>
                  <a:pt x="228" y="9"/>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204" name="组合 203"/>
          <p:cNvGrpSpPr/>
          <p:nvPr/>
        </p:nvGrpSpPr>
        <p:grpSpPr>
          <a:xfrm>
            <a:off x="8755350" y="2386313"/>
            <a:ext cx="571294" cy="602319"/>
            <a:chOff x="9661525" y="1160463"/>
            <a:chExt cx="847725" cy="893762"/>
          </a:xfrm>
          <a:solidFill>
            <a:srgbClr val="FC621E"/>
          </a:solidFill>
        </p:grpSpPr>
        <p:sp>
          <p:nvSpPr>
            <p:cNvPr id="205" name="Freeform 97"/>
            <p:cNvSpPr>
              <a:spLocks noEditPoints="1"/>
            </p:cNvSpPr>
            <p:nvPr/>
          </p:nvSpPr>
          <p:spPr bwMode="auto">
            <a:xfrm>
              <a:off x="9661525" y="1457325"/>
              <a:ext cx="595313" cy="596900"/>
            </a:xfrm>
            <a:custGeom>
              <a:avLst/>
              <a:gdLst>
                <a:gd name="T0" fmla="*/ 106 w 212"/>
                <a:gd name="T1" fmla="*/ 213 h 213"/>
                <a:gd name="T2" fmla="*/ 0 w 212"/>
                <a:gd name="T3" fmla="*/ 106 h 213"/>
                <a:gd name="T4" fmla="*/ 106 w 212"/>
                <a:gd name="T5" fmla="*/ 0 h 213"/>
                <a:gd name="T6" fmla="*/ 212 w 212"/>
                <a:gd name="T7" fmla="*/ 106 h 213"/>
                <a:gd name="T8" fmla="*/ 106 w 212"/>
                <a:gd name="T9" fmla="*/ 213 h 213"/>
                <a:gd name="T10" fmla="*/ 106 w 212"/>
                <a:gd name="T11" fmla="*/ 10 h 213"/>
                <a:gd name="T12" fmla="*/ 9 w 212"/>
                <a:gd name="T13" fmla="*/ 106 h 213"/>
                <a:gd name="T14" fmla="*/ 106 w 212"/>
                <a:gd name="T15" fmla="*/ 203 h 213"/>
                <a:gd name="T16" fmla="*/ 203 w 212"/>
                <a:gd name="T17" fmla="*/ 106 h 213"/>
                <a:gd name="T18" fmla="*/ 106 w 212"/>
                <a:gd name="T19" fmla="*/ 1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3">
                  <a:moveTo>
                    <a:pt x="106" y="213"/>
                  </a:moveTo>
                  <a:cubicBezTo>
                    <a:pt x="47" y="213"/>
                    <a:pt x="0" y="165"/>
                    <a:pt x="0" y="106"/>
                  </a:cubicBezTo>
                  <a:cubicBezTo>
                    <a:pt x="0" y="48"/>
                    <a:pt x="47" y="0"/>
                    <a:pt x="106" y="0"/>
                  </a:cubicBezTo>
                  <a:cubicBezTo>
                    <a:pt x="165" y="0"/>
                    <a:pt x="212" y="48"/>
                    <a:pt x="212" y="106"/>
                  </a:cubicBezTo>
                  <a:cubicBezTo>
                    <a:pt x="212" y="165"/>
                    <a:pt x="165" y="213"/>
                    <a:pt x="106" y="213"/>
                  </a:cubicBezTo>
                  <a:close/>
                  <a:moveTo>
                    <a:pt x="106" y="10"/>
                  </a:moveTo>
                  <a:cubicBezTo>
                    <a:pt x="53" y="10"/>
                    <a:pt x="9" y="53"/>
                    <a:pt x="9" y="106"/>
                  </a:cubicBezTo>
                  <a:cubicBezTo>
                    <a:pt x="9" y="160"/>
                    <a:pt x="53" y="203"/>
                    <a:pt x="106" y="203"/>
                  </a:cubicBezTo>
                  <a:cubicBezTo>
                    <a:pt x="159" y="203"/>
                    <a:pt x="203" y="160"/>
                    <a:pt x="203" y="106"/>
                  </a:cubicBezTo>
                  <a:cubicBezTo>
                    <a:pt x="203" y="53"/>
                    <a:pt x="159" y="10"/>
                    <a:pt x="10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6" name="Freeform 98"/>
            <p:cNvSpPr>
              <a:spLocks noEditPoints="1"/>
            </p:cNvSpPr>
            <p:nvPr/>
          </p:nvSpPr>
          <p:spPr bwMode="auto">
            <a:xfrm>
              <a:off x="9755188" y="1549400"/>
              <a:ext cx="409575" cy="412750"/>
            </a:xfrm>
            <a:custGeom>
              <a:avLst/>
              <a:gdLst>
                <a:gd name="T0" fmla="*/ 73 w 146"/>
                <a:gd name="T1" fmla="*/ 147 h 147"/>
                <a:gd name="T2" fmla="*/ 0 w 146"/>
                <a:gd name="T3" fmla="*/ 73 h 147"/>
                <a:gd name="T4" fmla="*/ 73 w 146"/>
                <a:gd name="T5" fmla="*/ 0 h 147"/>
                <a:gd name="T6" fmla="*/ 146 w 146"/>
                <a:gd name="T7" fmla="*/ 73 h 147"/>
                <a:gd name="T8" fmla="*/ 73 w 146"/>
                <a:gd name="T9" fmla="*/ 147 h 147"/>
                <a:gd name="T10" fmla="*/ 73 w 146"/>
                <a:gd name="T11" fmla="*/ 9 h 147"/>
                <a:gd name="T12" fmla="*/ 9 w 146"/>
                <a:gd name="T13" fmla="*/ 73 h 147"/>
                <a:gd name="T14" fmla="*/ 73 w 146"/>
                <a:gd name="T15" fmla="*/ 137 h 147"/>
                <a:gd name="T16" fmla="*/ 137 w 146"/>
                <a:gd name="T17" fmla="*/ 73 h 147"/>
                <a:gd name="T18" fmla="*/ 73 w 146"/>
                <a:gd name="T19" fmla="*/ 9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 h="147">
                  <a:moveTo>
                    <a:pt x="73" y="147"/>
                  </a:moveTo>
                  <a:cubicBezTo>
                    <a:pt x="33" y="147"/>
                    <a:pt x="0" y="114"/>
                    <a:pt x="0" y="73"/>
                  </a:cubicBezTo>
                  <a:cubicBezTo>
                    <a:pt x="0" y="33"/>
                    <a:pt x="33" y="0"/>
                    <a:pt x="73" y="0"/>
                  </a:cubicBezTo>
                  <a:cubicBezTo>
                    <a:pt x="113" y="0"/>
                    <a:pt x="146" y="33"/>
                    <a:pt x="146" y="73"/>
                  </a:cubicBezTo>
                  <a:cubicBezTo>
                    <a:pt x="146" y="114"/>
                    <a:pt x="113" y="147"/>
                    <a:pt x="73" y="147"/>
                  </a:cubicBezTo>
                  <a:close/>
                  <a:moveTo>
                    <a:pt x="73" y="9"/>
                  </a:moveTo>
                  <a:cubicBezTo>
                    <a:pt x="38" y="9"/>
                    <a:pt x="9" y="38"/>
                    <a:pt x="9" y="73"/>
                  </a:cubicBezTo>
                  <a:cubicBezTo>
                    <a:pt x="9" y="109"/>
                    <a:pt x="38" y="137"/>
                    <a:pt x="73" y="137"/>
                  </a:cubicBezTo>
                  <a:cubicBezTo>
                    <a:pt x="108" y="137"/>
                    <a:pt x="137" y="109"/>
                    <a:pt x="137" y="73"/>
                  </a:cubicBezTo>
                  <a:cubicBezTo>
                    <a:pt x="137" y="38"/>
                    <a:pt x="108" y="9"/>
                    <a:pt x="7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7" name="Freeform 99"/>
            <p:cNvSpPr>
              <a:spLocks noEditPoints="1"/>
            </p:cNvSpPr>
            <p:nvPr/>
          </p:nvSpPr>
          <p:spPr bwMode="auto">
            <a:xfrm>
              <a:off x="10033000" y="1160463"/>
              <a:ext cx="341313" cy="341312"/>
            </a:xfrm>
            <a:custGeom>
              <a:avLst/>
              <a:gdLst>
                <a:gd name="T0" fmla="*/ 61 w 122"/>
                <a:gd name="T1" fmla="*/ 122 h 122"/>
                <a:gd name="T2" fmla="*/ 0 w 122"/>
                <a:gd name="T3" fmla="*/ 61 h 122"/>
                <a:gd name="T4" fmla="*/ 61 w 122"/>
                <a:gd name="T5" fmla="*/ 0 h 122"/>
                <a:gd name="T6" fmla="*/ 122 w 122"/>
                <a:gd name="T7" fmla="*/ 61 h 122"/>
                <a:gd name="T8" fmla="*/ 61 w 122"/>
                <a:gd name="T9" fmla="*/ 122 h 122"/>
                <a:gd name="T10" fmla="*/ 61 w 122"/>
                <a:gd name="T11" fmla="*/ 9 h 122"/>
                <a:gd name="T12" fmla="*/ 9 w 122"/>
                <a:gd name="T13" fmla="*/ 61 h 122"/>
                <a:gd name="T14" fmla="*/ 61 w 122"/>
                <a:gd name="T15" fmla="*/ 113 h 122"/>
                <a:gd name="T16" fmla="*/ 113 w 122"/>
                <a:gd name="T17" fmla="*/ 61 h 122"/>
                <a:gd name="T18" fmla="*/ 61 w 122"/>
                <a:gd name="T19" fmla="*/ 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22">
                  <a:moveTo>
                    <a:pt x="61" y="122"/>
                  </a:moveTo>
                  <a:cubicBezTo>
                    <a:pt x="27" y="122"/>
                    <a:pt x="0" y="95"/>
                    <a:pt x="0" y="61"/>
                  </a:cubicBezTo>
                  <a:cubicBezTo>
                    <a:pt x="0" y="27"/>
                    <a:pt x="27" y="0"/>
                    <a:pt x="61" y="0"/>
                  </a:cubicBezTo>
                  <a:cubicBezTo>
                    <a:pt x="94" y="0"/>
                    <a:pt x="122" y="27"/>
                    <a:pt x="122" y="61"/>
                  </a:cubicBezTo>
                  <a:cubicBezTo>
                    <a:pt x="122" y="95"/>
                    <a:pt x="94" y="122"/>
                    <a:pt x="61" y="122"/>
                  </a:cubicBezTo>
                  <a:close/>
                  <a:moveTo>
                    <a:pt x="61" y="9"/>
                  </a:moveTo>
                  <a:cubicBezTo>
                    <a:pt x="32" y="9"/>
                    <a:pt x="9" y="32"/>
                    <a:pt x="9" y="61"/>
                  </a:cubicBezTo>
                  <a:cubicBezTo>
                    <a:pt x="9" y="90"/>
                    <a:pt x="32" y="113"/>
                    <a:pt x="61" y="113"/>
                  </a:cubicBezTo>
                  <a:cubicBezTo>
                    <a:pt x="89" y="113"/>
                    <a:pt x="113" y="90"/>
                    <a:pt x="113" y="61"/>
                  </a:cubicBezTo>
                  <a:cubicBezTo>
                    <a:pt x="113" y="32"/>
                    <a:pt x="89" y="9"/>
                    <a:pt x="6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8" name="Freeform 100"/>
            <p:cNvSpPr/>
            <p:nvPr/>
          </p:nvSpPr>
          <p:spPr bwMode="auto">
            <a:xfrm>
              <a:off x="10344150" y="1282700"/>
              <a:ext cx="165100" cy="95250"/>
            </a:xfrm>
            <a:custGeom>
              <a:avLst/>
              <a:gdLst>
                <a:gd name="T0" fmla="*/ 42 w 59"/>
                <a:gd name="T1" fmla="*/ 34 h 34"/>
                <a:gd name="T2" fmla="*/ 5 w 59"/>
                <a:gd name="T3" fmla="*/ 34 h 34"/>
                <a:gd name="T4" fmla="*/ 0 w 59"/>
                <a:gd name="T5" fmla="*/ 30 h 34"/>
                <a:gd name="T6" fmla="*/ 5 w 59"/>
                <a:gd name="T7" fmla="*/ 25 h 34"/>
                <a:gd name="T8" fmla="*/ 42 w 59"/>
                <a:gd name="T9" fmla="*/ 25 h 34"/>
                <a:gd name="T10" fmla="*/ 50 w 59"/>
                <a:gd name="T11" fmla="*/ 17 h 34"/>
                <a:gd name="T12" fmla="*/ 42 w 59"/>
                <a:gd name="T13" fmla="*/ 9 h 34"/>
                <a:gd name="T14" fmla="*/ 5 w 59"/>
                <a:gd name="T15" fmla="*/ 9 h 34"/>
                <a:gd name="T16" fmla="*/ 0 w 59"/>
                <a:gd name="T17" fmla="*/ 4 h 34"/>
                <a:gd name="T18" fmla="*/ 5 w 59"/>
                <a:gd name="T19" fmla="*/ 0 h 34"/>
                <a:gd name="T20" fmla="*/ 42 w 59"/>
                <a:gd name="T21" fmla="*/ 0 h 34"/>
                <a:gd name="T22" fmla="*/ 59 w 59"/>
                <a:gd name="T23" fmla="*/ 17 h 34"/>
                <a:gd name="T24" fmla="*/ 42 w 59"/>
                <a:gd name="T2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34">
                  <a:moveTo>
                    <a:pt x="42" y="34"/>
                  </a:moveTo>
                  <a:cubicBezTo>
                    <a:pt x="5" y="34"/>
                    <a:pt x="5" y="34"/>
                    <a:pt x="5" y="34"/>
                  </a:cubicBezTo>
                  <a:cubicBezTo>
                    <a:pt x="2" y="34"/>
                    <a:pt x="0" y="32"/>
                    <a:pt x="0" y="30"/>
                  </a:cubicBezTo>
                  <a:cubicBezTo>
                    <a:pt x="0" y="27"/>
                    <a:pt x="2" y="25"/>
                    <a:pt x="5" y="25"/>
                  </a:cubicBezTo>
                  <a:cubicBezTo>
                    <a:pt x="42" y="25"/>
                    <a:pt x="42" y="25"/>
                    <a:pt x="42" y="25"/>
                  </a:cubicBezTo>
                  <a:cubicBezTo>
                    <a:pt x="46" y="25"/>
                    <a:pt x="50" y="21"/>
                    <a:pt x="50" y="17"/>
                  </a:cubicBezTo>
                  <a:cubicBezTo>
                    <a:pt x="50" y="13"/>
                    <a:pt x="46" y="9"/>
                    <a:pt x="42" y="9"/>
                  </a:cubicBezTo>
                  <a:cubicBezTo>
                    <a:pt x="5" y="9"/>
                    <a:pt x="5" y="9"/>
                    <a:pt x="5" y="9"/>
                  </a:cubicBezTo>
                  <a:cubicBezTo>
                    <a:pt x="2" y="9"/>
                    <a:pt x="0" y="7"/>
                    <a:pt x="0" y="4"/>
                  </a:cubicBezTo>
                  <a:cubicBezTo>
                    <a:pt x="0" y="2"/>
                    <a:pt x="2" y="0"/>
                    <a:pt x="5" y="0"/>
                  </a:cubicBezTo>
                  <a:cubicBezTo>
                    <a:pt x="42" y="0"/>
                    <a:pt x="42" y="0"/>
                    <a:pt x="42" y="0"/>
                  </a:cubicBezTo>
                  <a:cubicBezTo>
                    <a:pt x="51" y="0"/>
                    <a:pt x="59" y="8"/>
                    <a:pt x="59" y="17"/>
                  </a:cubicBezTo>
                  <a:cubicBezTo>
                    <a:pt x="59" y="26"/>
                    <a:pt x="51" y="34"/>
                    <a:pt x="42"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9" name="Freeform 101"/>
            <p:cNvSpPr>
              <a:spLocks noEditPoints="1"/>
            </p:cNvSpPr>
            <p:nvPr/>
          </p:nvSpPr>
          <p:spPr bwMode="auto">
            <a:xfrm>
              <a:off x="10113963" y="1333500"/>
              <a:ext cx="176213" cy="95250"/>
            </a:xfrm>
            <a:custGeom>
              <a:avLst/>
              <a:gdLst>
                <a:gd name="T0" fmla="*/ 46 w 63"/>
                <a:gd name="T1" fmla="*/ 34 h 34"/>
                <a:gd name="T2" fmla="*/ 17 w 63"/>
                <a:gd name="T3" fmla="*/ 34 h 34"/>
                <a:gd name="T4" fmla="*/ 0 w 63"/>
                <a:gd name="T5" fmla="*/ 17 h 34"/>
                <a:gd name="T6" fmla="*/ 17 w 63"/>
                <a:gd name="T7" fmla="*/ 0 h 34"/>
                <a:gd name="T8" fmla="*/ 46 w 63"/>
                <a:gd name="T9" fmla="*/ 0 h 34"/>
                <a:gd name="T10" fmla="*/ 63 w 63"/>
                <a:gd name="T11" fmla="*/ 17 h 34"/>
                <a:gd name="T12" fmla="*/ 46 w 63"/>
                <a:gd name="T13" fmla="*/ 34 h 34"/>
                <a:gd name="T14" fmla="*/ 17 w 63"/>
                <a:gd name="T15" fmla="*/ 9 h 34"/>
                <a:gd name="T16" fmla="*/ 10 w 63"/>
                <a:gd name="T17" fmla="*/ 17 h 34"/>
                <a:gd name="T18" fmla="*/ 17 w 63"/>
                <a:gd name="T19" fmla="*/ 25 h 34"/>
                <a:gd name="T20" fmla="*/ 46 w 63"/>
                <a:gd name="T21" fmla="*/ 25 h 34"/>
                <a:gd name="T22" fmla="*/ 54 w 63"/>
                <a:gd name="T23" fmla="*/ 17 h 34"/>
                <a:gd name="T24" fmla="*/ 46 w 63"/>
                <a:gd name="T25" fmla="*/ 9 h 34"/>
                <a:gd name="T26" fmla="*/ 17 w 63"/>
                <a:gd name="T27" fmla="*/ 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 h="34">
                  <a:moveTo>
                    <a:pt x="46" y="34"/>
                  </a:moveTo>
                  <a:cubicBezTo>
                    <a:pt x="17" y="34"/>
                    <a:pt x="17" y="34"/>
                    <a:pt x="17" y="34"/>
                  </a:cubicBezTo>
                  <a:cubicBezTo>
                    <a:pt x="8" y="34"/>
                    <a:pt x="0" y="27"/>
                    <a:pt x="0" y="17"/>
                  </a:cubicBezTo>
                  <a:cubicBezTo>
                    <a:pt x="0" y="8"/>
                    <a:pt x="8" y="0"/>
                    <a:pt x="17" y="0"/>
                  </a:cubicBezTo>
                  <a:cubicBezTo>
                    <a:pt x="46" y="0"/>
                    <a:pt x="46" y="0"/>
                    <a:pt x="46" y="0"/>
                  </a:cubicBezTo>
                  <a:cubicBezTo>
                    <a:pt x="56" y="0"/>
                    <a:pt x="63" y="8"/>
                    <a:pt x="63" y="17"/>
                  </a:cubicBezTo>
                  <a:cubicBezTo>
                    <a:pt x="63" y="27"/>
                    <a:pt x="56" y="34"/>
                    <a:pt x="46" y="34"/>
                  </a:cubicBezTo>
                  <a:close/>
                  <a:moveTo>
                    <a:pt x="17" y="9"/>
                  </a:moveTo>
                  <a:cubicBezTo>
                    <a:pt x="13" y="9"/>
                    <a:pt x="10" y="13"/>
                    <a:pt x="10" y="17"/>
                  </a:cubicBezTo>
                  <a:cubicBezTo>
                    <a:pt x="10" y="22"/>
                    <a:pt x="13" y="25"/>
                    <a:pt x="17" y="25"/>
                  </a:cubicBezTo>
                  <a:cubicBezTo>
                    <a:pt x="46" y="25"/>
                    <a:pt x="46" y="25"/>
                    <a:pt x="46" y="25"/>
                  </a:cubicBezTo>
                  <a:cubicBezTo>
                    <a:pt x="50" y="25"/>
                    <a:pt x="54" y="22"/>
                    <a:pt x="54" y="17"/>
                  </a:cubicBezTo>
                  <a:cubicBezTo>
                    <a:pt x="54" y="13"/>
                    <a:pt x="50" y="9"/>
                    <a:pt x="46" y="9"/>
                  </a:cubicBezTo>
                  <a:lnTo>
                    <a:pt x="17"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0" name="Oval 102"/>
            <p:cNvSpPr>
              <a:spLocks noChangeArrowheads="1"/>
            </p:cNvSpPr>
            <p:nvPr/>
          </p:nvSpPr>
          <p:spPr bwMode="auto">
            <a:xfrm>
              <a:off x="10153650" y="1373188"/>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1" name="Freeform 103"/>
            <p:cNvSpPr/>
            <p:nvPr/>
          </p:nvSpPr>
          <p:spPr bwMode="auto">
            <a:xfrm>
              <a:off x="10191750" y="1370013"/>
              <a:ext cx="22225" cy="22225"/>
            </a:xfrm>
            <a:custGeom>
              <a:avLst/>
              <a:gdLst>
                <a:gd name="T0" fmla="*/ 7 w 8"/>
                <a:gd name="T1" fmla="*/ 2 h 8"/>
                <a:gd name="T2" fmla="*/ 6 w 8"/>
                <a:gd name="T3" fmla="*/ 7 h 8"/>
                <a:gd name="T4" fmla="*/ 1 w 8"/>
                <a:gd name="T5" fmla="*/ 7 h 8"/>
                <a:gd name="T6" fmla="*/ 1 w 8"/>
                <a:gd name="T7" fmla="*/ 2 h 8"/>
                <a:gd name="T8" fmla="*/ 7 w 8"/>
                <a:gd name="T9" fmla="*/ 2 h 8"/>
              </a:gdLst>
              <a:ahLst/>
              <a:cxnLst>
                <a:cxn ang="0">
                  <a:pos x="T0" y="T1"/>
                </a:cxn>
                <a:cxn ang="0">
                  <a:pos x="T2" y="T3"/>
                </a:cxn>
                <a:cxn ang="0">
                  <a:pos x="T4" y="T5"/>
                </a:cxn>
                <a:cxn ang="0">
                  <a:pos x="T6" y="T7"/>
                </a:cxn>
                <a:cxn ang="0">
                  <a:pos x="T8" y="T9"/>
                </a:cxn>
              </a:cxnLst>
              <a:rect l="0" t="0" r="r" b="b"/>
              <a:pathLst>
                <a:path w="8" h="8">
                  <a:moveTo>
                    <a:pt x="7" y="2"/>
                  </a:moveTo>
                  <a:cubicBezTo>
                    <a:pt x="8" y="3"/>
                    <a:pt x="8" y="5"/>
                    <a:pt x="6" y="7"/>
                  </a:cubicBezTo>
                  <a:cubicBezTo>
                    <a:pt x="5" y="8"/>
                    <a:pt x="3" y="8"/>
                    <a:pt x="1" y="7"/>
                  </a:cubicBezTo>
                  <a:cubicBezTo>
                    <a:pt x="0" y="6"/>
                    <a:pt x="0" y="3"/>
                    <a:pt x="1" y="2"/>
                  </a:cubicBezTo>
                  <a:cubicBezTo>
                    <a:pt x="3" y="0"/>
                    <a:pt x="5" y="0"/>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2" name="Freeform 104"/>
            <p:cNvSpPr/>
            <p:nvPr/>
          </p:nvSpPr>
          <p:spPr bwMode="auto">
            <a:xfrm>
              <a:off x="10231438" y="1370013"/>
              <a:ext cx="22225" cy="22225"/>
            </a:xfrm>
            <a:custGeom>
              <a:avLst/>
              <a:gdLst>
                <a:gd name="T0" fmla="*/ 7 w 8"/>
                <a:gd name="T1" fmla="*/ 2 h 8"/>
                <a:gd name="T2" fmla="*/ 7 w 8"/>
                <a:gd name="T3" fmla="*/ 7 h 8"/>
                <a:gd name="T4" fmla="*/ 1 w 8"/>
                <a:gd name="T5" fmla="*/ 7 h 8"/>
                <a:gd name="T6" fmla="*/ 2 w 8"/>
                <a:gd name="T7" fmla="*/ 2 h 8"/>
                <a:gd name="T8" fmla="*/ 7 w 8"/>
                <a:gd name="T9" fmla="*/ 2 h 8"/>
              </a:gdLst>
              <a:ahLst/>
              <a:cxnLst>
                <a:cxn ang="0">
                  <a:pos x="T0" y="T1"/>
                </a:cxn>
                <a:cxn ang="0">
                  <a:pos x="T2" y="T3"/>
                </a:cxn>
                <a:cxn ang="0">
                  <a:pos x="T4" y="T5"/>
                </a:cxn>
                <a:cxn ang="0">
                  <a:pos x="T6" y="T7"/>
                </a:cxn>
                <a:cxn ang="0">
                  <a:pos x="T8" y="T9"/>
                </a:cxn>
              </a:cxnLst>
              <a:rect l="0" t="0" r="r" b="b"/>
              <a:pathLst>
                <a:path w="8" h="8">
                  <a:moveTo>
                    <a:pt x="7" y="2"/>
                  </a:moveTo>
                  <a:cubicBezTo>
                    <a:pt x="8" y="3"/>
                    <a:pt x="8" y="5"/>
                    <a:pt x="7" y="7"/>
                  </a:cubicBezTo>
                  <a:cubicBezTo>
                    <a:pt x="5" y="8"/>
                    <a:pt x="3" y="8"/>
                    <a:pt x="1" y="7"/>
                  </a:cubicBezTo>
                  <a:cubicBezTo>
                    <a:pt x="0" y="6"/>
                    <a:pt x="0" y="3"/>
                    <a:pt x="2" y="2"/>
                  </a:cubicBezTo>
                  <a:cubicBezTo>
                    <a:pt x="3" y="0"/>
                    <a:pt x="5" y="0"/>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3" name="Freeform 105"/>
            <p:cNvSpPr>
              <a:spLocks noEditPoints="1"/>
            </p:cNvSpPr>
            <p:nvPr/>
          </p:nvSpPr>
          <p:spPr bwMode="auto">
            <a:xfrm>
              <a:off x="10309225" y="1549400"/>
              <a:ext cx="180975" cy="496887"/>
            </a:xfrm>
            <a:custGeom>
              <a:avLst/>
              <a:gdLst>
                <a:gd name="T0" fmla="*/ 32 w 64"/>
                <a:gd name="T1" fmla="*/ 177 h 177"/>
                <a:gd name="T2" fmla="*/ 13 w 64"/>
                <a:gd name="T3" fmla="*/ 155 h 177"/>
                <a:gd name="T4" fmla="*/ 18 w 64"/>
                <a:gd name="T5" fmla="*/ 140 h 177"/>
                <a:gd name="T6" fmla="*/ 18 w 64"/>
                <a:gd name="T7" fmla="*/ 79 h 177"/>
                <a:gd name="T8" fmla="*/ 0 w 64"/>
                <a:gd name="T9" fmla="*/ 45 h 177"/>
                <a:gd name="T10" fmla="*/ 32 w 64"/>
                <a:gd name="T11" fmla="*/ 0 h 177"/>
                <a:gd name="T12" fmla="*/ 64 w 64"/>
                <a:gd name="T13" fmla="*/ 45 h 177"/>
                <a:gd name="T14" fmla="*/ 46 w 64"/>
                <a:gd name="T15" fmla="*/ 79 h 177"/>
                <a:gd name="T16" fmla="*/ 46 w 64"/>
                <a:gd name="T17" fmla="*/ 140 h 177"/>
                <a:gd name="T18" fmla="*/ 51 w 64"/>
                <a:gd name="T19" fmla="*/ 155 h 177"/>
                <a:gd name="T20" fmla="*/ 32 w 64"/>
                <a:gd name="T21" fmla="*/ 177 h 177"/>
                <a:gd name="T22" fmla="*/ 32 w 64"/>
                <a:gd name="T23" fmla="*/ 9 h 177"/>
                <a:gd name="T24" fmla="*/ 10 w 64"/>
                <a:gd name="T25" fmla="*/ 45 h 177"/>
                <a:gd name="T26" fmla="*/ 25 w 64"/>
                <a:gd name="T27" fmla="*/ 72 h 177"/>
                <a:gd name="T28" fmla="*/ 28 w 64"/>
                <a:gd name="T29" fmla="*/ 76 h 177"/>
                <a:gd name="T30" fmla="*/ 28 w 64"/>
                <a:gd name="T31" fmla="*/ 142 h 177"/>
                <a:gd name="T32" fmla="*/ 26 w 64"/>
                <a:gd name="T33" fmla="*/ 145 h 177"/>
                <a:gd name="T34" fmla="*/ 22 w 64"/>
                <a:gd name="T35" fmla="*/ 155 h 177"/>
                <a:gd name="T36" fmla="*/ 32 w 64"/>
                <a:gd name="T37" fmla="*/ 168 h 177"/>
                <a:gd name="T38" fmla="*/ 42 w 64"/>
                <a:gd name="T39" fmla="*/ 155 h 177"/>
                <a:gd name="T40" fmla="*/ 38 w 64"/>
                <a:gd name="T41" fmla="*/ 145 h 177"/>
                <a:gd name="T42" fmla="*/ 37 w 64"/>
                <a:gd name="T43" fmla="*/ 142 h 177"/>
                <a:gd name="T44" fmla="*/ 37 w 64"/>
                <a:gd name="T45" fmla="*/ 76 h 177"/>
                <a:gd name="T46" fmla="*/ 40 w 64"/>
                <a:gd name="T47" fmla="*/ 72 h 177"/>
                <a:gd name="T48" fmla="*/ 55 w 64"/>
                <a:gd name="T49" fmla="*/ 45 h 177"/>
                <a:gd name="T50" fmla="*/ 32 w 64"/>
                <a:gd name="T51" fmla="*/ 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177">
                  <a:moveTo>
                    <a:pt x="32" y="177"/>
                  </a:moveTo>
                  <a:cubicBezTo>
                    <a:pt x="22" y="177"/>
                    <a:pt x="13" y="167"/>
                    <a:pt x="13" y="155"/>
                  </a:cubicBezTo>
                  <a:cubicBezTo>
                    <a:pt x="13" y="149"/>
                    <a:pt x="15" y="144"/>
                    <a:pt x="18" y="140"/>
                  </a:cubicBezTo>
                  <a:cubicBezTo>
                    <a:pt x="18" y="79"/>
                    <a:pt x="18" y="79"/>
                    <a:pt x="18" y="79"/>
                  </a:cubicBezTo>
                  <a:cubicBezTo>
                    <a:pt x="7" y="73"/>
                    <a:pt x="0" y="60"/>
                    <a:pt x="0" y="45"/>
                  </a:cubicBezTo>
                  <a:cubicBezTo>
                    <a:pt x="0" y="24"/>
                    <a:pt x="14" y="0"/>
                    <a:pt x="32" y="0"/>
                  </a:cubicBezTo>
                  <a:cubicBezTo>
                    <a:pt x="50" y="0"/>
                    <a:pt x="64" y="24"/>
                    <a:pt x="64" y="45"/>
                  </a:cubicBezTo>
                  <a:cubicBezTo>
                    <a:pt x="64" y="60"/>
                    <a:pt x="57" y="73"/>
                    <a:pt x="46" y="79"/>
                  </a:cubicBezTo>
                  <a:cubicBezTo>
                    <a:pt x="46" y="140"/>
                    <a:pt x="46" y="140"/>
                    <a:pt x="46" y="140"/>
                  </a:cubicBezTo>
                  <a:cubicBezTo>
                    <a:pt x="49" y="144"/>
                    <a:pt x="51" y="149"/>
                    <a:pt x="51" y="155"/>
                  </a:cubicBezTo>
                  <a:cubicBezTo>
                    <a:pt x="51" y="167"/>
                    <a:pt x="43" y="177"/>
                    <a:pt x="32" y="177"/>
                  </a:cubicBezTo>
                  <a:close/>
                  <a:moveTo>
                    <a:pt x="32" y="9"/>
                  </a:moveTo>
                  <a:cubicBezTo>
                    <a:pt x="20" y="9"/>
                    <a:pt x="10" y="30"/>
                    <a:pt x="10" y="45"/>
                  </a:cubicBezTo>
                  <a:cubicBezTo>
                    <a:pt x="10" y="57"/>
                    <a:pt x="16" y="68"/>
                    <a:pt x="25" y="72"/>
                  </a:cubicBezTo>
                  <a:cubicBezTo>
                    <a:pt x="26" y="73"/>
                    <a:pt x="28" y="74"/>
                    <a:pt x="28" y="76"/>
                  </a:cubicBezTo>
                  <a:cubicBezTo>
                    <a:pt x="28" y="142"/>
                    <a:pt x="28" y="142"/>
                    <a:pt x="28" y="142"/>
                  </a:cubicBezTo>
                  <a:cubicBezTo>
                    <a:pt x="28" y="143"/>
                    <a:pt x="27" y="144"/>
                    <a:pt x="26" y="145"/>
                  </a:cubicBezTo>
                  <a:cubicBezTo>
                    <a:pt x="24" y="147"/>
                    <a:pt x="22" y="151"/>
                    <a:pt x="22" y="155"/>
                  </a:cubicBezTo>
                  <a:cubicBezTo>
                    <a:pt x="22" y="162"/>
                    <a:pt x="27" y="168"/>
                    <a:pt x="32" y="168"/>
                  </a:cubicBezTo>
                  <a:cubicBezTo>
                    <a:pt x="38" y="168"/>
                    <a:pt x="42" y="162"/>
                    <a:pt x="42" y="155"/>
                  </a:cubicBezTo>
                  <a:cubicBezTo>
                    <a:pt x="42" y="151"/>
                    <a:pt x="41" y="147"/>
                    <a:pt x="38" y="145"/>
                  </a:cubicBezTo>
                  <a:cubicBezTo>
                    <a:pt x="37" y="144"/>
                    <a:pt x="37" y="143"/>
                    <a:pt x="37" y="142"/>
                  </a:cubicBezTo>
                  <a:cubicBezTo>
                    <a:pt x="37" y="76"/>
                    <a:pt x="37" y="76"/>
                    <a:pt x="37" y="76"/>
                  </a:cubicBezTo>
                  <a:cubicBezTo>
                    <a:pt x="37" y="74"/>
                    <a:pt x="38" y="73"/>
                    <a:pt x="40" y="72"/>
                  </a:cubicBezTo>
                  <a:cubicBezTo>
                    <a:pt x="49" y="68"/>
                    <a:pt x="55" y="57"/>
                    <a:pt x="55" y="45"/>
                  </a:cubicBezTo>
                  <a:cubicBezTo>
                    <a:pt x="55" y="30"/>
                    <a:pt x="44" y="9"/>
                    <a:pt x="3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14" name="Freeform 106"/>
          <p:cNvSpPr>
            <a:spLocks noEditPoints="1"/>
          </p:cNvSpPr>
          <p:nvPr/>
        </p:nvSpPr>
        <p:spPr bwMode="auto">
          <a:xfrm>
            <a:off x="8616271" y="2270770"/>
            <a:ext cx="865500" cy="863359"/>
          </a:xfrm>
          <a:custGeom>
            <a:avLst/>
            <a:gdLst>
              <a:gd name="T0" fmla="*/ 229 w 458"/>
              <a:gd name="T1" fmla="*/ 457 h 457"/>
              <a:gd name="T2" fmla="*/ 0 w 458"/>
              <a:gd name="T3" fmla="*/ 228 h 457"/>
              <a:gd name="T4" fmla="*/ 229 w 458"/>
              <a:gd name="T5" fmla="*/ 0 h 457"/>
              <a:gd name="T6" fmla="*/ 458 w 458"/>
              <a:gd name="T7" fmla="*/ 228 h 457"/>
              <a:gd name="T8" fmla="*/ 229 w 458"/>
              <a:gd name="T9" fmla="*/ 457 h 457"/>
              <a:gd name="T10" fmla="*/ 229 w 458"/>
              <a:gd name="T11" fmla="*/ 9 h 457"/>
              <a:gd name="T12" fmla="*/ 10 w 458"/>
              <a:gd name="T13" fmla="*/ 228 h 457"/>
              <a:gd name="T14" fmla="*/ 229 w 458"/>
              <a:gd name="T15" fmla="*/ 448 h 457"/>
              <a:gd name="T16" fmla="*/ 448 w 458"/>
              <a:gd name="T17" fmla="*/ 228 h 457"/>
              <a:gd name="T18" fmla="*/ 229 w 458"/>
              <a:gd name="T19" fmla="*/ 9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8" h="457">
                <a:moveTo>
                  <a:pt x="229" y="457"/>
                </a:moveTo>
                <a:cubicBezTo>
                  <a:pt x="103" y="457"/>
                  <a:pt x="0" y="354"/>
                  <a:pt x="0" y="228"/>
                </a:cubicBezTo>
                <a:cubicBezTo>
                  <a:pt x="0" y="102"/>
                  <a:pt x="103" y="0"/>
                  <a:pt x="229" y="0"/>
                </a:cubicBezTo>
                <a:cubicBezTo>
                  <a:pt x="355" y="0"/>
                  <a:pt x="458" y="102"/>
                  <a:pt x="458" y="228"/>
                </a:cubicBezTo>
                <a:cubicBezTo>
                  <a:pt x="458" y="354"/>
                  <a:pt x="355" y="457"/>
                  <a:pt x="229" y="457"/>
                </a:cubicBezTo>
                <a:close/>
                <a:moveTo>
                  <a:pt x="229" y="9"/>
                </a:moveTo>
                <a:cubicBezTo>
                  <a:pt x="108" y="9"/>
                  <a:pt x="10" y="107"/>
                  <a:pt x="10" y="228"/>
                </a:cubicBezTo>
                <a:cubicBezTo>
                  <a:pt x="10" y="349"/>
                  <a:pt x="108" y="448"/>
                  <a:pt x="229" y="448"/>
                </a:cubicBezTo>
                <a:cubicBezTo>
                  <a:pt x="350" y="448"/>
                  <a:pt x="448" y="349"/>
                  <a:pt x="448" y="228"/>
                </a:cubicBezTo>
                <a:cubicBezTo>
                  <a:pt x="448" y="107"/>
                  <a:pt x="350" y="9"/>
                  <a:pt x="229" y="9"/>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215" name="组合 214"/>
          <p:cNvGrpSpPr/>
          <p:nvPr/>
        </p:nvGrpSpPr>
        <p:grpSpPr>
          <a:xfrm>
            <a:off x="2901194" y="3691343"/>
            <a:ext cx="542408" cy="605529"/>
            <a:chOff x="974725" y="2927350"/>
            <a:chExt cx="804863" cy="898525"/>
          </a:xfrm>
          <a:solidFill>
            <a:srgbClr val="FC621E"/>
          </a:solidFill>
        </p:grpSpPr>
        <p:sp>
          <p:nvSpPr>
            <p:cNvPr id="216" name="Freeform 107"/>
            <p:cNvSpPr/>
            <p:nvPr/>
          </p:nvSpPr>
          <p:spPr bwMode="auto">
            <a:xfrm>
              <a:off x="1089025" y="2989263"/>
              <a:ext cx="211138" cy="128587"/>
            </a:xfrm>
            <a:custGeom>
              <a:avLst/>
              <a:gdLst>
                <a:gd name="T0" fmla="*/ 5 w 75"/>
                <a:gd name="T1" fmla="*/ 46 h 46"/>
                <a:gd name="T2" fmla="*/ 4 w 75"/>
                <a:gd name="T3" fmla="*/ 46 h 46"/>
                <a:gd name="T4" fmla="*/ 1 w 75"/>
                <a:gd name="T5" fmla="*/ 40 h 46"/>
                <a:gd name="T6" fmla="*/ 19 w 75"/>
                <a:gd name="T7" fmla="*/ 13 h 46"/>
                <a:gd name="T8" fmla="*/ 71 w 75"/>
                <a:gd name="T9" fmla="*/ 3 h 46"/>
                <a:gd name="T10" fmla="*/ 75 w 75"/>
                <a:gd name="T11" fmla="*/ 8 h 46"/>
                <a:gd name="T12" fmla="*/ 70 w 75"/>
                <a:gd name="T13" fmla="*/ 12 h 46"/>
                <a:gd name="T14" fmla="*/ 25 w 75"/>
                <a:gd name="T15" fmla="*/ 21 h 46"/>
                <a:gd name="T16" fmla="*/ 9 w 75"/>
                <a:gd name="T17" fmla="*/ 43 h 46"/>
                <a:gd name="T18" fmla="*/ 5 w 75"/>
                <a:gd name="T19"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46">
                  <a:moveTo>
                    <a:pt x="5" y="46"/>
                  </a:moveTo>
                  <a:cubicBezTo>
                    <a:pt x="5" y="46"/>
                    <a:pt x="4" y="46"/>
                    <a:pt x="4" y="46"/>
                  </a:cubicBezTo>
                  <a:cubicBezTo>
                    <a:pt x="1" y="45"/>
                    <a:pt x="0" y="43"/>
                    <a:pt x="1" y="40"/>
                  </a:cubicBezTo>
                  <a:cubicBezTo>
                    <a:pt x="4" y="29"/>
                    <a:pt x="10" y="20"/>
                    <a:pt x="19" y="13"/>
                  </a:cubicBezTo>
                  <a:cubicBezTo>
                    <a:pt x="33" y="4"/>
                    <a:pt x="52" y="0"/>
                    <a:pt x="71" y="3"/>
                  </a:cubicBezTo>
                  <a:cubicBezTo>
                    <a:pt x="74" y="3"/>
                    <a:pt x="75" y="6"/>
                    <a:pt x="75" y="8"/>
                  </a:cubicBezTo>
                  <a:cubicBezTo>
                    <a:pt x="75" y="11"/>
                    <a:pt x="72" y="12"/>
                    <a:pt x="70" y="12"/>
                  </a:cubicBezTo>
                  <a:cubicBezTo>
                    <a:pt x="53" y="10"/>
                    <a:pt x="36" y="13"/>
                    <a:pt x="25" y="21"/>
                  </a:cubicBezTo>
                  <a:cubicBezTo>
                    <a:pt x="17" y="26"/>
                    <a:pt x="12" y="33"/>
                    <a:pt x="9" y="43"/>
                  </a:cubicBezTo>
                  <a:cubicBezTo>
                    <a:pt x="9" y="45"/>
                    <a:pt x="7"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7" name="Freeform 108"/>
            <p:cNvSpPr/>
            <p:nvPr/>
          </p:nvSpPr>
          <p:spPr bwMode="auto">
            <a:xfrm>
              <a:off x="1011238" y="3028950"/>
              <a:ext cx="768350" cy="796925"/>
            </a:xfrm>
            <a:custGeom>
              <a:avLst/>
              <a:gdLst>
                <a:gd name="T0" fmla="*/ 119 w 274"/>
                <a:gd name="T1" fmla="*/ 284 h 284"/>
                <a:gd name="T2" fmla="*/ 30 w 274"/>
                <a:gd name="T3" fmla="*/ 266 h 284"/>
                <a:gd name="T4" fmla="*/ 2 w 274"/>
                <a:gd name="T5" fmla="*/ 215 h 284"/>
                <a:gd name="T6" fmla="*/ 26 w 274"/>
                <a:gd name="T7" fmla="*/ 153 h 284"/>
                <a:gd name="T8" fmla="*/ 33 w 274"/>
                <a:gd name="T9" fmla="*/ 147 h 284"/>
                <a:gd name="T10" fmla="*/ 52 w 274"/>
                <a:gd name="T11" fmla="*/ 124 h 284"/>
                <a:gd name="T12" fmla="*/ 37 w 274"/>
                <a:gd name="T13" fmla="*/ 88 h 284"/>
                <a:gd name="T14" fmla="*/ 38 w 274"/>
                <a:gd name="T15" fmla="*/ 81 h 284"/>
                <a:gd name="T16" fmla="*/ 44 w 274"/>
                <a:gd name="T17" fmla="*/ 81 h 284"/>
                <a:gd name="T18" fmla="*/ 61 w 274"/>
                <a:gd name="T19" fmla="*/ 127 h 284"/>
                <a:gd name="T20" fmla="*/ 39 w 274"/>
                <a:gd name="T21" fmla="*/ 154 h 284"/>
                <a:gd name="T22" fmla="*/ 33 w 274"/>
                <a:gd name="T23" fmla="*/ 159 h 284"/>
                <a:gd name="T24" fmla="*/ 11 w 274"/>
                <a:gd name="T25" fmla="*/ 214 h 284"/>
                <a:gd name="T26" fmla="*/ 35 w 274"/>
                <a:gd name="T27" fmla="*/ 258 h 284"/>
                <a:gd name="T28" fmla="*/ 207 w 274"/>
                <a:gd name="T29" fmla="*/ 263 h 284"/>
                <a:gd name="T30" fmla="*/ 264 w 274"/>
                <a:gd name="T31" fmla="*/ 170 h 284"/>
                <a:gd name="T32" fmla="*/ 264 w 274"/>
                <a:gd name="T33" fmla="*/ 166 h 284"/>
                <a:gd name="T34" fmla="*/ 258 w 274"/>
                <a:gd name="T35" fmla="*/ 149 h 284"/>
                <a:gd name="T36" fmla="*/ 245 w 274"/>
                <a:gd name="T37" fmla="*/ 139 h 284"/>
                <a:gd name="T38" fmla="*/ 230 w 274"/>
                <a:gd name="T39" fmla="*/ 150 h 284"/>
                <a:gd name="T40" fmla="*/ 226 w 274"/>
                <a:gd name="T41" fmla="*/ 154 h 284"/>
                <a:gd name="T42" fmla="*/ 216 w 274"/>
                <a:gd name="T43" fmla="*/ 162 h 284"/>
                <a:gd name="T44" fmla="*/ 191 w 274"/>
                <a:gd name="T45" fmla="*/ 156 h 284"/>
                <a:gd name="T46" fmla="*/ 188 w 274"/>
                <a:gd name="T47" fmla="*/ 154 h 284"/>
                <a:gd name="T48" fmla="*/ 156 w 274"/>
                <a:gd name="T49" fmla="*/ 145 h 284"/>
                <a:gd name="T50" fmla="*/ 155 w 274"/>
                <a:gd name="T51" fmla="*/ 145 h 284"/>
                <a:gd name="T52" fmla="*/ 139 w 274"/>
                <a:gd name="T53" fmla="*/ 140 h 284"/>
                <a:gd name="T54" fmla="*/ 135 w 274"/>
                <a:gd name="T55" fmla="*/ 120 h 284"/>
                <a:gd name="T56" fmla="*/ 145 w 274"/>
                <a:gd name="T57" fmla="*/ 89 h 284"/>
                <a:gd name="T58" fmla="*/ 155 w 274"/>
                <a:gd name="T59" fmla="*/ 49 h 284"/>
                <a:gd name="T60" fmla="*/ 130 w 274"/>
                <a:gd name="T61" fmla="*/ 10 h 284"/>
                <a:gd name="T62" fmla="*/ 128 w 274"/>
                <a:gd name="T63" fmla="*/ 3 h 284"/>
                <a:gd name="T64" fmla="*/ 135 w 274"/>
                <a:gd name="T65" fmla="*/ 2 h 284"/>
                <a:gd name="T66" fmla="*/ 165 w 274"/>
                <a:gd name="T67" fmla="*/ 49 h 284"/>
                <a:gd name="T68" fmla="*/ 153 w 274"/>
                <a:gd name="T69" fmla="*/ 93 h 284"/>
                <a:gd name="T70" fmla="*/ 144 w 274"/>
                <a:gd name="T71" fmla="*/ 121 h 284"/>
                <a:gd name="T72" fmla="*/ 146 w 274"/>
                <a:gd name="T73" fmla="*/ 134 h 284"/>
                <a:gd name="T74" fmla="*/ 155 w 274"/>
                <a:gd name="T75" fmla="*/ 136 h 284"/>
                <a:gd name="T76" fmla="*/ 156 w 274"/>
                <a:gd name="T77" fmla="*/ 136 h 284"/>
                <a:gd name="T78" fmla="*/ 192 w 274"/>
                <a:gd name="T79" fmla="*/ 146 h 284"/>
                <a:gd name="T80" fmla="*/ 196 w 274"/>
                <a:gd name="T81" fmla="*/ 148 h 284"/>
                <a:gd name="T82" fmla="*/ 213 w 274"/>
                <a:gd name="T83" fmla="*/ 154 h 284"/>
                <a:gd name="T84" fmla="*/ 220 w 274"/>
                <a:gd name="T85" fmla="*/ 148 h 284"/>
                <a:gd name="T86" fmla="*/ 223 w 274"/>
                <a:gd name="T87" fmla="*/ 144 h 284"/>
                <a:gd name="T88" fmla="*/ 245 w 274"/>
                <a:gd name="T89" fmla="*/ 130 h 284"/>
                <a:gd name="T90" fmla="*/ 266 w 274"/>
                <a:gd name="T91" fmla="*/ 144 h 284"/>
                <a:gd name="T92" fmla="*/ 273 w 274"/>
                <a:gd name="T93" fmla="*/ 164 h 284"/>
                <a:gd name="T94" fmla="*/ 273 w 274"/>
                <a:gd name="T95" fmla="*/ 169 h 284"/>
                <a:gd name="T96" fmla="*/ 273 w 274"/>
                <a:gd name="T97" fmla="*/ 170 h 284"/>
                <a:gd name="T98" fmla="*/ 210 w 274"/>
                <a:gd name="T99" fmla="*/ 272 h 284"/>
                <a:gd name="T100" fmla="*/ 119 w 274"/>
                <a:gd name="T101"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4" h="284">
                  <a:moveTo>
                    <a:pt x="119" y="284"/>
                  </a:moveTo>
                  <a:cubicBezTo>
                    <a:pt x="85" y="284"/>
                    <a:pt x="50" y="279"/>
                    <a:pt x="30" y="266"/>
                  </a:cubicBezTo>
                  <a:cubicBezTo>
                    <a:pt x="13" y="254"/>
                    <a:pt x="3" y="236"/>
                    <a:pt x="2" y="215"/>
                  </a:cubicBezTo>
                  <a:cubicBezTo>
                    <a:pt x="0" y="192"/>
                    <a:pt x="10" y="168"/>
                    <a:pt x="26" y="153"/>
                  </a:cubicBezTo>
                  <a:cubicBezTo>
                    <a:pt x="29" y="151"/>
                    <a:pt x="31" y="149"/>
                    <a:pt x="33" y="147"/>
                  </a:cubicBezTo>
                  <a:cubicBezTo>
                    <a:pt x="41" y="140"/>
                    <a:pt x="49" y="134"/>
                    <a:pt x="52" y="124"/>
                  </a:cubicBezTo>
                  <a:cubicBezTo>
                    <a:pt x="55" y="114"/>
                    <a:pt x="51" y="102"/>
                    <a:pt x="37" y="88"/>
                  </a:cubicBezTo>
                  <a:cubicBezTo>
                    <a:pt x="36" y="86"/>
                    <a:pt x="36" y="83"/>
                    <a:pt x="38" y="81"/>
                  </a:cubicBezTo>
                  <a:cubicBezTo>
                    <a:pt x="40" y="79"/>
                    <a:pt x="42" y="79"/>
                    <a:pt x="44" y="81"/>
                  </a:cubicBezTo>
                  <a:cubicBezTo>
                    <a:pt x="50" y="88"/>
                    <a:pt x="68" y="107"/>
                    <a:pt x="61" y="127"/>
                  </a:cubicBezTo>
                  <a:cubicBezTo>
                    <a:pt x="56" y="140"/>
                    <a:pt x="48" y="147"/>
                    <a:pt x="39" y="154"/>
                  </a:cubicBezTo>
                  <a:cubicBezTo>
                    <a:pt x="37" y="156"/>
                    <a:pt x="35" y="158"/>
                    <a:pt x="33" y="159"/>
                  </a:cubicBezTo>
                  <a:cubicBezTo>
                    <a:pt x="18" y="173"/>
                    <a:pt x="10" y="194"/>
                    <a:pt x="11" y="214"/>
                  </a:cubicBezTo>
                  <a:cubicBezTo>
                    <a:pt x="12" y="233"/>
                    <a:pt x="21" y="248"/>
                    <a:pt x="35" y="258"/>
                  </a:cubicBezTo>
                  <a:cubicBezTo>
                    <a:pt x="72" y="282"/>
                    <a:pt x="163" y="278"/>
                    <a:pt x="207" y="263"/>
                  </a:cubicBezTo>
                  <a:cubicBezTo>
                    <a:pt x="247" y="249"/>
                    <a:pt x="265" y="236"/>
                    <a:pt x="264" y="170"/>
                  </a:cubicBezTo>
                  <a:cubicBezTo>
                    <a:pt x="264" y="169"/>
                    <a:pt x="264" y="167"/>
                    <a:pt x="264" y="166"/>
                  </a:cubicBezTo>
                  <a:cubicBezTo>
                    <a:pt x="263" y="162"/>
                    <a:pt x="261" y="155"/>
                    <a:pt x="258" y="149"/>
                  </a:cubicBezTo>
                  <a:cubicBezTo>
                    <a:pt x="254" y="142"/>
                    <a:pt x="250" y="139"/>
                    <a:pt x="245" y="139"/>
                  </a:cubicBezTo>
                  <a:cubicBezTo>
                    <a:pt x="239" y="140"/>
                    <a:pt x="235" y="145"/>
                    <a:pt x="230" y="150"/>
                  </a:cubicBezTo>
                  <a:cubicBezTo>
                    <a:pt x="229" y="152"/>
                    <a:pt x="227" y="153"/>
                    <a:pt x="226" y="154"/>
                  </a:cubicBezTo>
                  <a:cubicBezTo>
                    <a:pt x="224" y="157"/>
                    <a:pt x="220" y="161"/>
                    <a:pt x="216" y="162"/>
                  </a:cubicBezTo>
                  <a:cubicBezTo>
                    <a:pt x="207" y="166"/>
                    <a:pt x="198" y="160"/>
                    <a:pt x="191" y="156"/>
                  </a:cubicBezTo>
                  <a:cubicBezTo>
                    <a:pt x="190" y="155"/>
                    <a:pt x="189" y="155"/>
                    <a:pt x="188" y="154"/>
                  </a:cubicBezTo>
                  <a:cubicBezTo>
                    <a:pt x="178" y="148"/>
                    <a:pt x="167" y="145"/>
                    <a:pt x="156" y="145"/>
                  </a:cubicBezTo>
                  <a:cubicBezTo>
                    <a:pt x="155" y="145"/>
                    <a:pt x="155" y="145"/>
                    <a:pt x="155" y="145"/>
                  </a:cubicBezTo>
                  <a:cubicBezTo>
                    <a:pt x="150" y="145"/>
                    <a:pt x="144" y="145"/>
                    <a:pt x="139" y="140"/>
                  </a:cubicBezTo>
                  <a:cubicBezTo>
                    <a:pt x="133" y="135"/>
                    <a:pt x="134" y="126"/>
                    <a:pt x="135" y="120"/>
                  </a:cubicBezTo>
                  <a:cubicBezTo>
                    <a:pt x="136" y="109"/>
                    <a:pt x="141" y="99"/>
                    <a:pt x="145" y="89"/>
                  </a:cubicBezTo>
                  <a:cubicBezTo>
                    <a:pt x="151" y="76"/>
                    <a:pt x="156" y="63"/>
                    <a:pt x="155" y="49"/>
                  </a:cubicBezTo>
                  <a:cubicBezTo>
                    <a:pt x="154" y="33"/>
                    <a:pt x="145" y="19"/>
                    <a:pt x="130" y="10"/>
                  </a:cubicBezTo>
                  <a:cubicBezTo>
                    <a:pt x="128" y="8"/>
                    <a:pt x="127" y="5"/>
                    <a:pt x="128" y="3"/>
                  </a:cubicBezTo>
                  <a:cubicBezTo>
                    <a:pt x="130" y="1"/>
                    <a:pt x="133" y="0"/>
                    <a:pt x="135" y="2"/>
                  </a:cubicBezTo>
                  <a:cubicBezTo>
                    <a:pt x="153" y="13"/>
                    <a:pt x="163" y="30"/>
                    <a:pt x="165" y="49"/>
                  </a:cubicBezTo>
                  <a:cubicBezTo>
                    <a:pt x="166" y="65"/>
                    <a:pt x="160" y="79"/>
                    <a:pt x="153" y="93"/>
                  </a:cubicBezTo>
                  <a:cubicBezTo>
                    <a:pt x="149" y="102"/>
                    <a:pt x="145" y="112"/>
                    <a:pt x="144" y="121"/>
                  </a:cubicBezTo>
                  <a:cubicBezTo>
                    <a:pt x="143" y="127"/>
                    <a:pt x="143" y="132"/>
                    <a:pt x="146" y="134"/>
                  </a:cubicBezTo>
                  <a:cubicBezTo>
                    <a:pt x="148" y="136"/>
                    <a:pt x="151" y="136"/>
                    <a:pt x="155" y="136"/>
                  </a:cubicBezTo>
                  <a:cubicBezTo>
                    <a:pt x="156" y="136"/>
                    <a:pt x="156" y="136"/>
                    <a:pt x="156" y="136"/>
                  </a:cubicBezTo>
                  <a:cubicBezTo>
                    <a:pt x="169" y="136"/>
                    <a:pt x="181" y="140"/>
                    <a:pt x="192" y="146"/>
                  </a:cubicBezTo>
                  <a:cubicBezTo>
                    <a:pt x="193" y="147"/>
                    <a:pt x="195" y="147"/>
                    <a:pt x="196" y="148"/>
                  </a:cubicBezTo>
                  <a:cubicBezTo>
                    <a:pt x="202" y="152"/>
                    <a:pt x="208" y="155"/>
                    <a:pt x="213" y="154"/>
                  </a:cubicBezTo>
                  <a:cubicBezTo>
                    <a:pt x="215" y="153"/>
                    <a:pt x="217" y="150"/>
                    <a:pt x="220" y="148"/>
                  </a:cubicBezTo>
                  <a:cubicBezTo>
                    <a:pt x="221" y="147"/>
                    <a:pt x="222" y="146"/>
                    <a:pt x="223" y="144"/>
                  </a:cubicBezTo>
                  <a:cubicBezTo>
                    <a:pt x="229" y="138"/>
                    <a:pt x="235" y="130"/>
                    <a:pt x="245" y="130"/>
                  </a:cubicBezTo>
                  <a:cubicBezTo>
                    <a:pt x="251" y="130"/>
                    <a:pt x="259" y="132"/>
                    <a:pt x="266" y="144"/>
                  </a:cubicBezTo>
                  <a:cubicBezTo>
                    <a:pt x="270" y="152"/>
                    <a:pt x="272" y="160"/>
                    <a:pt x="273" y="164"/>
                  </a:cubicBezTo>
                  <a:cubicBezTo>
                    <a:pt x="273" y="166"/>
                    <a:pt x="273" y="168"/>
                    <a:pt x="273" y="169"/>
                  </a:cubicBezTo>
                  <a:cubicBezTo>
                    <a:pt x="273" y="169"/>
                    <a:pt x="273" y="170"/>
                    <a:pt x="273" y="170"/>
                  </a:cubicBezTo>
                  <a:cubicBezTo>
                    <a:pt x="274" y="239"/>
                    <a:pt x="255" y="256"/>
                    <a:pt x="210" y="272"/>
                  </a:cubicBezTo>
                  <a:cubicBezTo>
                    <a:pt x="188" y="279"/>
                    <a:pt x="153" y="284"/>
                    <a:pt x="119" y="2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8" name="Freeform 109"/>
            <p:cNvSpPr>
              <a:spLocks noEditPoints="1"/>
            </p:cNvSpPr>
            <p:nvPr/>
          </p:nvSpPr>
          <p:spPr bwMode="auto">
            <a:xfrm>
              <a:off x="1139825" y="3440113"/>
              <a:ext cx="428625" cy="309562"/>
            </a:xfrm>
            <a:custGeom>
              <a:avLst/>
              <a:gdLst>
                <a:gd name="T0" fmla="*/ 74 w 153"/>
                <a:gd name="T1" fmla="*/ 110 h 110"/>
                <a:gd name="T2" fmla="*/ 60 w 153"/>
                <a:gd name="T3" fmla="*/ 109 h 110"/>
                <a:gd name="T4" fmla="*/ 15 w 153"/>
                <a:gd name="T5" fmla="*/ 82 h 110"/>
                <a:gd name="T6" fmla="*/ 4 w 153"/>
                <a:gd name="T7" fmla="*/ 32 h 110"/>
                <a:gd name="T8" fmla="*/ 42 w 153"/>
                <a:gd name="T9" fmla="*/ 2 h 110"/>
                <a:gd name="T10" fmla="*/ 83 w 153"/>
                <a:gd name="T11" fmla="*/ 17 h 110"/>
                <a:gd name="T12" fmla="*/ 86 w 153"/>
                <a:gd name="T13" fmla="*/ 21 h 110"/>
                <a:gd name="T14" fmla="*/ 95 w 153"/>
                <a:gd name="T15" fmla="*/ 31 h 110"/>
                <a:gd name="T16" fmla="*/ 117 w 153"/>
                <a:gd name="T17" fmla="*/ 37 h 110"/>
                <a:gd name="T18" fmla="*/ 139 w 153"/>
                <a:gd name="T19" fmla="*/ 42 h 110"/>
                <a:gd name="T20" fmla="*/ 149 w 153"/>
                <a:gd name="T21" fmla="*/ 52 h 110"/>
                <a:gd name="T22" fmla="*/ 149 w 153"/>
                <a:gd name="T23" fmla="*/ 52 h 110"/>
                <a:gd name="T24" fmla="*/ 149 w 153"/>
                <a:gd name="T25" fmla="*/ 74 h 110"/>
                <a:gd name="T26" fmla="*/ 132 w 153"/>
                <a:gd name="T27" fmla="*/ 92 h 110"/>
                <a:gd name="T28" fmla="*/ 74 w 153"/>
                <a:gd name="T29" fmla="*/ 110 h 110"/>
                <a:gd name="T30" fmla="*/ 48 w 153"/>
                <a:gd name="T31" fmla="*/ 11 h 110"/>
                <a:gd name="T32" fmla="*/ 43 w 153"/>
                <a:gd name="T33" fmla="*/ 11 h 110"/>
                <a:gd name="T34" fmla="*/ 13 w 153"/>
                <a:gd name="T35" fmla="*/ 35 h 110"/>
                <a:gd name="T36" fmla="*/ 23 w 153"/>
                <a:gd name="T37" fmla="*/ 77 h 110"/>
                <a:gd name="T38" fmla="*/ 61 w 153"/>
                <a:gd name="T39" fmla="*/ 100 h 110"/>
                <a:gd name="T40" fmla="*/ 127 w 153"/>
                <a:gd name="T41" fmla="*/ 84 h 110"/>
                <a:gd name="T42" fmla="*/ 141 w 153"/>
                <a:gd name="T43" fmla="*/ 70 h 110"/>
                <a:gd name="T44" fmla="*/ 141 w 153"/>
                <a:gd name="T45" fmla="*/ 56 h 110"/>
                <a:gd name="T46" fmla="*/ 141 w 153"/>
                <a:gd name="T47" fmla="*/ 56 h 110"/>
                <a:gd name="T48" fmla="*/ 135 w 153"/>
                <a:gd name="T49" fmla="*/ 50 h 110"/>
                <a:gd name="T50" fmla="*/ 116 w 153"/>
                <a:gd name="T51" fmla="*/ 46 h 110"/>
                <a:gd name="T52" fmla="*/ 90 w 153"/>
                <a:gd name="T53" fmla="*/ 39 h 110"/>
                <a:gd name="T54" fmla="*/ 79 w 153"/>
                <a:gd name="T55" fmla="*/ 27 h 110"/>
                <a:gd name="T56" fmla="*/ 76 w 153"/>
                <a:gd name="T57" fmla="*/ 23 h 110"/>
                <a:gd name="T58" fmla="*/ 48 w 153"/>
                <a:gd name="T59" fmla="*/ 1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3" h="110">
                  <a:moveTo>
                    <a:pt x="74" y="110"/>
                  </a:moveTo>
                  <a:cubicBezTo>
                    <a:pt x="69" y="110"/>
                    <a:pt x="65" y="110"/>
                    <a:pt x="60" y="109"/>
                  </a:cubicBezTo>
                  <a:cubicBezTo>
                    <a:pt x="41" y="106"/>
                    <a:pt x="25" y="97"/>
                    <a:pt x="15" y="82"/>
                  </a:cubicBezTo>
                  <a:cubicBezTo>
                    <a:pt x="4" y="66"/>
                    <a:pt x="0" y="48"/>
                    <a:pt x="4" y="32"/>
                  </a:cubicBezTo>
                  <a:cubicBezTo>
                    <a:pt x="9" y="16"/>
                    <a:pt x="24" y="4"/>
                    <a:pt x="42" y="2"/>
                  </a:cubicBezTo>
                  <a:cubicBezTo>
                    <a:pt x="59" y="0"/>
                    <a:pt x="74" y="6"/>
                    <a:pt x="83" y="17"/>
                  </a:cubicBezTo>
                  <a:cubicBezTo>
                    <a:pt x="84" y="18"/>
                    <a:pt x="85" y="20"/>
                    <a:pt x="86" y="21"/>
                  </a:cubicBezTo>
                  <a:cubicBezTo>
                    <a:pt x="89" y="25"/>
                    <a:pt x="92" y="29"/>
                    <a:pt x="95" y="31"/>
                  </a:cubicBezTo>
                  <a:cubicBezTo>
                    <a:pt x="102" y="36"/>
                    <a:pt x="109" y="36"/>
                    <a:pt x="117" y="37"/>
                  </a:cubicBezTo>
                  <a:cubicBezTo>
                    <a:pt x="125" y="38"/>
                    <a:pt x="132" y="39"/>
                    <a:pt x="139" y="42"/>
                  </a:cubicBezTo>
                  <a:cubicBezTo>
                    <a:pt x="144" y="44"/>
                    <a:pt x="147" y="48"/>
                    <a:pt x="149" y="52"/>
                  </a:cubicBezTo>
                  <a:cubicBezTo>
                    <a:pt x="149" y="52"/>
                    <a:pt x="149" y="52"/>
                    <a:pt x="149" y="52"/>
                  </a:cubicBezTo>
                  <a:cubicBezTo>
                    <a:pt x="153" y="58"/>
                    <a:pt x="153" y="67"/>
                    <a:pt x="149" y="74"/>
                  </a:cubicBezTo>
                  <a:cubicBezTo>
                    <a:pt x="145" y="82"/>
                    <a:pt x="138" y="87"/>
                    <a:pt x="132" y="92"/>
                  </a:cubicBezTo>
                  <a:cubicBezTo>
                    <a:pt x="116" y="104"/>
                    <a:pt x="94" y="110"/>
                    <a:pt x="74" y="110"/>
                  </a:cubicBezTo>
                  <a:close/>
                  <a:moveTo>
                    <a:pt x="48" y="11"/>
                  </a:moveTo>
                  <a:cubicBezTo>
                    <a:pt x="47" y="11"/>
                    <a:pt x="45" y="11"/>
                    <a:pt x="43" y="11"/>
                  </a:cubicBezTo>
                  <a:cubicBezTo>
                    <a:pt x="29" y="13"/>
                    <a:pt x="17" y="22"/>
                    <a:pt x="13" y="35"/>
                  </a:cubicBezTo>
                  <a:cubicBezTo>
                    <a:pt x="10" y="47"/>
                    <a:pt x="13" y="63"/>
                    <a:pt x="23" y="77"/>
                  </a:cubicBezTo>
                  <a:cubicBezTo>
                    <a:pt x="32" y="89"/>
                    <a:pt x="45" y="97"/>
                    <a:pt x="61" y="100"/>
                  </a:cubicBezTo>
                  <a:cubicBezTo>
                    <a:pt x="83" y="104"/>
                    <a:pt x="108" y="98"/>
                    <a:pt x="127" y="84"/>
                  </a:cubicBezTo>
                  <a:cubicBezTo>
                    <a:pt x="132" y="80"/>
                    <a:pt x="137" y="76"/>
                    <a:pt x="141" y="70"/>
                  </a:cubicBezTo>
                  <a:cubicBezTo>
                    <a:pt x="143" y="65"/>
                    <a:pt x="144" y="60"/>
                    <a:pt x="141" y="56"/>
                  </a:cubicBezTo>
                  <a:cubicBezTo>
                    <a:pt x="141" y="56"/>
                    <a:pt x="141" y="56"/>
                    <a:pt x="141" y="56"/>
                  </a:cubicBezTo>
                  <a:cubicBezTo>
                    <a:pt x="140" y="54"/>
                    <a:pt x="138" y="52"/>
                    <a:pt x="135" y="50"/>
                  </a:cubicBezTo>
                  <a:cubicBezTo>
                    <a:pt x="130" y="48"/>
                    <a:pt x="123" y="47"/>
                    <a:pt x="116" y="46"/>
                  </a:cubicBezTo>
                  <a:cubicBezTo>
                    <a:pt x="107" y="45"/>
                    <a:pt x="98" y="45"/>
                    <a:pt x="90" y="39"/>
                  </a:cubicBezTo>
                  <a:cubicBezTo>
                    <a:pt x="85" y="35"/>
                    <a:pt x="82" y="31"/>
                    <a:pt x="79" y="27"/>
                  </a:cubicBezTo>
                  <a:cubicBezTo>
                    <a:pt x="78" y="26"/>
                    <a:pt x="77" y="24"/>
                    <a:pt x="76" y="23"/>
                  </a:cubicBezTo>
                  <a:cubicBezTo>
                    <a:pt x="70" y="15"/>
                    <a:pt x="60" y="11"/>
                    <a:pt x="4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9" name="Freeform 110"/>
            <p:cNvSpPr>
              <a:spLocks noEditPoints="1"/>
            </p:cNvSpPr>
            <p:nvPr/>
          </p:nvSpPr>
          <p:spPr bwMode="auto">
            <a:xfrm>
              <a:off x="974725" y="3090863"/>
              <a:ext cx="179388" cy="187325"/>
            </a:xfrm>
            <a:custGeom>
              <a:avLst/>
              <a:gdLst>
                <a:gd name="T0" fmla="*/ 54 w 64"/>
                <a:gd name="T1" fmla="*/ 67 h 67"/>
                <a:gd name="T2" fmla="*/ 53 w 64"/>
                <a:gd name="T3" fmla="*/ 67 h 67"/>
                <a:gd name="T4" fmla="*/ 49 w 64"/>
                <a:gd name="T5" fmla="*/ 61 h 67"/>
                <a:gd name="T6" fmla="*/ 51 w 64"/>
                <a:gd name="T7" fmla="*/ 53 h 67"/>
                <a:gd name="T8" fmla="*/ 51 w 64"/>
                <a:gd name="T9" fmla="*/ 48 h 67"/>
                <a:gd name="T10" fmla="*/ 6 w 64"/>
                <a:gd name="T11" fmla="*/ 29 h 67"/>
                <a:gd name="T12" fmla="*/ 0 w 64"/>
                <a:gd name="T13" fmla="*/ 12 h 67"/>
                <a:gd name="T14" fmla="*/ 2 w 64"/>
                <a:gd name="T15" fmla="*/ 4 h 67"/>
                <a:gd name="T16" fmla="*/ 11 w 64"/>
                <a:gd name="T17" fmla="*/ 0 h 67"/>
                <a:gd name="T18" fmla="*/ 19 w 64"/>
                <a:gd name="T19" fmla="*/ 1 h 67"/>
                <a:gd name="T20" fmla="*/ 23 w 64"/>
                <a:gd name="T21" fmla="*/ 2 h 67"/>
                <a:gd name="T22" fmla="*/ 33 w 64"/>
                <a:gd name="T23" fmla="*/ 5 h 67"/>
                <a:gd name="T24" fmla="*/ 43 w 64"/>
                <a:gd name="T25" fmla="*/ 2 h 67"/>
                <a:gd name="T26" fmla="*/ 48 w 64"/>
                <a:gd name="T27" fmla="*/ 1 h 67"/>
                <a:gd name="T28" fmla="*/ 51 w 64"/>
                <a:gd name="T29" fmla="*/ 6 h 67"/>
                <a:gd name="T30" fmla="*/ 50 w 64"/>
                <a:gd name="T31" fmla="*/ 16 h 67"/>
                <a:gd name="T32" fmla="*/ 51 w 64"/>
                <a:gd name="T33" fmla="*/ 21 h 67"/>
                <a:gd name="T34" fmla="*/ 53 w 64"/>
                <a:gd name="T35" fmla="*/ 22 h 67"/>
                <a:gd name="T36" fmla="*/ 57 w 64"/>
                <a:gd name="T37" fmla="*/ 24 h 67"/>
                <a:gd name="T38" fmla="*/ 61 w 64"/>
                <a:gd name="T39" fmla="*/ 48 h 67"/>
                <a:gd name="T40" fmla="*/ 60 w 64"/>
                <a:gd name="T41" fmla="*/ 55 h 67"/>
                <a:gd name="T42" fmla="*/ 58 w 64"/>
                <a:gd name="T43" fmla="*/ 64 h 67"/>
                <a:gd name="T44" fmla="*/ 54 w 64"/>
                <a:gd name="T45" fmla="*/ 67 h 67"/>
                <a:gd name="T46" fmla="*/ 12 w 64"/>
                <a:gd name="T47" fmla="*/ 9 h 67"/>
                <a:gd name="T48" fmla="*/ 11 w 64"/>
                <a:gd name="T49" fmla="*/ 9 h 67"/>
                <a:gd name="T50" fmla="*/ 9 w 64"/>
                <a:gd name="T51" fmla="*/ 10 h 67"/>
                <a:gd name="T52" fmla="*/ 9 w 64"/>
                <a:gd name="T53" fmla="*/ 12 h 67"/>
                <a:gd name="T54" fmla="*/ 13 w 64"/>
                <a:gd name="T55" fmla="*/ 24 h 67"/>
                <a:gd name="T56" fmla="*/ 53 w 64"/>
                <a:gd name="T57" fmla="*/ 39 h 67"/>
                <a:gd name="T58" fmla="*/ 51 w 64"/>
                <a:gd name="T59" fmla="*/ 31 h 67"/>
                <a:gd name="T60" fmla="*/ 49 w 64"/>
                <a:gd name="T61" fmla="*/ 30 h 67"/>
                <a:gd name="T62" fmla="*/ 44 w 64"/>
                <a:gd name="T63" fmla="*/ 27 h 67"/>
                <a:gd name="T64" fmla="*/ 41 w 64"/>
                <a:gd name="T65" fmla="*/ 16 h 67"/>
                <a:gd name="T66" fmla="*/ 41 w 64"/>
                <a:gd name="T67" fmla="*/ 14 h 67"/>
                <a:gd name="T68" fmla="*/ 32 w 64"/>
                <a:gd name="T69" fmla="*/ 14 h 67"/>
                <a:gd name="T70" fmla="*/ 20 w 64"/>
                <a:gd name="T71" fmla="*/ 11 h 67"/>
                <a:gd name="T72" fmla="*/ 16 w 64"/>
                <a:gd name="T73" fmla="*/ 10 h 67"/>
                <a:gd name="T74" fmla="*/ 12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54" y="67"/>
                  </a:moveTo>
                  <a:cubicBezTo>
                    <a:pt x="53" y="67"/>
                    <a:pt x="53" y="67"/>
                    <a:pt x="53" y="67"/>
                  </a:cubicBezTo>
                  <a:cubicBezTo>
                    <a:pt x="50" y="66"/>
                    <a:pt x="49" y="64"/>
                    <a:pt x="49" y="61"/>
                  </a:cubicBezTo>
                  <a:cubicBezTo>
                    <a:pt x="50" y="59"/>
                    <a:pt x="50" y="56"/>
                    <a:pt x="51" y="53"/>
                  </a:cubicBezTo>
                  <a:cubicBezTo>
                    <a:pt x="51" y="52"/>
                    <a:pt x="51" y="50"/>
                    <a:pt x="51" y="48"/>
                  </a:cubicBezTo>
                  <a:cubicBezTo>
                    <a:pt x="39" y="47"/>
                    <a:pt x="14" y="40"/>
                    <a:pt x="6" y="29"/>
                  </a:cubicBezTo>
                  <a:cubicBezTo>
                    <a:pt x="2" y="24"/>
                    <a:pt x="0" y="18"/>
                    <a:pt x="0" y="12"/>
                  </a:cubicBezTo>
                  <a:cubicBezTo>
                    <a:pt x="0" y="9"/>
                    <a:pt x="1" y="6"/>
                    <a:pt x="2" y="4"/>
                  </a:cubicBezTo>
                  <a:cubicBezTo>
                    <a:pt x="4" y="2"/>
                    <a:pt x="7" y="0"/>
                    <a:pt x="11" y="0"/>
                  </a:cubicBezTo>
                  <a:cubicBezTo>
                    <a:pt x="14" y="0"/>
                    <a:pt x="16" y="0"/>
                    <a:pt x="19" y="1"/>
                  </a:cubicBezTo>
                  <a:cubicBezTo>
                    <a:pt x="20" y="1"/>
                    <a:pt x="21" y="2"/>
                    <a:pt x="23" y="2"/>
                  </a:cubicBezTo>
                  <a:cubicBezTo>
                    <a:pt x="26" y="3"/>
                    <a:pt x="29" y="4"/>
                    <a:pt x="33" y="5"/>
                  </a:cubicBezTo>
                  <a:cubicBezTo>
                    <a:pt x="38" y="5"/>
                    <a:pt x="41" y="5"/>
                    <a:pt x="43" y="2"/>
                  </a:cubicBezTo>
                  <a:cubicBezTo>
                    <a:pt x="44" y="1"/>
                    <a:pt x="46" y="0"/>
                    <a:pt x="48" y="1"/>
                  </a:cubicBezTo>
                  <a:cubicBezTo>
                    <a:pt x="50" y="2"/>
                    <a:pt x="51" y="4"/>
                    <a:pt x="51" y="6"/>
                  </a:cubicBezTo>
                  <a:cubicBezTo>
                    <a:pt x="50" y="9"/>
                    <a:pt x="50" y="13"/>
                    <a:pt x="50" y="16"/>
                  </a:cubicBezTo>
                  <a:cubicBezTo>
                    <a:pt x="50" y="18"/>
                    <a:pt x="50" y="20"/>
                    <a:pt x="51" y="21"/>
                  </a:cubicBezTo>
                  <a:cubicBezTo>
                    <a:pt x="52" y="21"/>
                    <a:pt x="53" y="22"/>
                    <a:pt x="53" y="22"/>
                  </a:cubicBezTo>
                  <a:cubicBezTo>
                    <a:pt x="54" y="23"/>
                    <a:pt x="56" y="24"/>
                    <a:pt x="57" y="24"/>
                  </a:cubicBezTo>
                  <a:cubicBezTo>
                    <a:pt x="64" y="31"/>
                    <a:pt x="62" y="42"/>
                    <a:pt x="61" y="48"/>
                  </a:cubicBezTo>
                  <a:cubicBezTo>
                    <a:pt x="60" y="50"/>
                    <a:pt x="60" y="52"/>
                    <a:pt x="60" y="55"/>
                  </a:cubicBezTo>
                  <a:cubicBezTo>
                    <a:pt x="59" y="57"/>
                    <a:pt x="59" y="61"/>
                    <a:pt x="58" y="64"/>
                  </a:cubicBezTo>
                  <a:cubicBezTo>
                    <a:pt x="58" y="66"/>
                    <a:pt x="56" y="67"/>
                    <a:pt x="54" y="67"/>
                  </a:cubicBezTo>
                  <a:close/>
                  <a:moveTo>
                    <a:pt x="12" y="9"/>
                  </a:moveTo>
                  <a:cubicBezTo>
                    <a:pt x="12" y="9"/>
                    <a:pt x="12" y="9"/>
                    <a:pt x="11" y="9"/>
                  </a:cubicBezTo>
                  <a:cubicBezTo>
                    <a:pt x="11" y="9"/>
                    <a:pt x="10" y="9"/>
                    <a:pt x="9" y="10"/>
                  </a:cubicBezTo>
                  <a:cubicBezTo>
                    <a:pt x="9" y="10"/>
                    <a:pt x="9" y="11"/>
                    <a:pt x="9" y="12"/>
                  </a:cubicBezTo>
                  <a:cubicBezTo>
                    <a:pt x="9" y="16"/>
                    <a:pt x="10" y="20"/>
                    <a:pt x="13" y="24"/>
                  </a:cubicBezTo>
                  <a:cubicBezTo>
                    <a:pt x="19" y="31"/>
                    <a:pt x="43" y="39"/>
                    <a:pt x="53" y="39"/>
                  </a:cubicBezTo>
                  <a:cubicBezTo>
                    <a:pt x="53" y="36"/>
                    <a:pt x="53" y="33"/>
                    <a:pt x="51" y="31"/>
                  </a:cubicBezTo>
                  <a:cubicBezTo>
                    <a:pt x="50" y="31"/>
                    <a:pt x="49" y="30"/>
                    <a:pt x="49" y="30"/>
                  </a:cubicBezTo>
                  <a:cubicBezTo>
                    <a:pt x="47" y="29"/>
                    <a:pt x="46" y="28"/>
                    <a:pt x="44" y="27"/>
                  </a:cubicBezTo>
                  <a:cubicBezTo>
                    <a:pt x="42" y="24"/>
                    <a:pt x="41" y="20"/>
                    <a:pt x="41" y="16"/>
                  </a:cubicBezTo>
                  <a:cubicBezTo>
                    <a:pt x="41" y="15"/>
                    <a:pt x="41" y="14"/>
                    <a:pt x="41" y="14"/>
                  </a:cubicBezTo>
                  <a:cubicBezTo>
                    <a:pt x="38" y="14"/>
                    <a:pt x="35" y="14"/>
                    <a:pt x="32" y="14"/>
                  </a:cubicBezTo>
                  <a:cubicBezTo>
                    <a:pt x="27" y="13"/>
                    <a:pt x="24" y="12"/>
                    <a:pt x="20" y="11"/>
                  </a:cubicBezTo>
                  <a:cubicBezTo>
                    <a:pt x="18" y="11"/>
                    <a:pt x="17" y="10"/>
                    <a:pt x="16" y="10"/>
                  </a:cubicBezTo>
                  <a:cubicBezTo>
                    <a:pt x="14" y="9"/>
                    <a:pt x="13" y="9"/>
                    <a:pt x="1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0" name="Freeform 111"/>
            <p:cNvSpPr/>
            <p:nvPr/>
          </p:nvSpPr>
          <p:spPr bwMode="auto">
            <a:xfrm>
              <a:off x="974725" y="3168650"/>
              <a:ext cx="165100" cy="109537"/>
            </a:xfrm>
            <a:custGeom>
              <a:avLst/>
              <a:gdLst>
                <a:gd name="T0" fmla="*/ 54 w 59"/>
                <a:gd name="T1" fmla="*/ 39 h 39"/>
                <a:gd name="T2" fmla="*/ 51 w 59"/>
                <a:gd name="T3" fmla="*/ 38 h 39"/>
                <a:gd name="T4" fmla="*/ 16 w 59"/>
                <a:gd name="T5" fmla="*/ 26 h 39"/>
                <a:gd name="T6" fmla="*/ 11 w 59"/>
                <a:gd name="T7" fmla="*/ 25 h 39"/>
                <a:gd name="T8" fmla="*/ 1 w 59"/>
                <a:gd name="T9" fmla="*/ 19 h 39"/>
                <a:gd name="T10" fmla="*/ 0 w 59"/>
                <a:gd name="T11" fmla="*/ 13 h 39"/>
                <a:gd name="T12" fmla="*/ 4 w 59"/>
                <a:gd name="T13" fmla="*/ 6 h 39"/>
                <a:gd name="T14" fmla="*/ 15 w 59"/>
                <a:gd name="T15" fmla="*/ 0 h 39"/>
                <a:gd name="T16" fmla="*/ 20 w 59"/>
                <a:gd name="T17" fmla="*/ 4 h 39"/>
                <a:gd name="T18" fmla="*/ 17 w 59"/>
                <a:gd name="T19" fmla="*/ 9 h 39"/>
                <a:gd name="T20" fmla="*/ 11 w 59"/>
                <a:gd name="T21" fmla="*/ 12 h 39"/>
                <a:gd name="T22" fmla="*/ 9 w 59"/>
                <a:gd name="T23" fmla="*/ 14 h 39"/>
                <a:gd name="T24" fmla="*/ 10 w 59"/>
                <a:gd name="T25" fmla="*/ 15 h 39"/>
                <a:gd name="T26" fmla="*/ 13 w 59"/>
                <a:gd name="T27" fmla="*/ 16 h 39"/>
                <a:gd name="T28" fmla="*/ 17 w 59"/>
                <a:gd name="T29" fmla="*/ 17 h 39"/>
                <a:gd name="T30" fmla="*/ 56 w 59"/>
                <a:gd name="T31" fmla="*/ 31 h 39"/>
                <a:gd name="T32" fmla="*/ 58 w 59"/>
                <a:gd name="T33" fmla="*/ 37 h 39"/>
                <a:gd name="T34" fmla="*/ 54 w 59"/>
                <a:gd name="T35"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 h="39">
                  <a:moveTo>
                    <a:pt x="54" y="39"/>
                  </a:moveTo>
                  <a:cubicBezTo>
                    <a:pt x="53" y="39"/>
                    <a:pt x="52" y="39"/>
                    <a:pt x="51" y="38"/>
                  </a:cubicBezTo>
                  <a:cubicBezTo>
                    <a:pt x="39" y="31"/>
                    <a:pt x="25" y="28"/>
                    <a:pt x="16" y="26"/>
                  </a:cubicBezTo>
                  <a:cubicBezTo>
                    <a:pt x="14" y="26"/>
                    <a:pt x="13" y="26"/>
                    <a:pt x="11" y="25"/>
                  </a:cubicBezTo>
                  <a:cubicBezTo>
                    <a:pt x="9" y="25"/>
                    <a:pt x="4" y="24"/>
                    <a:pt x="1" y="19"/>
                  </a:cubicBezTo>
                  <a:cubicBezTo>
                    <a:pt x="0" y="17"/>
                    <a:pt x="0" y="15"/>
                    <a:pt x="0" y="13"/>
                  </a:cubicBezTo>
                  <a:cubicBezTo>
                    <a:pt x="1" y="10"/>
                    <a:pt x="2" y="8"/>
                    <a:pt x="4" y="6"/>
                  </a:cubicBezTo>
                  <a:cubicBezTo>
                    <a:pt x="7" y="2"/>
                    <a:pt x="12" y="1"/>
                    <a:pt x="15" y="0"/>
                  </a:cubicBezTo>
                  <a:cubicBezTo>
                    <a:pt x="17" y="0"/>
                    <a:pt x="20" y="2"/>
                    <a:pt x="20" y="4"/>
                  </a:cubicBezTo>
                  <a:cubicBezTo>
                    <a:pt x="21" y="7"/>
                    <a:pt x="19" y="9"/>
                    <a:pt x="17" y="9"/>
                  </a:cubicBezTo>
                  <a:cubicBezTo>
                    <a:pt x="14" y="10"/>
                    <a:pt x="12" y="11"/>
                    <a:pt x="11" y="12"/>
                  </a:cubicBezTo>
                  <a:cubicBezTo>
                    <a:pt x="10" y="13"/>
                    <a:pt x="10" y="13"/>
                    <a:pt x="9" y="14"/>
                  </a:cubicBezTo>
                  <a:cubicBezTo>
                    <a:pt x="9" y="14"/>
                    <a:pt x="9" y="15"/>
                    <a:pt x="10" y="15"/>
                  </a:cubicBezTo>
                  <a:cubicBezTo>
                    <a:pt x="10" y="16"/>
                    <a:pt x="12" y="16"/>
                    <a:pt x="13" y="16"/>
                  </a:cubicBezTo>
                  <a:cubicBezTo>
                    <a:pt x="14" y="17"/>
                    <a:pt x="16" y="17"/>
                    <a:pt x="17" y="17"/>
                  </a:cubicBezTo>
                  <a:cubicBezTo>
                    <a:pt x="27" y="19"/>
                    <a:pt x="43" y="22"/>
                    <a:pt x="56" y="31"/>
                  </a:cubicBezTo>
                  <a:cubicBezTo>
                    <a:pt x="58" y="32"/>
                    <a:pt x="59" y="35"/>
                    <a:pt x="58" y="37"/>
                  </a:cubicBezTo>
                  <a:cubicBezTo>
                    <a:pt x="57" y="38"/>
                    <a:pt x="55" y="39"/>
                    <a:pt x="54"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1" name="Oval 112"/>
            <p:cNvSpPr>
              <a:spLocks noChangeArrowheads="1"/>
            </p:cNvSpPr>
            <p:nvPr/>
          </p:nvSpPr>
          <p:spPr bwMode="auto">
            <a:xfrm>
              <a:off x="1162050" y="3087688"/>
              <a:ext cx="31750" cy="301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2" name="Freeform 113"/>
            <p:cNvSpPr/>
            <p:nvPr/>
          </p:nvSpPr>
          <p:spPr bwMode="auto">
            <a:xfrm>
              <a:off x="1227138" y="3603625"/>
              <a:ext cx="171450" cy="142875"/>
            </a:xfrm>
            <a:custGeom>
              <a:avLst/>
              <a:gdLst>
                <a:gd name="T0" fmla="*/ 56 w 61"/>
                <a:gd name="T1" fmla="*/ 51 h 51"/>
                <a:gd name="T2" fmla="*/ 54 w 61"/>
                <a:gd name="T3" fmla="*/ 51 h 51"/>
                <a:gd name="T4" fmla="*/ 1 w 61"/>
                <a:gd name="T5" fmla="*/ 8 h 51"/>
                <a:gd name="T6" fmla="*/ 3 w 61"/>
                <a:gd name="T7" fmla="*/ 1 h 51"/>
                <a:gd name="T8" fmla="*/ 9 w 61"/>
                <a:gd name="T9" fmla="*/ 3 h 51"/>
                <a:gd name="T10" fmla="*/ 57 w 61"/>
                <a:gd name="T11" fmla="*/ 42 h 51"/>
                <a:gd name="T12" fmla="*/ 60 w 61"/>
                <a:gd name="T13" fmla="*/ 48 h 51"/>
                <a:gd name="T14" fmla="*/ 56 w 61"/>
                <a:gd name="T15" fmla="*/ 51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51">
                  <a:moveTo>
                    <a:pt x="56" y="51"/>
                  </a:moveTo>
                  <a:cubicBezTo>
                    <a:pt x="55" y="51"/>
                    <a:pt x="55" y="51"/>
                    <a:pt x="54" y="51"/>
                  </a:cubicBezTo>
                  <a:cubicBezTo>
                    <a:pt x="32" y="45"/>
                    <a:pt x="12" y="29"/>
                    <a:pt x="1" y="8"/>
                  </a:cubicBezTo>
                  <a:cubicBezTo>
                    <a:pt x="0" y="5"/>
                    <a:pt x="1" y="2"/>
                    <a:pt x="3" y="1"/>
                  </a:cubicBezTo>
                  <a:cubicBezTo>
                    <a:pt x="5" y="0"/>
                    <a:pt x="8" y="1"/>
                    <a:pt x="9" y="3"/>
                  </a:cubicBezTo>
                  <a:cubicBezTo>
                    <a:pt x="19" y="22"/>
                    <a:pt x="37" y="37"/>
                    <a:pt x="57" y="42"/>
                  </a:cubicBezTo>
                  <a:cubicBezTo>
                    <a:pt x="59" y="43"/>
                    <a:pt x="61" y="45"/>
                    <a:pt x="60" y="48"/>
                  </a:cubicBezTo>
                  <a:cubicBezTo>
                    <a:pt x="60" y="50"/>
                    <a:pt x="58" y="51"/>
                    <a:pt x="56"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3" name="Freeform 114"/>
            <p:cNvSpPr/>
            <p:nvPr/>
          </p:nvSpPr>
          <p:spPr bwMode="auto">
            <a:xfrm>
              <a:off x="1271588" y="3567113"/>
              <a:ext cx="222250" cy="142875"/>
            </a:xfrm>
            <a:custGeom>
              <a:avLst/>
              <a:gdLst>
                <a:gd name="T0" fmla="*/ 74 w 79"/>
                <a:gd name="T1" fmla="*/ 51 h 51"/>
                <a:gd name="T2" fmla="*/ 74 w 79"/>
                <a:gd name="T3" fmla="*/ 51 h 51"/>
                <a:gd name="T4" fmla="*/ 1 w 79"/>
                <a:gd name="T5" fmla="*/ 7 h 51"/>
                <a:gd name="T6" fmla="*/ 2 w 79"/>
                <a:gd name="T7" fmla="*/ 1 h 51"/>
                <a:gd name="T8" fmla="*/ 9 w 79"/>
                <a:gd name="T9" fmla="*/ 2 h 51"/>
                <a:gd name="T10" fmla="*/ 75 w 79"/>
                <a:gd name="T11" fmla="*/ 42 h 51"/>
                <a:gd name="T12" fmla="*/ 79 w 79"/>
                <a:gd name="T13" fmla="*/ 47 h 51"/>
                <a:gd name="T14" fmla="*/ 74 w 79"/>
                <a:gd name="T15" fmla="*/ 51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51">
                  <a:moveTo>
                    <a:pt x="74" y="51"/>
                  </a:moveTo>
                  <a:cubicBezTo>
                    <a:pt x="74" y="51"/>
                    <a:pt x="74" y="51"/>
                    <a:pt x="74" y="51"/>
                  </a:cubicBezTo>
                  <a:cubicBezTo>
                    <a:pt x="45" y="48"/>
                    <a:pt x="18" y="32"/>
                    <a:pt x="1" y="7"/>
                  </a:cubicBezTo>
                  <a:cubicBezTo>
                    <a:pt x="0" y="5"/>
                    <a:pt x="0" y="2"/>
                    <a:pt x="2" y="1"/>
                  </a:cubicBezTo>
                  <a:cubicBezTo>
                    <a:pt x="5" y="0"/>
                    <a:pt x="7" y="0"/>
                    <a:pt x="9" y="2"/>
                  </a:cubicBezTo>
                  <a:cubicBezTo>
                    <a:pt x="24" y="24"/>
                    <a:pt x="49" y="39"/>
                    <a:pt x="75" y="42"/>
                  </a:cubicBezTo>
                  <a:cubicBezTo>
                    <a:pt x="77" y="42"/>
                    <a:pt x="79" y="45"/>
                    <a:pt x="79" y="47"/>
                  </a:cubicBezTo>
                  <a:cubicBezTo>
                    <a:pt x="79" y="49"/>
                    <a:pt x="77" y="51"/>
                    <a:pt x="74"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4" name="Freeform 115"/>
            <p:cNvSpPr/>
            <p:nvPr/>
          </p:nvSpPr>
          <p:spPr bwMode="auto">
            <a:xfrm>
              <a:off x="1316038" y="3533775"/>
              <a:ext cx="244475" cy="106362"/>
            </a:xfrm>
            <a:custGeom>
              <a:avLst/>
              <a:gdLst>
                <a:gd name="T0" fmla="*/ 71 w 87"/>
                <a:gd name="T1" fmla="*/ 38 h 38"/>
                <a:gd name="T2" fmla="*/ 39 w 87"/>
                <a:gd name="T3" fmla="*/ 33 h 38"/>
                <a:gd name="T4" fmla="*/ 2 w 87"/>
                <a:gd name="T5" fmla="*/ 8 h 38"/>
                <a:gd name="T6" fmla="*/ 3 w 87"/>
                <a:gd name="T7" fmla="*/ 2 h 38"/>
                <a:gd name="T8" fmla="*/ 9 w 87"/>
                <a:gd name="T9" fmla="*/ 3 h 38"/>
                <a:gd name="T10" fmla="*/ 42 w 87"/>
                <a:gd name="T11" fmla="*/ 25 h 38"/>
                <a:gd name="T12" fmla="*/ 81 w 87"/>
                <a:gd name="T13" fmla="*/ 28 h 38"/>
                <a:gd name="T14" fmla="*/ 86 w 87"/>
                <a:gd name="T15" fmla="*/ 33 h 38"/>
                <a:gd name="T16" fmla="*/ 82 w 87"/>
                <a:gd name="T17" fmla="*/ 38 h 38"/>
                <a:gd name="T18" fmla="*/ 71 w 87"/>
                <a:gd name="T19"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 h="38">
                  <a:moveTo>
                    <a:pt x="71" y="38"/>
                  </a:moveTo>
                  <a:cubicBezTo>
                    <a:pt x="59" y="38"/>
                    <a:pt x="49" y="36"/>
                    <a:pt x="39" y="33"/>
                  </a:cubicBezTo>
                  <a:cubicBezTo>
                    <a:pt x="24" y="28"/>
                    <a:pt x="11" y="20"/>
                    <a:pt x="2" y="8"/>
                  </a:cubicBezTo>
                  <a:cubicBezTo>
                    <a:pt x="0" y="6"/>
                    <a:pt x="1" y="4"/>
                    <a:pt x="3" y="2"/>
                  </a:cubicBezTo>
                  <a:cubicBezTo>
                    <a:pt x="4" y="0"/>
                    <a:pt x="7" y="1"/>
                    <a:pt x="9" y="3"/>
                  </a:cubicBezTo>
                  <a:cubicBezTo>
                    <a:pt x="17" y="13"/>
                    <a:pt x="28" y="20"/>
                    <a:pt x="42" y="25"/>
                  </a:cubicBezTo>
                  <a:cubicBezTo>
                    <a:pt x="54" y="28"/>
                    <a:pt x="67" y="30"/>
                    <a:pt x="81" y="28"/>
                  </a:cubicBezTo>
                  <a:cubicBezTo>
                    <a:pt x="84" y="28"/>
                    <a:pt x="86" y="30"/>
                    <a:pt x="86" y="33"/>
                  </a:cubicBezTo>
                  <a:cubicBezTo>
                    <a:pt x="87" y="35"/>
                    <a:pt x="85" y="37"/>
                    <a:pt x="82" y="38"/>
                  </a:cubicBezTo>
                  <a:cubicBezTo>
                    <a:pt x="78" y="38"/>
                    <a:pt x="75" y="38"/>
                    <a:pt x="71"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5" name="Freeform 116"/>
            <p:cNvSpPr/>
            <p:nvPr/>
          </p:nvSpPr>
          <p:spPr bwMode="auto">
            <a:xfrm>
              <a:off x="1274763" y="2927350"/>
              <a:ext cx="134938" cy="127000"/>
            </a:xfrm>
            <a:custGeom>
              <a:avLst/>
              <a:gdLst>
                <a:gd name="T0" fmla="*/ 38 w 48"/>
                <a:gd name="T1" fmla="*/ 45 h 45"/>
                <a:gd name="T2" fmla="*/ 37 w 48"/>
                <a:gd name="T3" fmla="*/ 45 h 45"/>
                <a:gd name="T4" fmla="*/ 34 w 48"/>
                <a:gd name="T5" fmla="*/ 39 h 45"/>
                <a:gd name="T6" fmla="*/ 34 w 48"/>
                <a:gd name="T7" fmla="*/ 18 h 45"/>
                <a:gd name="T8" fmla="*/ 34 w 48"/>
                <a:gd name="T9" fmla="*/ 19 h 45"/>
                <a:gd name="T10" fmla="*/ 24 w 48"/>
                <a:gd name="T11" fmla="*/ 31 h 45"/>
                <a:gd name="T12" fmla="*/ 4 w 48"/>
                <a:gd name="T13" fmla="*/ 34 h 45"/>
                <a:gd name="T14" fmla="*/ 0 w 48"/>
                <a:gd name="T15" fmla="*/ 29 h 45"/>
                <a:gd name="T16" fmla="*/ 5 w 48"/>
                <a:gd name="T17" fmla="*/ 25 h 45"/>
                <a:gd name="T18" fmla="*/ 19 w 48"/>
                <a:gd name="T19" fmla="*/ 23 h 45"/>
                <a:gd name="T20" fmla="*/ 25 w 48"/>
                <a:gd name="T21" fmla="*/ 16 h 45"/>
                <a:gd name="T22" fmla="*/ 25 w 48"/>
                <a:gd name="T23" fmla="*/ 6 h 45"/>
                <a:gd name="T24" fmla="*/ 26 w 48"/>
                <a:gd name="T25" fmla="*/ 2 h 45"/>
                <a:gd name="T26" fmla="*/ 29 w 48"/>
                <a:gd name="T27" fmla="*/ 0 h 45"/>
                <a:gd name="T28" fmla="*/ 36 w 48"/>
                <a:gd name="T29" fmla="*/ 4 h 45"/>
                <a:gd name="T30" fmla="*/ 43 w 48"/>
                <a:gd name="T31" fmla="*/ 42 h 45"/>
                <a:gd name="T32" fmla="*/ 38 w 48"/>
                <a:gd name="T33"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5">
                  <a:moveTo>
                    <a:pt x="38" y="45"/>
                  </a:moveTo>
                  <a:cubicBezTo>
                    <a:pt x="38" y="45"/>
                    <a:pt x="37" y="45"/>
                    <a:pt x="37" y="45"/>
                  </a:cubicBezTo>
                  <a:cubicBezTo>
                    <a:pt x="34" y="44"/>
                    <a:pt x="33" y="41"/>
                    <a:pt x="34" y="39"/>
                  </a:cubicBezTo>
                  <a:cubicBezTo>
                    <a:pt x="37" y="32"/>
                    <a:pt x="37" y="25"/>
                    <a:pt x="34" y="18"/>
                  </a:cubicBezTo>
                  <a:cubicBezTo>
                    <a:pt x="34" y="19"/>
                    <a:pt x="34" y="19"/>
                    <a:pt x="34" y="19"/>
                  </a:cubicBezTo>
                  <a:cubicBezTo>
                    <a:pt x="33" y="24"/>
                    <a:pt x="29" y="28"/>
                    <a:pt x="24" y="31"/>
                  </a:cubicBezTo>
                  <a:cubicBezTo>
                    <a:pt x="19" y="34"/>
                    <a:pt x="10" y="35"/>
                    <a:pt x="4" y="34"/>
                  </a:cubicBezTo>
                  <a:cubicBezTo>
                    <a:pt x="1" y="34"/>
                    <a:pt x="0" y="31"/>
                    <a:pt x="0" y="29"/>
                  </a:cubicBezTo>
                  <a:cubicBezTo>
                    <a:pt x="0" y="26"/>
                    <a:pt x="3" y="25"/>
                    <a:pt x="5" y="25"/>
                  </a:cubicBezTo>
                  <a:cubicBezTo>
                    <a:pt x="10" y="26"/>
                    <a:pt x="17" y="24"/>
                    <a:pt x="19" y="23"/>
                  </a:cubicBezTo>
                  <a:cubicBezTo>
                    <a:pt x="22" y="21"/>
                    <a:pt x="24" y="19"/>
                    <a:pt x="25" y="16"/>
                  </a:cubicBezTo>
                  <a:cubicBezTo>
                    <a:pt x="26" y="13"/>
                    <a:pt x="25" y="9"/>
                    <a:pt x="25" y="6"/>
                  </a:cubicBezTo>
                  <a:cubicBezTo>
                    <a:pt x="25" y="5"/>
                    <a:pt x="25" y="3"/>
                    <a:pt x="26" y="2"/>
                  </a:cubicBezTo>
                  <a:cubicBezTo>
                    <a:pt x="27" y="1"/>
                    <a:pt x="28" y="1"/>
                    <a:pt x="29" y="0"/>
                  </a:cubicBezTo>
                  <a:cubicBezTo>
                    <a:pt x="33" y="0"/>
                    <a:pt x="35" y="3"/>
                    <a:pt x="36" y="4"/>
                  </a:cubicBezTo>
                  <a:cubicBezTo>
                    <a:pt x="45" y="14"/>
                    <a:pt x="48" y="29"/>
                    <a:pt x="43" y="42"/>
                  </a:cubicBezTo>
                  <a:cubicBezTo>
                    <a:pt x="42" y="44"/>
                    <a:pt x="40" y="45"/>
                    <a:pt x="38"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26" name="Freeform 117"/>
          <p:cNvSpPr>
            <a:spLocks noEditPoints="1"/>
          </p:cNvSpPr>
          <p:nvPr/>
        </p:nvSpPr>
        <p:spPr bwMode="auto">
          <a:xfrm>
            <a:off x="2738579" y="3577940"/>
            <a:ext cx="865500" cy="864430"/>
          </a:xfrm>
          <a:custGeom>
            <a:avLst/>
            <a:gdLst>
              <a:gd name="T0" fmla="*/ 229 w 458"/>
              <a:gd name="T1" fmla="*/ 457 h 457"/>
              <a:gd name="T2" fmla="*/ 0 w 458"/>
              <a:gd name="T3" fmla="*/ 228 h 457"/>
              <a:gd name="T4" fmla="*/ 229 w 458"/>
              <a:gd name="T5" fmla="*/ 0 h 457"/>
              <a:gd name="T6" fmla="*/ 458 w 458"/>
              <a:gd name="T7" fmla="*/ 228 h 457"/>
              <a:gd name="T8" fmla="*/ 229 w 458"/>
              <a:gd name="T9" fmla="*/ 457 h 457"/>
              <a:gd name="T10" fmla="*/ 229 w 458"/>
              <a:gd name="T11" fmla="*/ 9 h 457"/>
              <a:gd name="T12" fmla="*/ 10 w 458"/>
              <a:gd name="T13" fmla="*/ 228 h 457"/>
              <a:gd name="T14" fmla="*/ 229 w 458"/>
              <a:gd name="T15" fmla="*/ 448 h 457"/>
              <a:gd name="T16" fmla="*/ 448 w 458"/>
              <a:gd name="T17" fmla="*/ 228 h 457"/>
              <a:gd name="T18" fmla="*/ 229 w 458"/>
              <a:gd name="T19" fmla="*/ 9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8" h="457">
                <a:moveTo>
                  <a:pt x="229" y="457"/>
                </a:moveTo>
                <a:cubicBezTo>
                  <a:pt x="103" y="457"/>
                  <a:pt x="0" y="354"/>
                  <a:pt x="0" y="228"/>
                </a:cubicBezTo>
                <a:cubicBezTo>
                  <a:pt x="0" y="102"/>
                  <a:pt x="103" y="0"/>
                  <a:pt x="229" y="0"/>
                </a:cubicBezTo>
                <a:cubicBezTo>
                  <a:pt x="355" y="0"/>
                  <a:pt x="458" y="102"/>
                  <a:pt x="458" y="228"/>
                </a:cubicBezTo>
                <a:cubicBezTo>
                  <a:pt x="458" y="354"/>
                  <a:pt x="355" y="457"/>
                  <a:pt x="229" y="457"/>
                </a:cubicBezTo>
                <a:close/>
                <a:moveTo>
                  <a:pt x="229" y="9"/>
                </a:moveTo>
                <a:cubicBezTo>
                  <a:pt x="108" y="9"/>
                  <a:pt x="10" y="107"/>
                  <a:pt x="10" y="228"/>
                </a:cubicBezTo>
                <a:cubicBezTo>
                  <a:pt x="10" y="349"/>
                  <a:pt x="108" y="448"/>
                  <a:pt x="229" y="448"/>
                </a:cubicBezTo>
                <a:cubicBezTo>
                  <a:pt x="350" y="448"/>
                  <a:pt x="448" y="349"/>
                  <a:pt x="448" y="228"/>
                </a:cubicBezTo>
                <a:cubicBezTo>
                  <a:pt x="448" y="107"/>
                  <a:pt x="350" y="9"/>
                  <a:pt x="229" y="9"/>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227" name="组合 226"/>
          <p:cNvGrpSpPr/>
          <p:nvPr/>
        </p:nvGrpSpPr>
        <p:grpSpPr>
          <a:xfrm>
            <a:off x="4071598" y="3700971"/>
            <a:ext cx="515663" cy="610877"/>
            <a:chOff x="2711450" y="2941638"/>
            <a:chExt cx="765176" cy="906462"/>
          </a:xfrm>
          <a:solidFill>
            <a:srgbClr val="FC621E"/>
          </a:solidFill>
        </p:grpSpPr>
        <p:sp>
          <p:nvSpPr>
            <p:cNvPr id="228" name="Freeform 118"/>
            <p:cNvSpPr>
              <a:spLocks noEditPoints="1"/>
            </p:cNvSpPr>
            <p:nvPr/>
          </p:nvSpPr>
          <p:spPr bwMode="auto">
            <a:xfrm>
              <a:off x="2778125" y="2941638"/>
              <a:ext cx="622300" cy="512762"/>
            </a:xfrm>
            <a:custGeom>
              <a:avLst/>
              <a:gdLst>
                <a:gd name="T0" fmla="*/ 16 w 222"/>
                <a:gd name="T1" fmla="*/ 97 h 183"/>
                <a:gd name="T2" fmla="*/ 8 w 222"/>
                <a:gd name="T3" fmla="*/ 61 h 183"/>
                <a:gd name="T4" fmla="*/ 16 w 222"/>
                <a:gd name="T5" fmla="*/ 12 h 183"/>
                <a:gd name="T6" fmla="*/ 68 w 222"/>
                <a:gd name="T7" fmla="*/ 21 h 183"/>
                <a:gd name="T8" fmla="*/ 158 w 222"/>
                <a:gd name="T9" fmla="*/ 15 h 183"/>
                <a:gd name="T10" fmla="*/ 221 w 222"/>
                <a:gd name="T11" fmla="*/ 36 h 183"/>
                <a:gd name="T12" fmla="*/ 202 w 222"/>
                <a:gd name="T13" fmla="*/ 70 h 183"/>
                <a:gd name="T14" fmla="*/ 111 w 222"/>
                <a:gd name="T15" fmla="*/ 183 h 183"/>
                <a:gd name="T16" fmla="*/ 22 w 222"/>
                <a:gd name="T17" fmla="*/ 19 h 183"/>
                <a:gd name="T18" fmla="*/ 15 w 222"/>
                <a:gd name="T19" fmla="*/ 55 h 183"/>
                <a:gd name="T20" fmla="*/ 31 w 222"/>
                <a:gd name="T21" fmla="*/ 65 h 183"/>
                <a:gd name="T22" fmla="*/ 25 w 222"/>
                <a:gd name="T23" fmla="*/ 97 h 183"/>
                <a:gd name="T24" fmla="*/ 198 w 222"/>
                <a:gd name="T25" fmla="*/ 97 h 183"/>
                <a:gd name="T26" fmla="*/ 192 w 222"/>
                <a:gd name="T27" fmla="*/ 65 h 183"/>
                <a:gd name="T28" fmla="*/ 207 w 222"/>
                <a:gd name="T29" fmla="*/ 55 h 183"/>
                <a:gd name="T30" fmla="*/ 201 w 222"/>
                <a:gd name="T31" fmla="*/ 19 h 183"/>
                <a:gd name="T32" fmla="*/ 161 w 222"/>
                <a:gd name="T33" fmla="*/ 28 h 183"/>
                <a:gd name="T34" fmla="*/ 155 w 222"/>
                <a:gd name="T35" fmla="*/ 31 h 183"/>
                <a:gd name="T36" fmla="*/ 68 w 222"/>
                <a:gd name="T37" fmla="*/ 31 h 183"/>
                <a:gd name="T38" fmla="*/ 61 w 222"/>
                <a:gd name="T39" fmla="*/ 28 h 183"/>
                <a:gd name="T40" fmla="*/ 40 w 222"/>
                <a:gd name="T41" fmla="*/ 13 h 183"/>
                <a:gd name="T42" fmla="*/ 187 w 222"/>
                <a:gd name="T43" fmla="*/ 56 h 183"/>
                <a:gd name="T44" fmla="*/ 169 w 222"/>
                <a:gd name="T45" fmla="*/ 40 h 183"/>
                <a:gd name="T46" fmla="*/ 171 w 222"/>
                <a:gd name="T47" fmla="*/ 25 h 183"/>
                <a:gd name="T48" fmla="*/ 198 w 222"/>
                <a:gd name="T49" fmla="*/ 24 h 183"/>
                <a:gd name="T50" fmla="*/ 202 w 222"/>
                <a:gd name="T51" fmla="*/ 50 h 183"/>
                <a:gd name="T52" fmla="*/ 188 w 222"/>
                <a:gd name="T53" fmla="*/ 56 h 183"/>
                <a:gd name="T54" fmla="*/ 189 w 222"/>
                <a:gd name="T55" fmla="*/ 47 h 183"/>
                <a:gd name="T56" fmla="*/ 194 w 222"/>
                <a:gd name="T57" fmla="*/ 44 h 183"/>
                <a:gd name="T58" fmla="*/ 192 w 222"/>
                <a:gd name="T59" fmla="*/ 31 h 183"/>
                <a:gd name="T60" fmla="*/ 178 w 222"/>
                <a:gd name="T61" fmla="*/ 31 h 183"/>
                <a:gd name="T62" fmla="*/ 35 w 222"/>
                <a:gd name="T63" fmla="*/ 56 h 183"/>
                <a:gd name="T64" fmla="*/ 21 w 222"/>
                <a:gd name="T65" fmla="*/ 50 h 183"/>
                <a:gd name="T66" fmla="*/ 25 w 222"/>
                <a:gd name="T67" fmla="*/ 24 h 183"/>
                <a:gd name="T68" fmla="*/ 56 w 222"/>
                <a:gd name="T69" fmla="*/ 37 h 183"/>
                <a:gd name="T70" fmla="*/ 39 w 222"/>
                <a:gd name="T71" fmla="*/ 55 h 183"/>
                <a:gd name="T72" fmla="*/ 35 w 222"/>
                <a:gd name="T73" fmla="*/ 56 h 183"/>
                <a:gd name="T74" fmla="*/ 34 w 222"/>
                <a:gd name="T75" fmla="*/ 47 h 183"/>
                <a:gd name="T76" fmla="*/ 45 w 222"/>
                <a:gd name="T77" fmla="*/ 31 h 183"/>
                <a:gd name="T78" fmla="*/ 27 w 222"/>
                <a:gd name="T79" fmla="*/ 38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2" h="183">
                  <a:moveTo>
                    <a:pt x="111" y="183"/>
                  </a:moveTo>
                  <a:cubicBezTo>
                    <a:pt x="59" y="183"/>
                    <a:pt x="16" y="144"/>
                    <a:pt x="16" y="97"/>
                  </a:cubicBezTo>
                  <a:cubicBezTo>
                    <a:pt x="16" y="88"/>
                    <a:pt x="17" y="78"/>
                    <a:pt x="21" y="70"/>
                  </a:cubicBezTo>
                  <a:cubicBezTo>
                    <a:pt x="16" y="68"/>
                    <a:pt x="12" y="65"/>
                    <a:pt x="8" y="61"/>
                  </a:cubicBezTo>
                  <a:cubicBezTo>
                    <a:pt x="3" y="54"/>
                    <a:pt x="0" y="45"/>
                    <a:pt x="2" y="36"/>
                  </a:cubicBezTo>
                  <a:cubicBezTo>
                    <a:pt x="3" y="27"/>
                    <a:pt x="8" y="18"/>
                    <a:pt x="16" y="12"/>
                  </a:cubicBezTo>
                  <a:cubicBezTo>
                    <a:pt x="31" y="0"/>
                    <a:pt x="53" y="1"/>
                    <a:pt x="65" y="15"/>
                  </a:cubicBezTo>
                  <a:cubicBezTo>
                    <a:pt x="66" y="17"/>
                    <a:pt x="67" y="19"/>
                    <a:pt x="68" y="21"/>
                  </a:cubicBezTo>
                  <a:cubicBezTo>
                    <a:pt x="95" y="9"/>
                    <a:pt x="128" y="9"/>
                    <a:pt x="154" y="21"/>
                  </a:cubicBezTo>
                  <a:cubicBezTo>
                    <a:pt x="155" y="19"/>
                    <a:pt x="157" y="17"/>
                    <a:pt x="158" y="15"/>
                  </a:cubicBezTo>
                  <a:cubicBezTo>
                    <a:pt x="170" y="1"/>
                    <a:pt x="191" y="0"/>
                    <a:pt x="207" y="12"/>
                  </a:cubicBezTo>
                  <a:cubicBezTo>
                    <a:pt x="214" y="18"/>
                    <a:pt x="219" y="27"/>
                    <a:pt x="221" y="36"/>
                  </a:cubicBezTo>
                  <a:cubicBezTo>
                    <a:pt x="222" y="45"/>
                    <a:pt x="220" y="54"/>
                    <a:pt x="214" y="61"/>
                  </a:cubicBezTo>
                  <a:cubicBezTo>
                    <a:pt x="211" y="65"/>
                    <a:pt x="207" y="68"/>
                    <a:pt x="202" y="70"/>
                  </a:cubicBezTo>
                  <a:cubicBezTo>
                    <a:pt x="205" y="78"/>
                    <a:pt x="207" y="88"/>
                    <a:pt x="207" y="97"/>
                  </a:cubicBezTo>
                  <a:cubicBezTo>
                    <a:pt x="207" y="144"/>
                    <a:pt x="164" y="183"/>
                    <a:pt x="111" y="183"/>
                  </a:cubicBezTo>
                  <a:close/>
                  <a:moveTo>
                    <a:pt x="40" y="13"/>
                  </a:moveTo>
                  <a:cubicBezTo>
                    <a:pt x="34" y="13"/>
                    <a:pt x="27" y="15"/>
                    <a:pt x="22" y="19"/>
                  </a:cubicBezTo>
                  <a:cubicBezTo>
                    <a:pt x="16" y="24"/>
                    <a:pt x="12" y="30"/>
                    <a:pt x="11" y="37"/>
                  </a:cubicBezTo>
                  <a:cubicBezTo>
                    <a:pt x="10" y="44"/>
                    <a:pt x="12" y="50"/>
                    <a:pt x="15" y="55"/>
                  </a:cubicBezTo>
                  <a:cubicBezTo>
                    <a:pt x="18" y="59"/>
                    <a:pt x="23" y="61"/>
                    <a:pt x="28" y="62"/>
                  </a:cubicBezTo>
                  <a:cubicBezTo>
                    <a:pt x="29" y="62"/>
                    <a:pt x="30" y="63"/>
                    <a:pt x="31" y="65"/>
                  </a:cubicBezTo>
                  <a:cubicBezTo>
                    <a:pt x="32" y="66"/>
                    <a:pt x="32" y="67"/>
                    <a:pt x="31" y="69"/>
                  </a:cubicBezTo>
                  <a:cubicBezTo>
                    <a:pt x="27" y="78"/>
                    <a:pt x="25" y="87"/>
                    <a:pt x="25" y="97"/>
                  </a:cubicBezTo>
                  <a:cubicBezTo>
                    <a:pt x="25" y="139"/>
                    <a:pt x="64" y="173"/>
                    <a:pt x="111" y="173"/>
                  </a:cubicBezTo>
                  <a:cubicBezTo>
                    <a:pt x="159" y="173"/>
                    <a:pt x="198" y="139"/>
                    <a:pt x="198" y="97"/>
                  </a:cubicBezTo>
                  <a:cubicBezTo>
                    <a:pt x="198" y="87"/>
                    <a:pt x="196" y="78"/>
                    <a:pt x="192" y="69"/>
                  </a:cubicBezTo>
                  <a:cubicBezTo>
                    <a:pt x="191" y="67"/>
                    <a:pt x="191" y="66"/>
                    <a:pt x="192" y="65"/>
                  </a:cubicBezTo>
                  <a:cubicBezTo>
                    <a:pt x="192" y="63"/>
                    <a:pt x="194" y="62"/>
                    <a:pt x="195" y="62"/>
                  </a:cubicBezTo>
                  <a:cubicBezTo>
                    <a:pt x="200" y="61"/>
                    <a:pt x="204" y="59"/>
                    <a:pt x="207" y="55"/>
                  </a:cubicBezTo>
                  <a:cubicBezTo>
                    <a:pt x="211" y="50"/>
                    <a:pt x="213" y="44"/>
                    <a:pt x="212" y="37"/>
                  </a:cubicBezTo>
                  <a:cubicBezTo>
                    <a:pt x="211" y="30"/>
                    <a:pt x="207" y="24"/>
                    <a:pt x="201" y="19"/>
                  </a:cubicBezTo>
                  <a:cubicBezTo>
                    <a:pt x="190" y="10"/>
                    <a:pt x="173" y="10"/>
                    <a:pt x="165" y="20"/>
                  </a:cubicBezTo>
                  <a:cubicBezTo>
                    <a:pt x="163" y="23"/>
                    <a:pt x="162" y="25"/>
                    <a:pt x="161" y="28"/>
                  </a:cubicBezTo>
                  <a:cubicBezTo>
                    <a:pt x="161" y="30"/>
                    <a:pt x="160" y="31"/>
                    <a:pt x="159" y="31"/>
                  </a:cubicBezTo>
                  <a:cubicBezTo>
                    <a:pt x="157" y="32"/>
                    <a:pt x="156" y="32"/>
                    <a:pt x="155" y="31"/>
                  </a:cubicBezTo>
                  <a:cubicBezTo>
                    <a:pt x="142" y="24"/>
                    <a:pt x="127" y="21"/>
                    <a:pt x="111" y="21"/>
                  </a:cubicBezTo>
                  <a:cubicBezTo>
                    <a:pt x="96" y="21"/>
                    <a:pt x="81" y="24"/>
                    <a:pt x="68" y="31"/>
                  </a:cubicBezTo>
                  <a:cubicBezTo>
                    <a:pt x="67" y="32"/>
                    <a:pt x="65" y="32"/>
                    <a:pt x="64" y="31"/>
                  </a:cubicBezTo>
                  <a:cubicBezTo>
                    <a:pt x="63" y="31"/>
                    <a:pt x="62" y="30"/>
                    <a:pt x="61" y="28"/>
                  </a:cubicBezTo>
                  <a:cubicBezTo>
                    <a:pt x="61" y="25"/>
                    <a:pt x="59" y="23"/>
                    <a:pt x="58" y="20"/>
                  </a:cubicBezTo>
                  <a:cubicBezTo>
                    <a:pt x="53" y="15"/>
                    <a:pt x="47" y="13"/>
                    <a:pt x="40" y="13"/>
                  </a:cubicBezTo>
                  <a:close/>
                  <a:moveTo>
                    <a:pt x="188" y="56"/>
                  </a:moveTo>
                  <a:cubicBezTo>
                    <a:pt x="188" y="56"/>
                    <a:pt x="187" y="56"/>
                    <a:pt x="187" y="56"/>
                  </a:cubicBezTo>
                  <a:cubicBezTo>
                    <a:pt x="185" y="56"/>
                    <a:pt x="184" y="56"/>
                    <a:pt x="183" y="55"/>
                  </a:cubicBezTo>
                  <a:cubicBezTo>
                    <a:pt x="179" y="49"/>
                    <a:pt x="174" y="44"/>
                    <a:pt x="169" y="40"/>
                  </a:cubicBezTo>
                  <a:cubicBezTo>
                    <a:pt x="168" y="39"/>
                    <a:pt x="167" y="38"/>
                    <a:pt x="167" y="37"/>
                  </a:cubicBezTo>
                  <a:cubicBezTo>
                    <a:pt x="167" y="32"/>
                    <a:pt x="168" y="28"/>
                    <a:pt x="171" y="25"/>
                  </a:cubicBezTo>
                  <a:cubicBezTo>
                    <a:pt x="174" y="21"/>
                    <a:pt x="179" y="19"/>
                    <a:pt x="184" y="19"/>
                  </a:cubicBezTo>
                  <a:cubicBezTo>
                    <a:pt x="189" y="19"/>
                    <a:pt x="194" y="20"/>
                    <a:pt x="198" y="24"/>
                  </a:cubicBezTo>
                  <a:cubicBezTo>
                    <a:pt x="202" y="27"/>
                    <a:pt x="204" y="31"/>
                    <a:pt x="205" y="36"/>
                  </a:cubicBezTo>
                  <a:cubicBezTo>
                    <a:pt x="206" y="41"/>
                    <a:pt x="205" y="46"/>
                    <a:pt x="202" y="50"/>
                  </a:cubicBezTo>
                  <a:cubicBezTo>
                    <a:pt x="202" y="50"/>
                    <a:pt x="202" y="50"/>
                    <a:pt x="202" y="50"/>
                  </a:cubicBezTo>
                  <a:cubicBezTo>
                    <a:pt x="198" y="54"/>
                    <a:pt x="193" y="56"/>
                    <a:pt x="188" y="56"/>
                  </a:cubicBezTo>
                  <a:close/>
                  <a:moveTo>
                    <a:pt x="177" y="34"/>
                  </a:moveTo>
                  <a:cubicBezTo>
                    <a:pt x="181" y="38"/>
                    <a:pt x="185" y="43"/>
                    <a:pt x="189" y="47"/>
                  </a:cubicBezTo>
                  <a:cubicBezTo>
                    <a:pt x="191" y="47"/>
                    <a:pt x="193" y="46"/>
                    <a:pt x="194" y="44"/>
                  </a:cubicBezTo>
                  <a:cubicBezTo>
                    <a:pt x="194" y="44"/>
                    <a:pt x="194" y="44"/>
                    <a:pt x="194" y="44"/>
                  </a:cubicBezTo>
                  <a:cubicBezTo>
                    <a:pt x="196" y="43"/>
                    <a:pt x="197" y="40"/>
                    <a:pt x="196" y="38"/>
                  </a:cubicBezTo>
                  <a:cubicBezTo>
                    <a:pt x="196" y="35"/>
                    <a:pt x="194" y="33"/>
                    <a:pt x="192" y="31"/>
                  </a:cubicBezTo>
                  <a:cubicBezTo>
                    <a:pt x="190" y="29"/>
                    <a:pt x="187" y="28"/>
                    <a:pt x="184" y="28"/>
                  </a:cubicBezTo>
                  <a:cubicBezTo>
                    <a:pt x="182" y="28"/>
                    <a:pt x="179" y="29"/>
                    <a:pt x="178" y="31"/>
                  </a:cubicBezTo>
                  <a:cubicBezTo>
                    <a:pt x="177" y="32"/>
                    <a:pt x="177" y="33"/>
                    <a:pt x="177" y="34"/>
                  </a:cubicBezTo>
                  <a:close/>
                  <a:moveTo>
                    <a:pt x="35" y="56"/>
                  </a:moveTo>
                  <a:cubicBezTo>
                    <a:pt x="29" y="56"/>
                    <a:pt x="24" y="54"/>
                    <a:pt x="21" y="50"/>
                  </a:cubicBezTo>
                  <a:cubicBezTo>
                    <a:pt x="21" y="50"/>
                    <a:pt x="21" y="50"/>
                    <a:pt x="21" y="50"/>
                  </a:cubicBezTo>
                  <a:cubicBezTo>
                    <a:pt x="18" y="46"/>
                    <a:pt x="17" y="41"/>
                    <a:pt x="18" y="36"/>
                  </a:cubicBezTo>
                  <a:cubicBezTo>
                    <a:pt x="18" y="31"/>
                    <a:pt x="21" y="27"/>
                    <a:pt x="25" y="24"/>
                  </a:cubicBezTo>
                  <a:cubicBezTo>
                    <a:pt x="34" y="17"/>
                    <a:pt x="46" y="17"/>
                    <a:pt x="52" y="25"/>
                  </a:cubicBezTo>
                  <a:cubicBezTo>
                    <a:pt x="54" y="28"/>
                    <a:pt x="56" y="32"/>
                    <a:pt x="56" y="37"/>
                  </a:cubicBezTo>
                  <a:cubicBezTo>
                    <a:pt x="55" y="38"/>
                    <a:pt x="55" y="39"/>
                    <a:pt x="54" y="40"/>
                  </a:cubicBezTo>
                  <a:cubicBezTo>
                    <a:pt x="48" y="44"/>
                    <a:pt x="44" y="49"/>
                    <a:pt x="39" y="55"/>
                  </a:cubicBezTo>
                  <a:cubicBezTo>
                    <a:pt x="39" y="56"/>
                    <a:pt x="37" y="56"/>
                    <a:pt x="36" y="56"/>
                  </a:cubicBezTo>
                  <a:cubicBezTo>
                    <a:pt x="36" y="56"/>
                    <a:pt x="35" y="56"/>
                    <a:pt x="35" y="56"/>
                  </a:cubicBezTo>
                  <a:close/>
                  <a:moveTo>
                    <a:pt x="28" y="44"/>
                  </a:moveTo>
                  <a:cubicBezTo>
                    <a:pt x="30" y="46"/>
                    <a:pt x="31" y="47"/>
                    <a:pt x="34" y="47"/>
                  </a:cubicBezTo>
                  <a:cubicBezTo>
                    <a:pt x="37" y="43"/>
                    <a:pt x="42" y="38"/>
                    <a:pt x="46" y="34"/>
                  </a:cubicBezTo>
                  <a:cubicBezTo>
                    <a:pt x="46" y="33"/>
                    <a:pt x="46" y="32"/>
                    <a:pt x="45" y="31"/>
                  </a:cubicBezTo>
                  <a:cubicBezTo>
                    <a:pt x="42" y="27"/>
                    <a:pt x="35" y="27"/>
                    <a:pt x="31" y="31"/>
                  </a:cubicBezTo>
                  <a:cubicBezTo>
                    <a:pt x="29" y="33"/>
                    <a:pt x="27" y="35"/>
                    <a:pt x="27" y="38"/>
                  </a:cubicBezTo>
                  <a:cubicBezTo>
                    <a:pt x="26" y="40"/>
                    <a:pt x="27" y="43"/>
                    <a:pt x="28"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9" name="Freeform 119"/>
            <p:cNvSpPr>
              <a:spLocks noEditPoints="1"/>
            </p:cNvSpPr>
            <p:nvPr/>
          </p:nvSpPr>
          <p:spPr bwMode="auto">
            <a:xfrm>
              <a:off x="2917825" y="3125788"/>
              <a:ext cx="346075" cy="239712"/>
            </a:xfrm>
            <a:custGeom>
              <a:avLst/>
              <a:gdLst>
                <a:gd name="T0" fmla="*/ 61 w 123"/>
                <a:gd name="T1" fmla="*/ 85 h 85"/>
                <a:gd name="T2" fmla="*/ 0 w 123"/>
                <a:gd name="T3" fmla="*/ 31 h 85"/>
                <a:gd name="T4" fmla="*/ 37 w 123"/>
                <a:gd name="T5" fmla="*/ 3 h 85"/>
                <a:gd name="T6" fmla="*/ 91 w 123"/>
                <a:gd name="T7" fmla="*/ 4 h 85"/>
                <a:gd name="T8" fmla="*/ 123 w 123"/>
                <a:gd name="T9" fmla="*/ 31 h 85"/>
                <a:gd name="T10" fmla="*/ 61 w 123"/>
                <a:gd name="T11" fmla="*/ 85 h 85"/>
                <a:gd name="T12" fmla="*/ 60 w 123"/>
                <a:gd name="T13" fmla="*/ 10 h 85"/>
                <a:gd name="T14" fmla="*/ 38 w 123"/>
                <a:gd name="T15" fmla="*/ 12 h 85"/>
                <a:gd name="T16" fmla="*/ 9 w 123"/>
                <a:gd name="T17" fmla="*/ 31 h 85"/>
                <a:gd name="T18" fmla="*/ 61 w 123"/>
                <a:gd name="T19" fmla="*/ 75 h 85"/>
                <a:gd name="T20" fmla="*/ 114 w 123"/>
                <a:gd name="T21" fmla="*/ 31 h 85"/>
                <a:gd name="T22" fmla="*/ 89 w 123"/>
                <a:gd name="T23" fmla="*/ 13 h 85"/>
                <a:gd name="T24" fmla="*/ 60 w 123"/>
                <a:gd name="T25" fmla="*/ 1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85">
                  <a:moveTo>
                    <a:pt x="61" y="85"/>
                  </a:moveTo>
                  <a:cubicBezTo>
                    <a:pt x="27" y="85"/>
                    <a:pt x="0" y="61"/>
                    <a:pt x="0" y="31"/>
                  </a:cubicBezTo>
                  <a:cubicBezTo>
                    <a:pt x="0" y="9"/>
                    <a:pt x="26" y="5"/>
                    <a:pt x="37" y="3"/>
                  </a:cubicBezTo>
                  <a:cubicBezTo>
                    <a:pt x="55" y="0"/>
                    <a:pt x="73" y="0"/>
                    <a:pt x="91" y="4"/>
                  </a:cubicBezTo>
                  <a:cubicBezTo>
                    <a:pt x="112" y="9"/>
                    <a:pt x="123" y="18"/>
                    <a:pt x="123" y="31"/>
                  </a:cubicBezTo>
                  <a:cubicBezTo>
                    <a:pt x="123" y="61"/>
                    <a:pt x="95" y="85"/>
                    <a:pt x="61" y="85"/>
                  </a:cubicBezTo>
                  <a:close/>
                  <a:moveTo>
                    <a:pt x="60" y="10"/>
                  </a:moveTo>
                  <a:cubicBezTo>
                    <a:pt x="53" y="10"/>
                    <a:pt x="46" y="11"/>
                    <a:pt x="38" y="12"/>
                  </a:cubicBezTo>
                  <a:cubicBezTo>
                    <a:pt x="24" y="14"/>
                    <a:pt x="9" y="19"/>
                    <a:pt x="9" y="31"/>
                  </a:cubicBezTo>
                  <a:cubicBezTo>
                    <a:pt x="9" y="55"/>
                    <a:pt x="33" y="75"/>
                    <a:pt x="61" y="75"/>
                  </a:cubicBezTo>
                  <a:cubicBezTo>
                    <a:pt x="90" y="75"/>
                    <a:pt x="114" y="55"/>
                    <a:pt x="114" y="31"/>
                  </a:cubicBezTo>
                  <a:cubicBezTo>
                    <a:pt x="114" y="23"/>
                    <a:pt x="106" y="17"/>
                    <a:pt x="89" y="13"/>
                  </a:cubicBezTo>
                  <a:cubicBezTo>
                    <a:pt x="80" y="11"/>
                    <a:pt x="70" y="10"/>
                    <a:pt x="60"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0" name="Freeform 120"/>
            <p:cNvSpPr/>
            <p:nvPr/>
          </p:nvSpPr>
          <p:spPr bwMode="auto">
            <a:xfrm>
              <a:off x="2960688" y="3416300"/>
              <a:ext cx="260350" cy="223837"/>
            </a:xfrm>
            <a:custGeom>
              <a:avLst/>
              <a:gdLst>
                <a:gd name="T0" fmla="*/ 47 w 93"/>
                <a:gd name="T1" fmla="*/ 80 h 80"/>
                <a:gd name="T2" fmla="*/ 0 w 93"/>
                <a:gd name="T3" fmla="*/ 26 h 80"/>
                <a:gd name="T4" fmla="*/ 18 w 93"/>
                <a:gd name="T5" fmla="*/ 1 h 80"/>
                <a:gd name="T6" fmla="*/ 24 w 93"/>
                <a:gd name="T7" fmla="*/ 4 h 80"/>
                <a:gd name="T8" fmla="*/ 21 w 93"/>
                <a:gd name="T9" fmla="*/ 10 h 80"/>
                <a:gd name="T10" fmla="*/ 10 w 93"/>
                <a:gd name="T11" fmla="*/ 26 h 80"/>
                <a:gd name="T12" fmla="*/ 47 w 93"/>
                <a:gd name="T13" fmla="*/ 70 h 80"/>
                <a:gd name="T14" fmla="*/ 84 w 93"/>
                <a:gd name="T15" fmla="*/ 26 h 80"/>
                <a:gd name="T16" fmla="*/ 71 w 93"/>
                <a:gd name="T17" fmla="*/ 10 h 80"/>
                <a:gd name="T18" fmla="*/ 68 w 93"/>
                <a:gd name="T19" fmla="*/ 4 h 80"/>
                <a:gd name="T20" fmla="*/ 74 w 93"/>
                <a:gd name="T21" fmla="*/ 1 h 80"/>
                <a:gd name="T22" fmla="*/ 93 w 93"/>
                <a:gd name="T23" fmla="*/ 26 h 80"/>
                <a:gd name="T24" fmla="*/ 47 w 93"/>
                <a:gd name="T25"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80">
                  <a:moveTo>
                    <a:pt x="47" y="80"/>
                  </a:moveTo>
                  <a:cubicBezTo>
                    <a:pt x="21" y="80"/>
                    <a:pt x="0" y="55"/>
                    <a:pt x="0" y="26"/>
                  </a:cubicBezTo>
                  <a:cubicBezTo>
                    <a:pt x="0" y="14"/>
                    <a:pt x="6" y="6"/>
                    <a:pt x="18" y="1"/>
                  </a:cubicBezTo>
                  <a:cubicBezTo>
                    <a:pt x="20" y="0"/>
                    <a:pt x="23" y="1"/>
                    <a:pt x="24" y="4"/>
                  </a:cubicBezTo>
                  <a:cubicBezTo>
                    <a:pt x="25" y="6"/>
                    <a:pt x="24" y="9"/>
                    <a:pt x="21" y="10"/>
                  </a:cubicBezTo>
                  <a:cubicBezTo>
                    <a:pt x="13" y="13"/>
                    <a:pt x="10" y="18"/>
                    <a:pt x="10" y="26"/>
                  </a:cubicBezTo>
                  <a:cubicBezTo>
                    <a:pt x="10" y="50"/>
                    <a:pt x="26" y="70"/>
                    <a:pt x="47" y="70"/>
                  </a:cubicBezTo>
                  <a:cubicBezTo>
                    <a:pt x="67" y="70"/>
                    <a:pt x="84" y="50"/>
                    <a:pt x="84" y="26"/>
                  </a:cubicBezTo>
                  <a:cubicBezTo>
                    <a:pt x="84" y="18"/>
                    <a:pt x="80" y="13"/>
                    <a:pt x="71" y="10"/>
                  </a:cubicBezTo>
                  <a:cubicBezTo>
                    <a:pt x="69" y="9"/>
                    <a:pt x="67" y="6"/>
                    <a:pt x="68" y="4"/>
                  </a:cubicBezTo>
                  <a:cubicBezTo>
                    <a:pt x="69" y="1"/>
                    <a:pt x="72" y="0"/>
                    <a:pt x="74" y="1"/>
                  </a:cubicBezTo>
                  <a:cubicBezTo>
                    <a:pt x="90" y="7"/>
                    <a:pt x="93" y="18"/>
                    <a:pt x="93" y="26"/>
                  </a:cubicBezTo>
                  <a:cubicBezTo>
                    <a:pt x="93" y="55"/>
                    <a:pt x="72" y="80"/>
                    <a:pt x="47"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1" name="Oval 121"/>
            <p:cNvSpPr>
              <a:spLocks noChangeArrowheads="1"/>
            </p:cNvSpPr>
            <p:nvPr/>
          </p:nvSpPr>
          <p:spPr bwMode="auto">
            <a:xfrm>
              <a:off x="2974975" y="3098800"/>
              <a:ext cx="30163" cy="269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2" name="Oval 122"/>
            <p:cNvSpPr>
              <a:spLocks noChangeArrowheads="1"/>
            </p:cNvSpPr>
            <p:nvPr/>
          </p:nvSpPr>
          <p:spPr bwMode="auto">
            <a:xfrm>
              <a:off x="3176588" y="3098800"/>
              <a:ext cx="28575" cy="269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3" name="Freeform 123"/>
            <p:cNvSpPr/>
            <p:nvPr/>
          </p:nvSpPr>
          <p:spPr bwMode="auto">
            <a:xfrm>
              <a:off x="2994025" y="3135313"/>
              <a:ext cx="193675" cy="80962"/>
            </a:xfrm>
            <a:custGeom>
              <a:avLst/>
              <a:gdLst>
                <a:gd name="T0" fmla="*/ 34 w 69"/>
                <a:gd name="T1" fmla="*/ 29 h 29"/>
                <a:gd name="T2" fmla="*/ 2 w 69"/>
                <a:gd name="T3" fmla="*/ 7 h 29"/>
                <a:gd name="T4" fmla="*/ 4 w 69"/>
                <a:gd name="T5" fmla="*/ 1 h 29"/>
                <a:gd name="T6" fmla="*/ 10 w 69"/>
                <a:gd name="T7" fmla="*/ 3 h 29"/>
                <a:gd name="T8" fmla="*/ 34 w 69"/>
                <a:gd name="T9" fmla="*/ 19 h 29"/>
                <a:gd name="T10" fmla="*/ 59 w 69"/>
                <a:gd name="T11" fmla="*/ 4 h 29"/>
                <a:gd name="T12" fmla="*/ 66 w 69"/>
                <a:gd name="T13" fmla="*/ 2 h 29"/>
                <a:gd name="T14" fmla="*/ 67 w 69"/>
                <a:gd name="T15" fmla="*/ 8 h 29"/>
                <a:gd name="T16" fmla="*/ 34 w 69"/>
                <a:gd name="T17"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29">
                  <a:moveTo>
                    <a:pt x="34" y="29"/>
                  </a:moveTo>
                  <a:cubicBezTo>
                    <a:pt x="13" y="29"/>
                    <a:pt x="2" y="8"/>
                    <a:pt x="2" y="7"/>
                  </a:cubicBezTo>
                  <a:cubicBezTo>
                    <a:pt x="0" y="5"/>
                    <a:pt x="1" y="2"/>
                    <a:pt x="4" y="1"/>
                  </a:cubicBezTo>
                  <a:cubicBezTo>
                    <a:pt x="6" y="0"/>
                    <a:pt x="9" y="1"/>
                    <a:pt x="10" y="3"/>
                  </a:cubicBezTo>
                  <a:cubicBezTo>
                    <a:pt x="10" y="4"/>
                    <a:pt x="19" y="19"/>
                    <a:pt x="34" y="19"/>
                  </a:cubicBezTo>
                  <a:cubicBezTo>
                    <a:pt x="51" y="19"/>
                    <a:pt x="59" y="4"/>
                    <a:pt x="59" y="4"/>
                  </a:cubicBezTo>
                  <a:cubicBezTo>
                    <a:pt x="61" y="1"/>
                    <a:pt x="63" y="1"/>
                    <a:pt x="66" y="2"/>
                  </a:cubicBezTo>
                  <a:cubicBezTo>
                    <a:pt x="68" y="3"/>
                    <a:pt x="69" y="6"/>
                    <a:pt x="67" y="8"/>
                  </a:cubicBezTo>
                  <a:cubicBezTo>
                    <a:pt x="67" y="9"/>
                    <a:pt x="56" y="29"/>
                    <a:pt x="34"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4" name="Freeform 124"/>
            <p:cNvSpPr/>
            <p:nvPr/>
          </p:nvSpPr>
          <p:spPr bwMode="auto">
            <a:xfrm>
              <a:off x="3078163" y="3187700"/>
              <a:ext cx="25400" cy="95250"/>
            </a:xfrm>
            <a:custGeom>
              <a:avLst/>
              <a:gdLst>
                <a:gd name="T0" fmla="*/ 4 w 9"/>
                <a:gd name="T1" fmla="*/ 34 h 34"/>
                <a:gd name="T2" fmla="*/ 0 w 9"/>
                <a:gd name="T3" fmla="*/ 29 h 34"/>
                <a:gd name="T4" fmla="*/ 0 w 9"/>
                <a:gd name="T5" fmla="*/ 5 h 34"/>
                <a:gd name="T6" fmla="*/ 4 w 9"/>
                <a:gd name="T7" fmla="*/ 0 h 34"/>
                <a:gd name="T8" fmla="*/ 9 w 9"/>
                <a:gd name="T9" fmla="*/ 5 h 34"/>
                <a:gd name="T10" fmla="*/ 9 w 9"/>
                <a:gd name="T11" fmla="*/ 29 h 34"/>
                <a:gd name="T12" fmla="*/ 4 w 9"/>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9" h="34">
                  <a:moveTo>
                    <a:pt x="4" y="34"/>
                  </a:moveTo>
                  <a:cubicBezTo>
                    <a:pt x="2" y="34"/>
                    <a:pt x="0" y="32"/>
                    <a:pt x="0" y="29"/>
                  </a:cubicBezTo>
                  <a:cubicBezTo>
                    <a:pt x="0" y="5"/>
                    <a:pt x="0" y="5"/>
                    <a:pt x="0" y="5"/>
                  </a:cubicBezTo>
                  <a:cubicBezTo>
                    <a:pt x="0" y="2"/>
                    <a:pt x="2" y="0"/>
                    <a:pt x="4" y="0"/>
                  </a:cubicBezTo>
                  <a:cubicBezTo>
                    <a:pt x="7" y="0"/>
                    <a:pt x="9" y="2"/>
                    <a:pt x="9" y="5"/>
                  </a:cubicBezTo>
                  <a:cubicBezTo>
                    <a:pt x="9" y="29"/>
                    <a:pt x="9" y="29"/>
                    <a:pt x="9" y="29"/>
                  </a:cubicBezTo>
                  <a:cubicBezTo>
                    <a:pt x="9" y="32"/>
                    <a:pt x="7" y="34"/>
                    <a:pt x="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5" name="Freeform 125"/>
            <p:cNvSpPr/>
            <p:nvPr/>
          </p:nvSpPr>
          <p:spPr bwMode="auto">
            <a:xfrm>
              <a:off x="3016250" y="3222625"/>
              <a:ext cx="149225" cy="63500"/>
            </a:xfrm>
            <a:custGeom>
              <a:avLst/>
              <a:gdLst>
                <a:gd name="T0" fmla="*/ 26 w 53"/>
                <a:gd name="T1" fmla="*/ 23 h 23"/>
                <a:gd name="T2" fmla="*/ 1 w 53"/>
                <a:gd name="T3" fmla="*/ 7 h 23"/>
                <a:gd name="T4" fmla="*/ 3 w 53"/>
                <a:gd name="T5" fmla="*/ 1 h 23"/>
                <a:gd name="T6" fmla="*/ 9 w 53"/>
                <a:gd name="T7" fmla="*/ 3 h 23"/>
                <a:gd name="T8" fmla="*/ 26 w 53"/>
                <a:gd name="T9" fmla="*/ 13 h 23"/>
                <a:gd name="T10" fmla="*/ 44 w 53"/>
                <a:gd name="T11" fmla="*/ 3 h 23"/>
                <a:gd name="T12" fmla="*/ 50 w 53"/>
                <a:gd name="T13" fmla="*/ 1 h 23"/>
                <a:gd name="T14" fmla="*/ 52 w 53"/>
                <a:gd name="T15" fmla="*/ 7 h 23"/>
                <a:gd name="T16" fmla="*/ 26 w 53"/>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23">
                  <a:moveTo>
                    <a:pt x="26" y="23"/>
                  </a:moveTo>
                  <a:cubicBezTo>
                    <a:pt x="15" y="23"/>
                    <a:pt x="6" y="17"/>
                    <a:pt x="1" y="7"/>
                  </a:cubicBezTo>
                  <a:cubicBezTo>
                    <a:pt x="0" y="5"/>
                    <a:pt x="1" y="2"/>
                    <a:pt x="3" y="1"/>
                  </a:cubicBezTo>
                  <a:cubicBezTo>
                    <a:pt x="5" y="0"/>
                    <a:pt x="8" y="1"/>
                    <a:pt x="9" y="3"/>
                  </a:cubicBezTo>
                  <a:cubicBezTo>
                    <a:pt x="12" y="10"/>
                    <a:pt x="19" y="13"/>
                    <a:pt x="26" y="13"/>
                  </a:cubicBezTo>
                  <a:cubicBezTo>
                    <a:pt x="34" y="13"/>
                    <a:pt x="40" y="10"/>
                    <a:pt x="44" y="3"/>
                  </a:cubicBezTo>
                  <a:cubicBezTo>
                    <a:pt x="45" y="1"/>
                    <a:pt x="48" y="0"/>
                    <a:pt x="50" y="1"/>
                  </a:cubicBezTo>
                  <a:cubicBezTo>
                    <a:pt x="52" y="2"/>
                    <a:pt x="53" y="5"/>
                    <a:pt x="52" y="7"/>
                  </a:cubicBezTo>
                  <a:cubicBezTo>
                    <a:pt x="47" y="17"/>
                    <a:pt x="37" y="23"/>
                    <a:pt x="26"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6" name="Freeform 126"/>
            <p:cNvSpPr/>
            <p:nvPr/>
          </p:nvSpPr>
          <p:spPr bwMode="auto">
            <a:xfrm>
              <a:off x="2808288" y="3395663"/>
              <a:ext cx="152400" cy="212725"/>
            </a:xfrm>
            <a:custGeom>
              <a:avLst/>
              <a:gdLst>
                <a:gd name="T0" fmla="*/ 5 w 54"/>
                <a:gd name="T1" fmla="*/ 76 h 76"/>
                <a:gd name="T2" fmla="*/ 4 w 54"/>
                <a:gd name="T3" fmla="*/ 76 h 76"/>
                <a:gd name="T4" fmla="*/ 1 w 54"/>
                <a:gd name="T5" fmla="*/ 70 h 76"/>
                <a:gd name="T6" fmla="*/ 47 w 54"/>
                <a:gd name="T7" fmla="*/ 1 h 76"/>
                <a:gd name="T8" fmla="*/ 53 w 54"/>
                <a:gd name="T9" fmla="*/ 2 h 76"/>
                <a:gd name="T10" fmla="*/ 52 w 54"/>
                <a:gd name="T11" fmla="*/ 9 h 76"/>
                <a:gd name="T12" fmla="*/ 10 w 54"/>
                <a:gd name="T13" fmla="*/ 73 h 76"/>
                <a:gd name="T14" fmla="*/ 5 w 54"/>
                <a:gd name="T15" fmla="*/ 76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76">
                  <a:moveTo>
                    <a:pt x="5" y="76"/>
                  </a:moveTo>
                  <a:cubicBezTo>
                    <a:pt x="5" y="76"/>
                    <a:pt x="4" y="76"/>
                    <a:pt x="4" y="76"/>
                  </a:cubicBezTo>
                  <a:cubicBezTo>
                    <a:pt x="2" y="75"/>
                    <a:pt x="0" y="73"/>
                    <a:pt x="1" y="70"/>
                  </a:cubicBezTo>
                  <a:cubicBezTo>
                    <a:pt x="8" y="42"/>
                    <a:pt x="24" y="17"/>
                    <a:pt x="47" y="1"/>
                  </a:cubicBezTo>
                  <a:cubicBezTo>
                    <a:pt x="49" y="0"/>
                    <a:pt x="51" y="0"/>
                    <a:pt x="53" y="2"/>
                  </a:cubicBezTo>
                  <a:cubicBezTo>
                    <a:pt x="54" y="4"/>
                    <a:pt x="54" y="7"/>
                    <a:pt x="52" y="9"/>
                  </a:cubicBezTo>
                  <a:cubicBezTo>
                    <a:pt x="31" y="23"/>
                    <a:pt x="16" y="46"/>
                    <a:pt x="10" y="73"/>
                  </a:cubicBezTo>
                  <a:cubicBezTo>
                    <a:pt x="9" y="75"/>
                    <a:pt x="7" y="76"/>
                    <a:pt x="5"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7" name="Freeform 127"/>
            <p:cNvSpPr/>
            <p:nvPr/>
          </p:nvSpPr>
          <p:spPr bwMode="auto">
            <a:xfrm>
              <a:off x="2946400" y="3789363"/>
              <a:ext cx="292100" cy="41275"/>
            </a:xfrm>
            <a:custGeom>
              <a:avLst/>
              <a:gdLst>
                <a:gd name="T0" fmla="*/ 52 w 104"/>
                <a:gd name="T1" fmla="*/ 15 h 15"/>
                <a:gd name="T2" fmla="*/ 4 w 104"/>
                <a:gd name="T3" fmla="*/ 9 h 15"/>
                <a:gd name="T4" fmla="*/ 0 w 104"/>
                <a:gd name="T5" fmla="*/ 4 h 15"/>
                <a:gd name="T6" fmla="*/ 6 w 104"/>
                <a:gd name="T7" fmla="*/ 0 h 15"/>
                <a:gd name="T8" fmla="*/ 98 w 104"/>
                <a:gd name="T9" fmla="*/ 0 h 15"/>
                <a:gd name="T10" fmla="*/ 103 w 104"/>
                <a:gd name="T11" fmla="*/ 4 h 15"/>
                <a:gd name="T12" fmla="*/ 100 w 104"/>
                <a:gd name="T13" fmla="*/ 9 h 15"/>
                <a:gd name="T14" fmla="*/ 52 w 104"/>
                <a:gd name="T15" fmla="*/ 1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5">
                  <a:moveTo>
                    <a:pt x="52" y="15"/>
                  </a:moveTo>
                  <a:cubicBezTo>
                    <a:pt x="35" y="15"/>
                    <a:pt x="18" y="13"/>
                    <a:pt x="4" y="9"/>
                  </a:cubicBezTo>
                  <a:cubicBezTo>
                    <a:pt x="1" y="9"/>
                    <a:pt x="0" y="6"/>
                    <a:pt x="0" y="4"/>
                  </a:cubicBezTo>
                  <a:cubicBezTo>
                    <a:pt x="1" y="1"/>
                    <a:pt x="3" y="0"/>
                    <a:pt x="6" y="0"/>
                  </a:cubicBezTo>
                  <a:cubicBezTo>
                    <a:pt x="34" y="7"/>
                    <a:pt x="69" y="7"/>
                    <a:pt x="98" y="0"/>
                  </a:cubicBezTo>
                  <a:cubicBezTo>
                    <a:pt x="100" y="0"/>
                    <a:pt x="102" y="1"/>
                    <a:pt x="103" y="4"/>
                  </a:cubicBezTo>
                  <a:cubicBezTo>
                    <a:pt x="104" y="6"/>
                    <a:pt x="102" y="9"/>
                    <a:pt x="100" y="9"/>
                  </a:cubicBezTo>
                  <a:cubicBezTo>
                    <a:pt x="85" y="13"/>
                    <a:pt x="68" y="15"/>
                    <a:pt x="5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8" name="Freeform 128"/>
            <p:cNvSpPr/>
            <p:nvPr/>
          </p:nvSpPr>
          <p:spPr bwMode="auto">
            <a:xfrm>
              <a:off x="3221038" y="3395663"/>
              <a:ext cx="152400" cy="215900"/>
            </a:xfrm>
            <a:custGeom>
              <a:avLst/>
              <a:gdLst>
                <a:gd name="T0" fmla="*/ 49 w 54"/>
                <a:gd name="T1" fmla="*/ 77 h 77"/>
                <a:gd name="T2" fmla="*/ 45 w 54"/>
                <a:gd name="T3" fmla="*/ 74 h 77"/>
                <a:gd name="T4" fmla="*/ 2 w 54"/>
                <a:gd name="T5" fmla="*/ 9 h 77"/>
                <a:gd name="T6" fmla="*/ 1 w 54"/>
                <a:gd name="T7" fmla="*/ 2 h 77"/>
                <a:gd name="T8" fmla="*/ 7 w 54"/>
                <a:gd name="T9" fmla="*/ 1 h 77"/>
                <a:gd name="T10" fmla="*/ 54 w 54"/>
                <a:gd name="T11" fmla="*/ 72 h 77"/>
                <a:gd name="T12" fmla="*/ 50 w 54"/>
                <a:gd name="T13" fmla="*/ 77 h 77"/>
                <a:gd name="T14" fmla="*/ 49 w 54"/>
                <a:gd name="T15" fmla="*/ 77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77">
                  <a:moveTo>
                    <a:pt x="49" y="77"/>
                  </a:moveTo>
                  <a:cubicBezTo>
                    <a:pt x="47" y="77"/>
                    <a:pt x="45" y="76"/>
                    <a:pt x="45" y="74"/>
                  </a:cubicBezTo>
                  <a:cubicBezTo>
                    <a:pt x="38" y="46"/>
                    <a:pt x="23" y="23"/>
                    <a:pt x="2" y="9"/>
                  </a:cubicBezTo>
                  <a:cubicBezTo>
                    <a:pt x="0" y="7"/>
                    <a:pt x="0" y="4"/>
                    <a:pt x="1" y="2"/>
                  </a:cubicBezTo>
                  <a:cubicBezTo>
                    <a:pt x="2" y="0"/>
                    <a:pt x="5" y="0"/>
                    <a:pt x="7" y="1"/>
                  </a:cubicBezTo>
                  <a:cubicBezTo>
                    <a:pt x="30" y="17"/>
                    <a:pt x="47" y="42"/>
                    <a:pt x="54" y="72"/>
                  </a:cubicBezTo>
                  <a:cubicBezTo>
                    <a:pt x="54" y="74"/>
                    <a:pt x="53" y="77"/>
                    <a:pt x="50" y="77"/>
                  </a:cubicBezTo>
                  <a:cubicBezTo>
                    <a:pt x="50" y="77"/>
                    <a:pt x="50" y="77"/>
                    <a:pt x="49"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9" name="Freeform 129"/>
            <p:cNvSpPr>
              <a:spLocks noEditPoints="1"/>
            </p:cNvSpPr>
            <p:nvPr/>
          </p:nvSpPr>
          <p:spPr bwMode="auto">
            <a:xfrm>
              <a:off x="2741613" y="3575050"/>
              <a:ext cx="269875" cy="273050"/>
            </a:xfrm>
            <a:custGeom>
              <a:avLst/>
              <a:gdLst>
                <a:gd name="T0" fmla="*/ 53 w 96"/>
                <a:gd name="T1" fmla="*/ 97 h 97"/>
                <a:gd name="T2" fmla="*/ 33 w 96"/>
                <a:gd name="T3" fmla="*/ 92 h 97"/>
                <a:gd name="T4" fmla="*/ 9 w 96"/>
                <a:gd name="T5" fmla="*/ 64 h 97"/>
                <a:gd name="T6" fmla="*/ 30 w 96"/>
                <a:gd name="T7" fmla="*/ 4 h 97"/>
                <a:gd name="T8" fmla="*/ 63 w 96"/>
                <a:gd name="T9" fmla="*/ 7 h 97"/>
                <a:gd name="T10" fmla="*/ 86 w 96"/>
                <a:gd name="T11" fmla="*/ 35 h 97"/>
                <a:gd name="T12" fmla="*/ 86 w 96"/>
                <a:gd name="T13" fmla="*/ 35 h 97"/>
                <a:gd name="T14" fmla="*/ 65 w 96"/>
                <a:gd name="T15" fmla="*/ 95 h 97"/>
                <a:gd name="T16" fmla="*/ 53 w 96"/>
                <a:gd name="T17" fmla="*/ 97 h 97"/>
                <a:gd name="T18" fmla="*/ 43 w 96"/>
                <a:gd name="T19" fmla="*/ 11 h 97"/>
                <a:gd name="T20" fmla="*/ 33 w 96"/>
                <a:gd name="T21" fmla="*/ 12 h 97"/>
                <a:gd name="T22" fmla="*/ 18 w 96"/>
                <a:gd name="T23" fmla="*/ 61 h 97"/>
                <a:gd name="T24" fmla="*/ 37 w 96"/>
                <a:gd name="T25" fmla="*/ 84 h 97"/>
                <a:gd name="T26" fmla="*/ 62 w 96"/>
                <a:gd name="T27" fmla="*/ 86 h 97"/>
                <a:gd name="T28" fmla="*/ 77 w 96"/>
                <a:gd name="T29" fmla="*/ 38 h 97"/>
                <a:gd name="T30" fmla="*/ 77 w 96"/>
                <a:gd name="T31" fmla="*/ 38 h 97"/>
                <a:gd name="T32" fmla="*/ 58 w 96"/>
                <a:gd name="T33" fmla="*/ 15 h 97"/>
                <a:gd name="T34" fmla="*/ 43 w 96"/>
                <a:gd name="T35" fmla="*/ 11 h 97"/>
                <a:gd name="T36" fmla="*/ 51 w 96"/>
                <a:gd name="T37" fmla="*/ 79 h 97"/>
                <a:gd name="T38" fmla="*/ 24 w 96"/>
                <a:gd name="T39" fmla="*/ 59 h 97"/>
                <a:gd name="T40" fmla="*/ 37 w 96"/>
                <a:gd name="T41" fmla="*/ 21 h 97"/>
                <a:gd name="T42" fmla="*/ 57 w 96"/>
                <a:gd name="T43" fmla="*/ 23 h 97"/>
                <a:gd name="T44" fmla="*/ 72 w 96"/>
                <a:gd name="T45" fmla="*/ 40 h 97"/>
                <a:gd name="T46" fmla="*/ 72 w 96"/>
                <a:gd name="T47" fmla="*/ 63 h 97"/>
                <a:gd name="T48" fmla="*/ 58 w 96"/>
                <a:gd name="T49" fmla="*/ 78 h 97"/>
                <a:gd name="T50" fmla="*/ 51 w 96"/>
                <a:gd name="T51" fmla="*/ 79 h 97"/>
                <a:gd name="T52" fmla="*/ 45 w 96"/>
                <a:gd name="T53" fmla="*/ 29 h 97"/>
                <a:gd name="T54" fmla="*/ 40 w 96"/>
                <a:gd name="T55" fmla="*/ 30 h 97"/>
                <a:gd name="T56" fmla="*/ 32 w 96"/>
                <a:gd name="T57" fmla="*/ 55 h 97"/>
                <a:gd name="T58" fmla="*/ 55 w 96"/>
                <a:gd name="T59" fmla="*/ 69 h 97"/>
                <a:gd name="T60" fmla="*/ 64 w 96"/>
                <a:gd name="T61" fmla="*/ 60 h 97"/>
                <a:gd name="T62" fmla="*/ 63 w 96"/>
                <a:gd name="T63" fmla="*/ 43 h 97"/>
                <a:gd name="T64" fmla="*/ 53 w 96"/>
                <a:gd name="T65" fmla="*/ 31 h 97"/>
                <a:gd name="T66" fmla="*/ 45 w 96"/>
                <a:gd name="T67" fmla="*/ 2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6" h="97">
                  <a:moveTo>
                    <a:pt x="53" y="97"/>
                  </a:moveTo>
                  <a:cubicBezTo>
                    <a:pt x="46" y="97"/>
                    <a:pt x="39" y="96"/>
                    <a:pt x="33" y="92"/>
                  </a:cubicBezTo>
                  <a:cubicBezTo>
                    <a:pt x="22" y="86"/>
                    <a:pt x="14" y="76"/>
                    <a:pt x="9" y="64"/>
                  </a:cubicBezTo>
                  <a:cubicBezTo>
                    <a:pt x="0" y="39"/>
                    <a:pt x="9" y="12"/>
                    <a:pt x="30" y="4"/>
                  </a:cubicBezTo>
                  <a:cubicBezTo>
                    <a:pt x="40" y="0"/>
                    <a:pt x="52" y="1"/>
                    <a:pt x="63" y="7"/>
                  </a:cubicBezTo>
                  <a:cubicBezTo>
                    <a:pt x="73" y="13"/>
                    <a:pt x="81" y="23"/>
                    <a:pt x="86" y="35"/>
                  </a:cubicBezTo>
                  <a:cubicBezTo>
                    <a:pt x="86" y="35"/>
                    <a:pt x="86" y="35"/>
                    <a:pt x="86" y="35"/>
                  </a:cubicBezTo>
                  <a:cubicBezTo>
                    <a:pt x="96" y="60"/>
                    <a:pt x="86" y="87"/>
                    <a:pt x="65" y="95"/>
                  </a:cubicBezTo>
                  <a:cubicBezTo>
                    <a:pt x="61" y="97"/>
                    <a:pt x="57" y="97"/>
                    <a:pt x="53" y="97"/>
                  </a:cubicBezTo>
                  <a:close/>
                  <a:moveTo>
                    <a:pt x="43" y="11"/>
                  </a:moveTo>
                  <a:cubicBezTo>
                    <a:pt x="40" y="11"/>
                    <a:pt x="36" y="11"/>
                    <a:pt x="33" y="12"/>
                  </a:cubicBezTo>
                  <a:cubicBezTo>
                    <a:pt x="17" y="19"/>
                    <a:pt x="10" y="40"/>
                    <a:pt x="18" y="61"/>
                  </a:cubicBezTo>
                  <a:cubicBezTo>
                    <a:pt x="22" y="71"/>
                    <a:pt x="29" y="79"/>
                    <a:pt x="37" y="84"/>
                  </a:cubicBezTo>
                  <a:cubicBezTo>
                    <a:pt x="45" y="89"/>
                    <a:pt x="54" y="89"/>
                    <a:pt x="62" y="86"/>
                  </a:cubicBezTo>
                  <a:cubicBezTo>
                    <a:pt x="78" y="80"/>
                    <a:pt x="85" y="58"/>
                    <a:pt x="77" y="38"/>
                  </a:cubicBezTo>
                  <a:cubicBezTo>
                    <a:pt x="77" y="38"/>
                    <a:pt x="77" y="38"/>
                    <a:pt x="77" y="38"/>
                  </a:cubicBezTo>
                  <a:cubicBezTo>
                    <a:pt x="73" y="28"/>
                    <a:pt x="67" y="20"/>
                    <a:pt x="58" y="15"/>
                  </a:cubicBezTo>
                  <a:cubicBezTo>
                    <a:pt x="53" y="12"/>
                    <a:pt x="48" y="11"/>
                    <a:pt x="43" y="11"/>
                  </a:cubicBezTo>
                  <a:close/>
                  <a:moveTo>
                    <a:pt x="51" y="79"/>
                  </a:moveTo>
                  <a:cubicBezTo>
                    <a:pt x="39" y="79"/>
                    <a:pt x="28" y="71"/>
                    <a:pt x="24" y="59"/>
                  </a:cubicBezTo>
                  <a:cubicBezTo>
                    <a:pt x="18" y="43"/>
                    <a:pt x="23" y="26"/>
                    <a:pt x="37" y="21"/>
                  </a:cubicBezTo>
                  <a:cubicBezTo>
                    <a:pt x="43" y="19"/>
                    <a:pt x="51" y="19"/>
                    <a:pt x="57" y="23"/>
                  </a:cubicBezTo>
                  <a:cubicBezTo>
                    <a:pt x="64" y="27"/>
                    <a:pt x="69" y="33"/>
                    <a:pt x="72" y="40"/>
                  </a:cubicBezTo>
                  <a:cubicBezTo>
                    <a:pt x="75" y="48"/>
                    <a:pt x="75" y="56"/>
                    <a:pt x="72" y="63"/>
                  </a:cubicBezTo>
                  <a:cubicBezTo>
                    <a:pt x="70" y="70"/>
                    <a:pt x="65" y="75"/>
                    <a:pt x="58" y="78"/>
                  </a:cubicBezTo>
                  <a:cubicBezTo>
                    <a:pt x="56" y="79"/>
                    <a:pt x="53" y="79"/>
                    <a:pt x="51" y="79"/>
                  </a:cubicBezTo>
                  <a:close/>
                  <a:moveTo>
                    <a:pt x="45" y="29"/>
                  </a:moveTo>
                  <a:cubicBezTo>
                    <a:pt x="43" y="29"/>
                    <a:pt x="42" y="29"/>
                    <a:pt x="40" y="30"/>
                  </a:cubicBezTo>
                  <a:cubicBezTo>
                    <a:pt x="32" y="33"/>
                    <a:pt x="28" y="44"/>
                    <a:pt x="32" y="55"/>
                  </a:cubicBezTo>
                  <a:cubicBezTo>
                    <a:pt x="36" y="66"/>
                    <a:pt x="47" y="72"/>
                    <a:pt x="55" y="69"/>
                  </a:cubicBezTo>
                  <a:cubicBezTo>
                    <a:pt x="59" y="68"/>
                    <a:pt x="62" y="64"/>
                    <a:pt x="64" y="60"/>
                  </a:cubicBezTo>
                  <a:cubicBezTo>
                    <a:pt x="65" y="55"/>
                    <a:pt x="65" y="49"/>
                    <a:pt x="63" y="43"/>
                  </a:cubicBezTo>
                  <a:cubicBezTo>
                    <a:pt x="61" y="38"/>
                    <a:pt x="57" y="34"/>
                    <a:pt x="53" y="31"/>
                  </a:cubicBezTo>
                  <a:cubicBezTo>
                    <a:pt x="50" y="30"/>
                    <a:pt x="47" y="29"/>
                    <a:pt x="45"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0" name="Freeform 130"/>
            <p:cNvSpPr>
              <a:spLocks noEditPoints="1"/>
            </p:cNvSpPr>
            <p:nvPr/>
          </p:nvSpPr>
          <p:spPr bwMode="auto">
            <a:xfrm>
              <a:off x="3184525" y="3575050"/>
              <a:ext cx="244475" cy="273050"/>
            </a:xfrm>
            <a:custGeom>
              <a:avLst/>
              <a:gdLst>
                <a:gd name="T0" fmla="*/ 38 w 87"/>
                <a:gd name="T1" fmla="*/ 97 h 97"/>
                <a:gd name="T2" fmla="*/ 26 w 87"/>
                <a:gd name="T3" fmla="*/ 95 h 97"/>
                <a:gd name="T4" fmla="*/ 26 w 87"/>
                <a:gd name="T5" fmla="*/ 95 h 97"/>
                <a:gd name="T6" fmla="*/ 4 w 87"/>
                <a:gd name="T7" fmla="*/ 71 h 97"/>
                <a:gd name="T8" fmla="*/ 5 w 87"/>
                <a:gd name="T9" fmla="*/ 35 h 97"/>
                <a:gd name="T10" fmla="*/ 28 w 87"/>
                <a:gd name="T11" fmla="*/ 7 h 97"/>
                <a:gd name="T12" fmla="*/ 61 w 87"/>
                <a:gd name="T13" fmla="*/ 4 h 97"/>
                <a:gd name="T14" fmla="*/ 83 w 87"/>
                <a:gd name="T15" fmla="*/ 28 h 97"/>
                <a:gd name="T16" fmla="*/ 82 w 87"/>
                <a:gd name="T17" fmla="*/ 64 h 97"/>
                <a:gd name="T18" fmla="*/ 58 w 87"/>
                <a:gd name="T19" fmla="*/ 92 h 97"/>
                <a:gd name="T20" fmla="*/ 38 w 87"/>
                <a:gd name="T21" fmla="*/ 97 h 97"/>
                <a:gd name="T22" fmla="*/ 48 w 87"/>
                <a:gd name="T23" fmla="*/ 11 h 97"/>
                <a:gd name="T24" fmla="*/ 33 w 87"/>
                <a:gd name="T25" fmla="*/ 15 h 97"/>
                <a:gd name="T26" fmla="*/ 14 w 87"/>
                <a:gd name="T27" fmla="*/ 38 h 97"/>
                <a:gd name="T28" fmla="*/ 12 w 87"/>
                <a:gd name="T29" fmla="*/ 68 h 97"/>
                <a:gd name="T30" fmla="*/ 29 w 87"/>
                <a:gd name="T31" fmla="*/ 86 h 97"/>
                <a:gd name="T32" fmla="*/ 29 w 87"/>
                <a:gd name="T33" fmla="*/ 86 h 97"/>
                <a:gd name="T34" fmla="*/ 54 w 87"/>
                <a:gd name="T35" fmla="*/ 84 h 97"/>
                <a:gd name="T36" fmla="*/ 73 w 87"/>
                <a:gd name="T37" fmla="*/ 61 h 97"/>
                <a:gd name="T38" fmla="*/ 74 w 87"/>
                <a:gd name="T39" fmla="*/ 31 h 97"/>
                <a:gd name="T40" fmla="*/ 57 w 87"/>
                <a:gd name="T41" fmla="*/ 12 h 97"/>
                <a:gd name="T42" fmla="*/ 48 w 87"/>
                <a:gd name="T43" fmla="*/ 11 h 97"/>
                <a:gd name="T44" fmla="*/ 40 w 87"/>
                <a:gd name="T45" fmla="*/ 79 h 97"/>
                <a:gd name="T46" fmla="*/ 32 w 87"/>
                <a:gd name="T47" fmla="*/ 78 h 97"/>
                <a:gd name="T48" fmla="*/ 19 w 87"/>
                <a:gd name="T49" fmla="*/ 40 h 97"/>
                <a:gd name="T50" fmla="*/ 19 w 87"/>
                <a:gd name="T51" fmla="*/ 40 h 97"/>
                <a:gd name="T52" fmla="*/ 34 w 87"/>
                <a:gd name="T53" fmla="*/ 23 h 97"/>
                <a:gd name="T54" fmla="*/ 54 w 87"/>
                <a:gd name="T55" fmla="*/ 21 h 97"/>
                <a:gd name="T56" fmla="*/ 67 w 87"/>
                <a:gd name="T57" fmla="*/ 59 h 97"/>
                <a:gd name="T58" fmla="*/ 53 w 87"/>
                <a:gd name="T59" fmla="*/ 76 h 97"/>
                <a:gd name="T60" fmla="*/ 40 w 87"/>
                <a:gd name="T61" fmla="*/ 79 h 97"/>
                <a:gd name="T62" fmla="*/ 28 w 87"/>
                <a:gd name="T63" fmla="*/ 43 h 97"/>
                <a:gd name="T64" fmla="*/ 36 w 87"/>
                <a:gd name="T65" fmla="*/ 69 h 97"/>
                <a:gd name="T66" fmla="*/ 48 w 87"/>
                <a:gd name="T67" fmla="*/ 68 h 97"/>
                <a:gd name="T68" fmla="*/ 59 w 87"/>
                <a:gd name="T69" fmla="*/ 55 h 97"/>
                <a:gd name="T70" fmla="*/ 51 w 87"/>
                <a:gd name="T71" fmla="*/ 30 h 97"/>
                <a:gd name="T72" fmla="*/ 38 w 87"/>
                <a:gd name="T73" fmla="*/ 31 h 97"/>
                <a:gd name="T74" fmla="*/ 28 w 87"/>
                <a:gd name="T75" fmla="*/ 43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7" h="97">
                  <a:moveTo>
                    <a:pt x="38" y="97"/>
                  </a:moveTo>
                  <a:cubicBezTo>
                    <a:pt x="34" y="97"/>
                    <a:pt x="30" y="97"/>
                    <a:pt x="26" y="95"/>
                  </a:cubicBezTo>
                  <a:cubicBezTo>
                    <a:pt x="26" y="95"/>
                    <a:pt x="26" y="95"/>
                    <a:pt x="26" y="95"/>
                  </a:cubicBezTo>
                  <a:cubicBezTo>
                    <a:pt x="15" y="91"/>
                    <a:pt x="8" y="83"/>
                    <a:pt x="4" y="71"/>
                  </a:cubicBezTo>
                  <a:cubicBezTo>
                    <a:pt x="0" y="60"/>
                    <a:pt x="0" y="47"/>
                    <a:pt x="5" y="35"/>
                  </a:cubicBezTo>
                  <a:cubicBezTo>
                    <a:pt x="10" y="23"/>
                    <a:pt x="18" y="13"/>
                    <a:pt x="28" y="7"/>
                  </a:cubicBezTo>
                  <a:cubicBezTo>
                    <a:pt x="39" y="1"/>
                    <a:pt x="50" y="0"/>
                    <a:pt x="61" y="4"/>
                  </a:cubicBezTo>
                  <a:cubicBezTo>
                    <a:pt x="71" y="8"/>
                    <a:pt x="79" y="16"/>
                    <a:pt x="83" y="28"/>
                  </a:cubicBezTo>
                  <a:cubicBezTo>
                    <a:pt x="87" y="39"/>
                    <a:pt x="86" y="52"/>
                    <a:pt x="82" y="64"/>
                  </a:cubicBezTo>
                  <a:cubicBezTo>
                    <a:pt x="77" y="76"/>
                    <a:pt x="69" y="86"/>
                    <a:pt x="58" y="92"/>
                  </a:cubicBezTo>
                  <a:cubicBezTo>
                    <a:pt x="52" y="96"/>
                    <a:pt x="45" y="97"/>
                    <a:pt x="38" y="97"/>
                  </a:cubicBezTo>
                  <a:close/>
                  <a:moveTo>
                    <a:pt x="48" y="11"/>
                  </a:moveTo>
                  <a:cubicBezTo>
                    <a:pt x="43" y="11"/>
                    <a:pt x="38" y="12"/>
                    <a:pt x="33" y="15"/>
                  </a:cubicBezTo>
                  <a:cubicBezTo>
                    <a:pt x="24" y="20"/>
                    <a:pt x="17" y="28"/>
                    <a:pt x="14" y="38"/>
                  </a:cubicBezTo>
                  <a:cubicBezTo>
                    <a:pt x="10" y="48"/>
                    <a:pt x="9" y="59"/>
                    <a:pt x="12" y="68"/>
                  </a:cubicBezTo>
                  <a:cubicBezTo>
                    <a:pt x="15" y="77"/>
                    <a:pt x="21" y="84"/>
                    <a:pt x="29" y="86"/>
                  </a:cubicBezTo>
                  <a:cubicBezTo>
                    <a:pt x="29" y="86"/>
                    <a:pt x="29" y="86"/>
                    <a:pt x="29" y="86"/>
                  </a:cubicBezTo>
                  <a:cubicBezTo>
                    <a:pt x="37" y="89"/>
                    <a:pt x="46" y="89"/>
                    <a:pt x="54" y="84"/>
                  </a:cubicBezTo>
                  <a:cubicBezTo>
                    <a:pt x="62" y="79"/>
                    <a:pt x="69" y="71"/>
                    <a:pt x="73" y="61"/>
                  </a:cubicBezTo>
                  <a:cubicBezTo>
                    <a:pt x="77" y="51"/>
                    <a:pt x="77" y="40"/>
                    <a:pt x="74" y="31"/>
                  </a:cubicBezTo>
                  <a:cubicBezTo>
                    <a:pt x="71" y="22"/>
                    <a:pt x="65" y="15"/>
                    <a:pt x="57" y="12"/>
                  </a:cubicBezTo>
                  <a:cubicBezTo>
                    <a:pt x="55" y="11"/>
                    <a:pt x="51" y="11"/>
                    <a:pt x="48" y="11"/>
                  </a:cubicBezTo>
                  <a:close/>
                  <a:moveTo>
                    <a:pt x="40" y="79"/>
                  </a:moveTo>
                  <a:cubicBezTo>
                    <a:pt x="38" y="79"/>
                    <a:pt x="35" y="79"/>
                    <a:pt x="32" y="78"/>
                  </a:cubicBezTo>
                  <a:cubicBezTo>
                    <a:pt x="19" y="73"/>
                    <a:pt x="13" y="56"/>
                    <a:pt x="19" y="40"/>
                  </a:cubicBezTo>
                  <a:cubicBezTo>
                    <a:pt x="19" y="40"/>
                    <a:pt x="19" y="40"/>
                    <a:pt x="19" y="40"/>
                  </a:cubicBezTo>
                  <a:cubicBezTo>
                    <a:pt x="22" y="33"/>
                    <a:pt x="27" y="27"/>
                    <a:pt x="34" y="23"/>
                  </a:cubicBezTo>
                  <a:cubicBezTo>
                    <a:pt x="40" y="19"/>
                    <a:pt x="48" y="19"/>
                    <a:pt x="54" y="21"/>
                  </a:cubicBezTo>
                  <a:cubicBezTo>
                    <a:pt x="67" y="26"/>
                    <a:pt x="73" y="43"/>
                    <a:pt x="67" y="59"/>
                  </a:cubicBezTo>
                  <a:cubicBezTo>
                    <a:pt x="64" y="66"/>
                    <a:pt x="59" y="72"/>
                    <a:pt x="53" y="76"/>
                  </a:cubicBezTo>
                  <a:cubicBezTo>
                    <a:pt x="49" y="78"/>
                    <a:pt x="45" y="79"/>
                    <a:pt x="40" y="79"/>
                  </a:cubicBezTo>
                  <a:close/>
                  <a:moveTo>
                    <a:pt x="28" y="43"/>
                  </a:moveTo>
                  <a:cubicBezTo>
                    <a:pt x="24" y="54"/>
                    <a:pt x="27" y="66"/>
                    <a:pt x="36" y="69"/>
                  </a:cubicBezTo>
                  <a:cubicBezTo>
                    <a:pt x="40" y="71"/>
                    <a:pt x="44" y="70"/>
                    <a:pt x="48" y="68"/>
                  </a:cubicBezTo>
                  <a:cubicBezTo>
                    <a:pt x="53" y="65"/>
                    <a:pt x="57" y="61"/>
                    <a:pt x="59" y="55"/>
                  </a:cubicBezTo>
                  <a:cubicBezTo>
                    <a:pt x="63" y="44"/>
                    <a:pt x="59" y="33"/>
                    <a:pt x="51" y="30"/>
                  </a:cubicBezTo>
                  <a:cubicBezTo>
                    <a:pt x="47" y="28"/>
                    <a:pt x="42" y="29"/>
                    <a:pt x="38" y="31"/>
                  </a:cubicBezTo>
                  <a:cubicBezTo>
                    <a:pt x="34" y="34"/>
                    <a:pt x="30" y="38"/>
                    <a:pt x="28"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1" name="Freeform 131"/>
            <p:cNvSpPr/>
            <p:nvPr/>
          </p:nvSpPr>
          <p:spPr bwMode="auto">
            <a:xfrm>
              <a:off x="2711450" y="3367088"/>
              <a:ext cx="223838" cy="306387"/>
            </a:xfrm>
            <a:custGeom>
              <a:avLst/>
              <a:gdLst>
                <a:gd name="T0" fmla="*/ 23 w 80"/>
                <a:gd name="T1" fmla="*/ 109 h 109"/>
                <a:gd name="T2" fmla="*/ 21 w 80"/>
                <a:gd name="T3" fmla="*/ 108 h 109"/>
                <a:gd name="T4" fmla="*/ 2 w 80"/>
                <a:gd name="T5" fmla="*/ 83 h 109"/>
                <a:gd name="T6" fmla="*/ 72 w 80"/>
                <a:gd name="T7" fmla="*/ 2 h 109"/>
                <a:gd name="T8" fmla="*/ 79 w 80"/>
                <a:gd name="T9" fmla="*/ 3 h 109"/>
                <a:gd name="T10" fmla="*/ 77 w 80"/>
                <a:gd name="T11" fmla="*/ 10 h 109"/>
                <a:gd name="T12" fmla="*/ 11 w 80"/>
                <a:gd name="T13" fmla="*/ 83 h 109"/>
                <a:gd name="T14" fmla="*/ 25 w 80"/>
                <a:gd name="T15" fmla="*/ 100 h 109"/>
                <a:gd name="T16" fmla="*/ 27 w 80"/>
                <a:gd name="T17" fmla="*/ 106 h 109"/>
                <a:gd name="T18" fmla="*/ 23 w 80"/>
                <a:gd name="T19"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109">
                  <a:moveTo>
                    <a:pt x="23" y="109"/>
                  </a:moveTo>
                  <a:cubicBezTo>
                    <a:pt x="22" y="109"/>
                    <a:pt x="22" y="109"/>
                    <a:pt x="21" y="108"/>
                  </a:cubicBezTo>
                  <a:cubicBezTo>
                    <a:pt x="9" y="102"/>
                    <a:pt x="2" y="94"/>
                    <a:pt x="2" y="83"/>
                  </a:cubicBezTo>
                  <a:cubicBezTo>
                    <a:pt x="0" y="48"/>
                    <a:pt x="70" y="4"/>
                    <a:pt x="72" y="2"/>
                  </a:cubicBezTo>
                  <a:cubicBezTo>
                    <a:pt x="75" y="0"/>
                    <a:pt x="77" y="1"/>
                    <a:pt x="79" y="3"/>
                  </a:cubicBezTo>
                  <a:cubicBezTo>
                    <a:pt x="80" y="5"/>
                    <a:pt x="80" y="8"/>
                    <a:pt x="77" y="10"/>
                  </a:cubicBezTo>
                  <a:cubicBezTo>
                    <a:pt x="59" y="22"/>
                    <a:pt x="10" y="58"/>
                    <a:pt x="11" y="83"/>
                  </a:cubicBezTo>
                  <a:cubicBezTo>
                    <a:pt x="11" y="90"/>
                    <a:pt x="16" y="96"/>
                    <a:pt x="25" y="100"/>
                  </a:cubicBezTo>
                  <a:cubicBezTo>
                    <a:pt x="27" y="101"/>
                    <a:pt x="28" y="104"/>
                    <a:pt x="27" y="106"/>
                  </a:cubicBezTo>
                  <a:cubicBezTo>
                    <a:pt x="26" y="108"/>
                    <a:pt x="25" y="109"/>
                    <a:pt x="23"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2" name="Freeform 132"/>
            <p:cNvSpPr/>
            <p:nvPr/>
          </p:nvSpPr>
          <p:spPr bwMode="auto">
            <a:xfrm>
              <a:off x="3252788" y="3367088"/>
              <a:ext cx="223838" cy="306387"/>
            </a:xfrm>
            <a:custGeom>
              <a:avLst/>
              <a:gdLst>
                <a:gd name="T0" fmla="*/ 57 w 80"/>
                <a:gd name="T1" fmla="*/ 109 h 109"/>
                <a:gd name="T2" fmla="*/ 53 w 80"/>
                <a:gd name="T3" fmla="*/ 106 h 109"/>
                <a:gd name="T4" fmla="*/ 55 w 80"/>
                <a:gd name="T5" fmla="*/ 100 h 109"/>
                <a:gd name="T6" fmla="*/ 69 w 80"/>
                <a:gd name="T7" fmla="*/ 83 h 109"/>
                <a:gd name="T8" fmla="*/ 3 w 80"/>
                <a:gd name="T9" fmla="*/ 10 h 109"/>
                <a:gd name="T10" fmla="*/ 1 w 80"/>
                <a:gd name="T11" fmla="*/ 3 h 109"/>
                <a:gd name="T12" fmla="*/ 8 w 80"/>
                <a:gd name="T13" fmla="*/ 2 h 109"/>
                <a:gd name="T14" fmla="*/ 78 w 80"/>
                <a:gd name="T15" fmla="*/ 83 h 109"/>
                <a:gd name="T16" fmla="*/ 59 w 80"/>
                <a:gd name="T17" fmla="*/ 108 h 109"/>
                <a:gd name="T18" fmla="*/ 57 w 80"/>
                <a:gd name="T19"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109">
                  <a:moveTo>
                    <a:pt x="57" y="109"/>
                  </a:moveTo>
                  <a:cubicBezTo>
                    <a:pt x="55" y="109"/>
                    <a:pt x="54" y="108"/>
                    <a:pt x="53" y="106"/>
                  </a:cubicBezTo>
                  <a:cubicBezTo>
                    <a:pt x="52" y="104"/>
                    <a:pt x="53" y="101"/>
                    <a:pt x="55" y="100"/>
                  </a:cubicBezTo>
                  <a:cubicBezTo>
                    <a:pt x="64" y="96"/>
                    <a:pt x="69" y="90"/>
                    <a:pt x="69" y="83"/>
                  </a:cubicBezTo>
                  <a:cubicBezTo>
                    <a:pt x="70" y="58"/>
                    <a:pt x="21" y="22"/>
                    <a:pt x="3" y="10"/>
                  </a:cubicBezTo>
                  <a:cubicBezTo>
                    <a:pt x="0" y="8"/>
                    <a:pt x="0" y="5"/>
                    <a:pt x="1" y="3"/>
                  </a:cubicBezTo>
                  <a:cubicBezTo>
                    <a:pt x="3" y="1"/>
                    <a:pt x="5" y="0"/>
                    <a:pt x="8" y="2"/>
                  </a:cubicBezTo>
                  <a:cubicBezTo>
                    <a:pt x="11" y="4"/>
                    <a:pt x="80" y="48"/>
                    <a:pt x="78" y="83"/>
                  </a:cubicBezTo>
                  <a:cubicBezTo>
                    <a:pt x="78" y="94"/>
                    <a:pt x="71" y="102"/>
                    <a:pt x="59" y="108"/>
                  </a:cubicBezTo>
                  <a:cubicBezTo>
                    <a:pt x="58" y="109"/>
                    <a:pt x="58" y="109"/>
                    <a:pt x="57"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43" name="Freeform 133"/>
          <p:cNvSpPr>
            <a:spLocks noEditPoints="1"/>
          </p:cNvSpPr>
          <p:nvPr/>
        </p:nvSpPr>
        <p:spPr bwMode="auto">
          <a:xfrm>
            <a:off x="3897214" y="3577940"/>
            <a:ext cx="864429" cy="864430"/>
          </a:xfrm>
          <a:custGeom>
            <a:avLst/>
            <a:gdLst>
              <a:gd name="T0" fmla="*/ 229 w 457"/>
              <a:gd name="T1" fmla="*/ 457 h 457"/>
              <a:gd name="T2" fmla="*/ 0 w 457"/>
              <a:gd name="T3" fmla="*/ 228 h 457"/>
              <a:gd name="T4" fmla="*/ 229 w 457"/>
              <a:gd name="T5" fmla="*/ 0 h 457"/>
              <a:gd name="T6" fmla="*/ 457 w 457"/>
              <a:gd name="T7" fmla="*/ 228 h 457"/>
              <a:gd name="T8" fmla="*/ 229 w 457"/>
              <a:gd name="T9" fmla="*/ 457 h 457"/>
              <a:gd name="T10" fmla="*/ 229 w 457"/>
              <a:gd name="T11" fmla="*/ 9 h 457"/>
              <a:gd name="T12" fmla="*/ 9 w 457"/>
              <a:gd name="T13" fmla="*/ 228 h 457"/>
              <a:gd name="T14" fmla="*/ 229 w 457"/>
              <a:gd name="T15" fmla="*/ 448 h 457"/>
              <a:gd name="T16" fmla="*/ 448 w 457"/>
              <a:gd name="T17" fmla="*/ 228 h 457"/>
              <a:gd name="T18" fmla="*/ 229 w 457"/>
              <a:gd name="T19" fmla="*/ 9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7" h="457">
                <a:moveTo>
                  <a:pt x="229" y="457"/>
                </a:moveTo>
                <a:cubicBezTo>
                  <a:pt x="102" y="457"/>
                  <a:pt x="0" y="354"/>
                  <a:pt x="0" y="228"/>
                </a:cubicBezTo>
                <a:cubicBezTo>
                  <a:pt x="0" y="102"/>
                  <a:pt x="102" y="0"/>
                  <a:pt x="229" y="0"/>
                </a:cubicBezTo>
                <a:cubicBezTo>
                  <a:pt x="355" y="0"/>
                  <a:pt x="457" y="102"/>
                  <a:pt x="457" y="228"/>
                </a:cubicBezTo>
                <a:cubicBezTo>
                  <a:pt x="457" y="354"/>
                  <a:pt x="355" y="457"/>
                  <a:pt x="229" y="457"/>
                </a:cubicBezTo>
                <a:close/>
                <a:moveTo>
                  <a:pt x="229" y="9"/>
                </a:moveTo>
                <a:cubicBezTo>
                  <a:pt x="108" y="9"/>
                  <a:pt x="9" y="107"/>
                  <a:pt x="9" y="228"/>
                </a:cubicBezTo>
                <a:cubicBezTo>
                  <a:pt x="9" y="349"/>
                  <a:pt x="108" y="448"/>
                  <a:pt x="229" y="448"/>
                </a:cubicBezTo>
                <a:cubicBezTo>
                  <a:pt x="350" y="448"/>
                  <a:pt x="448" y="349"/>
                  <a:pt x="448" y="228"/>
                </a:cubicBezTo>
                <a:cubicBezTo>
                  <a:pt x="448" y="107"/>
                  <a:pt x="350" y="9"/>
                  <a:pt x="229" y="9"/>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244" name="组合 243"/>
          <p:cNvGrpSpPr/>
          <p:nvPr/>
        </p:nvGrpSpPr>
        <p:grpSpPr>
          <a:xfrm>
            <a:off x="5289074" y="3695622"/>
            <a:ext cx="517802" cy="602319"/>
            <a:chOff x="4518025" y="2933700"/>
            <a:chExt cx="768350" cy="893763"/>
          </a:xfrm>
          <a:solidFill>
            <a:srgbClr val="FC621E"/>
          </a:solidFill>
        </p:grpSpPr>
        <p:sp>
          <p:nvSpPr>
            <p:cNvPr id="245" name="Freeform 134"/>
            <p:cNvSpPr>
              <a:spLocks noEditPoints="1"/>
            </p:cNvSpPr>
            <p:nvPr/>
          </p:nvSpPr>
          <p:spPr bwMode="auto">
            <a:xfrm>
              <a:off x="4548188" y="3246438"/>
              <a:ext cx="606425" cy="250825"/>
            </a:xfrm>
            <a:custGeom>
              <a:avLst/>
              <a:gdLst>
                <a:gd name="T0" fmla="*/ 194 w 216"/>
                <a:gd name="T1" fmla="*/ 89 h 89"/>
                <a:gd name="T2" fmla="*/ 22 w 216"/>
                <a:gd name="T3" fmla="*/ 89 h 89"/>
                <a:gd name="T4" fmla="*/ 0 w 216"/>
                <a:gd name="T5" fmla="*/ 67 h 89"/>
                <a:gd name="T6" fmla="*/ 0 w 216"/>
                <a:gd name="T7" fmla="*/ 5 h 89"/>
                <a:gd name="T8" fmla="*/ 5 w 216"/>
                <a:gd name="T9" fmla="*/ 0 h 89"/>
                <a:gd name="T10" fmla="*/ 211 w 216"/>
                <a:gd name="T11" fmla="*/ 0 h 89"/>
                <a:gd name="T12" fmla="*/ 216 w 216"/>
                <a:gd name="T13" fmla="*/ 5 h 89"/>
                <a:gd name="T14" fmla="*/ 216 w 216"/>
                <a:gd name="T15" fmla="*/ 67 h 89"/>
                <a:gd name="T16" fmla="*/ 194 w 216"/>
                <a:gd name="T17" fmla="*/ 89 h 89"/>
                <a:gd name="T18" fmla="*/ 9 w 216"/>
                <a:gd name="T19" fmla="*/ 9 h 89"/>
                <a:gd name="T20" fmla="*/ 9 w 216"/>
                <a:gd name="T21" fmla="*/ 67 h 89"/>
                <a:gd name="T22" fmla="*/ 22 w 216"/>
                <a:gd name="T23" fmla="*/ 80 h 89"/>
                <a:gd name="T24" fmla="*/ 194 w 216"/>
                <a:gd name="T25" fmla="*/ 80 h 89"/>
                <a:gd name="T26" fmla="*/ 206 w 216"/>
                <a:gd name="T27" fmla="*/ 67 h 89"/>
                <a:gd name="T28" fmla="*/ 206 w 216"/>
                <a:gd name="T29" fmla="*/ 9 h 89"/>
                <a:gd name="T30" fmla="*/ 9 w 216"/>
                <a:gd name="T31" fmla="*/ 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 h="89">
                  <a:moveTo>
                    <a:pt x="194" y="89"/>
                  </a:moveTo>
                  <a:cubicBezTo>
                    <a:pt x="22" y="89"/>
                    <a:pt x="22" y="89"/>
                    <a:pt x="22" y="89"/>
                  </a:cubicBezTo>
                  <a:cubicBezTo>
                    <a:pt x="10" y="89"/>
                    <a:pt x="0" y="79"/>
                    <a:pt x="0" y="67"/>
                  </a:cubicBezTo>
                  <a:cubicBezTo>
                    <a:pt x="0" y="5"/>
                    <a:pt x="0" y="5"/>
                    <a:pt x="0" y="5"/>
                  </a:cubicBezTo>
                  <a:cubicBezTo>
                    <a:pt x="0" y="2"/>
                    <a:pt x="2" y="0"/>
                    <a:pt x="5" y="0"/>
                  </a:cubicBezTo>
                  <a:cubicBezTo>
                    <a:pt x="211" y="0"/>
                    <a:pt x="211" y="0"/>
                    <a:pt x="211" y="0"/>
                  </a:cubicBezTo>
                  <a:cubicBezTo>
                    <a:pt x="213" y="0"/>
                    <a:pt x="216" y="2"/>
                    <a:pt x="216" y="5"/>
                  </a:cubicBezTo>
                  <a:cubicBezTo>
                    <a:pt x="216" y="67"/>
                    <a:pt x="216" y="67"/>
                    <a:pt x="216" y="67"/>
                  </a:cubicBezTo>
                  <a:cubicBezTo>
                    <a:pt x="216" y="79"/>
                    <a:pt x="206" y="89"/>
                    <a:pt x="194" y="89"/>
                  </a:cubicBezTo>
                  <a:close/>
                  <a:moveTo>
                    <a:pt x="9" y="9"/>
                  </a:moveTo>
                  <a:cubicBezTo>
                    <a:pt x="9" y="67"/>
                    <a:pt x="9" y="67"/>
                    <a:pt x="9" y="67"/>
                  </a:cubicBezTo>
                  <a:cubicBezTo>
                    <a:pt x="9" y="74"/>
                    <a:pt x="15" y="80"/>
                    <a:pt x="22" y="80"/>
                  </a:cubicBezTo>
                  <a:cubicBezTo>
                    <a:pt x="194" y="80"/>
                    <a:pt x="194" y="80"/>
                    <a:pt x="194" y="80"/>
                  </a:cubicBezTo>
                  <a:cubicBezTo>
                    <a:pt x="201" y="80"/>
                    <a:pt x="206" y="74"/>
                    <a:pt x="206" y="67"/>
                  </a:cubicBezTo>
                  <a:cubicBezTo>
                    <a:pt x="206" y="9"/>
                    <a:pt x="206" y="9"/>
                    <a:pt x="206" y="9"/>
                  </a:cubicBezTo>
                  <a:lnTo>
                    <a:pt x="9"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6" name="Freeform 135"/>
            <p:cNvSpPr>
              <a:spLocks noEditPoints="1"/>
            </p:cNvSpPr>
            <p:nvPr/>
          </p:nvSpPr>
          <p:spPr bwMode="auto">
            <a:xfrm>
              <a:off x="4541838" y="2933700"/>
              <a:ext cx="323850" cy="341312"/>
            </a:xfrm>
            <a:custGeom>
              <a:avLst/>
              <a:gdLst>
                <a:gd name="T0" fmla="*/ 7 w 115"/>
                <a:gd name="T1" fmla="*/ 121 h 122"/>
                <a:gd name="T2" fmla="*/ 2 w 115"/>
                <a:gd name="T3" fmla="*/ 117 h 122"/>
                <a:gd name="T4" fmla="*/ 27 w 115"/>
                <a:gd name="T5" fmla="*/ 34 h 122"/>
                <a:gd name="T6" fmla="*/ 110 w 115"/>
                <a:gd name="T7" fmla="*/ 0 h 122"/>
                <a:gd name="T8" fmla="*/ 115 w 115"/>
                <a:gd name="T9" fmla="*/ 5 h 122"/>
                <a:gd name="T10" fmla="*/ 115 w 115"/>
                <a:gd name="T11" fmla="*/ 117 h 122"/>
                <a:gd name="T12" fmla="*/ 112 w 115"/>
                <a:gd name="T13" fmla="*/ 121 h 122"/>
                <a:gd name="T14" fmla="*/ 108 w 115"/>
                <a:gd name="T15" fmla="*/ 121 h 122"/>
                <a:gd name="T16" fmla="*/ 17 w 115"/>
                <a:gd name="T17" fmla="*/ 70 h 122"/>
                <a:gd name="T18" fmla="*/ 11 w 115"/>
                <a:gd name="T19" fmla="*/ 116 h 122"/>
                <a:gd name="T20" fmla="*/ 7 w 115"/>
                <a:gd name="T21" fmla="*/ 121 h 122"/>
                <a:gd name="T22" fmla="*/ 7 w 115"/>
                <a:gd name="T23" fmla="*/ 121 h 122"/>
                <a:gd name="T24" fmla="*/ 20 w 115"/>
                <a:gd name="T25" fmla="*/ 62 h 122"/>
                <a:gd name="T26" fmla="*/ 105 w 115"/>
                <a:gd name="T27" fmla="*/ 109 h 122"/>
                <a:gd name="T28" fmla="*/ 105 w 115"/>
                <a:gd name="T29" fmla="*/ 9 h 122"/>
                <a:gd name="T30" fmla="*/ 34 w 115"/>
                <a:gd name="T31" fmla="*/ 40 h 122"/>
                <a:gd name="T32" fmla="*/ 20 w 115"/>
                <a:gd name="T33" fmla="*/ 6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5" h="122">
                  <a:moveTo>
                    <a:pt x="7" y="121"/>
                  </a:moveTo>
                  <a:cubicBezTo>
                    <a:pt x="4" y="121"/>
                    <a:pt x="2" y="119"/>
                    <a:pt x="2" y="117"/>
                  </a:cubicBezTo>
                  <a:cubicBezTo>
                    <a:pt x="0" y="82"/>
                    <a:pt x="8" y="54"/>
                    <a:pt x="27" y="34"/>
                  </a:cubicBezTo>
                  <a:cubicBezTo>
                    <a:pt x="59" y="0"/>
                    <a:pt x="108" y="0"/>
                    <a:pt x="110" y="0"/>
                  </a:cubicBezTo>
                  <a:cubicBezTo>
                    <a:pt x="112" y="0"/>
                    <a:pt x="115" y="2"/>
                    <a:pt x="115" y="5"/>
                  </a:cubicBezTo>
                  <a:cubicBezTo>
                    <a:pt x="115" y="117"/>
                    <a:pt x="115" y="117"/>
                    <a:pt x="115" y="117"/>
                  </a:cubicBezTo>
                  <a:cubicBezTo>
                    <a:pt x="115" y="118"/>
                    <a:pt x="114" y="120"/>
                    <a:pt x="112" y="121"/>
                  </a:cubicBezTo>
                  <a:cubicBezTo>
                    <a:pt x="111" y="121"/>
                    <a:pt x="109" y="122"/>
                    <a:pt x="108" y="121"/>
                  </a:cubicBezTo>
                  <a:cubicBezTo>
                    <a:pt x="17" y="70"/>
                    <a:pt x="17" y="70"/>
                    <a:pt x="17" y="70"/>
                  </a:cubicBezTo>
                  <a:cubicBezTo>
                    <a:pt x="12" y="84"/>
                    <a:pt x="10" y="99"/>
                    <a:pt x="11" y="116"/>
                  </a:cubicBezTo>
                  <a:cubicBezTo>
                    <a:pt x="12" y="119"/>
                    <a:pt x="10" y="121"/>
                    <a:pt x="7" y="121"/>
                  </a:cubicBezTo>
                  <a:cubicBezTo>
                    <a:pt x="7" y="121"/>
                    <a:pt x="7" y="121"/>
                    <a:pt x="7" y="121"/>
                  </a:cubicBezTo>
                  <a:close/>
                  <a:moveTo>
                    <a:pt x="20" y="62"/>
                  </a:moveTo>
                  <a:cubicBezTo>
                    <a:pt x="105" y="109"/>
                    <a:pt x="105" y="109"/>
                    <a:pt x="105" y="109"/>
                  </a:cubicBezTo>
                  <a:cubicBezTo>
                    <a:pt x="105" y="9"/>
                    <a:pt x="105" y="9"/>
                    <a:pt x="105" y="9"/>
                  </a:cubicBezTo>
                  <a:cubicBezTo>
                    <a:pt x="93" y="10"/>
                    <a:pt x="58" y="15"/>
                    <a:pt x="34" y="40"/>
                  </a:cubicBezTo>
                  <a:cubicBezTo>
                    <a:pt x="28" y="47"/>
                    <a:pt x="24" y="54"/>
                    <a:pt x="20"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7" name="Freeform 136"/>
            <p:cNvSpPr/>
            <p:nvPr/>
          </p:nvSpPr>
          <p:spPr bwMode="auto">
            <a:xfrm>
              <a:off x="4697413" y="2970213"/>
              <a:ext cx="168275" cy="301625"/>
            </a:xfrm>
            <a:custGeom>
              <a:avLst/>
              <a:gdLst>
                <a:gd name="T0" fmla="*/ 55 w 60"/>
                <a:gd name="T1" fmla="*/ 108 h 108"/>
                <a:gd name="T2" fmla="*/ 51 w 60"/>
                <a:gd name="T3" fmla="*/ 106 h 108"/>
                <a:gd name="T4" fmla="*/ 1 w 60"/>
                <a:gd name="T5" fmla="*/ 7 h 108"/>
                <a:gd name="T6" fmla="*/ 4 w 60"/>
                <a:gd name="T7" fmla="*/ 1 h 108"/>
                <a:gd name="T8" fmla="*/ 10 w 60"/>
                <a:gd name="T9" fmla="*/ 3 h 108"/>
                <a:gd name="T10" fmla="*/ 59 w 60"/>
                <a:gd name="T11" fmla="*/ 102 h 108"/>
                <a:gd name="T12" fmla="*/ 57 w 60"/>
                <a:gd name="T13" fmla="*/ 108 h 108"/>
                <a:gd name="T14" fmla="*/ 55 w 60"/>
                <a:gd name="T15" fmla="*/ 108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08">
                  <a:moveTo>
                    <a:pt x="55" y="108"/>
                  </a:moveTo>
                  <a:cubicBezTo>
                    <a:pt x="53" y="108"/>
                    <a:pt x="52" y="107"/>
                    <a:pt x="51" y="106"/>
                  </a:cubicBezTo>
                  <a:cubicBezTo>
                    <a:pt x="1" y="7"/>
                    <a:pt x="1" y="7"/>
                    <a:pt x="1" y="7"/>
                  </a:cubicBezTo>
                  <a:cubicBezTo>
                    <a:pt x="0" y="5"/>
                    <a:pt x="1" y="2"/>
                    <a:pt x="4" y="1"/>
                  </a:cubicBezTo>
                  <a:cubicBezTo>
                    <a:pt x="6" y="0"/>
                    <a:pt x="9" y="1"/>
                    <a:pt x="10" y="3"/>
                  </a:cubicBezTo>
                  <a:cubicBezTo>
                    <a:pt x="59" y="102"/>
                    <a:pt x="59" y="102"/>
                    <a:pt x="59" y="102"/>
                  </a:cubicBezTo>
                  <a:cubicBezTo>
                    <a:pt x="60" y="104"/>
                    <a:pt x="59" y="107"/>
                    <a:pt x="57" y="108"/>
                  </a:cubicBezTo>
                  <a:cubicBezTo>
                    <a:pt x="56" y="108"/>
                    <a:pt x="56" y="108"/>
                    <a:pt x="55"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8" name="Freeform 137"/>
            <p:cNvSpPr>
              <a:spLocks noEditPoints="1"/>
            </p:cNvSpPr>
            <p:nvPr/>
          </p:nvSpPr>
          <p:spPr bwMode="auto">
            <a:xfrm>
              <a:off x="4518025" y="3614738"/>
              <a:ext cx="212725" cy="212725"/>
            </a:xfrm>
            <a:custGeom>
              <a:avLst/>
              <a:gdLst>
                <a:gd name="T0" fmla="*/ 38 w 76"/>
                <a:gd name="T1" fmla="*/ 76 h 76"/>
                <a:gd name="T2" fmla="*/ 0 w 76"/>
                <a:gd name="T3" fmla="*/ 38 h 76"/>
                <a:gd name="T4" fmla="*/ 38 w 76"/>
                <a:gd name="T5" fmla="*/ 0 h 76"/>
                <a:gd name="T6" fmla="*/ 76 w 76"/>
                <a:gd name="T7" fmla="*/ 38 h 76"/>
                <a:gd name="T8" fmla="*/ 38 w 76"/>
                <a:gd name="T9" fmla="*/ 76 h 76"/>
                <a:gd name="T10" fmla="*/ 38 w 76"/>
                <a:gd name="T11" fmla="*/ 9 h 76"/>
                <a:gd name="T12" fmla="*/ 9 w 76"/>
                <a:gd name="T13" fmla="*/ 38 h 76"/>
                <a:gd name="T14" fmla="*/ 38 w 76"/>
                <a:gd name="T15" fmla="*/ 67 h 76"/>
                <a:gd name="T16" fmla="*/ 67 w 76"/>
                <a:gd name="T17" fmla="*/ 38 h 76"/>
                <a:gd name="T18" fmla="*/ 38 w 76"/>
                <a:gd name="T19" fmla="*/ 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76">
                  <a:moveTo>
                    <a:pt x="38" y="76"/>
                  </a:moveTo>
                  <a:cubicBezTo>
                    <a:pt x="17" y="76"/>
                    <a:pt x="0" y="59"/>
                    <a:pt x="0" y="38"/>
                  </a:cubicBezTo>
                  <a:cubicBezTo>
                    <a:pt x="0" y="17"/>
                    <a:pt x="17" y="0"/>
                    <a:pt x="38" y="0"/>
                  </a:cubicBezTo>
                  <a:cubicBezTo>
                    <a:pt x="59" y="0"/>
                    <a:pt x="76" y="17"/>
                    <a:pt x="76" y="38"/>
                  </a:cubicBezTo>
                  <a:cubicBezTo>
                    <a:pt x="76" y="59"/>
                    <a:pt x="59" y="76"/>
                    <a:pt x="38" y="76"/>
                  </a:cubicBezTo>
                  <a:close/>
                  <a:moveTo>
                    <a:pt x="38" y="9"/>
                  </a:moveTo>
                  <a:cubicBezTo>
                    <a:pt x="22" y="9"/>
                    <a:pt x="9" y="22"/>
                    <a:pt x="9" y="38"/>
                  </a:cubicBezTo>
                  <a:cubicBezTo>
                    <a:pt x="9" y="54"/>
                    <a:pt x="22" y="67"/>
                    <a:pt x="38" y="67"/>
                  </a:cubicBezTo>
                  <a:cubicBezTo>
                    <a:pt x="54" y="67"/>
                    <a:pt x="67" y="54"/>
                    <a:pt x="67" y="38"/>
                  </a:cubicBezTo>
                  <a:cubicBezTo>
                    <a:pt x="67" y="22"/>
                    <a:pt x="54" y="9"/>
                    <a:pt x="38"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9" name="Freeform 138"/>
            <p:cNvSpPr>
              <a:spLocks noEditPoints="1"/>
            </p:cNvSpPr>
            <p:nvPr/>
          </p:nvSpPr>
          <p:spPr bwMode="auto">
            <a:xfrm>
              <a:off x="4565650" y="3665538"/>
              <a:ext cx="117475" cy="114300"/>
            </a:xfrm>
            <a:custGeom>
              <a:avLst/>
              <a:gdLst>
                <a:gd name="T0" fmla="*/ 21 w 42"/>
                <a:gd name="T1" fmla="*/ 41 h 41"/>
                <a:gd name="T2" fmla="*/ 0 w 42"/>
                <a:gd name="T3" fmla="*/ 20 h 41"/>
                <a:gd name="T4" fmla="*/ 21 w 42"/>
                <a:gd name="T5" fmla="*/ 0 h 41"/>
                <a:gd name="T6" fmla="*/ 42 w 42"/>
                <a:gd name="T7" fmla="*/ 20 h 41"/>
                <a:gd name="T8" fmla="*/ 21 w 42"/>
                <a:gd name="T9" fmla="*/ 41 h 41"/>
                <a:gd name="T10" fmla="*/ 21 w 42"/>
                <a:gd name="T11" fmla="*/ 9 h 41"/>
                <a:gd name="T12" fmla="*/ 9 w 42"/>
                <a:gd name="T13" fmla="*/ 20 h 41"/>
                <a:gd name="T14" fmla="*/ 21 w 42"/>
                <a:gd name="T15" fmla="*/ 32 h 41"/>
                <a:gd name="T16" fmla="*/ 32 w 42"/>
                <a:gd name="T17" fmla="*/ 20 h 41"/>
                <a:gd name="T18" fmla="*/ 21 w 42"/>
                <a:gd name="T19" fmla="*/ 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1">
                  <a:moveTo>
                    <a:pt x="21" y="41"/>
                  </a:moveTo>
                  <a:cubicBezTo>
                    <a:pt x="9" y="41"/>
                    <a:pt x="0" y="32"/>
                    <a:pt x="0" y="20"/>
                  </a:cubicBezTo>
                  <a:cubicBezTo>
                    <a:pt x="0" y="9"/>
                    <a:pt x="9" y="0"/>
                    <a:pt x="21" y="0"/>
                  </a:cubicBezTo>
                  <a:cubicBezTo>
                    <a:pt x="32" y="0"/>
                    <a:pt x="42" y="9"/>
                    <a:pt x="42" y="20"/>
                  </a:cubicBezTo>
                  <a:cubicBezTo>
                    <a:pt x="42" y="32"/>
                    <a:pt x="32" y="41"/>
                    <a:pt x="21" y="41"/>
                  </a:cubicBezTo>
                  <a:close/>
                  <a:moveTo>
                    <a:pt x="21" y="9"/>
                  </a:moveTo>
                  <a:cubicBezTo>
                    <a:pt x="14" y="9"/>
                    <a:pt x="9" y="14"/>
                    <a:pt x="9" y="20"/>
                  </a:cubicBezTo>
                  <a:cubicBezTo>
                    <a:pt x="9" y="27"/>
                    <a:pt x="14" y="32"/>
                    <a:pt x="21" y="32"/>
                  </a:cubicBezTo>
                  <a:cubicBezTo>
                    <a:pt x="27" y="32"/>
                    <a:pt x="32" y="27"/>
                    <a:pt x="32" y="20"/>
                  </a:cubicBezTo>
                  <a:cubicBezTo>
                    <a:pt x="32" y="14"/>
                    <a:pt x="27" y="9"/>
                    <a:pt x="2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0" name="Freeform 139"/>
            <p:cNvSpPr>
              <a:spLocks noEditPoints="1"/>
            </p:cNvSpPr>
            <p:nvPr/>
          </p:nvSpPr>
          <p:spPr bwMode="auto">
            <a:xfrm>
              <a:off x="5019675" y="3665538"/>
              <a:ext cx="117475" cy="114300"/>
            </a:xfrm>
            <a:custGeom>
              <a:avLst/>
              <a:gdLst>
                <a:gd name="T0" fmla="*/ 21 w 42"/>
                <a:gd name="T1" fmla="*/ 41 h 41"/>
                <a:gd name="T2" fmla="*/ 0 w 42"/>
                <a:gd name="T3" fmla="*/ 20 h 41"/>
                <a:gd name="T4" fmla="*/ 21 w 42"/>
                <a:gd name="T5" fmla="*/ 0 h 41"/>
                <a:gd name="T6" fmla="*/ 42 w 42"/>
                <a:gd name="T7" fmla="*/ 20 h 41"/>
                <a:gd name="T8" fmla="*/ 21 w 42"/>
                <a:gd name="T9" fmla="*/ 41 h 41"/>
                <a:gd name="T10" fmla="*/ 21 w 42"/>
                <a:gd name="T11" fmla="*/ 9 h 41"/>
                <a:gd name="T12" fmla="*/ 9 w 42"/>
                <a:gd name="T13" fmla="*/ 20 h 41"/>
                <a:gd name="T14" fmla="*/ 21 w 42"/>
                <a:gd name="T15" fmla="*/ 32 h 41"/>
                <a:gd name="T16" fmla="*/ 33 w 42"/>
                <a:gd name="T17" fmla="*/ 20 h 41"/>
                <a:gd name="T18" fmla="*/ 21 w 42"/>
                <a:gd name="T19" fmla="*/ 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1">
                  <a:moveTo>
                    <a:pt x="21" y="41"/>
                  </a:moveTo>
                  <a:cubicBezTo>
                    <a:pt x="9" y="41"/>
                    <a:pt x="0" y="32"/>
                    <a:pt x="0" y="20"/>
                  </a:cubicBezTo>
                  <a:cubicBezTo>
                    <a:pt x="0" y="9"/>
                    <a:pt x="9" y="0"/>
                    <a:pt x="21" y="0"/>
                  </a:cubicBezTo>
                  <a:cubicBezTo>
                    <a:pt x="32" y="0"/>
                    <a:pt x="42" y="9"/>
                    <a:pt x="42" y="20"/>
                  </a:cubicBezTo>
                  <a:cubicBezTo>
                    <a:pt x="42" y="32"/>
                    <a:pt x="32" y="41"/>
                    <a:pt x="21" y="41"/>
                  </a:cubicBezTo>
                  <a:close/>
                  <a:moveTo>
                    <a:pt x="21" y="9"/>
                  </a:moveTo>
                  <a:cubicBezTo>
                    <a:pt x="15" y="9"/>
                    <a:pt x="9" y="14"/>
                    <a:pt x="9" y="20"/>
                  </a:cubicBezTo>
                  <a:cubicBezTo>
                    <a:pt x="9" y="27"/>
                    <a:pt x="15" y="32"/>
                    <a:pt x="21" y="32"/>
                  </a:cubicBezTo>
                  <a:cubicBezTo>
                    <a:pt x="27" y="32"/>
                    <a:pt x="33" y="27"/>
                    <a:pt x="33" y="20"/>
                  </a:cubicBezTo>
                  <a:cubicBezTo>
                    <a:pt x="33" y="14"/>
                    <a:pt x="27" y="9"/>
                    <a:pt x="2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1" name="Freeform 140"/>
            <p:cNvSpPr>
              <a:spLocks noEditPoints="1"/>
            </p:cNvSpPr>
            <p:nvPr/>
          </p:nvSpPr>
          <p:spPr bwMode="auto">
            <a:xfrm>
              <a:off x="4972050" y="3614738"/>
              <a:ext cx="212725" cy="212725"/>
            </a:xfrm>
            <a:custGeom>
              <a:avLst/>
              <a:gdLst>
                <a:gd name="T0" fmla="*/ 38 w 76"/>
                <a:gd name="T1" fmla="*/ 76 h 76"/>
                <a:gd name="T2" fmla="*/ 0 w 76"/>
                <a:gd name="T3" fmla="*/ 38 h 76"/>
                <a:gd name="T4" fmla="*/ 38 w 76"/>
                <a:gd name="T5" fmla="*/ 0 h 76"/>
                <a:gd name="T6" fmla="*/ 76 w 76"/>
                <a:gd name="T7" fmla="*/ 38 h 76"/>
                <a:gd name="T8" fmla="*/ 38 w 76"/>
                <a:gd name="T9" fmla="*/ 76 h 76"/>
                <a:gd name="T10" fmla="*/ 38 w 76"/>
                <a:gd name="T11" fmla="*/ 9 h 76"/>
                <a:gd name="T12" fmla="*/ 9 w 76"/>
                <a:gd name="T13" fmla="*/ 38 h 76"/>
                <a:gd name="T14" fmla="*/ 38 w 76"/>
                <a:gd name="T15" fmla="*/ 67 h 76"/>
                <a:gd name="T16" fmla="*/ 67 w 76"/>
                <a:gd name="T17" fmla="*/ 38 h 76"/>
                <a:gd name="T18" fmla="*/ 38 w 76"/>
                <a:gd name="T19" fmla="*/ 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76">
                  <a:moveTo>
                    <a:pt x="38" y="76"/>
                  </a:moveTo>
                  <a:cubicBezTo>
                    <a:pt x="17" y="76"/>
                    <a:pt x="0" y="59"/>
                    <a:pt x="0" y="38"/>
                  </a:cubicBezTo>
                  <a:cubicBezTo>
                    <a:pt x="0" y="17"/>
                    <a:pt x="17" y="0"/>
                    <a:pt x="38" y="0"/>
                  </a:cubicBezTo>
                  <a:cubicBezTo>
                    <a:pt x="59" y="0"/>
                    <a:pt x="76" y="17"/>
                    <a:pt x="76" y="38"/>
                  </a:cubicBezTo>
                  <a:cubicBezTo>
                    <a:pt x="76" y="59"/>
                    <a:pt x="59" y="76"/>
                    <a:pt x="38" y="76"/>
                  </a:cubicBezTo>
                  <a:close/>
                  <a:moveTo>
                    <a:pt x="38" y="9"/>
                  </a:moveTo>
                  <a:cubicBezTo>
                    <a:pt x="22" y="9"/>
                    <a:pt x="9" y="22"/>
                    <a:pt x="9" y="38"/>
                  </a:cubicBezTo>
                  <a:cubicBezTo>
                    <a:pt x="9" y="54"/>
                    <a:pt x="22" y="67"/>
                    <a:pt x="38" y="67"/>
                  </a:cubicBezTo>
                  <a:cubicBezTo>
                    <a:pt x="54" y="67"/>
                    <a:pt x="67" y="54"/>
                    <a:pt x="67" y="38"/>
                  </a:cubicBezTo>
                  <a:cubicBezTo>
                    <a:pt x="67" y="22"/>
                    <a:pt x="54" y="9"/>
                    <a:pt x="38"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2" name="Freeform 141"/>
            <p:cNvSpPr/>
            <p:nvPr/>
          </p:nvSpPr>
          <p:spPr bwMode="auto">
            <a:xfrm>
              <a:off x="4705350" y="3709988"/>
              <a:ext cx="292100" cy="25400"/>
            </a:xfrm>
            <a:custGeom>
              <a:avLst/>
              <a:gdLst>
                <a:gd name="T0" fmla="*/ 99 w 104"/>
                <a:gd name="T1" fmla="*/ 9 h 9"/>
                <a:gd name="T2" fmla="*/ 4 w 104"/>
                <a:gd name="T3" fmla="*/ 9 h 9"/>
                <a:gd name="T4" fmla="*/ 0 w 104"/>
                <a:gd name="T5" fmla="*/ 4 h 9"/>
                <a:gd name="T6" fmla="*/ 4 w 104"/>
                <a:gd name="T7" fmla="*/ 0 h 9"/>
                <a:gd name="T8" fmla="*/ 99 w 104"/>
                <a:gd name="T9" fmla="*/ 0 h 9"/>
                <a:gd name="T10" fmla="*/ 104 w 104"/>
                <a:gd name="T11" fmla="*/ 4 h 9"/>
                <a:gd name="T12" fmla="*/ 99 w 104"/>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104" h="9">
                  <a:moveTo>
                    <a:pt x="99" y="9"/>
                  </a:moveTo>
                  <a:cubicBezTo>
                    <a:pt x="4" y="9"/>
                    <a:pt x="4" y="9"/>
                    <a:pt x="4" y="9"/>
                  </a:cubicBezTo>
                  <a:cubicBezTo>
                    <a:pt x="2" y="9"/>
                    <a:pt x="0" y="7"/>
                    <a:pt x="0" y="4"/>
                  </a:cubicBezTo>
                  <a:cubicBezTo>
                    <a:pt x="0" y="2"/>
                    <a:pt x="2" y="0"/>
                    <a:pt x="4" y="0"/>
                  </a:cubicBezTo>
                  <a:cubicBezTo>
                    <a:pt x="99" y="0"/>
                    <a:pt x="99" y="0"/>
                    <a:pt x="99" y="0"/>
                  </a:cubicBezTo>
                  <a:cubicBezTo>
                    <a:pt x="102" y="0"/>
                    <a:pt x="104" y="2"/>
                    <a:pt x="104" y="4"/>
                  </a:cubicBezTo>
                  <a:cubicBezTo>
                    <a:pt x="104" y="7"/>
                    <a:pt x="102" y="9"/>
                    <a:pt x="9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3" name="Freeform 142"/>
            <p:cNvSpPr/>
            <p:nvPr/>
          </p:nvSpPr>
          <p:spPr bwMode="auto">
            <a:xfrm>
              <a:off x="4610100" y="3468688"/>
              <a:ext cx="414338" cy="266700"/>
            </a:xfrm>
            <a:custGeom>
              <a:avLst/>
              <a:gdLst>
                <a:gd name="T0" fmla="*/ 5 w 148"/>
                <a:gd name="T1" fmla="*/ 95 h 95"/>
                <a:gd name="T2" fmla="*/ 1 w 148"/>
                <a:gd name="T3" fmla="*/ 93 h 95"/>
                <a:gd name="T4" fmla="*/ 2 w 148"/>
                <a:gd name="T5" fmla="*/ 86 h 95"/>
                <a:gd name="T6" fmla="*/ 140 w 148"/>
                <a:gd name="T7" fmla="*/ 1 h 95"/>
                <a:gd name="T8" fmla="*/ 147 w 148"/>
                <a:gd name="T9" fmla="*/ 3 h 95"/>
                <a:gd name="T10" fmla="*/ 145 w 148"/>
                <a:gd name="T11" fmla="*/ 9 h 95"/>
                <a:gd name="T12" fmla="*/ 7 w 148"/>
                <a:gd name="T13" fmla="*/ 94 h 95"/>
                <a:gd name="T14" fmla="*/ 5 w 148"/>
                <a:gd name="T15" fmla="*/ 95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95">
                  <a:moveTo>
                    <a:pt x="5" y="95"/>
                  </a:moveTo>
                  <a:cubicBezTo>
                    <a:pt x="3" y="95"/>
                    <a:pt x="2" y="94"/>
                    <a:pt x="1" y="93"/>
                  </a:cubicBezTo>
                  <a:cubicBezTo>
                    <a:pt x="0" y="91"/>
                    <a:pt x="0" y="88"/>
                    <a:pt x="2" y="86"/>
                  </a:cubicBezTo>
                  <a:cubicBezTo>
                    <a:pt x="140" y="1"/>
                    <a:pt x="140" y="1"/>
                    <a:pt x="140" y="1"/>
                  </a:cubicBezTo>
                  <a:cubicBezTo>
                    <a:pt x="143" y="0"/>
                    <a:pt x="145" y="1"/>
                    <a:pt x="147" y="3"/>
                  </a:cubicBezTo>
                  <a:cubicBezTo>
                    <a:pt x="148" y="5"/>
                    <a:pt x="147" y="8"/>
                    <a:pt x="145" y="9"/>
                  </a:cubicBezTo>
                  <a:cubicBezTo>
                    <a:pt x="7" y="94"/>
                    <a:pt x="7" y="94"/>
                    <a:pt x="7" y="94"/>
                  </a:cubicBezTo>
                  <a:cubicBezTo>
                    <a:pt x="7" y="95"/>
                    <a:pt x="6" y="95"/>
                    <a:pt x="5"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4" name="Freeform 143"/>
            <p:cNvSpPr/>
            <p:nvPr/>
          </p:nvSpPr>
          <p:spPr bwMode="auto">
            <a:xfrm>
              <a:off x="4676775" y="3468688"/>
              <a:ext cx="415925" cy="266700"/>
            </a:xfrm>
            <a:custGeom>
              <a:avLst/>
              <a:gdLst>
                <a:gd name="T0" fmla="*/ 143 w 148"/>
                <a:gd name="T1" fmla="*/ 95 h 95"/>
                <a:gd name="T2" fmla="*/ 141 w 148"/>
                <a:gd name="T3" fmla="*/ 94 h 95"/>
                <a:gd name="T4" fmla="*/ 3 w 148"/>
                <a:gd name="T5" fmla="*/ 9 h 95"/>
                <a:gd name="T6" fmla="*/ 1 w 148"/>
                <a:gd name="T7" fmla="*/ 3 h 95"/>
                <a:gd name="T8" fmla="*/ 7 w 148"/>
                <a:gd name="T9" fmla="*/ 1 h 95"/>
                <a:gd name="T10" fmla="*/ 145 w 148"/>
                <a:gd name="T11" fmla="*/ 86 h 95"/>
                <a:gd name="T12" fmla="*/ 147 w 148"/>
                <a:gd name="T13" fmla="*/ 93 h 95"/>
                <a:gd name="T14" fmla="*/ 143 w 148"/>
                <a:gd name="T15" fmla="*/ 95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95">
                  <a:moveTo>
                    <a:pt x="143" y="95"/>
                  </a:moveTo>
                  <a:cubicBezTo>
                    <a:pt x="142" y="95"/>
                    <a:pt x="141" y="95"/>
                    <a:pt x="141" y="94"/>
                  </a:cubicBezTo>
                  <a:cubicBezTo>
                    <a:pt x="3" y="9"/>
                    <a:pt x="3" y="9"/>
                    <a:pt x="3" y="9"/>
                  </a:cubicBezTo>
                  <a:cubicBezTo>
                    <a:pt x="0" y="8"/>
                    <a:pt x="0" y="5"/>
                    <a:pt x="1" y="3"/>
                  </a:cubicBezTo>
                  <a:cubicBezTo>
                    <a:pt x="2" y="1"/>
                    <a:pt x="5" y="0"/>
                    <a:pt x="7" y="1"/>
                  </a:cubicBezTo>
                  <a:cubicBezTo>
                    <a:pt x="145" y="86"/>
                    <a:pt x="145" y="86"/>
                    <a:pt x="145" y="86"/>
                  </a:cubicBezTo>
                  <a:cubicBezTo>
                    <a:pt x="148" y="88"/>
                    <a:pt x="148" y="91"/>
                    <a:pt x="147" y="93"/>
                  </a:cubicBezTo>
                  <a:cubicBezTo>
                    <a:pt x="146" y="94"/>
                    <a:pt x="145" y="95"/>
                    <a:pt x="143"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5" name="Freeform 144"/>
            <p:cNvSpPr/>
            <p:nvPr/>
          </p:nvSpPr>
          <p:spPr bwMode="auto">
            <a:xfrm>
              <a:off x="5019675" y="3076575"/>
              <a:ext cx="209550" cy="314325"/>
            </a:xfrm>
            <a:custGeom>
              <a:avLst/>
              <a:gdLst>
                <a:gd name="T0" fmla="*/ 5 w 75"/>
                <a:gd name="T1" fmla="*/ 112 h 112"/>
                <a:gd name="T2" fmla="*/ 3 w 75"/>
                <a:gd name="T3" fmla="*/ 111 h 112"/>
                <a:gd name="T4" fmla="*/ 0 w 75"/>
                <a:gd name="T5" fmla="*/ 106 h 112"/>
                <a:gd name="T6" fmla="*/ 26 w 75"/>
                <a:gd name="T7" fmla="*/ 25 h 112"/>
                <a:gd name="T8" fmla="*/ 28 w 75"/>
                <a:gd name="T9" fmla="*/ 22 h 112"/>
                <a:gd name="T10" fmla="*/ 68 w 75"/>
                <a:gd name="T11" fmla="*/ 1 h 112"/>
                <a:gd name="T12" fmla="*/ 74 w 75"/>
                <a:gd name="T13" fmla="*/ 3 h 112"/>
                <a:gd name="T14" fmla="*/ 72 w 75"/>
                <a:gd name="T15" fmla="*/ 9 h 112"/>
                <a:gd name="T16" fmla="*/ 34 w 75"/>
                <a:gd name="T17" fmla="*/ 30 h 112"/>
                <a:gd name="T18" fmla="*/ 9 w 75"/>
                <a:gd name="T19" fmla="*/ 108 h 112"/>
                <a:gd name="T20" fmla="*/ 5 w 75"/>
                <a:gd name="T21"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 h="112">
                  <a:moveTo>
                    <a:pt x="5" y="112"/>
                  </a:moveTo>
                  <a:cubicBezTo>
                    <a:pt x="4" y="112"/>
                    <a:pt x="4" y="112"/>
                    <a:pt x="3" y="111"/>
                  </a:cubicBezTo>
                  <a:cubicBezTo>
                    <a:pt x="1" y="111"/>
                    <a:pt x="0" y="108"/>
                    <a:pt x="0" y="106"/>
                  </a:cubicBezTo>
                  <a:cubicBezTo>
                    <a:pt x="26" y="25"/>
                    <a:pt x="26" y="25"/>
                    <a:pt x="26" y="25"/>
                  </a:cubicBezTo>
                  <a:cubicBezTo>
                    <a:pt x="26" y="24"/>
                    <a:pt x="27" y="23"/>
                    <a:pt x="28" y="22"/>
                  </a:cubicBezTo>
                  <a:cubicBezTo>
                    <a:pt x="68" y="1"/>
                    <a:pt x="68" y="1"/>
                    <a:pt x="68" y="1"/>
                  </a:cubicBezTo>
                  <a:cubicBezTo>
                    <a:pt x="70" y="0"/>
                    <a:pt x="73" y="0"/>
                    <a:pt x="74" y="3"/>
                  </a:cubicBezTo>
                  <a:cubicBezTo>
                    <a:pt x="75" y="5"/>
                    <a:pt x="74" y="8"/>
                    <a:pt x="72" y="9"/>
                  </a:cubicBezTo>
                  <a:cubicBezTo>
                    <a:pt x="34" y="30"/>
                    <a:pt x="34" y="30"/>
                    <a:pt x="34" y="30"/>
                  </a:cubicBezTo>
                  <a:cubicBezTo>
                    <a:pt x="9" y="108"/>
                    <a:pt x="9" y="108"/>
                    <a:pt x="9" y="108"/>
                  </a:cubicBezTo>
                  <a:cubicBezTo>
                    <a:pt x="9" y="110"/>
                    <a:pt x="7" y="112"/>
                    <a:pt x="5" y="1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6" name="Freeform 145"/>
            <p:cNvSpPr>
              <a:spLocks noEditPoints="1"/>
            </p:cNvSpPr>
            <p:nvPr/>
          </p:nvSpPr>
          <p:spPr bwMode="auto">
            <a:xfrm>
              <a:off x="5207000" y="3033713"/>
              <a:ext cx="79375" cy="79375"/>
            </a:xfrm>
            <a:custGeom>
              <a:avLst/>
              <a:gdLst>
                <a:gd name="T0" fmla="*/ 14 w 28"/>
                <a:gd name="T1" fmla="*/ 28 h 28"/>
                <a:gd name="T2" fmla="*/ 0 w 28"/>
                <a:gd name="T3" fmla="*/ 14 h 28"/>
                <a:gd name="T4" fmla="*/ 14 w 28"/>
                <a:gd name="T5" fmla="*/ 0 h 28"/>
                <a:gd name="T6" fmla="*/ 28 w 28"/>
                <a:gd name="T7" fmla="*/ 14 h 28"/>
                <a:gd name="T8" fmla="*/ 14 w 28"/>
                <a:gd name="T9" fmla="*/ 28 h 28"/>
                <a:gd name="T10" fmla="*/ 14 w 28"/>
                <a:gd name="T11" fmla="*/ 10 h 28"/>
                <a:gd name="T12" fmla="*/ 9 w 28"/>
                <a:gd name="T13" fmla="*/ 14 h 28"/>
                <a:gd name="T14" fmla="*/ 14 w 28"/>
                <a:gd name="T15" fmla="*/ 19 h 28"/>
                <a:gd name="T16" fmla="*/ 18 w 28"/>
                <a:gd name="T17" fmla="*/ 14 h 28"/>
                <a:gd name="T18" fmla="*/ 14 w 28"/>
                <a:gd name="T1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14" y="28"/>
                  </a:moveTo>
                  <a:cubicBezTo>
                    <a:pt x="6" y="28"/>
                    <a:pt x="0" y="22"/>
                    <a:pt x="0" y="14"/>
                  </a:cubicBezTo>
                  <a:cubicBezTo>
                    <a:pt x="0" y="7"/>
                    <a:pt x="6" y="0"/>
                    <a:pt x="14" y="0"/>
                  </a:cubicBezTo>
                  <a:cubicBezTo>
                    <a:pt x="21" y="0"/>
                    <a:pt x="28" y="7"/>
                    <a:pt x="28" y="14"/>
                  </a:cubicBezTo>
                  <a:cubicBezTo>
                    <a:pt x="28" y="22"/>
                    <a:pt x="21" y="28"/>
                    <a:pt x="14" y="28"/>
                  </a:cubicBezTo>
                  <a:close/>
                  <a:moveTo>
                    <a:pt x="14" y="10"/>
                  </a:moveTo>
                  <a:cubicBezTo>
                    <a:pt x="11" y="10"/>
                    <a:pt x="9" y="12"/>
                    <a:pt x="9" y="14"/>
                  </a:cubicBezTo>
                  <a:cubicBezTo>
                    <a:pt x="9" y="17"/>
                    <a:pt x="11" y="19"/>
                    <a:pt x="14" y="19"/>
                  </a:cubicBezTo>
                  <a:cubicBezTo>
                    <a:pt x="16" y="19"/>
                    <a:pt x="18" y="17"/>
                    <a:pt x="18" y="14"/>
                  </a:cubicBezTo>
                  <a:cubicBezTo>
                    <a:pt x="18" y="12"/>
                    <a:pt x="16" y="10"/>
                    <a:pt x="1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57" name="Freeform 146"/>
          <p:cNvSpPr>
            <a:spLocks noEditPoints="1"/>
          </p:cNvSpPr>
          <p:nvPr/>
        </p:nvSpPr>
        <p:spPr bwMode="auto">
          <a:xfrm>
            <a:off x="5095433" y="3577940"/>
            <a:ext cx="864429" cy="864430"/>
          </a:xfrm>
          <a:custGeom>
            <a:avLst/>
            <a:gdLst>
              <a:gd name="T0" fmla="*/ 229 w 457"/>
              <a:gd name="T1" fmla="*/ 457 h 457"/>
              <a:gd name="T2" fmla="*/ 0 w 457"/>
              <a:gd name="T3" fmla="*/ 228 h 457"/>
              <a:gd name="T4" fmla="*/ 229 w 457"/>
              <a:gd name="T5" fmla="*/ 0 h 457"/>
              <a:gd name="T6" fmla="*/ 457 w 457"/>
              <a:gd name="T7" fmla="*/ 228 h 457"/>
              <a:gd name="T8" fmla="*/ 229 w 457"/>
              <a:gd name="T9" fmla="*/ 457 h 457"/>
              <a:gd name="T10" fmla="*/ 229 w 457"/>
              <a:gd name="T11" fmla="*/ 9 h 457"/>
              <a:gd name="T12" fmla="*/ 9 w 457"/>
              <a:gd name="T13" fmla="*/ 228 h 457"/>
              <a:gd name="T14" fmla="*/ 229 w 457"/>
              <a:gd name="T15" fmla="*/ 448 h 457"/>
              <a:gd name="T16" fmla="*/ 448 w 457"/>
              <a:gd name="T17" fmla="*/ 228 h 457"/>
              <a:gd name="T18" fmla="*/ 229 w 457"/>
              <a:gd name="T19" fmla="*/ 9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7" h="457">
                <a:moveTo>
                  <a:pt x="229" y="457"/>
                </a:moveTo>
                <a:cubicBezTo>
                  <a:pt x="103" y="457"/>
                  <a:pt x="0" y="354"/>
                  <a:pt x="0" y="228"/>
                </a:cubicBezTo>
                <a:cubicBezTo>
                  <a:pt x="0" y="102"/>
                  <a:pt x="103" y="0"/>
                  <a:pt x="229" y="0"/>
                </a:cubicBezTo>
                <a:cubicBezTo>
                  <a:pt x="355" y="0"/>
                  <a:pt x="457" y="102"/>
                  <a:pt x="457" y="228"/>
                </a:cubicBezTo>
                <a:cubicBezTo>
                  <a:pt x="457" y="354"/>
                  <a:pt x="355" y="457"/>
                  <a:pt x="229" y="457"/>
                </a:cubicBezTo>
                <a:close/>
                <a:moveTo>
                  <a:pt x="229" y="9"/>
                </a:moveTo>
                <a:cubicBezTo>
                  <a:pt x="108" y="9"/>
                  <a:pt x="9" y="107"/>
                  <a:pt x="9" y="228"/>
                </a:cubicBezTo>
                <a:cubicBezTo>
                  <a:pt x="9" y="349"/>
                  <a:pt x="108" y="448"/>
                  <a:pt x="229" y="448"/>
                </a:cubicBezTo>
                <a:cubicBezTo>
                  <a:pt x="350" y="448"/>
                  <a:pt x="448" y="349"/>
                  <a:pt x="448" y="228"/>
                </a:cubicBezTo>
                <a:cubicBezTo>
                  <a:pt x="448" y="107"/>
                  <a:pt x="350" y="9"/>
                  <a:pt x="229" y="9"/>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258" name="组合 257"/>
          <p:cNvGrpSpPr/>
          <p:nvPr/>
        </p:nvGrpSpPr>
        <p:grpSpPr>
          <a:xfrm>
            <a:off x="6502270" y="3683854"/>
            <a:ext cx="393701" cy="665440"/>
            <a:chOff x="6318250" y="2916238"/>
            <a:chExt cx="584200" cy="987425"/>
          </a:xfrm>
          <a:solidFill>
            <a:srgbClr val="FC621E"/>
          </a:solidFill>
        </p:grpSpPr>
        <p:sp>
          <p:nvSpPr>
            <p:cNvPr id="259" name="Freeform 147"/>
            <p:cNvSpPr>
              <a:spLocks noEditPoints="1"/>
            </p:cNvSpPr>
            <p:nvPr/>
          </p:nvSpPr>
          <p:spPr bwMode="auto">
            <a:xfrm>
              <a:off x="6430963" y="3028950"/>
              <a:ext cx="358775" cy="358775"/>
            </a:xfrm>
            <a:custGeom>
              <a:avLst/>
              <a:gdLst>
                <a:gd name="T0" fmla="*/ 64 w 128"/>
                <a:gd name="T1" fmla="*/ 128 h 128"/>
                <a:gd name="T2" fmla="*/ 0 w 128"/>
                <a:gd name="T3" fmla="*/ 64 h 128"/>
                <a:gd name="T4" fmla="*/ 64 w 128"/>
                <a:gd name="T5" fmla="*/ 0 h 128"/>
                <a:gd name="T6" fmla="*/ 128 w 128"/>
                <a:gd name="T7" fmla="*/ 64 h 128"/>
                <a:gd name="T8" fmla="*/ 64 w 128"/>
                <a:gd name="T9" fmla="*/ 128 h 128"/>
                <a:gd name="T10" fmla="*/ 64 w 128"/>
                <a:gd name="T11" fmla="*/ 9 h 128"/>
                <a:gd name="T12" fmla="*/ 9 w 128"/>
                <a:gd name="T13" fmla="*/ 64 h 128"/>
                <a:gd name="T14" fmla="*/ 64 w 128"/>
                <a:gd name="T15" fmla="*/ 118 h 128"/>
                <a:gd name="T16" fmla="*/ 119 w 128"/>
                <a:gd name="T17" fmla="*/ 64 h 128"/>
                <a:gd name="T18" fmla="*/ 64 w 128"/>
                <a:gd name="T19" fmla="*/ 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128"/>
                  </a:moveTo>
                  <a:cubicBezTo>
                    <a:pt x="29" y="128"/>
                    <a:pt x="0" y="99"/>
                    <a:pt x="0" y="64"/>
                  </a:cubicBezTo>
                  <a:cubicBezTo>
                    <a:pt x="0" y="29"/>
                    <a:pt x="29" y="0"/>
                    <a:pt x="64" y="0"/>
                  </a:cubicBezTo>
                  <a:cubicBezTo>
                    <a:pt x="99" y="0"/>
                    <a:pt x="128" y="29"/>
                    <a:pt x="128" y="64"/>
                  </a:cubicBezTo>
                  <a:cubicBezTo>
                    <a:pt x="128" y="99"/>
                    <a:pt x="99" y="128"/>
                    <a:pt x="64" y="128"/>
                  </a:cubicBezTo>
                  <a:close/>
                  <a:moveTo>
                    <a:pt x="64" y="9"/>
                  </a:moveTo>
                  <a:cubicBezTo>
                    <a:pt x="34" y="9"/>
                    <a:pt x="9" y="34"/>
                    <a:pt x="9" y="64"/>
                  </a:cubicBezTo>
                  <a:cubicBezTo>
                    <a:pt x="9" y="94"/>
                    <a:pt x="34" y="118"/>
                    <a:pt x="64" y="118"/>
                  </a:cubicBezTo>
                  <a:cubicBezTo>
                    <a:pt x="94" y="118"/>
                    <a:pt x="119" y="94"/>
                    <a:pt x="119" y="64"/>
                  </a:cubicBezTo>
                  <a:cubicBezTo>
                    <a:pt x="119" y="34"/>
                    <a:pt x="94" y="9"/>
                    <a:pt x="6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0" name="Freeform 148"/>
            <p:cNvSpPr>
              <a:spLocks noEditPoints="1"/>
            </p:cNvSpPr>
            <p:nvPr/>
          </p:nvSpPr>
          <p:spPr bwMode="auto">
            <a:xfrm>
              <a:off x="6318250" y="2916238"/>
              <a:ext cx="584200" cy="987425"/>
            </a:xfrm>
            <a:custGeom>
              <a:avLst/>
              <a:gdLst>
                <a:gd name="T0" fmla="*/ 72 w 208"/>
                <a:gd name="T1" fmla="*/ 319 h 352"/>
                <a:gd name="T2" fmla="*/ 86 w 208"/>
                <a:gd name="T3" fmla="*/ 203 h 352"/>
                <a:gd name="T4" fmla="*/ 31 w 208"/>
                <a:gd name="T5" fmla="*/ 177 h 352"/>
                <a:gd name="T6" fmla="*/ 0 w 208"/>
                <a:gd name="T7" fmla="*/ 104 h 352"/>
                <a:gd name="T8" fmla="*/ 31 w 208"/>
                <a:gd name="T9" fmla="*/ 30 h 352"/>
                <a:gd name="T10" fmla="*/ 104 w 208"/>
                <a:gd name="T11" fmla="*/ 0 h 352"/>
                <a:gd name="T12" fmla="*/ 177 w 208"/>
                <a:gd name="T13" fmla="*/ 30 h 352"/>
                <a:gd name="T14" fmla="*/ 208 w 208"/>
                <a:gd name="T15" fmla="*/ 104 h 352"/>
                <a:gd name="T16" fmla="*/ 177 w 208"/>
                <a:gd name="T17" fmla="*/ 177 h 352"/>
                <a:gd name="T18" fmla="*/ 122 w 208"/>
                <a:gd name="T19" fmla="*/ 203 h 352"/>
                <a:gd name="T20" fmla="*/ 136 w 208"/>
                <a:gd name="T21" fmla="*/ 319 h 352"/>
                <a:gd name="T22" fmla="*/ 78 w 208"/>
                <a:gd name="T23" fmla="*/ 180 h 352"/>
                <a:gd name="T24" fmla="*/ 96 w 208"/>
                <a:gd name="T25" fmla="*/ 200 h 352"/>
                <a:gd name="T26" fmla="*/ 95 w 208"/>
                <a:gd name="T27" fmla="*/ 286 h 352"/>
                <a:gd name="T28" fmla="*/ 104 w 208"/>
                <a:gd name="T29" fmla="*/ 343 h 352"/>
                <a:gd name="T30" fmla="*/ 113 w 208"/>
                <a:gd name="T31" fmla="*/ 286 h 352"/>
                <a:gd name="T32" fmla="*/ 112 w 208"/>
                <a:gd name="T33" fmla="*/ 200 h 352"/>
                <a:gd name="T34" fmla="*/ 130 w 208"/>
                <a:gd name="T35" fmla="*/ 180 h 352"/>
                <a:gd name="T36" fmla="*/ 78 w 208"/>
                <a:gd name="T37" fmla="*/ 180 h 352"/>
                <a:gd name="T38" fmla="*/ 171 w 208"/>
                <a:gd name="T39" fmla="*/ 171 h 352"/>
                <a:gd name="T40" fmla="*/ 139 w 208"/>
                <a:gd name="T41" fmla="*/ 176 h 352"/>
                <a:gd name="T42" fmla="*/ 37 w 208"/>
                <a:gd name="T43" fmla="*/ 171 h 352"/>
                <a:gd name="T44" fmla="*/ 32 w 208"/>
                <a:gd name="T45" fmla="*/ 139 h 352"/>
                <a:gd name="T46" fmla="*/ 33 w 208"/>
                <a:gd name="T47" fmla="*/ 104 h 352"/>
                <a:gd name="T48" fmla="*/ 175 w 208"/>
                <a:gd name="T49" fmla="*/ 104 h 352"/>
                <a:gd name="T50" fmla="*/ 180 w 208"/>
                <a:gd name="T51" fmla="*/ 78 h 352"/>
                <a:gd name="T52" fmla="*/ 180 w 208"/>
                <a:gd name="T53" fmla="*/ 130 h 352"/>
                <a:gd name="T54" fmla="*/ 180 w 208"/>
                <a:gd name="T55" fmla="*/ 78 h 352"/>
                <a:gd name="T56" fmla="*/ 9 w 208"/>
                <a:gd name="T57" fmla="*/ 104 h 352"/>
                <a:gd name="T58" fmla="*/ 24 w 208"/>
                <a:gd name="T59" fmla="*/ 104 h 352"/>
                <a:gd name="T60" fmla="*/ 139 w 208"/>
                <a:gd name="T61" fmla="*/ 32 h 352"/>
                <a:gd name="T62" fmla="*/ 171 w 208"/>
                <a:gd name="T63" fmla="*/ 37 h 352"/>
                <a:gd name="T64" fmla="*/ 56 w 208"/>
                <a:gd name="T65" fmla="*/ 29 h 352"/>
                <a:gd name="T66" fmla="*/ 32 w 208"/>
                <a:gd name="T67" fmla="*/ 69 h 352"/>
                <a:gd name="T68" fmla="*/ 56 w 208"/>
                <a:gd name="T69" fmla="*/ 29 h 352"/>
                <a:gd name="T70" fmla="*/ 130 w 208"/>
                <a:gd name="T71" fmla="*/ 28 h 352"/>
                <a:gd name="T72" fmla="*/ 78 w 208"/>
                <a:gd name="T73" fmla="*/ 28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8" h="352">
                  <a:moveTo>
                    <a:pt x="104" y="352"/>
                  </a:moveTo>
                  <a:cubicBezTo>
                    <a:pt x="83" y="352"/>
                    <a:pt x="72" y="340"/>
                    <a:pt x="72" y="319"/>
                  </a:cubicBezTo>
                  <a:cubicBezTo>
                    <a:pt x="72" y="310"/>
                    <a:pt x="77" y="297"/>
                    <a:pt x="86" y="282"/>
                  </a:cubicBezTo>
                  <a:cubicBezTo>
                    <a:pt x="86" y="203"/>
                    <a:pt x="86" y="203"/>
                    <a:pt x="86" y="203"/>
                  </a:cubicBezTo>
                  <a:cubicBezTo>
                    <a:pt x="79" y="199"/>
                    <a:pt x="73" y="193"/>
                    <a:pt x="70" y="185"/>
                  </a:cubicBezTo>
                  <a:cubicBezTo>
                    <a:pt x="57" y="191"/>
                    <a:pt x="41" y="188"/>
                    <a:pt x="31" y="177"/>
                  </a:cubicBezTo>
                  <a:cubicBezTo>
                    <a:pt x="20" y="167"/>
                    <a:pt x="17" y="151"/>
                    <a:pt x="23" y="137"/>
                  </a:cubicBezTo>
                  <a:cubicBezTo>
                    <a:pt x="9" y="132"/>
                    <a:pt x="0" y="119"/>
                    <a:pt x="0" y="104"/>
                  </a:cubicBezTo>
                  <a:cubicBezTo>
                    <a:pt x="0" y="89"/>
                    <a:pt x="9" y="76"/>
                    <a:pt x="23" y="70"/>
                  </a:cubicBezTo>
                  <a:cubicBezTo>
                    <a:pt x="17" y="57"/>
                    <a:pt x="20" y="41"/>
                    <a:pt x="31" y="30"/>
                  </a:cubicBezTo>
                  <a:cubicBezTo>
                    <a:pt x="41" y="20"/>
                    <a:pt x="57" y="17"/>
                    <a:pt x="70" y="23"/>
                  </a:cubicBezTo>
                  <a:cubicBezTo>
                    <a:pt x="76" y="9"/>
                    <a:pt x="89" y="0"/>
                    <a:pt x="104" y="0"/>
                  </a:cubicBezTo>
                  <a:cubicBezTo>
                    <a:pt x="119" y="0"/>
                    <a:pt x="132" y="9"/>
                    <a:pt x="138" y="23"/>
                  </a:cubicBezTo>
                  <a:cubicBezTo>
                    <a:pt x="151" y="17"/>
                    <a:pt x="167" y="20"/>
                    <a:pt x="177" y="30"/>
                  </a:cubicBezTo>
                  <a:cubicBezTo>
                    <a:pt x="188" y="41"/>
                    <a:pt x="191" y="57"/>
                    <a:pt x="185" y="70"/>
                  </a:cubicBezTo>
                  <a:cubicBezTo>
                    <a:pt x="199" y="76"/>
                    <a:pt x="208" y="89"/>
                    <a:pt x="208" y="104"/>
                  </a:cubicBezTo>
                  <a:cubicBezTo>
                    <a:pt x="208" y="119"/>
                    <a:pt x="199" y="132"/>
                    <a:pt x="185" y="137"/>
                  </a:cubicBezTo>
                  <a:cubicBezTo>
                    <a:pt x="191" y="151"/>
                    <a:pt x="188" y="167"/>
                    <a:pt x="177" y="177"/>
                  </a:cubicBezTo>
                  <a:cubicBezTo>
                    <a:pt x="167" y="188"/>
                    <a:pt x="151" y="191"/>
                    <a:pt x="138" y="185"/>
                  </a:cubicBezTo>
                  <a:cubicBezTo>
                    <a:pt x="135" y="193"/>
                    <a:pt x="129" y="199"/>
                    <a:pt x="122" y="203"/>
                  </a:cubicBezTo>
                  <a:cubicBezTo>
                    <a:pt x="122" y="282"/>
                    <a:pt x="122" y="282"/>
                    <a:pt x="122" y="282"/>
                  </a:cubicBezTo>
                  <a:cubicBezTo>
                    <a:pt x="131" y="297"/>
                    <a:pt x="136" y="310"/>
                    <a:pt x="136" y="319"/>
                  </a:cubicBezTo>
                  <a:cubicBezTo>
                    <a:pt x="136" y="340"/>
                    <a:pt x="125" y="352"/>
                    <a:pt x="104" y="352"/>
                  </a:cubicBezTo>
                  <a:close/>
                  <a:moveTo>
                    <a:pt x="78" y="180"/>
                  </a:moveTo>
                  <a:cubicBezTo>
                    <a:pt x="80" y="187"/>
                    <a:pt x="86" y="193"/>
                    <a:pt x="93" y="196"/>
                  </a:cubicBezTo>
                  <a:cubicBezTo>
                    <a:pt x="95" y="197"/>
                    <a:pt x="96" y="199"/>
                    <a:pt x="96" y="200"/>
                  </a:cubicBezTo>
                  <a:cubicBezTo>
                    <a:pt x="96" y="284"/>
                    <a:pt x="96" y="284"/>
                    <a:pt x="96" y="284"/>
                  </a:cubicBezTo>
                  <a:cubicBezTo>
                    <a:pt x="96" y="284"/>
                    <a:pt x="95" y="285"/>
                    <a:pt x="95" y="286"/>
                  </a:cubicBezTo>
                  <a:cubicBezTo>
                    <a:pt x="86" y="300"/>
                    <a:pt x="81" y="311"/>
                    <a:pt x="81" y="319"/>
                  </a:cubicBezTo>
                  <a:cubicBezTo>
                    <a:pt x="81" y="335"/>
                    <a:pt x="88" y="343"/>
                    <a:pt x="104" y="343"/>
                  </a:cubicBezTo>
                  <a:cubicBezTo>
                    <a:pt x="120" y="343"/>
                    <a:pt x="127" y="335"/>
                    <a:pt x="127" y="319"/>
                  </a:cubicBezTo>
                  <a:cubicBezTo>
                    <a:pt x="127" y="311"/>
                    <a:pt x="122" y="300"/>
                    <a:pt x="113" y="286"/>
                  </a:cubicBezTo>
                  <a:cubicBezTo>
                    <a:pt x="113" y="285"/>
                    <a:pt x="112" y="284"/>
                    <a:pt x="112" y="284"/>
                  </a:cubicBezTo>
                  <a:cubicBezTo>
                    <a:pt x="112" y="200"/>
                    <a:pt x="112" y="200"/>
                    <a:pt x="112" y="200"/>
                  </a:cubicBezTo>
                  <a:cubicBezTo>
                    <a:pt x="112" y="199"/>
                    <a:pt x="113" y="197"/>
                    <a:pt x="115" y="196"/>
                  </a:cubicBezTo>
                  <a:cubicBezTo>
                    <a:pt x="122" y="193"/>
                    <a:pt x="128" y="187"/>
                    <a:pt x="130" y="180"/>
                  </a:cubicBezTo>
                  <a:cubicBezTo>
                    <a:pt x="122" y="182"/>
                    <a:pt x="113" y="184"/>
                    <a:pt x="104" y="184"/>
                  </a:cubicBezTo>
                  <a:cubicBezTo>
                    <a:pt x="95" y="184"/>
                    <a:pt x="86" y="182"/>
                    <a:pt x="78" y="180"/>
                  </a:cubicBezTo>
                  <a:close/>
                  <a:moveTo>
                    <a:pt x="139" y="176"/>
                  </a:moveTo>
                  <a:cubicBezTo>
                    <a:pt x="150" y="181"/>
                    <a:pt x="162" y="179"/>
                    <a:pt x="171" y="171"/>
                  </a:cubicBezTo>
                  <a:cubicBezTo>
                    <a:pt x="179" y="162"/>
                    <a:pt x="181" y="150"/>
                    <a:pt x="176" y="139"/>
                  </a:cubicBezTo>
                  <a:cubicBezTo>
                    <a:pt x="168" y="155"/>
                    <a:pt x="155" y="168"/>
                    <a:pt x="139" y="176"/>
                  </a:cubicBezTo>
                  <a:close/>
                  <a:moveTo>
                    <a:pt x="32" y="139"/>
                  </a:moveTo>
                  <a:cubicBezTo>
                    <a:pt x="27" y="150"/>
                    <a:pt x="29" y="162"/>
                    <a:pt x="37" y="171"/>
                  </a:cubicBezTo>
                  <a:cubicBezTo>
                    <a:pt x="46" y="179"/>
                    <a:pt x="58" y="181"/>
                    <a:pt x="69" y="176"/>
                  </a:cubicBezTo>
                  <a:cubicBezTo>
                    <a:pt x="53" y="168"/>
                    <a:pt x="40" y="155"/>
                    <a:pt x="32" y="139"/>
                  </a:cubicBezTo>
                  <a:close/>
                  <a:moveTo>
                    <a:pt x="104" y="33"/>
                  </a:moveTo>
                  <a:cubicBezTo>
                    <a:pt x="65" y="33"/>
                    <a:pt x="33" y="65"/>
                    <a:pt x="33" y="104"/>
                  </a:cubicBezTo>
                  <a:cubicBezTo>
                    <a:pt x="33" y="143"/>
                    <a:pt x="65" y="175"/>
                    <a:pt x="104" y="175"/>
                  </a:cubicBezTo>
                  <a:cubicBezTo>
                    <a:pt x="143" y="175"/>
                    <a:pt x="175" y="143"/>
                    <a:pt x="175" y="104"/>
                  </a:cubicBezTo>
                  <a:cubicBezTo>
                    <a:pt x="175" y="65"/>
                    <a:pt x="143" y="33"/>
                    <a:pt x="104" y="33"/>
                  </a:cubicBezTo>
                  <a:close/>
                  <a:moveTo>
                    <a:pt x="180" y="78"/>
                  </a:moveTo>
                  <a:cubicBezTo>
                    <a:pt x="183" y="86"/>
                    <a:pt x="184" y="95"/>
                    <a:pt x="184" y="104"/>
                  </a:cubicBezTo>
                  <a:cubicBezTo>
                    <a:pt x="184" y="113"/>
                    <a:pt x="183" y="122"/>
                    <a:pt x="180" y="130"/>
                  </a:cubicBezTo>
                  <a:cubicBezTo>
                    <a:pt x="191" y="126"/>
                    <a:pt x="199" y="116"/>
                    <a:pt x="199" y="104"/>
                  </a:cubicBezTo>
                  <a:cubicBezTo>
                    <a:pt x="199" y="92"/>
                    <a:pt x="191" y="82"/>
                    <a:pt x="180" y="78"/>
                  </a:cubicBezTo>
                  <a:close/>
                  <a:moveTo>
                    <a:pt x="28" y="78"/>
                  </a:moveTo>
                  <a:cubicBezTo>
                    <a:pt x="17" y="82"/>
                    <a:pt x="9" y="92"/>
                    <a:pt x="9" y="104"/>
                  </a:cubicBezTo>
                  <a:cubicBezTo>
                    <a:pt x="9" y="116"/>
                    <a:pt x="17" y="126"/>
                    <a:pt x="28" y="130"/>
                  </a:cubicBezTo>
                  <a:cubicBezTo>
                    <a:pt x="25" y="122"/>
                    <a:pt x="24" y="113"/>
                    <a:pt x="24" y="104"/>
                  </a:cubicBezTo>
                  <a:cubicBezTo>
                    <a:pt x="24" y="95"/>
                    <a:pt x="25" y="86"/>
                    <a:pt x="28" y="78"/>
                  </a:cubicBezTo>
                  <a:close/>
                  <a:moveTo>
                    <a:pt x="139" y="32"/>
                  </a:moveTo>
                  <a:cubicBezTo>
                    <a:pt x="155" y="40"/>
                    <a:pt x="168" y="53"/>
                    <a:pt x="176" y="69"/>
                  </a:cubicBezTo>
                  <a:cubicBezTo>
                    <a:pt x="181" y="58"/>
                    <a:pt x="179" y="45"/>
                    <a:pt x="171" y="37"/>
                  </a:cubicBezTo>
                  <a:cubicBezTo>
                    <a:pt x="162" y="28"/>
                    <a:pt x="150" y="27"/>
                    <a:pt x="139" y="32"/>
                  </a:cubicBezTo>
                  <a:close/>
                  <a:moveTo>
                    <a:pt x="56" y="29"/>
                  </a:moveTo>
                  <a:cubicBezTo>
                    <a:pt x="49" y="29"/>
                    <a:pt x="42" y="32"/>
                    <a:pt x="37" y="37"/>
                  </a:cubicBezTo>
                  <a:cubicBezTo>
                    <a:pt x="29" y="45"/>
                    <a:pt x="27" y="58"/>
                    <a:pt x="32" y="69"/>
                  </a:cubicBezTo>
                  <a:cubicBezTo>
                    <a:pt x="40" y="53"/>
                    <a:pt x="53" y="40"/>
                    <a:pt x="69" y="32"/>
                  </a:cubicBezTo>
                  <a:cubicBezTo>
                    <a:pt x="65" y="30"/>
                    <a:pt x="60" y="29"/>
                    <a:pt x="56" y="29"/>
                  </a:cubicBezTo>
                  <a:close/>
                  <a:moveTo>
                    <a:pt x="104" y="24"/>
                  </a:moveTo>
                  <a:cubicBezTo>
                    <a:pt x="113" y="24"/>
                    <a:pt x="122" y="25"/>
                    <a:pt x="130" y="28"/>
                  </a:cubicBezTo>
                  <a:cubicBezTo>
                    <a:pt x="126" y="17"/>
                    <a:pt x="116" y="9"/>
                    <a:pt x="104" y="9"/>
                  </a:cubicBezTo>
                  <a:cubicBezTo>
                    <a:pt x="92" y="9"/>
                    <a:pt x="82" y="17"/>
                    <a:pt x="78" y="28"/>
                  </a:cubicBezTo>
                  <a:cubicBezTo>
                    <a:pt x="86" y="25"/>
                    <a:pt x="95" y="24"/>
                    <a:pt x="104"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1" name="Freeform 149"/>
            <p:cNvSpPr/>
            <p:nvPr/>
          </p:nvSpPr>
          <p:spPr bwMode="auto">
            <a:xfrm>
              <a:off x="6442075" y="3132138"/>
              <a:ext cx="336550" cy="25400"/>
            </a:xfrm>
            <a:custGeom>
              <a:avLst/>
              <a:gdLst>
                <a:gd name="T0" fmla="*/ 115 w 120"/>
                <a:gd name="T1" fmla="*/ 9 h 9"/>
                <a:gd name="T2" fmla="*/ 5 w 120"/>
                <a:gd name="T3" fmla="*/ 9 h 9"/>
                <a:gd name="T4" fmla="*/ 0 w 120"/>
                <a:gd name="T5" fmla="*/ 5 h 9"/>
                <a:gd name="T6" fmla="*/ 5 w 120"/>
                <a:gd name="T7" fmla="*/ 0 h 9"/>
                <a:gd name="T8" fmla="*/ 115 w 120"/>
                <a:gd name="T9" fmla="*/ 0 h 9"/>
                <a:gd name="T10" fmla="*/ 120 w 120"/>
                <a:gd name="T11" fmla="*/ 5 h 9"/>
                <a:gd name="T12" fmla="*/ 115 w 120"/>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120" h="9">
                  <a:moveTo>
                    <a:pt x="115" y="9"/>
                  </a:moveTo>
                  <a:cubicBezTo>
                    <a:pt x="5" y="9"/>
                    <a:pt x="5" y="9"/>
                    <a:pt x="5" y="9"/>
                  </a:cubicBezTo>
                  <a:cubicBezTo>
                    <a:pt x="2" y="9"/>
                    <a:pt x="0" y="7"/>
                    <a:pt x="0" y="5"/>
                  </a:cubicBezTo>
                  <a:cubicBezTo>
                    <a:pt x="0" y="2"/>
                    <a:pt x="2" y="0"/>
                    <a:pt x="5" y="0"/>
                  </a:cubicBezTo>
                  <a:cubicBezTo>
                    <a:pt x="115" y="0"/>
                    <a:pt x="115" y="0"/>
                    <a:pt x="115" y="0"/>
                  </a:cubicBezTo>
                  <a:cubicBezTo>
                    <a:pt x="118" y="0"/>
                    <a:pt x="120" y="2"/>
                    <a:pt x="120" y="5"/>
                  </a:cubicBezTo>
                  <a:cubicBezTo>
                    <a:pt x="120" y="7"/>
                    <a:pt x="118" y="9"/>
                    <a:pt x="11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2" name="Freeform 150"/>
            <p:cNvSpPr/>
            <p:nvPr/>
          </p:nvSpPr>
          <p:spPr bwMode="auto">
            <a:xfrm>
              <a:off x="6442075" y="3246438"/>
              <a:ext cx="336550" cy="28575"/>
            </a:xfrm>
            <a:custGeom>
              <a:avLst/>
              <a:gdLst>
                <a:gd name="T0" fmla="*/ 115 w 120"/>
                <a:gd name="T1" fmla="*/ 10 h 10"/>
                <a:gd name="T2" fmla="*/ 5 w 120"/>
                <a:gd name="T3" fmla="*/ 10 h 10"/>
                <a:gd name="T4" fmla="*/ 0 w 120"/>
                <a:gd name="T5" fmla="*/ 5 h 10"/>
                <a:gd name="T6" fmla="*/ 5 w 120"/>
                <a:gd name="T7" fmla="*/ 0 h 10"/>
                <a:gd name="T8" fmla="*/ 115 w 120"/>
                <a:gd name="T9" fmla="*/ 0 h 10"/>
                <a:gd name="T10" fmla="*/ 120 w 120"/>
                <a:gd name="T11" fmla="*/ 5 h 10"/>
                <a:gd name="T12" fmla="*/ 115 w 120"/>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20" h="10">
                  <a:moveTo>
                    <a:pt x="115" y="10"/>
                  </a:moveTo>
                  <a:cubicBezTo>
                    <a:pt x="5" y="10"/>
                    <a:pt x="5" y="10"/>
                    <a:pt x="5" y="10"/>
                  </a:cubicBezTo>
                  <a:cubicBezTo>
                    <a:pt x="2" y="10"/>
                    <a:pt x="0" y="8"/>
                    <a:pt x="0" y="5"/>
                  </a:cubicBezTo>
                  <a:cubicBezTo>
                    <a:pt x="0" y="2"/>
                    <a:pt x="2" y="0"/>
                    <a:pt x="5" y="0"/>
                  </a:cubicBezTo>
                  <a:cubicBezTo>
                    <a:pt x="115" y="0"/>
                    <a:pt x="115" y="0"/>
                    <a:pt x="115" y="0"/>
                  </a:cubicBezTo>
                  <a:cubicBezTo>
                    <a:pt x="118" y="0"/>
                    <a:pt x="120" y="2"/>
                    <a:pt x="120" y="5"/>
                  </a:cubicBezTo>
                  <a:cubicBezTo>
                    <a:pt x="120" y="8"/>
                    <a:pt x="118" y="10"/>
                    <a:pt x="11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63" name="Freeform 151"/>
          <p:cNvSpPr>
            <a:spLocks noEditPoints="1"/>
          </p:cNvSpPr>
          <p:nvPr/>
        </p:nvSpPr>
        <p:spPr bwMode="auto">
          <a:xfrm>
            <a:off x="6265836" y="3577940"/>
            <a:ext cx="865500" cy="864430"/>
          </a:xfrm>
          <a:custGeom>
            <a:avLst/>
            <a:gdLst>
              <a:gd name="T0" fmla="*/ 229 w 458"/>
              <a:gd name="T1" fmla="*/ 457 h 457"/>
              <a:gd name="T2" fmla="*/ 0 w 458"/>
              <a:gd name="T3" fmla="*/ 228 h 457"/>
              <a:gd name="T4" fmla="*/ 229 w 458"/>
              <a:gd name="T5" fmla="*/ 0 h 457"/>
              <a:gd name="T6" fmla="*/ 458 w 458"/>
              <a:gd name="T7" fmla="*/ 228 h 457"/>
              <a:gd name="T8" fmla="*/ 229 w 458"/>
              <a:gd name="T9" fmla="*/ 457 h 457"/>
              <a:gd name="T10" fmla="*/ 229 w 458"/>
              <a:gd name="T11" fmla="*/ 9 h 457"/>
              <a:gd name="T12" fmla="*/ 10 w 458"/>
              <a:gd name="T13" fmla="*/ 228 h 457"/>
              <a:gd name="T14" fmla="*/ 229 w 458"/>
              <a:gd name="T15" fmla="*/ 448 h 457"/>
              <a:gd name="T16" fmla="*/ 448 w 458"/>
              <a:gd name="T17" fmla="*/ 228 h 457"/>
              <a:gd name="T18" fmla="*/ 229 w 458"/>
              <a:gd name="T19" fmla="*/ 9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8" h="457">
                <a:moveTo>
                  <a:pt x="229" y="457"/>
                </a:moveTo>
                <a:cubicBezTo>
                  <a:pt x="103" y="457"/>
                  <a:pt x="0" y="354"/>
                  <a:pt x="0" y="228"/>
                </a:cubicBezTo>
                <a:cubicBezTo>
                  <a:pt x="0" y="102"/>
                  <a:pt x="103" y="0"/>
                  <a:pt x="229" y="0"/>
                </a:cubicBezTo>
                <a:cubicBezTo>
                  <a:pt x="355" y="0"/>
                  <a:pt x="458" y="102"/>
                  <a:pt x="458" y="228"/>
                </a:cubicBezTo>
                <a:cubicBezTo>
                  <a:pt x="458" y="354"/>
                  <a:pt x="355" y="457"/>
                  <a:pt x="229" y="457"/>
                </a:cubicBezTo>
                <a:close/>
                <a:moveTo>
                  <a:pt x="229" y="9"/>
                </a:moveTo>
                <a:cubicBezTo>
                  <a:pt x="108" y="9"/>
                  <a:pt x="10" y="107"/>
                  <a:pt x="10" y="228"/>
                </a:cubicBezTo>
                <a:cubicBezTo>
                  <a:pt x="10" y="349"/>
                  <a:pt x="108" y="448"/>
                  <a:pt x="229" y="448"/>
                </a:cubicBezTo>
                <a:cubicBezTo>
                  <a:pt x="350" y="448"/>
                  <a:pt x="448" y="349"/>
                  <a:pt x="448" y="228"/>
                </a:cubicBezTo>
                <a:cubicBezTo>
                  <a:pt x="448" y="107"/>
                  <a:pt x="350" y="9"/>
                  <a:pt x="229" y="9"/>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264" name="组合 263"/>
          <p:cNvGrpSpPr/>
          <p:nvPr/>
        </p:nvGrpSpPr>
        <p:grpSpPr>
          <a:xfrm>
            <a:off x="7577458" y="3704181"/>
            <a:ext cx="633344" cy="617297"/>
            <a:chOff x="7913688" y="2946400"/>
            <a:chExt cx="939800" cy="915987"/>
          </a:xfrm>
          <a:solidFill>
            <a:srgbClr val="FC621E"/>
          </a:solidFill>
        </p:grpSpPr>
        <p:sp>
          <p:nvSpPr>
            <p:cNvPr id="265" name="Freeform 152"/>
            <p:cNvSpPr>
              <a:spLocks noEditPoints="1"/>
            </p:cNvSpPr>
            <p:nvPr/>
          </p:nvSpPr>
          <p:spPr bwMode="auto">
            <a:xfrm>
              <a:off x="8237538" y="3505200"/>
              <a:ext cx="293688" cy="152400"/>
            </a:xfrm>
            <a:custGeom>
              <a:avLst/>
              <a:gdLst>
                <a:gd name="T0" fmla="*/ 52 w 105"/>
                <a:gd name="T1" fmla="*/ 54 h 54"/>
                <a:gd name="T2" fmla="*/ 0 w 105"/>
                <a:gd name="T3" fmla="*/ 5 h 54"/>
                <a:gd name="T4" fmla="*/ 1 w 105"/>
                <a:gd name="T5" fmla="*/ 2 h 54"/>
                <a:gd name="T6" fmla="*/ 5 w 105"/>
                <a:gd name="T7" fmla="*/ 0 h 54"/>
                <a:gd name="T8" fmla="*/ 100 w 105"/>
                <a:gd name="T9" fmla="*/ 0 h 54"/>
                <a:gd name="T10" fmla="*/ 103 w 105"/>
                <a:gd name="T11" fmla="*/ 2 h 54"/>
                <a:gd name="T12" fmla="*/ 105 w 105"/>
                <a:gd name="T13" fmla="*/ 5 h 54"/>
                <a:gd name="T14" fmla="*/ 52 w 105"/>
                <a:gd name="T15" fmla="*/ 54 h 54"/>
                <a:gd name="T16" fmla="*/ 10 w 105"/>
                <a:gd name="T17" fmla="*/ 9 h 54"/>
                <a:gd name="T18" fmla="*/ 52 w 105"/>
                <a:gd name="T19" fmla="*/ 45 h 54"/>
                <a:gd name="T20" fmla="*/ 95 w 105"/>
                <a:gd name="T21" fmla="*/ 9 h 54"/>
                <a:gd name="T22" fmla="*/ 10 w 105"/>
                <a:gd name="T23" fmla="*/ 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 h="54">
                  <a:moveTo>
                    <a:pt x="52" y="54"/>
                  </a:moveTo>
                  <a:cubicBezTo>
                    <a:pt x="25" y="54"/>
                    <a:pt x="2" y="33"/>
                    <a:pt x="0" y="5"/>
                  </a:cubicBezTo>
                  <a:cubicBezTo>
                    <a:pt x="0" y="4"/>
                    <a:pt x="0" y="3"/>
                    <a:pt x="1" y="2"/>
                  </a:cubicBezTo>
                  <a:cubicBezTo>
                    <a:pt x="2" y="1"/>
                    <a:pt x="3" y="0"/>
                    <a:pt x="5" y="0"/>
                  </a:cubicBezTo>
                  <a:cubicBezTo>
                    <a:pt x="100" y="0"/>
                    <a:pt x="100" y="0"/>
                    <a:pt x="100" y="0"/>
                  </a:cubicBezTo>
                  <a:cubicBezTo>
                    <a:pt x="101" y="0"/>
                    <a:pt x="102" y="1"/>
                    <a:pt x="103" y="2"/>
                  </a:cubicBezTo>
                  <a:cubicBezTo>
                    <a:pt x="104" y="3"/>
                    <a:pt x="105" y="4"/>
                    <a:pt x="105" y="5"/>
                  </a:cubicBezTo>
                  <a:cubicBezTo>
                    <a:pt x="103" y="33"/>
                    <a:pt x="80" y="54"/>
                    <a:pt x="52" y="54"/>
                  </a:cubicBezTo>
                  <a:close/>
                  <a:moveTo>
                    <a:pt x="10" y="9"/>
                  </a:moveTo>
                  <a:cubicBezTo>
                    <a:pt x="13" y="30"/>
                    <a:pt x="31" y="45"/>
                    <a:pt x="52" y="45"/>
                  </a:cubicBezTo>
                  <a:cubicBezTo>
                    <a:pt x="73" y="45"/>
                    <a:pt x="91" y="30"/>
                    <a:pt x="95" y="9"/>
                  </a:cubicBezTo>
                  <a:lnTo>
                    <a:pt x="1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6" name="Freeform 153"/>
            <p:cNvSpPr>
              <a:spLocks noEditPoints="1"/>
            </p:cNvSpPr>
            <p:nvPr/>
          </p:nvSpPr>
          <p:spPr bwMode="auto">
            <a:xfrm>
              <a:off x="8220075" y="3581400"/>
              <a:ext cx="325438" cy="280987"/>
            </a:xfrm>
            <a:custGeom>
              <a:avLst/>
              <a:gdLst>
                <a:gd name="T0" fmla="*/ 58 w 116"/>
                <a:gd name="T1" fmla="*/ 100 h 100"/>
                <a:gd name="T2" fmla="*/ 0 w 116"/>
                <a:gd name="T3" fmla="*/ 42 h 100"/>
                <a:gd name="T4" fmla="*/ 18 w 116"/>
                <a:gd name="T5" fmla="*/ 1 h 100"/>
                <a:gd name="T6" fmla="*/ 21 w 116"/>
                <a:gd name="T7" fmla="*/ 0 h 100"/>
                <a:gd name="T8" fmla="*/ 24 w 116"/>
                <a:gd name="T9" fmla="*/ 2 h 100"/>
                <a:gd name="T10" fmla="*/ 35 w 116"/>
                <a:gd name="T11" fmla="*/ 11 h 100"/>
                <a:gd name="T12" fmla="*/ 37 w 116"/>
                <a:gd name="T13" fmla="*/ 15 h 100"/>
                <a:gd name="T14" fmla="*/ 36 w 116"/>
                <a:gd name="T15" fmla="*/ 18 h 100"/>
                <a:gd name="T16" fmla="*/ 25 w 116"/>
                <a:gd name="T17" fmla="*/ 42 h 100"/>
                <a:gd name="T18" fmla="*/ 58 w 116"/>
                <a:gd name="T19" fmla="*/ 75 h 100"/>
                <a:gd name="T20" fmla="*/ 91 w 116"/>
                <a:gd name="T21" fmla="*/ 42 h 100"/>
                <a:gd name="T22" fmla="*/ 81 w 116"/>
                <a:gd name="T23" fmla="*/ 18 h 100"/>
                <a:gd name="T24" fmla="*/ 79 w 116"/>
                <a:gd name="T25" fmla="*/ 15 h 100"/>
                <a:gd name="T26" fmla="*/ 82 w 116"/>
                <a:gd name="T27" fmla="*/ 11 h 100"/>
                <a:gd name="T28" fmla="*/ 92 w 116"/>
                <a:gd name="T29" fmla="*/ 2 h 100"/>
                <a:gd name="T30" fmla="*/ 95 w 116"/>
                <a:gd name="T31" fmla="*/ 0 h 100"/>
                <a:gd name="T32" fmla="*/ 99 w 116"/>
                <a:gd name="T33" fmla="*/ 1 h 100"/>
                <a:gd name="T34" fmla="*/ 116 w 116"/>
                <a:gd name="T35" fmla="*/ 42 h 100"/>
                <a:gd name="T36" fmla="*/ 58 w 116"/>
                <a:gd name="T37" fmla="*/ 100 h 100"/>
                <a:gd name="T38" fmla="*/ 21 w 116"/>
                <a:gd name="T39" fmla="*/ 11 h 100"/>
                <a:gd name="T40" fmla="*/ 10 w 116"/>
                <a:gd name="T41" fmla="*/ 42 h 100"/>
                <a:gd name="T42" fmla="*/ 58 w 116"/>
                <a:gd name="T43" fmla="*/ 91 h 100"/>
                <a:gd name="T44" fmla="*/ 107 w 116"/>
                <a:gd name="T45" fmla="*/ 42 h 100"/>
                <a:gd name="T46" fmla="*/ 96 w 116"/>
                <a:gd name="T47" fmla="*/ 11 h 100"/>
                <a:gd name="T48" fmla="*/ 91 w 116"/>
                <a:gd name="T49" fmla="*/ 16 h 100"/>
                <a:gd name="T50" fmla="*/ 100 w 116"/>
                <a:gd name="T51" fmla="*/ 42 h 100"/>
                <a:gd name="T52" fmla="*/ 58 w 116"/>
                <a:gd name="T53" fmla="*/ 85 h 100"/>
                <a:gd name="T54" fmla="*/ 16 w 116"/>
                <a:gd name="T55" fmla="*/ 42 h 100"/>
                <a:gd name="T56" fmla="*/ 26 w 116"/>
                <a:gd name="T57" fmla="*/ 16 h 100"/>
                <a:gd name="T58" fmla="*/ 21 w 116"/>
                <a:gd name="T59" fmla="*/ 1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00">
                  <a:moveTo>
                    <a:pt x="58" y="100"/>
                  </a:moveTo>
                  <a:cubicBezTo>
                    <a:pt x="26" y="100"/>
                    <a:pt x="0" y="74"/>
                    <a:pt x="0" y="42"/>
                  </a:cubicBezTo>
                  <a:cubicBezTo>
                    <a:pt x="0" y="27"/>
                    <a:pt x="6" y="12"/>
                    <a:pt x="18" y="1"/>
                  </a:cubicBezTo>
                  <a:cubicBezTo>
                    <a:pt x="19" y="0"/>
                    <a:pt x="20" y="0"/>
                    <a:pt x="21" y="0"/>
                  </a:cubicBezTo>
                  <a:cubicBezTo>
                    <a:pt x="22" y="0"/>
                    <a:pt x="24" y="1"/>
                    <a:pt x="24" y="2"/>
                  </a:cubicBezTo>
                  <a:cubicBezTo>
                    <a:pt x="27" y="5"/>
                    <a:pt x="31" y="9"/>
                    <a:pt x="35" y="11"/>
                  </a:cubicBezTo>
                  <a:cubicBezTo>
                    <a:pt x="36" y="12"/>
                    <a:pt x="37" y="13"/>
                    <a:pt x="37" y="15"/>
                  </a:cubicBezTo>
                  <a:cubicBezTo>
                    <a:pt x="37" y="16"/>
                    <a:pt x="37" y="17"/>
                    <a:pt x="36" y="18"/>
                  </a:cubicBezTo>
                  <a:cubicBezTo>
                    <a:pt x="29" y="25"/>
                    <a:pt x="25" y="33"/>
                    <a:pt x="25" y="42"/>
                  </a:cubicBezTo>
                  <a:cubicBezTo>
                    <a:pt x="25" y="61"/>
                    <a:pt x="40" y="75"/>
                    <a:pt x="58" y="75"/>
                  </a:cubicBezTo>
                  <a:cubicBezTo>
                    <a:pt x="76" y="75"/>
                    <a:pt x="91" y="61"/>
                    <a:pt x="91" y="42"/>
                  </a:cubicBezTo>
                  <a:cubicBezTo>
                    <a:pt x="91" y="33"/>
                    <a:pt x="88" y="25"/>
                    <a:pt x="81" y="18"/>
                  </a:cubicBezTo>
                  <a:cubicBezTo>
                    <a:pt x="80" y="17"/>
                    <a:pt x="79" y="16"/>
                    <a:pt x="79" y="15"/>
                  </a:cubicBezTo>
                  <a:cubicBezTo>
                    <a:pt x="80" y="13"/>
                    <a:pt x="80" y="12"/>
                    <a:pt x="82" y="11"/>
                  </a:cubicBezTo>
                  <a:cubicBezTo>
                    <a:pt x="85" y="9"/>
                    <a:pt x="89" y="5"/>
                    <a:pt x="92" y="2"/>
                  </a:cubicBezTo>
                  <a:cubicBezTo>
                    <a:pt x="93" y="1"/>
                    <a:pt x="94" y="0"/>
                    <a:pt x="95" y="0"/>
                  </a:cubicBezTo>
                  <a:cubicBezTo>
                    <a:pt x="97" y="0"/>
                    <a:pt x="98" y="0"/>
                    <a:pt x="99" y="1"/>
                  </a:cubicBezTo>
                  <a:cubicBezTo>
                    <a:pt x="110" y="12"/>
                    <a:pt x="116" y="27"/>
                    <a:pt x="116" y="42"/>
                  </a:cubicBezTo>
                  <a:cubicBezTo>
                    <a:pt x="116" y="74"/>
                    <a:pt x="90" y="100"/>
                    <a:pt x="58" y="100"/>
                  </a:cubicBezTo>
                  <a:close/>
                  <a:moveTo>
                    <a:pt x="21" y="11"/>
                  </a:moveTo>
                  <a:cubicBezTo>
                    <a:pt x="14" y="20"/>
                    <a:pt x="10" y="31"/>
                    <a:pt x="10" y="42"/>
                  </a:cubicBezTo>
                  <a:cubicBezTo>
                    <a:pt x="10" y="69"/>
                    <a:pt x="31" y="91"/>
                    <a:pt x="58" y="91"/>
                  </a:cubicBezTo>
                  <a:cubicBezTo>
                    <a:pt x="85" y="91"/>
                    <a:pt x="107" y="69"/>
                    <a:pt x="107" y="42"/>
                  </a:cubicBezTo>
                  <a:cubicBezTo>
                    <a:pt x="107" y="31"/>
                    <a:pt x="103" y="20"/>
                    <a:pt x="96" y="11"/>
                  </a:cubicBezTo>
                  <a:cubicBezTo>
                    <a:pt x="94" y="13"/>
                    <a:pt x="93" y="14"/>
                    <a:pt x="91" y="16"/>
                  </a:cubicBezTo>
                  <a:cubicBezTo>
                    <a:pt x="97" y="23"/>
                    <a:pt x="100" y="33"/>
                    <a:pt x="100" y="42"/>
                  </a:cubicBezTo>
                  <a:cubicBezTo>
                    <a:pt x="100" y="66"/>
                    <a:pt x="81" y="85"/>
                    <a:pt x="58" y="85"/>
                  </a:cubicBezTo>
                  <a:cubicBezTo>
                    <a:pt x="35" y="85"/>
                    <a:pt x="16" y="66"/>
                    <a:pt x="16" y="42"/>
                  </a:cubicBezTo>
                  <a:cubicBezTo>
                    <a:pt x="16" y="33"/>
                    <a:pt x="20" y="23"/>
                    <a:pt x="26" y="16"/>
                  </a:cubicBezTo>
                  <a:cubicBezTo>
                    <a:pt x="24" y="14"/>
                    <a:pt x="22" y="13"/>
                    <a:pt x="2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7" name="Freeform 154"/>
            <p:cNvSpPr/>
            <p:nvPr/>
          </p:nvSpPr>
          <p:spPr bwMode="auto">
            <a:xfrm>
              <a:off x="8237538" y="3505200"/>
              <a:ext cx="293688" cy="152400"/>
            </a:xfrm>
            <a:custGeom>
              <a:avLst/>
              <a:gdLst>
                <a:gd name="T0" fmla="*/ 52 w 105"/>
                <a:gd name="T1" fmla="*/ 54 h 54"/>
                <a:gd name="T2" fmla="*/ 0 w 105"/>
                <a:gd name="T3" fmla="*/ 5 h 54"/>
                <a:gd name="T4" fmla="*/ 4 w 105"/>
                <a:gd name="T5" fmla="*/ 0 h 54"/>
                <a:gd name="T6" fmla="*/ 9 w 105"/>
                <a:gd name="T7" fmla="*/ 5 h 54"/>
                <a:gd name="T8" fmla="*/ 52 w 105"/>
                <a:gd name="T9" fmla="*/ 45 h 54"/>
                <a:gd name="T10" fmla="*/ 95 w 105"/>
                <a:gd name="T11" fmla="*/ 5 h 54"/>
                <a:gd name="T12" fmla="*/ 100 w 105"/>
                <a:gd name="T13" fmla="*/ 0 h 54"/>
                <a:gd name="T14" fmla="*/ 105 w 105"/>
                <a:gd name="T15" fmla="*/ 5 h 54"/>
                <a:gd name="T16" fmla="*/ 52 w 105"/>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54">
                  <a:moveTo>
                    <a:pt x="52" y="54"/>
                  </a:moveTo>
                  <a:cubicBezTo>
                    <a:pt x="25" y="54"/>
                    <a:pt x="2" y="33"/>
                    <a:pt x="0" y="5"/>
                  </a:cubicBezTo>
                  <a:cubicBezTo>
                    <a:pt x="0" y="3"/>
                    <a:pt x="2" y="0"/>
                    <a:pt x="4" y="0"/>
                  </a:cubicBezTo>
                  <a:cubicBezTo>
                    <a:pt x="7" y="0"/>
                    <a:pt x="9" y="2"/>
                    <a:pt x="9" y="5"/>
                  </a:cubicBezTo>
                  <a:cubicBezTo>
                    <a:pt x="11" y="27"/>
                    <a:pt x="30" y="45"/>
                    <a:pt x="52" y="45"/>
                  </a:cubicBezTo>
                  <a:cubicBezTo>
                    <a:pt x="75" y="45"/>
                    <a:pt x="94" y="27"/>
                    <a:pt x="95" y="5"/>
                  </a:cubicBezTo>
                  <a:cubicBezTo>
                    <a:pt x="96" y="2"/>
                    <a:pt x="98" y="0"/>
                    <a:pt x="100" y="0"/>
                  </a:cubicBezTo>
                  <a:cubicBezTo>
                    <a:pt x="103" y="0"/>
                    <a:pt x="105" y="3"/>
                    <a:pt x="105" y="5"/>
                  </a:cubicBezTo>
                  <a:cubicBezTo>
                    <a:pt x="103" y="33"/>
                    <a:pt x="80" y="54"/>
                    <a:pt x="52"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8" name="Freeform 155"/>
            <p:cNvSpPr>
              <a:spLocks noEditPoints="1"/>
            </p:cNvSpPr>
            <p:nvPr/>
          </p:nvSpPr>
          <p:spPr bwMode="auto">
            <a:xfrm>
              <a:off x="8220075" y="3581400"/>
              <a:ext cx="325438" cy="280987"/>
            </a:xfrm>
            <a:custGeom>
              <a:avLst/>
              <a:gdLst>
                <a:gd name="T0" fmla="*/ 58 w 116"/>
                <a:gd name="T1" fmla="*/ 100 h 100"/>
                <a:gd name="T2" fmla="*/ 0 w 116"/>
                <a:gd name="T3" fmla="*/ 42 h 100"/>
                <a:gd name="T4" fmla="*/ 18 w 116"/>
                <a:gd name="T5" fmla="*/ 1 h 100"/>
                <a:gd name="T6" fmla="*/ 21 w 116"/>
                <a:gd name="T7" fmla="*/ 0 h 100"/>
                <a:gd name="T8" fmla="*/ 24 w 116"/>
                <a:gd name="T9" fmla="*/ 2 h 100"/>
                <a:gd name="T10" fmla="*/ 35 w 116"/>
                <a:gd name="T11" fmla="*/ 11 h 100"/>
                <a:gd name="T12" fmla="*/ 37 w 116"/>
                <a:gd name="T13" fmla="*/ 15 h 100"/>
                <a:gd name="T14" fmla="*/ 36 w 116"/>
                <a:gd name="T15" fmla="*/ 18 h 100"/>
                <a:gd name="T16" fmla="*/ 25 w 116"/>
                <a:gd name="T17" fmla="*/ 42 h 100"/>
                <a:gd name="T18" fmla="*/ 58 w 116"/>
                <a:gd name="T19" fmla="*/ 75 h 100"/>
                <a:gd name="T20" fmla="*/ 91 w 116"/>
                <a:gd name="T21" fmla="*/ 42 h 100"/>
                <a:gd name="T22" fmla="*/ 81 w 116"/>
                <a:gd name="T23" fmla="*/ 18 h 100"/>
                <a:gd name="T24" fmla="*/ 79 w 116"/>
                <a:gd name="T25" fmla="*/ 15 h 100"/>
                <a:gd name="T26" fmla="*/ 82 w 116"/>
                <a:gd name="T27" fmla="*/ 11 h 100"/>
                <a:gd name="T28" fmla="*/ 92 w 116"/>
                <a:gd name="T29" fmla="*/ 2 h 100"/>
                <a:gd name="T30" fmla="*/ 95 w 116"/>
                <a:gd name="T31" fmla="*/ 0 h 100"/>
                <a:gd name="T32" fmla="*/ 99 w 116"/>
                <a:gd name="T33" fmla="*/ 1 h 100"/>
                <a:gd name="T34" fmla="*/ 116 w 116"/>
                <a:gd name="T35" fmla="*/ 42 h 100"/>
                <a:gd name="T36" fmla="*/ 58 w 116"/>
                <a:gd name="T37" fmla="*/ 100 h 100"/>
                <a:gd name="T38" fmla="*/ 21 w 116"/>
                <a:gd name="T39" fmla="*/ 11 h 100"/>
                <a:gd name="T40" fmla="*/ 10 w 116"/>
                <a:gd name="T41" fmla="*/ 42 h 100"/>
                <a:gd name="T42" fmla="*/ 58 w 116"/>
                <a:gd name="T43" fmla="*/ 91 h 100"/>
                <a:gd name="T44" fmla="*/ 107 w 116"/>
                <a:gd name="T45" fmla="*/ 42 h 100"/>
                <a:gd name="T46" fmla="*/ 96 w 116"/>
                <a:gd name="T47" fmla="*/ 11 h 100"/>
                <a:gd name="T48" fmla="*/ 91 w 116"/>
                <a:gd name="T49" fmla="*/ 16 h 100"/>
                <a:gd name="T50" fmla="*/ 100 w 116"/>
                <a:gd name="T51" fmla="*/ 42 h 100"/>
                <a:gd name="T52" fmla="*/ 58 w 116"/>
                <a:gd name="T53" fmla="*/ 85 h 100"/>
                <a:gd name="T54" fmla="*/ 16 w 116"/>
                <a:gd name="T55" fmla="*/ 42 h 100"/>
                <a:gd name="T56" fmla="*/ 26 w 116"/>
                <a:gd name="T57" fmla="*/ 16 h 100"/>
                <a:gd name="T58" fmla="*/ 21 w 116"/>
                <a:gd name="T59" fmla="*/ 1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00">
                  <a:moveTo>
                    <a:pt x="58" y="100"/>
                  </a:moveTo>
                  <a:cubicBezTo>
                    <a:pt x="26" y="100"/>
                    <a:pt x="0" y="74"/>
                    <a:pt x="0" y="42"/>
                  </a:cubicBezTo>
                  <a:cubicBezTo>
                    <a:pt x="0" y="27"/>
                    <a:pt x="6" y="12"/>
                    <a:pt x="18" y="1"/>
                  </a:cubicBezTo>
                  <a:cubicBezTo>
                    <a:pt x="19" y="0"/>
                    <a:pt x="20" y="0"/>
                    <a:pt x="21" y="0"/>
                  </a:cubicBezTo>
                  <a:cubicBezTo>
                    <a:pt x="22" y="0"/>
                    <a:pt x="24" y="1"/>
                    <a:pt x="24" y="2"/>
                  </a:cubicBezTo>
                  <a:cubicBezTo>
                    <a:pt x="27" y="5"/>
                    <a:pt x="31" y="9"/>
                    <a:pt x="35" y="11"/>
                  </a:cubicBezTo>
                  <a:cubicBezTo>
                    <a:pt x="36" y="12"/>
                    <a:pt x="37" y="13"/>
                    <a:pt x="37" y="15"/>
                  </a:cubicBezTo>
                  <a:cubicBezTo>
                    <a:pt x="37" y="16"/>
                    <a:pt x="37" y="17"/>
                    <a:pt x="36" y="18"/>
                  </a:cubicBezTo>
                  <a:cubicBezTo>
                    <a:pt x="29" y="25"/>
                    <a:pt x="25" y="33"/>
                    <a:pt x="25" y="42"/>
                  </a:cubicBezTo>
                  <a:cubicBezTo>
                    <a:pt x="25" y="61"/>
                    <a:pt x="40" y="75"/>
                    <a:pt x="58" y="75"/>
                  </a:cubicBezTo>
                  <a:cubicBezTo>
                    <a:pt x="76" y="75"/>
                    <a:pt x="91" y="61"/>
                    <a:pt x="91" y="42"/>
                  </a:cubicBezTo>
                  <a:cubicBezTo>
                    <a:pt x="91" y="33"/>
                    <a:pt x="88" y="25"/>
                    <a:pt x="81" y="18"/>
                  </a:cubicBezTo>
                  <a:cubicBezTo>
                    <a:pt x="80" y="17"/>
                    <a:pt x="79" y="16"/>
                    <a:pt x="79" y="15"/>
                  </a:cubicBezTo>
                  <a:cubicBezTo>
                    <a:pt x="80" y="13"/>
                    <a:pt x="80" y="12"/>
                    <a:pt x="82" y="11"/>
                  </a:cubicBezTo>
                  <a:cubicBezTo>
                    <a:pt x="85" y="9"/>
                    <a:pt x="89" y="5"/>
                    <a:pt x="92" y="2"/>
                  </a:cubicBezTo>
                  <a:cubicBezTo>
                    <a:pt x="93" y="1"/>
                    <a:pt x="94" y="0"/>
                    <a:pt x="95" y="0"/>
                  </a:cubicBezTo>
                  <a:cubicBezTo>
                    <a:pt x="97" y="0"/>
                    <a:pt x="98" y="0"/>
                    <a:pt x="99" y="1"/>
                  </a:cubicBezTo>
                  <a:cubicBezTo>
                    <a:pt x="110" y="12"/>
                    <a:pt x="116" y="27"/>
                    <a:pt x="116" y="42"/>
                  </a:cubicBezTo>
                  <a:cubicBezTo>
                    <a:pt x="116" y="74"/>
                    <a:pt x="90" y="100"/>
                    <a:pt x="58" y="100"/>
                  </a:cubicBezTo>
                  <a:close/>
                  <a:moveTo>
                    <a:pt x="21" y="11"/>
                  </a:moveTo>
                  <a:cubicBezTo>
                    <a:pt x="14" y="20"/>
                    <a:pt x="10" y="31"/>
                    <a:pt x="10" y="42"/>
                  </a:cubicBezTo>
                  <a:cubicBezTo>
                    <a:pt x="10" y="69"/>
                    <a:pt x="31" y="91"/>
                    <a:pt x="58" y="91"/>
                  </a:cubicBezTo>
                  <a:cubicBezTo>
                    <a:pt x="85" y="91"/>
                    <a:pt x="107" y="69"/>
                    <a:pt x="107" y="42"/>
                  </a:cubicBezTo>
                  <a:cubicBezTo>
                    <a:pt x="107" y="31"/>
                    <a:pt x="103" y="20"/>
                    <a:pt x="96" y="11"/>
                  </a:cubicBezTo>
                  <a:cubicBezTo>
                    <a:pt x="94" y="13"/>
                    <a:pt x="93" y="14"/>
                    <a:pt x="91" y="16"/>
                  </a:cubicBezTo>
                  <a:cubicBezTo>
                    <a:pt x="97" y="23"/>
                    <a:pt x="100" y="33"/>
                    <a:pt x="100" y="42"/>
                  </a:cubicBezTo>
                  <a:cubicBezTo>
                    <a:pt x="100" y="66"/>
                    <a:pt x="81" y="85"/>
                    <a:pt x="58" y="85"/>
                  </a:cubicBezTo>
                  <a:cubicBezTo>
                    <a:pt x="35" y="85"/>
                    <a:pt x="16" y="66"/>
                    <a:pt x="16" y="42"/>
                  </a:cubicBezTo>
                  <a:cubicBezTo>
                    <a:pt x="16" y="33"/>
                    <a:pt x="20" y="23"/>
                    <a:pt x="26" y="16"/>
                  </a:cubicBezTo>
                  <a:cubicBezTo>
                    <a:pt x="24" y="14"/>
                    <a:pt x="22" y="13"/>
                    <a:pt x="2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9" name="Freeform 156"/>
            <p:cNvSpPr/>
            <p:nvPr/>
          </p:nvSpPr>
          <p:spPr bwMode="auto">
            <a:xfrm>
              <a:off x="8186738" y="2946400"/>
              <a:ext cx="392113" cy="511175"/>
            </a:xfrm>
            <a:custGeom>
              <a:avLst/>
              <a:gdLst>
                <a:gd name="T0" fmla="*/ 136 w 140"/>
                <a:gd name="T1" fmla="*/ 182 h 182"/>
                <a:gd name="T2" fmla="*/ 131 w 140"/>
                <a:gd name="T3" fmla="*/ 177 h 182"/>
                <a:gd name="T4" fmla="*/ 128 w 140"/>
                <a:gd name="T5" fmla="*/ 174 h 182"/>
                <a:gd name="T6" fmla="*/ 118 w 140"/>
                <a:gd name="T7" fmla="*/ 174 h 182"/>
                <a:gd name="T8" fmla="*/ 114 w 140"/>
                <a:gd name="T9" fmla="*/ 172 h 182"/>
                <a:gd name="T10" fmla="*/ 102 w 140"/>
                <a:gd name="T11" fmla="*/ 128 h 182"/>
                <a:gd name="T12" fmla="*/ 115 w 140"/>
                <a:gd name="T13" fmla="*/ 98 h 182"/>
                <a:gd name="T14" fmla="*/ 118 w 140"/>
                <a:gd name="T15" fmla="*/ 93 h 182"/>
                <a:gd name="T16" fmla="*/ 126 w 140"/>
                <a:gd name="T17" fmla="*/ 65 h 182"/>
                <a:gd name="T18" fmla="*/ 70 w 140"/>
                <a:gd name="T19" fmla="*/ 10 h 182"/>
                <a:gd name="T20" fmla="*/ 15 w 140"/>
                <a:gd name="T21" fmla="*/ 65 h 182"/>
                <a:gd name="T22" fmla="*/ 22 w 140"/>
                <a:gd name="T23" fmla="*/ 93 h 182"/>
                <a:gd name="T24" fmla="*/ 25 w 140"/>
                <a:gd name="T25" fmla="*/ 98 h 182"/>
                <a:gd name="T26" fmla="*/ 39 w 140"/>
                <a:gd name="T27" fmla="*/ 128 h 182"/>
                <a:gd name="T28" fmla="*/ 27 w 140"/>
                <a:gd name="T29" fmla="*/ 172 h 182"/>
                <a:gd name="T30" fmla="*/ 23 w 140"/>
                <a:gd name="T31" fmla="*/ 174 h 182"/>
                <a:gd name="T32" fmla="*/ 13 w 140"/>
                <a:gd name="T33" fmla="*/ 174 h 182"/>
                <a:gd name="T34" fmla="*/ 9 w 140"/>
                <a:gd name="T35" fmla="*/ 177 h 182"/>
                <a:gd name="T36" fmla="*/ 5 w 140"/>
                <a:gd name="T37" fmla="*/ 182 h 182"/>
                <a:gd name="T38" fmla="*/ 0 w 140"/>
                <a:gd name="T39" fmla="*/ 177 h 182"/>
                <a:gd name="T40" fmla="*/ 13 w 140"/>
                <a:gd name="T41" fmla="*/ 165 h 182"/>
                <a:gd name="T42" fmla="*/ 20 w 140"/>
                <a:gd name="T43" fmla="*/ 165 h 182"/>
                <a:gd name="T44" fmla="*/ 30 w 140"/>
                <a:gd name="T45" fmla="*/ 130 h 182"/>
                <a:gd name="T46" fmla="*/ 17 w 140"/>
                <a:gd name="T47" fmla="*/ 103 h 182"/>
                <a:gd name="T48" fmla="*/ 14 w 140"/>
                <a:gd name="T49" fmla="*/ 97 h 182"/>
                <a:gd name="T50" fmla="*/ 6 w 140"/>
                <a:gd name="T51" fmla="*/ 65 h 182"/>
                <a:gd name="T52" fmla="*/ 70 w 140"/>
                <a:gd name="T53" fmla="*/ 0 h 182"/>
                <a:gd name="T54" fmla="*/ 70 w 140"/>
                <a:gd name="T55" fmla="*/ 0 h 182"/>
                <a:gd name="T56" fmla="*/ 71 w 140"/>
                <a:gd name="T57" fmla="*/ 0 h 182"/>
                <a:gd name="T58" fmla="*/ 135 w 140"/>
                <a:gd name="T59" fmla="*/ 65 h 182"/>
                <a:gd name="T60" fmla="*/ 126 w 140"/>
                <a:gd name="T61" fmla="*/ 97 h 182"/>
                <a:gd name="T62" fmla="*/ 123 w 140"/>
                <a:gd name="T63" fmla="*/ 103 h 182"/>
                <a:gd name="T64" fmla="*/ 111 w 140"/>
                <a:gd name="T65" fmla="*/ 130 h 182"/>
                <a:gd name="T66" fmla="*/ 120 w 140"/>
                <a:gd name="T67" fmla="*/ 165 h 182"/>
                <a:gd name="T68" fmla="*/ 128 w 140"/>
                <a:gd name="T69" fmla="*/ 165 h 182"/>
                <a:gd name="T70" fmla="*/ 140 w 140"/>
                <a:gd name="T71" fmla="*/ 177 h 182"/>
                <a:gd name="T72" fmla="*/ 136 w 140"/>
                <a:gd name="T73"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82">
                  <a:moveTo>
                    <a:pt x="136" y="182"/>
                  </a:moveTo>
                  <a:cubicBezTo>
                    <a:pt x="133" y="182"/>
                    <a:pt x="131" y="180"/>
                    <a:pt x="131" y="177"/>
                  </a:cubicBezTo>
                  <a:cubicBezTo>
                    <a:pt x="131" y="176"/>
                    <a:pt x="130" y="174"/>
                    <a:pt x="128" y="174"/>
                  </a:cubicBezTo>
                  <a:cubicBezTo>
                    <a:pt x="118" y="174"/>
                    <a:pt x="118" y="174"/>
                    <a:pt x="118" y="174"/>
                  </a:cubicBezTo>
                  <a:cubicBezTo>
                    <a:pt x="116" y="174"/>
                    <a:pt x="114" y="173"/>
                    <a:pt x="114" y="172"/>
                  </a:cubicBezTo>
                  <a:cubicBezTo>
                    <a:pt x="107" y="160"/>
                    <a:pt x="99" y="144"/>
                    <a:pt x="102" y="128"/>
                  </a:cubicBezTo>
                  <a:cubicBezTo>
                    <a:pt x="104" y="117"/>
                    <a:pt x="110" y="107"/>
                    <a:pt x="115" y="98"/>
                  </a:cubicBezTo>
                  <a:cubicBezTo>
                    <a:pt x="116" y="96"/>
                    <a:pt x="117" y="95"/>
                    <a:pt x="118" y="93"/>
                  </a:cubicBezTo>
                  <a:cubicBezTo>
                    <a:pt x="123" y="85"/>
                    <a:pt x="126" y="75"/>
                    <a:pt x="126" y="65"/>
                  </a:cubicBezTo>
                  <a:cubicBezTo>
                    <a:pt x="126" y="35"/>
                    <a:pt x="101" y="10"/>
                    <a:pt x="70" y="10"/>
                  </a:cubicBezTo>
                  <a:cubicBezTo>
                    <a:pt x="40" y="10"/>
                    <a:pt x="15" y="35"/>
                    <a:pt x="15" y="65"/>
                  </a:cubicBezTo>
                  <a:cubicBezTo>
                    <a:pt x="15" y="75"/>
                    <a:pt x="18" y="85"/>
                    <a:pt x="22" y="93"/>
                  </a:cubicBezTo>
                  <a:cubicBezTo>
                    <a:pt x="23" y="94"/>
                    <a:pt x="24" y="96"/>
                    <a:pt x="25" y="98"/>
                  </a:cubicBezTo>
                  <a:cubicBezTo>
                    <a:pt x="31" y="107"/>
                    <a:pt x="37" y="117"/>
                    <a:pt x="39" y="128"/>
                  </a:cubicBezTo>
                  <a:cubicBezTo>
                    <a:pt x="41" y="144"/>
                    <a:pt x="33" y="160"/>
                    <a:pt x="27" y="172"/>
                  </a:cubicBezTo>
                  <a:cubicBezTo>
                    <a:pt x="26" y="173"/>
                    <a:pt x="25" y="174"/>
                    <a:pt x="23" y="174"/>
                  </a:cubicBezTo>
                  <a:cubicBezTo>
                    <a:pt x="13" y="174"/>
                    <a:pt x="13" y="174"/>
                    <a:pt x="13" y="174"/>
                  </a:cubicBezTo>
                  <a:cubicBezTo>
                    <a:pt x="11" y="174"/>
                    <a:pt x="9" y="176"/>
                    <a:pt x="9" y="177"/>
                  </a:cubicBezTo>
                  <a:cubicBezTo>
                    <a:pt x="9" y="180"/>
                    <a:pt x="7" y="182"/>
                    <a:pt x="5" y="182"/>
                  </a:cubicBezTo>
                  <a:cubicBezTo>
                    <a:pt x="2" y="182"/>
                    <a:pt x="0" y="180"/>
                    <a:pt x="0" y="177"/>
                  </a:cubicBezTo>
                  <a:cubicBezTo>
                    <a:pt x="0" y="171"/>
                    <a:pt x="6" y="165"/>
                    <a:pt x="13" y="165"/>
                  </a:cubicBezTo>
                  <a:cubicBezTo>
                    <a:pt x="20" y="165"/>
                    <a:pt x="20" y="165"/>
                    <a:pt x="20" y="165"/>
                  </a:cubicBezTo>
                  <a:cubicBezTo>
                    <a:pt x="26" y="154"/>
                    <a:pt x="32" y="142"/>
                    <a:pt x="30" y="130"/>
                  </a:cubicBezTo>
                  <a:cubicBezTo>
                    <a:pt x="28" y="120"/>
                    <a:pt x="23" y="111"/>
                    <a:pt x="17" y="103"/>
                  </a:cubicBezTo>
                  <a:cubicBezTo>
                    <a:pt x="16" y="101"/>
                    <a:pt x="15" y="99"/>
                    <a:pt x="14" y="97"/>
                  </a:cubicBezTo>
                  <a:cubicBezTo>
                    <a:pt x="9" y="88"/>
                    <a:pt x="6" y="77"/>
                    <a:pt x="6" y="65"/>
                  </a:cubicBezTo>
                  <a:cubicBezTo>
                    <a:pt x="6" y="30"/>
                    <a:pt x="35" y="1"/>
                    <a:pt x="70" y="0"/>
                  </a:cubicBezTo>
                  <a:cubicBezTo>
                    <a:pt x="70" y="0"/>
                    <a:pt x="70" y="0"/>
                    <a:pt x="70" y="0"/>
                  </a:cubicBezTo>
                  <a:cubicBezTo>
                    <a:pt x="70" y="0"/>
                    <a:pt x="70" y="0"/>
                    <a:pt x="71" y="0"/>
                  </a:cubicBezTo>
                  <a:cubicBezTo>
                    <a:pt x="106" y="1"/>
                    <a:pt x="135" y="30"/>
                    <a:pt x="135" y="65"/>
                  </a:cubicBezTo>
                  <a:cubicBezTo>
                    <a:pt x="135" y="77"/>
                    <a:pt x="132" y="88"/>
                    <a:pt x="126" y="97"/>
                  </a:cubicBezTo>
                  <a:cubicBezTo>
                    <a:pt x="125" y="99"/>
                    <a:pt x="124" y="101"/>
                    <a:pt x="123" y="103"/>
                  </a:cubicBezTo>
                  <a:cubicBezTo>
                    <a:pt x="118" y="111"/>
                    <a:pt x="113" y="120"/>
                    <a:pt x="111" y="130"/>
                  </a:cubicBezTo>
                  <a:cubicBezTo>
                    <a:pt x="109" y="142"/>
                    <a:pt x="115" y="154"/>
                    <a:pt x="120" y="165"/>
                  </a:cubicBezTo>
                  <a:cubicBezTo>
                    <a:pt x="128" y="165"/>
                    <a:pt x="128" y="165"/>
                    <a:pt x="128" y="165"/>
                  </a:cubicBezTo>
                  <a:cubicBezTo>
                    <a:pt x="135" y="165"/>
                    <a:pt x="140" y="171"/>
                    <a:pt x="140" y="177"/>
                  </a:cubicBezTo>
                  <a:cubicBezTo>
                    <a:pt x="140" y="180"/>
                    <a:pt x="138" y="182"/>
                    <a:pt x="136" y="1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0" name="Freeform 157"/>
            <p:cNvSpPr/>
            <p:nvPr/>
          </p:nvSpPr>
          <p:spPr bwMode="auto">
            <a:xfrm>
              <a:off x="8370888" y="2997200"/>
              <a:ext cx="68263" cy="33337"/>
            </a:xfrm>
            <a:custGeom>
              <a:avLst/>
              <a:gdLst>
                <a:gd name="T0" fmla="*/ 19 w 24"/>
                <a:gd name="T1" fmla="*/ 12 h 12"/>
                <a:gd name="T2" fmla="*/ 18 w 24"/>
                <a:gd name="T3" fmla="*/ 12 h 12"/>
                <a:gd name="T4" fmla="*/ 4 w 24"/>
                <a:gd name="T5" fmla="*/ 10 h 12"/>
                <a:gd name="T6" fmla="*/ 4 w 24"/>
                <a:gd name="T7" fmla="*/ 10 h 12"/>
                <a:gd name="T8" fmla="*/ 4 w 24"/>
                <a:gd name="T9" fmla="*/ 10 h 12"/>
                <a:gd name="T10" fmla="*/ 0 w 24"/>
                <a:gd name="T11" fmla="*/ 5 h 12"/>
                <a:gd name="T12" fmla="*/ 4 w 24"/>
                <a:gd name="T13" fmla="*/ 0 h 12"/>
                <a:gd name="T14" fmla="*/ 4 w 24"/>
                <a:gd name="T15" fmla="*/ 0 h 12"/>
                <a:gd name="T16" fmla="*/ 21 w 24"/>
                <a:gd name="T17" fmla="*/ 3 h 12"/>
                <a:gd name="T18" fmla="*/ 24 w 24"/>
                <a:gd name="T19" fmla="*/ 9 h 12"/>
                <a:gd name="T20" fmla="*/ 19 w 24"/>
                <a:gd name="T2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2">
                  <a:moveTo>
                    <a:pt x="19" y="12"/>
                  </a:moveTo>
                  <a:cubicBezTo>
                    <a:pt x="19" y="12"/>
                    <a:pt x="18" y="12"/>
                    <a:pt x="18" y="12"/>
                  </a:cubicBezTo>
                  <a:cubicBezTo>
                    <a:pt x="13" y="10"/>
                    <a:pt x="9" y="10"/>
                    <a:pt x="4" y="10"/>
                  </a:cubicBezTo>
                  <a:cubicBezTo>
                    <a:pt x="4" y="10"/>
                    <a:pt x="4" y="10"/>
                    <a:pt x="4" y="10"/>
                  </a:cubicBezTo>
                  <a:cubicBezTo>
                    <a:pt x="4" y="10"/>
                    <a:pt x="4" y="10"/>
                    <a:pt x="4" y="10"/>
                  </a:cubicBezTo>
                  <a:cubicBezTo>
                    <a:pt x="2" y="10"/>
                    <a:pt x="0" y="8"/>
                    <a:pt x="0" y="5"/>
                  </a:cubicBezTo>
                  <a:cubicBezTo>
                    <a:pt x="0" y="2"/>
                    <a:pt x="2" y="0"/>
                    <a:pt x="4" y="0"/>
                  </a:cubicBezTo>
                  <a:cubicBezTo>
                    <a:pt x="4" y="0"/>
                    <a:pt x="4" y="0"/>
                    <a:pt x="4" y="0"/>
                  </a:cubicBezTo>
                  <a:cubicBezTo>
                    <a:pt x="10" y="0"/>
                    <a:pt x="15" y="1"/>
                    <a:pt x="21" y="3"/>
                  </a:cubicBezTo>
                  <a:cubicBezTo>
                    <a:pt x="23" y="4"/>
                    <a:pt x="24" y="7"/>
                    <a:pt x="24" y="9"/>
                  </a:cubicBezTo>
                  <a:cubicBezTo>
                    <a:pt x="23" y="11"/>
                    <a:pt x="21" y="12"/>
                    <a:pt x="1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1" name="Freeform 158"/>
            <p:cNvSpPr/>
            <p:nvPr/>
          </p:nvSpPr>
          <p:spPr bwMode="auto">
            <a:xfrm>
              <a:off x="8458200" y="3033713"/>
              <a:ext cx="73025" cy="157162"/>
            </a:xfrm>
            <a:custGeom>
              <a:avLst/>
              <a:gdLst>
                <a:gd name="T0" fmla="*/ 13 w 26"/>
                <a:gd name="T1" fmla="*/ 56 h 56"/>
                <a:gd name="T2" fmla="*/ 11 w 26"/>
                <a:gd name="T3" fmla="*/ 56 h 56"/>
                <a:gd name="T4" fmla="*/ 9 w 26"/>
                <a:gd name="T5" fmla="*/ 50 h 56"/>
                <a:gd name="T6" fmla="*/ 2 w 26"/>
                <a:gd name="T7" fmla="*/ 9 h 56"/>
                <a:gd name="T8" fmla="*/ 2 w 26"/>
                <a:gd name="T9" fmla="*/ 2 h 56"/>
                <a:gd name="T10" fmla="*/ 8 w 26"/>
                <a:gd name="T11" fmla="*/ 2 h 56"/>
                <a:gd name="T12" fmla="*/ 17 w 26"/>
                <a:gd name="T13" fmla="*/ 54 h 56"/>
                <a:gd name="T14" fmla="*/ 13 w 26"/>
                <a:gd name="T15" fmla="*/ 56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56">
                  <a:moveTo>
                    <a:pt x="13" y="56"/>
                  </a:moveTo>
                  <a:cubicBezTo>
                    <a:pt x="12" y="56"/>
                    <a:pt x="12" y="56"/>
                    <a:pt x="11" y="56"/>
                  </a:cubicBezTo>
                  <a:cubicBezTo>
                    <a:pt x="9" y="55"/>
                    <a:pt x="8" y="52"/>
                    <a:pt x="9" y="50"/>
                  </a:cubicBezTo>
                  <a:cubicBezTo>
                    <a:pt x="16" y="36"/>
                    <a:pt x="13" y="20"/>
                    <a:pt x="2" y="9"/>
                  </a:cubicBezTo>
                  <a:cubicBezTo>
                    <a:pt x="0" y="7"/>
                    <a:pt x="0" y="4"/>
                    <a:pt x="2" y="2"/>
                  </a:cubicBezTo>
                  <a:cubicBezTo>
                    <a:pt x="3" y="1"/>
                    <a:pt x="6" y="0"/>
                    <a:pt x="8" y="2"/>
                  </a:cubicBezTo>
                  <a:cubicBezTo>
                    <a:pt x="23" y="16"/>
                    <a:pt x="26" y="37"/>
                    <a:pt x="17" y="54"/>
                  </a:cubicBezTo>
                  <a:cubicBezTo>
                    <a:pt x="16" y="55"/>
                    <a:pt x="15" y="56"/>
                    <a:pt x="13"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2" name="Freeform 159"/>
            <p:cNvSpPr>
              <a:spLocks noEditPoints="1"/>
            </p:cNvSpPr>
            <p:nvPr/>
          </p:nvSpPr>
          <p:spPr bwMode="auto">
            <a:xfrm>
              <a:off x="7913688" y="3387725"/>
              <a:ext cx="939800" cy="142875"/>
            </a:xfrm>
            <a:custGeom>
              <a:avLst/>
              <a:gdLst>
                <a:gd name="T0" fmla="*/ 167 w 335"/>
                <a:gd name="T1" fmla="*/ 51 h 51"/>
                <a:gd name="T2" fmla="*/ 10 w 335"/>
                <a:gd name="T3" fmla="*/ 28 h 51"/>
                <a:gd name="T4" fmla="*/ 3 w 335"/>
                <a:gd name="T5" fmla="*/ 9 h 51"/>
                <a:gd name="T6" fmla="*/ 10 w 335"/>
                <a:gd name="T7" fmla="*/ 2 h 51"/>
                <a:gd name="T8" fmla="*/ 21 w 335"/>
                <a:gd name="T9" fmla="*/ 2 h 51"/>
                <a:gd name="T10" fmla="*/ 167 w 335"/>
                <a:gd name="T11" fmla="*/ 23 h 51"/>
                <a:gd name="T12" fmla="*/ 313 w 335"/>
                <a:gd name="T13" fmla="*/ 2 h 51"/>
                <a:gd name="T14" fmla="*/ 324 w 335"/>
                <a:gd name="T15" fmla="*/ 2 h 51"/>
                <a:gd name="T16" fmla="*/ 332 w 335"/>
                <a:gd name="T17" fmla="*/ 9 h 51"/>
                <a:gd name="T18" fmla="*/ 324 w 335"/>
                <a:gd name="T19" fmla="*/ 28 h 51"/>
                <a:gd name="T20" fmla="*/ 167 w 335"/>
                <a:gd name="T21" fmla="*/ 51 h 51"/>
                <a:gd name="T22" fmla="*/ 16 w 335"/>
                <a:gd name="T23" fmla="*/ 10 h 51"/>
                <a:gd name="T24" fmla="*/ 14 w 335"/>
                <a:gd name="T25" fmla="*/ 10 h 51"/>
                <a:gd name="T26" fmla="*/ 11 w 335"/>
                <a:gd name="T27" fmla="*/ 13 h 51"/>
                <a:gd name="T28" fmla="*/ 14 w 335"/>
                <a:gd name="T29" fmla="*/ 20 h 51"/>
                <a:gd name="T30" fmla="*/ 167 w 335"/>
                <a:gd name="T31" fmla="*/ 42 h 51"/>
                <a:gd name="T32" fmla="*/ 321 w 335"/>
                <a:gd name="T33" fmla="*/ 20 h 51"/>
                <a:gd name="T34" fmla="*/ 323 w 335"/>
                <a:gd name="T35" fmla="*/ 13 h 51"/>
                <a:gd name="T36" fmla="*/ 321 w 335"/>
                <a:gd name="T37" fmla="*/ 10 h 51"/>
                <a:gd name="T38" fmla="*/ 317 w 335"/>
                <a:gd name="T39" fmla="*/ 10 h 51"/>
                <a:gd name="T40" fmla="*/ 167 w 335"/>
                <a:gd name="T41" fmla="*/ 32 h 51"/>
                <a:gd name="T42" fmla="*/ 18 w 335"/>
                <a:gd name="T43" fmla="*/ 10 h 51"/>
                <a:gd name="T44" fmla="*/ 16 w 335"/>
                <a:gd name="T45" fmla="*/ 1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5" h="51">
                  <a:moveTo>
                    <a:pt x="167" y="51"/>
                  </a:moveTo>
                  <a:cubicBezTo>
                    <a:pt x="67" y="51"/>
                    <a:pt x="13" y="29"/>
                    <a:pt x="10" y="28"/>
                  </a:cubicBezTo>
                  <a:cubicBezTo>
                    <a:pt x="3" y="25"/>
                    <a:pt x="0" y="17"/>
                    <a:pt x="3" y="9"/>
                  </a:cubicBezTo>
                  <a:cubicBezTo>
                    <a:pt x="4" y="6"/>
                    <a:pt x="7" y="3"/>
                    <a:pt x="10" y="2"/>
                  </a:cubicBezTo>
                  <a:cubicBezTo>
                    <a:pt x="14" y="0"/>
                    <a:pt x="18" y="0"/>
                    <a:pt x="21" y="2"/>
                  </a:cubicBezTo>
                  <a:cubicBezTo>
                    <a:pt x="22" y="2"/>
                    <a:pt x="73" y="23"/>
                    <a:pt x="167" y="23"/>
                  </a:cubicBezTo>
                  <a:cubicBezTo>
                    <a:pt x="262" y="23"/>
                    <a:pt x="313" y="2"/>
                    <a:pt x="313" y="2"/>
                  </a:cubicBezTo>
                  <a:cubicBezTo>
                    <a:pt x="317" y="0"/>
                    <a:pt x="321" y="0"/>
                    <a:pt x="324" y="2"/>
                  </a:cubicBezTo>
                  <a:cubicBezTo>
                    <a:pt x="328" y="3"/>
                    <a:pt x="330" y="6"/>
                    <a:pt x="332" y="9"/>
                  </a:cubicBezTo>
                  <a:cubicBezTo>
                    <a:pt x="335" y="17"/>
                    <a:pt x="332" y="25"/>
                    <a:pt x="324" y="28"/>
                  </a:cubicBezTo>
                  <a:cubicBezTo>
                    <a:pt x="322" y="29"/>
                    <a:pt x="268" y="51"/>
                    <a:pt x="167" y="51"/>
                  </a:cubicBezTo>
                  <a:close/>
                  <a:moveTo>
                    <a:pt x="16" y="10"/>
                  </a:moveTo>
                  <a:cubicBezTo>
                    <a:pt x="15" y="10"/>
                    <a:pt x="15" y="10"/>
                    <a:pt x="14" y="10"/>
                  </a:cubicBezTo>
                  <a:cubicBezTo>
                    <a:pt x="13" y="11"/>
                    <a:pt x="12" y="12"/>
                    <a:pt x="11" y="13"/>
                  </a:cubicBezTo>
                  <a:cubicBezTo>
                    <a:pt x="10" y="16"/>
                    <a:pt x="11" y="19"/>
                    <a:pt x="14" y="20"/>
                  </a:cubicBezTo>
                  <a:cubicBezTo>
                    <a:pt x="16" y="21"/>
                    <a:pt x="68" y="42"/>
                    <a:pt x="167" y="42"/>
                  </a:cubicBezTo>
                  <a:cubicBezTo>
                    <a:pt x="266" y="42"/>
                    <a:pt x="319" y="21"/>
                    <a:pt x="321" y="20"/>
                  </a:cubicBezTo>
                  <a:cubicBezTo>
                    <a:pt x="323" y="19"/>
                    <a:pt x="324" y="16"/>
                    <a:pt x="323" y="13"/>
                  </a:cubicBezTo>
                  <a:cubicBezTo>
                    <a:pt x="323" y="12"/>
                    <a:pt x="322" y="11"/>
                    <a:pt x="321" y="10"/>
                  </a:cubicBezTo>
                  <a:cubicBezTo>
                    <a:pt x="319" y="10"/>
                    <a:pt x="318" y="10"/>
                    <a:pt x="317" y="10"/>
                  </a:cubicBezTo>
                  <a:cubicBezTo>
                    <a:pt x="316" y="10"/>
                    <a:pt x="264" y="32"/>
                    <a:pt x="167" y="32"/>
                  </a:cubicBezTo>
                  <a:cubicBezTo>
                    <a:pt x="71" y="32"/>
                    <a:pt x="18" y="10"/>
                    <a:pt x="18" y="10"/>
                  </a:cubicBezTo>
                  <a:cubicBezTo>
                    <a:pt x="17" y="10"/>
                    <a:pt x="16" y="10"/>
                    <a:pt x="1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73" name="Freeform 160"/>
          <p:cNvSpPr>
            <a:spLocks noEditPoints="1"/>
          </p:cNvSpPr>
          <p:nvPr/>
        </p:nvSpPr>
        <p:spPr bwMode="auto">
          <a:xfrm>
            <a:off x="7462985" y="3577940"/>
            <a:ext cx="863360" cy="864430"/>
          </a:xfrm>
          <a:custGeom>
            <a:avLst/>
            <a:gdLst>
              <a:gd name="T0" fmla="*/ 228 w 457"/>
              <a:gd name="T1" fmla="*/ 457 h 457"/>
              <a:gd name="T2" fmla="*/ 0 w 457"/>
              <a:gd name="T3" fmla="*/ 228 h 457"/>
              <a:gd name="T4" fmla="*/ 228 w 457"/>
              <a:gd name="T5" fmla="*/ 0 h 457"/>
              <a:gd name="T6" fmla="*/ 457 w 457"/>
              <a:gd name="T7" fmla="*/ 228 h 457"/>
              <a:gd name="T8" fmla="*/ 228 w 457"/>
              <a:gd name="T9" fmla="*/ 457 h 457"/>
              <a:gd name="T10" fmla="*/ 228 w 457"/>
              <a:gd name="T11" fmla="*/ 9 h 457"/>
              <a:gd name="T12" fmla="*/ 9 w 457"/>
              <a:gd name="T13" fmla="*/ 228 h 457"/>
              <a:gd name="T14" fmla="*/ 228 w 457"/>
              <a:gd name="T15" fmla="*/ 448 h 457"/>
              <a:gd name="T16" fmla="*/ 448 w 457"/>
              <a:gd name="T17" fmla="*/ 228 h 457"/>
              <a:gd name="T18" fmla="*/ 228 w 457"/>
              <a:gd name="T19" fmla="*/ 9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7" h="457">
                <a:moveTo>
                  <a:pt x="228" y="457"/>
                </a:moveTo>
                <a:cubicBezTo>
                  <a:pt x="102" y="457"/>
                  <a:pt x="0" y="354"/>
                  <a:pt x="0" y="228"/>
                </a:cubicBezTo>
                <a:cubicBezTo>
                  <a:pt x="0" y="102"/>
                  <a:pt x="102" y="0"/>
                  <a:pt x="228" y="0"/>
                </a:cubicBezTo>
                <a:cubicBezTo>
                  <a:pt x="354" y="0"/>
                  <a:pt x="457" y="102"/>
                  <a:pt x="457" y="228"/>
                </a:cubicBezTo>
                <a:cubicBezTo>
                  <a:pt x="457" y="354"/>
                  <a:pt x="354" y="457"/>
                  <a:pt x="228" y="457"/>
                </a:cubicBezTo>
                <a:close/>
                <a:moveTo>
                  <a:pt x="228" y="9"/>
                </a:moveTo>
                <a:cubicBezTo>
                  <a:pt x="107" y="9"/>
                  <a:pt x="9" y="107"/>
                  <a:pt x="9" y="228"/>
                </a:cubicBezTo>
                <a:cubicBezTo>
                  <a:pt x="9" y="349"/>
                  <a:pt x="107" y="448"/>
                  <a:pt x="228" y="448"/>
                </a:cubicBezTo>
                <a:cubicBezTo>
                  <a:pt x="349" y="448"/>
                  <a:pt x="448" y="349"/>
                  <a:pt x="448" y="228"/>
                </a:cubicBezTo>
                <a:cubicBezTo>
                  <a:pt x="448" y="107"/>
                  <a:pt x="349" y="9"/>
                  <a:pt x="228" y="9"/>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274" name="组合 273"/>
          <p:cNvGrpSpPr/>
          <p:nvPr/>
        </p:nvGrpSpPr>
        <p:grpSpPr>
          <a:xfrm>
            <a:off x="8764979" y="3687063"/>
            <a:ext cx="567014" cy="617297"/>
            <a:chOff x="9675813" y="2921000"/>
            <a:chExt cx="841375" cy="915987"/>
          </a:xfrm>
          <a:solidFill>
            <a:srgbClr val="FC621E"/>
          </a:solidFill>
        </p:grpSpPr>
        <p:sp>
          <p:nvSpPr>
            <p:cNvPr id="275" name="Freeform 161"/>
            <p:cNvSpPr>
              <a:spLocks noEditPoints="1"/>
            </p:cNvSpPr>
            <p:nvPr/>
          </p:nvSpPr>
          <p:spPr bwMode="auto">
            <a:xfrm>
              <a:off x="9740900" y="3463925"/>
              <a:ext cx="692150" cy="201612"/>
            </a:xfrm>
            <a:custGeom>
              <a:avLst/>
              <a:gdLst>
                <a:gd name="T0" fmla="*/ 243 w 247"/>
                <a:gd name="T1" fmla="*/ 72 h 72"/>
                <a:gd name="T2" fmla="*/ 5 w 247"/>
                <a:gd name="T3" fmla="*/ 72 h 72"/>
                <a:gd name="T4" fmla="*/ 0 w 247"/>
                <a:gd name="T5" fmla="*/ 67 h 72"/>
                <a:gd name="T6" fmla="*/ 0 w 247"/>
                <a:gd name="T7" fmla="*/ 5 h 72"/>
                <a:gd name="T8" fmla="*/ 5 w 247"/>
                <a:gd name="T9" fmla="*/ 0 h 72"/>
                <a:gd name="T10" fmla="*/ 243 w 247"/>
                <a:gd name="T11" fmla="*/ 0 h 72"/>
                <a:gd name="T12" fmla="*/ 247 w 247"/>
                <a:gd name="T13" fmla="*/ 5 h 72"/>
                <a:gd name="T14" fmla="*/ 247 w 247"/>
                <a:gd name="T15" fmla="*/ 67 h 72"/>
                <a:gd name="T16" fmla="*/ 243 w 247"/>
                <a:gd name="T17" fmla="*/ 72 h 72"/>
                <a:gd name="T18" fmla="*/ 10 w 247"/>
                <a:gd name="T19" fmla="*/ 63 h 72"/>
                <a:gd name="T20" fmla="*/ 238 w 247"/>
                <a:gd name="T21" fmla="*/ 63 h 72"/>
                <a:gd name="T22" fmla="*/ 238 w 247"/>
                <a:gd name="T23" fmla="*/ 9 h 72"/>
                <a:gd name="T24" fmla="*/ 10 w 247"/>
                <a:gd name="T25" fmla="*/ 9 h 72"/>
                <a:gd name="T26" fmla="*/ 10 w 247"/>
                <a:gd name="T27" fmla="*/ 6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7" h="72">
                  <a:moveTo>
                    <a:pt x="243" y="72"/>
                  </a:moveTo>
                  <a:cubicBezTo>
                    <a:pt x="5" y="72"/>
                    <a:pt x="5" y="72"/>
                    <a:pt x="5" y="72"/>
                  </a:cubicBezTo>
                  <a:cubicBezTo>
                    <a:pt x="2" y="72"/>
                    <a:pt x="0" y="70"/>
                    <a:pt x="0" y="67"/>
                  </a:cubicBezTo>
                  <a:cubicBezTo>
                    <a:pt x="0" y="5"/>
                    <a:pt x="0" y="5"/>
                    <a:pt x="0" y="5"/>
                  </a:cubicBezTo>
                  <a:cubicBezTo>
                    <a:pt x="0" y="2"/>
                    <a:pt x="2" y="0"/>
                    <a:pt x="5" y="0"/>
                  </a:cubicBezTo>
                  <a:cubicBezTo>
                    <a:pt x="243" y="0"/>
                    <a:pt x="243" y="0"/>
                    <a:pt x="243" y="0"/>
                  </a:cubicBezTo>
                  <a:cubicBezTo>
                    <a:pt x="245" y="0"/>
                    <a:pt x="247" y="2"/>
                    <a:pt x="247" y="5"/>
                  </a:cubicBezTo>
                  <a:cubicBezTo>
                    <a:pt x="247" y="67"/>
                    <a:pt x="247" y="67"/>
                    <a:pt x="247" y="67"/>
                  </a:cubicBezTo>
                  <a:cubicBezTo>
                    <a:pt x="247" y="70"/>
                    <a:pt x="245" y="72"/>
                    <a:pt x="243" y="72"/>
                  </a:cubicBezTo>
                  <a:close/>
                  <a:moveTo>
                    <a:pt x="10" y="63"/>
                  </a:moveTo>
                  <a:cubicBezTo>
                    <a:pt x="238" y="63"/>
                    <a:pt x="238" y="63"/>
                    <a:pt x="238" y="63"/>
                  </a:cubicBezTo>
                  <a:cubicBezTo>
                    <a:pt x="238" y="9"/>
                    <a:pt x="238" y="9"/>
                    <a:pt x="238" y="9"/>
                  </a:cubicBezTo>
                  <a:cubicBezTo>
                    <a:pt x="10" y="9"/>
                    <a:pt x="10" y="9"/>
                    <a:pt x="10" y="9"/>
                  </a:cubicBezTo>
                  <a:lnTo>
                    <a:pt x="10"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6" name="Freeform 162"/>
            <p:cNvSpPr>
              <a:spLocks noEditPoints="1"/>
            </p:cNvSpPr>
            <p:nvPr/>
          </p:nvSpPr>
          <p:spPr bwMode="auto">
            <a:xfrm>
              <a:off x="9804400" y="3138488"/>
              <a:ext cx="87313" cy="349250"/>
            </a:xfrm>
            <a:custGeom>
              <a:avLst/>
              <a:gdLst>
                <a:gd name="T0" fmla="*/ 27 w 31"/>
                <a:gd name="T1" fmla="*/ 125 h 125"/>
                <a:gd name="T2" fmla="*/ 4 w 31"/>
                <a:gd name="T3" fmla="*/ 125 h 125"/>
                <a:gd name="T4" fmla="*/ 0 w 31"/>
                <a:gd name="T5" fmla="*/ 121 h 125"/>
                <a:gd name="T6" fmla="*/ 0 w 31"/>
                <a:gd name="T7" fmla="*/ 5 h 125"/>
                <a:gd name="T8" fmla="*/ 4 w 31"/>
                <a:gd name="T9" fmla="*/ 0 h 125"/>
                <a:gd name="T10" fmla="*/ 27 w 31"/>
                <a:gd name="T11" fmla="*/ 0 h 125"/>
                <a:gd name="T12" fmla="*/ 31 w 31"/>
                <a:gd name="T13" fmla="*/ 5 h 125"/>
                <a:gd name="T14" fmla="*/ 31 w 31"/>
                <a:gd name="T15" fmla="*/ 121 h 125"/>
                <a:gd name="T16" fmla="*/ 27 w 31"/>
                <a:gd name="T17" fmla="*/ 125 h 125"/>
                <a:gd name="T18" fmla="*/ 9 w 31"/>
                <a:gd name="T19" fmla="*/ 116 h 125"/>
                <a:gd name="T20" fmla="*/ 22 w 31"/>
                <a:gd name="T21" fmla="*/ 116 h 125"/>
                <a:gd name="T22" fmla="*/ 22 w 31"/>
                <a:gd name="T23" fmla="*/ 9 h 125"/>
                <a:gd name="T24" fmla="*/ 9 w 31"/>
                <a:gd name="T25" fmla="*/ 9 h 125"/>
                <a:gd name="T26" fmla="*/ 9 w 31"/>
                <a:gd name="T27" fmla="*/ 11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125">
                  <a:moveTo>
                    <a:pt x="27" y="125"/>
                  </a:moveTo>
                  <a:cubicBezTo>
                    <a:pt x="4" y="125"/>
                    <a:pt x="4" y="125"/>
                    <a:pt x="4" y="125"/>
                  </a:cubicBezTo>
                  <a:cubicBezTo>
                    <a:pt x="2" y="125"/>
                    <a:pt x="0" y="123"/>
                    <a:pt x="0" y="121"/>
                  </a:cubicBezTo>
                  <a:cubicBezTo>
                    <a:pt x="0" y="5"/>
                    <a:pt x="0" y="5"/>
                    <a:pt x="0" y="5"/>
                  </a:cubicBezTo>
                  <a:cubicBezTo>
                    <a:pt x="0" y="2"/>
                    <a:pt x="2" y="0"/>
                    <a:pt x="4" y="0"/>
                  </a:cubicBezTo>
                  <a:cubicBezTo>
                    <a:pt x="27" y="0"/>
                    <a:pt x="27" y="0"/>
                    <a:pt x="27" y="0"/>
                  </a:cubicBezTo>
                  <a:cubicBezTo>
                    <a:pt x="29" y="0"/>
                    <a:pt x="31" y="2"/>
                    <a:pt x="31" y="5"/>
                  </a:cubicBezTo>
                  <a:cubicBezTo>
                    <a:pt x="31" y="121"/>
                    <a:pt x="31" y="121"/>
                    <a:pt x="31" y="121"/>
                  </a:cubicBezTo>
                  <a:cubicBezTo>
                    <a:pt x="31" y="123"/>
                    <a:pt x="29" y="125"/>
                    <a:pt x="27" y="125"/>
                  </a:cubicBezTo>
                  <a:close/>
                  <a:moveTo>
                    <a:pt x="9" y="116"/>
                  </a:moveTo>
                  <a:cubicBezTo>
                    <a:pt x="22" y="116"/>
                    <a:pt x="22" y="116"/>
                    <a:pt x="22" y="116"/>
                  </a:cubicBezTo>
                  <a:cubicBezTo>
                    <a:pt x="22" y="9"/>
                    <a:pt x="22" y="9"/>
                    <a:pt x="22" y="9"/>
                  </a:cubicBezTo>
                  <a:cubicBezTo>
                    <a:pt x="9" y="9"/>
                    <a:pt x="9" y="9"/>
                    <a:pt x="9" y="9"/>
                  </a:cubicBezTo>
                  <a:lnTo>
                    <a:pt x="9" y="1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7" name="Freeform 163"/>
            <p:cNvSpPr>
              <a:spLocks noEditPoints="1"/>
            </p:cNvSpPr>
            <p:nvPr/>
          </p:nvSpPr>
          <p:spPr bwMode="auto">
            <a:xfrm>
              <a:off x="9961563" y="3138488"/>
              <a:ext cx="90488" cy="349250"/>
            </a:xfrm>
            <a:custGeom>
              <a:avLst/>
              <a:gdLst>
                <a:gd name="T0" fmla="*/ 28 w 32"/>
                <a:gd name="T1" fmla="*/ 125 h 125"/>
                <a:gd name="T2" fmla="*/ 5 w 32"/>
                <a:gd name="T3" fmla="*/ 125 h 125"/>
                <a:gd name="T4" fmla="*/ 0 w 32"/>
                <a:gd name="T5" fmla="*/ 121 h 125"/>
                <a:gd name="T6" fmla="*/ 0 w 32"/>
                <a:gd name="T7" fmla="*/ 5 h 125"/>
                <a:gd name="T8" fmla="*/ 5 w 32"/>
                <a:gd name="T9" fmla="*/ 0 h 125"/>
                <a:gd name="T10" fmla="*/ 28 w 32"/>
                <a:gd name="T11" fmla="*/ 0 h 125"/>
                <a:gd name="T12" fmla="*/ 32 w 32"/>
                <a:gd name="T13" fmla="*/ 5 h 125"/>
                <a:gd name="T14" fmla="*/ 32 w 32"/>
                <a:gd name="T15" fmla="*/ 121 h 125"/>
                <a:gd name="T16" fmla="*/ 28 w 32"/>
                <a:gd name="T17" fmla="*/ 125 h 125"/>
                <a:gd name="T18" fmla="*/ 10 w 32"/>
                <a:gd name="T19" fmla="*/ 116 h 125"/>
                <a:gd name="T20" fmla="*/ 23 w 32"/>
                <a:gd name="T21" fmla="*/ 116 h 125"/>
                <a:gd name="T22" fmla="*/ 23 w 32"/>
                <a:gd name="T23" fmla="*/ 9 h 125"/>
                <a:gd name="T24" fmla="*/ 10 w 32"/>
                <a:gd name="T25" fmla="*/ 9 h 125"/>
                <a:gd name="T26" fmla="*/ 10 w 32"/>
                <a:gd name="T27" fmla="*/ 11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125">
                  <a:moveTo>
                    <a:pt x="28" y="125"/>
                  </a:moveTo>
                  <a:cubicBezTo>
                    <a:pt x="5" y="125"/>
                    <a:pt x="5" y="125"/>
                    <a:pt x="5" y="125"/>
                  </a:cubicBezTo>
                  <a:cubicBezTo>
                    <a:pt x="3" y="125"/>
                    <a:pt x="0" y="123"/>
                    <a:pt x="0" y="121"/>
                  </a:cubicBezTo>
                  <a:cubicBezTo>
                    <a:pt x="0" y="5"/>
                    <a:pt x="0" y="5"/>
                    <a:pt x="0" y="5"/>
                  </a:cubicBezTo>
                  <a:cubicBezTo>
                    <a:pt x="0" y="2"/>
                    <a:pt x="3" y="0"/>
                    <a:pt x="5" y="0"/>
                  </a:cubicBezTo>
                  <a:cubicBezTo>
                    <a:pt x="28" y="0"/>
                    <a:pt x="28" y="0"/>
                    <a:pt x="28" y="0"/>
                  </a:cubicBezTo>
                  <a:cubicBezTo>
                    <a:pt x="30" y="0"/>
                    <a:pt x="32" y="2"/>
                    <a:pt x="32" y="5"/>
                  </a:cubicBezTo>
                  <a:cubicBezTo>
                    <a:pt x="32" y="121"/>
                    <a:pt x="32" y="121"/>
                    <a:pt x="32" y="121"/>
                  </a:cubicBezTo>
                  <a:cubicBezTo>
                    <a:pt x="32" y="123"/>
                    <a:pt x="30" y="125"/>
                    <a:pt x="28" y="125"/>
                  </a:cubicBezTo>
                  <a:close/>
                  <a:moveTo>
                    <a:pt x="10" y="116"/>
                  </a:moveTo>
                  <a:cubicBezTo>
                    <a:pt x="23" y="116"/>
                    <a:pt x="23" y="116"/>
                    <a:pt x="23" y="116"/>
                  </a:cubicBezTo>
                  <a:cubicBezTo>
                    <a:pt x="23" y="9"/>
                    <a:pt x="23" y="9"/>
                    <a:pt x="23" y="9"/>
                  </a:cubicBezTo>
                  <a:cubicBezTo>
                    <a:pt x="10" y="9"/>
                    <a:pt x="10" y="9"/>
                    <a:pt x="10" y="9"/>
                  </a:cubicBezTo>
                  <a:lnTo>
                    <a:pt x="10" y="1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8" name="Freeform 164"/>
            <p:cNvSpPr>
              <a:spLocks noEditPoints="1"/>
            </p:cNvSpPr>
            <p:nvPr/>
          </p:nvSpPr>
          <p:spPr bwMode="auto">
            <a:xfrm>
              <a:off x="10121900" y="3138488"/>
              <a:ext cx="90488" cy="349250"/>
            </a:xfrm>
            <a:custGeom>
              <a:avLst/>
              <a:gdLst>
                <a:gd name="T0" fmla="*/ 27 w 32"/>
                <a:gd name="T1" fmla="*/ 125 h 125"/>
                <a:gd name="T2" fmla="*/ 5 w 32"/>
                <a:gd name="T3" fmla="*/ 125 h 125"/>
                <a:gd name="T4" fmla="*/ 0 w 32"/>
                <a:gd name="T5" fmla="*/ 121 h 125"/>
                <a:gd name="T6" fmla="*/ 0 w 32"/>
                <a:gd name="T7" fmla="*/ 5 h 125"/>
                <a:gd name="T8" fmla="*/ 5 w 32"/>
                <a:gd name="T9" fmla="*/ 0 h 125"/>
                <a:gd name="T10" fmla="*/ 27 w 32"/>
                <a:gd name="T11" fmla="*/ 0 h 125"/>
                <a:gd name="T12" fmla="*/ 32 w 32"/>
                <a:gd name="T13" fmla="*/ 5 h 125"/>
                <a:gd name="T14" fmla="*/ 32 w 32"/>
                <a:gd name="T15" fmla="*/ 121 h 125"/>
                <a:gd name="T16" fmla="*/ 27 w 32"/>
                <a:gd name="T17" fmla="*/ 125 h 125"/>
                <a:gd name="T18" fmla="*/ 10 w 32"/>
                <a:gd name="T19" fmla="*/ 116 h 125"/>
                <a:gd name="T20" fmla="*/ 23 w 32"/>
                <a:gd name="T21" fmla="*/ 116 h 125"/>
                <a:gd name="T22" fmla="*/ 23 w 32"/>
                <a:gd name="T23" fmla="*/ 9 h 125"/>
                <a:gd name="T24" fmla="*/ 10 w 32"/>
                <a:gd name="T25" fmla="*/ 9 h 125"/>
                <a:gd name="T26" fmla="*/ 10 w 32"/>
                <a:gd name="T27" fmla="*/ 11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125">
                  <a:moveTo>
                    <a:pt x="27" y="125"/>
                  </a:moveTo>
                  <a:cubicBezTo>
                    <a:pt x="5" y="125"/>
                    <a:pt x="5" y="125"/>
                    <a:pt x="5" y="125"/>
                  </a:cubicBezTo>
                  <a:cubicBezTo>
                    <a:pt x="2" y="125"/>
                    <a:pt x="0" y="123"/>
                    <a:pt x="0" y="121"/>
                  </a:cubicBezTo>
                  <a:cubicBezTo>
                    <a:pt x="0" y="5"/>
                    <a:pt x="0" y="5"/>
                    <a:pt x="0" y="5"/>
                  </a:cubicBezTo>
                  <a:cubicBezTo>
                    <a:pt x="0" y="2"/>
                    <a:pt x="2" y="0"/>
                    <a:pt x="5" y="0"/>
                  </a:cubicBezTo>
                  <a:cubicBezTo>
                    <a:pt x="27" y="0"/>
                    <a:pt x="27" y="0"/>
                    <a:pt x="27" y="0"/>
                  </a:cubicBezTo>
                  <a:cubicBezTo>
                    <a:pt x="30" y="0"/>
                    <a:pt x="32" y="2"/>
                    <a:pt x="32" y="5"/>
                  </a:cubicBezTo>
                  <a:cubicBezTo>
                    <a:pt x="32" y="121"/>
                    <a:pt x="32" y="121"/>
                    <a:pt x="32" y="121"/>
                  </a:cubicBezTo>
                  <a:cubicBezTo>
                    <a:pt x="32" y="123"/>
                    <a:pt x="30" y="125"/>
                    <a:pt x="27" y="125"/>
                  </a:cubicBezTo>
                  <a:close/>
                  <a:moveTo>
                    <a:pt x="10" y="116"/>
                  </a:moveTo>
                  <a:cubicBezTo>
                    <a:pt x="23" y="116"/>
                    <a:pt x="23" y="116"/>
                    <a:pt x="23" y="116"/>
                  </a:cubicBezTo>
                  <a:cubicBezTo>
                    <a:pt x="23" y="9"/>
                    <a:pt x="23" y="9"/>
                    <a:pt x="23" y="9"/>
                  </a:cubicBezTo>
                  <a:cubicBezTo>
                    <a:pt x="10" y="9"/>
                    <a:pt x="10" y="9"/>
                    <a:pt x="10" y="9"/>
                  </a:cubicBezTo>
                  <a:lnTo>
                    <a:pt x="10" y="1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9" name="Freeform 165"/>
            <p:cNvSpPr>
              <a:spLocks noEditPoints="1"/>
            </p:cNvSpPr>
            <p:nvPr/>
          </p:nvSpPr>
          <p:spPr bwMode="auto">
            <a:xfrm>
              <a:off x="10282238" y="3138488"/>
              <a:ext cx="88900" cy="349250"/>
            </a:xfrm>
            <a:custGeom>
              <a:avLst/>
              <a:gdLst>
                <a:gd name="T0" fmla="*/ 27 w 32"/>
                <a:gd name="T1" fmla="*/ 125 h 125"/>
                <a:gd name="T2" fmla="*/ 5 w 32"/>
                <a:gd name="T3" fmla="*/ 125 h 125"/>
                <a:gd name="T4" fmla="*/ 0 w 32"/>
                <a:gd name="T5" fmla="*/ 121 h 125"/>
                <a:gd name="T6" fmla="*/ 0 w 32"/>
                <a:gd name="T7" fmla="*/ 5 h 125"/>
                <a:gd name="T8" fmla="*/ 5 w 32"/>
                <a:gd name="T9" fmla="*/ 0 h 125"/>
                <a:gd name="T10" fmla="*/ 27 w 32"/>
                <a:gd name="T11" fmla="*/ 0 h 125"/>
                <a:gd name="T12" fmla="*/ 32 w 32"/>
                <a:gd name="T13" fmla="*/ 5 h 125"/>
                <a:gd name="T14" fmla="*/ 32 w 32"/>
                <a:gd name="T15" fmla="*/ 121 h 125"/>
                <a:gd name="T16" fmla="*/ 27 w 32"/>
                <a:gd name="T17" fmla="*/ 125 h 125"/>
                <a:gd name="T18" fmla="*/ 9 w 32"/>
                <a:gd name="T19" fmla="*/ 116 h 125"/>
                <a:gd name="T20" fmla="*/ 23 w 32"/>
                <a:gd name="T21" fmla="*/ 116 h 125"/>
                <a:gd name="T22" fmla="*/ 23 w 32"/>
                <a:gd name="T23" fmla="*/ 9 h 125"/>
                <a:gd name="T24" fmla="*/ 9 w 32"/>
                <a:gd name="T25" fmla="*/ 9 h 125"/>
                <a:gd name="T26" fmla="*/ 9 w 32"/>
                <a:gd name="T27" fmla="*/ 11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125">
                  <a:moveTo>
                    <a:pt x="27" y="125"/>
                  </a:moveTo>
                  <a:cubicBezTo>
                    <a:pt x="5" y="125"/>
                    <a:pt x="5" y="125"/>
                    <a:pt x="5" y="125"/>
                  </a:cubicBezTo>
                  <a:cubicBezTo>
                    <a:pt x="2" y="125"/>
                    <a:pt x="0" y="123"/>
                    <a:pt x="0" y="121"/>
                  </a:cubicBezTo>
                  <a:cubicBezTo>
                    <a:pt x="0" y="5"/>
                    <a:pt x="0" y="5"/>
                    <a:pt x="0" y="5"/>
                  </a:cubicBezTo>
                  <a:cubicBezTo>
                    <a:pt x="0" y="2"/>
                    <a:pt x="2" y="0"/>
                    <a:pt x="5" y="0"/>
                  </a:cubicBezTo>
                  <a:cubicBezTo>
                    <a:pt x="27" y="0"/>
                    <a:pt x="27" y="0"/>
                    <a:pt x="27" y="0"/>
                  </a:cubicBezTo>
                  <a:cubicBezTo>
                    <a:pt x="30" y="0"/>
                    <a:pt x="32" y="2"/>
                    <a:pt x="32" y="5"/>
                  </a:cubicBezTo>
                  <a:cubicBezTo>
                    <a:pt x="32" y="121"/>
                    <a:pt x="32" y="121"/>
                    <a:pt x="32" y="121"/>
                  </a:cubicBezTo>
                  <a:cubicBezTo>
                    <a:pt x="32" y="123"/>
                    <a:pt x="30" y="125"/>
                    <a:pt x="27" y="125"/>
                  </a:cubicBezTo>
                  <a:close/>
                  <a:moveTo>
                    <a:pt x="9" y="116"/>
                  </a:moveTo>
                  <a:cubicBezTo>
                    <a:pt x="23" y="116"/>
                    <a:pt x="23" y="116"/>
                    <a:pt x="23" y="116"/>
                  </a:cubicBezTo>
                  <a:cubicBezTo>
                    <a:pt x="23" y="9"/>
                    <a:pt x="23" y="9"/>
                    <a:pt x="23" y="9"/>
                  </a:cubicBezTo>
                  <a:cubicBezTo>
                    <a:pt x="9" y="9"/>
                    <a:pt x="9" y="9"/>
                    <a:pt x="9" y="9"/>
                  </a:cubicBezTo>
                  <a:lnTo>
                    <a:pt x="9" y="1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0" name="Freeform 166"/>
            <p:cNvSpPr/>
            <p:nvPr/>
          </p:nvSpPr>
          <p:spPr bwMode="auto">
            <a:xfrm>
              <a:off x="9804400" y="3640138"/>
              <a:ext cx="87313" cy="117475"/>
            </a:xfrm>
            <a:custGeom>
              <a:avLst/>
              <a:gdLst>
                <a:gd name="T0" fmla="*/ 27 w 31"/>
                <a:gd name="T1" fmla="*/ 42 h 42"/>
                <a:gd name="T2" fmla="*/ 22 w 31"/>
                <a:gd name="T3" fmla="*/ 38 h 42"/>
                <a:gd name="T4" fmla="*/ 22 w 31"/>
                <a:gd name="T5" fmla="*/ 9 h 42"/>
                <a:gd name="T6" fmla="*/ 9 w 31"/>
                <a:gd name="T7" fmla="*/ 9 h 42"/>
                <a:gd name="T8" fmla="*/ 9 w 31"/>
                <a:gd name="T9" fmla="*/ 34 h 42"/>
                <a:gd name="T10" fmla="*/ 4 w 31"/>
                <a:gd name="T11" fmla="*/ 39 h 42"/>
                <a:gd name="T12" fmla="*/ 0 w 31"/>
                <a:gd name="T13" fmla="*/ 34 h 42"/>
                <a:gd name="T14" fmla="*/ 0 w 31"/>
                <a:gd name="T15" fmla="*/ 4 h 42"/>
                <a:gd name="T16" fmla="*/ 4 w 31"/>
                <a:gd name="T17" fmla="*/ 0 h 42"/>
                <a:gd name="T18" fmla="*/ 27 w 31"/>
                <a:gd name="T19" fmla="*/ 0 h 42"/>
                <a:gd name="T20" fmla="*/ 31 w 31"/>
                <a:gd name="T21" fmla="*/ 4 h 42"/>
                <a:gd name="T22" fmla="*/ 31 w 31"/>
                <a:gd name="T23" fmla="*/ 38 h 42"/>
                <a:gd name="T24" fmla="*/ 27 w 31"/>
                <a:gd name="T25"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42">
                  <a:moveTo>
                    <a:pt x="27" y="42"/>
                  </a:moveTo>
                  <a:cubicBezTo>
                    <a:pt x="24" y="42"/>
                    <a:pt x="22" y="40"/>
                    <a:pt x="22" y="38"/>
                  </a:cubicBezTo>
                  <a:cubicBezTo>
                    <a:pt x="22" y="9"/>
                    <a:pt x="22" y="9"/>
                    <a:pt x="22" y="9"/>
                  </a:cubicBezTo>
                  <a:cubicBezTo>
                    <a:pt x="9" y="9"/>
                    <a:pt x="9" y="9"/>
                    <a:pt x="9" y="9"/>
                  </a:cubicBezTo>
                  <a:cubicBezTo>
                    <a:pt x="9" y="34"/>
                    <a:pt x="9" y="34"/>
                    <a:pt x="9" y="34"/>
                  </a:cubicBezTo>
                  <a:cubicBezTo>
                    <a:pt x="9" y="37"/>
                    <a:pt x="7" y="39"/>
                    <a:pt x="4" y="39"/>
                  </a:cubicBezTo>
                  <a:cubicBezTo>
                    <a:pt x="2" y="39"/>
                    <a:pt x="0" y="37"/>
                    <a:pt x="0" y="34"/>
                  </a:cubicBezTo>
                  <a:cubicBezTo>
                    <a:pt x="0" y="4"/>
                    <a:pt x="0" y="4"/>
                    <a:pt x="0" y="4"/>
                  </a:cubicBezTo>
                  <a:cubicBezTo>
                    <a:pt x="0" y="2"/>
                    <a:pt x="2" y="0"/>
                    <a:pt x="4" y="0"/>
                  </a:cubicBezTo>
                  <a:cubicBezTo>
                    <a:pt x="27" y="0"/>
                    <a:pt x="27" y="0"/>
                    <a:pt x="27" y="0"/>
                  </a:cubicBezTo>
                  <a:cubicBezTo>
                    <a:pt x="29" y="0"/>
                    <a:pt x="31" y="2"/>
                    <a:pt x="31" y="4"/>
                  </a:cubicBezTo>
                  <a:cubicBezTo>
                    <a:pt x="31" y="38"/>
                    <a:pt x="31" y="38"/>
                    <a:pt x="31" y="38"/>
                  </a:cubicBezTo>
                  <a:cubicBezTo>
                    <a:pt x="31" y="40"/>
                    <a:pt x="29" y="42"/>
                    <a:pt x="27"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1" name="Freeform 167"/>
            <p:cNvSpPr/>
            <p:nvPr/>
          </p:nvSpPr>
          <p:spPr bwMode="auto">
            <a:xfrm>
              <a:off x="10282238" y="3640138"/>
              <a:ext cx="88900" cy="117475"/>
            </a:xfrm>
            <a:custGeom>
              <a:avLst/>
              <a:gdLst>
                <a:gd name="T0" fmla="*/ 5 w 32"/>
                <a:gd name="T1" fmla="*/ 42 h 42"/>
                <a:gd name="T2" fmla="*/ 0 w 32"/>
                <a:gd name="T3" fmla="*/ 38 h 42"/>
                <a:gd name="T4" fmla="*/ 0 w 32"/>
                <a:gd name="T5" fmla="*/ 4 h 42"/>
                <a:gd name="T6" fmla="*/ 5 w 32"/>
                <a:gd name="T7" fmla="*/ 0 h 42"/>
                <a:gd name="T8" fmla="*/ 27 w 32"/>
                <a:gd name="T9" fmla="*/ 0 h 42"/>
                <a:gd name="T10" fmla="*/ 32 w 32"/>
                <a:gd name="T11" fmla="*/ 4 h 42"/>
                <a:gd name="T12" fmla="*/ 32 w 32"/>
                <a:gd name="T13" fmla="*/ 36 h 42"/>
                <a:gd name="T14" fmla="*/ 27 w 32"/>
                <a:gd name="T15" fmla="*/ 41 h 42"/>
                <a:gd name="T16" fmla="*/ 23 w 32"/>
                <a:gd name="T17" fmla="*/ 36 h 42"/>
                <a:gd name="T18" fmla="*/ 23 w 32"/>
                <a:gd name="T19" fmla="*/ 9 h 42"/>
                <a:gd name="T20" fmla="*/ 9 w 32"/>
                <a:gd name="T21" fmla="*/ 9 h 42"/>
                <a:gd name="T22" fmla="*/ 9 w 32"/>
                <a:gd name="T23" fmla="*/ 38 h 42"/>
                <a:gd name="T24" fmla="*/ 5 w 32"/>
                <a:gd name="T25"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42">
                  <a:moveTo>
                    <a:pt x="5" y="42"/>
                  </a:moveTo>
                  <a:cubicBezTo>
                    <a:pt x="2" y="42"/>
                    <a:pt x="0" y="40"/>
                    <a:pt x="0" y="38"/>
                  </a:cubicBezTo>
                  <a:cubicBezTo>
                    <a:pt x="0" y="4"/>
                    <a:pt x="0" y="4"/>
                    <a:pt x="0" y="4"/>
                  </a:cubicBezTo>
                  <a:cubicBezTo>
                    <a:pt x="0" y="2"/>
                    <a:pt x="2" y="0"/>
                    <a:pt x="5" y="0"/>
                  </a:cubicBezTo>
                  <a:cubicBezTo>
                    <a:pt x="27" y="0"/>
                    <a:pt x="27" y="0"/>
                    <a:pt x="27" y="0"/>
                  </a:cubicBezTo>
                  <a:cubicBezTo>
                    <a:pt x="30" y="0"/>
                    <a:pt x="32" y="2"/>
                    <a:pt x="32" y="4"/>
                  </a:cubicBezTo>
                  <a:cubicBezTo>
                    <a:pt x="32" y="36"/>
                    <a:pt x="32" y="36"/>
                    <a:pt x="32" y="36"/>
                  </a:cubicBezTo>
                  <a:cubicBezTo>
                    <a:pt x="32" y="39"/>
                    <a:pt x="30" y="41"/>
                    <a:pt x="27" y="41"/>
                  </a:cubicBezTo>
                  <a:cubicBezTo>
                    <a:pt x="25" y="41"/>
                    <a:pt x="23" y="39"/>
                    <a:pt x="23" y="36"/>
                  </a:cubicBezTo>
                  <a:cubicBezTo>
                    <a:pt x="23" y="9"/>
                    <a:pt x="23" y="9"/>
                    <a:pt x="23" y="9"/>
                  </a:cubicBezTo>
                  <a:cubicBezTo>
                    <a:pt x="9" y="9"/>
                    <a:pt x="9" y="9"/>
                    <a:pt x="9" y="9"/>
                  </a:cubicBezTo>
                  <a:cubicBezTo>
                    <a:pt x="9" y="38"/>
                    <a:pt x="9" y="38"/>
                    <a:pt x="9" y="38"/>
                  </a:cubicBezTo>
                  <a:cubicBezTo>
                    <a:pt x="9" y="40"/>
                    <a:pt x="7" y="42"/>
                    <a:pt x="5"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2" name="Freeform 168"/>
            <p:cNvSpPr>
              <a:spLocks noEditPoints="1"/>
            </p:cNvSpPr>
            <p:nvPr/>
          </p:nvSpPr>
          <p:spPr bwMode="auto">
            <a:xfrm>
              <a:off x="9675813" y="3679825"/>
              <a:ext cx="841375" cy="157162"/>
            </a:xfrm>
            <a:custGeom>
              <a:avLst/>
              <a:gdLst>
                <a:gd name="T0" fmla="*/ 147 w 300"/>
                <a:gd name="T1" fmla="*/ 56 h 56"/>
                <a:gd name="T2" fmla="*/ 2 w 300"/>
                <a:gd name="T3" fmla="*/ 28 h 56"/>
                <a:gd name="T4" fmla="*/ 0 w 300"/>
                <a:gd name="T5" fmla="*/ 24 h 56"/>
                <a:gd name="T6" fmla="*/ 0 w 300"/>
                <a:gd name="T7" fmla="*/ 5 h 56"/>
                <a:gd name="T8" fmla="*/ 2 w 300"/>
                <a:gd name="T9" fmla="*/ 1 h 56"/>
                <a:gd name="T10" fmla="*/ 7 w 300"/>
                <a:gd name="T11" fmla="*/ 1 h 56"/>
                <a:gd name="T12" fmla="*/ 147 w 300"/>
                <a:gd name="T13" fmla="*/ 28 h 56"/>
                <a:gd name="T14" fmla="*/ 293 w 300"/>
                <a:gd name="T15" fmla="*/ 1 h 56"/>
                <a:gd name="T16" fmla="*/ 298 w 300"/>
                <a:gd name="T17" fmla="*/ 1 h 56"/>
                <a:gd name="T18" fmla="*/ 300 w 300"/>
                <a:gd name="T19" fmla="*/ 5 h 56"/>
                <a:gd name="T20" fmla="*/ 300 w 300"/>
                <a:gd name="T21" fmla="*/ 24 h 56"/>
                <a:gd name="T22" fmla="*/ 298 w 300"/>
                <a:gd name="T23" fmla="*/ 28 h 56"/>
                <a:gd name="T24" fmla="*/ 147 w 300"/>
                <a:gd name="T25" fmla="*/ 56 h 56"/>
                <a:gd name="T26" fmla="*/ 9 w 300"/>
                <a:gd name="T27" fmla="*/ 21 h 56"/>
                <a:gd name="T28" fmla="*/ 147 w 300"/>
                <a:gd name="T29" fmla="*/ 47 h 56"/>
                <a:gd name="T30" fmla="*/ 291 w 300"/>
                <a:gd name="T31" fmla="*/ 21 h 56"/>
                <a:gd name="T32" fmla="*/ 291 w 300"/>
                <a:gd name="T33" fmla="*/ 12 h 56"/>
                <a:gd name="T34" fmla="*/ 147 w 300"/>
                <a:gd name="T35" fmla="*/ 38 h 56"/>
                <a:gd name="T36" fmla="*/ 9 w 300"/>
                <a:gd name="T37" fmla="*/ 13 h 56"/>
                <a:gd name="T38" fmla="*/ 9 w 300"/>
                <a:gd name="T39" fmla="*/ 21 h 56"/>
                <a:gd name="T40" fmla="*/ 296 w 300"/>
                <a:gd name="T41" fmla="*/ 24 h 56"/>
                <a:gd name="T42" fmla="*/ 296 w 300"/>
                <a:gd name="T43" fmla="*/ 2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0" h="56">
                  <a:moveTo>
                    <a:pt x="147" y="56"/>
                  </a:moveTo>
                  <a:cubicBezTo>
                    <a:pt x="51" y="56"/>
                    <a:pt x="4" y="29"/>
                    <a:pt x="2" y="28"/>
                  </a:cubicBezTo>
                  <a:cubicBezTo>
                    <a:pt x="1" y="27"/>
                    <a:pt x="0" y="25"/>
                    <a:pt x="0" y="24"/>
                  </a:cubicBezTo>
                  <a:cubicBezTo>
                    <a:pt x="0" y="5"/>
                    <a:pt x="0" y="5"/>
                    <a:pt x="0" y="5"/>
                  </a:cubicBezTo>
                  <a:cubicBezTo>
                    <a:pt x="0" y="3"/>
                    <a:pt x="1" y="2"/>
                    <a:pt x="2" y="1"/>
                  </a:cubicBezTo>
                  <a:cubicBezTo>
                    <a:pt x="4" y="0"/>
                    <a:pt x="5" y="0"/>
                    <a:pt x="7" y="1"/>
                  </a:cubicBezTo>
                  <a:cubicBezTo>
                    <a:pt x="7" y="1"/>
                    <a:pt x="53" y="28"/>
                    <a:pt x="147" y="28"/>
                  </a:cubicBezTo>
                  <a:cubicBezTo>
                    <a:pt x="240" y="28"/>
                    <a:pt x="293" y="1"/>
                    <a:pt x="293" y="1"/>
                  </a:cubicBezTo>
                  <a:cubicBezTo>
                    <a:pt x="295" y="0"/>
                    <a:pt x="297" y="0"/>
                    <a:pt x="298" y="1"/>
                  </a:cubicBezTo>
                  <a:cubicBezTo>
                    <a:pt x="299" y="2"/>
                    <a:pt x="300" y="3"/>
                    <a:pt x="300" y="5"/>
                  </a:cubicBezTo>
                  <a:cubicBezTo>
                    <a:pt x="300" y="24"/>
                    <a:pt x="300" y="24"/>
                    <a:pt x="300" y="24"/>
                  </a:cubicBezTo>
                  <a:cubicBezTo>
                    <a:pt x="300" y="25"/>
                    <a:pt x="299" y="27"/>
                    <a:pt x="298" y="28"/>
                  </a:cubicBezTo>
                  <a:cubicBezTo>
                    <a:pt x="296" y="29"/>
                    <a:pt x="243" y="56"/>
                    <a:pt x="147" y="56"/>
                  </a:cubicBezTo>
                  <a:close/>
                  <a:moveTo>
                    <a:pt x="9" y="21"/>
                  </a:moveTo>
                  <a:cubicBezTo>
                    <a:pt x="19" y="26"/>
                    <a:pt x="65" y="47"/>
                    <a:pt x="147" y="47"/>
                  </a:cubicBezTo>
                  <a:cubicBezTo>
                    <a:pt x="229" y="47"/>
                    <a:pt x="280" y="26"/>
                    <a:pt x="291" y="21"/>
                  </a:cubicBezTo>
                  <a:cubicBezTo>
                    <a:pt x="291" y="12"/>
                    <a:pt x="291" y="12"/>
                    <a:pt x="291" y="12"/>
                  </a:cubicBezTo>
                  <a:cubicBezTo>
                    <a:pt x="274" y="20"/>
                    <a:pt x="224" y="38"/>
                    <a:pt x="147" y="38"/>
                  </a:cubicBezTo>
                  <a:cubicBezTo>
                    <a:pt x="70" y="38"/>
                    <a:pt x="25" y="20"/>
                    <a:pt x="9" y="13"/>
                  </a:cubicBezTo>
                  <a:lnTo>
                    <a:pt x="9" y="21"/>
                  </a:lnTo>
                  <a:close/>
                  <a:moveTo>
                    <a:pt x="296" y="24"/>
                  </a:moveTo>
                  <a:cubicBezTo>
                    <a:pt x="296" y="24"/>
                    <a:pt x="296" y="24"/>
                    <a:pt x="296"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3" name="Freeform 169"/>
            <p:cNvSpPr>
              <a:spLocks noEditPoints="1"/>
            </p:cNvSpPr>
            <p:nvPr/>
          </p:nvSpPr>
          <p:spPr bwMode="auto">
            <a:xfrm>
              <a:off x="9740900" y="2921000"/>
              <a:ext cx="692150" cy="241300"/>
            </a:xfrm>
            <a:custGeom>
              <a:avLst/>
              <a:gdLst>
                <a:gd name="T0" fmla="*/ 243 w 247"/>
                <a:gd name="T1" fmla="*/ 86 h 86"/>
                <a:gd name="T2" fmla="*/ 5 w 247"/>
                <a:gd name="T3" fmla="*/ 86 h 86"/>
                <a:gd name="T4" fmla="*/ 0 w 247"/>
                <a:gd name="T5" fmla="*/ 82 h 86"/>
                <a:gd name="T6" fmla="*/ 0 w 247"/>
                <a:gd name="T7" fmla="*/ 33 h 86"/>
                <a:gd name="T8" fmla="*/ 5 w 247"/>
                <a:gd name="T9" fmla="*/ 28 h 86"/>
                <a:gd name="T10" fmla="*/ 30 w 247"/>
                <a:gd name="T11" fmla="*/ 28 h 86"/>
                <a:gd name="T12" fmla="*/ 124 w 247"/>
                <a:gd name="T13" fmla="*/ 0 h 86"/>
                <a:gd name="T14" fmla="*/ 217 w 247"/>
                <a:gd name="T15" fmla="*/ 28 h 86"/>
                <a:gd name="T16" fmla="*/ 243 w 247"/>
                <a:gd name="T17" fmla="*/ 28 h 86"/>
                <a:gd name="T18" fmla="*/ 247 w 247"/>
                <a:gd name="T19" fmla="*/ 33 h 86"/>
                <a:gd name="T20" fmla="*/ 247 w 247"/>
                <a:gd name="T21" fmla="*/ 82 h 86"/>
                <a:gd name="T22" fmla="*/ 243 w 247"/>
                <a:gd name="T23" fmla="*/ 86 h 86"/>
                <a:gd name="T24" fmla="*/ 10 w 247"/>
                <a:gd name="T25" fmla="*/ 77 h 86"/>
                <a:gd name="T26" fmla="*/ 238 w 247"/>
                <a:gd name="T27" fmla="*/ 77 h 86"/>
                <a:gd name="T28" fmla="*/ 238 w 247"/>
                <a:gd name="T29" fmla="*/ 37 h 86"/>
                <a:gd name="T30" fmla="*/ 216 w 247"/>
                <a:gd name="T31" fmla="*/ 37 h 86"/>
                <a:gd name="T32" fmla="*/ 213 w 247"/>
                <a:gd name="T33" fmla="*/ 36 h 86"/>
                <a:gd name="T34" fmla="*/ 124 w 247"/>
                <a:gd name="T35" fmla="*/ 9 h 86"/>
                <a:gd name="T36" fmla="*/ 35 w 247"/>
                <a:gd name="T37" fmla="*/ 36 h 86"/>
                <a:gd name="T38" fmla="*/ 32 w 247"/>
                <a:gd name="T39" fmla="*/ 37 h 86"/>
                <a:gd name="T40" fmla="*/ 10 w 247"/>
                <a:gd name="T41" fmla="*/ 37 h 86"/>
                <a:gd name="T42" fmla="*/ 10 w 247"/>
                <a:gd name="T43" fmla="*/ 77 h 86"/>
                <a:gd name="T44" fmla="*/ 126 w 247"/>
                <a:gd name="T45" fmla="*/ 69 h 86"/>
                <a:gd name="T46" fmla="*/ 124 w 247"/>
                <a:gd name="T47" fmla="*/ 69 h 86"/>
                <a:gd name="T48" fmla="*/ 95 w 247"/>
                <a:gd name="T49" fmla="*/ 39 h 86"/>
                <a:gd name="T50" fmla="*/ 113 w 247"/>
                <a:gd name="T51" fmla="*/ 21 h 86"/>
                <a:gd name="T52" fmla="*/ 126 w 247"/>
                <a:gd name="T53" fmla="*/ 26 h 86"/>
                <a:gd name="T54" fmla="*/ 138 w 247"/>
                <a:gd name="T55" fmla="*/ 21 h 86"/>
                <a:gd name="T56" fmla="*/ 157 w 247"/>
                <a:gd name="T57" fmla="*/ 39 h 86"/>
                <a:gd name="T58" fmla="*/ 128 w 247"/>
                <a:gd name="T59" fmla="*/ 69 h 86"/>
                <a:gd name="T60" fmla="*/ 126 w 247"/>
                <a:gd name="T61" fmla="*/ 69 h 86"/>
                <a:gd name="T62" fmla="*/ 113 w 247"/>
                <a:gd name="T63" fmla="*/ 30 h 86"/>
                <a:gd name="T64" fmla="*/ 104 w 247"/>
                <a:gd name="T65" fmla="*/ 39 h 86"/>
                <a:gd name="T66" fmla="*/ 126 w 247"/>
                <a:gd name="T67" fmla="*/ 59 h 86"/>
                <a:gd name="T68" fmla="*/ 148 w 247"/>
                <a:gd name="T69" fmla="*/ 39 h 86"/>
                <a:gd name="T70" fmla="*/ 138 w 247"/>
                <a:gd name="T71" fmla="*/ 30 h 86"/>
                <a:gd name="T72" fmla="*/ 130 w 247"/>
                <a:gd name="T73" fmla="*/ 36 h 86"/>
                <a:gd name="T74" fmla="*/ 126 w 247"/>
                <a:gd name="T75" fmla="*/ 38 h 86"/>
                <a:gd name="T76" fmla="*/ 126 w 247"/>
                <a:gd name="T77" fmla="*/ 38 h 86"/>
                <a:gd name="T78" fmla="*/ 122 w 247"/>
                <a:gd name="T79" fmla="*/ 36 h 86"/>
                <a:gd name="T80" fmla="*/ 113 w 247"/>
                <a:gd name="T81" fmla="*/ 3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7" h="86">
                  <a:moveTo>
                    <a:pt x="243" y="86"/>
                  </a:moveTo>
                  <a:cubicBezTo>
                    <a:pt x="5" y="86"/>
                    <a:pt x="5" y="86"/>
                    <a:pt x="5" y="86"/>
                  </a:cubicBezTo>
                  <a:cubicBezTo>
                    <a:pt x="2" y="86"/>
                    <a:pt x="0" y="84"/>
                    <a:pt x="0" y="82"/>
                  </a:cubicBezTo>
                  <a:cubicBezTo>
                    <a:pt x="0" y="33"/>
                    <a:pt x="0" y="33"/>
                    <a:pt x="0" y="33"/>
                  </a:cubicBezTo>
                  <a:cubicBezTo>
                    <a:pt x="0" y="30"/>
                    <a:pt x="2" y="28"/>
                    <a:pt x="5" y="28"/>
                  </a:cubicBezTo>
                  <a:cubicBezTo>
                    <a:pt x="30" y="28"/>
                    <a:pt x="30" y="28"/>
                    <a:pt x="30" y="28"/>
                  </a:cubicBezTo>
                  <a:cubicBezTo>
                    <a:pt x="54" y="10"/>
                    <a:pt x="88" y="0"/>
                    <a:pt x="124" y="0"/>
                  </a:cubicBezTo>
                  <a:cubicBezTo>
                    <a:pt x="160" y="0"/>
                    <a:pt x="194" y="10"/>
                    <a:pt x="217" y="28"/>
                  </a:cubicBezTo>
                  <a:cubicBezTo>
                    <a:pt x="243" y="28"/>
                    <a:pt x="243" y="28"/>
                    <a:pt x="243" y="28"/>
                  </a:cubicBezTo>
                  <a:cubicBezTo>
                    <a:pt x="245" y="28"/>
                    <a:pt x="247" y="30"/>
                    <a:pt x="247" y="33"/>
                  </a:cubicBezTo>
                  <a:cubicBezTo>
                    <a:pt x="247" y="82"/>
                    <a:pt x="247" y="82"/>
                    <a:pt x="247" y="82"/>
                  </a:cubicBezTo>
                  <a:cubicBezTo>
                    <a:pt x="247" y="84"/>
                    <a:pt x="245" y="86"/>
                    <a:pt x="243" y="86"/>
                  </a:cubicBezTo>
                  <a:close/>
                  <a:moveTo>
                    <a:pt x="10" y="77"/>
                  </a:moveTo>
                  <a:cubicBezTo>
                    <a:pt x="238" y="77"/>
                    <a:pt x="238" y="77"/>
                    <a:pt x="238" y="77"/>
                  </a:cubicBezTo>
                  <a:cubicBezTo>
                    <a:pt x="238" y="37"/>
                    <a:pt x="238" y="37"/>
                    <a:pt x="238" y="37"/>
                  </a:cubicBezTo>
                  <a:cubicBezTo>
                    <a:pt x="216" y="37"/>
                    <a:pt x="216" y="37"/>
                    <a:pt x="216" y="37"/>
                  </a:cubicBezTo>
                  <a:cubicBezTo>
                    <a:pt x="215" y="37"/>
                    <a:pt x="214" y="37"/>
                    <a:pt x="213" y="36"/>
                  </a:cubicBezTo>
                  <a:cubicBezTo>
                    <a:pt x="191" y="19"/>
                    <a:pt x="158" y="9"/>
                    <a:pt x="124" y="9"/>
                  </a:cubicBezTo>
                  <a:cubicBezTo>
                    <a:pt x="89" y="9"/>
                    <a:pt x="57" y="19"/>
                    <a:pt x="35" y="36"/>
                  </a:cubicBezTo>
                  <a:cubicBezTo>
                    <a:pt x="34" y="37"/>
                    <a:pt x="33" y="37"/>
                    <a:pt x="32" y="37"/>
                  </a:cubicBezTo>
                  <a:cubicBezTo>
                    <a:pt x="10" y="37"/>
                    <a:pt x="10" y="37"/>
                    <a:pt x="10" y="37"/>
                  </a:cubicBezTo>
                  <a:lnTo>
                    <a:pt x="10" y="77"/>
                  </a:lnTo>
                  <a:close/>
                  <a:moveTo>
                    <a:pt x="126" y="69"/>
                  </a:moveTo>
                  <a:cubicBezTo>
                    <a:pt x="125" y="69"/>
                    <a:pt x="124" y="69"/>
                    <a:pt x="124" y="69"/>
                  </a:cubicBezTo>
                  <a:cubicBezTo>
                    <a:pt x="121" y="67"/>
                    <a:pt x="95" y="55"/>
                    <a:pt x="95" y="39"/>
                  </a:cubicBezTo>
                  <a:cubicBezTo>
                    <a:pt x="95" y="29"/>
                    <a:pt x="103" y="21"/>
                    <a:pt x="113" y="21"/>
                  </a:cubicBezTo>
                  <a:cubicBezTo>
                    <a:pt x="118" y="21"/>
                    <a:pt x="122" y="23"/>
                    <a:pt x="126" y="26"/>
                  </a:cubicBezTo>
                  <a:cubicBezTo>
                    <a:pt x="129" y="23"/>
                    <a:pt x="134" y="21"/>
                    <a:pt x="138" y="21"/>
                  </a:cubicBezTo>
                  <a:cubicBezTo>
                    <a:pt x="149" y="21"/>
                    <a:pt x="157" y="29"/>
                    <a:pt x="157" y="39"/>
                  </a:cubicBezTo>
                  <a:cubicBezTo>
                    <a:pt x="157" y="56"/>
                    <a:pt x="131" y="67"/>
                    <a:pt x="128" y="69"/>
                  </a:cubicBezTo>
                  <a:cubicBezTo>
                    <a:pt x="127" y="69"/>
                    <a:pt x="126" y="69"/>
                    <a:pt x="126" y="69"/>
                  </a:cubicBezTo>
                  <a:close/>
                  <a:moveTo>
                    <a:pt x="113" y="30"/>
                  </a:moveTo>
                  <a:cubicBezTo>
                    <a:pt x="108" y="30"/>
                    <a:pt x="104" y="34"/>
                    <a:pt x="104" y="39"/>
                  </a:cubicBezTo>
                  <a:cubicBezTo>
                    <a:pt x="104" y="46"/>
                    <a:pt x="116" y="55"/>
                    <a:pt x="126" y="59"/>
                  </a:cubicBezTo>
                  <a:cubicBezTo>
                    <a:pt x="135" y="55"/>
                    <a:pt x="148" y="47"/>
                    <a:pt x="148" y="39"/>
                  </a:cubicBezTo>
                  <a:cubicBezTo>
                    <a:pt x="148" y="34"/>
                    <a:pt x="144" y="30"/>
                    <a:pt x="138" y="30"/>
                  </a:cubicBezTo>
                  <a:cubicBezTo>
                    <a:pt x="135" y="30"/>
                    <a:pt x="131" y="32"/>
                    <a:pt x="130" y="36"/>
                  </a:cubicBezTo>
                  <a:cubicBezTo>
                    <a:pt x="129" y="37"/>
                    <a:pt x="128" y="38"/>
                    <a:pt x="126" y="38"/>
                  </a:cubicBezTo>
                  <a:cubicBezTo>
                    <a:pt x="126" y="38"/>
                    <a:pt x="126" y="38"/>
                    <a:pt x="126" y="38"/>
                  </a:cubicBezTo>
                  <a:cubicBezTo>
                    <a:pt x="124" y="38"/>
                    <a:pt x="122" y="37"/>
                    <a:pt x="122" y="36"/>
                  </a:cubicBezTo>
                  <a:cubicBezTo>
                    <a:pt x="120" y="32"/>
                    <a:pt x="117" y="30"/>
                    <a:pt x="113"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84" name="Freeform 170"/>
          <p:cNvSpPr>
            <a:spLocks noEditPoints="1"/>
          </p:cNvSpPr>
          <p:nvPr/>
        </p:nvSpPr>
        <p:spPr bwMode="auto">
          <a:xfrm>
            <a:off x="8616271" y="3577940"/>
            <a:ext cx="865500" cy="864430"/>
          </a:xfrm>
          <a:custGeom>
            <a:avLst/>
            <a:gdLst>
              <a:gd name="T0" fmla="*/ 229 w 458"/>
              <a:gd name="T1" fmla="*/ 457 h 457"/>
              <a:gd name="T2" fmla="*/ 0 w 458"/>
              <a:gd name="T3" fmla="*/ 228 h 457"/>
              <a:gd name="T4" fmla="*/ 229 w 458"/>
              <a:gd name="T5" fmla="*/ 0 h 457"/>
              <a:gd name="T6" fmla="*/ 458 w 458"/>
              <a:gd name="T7" fmla="*/ 228 h 457"/>
              <a:gd name="T8" fmla="*/ 229 w 458"/>
              <a:gd name="T9" fmla="*/ 457 h 457"/>
              <a:gd name="T10" fmla="*/ 229 w 458"/>
              <a:gd name="T11" fmla="*/ 9 h 457"/>
              <a:gd name="T12" fmla="*/ 10 w 458"/>
              <a:gd name="T13" fmla="*/ 228 h 457"/>
              <a:gd name="T14" fmla="*/ 229 w 458"/>
              <a:gd name="T15" fmla="*/ 448 h 457"/>
              <a:gd name="T16" fmla="*/ 448 w 458"/>
              <a:gd name="T17" fmla="*/ 228 h 457"/>
              <a:gd name="T18" fmla="*/ 229 w 458"/>
              <a:gd name="T19" fmla="*/ 9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8" h="457">
                <a:moveTo>
                  <a:pt x="229" y="457"/>
                </a:moveTo>
                <a:cubicBezTo>
                  <a:pt x="103" y="457"/>
                  <a:pt x="0" y="354"/>
                  <a:pt x="0" y="228"/>
                </a:cubicBezTo>
                <a:cubicBezTo>
                  <a:pt x="0" y="102"/>
                  <a:pt x="103" y="0"/>
                  <a:pt x="229" y="0"/>
                </a:cubicBezTo>
                <a:cubicBezTo>
                  <a:pt x="355" y="0"/>
                  <a:pt x="458" y="102"/>
                  <a:pt x="458" y="228"/>
                </a:cubicBezTo>
                <a:cubicBezTo>
                  <a:pt x="458" y="354"/>
                  <a:pt x="355" y="457"/>
                  <a:pt x="229" y="457"/>
                </a:cubicBezTo>
                <a:close/>
                <a:moveTo>
                  <a:pt x="229" y="9"/>
                </a:moveTo>
                <a:cubicBezTo>
                  <a:pt x="108" y="9"/>
                  <a:pt x="10" y="107"/>
                  <a:pt x="10" y="228"/>
                </a:cubicBezTo>
                <a:cubicBezTo>
                  <a:pt x="10" y="349"/>
                  <a:pt x="108" y="448"/>
                  <a:pt x="229" y="448"/>
                </a:cubicBezTo>
                <a:cubicBezTo>
                  <a:pt x="350" y="448"/>
                  <a:pt x="448" y="349"/>
                  <a:pt x="448" y="228"/>
                </a:cubicBezTo>
                <a:cubicBezTo>
                  <a:pt x="448" y="107"/>
                  <a:pt x="350" y="9"/>
                  <a:pt x="229" y="9"/>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285" name="组合 284"/>
          <p:cNvGrpSpPr/>
          <p:nvPr/>
        </p:nvGrpSpPr>
        <p:grpSpPr>
          <a:xfrm>
            <a:off x="3022086" y="4980325"/>
            <a:ext cx="298485" cy="602319"/>
            <a:chOff x="1154113" y="4670425"/>
            <a:chExt cx="442913" cy="893762"/>
          </a:xfrm>
          <a:solidFill>
            <a:srgbClr val="FC621E"/>
          </a:solidFill>
        </p:grpSpPr>
        <p:sp>
          <p:nvSpPr>
            <p:cNvPr id="286" name="Freeform 171"/>
            <p:cNvSpPr>
              <a:spLocks noEditPoints="1"/>
            </p:cNvSpPr>
            <p:nvPr/>
          </p:nvSpPr>
          <p:spPr bwMode="auto">
            <a:xfrm>
              <a:off x="1154113" y="4959350"/>
              <a:ext cx="442913" cy="604837"/>
            </a:xfrm>
            <a:custGeom>
              <a:avLst/>
              <a:gdLst>
                <a:gd name="T0" fmla="*/ 129 w 158"/>
                <a:gd name="T1" fmla="*/ 216 h 216"/>
                <a:gd name="T2" fmla="*/ 29 w 158"/>
                <a:gd name="T3" fmla="*/ 216 h 216"/>
                <a:gd name="T4" fmla="*/ 0 w 158"/>
                <a:gd name="T5" fmla="*/ 187 h 216"/>
                <a:gd name="T6" fmla="*/ 0 w 158"/>
                <a:gd name="T7" fmla="*/ 29 h 216"/>
                <a:gd name="T8" fmla="*/ 29 w 158"/>
                <a:gd name="T9" fmla="*/ 0 h 216"/>
                <a:gd name="T10" fmla="*/ 129 w 158"/>
                <a:gd name="T11" fmla="*/ 0 h 216"/>
                <a:gd name="T12" fmla="*/ 158 w 158"/>
                <a:gd name="T13" fmla="*/ 29 h 216"/>
                <a:gd name="T14" fmla="*/ 158 w 158"/>
                <a:gd name="T15" fmla="*/ 187 h 216"/>
                <a:gd name="T16" fmla="*/ 129 w 158"/>
                <a:gd name="T17" fmla="*/ 216 h 216"/>
                <a:gd name="T18" fmla="*/ 29 w 158"/>
                <a:gd name="T19" fmla="*/ 10 h 216"/>
                <a:gd name="T20" fmla="*/ 9 w 158"/>
                <a:gd name="T21" fmla="*/ 29 h 216"/>
                <a:gd name="T22" fmla="*/ 9 w 158"/>
                <a:gd name="T23" fmla="*/ 187 h 216"/>
                <a:gd name="T24" fmla="*/ 29 w 158"/>
                <a:gd name="T25" fmla="*/ 207 h 216"/>
                <a:gd name="T26" fmla="*/ 129 w 158"/>
                <a:gd name="T27" fmla="*/ 207 h 216"/>
                <a:gd name="T28" fmla="*/ 149 w 158"/>
                <a:gd name="T29" fmla="*/ 187 h 216"/>
                <a:gd name="T30" fmla="*/ 149 w 158"/>
                <a:gd name="T31" fmla="*/ 29 h 216"/>
                <a:gd name="T32" fmla="*/ 129 w 158"/>
                <a:gd name="T33" fmla="*/ 10 h 216"/>
                <a:gd name="T34" fmla="*/ 29 w 158"/>
                <a:gd name="T35" fmla="*/ 1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8" h="216">
                  <a:moveTo>
                    <a:pt x="129" y="216"/>
                  </a:moveTo>
                  <a:cubicBezTo>
                    <a:pt x="29" y="216"/>
                    <a:pt x="29" y="216"/>
                    <a:pt x="29" y="216"/>
                  </a:cubicBezTo>
                  <a:cubicBezTo>
                    <a:pt x="13" y="216"/>
                    <a:pt x="0" y="203"/>
                    <a:pt x="0" y="187"/>
                  </a:cubicBezTo>
                  <a:cubicBezTo>
                    <a:pt x="0" y="29"/>
                    <a:pt x="0" y="29"/>
                    <a:pt x="0" y="29"/>
                  </a:cubicBezTo>
                  <a:cubicBezTo>
                    <a:pt x="0" y="13"/>
                    <a:pt x="13" y="0"/>
                    <a:pt x="29" y="0"/>
                  </a:cubicBezTo>
                  <a:cubicBezTo>
                    <a:pt x="129" y="0"/>
                    <a:pt x="129" y="0"/>
                    <a:pt x="129" y="0"/>
                  </a:cubicBezTo>
                  <a:cubicBezTo>
                    <a:pt x="145" y="0"/>
                    <a:pt x="158" y="13"/>
                    <a:pt x="158" y="29"/>
                  </a:cubicBezTo>
                  <a:cubicBezTo>
                    <a:pt x="158" y="187"/>
                    <a:pt x="158" y="187"/>
                    <a:pt x="158" y="187"/>
                  </a:cubicBezTo>
                  <a:cubicBezTo>
                    <a:pt x="158" y="203"/>
                    <a:pt x="145" y="216"/>
                    <a:pt x="129" y="216"/>
                  </a:cubicBezTo>
                  <a:close/>
                  <a:moveTo>
                    <a:pt x="29" y="10"/>
                  </a:moveTo>
                  <a:cubicBezTo>
                    <a:pt x="18" y="10"/>
                    <a:pt x="9" y="18"/>
                    <a:pt x="9" y="29"/>
                  </a:cubicBezTo>
                  <a:cubicBezTo>
                    <a:pt x="9" y="187"/>
                    <a:pt x="9" y="187"/>
                    <a:pt x="9" y="187"/>
                  </a:cubicBezTo>
                  <a:cubicBezTo>
                    <a:pt x="9" y="198"/>
                    <a:pt x="18" y="207"/>
                    <a:pt x="29" y="207"/>
                  </a:cubicBezTo>
                  <a:cubicBezTo>
                    <a:pt x="129" y="207"/>
                    <a:pt x="129" y="207"/>
                    <a:pt x="129" y="207"/>
                  </a:cubicBezTo>
                  <a:cubicBezTo>
                    <a:pt x="140" y="207"/>
                    <a:pt x="149" y="198"/>
                    <a:pt x="149" y="187"/>
                  </a:cubicBezTo>
                  <a:cubicBezTo>
                    <a:pt x="149" y="29"/>
                    <a:pt x="149" y="29"/>
                    <a:pt x="149" y="29"/>
                  </a:cubicBezTo>
                  <a:cubicBezTo>
                    <a:pt x="149" y="18"/>
                    <a:pt x="140" y="10"/>
                    <a:pt x="129" y="10"/>
                  </a:cubicBezTo>
                  <a:lnTo>
                    <a:pt x="29"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7" name="Freeform 172"/>
            <p:cNvSpPr>
              <a:spLocks noEditPoints="1"/>
            </p:cNvSpPr>
            <p:nvPr/>
          </p:nvSpPr>
          <p:spPr bwMode="auto">
            <a:xfrm>
              <a:off x="1198563" y="4860925"/>
              <a:ext cx="354013" cy="125412"/>
            </a:xfrm>
            <a:custGeom>
              <a:avLst/>
              <a:gdLst>
                <a:gd name="T0" fmla="*/ 104 w 126"/>
                <a:gd name="T1" fmla="*/ 45 h 45"/>
                <a:gd name="T2" fmla="*/ 22 w 126"/>
                <a:gd name="T3" fmla="*/ 45 h 45"/>
                <a:gd name="T4" fmla="*/ 0 w 126"/>
                <a:gd name="T5" fmla="*/ 22 h 45"/>
                <a:gd name="T6" fmla="*/ 22 w 126"/>
                <a:gd name="T7" fmla="*/ 0 h 45"/>
                <a:gd name="T8" fmla="*/ 104 w 126"/>
                <a:gd name="T9" fmla="*/ 0 h 45"/>
                <a:gd name="T10" fmla="*/ 126 w 126"/>
                <a:gd name="T11" fmla="*/ 22 h 45"/>
                <a:gd name="T12" fmla="*/ 104 w 126"/>
                <a:gd name="T13" fmla="*/ 45 h 45"/>
                <a:gd name="T14" fmla="*/ 22 w 126"/>
                <a:gd name="T15" fmla="*/ 9 h 45"/>
                <a:gd name="T16" fmla="*/ 9 w 126"/>
                <a:gd name="T17" fmla="*/ 22 h 45"/>
                <a:gd name="T18" fmla="*/ 22 w 126"/>
                <a:gd name="T19" fmla="*/ 35 h 45"/>
                <a:gd name="T20" fmla="*/ 104 w 126"/>
                <a:gd name="T21" fmla="*/ 35 h 45"/>
                <a:gd name="T22" fmla="*/ 117 w 126"/>
                <a:gd name="T23" fmla="*/ 22 h 45"/>
                <a:gd name="T24" fmla="*/ 104 w 126"/>
                <a:gd name="T25" fmla="*/ 9 h 45"/>
                <a:gd name="T26" fmla="*/ 22 w 126"/>
                <a:gd name="T27" fmla="*/ 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6" h="45">
                  <a:moveTo>
                    <a:pt x="104" y="45"/>
                  </a:moveTo>
                  <a:cubicBezTo>
                    <a:pt x="22" y="45"/>
                    <a:pt x="22" y="45"/>
                    <a:pt x="22" y="45"/>
                  </a:cubicBezTo>
                  <a:cubicBezTo>
                    <a:pt x="10" y="45"/>
                    <a:pt x="0" y="35"/>
                    <a:pt x="0" y="22"/>
                  </a:cubicBezTo>
                  <a:cubicBezTo>
                    <a:pt x="0" y="10"/>
                    <a:pt x="10" y="0"/>
                    <a:pt x="22" y="0"/>
                  </a:cubicBezTo>
                  <a:cubicBezTo>
                    <a:pt x="104" y="0"/>
                    <a:pt x="104" y="0"/>
                    <a:pt x="104" y="0"/>
                  </a:cubicBezTo>
                  <a:cubicBezTo>
                    <a:pt x="116" y="0"/>
                    <a:pt x="126" y="10"/>
                    <a:pt x="126" y="22"/>
                  </a:cubicBezTo>
                  <a:cubicBezTo>
                    <a:pt x="126" y="35"/>
                    <a:pt x="116" y="45"/>
                    <a:pt x="104" y="45"/>
                  </a:cubicBezTo>
                  <a:close/>
                  <a:moveTo>
                    <a:pt x="22" y="9"/>
                  </a:moveTo>
                  <a:cubicBezTo>
                    <a:pt x="15" y="9"/>
                    <a:pt x="9" y="15"/>
                    <a:pt x="9" y="22"/>
                  </a:cubicBezTo>
                  <a:cubicBezTo>
                    <a:pt x="9" y="29"/>
                    <a:pt x="15" y="35"/>
                    <a:pt x="22" y="35"/>
                  </a:cubicBezTo>
                  <a:cubicBezTo>
                    <a:pt x="104" y="35"/>
                    <a:pt x="104" y="35"/>
                    <a:pt x="104" y="35"/>
                  </a:cubicBezTo>
                  <a:cubicBezTo>
                    <a:pt x="111" y="35"/>
                    <a:pt x="117" y="29"/>
                    <a:pt x="117" y="22"/>
                  </a:cubicBezTo>
                  <a:cubicBezTo>
                    <a:pt x="117" y="15"/>
                    <a:pt x="111" y="9"/>
                    <a:pt x="104" y="9"/>
                  </a:cubicBezTo>
                  <a:lnTo>
                    <a:pt x="22"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8" name="Freeform 173"/>
            <p:cNvSpPr>
              <a:spLocks noEditPoints="1"/>
            </p:cNvSpPr>
            <p:nvPr/>
          </p:nvSpPr>
          <p:spPr bwMode="auto">
            <a:xfrm>
              <a:off x="1263650" y="4670425"/>
              <a:ext cx="223838" cy="215900"/>
            </a:xfrm>
            <a:custGeom>
              <a:avLst/>
              <a:gdLst>
                <a:gd name="T0" fmla="*/ 75 w 80"/>
                <a:gd name="T1" fmla="*/ 77 h 77"/>
                <a:gd name="T2" fmla="*/ 5 w 80"/>
                <a:gd name="T3" fmla="*/ 77 h 77"/>
                <a:gd name="T4" fmla="*/ 1 w 80"/>
                <a:gd name="T5" fmla="*/ 73 h 77"/>
                <a:gd name="T6" fmla="*/ 3 w 80"/>
                <a:gd name="T7" fmla="*/ 68 h 77"/>
                <a:gd name="T8" fmla="*/ 14 w 80"/>
                <a:gd name="T9" fmla="*/ 38 h 77"/>
                <a:gd name="T10" fmla="*/ 13 w 80"/>
                <a:gd name="T11" fmla="*/ 37 h 77"/>
                <a:gd name="T12" fmla="*/ 12 w 80"/>
                <a:gd name="T13" fmla="*/ 28 h 77"/>
                <a:gd name="T14" fmla="*/ 40 w 80"/>
                <a:gd name="T15" fmla="*/ 0 h 77"/>
                <a:gd name="T16" fmla="*/ 68 w 80"/>
                <a:gd name="T17" fmla="*/ 28 h 77"/>
                <a:gd name="T18" fmla="*/ 67 w 80"/>
                <a:gd name="T19" fmla="*/ 37 h 77"/>
                <a:gd name="T20" fmla="*/ 67 w 80"/>
                <a:gd name="T21" fmla="*/ 38 h 77"/>
                <a:gd name="T22" fmla="*/ 77 w 80"/>
                <a:gd name="T23" fmla="*/ 68 h 77"/>
                <a:gd name="T24" fmla="*/ 80 w 80"/>
                <a:gd name="T25" fmla="*/ 73 h 77"/>
                <a:gd name="T26" fmla="*/ 75 w 80"/>
                <a:gd name="T27" fmla="*/ 77 h 77"/>
                <a:gd name="T28" fmla="*/ 19 w 80"/>
                <a:gd name="T29" fmla="*/ 68 h 77"/>
                <a:gd name="T30" fmla="*/ 62 w 80"/>
                <a:gd name="T31" fmla="*/ 68 h 77"/>
                <a:gd name="T32" fmla="*/ 58 w 80"/>
                <a:gd name="T33" fmla="*/ 35 h 77"/>
                <a:gd name="T34" fmla="*/ 59 w 80"/>
                <a:gd name="T35" fmla="*/ 28 h 77"/>
                <a:gd name="T36" fmla="*/ 40 w 80"/>
                <a:gd name="T37" fmla="*/ 9 h 77"/>
                <a:gd name="T38" fmla="*/ 22 w 80"/>
                <a:gd name="T39" fmla="*/ 28 h 77"/>
                <a:gd name="T40" fmla="*/ 22 w 80"/>
                <a:gd name="T41" fmla="*/ 35 h 77"/>
                <a:gd name="T42" fmla="*/ 19 w 80"/>
                <a:gd name="T43" fmla="*/ 68 h 77"/>
                <a:gd name="T44" fmla="*/ 63 w 80"/>
                <a:gd name="T45" fmla="*/ 36 h 77"/>
                <a:gd name="T46" fmla="*/ 63 w 80"/>
                <a:gd name="T47" fmla="*/ 3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0" h="77">
                  <a:moveTo>
                    <a:pt x="75" y="77"/>
                  </a:moveTo>
                  <a:cubicBezTo>
                    <a:pt x="5" y="77"/>
                    <a:pt x="5" y="77"/>
                    <a:pt x="5" y="77"/>
                  </a:cubicBezTo>
                  <a:cubicBezTo>
                    <a:pt x="3" y="77"/>
                    <a:pt x="1" y="76"/>
                    <a:pt x="1" y="73"/>
                  </a:cubicBezTo>
                  <a:cubicBezTo>
                    <a:pt x="0" y="71"/>
                    <a:pt x="1" y="69"/>
                    <a:pt x="3" y="68"/>
                  </a:cubicBezTo>
                  <a:cubicBezTo>
                    <a:pt x="5" y="68"/>
                    <a:pt x="22" y="60"/>
                    <a:pt x="14" y="38"/>
                  </a:cubicBezTo>
                  <a:cubicBezTo>
                    <a:pt x="14" y="37"/>
                    <a:pt x="14" y="37"/>
                    <a:pt x="13" y="37"/>
                  </a:cubicBezTo>
                  <a:cubicBezTo>
                    <a:pt x="13" y="36"/>
                    <a:pt x="12" y="31"/>
                    <a:pt x="12" y="28"/>
                  </a:cubicBezTo>
                  <a:cubicBezTo>
                    <a:pt x="12" y="13"/>
                    <a:pt x="25" y="0"/>
                    <a:pt x="40" y="0"/>
                  </a:cubicBezTo>
                  <a:cubicBezTo>
                    <a:pt x="56" y="0"/>
                    <a:pt x="68" y="13"/>
                    <a:pt x="68" y="28"/>
                  </a:cubicBezTo>
                  <a:cubicBezTo>
                    <a:pt x="68" y="31"/>
                    <a:pt x="67" y="36"/>
                    <a:pt x="67" y="37"/>
                  </a:cubicBezTo>
                  <a:cubicBezTo>
                    <a:pt x="67" y="37"/>
                    <a:pt x="67" y="37"/>
                    <a:pt x="67" y="38"/>
                  </a:cubicBezTo>
                  <a:cubicBezTo>
                    <a:pt x="58" y="61"/>
                    <a:pt x="76" y="68"/>
                    <a:pt x="77" y="68"/>
                  </a:cubicBezTo>
                  <a:cubicBezTo>
                    <a:pt x="79" y="69"/>
                    <a:pt x="80" y="71"/>
                    <a:pt x="80" y="73"/>
                  </a:cubicBezTo>
                  <a:cubicBezTo>
                    <a:pt x="80" y="76"/>
                    <a:pt x="78" y="77"/>
                    <a:pt x="75" y="77"/>
                  </a:cubicBezTo>
                  <a:close/>
                  <a:moveTo>
                    <a:pt x="19" y="68"/>
                  </a:moveTo>
                  <a:cubicBezTo>
                    <a:pt x="62" y="68"/>
                    <a:pt x="62" y="68"/>
                    <a:pt x="62" y="68"/>
                  </a:cubicBezTo>
                  <a:cubicBezTo>
                    <a:pt x="56" y="61"/>
                    <a:pt x="53" y="50"/>
                    <a:pt x="58" y="35"/>
                  </a:cubicBezTo>
                  <a:cubicBezTo>
                    <a:pt x="58" y="33"/>
                    <a:pt x="59" y="30"/>
                    <a:pt x="59" y="28"/>
                  </a:cubicBezTo>
                  <a:cubicBezTo>
                    <a:pt x="59" y="18"/>
                    <a:pt x="51" y="9"/>
                    <a:pt x="40" y="9"/>
                  </a:cubicBezTo>
                  <a:cubicBezTo>
                    <a:pt x="30" y="9"/>
                    <a:pt x="22" y="18"/>
                    <a:pt x="22" y="28"/>
                  </a:cubicBezTo>
                  <a:cubicBezTo>
                    <a:pt x="22" y="30"/>
                    <a:pt x="22" y="33"/>
                    <a:pt x="22" y="35"/>
                  </a:cubicBezTo>
                  <a:cubicBezTo>
                    <a:pt x="28" y="50"/>
                    <a:pt x="25" y="61"/>
                    <a:pt x="19" y="68"/>
                  </a:cubicBezTo>
                  <a:close/>
                  <a:moveTo>
                    <a:pt x="63" y="36"/>
                  </a:moveTo>
                  <a:cubicBezTo>
                    <a:pt x="63" y="36"/>
                    <a:pt x="63" y="36"/>
                    <a:pt x="63"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9" name="Freeform 174"/>
            <p:cNvSpPr/>
            <p:nvPr/>
          </p:nvSpPr>
          <p:spPr bwMode="auto">
            <a:xfrm>
              <a:off x="1154113" y="5059363"/>
              <a:ext cx="234950" cy="28575"/>
            </a:xfrm>
            <a:custGeom>
              <a:avLst/>
              <a:gdLst>
                <a:gd name="T0" fmla="*/ 79 w 84"/>
                <a:gd name="T1" fmla="*/ 10 h 10"/>
                <a:gd name="T2" fmla="*/ 5 w 84"/>
                <a:gd name="T3" fmla="*/ 10 h 10"/>
                <a:gd name="T4" fmla="*/ 0 w 84"/>
                <a:gd name="T5" fmla="*/ 5 h 10"/>
                <a:gd name="T6" fmla="*/ 5 w 84"/>
                <a:gd name="T7" fmla="*/ 0 h 10"/>
                <a:gd name="T8" fmla="*/ 79 w 84"/>
                <a:gd name="T9" fmla="*/ 0 h 10"/>
                <a:gd name="T10" fmla="*/ 84 w 84"/>
                <a:gd name="T11" fmla="*/ 5 h 10"/>
                <a:gd name="T12" fmla="*/ 79 w 84"/>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84" h="10">
                  <a:moveTo>
                    <a:pt x="79" y="10"/>
                  </a:moveTo>
                  <a:cubicBezTo>
                    <a:pt x="5" y="10"/>
                    <a:pt x="5" y="10"/>
                    <a:pt x="5" y="10"/>
                  </a:cubicBezTo>
                  <a:cubicBezTo>
                    <a:pt x="2" y="10"/>
                    <a:pt x="0" y="8"/>
                    <a:pt x="0" y="5"/>
                  </a:cubicBezTo>
                  <a:cubicBezTo>
                    <a:pt x="0" y="3"/>
                    <a:pt x="2" y="0"/>
                    <a:pt x="5" y="0"/>
                  </a:cubicBezTo>
                  <a:cubicBezTo>
                    <a:pt x="79" y="0"/>
                    <a:pt x="79" y="0"/>
                    <a:pt x="79" y="0"/>
                  </a:cubicBezTo>
                  <a:cubicBezTo>
                    <a:pt x="82" y="0"/>
                    <a:pt x="84" y="3"/>
                    <a:pt x="84" y="5"/>
                  </a:cubicBezTo>
                  <a:cubicBezTo>
                    <a:pt x="84" y="8"/>
                    <a:pt x="82" y="10"/>
                    <a:pt x="7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0" name="Freeform 175"/>
            <p:cNvSpPr/>
            <p:nvPr/>
          </p:nvSpPr>
          <p:spPr bwMode="auto">
            <a:xfrm>
              <a:off x="1154113" y="5197475"/>
              <a:ext cx="234950" cy="25400"/>
            </a:xfrm>
            <a:custGeom>
              <a:avLst/>
              <a:gdLst>
                <a:gd name="T0" fmla="*/ 79 w 84"/>
                <a:gd name="T1" fmla="*/ 9 h 9"/>
                <a:gd name="T2" fmla="*/ 5 w 84"/>
                <a:gd name="T3" fmla="*/ 9 h 9"/>
                <a:gd name="T4" fmla="*/ 0 w 84"/>
                <a:gd name="T5" fmla="*/ 5 h 9"/>
                <a:gd name="T6" fmla="*/ 5 w 84"/>
                <a:gd name="T7" fmla="*/ 0 h 9"/>
                <a:gd name="T8" fmla="*/ 79 w 84"/>
                <a:gd name="T9" fmla="*/ 0 h 9"/>
                <a:gd name="T10" fmla="*/ 84 w 84"/>
                <a:gd name="T11" fmla="*/ 5 h 9"/>
                <a:gd name="T12" fmla="*/ 79 w 84"/>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84" h="9">
                  <a:moveTo>
                    <a:pt x="79" y="9"/>
                  </a:moveTo>
                  <a:cubicBezTo>
                    <a:pt x="5" y="9"/>
                    <a:pt x="5" y="9"/>
                    <a:pt x="5" y="9"/>
                  </a:cubicBezTo>
                  <a:cubicBezTo>
                    <a:pt x="2" y="9"/>
                    <a:pt x="0" y="7"/>
                    <a:pt x="0" y="5"/>
                  </a:cubicBezTo>
                  <a:cubicBezTo>
                    <a:pt x="0" y="2"/>
                    <a:pt x="2" y="0"/>
                    <a:pt x="5" y="0"/>
                  </a:cubicBezTo>
                  <a:cubicBezTo>
                    <a:pt x="79" y="0"/>
                    <a:pt x="79" y="0"/>
                    <a:pt x="79" y="0"/>
                  </a:cubicBezTo>
                  <a:cubicBezTo>
                    <a:pt x="82" y="0"/>
                    <a:pt x="84" y="2"/>
                    <a:pt x="84" y="5"/>
                  </a:cubicBezTo>
                  <a:cubicBezTo>
                    <a:pt x="84" y="7"/>
                    <a:pt x="82" y="9"/>
                    <a:pt x="7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1" name="Freeform 176"/>
            <p:cNvSpPr/>
            <p:nvPr/>
          </p:nvSpPr>
          <p:spPr bwMode="auto">
            <a:xfrm>
              <a:off x="1154113" y="5334000"/>
              <a:ext cx="234950" cy="25400"/>
            </a:xfrm>
            <a:custGeom>
              <a:avLst/>
              <a:gdLst>
                <a:gd name="T0" fmla="*/ 79 w 84"/>
                <a:gd name="T1" fmla="*/ 9 h 9"/>
                <a:gd name="T2" fmla="*/ 5 w 84"/>
                <a:gd name="T3" fmla="*/ 9 h 9"/>
                <a:gd name="T4" fmla="*/ 0 w 84"/>
                <a:gd name="T5" fmla="*/ 4 h 9"/>
                <a:gd name="T6" fmla="*/ 5 w 84"/>
                <a:gd name="T7" fmla="*/ 0 h 9"/>
                <a:gd name="T8" fmla="*/ 79 w 84"/>
                <a:gd name="T9" fmla="*/ 0 h 9"/>
                <a:gd name="T10" fmla="*/ 84 w 84"/>
                <a:gd name="T11" fmla="*/ 4 h 9"/>
                <a:gd name="T12" fmla="*/ 79 w 84"/>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84" h="9">
                  <a:moveTo>
                    <a:pt x="79" y="9"/>
                  </a:moveTo>
                  <a:cubicBezTo>
                    <a:pt x="5" y="9"/>
                    <a:pt x="5" y="9"/>
                    <a:pt x="5" y="9"/>
                  </a:cubicBezTo>
                  <a:cubicBezTo>
                    <a:pt x="2" y="9"/>
                    <a:pt x="0" y="7"/>
                    <a:pt x="0" y="4"/>
                  </a:cubicBezTo>
                  <a:cubicBezTo>
                    <a:pt x="0" y="2"/>
                    <a:pt x="2" y="0"/>
                    <a:pt x="5" y="0"/>
                  </a:cubicBezTo>
                  <a:cubicBezTo>
                    <a:pt x="79" y="0"/>
                    <a:pt x="79" y="0"/>
                    <a:pt x="79" y="0"/>
                  </a:cubicBezTo>
                  <a:cubicBezTo>
                    <a:pt x="82" y="0"/>
                    <a:pt x="84" y="2"/>
                    <a:pt x="84" y="4"/>
                  </a:cubicBezTo>
                  <a:cubicBezTo>
                    <a:pt x="84" y="7"/>
                    <a:pt x="82" y="9"/>
                    <a:pt x="7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2" name="Freeform 177"/>
            <p:cNvSpPr/>
            <p:nvPr/>
          </p:nvSpPr>
          <p:spPr bwMode="auto">
            <a:xfrm>
              <a:off x="1154113" y="5468938"/>
              <a:ext cx="234950" cy="28575"/>
            </a:xfrm>
            <a:custGeom>
              <a:avLst/>
              <a:gdLst>
                <a:gd name="T0" fmla="*/ 79 w 84"/>
                <a:gd name="T1" fmla="*/ 10 h 10"/>
                <a:gd name="T2" fmla="*/ 5 w 84"/>
                <a:gd name="T3" fmla="*/ 10 h 10"/>
                <a:gd name="T4" fmla="*/ 0 w 84"/>
                <a:gd name="T5" fmla="*/ 5 h 10"/>
                <a:gd name="T6" fmla="*/ 5 w 84"/>
                <a:gd name="T7" fmla="*/ 0 h 10"/>
                <a:gd name="T8" fmla="*/ 79 w 84"/>
                <a:gd name="T9" fmla="*/ 0 h 10"/>
                <a:gd name="T10" fmla="*/ 84 w 84"/>
                <a:gd name="T11" fmla="*/ 5 h 10"/>
                <a:gd name="T12" fmla="*/ 79 w 84"/>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84" h="10">
                  <a:moveTo>
                    <a:pt x="79" y="10"/>
                  </a:moveTo>
                  <a:cubicBezTo>
                    <a:pt x="5" y="10"/>
                    <a:pt x="5" y="10"/>
                    <a:pt x="5" y="10"/>
                  </a:cubicBezTo>
                  <a:cubicBezTo>
                    <a:pt x="2" y="10"/>
                    <a:pt x="0" y="8"/>
                    <a:pt x="0" y="5"/>
                  </a:cubicBezTo>
                  <a:cubicBezTo>
                    <a:pt x="0" y="2"/>
                    <a:pt x="2" y="0"/>
                    <a:pt x="5" y="0"/>
                  </a:cubicBezTo>
                  <a:cubicBezTo>
                    <a:pt x="79" y="0"/>
                    <a:pt x="79" y="0"/>
                    <a:pt x="79" y="0"/>
                  </a:cubicBezTo>
                  <a:cubicBezTo>
                    <a:pt x="82" y="0"/>
                    <a:pt x="84" y="2"/>
                    <a:pt x="84" y="5"/>
                  </a:cubicBezTo>
                  <a:cubicBezTo>
                    <a:pt x="84" y="8"/>
                    <a:pt x="82" y="10"/>
                    <a:pt x="7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3" name="Freeform 178"/>
            <p:cNvSpPr/>
            <p:nvPr/>
          </p:nvSpPr>
          <p:spPr bwMode="auto">
            <a:xfrm>
              <a:off x="1154113" y="5127625"/>
              <a:ext cx="117475" cy="25400"/>
            </a:xfrm>
            <a:custGeom>
              <a:avLst/>
              <a:gdLst>
                <a:gd name="T0" fmla="*/ 37 w 42"/>
                <a:gd name="T1" fmla="*/ 9 h 9"/>
                <a:gd name="T2" fmla="*/ 5 w 42"/>
                <a:gd name="T3" fmla="*/ 9 h 9"/>
                <a:gd name="T4" fmla="*/ 0 w 42"/>
                <a:gd name="T5" fmla="*/ 5 h 9"/>
                <a:gd name="T6" fmla="*/ 5 w 42"/>
                <a:gd name="T7" fmla="*/ 0 h 9"/>
                <a:gd name="T8" fmla="*/ 37 w 42"/>
                <a:gd name="T9" fmla="*/ 0 h 9"/>
                <a:gd name="T10" fmla="*/ 42 w 42"/>
                <a:gd name="T11" fmla="*/ 5 h 9"/>
                <a:gd name="T12" fmla="*/ 37 w 4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42" h="9">
                  <a:moveTo>
                    <a:pt x="37" y="9"/>
                  </a:moveTo>
                  <a:cubicBezTo>
                    <a:pt x="5" y="9"/>
                    <a:pt x="5" y="9"/>
                    <a:pt x="5" y="9"/>
                  </a:cubicBezTo>
                  <a:cubicBezTo>
                    <a:pt x="2" y="9"/>
                    <a:pt x="0" y="7"/>
                    <a:pt x="0" y="5"/>
                  </a:cubicBezTo>
                  <a:cubicBezTo>
                    <a:pt x="0" y="2"/>
                    <a:pt x="2" y="0"/>
                    <a:pt x="5" y="0"/>
                  </a:cubicBezTo>
                  <a:cubicBezTo>
                    <a:pt x="37" y="0"/>
                    <a:pt x="37" y="0"/>
                    <a:pt x="37" y="0"/>
                  </a:cubicBezTo>
                  <a:cubicBezTo>
                    <a:pt x="40" y="0"/>
                    <a:pt x="42" y="2"/>
                    <a:pt x="42" y="5"/>
                  </a:cubicBezTo>
                  <a:cubicBezTo>
                    <a:pt x="42" y="7"/>
                    <a:pt x="40" y="9"/>
                    <a:pt x="37"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4" name="Freeform 179"/>
            <p:cNvSpPr/>
            <p:nvPr/>
          </p:nvSpPr>
          <p:spPr bwMode="auto">
            <a:xfrm>
              <a:off x="1154113" y="5264150"/>
              <a:ext cx="117475" cy="25400"/>
            </a:xfrm>
            <a:custGeom>
              <a:avLst/>
              <a:gdLst>
                <a:gd name="T0" fmla="*/ 37 w 42"/>
                <a:gd name="T1" fmla="*/ 9 h 9"/>
                <a:gd name="T2" fmla="*/ 5 w 42"/>
                <a:gd name="T3" fmla="*/ 9 h 9"/>
                <a:gd name="T4" fmla="*/ 0 w 42"/>
                <a:gd name="T5" fmla="*/ 5 h 9"/>
                <a:gd name="T6" fmla="*/ 5 w 42"/>
                <a:gd name="T7" fmla="*/ 0 h 9"/>
                <a:gd name="T8" fmla="*/ 37 w 42"/>
                <a:gd name="T9" fmla="*/ 0 h 9"/>
                <a:gd name="T10" fmla="*/ 42 w 42"/>
                <a:gd name="T11" fmla="*/ 5 h 9"/>
                <a:gd name="T12" fmla="*/ 37 w 4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42" h="9">
                  <a:moveTo>
                    <a:pt x="37" y="9"/>
                  </a:moveTo>
                  <a:cubicBezTo>
                    <a:pt x="5" y="9"/>
                    <a:pt x="5" y="9"/>
                    <a:pt x="5" y="9"/>
                  </a:cubicBezTo>
                  <a:cubicBezTo>
                    <a:pt x="2" y="9"/>
                    <a:pt x="0" y="7"/>
                    <a:pt x="0" y="5"/>
                  </a:cubicBezTo>
                  <a:cubicBezTo>
                    <a:pt x="0" y="2"/>
                    <a:pt x="2" y="0"/>
                    <a:pt x="5" y="0"/>
                  </a:cubicBezTo>
                  <a:cubicBezTo>
                    <a:pt x="37" y="0"/>
                    <a:pt x="37" y="0"/>
                    <a:pt x="37" y="0"/>
                  </a:cubicBezTo>
                  <a:cubicBezTo>
                    <a:pt x="40" y="0"/>
                    <a:pt x="42" y="2"/>
                    <a:pt x="42" y="5"/>
                  </a:cubicBezTo>
                  <a:cubicBezTo>
                    <a:pt x="42" y="7"/>
                    <a:pt x="40" y="9"/>
                    <a:pt x="37"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5" name="Freeform 180"/>
            <p:cNvSpPr/>
            <p:nvPr/>
          </p:nvSpPr>
          <p:spPr bwMode="auto">
            <a:xfrm>
              <a:off x="1154113" y="5402263"/>
              <a:ext cx="117475" cy="25400"/>
            </a:xfrm>
            <a:custGeom>
              <a:avLst/>
              <a:gdLst>
                <a:gd name="T0" fmla="*/ 37 w 42"/>
                <a:gd name="T1" fmla="*/ 9 h 9"/>
                <a:gd name="T2" fmla="*/ 5 w 42"/>
                <a:gd name="T3" fmla="*/ 9 h 9"/>
                <a:gd name="T4" fmla="*/ 0 w 42"/>
                <a:gd name="T5" fmla="*/ 4 h 9"/>
                <a:gd name="T6" fmla="*/ 5 w 42"/>
                <a:gd name="T7" fmla="*/ 0 h 9"/>
                <a:gd name="T8" fmla="*/ 37 w 42"/>
                <a:gd name="T9" fmla="*/ 0 h 9"/>
                <a:gd name="T10" fmla="*/ 42 w 42"/>
                <a:gd name="T11" fmla="*/ 4 h 9"/>
                <a:gd name="T12" fmla="*/ 37 w 4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42" h="9">
                  <a:moveTo>
                    <a:pt x="37" y="9"/>
                  </a:moveTo>
                  <a:cubicBezTo>
                    <a:pt x="5" y="9"/>
                    <a:pt x="5" y="9"/>
                    <a:pt x="5" y="9"/>
                  </a:cubicBezTo>
                  <a:cubicBezTo>
                    <a:pt x="2" y="9"/>
                    <a:pt x="0" y="7"/>
                    <a:pt x="0" y="4"/>
                  </a:cubicBezTo>
                  <a:cubicBezTo>
                    <a:pt x="0" y="2"/>
                    <a:pt x="2" y="0"/>
                    <a:pt x="5" y="0"/>
                  </a:cubicBezTo>
                  <a:cubicBezTo>
                    <a:pt x="37" y="0"/>
                    <a:pt x="37" y="0"/>
                    <a:pt x="37" y="0"/>
                  </a:cubicBezTo>
                  <a:cubicBezTo>
                    <a:pt x="40" y="0"/>
                    <a:pt x="42" y="2"/>
                    <a:pt x="42" y="4"/>
                  </a:cubicBezTo>
                  <a:cubicBezTo>
                    <a:pt x="42" y="7"/>
                    <a:pt x="40" y="9"/>
                    <a:pt x="37"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96" name="Freeform 181"/>
          <p:cNvSpPr>
            <a:spLocks noEditPoints="1"/>
          </p:cNvSpPr>
          <p:nvPr/>
        </p:nvSpPr>
        <p:spPr bwMode="auto">
          <a:xfrm>
            <a:off x="2738579" y="4877621"/>
            <a:ext cx="865500" cy="866569"/>
          </a:xfrm>
          <a:custGeom>
            <a:avLst/>
            <a:gdLst>
              <a:gd name="T0" fmla="*/ 229 w 458"/>
              <a:gd name="T1" fmla="*/ 458 h 458"/>
              <a:gd name="T2" fmla="*/ 0 w 458"/>
              <a:gd name="T3" fmla="*/ 229 h 458"/>
              <a:gd name="T4" fmla="*/ 229 w 458"/>
              <a:gd name="T5" fmla="*/ 0 h 458"/>
              <a:gd name="T6" fmla="*/ 458 w 458"/>
              <a:gd name="T7" fmla="*/ 229 h 458"/>
              <a:gd name="T8" fmla="*/ 229 w 458"/>
              <a:gd name="T9" fmla="*/ 458 h 458"/>
              <a:gd name="T10" fmla="*/ 229 w 458"/>
              <a:gd name="T11" fmla="*/ 10 h 458"/>
              <a:gd name="T12" fmla="*/ 10 w 458"/>
              <a:gd name="T13" fmla="*/ 229 h 458"/>
              <a:gd name="T14" fmla="*/ 229 w 458"/>
              <a:gd name="T15" fmla="*/ 448 h 458"/>
              <a:gd name="T16" fmla="*/ 448 w 458"/>
              <a:gd name="T17" fmla="*/ 229 h 458"/>
              <a:gd name="T18" fmla="*/ 229 w 458"/>
              <a:gd name="T19" fmla="*/ 1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8" h="458">
                <a:moveTo>
                  <a:pt x="229" y="458"/>
                </a:moveTo>
                <a:cubicBezTo>
                  <a:pt x="103" y="458"/>
                  <a:pt x="0" y="355"/>
                  <a:pt x="0" y="229"/>
                </a:cubicBezTo>
                <a:cubicBezTo>
                  <a:pt x="0" y="103"/>
                  <a:pt x="103" y="0"/>
                  <a:pt x="229" y="0"/>
                </a:cubicBezTo>
                <a:cubicBezTo>
                  <a:pt x="355" y="0"/>
                  <a:pt x="458" y="103"/>
                  <a:pt x="458" y="229"/>
                </a:cubicBezTo>
                <a:cubicBezTo>
                  <a:pt x="458" y="355"/>
                  <a:pt x="355" y="458"/>
                  <a:pt x="229" y="458"/>
                </a:cubicBezTo>
                <a:close/>
                <a:moveTo>
                  <a:pt x="229" y="10"/>
                </a:moveTo>
                <a:cubicBezTo>
                  <a:pt x="108" y="10"/>
                  <a:pt x="10" y="108"/>
                  <a:pt x="10" y="229"/>
                </a:cubicBezTo>
                <a:cubicBezTo>
                  <a:pt x="10" y="350"/>
                  <a:pt x="108" y="448"/>
                  <a:pt x="229" y="448"/>
                </a:cubicBezTo>
                <a:cubicBezTo>
                  <a:pt x="350" y="448"/>
                  <a:pt x="448" y="350"/>
                  <a:pt x="448" y="229"/>
                </a:cubicBezTo>
                <a:cubicBezTo>
                  <a:pt x="448" y="108"/>
                  <a:pt x="350" y="10"/>
                  <a:pt x="229" y="10"/>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297" name="组合 296"/>
          <p:cNvGrpSpPr/>
          <p:nvPr/>
        </p:nvGrpSpPr>
        <p:grpSpPr>
          <a:xfrm>
            <a:off x="4079087" y="5010281"/>
            <a:ext cx="500684" cy="603389"/>
            <a:chOff x="2722563" y="4714875"/>
            <a:chExt cx="742950" cy="895350"/>
          </a:xfrm>
          <a:solidFill>
            <a:srgbClr val="FC621E"/>
          </a:solidFill>
        </p:grpSpPr>
        <p:sp>
          <p:nvSpPr>
            <p:cNvPr id="298" name="Freeform 182"/>
            <p:cNvSpPr>
              <a:spLocks noEditPoints="1"/>
            </p:cNvSpPr>
            <p:nvPr/>
          </p:nvSpPr>
          <p:spPr bwMode="auto">
            <a:xfrm>
              <a:off x="2847975" y="4714875"/>
              <a:ext cx="617538" cy="895350"/>
            </a:xfrm>
            <a:custGeom>
              <a:avLst/>
              <a:gdLst>
                <a:gd name="T0" fmla="*/ 191 w 220"/>
                <a:gd name="T1" fmla="*/ 319 h 319"/>
                <a:gd name="T2" fmla="*/ 28 w 220"/>
                <a:gd name="T3" fmla="*/ 319 h 319"/>
                <a:gd name="T4" fmla="*/ 0 w 220"/>
                <a:gd name="T5" fmla="*/ 290 h 319"/>
                <a:gd name="T6" fmla="*/ 0 w 220"/>
                <a:gd name="T7" fmla="*/ 28 h 319"/>
                <a:gd name="T8" fmla="*/ 28 w 220"/>
                <a:gd name="T9" fmla="*/ 0 h 319"/>
                <a:gd name="T10" fmla="*/ 191 w 220"/>
                <a:gd name="T11" fmla="*/ 0 h 319"/>
                <a:gd name="T12" fmla="*/ 220 w 220"/>
                <a:gd name="T13" fmla="*/ 28 h 319"/>
                <a:gd name="T14" fmla="*/ 220 w 220"/>
                <a:gd name="T15" fmla="*/ 290 h 319"/>
                <a:gd name="T16" fmla="*/ 191 w 220"/>
                <a:gd name="T17" fmla="*/ 319 h 319"/>
                <a:gd name="T18" fmla="*/ 28 w 220"/>
                <a:gd name="T19" fmla="*/ 9 h 319"/>
                <a:gd name="T20" fmla="*/ 9 w 220"/>
                <a:gd name="T21" fmla="*/ 28 h 319"/>
                <a:gd name="T22" fmla="*/ 9 w 220"/>
                <a:gd name="T23" fmla="*/ 290 h 319"/>
                <a:gd name="T24" fmla="*/ 28 w 220"/>
                <a:gd name="T25" fmla="*/ 309 h 319"/>
                <a:gd name="T26" fmla="*/ 191 w 220"/>
                <a:gd name="T27" fmla="*/ 309 h 319"/>
                <a:gd name="T28" fmla="*/ 211 w 220"/>
                <a:gd name="T29" fmla="*/ 290 h 319"/>
                <a:gd name="T30" fmla="*/ 211 w 220"/>
                <a:gd name="T31" fmla="*/ 28 h 319"/>
                <a:gd name="T32" fmla="*/ 191 w 220"/>
                <a:gd name="T33" fmla="*/ 9 h 319"/>
                <a:gd name="T34" fmla="*/ 28 w 220"/>
                <a:gd name="T35" fmla="*/ 9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0" h="319">
                  <a:moveTo>
                    <a:pt x="191" y="319"/>
                  </a:moveTo>
                  <a:cubicBezTo>
                    <a:pt x="28" y="319"/>
                    <a:pt x="28" y="319"/>
                    <a:pt x="28" y="319"/>
                  </a:cubicBezTo>
                  <a:cubicBezTo>
                    <a:pt x="13" y="319"/>
                    <a:pt x="0" y="306"/>
                    <a:pt x="0" y="290"/>
                  </a:cubicBezTo>
                  <a:cubicBezTo>
                    <a:pt x="0" y="28"/>
                    <a:pt x="0" y="28"/>
                    <a:pt x="0" y="28"/>
                  </a:cubicBezTo>
                  <a:cubicBezTo>
                    <a:pt x="0" y="12"/>
                    <a:pt x="13" y="0"/>
                    <a:pt x="28" y="0"/>
                  </a:cubicBezTo>
                  <a:cubicBezTo>
                    <a:pt x="191" y="0"/>
                    <a:pt x="191" y="0"/>
                    <a:pt x="191" y="0"/>
                  </a:cubicBezTo>
                  <a:cubicBezTo>
                    <a:pt x="207" y="0"/>
                    <a:pt x="220" y="12"/>
                    <a:pt x="220" y="28"/>
                  </a:cubicBezTo>
                  <a:cubicBezTo>
                    <a:pt x="220" y="290"/>
                    <a:pt x="220" y="290"/>
                    <a:pt x="220" y="290"/>
                  </a:cubicBezTo>
                  <a:cubicBezTo>
                    <a:pt x="220" y="306"/>
                    <a:pt x="207" y="319"/>
                    <a:pt x="191" y="319"/>
                  </a:cubicBezTo>
                  <a:close/>
                  <a:moveTo>
                    <a:pt x="28" y="9"/>
                  </a:moveTo>
                  <a:cubicBezTo>
                    <a:pt x="18" y="9"/>
                    <a:pt x="9" y="17"/>
                    <a:pt x="9" y="28"/>
                  </a:cubicBezTo>
                  <a:cubicBezTo>
                    <a:pt x="9" y="290"/>
                    <a:pt x="9" y="290"/>
                    <a:pt x="9" y="290"/>
                  </a:cubicBezTo>
                  <a:cubicBezTo>
                    <a:pt x="9" y="301"/>
                    <a:pt x="18" y="309"/>
                    <a:pt x="28" y="309"/>
                  </a:cubicBezTo>
                  <a:cubicBezTo>
                    <a:pt x="191" y="309"/>
                    <a:pt x="191" y="309"/>
                    <a:pt x="191" y="309"/>
                  </a:cubicBezTo>
                  <a:cubicBezTo>
                    <a:pt x="202" y="309"/>
                    <a:pt x="211" y="301"/>
                    <a:pt x="211" y="290"/>
                  </a:cubicBezTo>
                  <a:cubicBezTo>
                    <a:pt x="211" y="28"/>
                    <a:pt x="211" y="28"/>
                    <a:pt x="211" y="28"/>
                  </a:cubicBezTo>
                  <a:cubicBezTo>
                    <a:pt x="211" y="17"/>
                    <a:pt x="202" y="9"/>
                    <a:pt x="191" y="9"/>
                  </a:cubicBezTo>
                  <a:lnTo>
                    <a:pt x="2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9" name="Freeform 183"/>
            <p:cNvSpPr/>
            <p:nvPr/>
          </p:nvSpPr>
          <p:spPr bwMode="auto">
            <a:xfrm>
              <a:off x="2722563" y="4714875"/>
              <a:ext cx="201613" cy="895350"/>
            </a:xfrm>
            <a:custGeom>
              <a:avLst/>
              <a:gdLst>
                <a:gd name="T0" fmla="*/ 68 w 72"/>
                <a:gd name="T1" fmla="*/ 319 h 319"/>
                <a:gd name="T2" fmla="*/ 22 w 72"/>
                <a:gd name="T3" fmla="*/ 319 h 319"/>
                <a:gd name="T4" fmla="*/ 0 w 72"/>
                <a:gd name="T5" fmla="*/ 296 h 319"/>
                <a:gd name="T6" fmla="*/ 0 w 72"/>
                <a:gd name="T7" fmla="*/ 22 h 319"/>
                <a:gd name="T8" fmla="*/ 22 w 72"/>
                <a:gd name="T9" fmla="*/ 0 h 319"/>
                <a:gd name="T10" fmla="*/ 68 w 72"/>
                <a:gd name="T11" fmla="*/ 0 h 319"/>
                <a:gd name="T12" fmla="*/ 72 w 72"/>
                <a:gd name="T13" fmla="*/ 4 h 319"/>
                <a:gd name="T14" fmla="*/ 68 w 72"/>
                <a:gd name="T15" fmla="*/ 9 h 319"/>
                <a:gd name="T16" fmla="*/ 22 w 72"/>
                <a:gd name="T17" fmla="*/ 9 h 319"/>
                <a:gd name="T18" fmla="*/ 9 w 72"/>
                <a:gd name="T19" fmla="*/ 22 h 319"/>
                <a:gd name="T20" fmla="*/ 9 w 72"/>
                <a:gd name="T21" fmla="*/ 296 h 319"/>
                <a:gd name="T22" fmla="*/ 22 w 72"/>
                <a:gd name="T23" fmla="*/ 309 h 319"/>
                <a:gd name="T24" fmla="*/ 68 w 72"/>
                <a:gd name="T25" fmla="*/ 309 h 319"/>
                <a:gd name="T26" fmla="*/ 72 w 72"/>
                <a:gd name="T27" fmla="*/ 314 h 319"/>
                <a:gd name="T28" fmla="*/ 68 w 72"/>
                <a:gd name="T29" fmla="*/ 319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319">
                  <a:moveTo>
                    <a:pt x="68" y="319"/>
                  </a:moveTo>
                  <a:cubicBezTo>
                    <a:pt x="22" y="319"/>
                    <a:pt x="22" y="319"/>
                    <a:pt x="22" y="319"/>
                  </a:cubicBezTo>
                  <a:cubicBezTo>
                    <a:pt x="10" y="319"/>
                    <a:pt x="0" y="309"/>
                    <a:pt x="0" y="296"/>
                  </a:cubicBezTo>
                  <a:cubicBezTo>
                    <a:pt x="0" y="22"/>
                    <a:pt x="0" y="22"/>
                    <a:pt x="0" y="22"/>
                  </a:cubicBezTo>
                  <a:cubicBezTo>
                    <a:pt x="0" y="10"/>
                    <a:pt x="10" y="0"/>
                    <a:pt x="22" y="0"/>
                  </a:cubicBezTo>
                  <a:cubicBezTo>
                    <a:pt x="68" y="0"/>
                    <a:pt x="68" y="0"/>
                    <a:pt x="68" y="0"/>
                  </a:cubicBezTo>
                  <a:cubicBezTo>
                    <a:pt x="70" y="0"/>
                    <a:pt x="72" y="2"/>
                    <a:pt x="72" y="4"/>
                  </a:cubicBezTo>
                  <a:cubicBezTo>
                    <a:pt x="72" y="7"/>
                    <a:pt x="70" y="9"/>
                    <a:pt x="68" y="9"/>
                  </a:cubicBezTo>
                  <a:cubicBezTo>
                    <a:pt x="22" y="9"/>
                    <a:pt x="22" y="9"/>
                    <a:pt x="22" y="9"/>
                  </a:cubicBezTo>
                  <a:cubicBezTo>
                    <a:pt x="15" y="9"/>
                    <a:pt x="9" y="15"/>
                    <a:pt x="9" y="22"/>
                  </a:cubicBezTo>
                  <a:cubicBezTo>
                    <a:pt x="9" y="296"/>
                    <a:pt x="9" y="296"/>
                    <a:pt x="9" y="296"/>
                  </a:cubicBezTo>
                  <a:cubicBezTo>
                    <a:pt x="9" y="303"/>
                    <a:pt x="15" y="309"/>
                    <a:pt x="22" y="309"/>
                  </a:cubicBezTo>
                  <a:cubicBezTo>
                    <a:pt x="68" y="309"/>
                    <a:pt x="68" y="309"/>
                    <a:pt x="68" y="309"/>
                  </a:cubicBezTo>
                  <a:cubicBezTo>
                    <a:pt x="70" y="309"/>
                    <a:pt x="72" y="311"/>
                    <a:pt x="72" y="314"/>
                  </a:cubicBezTo>
                  <a:cubicBezTo>
                    <a:pt x="72" y="317"/>
                    <a:pt x="70" y="319"/>
                    <a:pt x="68" y="3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0" name="Freeform 184"/>
            <p:cNvSpPr/>
            <p:nvPr/>
          </p:nvSpPr>
          <p:spPr bwMode="auto">
            <a:xfrm>
              <a:off x="2722563" y="4824413"/>
              <a:ext cx="150813" cy="25400"/>
            </a:xfrm>
            <a:custGeom>
              <a:avLst/>
              <a:gdLst>
                <a:gd name="T0" fmla="*/ 49 w 54"/>
                <a:gd name="T1" fmla="*/ 9 h 9"/>
                <a:gd name="T2" fmla="*/ 5 w 54"/>
                <a:gd name="T3" fmla="*/ 9 h 9"/>
                <a:gd name="T4" fmla="*/ 0 w 54"/>
                <a:gd name="T5" fmla="*/ 5 h 9"/>
                <a:gd name="T6" fmla="*/ 5 w 54"/>
                <a:gd name="T7" fmla="*/ 0 h 9"/>
                <a:gd name="T8" fmla="*/ 49 w 54"/>
                <a:gd name="T9" fmla="*/ 0 h 9"/>
                <a:gd name="T10" fmla="*/ 54 w 54"/>
                <a:gd name="T11" fmla="*/ 5 h 9"/>
                <a:gd name="T12" fmla="*/ 49 w 54"/>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54" h="9">
                  <a:moveTo>
                    <a:pt x="49" y="9"/>
                  </a:moveTo>
                  <a:cubicBezTo>
                    <a:pt x="5" y="9"/>
                    <a:pt x="5" y="9"/>
                    <a:pt x="5" y="9"/>
                  </a:cubicBezTo>
                  <a:cubicBezTo>
                    <a:pt x="2" y="9"/>
                    <a:pt x="0" y="7"/>
                    <a:pt x="0" y="5"/>
                  </a:cubicBezTo>
                  <a:cubicBezTo>
                    <a:pt x="0" y="2"/>
                    <a:pt x="2" y="0"/>
                    <a:pt x="5" y="0"/>
                  </a:cubicBezTo>
                  <a:cubicBezTo>
                    <a:pt x="49" y="0"/>
                    <a:pt x="49" y="0"/>
                    <a:pt x="49" y="0"/>
                  </a:cubicBezTo>
                  <a:cubicBezTo>
                    <a:pt x="52" y="0"/>
                    <a:pt x="54" y="2"/>
                    <a:pt x="54" y="5"/>
                  </a:cubicBezTo>
                  <a:cubicBezTo>
                    <a:pt x="54" y="7"/>
                    <a:pt x="52" y="9"/>
                    <a:pt x="4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1" name="Freeform 185"/>
            <p:cNvSpPr/>
            <p:nvPr/>
          </p:nvSpPr>
          <p:spPr bwMode="auto">
            <a:xfrm>
              <a:off x="2722563" y="4902200"/>
              <a:ext cx="150813" cy="28575"/>
            </a:xfrm>
            <a:custGeom>
              <a:avLst/>
              <a:gdLst>
                <a:gd name="T0" fmla="*/ 49 w 54"/>
                <a:gd name="T1" fmla="*/ 10 h 10"/>
                <a:gd name="T2" fmla="*/ 5 w 54"/>
                <a:gd name="T3" fmla="*/ 10 h 10"/>
                <a:gd name="T4" fmla="*/ 0 w 54"/>
                <a:gd name="T5" fmla="*/ 5 h 10"/>
                <a:gd name="T6" fmla="*/ 5 w 54"/>
                <a:gd name="T7" fmla="*/ 0 h 10"/>
                <a:gd name="T8" fmla="*/ 49 w 54"/>
                <a:gd name="T9" fmla="*/ 0 h 10"/>
                <a:gd name="T10" fmla="*/ 54 w 54"/>
                <a:gd name="T11" fmla="*/ 5 h 10"/>
                <a:gd name="T12" fmla="*/ 49 w 54"/>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54" h="10">
                  <a:moveTo>
                    <a:pt x="49" y="10"/>
                  </a:moveTo>
                  <a:cubicBezTo>
                    <a:pt x="5" y="10"/>
                    <a:pt x="5" y="10"/>
                    <a:pt x="5" y="10"/>
                  </a:cubicBezTo>
                  <a:cubicBezTo>
                    <a:pt x="2" y="10"/>
                    <a:pt x="0" y="8"/>
                    <a:pt x="0" y="5"/>
                  </a:cubicBezTo>
                  <a:cubicBezTo>
                    <a:pt x="0" y="3"/>
                    <a:pt x="2" y="0"/>
                    <a:pt x="5" y="0"/>
                  </a:cubicBezTo>
                  <a:cubicBezTo>
                    <a:pt x="49" y="0"/>
                    <a:pt x="49" y="0"/>
                    <a:pt x="49" y="0"/>
                  </a:cubicBezTo>
                  <a:cubicBezTo>
                    <a:pt x="52" y="0"/>
                    <a:pt x="54" y="3"/>
                    <a:pt x="54" y="5"/>
                  </a:cubicBezTo>
                  <a:cubicBezTo>
                    <a:pt x="54" y="8"/>
                    <a:pt x="52" y="10"/>
                    <a:pt x="4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2" name="Freeform 186"/>
            <p:cNvSpPr/>
            <p:nvPr/>
          </p:nvSpPr>
          <p:spPr bwMode="auto">
            <a:xfrm>
              <a:off x="2722563" y="5407025"/>
              <a:ext cx="150813" cy="25400"/>
            </a:xfrm>
            <a:custGeom>
              <a:avLst/>
              <a:gdLst>
                <a:gd name="T0" fmla="*/ 49 w 54"/>
                <a:gd name="T1" fmla="*/ 9 h 9"/>
                <a:gd name="T2" fmla="*/ 5 w 54"/>
                <a:gd name="T3" fmla="*/ 9 h 9"/>
                <a:gd name="T4" fmla="*/ 0 w 54"/>
                <a:gd name="T5" fmla="*/ 4 h 9"/>
                <a:gd name="T6" fmla="*/ 5 w 54"/>
                <a:gd name="T7" fmla="*/ 0 h 9"/>
                <a:gd name="T8" fmla="*/ 49 w 54"/>
                <a:gd name="T9" fmla="*/ 0 h 9"/>
                <a:gd name="T10" fmla="*/ 54 w 54"/>
                <a:gd name="T11" fmla="*/ 4 h 9"/>
                <a:gd name="T12" fmla="*/ 49 w 54"/>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54" h="9">
                  <a:moveTo>
                    <a:pt x="49" y="9"/>
                  </a:moveTo>
                  <a:cubicBezTo>
                    <a:pt x="5" y="9"/>
                    <a:pt x="5" y="9"/>
                    <a:pt x="5" y="9"/>
                  </a:cubicBezTo>
                  <a:cubicBezTo>
                    <a:pt x="2" y="9"/>
                    <a:pt x="0" y="7"/>
                    <a:pt x="0" y="4"/>
                  </a:cubicBezTo>
                  <a:cubicBezTo>
                    <a:pt x="0" y="2"/>
                    <a:pt x="2" y="0"/>
                    <a:pt x="5" y="0"/>
                  </a:cubicBezTo>
                  <a:cubicBezTo>
                    <a:pt x="49" y="0"/>
                    <a:pt x="49" y="0"/>
                    <a:pt x="49" y="0"/>
                  </a:cubicBezTo>
                  <a:cubicBezTo>
                    <a:pt x="52" y="0"/>
                    <a:pt x="54" y="2"/>
                    <a:pt x="54" y="4"/>
                  </a:cubicBezTo>
                  <a:cubicBezTo>
                    <a:pt x="54" y="7"/>
                    <a:pt x="52" y="9"/>
                    <a:pt x="4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3" name="Freeform 187"/>
            <p:cNvSpPr/>
            <p:nvPr/>
          </p:nvSpPr>
          <p:spPr bwMode="auto">
            <a:xfrm>
              <a:off x="2722563" y="5486400"/>
              <a:ext cx="150813" cy="28575"/>
            </a:xfrm>
            <a:custGeom>
              <a:avLst/>
              <a:gdLst>
                <a:gd name="T0" fmla="*/ 49 w 54"/>
                <a:gd name="T1" fmla="*/ 10 h 10"/>
                <a:gd name="T2" fmla="*/ 5 w 54"/>
                <a:gd name="T3" fmla="*/ 10 h 10"/>
                <a:gd name="T4" fmla="*/ 0 w 54"/>
                <a:gd name="T5" fmla="*/ 5 h 10"/>
                <a:gd name="T6" fmla="*/ 5 w 54"/>
                <a:gd name="T7" fmla="*/ 0 h 10"/>
                <a:gd name="T8" fmla="*/ 49 w 54"/>
                <a:gd name="T9" fmla="*/ 0 h 10"/>
                <a:gd name="T10" fmla="*/ 54 w 54"/>
                <a:gd name="T11" fmla="*/ 5 h 10"/>
                <a:gd name="T12" fmla="*/ 49 w 54"/>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54" h="10">
                  <a:moveTo>
                    <a:pt x="49" y="10"/>
                  </a:moveTo>
                  <a:cubicBezTo>
                    <a:pt x="5" y="10"/>
                    <a:pt x="5" y="10"/>
                    <a:pt x="5" y="10"/>
                  </a:cubicBezTo>
                  <a:cubicBezTo>
                    <a:pt x="2" y="10"/>
                    <a:pt x="0" y="7"/>
                    <a:pt x="0" y="5"/>
                  </a:cubicBezTo>
                  <a:cubicBezTo>
                    <a:pt x="0" y="2"/>
                    <a:pt x="2" y="0"/>
                    <a:pt x="5" y="0"/>
                  </a:cubicBezTo>
                  <a:cubicBezTo>
                    <a:pt x="49" y="0"/>
                    <a:pt x="49" y="0"/>
                    <a:pt x="49" y="0"/>
                  </a:cubicBezTo>
                  <a:cubicBezTo>
                    <a:pt x="52" y="0"/>
                    <a:pt x="54" y="2"/>
                    <a:pt x="54" y="5"/>
                  </a:cubicBezTo>
                  <a:cubicBezTo>
                    <a:pt x="54" y="7"/>
                    <a:pt x="52" y="10"/>
                    <a:pt x="4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4" name="Freeform 188"/>
            <p:cNvSpPr>
              <a:spLocks noEditPoints="1"/>
            </p:cNvSpPr>
            <p:nvPr/>
          </p:nvSpPr>
          <p:spPr bwMode="auto">
            <a:xfrm>
              <a:off x="3084513" y="4919663"/>
              <a:ext cx="128588" cy="153987"/>
            </a:xfrm>
            <a:custGeom>
              <a:avLst/>
              <a:gdLst>
                <a:gd name="T0" fmla="*/ 46 w 46"/>
                <a:gd name="T1" fmla="*/ 49 h 55"/>
                <a:gd name="T2" fmla="*/ 44 w 46"/>
                <a:gd name="T3" fmla="*/ 54 h 55"/>
                <a:gd name="T4" fmla="*/ 39 w 46"/>
                <a:gd name="T5" fmla="*/ 52 h 55"/>
                <a:gd name="T6" fmla="*/ 34 w 46"/>
                <a:gd name="T7" fmla="*/ 40 h 55"/>
                <a:gd name="T8" fmla="*/ 12 w 46"/>
                <a:gd name="T9" fmla="*/ 40 h 55"/>
                <a:gd name="T10" fmla="*/ 7 w 46"/>
                <a:gd name="T11" fmla="*/ 52 h 55"/>
                <a:gd name="T12" fmla="*/ 2 w 46"/>
                <a:gd name="T13" fmla="*/ 54 h 55"/>
                <a:gd name="T14" fmla="*/ 0 w 46"/>
                <a:gd name="T15" fmla="*/ 49 h 55"/>
                <a:gd name="T16" fmla="*/ 18 w 46"/>
                <a:gd name="T17" fmla="*/ 3 h 55"/>
                <a:gd name="T18" fmla="*/ 23 w 46"/>
                <a:gd name="T19" fmla="*/ 0 h 55"/>
                <a:gd name="T20" fmla="*/ 23 w 46"/>
                <a:gd name="T21" fmla="*/ 0 h 55"/>
                <a:gd name="T22" fmla="*/ 28 w 46"/>
                <a:gd name="T23" fmla="*/ 3 h 55"/>
                <a:gd name="T24" fmla="*/ 46 w 46"/>
                <a:gd name="T25" fmla="*/ 49 h 55"/>
                <a:gd name="T26" fmla="*/ 32 w 46"/>
                <a:gd name="T27" fmla="*/ 34 h 55"/>
                <a:gd name="T28" fmla="*/ 23 w 46"/>
                <a:gd name="T29" fmla="*/ 8 h 55"/>
                <a:gd name="T30" fmla="*/ 14 w 46"/>
                <a:gd name="T31" fmla="*/ 34 h 55"/>
                <a:gd name="T32" fmla="*/ 32 w 46"/>
                <a:gd name="T33" fmla="*/ 3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55">
                  <a:moveTo>
                    <a:pt x="46" y="49"/>
                  </a:moveTo>
                  <a:cubicBezTo>
                    <a:pt x="46" y="51"/>
                    <a:pt x="46" y="53"/>
                    <a:pt x="44" y="54"/>
                  </a:cubicBezTo>
                  <a:cubicBezTo>
                    <a:pt x="42" y="55"/>
                    <a:pt x="40" y="54"/>
                    <a:pt x="39" y="52"/>
                  </a:cubicBezTo>
                  <a:cubicBezTo>
                    <a:pt x="34" y="40"/>
                    <a:pt x="34" y="40"/>
                    <a:pt x="34" y="40"/>
                  </a:cubicBezTo>
                  <a:cubicBezTo>
                    <a:pt x="12" y="40"/>
                    <a:pt x="12" y="40"/>
                    <a:pt x="12" y="40"/>
                  </a:cubicBezTo>
                  <a:cubicBezTo>
                    <a:pt x="7" y="52"/>
                    <a:pt x="7" y="52"/>
                    <a:pt x="7" y="52"/>
                  </a:cubicBezTo>
                  <a:cubicBezTo>
                    <a:pt x="6" y="54"/>
                    <a:pt x="4" y="55"/>
                    <a:pt x="2" y="54"/>
                  </a:cubicBezTo>
                  <a:cubicBezTo>
                    <a:pt x="0" y="53"/>
                    <a:pt x="0" y="51"/>
                    <a:pt x="0" y="49"/>
                  </a:cubicBezTo>
                  <a:cubicBezTo>
                    <a:pt x="18" y="3"/>
                    <a:pt x="18" y="3"/>
                    <a:pt x="18" y="3"/>
                  </a:cubicBezTo>
                  <a:cubicBezTo>
                    <a:pt x="19" y="1"/>
                    <a:pt x="20" y="0"/>
                    <a:pt x="23" y="0"/>
                  </a:cubicBezTo>
                  <a:cubicBezTo>
                    <a:pt x="23" y="0"/>
                    <a:pt x="23" y="0"/>
                    <a:pt x="23" y="0"/>
                  </a:cubicBezTo>
                  <a:cubicBezTo>
                    <a:pt x="26" y="0"/>
                    <a:pt x="27" y="1"/>
                    <a:pt x="28" y="3"/>
                  </a:cubicBezTo>
                  <a:lnTo>
                    <a:pt x="46" y="49"/>
                  </a:lnTo>
                  <a:close/>
                  <a:moveTo>
                    <a:pt x="32" y="34"/>
                  </a:moveTo>
                  <a:cubicBezTo>
                    <a:pt x="23" y="8"/>
                    <a:pt x="23" y="8"/>
                    <a:pt x="23" y="8"/>
                  </a:cubicBezTo>
                  <a:cubicBezTo>
                    <a:pt x="14" y="34"/>
                    <a:pt x="14" y="34"/>
                    <a:pt x="14" y="34"/>
                  </a:cubicBezTo>
                  <a:lnTo>
                    <a:pt x="32"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5" name="Freeform 189"/>
            <p:cNvSpPr>
              <a:spLocks noEditPoints="1"/>
            </p:cNvSpPr>
            <p:nvPr/>
          </p:nvSpPr>
          <p:spPr bwMode="auto">
            <a:xfrm>
              <a:off x="3078163" y="4913313"/>
              <a:ext cx="139700" cy="166687"/>
            </a:xfrm>
            <a:custGeom>
              <a:avLst/>
              <a:gdLst>
                <a:gd name="T0" fmla="*/ 6 w 50"/>
                <a:gd name="T1" fmla="*/ 58 h 59"/>
                <a:gd name="T2" fmla="*/ 4 w 50"/>
                <a:gd name="T3" fmla="*/ 58 h 59"/>
                <a:gd name="T4" fmla="*/ 1 w 50"/>
                <a:gd name="T5" fmla="*/ 50 h 59"/>
                <a:gd name="T6" fmla="*/ 18 w 50"/>
                <a:gd name="T7" fmla="*/ 4 h 59"/>
                <a:gd name="T8" fmla="*/ 25 w 50"/>
                <a:gd name="T9" fmla="*/ 0 h 59"/>
                <a:gd name="T10" fmla="*/ 25 w 50"/>
                <a:gd name="T11" fmla="*/ 0 h 59"/>
                <a:gd name="T12" fmla="*/ 32 w 50"/>
                <a:gd name="T13" fmla="*/ 4 h 59"/>
                <a:gd name="T14" fmla="*/ 49 w 50"/>
                <a:gd name="T15" fmla="*/ 50 h 59"/>
                <a:gd name="T16" fmla="*/ 46 w 50"/>
                <a:gd name="T17" fmla="*/ 58 h 59"/>
                <a:gd name="T18" fmla="*/ 39 w 50"/>
                <a:gd name="T19" fmla="*/ 54 h 59"/>
                <a:gd name="T20" fmla="*/ 35 w 50"/>
                <a:gd name="T21" fmla="*/ 44 h 59"/>
                <a:gd name="T22" fmla="*/ 15 w 50"/>
                <a:gd name="T23" fmla="*/ 44 h 59"/>
                <a:gd name="T24" fmla="*/ 11 w 50"/>
                <a:gd name="T25" fmla="*/ 54 h 59"/>
                <a:gd name="T26" fmla="*/ 6 w 50"/>
                <a:gd name="T27" fmla="*/ 58 h 59"/>
                <a:gd name="T28" fmla="*/ 25 w 50"/>
                <a:gd name="T29" fmla="*/ 3 h 59"/>
                <a:gd name="T30" fmla="*/ 21 w 50"/>
                <a:gd name="T31" fmla="*/ 6 h 59"/>
                <a:gd name="T32" fmla="*/ 4 w 50"/>
                <a:gd name="T33" fmla="*/ 52 h 59"/>
                <a:gd name="T34" fmla="*/ 5 w 50"/>
                <a:gd name="T35" fmla="*/ 54 h 59"/>
                <a:gd name="T36" fmla="*/ 7 w 50"/>
                <a:gd name="T37" fmla="*/ 53 h 59"/>
                <a:gd name="T38" fmla="*/ 12 w 50"/>
                <a:gd name="T39" fmla="*/ 40 h 59"/>
                <a:gd name="T40" fmla="*/ 38 w 50"/>
                <a:gd name="T41" fmla="*/ 40 h 59"/>
                <a:gd name="T42" fmla="*/ 43 w 50"/>
                <a:gd name="T43" fmla="*/ 53 h 59"/>
                <a:gd name="T44" fmla="*/ 45 w 50"/>
                <a:gd name="T45" fmla="*/ 54 h 59"/>
                <a:gd name="T46" fmla="*/ 46 w 50"/>
                <a:gd name="T47" fmla="*/ 53 h 59"/>
                <a:gd name="T48" fmla="*/ 46 w 50"/>
                <a:gd name="T49" fmla="*/ 52 h 59"/>
                <a:gd name="T50" fmla="*/ 46 w 50"/>
                <a:gd name="T51" fmla="*/ 52 h 59"/>
                <a:gd name="T52" fmla="*/ 28 w 50"/>
                <a:gd name="T53" fmla="*/ 6 h 59"/>
                <a:gd name="T54" fmla="*/ 25 w 50"/>
                <a:gd name="T55" fmla="*/ 3 h 59"/>
                <a:gd name="T56" fmla="*/ 36 w 50"/>
                <a:gd name="T57" fmla="*/ 37 h 59"/>
                <a:gd name="T58" fmla="*/ 14 w 50"/>
                <a:gd name="T59" fmla="*/ 37 h 59"/>
                <a:gd name="T60" fmla="*/ 25 w 50"/>
                <a:gd name="T61" fmla="*/ 5 h 59"/>
                <a:gd name="T62" fmla="*/ 36 w 50"/>
                <a:gd name="T63" fmla="*/ 37 h 59"/>
                <a:gd name="T64" fmla="*/ 19 w 50"/>
                <a:gd name="T65" fmla="*/ 34 h 59"/>
                <a:gd name="T66" fmla="*/ 31 w 50"/>
                <a:gd name="T67" fmla="*/ 34 h 59"/>
                <a:gd name="T68" fmla="*/ 25 w 50"/>
                <a:gd name="T69" fmla="*/ 16 h 59"/>
                <a:gd name="T70" fmla="*/ 19 w 50"/>
                <a:gd name="T71" fmla="*/ 3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0" h="59">
                  <a:moveTo>
                    <a:pt x="6" y="58"/>
                  </a:moveTo>
                  <a:cubicBezTo>
                    <a:pt x="5" y="58"/>
                    <a:pt x="4" y="58"/>
                    <a:pt x="4" y="58"/>
                  </a:cubicBezTo>
                  <a:cubicBezTo>
                    <a:pt x="1" y="56"/>
                    <a:pt x="0" y="53"/>
                    <a:pt x="1" y="50"/>
                  </a:cubicBezTo>
                  <a:cubicBezTo>
                    <a:pt x="18" y="4"/>
                    <a:pt x="18" y="4"/>
                    <a:pt x="18" y="4"/>
                  </a:cubicBezTo>
                  <a:cubicBezTo>
                    <a:pt x="20" y="1"/>
                    <a:pt x="22" y="0"/>
                    <a:pt x="25" y="0"/>
                  </a:cubicBezTo>
                  <a:cubicBezTo>
                    <a:pt x="25" y="0"/>
                    <a:pt x="25" y="0"/>
                    <a:pt x="25" y="0"/>
                  </a:cubicBezTo>
                  <a:cubicBezTo>
                    <a:pt x="28" y="0"/>
                    <a:pt x="31" y="1"/>
                    <a:pt x="32" y="4"/>
                  </a:cubicBezTo>
                  <a:cubicBezTo>
                    <a:pt x="49" y="50"/>
                    <a:pt x="49" y="50"/>
                    <a:pt x="49" y="50"/>
                  </a:cubicBezTo>
                  <a:cubicBezTo>
                    <a:pt x="50" y="53"/>
                    <a:pt x="49" y="56"/>
                    <a:pt x="46" y="58"/>
                  </a:cubicBezTo>
                  <a:cubicBezTo>
                    <a:pt x="43" y="59"/>
                    <a:pt x="40" y="57"/>
                    <a:pt x="39" y="54"/>
                  </a:cubicBezTo>
                  <a:cubicBezTo>
                    <a:pt x="35" y="44"/>
                    <a:pt x="35" y="44"/>
                    <a:pt x="35" y="44"/>
                  </a:cubicBezTo>
                  <a:cubicBezTo>
                    <a:pt x="15" y="44"/>
                    <a:pt x="15" y="44"/>
                    <a:pt x="15" y="44"/>
                  </a:cubicBezTo>
                  <a:cubicBezTo>
                    <a:pt x="11" y="54"/>
                    <a:pt x="11" y="54"/>
                    <a:pt x="11" y="54"/>
                  </a:cubicBezTo>
                  <a:cubicBezTo>
                    <a:pt x="10" y="57"/>
                    <a:pt x="8" y="58"/>
                    <a:pt x="6" y="58"/>
                  </a:cubicBezTo>
                  <a:close/>
                  <a:moveTo>
                    <a:pt x="25" y="3"/>
                  </a:moveTo>
                  <a:cubicBezTo>
                    <a:pt x="23" y="3"/>
                    <a:pt x="22" y="4"/>
                    <a:pt x="21" y="6"/>
                  </a:cubicBezTo>
                  <a:cubicBezTo>
                    <a:pt x="4" y="52"/>
                    <a:pt x="4" y="52"/>
                    <a:pt x="4" y="52"/>
                  </a:cubicBezTo>
                  <a:cubicBezTo>
                    <a:pt x="4" y="53"/>
                    <a:pt x="4" y="54"/>
                    <a:pt x="5" y="54"/>
                  </a:cubicBezTo>
                  <a:cubicBezTo>
                    <a:pt x="6" y="55"/>
                    <a:pt x="7" y="54"/>
                    <a:pt x="7" y="53"/>
                  </a:cubicBezTo>
                  <a:cubicBezTo>
                    <a:pt x="12" y="40"/>
                    <a:pt x="12" y="40"/>
                    <a:pt x="12" y="40"/>
                  </a:cubicBezTo>
                  <a:cubicBezTo>
                    <a:pt x="38" y="40"/>
                    <a:pt x="38" y="40"/>
                    <a:pt x="38" y="40"/>
                  </a:cubicBezTo>
                  <a:cubicBezTo>
                    <a:pt x="43" y="53"/>
                    <a:pt x="43" y="53"/>
                    <a:pt x="43" y="53"/>
                  </a:cubicBezTo>
                  <a:cubicBezTo>
                    <a:pt x="43" y="54"/>
                    <a:pt x="44" y="55"/>
                    <a:pt x="45" y="54"/>
                  </a:cubicBezTo>
                  <a:cubicBezTo>
                    <a:pt x="45" y="54"/>
                    <a:pt x="46" y="54"/>
                    <a:pt x="46" y="53"/>
                  </a:cubicBezTo>
                  <a:cubicBezTo>
                    <a:pt x="46" y="53"/>
                    <a:pt x="46" y="52"/>
                    <a:pt x="46" y="52"/>
                  </a:cubicBezTo>
                  <a:cubicBezTo>
                    <a:pt x="46" y="52"/>
                    <a:pt x="46" y="52"/>
                    <a:pt x="46" y="52"/>
                  </a:cubicBezTo>
                  <a:cubicBezTo>
                    <a:pt x="28" y="6"/>
                    <a:pt x="28" y="6"/>
                    <a:pt x="28" y="6"/>
                  </a:cubicBezTo>
                  <a:cubicBezTo>
                    <a:pt x="28" y="4"/>
                    <a:pt x="27" y="3"/>
                    <a:pt x="25" y="3"/>
                  </a:cubicBezTo>
                  <a:close/>
                  <a:moveTo>
                    <a:pt x="36" y="37"/>
                  </a:moveTo>
                  <a:cubicBezTo>
                    <a:pt x="14" y="37"/>
                    <a:pt x="14" y="37"/>
                    <a:pt x="14" y="37"/>
                  </a:cubicBezTo>
                  <a:cubicBezTo>
                    <a:pt x="25" y="5"/>
                    <a:pt x="25" y="5"/>
                    <a:pt x="25" y="5"/>
                  </a:cubicBezTo>
                  <a:lnTo>
                    <a:pt x="36" y="37"/>
                  </a:lnTo>
                  <a:close/>
                  <a:moveTo>
                    <a:pt x="19" y="34"/>
                  </a:moveTo>
                  <a:cubicBezTo>
                    <a:pt x="31" y="34"/>
                    <a:pt x="31" y="34"/>
                    <a:pt x="31" y="34"/>
                  </a:cubicBezTo>
                  <a:cubicBezTo>
                    <a:pt x="25" y="16"/>
                    <a:pt x="25" y="16"/>
                    <a:pt x="25" y="16"/>
                  </a:cubicBezTo>
                  <a:lnTo>
                    <a:pt x="19"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6" name="Freeform 190"/>
            <p:cNvSpPr>
              <a:spLocks noEditPoints="1"/>
            </p:cNvSpPr>
            <p:nvPr/>
          </p:nvSpPr>
          <p:spPr bwMode="auto">
            <a:xfrm>
              <a:off x="3022600" y="5095875"/>
              <a:ext cx="103188" cy="152400"/>
            </a:xfrm>
            <a:custGeom>
              <a:avLst/>
              <a:gdLst>
                <a:gd name="T0" fmla="*/ 3 w 37"/>
                <a:gd name="T1" fmla="*/ 54 h 54"/>
                <a:gd name="T2" fmla="*/ 0 w 37"/>
                <a:gd name="T3" fmla="*/ 51 h 54"/>
                <a:gd name="T4" fmla="*/ 0 w 37"/>
                <a:gd name="T5" fmla="*/ 3 h 54"/>
                <a:gd name="T6" fmla="*/ 3 w 37"/>
                <a:gd name="T7" fmla="*/ 0 h 54"/>
                <a:gd name="T8" fmla="*/ 20 w 37"/>
                <a:gd name="T9" fmla="*/ 0 h 54"/>
                <a:gd name="T10" fmla="*/ 34 w 37"/>
                <a:gd name="T11" fmla="*/ 14 h 54"/>
                <a:gd name="T12" fmla="*/ 28 w 37"/>
                <a:gd name="T13" fmla="*/ 25 h 54"/>
                <a:gd name="T14" fmla="*/ 37 w 37"/>
                <a:gd name="T15" fmla="*/ 38 h 54"/>
                <a:gd name="T16" fmla="*/ 22 w 37"/>
                <a:gd name="T17" fmla="*/ 54 h 54"/>
                <a:gd name="T18" fmla="*/ 3 w 37"/>
                <a:gd name="T19" fmla="*/ 54 h 54"/>
                <a:gd name="T20" fmla="*/ 20 w 37"/>
                <a:gd name="T21" fmla="*/ 22 h 54"/>
                <a:gd name="T22" fmla="*/ 27 w 37"/>
                <a:gd name="T23" fmla="*/ 14 h 54"/>
                <a:gd name="T24" fmla="*/ 19 w 37"/>
                <a:gd name="T25" fmla="*/ 7 h 54"/>
                <a:gd name="T26" fmla="*/ 7 w 37"/>
                <a:gd name="T27" fmla="*/ 7 h 54"/>
                <a:gd name="T28" fmla="*/ 7 w 37"/>
                <a:gd name="T29" fmla="*/ 22 h 54"/>
                <a:gd name="T30" fmla="*/ 20 w 37"/>
                <a:gd name="T31" fmla="*/ 22 h 54"/>
                <a:gd name="T32" fmla="*/ 7 w 37"/>
                <a:gd name="T33" fmla="*/ 29 h 54"/>
                <a:gd name="T34" fmla="*/ 7 w 37"/>
                <a:gd name="T35" fmla="*/ 47 h 54"/>
                <a:gd name="T36" fmla="*/ 21 w 37"/>
                <a:gd name="T37" fmla="*/ 47 h 54"/>
                <a:gd name="T38" fmla="*/ 30 w 37"/>
                <a:gd name="T39" fmla="*/ 38 h 54"/>
                <a:gd name="T40" fmla="*/ 21 w 37"/>
                <a:gd name="T41" fmla="*/ 29 h 54"/>
                <a:gd name="T42" fmla="*/ 7 w 37"/>
                <a:gd name="T43" fmla="*/ 2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 h="54">
                  <a:moveTo>
                    <a:pt x="3" y="54"/>
                  </a:moveTo>
                  <a:cubicBezTo>
                    <a:pt x="1" y="54"/>
                    <a:pt x="0" y="52"/>
                    <a:pt x="0" y="51"/>
                  </a:cubicBezTo>
                  <a:cubicBezTo>
                    <a:pt x="0" y="3"/>
                    <a:pt x="0" y="3"/>
                    <a:pt x="0" y="3"/>
                  </a:cubicBezTo>
                  <a:cubicBezTo>
                    <a:pt x="0" y="1"/>
                    <a:pt x="1" y="0"/>
                    <a:pt x="3" y="0"/>
                  </a:cubicBezTo>
                  <a:cubicBezTo>
                    <a:pt x="20" y="0"/>
                    <a:pt x="20" y="0"/>
                    <a:pt x="20" y="0"/>
                  </a:cubicBezTo>
                  <a:cubicBezTo>
                    <a:pt x="29" y="0"/>
                    <a:pt x="34" y="5"/>
                    <a:pt x="34" y="14"/>
                  </a:cubicBezTo>
                  <a:cubicBezTo>
                    <a:pt x="34" y="18"/>
                    <a:pt x="33" y="23"/>
                    <a:pt x="28" y="25"/>
                  </a:cubicBezTo>
                  <a:cubicBezTo>
                    <a:pt x="34" y="26"/>
                    <a:pt x="37" y="33"/>
                    <a:pt x="37" y="38"/>
                  </a:cubicBezTo>
                  <a:cubicBezTo>
                    <a:pt x="37" y="46"/>
                    <a:pt x="32" y="54"/>
                    <a:pt x="22" y="54"/>
                  </a:cubicBezTo>
                  <a:lnTo>
                    <a:pt x="3" y="54"/>
                  </a:lnTo>
                  <a:close/>
                  <a:moveTo>
                    <a:pt x="20" y="22"/>
                  </a:moveTo>
                  <a:cubicBezTo>
                    <a:pt x="25" y="22"/>
                    <a:pt x="27" y="18"/>
                    <a:pt x="27" y="14"/>
                  </a:cubicBezTo>
                  <a:cubicBezTo>
                    <a:pt x="27" y="9"/>
                    <a:pt x="24" y="7"/>
                    <a:pt x="19" y="7"/>
                  </a:cubicBezTo>
                  <a:cubicBezTo>
                    <a:pt x="7" y="7"/>
                    <a:pt x="7" y="7"/>
                    <a:pt x="7" y="7"/>
                  </a:cubicBezTo>
                  <a:cubicBezTo>
                    <a:pt x="7" y="22"/>
                    <a:pt x="7" y="22"/>
                    <a:pt x="7" y="22"/>
                  </a:cubicBezTo>
                  <a:lnTo>
                    <a:pt x="20" y="22"/>
                  </a:lnTo>
                  <a:close/>
                  <a:moveTo>
                    <a:pt x="7" y="29"/>
                  </a:moveTo>
                  <a:cubicBezTo>
                    <a:pt x="7" y="47"/>
                    <a:pt x="7" y="47"/>
                    <a:pt x="7" y="47"/>
                  </a:cubicBezTo>
                  <a:cubicBezTo>
                    <a:pt x="21" y="47"/>
                    <a:pt x="21" y="47"/>
                    <a:pt x="21" y="47"/>
                  </a:cubicBezTo>
                  <a:cubicBezTo>
                    <a:pt x="27" y="47"/>
                    <a:pt x="30" y="43"/>
                    <a:pt x="30" y="38"/>
                  </a:cubicBezTo>
                  <a:cubicBezTo>
                    <a:pt x="30" y="34"/>
                    <a:pt x="27" y="29"/>
                    <a:pt x="21" y="29"/>
                  </a:cubicBezTo>
                  <a:lnTo>
                    <a:pt x="7"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7" name="Freeform 191"/>
            <p:cNvSpPr>
              <a:spLocks noEditPoints="1"/>
            </p:cNvSpPr>
            <p:nvPr/>
          </p:nvSpPr>
          <p:spPr bwMode="auto">
            <a:xfrm>
              <a:off x="3016250" y="5091113"/>
              <a:ext cx="115888" cy="158750"/>
            </a:xfrm>
            <a:custGeom>
              <a:avLst/>
              <a:gdLst>
                <a:gd name="T0" fmla="*/ 24 w 41"/>
                <a:gd name="T1" fmla="*/ 57 h 57"/>
                <a:gd name="T2" fmla="*/ 5 w 41"/>
                <a:gd name="T3" fmla="*/ 57 h 57"/>
                <a:gd name="T4" fmla="*/ 0 w 41"/>
                <a:gd name="T5" fmla="*/ 53 h 57"/>
                <a:gd name="T6" fmla="*/ 0 w 41"/>
                <a:gd name="T7" fmla="*/ 5 h 57"/>
                <a:gd name="T8" fmla="*/ 5 w 41"/>
                <a:gd name="T9" fmla="*/ 0 h 57"/>
                <a:gd name="T10" fmla="*/ 22 w 41"/>
                <a:gd name="T11" fmla="*/ 0 h 57"/>
                <a:gd name="T12" fmla="*/ 38 w 41"/>
                <a:gd name="T13" fmla="*/ 16 h 57"/>
                <a:gd name="T14" fmla="*/ 34 w 41"/>
                <a:gd name="T15" fmla="*/ 27 h 57"/>
                <a:gd name="T16" fmla="*/ 41 w 41"/>
                <a:gd name="T17" fmla="*/ 40 h 57"/>
                <a:gd name="T18" fmla="*/ 24 w 41"/>
                <a:gd name="T19" fmla="*/ 57 h 57"/>
                <a:gd name="T20" fmla="*/ 5 w 41"/>
                <a:gd name="T21" fmla="*/ 4 h 57"/>
                <a:gd name="T22" fmla="*/ 3 w 41"/>
                <a:gd name="T23" fmla="*/ 5 h 57"/>
                <a:gd name="T24" fmla="*/ 3 w 41"/>
                <a:gd name="T25" fmla="*/ 53 h 57"/>
                <a:gd name="T26" fmla="*/ 5 w 41"/>
                <a:gd name="T27" fmla="*/ 54 h 57"/>
                <a:gd name="T28" fmla="*/ 24 w 41"/>
                <a:gd name="T29" fmla="*/ 54 h 57"/>
                <a:gd name="T30" fmla="*/ 38 w 41"/>
                <a:gd name="T31" fmla="*/ 40 h 57"/>
                <a:gd name="T32" fmla="*/ 29 w 41"/>
                <a:gd name="T33" fmla="*/ 29 h 57"/>
                <a:gd name="T34" fmla="*/ 24 w 41"/>
                <a:gd name="T35" fmla="*/ 28 h 57"/>
                <a:gd name="T36" fmla="*/ 29 w 41"/>
                <a:gd name="T37" fmla="*/ 25 h 57"/>
                <a:gd name="T38" fmla="*/ 35 w 41"/>
                <a:gd name="T39" fmla="*/ 16 h 57"/>
                <a:gd name="T40" fmla="*/ 22 w 41"/>
                <a:gd name="T41" fmla="*/ 4 h 57"/>
                <a:gd name="T42" fmla="*/ 5 w 41"/>
                <a:gd name="T43" fmla="*/ 4 h 57"/>
                <a:gd name="T44" fmla="*/ 23 w 41"/>
                <a:gd name="T45" fmla="*/ 51 h 57"/>
                <a:gd name="T46" fmla="*/ 7 w 41"/>
                <a:gd name="T47" fmla="*/ 51 h 57"/>
                <a:gd name="T48" fmla="*/ 7 w 41"/>
                <a:gd name="T49" fmla="*/ 29 h 57"/>
                <a:gd name="T50" fmla="*/ 23 w 41"/>
                <a:gd name="T51" fmla="*/ 29 h 57"/>
                <a:gd name="T52" fmla="*/ 34 w 41"/>
                <a:gd name="T53" fmla="*/ 40 h 57"/>
                <a:gd name="T54" fmla="*/ 23 w 41"/>
                <a:gd name="T55" fmla="*/ 51 h 57"/>
                <a:gd name="T56" fmla="*/ 11 w 41"/>
                <a:gd name="T57" fmla="*/ 47 h 57"/>
                <a:gd name="T58" fmla="*/ 23 w 41"/>
                <a:gd name="T59" fmla="*/ 47 h 57"/>
                <a:gd name="T60" fmla="*/ 30 w 41"/>
                <a:gd name="T61" fmla="*/ 40 h 57"/>
                <a:gd name="T62" fmla="*/ 23 w 41"/>
                <a:gd name="T63" fmla="*/ 32 h 57"/>
                <a:gd name="T64" fmla="*/ 11 w 41"/>
                <a:gd name="T65" fmla="*/ 32 h 57"/>
                <a:gd name="T66" fmla="*/ 11 w 41"/>
                <a:gd name="T67" fmla="*/ 47 h 57"/>
                <a:gd name="T68" fmla="*/ 22 w 41"/>
                <a:gd name="T69" fmla="*/ 26 h 57"/>
                <a:gd name="T70" fmla="*/ 7 w 41"/>
                <a:gd name="T71" fmla="*/ 26 h 57"/>
                <a:gd name="T72" fmla="*/ 7 w 41"/>
                <a:gd name="T73" fmla="*/ 7 h 57"/>
                <a:gd name="T74" fmla="*/ 21 w 41"/>
                <a:gd name="T75" fmla="*/ 7 h 57"/>
                <a:gd name="T76" fmla="*/ 31 w 41"/>
                <a:gd name="T77" fmla="*/ 16 h 57"/>
                <a:gd name="T78" fmla="*/ 22 w 41"/>
                <a:gd name="T79" fmla="*/ 26 h 57"/>
                <a:gd name="T80" fmla="*/ 11 w 41"/>
                <a:gd name="T81" fmla="*/ 22 h 57"/>
                <a:gd name="T82" fmla="*/ 22 w 41"/>
                <a:gd name="T83" fmla="*/ 22 h 57"/>
                <a:gd name="T84" fmla="*/ 27 w 41"/>
                <a:gd name="T85" fmla="*/ 16 h 57"/>
                <a:gd name="T86" fmla="*/ 21 w 41"/>
                <a:gd name="T87" fmla="*/ 10 h 57"/>
                <a:gd name="T88" fmla="*/ 11 w 41"/>
                <a:gd name="T89" fmla="*/ 10 h 57"/>
                <a:gd name="T90" fmla="*/ 11 w 41"/>
                <a:gd name="T91" fmla="*/ 2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 h="57">
                  <a:moveTo>
                    <a:pt x="24" y="57"/>
                  </a:moveTo>
                  <a:cubicBezTo>
                    <a:pt x="5" y="57"/>
                    <a:pt x="5" y="57"/>
                    <a:pt x="5" y="57"/>
                  </a:cubicBezTo>
                  <a:cubicBezTo>
                    <a:pt x="2" y="57"/>
                    <a:pt x="0" y="55"/>
                    <a:pt x="0" y="53"/>
                  </a:cubicBezTo>
                  <a:cubicBezTo>
                    <a:pt x="0" y="5"/>
                    <a:pt x="0" y="5"/>
                    <a:pt x="0" y="5"/>
                  </a:cubicBezTo>
                  <a:cubicBezTo>
                    <a:pt x="0" y="2"/>
                    <a:pt x="2" y="0"/>
                    <a:pt x="5" y="0"/>
                  </a:cubicBezTo>
                  <a:cubicBezTo>
                    <a:pt x="22" y="0"/>
                    <a:pt x="22" y="0"/>
                    <a:pt x="22" y="0"/>
                  </a:cubicBezTo>
                  <a:cubicBezTo>
                    <a:pt x="32" y="0"/>
                    <a:pt x="38" y="6"/>
                    <a:pt x="38" y="16"/>
                  </a:cubicBezTo>
                  <a:cubicBezTo>
                    <a:pt x="38" y="20"/>
                    <a:pt x="37" y="24"/>
                    <a:pt x="34" y="27"/>
                  </a:cubicBezTo>
                  <a:cubicBezTo>
                    <a:pt x="38" y="29"/>
                    <a:pt x="41" y="35"/>
                    <a:pt x="41" y="40"/>
                  </a:cubicBezTo>
                  <a:cubicBezTo>
                    <a:pt x="41" y="50"/>
                    <a:pt x="34" y="57"/>
                    <a:pt x="24" y="57"/>
                  </a:cubicBezTo>
                  <a:close/>
                  <a:moveTo>
                    <a:pt x="5" y="4"/>
                  </a:moveTo>
                  <a:cubicBezTo>
                    <a:pt x="4" y="4"/>
                    <a:pt x="3" y="4"/>
                    <a:pt x="3" y="5"/>
                  </a:cubicBezTo>
                  <a:cubicBezTo>
                    <a:pt x="3" y="53"/>
                    <a:pt x="3" y="53"/>
                    <a:pt x="3" y="53"/>
                  </a:cubicBezTo>
                  <a:cubicBezTo>
                    <a:pt x="3" y="53"/>
                    <a:pt x="4" y="54"/>
                    <a:pt x="5" y="54"/>
                  </a:cubicBezTo>
                  <a:cubicBezTo>
                    <a:pt x="24" y="54"/>
                    <a:pt x="24" y="54"/>
                    <a:pt x="24" y="54"/>
                  </a:cubicBezTo>
                  <a:cubicBezTo>
                    <a:pt x="33" y="54"/>
                    <a:pt x="38" y="47"/>
                    <a:pt x="38" y="40"/>
                  </a:cubicBezTo>
                  <a:cubicBezTo>
                    <a:pt x="38" y="35"/>
                    <a:pt x="34" y="30"/>
                    <a:pt x="29" y="29"/>
                  </a:cubicBezTo>
                  <a:cubicBezTo>
                    <a:pt x="24" y="28"/>
                    <a:pt x="24" y="28"/>
                    <a:pt x="24" y="28"/>
                  </a:cubicBezTo>
                  <a:cubicBezTo>
                    <a:pt x="29" y="25"/>
                    <a:pt x="29" y="25"/>
                    <a:pt x="29" y="25"/>
                  </a:cubicBezTo>
                  <a:cubicBezTo>
                    <a:pt x="34" y="23"/>
                    <a:pt x="35" y="19"/>
                    <a:pt x="35" y="16"/>
                  </a:cubicBezTo>
                  <a:cubicBezTo>
                    <a:pt x="35" y="8"/>
                    <a:pt x="30" y="4"/>
                    <a:pt x="22" y="4"/>
                  </a:cubicBezTo>
                  <a:lnTo>
                    <a:pt x="5" y="4"/>
                  </a:lnTo>
                  <a:close/>
                  <a:moveTo>
                    <a:pt x="23" y="51"/>
                  </a:moveTo>
                  <a:cubicBezTo>
                    <a:pt x="7" y="51"/>
                    <a:pt x="7" y="51"/>
                    <a:pt x="7" y="51"/>
                  </a:cubicBezTo>
                  <a:cubicBezTo>
                    <a:pt x="7" y="29"/>
                    <a:pt x="7" y="29"/>
                    <a:pt x="7" y="29"/>
                  </a:cubicBezTo>
                  <a:cubicBezTo>
                    <a:pt x="23" y="29"/>
                    <a:pt x="23" y="29"/>
                    <a:pt x="23" y="29"/>
                  </a:cubicBezTo>
                  <a:cubicBezTo>
                    <a:pt x="29" y="29"/>
                    <a:pt x="34" y="35"/>
                    <a:pt x="34" y="40"/>
                  </a:cubicBezTo>
                  <a:cubicBezTo>
                    <a:pt x="34" y="45"/>
                    <a:pt x="30" y="51"/>
                    <a:pt x="23" y="51"/>
                  </a:cubicBezTo>
                  <a:close/>
                  <a:moveTo>
                    <a:pt x="11" y="47"/>
                  </a:moveTo>
                  <a:cubicBezTo>
                    <a:pt x="23" y="47"/>
                    <a:pt x="23" y="47"/>
                    <a:pt x="23" y="47"/>
                  </a:cubicBezTo>
                  <a:cubicBezTo>
                    <a:pt x="28" y="47"/>
                    <a:pt x="30" y="43"/>
                    <a:pt x="30" y="40"/>
                  </a:cubicBezTo>
                  <a:cubicBezTo>
                    <a:pt x="30" y="37"/>
                    <a:pt x="28" y="32"/>
                    <a:pt x="23" y="32"/>
                  </a:cubicBezTo>
                  <a:cubicBezTo>
                    <a:pt x="11" y="32"/>
                    <a:pt x="11" y="32"/>
                    <a:pt x="11" y="32"/>
                  </a:cubicBezTo>
                  <a:lnTo>
                    <a:pt x="11" y="47"/>
                  </a:lnTo>
                  <a:close/>
                  <a:moveTo>
                    <a:pt x="22" y="26"/>
                  </a:moveTo>
                  <a:cubicBezTo>
                    <a:pt x="7" y="26"/>
                    <a:pt x="7" y="26"/>
                    <a:pt x="7" y="26"/>
                  </a:cubicBezTo>
                  <a:cubicBezTo>
                    <a:pt x="7" y="7"/>
                    <a:pt x="7" y="7"/>
                    <a:pt x="7" y="7"/>
                  </a:cubicBezTo>
                  <a:cubicBezTo>
                    <a:pt x="21" y="7"/>
                    <a:pt x="21" y="7"/>
                    <a:pt x="21" y="7"/>
                  </a:cubicBezTo>
                  <a:cubicBezTo>
                    <a:pt x="27" y="7"/>
                    <a:pt x="31" y="10"/>
                    <a:pt x="31" y="16"/>
                  </a:cubicBezTo>
                  <a:cubicBezTo>
                    <a:pt x="31" y="22"/>
                    <a:pt x="27" y="26"/>
                    <a:pt x="22" y="26"/>
                  </a:cubicBezTo>
                  <a:close/>
                  <a:moveTo>
                    <a:pt x="11" y="22"/>
                  </a:moveTo>
                  <a:cubicBezTo>
                    <a:pt x="22" y="22"/>
                    <a:pt x="22" y="22"/>
                    <a:pt x="22" y="22"/>
                  </a:cubicBezTo>
                  <a:cubicBezTo>
                    <a:pt x="26" y="22"/>
                    <a:pt x="27" y="19"/>
                    <a:pt x="27" y="16"/>
                  </a:cubicBezTo>
                  <a:cubicBezTo>
                    <a:pt x="27" y="12"/>
                    <a:pt x="25" y="10"/>
                    <a:pt x="21" y="10"/>
                  </a:cubicBezTo>
                  <a:cubicBezTo>
                    <a:pt x="11" y="10"/>
                    <a:pt x="11" y="10"/>
                    <a:pt x="11" y="10"/>
                  </a:cubicBezTo>
                  <a:lnTo>
                    <a:pt x="11"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8" name="Freeform 192"/>
            <p:cNvSpPr/>
            <p:nvPr/>
          </p:nvSpPr>
          <p:spPr bwMode="auto">
            <a:xfrm>
              <a:off x="3148013" y="5092700"/>
              <a:ext cx="131763" cy="155575"/>
            </a:xfrm>
            <a:custGeom>
              <a:avLst/>
              <a:gdLst>
                <a:gd name="T0" fmla="*/ 27 w 47"/>
                <a:gd name="T1" fmla="*/ 0 h 55"/>
                <a:gd name="T2" fmla="*/ 45 w 47"/>
                <a:gd name="T3" fmla="*/ 7 h 55"/>
                <a:gd name="T4" fmla="*/ 46 w 47"/>
                <a:gd name="T5" fmla="*/ 12 h 55"/>
                <a:gd name="T6" fmla="*/ 40 w 47"/>
                <a:gd name="T7" fmla="*/ 12 h 55"/>
                <a:gd name="T8" fmla="*/ 27 w 47"/>
                <a:gd name="T9" fmla="*/ 7 h 55"/>
                <a:gd name="T10" fmla="*/ 7 w 47"/>
                <a:gd name="T11" fmla="*/ 28 h 55"/>
                <a:gd name="T12" fmla="*/ 27 w 47"/>
                <a:gd name="T13" fmla="*/ 48 h 55"/>
                <a:gd name="T14" fmla="*/ 40 w 47"/>
                <a:gd name="T15" fmla="*/ 43 h 55"/>
                <a:gd name="T16" fmla="*/ 46 w 47"/>
                <a:gd name="T17" fmla="*/ 44 h 55"/>
                <a:gd name="T18" fmla="*/ 45 w 47"/>
                <a:gd name="T19" fmla="*/ 49 h 55"/>
                <a:gd name="T20" fmla="*/ 27 w 47"/>
                <a:gd name="T21" fmla="*/ 55 h 55"/>
                <a:gd name="T22" fmla="*/ 0 w 47"/>
                <a:gd name="T23" fmla="*/ 28 h 55"/>
                <a:gd name="T24" fmla="*/ 27 w 47"/>
                <a:gd name="T2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 h="55">
                  <a:moveTo>
                    <a:pt x="27" y="0"/>
                  </a:moveTo>
                  <a:cubicBezTo>
                    <a:pt x="34" y="0"/>
                    <a:pt x="41" y="3"/>
                    <a:pt x="45" y="7"/>
                  </a:cubicBezTo>
                  <a:cubicBezTo>
                    <a:pt x="47" y="8"/>
                    <a:pt x="47" y="10"/>
                    <a:pt x="46" y="12"/>
                  </a:cubicBezTo>
                  <a:cubicBezTo>
                    <a:pt x="44" y="14"/>
                    <a:pt x="42" y="14"/>
                    <a:pt x="40" y="12"/>
                  </a:cubicBezTo>
                  <a:cubicBezTo>
                    <a:pt x="37" y="9"/>
                    <a:pt x="32" y="7"/>
                    <a:pt x="27" y="7"/>
                  </a:cubicBezTo>
                  <a:cubicBezTo>
                    <a:pt x="16" y="7"/>
                    <a:pt x="7" y="17"/>
                    <a:pt x="7" y="28"/>
                  </a:cubicBezTo>
                  <a:cubicBezTo>
                    <a:pt x="7" y="39"/>
                    <a:pt x="16" y="48"/>
                    <a:pt x="27" y="48"/>
                  </a:cubicBezTo>
                  <a:cubicBezTo>
                    <a:pt x="32" y="48"/>
                    <a:pt x="37" y="46"/>
                    <a:pt x="40" y="43"/>
                  </a:cubicBezTo>
                  <a:cubicBezTo>
                    <a:pt x="42" y="42"/>
                    <a:pt x="44" y="42"/>
                    <a:pt x="46" y="44"/>
                  </a:cubicBezTo>
                  <a:cubicBezTo>
                    <a:pt x="47" y="45"/>
                    <a:pt x="47" y="47"/>
                    <a:pt x="45" y="49"/>
                  </a:cubicBezTo>
                  <a:cubicBezTo>
                    <a:pt x="41" y="53"/>
                    <a:pt x="34" y="55"/>
                    <a:pt x="27" y="55"/>
                  </a:cubicBezTo>
                  <a:cubicBezTo>
                    <a:pt x="12" y="55"/>
                    <a:pt x="0" y="43"/>
                    <a:pt x="0" y="28"/>
                  </a:cubicBezTo>
                  <a:cubicBezTo>
                    <a:pt x="0" y="13"/>
                    <a:pt x="1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9" name="Freeform 193"/>
            <p:cNvSpPr>
              <a:spLocks noEditPoints="1"/>
            </p:cNvSpPr>
            <p:nvPr/>
          </p:nvSpPr>
          <p:spPr bwMode="auto">
            <a:xfrm>
              <a:off x="3143250" y="5091113"/>
              <a:ext cx="142875" cy="161925"/>
            </a:xfrm>
            <a:custGeom>
              <a:avLst/>
              <a:gdLst>
                <a:gd name="T0" fmla="*/ 29 w 51"/>
                <a:gd name="T1" fmla="*/ 58 h 58"/>
                <a:gd name="T2" fmla="*/ 0 w 51"/>
                <a:gd name="T3" fmla="*/ 29 h 58"/>
                <a:gd name="T4" fmla="*/ 29 w 51"/>
                <a:gd name="T5" fmla="*/ 0 h 58"/>
                <a:gd name="T6" fmla="*/ 48 w 51"/>
                <a:gd name="T7" fmla="*/ 7 h 58"/>
                <a:gd name="T8" fmla="*/ 49 w 51"/>
                <a:gd name="T9" fmla="*/ 14 h 58"/>
                <a:gd name="T10" fmla="*/ 41 w 51"/>
                <a:gd name="T11" fmla="*/ 15 h 58"/>
                <a:gd name="T12" fmla="*/ 29 w 51"/>
                <a:gd name="T13" fmla="*/ 10 h 58"/>
                <a:gd name="T14" fmla="*/ 11 w 51"/>
                <a:gd name="T15" fmla="*/ 29 h 58"/>
                <a:gd name="T16" fmla="*/ 29 w 51"/>
                <a:gd name="T17" fmla="*/ 48 h 58"/>
                <a:gd name="T18" fmla="*/ 41 w 51"/>
                <a:gd name="T19" fmla="*/ 43 h 58"/>
                <a:gd name="T20" fmla="*/ 49 w 51"/>
                <a:gd name="T21" fmla="*/ 43 h 58"/>
                <a:gd name="T22" fmla="*/ 48 w 51"/>
                <a:gd name="T23" fmla="*/ 51 h 58"/>
                <a:gd name="T24" fmla="*/ 29 w 51"/>
                <a:gd name="T25" fmla="*/ 58 h 58"/>
                <a:gd name="T26" fmla="*/ 29 w 51"/>
                <a:gd name="T27" fmla="*/ 3 h 58"/>
                <a:gd name="T28" fmla="*/ 4 w 51"/>
                <a:gd name="T29" fmla="*/ 29 h 58"/>
                <a:gd name="T30" fmla="*/ 29 w 51"/>
                <a:gd name="T31" fmla="*/ 55 h 58"/>
                <a:gd name="T32" fmla="*/ 46 w 51"/>
                <a:gd name="T33" fmla="*/ 48 h 58"/>
                <a:gd name="T34" fmla="*/ 46 w 51"/>
                <a:gd name="T35" fmla="*/ 46 h 58"/>
                <a:gd name="T36" fmla="*/ 43 w 51"/>
                <a:gd name="T37" fmla="*/ 46 h 58"/>
                <a:gd name="T38" fmla="*/ 29 w 51"/>
                <a:gd name="T39" fmla="*/ 51 h 58"/>
                <a:gd name="T40" fmla="*/ 8 w 51"/>
                <a:gd name="T41" fmla="*/ 29 h 58"/>
                <a:gd name="T42" fmla="*/ 29 w 51"/>
                <a:gd name="T43" fmla="*/ 7 h 58"/>
                <a:gd name="T44" fmla="*/ 44 w 51"/>
                <a:gd name="T45" fmla="*/ 12 h 58"/>
                <a:gd name="T46" fmla="*/ 46 w 51"/>
                <a:gd name="T47" fmla="*/ 12 h 58"/>
                <a:gd name="T48" fmla="*/ 46 w 51"/>
                <a:gd name="T49" fmla="*/ 9 h 58"/>
                <a:gd name="T50" fmla="*/ 29 w 51"/>
                <a:gd name="T51"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 h="58">
                  <a:moveTo>
                    <a:pt x="29" y="58"/>
                  </a:moveTo>
                  <a:cubicBezTo>
                    <a:pt x="13" y="58"/>
                    <a:pt x="0" y="45"/>
                    <a:pt x="0" y="29"/>
                  </a:cubicBezTo>
                  <a:cubicBezTo>
                    <a:pt x="0" y="12"/>
                    <a:pt x="13" y="0"/>
                    <a:pt x="29" y="0"/>
                  </a:cubicBezTo>
                  <a:cubicBezTo>
                    <a:pt x="36" y="0"/>
                    <a:pt x="43" y="2"/>
                    <a:pt x="48" y="7"/>
                  </a:cubicBezTo>
                  <a:cubicBezTo>
                    <a:pt x="50" y="9"/>
                    <a:pt x="51" y="12"/>
                    <a:pt x="49" y="14"/>
                  </a:cubicBezTo>
                  <a:cubicBezTo>
                    <a:pt x="47" y="16"/>
                    <a:pt x="43" y="17"/>
                    <a:pt x="41" y="15"/>
                  </a:cubicBezTo>
                  <a:cubicBezTo>
                    <a:pt x="38" y="12"/>
                    <a:pt x="34" y="10"/>
                    <a:pt x="29" y="10"/>
                  </a:cubicBezTo>
                  <a:cubicBezTo>
                    <a:pt x="19" y="10"/>
                    <a:pt x="11" y="18"/>
                    <a:pt x="11" y="29"/>
                  </a:cubicBezTo>
                  <a:cubicBezTo>
                    <a:pt x="11" y="39"/>
                    <a:pt x="19" y="48"/>
                    <a:pt x="29" y="48"/>
                  </a:cubicBezTo>
                  <a:cubicBezTo>
                    <a:pt x="34" y="48"/>
                    <a:pt x="38" y="46"/>
                    <a:pt x="41" y="43"/>
                  </a:cubicBezTo>
                  <a:cubicBezTo>
                    <a:pt x="43" y="41"/>
                    <a:pt x="47" y="41"/>
                    <a:pt x="49" y="43"/>
                  </a:cubicBezTo>
                  <a:cubicBezTo>
                    <a:pt x="51" y="46"/>
                    <a:pt x="50" y="49"/>
                    <a:pt x="48" y="51"/>
                  </a:cubicBezTo>
                  <a:cubicBezTo>
                    <a:pt x="43" y="56"/>
                    <a:pt x="36" y="58"/>
                    <a:pt x="29" y="58"/>
                  </a:cubicBezTo>
                  <a:close/>
                  <a:moveTo>
                    <a:pt x="29" y="3"/>
                  </a:moveTo>
                  <a:cubicBezTo>
                    <a:pt x="15" y="3"/>
                    <a:pt x="4" y="14"/>
                    <a:pt x="4" y="29"/>
                  </a:cubicBezTo>
                  <a:cubicBezTo>
                    <a:pt x="4" y="43"/>
                    <a:pt x="15" y="55"/>
                    <a:pt x="29" y="55"/>
                  </a:cubicBezTo>
                  <a:cubicBezTo>
                    <a:pt x="36" y="55"/>
                    <a:pt x="42" y="52"/>
                    <a:pt x="46" y="48"/>
                  </a:cubicBezTo>
                  <a:cubicBezTo>
                    <a:pt x="47" y="48"/>
                    <a:pt x="47" y="47"/>
                    <a:pt x="46" y="46"/>
                  </a:cubicBezTo>
                  <a:cubicBezTo>
                    <a:pt x="45" y="45"/>
                    <a:pt x="44" y="45"/>
                    <a:pt x="43" y="46"/>
                  </a:cubicBezTo>
                  <a:cubicBezTo>
                    <a:pt x="39" y="49"/>
                    <a:pt x="34" y="51"/>
                    <a:pt x="29" y="51"/>
                  </a:cubicBezTo>
                  <a:cubicBezTo>
                    <a:pt x="17" y="51"/>
                    <a:pt x="8" y="41"/>
                    <a:pt x="8" y="29"/>
                  </a:cubicBezTo>
                  <a:cubicBezTo>
                    <a:pt x="8" y="16"/>
                    <a:pt x="17" y="7"/>
                    <a:pt x="29" y="7"/>
                  </a:cubicBezTo>
                  <a:cubicBezTo>
                    <a:pt x="34" y="7"/>
                    <a:pt x="39" y="8"/>
                    <a:pt x="44" y="12"/>
                  </a:cubicBezTo>
                  <a:cubicBezTo>
                    <a:pt x="44" y="13"/>
                    <a:pt x="45" y="13"/>
                    <a:pt x="46" y="12"/>
                  </a:cubicBezTo>
                  <a:cubicBezTo>
                    <a:pt x="47" y="11"/>
                    <a:pt x="47" y="10"/>
                    <a:pt x="46" y="9"/>
                  </a:cubicBezTo>
                  <a:cubicBezTo>
                    <a:pt x="42" y="5"/>
                    <a:pt x="36" y="3"/>
                    <a:pt x="2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0" name="Freeform 194"/>
            <p:cNvSpPr>
              <a:spLocks noEditPoints="1"/>
            </p:cNvSpPr>
            <p:nvPr/>
          </p:nvSpPr>
          <p:spPr bwMode="auto">
            <a:xfrm>
              <a:off x="2916238" y="4854575"/>
              <a:ext cx="473075" cy="460375"/>
            </a:xfrm>
            <a:custGeom>
              <a:avLst/>
              <a:gdLst>
                <a:gd name="T0" fmla="*/ 140 w 169"/>
                <a:gd name="T1" fmla="*/ 164 h 164"/>
                <a:gd name="T2" fmla="*/ 28 w 169"/>
                <a:gd name="T3" fmla="*/ 164 h 164"/>
                <a:gd name="T4" fmla="*/ 0 w 169"/>
                <a:gd name="T5" fmla="*/ 136 h 164"/>
                <a:gd name="T6" fmla="*/ 0 w 169"/>
                <a:gd name="T7" fmla="*/ 28 h 164"/>
                <a:gd name="T8" fmla="*/ 28 w 169"/>
                <a:gd name="T9" fmla="*/ 0 h 164"/>
                <a:gd name="T10" fmla="*/ 140 w 169"/>
                <a:gd name="T11" fmla="*/ 0 h 164"/>
                <a:gd name="T12" fmla="*/ 169 w 169"/>
                <a:gd name="T13" fmla="*/ 28 h 164"/>
                <a:gd name="T14" fmla="*/ 169 w 169"/>
                <a:gd name="T15" fmla="*/ 136 h 164"/>
                <a:gd name="T16" fmla="*/ 140 w 169"/>
                <a:gd name="T17" fmla="*/ 164 h 164"/>
                <a:gd name="T18" fmla="*/ 28 w 169"/>
                <a:gd name="T19" fmla="*/ 9 h 164"/>
                <a:gd name="T20" fmla="*/ 9 w 169"/>
                <a:gd name="T21" fmla="*/ 28 h 164"/>
                <a:gd name="T22" fmla="*/ 9 w 169"/>
                <a:gd name="T23" fmla="*/ 136 h 164"/>
                <a:gd name="T24" fmla="*/ 28 w 169"/>
                <a:gd name="T25" fmla="*/ 155 h 164"/>
                <a:gd name="T26" fmla="*/ 140 w 169"/>
                <a:gd name="T27" fmla="*/ 155 h 164"/>
                <a:gd name="T28" fmla="*/ 160 w 169"/>
                <a:gd name="T29" fmla="*/ 136 h 164"/>
                <a:gd name="T30" fmla="*/ 160 w 169"/>
                <a:gd name="T31" fmla="*/ 28 h 164"/>
                <a:gd name="T32" fmla="*/ 140 w 169"/>
                <a:gd name="T33" fmla="*/ 9 h 164"/>
                <a:gd name="T34" fmla="*/ 28 w 169"/>
                <a:gd name="T35" fmla="*/ 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164">
                  <a:moveTo>
                    <a:pt x="140" y="164"/>
                  </a:moveTo>
                  <a:cubicBezTo>
                    <a:pt x="28" y="164"/>
                    <a:pt x="28" y="164"/>
                    <a:pt x="28" y="164"/>
                  </a:cubicBezTo>
                  <a:cubicBezTo>
                    <a:pt x="12" y="164"/>
                    <a:pt x="0" y="151"/>
                    <a:pt x="0" y="136"/>
                  </a:cubicBezTo>
                  <a:cubicBezTo>
                    <a:pt x="0" y="28"/>
                    <a:pt x="0" y="28"/>
                    <a:pt x="0" y="28"/>
                  </a:cubicBezTo>
                  <a:cubicBezTo>
                    <a:pt x="0" y="13"/>
                    <a:pt x="12" y="0"/>
                    <a:pt x="28" y="0"/>
                  </a:cubicBezTo>
                  <a:cubicBezTo>
                    <a:pt x="140" y="0"/>
                    <a:pt x="140" y="0"/>
                    <a:pt x="140" y="0"/>
                  </a:cubicBezTo>
                  <a:cubicBezTo>
                    <a:pt x="156" y="0"/>
                    <a:pt x="169" y="13"/>
                    <a:pt x="169" y="28"/>
                  </a:cubicBezTo>
                  <a:cubicBezTo>
                    <a:pt x="169" y="136"/>
                    <a:pt x="169" y="136"/>
                    <a:pt x="169" y="136"/>
                  </a:cubicBezTo>
                  <a:cubicBezTo>
                    <a:pt x="169" y="151"/>
                    <a:pt x="156" y="164"/>
                    <a:pt x="140" y="164"/>
                  </a:cubicBezTo>
                  <a:close/>
                  <a:moveTo>
                    <a:pt x="28" y="9"/>
                  </a:moveTo>
                  <a:cubicBezTo>
                    <a:pt x="18" y="9"/>
                    <a:pt x="9" y="18"/>
                    <a:pt x="9" y="28"/>
                  </a:cubicBezTo>
                  <a:cubicBezTo>
                    <a:pt x="9" y="136"/>
                    <a:pt x="9" y="136"/>
                    <a:pt x="9" y="136"/>
                  </a:cubicBezTo>
                  <a:cubicBezTo>
                    <a:pt x="9" y="146"/>
                    <a:pt x="18" y="155"/>
                    <a:pt x="28" y="155"/>
                  </a:cubicBezTo>
                  <a:cubicBezTo>
                    <a:pt x="140" y="155"/>
                    <a:pt x="140" y="155"/>
                    <a:pt x="140" y="155"/>
                  </a:cubicBezTo>
                  <a:cubicBezTo>
                    <a:pt x="151" y="155"/>
                    <a:pt x="160" y="146"/>
                    <a:pt x="160" y="136"/>
                  </a:cubicBezTo>
                  <a:cubicBezTo>
                    <a:pt x="160" y="28"/>
                    <a:pt x="160" y="28"/>
                    <a:pt x="160" y="28"/>
                  </a:cubicBezTo>
                  <a:cubicBezTo>
                    <a:pt x="160" y="18"/>
                    <a:pt x="151" y="9"/>
                    <a:pt x="140" y="9"/>
                  </a:cubicBezTo>
                  <a:lnTo>
                    <a:pt x="2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11" name="Freeform 195"/>
          <p:cNvSpPr>
            <a:spLocks noEditPoints="1"/>
          </p:cNvSpPr>
          <p:nvPr/>
        </p:nvSpPr>
        <p:spPr bwMode="auto">
          <a:xfrm>
            <a:off x="3897214" y="4877621"/>
            <a:ext cx="864429" cy="866569"/>
          </a:xfrm>
          <a:custGeom>
            <a:avLst/>
            <a:gdLst>
              <a:gd name="T0" fmla="*/ 229 w 457"/>
              <a:gd name="T1" fmla="*/ 458 h 458"/>
              <a:gd name="T2" fmla="*/ 0 w 457"/>
              <a:gd name="T3" fmla="*/ 229 h 458"/>
              <a:gd name="T4" fmla="*/ 229 w 457"/>
              <a:gd name="T5" fmla="*/ 0 h 458"/>
              <a:gd name="T6" fmla="*/ 457 w 457"/>
              <a:gd name="T7" fmla="*/ 229 h 458"/>
              <a:gd name="T8" fmla="*/ 229 w 457"/>
              <a:gd name="T9" fmla="*/ 458 h 458"/>
              <a:gd name="T10" fmla="*/ 229 w 457"/>
              <a:gd name="T11" fmla="*/ 10 h 458"/>
              <a:gd name="T12" fmla="*/ 9 w 457"/>
              <a:gd name="T13" fmla="*/ 229 h 458"/>
              <a:gd name="T14" fmla="*/ 229 w 457"/>
              <a:gd name="T15" fmla="*/ 448 h 458"/>
              <a:gd name="T16" fmla="*/ 448 w 457"/>
              <a:gd name="T17" fmla="*/ 229 h 458"/>
              <a:gd name="T18" fmla="*/ 229 w 457"/>
              <a:gd name="T19" fmla="*/ 1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7" h="458">
                <a:moveTo>
                  <a:pt x="229" y="458"/>
                </a:moveTo>
                <a:cubicBezTo>
                  <a:pt x="102" y="458"/>
                  <a:pt x="0" y="355"/>
                  <a:pt x="0" y="229"/>
                </a:cubicBezTo>
                <a:cubicBezTo>
                  <a:pt x="0" y="103"/>
                  <a:pt x="102" y="0"/>
                  <a:pt x="229" y="0"/>
                </a:cubicBezTo>
                <a:cubicBezTo>
                  <a:pt x="355" y="0"/>
                  <a:pt x="457" y="103"/>
                  <a:pt x="457" y="229"/>
                </a:cubicBezTo>
                <a:cubicBezTo>
                  <a:pt x="457" y="355"/>
                  <a:pt x="355" y="458"/>
                  <a:pt x="229" y="458"/>
                </a:cubicBezTo>
                <a:close/>
                <a:moveTo>
                  <a:pt x="229" y="10"/>
                </a:moveTo>
                <a:cubicBezTo>
                  <a:pt x="108" y="10"/>
                  <a:pt x="9" y="108"/>
                  <a:pt x="9" y="229"/>
                </a:cubicBezTo>
                <a:cubicBezTo>
                  <a:pt x="9" y="350"/>
                  <a:pt x="108" y="448"/>
                  <a:pt x="229" y="448"/>
                </a:cubicBezTo>
                <a:cubicBezTo>
                  <a:pt x="350" y="448"/>
                  <a:pt x="448" y="350"/>
                  <a:pt x="448" y="229"/>
                </a:cubicBezTo>
                <a:cubicBezTo>
                  <a:pt x="448" y="108"/>
                  <a:pt x="350" y="10"/>
                  <a:pt x="229" y="10"/>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312" name="组合 311"/>
          <p:cNvGrpSpPr/>
          <p:nvPr/>
        </p:nvGrpSpPr>
        <p:grpSpPr>
          <a:xfrm>
            <a:off x="5343636" y="5010281"/>
            <a:ext cx="368024" cy="603389"/>
            <a:chOff x="4598988" y="4714875"/>
            <a:chExt cx="546100" cy="895350"/>
          </a:xfrm>
          <a:solidFill>
            <a:srgbClr val="FC621E"/>
          </a:solidFill>
        </p:grpSpPr>
        <p:sp>
          <p:nvSpPr>
            <p:cNvPr id="313" name="Freeform 196"/>
            <p:cNvSpPr>
              <a:spLocks noEditPoints="1"/>
            </p:cNvSpPr>
            <p:nvPr/>
          </p:nvSpPr>
          <p:spPr bwMode="auto">
            <a:xfrm>
              <a:off x="4702175" y="4714875"/>
              <a:ext cx="339725" cy="336550"/>
            </a:xfrm>
            <a:custGeom>
              <a:avLst/>
              <a:gdLst>
                <a:gd name="T0" fmla="*/ 61 w 121"/>
                <a:gd name="T1" fmla="*/ 120 h 120"/>
                <a:gd name="T2" fmla="*/ 0 w 121"/>
                <a:gd name="T3" fmla="*/ 60 h 120"/>
                <a:gd name="T4" fmla="*/ 61 w 121"/>
                <a:gd name="T5" fmla="*/ 0 h 120"/>
                <a:gd name="T6" fmla="*/ 121 w 121"/>
                <a:gd name="T7" fmla="*/ 60 h 120"/>
                <a:gd name="T8" fmla="*/ 61 w 121"/>
                <a:gd name="T9" fmla="*/ 120 h 120"/>
                <a:gd name="T10" fmla="*/ 61 w 121"/>
                <a:gd name="T11" fmla="*/ 9 h 120"/>
                <a:gd name="T12" fmla="*/ 9 w 121"/>
                <a:gd name="T13" fmla="*/ 60 h 120"/>
                <a:gd name="T14" fmla="*/ 61 w 121"/>
                <a:gd name="T15" fmla="*/ 111 h 120"/>
                <a:gd name="T16" fmla="*/ 112 w 121"/>
                <a:gd name="T17" fmla="*/ 60 h 120"/>
                <a:gd name="T18" fmla="*/ 61 w 121"/>
                <a:gd name="T19" fmla="*/ 9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0">
                  <a:moveTo>
                    <a:pt x="61" y="120"/>
                  </a:moveTo>
                  <a:cubicBezTo>
                    <a:pt x="27" y="120"/>
                    <a:pt x="0" y="93"/>
                    <a:pt x="0" y="60"/>
                  </a:cubicBezTo>
                  <a:cubicBezTo>
                    <a:pt x="0" y="27"/>
                    <a:pt x="27" y="0"/>
                    <a:pt x="61" y="0"/>
                  </a:cubicBezTo>
                  <a:cubicBezTo>
                    <a:pt x="94" y="0"/>
                    <a:pt x="121" y="27"/>
                    <a:pt x="121" y="60"/>
                  </a:cubicBezTo>
                  <a:cubicBezTo>
                    <a:pt x="121" y="93"/>
                    <a:pt x="94" y="120"/>
                    <a:pt x="61" y="120"/>
                  </a:cubicBezTo>
                  <a:close/>
                  <a:moveTo>
                    <a:pt x="61" y="9"/>
                  </a:moveTo>
                  <a:cubicBezTo>
                    <a:pt x="32" y="9"/>
                    <a:pt x="9" y="32"/>
                    <a:pt x="9" y="60"/>
                  </a:cubicBezTo>
                  <a:cubicBezTo>
                    <a:pt x="9" y="88"/>
                    <a:pt x="32" y="111"/>
                    <a:pt x="61" y="111"/>
                  </a:cubicBezTo>
                  <a:cubicBezTo>
                    <a:pt x="89" y="111"/>
                    <a:pt x="112" y="88"/>
                    <a:pt x="112" y="60"/>
                  </a:cubicBezTo>
                  <a:cubicBezTo>
                    <a:pt x="112" y="32"/>
                    <a:pt x="89" y="9"/>
                    <a:pt x="6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4" name="Freeform 197"/>
            <p:cNvSpPr>
              <a:spLocks noEditPoints="1"/>
            </p:cNvSpPr>
            <p:nvPr/>
          </p:nvSpPr>
          <p:spPr bwMode="auto">
            <a:xfrm>
              <a:off x="4702175" y="4714875"/>
              <a:ext cx="339725" cy="182562"/>
            </a:xfrm>
            <a:custGeom>
              <a:avLst/>
              <a:gdLst>
                <a:gd name="T0" fmla="*/ 116 w 121"/>
                <a:gd name="T1" fmla="*/ 65 h 65"/>
                <a:gd name="T2" fmla="*/ 61 w 121"/>
                <a:gd name="T3" fmla="*/ 33 h 65"/>
                <a:gd name="T4" fmla="*/ 5 w 121"/>
                <a:gd name="T5" fmla="*/ 65 h 65"/>
                <a:gd name="T6" fmla="*/ 0 w 121"/>
                <a:gd name="T7" fmla="*/ 60 h 65"/>
                <a:gd name="T8" fmla="*/ 61 w 121"/>
                <a:gd name="T9" fmla="*/ 0 h 65"/>
                <a:gd name="T10" fmla="*/ 121 w 121"/>
                <a:gd name="T11" fmla="*/ 60 h 65"/>
                <a:gd name="T12" fmla="*/ 116 w 121"/>
                <a:gd name="T13" fmla="*/ 65 h 65"/>
                <a:gd name="T14" fmla="*/ 61 w 121"/>
                <a:gd name="T15" fmla="*/ 9 h 65"/>
                <a:gd name="T16" fmla="*/ 10 w 121"/>
                <a:gd name="T17" fmla="*/ 55 h 65"/>
                <a:gd name="T18" fmla="*/ 57 w 121"/>
                <a:gd name="T19" fmla="*/ 23 h 65"/>
                <a:gd name="T20" fmla="*/ 61 w 121"/>
                <a:gd name="T21" fmla="*/ 21 h 65"/>
                <a:gd name="T22" fmla="*/ 64 w 121"/>
                <a:gd name="T23" fmla="*/ 23 h 65"/>
                <a:gd name="T24" fmla="*/ 112 w 121"/>
                <a:gd name="T25" fmla="*/ 55 h 65"/>
                <a:gd name="T26" fmla="*/ 61 w 121"/>
                <a:gd name="T27"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 h="65">
                  <a:moveTo>
                    <a:pt x="116" y="65"/>
                  </a:moveTo>
                  <a:cubicBezTo>
                    <a:pt x="90" y="65"/>
                    <a:pt x="69" y="43"/>
                    <a:pt x="61" y="33"/>
                  </a:cubicBezTo>
                  <a:cubicBezTo>
                    <a:pt x="53" y="43"/>
                    <a:pt x="32" y="65"/>
                    <a:pt x="5" y="65"/>
                  </a:cubicBezTo>
                  <a:cubicBezTo>
                    <a:pt x="2" y="65"/>
                    <a:pt x="0" y="63"/>
                    <a:pt x="0" y="60"/>
                  </a:cubicBezTo>
                  <a:cubicBezTo>
                    <a:pt x="0" y="27"/>
                    <a:pt x="27" y="0"/>
                    <a:pt x="61" y="0"/>
                  </a:cubicBezTo>
                  <a:cubicBezTo>
                    <a:pt x="94" y="0"/>
                    <a:pt x="121" y="27"/>
                    <a:pt x="121" y="60"/>
                  </a:cubicBezTo>
                  <a:cubicBezTo>
                    <a:pt x="121" y="63"/>
                    <a:pt x="119" y="65"/>
                    <a:pt x="116" y="65"/>
                  </a:cubicBezTo>
                  <a:close/>
                  <a:moveTo>
                    <a:pt x="61" y="9"/>
                  </a:moveTo>
                  <a:cubicBezTo>
                    <a:pt x="34" y="9"/>
                    <a:pt x="12" y="29"/>
                    <a:pt x="10" y="55"/>
                  </a:cubicBezTo>
                  <a:cubicBezTo>
                    <a:pt x="37" y="52"/>
                    <a:pt x="57" y="23"/>
                    <a:pt x="57" y="23"/>
                  </a:cubicBezTo>
                  <a:cubicBezTo>
                    <a:pt x="58" y="22"/>
                    <a:pt x="59" y="21"/>
                    <a:pt x="61" y="21"/>
                  </a:cubicBezTo>
                  <a:cubicBezTo>
                    <a:pt x="62" y="21"/>
                    <a:pt x="64" y="22"/>
                    <a:pt x="64" y="23"/>
                  </a:cubicBezTo>
                  <a:cubicBezTo>
                    <a:pt x="65" y="23"/>
                    <a:pt x="85" y="52"/>
                    <a:pt x="112" y="55"/>
                  </a:cubicBezTo>
                  <a:cubicBezTo>
                    <a:pt x="109" y="29"/>
                    <a:pt x="87" y="9"/>
                    <a:pt x="6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5" name="Freeform 198"/>
            <p:cNvSpPr/>
            <p:nvPr/>
          </p:nvSpPr>
          <p:spPr bwMode="auto">
            <a:xfrm>
              <a:off x="4702175" y="5006975"/>
              <a:ext cx="339725" cy="355600"/>
            </a:xfrm>
            <a:custGeom>
              <a:avLst/>
              <a:gdLst>
                <a:gd name="T0" fmla="*/ 57 w 121"/>
                <a:gd name="T1" fmla="*/ 127 h 127"/>
                <a:gd name="T2" fmla="*/ 45 w 121"/>
                <a:gd name="T3" fmla="*/ 127 h 127"/>
                <a:gd name="T4" fmla="*/ 0 w 121"/>
                <a:gd name="T5" fmla="*/ 106 h 127"/>
                <a:gd name="T6" fmla="*/ 0 w 121"/>
                <a:gd name="T7" fmla="*/ 105 h 127"/>
                <a:gd name="T8" fmla="*/ 30 w 121"/>
                <a:gd name="T9" fmla="*/ 2 h 127"/>
                <a:gd name="T10" fmla="*/ 37 w 121"/>
                <a:gd name="T11" fmla="*/ 1 h 127"/>
                <a:gd name="T12" fmla="*/ 37 w 121"/>
                <a:gd name="T13" fmla="*/ 8 h 127"/>
                <a:gd name="T14" fmla="*/ 9 w 121"/>
                <a:gd name="T15" fmla="*/ 104 h 127"/>
                <a:gd name="T16" fmla="*/ 45 w 121"/>
                <a:gd name="T17" fmla="*/ 118 h 127"/>
                <a:gd name="T18" fmla="*/ 112 w 121"/>
                <a:gd name="T19" fmla="*/ 104 h 127"/>
                <a:gd name="T20" fmla="*/ 84 w 121"/>
                <a:gd name="T21" fmla="*/ 8 h 127"/>
                <a:gd name="T22" fmla="*/ 85 w 121"/>
                <a:gd name="T23" fmla="*/ 1 h 127"/>
                <a:gd name="T24" fmla="*/ 91 w 121"/>
                <a:gd name="T25" fmla="*/ 2 h 127"/>
                <a:gd name="T26" fmla="*/ 121 w 121"/>
                <a:gd name="T27" fmla="*/ 105 h 127"/>
                <a:gd name="T28" fmla="*/ 121 w 121"/>
                <a:gd name="T29" fmla="*/ 106 h 127"/>
                <a:gd name="T30" fmla="*/ 57 w 121"/>
                <a:gd name="T31"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1" h="127">
                  <a:moveTo>
                    <a:pt x="57" y="127"/>
                  </a:moveTo>
                  <a:cubicBezTo>
                    <a:pt x="53" y="127"/>
                    <a:pt x="49" y="127"/>
                    <a:pt x="45" y="127"/>
                  </a:cubicBezTo>
                  <a:cubicBezTo>
                    <a:pt x="29" y="126"/>
                    <a:pt x="3" y="122"/>
                    <a:pt x="0" y="106"/>
                  </a:cubicBezTo>
                  <a:cubicBezTo>
                    <a:pt x="0" y="105"/>
                    <a:pt x="0" y="105"/>
                    <a:pt x="0" y="105"/>
                  </a:cubicBezTo>
                  <a:cubicBezTo>
                    <a:pt x="0" y="62"/>
                    <a:pt x="12" y="23"/>
                    <a:pt x="30" y="2"/>
                  </a:cubicBezTo>
                  <a:cubicBezTo>
                    <a:pt x="32" y="0"/>
                    <a:pt x="35" y="0"/>
                    <a:pt x="37" y="1"/>
                  </a:cubicBezTo>
                  <a:cubicBezTo>
                    <a:pt x="38" y="3"/>
                    <a:pt x="39" y="6"/>
                    <a:pt x="37" y="8"/>
                  </a:cubicBezTo>
                  <a:cubicBezTo>
                    <a:pt x="20" y="27"/>
                    <a:pt x="9" y="64"/>
                    <a:pt x="9" y="104"/>
                  </a:cubicBezTo>
                  <a:cubicBezTo>
                    <a:pt x="11" y="111"/>
                    <a:pt x="25" y="116"/>
                    <a:pt x="45" y="118"/>
                  </a:cubicBezTo>
                  <a:cubicBezTo>
                    <a:pt x="75" y="120"/>
                    <a:pt x="108" y="113"/>
                    <a:pt x="112" y="104"/>
                  </a:cubicBezTo>
                  <a:cubicBezTo>
                    <a:pt x="112" y="64"/>
                    <a:pt x="101" y="27"/>
                    <a:pt x="84" y="8"/>
                  </a:cubicBezTo>
                  <a:cubicBezTo>
                    <a:pt x="83" y="6"/>
                    <a:pt x="83" y="3"/>
                    <a:pt x="85" y="1"/>
                  </a:cubicBezTo>
                  <a:cubicBezTo>
                    <a:pt x="87" y="0"/>
                    <a:pt x="89" y="0"/>
                    <a:pt x="91" y="2"/>
                  </a:cubicBezTo>
                  <a:cubicBezTo>
                    <a:pt x="110" y="23"/>
                    <a:pt x="121" y="62"/>
                    <a:pt x="121" y="105"/>
                  </a:cubicBezTo>
                  <a:cubicBezTo>
                    <a:pt x="121" y="105"/>
                    <a:pt x="121" y="106"/>
                    <a:pt x="121" y="106"/>
                  </a:cubicBezTo>
                  <a:cubicBezTo>
                    <a:pt x="116" y="122"/>
                    <a:pt x="84" y="127"/>
                    <a:pt x="57" y="1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6" name="Freeform 199"/>
            <p:cNvSpPr/>
            <p:nvPr/>
          </p:nvSpPr>
          <p:spPr bwMode="auto">
            <a:xfrm>
              <a:off x="4829175" y="5337175"/>
              <a:ext cx="25400" cy="233362"/>
            </a:xfrm>
            <a:custGeom>
              <a:avLst/>
              <a:gdLst>
                <a:gd name="T0" fmla="*/ 5 w 9"/>
                <a:gd name="T1" fmla="*/ 83 h 83"/>
                <a:gd name="T2" fmla="*/ 0 w 9"/>
                <a:gd name="T3" fmla="*/ 78 h 83"/>
                <a:gd name="T4" fmla="*/ 0 w 9"/>
                <a:gd name="T5" fmla="*/ 5 h 83"/>
                <a:gd name="T6" fmla="*/ 5 w 9"/>
                <a:gd name="T7" fmla="*/ 0 h 83"/>
                <a:gd name="T8" fmla="*/ 9 w 9"/>
                <a:gd name="T9" fmla="*/ 5 h 83"/>
                <a:gd name="T10" fmla="*/ 9 w 9"/>
                <a:gd name="T11" fmla="*/ 78 h 83"/>
                <a:gd name="T12" fmla="*/ 5 w 9"/>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9" h="83">
                  <a:moveTo>
                    <a:pt x="5" y="83"/>
                  </a:moveTo>
                  <a:cubicBezTo>
                    <a:pt x="2" y="83"/>
                    <a:pt x="0" y="81"/>
                    <a:pt x="0" y="78"/>
                  </a:cubicBezTo>
                  <a:cubicBezTo>
                    <a:pt x="0" y="5"/>
                    <a:pt x="0" y="5"/>
                    <a:pt x="0" y="5"/>
                  </a:cubicBezTo>
                  <a:cubicBezTo>
                    <a:pt x="0" y="2"/>
                    <a:pt x="2" y="0"/>
                    <a:pt x="5" y="0"/>
                  </a:cubicBezTo>
                  <a:cubicBezTo>
                    <a:pt x="7" y="0"/>
                    <a:pt x="9" y="2"/>
                    <a:pt x="9" y="5"/>
                  </a:cubicBezTo>
                  <a:cubicBezTo>
                    <a:pt x="9" y="78"/>
                    <a:pt x="9" y="78"/>
                    <a:pt x="9" y="78"/>
                  </a:cubicBezTo>
                  <a:cubicBezTo>
                    <a:pt x="9" y="81"/>
                    <a:pt x="7" y="83"/>
                    <a:pt x="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7" name="Freeform 200"/>
            <p:cNvSpPr>
              <a:spLocks noEditPoints="1"/>
            </p:cNvSpPr>
            <p:nvPr/>
          </p:nvSpPr>
          <p:spPr bwMode="auto">
            <a:xfrm>
              <a:off x="4598988" y="4868863"/>
              <a:ext cx="131763" cy="182562"/>
            </a:xfrm>
            <a:custGeom>
              <a:avLst/>
              <a:gdLst>
                <a:gd name="T0" fmla="*/ 23 w 47"/>
                <a:gd name="T1" fmla="*/ 65 h 65"/>
                <a:gd name="T2" fmla="*/ 21 w 47"/>
                <a:gd name="T3" fmla="*/ 65 h 65"/>
                <a:gd name="T4" fmla="*/ 1 w 47"/>
                <a:gd name="T5" fmla="*/ 58 h 65"/>
                <a:gd name="T6" fmla="*/ 0 w 47"/>
                <a:gd name="T7" fmla="*/ 55 h 65"/>
                <a:gd name="T8" fmla="*/ 40 w 47"/>
                <a:gd name="T9" fmla="*/ 1 h 65"/>
                <a:gd name="T10" fmla="*/ 45 w 47"/>
                <a:gd name="T11" fmla="*/ 2 h 65"/>
                <a:gd name="T12" fmla="*/ 46 w 47"/>
                <a:gd name="T13" fmla="*/ 7 h 65"/>
                <a:gd name="T14" fmla="*/ 46 w 47"/>
                <a:gd name="T15" fmla="*/ 53 h 65"/>
                <a:gd name="T16" fmla="*/ 45 w 47"/>
                <a:gd name="T17" fmla="*/ 58 h 65"/>
                <a:gd name="T18" fmla="*/ 23 w 47"/>
                <a:gd name="T19" fmla="*/ 65 h 65"/>
                <a:gd name="T20" fmla="*/ 9 w 47"/>
                <a:gd name="T21" fmla="*/ 54 h 65"/>
                <a:gd name="T22" fmla="*/ 21 w 47"/>
                <a:gd name="T23" fmla="*/ 56 h 65"/>
                <a:gd name="T24" fmla="*/ 36 w 47"/>
                <a:gd name="T25" fmla="*/ 54 h 65"/>
                <a:gd name="T26" fmla="*/ 34 w 47"/>
                <a:gd name="T27" fmla="*/ 16 h 65"/>
                <a:gd name="T28" fmla="*/ 9 w 47"/>
                <a:gd name="T29" fmla="*/ 5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65">
                  <a:moveTo>
                    <a:pt x="23" y="65"/>
                  </a:moveTo>
                  <a:cubicBezTo>
                    <a:pt x="22" y="65"/>
                    <a:pt x="21" y="65"/>
                    <a:pt x="21" y="65"/>
                  </a:cubicBezTo>
                  <a:cubicBezTo>
                    <a:pt x="15" y="65"/>
                    <a:pt x="5" y="64"/>
                    <a:pt x="1" y="58"/>
                  </a:cubicBezTo>
                  <a:cubicBezTo>
                    <a:pt x="0" y="57"/>
                    <a:pt x="0" y="56"/>
                    <a:pt x="0" y="55"/>
                  </a:cubicBezTo>
                  <a:cubicBezTo>
                    <a:pt x="0" y="22"/>
                    <a:pt x="38" y="2"/>
                    <a:pt x="40" y="1"/>
                  </a:cubicBezTo>
                  <a:cubicBezTo>
                    <a:pt x="41" y="0"/>
                    <a:pt x="43" y="0"/>
                    <a:pt x="45" y="2"/>
                  </a:cubicBezTo>
                  <a:cubicBezTo>
                    <a:pt x="46" y="3"/>
                    <a:pt x="47" y="5"/>
                    <a:pt x="46" y="7"/>
                  </a:cubicBezTo>
                  <a:cubicBezTo>
                    <a:pt x="46" y="7"/>
                    <a:pt x="34" y="35"/>
                    <a:pt x="46" y="53"/>
                  </a:cubicBezTo>
                  <a:cubicBezTo>
                    <a:pt x="47" y="55"/>
                    <a:pt x="46" y="57"/>
                    <a:pt x="45" y="58"/>
                  </a:cubicBezTo>
                  <a:cubicBezTo>
                    <a:pt x="41" y="64"/>
                    <a:pt x="31" y="65"/>
                    <a:pt x="23" y="65"/>
                  </a:cubicBezTo>
                  <a:close/>
                  <a:moveTo>
                    <a:pt x="9" y="54"/>
                  </a:moveTo>
                  <a:cubicBezTo>
                    <a:pt x="11" y="55"/>
                    <a:pt x="15" y="56"/>
                    <a:pt x="21" y="56"/>
                  </a:cubicBezTo>
                  <a:cubicBezTo>
                    <a:pt x="27" y="56"/>
                    <a:pt x="33" y="55"/>
                    <a:pt x="36" y="54"/>
                  </a:cubicBezTo>
                  <a:cubicBezTo>
                    <a:pt x="30" y="41"/>
                    <a:pt x="31" y="26"/>
                    <a:pt x="34" y="16"/>
                  </a:cubicBezTo>
                  <a:cubicBezTo>
                    <a:pt x="24" y="23"/>
                    <a:pt x="10" y="37"/>
                    <a:pt x="9"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8" name="Freeform 201"/>
            <p:cNvSpPr>
              <a:spLocks noEditPoints="1"/>
            </p:cNvSpPr>
            <p:nvPr/>
          </p:nvSpPr>
          <p:spPr bwMode="auto">
            <a:xfrm>
              <a:off x="5013325" y="4868863"/>
              <a:ext cx="131763" cy="182562"/>
            </a:xfrm>
            <a:custGeom>
              <a:avLst/>
              <a:gdLst>
                <a:gd name="T0" fmla="*/ 24 w 47"/>
                <a:gd name="T1" fmla="*/ 65 h 65"/>
                <a:gd name="T2" fmla="*/ 2 w 47"/>
                <a:gd name="T3" fmla="*/ 58 h 65"/>
                <a:gd name="T4" fmla="*/ 2 w 47"/>
                <a:gd name="T5" fmla="*/ 53 h 65"/>
                <a:gd name="T6" fmla="*/ 1 w 47"/>
                <a:gd name="T7" fmla="*/ 7 h 65"/>
                <a:gd name="T8" fmla="*/ 2 w 47"/>
                <a:gd name="T9" fmla="*/ 2 h 65"/>
                <a:gd name="T10" fmla="*/ 8 w 47"/>
                <a:gd name="T11" fmla="*/ 1 h 65"/>
                <a:gd name="T12" fmla="*/ 47 w 47"/>
                <a:gd name="T13" fmla="*/ 55 h 65"/>
                <a:gd name="T14" fmla="*/ 46 w 47"/>
                <a:gd name="T15" fmla="*/ 58 h 65"/>
                <a:gd name="T16" fmla="*/ 27 w 47"/>
                <a:gd name="T17" fmla="*/ 65 h 65"/>
                <a:gd name="T18" fmla="*/ 24 w 47"/>
                <a:gd name="T19" fmla="*/ 65 h 65"/>
                <a:gd name="T20" fmla="*/ 12 w 47"/>
                <a:gd name="T21" fmla="*/ 54 h 65"/>
                <a:gd name="T22" fmla="*/ 26 w 47"/>
                <a:gd name="T23" fmla="*/ 56 h 65"/>
                <a:gd name="T24" fmla="*/ 38 w 47"/>
                <a:gd name="T25" fmla="*/ 54 h 65"/>
                <a:gd name="T26" fmla="*/ 14 w 47"/>
                <a:gd name="T27" fmla="*/ 16 h 65"/>
                <a:gd name="T28" fmla="*/ 12 w 47"/>
                <a:gd name="T29" fmla="*/ 5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65">
                  <a:moveTo>
                    <a:pt x="24" y="65"/>
                  </a:moveTo>
                  <a:cubicBezTo>
                    <a:pt x="16" y="65"/>
                    <a:pt x="6" y="64"/>
                    <a:pt x="2" y="58"/>
                  </a:cubicBezTo>
                  <a:cubicBezTo>
                    <a:pt x="1" y="57"/>
                    <a:pt x="1" y="55"/>
                    <a:pt x="2" y="53"/>
                  </a:cubicBezTo>
                  <a:cubicBezTo>
                    <a:pt x="13" y="35"/>
                    <a:pt x="1" y="7"/>
                    <a:pt x="1" y="7"/>
                  </a:cubicBezTo>
                  <a:cubicBezTo>
                    <a:pt x="0" y="5"/>
                    <a:pt x="1" y="3"/>
                    <a:pt x="2" y="2"/>
                  </a:cubicBezTo>
                  <a:cubicBezTo>
                    <a:pt x="4" y="0"/>
                    <a:pt x="6" y="0"/>
                    <a:pt x="8" y="1"/>
                  </a:cubicBezTo>
                  <a:cubicBezTo>
                    <a:pt x="9" y="2"/>
                    <a:pt x="47" y="22"/>
                    <a:pt x="47" y="55"/>
                  </a:cubicBezTo>
                  <a:cubicBezTo>
                    <a:pt x="47" y="56"/>
                    <a:pt x="47" y="57"/>
                    <a:pt x="46" y="58"/>
                  </a:cubicBezTo>
                  <a:cubicBezTo>
                    <a:pt x="42" y="64"/>
                    <a:pt x="32" y="65"/>
                    <a:pt x="27" y="65"/>
                  </a:cubicBezTo>
                  <a:cubicBezTo>
                    <a:pt x="26" y="65"/>
                    <a:pt x="25" y="65"/>
                    <a:pt x="24" y="65"/>
                  </a:cubicBezTo>
                  <a:close/>
                  <a:moveTo>
                    <a:pt x="12" y="54"/>
                  </a:moveTo>
                  <a:cubicBezTo>
                    <a:pt x="14" y="55"/>
                    <a:pt x="20" y="56"/>
                    <a:pt x="26" y="56"/>
                  </a:cubicBezTo>
                  <a:cubicBezTo>
                    <a:pt x="32" y="56"/>
                    <a:pt x="36" y="55"/>
                    <a:pt x="38" y="54"/>
                  </a:cubicBezTo>
                  <a:cubicBezTo>
                    <a:pt x="37" y="37"/>
                    <a:pt x="23" y="23"/>
                    <a:pt x="14" y="16"/>
                  </a:cubicBezTo>
                  <a:cubicBezTo>
                    <a:pt x="16" y="26"/>
                    <a:pt x="18" y="41"/>
                    <a:pt x="12"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9" name="Freeform 202"/>
            <p:cNvSpPr/>
            <p:nvPr/>
          </p:nvSpPr>
          <p:spPr bwMode="auto">
            <a:xfrm>
              <a:off x="4843463" y="4956175"/>
              <a:ext cx="58738" cy="36512"/>
            </a:xfrm>
            <a:custGeom>
              <a:avLst/>
              <a:gdLst>
                <a:gd name="T0" fmla="*/ 11 w 21"/>
                <a:gd name="T1" fmla="*/ 13 h 13"/>
                <a:gd name="T2" fmla="*/ 1 w 21"/>
                <a:gd name="T3" fmla="*/ 8 h 13"/>
                <a:gd name="T4" fmla="*/ 3 w 21"/>
                <a:gd name="T5" fmla="*/ 2 h 13"/>
                <a:gd name="T6" fmla="*/ 9 w 21"/>
                <a:gd name="T7" fmla="*/ 4 h 13"/>
                <a:gd name="T8" fmla="*/ 11 w 21"/>
                <a:gd name="T9" fmla="*/ 4 h 13"/>
                <a:gd name="T10" fmla="*/ 12 w 21"/>
                <a:gd name="T11" fmla="*/ 4 h 13"/>
                <a:gd name="T12" fmla="*/ 18 w 21"/>
                <a:gd name="T13" fmla="*/ 2 h 13"/>
                <a:gd name="T14" fmla="*/ 20 w 21"/>
                <a:gd name="T15" fmla="*/ 8 h 13"/>
                <a:gd name="T16" fmla="*/ 11 w 21"/>
                <a:gd name="T1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3">
                  <a:moveTo>
                    <a:pt x="11" y="13"/>
                  </a:moveTo>
                  <a:cubicBezTo>
                    <a:pt x="7" y="13"/>
                    <a:pt x="3" y="11"/>
                    <a:pt x="1" y="8"/>
                  </a:cubicBezTo>
                  <a:cubicBezTo>
                    <a:pt x="0" y="5"/>
                    <a:pt x="1" y="3"/>
                    <a:pt x="3" y="2"/>
                  </a:cubicBezTo>
                  <a:cubicBezTo>
                    <a:pt x="5" y="0"/>
                    <a:pt x="8" y="1"/>
                    <a:pt x="9" y="4"/>
                  </a:cubicBezTo>
                  <a:cubicBezTo>
                    <a:pt x="10" y="4"/>
                    <a:pt x="10" y="4"/>
                    <a:pt x="11" y="4"/>
                  </a:cubicBezTo>
                  <a:cubicBezTo>
                    <a:pt x="11" y="4"/>
                    <a:pt x="12" y="4"/>
                    <a:pt x="12" y="4"/>
                  </a:cubicBezTo>
                  <a:cubicBezTo>
                    <a:pt x="13" y="1"/>
                    <a:pt x="16" y="0"/>
                    <a:pt x="18" y="2"/>
                  </a:cubicBezTo>
                  <a:cubicBezTo>
                    <a:pt x="20" y="3"/>
                    <a:pt x="21" y="5"/>
                    <a:pt x="20" y="8"/>
                  </a:cubicBezTo>
                  <a:cubicBezTo>
                    <a:pt x="18" y="11"/>
                    <a:pt x="15" y="13"/>
                    <a:pt x="1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0" name="Freeform 203"/>
            <p:cNvSpPr>
              <a:spLocks noEditPoints="1"/>
            </p:cNvSpPr>
            <p:nvPr/>
          </p:nvSpPr>
          <p:spPr bwMode="auto">
            <a:xfrm>
              <a:off x="4716463" y="5527675"/>
              <a:ext cx="146050" cy="82550"/>
            </a:xfrm>
            <a:custGeom>
              <a:avLst/>
              <a:gdLst>
                <a:gd name="T0" fmla="*/ 26 w 52"/>
                <a:gd name="T1" fmla="*/ 29 h 29"/>
                <a:gd name="T2" fmla="*/ 10 w 52"/>
                <a:gd name="T3" fmla="*/ 27 h 29"/>
                <a:gd name="T4" fmla="*/ 0 w 52"/>
                <a:gd name="T5" fmla="*/ 18 h 29"/>
                <a:gd name="T6" fmla="*/ 26 w 52"/>
                <a:gd name="T7" fmla="*/ 0 h 29"/>
                <a:gd name="T8" fmla="*/ 52 w 52"/>
                <a:gd name="T9" fmla="*/ 18 h 29"/>
                <a:gd name="T10" fmla="*/ 26 w 52"/>
                <a:gd name="T11" fmla="*/ 29 h 29"/>
                <a:gd name="T12" fmla="*/ 9 w 52"/>
                <a:gd name="T13" fmla="*/ 17 h 29"/>
                <a:gd name="T14" fmla="*/ 43 w 52"/>
                <a:gd name="T15" fmla="*/ 17 h 29"/>
                <a:gd name="T16" fmla="*/ 26 w 52"/>
                <a:gd name="T17" fmla="*/ 9 h 29"/>
                <a:gd name="T18" fmla="*/ 9 w 52"/>
                <a:gd name="T19" fmla="*/ 1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29">
                  <a:moveTo>
                    <a:pt x="26" y="29"/>
                  </a:moveTo>
                  <a:cubicBezTo>
                    <a:pt x="20" y="29"/>
                    <a:pt x="14" y="28"/>
                    <a:pt x="10" y="27"/>
                  </a:cubicBezTo>
                  <a:cubicBezTo>
                    <a:pt x="3" y="25"/>
                    <a:pt x="0" y="22"/>
                    <a:pt x="0" y="18"/>
                  </a:cubicBezTo>
                  <a:cubicBezTo>
                    <a:pt x="0" y="8"/>
                    <a:pt x="11" y="0"/>
                    <a:pt x="26" y="0"/>
                  </a:cubicBezTo>
                  <a:cubicBezTo>
                    <a:pt x="41" y="0"/>
                    <a:pt x="52" y="8"/>
                    <a:pt x="52" y="18"/>
                  </a:cubicBezTo>
                  <a:cubicBezTo>
                    <a:pt x="52" y="27"/>
                    <a:pt x="38" y="29"/>
                    <a:pt x="26" y="29"/>
                  </a:cubicBezTo>
                  <a:close/>
                  <a:moveTo>
                    <a:pt x="9" y="17"/>
                  </a:moveTo>
                  <a:cubicBezTo>
                    <a:pt x="14" y="20"/>
                    <a:pt x="38" y="20"/>
                    <a:pt x="43" y="17"/>
                  </a:cubicBezTo>
                  <a:cubicBezTo>
                    <a:pt x="42" y="13"/>
                    <a:pt x="35" y="9"/>
                    <a:pt x="26" y="9"/>
                  </a:cubicBezTo>
                  <a:cubicBezTo>
                    <a:pt x="17" y="9"/>
                    <a:pt x="10" y="13"/>
                    <a:pt x="9"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1" name="Freeform 204"/>
            <p:cNvSpPr/>
            <p:nvPr/>
          </p:nvSpPr>
          <p:spPr bwMode="auto">
            <a:xfrm>
              <a:off x="4891088" y="5337175"/>
              <a:ext cx="23813" cy="233362"/>
            </a:xfrm>
            <a:custGeom>
              <a:avLst/>
              <a:gdLst>
                <a:gd name="T0" fmla="*/ 5 w 9"/>
                <a:gd name="T1" fmla="*/ 83 h 83"/>
                <a:gd name="T2" fmla="*/ 0 w 9"/>
                <a:gd name="T3" fmla="*/ 78 h 83"/>
                <a:gd name="T4" fmla="*/ 0 w 9"/>
                <a:gd name="T5" fmla="*/ 5 h 83"/>
                <a:gd name="T6" fmla="*/ 5 w 9"/>
                <a:gd name="T7" fmla="*/ 0 h 83"/>
                <a:gd name="T8" fmla="*/ 9 w 9"/>
                <a:gd name="T9" fmla="*/ 5 h 83"/>
                <a:gd name="T10" fmla="*/ 9 w 9"/>
                <a:gd name="T11" fmla="*/ 78 h 83"/>
                <a:gd name="T12" fmla="*/ 5 w 9"/>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9" h="83">
                  <a:moveTo>
                    <a:pt x="5" y="83"/>
                  </a:moveTo>
                  <a:cubicBezTo>
                    <a:pt x="2" y="83"/>
                    <a:pt x="0" y="81"/>
                    <a:pt x="0" y="78"/>
                  </a:cubicBezTo>
                  <a:cubicBezTo>
                    <a:pt x="0" y="5"/>
                    <a:pt x="0" y="5"/>
                    <a:pt x="0" y="5"/>
                  </a:cubicBezTo>
                  <a:cubicBezTo>
                    <a:pt x="0" y="2"/>
                    <a:pt x="2" y="0"/>
                    <a:pt x="5" y="0"/>
                  </a:cubicBezTo>
                  <a:cubicBezTo>
                    <a:pt x="7" y="0"/>
                    <a:pt x="9" y="2"/>
                    <a:pt x="9" y="5"/>
                  </a:cubicBezTo>
                  <a:cubicBezTo>
                    <a:pt x="9" y="78"/>
                    <a:pt x="9" y="78"/>
                    <a:pt x="9" y="78"/>
                  </a:cubicBezTo>
                  <a:cubicBezTo>
                    <a:pt x="9" y="81"/>
                    <a:pt x="7" y="83"/>
                    <a:pt x="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2" name="Freeform 205"/>
            <p:cNvSpPr>
              <a:spLocks noEditPoints="1"/>
            </p:cNvSpPr>
            <p:nvPr/>
          </p:nvSpPr>
          <p:spPr bwMode="auto">
            <a:xfrm>
              <a:off x="4881563" y="5527675"/>
              <a:ext cx="149225" cy="82550"/>
            </a:xfrm>
            <a:custGeom>
              <a:avLst/>
              <a:gdLst>
                <a:gd name="T0" fmla="*/ 26 w 53"/>
                <a:gd name="T1" fmla="*/ 29 h 29"/>
                <a:gd name="T2" fmla="*/ 10 w 53"/>
                <a:gd name="T3" fmla="*/ 27 h 29"/>
                <a:gd name="T4" fmla="*/ 0 w 53"/>
                <a:gd name="T5" fmla="*/ 18 h 29"/>
                <a:gd name="T6" fmla="*/ 26 w 53"/>
                <a:gd name="T7" fmla="*/ 0 h 29"/>
                <a:gd name="T8" fmla="*/ 53 w 53"/>
                <a:gd name="T9" fmla="*/ 18 h 29"/>
                <a:gd name="T10" fmla="*/ 26 w 53"/>
                <a:gd name="T11" fmla="*/ 29 h 29"/>
                <a:gd name="T12" fmla="*/ 9 w 53"/>
                <a:gd name="T13" fmla="*/ 17 h 29"/>
                <a:gd name="T14" fmla="*/ 43 w 53"/>
                <a:gd name="T15" fmla="*/ 17 h 29"/>
                <a:gd name="T16" fmla="*/ 26 w 53"/>
                <a:gd name="T17" fmla="*/ 9 h 29"/>
                <a:gd name="T18" fmla="*/ 9 w 53"/>
                <a:gd name="T19" fmla="*/ 1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29">
                  <a:moveTo>
                    <a:pt x="26" y="29"/>
                  </a:moveTo>
                  <a:cubicBezTo>
                    <a:pt x="20" y="29"/>
                    <a:pt x="14" y="28"/>
                    <a:pt x="10" y="27"/>
                  </a:cubicBezTo>
                  <a:cubicBezTo>
                    <a:pt x="3" y="25"/>
                    <a:pt x="0" y="22"/>
                    <a:pt x="0" y="18"/>
                  </a:cubicBezTo>
                  <a:cubicBezTo>
                    <a:pt x="0" y="8"/>
                    <a:pt x="11" y="0"/>
                    <a:pt x="26" y="0"/>
                  </a:cubicBezTo>
                  <a:cubicBezTo>
                    <a:pt x="41" y="0"/>
                    <a:pt x="53" y="8"/>
                    <a:pt x="53" y="18"/>
                  </a:cubicBezTo>
                  <a:cubicBezTo>
                    <a:pt x="53" y="27"/>
                    <a:pt x="38" y="29"/>
                    <a:pt x="26" y="29"/>
                  </a:cubicBezTo>
                  <a:close/>
                  <a:moveTo>
                    <a:pt x="9" y="17"/>
                  </a:moveTo>
                  <a:cubicBezTo>
                    <a:pt x="15" y="20"/>
                    <a:pt x="38" y="20"/>
                    <a:pt x="43" y="17"/>
                  </a:cubicBezTo>
                  <a:cubicBezTo>
                    <a:pt x="42" y="13"/>
                    <a:pt x="36" y="9"/>
                    <a:pt x="26" y="9"/>
                  </a:cubicBezTo>
                  <a:cubicBezTo>
                    <a:pt x="17" y="9"/>
                    <a:pt x="10" y="13"/>
                    <a:pt x="9"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3" name="Freeform 206"/>
            <p:cNvSpPr/>
            <p:nvPr/>
          </p:nvSpPr>
          <p:spPr bwMode="auto">
            <a:xfrm>
              <a:off x="4943475" y="5014913"/>
              <a:ext cx="171450" cy="342900"/>
            </a:xfrm>
            <a:custGeom>
              <a:avLst/>
              <a:gdLst>
                <a:gd name="T0" fmla="*/ 44 w 61"/>
                <a:gd name="T1" fmla="*/ 122 h 122"/>
                <a:gd name="T2" fmla="*/ 43 w 61"/>
                <a:gd name="T3" fmla="*/ 122 h 122"/>
                <a:gd name="T4" fmla="*/ 40 w 61"/>
                <a:gd name="T5" fmla="*/ 116 h 122"/>
                <a:gd name="T6" fmla="*/ 1 w 61"/>
                <a:gd name="T7" fmla="*/ 8 h 122"/>
                <a:gd name="T8" fmla="*/ 2 w 61"/>
                <a:gd name="T9" fmla="*/ 2 h 122"/>
                <a:gd name="T10" fmla="*/ 9 w 61"/>
                <a:gd name="T11" fmla="*/ 2 h 122"/>
                <a:gd name="T12" fmla="*/ 49 w 61"/>
                <a:gd name="T13" fmla="*/ 118 h 122"/>
                <a:gd name="T14" fmla="*/ 44 w 61"/>
                <a:gd name="T15" fmla="*/ 122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122">
                  <a:moveTo>
                    <a:pt x="44" y="122"/>
                  </a:moveTo>
                  <a:cubicBezTo>
                    <a:pt x="44" y="122"/>
                    <a:pt x="44" y="122"/>
                    <a:pt x="43" y="122"/>
                  </a:cubicBezTo>
                  <a:cubicBezTo>
                    <a:pt x="41" y="121"/>
                    <a:pt x="39" y="118"/>
                    <a:pt x="40" y="116"/>
                  </a:cubicBezTo>
                  <a:cubicBezTo>
                    <a:pt x="40" y="116"/>
                    <a:pt x="51" y="72"/>
                    <a:pt x="1" y="8"/>
                  </a:cubicBezTo>
                  <a:cubicBezTo>
                    <a:pt x="0" y="6"/>
                    <a:pt x="0" y="3"/>
                    <a:pt x="2" y="2"/>
                  </a:cubicBezTo>
                  <a:cubicBezTo>
                    <a:pt x="4" y="0"/>
                    <a:pt x="7" y="0"/>
                    <a:pt x="9" y="2"/>
                  </a:cubicBezTo>
                  <a:cubicBezTo>
                    <a:pt x="61" y="70"/>
                    <a:pt x="49" y="116"/>
                    <a:pt x="49" y="118"/>
                  </a:cubicBezTo>
                  <a:cubicBezTo>
                    <a:pt x="48" y="120"/>
                    <a:pt x="46" y="122"/>
                    <a:pt x="44" y="1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4" name="Freeform 207"/>
            <p:cNvSpPr/>
            <p:nvPr/>
          </p:nvSpPr>
          <p:spPr bwMode="auto">
            <a:xfrm>
              <a:off x="4625975" y="5014913"/>
              <a:ext cx="174625" cy="342900"/>
            </a:xfrm>
            <a:custGeom>
              <a:avLst/>
              <a:gdLst>
                <a:gd name="T0" fmla="*/ 17 w 62"/>
                <a:gd name="T1" fmla="*/ 122 h 122"/>
                <a:gd name="T2" fmla="*/ 13 w 62"/>
                <a:gd name="T3" fmla="*/ 118 h 122"/>
                <a:gd name="T4" fmla="*/ 53 w 62"/>
                <a:gd name="T5" fmla="*/ 2 h 122"/>
                <a:gd name="T6" fmla="*/ 59 w 62"/>
                <a:gd name="T7" fmla="*/ 2 h 122"/>
                <a:gd name="T8" fmla="*/ 60 w 62"/>
                <a:gd name="T9" fmla="*/ 8 h 122"/>
                <a:gd name="T10" fmla="*/ 22 w 62"/>
                <a:gd name="T11" fmla="*/ 116 h 122"/>
                <a:gd name="T12" fmla="*/ 18 w 62"/>
                <a:gd name="T13" fmla="*/ 122 h 122"/>
                <a:gd name="T14" fmla="*/ 17 w 62"/>
                <a:gd name="T15" fmla="*/ 122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122">
                  <a:moveTo>
                    <a:pt x="17" y="122"/>
                  </a:moveTo>
                  <a:cubicBezTo>
                    <a:pt x="15" y="122"/>
                    <a:pt x="13" y="120"/>
                    <a:pt x="13" y="118"/>
                  </a:cubicBezTo>
                  <a:cubicBezTo>
                    <a:pt x="12" y="116"/>
                    <a:pt x="0" y="70"/>
                    <a:pt x="53" y="2"/>
                  </a:cubicBezTo>
                  <a:cubicBezTo>
                    <a:pt x="54" y="0"/>
                    <a:pt x="57" y="0"/>
                    <a:pt x="59" y="2"/>
                  </a:cubicBezTo>
                  <a:cubicBezTo>
                    <a:pt x="61" y="3"/>
                    <a:pt x="62" y="6"/>
                    <a:pt x="60" y="8"/>
                  </a:cubicBezTo>
                  <a:cubicBezTo>
                    <a:pt x="11" y="72"/>
                    <a:pt x="21" y="116"/>
                    <a:pt x="22" y="116"/>
                  </a:cubicBezTo>
                  <a:cubicBezTo>
                    <a:pt x="22" y="118"/>
                    <a:pt x="21" y="121"/>
                    <a:pt x="18" y="122"/>
                  </a:cubicBezTo>
                  <a:cubicBezTo>
                    <a:pt x="18" y="122"/>
                    <a:pt x="18" y="122"/>
                    <a:pt x="17" y="1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5" name="Freeform 208"/>
            <p:cNvSpPr>
              <a:spLocks noEditPoints="1"/>
            </p:cNvSpPr>
            <p:nvPr/>
          </p:nvSpPr>
          <p:spPr bwMode="auto">
            <a:xfrm>
              <a:off x="4649788" y="5326063"/>
              <a:ext cx="80963" cy="76200"/>
            </a:xfrm>
            <a:custGeom>
              <a:avLst/>
              <a:gdLst>
                <a:gd name="T0" fmla="*/ 10 w 29"/>
                <a:gd name="T1" fmla="*/ 27 h 27"/>
                <a:gd name="T2" fmla="*/ 3 w 29"/>
                <a:gd name="T3" fmla="*/ 23 h 27"/>
                <a:gd name="T4" fmla="*/ 1 w 29"/>
                <a:gd name="T5" fmla="*/ 12 h 27"/>
                <a:gd name="T6" fmla="*/ 7 w 29"/>
                <a:gd name="T7" fmla="*/ 3 h 27"/>
                <a:gd name="T8" fmla="*/ 26 w 29"/>
                <a:gd name="T9" fmla="*/ 10 h 27"/>
                <a:gd name="T10" fmla="*/ 26 w 29"/>
                <a:gd name="T11" fmla="*/ 10 h 27"/>
                <a:gd name="T12" fmla="*/ 19 w 29"/>
                <a:gd name="T13" fmla="*/ 24 h 27"/>
                <a:gd name="T14" fmla="*/ 10 w 29"/>
                <a:gd name="T15" fmla="*/ 27 h 27"/>
                <a:gd name="T16" fmla="*/ 13 w 29"/>
                <a:gd name="T17" fmla="*/ 11 h 27"/>
                <a:gd name="T18" fmla="*/ 12 w 29"/>
                <a:gd name="T19" fmla="*/ 11 h 27"/>
                <a:gd name="T20" fmla="*/ 10 w 29"/>
                <a:gd name="T21" fmla="*/ 14 h 27"/>
                <a:gd name="T22" fmla="*/ 11 w 29"/>
                <a:gd name="T23" fmla="*/ 18 h 27"/>
                <a:gd name="T24" fmla="*/ 18 w 29"/>
                <a:gd name="T25" fmla="*/ 14 h 27"/>
                <a:gd name="T26" fmla="*/ 13 w 29"/>
                <a:gd name="T27"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27">
                  <a:moveTo>
                    <a:pt x="10" y="27"/>
                  </a:moveTo>
                  <a:cubicBezTo>
                    <a:pt x="7" y="27"/>
                    <a:pt x="4" y="25"/>
                    <a:pt x="3" y="23"/>
                  </a:cubicBezTo>
                  <a:cubicBezTo>
                    <a:pt x="1" y="19"/>
                    <a:pt x="0" y="16"/>
                    <a:pt x="1" y="12"/>
                  </a:cubicBezTo>
                  <a:cubicBezTo>
                    <a:pt x="2" y="8"/>
                    <a:pt x="4" y="5"/>
                    <a:pt x="7" y="3"/>
                  </a:cubicBezTo>
                  <a:cubicBezTo>
                    <a:pt x="14" y="0"/>
                    <a:pt x="22" y="3"/>
                    <a:pt x="26" y="10"/>
                  </a:cubicBezTo>
                  <a:cubicBezTo>
                    <a:pt x="26" y="10"/>
                    <a:pt x="26" y="10"/>
                    <a:pt x="26" y="10"/>
                  </a:cubicBezTo>
                  <a:cubicBezTo>
                    <a:pt x="29" y="15"/>
                    <a:pt x="26" y="21"/>
                    <a:pt x="19" y="24"/>
                  </a:cubicBezTo>
                  <a:cubicBezTo>
                    <a:pt x="16" y="26"/>
                    <a:pt x="13" y="27"/>
                    <a:pt x="10" y="27"/>
                  </a:cubicBezTo>
                  <a:close/>
                  <a:moveTo>
                    <a:pt x="13" y="11"/>
                  </a:moveTo>
                  <a:cubicBezTo>
                    <a:pt x="13" y="11"/>
                    <a:pt x="12" y="11"/>
                    <a:pt x="12" y="11"/>
                  </a:cubicBezTo>
                  <a:cubicBezTo>
                    <a:pt x="11" y="12"/>
                    <a:pt x="10" y="13"/>
                    <a:pt x="10" y="14"/>
                  </a:cubicBezTo>
                  <a:cubicBezTo>
                    <a:pt x="10" y="15"/>
                    <a:pt x="10" y="16"/>
                    <a:pt x="11" y="18"/>
                  </a:cubicBezTo>
                  <a:cubicBezTo>
                    <a:pt x="13" y="18"/>
                    <a:pt x="17" y="15"/>
                    <a:pt x="18" y="14"/>
                  </a:cubicBezTo>
                  <a:cubicBezTo>
                    <a:pt x="16" y="12"/>
                    <a:pt x="15" y="11"/>
                    <a:pt x="1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6" name="Freeform 209"/>
            <p:cNvSpPr>
              <a:spLocks noEditPoints="1"/>
            </p:cNvSpPr>
            <p:nvPr/>
          </p:nvSpPr>
          <p:spPr bwMode="auto">
            <a:xfrm>
              <a:off x="5011738" y="5326063"/>
              <a:ext cx="84138" cy="76200"/>
            </a:xfrm>
            <a:custGeom>
              <a:avLst/>
              <a:gdLst>
                <a:gd name="T0" fmla="*/ 19 w 30"/>
                <a:gd name="T1" fmla="*/ 27 h 27"/>
                <a:gd name="T2" fmla="*/ 10 w 30"/>
                <a:gd name="T3" fmla="*/ 24 h 27"/>
                <a:gd name="T4" fmla="*/ 3 w 30"/>
                <a:gd name="T5" fmla="*/ 10 h 27"/>
                <a:gd name="T6" fmla="*/ 3 w 30"/>
                <a:gd name="T7" fmla="*/ 10 h 27"/>
                <a:gd name="T8" fmla="*/ 22 w 30"/>
                <a:gd name="T9" fmla="*/ 3 h 27"/>
                <a:gd name="T10" fmla="*/ 26 w 30"/>
                <a:gd name="T11" fmla="*/ 23 h 27"/>
                <a:gd name="T12" fmla="*/ 19 w 30"/>
                <a:gd name="T13" fmla="*/ 27 h 27"/>
                <a:gd name="T14" fmla="*/ 11 w 30"/>
                <a:gd name="T15" fmla="*/ 14 h 27"/>
                <a:gd name="T16" fmla="*/ 18 w 30"/>
                <a:gd name="T17" fmla="*/ 18 h 27"/>
                <a:gd name="T18" fmla="*/ 17 w 30"/>
                <a:gd name="T19" fmla="*/ 11 h 27"/>
                <a:gd name="T20" fmla="*/ 11 w 30"/>
                <a:gd name="T21" fmla="*/ 14 h 27"/>
                <a:gd name="T22" fmla="*/ 11 w 30"/>
                <a:gd name="T23" fmla="*/ 15 h 27"/>
                <a:gd name="T24" fmla="*/ 11 w 30"/>
                <a:gd name="T25" fmla="*/ 15 h 27"/>
                <a:gd name="T26" fmla="*/ 11 w 30"/>
                <a:gd name="T27" fmla="*/ 1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27">
                  <a:moveTo>
                    <a:pt x="19" y="27"/>
                  </a:moveTo>
                  <a:cubicBezTo>
                    <a:pt x="16" y="27"/>
                    <a:pt x="13" y="26"/>
                    <a:pt x="10" y="24"/>
                  </a:cubicBezTo>
                  <a:cubicBezTo>
                    <a:pt x="3" y="21"/>
                    <a:pt x="0" y="15"/>
                    <a:pt x="3" y="10"/>
                  </a:cubicBezTo>
                  <a:cubicBezTo>
                    <a:pt x="3" y="10"/>
                    <a:pt x="3" y="10"/>
                    <a:pt x="3" y="10"/>
                  </a:cubicBezTo>
                  <a:cubicBezTo>
                    <a:pt x="7" y="3"/>
                    <a:pt x="15" y="0"/>
                    <a:pt x="22" y="3"/>
                  </a:cubicBezTo>
                  <a:cubicBezTo>
                    <a:pt x="28" y="7"/>
                    <a:pt x="30" y="15"/>
                    <a:pt x="26" y="23"/>
                  </a:cubicBezTo>
                  <a:cubicBezTo>
                    <a:pt x="25" y="25"/>
                    <a:pt x="22" y="27"/>
                    <a:pt x="19" y="27"/>
                  </a:cubicBezTo>
                  <a:close/>
                  <a:moveTo>
                    <a:pt x="11" y="14"/>
                  </a:moveTo>
                  <a:cubicBezTo>
                    <a:pt x="12" y="15"/>
                    <a:pt x="16" y="18"/>
                    <a:pt x="18" y="18"/>
                  </a:cubicBezTo>
                  <a:cubicBezTo>
                    <a:pt x="20" y="15"/>
                    <a:pt x="19" y="12"/>
                    <a:pt x="17" y="11"/>
                  </a:cubicBezTo>
                  <a:cubicBezTo>
                    <a:pt x="16" y="10"/>
                    <a:pt x="13" y="11"/>
                    <a:pt x="11" y="14"/>
                  </a:cubicBezTo>
                  <a:close/>
                  <a:moveTo>
                    <a:pt x="11" y="15"/>
                  </a:moveTo>
                  <a:cubicBezTo>
                    <a:pt x="11" y="15"/>
                    <a:pt x="11" y="15"/>
                    <a:pt x="11" y="15"/>
                  </a:cubicBezTo>
                  <a:cubicBezTo>
                    <a:pt x="11" y="15"/>
                    <a:pt x="11" y="15"/>
                    <a:pt x="1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7" name="Freeform 210"/>
            <p:cNvSpPr>
              <a:spLocks noEditPoints="1"/>
            </p:cNvSpPr>
            <p:nvPr/>
          </p:nvSpPr>
          <p:spPr bwMode="auto">
            <a:xfrm>
              <a:off x="4783138" y="5113338"/>
              <a:ext cx="177800" cy="134937"/>
            </a:xfrm>
            <a:custGeom>
              <a:avLst/>
              <a:gdLst>
                <a:gd name="T0" fmla="*/ 32 w 63"/>
                <a:gd name="T1" fmla="*/ 48 h 48"/>
                <a:gd name="T2" fmla="*/ 30 w 63"/>
                <a:gd name="T3" fmla="*/ 47 h 48"/>
                <a:gd name="T4" fmla="*/ 0 w 63"/>
                <a:gd name="T5" fmla="*/ 18 h 48"/>
                <a:gd name="T6" fmla="*/ 19 w 63"/>
                <a:gd name="T7" fmla="*/ 0 h 48"/>
                <a:gd name="T8" fmla="*/ 32 w 63"/>
                <a:gd name="T9" fmla="*/ 5 h 48"/>
                <a:gd name="T10" fmla="*/ 44 w 63"/>
                <a:gd name="T11" fmla="*/ 0 h 48"/>
                <a:gd name="T12" fmla="*/ 63 w 63"/>
                <a:gd name="T13" fmla="*/ 18 h 48"/>
                <a:gd name="T14" fmla="*/ 33 w 63"/>
                <a:gd name="T15" fmla="*/ 47 h 48"/>
                <a:gd name="T16" fmla="*/ 32 w 63"/>
                <a:gd name="T17" fmla="*/ 48 h 48"/>
                <a:gd name="T18" fmla="*/ 19 w 63"/>
                <a:gd name="T19" fmla="*/ 9 h 48"/>
                <a:gd name="T20" fmla="*/ 10 w 63"/>
                <a:gd name="T21" fmla="*/ 18 h 48"/>
                <a:gd name="T22" fmla="*/ 32 w 63"/>
                <a:gd name="T23" fmla="*/ 38 h 48"/>
                <a:gd name="T24" fmla="*/ 54 w 63"/>
                <a:gd name="T25" fmla="*/ 18 h 48"/>
                <a:gd name="T26" fmla="*/ 44 w 63"/>
                <a:gd name="T27" fmla="*/ 9 h 48"/>
                <a:gd name="T28" fmla="*/ 36 w 63"/>
                <a:gd name="T29" fmla="*/ 14 h 48"/>
                <a:gd name="T30" fmla="*/ 32 w 63"/>
                <a:gd name="T31" fmla="*/ 17 h 48"/>
                <a:gd name="T32" fmla="*/ 27 w 63"/>
                <a:gd name="T33" fmla="*/ 14 h 48"/>
                <a:gd name="T34" fmla="*/ 19 w 63"/>
                <a:gd name="T35" fmla="*/ 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 h="48">
                  <a:moveTo>
                    <a:pt x="32" y="48"/>
                  </a:moveTo>
                  <a:cubicBezTo>
                    <a:pt x="31" y="48"/>
                    <a:pt x="30" y="47"/>
                    <a:pt x="30" y="47"/>
                  </a:cubicBezTo>
                  <a:cubicBezTo>
                    <a:pt x="27" y="46"/>
                    <a:pt x="0" y="34"/>
                    <a:pt x="0" y="18"/>
                  </a:cubicBezTo>
                  <a:cubicBezTo>
                    <a:pt x="0" y="8"/>
                    <a:pt x="9" y="0"/>
                    <a:pt x="19" y="0"/>
                  </a:cubicBezTo>
                  <a:cubicBezTo>
                    <a:pt x="24" y="0"/>
                    <a:pt x="28" y="1"/>
                    <a:pt x="32" y="5"/>
                  </a:cubicBezTo>
                  <a:cubicBezTo>
                    <a:pt x="35" y="1"/>
                    <a:pt x="39" y="0"/>
                    <a:pt x="44" y="0"/>
                  </a:cubicBezTo>
                  <a:cubicBezTo>
                    <a:pt x="54" y="0"/>
                    <a:pt x="63" y="8"/>
                    <a:pt x="63" y="18"/>
                  </a:cubicBezTo>
                  <a:cubicBezTo>
                    <a:pt x="63" y="35"/>
                    <a:pt x="36" y="46"/>
                    <a:pt x="33" y="47"/>
                  </a:cubicBezTo>
                  <a:cubicBezTo>
                    <a:pt x="33" y="47"/>
                    <a:pt x="32" y="48"/>
                    <a:pt x="32" y="48"/>
                  </a:cubicBezTo>
                  <a:close/>
                  <a:moveTo>
                    <a:pt x="19" y="9"/>
                  </a:moveTo>
                  <a:cubicBezTo>
                    <a:pt x="14" y="9"/>
                    <a:pt x="10" y="13"/>
                    <a:pt x="10" y="18"/>
                  </a:cubicBezTo>
                  <a:cubicBezTo>
                    <a:pt x="10" y="25"/>
                    <a:pt x="22" y="33"/>
                    <a:pt x="32" y="38"/>
                  </a:cubicBezTo>
                  <a:cubicBezTo>
                    <a:pt x="41" y="34"/>
                    <a:pt x="54" y="25"/>
                    <a:pt x="54" y="18"/>
                  </a:cubicBezTo>
                  <a:cubicBezTo>
                    <a:pt x="54" y="13"/>
                    <a:pt x="49" y="9"/>
                    <a:pt x="44" y="9"/>
                  </a:cubicBezTo>
                  <a:cubicBezTo>
                    <a:pt x="41" y="9"/>
                    <a:pt x="37" y="11"/>
                    <a:pt x="36" y="14"/>
                  </a:cubicBezTo>
                  <a:cubicBezTo>
                    <a:pt x="35" y="16"/>
                    <a:pt x="33" y="17"/>
                    <a:pt x="32" y="17"/>
                  </a:cubicBezTo>
                  <a:cubicBezTo>
                    <a:pt x="30" y="17"/>
                    <a:pt x="28" y="16"/>
                    <a:pt x="27" y="14"/>
                  </a:cubicBezTo>
                  <a:cubicBezTo>
                    <a:pt x="26" y="11"/>
                    <a:pt x="23" y="9"/>
                    <a:pt x="1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8" name="Oval 211"/>
            <p:cNvSpPr>
              <a:spLocks noChangeArrowheads="1"/>
            </p:cNvSpPr>
            <p:nvPr/>
          </p:nvSpPr>
          <p:spPr bwMode="auto">
            <a:xfrm>
              <a:off x="4786313" y="4899025"/>
              <a:ext cx="28575" cy="285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9" name="Oval 212"/>
            <p:cNvSpPr>
              <a:spLocks noChangeArrowheads="1"/>
            </p:cNvSpPr>
            <p:nvPr/>
          </p:nvSpPr>
          <p:spPr bwMode="auto">
            <a:xfrm>
              <a:off x="4929188" y="4899025"/>
              <a:ext cx="31750" cy="285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30" name="Freeform 213"/>
          <p:cNvSpPr>
            <a:spLocks noEditPoints="1"/>
          </p:cNvSpPr>
          <p:nvPr/>
        </p:nvSpPr>
        <p:spPr bwMode="auto">
          <a:xfrm>
            <a:off x="5095433" y="4877621"/>
            <a:ext cx="864429" cy="866569"/>
          </a:xfrm>
          <a:custGeom>
            <a:avLst/>
            <a:gdLst>
              <a:gd name="T0" fmla="*/ 229 w 457"/>
              <a:gd name="T1" fmla="*/ 458 h 458"/>
              <a:gd name="T2" fmla="*/ 0 w 457"/>
              <a:gd name="T3" fmla="*/ 229 h 458"/>
              <a:gd name="T4" fmla="*/ 229 w 457"/>
              <a:gd name="T5" fmla="*/ 0 h 458"/>
              <a:gd name="T6" fmla="*/ 457 w 457"/>
              <a:gd name="T7" fmla="*/ 229 h 458"/>
              <a:gd name="T8" fmla="*/ 229 w 457"/>
              <a:gd name="T9" fmla="*/ 458 h 458"/>
              <a:gd name="T10" fmla="*/ 229 w 457"/>
              <a:gd name="T11" fmla="*/ 10 h 458"/>
              <a:gd name="T12" fmla="*/ 9 w 457"/>
              <a:gd name="T13" fmla="*/ 229 h 458"/>
              <a:gd name="T14" fmla="*/ 229 w 457"/>
              <a:gd name="T15" fmla="*/ 448 h 458"/>
              <a:gd name="T16" fmla="*/ 448 w 457"/>
              <a:gd name="T17" fmla="*/ 229 h 458"/>
              <a:gd name="T18" fmla="*/ 229 w 457"/>
              <a:gd name="T19" fmla="*/ 1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7" h="458">
                <a:moveTo>
                  <a:pt x="229" y="458"/>
                </a:moveTo>
                <a:cubicBezTo>
                  <a:pt x="103" y="458"/>
                  <a:pt x="0" y="355"/>
                  <a:pt x="0" y="229"/>
                </a:cubicBezTo>
                <a:cubicBezTo>
                  <a:pt x="0" y="103"/>
                  <a:pt x="103" y="0"/>
                  <a:pt x="229" y="0"/>
                </a:cubicBezTo>
                <a:cubicBezTo>
                  <a:pt x="355" y="0"/>
                  <a:pt x="457" y="103"/>
                  <a:pt x="457" y="229"/>
                </a:cubicBezTo>
                <a:cubicBezTo>
                  <a:pt x="457" y="355"/>
                  <a:pt x="355" y="458"/>
                  <a:pt x="229" y="458"/>
                </a:cubicBezTo>
                <a:close/>
                <a:moveTo>
                  <a:pt x="229" y="10"/>
                </a:moveTo>
                <a:cubicBezTo>
                  <a:pt x="108" y="10"/>
                  <a:pt x="9" y="108"/>
                  <a:pt x="9" y="229"/>
                </a:cubicBezTo>
                <a:cubicBezTo>
                  <a:pt x="9" y="350"/>
                  <a:pt x="108" y="448"/>
                  <a:pt x="229" y="448"/>
                </a:cubicBezTo>
                <a:cubicBezTo>
                  <a:pt x="350" y="448"/>
                  <a:pt x="448" y="350"/>
                  <a:pt x="448" y="229"/>
                </a:cubicBezTo>
                <a:cubicBezTo>
                  <a:pt x="448" y="108"/>
                  <a:pt x="350" y="10"/>
                  <a:pt x="229" y="10"/>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331" name="组合 330"/>
          <p:cNvGrpSpPr/>
          <p:nvPr/>
        </p:nvGrpSpPr>
        <p:grpSpPr>
          <a:xfrm>
            <a:off x="6356772" y="5030608"/>
            <a:ext cx="684697" cy="559525"/>
            <a:chOff x="6102350" y="4745038"/>
            <a:chExt cx="1016001" cy="830262"/>
          </a:xfrm>
          <a:solidFill>
            <a:srgbClr val="FC621E"/>
          </a:solidFill>
        </p:grpSpPr>
        <p:sp>
          <p:nvSpPr>
            <p:cNvPr id="332" name="Freeform 214"/>
            <p:cNvSpPr>
              <a:spLocks noEditPoints="1"/>
            </p:cNvSpPr>
            <p:nvPr/>
          </p:nvSpPr>
          <p:spPr bwMode="auto">
            <a:xfrm>
              <a:off x="6973888" y="5211763"/>
              <a:ext cx="144463" cy="125412"/>
            </a:xfrm>
            <a:custGeom>
              <a:avLst/>
              <a:gdLst>
                <a:gd name="T0" fmla="*/ 37 w 51"/>
                <a:gd name="T1" fmla="*/ 45 h 45"/>
                <a:gd name="T2" fmla="*/ 14 w 51"/>
                <a:gd name="T3" fmla="*/ 45 h 45"/>
                <a:gd name="T4" fmla="*/ 0 w 51"/>
                <a:gd name="T5" fmla="*/ 32 h 45"/>
                <a:gd name="T6" fmla="*/ 0 w 51"/>
                <a:gd name="T7" fmla="*/ 13 h 45"/>
                <a:gd name="T8" fmla="*/ 14 w 51"/>
                <a:gd name="T9" fmla="*/ 0 h 45"/>
                <a:gd name="T10" fmla="*/ 37 w 51"/>
                <a:gd name="T11" fmla="*/ 0 h 45"/>
                <a:gd name="T12" fmla="*/ 51 w 51"/>
                <a:gd name="T13" fmla="*/ 13 h 45"/>
                <a:gd name="T14" fmla="*/ 51 w 51"/>
                <a:gd name="T15" fmla="*/ 32 h 45"/>
                <a:gd name="T16" fmla="*/ 37 w 51"/>
                <a:gd name="T17" fmla="*/ 45 h 45"/>
                <a:gd name="T18" fmla="*/ 14 w 51"/>
                <a:gd name="T19" fmla="*/ 9 h 45"/>
                <a:gd name="T20" fmla="*/ 10 w 51"/>
                <a:gd name="T21" fmla="*/ 13 h 45"/>
                <a:gd name="T22" fmla="*/ 10 w 51"/>
                <a:gd name="T23" fmla="*/ 32 h 45"/>
                <a:gd name="T24" fmla="*/ 14 w 51"/>
                <a:gd name="T25" fmla="*/ 36 h 45"/>
                <a:gd name="T26" fmla="*/ 37 w 51"/>
                <a:gd name="T27" fmla="*/ 36 h 45"/>
                <a:gd name="T28" fmla="*/ 41 w 51"/>
                <a:gd name="T29" fmla="*/ 32 h 45"/>
                <a:gd name="T30" fmla="*/ 41 w 51"/>
                <a:gd name="T31" fmla="*/ 13 h 45"/>
                <a:gd name="T32" fmla="*/ 37 w 51"/>
                <a:gd name="T33" fmla="*/ 9 h 45"/>
                <a:gd name="T34" fmla="*/ 14 w 51"/>
                <a:gd name="T35" fmla="*/ 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45">
                  <a:moveTo>
                    <a:pt x="37" y="45"/>
                  </a:moveTo>
                  <a:cubicBezTo>
                    <a:pt x="14" y="45"/>
                    <a:pt x="14" y="45"/>
                    <a:pt x="14" y="45"/>
                  </a:cubicBezTo>
                  <a:cubicBezTo>
                    <a:pt x="6" y="45"/>
                    <a:pt x="0" y="39"/>
                    <a:pt x="0" y="32"/>
                  </a:cubicBezTo>
                  <a:cubicBezTo>
                    <a:pt x="0" y="13"/>
                    <a:pt x="0" y="13"/>
                    <a:pt x="0" y="13"/>
                  </a:cubicBezTo>
                  <a:cubicBezTo>
                    <a:pt x="0" y="6"/>
                    <a:pt x="6" y="0"/>
                    <a:pt x="14" y="0"/>
                  </a:cubicBezTo>
                  <a:cubicBezTo>
                    <a:pt x="37" y="0"/>
                    <a:pt x="37" y="0"/>
                    <a:pt x="37" y="0"/>
                  </a:cubicBezTo>
                  <a:cubicBezTo>
                    <a:pt x="45" y="0"/>
                    <a:pt x="51" y="6"/>
                    <a:pt x="51" y="13"/>
                  </a:cubicBezTo>
                  <a:cubicBezTo>
                    <a:pt x="51" y="32"/>
                    <a:pt x="51" y="32"/>
                    <a:pt x="51" y="32"/>
                  </a:cubicBezTo>
                  <a:cubicBezTo>
                    <a:pt x="51" y="39"/>
                    <a:pt x="45" y="45"/>
                    <a:pt x="37" y="45"/>
                  </a:cubicBezTo>
                  <a:close/>
                  <a:moveTo>
                    <a:pt x="14" y="9"/>
                  </a:moveTo>
                  <a:cubicBezTo>
                    <a:pt x="11" y="9"/>
                    <a:pt x="10" y="11"/>
                    <a:pt x="10" y="13"/>
                  </a:cubicBezTo>
                  <a:cubicBezTo>
                    <a:pt x="10" y="32"/>
                    <a:pt x="10" y="32"/>
                    <a:pt x="10" y="32"/>
                  </a:cubicBezTo>
                  <a:cubicBezTo>
                    <a:pt x="10" y="34"/>
                    <a:pt x="11" y="36"/>
                    <a:pt x="14" y="36"/>
                  </a:cubicBezTo>
                  <a:cubicBezTo>
                    <a:pt x="37" y="36"/>
                    <a:pt x="37" y="36"/>
                    <a:pt x="37" y="36"/>
                  </a:cubicBezTo>
                  <a:cubicBezTo>
                    <a:pt x="39" y="36"/>
                    <a:pt x="41" y="34"/>
                    <a:pt x="41" y="32"/>
                  </a:cubicBezTo>
                  <a:cubicBezTo>
                    <a:pt x="41" y="13"/>
                    <a:pt x="41" y="13"/>
                    <a:pt x="41" y="13"/>
                  </a:cubicBezTo>
                  <a:cubicBezTo>
                    <a:pt x="41" y="11"/>
                    <a:pt x="39" y="9"/>
                    <a:pt x="37" y="9"/>
                  </a:cubicBezTo>
                  <a:lnTo>
                    <a:pt x="14"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3" name="Freeform 215"/>
            <p:cNvSpPr/>
            <p:nvPr/>
          </p:nvSpPr>
          <p:spPr bwMode="auto">
            <a:xfrm>
              <a:off x="6918325" y="5311775"/>
              <a:ext cx="117475" cy="25400"/>
            </a:xfrm>
            <a:custGeom>
              <a:avLst/>
              <a:gdLst>
                <a:gd name="T0" fmla="*/ 37 w 42"/>
                <a:gd name="T1" fmla="*/ 9 h 9"/>
                <a:gd name="T2" fmla="*/ 5 w 42"/>
                <a:gd name="T3" fmla="*/ 9 h 9"/>
                <a:gd name="T4" fmla="*/ 0 w 42"/>
                <a:gd name="T5" fmla="*/ 4 h 9"/>
                <a:gd name="T6" fmla="*/ 5 w 42"/>
                <a:gd name="T7" fmla="*/ 0 h 9"/>
                <a:gd name="T8" fmla="*/ 37 w 42"/>
                <a:gd name="T9" fmla="*/ 0 h 9"/>
                <a:gd name="T10" fmla="*/ 42 w 42"/>
                <a:gd name="T11" fmla="*/ 4 h 9"/>
                <a:gd name="T12" fmla="*/ 37 w 4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42" h="9">
                  <a:moveTo>
                    <a:pt x="37" y="9"/>
                  </a:moveTo>
                  <a:cubicBezTo>
                    <a:pt x="5" y="9"/>
                    <a:pt x="5" y="9"/>
                    <a:pt x="5" y="9"/>
                  </a:cubicBezTo>
                  <a:cubicBezTo>
                    <a:pt x="2" y="9"/>
                    <a:pt x="0" y="7"/>
                    <a:pt x="0" y="4"/>
                  </a:cubicBezTo>
                  <a:cubicBezTo>
                    <a:pt x="0" y="2"/>
                    <a:pt x="2" y="0"/>
                    <a:pt x="5" y="0"/>
                  </a:cubicBezTo>
                  <a:cubicBezTo>
                    <a:pt x="37" y="0"/>
                    <a:pt x="37" y="0"/>
                    <a:pt x="37" y="0"/>
                  </a:cubicBezTo>
                  <a:cubicBezTo>
                    <a:pt x="40" y="0"/>
                    <a:pt x="42" y="2"/>
                    <a:pt x="42" y="4"/>
                  </a:cubicBezTo>
                  <a:cubicBezTo>
                    <a:pt x="42" y="7"/>
                    <a:pt x="40" y="9"/>
                    <a:pt x="37"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4" name="Freeform 216"/>
            <p:cNvSpPr/>
            <p:nvPr/>
          </p:nvSpPr>
          <p:spPr bwMode="auto">
            <a:xfrm>
              <a:off x="6600825" y="5311775"/>
              <a:ext cx="119063" cy="25400"/>
            </a:xfrm>
            <a:custGeom>
              <a:avLst/>
              <a:gdLst>
                <a:gd name="T0" fmla="*/ 37 w 42"/>
                <a:gd name="T1" fmla="*/ 9 h 9"/>
                <a:gd name="T2" fmla="*/ 5 w 42"/>
                <a:gd name="T3" fmla="*/ 9 h 9"/>
                <a:gd name="T4" fmla="*/ 0 w 42"/>
                <a:gd name="T5" fmla="*/ 4 h 9"/>
                <a:gd name="T6" fmla="*/ 5 w 42"/>
                <a:gd name="T7" fmla="*/ 0 h 9"/>
                <a:gd name="T8" fmla="*/ 37 w 42"/>
                <a:gd name="T9" fmla="*/ 0 h 9"/>
                <a:gd name="T10" fmla="*/ 42 w 42"/>
                <a:gd name="T11" fmla="*/ 4 h 9"/>
                <a:gd name="T12" fmla="*/ 37 w 4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42" h="9">
                  <a:moveTo>
                    <a:pt x="37" y="9"/>
                  </a:moveTo>
                  <a:cubicBezTo>
                    <a:pt x="5" y="9"/>
                    <a:pt x="5" y="9"/>
                    <a:pt x="5" y="9"/>
                  </a:cubicBezTo>
                  <a:cubicBezTo>
                    <a:pt x="2" y="9"/>
                    <a:pt x="0" y="7"/>
                    <a:pt x="0" y="4"/>
                  </a:cubicBezTo>
                  <a:cubicBezTo>
                    <a:pt x="0" y="2"/>
                    <a:pt x="2" y="0"/>
                    <a:pt x="5" y="0"/>
                  </a:cubicBezTo>
                  <a:cubicBezTo>
                    <a:pt x="37" y="0"/>
                    <a:pt x="37" y="0"/>
                    <a:pt x="37" y="0"/>
                  </a:cubicBezTo>
                  <a:cubicBezTo>
                    <a:pt x="40" y="0"/>
                    <a:pt x="42" y="2"/>
                    <a:pt x="42" y="4"/>
                  </a:cubicBezTo>
                  <a:cubicBezTo>
                    <a:pt x="42" y="7"/>
                    <a:pt x="40" y="9"/>
                    <a:pt x="37"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5" name="Freeform 217"/>
            <p:cNvSpPr/>
            <p:nvPr/>
          </p:nvSpPr>
          <p:spPr bwMode="auto">
            <a:xfrm>
              <a:off x="6208713" y="4857750"/>
              <a:ext cx="858838" cy="479425"/>
            </a:xfrm>
            <a:custGeom>
              <a:avLst/>
              <a:gdLst>
                <a:gd name="T0" fmla="*/ 34 w 306"/>
                <a:gd name="T1" fmla="*/ 171 h 171"/>
                <a:gd name="T2" fmla="*/ 5 w 306"/>
                <a:gd name="T3" fmla="*/ 171 h 171"/>
                <a:gd name="T4" fmla="*/ 0 w 306"/>
                <a:gd name="T5" fmla="*/ 166 h 171"/>
                <a:gd name="T6" fmla="*/ 0 w 306"/>
                <a:gd name="T7" fmla="*/ 114 h 171"/>
                <a:gd name="T8" fmla="*/ 5 w 306"/>
                <a:gd name="T9" fmla="*/ 110 h 171"/>
                <a:gd name="T10" fmla="*/ 140 w 306"/>
                <a:gd name="T11" fmla="*/ 110 h 171"/>
                <a:gd name="T12" fmla="*/ 145 w 306"/>
                <a:gd name="T13" fmla="*/ 94 h 171"/>
                <a:gd name="T14" fmla="*/ 144 w 306"/>
                <a:gd name="T15" fmla="*/ 4 h 171"/>
                <a:gd name="T16" fmla="*/ 146 w 306"/>
                <a:gd name="T17" fmla="*/ 1 h 171"/>
                <a:gd name="T18" fmla="*/ 149 w 306"/>
                <a:gd name="T19" fmla="*/ 0 h 171"/>
                <a:gd name="T20" fmla="*/ 149 w 306"/>
                <a:gd name="T21" fmla="*/ 0 h 171"/>
                <a:gd name="T22" fmla="*/ 224 w 306"/>
                <a:gd name="T23" fmla="*/ 0 h 171"/>
                <a:gd name="T24" fmla="*/ 229 w 306"/>
                <a:gd name="T25" fmla="*/ 3 h 171"/>
                <a:gd name="T26" fmla="*/ 257 w 306"/>
                <a:gd name="T27" fmla="*/ 68 h 171"/>
                <a:gd name="T28" fmla="*/ 303 w 306"/>
                <a:gd name="T29" fmla="*/ 86 h 171"/>
                <a:gd name="T30" fmla="*/ 306 w 306"/>
                <a:gd name="T31" fmla="*/ 90 h 171"/>
                <a:gd name="T32" fmla="*/ 306 w 306"/>
                <a:gd name="T33" fmla="*/ 131 h 171"/>
                <a:gd name="T34" fmla="*/ 302 w 306"/>
                <a:gd name="T35" fmla="*/ 135 h 171"/>
                <a:gd name="T36" fmla="*/ 297 w 306"/>
                <a:gd name="T37" fmla="*/ 131 h 171"/>
                <a:gd name="T38" fmla="*/ 297 w 306"/>
                <a:gd name="T39" fmla="*/ 93 h 171"/>
                <a:gd name="T40" fmla="*/ 252 w 306"/>
                <a:gd name="T41" fmla="*/ 76 h 171"/>
                <a:gd name="T42" fmla="*/ 249 w 306"/>
                <a:gd name="T43" fmla="*/ 74 h 171"/>
                <a:gd name="T44" fmla="*/ 221 w 306"/>
                <a:gd name="T45" fmla="*/ 9 h 171"/>
                <a:gd name="T46" fmla="*/ 154 w 306"/>
                <a:gd name="T47" fmla="*/ 9 h 171"/>
                <a:gd name="T48" fmla="*/ 154 w 306"/>
                <a:gd name="T49" fmla="*/ 94 h 171"/>
                <a:gd name="T50" fmla="*/ 154 w 306"/>
                <a:gd name="T51" fmla="*/ 96 h 171"/>
                <a:gd name="T52" fmla="*/ 147 w 306"/>
                <a:gd name="T53" fmla="*/ 116 h 171"/>
                <a:gd name="T54" fmla="*/ 143 w 306"/>
                <a:gd name="T55" fmla="*/ 119 h 171"/>
                <a:gd name="T56" fmla="*/ 9 w 306"/>
                <a:gd name="T57" fmla="*/ 119 h 171"/>
                <a:gd name="T58" fmla="*/ 9 w 306"/>
                <a:gd name="T59" fmla="*/ 162 h 171"/>
                <a:gd name="T60" fmla="*/ 34 w 306"/>
                <a:gd name="T61" fmla="*/ 162 h 171"/>
                <a:gd name="T62" fmla="*/ 38 w 306"/>
                <a:gd name="T63" fmla="*/ 166 h 171"/>
                <a:gd name="T64" fmla="*/ 34 w 306"/>
                <a:gd name="T65" fmla="*/ 17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6" h="171">
                  <a:moveTo>
                    <a:pt x="34" y="171"/>
                  </a:moveTo>
                  <a:cubicBezTo>
                    <a:pt x="5" y="171"/>
                    <a:pt x="5" y="171"/>
                    <a:pt x="5" y="171"/>
                  </a:cubicBezTo>
                  <a:cubicBezTo>
                    <a:pt x="2" y="171"/>
                    <a:pt x="0" y="169"/>
                    <a:pt x="0" y="166"/>
                  </a:cubicBezTo>
                  <a:cubicBezTo>
                    <a:pt x="0" y="114"/>
                    <a:pt x="0" y="114"/>
                    <a:pt x="0" y="114"/>
                  </a:cubicBezTo>
                  <a:cubicBezTo>
                    <a:pt x="0" y="112"/>
                    <a:pt x="2" y="110"/>
                    <a:pt x="5" y="110"/>
                  </a:cubicBezTo>
                  <a:cubicBezTo>
                    <a:pt x="140" y="110"/>
                    <a:pt x="140" y="110"/>
                    <a:pt x="140" y="110"/>
                  </a:cubicBezTo>
                  <a:cubicBezTo>
                    <a:pt x="145" y="94"/>
                    <a:pt x="145" y="94"/>
                    <a:pt x="145" y="94"/>
                  </a:cubicBezTo>
                  <a:cubicBezTo>
                    <a:pt x="144" y="4"/>
                    <a:pt x="144" y="4"/>
                    <a:pt x="144" y="4"/>
                  </a:cubicBezTo>
                  <a:cubicBezTo>
                    <a:pt x="144" y="3"/>
                    <a:pt x="145" y="2"/>
                    <a:pt x="146" y="1"/>
                  </a:cubicBezTo>
                  <a:cubicBezTo>
                    <a:pt x="147" y="0"/>
                    <a:pt x="148" y="0"/>
                    <a:pt x="149" y="0"/>
                  </a:cubicBezTo>
                  <a:cubicBezTo>
                    <a:pt x="149" y="0"/>
                    <a:pt x="149" y="0"/>
                    <a:pt x="149" y="0"/>
                  </a:cubicBezTo>
                  <a:cubicBezTo>
                    <a:pt x="224" y="0"/>
                    <a:pt x="224" y="0"/>
                    <a:pt x="224" y="0"/>
                  </a:cubicBezTo>
                  <a:cubicBezTo>
                    <a:pt x="226" y="0"/>
                    <a:pt x="228" y="1"/>
                    <a:pt x="229" y="3"/>
                  </a:cubicBezTo>
                  <a:cubicBezTo>
                    <a:pt x="257" y="68"/>
                    <a:pt x="257" y="68"/>
                    <a:pt x="257" y="68"/>
                  </a:cubicBezTo>
                  <a:cubicBezTo>
                    <a:pt x="303" y="86"/>
                    <a:pt x="303" y="86"/>
                    <a:pt x="303" y="86"/>
                  </a:cubicBezTo>
                  <a:cubicBezTo>
                    <a:pt x="305" y="86"/>
                    <a:pt x="306" y="88"/>
                    <a:pt x="306" y="90"/>
                  </a:cubicBezTo>
                  <a:cubicBezTo>
                    <a:pt x="306" y="131"/>
                    <a:pt x="306" y="131"/>
                    <a:pt x="306" y="131"/>
                  </a:cubicBezTo>
                  <a:cubicBezTo>
                    <a:pt x="306" y="133"/>
                    <a:pt x="304" y="135"/>
                    <a:pt x="302" y="135"/>
                  </a:cubicBezTo>
                  <a:cubicBezTo>
                    <a:pt x="299" y="135"/>
                    <a:pt x="297" y="133"/>
                    <a:pt x="297" y="131"/>
                  </a:cubicBezTo>
                  <a:cubicBezTo>
                    <a:pt x="297" y="93"/>
                    <a:pt x="297" y="93"/>
                    <a:pt x="297" y="93"/>
                  </a:cubicBezTo>
                  <a:cubicBezTo>
                    <a:pt x="252" y="76"/>
                    <a:pt x="252" y="76"/>
                    <a:pt x="252" y="76"/>
                  </a:cubicBezTo>
                  <a:cubicBezTo>
                    <a:pt x="251" y="76"/>
                    <a:pt x="250" y="75"/>
                    <a:pt x="249" y="74"/>
                  </a:cubicBezTo>
                  <a:cubicBezTo>
                    <a:pt x="221" y="9"/>
                    <a:pt x="221" y="9"/>
                    <a:pt x="221" y="9"/>
                  </a:cubicBezTo>
                  <a:cubicBezTo>
                    <a:pt x="154" y="9"/>
                    <a:pt x="154" y="9"/>
                    <a:pt x="154" y="9"/>
                  </a:cubicBezTo>
                  <a:cubicBezTo>
                    <a:pt x="154" y="94"/>
                    <a:pt x="154" y="94"/>
                    <a:pt x="154" y="94"/>
                  </a:cubicBezTo>
                  <a:cubicBezTo>
                    <a:pt x="154" y="95"/>
                    <a:pt x="154" y="95"/>
                    <a:pt x="154" y="96"/>
                  </a:cubicBezTo>
                  <a:cubicBezTo>
                    <a:pt x="147" y="116"/>
                    <a:pt x="147" y="116"/>
                    <a:pt x="147" y="116"/>
                  </a:cubicBezTo>
                  <a:cubicBezTo>
                    <a:pt x="147" y="117"/>
                    <a:pt x="145" y="119"/>
                    <a:pt x="143" y="119"/>
                  </a:cubicBezTo>
                  <a:cubicBezTo>
                    <a:pt x="9" y="119"/>
                    <a:pt x="9" y="119"/>
                    <a:pt x="9" y="119"/>
                  </a:cubicBezTo>
                  <a:cubicBezTo>
                    <a:pt x="9" y="162"/>
                    <a:pt x="9" y="162"/>
                    <a:pt x="9" y="162"/>
                  </a:cubicBezTo>
                  <a:cubicBezTo>
                    <a:pt x="34" y="162"/>
                    <a:pt x="34" y="162"/>
                    <a:pt x="34" y="162"/>
                  </a:cubicBezTo>
                  <a:cubicBezTo>
                    <a:pt x="36" y="162"/>
                    <a:pt x="38" y="164"/>
                    <a:pt x="38" y="166"/>
                  </a:cubicBezTo>
                  <a:cubicBezTo>
                    <a:pt x="38" y="169"/>
                    <a:pt x="36" y="171"/>
                    <a:pt x="34" y="1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6" name="Freeform 218"/>
            <p:cNvSpPr>
              <a:spLocks noEditPoints="1"/>
            </p:cNvSpPr>
            <p:nvPr/>
          </p:nvSpPr>
          <p:spPr bwMode="auto">
            <a:xfrm>
              <a:off x="6665913" y="5264150"/>
              <a:ext cx="307975" cy="311150"/>
            </a:xfrm>
            <a:custGeom>
              <a:avLst/>
              <a:gdLst>
                <a:gd name="T0" fmla="*/ 55 w 110"/>
                <a:gd name="T1" fmla="*/ 111 h 111"/>
                <a:gd name="T2" fmla="*/ 0 w 110"/>
                <a:gd name="T3" fmla="*/ 55 h 111"/>
                <a:gd name="T4" fmla="*/ 55 w 110"/>
                <a:gd name="T5" fmla="*/ 0 h 111"/>
                <a:gd name="T6" fmla="*/ 110 w 110"/>
                <a:gd name="T7" fmla="*/ 55 h 111"/>
                <a:gd name="T8" fmla="*/ 55 w 110"/>
                <a:gd name="T9" fmla="*/ 111 h 111"/>
                <a:gd name="T10" fmla="*/ 55 w 110"/>
                <a:gd name="T11" fmla="*/ 9 h 111"/>
                <a:gd name="T12" fmla="*/ 9 w 110"/>
                <a:gd name="T13" fmla="*/ 55 h 111"/>
                <a:gd name="T14" fmla="*/ 55 w 110"/>
                <a:gd name="T15" fmla="*/ 102 h 111"/>
                <a:gd name="T16" fmla="*/ 100 w 110"/>
                <a:gd name="T17" fmla="*/ 55 h 111"/>
                <a:gd name="T18" fmla="*/ 55 w 110"/>
                <a:gd name="T19" fmla="*/ 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111">
                  <a:moveTo>
                    <a:pt x="55" y="111"/>
                  </a:moveTo>
                  <a:cubicBezTo>
                    <a:pt x="24" y="111"/>
                    <a:pt x="0" y="86"/>
                    <a:pt x="0" y="55"/>
                  </a:cubicBezTo>
                  <a:cubicBezTo>
                    <a:pt x="0" y="25"/>
                    <a:pt x="24" y="0"/>
                    <a:pt x="55" y="0"/>
                  </a:cubicBezTo>
                  <a:cubicBezTo>
                    <a:pt x="85" y="0"/>
                    <a:pt x="110" y="25"/>
                    <a:pt x="110" y="55"/>
                  </a:cubicBezTo>
                  <a:cubicBezTo>
                    <a:pt x="110" y="86"/>
                    <a:pt x="85" y="111"/>
                    <a:pt x="55" y="111"/>
                  </a:cubicBezTo>
                  <a:close/>
                  <a:moveTo>
                    <a:pt x="55" y="9"/>
                  </a:moveTo>
                  <a:cubicBezTo>
                    <a:pt x="30" y="9"/>
                    <a:pt x="9" y="30"/>
                    <a:pt x="9" y="55"/>
                  </a:cubicBezTo>
                  <a:cubicBezTo>
                    <a:pt x="9" y="81"/>
                    <a:pt x="30" y="102"/>
                    <a:pt x="55" y="102"/>
                  </a:cubicBezTo>
                  <a:cubicBezTo>
                    <a:pt x="80" y="102"/>
                    <a:pt x="100" y="81"/>
                    <a:pt x="100" y="55"/>
                  </a:cubicBezTo>
                  <a:cubicBezTo>
                    <a:pt x="100" y="30"/>
                    <a:pt x="80" y="9"/>
                    <a:pt x="5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7" name="Freeform 219"/>
            <p:cNvSpPr>
              <a:spLocks noEditPoints="1"/>
            </p:cNvSpPr>
            <p:nvPr/>
          </p:nvSpPr>
          <p:spPr bwMode="auto">
            <a:xfrm>
              <a:off x="6713538" y="5311775"/>
              <a:ext cx="212725" cy="215900"/>
            </a:xfrm>
            <a:custGeom>
              <a:avLst/>
              <a:gdLst>
                <a:gd name="T0" fmla="*/ 38 w 76"/>
                <a:gd name="T1" fmla="*/ 77 h 77"/>
                <a:gd name="T2" fmla="*/ 0 w 76"/>
                <a:gd name="T3" fmla="*/ 38 h 77"/>
                <a:gd name="T4" fmla="*/ 38 w 76"/>
                <a:gd name="T5" fmla="*/ 0 h 77"/>
                <a:gd name="T6" fmla="*/ 76 w 76"/>
                <a:gd name="T7" fmla="*/ 38 h 77"/>
                <a:gd name="T8" fmla="*/ 38 w 76"/>
                <a:gd name="T9" fmla="*/ 77 h 77"/>
                <a:gd name="T10" fmla="*/ 38 w 76"/>
                <a:gd name="T11" fmla="*/ 9 h 77"/>
                <a:gd name="T12" fmla="*/ 9 w 76"/>
                <a:gd name="T13" fmla="*/ 38 h 77"/>
                <a:gd name="T14" fmla="*/ 38 w 76"/>
                <a:gd name="T15" fmla="*/ 68 h 77"/>
                <a:gd name="T16" fmla="*/ 67 w 76"/>
                <a:gd name="T17" fmla="*/ 38 h 77"/>
                <a:gd name="T18" fmla="*/ 38 w 76"/>
                <a:gd name="T19" fmla="*/ 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77">
                  <a:moveTo>
                    <a:pt x="38" y="77"/>
                  </a:moveTo>
                  <a:cubicBezTo>
                    <a:pt x="17" y="77"/>
                    <a:pt x="0" y="60"/>
                    <a:pt x="0" y="38"/>
                  </a:cubicBezTo>
                  <a:cubicBezTo>
                    <a:pt x="0" y="17"/>
                    <a:pt x="17" y="0"/>
                    <a:pt x="38" y="0"/>
                  </a:cubicBezTo>
                  <a:cubicBezTo>
                    <a:pt x="59" y="0"/>
                    <a:pt x="76" y="17"/>
                    <a:pt x="76" y="38"/>
                  </a:cubicBezTo>
                  <a:cubicBezTo>
                    <a:pt x="76" y="60"/>
                    <a:pt x="59" y="77"/>
                    <a:pt x="38" y="77"/>
                  </a:cubicBezTo>
                  <a:close/>
                  <a:moveTo>
                    <a:pt x="38" y="9"/>
                  </a:moveTo>
                  <a:cubicBezTo>
                    <a:pt x="22" y="9"/>
                    <a:pt x="9" y="22"/>
                    <a:pt x="9" y="38"/>
                  </a:cubicBezTo>
                  <a:cubicBezTo>
                    <a:pt x="9" y="54"/>
                    <a:pt x="22" y="68"/>
                    <a:pt x="38" y="68"/>
                  </a:cubicBezTo>
                  <a:cubicBezTo>
                    <a:pt x="54" y="68"/>
                    <a:pt x="67" y="54"/>
                    <a:pt x="67" y="38"/>
                  </a:cubicBezTo>
                  <a:cubicBezTo>
                    <a:pt x="67" y="22"/>
                    <a:pt x="54" y="9"/>
                    <a:pt x="38"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8" name="Freeform 220"/>
            <p:cNvSpPr>
              <a:spLocks noEditPoints="1"/>
            </p:cNvSpPr>
            <p:nvPr/>
          </p:nvSpPr>
          <p:spPr bwMode="auto">
            <a:xfrm>
              <a:off x="6278563" y="5211763"/>
              <a:ext cx="358775" cy="363537"/>
            </a:xfrm>
            <a:custGeom>
              <a:avLst/>
              <a:gdLst>
                <a:gd name="T0" fmla="*/ 64 w 128"/>
                <a:gd name="T1" fmla="*/ 130 h 130"/>
                <a:gd name="T2" fmla="*/ 0 w 128"/>
                <a:gd name="T3" fmla="*/ 65 h 130"/>
                <a:gd name="T4" fmla="*/ 64 w 128"/>
                <a:gd name="T5" fmla="*/ 0 h 130"/>
                <a:gd name="T6" fmla="*/ 128 w 128"/>
                <a:gd name="T7" fmla="*/ 65 h 130"/>
                <a:gd name="T8" fmla="*/ 64 w 128"/>
                <a:gd name="T9" fmla="*/ 130 h 130"/>
                <a:gd name="T10" fmla="*/ 64 w 128"/>
                <a:gd name="T11" fmla="*/ 9 h 130"/>
                <a:gd name="T12" fmla="*/ 9 w 128"/>
                <a:gd name="T13" fmla="*/ 65 h 130"/>
                <a:gd name="T14" fmla="*/ 64 w 128"/>
                <a:gd name="T15" fmla="*/ 121 h 130"/>
                <a:gd name="T16" fmla="*/ 119 w 128"/>
                <a:gd name="T17" fmla="*/ 65 h 130"/>
                <a:gd name="T18" fmla="*/ 64 w 128"/>
                <a:gd name="T19" fmla="*/ 9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30">
                  <a:moveTo>
                    <a:pt x="64" y="130"/>
                  </a:moveTo>
                  <a:cubicBezTo>
                    <a:pt x="29" y="130"/>
                    <a:pt x="0" y="101"/>
                    <a:pt x="0" y="65"/>
                  </a:cubicBezTo>
                  <a:cubicBezTo>
                    <a:pt x="0" y="29"/>
                    <a:pt x="29" y="0"/>
                    <a:pt x="64" y="0"/>
                  </a:cubicBezTo>
                  <a:cubicBezTo>
                    <a:pt x="100" y="0"/>
                    <a:pt x="128" y="29"/>
                    <a:pt x="128" y="65"/>
                  </a:cubicBezTo>
                  <a:cubicBezTo>
                    <a:pt x="128" y="101"/>
                    <a:pt x="100" y="130"/>
                    <a:pt x="64" y="130"/>
                  </a:cubicBezTo>
                  <a:close/>
                  <a:moveTo>
                    <a:pt x="64" y="9"/>
                  </a:moveTo>
                  <a:cubicBezTo>
                    <a:pt x="34" y="9"/>
                    <a:pt x="9" y="34"/>
                    <a:pt x="9" y="65"/>
                  </a:cubicBezTo>
                  <a:cubicBezTo>
                    <a:pt x="9" y="96"/>
                    <a:pt x="34" y="121"/>
                    <a:pt x="64" y="121"/>
                  </a:cubicBezTo>
                  <a:cubicBezTo>
                    <a:pt x="95" y="121"/>
                    <a:pt x="119" y="96"/>
                    <a:pt x="119" y="65"/>
                  </a:cubicBezTo>
                  <a:cubicBezTo>
                    <a:pt x="119" y="34"/>
                    <a:pt x="95" y="9"/>
                    <a:pt x="6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9" name="Freeform 221"/>
            <p:cNvSpPr>
              <a:spLocks noEditPoints="1"/>
            </p:cNvSpPr>
            <p:nvPr/>
          </p:nvSpPr>
          <p:spPr bwMode="auto">
            <a:xfrm>
              <a:off x="6329363" y="5260975"/>
              <a:ext cx="258763" cy="261937"/>
            </a:xfrm>
            <a:custGeom>
              <a:avLst/>
              <a:gdLst>
                <a:gd name="T0" fmla="*/ 46 w 92"/>
                <a:gd name="T1" fmla="*/ 93 h 93"/>
                <a:gd name="T2" fmla="*/ 0 w 92"/>
                <a:gd name="T3" fmla="*/ 47 h 93"/>
                <a:gd name="T4" fmla="*/ 46 w 92"/>
                <a:gd name="T5" fmla="*/ 0 h 93"/>
                <a:gd name="T6" fmla="*/ 92 w 92"/>
                <a:gd name="T7" fmla="*/ 47 h 93"/>
                <a:gd name="T8" fmla="*/ 46 w 92"/>
                <a:gd name="T9" fmla="*/ 93 h 93"/>
                <a:gd name="T10" fmla="*/ 46 w 92"/>
                <a:gd name="T11" fmla="*/ 10 h 93"/>
                <a:gd name="T12" fmla="*/ 10 w 92"/>
                <a:gd name="T13" fmla="*/ 47 h 93"/>
                <a:gd name="T14" fmla="*/ 46 w 92"/>
                <a:gd name="T15" fmla="*/ 84 h 93"/>
                <a:gd name="T16" fmla="*/ 83 w 92"/>
                <a:gd name="T17" fmla="*/ 47 h 93"/>
                <a:gd name="T18" fmla="*/ 46 w 92"/>
                <a:gd name="T19" fmla="*/ 1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3">
                  <a:moveTo>
                    <a:pt x="46" y="93"/>
                  </a:moveTo>
                  <a:cubicBezTo>
                    <a:pt x="21" y="93"/>
                    <a:pt x="0" y="72"/>
                    <a:pt x="0" y="47"/>
                  </a:cubicBezTo>
                  <a:cubicBezTo>
                    <a:pt x="0" y="21"/>
                    <a:pt x="21" y="0"/>
                    <a:pt x="46" y="0"/>
                  </a:cubicBezTo>
                  <a:cubicBezTo>
                    <a:pt x="72" y="0"/>
                    <a:pt x="92" y="21"/>
                    <a:pt x="92" y="47"/>
                  </a:cubicBezTo>
                  <a:cubicBezTo>
                    <a:pt x="92" y="72"/>
                    <a:pt x="72" y="93"/>
                    <a:pt x="46" y="93"/>
                  </a:cubicBezTo>
                  <a:close/>
                  <a:moveTo>
                    <a:pt x="46" y="10"/>
                  </a:moveTo>
                  <a:cubicBezTo>
                    <a:pt x="26" y="10"/>
                    <a:pt x="10" y="26"/>
                    <a:pt x="10" y="47"/>
                  </a:cubicBezTo>
                  <a:cubicBezTo>
                    <a:pt x="10" y="67"/>
                    <a:pt x="26" y="84"/>
                    <a:pt x="46" y="84"/>
                  </a:cubicBezTo>
                  <a:cubicBezTo>
                    <a:pt x="67" y="84"/>
                    <a:pt x="83" y="67"/>
                    <a:pt x="83" y="47"/>
                  </a:cubicBezTo>
                  <a:cubicBezTo>
                    <a:pt x="83" y="26"/>
                    <a:pt x="67" y="10"/>
                    <a:pt x="4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0" name="Freeform 222"/>
            <p:cNvSpPr>
              <a:spLocks noEditPoints="1"/>
            </p:cNvSpPr>
            <p:nvPr/>
          </p:nvSpPr>
          <p:spPr bwMode="auto">
            <a:xfrm>
              <a:off x="6413500" y="5337175"/>
              <a:ext cx="92075" cy="98425"/>
            </a:xfrm>
            <a:custGeom>
              <a:avLst/>
              <a:gdLst>
                <a:gd name="T0" fmla="*/ 16 w 33"/>
                <a:gd name="T1" fmla="*/ 35 h 35"/>
                <a:gd name="T2" fmla="*/ 0 w 33"/>
                <a:gd name="T3" fmla="*/ 18 h 35"/>
                <a:gd name="T4" fmla="*/ 16 w 33"/>
                <a:gd name="T5" fmla="*/ 0 h 35"/>
                <a:gd name="T6" fmla="*/ 33 w 33"/>
                <a:gd name="T7" fmla="*/ 18 h 35"/>
                <a:gd name="T8" fmla="*/ 16 w 33"/>
                <a:gd name="T9" fmla="*/ 35 h 35"/>
                <a:gd name="T10" fmla="*/ 16 w 33"/>
                <a:gd name="T11" fmla="*/ 10 h 35"/>
                <a:gd name="T12" fmla="*/ 9 w 33"/>
                <a:gd name="T13" fmla="*/ 18 h 35"/>
                <a:gd name="T14" fmla="*/ 16 w 33"/>
                <a:gd name="T15" fmla="*/ 25 h 35"/>
                <a:gd name="T16" fmla="*/ 24 w 33"/>
                <a:gd name="T17" fmla="*/ 18 h 35"/>
                <a:gd name="T18" fmla="*/ 16 w 33"/>
                <a:gd name="T19" fmla="*/ 1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5">
                  <a:moveTo>
                    <a:pt x="16" y="35"/>
                  </a:moveTo>
                  <a:cubicBezTo>
                    <a:pt x="7" y="35"/>
                    <a:pt x="0" y="27"/>
                    <a:pt x="0" y="18"/>
                  </a:cubicBezTo>
                  <a:cubicBezTo>
                    <a:pt x="0" y="8"/>
                    <a:pt x="7" y="0"/>
                    <a:pt x="16" y="0"/>
                  </a:cubicBezTo>
                  <a:cubicBezTo>
                    <a:pt x="25" y="0"/>
                    <a:pt x="33" y="8"/>
                    <a:pt x="33" y="18"/>
                  </a:cubicBezTo>
                  <a:cubicBezTo>
                    <a:pt x="33" y="27"/>
                    <a:pt x="25" y="35"/>
                    <a:pt x="16" y="35"/>
                  </a:cubicBezTo>
                  <a:close/>
                  <a:moveTo>
                    <a:pt x="16" y="10"/>
                  </a:moveTo>
                  <a:cubicBezTo>
                    <a:pt x="12" y="10"/>
                    <a:pt x="9" y="13"/>
                    <a:pt x="9" y="18"/>
                  </a:cubicBezTo>
                  <a:cubicBezTo>
                    <a:pt x="9" y="22"/>
                    <a:pt x="12" y="25"/>
                    <a:pt x="16" y="25"/>
                  </a:cubicBezTo>
                  <a:cubicBezTo>
                    <a:pt x="20" y="25"/>
                    <a:pt x="24" y="22"/>
                    <a:pt x="24" y="18"/>
                  </a:cubicBezTo>
                  <a:cubicBezTo>
                    <a:pt x="24" y="13"/>
                    <a:pt x="20" y="10"/>
                    <a:pt x="1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1" name="Freeform 223"/>
            <p:cNvSpPr>
              <a:spLocks noEditPoints="1"/>
            </p:cNvSpPr>
            <p:nvPr/>
          </p:nvSpPr>
          <p:spPr bwMode="auto">
            <a:xfrm>
              <a:off x="6772275" y="5373688"/>
              <a:ext cx="93663" cy="92075"/>
            </a:xfrm>
            <a:custGeom>
              <a:avLst/>
              <a:gdLst>
                <a:gd name="T0" fmla="*/ 17 w 33"/>
                <a:gd name="T1" fmla="*/ 33 h 33"/>
                <a:gd name="T2" fmla="*/ 0 w 33"/>
                <a:gd name="T3" fmla="*/ 16 h 33"/>
                <a:gd name="T4" fmla="*/ 17 w 33"/>
                <a:gd name="T5" fmla="*/ 0 h 33"/>
                <a:gd name="T6" fmla="*/ 33 w 33"/>
                <a:gd name="T7" fmla="*/ 16 h 33"/>
                <a:gd name="T8" fmla="*/ 17 w 33"/>
                <a:gd name="T9" fmla="*/ 33 h 33"/>
                <a:gd name="T10" fmla="*/ 17 w 33"/>
                <a:gd name="T11" fmla="*/ 9 h 33"/>
                <a:gd name="T12" fmla="*/ 9 w 33"/>
                <a:gd name="T13" fmla="*/ 16 h 33"/>
                <a:gd name="T14" fmla="*/ 17 w 33"/>
                <a:gd name="T15" fmla="*/ 24 h 33"/>
                <a:gd name="T16" fmla="*/ 24 w 33"/>
                <a:gd name="T17" fmla="*/ 16 h 33"/>
                <a:gd name="T18" fmla="*/ 17 w 33"/>
                <a:gd name="T19" fmla="*/ 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9"/>
                  </a:moveTo>
                  <a:cubicBezTo>
                    <a:pt x="13" y="9"/>
                    <a:pt x="9" y="12"/>
                    <a:pt x="9" y="16"/>
                  </a:cubicBezTo>
                  <a:cubicBezTo>
                    <a:pt x="9" y="20"/>
                    <a:pt x="13" y="24"/>
                    <a:pt x="17" y="24"/>
                  </a:cubicBezTo>
                  <a:cubicBezTo>
                    <a:pt x="21" y="24"/>
                    <a:pt x="24" y="20"/>
                    <a:pt x="24" y="16"/>
                  </a:cubicBezTo>
                  <a:cubicBezTo>
                    <a:pt x="24" y="12"/>
                    <a:pt x="21" y="9"/>
                    <a:pt x="17"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2" name="Freeform 224"/>
            <p:cNvSpPr>
              <a:spLocks noEditPoints="1"/>
            </p:cNvSpPr>
            <p:nvPr/>
          </p:nvSpPr>
          <p:spPr bwMode="auto">
            <a:xfrm>
              <a:off x="6665913" y="4899025"/>
              <a:ext cx="201613" cy="177800"/>
            </a:xfrm>
            <a:custGeom>
              <a:avLst/>
              <a:gdLst>
                <a:gd name="T0" fmla="*/ 68 w 72"/>
                <a:gd name="T1" fmla="*/ 63 h 63"/>
                <a:gd name="T2" fmla="*/ 4 w 72"/>
                <a:gd name="T3" fmla="*/ 63 h 63"/>
                <a:gd name="T4" fmla="*/ 0 w 72"/>
                <a:gd name="T5" fmla="*/ 59 h 63"/>
                <a:gd name="T6" fmla="*/ 0 w 72"/>
                <a:gd name="T7" fmla="*/ 5 h 63"/>
                <a:gd name="T8" fmla="*/ 4 w 72"/>
                <a:gd name="T9" fmla="*/ 0 h 63"/>
                <a:gd name="T10" fmla="*/ 49 w 72"/>
                <a:gd name="T11" fmla="*/ 0 h 63"/>
                <a:gd name="T12" fmla="*/ 53 w 72"/>
                <a:gd name="T13" fmla="*/ 3 h 63"/>
                <a:gd name="T14" fmla="*/ 72 w 72"/>
                <a:gd name="T15" fmla="*/ 57 h 63"/>
                <a:gd name="T16" fmla="*/ 71 w 72"/>
                <a:gd name="T17" fmla="*/ 62 h 63"/>
                <a:gd name="T18" fmla="*/ 68 w 72"/>
                <a:gd name="T19" fmla="*/ 63 h 63"/>
                <a:gd name="T20" fmla="*/ 9 w 72"/>
                <a:gd name="T21" fmla="*/ 54 h 63"/>
                <a:gd name="T22" fmla="*/ 61 w 72"/>
                <a:gd name="T23" fmla="*/ 54 h 63"/>
                <a:gd name="T24" fmla="*/ 45 w 72"/>
                <a:gd name="T25" fmla="*/ 10 h 63"/>
                <a:gd name="T26" fmla="*/ 9 w 72"/>
                <a:gd name="T27" fmla="*/ 10 h 63"/>
                <a:gd name="T28" fmla="*/ 9 w 72"/>
                <a:gd name="T29" fmla="*/ 5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63">
                  <a:moveTo>
                    <a:pt x="68" y="63"/>
                  </a:moveTo>
                  <a:cubicBezTo>
                    <a:pt x="4" y="63"/>
                    <a:pt x="4" y="63"/>
                    <a:pt x="4" y="63"/>
                  </a:cubicBezTo>
                  <a:cubicBezTo>
                    <a:pt x="2" y="63"/>
                    <a:pt x="0" y="61"/>
                    <a:pt x="0" y="59"/>
                  </a:cubicBezTo>
                  <a:cubicBezTo>
                    <a:pt x="0" y="5"/>
                    <a:pt x="0" y="5"/>
                    <a:pt x="0" y="5"/>
                  </a:cubicBezTo>
                  <a:cubicBezTo>
                    <a:pt x="0" y="2"/>
                    <a:pt x="2" y="0"/>
                    <a:pt x="4" y="0"/>
                  </a:cubicBezTo>
                  <a:cubicBezTo>
                    <a:pt x="49" y="0"/>
                    <a:pt x="49" y="0"/>
                    <a:pt x="49" y="0"/>
                  </a:cubicBezTo>
                  <a:cubicBezTo>
                    <a:pt x="51" y="0"/>
                    <a:pt x="52" y="2"/>
                    <a:pt x="53" y="3"/>
                  </a:cubicBezTo>
                  <a:cubicBezTo>
                    <a:pt x="72" y="57"/>
                    <a:pt x="72" y="57"/>
                    <a:pt x="72" y="57"/>
                  </a:cubicBezTo>
                  <a:cubicBezTo>
                    <a:pt x="72" y="59"/>
                    <a:pt x="72" y="60"/>
                    <a:pt x="71" y="62"/>
                  </a:cubicBezTo>
                  <a:cubicBezTo>
                    <a:pt x="71" y="63"/>
                    <a:pt x="69" y="63"/>
                    <a:pt x="68" y="63"/>
                  </a:cubicBezTo>
                  <a:close/>
                  <a:moveTo>
                    <a:pt x="9" y="54"/>
                  </a:moveTo>
                  <a:cubicBezTo>
                    <a:pt x="61" y="54"/>
                    <a:pt x="61" y="54"/>
                    <a:pt x="61" y="54"/>
                  </a:cubicBezTo>
                  <a:cubicBezTo>
                    <a:pt x="45" y="10"/>
                    <a:pt x="45" y="10"/>
                    <a:pt x="45" y="10"/>
                  </a:cubicBezTo>
                  <a:cubicBezTo>
                    <a:pt x="9" y="10"/>
                    <a:pt x="9" y="10"/>
                    <a:pt x="9" y="10"/>
                  </a:cubicBezTo>
                  <a:lnTo>
                    <a:pt x="9"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3" name="Freeform 225"/>
            <p:cNvSpPr>
              <a:spLocks noEditPoints="1"/>
            </p:cNvSpPr>
            <p:nvPr/>
          </p:nvSpPr>
          <p:spPr bwMode="auto">
            <a:xfrm>
              <a:off x="6102350" y="4745038"/>
              <a:ext cx="617538" cy="404812"/>
            </a:xfrm>
            <a:custGeom>
              <a:avLst/>
              <a:gdLst>
                <a:gd name="T0" fmla="*/ 168 w 220"/>
                <a:gd name="T1" fmla="*/ 144 h 144"/>
                <a:gd name="T2" fmla="*/ 32 w 220"/>
                <a:gd name="T3" fmla="*/ 144 h 144"/>
                <a:gd name="T4" fmla="*/ 28 w 220"/>
                <a:gd name="T5" fmla="*/ 141 h 144"/>
                <a:gd name="T6" fmla="*/ 15 w 220"/>
                <a:gd name="T7" fmla="*/ 108 h 144"/>
                <a:gd name="T8" fmla="*/ 1 w 220"/>
                <a:gd name="T9" fmla="*/ 90 h 144"/>
                <a:gd name="T10" fmla="*/ 1 w 220"/>
                <a:gd name="T11" fmla="*/ 85 h 144"/>
                <a:gd name="T12" fmla="*/ 12 w 220"/>
                <a:gd name="T13" fmla="*/ 57 h 144"/>
                <a:gd name="T14" fmla="*/ 14 w 220"/>
                <a:gd name="T15" fmla="*/ 54 h 144"/>
                <a:gd name="T16" fmla="*/ 157 w 220"/>
                <a:gd name="T17" fmla="*/ 1 h 144"/>
                <a:gd name="T18" fmla="*/ 158 w 220"/>
                <a:gd name="T19" fmla="*/ 0 h 144"/>
                <a:gd name="T20" fmla="*/ 215 w 220"/>
                <a:gd name="T21" fmla="*/ 0 h 144"/>
                <a:gd name="T22" fmla="*/ 220 w 220"/>
                <a:gd name="T23" fmla="*/ 5 h 144"/>
                <a:gd name="T24" fmla="*/ 220 w 220"/>
                <a:gd name="T25" fmla="*/ 24 h 144"/>
                <a:gd name="T26" fmla="*/ 215 w 220"/>
                <a:gd name="T27" fmla="*/ 28 h 144"/>
                <a:gd name="T28" fmla="*/ 173 w 220"/>
                <a:gd name="T29" fmla="*/ 28 h 144"/>
                <a:gd name="T30" fmla="*/ 173 w 220"/>
                <a:gd name="T31" fmla="*/ 139 h 144"/>
                <a:gd name="T32" fmla="*/ 168 w 220"/>
                <a:gd name="T33" fmla="*/ 144 h 144"/>
                <a:gd name="T34" fmla="*/ 35 w 220"/>
                <a:gd name="T35" fmla="*/ 135 h 144"/>
                <a:gd name="T36" fmla="*/ 164 w 220"/>
                <a:gd name="T37" fmla="*/ 135 h 144"/>
                <a:gd name="T38" fmla="*/ 164 w 220"/>
                <a:gd name="T39" fmla="*/ 24 h 144"/>
                <a:gd name="T40" fmla="*/ 169 w 220"/>
                <a:gd name="T41" fmla="*/ 19 h 144"/>
                <a:gd name="T42" fmla="*/ 211 w 220"/>
                <a:gd name="T43" fmla="*/ 19 h 144"/>
                <a:gd name="T44" fmla="*/ 211 w 220"/>
                <a:gd name="T45" fmla="*/ 10 h 144"/>
                <a:gd name="T46" fmla="*/ 159 w 220"/>
                <a:gd name="T47" fmla="*/ 10 h 144"/>
                <a:gd name="T48" fmla="*/ 19 w 220"/>
                <a:gd name="T49" fmla="*/ 62 h 144"/>
                <a:gd name="T50" fmla="*/ 10 w 220"/>
                <a:gd name="T51" fmla="*/ 86 h 144"/>
                <a:gd name="T52" fmla="*/ 23 w 220"/>
                <a:gd name="T53" fmla="*/ 103 h 144"/>
                <a:gd name="T54" fmla="*/ 23 w 220"/>
                <a:gd name="T55" fmla="*/ 104 h 144"/>
                <a:gd name="T56" fmla="*/ 35 w 220"/>
                <a:gd name="T57" fmla="*/ 13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0" h="144">
                  <a:moveTo>
                    <a:pt x="168" y="144"/>
                  </a:moveTo>
                  <a:cubicBezTo>
                    <a:pt x="32" y="144"/>
                    <a:pt x="32" y="144"/>
                    <a:pt x="32" y="144"/>
                  </a:cubicBezTo>
                  <a:cubicBezTo>
                    <a:pt x="30" y="144"/>
                    <a:pt x="29" y="143"/>
                    <a:pt x="28" y="141"/>
                  </a:cubicBezTo>
                  <a:cubicBezTo>
                    <a:pt x="15" y="108"/>
                    <a:pt x="15" y="108"/>
                    <a:pt x="15" y="108"/>
                  </a:cubicBezTo>
                  <a:cubicBezTo>
                    <a:pt x="1" y="90"/>
                    <a:pt x="1" y="90"/>
                    <a:pt x="1" y="90"/>
                  </a:cubicBezTo>
                  <a:cubicBezTo>
                    <a:pt x="0" y="88"/>
                    <a:pt x="0" y="87"/>
                    <a:pt x="1" y="85"/>
                  </a:cubicBezTo>
                  <a:cubicBezTo>
                    <a:pt x="12" y="57"/>
                    <a:pt x="12" y="57"/>
                    <a:pt x="12" y="57"/>
                  </a:cubicBezTo>
                  <a:cubicBezTo>
                    <a:pt x="12" y="56"/>
                    <a:pt x="13" y="55"/>
                    <a:pt x="14" y="54"/>
                  </a:cubicBezTo>
                  <a:cubicBezTo>
                    <a:pt x="157" y="1"/>
                    <a:pt x="157" y="1"/>
                    <a:pt x="157" y="1"/>
                  </a:cubicBezTo>
                  <a:cubicBezTo>
                    <a:pt x="157" y="0"/>
                    <a:pt x="158" y="0"/>
                    <a:pt x="158" y="0"/>
                  </a:cubicBezTo>
                  <a:cubicBezTo>
                    <a:pt x="215" y="0"/>
                    <a:pt x="215" y="0"/>
                    <a:pt x="215" y="0"/>
                  </a:cubicBezTo>
                  <a:cubicBezTo>
                    <a:pt x="218" y="0"/>
                    <a:pt x="220" y="2"/>
                    <a:pt x="220" y="5"/>
                  </a:cubicBezTo>
                  <a:cubicBezTo>
                    <a:pt x="220" y="24"/>
                    <a:pt x="220" y="24"/>
                    <a:pt x="220" y="24"/>
                  </a:cubicBezTo>
                  <a:cubicBezTo>
                    <a:pt x="220" y="26"/>
                    <a:pt x="218" y="28"/>
                    <a:pt x="215" y="28"/>
                  </a:cubicBezTo>
                  <a:cubicBezTo>
                    <a:pt x="173" y="28"/>
                    <a:pt x="173" y="28"/>
                    <a:pt x="173" y="28"/>
                  </a:cubicBezTo>
                  <a:cubicBezTo>
                    <a:pt x="173" y="139"/>
                    <a:pt x="173" y="139"/>
                    <a:pt x="173" y="139"/>
                  </a:cubicBezTo>
                  <a:cubicBezTo>
                    <a:pt x="173" y="142"/>
                    <a:pt x="171" y="144"/>
                    <a:pt x="168" y="144"/>
                  </a:cubicBezTo>
                  <a:close/>
                  <a:moveTo>
                    <a:pt x="35" y="135"/>
                  </a:moveTo>
                  <a:cubicBezTo>
                    <a:pt x="164" y="135"/>
                    <a:pt x="164" y="135"/>
                    <a:pt x="164" y="135"/>
                  </a:cubicBezTo>
                  <a:cubicBezTo>
                    <a:pt x="164" y="24"/>
                    <a:pt x="164" y="24"/>
                    <a:pt x="164" y="24"/>
                  </a:cubicBezTo>
                  <a:cubicBezTo>
                    <a:pt x="164" y="21"/>
                    <a:pt x="166" y="19"/>
                    <a:pt x="169" y="19"/>
                  </a:cubicBezTo>
                  <a:cubicBezTo>
                    <a:pt x="211" y="19"/>
                    <a:pt x="211" y="19"/>
                    <a:pt x="211" y="19"/>
                  </a:cubicBezTo>
                  <a:cubicBezTo>
                    <a:pt x="211" y="10"/>
                    <a:pt x="211" y="10"/>
                    <a:pt x="211" y="10"/>
                  </a:cubicBezTo>
                  <a:cubicBezTo>
                    <a:pt x="159" y="10"/>
                    <a:pt x="159" y="10"/>
                    <a:pt x="159" y="10"/>
                  </a:cubicBezTo>
                  <a:cubicBezTo>
                    <a:pt x="19" y="62"/>
                    <a:pt x="19" y="62"/>
                    <a:pt x="19" y="62"/>
                  </a:cubicBezTo>
                  <a:cubicBezTo>
                    <a:pt x="10" y="86"/>
                    <a:pt x="10" y="86"/>
                    <a:pt x="10" y="86"/>
                  </a:cubicBezTo>
                  <a:cubicBezTo>
                    <a:pt x="23" y="103"/>
                    <a:pt x="23" y="103"/>
                    <a:pt x="23" y="103"/>
                  </a:cubicBezTo>
                  <a:cubicBezTo>
                    <a:pt x="23" y="104"/>
                    <a:pt x="23" y="104"/>
                    <a:pt x="23" y="104"/>
                  </a:cubicBezTo>
                  <a:lnTo>
                    <a:pt x="35" y="1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4" name="Freeform 227"/>
            <p:cNvSpPr/>
            <p:nvPr/>
          </p:nvSpPr>
          <p:spPr bwMode="auto">
            <a:xfrm>
              <a:off x="6665913" y="5099050"/>
              <a:ext cx="80963" cy="25400"/>
            </a:xfrm>
            <a:custGeom>
              <a:avLst/>
              <a:gdLst>
                <a:gd name="T0" fmla="*/ 25 w 29"/>
                <a:gd name="T1" fmla="*/ 9 h 9"/>
                <a:gd name="T2" fmla="*/ 4 w 29"/>
                <a:gd name="T3" fmla="*/ 9 h 9"/>
                <a:gd name="T4" fmla="*/ 0 w 29"/>
                <a:gd name="T5" fmla="*/ 5 h 9"/>
                <a:gd name="T6" fmla="*/ 4 w 29"/>
                <a:gd name="T7" fmla="*/ 0 h 9"/>
                <a:gd name="T8" fmla="*/ 25 w 29"/>
                <a:gd name="T9" fmla="*/ 0 h 9"/>
                <a:gd name="T10" fmla="*/ 29 w 29"/>
                <a:gd name="T11" fmla="*/ 5 h 9"/>
                <a:gd name="T12" fmla="*/ 25 w 29"/>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9" h="9">
                  <a:moveTo>
                    <a:pt x="25" y="9"/>
                  </a:moveTo>
                  <a:cubicBezTo>
                    <a:pt x="4" y="9"/>
                    <a:pt x="4" y="9"/>
                    <a:pt x="4" y="9"/>
                  </a:cubicBezTo>
                  <a:cubicBezTo>
                    <a:pt x="2" y="9"/>
                    <a:pt x="0" y="7"/>
                    <a:pt x="0" y="5"/>
                  </a:cubicBezTo>
                  <a:cubicBezTo>
                    <a:pt x="0" y="2"/>
                    <a:pt x="2" y="0"/>
                    <a:pt x="4" y="0"/>
                  </a:cubicBezTo>
                  <a:cubicBezTo>
                    <a:pt x="25" y="0"/>
                    <a:pt x="25" y="0"/>
                    <a:pt x="25" y="0"/>
                  </a:cubicBezTo>
                  <a:cubicBezTo>
                    <a:pt x="27" y="0"/>
                    <a:pt x="29" y="2"/>
                    <a:pt x="29" y="5"/>
                  </a:cubicBezTo>
                  <a:cubicBezTo>
                    <a:pt x="29" y="7"/>
                    <a:pt x="27" y="9"/>
                    <a:pt x="2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5" name="Freeform 228"/>
            <p:cNvSpPr/>
            <p:nvPr/>
          </p:nvSpPr>
          <p:spPr bwMode="auto">
            <a:xfrm>
              <a:off x="6142038" y="4795838"/>
              <a:ext cx="447675" cy="260350"/>
            </a:xfrm>
            <a:custGeom>
              <a:avLst/>
              <a:gdLst>
                <a:gd name="T0" fmla="*/ 5 w 160"/>
                <a:gd name="T1" fmla="*/ 93 h 93"/>
                <a:gd name="T2" fmla="*/ 3 w 160"/>
                <a:gd name="T3" fmla="*/ 92 h 93"/>
                <a:gd name="T4" fmla="*/ 0 w 160"/>
                <a:gd name="T5" fmla="*/ 87 h 93"/>
                <a:gd name="T6" fmla="*/ 11 w 160"/>
                <a:gd name="T7" fmla="*/ 53 h 93"/>
                <a:gd name="T8" fmla="*/ 14 w 160"/>
                <a:gd name="T9" fmla="*/ 50 h 93"/>
                <a:gd name="T10" fmla="*/ 153 w 160"/>
                <a:gd name="T11" fmla="*/ 1 h 93"/>
                <a:gd name="T12" fmla="*/ 159 w 160"/>
                <a:gd name="T13" fmla="*/ 4 h 93"/>
                <a:gd name="T14" fmla="*/ 156 w 160"/>
                <a:gd name="T15" fmla="*/ 10 h 93"/>
                <a:gd name="T16" fmla="*/ 19 w 160"/>
                <a:gd name="T17" fmla="*/ 58 h 93"/>
                <a:gd name="T18" fmla="*/ 9 w 160"/>
                <a:gd name="T19" fmla="*/ 89 h 93"/>
                <a:gd name="T20" fmla="*/ 5 w 160"/>
                <a:gd name="T21"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0" h="93">
                  <a:moveTo>
                    <a:pt x="5" y="93"/>
                  </a:moveTo>
                  <a:cubicBezTo>
                    <a:pt x="4" y="93"/>
                    <a:pt x="4" y="93"/>
                    <a:pt x="3" y="92"/>
                  </a:cubicBezTo>
                  <a:cubicBezTo>
                    <a:pt x="1" y="92"/>
                    <a:pt x="0" y="89"/>
                    <a:pt x="0" y="87"/>
                  </a:cubicBezTo>
                  <a:cubicBezTo>
                    <a:pt x="11" y="53"/>
                    <a:pt x="11" y="53"/>
                    <a:pt x="11" y="53"/>
                  </a:cubicBezTo>
                  <a:cubicBezTo>
                    <a:pt x="12" y="51"/>
                    <a:pt x="13" y="50"/>
                    <a:pt x="14" y="50"/>
                  </a:cubicBezTo>
                  <a:cubicBezTo>
                    <a:pt x="153" y="1"/>
                    <a:pt x="153" y="1"/>
                    <a:pt x="153" y="1"/>
                  </a:cubicBezTo>
                  <a:cubicBezTo>
                    <a:pt x="156" y="0"/>
                    <a:pt x="158" y="2"/>
                    <a:pt x="159" y="4"/>
                  </a:cubicBezTo>
                  <a:cubicBezTo>
                    <a:pt x="160" y="6"/>
                    <a:pt x="159" y="9"/>
                    <a:pt x="156" y="10"/>
                  </a:cubicBezTo>
                  <a:cubicBezTo>
                    <a:pt x="19" y="58"/>
                    <a:pt x="19" y="58"/>
                    <a:pt x="19" y="58"/>
                  </a:cubicBezTo>
                  <a:cubicBezTo>
                    <a:pt x="9" y="89"/>
                    <a:pt x="9" y="89"/>
                    <a:pt x="9" y="89"/>
                  </a:cubicBezTo>
                  <a:cubicBezTo>
                    <a:pt x="9" y="91"/>
                    <a:pt x="7" y="93"/>
                    <a:pt x="5"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6" name="Freeform 229"/>
            <p:cNvSpPr>
              <a:spLocks noEditPoints="1"/>
            </p:cNvSpPr>
            <p:nvPr/>
          </p:nvSpPr>
          <p:spPr bwMode="auto">
            <a:xfrm>
              <a:off x="6200775" y="4949825"/>
              <a:ext cx="98425" cy="152400"/>
            </a:xfrm>
            <a:custGeom>
              <a:avLst/>
              <a:gdLst>
                <a:gd name="T0" fmla="*/ 30 w 35"/>
                <a:gd name="T1" fmla="*/ 54 h 54"/>
                <a:gd name="T2" fmla="*/ 12 w 35"/>
                <a:gd name="T3" fmla="*/ 54 h 54"/>
                <a:gd name="T4" fmla="*/ 7 w 35"/>
                <a:gd name="T5" fmla="*/ 50 h 54"/>
                <a:gd name="T6" fmla="*/ 1 w 35"/>
                <a:gd name="T7" fmla="*/ 14 h 54"/>
                <a:gd name="T8" fmla="*/ 4 w 35"/>
                <a:gd name="T9" fmla="*/ 8 h 54"/>
                <a:gd name="T10" fmla="*/ 29 w 35"/>
                <a:gd name="T11" fmla="*/ 1 h 54"/>
                <a:gd name="T12" fmla="*/ 33 w 35"/>
                <a:gd name="T13" fmla="*/ 1 h 54"/>
                <a:gd name="T14" fmla="*/ 35 w 35"/>
                <a:gd name="T15" fmla="*/ 5 h 54"/>
                <a:gd name="T16" fmla="*/ 35 w 35"/>
                <a:gd name="T17" fmla="*/ 49 h 54"/>
                <a:gd name="T18" fmla="*/ 30 w 35"/>
                <a:gd name="T19" fmla="*/ 54 h 54"/>
                <a:gd name="T20" fmla="*/ 16 w 35"/>
                <a:gd name="T21" fmla="*/ 44 h 54"/>
                <a:gd name="T22" fmla="*/ 26 w 35"/>
                <a:gd name="T23" fmla="*/ 44 h 54"/>
                <a:gd name="T24" fmla="*/ 26 w 35"/>
                <a:gd name="T25" fmla="*/ 11 h 54"/>
                <a:gd name="T26" fmla="*/ 11 w 35"/>
                <a:gd name="T27" fmla="*/ 16 h 54"/>
                <a:gd name="T28" fmla="*/ 16 w 35"/>
                <a:gd name="T29" fmla="*/ 4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 h="54">
                  <a:moveTo>
                    <a:pt x="30" y="54"/>
                  </a:moveTo>
                  <a:cubicBezTo>
                    <a:pt x="12" y="54"/>
                    <a:pt x="12" y="54"/>
                    <a:pt x="12" y="54"/>
                  </a:cubicBezTo>
                  <a:cubicBezTo>
                    <a:pt x="9" y="54"/>
                    <a:pt x="8" y="52"/>
                    <a:pt x="7" y="50"/>
                  </a:cubicBezTo>
                  <a:cubicBezTo>
                    <a:pt x="1" y="14"/>
                    <a:pt x="1" y="14"/>
                    <a:pt x="1" y="14"/>
                  </a:cubicBezTo>
                  <a:cubicBezTo>
                    <a:pt x="0" y="11"/>
                    <a:pt x="2" y="9"/>
                    <a:pt x="4" y="8"/>
                  </a:cubicBezTo>
                  <a:cubicBezTo>
                    <a:pt x="29" y="1"/>
                    <a:pt x="29" y="1"/>
                    <a:pt x="29" y="1"/>
                  </a:cubicBezTo>
                  <a:cubicBezTo>
                    <a:pt x="30" y="0"/>
                    <a:pt x="32" y="0"/>
                    <a:pt x="33" y="1"/>
                  </a:cubicBezTo>
                  <a:cubicBezTo>
                    <a:pt x="34" y="2"/>
                    <a:pt x="35" y="4"/>
                    <a:pt x="35" y="5"/>
                  </a:cubicBezTo>
                  <a:cubicBezTo>
                    <a:pt x="35" y="49"/>
                    <a:pt x="35" y="49"/>
                    <a:pt x="35" y="49"/>
                  </a:cubicBezTo>
                  <a:cubicBezTo>
                    <a:pt x="35" y="52"/>
                    <a:pt x="33" y="54"/>
                    <a:pt x="30" y="54"/>
                  </a:cubicBezTo>
                  <a:close/>
                  <a:moveTo>
                    <a:pt x="16" y="44"/>
                  </a:moveTo>
                  <a:cubicBezTo>
                    <a:pt x="26" y="44"/>
                    <a:pt x="26" y="44"/>
                    <a:pt x="26" y="44"/>
                  </a:cubicBezTo>
                  <a:cubicBezTo>
                    <a:pt x="26" y="11"/>
                    <a:pt x="26" y="11"/>
                    <a:pt x="26" y="11"/>
                  </a:cubicBezTo>
                  <a:cubicBezTo>
                    <a:pt x="11" y="16"/>
                    <a:pt x="11" y="16"/>
                    <a:pt x="11" y="16"/>
                  </a:cubicBezTo>
                  <a:lnTo>
                    <a:pt x="16"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7" name="Freeform 230"/>
            <p:cNvSpPr>
              <a:spLocks noEditPoints="1"/>
            </p:cNvSpPr>
            <p:nvPr/>
          </p:nvSpPr>
          <p:spPr bwMode="auto">
            <a:xfrm>
              <a:off x="6326188" y="4913313"/>
              <a:ext cx="95250" cy="188913"/>
            </a:xfrm>
            <a:custGeom>
              <a:avLst/>
              <a:gdLst>
                <a:gd name="T0" fmla="*/ 28 w 34"/>
                <a:gd name="T1" fmla="*/ 67 h 67"/>
                <a:gd name="T2" fmla="*/ 6 w 34"/>
                <a:gd name="T3" fmla="*/ 67 h 67"/>
                <a:gd name="T4" fmla="*/ 2 w 34"/>
                <a:gd name="T5" fmla="*/ 62 h 67"/>
                <a:gd name="T6" fmla="*/ 0 w 34"/>
                <a:gd name="T7" fmla="*/ 13 h 67"/>
                <a:gd name="T8" fmla="*/ 3 w 34"/>
                <a:gd name="T9" fmla="*/ 8 h 67"/>
                <a:gd name="T10" fmla="*/ 28 w 34"/>
                <a:gd name="T11" fmla="*/ 0 h 67"/>
                <a:gd name="T12" fmla="*/ 32 w 34"/>
                <a:gd name="T13" fmla="*/ 1 h 67"/>
                <a:gd name="T14" fmla="*/ 34 w 34"/>
                <a:gd name="T15" fmla="*/ 5 h 67"/>
                <a:gd name="T16" fmla="*/ 32 w 34"/>
                <a:gd name="T17" fmla="*/ 62 h 67"/>
                <a:gd name="T18" fmla="*/ 28 w 34"/>
                <a:gd name="T19" fmla="*/ 67 h 67"/>
                <a:gd name="T20" fmla="*/ 11 w 34"/>
                <a:gd name="T21" fmla="*/ 57 h 67"/>
                <a:gd name="T22" fmla="*/ 23 w 34"/>
                <a:gd name="T23" fmla="*/ 57 h 67"/>
                <a:gd name="T24" fmla="*/ 25 w 34"/>
                <a:gd name="T25" fmla="*/ 11 h 67"/>
                <a:gd name="T26" fmla="*/ 9 w 34"/>
                <a:gd name="T27" fmla="*/ 16 h 67"/>
                <a:gd name="T28" fmla="*/ 11 w 34"/>
                <a:gd name="T29" fmla="*/ 5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67">
                  <a:moveTo>
                    <a:pt x="28" y="67"/>
                  </a:moveTo>
                  <a:cubicBezTo>
                    <a:pt x="6" y="67"/>
                    <a:pt x="6" y="67"/>
                    <a:pt x="6" y="67"/>
                  </a:cubicBezTo>
                  <a:cubicBezTo>
                    <a:pt x="4" y="67"/>
                    <a:pt x="2" y="65"/>
                    <a:pt x="2" y="62"/>
                  </a:cubicBezTo>
                  <a:cubicBezTo>
                    <a:pt x="0" y="13"/>
                    <a:pt x="0" y="13"/>
                    <a:pt x="0" y="13"/>
                  </a:cubicBezTo>
                  <a:cubicBezTo>
                    <a:pt x="0" y="11"/>
                    <a:pt x="1" y="9"/>
                    <a:pt x="3" y="8"/>
                  </a:cubicBezTo>
                  <a:cubicBezTo>
                    <a:pt x="28" y="0"/>
                    <a:pt x="28" y="0"/>
                    <a:pt x="28" y="0"/>
                  </a:cubicBezTo>
                  <a:cubicBezTo>
                    <a:pt x="29" y="0"/>
                    <a:pt x="31" y="0"/>
                    <a:pt x="32" y="1"/>
                  </a:cubicBezTo>
                  <a:cubicBezTo>
                    <a:pt x="33" y="2"/>
                    <a:pt x="34" y="3"/>
                    <a:pt x="34" y="5"/>
                  </a:cubicBezTo>
                  <a:cubicBezTo>
                    <a:pt x="32" y="62"/>
                    <a:pt x="32" y="62"/>
                    <a:pt x="32" y="62"/>
                  </a:cubicBezTo>
                  <a:cubicBezTo>
                    <a:pt x="32" y="65"/>
                    <a:pt x="30" y="67"/>
                    <a:pt x="28" y="67"/>
                  </a:cubicBezTo>
                  <a:close/>
                  <a:moveTo>
                    <a:pt x="11" y="57"/>
                  </a:moveTo>
                  <a:cubicBezTo>
                    <a:pt x="23" y="57"/>
                    <a:pt x="23" y="57"/>
                    <a:pt x="23" y="57"/>
                  </a:cubicBezTo>
                  <a:cubicBezTo>
                    <a:pt x="25" y="11"/>
                    <a:pt x="25" y="11"/>
                    <a:pt x="25" y="11"/>
                  </a:cubicBezTo>
                  <a:cubicBezTo>
                    <a:pt x="9" y="16"/>
                    <a:pt x="9" y="16"/>
                    <a:pt x="9" y="16"/>
                  </a:cubicBezTo>
                  <a:lnTo>
                    <a:pt x="11"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8" name="Freeform 231"/>
            <p:cNvSpPr>
              <a:spLocks noEditPoints="1"/>
            </p:cNvSpPr>
            <p:nvPr/>
          </p:nvSpPr>
          <p:spPr bwMode="auto">
            <a:xfrm>
              <a:off x="6446838" y="4879975"/>
              <a:ext cx="90488" cy="222250"/>
            </a:xfrm>
            <a:custGeom>
              <a:avLst/>
              <a:gdLst>
                <a:gd name="T0" fmla="*/ 27 w 32"/>
                <a:gd name="T1" fmla="*/ 79 h 79"/>
                <a:gd name="T2" fmla="*/ 9 w 32"/>
                <a:gd name="T3" fmla="*/ 79 h 79"/>
                <a:gd name="T4" fmla="*/ 4 w 32"/>
                <a:gd name="T5" fmla="*/ 74 h 79"/>
                <a:gd name="T6" fmla="*/ 0 w 32"/>
                <a:gd name="T7" fmla="*/ 13 h 79"/>
                <a:gd name="T8" fmla="*/ 3 w 32"/>
                <a:gd name="T9" fmla="*/ 8 h 79"/>
                <a:gd name="T10" fmla="*/ 26 w 32"/>
                <a:gd name="T11" fmla="*/ 0 h 79"/>
                <a:gd name="T12" fmla="*/ 30 w 32"/>
                <a:gd name="T13" fmla="*/ 1 h 79"/>
                <a:gd name="T14" fmla="*/ 32 w 32"/>
                <a:gd name="T15" fmla="*/ 4 h 79"/>
                <a:gd name="T16" fmla="*/ 32 w 32"/>
                <a:gd name="T17" fmla="*/ 74 h 79"/>
                <a:gd name="T18" fmla="*/ 27 w 32"/>
                <a:gd name="T19" fmla="*/ 79 h 79"/>
                <a:gd name="T20" fmla="*/ 13 w 32"/>
                <a:gd name="T21" fmla="*/ 69 h 79"/>
                <a:gd name="T22" fmla="*/ 23 w 32"/>
                <a:gd name="T23" fmla="*/ 69 h 79"/>
                <a:gd name="T24" fmla="*/ 23 w 32"/>
                <a:gd name="T25" fmla="*/ 11 h 79"/>
                <a:gd name="T26" fmla="*/ 9 w 32"/>
                <a:gd name="T27" fmla="*/ 15 h 79"/>
                <a:gd name="T28" fmla="*/ 13 w 32"/>
                <a:gd name="T29" fmla="*/ 6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 h="79">
                  <a:moveTo>
                    <a:pt x="27" y="79"/>
                  </a:moveTo>
                  <a:cubicBezTo>
                    <a:pt x="9" y="79"/>
                    <a:pt x="9" y="79"/>
                    <a:pt x="9" y="79"/>
                  </a:cubicBezTo>
                  <a:cubicBezTo>
                    <a:pt x="7" y="79"/>
                    <a:pt x="5" y="77"/>
                    <a:pt x="4" y="74"/>
                  </a:cubicBezTo>
                  <a:cubicBezTo>
                    <a:pt x="0" y="13"/>
                    <a:pt x="0" y="13"/>
                    <a:pt x="0" y="13"/>
                  </a:cubicBezTo>
                  <a:cubicBezTo>
                    <a:pt x="0" y="11"/>
                    <a:pt x="1" y="9"/>
                    <a:pt x="3" y="8"/>
                  </a:cubicBezTo>
                  <a:cubicBezTo>
                    <a:pt x="26" y="0"/>
                    <a:pt x="26" y="0"/>
                    <a:pt x="26" y="0"/>
                  </a:cubicBezTo>
                  <a:cubicBezTo>
                    <a:pt x="27" y="0"/>
                    <a:pt x="29" y="0"/>
                    <a:pt x="30" y="1"/>
                  </a:cubicBezTo>
                  <a:cubicBezTo>
                    <a:pt x="31" y="2"/>
                    <a:pt x="32" y="3"/>
                    <a:pt x="32" y="4"/>
                  </a:cubicBezTo>
                  <a:cubicBezTo>
                    <a:pt x="32" y="74"/>
                    <a:pt x="32" y="74"/>
                    <a:pt x="32" y="74"/>
                  </a:cubicBezTo>
                  <a:cubicBezTo>
                    <a:pt x="32" y="77"/>
                    <a:pt x="30" y="79"/>
                    <a:pt x="27" y="79"/>
                  </a:cubicBezTo>
                  <a:close/>
                  <a:moveTo>
                    <a:pt x="13" y="69"/>
                  </a:moveTo>
                  <a:cubicBezTo>
                    <a:pt x="23" y="69"/>
                    <a:pt x="23" y="69"/>
                    <a:pt x="23" y="69"/>
                  </a:cubicBezTo>
                  <a:cubicBezTo>
                    <a:pt x="23" y="11"/>
                    <a:pt x="23" y="11"/>
                    <a:pt x="23" y="11"/>
                  </a:cubicBezTo>
                  <a:cubicBezTo>
                    <a:pt x="9" y="15"/>
                    <a:pt x="9" y="15"/>
                    <a:pt x="9" y="15"/>
                  </a:cubicBezTo>
                  <a:lnTo>
                    <a:pt x="13"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49" name="Freeform 232"/>
          <p:cNvSpPr>
            <a:spLocks noEditPoints="1"/>
          </p:cNvSpPr>
          <p:nvPr/>
        </p:nvSpPr>
        <p:spPr bwMode="auto">
          <a:xfrm>
            <a:off x="6265836" y="4877621"/>
            <a:ext cx="865500" cy="866569"/>
          </a:xfrm>
          <a:custGeom>
            <a:avLst/>
            <a:gdLst>
              <a:gd name="T0" fmla="*/ 229 w 458"/>
              <a:gd name="T1" fmla="*/ 458 h 458"/>
              <a:gd name="T2" fmla="*/ 0 w 458"/>
              <a:gd name="T3" fmla="*/ 229 h 458"/>
              <a:gd name="T4" fmla="*/ 229 w 458"/>
              <a:gd name="T5" fmla="*/ 0 h 458"/>
              <a:gd name="T6" fmla="*/ 458 w 458"/>
              <a:gd name="T7" fmla="*/ 229 h 458"/>
              <a:gd name="T8" fmla="*/ 229 w 458"/>
              <a:gd name="T9" fmla="*/ 458 h 458"/>
              <a:gd name="T10" fmla="*/ 229 w 458"/>
              <a:gd name="T11" fmla="*/ 10 h 458"/>
              <a:gd name="T12" fmla="*/ 10 w 458"/>
              <a:gd name="T13" fmla="*/ 229 h 458"/>
              <a:gd name="T14" fmla="*/ 229 w 458"/>
              <a:gd name="T15" fmla="*/ 448 h 458"/>
              <a:gd name="T16" fmla="*/ 448 w 458"/>
              <a:gd name="T17" fmla="*/ 229 h 458"/>
              <a:gd name="T18" fmla="*/ 229 w 458"/>
              <a:gd name="T19" fmla="*/ 1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8" h="458">
                <a:moveTo>
                  <a:pt x="229" y="458"/>
                </a:moveTo>
                <a:cubicBezTo>
                  <a:pt x="103" y="458"/>
                  <a:pt x="0" y="355"/>
                  <a:pt x="0" y="229"/>
                </a:cubicBezTo>
                <a:cubicBezTo>
                  <a:pt x="0" y="103"/>
                  <a:pt x="103" y="0"/>
                  <a:pt x="229" y="0"/>
                </a:cubicBezTo>
                <a:cubicBezTo>
                  <a:pt x="355" y="0"/>
                  <a:pt x="458" y="103"/>
                  <a:pt x="458" y="229"/>
                </a:cubicBezTo>
                <a:cubicBezTo>
                  <a:pt x="458" y="355"/>
                  <a:pt x="355" y="458"/>
                  <a:pt x="229" y="458"/>
                </a:cubicBezTo>
                <a:close/>
                <a:moveTo>
                  <a:pt x="229" y="10"/>
                </a:moveTo>
                <a:cubicBezTo>
                  <a:pt x="108" y="10"/>
                  <a:pt x="10" y="108"/>
                  <a:pt x="10" y="229"/>
                </a:cubicBezTo>
                <a:cubicBezTo>
                  <a:pt x="10" y="350"/>
                  <a:pt x="108" y="448"/>
                  <a:pt x="229" y="448"/>
                </a:cubicBezTo>
                <a:cubicBezTo>
                  <a:pt x="350" y="448"/>
                  <a:pt x="448" y="350"/>
                  <a:pt x="448" y="229"/>
                </a:cubicBezTo>
                <a:cubicBezTo>
                  <a:pt x="448" y="108"/>
                  <a:pt x="350" y="10"/>
                  <a:pt x="229" y="10"/>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350" name="组合 349"/>
          <p:cNvGrpSpPr/>
          <p:nvPr/>
        </p:nvGrpSpPr>
        <p:grpSpPr>
          <a:xfrm>
            <a:off x="7577458" y="4983535"/>
            <a:ext cx="637624" cy="614087"/>
            <a:chOff x="7913688" y="4675188"/>
            <a:chExt cx="946150" cy="911225"/>
          </a:xfrm>
          <a:solidFill>
            <a:srgbClr val="FC621E"/>
          </a:solidFill>
        </p:grpSpPr>
        <p:sp>
          <p:nvSpPr>
            <p:cNvPr id="351" name="Freeform 233"/>
            <p:cNvSpPr>
              <a:spLocks noEditPoints="1"/>
            </p:cNvSpPr>
            <p:nvPr/>
          </p:nvSpPr>
          <p:spPr bwMode="auto">
            <a:xfrm>
              <a:off x="7913688" y="5073650"/>
              <a:ext cx="511175" cy="512763"/>
            </a:xfrm>
            <a:custGeom>
              <a:avLst/>
              <a:gdLst>
                <a:gd name="T0" fmla="*/ 91 w 182"/>
                <a:gd name="T1" fmla="*/ 183 h 183"/>
                <a:gd name="T2" fmla="*/ 0 w 182"/>
                <a:gd name="T3" fmla="*/ 92 h 183"/>
                <a:gd name="T4" fmla="*/ 91 w 182"/>
                <a:gd name="T5" fmla="*/ 0 h 183"/>
                <a:gd name="T6" fmla="*/ 182 w 182"/>
                <a:gd name="T7" fmla="*/ 92 h 183"/>
                <a:gd name="T8" fmla="*/ 91 w 182"/>
                <a:gd name="T9" fmla="*/ 183 h 183"/>
                <a:gd name="T10" fmla="*/ 91 w 182"/>
                <a:gd name="T11" fmla="*/ 10 h 183"/>
                <a:gd name="T12" fmla="*/ 9 w 182"/>
                <a:gd name="T13" fmla="*/ 92 h 183"/>
                <a:gd name="T14" fmla="*/ 91 w 182"/>
                <a:gd name="T15" fmla="*/ 173 h 183"/>
                <a:gd name="T16" fmla="*/ 172 w 182"/>
                <a:gd name="T17" fmla="*/ 92 h 183"/>
                <a:gd name="T18" fmla="*/ 91 w 182"/>
                <a:gd name="T19" fmla="*/ 1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2" h="183">
                  <a:moveTo>
                    <a:pt x="91" y="183"/>
                  </a:moveTo>
                  <a:cubicBezTo>
                    <a:pt x="40" y="183"/>
                    <a:pt x="0" y="142"/>
                    <a:pt x="0" y="92"/>
                  </a:cubicBezTo>
                  <a:cubicBezTo>
                    <a:pt x="0" y="41"/>
                    <a:pt x="40" y="0"/>
                    <a:pt x="91" y="0"/>
                  </a:cubicBezTo>
                  <a:cubicBezTo>
                    <a:pt x="141" y="0"/>
                    <a:pt x="182" y="41"/>
                    <a:pt x="182" y="92"/>
                  </a:cubicBezTo>
                  <a:cubicBezTo>
                    <a:pt x="182" y="142"/>
                    <a:pt x="141" y="183"/>
                    <a:pt x="91" y="183"/>
                  </a:cubicBezTo>
                  <a:close/>
                  <a:moveTo>
                    <a:pt x="91" y="10"/>
                  </a:moveTo>
                  <a:cubicBezTo>
                    <a:pt x="46" y="10"/>
                    <a:pt x="9" y="46"/>
                    <a:pt x="9" y="92"/>
                  </a:cubicBezTo>
                  <a:cubicBezTo>
                    <a:pt x="9" y="137"/>
                    <a:pt x="46" y="173"/>
                    <a:pt x="91" y="173"/>
                  </a:cubicBezTo>
                  <a:cubicBezTo>
                    <a:pt x="136" y="173"/>
                    <a:pt x="172" y="137"/>
                    <a:pt x="172" y="92"/>
                  </a:cubicBezTo>
                  <a:cubicBezTo>
                    <a:pt x="172" y="46"/>
                    <a:pt x="136" y="10"/>
                    <a:pt x="9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2" name="Freeform 234"/>
            <p:cNvSpPr>
              <a:spLocks noEditPoints="1"/>
            </p:cNvSpPr>
            <p:nvPr/>
          </p:nvSpPr>
          <p:spPr bwMode="auto">
            <a:xfrm>
              <a:off x="8045450" y="5172075"/>
              <a:ext cx="101600" cy="98425"/>
            </a:xfrm>
            <a:custGeom>
              <a:avLst/>
              <a:gdLst>
                <a:gd name="T0" fmla="*/ 18 w 36"/>
                <a:gd name="T1" fmla="*/ 35 h 35"/>
                <a:gd name="T2" fmla="*/ 0 w 36"/>
                <a:gd name="T3" fmla="*/ 18 h 35"/>
                <a:gd name="T4" fmla="*/ 18 w 36"/>
                <a:gd name="T5" fmla="*/ 0 h 35"/>
                <a:gd name="T6" fmla="*/ 36 w 36"/>
                <a:gd name="T7" fmla="*/ 18 h 35"/>
                <a:gd name="T8" fmla="*/ 18 w 36"/>
                <a:gd name="T9" fmla="*/ 35 h 35"/>
                <a:gd name="T10" fmla="*/ 18 w 36"/>
                <a:gd name="T11" fmla="*/ 9 h 35"/>
                <a:gd name="T12" fmla="*/ 10 w 36"/>
                <a:gd name="T13" fmla="*/ 18 h 35"/>
                <a:gd name="T14" fmla="*/ 18 w 36"/>
                <a:gd name="T15" fmla="*/ 26 h 35"/>
                <a:gd name="T16" fmla="*/ 26 w 36"/>
                <a:gd name="T17" fmla="*/ 18 h 35"/>
                <a:gd name="T18" fmla="*/ 18 w 36"/>
                <a:gd name="T19" fmla="*/ 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5">
                  <a:moveTo>
                    <a:pt x="18" y="35"/>
                  </a:moveTo>
                  <a:cubicBezTo>
                    <a:pt x="8" y="35"/>
                    <a:pt x="0" y="27"/>
                    <a:pt x="0" y="18"/>
                  </a:cubicBezTo>
                  <a:cubicBezTo>
                    <a:pt x="0" y="8"/>
                    <a:pt x="8" y="0"/>
                    <a:pt x="18" y="0"/>
                  </a:cubicBezTo>
                  <a:cubicBezTo>
                    <a:pt x="28" y="0"/>
                    <a:pt x="36" y="8"/>
                    <a:pt x="36" y="18"/>
                  </a:cubicBezTo>
                  <a:cubicBezTo>
                    <a:pt x="36" y="27"/>
                    <a:pt x="28" y="35"/>
                    <a:pt x="18" y="35"/>
                  </a:cubicBezTo>
                  <a:close/>
                  <a:moveTo>
                    <a:pt x="18" y="9"/>
                  </a:moveTo>
                  <a:cubicBezTo>
                    <a:pt x="13" y="9"/>
                    <a:pt x="10" y="13"/>
                    <a:pt x="10" y="18"/>
                  </a:cubicBezTo>
                  <a:cubicBezTo>
                    <a:pt x="10" y="22"/>
                    <a:pt x="13" y="26"/>
                    <a:pt x="18" y="26"/>
                  </a:cubicBezTo>
                  <a:cubicBezTo>
                    <a:pt x="23" y="26"/>
                    <a:pt x="26" y="22"/>
                    <a:pt x="26" y="18"/>
                  </a:cubicBezTo>
                  <a:cubicBezTo>
                    <a:pt x="26" y="13"/>
                    <a:pt x="23" y="9"/>
                    <a:pt x="18"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3" name="Freeform 235"/>
            <p:cNvSpPr/>
            <p:nvPr/>
          </p:nvSpPr>
          <p:spPr bwMode="auto">
            <a:xfrm>
              <a:off x="8118475" y="5208588"/>
              <a:ext cx="306388" cy="125413"/>
            </a:xfrm>
            <a:custGeom>
              <a:avLst/>
              <a:gdLst>
                <a:gd name="T0" fmla="*/ 104 w 109"/>
                <a:gd name="T1" fmla="*/ 45 h 45"/>
                <a:gd name="T2" fmla="*/ 101 w 109"/>
                <a:gd name="T3" fmla="*/ 44 h 45"/>
                <a:gd name="T4" fmla="*/ 5 w 109"/>
                <a:gd name="T5" fmla="*/ 9 h 45"/>
                <a:gd name="T6" fmla="*/ 0 w 109"/>
                <a:gd name="T7" fmla="*/ 5 h 45"/>
                <a:gd name="T8" fmla="*/ 5 w 109"/>
                <a:gd name="T9" fmla="*/ 0 h 45"/>
                <a:gd name="T10" fmla="*/ 107 w 109"/>
                <a:gd name="T11" fmla="*/ 37 h 45"/>
                <a:gd name="T12" fmla="*/ 108 w 109"/>
                <a:gd name="T13" fmla="*/ 43 h 45"/>
                <a:gd name="T14" fmla="*/ 104 w 109"/>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45">
                  <a:moveTo>
                    <a:pt x="104" y="45"/>
                  </a:moveTo>
                  <a:cubicBezTo>
                    <a:pt x="103" y="45"/>
                    <a:pt x="102" y="44"/>
                    <a:pt x="101" y="44"/>
                  </a:cubicBezTo>
                  <a:cubicBezTo>
                    <a:pt x="60" y="10"/>
                    <a:pt x="6" y="9"/>
                    <a:pt x="5" y="9"/>
                  </a:cubicBezTo>
                  <a:cubicBezTo>
                    <a:pt x="2" y="9"/>
                    <a:pt x="0" y="7"/>
                    <a:pt x="0" y="5"/>
                  </a:cubicBezTo>
                  <a:cubicBezTo>
                    <a:pt x="0" y="2"/>
                    <a:pt x="2" y="0"/>
                    <a:pt x="5" y="0"/>
                  </a:cubicBezTo>
                  <a:cubicBezTo>
                    <a:pt x="7" y="0"/>
                    <a:pt x="64" y="0"/>
                    <a:pt x="107" y="37"/>
                  </a:cubicBezTo>
                  <a:cubicBezTo>
                    <a:pt x="109" y="38"/>
                    <a:pt x="109" y="41"/>
                    <a:pt x="108" y="43"/>
                  </a:cubicBezTo>
                  <a:cubicBezTo>
                    <a:pt x="107" y="44"/>
                    <a:pt x="105" y="45"/>
                    <a:pt x="104"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4" name="Freeform 236"/>
            <p:cNvSpPr/>
            <p:nvPr/>
          </p:nvSpPr>
          <p:spPr bwMode="auto">
            <a:xfrm>
              <a:off x="8099425" y="5084763"/>
              <a:ext cx="157163" cy="117475"/>
            </a:xfrm>
            <a:custGeom>
              <a:avLst/>
              <a:gdLst>
                <a:gd name="T0" fmla="*/ 5 w 56"/>
                <a:gd name="T1" fmla="*/ 42 h 42"/>
                <a:gd name="T2" fmla="*/ 3 w 56"/>
                <a:gd name="T3" fmla="*/ 41 h 42"/>
                <a:gd name="T4" fmla="*/ 1 w 56"/>
                <a:gd name="T5" fmla="*/ 35 h 42"/>
                <a:gd name="T6" fmla="*/ 50 w 56"/>
                <a:gd name="T7" fmla="*/ 1 h 42"/>
                <a:gd name="T8" fmla="*/ 56 w 56"/>
                <a:gd name="T9" fmla="*/ 4 h 42"/>
                <a:gd name="T10" fmla="*/ 52 w 56"/>
                <a:gd name="T11" fmla="*/ 10 h 42"/>
                <a:gd name="T12" fmla="*/ 9 w 56"/>
                <a:gd name="T13" fmla="*/ 40 h 42"/>
                <a:gd name="T14" fmla="*/ 5 w 56"/>
                <a:gd name="T15" fmla="*/ 4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42">
                  <a:moveTo>
                    <a:pt x="5" y="42"/>
                  </a:moveTo>
                  <a:cubicBezTo>
                    <a:pt x="4" y="42"/>
                    <a:pt x="3" y="42"/>
                    <a:pt x="3" y="41"/>
                  </a:cubicBezTo>
                  <a:cubicBezTo>
                    <a:pt x="1" y="40"/>
                    <a:pt x="0" y="37"/>
                    <a:pt x="1" y="35"/>
                  </a:cubicBezTo>
                  <a:cubicBezTo>
                    <a:pt x="2" y="33"/>
                    <a:pt x="22" y="5"/>
                    <a:pt x="50" y="1"/>
                  </a:cubicBezTo>
                  <a:cubicBezTo>
                    <a:pt x="53" y="0"/>
                    <a:pt x="55" y="2"/>
                    <a:pt x="56" y="4"/>
                  </a:cubicBezTo>
                  <a:cubicBezTo>
                    <a:pt x="56" y="7"/>
                    <a:pt x="54" y="9"/>
                    <a:pt x="52" y="10"/>
                  </a:cubicBezTo>
                  <a:cubicBezTo>
                    <a:pt x="27" y="14"/>
                    <a:pt x="9" y="40"/>
                    <a:pt x="9" y="40"/>
                  </a:cubicBezTo>
                  <a:cubicBezTo>
                    <a:pt x="8" y="41"/>
                    <a:pt x="7" y="42"/>
                    <a:pt x="5"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5" name="Freeform 237"/>
            <p:cNvSpPr/>
            <p:nvPr/>
          </p:nvSpPr>
          <p:spPr bwMode="auto">
            <a:xfrm>
              <a:off x="8037513" y="5095875"/>
              <a:ext cx="58738" cy="104775"/>
            </a:xfrm>
            <a:custGeom>
              <a:avLst/>
              <a:gdLst>
                <a:gd name="T0" fmla="*/ 16 w 21"/>
                <a:gd name="T1" fmla="*/ 37 h 37"/>
                <a:gd name="T2" fmla="*/ 12 w 21"/>
                <a:gd name="T3" fmla="*/ 35 h 37"/>
                <a:gd name="T4" fmla="*/ 7 w 21"/>
                <a:gd name="T5" fmla="*/ 2 h 37"/>
                <a:gd name="T6" fmla="*/ 13 w 21"/>
                <a:gd name="T7" fmla="*/ 3 h 37"/>
                <a:gd name="T8" fmla="*/ 13 w 21"/>
                <a:gd name="T9" fmla="*/ 9 h 37"/>
                <a:gd name="T10" fmla="*/ 20 w 21"/>
                <a:gd name="T11" fmla="*/ 31 h 37"/>
                <a:gd name="T12" fmla="*/ 18 w 21"/>
                <a:gd name="T13" fmla="*/ 37 h 37"/>
                <a:gd name="T14" fmla="*/ 16 w 21"/>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37">
                  <a:moveTo>
                    <a:pt x="16" y="37"/>
                  </a:moveTo>
                  <a:cubicBezTo>
                    <a:pt x="14" y="37"/>
                    <a:pt x="13" y="36"/>
                    <a:pt x="12" y="35"/>
                  </a:cubicBezTo>
                  <a:cubicBezTo>
                    <a:pt x="6" y="23"/>
                    <a:pt x="0" y="7"/>
                    <a:pt x="7" y="2"/>
                  </a:cubicBezTo>
                  <a:cubicBezTo>
                    <a:pt x="9" y="0"/>
                    <a:pt x="12" y="1"/>
                    <a:pt x="13" y="3"/>
                  </a:cubicBezTo>
                  <a:cubicBezTo>
                    <a:pt x="15" y="4"/>
                    <a:pt x="14" y="7"/>
                    <a:pt x="13" y="9"/>
                  </a:cubicBezTo>
                  <a:cubicBezTo>
                    <a:pt x="12" y="11"/>
                    <a:pt x="15" y="22"/>
                    <a:pt x="20" y="31"/>
                  </a:cubicBezTo>
                  <a:cubicBezTo>
                    <a:pt x="21" y="33"/>
                    <a:pt x="20" y="36"/>
                    <a:pt x="18" y="37"/>
                  </a:cubicBezTo>
                  <a:cubicBezTo>
                    <a:pt x="17" y="37"/>
                    <a:pt x="17" y="37"/>
                    <a:pt x="16"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6" name="Freeform 238"/>
            <p:cNvSpPr/>
            <p:nvPr/>
          </p:nvSpPr>
          <p:spPr bwMode="auto">
            <a:xfrm>
              <a:off x="7920038" y="5208588"/>
              <a:ext cx="153988" cy="66675"/>
            </a:xfrm>
            <a:custGeom>
              <a:avLst/>
              <a:gdLst>
                <a:gd name="T0" fmla="*/ 6 w 55"/>
                <a:gd name="T1" fmla="*/ 24 h 24"/>
                <a:gd name="T2" fmla="*/ 2 w 55"/>
                <a:gd name="T3" fmla="*/ 22 h 24"/>
                <a:gd name="T4" fmla="*/ 3 w 55"/>
                <a:gd name="T5" fmla="*/ 16 h 24"/>
                <a:gd name="T6" fmla="*/ 50 w 55"/>
                <a:gd name="T7" fmla="*/ 0 h 24"/>
                <a:gd name="T8" fmla="*/ 55 w 55"/>
                <a:gd name="T9" fmla="*/ 5 h 24"/>
                <a:gd name="T10" fmla="*/ 50 w 55"/>
                <a:gd name="T11" fmla="*/ 9 h 24"/>
                <a:gd name="T12" fmla="*/ 8 w 55"/>
                <a:gd name="T13" fmla="*/ 23 h 24"/>
                <a:gd name="T14" fmla="*/ 6 w 55"/>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24">
                  <a:moveTo>
                    <a:pt x="6" y="24"/>
                  </a:moveTo>
                  <a:cubicBezTo>
                    <a:pt x="4" y="24"/>
                    <a:pt x="3" y="23"/>
                    <a:pt x="2" y="22"/>
                  </a:cubicBezTo>
                  <a:cubicBezTo>
                    <a:pt x="0" y="20"/>
                    <a:pt x="1" y="17"/>
                    <a:pt x="3" y="16"/>
                  </a:cubicBezTo>
                  <a:cubicBezTo>
                    <a:pt x="23" y="0"/>
                    <a:pt x="49" y="0"/>
                    <a:pt x="50" y="0"/>
                  </a:cubicBezTo>
                  <a:cubicBezTo>
                    <a:pt x="52" y="0"/>
                    <a:pt x="55" y="2"/>
                    <a:pt x="55" y="5"/>
                  </a:cubicBezTo>
                  <a:cubicBezTo>
                    <a:pt x="55" y="7"/>
                    <a:pt x="52" y="9"/>
                    <a:pt x="50" y="9"/>
                  </a:cubicBezTo>
                  <a:cubicBezTo>
                    <a:pt x="50" y="9"/>
                    <a:pt x="26" y="9"/>
                    <a:pt x="8" y="23"/>
                  </a:cubicBezTo>
                  <a:cubicBezTo>
                    <a:pt x="8" y="23"/>
                    <a:pt x="7" y="24"/>
                    <a:pt x="6"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7" name="Freeform 239"/>
            <p:cNvSpPr/>
            <p:nvPr/>
          </p:nvSpPr>
          <p:spPr bwMode="auto">
            <a:xfrm>
              <a:off x="7953375" y="5233988"/>
              <a:ext cx="134938" cy="311150"/>
            </a:xfrm>
            <a:custGeom>
              <a:avLst/>
              <a:gdLst>
                <a:gd name="T0" fmla="*/ 28 w 48"/>
                <a:gd name="T1" fmla="*/ 111 h 111"/>
                <a:gd name="T2" fmla="*/ 24 w 48"/>
                <a:gd name="T3" fmla="*/ 109 h 111"/>
                <a:gd name="T4" fmla="*/ 39 w 48"/>
                <a:gd name="T5" fmla="*/ 3 h 111"/>
                <a:gd name="T6" fmla="*/ 45 w 48"/>
                <a:gd name="T7" fmla="*/ 2 h 111"/>
                <a:gd name="T8" fmla="*/ 47 w 48"/>
                <a:gd name="T9" fmla="*/ 8 h 111"/>
                <a:gd name="T10" fmla="*/ 32 w 48"/>
                <a:gd name="T11" fmla="*/ 104 h 111"/>
                <a:gd name="T12" fmla="*/ 31 w 48"/>
                <a:gd name="T13" fmla="*/ 110 h 111"/>
                <a:gd name="T14" fmla="*/ 28 w 48"/>
                <a:gd name="T15" fmla="*/ 111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111">
                  <a:moveTo>
                    <a:pt x="28" y="111"/>
                  </a:moveTo>
                  <a:cubicBezTo>
                    <a:pt x="27" y="111"/>
                    <a:pt x="25" y="110"/>
                    <a:pt x="24" y="109"/>
                  </a:cubicBezTo>
                  <a:cubicBezTo>
                    <a:pt x="0" y="65"/>
                    <a:pt x="37" y="6"/>
                    <a:pt x="39" y="3"/>
                  </a:cubicBezTo>
                  <a:cubicBezTo>
                    <a:pt x="40" y="1"/>
                    <a:pt x="43" y="0"/>
                    <a:pt x="45" y="2"/>
                  </a:cubicBezTo>
                  <a:cubicBezTo>
                    <a:pt x="47" y="3"/>
                    <a:pt x="48" y="6"/>
                    <a:pt x="47" y="8"/>
                  </a:cubicBezTo>
                  <a:cubicBezTo>
                    <a:pt x="46" y="9"/>
                    <a:pt x="11" y="65"/>
                    <a:pt x="32" y="104"/>
                  </a:cubicBezTo>
                  <a:cubicBezTo>
                    <a:pt x="34" y="106"/>
                    <a:pt x="33" y="109"/>
                    <a:pt x="31" y="110"/>
                  </a:cubicBezTo>
                  <a:cubicBezTo>
                    <a:pt x="30" y="111"/>
                    <a:pt x="29" y="111"/>
                    <a:pt x="28" y="1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8" name="Freeform 240"/>
            <p:cNvSpPr/>
            <p:nvPr/>
          </p:nvSpPr>
          <p:spPr bwMode="auto">
            <a:xfrm>
              <a:off x="8094663" y="5241925"/>
              <a:ext cx="198438" cy="317500"/>
            </a:xfrm>
            <a:custGeom>
              <a:avLst/>
              <a:gdLst>
                <a:gd name="T0" fmla="*/ 66 w 71"/>
                <a:gd name="T1" fmla="*/ 113 h 113"/>
                <a:gd name="T2" fmla="*/ 62 w 71"/>
                <a:gd name="T3" fmla="*/ 112 h 113"/>
                <a:gd name="T4" fmla="*/ 1 w 71"/>
                <a:gd name="T5" fmla="*/ 6 h 113"/>
                <a:gd name="T6" fmla="*/ 4 w 71"/>
                <a:gd name="T7" fmla="*/ 0 h 113"/>
                <a:gd name="T8" fmla="*/ 10 w 71"/>
                <a:gd name="T9" fmla="*/ 4 h 113"/>
                <a:gd name="T10" fmla="*/ 69 w 71"/>
                <a:gd name="T11" fmla="*/ 105 h 113"/>
                <a:gd name="T12" fmla="*/ 69 w 71"/>
                <a:gd name="T13" fmla="*/ 112 h 113"/>
                <a:gd name="T14" fmla="*/ 66 w 71"/>
                <a:gd name="T15" fmla="*/ 113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113">
                  <a:moveTo>
                    <a:pt x="66" y="113"/>
                  </a:moveTo>
                  <a:cubicBezTo>
                    <a:pt x="65" y="113"/>
                    <a:pt x="63" y="113"/>
                    <a:pt x="62" y="112"/>
                  </a:cubicBezTo>
                  <a:cubicBezTo>
                    <a:pt x="18" y="68"/>
                    <a:pt x="2" y="9"/>
                    <a:pt x="1" y="6"/>
                  </a:cubicBezTo>
                  <a:cubicBezTo>
                    <a:pt x="0" y="4"/>
                    <a:pt x="2" y="1"/>
                    <a:pt x="4" y="0"/>
                  </a:cubicBezTo>
                  <a:cubicBezTo>
                    <a:pt x="7" y="0"/>
                    <a:pt x="9" y="1"/>
                    <a:pt x="10" y="4"/>
                  </a:cubicBezTo>
                  <a:cubicBezTo>
                    <a:pt x="10" y="4"/>
                    <a:pt x="27" y="63"/>
                    <a:pt x="69" y="105"/>
                  </a:cubicBezTo>
                  <a:cubicBezTo>
                    <a:pt x="71" y="107"/>
                    <a:pt x="71" y="110"/>
                    <a:pt x="69" y="112"/>
                  </a:cubicBezTo>
                  <a:cubicBezTo>
                    <a:pt x="68" y="113"/>
                    <a:pt x="67" y="113"/>
                    <a:pt x="66" y="1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9" name="Freeform 241"/>
            <p:cNvSpPr/>
            <p:nvPr/>
          </p:nvSpPr>
          <p:spPr bwMode="auto">
            <a:xfrm>
              <a:off x="8321675" y="4675188"/>
              <a:ext cx="428625" cy="549275"/>
            </a:xfrm>
            <a:custGeom>
              <a:avLst/>
              <a:gdLst>
                <a:gd name="T0" fmla="*/ 80 w 153"/>
                <a:gd name="T1" fmla="*/ 196 h 196"/>
                <a:gd name="T2" fmla="*/ 74 w 153"/>
                <a:gd name="T3" fmla="*/ 195 h 196"/>
                <a:gd name="T4" fmla="*/ 53 w 153"/>
                <a:gd name="T5" fmla="*/ 168 h 196"/>
                <a:gd name="T6" fmla="*/ 56 w 153"/>
                <a:gd name="T7" fmla="*/ 102 h 196"/>
                <a:gd name="T8" fmla="*/ 57 w 153"/>
                <a:gd name="T9" fmla="*/ 97 h 196"/>
                <a:gd name="T10" fmla="*/ 63 w 153"/>
                <a:gd name="T11" fmla="*/ 36 h 196"/>
                <a:gd name="T12" fmla="*/ 46 w 153"/>
                <a:gd name="T13" fmla="*/ 13 h 196"/>
                <a:gd name="T14" fmla="*/ 23 w 153"/>
                <a:gd name="T15" fmla="*/ 14 h 196"/>
                <a:gd name="T16" fmla="*/ 13 w 153"/>
                <a:gd name="T17" fmla="*/ 37 h 196"/>
                <a:gd name="T18" fmla="*/ 20 w 153"/>
                <a:gd name="T19" fmla="*/ 71 h 196"/>
                <a:gd name="T20" fmla="*/ 28 w 153"/>
                <a:gd name="T21" fmla="*/ 85 h 196"/>
                <a:gd name="T22" fmla="*/ 37 w 153"/>
                <a:gd name="T23" fmla="*/ 100 h 196"/>
                <a:gd name="T24" fmla="*/ 44 w 153"/>
                <a:gd name="T25" fmla="*/ 132 h 196"/>
                <a:gd name="T26" fmla="*/ 29 w 153"/>
                <a:gd name="T27" fmla="*/ 159 h 196"/>
                <a:gd name="T28" fmla="*/ 12 w 153"/>
                <a:gd name="T29" fmla="*/ 157 h 196"/>
                <a:gd name="T30" fmla="*/ 1 w 153"/>
                <a:gd name="T31" fmla="*/ 139 h 196"/>
                <a:gd name="T32" fmla="*/ 5 w 153"/>
                <a:gd name="T33" fmla="*/ 134 h 196"/>
                <a:gd name="T34" fmla="*/ 10 w 153"/>
                <a:gd name="T35" fmla="*/ 138 h 196"/>
                <a:gd name="T36" fmla="*/ 17 w 153"/>
                <a:gd name="T37" fmla="*/ 149 h 196"/>
                <a:gd name="T38" fmla="*/ 26 w 153"/>
                <a:gd name="T39" fmla="*/ 151 h 196"/>
                <a:gd name="T40" fmla="*/ 35 w 153"/>
                <a:gd name="T41" fmla="*/ 132 h 196"/>
                <a:gd name="T42" fmla="*/ 28 w 153"/>
                <a:gd name="T43" fmla="*/ 104 h 196"/>
                <a:gd name="T44" fmla="*/ 20 w 153"/>
                <a:gd name="T45" fmla="*/ 90 h 196"/>
                <a:gd name="T46" fmla="*/ 12 w 153"/>
                <a:gd name="T47" fmla="*/ 75 h 196"/>
                <a:gd name="T48" fmla="*/ 4 w 153"/>
                <a:gd name="T49" fmla="*/ 37 h 196"/>
                <a:gd name="T50" fmla="*/ 19 w 153"/>
                <a:gd name="T51" fmla="*/ 6 h 196"/>
                <a:gd name="T52" fmla="*/ 50 w 153"/>
                <a:gd name="T53" fmla="*/ 5 h 196"/>
                <a:gd name="T54" fmla="*/ 72 w 153"/>
                <a:gd name="T55" fmla="*/ 35 h 196"/>
                <a:gd name="T56" fmla="*/ 66 w 153"/>
                <a:gd name="T57" fmla="*/ 99 h 196"/>
                <a:gd name="T58" fmla="*/ 65 w 153"/>
                <a:gd name="T59" fmla="*/ 104 h 196"/>
                <a:gd name="T60" fmla="*/ 62 w 153"/>
                <a:gd name="T61" fmla="*/ 166 h 196"/>
                <a:gd name="T62" fmla="*/ 77 w 153"/>
                <a:gd name="T63" fmla="*/ 187 h 196"/>
                <a:gd name="T64" fmla="*/ 94 w 153"/>
                <a:gd name="T65" fmla="*/ 180 h 196"/>
                <a:gd name="T66" fmla="*/ 92 w 153"/>
                <a:gd name="T67" fmla="*/ 114 h 196"/>
                <a:gd name="T68" fmla="*/ 83 w 153"/>
                <a:gd name="T69" fmla="*/ 75 h 196"/>
                <a:gd name="T70" fmla="*/ 106 w 153"/>
                <a:gd name="T71" fmla="*/ 44 h 196"/>
                <a:gd name="T72" fmla="*/ 132 w 153"/>
                <a:gd name="T73" fmla="*/ 67 h 196"/>
                <a:gd name="T74" fmla="*/ 133 w 153"/>
                <a:gd name="T75" fmla="*/ 98 h 196"/>
                <a:gd name="T76" fmla="*/ 131 w 153"/>
                <a:gd name="T77" fmla="*/ 104 h 196"/>
                <a:gd name="T78" fmla="*/ 129 w 153"/>
                <a:gd name="T79" fmla="*/ 115 h 196"/>
                <a:gd name="T80" fmla="*/ 133 w 153"/>
                <a:gd name="T81" fmla="*/ 127 h 196"/>
                <a:gd name="T82" fmla="*/ 145 w 153"/>
                <a:gd name="T83" fmla="*/ 127 h 196"/>
                <a:gd name="T84" fmla="*/ 152 w 153"/>
                <a:gd name="T85" fmla="*/ 127 h 196"/>
                <a:gd name="T86" fmla="*/ 151 w 153"/>
                <a:gd name="T87" fmla="*/ 134 h 196"/>
                <a:gd name="T88" fmla="*/ 128 w 153"/>
                <a:gd name="T89" fmla="*/ 135 h 196"/>
                <a:gd name="T90" fmla="*/ 119 w 153"/>
                <a:gd name="T91" fmla="*/ 114 h 196"/>
                <a:gd name="T92" fmla="*/ 122 w 153"/>
                <a:gd name="T93" fmla="*/ 102 h 196"/>
                <a:gd name="T94" fmla="*/ 124 w 153"/>
                <a:gd name="T95" fmla="*/ 96 h 196"/>
                <a:gd name="T96" fmla="*/ 124 w 153"/>
                <a:gd name="T97" fmla="*/ 69 h 196"/>
                <a:gd name="T98" fmla="*/ 107 w 153"/>
                <a:gd name="T99" fmla="*/ 53 h 196"/>
                <a:gd name="T100" fmla="*/ 92 w 153"/>
                <a:gd name="T101" fmla="*/ 75 h 196"/>
                <a:gd name="T102" fmla="*/ 100 w 153"/>
                <a:gd name="T103" fmla="*/ 112 h 196"/>
                <a:gd name="T104" fmla="*/ 101 w 153"/>
                <a:gd name="T105" fmla="*/ 185 h 196"/>
                <a:gd name="T106" fmla="*/ 80 w 153"/>
                <a:gd name="T10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3" h="196">
                  <a:moveTo>
                    <a:pt x="80" y="196"/>
                  </a:moveTo>
                  <a:cubicBezTo>
                    <a:pt x="78" y="196"/>
                    <a:pt x="76" y="196"/>
                    <a:pt x="74" y="195"/>
                  </a:cubicBezTo>
                  <a:cubicBezTo>
                    <a:pt x="67" y="193"/>
                    <a:pt x="57" y="187"/>
                    <a:pt x="53" y="168"/>
                  </a:cubicBezTo>
                  <a:cubicBezTo>
                    <a:pt x="48" y="145"/>
                    <a:pt x="52" y="123"/>
                    <a:pt x="56" y="102"/>
                  </a:cubicBezTo>
                  <a:cubicBezTo>
                    <a:pt x="57" y="97"/>
                    <a:pt x="57" y="97"/>
                    <a:pt x="57" y="97"/>
                  </a:cubicBezTo>
                  <a:cubicBezTo>
                    <a:pt x="62" y="77"/>
                    <a:pt x="66" y="56"/>
                    <a:pt x="63" y="36"/>
                  </a:cubicBezTo>
                  <a:cubicBezTo>
                    <a:pt x="61" y="26"/>
                    <a:pt x="55" y="17"/>
                    <a:pt x="46" y="13"/>
                  </a:cubicBezTo>
                  <a:cubicBezTo>
                    <a:pt x="39" y="10"/>
                    <a:pt x="31" y="10"/>
                    <a:pt x="23" y="14"/>
                  </a:cubicBezTo>
                  <a:cubicBezTo>
                    <a:pt x="15" y="19"/>
                    <a:pt x="13" y="29"/>
                    <a:pt x="13" y="37"/>
                  </a:cubicBezTo>
                  <a:cubicBezTo>
                    <a:pt x="13" y="49"/>
                    <a:pt x="15" y="60"/>
                    <a:pt x="20" y="71"/>
                  </a:cubicBezTo>
                  <a:cubicBezTo>
                    <a:pt x="22" y="76"/>
                    <a:pt x="25" y="80"/>
                    <a:pt x="28" y="85"/>
                  </a:cubicBezTo>
                  <a:cubicBezTo>
                    <a:pt x="31" y="90"/>
                    <a:pt x="34" y="95"/>
                    <a:pt x="37" y="100"/>
                  </a:cubicBezTo>
                  <a:cubicBezTo>
                    <a:pt x="41" y="110"/>
                    <a:pt x="44" y="121"/>
                    <a:pt x="44" y="132"/>
                  </a:cubicBezTo>
                  <a:cubicBezTo>
                    <a:pt x="44" y="143"/>
                    <a:pt x="41" y="156"/>
                    <a:pt x="29" y="159"/>
                  </a:cubicBezTo>
                  <a:cubicBezTo>
                    <a:pt x="23" y="161"/>
                    <a:pt x="17" y="160"/>
                    <a:pt x="12" y="157"/>
                  </a:cubicBezTo>
                  <a:cubicBezTo>
                    <a:pt x="5" y="153"/>
                    <a:pt x="1" y="146"/>
                    <a:pt x="1" y="139"/>
                  </a:cubicBezTo>
                  <a:cubicBezTo>
                    <a:pt x="0" y="137"/>
                    <a:pt x="2" y="134"/>
                    <a:pt x="5" y="134"/>
                  </a:cubicBezTo>
                  <a:cubicBezTo>
                    <a:pt x="7" y="134"/>
                    <a:pt x="9" y="136"/>
                    <a:pt x="10" y="138"/>
                  </a:cubicBezTo>
                  <a:cubicBezTo>
                    <a:pt x="10" y="142"/>
                    <a:pt x="13" y="146"/>
                    <a:pt x="17" y="149"/>
                  </a:cubicBezTo>
                  <a:cubicBezTo>
                    <a:pt x="18" y="150"/>
                    <a:pt x="22" y="152"/>
                    <a:pt x="26" y="151"/>
                  </a:cubicBezTo>
                  <a:cubicBezTo>
                    <a:pt x="33" y="148"/>
                    <a:pt x="35" y="140"/>
                    <a:pt x="35" y="132"/>
                  </a:cubicBezTo>
                  <a:cubicBezTo>
                    <a:pt x="35" y="123"/>
                    <a:pt x="32" y="113"/>
                    <a:pt x="28" y="104"/>
                  </a:cubicBezTo>
                  <a:cubicBezTo>
                    <a:pt x="26" y="99"/>
                    <a:pt x="23" y="95"/>
                    <a:pt x="20" y="90"/>
                  </a:cubicBezTo>
                  <a:cubicBezTo>
                    <a:pt x="17" y="85"/>
                    <a:pt x="14" y="80"/>
                    <a:pt x="12" y="75"/>
                  </a:cubicBezTo>
                  <a:cubicBezTo>
                    <a:pt x="6" y="63"/>
                    <a:pt x="3" y="50"/>
                    <a:pt x="4" y="37"/>
                  </a:cubicBezTo>
                  <a:cubicBezTo>
                    <a:pt x="4" y="22"/>
                    <a:pt x="9" y="11"/>
                    <a:pt x="19" y="6"/>
                  </a:cubicBezTo>
                  <a:cubicBezTo>
                    <a:pt x="29" y="1"/>
                    <a:pt x="40" y="0"/>
                    <a:pt x="50" y="5"/>
                  </a:cubicBezTo>
                  <a:cubicBezTo>
                    <a:pt x="62" y="10"/>
                    <a:pt x="69" y="21"/>
                    <a:pt x="72" y="35"/>
                  </a:cubicBezTo>
                  <a:cubicBezTo>
                    <a:pt x="76" y="57"/>
                    <a:pt x="71" y="78"/>
                    <a:pt x="66" y="99"/>
                  </a:cubicBezTo>
                  <a:cubicBezTo>
                    <a:pt x="65" y="104"/>
                    <a:pt x="65" y="104"/>
                    <a:pt x="65" y="104"/>
                  </a:cubicBezTo>
                  <a:cubicBezTo>
                    <a:pt x="61" y="124"/>
                    <a:pt x="57" y="144"/>
                    <a:pt x="62" y="166"/>
                  </a:cubicBezTo>
                  <a:cubicBezTo>
                    <a:pt x="65" y="178"/>
                    <a:pt x="70" y="185"/>
                    <a:pt x="77" y="187"/>
                  </a:cubicBezTo>
                  <a:cubicBezTo>
                    <a:pt x="83" y="188"/>
                    <a:pt x="89" y="185"/>
                    <a:pt x="94" y="180"/>
                  </a:cubicBezTo>
                  <a:cubicBezTo>
                    <a:pt x="106" y="163"/>
                    <a:pt x="99" y="138"/>
                    <a:pt x="92" y="114"/>
                  </a:cubicBezTo>
                  <a:cubicBezTo>
                    <a:pt x="87" y="100"/>
                    <a:pt x="83" y="87"/>
                    <a:pt x="83" y="75"/>
                  </a:cubicBezTo>
                  <a:cubicBezTo>
                    <a:pt x="83" y="60"/>
                    <a:pt x="91" y="44"/>
                    <a:pt x="106" y="44"/>
                  </a:cubicBezTo>
                  <a:cubicBezTo>
                    <a:pt x="120" y="43"/>
                    <a:pt x="129" y="55"/>
                    <a:pt x="132" y="67"/>
                  </a:cubicBezTo>
                  <a:cubicBezTo>
                    <a:pt x="135" y="77"/>
                    <a:pt x="135" y="88"/>
                    <a:pt x="133" y="98"/>
                  </a:cubicBezTo>
                  <a:cubicBezTo>
                    <a:pt x="132" y="100"/>
                    <a:pt x="132" y="102"/>
                    <a:pt x="131" y="104"/>
                  </a:cubicBezTo>
                  <a:cubicBezTo>
                    <a:pt x="130" y="108"/>
                    <a:pt x="129" y="112"/>
                    <a:pt x="129" y="115"/>
                  </a:cubicBezTo>
                  <a:cubicBezTo>
                    <a:pt x="128" y="117"/>
                    <a:pt x="128" y="124"/>
                    <a:pt x="133" y="127"/>
                  </a:cubicBezTo>
                  <a:cubicBezTo>
                    <a:pt x="136" y="129"/>
                    <a:pt x="142" y="129"/>
                    <a:pt x="145" y="127"/>
                  </a:cubicBezTo>
                  <a:cubicBezTo>
                    <a:pt x="147" y="125"/>
                    <a:pt x="150" y="125"/>
                    <a:pt x="152" y="127"/>
                  </a:cubicBezTo>
                  <a:cubicBezTo>
                    <a:pt x="153" y="129"/>
                    <a:pt x="153" y="132"/>
                    <a:pt x="151" y="134"/>
                  </a:cubicBezTo>
                  <a:cubicBezTo>
                    <a:pt x="144" y="139"/>
                    <a:pt x="135" y="139"/>
                    <a:pt x="128" y="135"/>
                  </a:cubicBezTo>
                  <a:cubicBezTo>
                    <a:pt x="122" y="130"/>
                    <a:pt x="119" y="123"/>
                    <a:pt x="119" y="114"/>
                  </a:cubicBezTo>
                  <a:cubicBezTo>
                    <a:pt x="120" y="110"/>
                    <a:pt x="121" y="106"/>
                    <a:pt x="122" y="102"/>
                  </a:cubicBezTo>
                  <a:cubicBezTo>
                    <a:pt x="123" y="100"/>
                    <a:pt x="123" y="98"/>
                    <a:pt x="124" y="96"/>
                  </a:cubicBezTo>
                  <a:cubicBezTo>
                    <a:pt x="126" y="87"/>
                    <a:pt x="126" y="78"/>
                    <a:pt x="124" y="69"/>
                  </a:cubicBezTo>
                  <a:cubicBezTo>
                    <a:pt x="121" y="61"/>
                    <a:pt x="115" y="52"/>
                    <a:pt x="107" y="53"/>
                  </a:cubicBezTo>
                  <a:cubicBezTo>
                    <a:pt x="97" y="53"/>
                    <a:pt x="92" y="66"/>
                    <a:pt x="92" y="75"/>
                  </a:cubicBezTo>
                  <a:cubicBezTo>
                    <a:pt x="92" y="86"/>
                    <a:pt x="96" y="98"/>
                    <a:pt x="100" y="112"/>
                  </a:cubicBezTo>
                  <a:cubicBezTo>
                    <a:pt x="108" y="137"/>
                    <a:pt x="116" y="165"/>
                    <a:pt x="101" y="185"/>
                  </a:cubicBezTo>
                  <a:cubicBezTo>
                    <a:pt x="96" y="192"/>
                    <a:pt x="88" y="196"/>
                    <a:pt x="80" y="1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0" name="Freeform 242"/>
            <p:cNvSpPr>
              <a:spLocks noEditPoints="1"/>
            </p:cNvSpPr>
            <p:nvPr/>
          </p:nvSpPr>
          <p:spPr bwMode="auto">
            <a:xfrm>
              <a:off x="8253413" y="4919663"/>
              <a:ext cx="112713" cy="161925"/>
            </a:xfrm>
            <a:custGeom>
              <a:avLst/>
              <a:gdLst>
                <a:gd name="T0" fmla="*/ 24 w 40"/>
                <a:gd name="T1" fmla="*/ 58 h 58"/>
                <a:gd name="T2" fmla="*/ 16 w 40"/>
                <a:gd name="T3" fmla="*/ 56 h 58"/>
                <a:gd name="T4" fmla="*/ 8 w 40"/>
                <a:gd name="T5" fmla="*/ 46 h 58"/>
                <a:gd name="T6" fmla="*/ 1 w 40"/>
                <a:gd name="T7" fmla="*/ 21 h 58"/>
                <a:gd name="T8" fmla="*/ 2 w 40"/>
                <a:gd name="T9" fmla="*/ 9 h 58"/>
                <a:gd name="T10" fmla="*/ 12 w 40"/>
                <a:gd name="T11" fmla="*/ 2 h 58"/>
                <a:gd name="T12" fmla="*/ 24 w 40"/>
                <a:gd name="T13" fmla="*/ 3 h 58"/>
                <a:gd name="T14" fmla="*/ 32 w 40"/>
                <a:gd name="T15" fmla="*/ 12 h 58"/>
                <a:gd name="T16" fmla="*/ 39 w 40"/>
                <a:gd name="T17" fmla="*/ 37 h 58"/>
                <a:gd name="T18" fmla="*/ 38 w 40"/>
                <a:gd name="T19" fmla="*/ 49 h 58"/>
                <a:gd name="T20" fmla="*/ 28 w 40"/>
                <a:gd name="T21" fmla="*/ 57 h 58"/>
                <a:gd name="T22" fmla="*/ 24 w 40"/>
                <a:gd name="T23" fmla="*/ 58 h 58"/>
                <a:gd name="T24" fmla="*/ 16 w 40"/>
                <a:gd name="T25" fmla="*/ 10 h 58"/>
                <a:gd name="T26" fmla="*/ 14 w 40"/>
                <a:gd name="T27" fmla="*/ 10 h 58"/>
                <a:gd name="T28" fmla="*/ 10 w 40"/>
                <a:gd name="T29" fmla="*/ 14 h 58"/>
                <a:gd name="T30" fmla="*/ 10 w 40"/>
                <a:gd name="T31" fmla="*/ 19 h 58"/>
                <a:gd name="T32" fmla="*/ 17 w 40"/>
                <a:gd name="T33" fmla="*/ 44 h 58"/>
                <a:gd name="T34" fmla="*/ 20 w 40"/>
                <a:gd name="T35" fmla="*/ 48 h 58"/>
                <a:gd name="T36" fmla="*/ 26 w 40"/>
                <a:gd name="T37" fmla="*/ 48 h 58"/>
                <a:gd name="T38" fmla="*/ 26 w 40"/>
                <a:gd name="T39" fmla="*/ 48 h 58"/>
                <a:gd name="T40" fmla="*/ 30 w 40"/>
                <a:gd name="T41" fmla="*/ 45 h 58"/>
                <a:gd name="T42" fmla="*/ 30 w 40"/>
                <a:gd name="T43" fmla="*/ 40 h 58"/>
                <a:gd name="T44" fmla="*/ 23 w 40"/>
                <a:gd name="T45" fmla="*/ 15 h 58"/>
                <a:gd name="T46" fmla="*/ 20 w 40"/>
                <a:gd name="T47" fmla="*/ 11 h 58"/>
                <a:gd name="T48" fmla="*/ 16 w 40"/>
                <a:gd name="T49" fmla="*/ 1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 h="58">
                  <a:moveTo>
                    <a:pt x="24" y="58"/>
                  </a:moveTo>
                  <a:cubicBezTo>
                    <a:pt x="21" y="58"/>
                    <a:pt x="18" y="57"/>
                    <a:pt x="16" y="56"/>
                  </a:cubicBezTo>
                  <a:cubicBezTo>
                    <a:pt x="12" y="54"/>
                    <a:pt x="10" y="50"/>
                    <a:pt x="8" y="46"/>
                  </a:cubicBezTo>
                  <a:cubicBezTo>
                    <a:pt x="1" y="21"/>
                    <a:pt x="1" y="21"/>
                    <a:pt x="1" y="21"/>
                  </a:cubicBezTo>
                  <a:cubicBezTo>
                    <a:pt x="0" y="17"/>
                    <a:pt x="0" y="13"/>
                    <a:pt x="2" y="9"/>
                  </a:cubicBezTo>
                  <a:cubicBezTo>
                    <a:pt x="4" y="6"/>
                    <a:pt x="8" y="3"/>
                    <a:pt x="12" y="2"/>
                  </a:cubicBezTo>
                  <a:cubicBezTo>
                    <a:pt x="16" y="0"/>
                    <a:pt x="20" y="1"/>
                    <a:pt x="24" y="3"/>
                  </a:cubicBezTo>
                  <a:cubicBezTo>
                    <a:pt x="28" y="5"/>
                    <a:pt x="31" y="8"/>
                    <a:pt x="32" y="12"/>
                  </a:cubicBezTo>
                  <a:cubicBezTo>
                    <a:pt x="39" y="37"/>
                    <a:pt x="39" y="37"/>
                    <a:pt x="39" y="37"/>
                  </a:cubicBezTo>
                  <a:cubicBezTo>
                    <a:pt x="40" y="41"/>
                    <a:pt x="40" y="46"/>
                    <a:pt x="38" y="49"/>
                  </a:cubicBezTo>
                  <a:cubicBezTo>
                    <a:pt x="36" y="53"/>
                    <a:pt x="32" y="56"/>
                    <a:pt x="28" y="57"/>
                  </a:cubicBezTo>
                  <a:cubicBezTo>
                    <a:pt x="27" y="58"/>
                    <a:pt x="25" y="58"/>
                    <a:pt x="24" y="58"/>
                  </a:cubicBezTo>
                  <a:close/>
                  <a:moveTo>
                    <a:pt x="16" y="10"/>
                  </a:moveTo>
                  <a:cubicBezTo>
                    <a:pt x="16" y="10"/>
                    <a:pt x="15" y="10"/>
                    <a:pt x="14" y="10"/>
                  </a:cubicBezTo>
                  <a:cubicBezTo>
                    <a:pt x="13" y="11"/>
                    <a:pt x="11" y="12"/>
                    <a:pt x="10" y="14"/>
                  </a:cubicBezTo>
                  <a:cubicBezTo>
                    <a:pt x="10" y="15"/>
                    <a:pt x="9" y="17"/>
                    <a:pt x="10" y="19"/>
                  </a:cubicBezTo>
                  <a:cubicBezTo>
                    <a:pt x="17" y="44"/>
                    <a:pt x="17" y="44"/>
                    <a:pt x="17" y="44"/>
                  </a:cubicBezTo>
                  <a:cubicBezTo>
                    <a:pt x="18" y="45"/>
                    <a:pt x="19" y="47"/>
                    <a:pt x="20" y="48"/>
                  </a:cubicBezTo>
                  <a:cubicBezTo>
                    <a:pt x="22" y="49"/>
                    <a:pt x="24" y="49"/>
                    <a:pt x="26" y="48"/>
                  </a:cubicBezTo>
                  <a:cubicBezTo>
                    <a:pt x="26" y="48"/>
                    <a:pt x="26" y="48"/>
                    <a:pt x="26" y="48"/>
                  </a:cubicBezTo>
                  <a:cubicBezTo>
                    <a:pt x="27" y="48"/>
                    <a:pt x="29" y="47"/>
                    <a:pt x="30" y="45"/>
                  </a:cubicBezTo>
                  <a:cubicBezTo>
                    <a:pt x="30" y="43"/>
                    <a:pt x="31" y="42"/>
                    <a:pt x="30" y="40"/>
                  </a:cubicBezTo>
                  <a:cubicBezTo>
                    <a:pt x="23" y="15"/>
                    <a:pt x="23" y="15"/>
                    <a:pt x="23" y="15"/>
                  </a:cubicBezTo>
                  <a:cubicBezTo>
                    <a:pt x="22" y="13"/>
                    <a:pt x="21" y="12"/>
                    <a:pt x="20" y="11"/>
                  </a:cubicBezTo>
                  <a:cubicBezTo>
                    <a:pt x="19" y="10"/>
                    <a:pt x="17" y="10"/>
                    <a:pt x="1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1" name="Freeform 243"/>
            <p:cNvSpPr>
              <a:spLocks noEditPoints="1"/>
            </p:cNvSpPr>
            <p:nvPr/>
          </p:nvSpPr>
          <p:spPr bwMode="auto">
            <a:xfrm>
              <a:off x="8713788" y="4916488"/>
              <a:ext cx="146050" cy="142875"/>
            </a:xfrm>
            <a:custGeom>
              <a:avLst/>
              <a:gdLst>
                <a:gd name="T0" fmla="*/ 17 w 52"/>
                <a:gd name="T1" fmla="*/ 51 h 51"/>
                <a:gd name="T2" fmla="*/ 6 w 52"/>
                <a:gd name="T3" fmla="*/ 47 h 51"/>
                <a:gd name="T4" fmla="*/ 1 w 52"/>
                <a:gd name="T5" fmla="*/ 36 h 51"/>
                <a:gd name="T6" fmla="*/ 5 w 52"/>
                <a:gd name="T7" fmla="*/ 24 h 51"/>
                <a:gd name="T8" fmla="*/ 22 w 52"/>
                <a:gd name="T9" fmla="*/ 5 h 51"/>
                <a:gd name="T10" fmla="*/ 33 w 52"/>
                <a:gd name="T11" fmla="*/ 0 h 51"/>
                <a:gd name="T12" fmla="*/ 45 w 52"/>
                <a:gd name="T13" fmla="*/ 4 h 51"/>
                <a:gd name="T14" fmla="*/ 46 w 52"/>
                <a:gd name="T15" fmla="*/ 26 h 51"/>
                <a:gd name="T16" fmla="*/ 28 w 52"/>
                <a:gd name="T17" fmla="*/ 46 h 51"/>
                <a:gd name="T18" fmla="*/ 17 w 52"/>
                <a:gd name="T19" fmla="*/ 51 h 51"/>
                <a:gd name="T20" fmla="*/ 17 w 52"/>
                <a:gd name="T21" fmla="*/ 51 h 51"/>
                <a:gd name="T22" fmla="*/ 34 w 52"/>
                <a:gd name="T23" fmla="*/ 9 h 51"/>
                <a:gd name="T24" fmla="*/ 29 w 52"/>
                <a:gd name="T25" fmla="*/ 11 h 51"/>
                <a:gd name="T26" fmla="*/ 12 w 52"/>
                <a:gd name="T27" fmla="*/ 30 h 51"/>
                <a:gd name="T28" fmla="*/ 10 w 52"/>
                <a:gd name="T29" fmla="*/ 35 h 51"/>
                <a:gd name="T30" fmla="*/ 12 w 52"/>
                <a:gd name="T31" fmla="*/ 40 h 51"/>
                <a:gd name="T32" fmla="*/ 12 w 52"/>
                <a:gd name="T33" fmla="*/ 40 h 51"/>
                <a:gd name="T34" fmla="*/ 22 w 52"/>
                <a:gd name="T35" fmla="*/ 39 h 51"/>
                <a:gd name="T36" fmla="*/ 39 w 52"/>
                <a:gd name="T37" fmla="*/ 20 h 51"/>
                <a:gd name="T38" fmla="*/ 39 w 52"/>
                <a:gd name="T39" fmla="*/ 11 h 51"/>
                <a:gd name="T40" fmla="*/ 34 w 52"/>
                <a:gd name="T41" fmla="*/ 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2" h="51">
                  <a:moveTo>
                    <a:pt x="17" y="51"/>
                  </a:moveTo>
                  <a:cubicBezTo>
                    <a:pt x="13" y="51"/>
                    <a:pt x="9" y="49"/>
                    <a:pt x="6" y="47"/>
                  </a:cubicBezTo>
                  <a:cubicBezTo>
                    <a:pt x="3" y="44"/>
                    <a:pt x="1" y="40"/>
                    <a:pt x="1" y="36"/>
                  </a:cubicBezTo>
                  <a:cubicBezTo>
                    <a:pt x="0" y="31"/>
                    <a:pt x="2" y="27"/>
                    <a:pt x="5" y="24"/>
                  </a:cubicBezTo>
                  <a:cubicBezTo>
                    <a:pt x="22" y="5"/>
                    <a:pt x="22" y="5"/>
                    <a:pt x="22" y="5"/>
                  </a:cubicBezTo>
                  <a:cubicBezTo>
                    <a:pt x="25" y="2"/>
                    <a:pt x="29" y="0"/>
                    <a:pt x="33" y="0"/>
                  </a:cubicBezTo>
                  <a:cubicBezTo>
                    <a:pt x="38" y="0"/>
                    <a:pt x="42" y="1"/>
                    <a:pt x="45" y="4"/>
                  </a:cubicBezTo>
                  <a:cubicBezTo>
                    <a:pt x="51" y="10"/>
                    <a:pt x="52" y="20"/>
                    <a:pt x="46" y="26"/>
                  </a:cubicBezTo>
                  <a:cubicBezTo>
                    <a:pt x="28" y="46"/>
                    <a:pt x="28" y="46"/>
                    <a:pt x="28" y="46"/>
                  </a:cubicBezTo>
                  <a:cubicBezTo>
                    <a:pt x="26" y="49"/>
                    <a:pt x="22" y="51"/>
                    <a:pt x="17" y="51"/>
                  </a:cubicBezTo>
                  <a:cubicBezTo>
                    <a:pt x="17" y="51"/>
                    <a:pt x="17" y="51"/>
                    <a:pt x="17" y="51"/>
                  </a:cubicBezTo>
                  <a:close/>
                  <a:moveTo>
                    <a:pt x="34" y="9"/>
                  </a:moveTo>
                  <a:cubicBezTo>
                    <a:pt x="32" y="9"/>
                    <a:pt x="30" y="10"/>
                    <a:pt x="29" y="11"/>
                  </a:cubicBezTo>
                  <a:cubicBezTo>
                    <a:pt x="12" y="30"/>
                    <a:pt x="12" y="30"/>
                    <a:pt x="12" y="30"/>
                  </a:cubicBezTo>
                  <a:cubicBezTo>
                    <a:pt x="10" y="32"/>
                    <a:pt x="10" y="33"/>
                    <a:pt x="10" y="35"/>
                  </a:cubicBezTo>
                  <a:cubicBezTo>
                    <a:pt x="10" y="37"/>
                    <a:pt x="11" y="39"/>
                    <a:pt x="12" y="40"/>
                  </a:cubicBezTo>
                  <a:cubicBezTo>
                    <a:pt x="12" y="40"/>
                    <a:pt x="12" y="40"/>
                    <a:pt x="12" y="40"/>
                  </a:cubicBezTo>
                  <a:cubicBezTo>
                    <a:pt x="15" y="42"/>
                    <a:pt x="19" y="42"/>
                    <a:pt x="22" y="39"/>
                  </a:cubicBezTo>
                  <a:cubicBezTo>
                    <a:pt x="39" y="20"/>
                    <a:pt x="39" y="20"/>
                    <a:pt x="39" y="20"/>
                  </a:cubicBezTo>
                  <a:cubicBezTo>
                    <a:pt x="42" y="17"/>
                    <a:pt x="41" y="13"/>
                    <a:pt x="39" y="11"/>
                  </a:cubicBezTo>
                  <a:cubicBezTo>
                    <a:pt x="37" y="10"/>
                    <a:pt x="36" y="9"/>
                    <a:pt x="3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62" name="Freeform 244"/>
          <p:cNvSpPr>
            <a:spLocks noEditPoints="1"/>
          </p:cNvSpPr>
          <p:nvPr/>
        </p:nvSpPr>
        <p:spPr bwMode="auto">
          <a:xfrm>
            <a:off x="7462985" y="4877621"/>
            <a:ext cx="863360" cy="866569"/>
          </a:xfrm>
          <a:custGeom>
            <a:avLst/>
            <a:gdLst>
              <a:gd name="T0" fmla="*/ 228 w 457"/>
              <a:gd name="T1" fmla="*/ 458 h 458"/>
              <a:gd name="T2" fmla="*/ 0 w 457"/>
              <a:gd name="T3" fmla="*/ 229 h 458"/>
              <a:gd name="T4" fmla="*/ 228 w 457"/>
              <a:gd name="T5" fmla="*/ 0 h 458"/>
              <a:gd name="T6" fmla="*/ 457 w 457"/>
              <a:gd name="T7" fmla="*/ 229 h 458"/>
              <a:gd name="T8" fmla="*/ 228 w 457"/>
              <a:gd name="T9" fmla="*/ 458 h 458"/>
              <a:gd name="T10" fmla="*/ 228 w 457"/>
              <a:gd name="T11" fmla="*/ 10 h 458"/>
              <a:gd name="T12" fmla="*/ 9 w 457"/>
              <a:gd name="T13" fmla="*/ 229 h 458"/>
              <a:gd name="T14" fmla="*/ 228 w 457"/>
              <a:gd name="T15" fmla="*/ 448 h 458"/>
              <a:gd name="T16" fmla="*/ 448 w 457"/>
              <a:gd name="T17" fmla="*/ 229 h 458"/>
              <a:gd name="T18" fmla="*/ 228 w 457"/>
              <a:gd name="T19" fmla="*/ 1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7" h="458">
                <a:moveTo>
                  <a:pt x="228" y="458"/>
                </a:moveTo>
                <a:cubicBezTo>
                  <a:pt x="102" y="458"/>
                  <a:pt x="0" y="355"/>
                  <a:pt x="0" y="229"/>
                </a:cubicBezTo>
                <a:cubicBezTo>
                  <a:pt x="0" y="103"/>
                  <a:pt x="102" y="0"/>
                  <a:pt x="228" y="0"/>
                </a:cubicBezTo>
                <a:cubicBezTo>
                  <a:pt x="354" y="0"/>
                  <a:pt x="457" y="103"/>
                  <a:pt x="457" y="229"/>
                </a:cubicBezTo>
                <a:cubicBezTo>
                  <a:pt x="457" y="355"/>
                  <a:pt x="354" y="458"/>
                  <a:pt x="228" y="458"/>
                </a:cubicBezTo>
                <a:close/>
                <a:moveTo>
                  <a:pt x="228" y="10"/>
                </a:moveTo>
                <a:cubicBezTo>
                  <a:pt x="107" y="10"/>
                  <a:pt x="9" y="108"/>
                  <a:pt x="9" y="229"/>
                </a:cubicBezTo>
                <a:cubicBezTo>
                  <a:pt x="9" y="350"/>
                  <a:pt x="107" y="448"/>
                  <a:pt x="228" y="448"/>
                </a:cubicBezTo>
                <a:cubicBezTo>
                  <a:pt x="349" y="448"/>
                  <a:pt x="448" y="350"/>
                  <a:pt x="448" y="229"/>
                </a:cubicBezTo>
                <a:cubicBezTo>
                  <a:pt x="448" y="108"/>
                  <a:pt x="349" y="10"/>
                  <a:pt x="228" y="10"/>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363" name="组合 362"/>
          <p:cNvGrpSpPr/>
          <p:nvPr/>
        </p:nvGrpSpPr>
        <p:grpSpPr>
          <a:xfrm>
            <a:off x="8767119" y="4985675"/>
            <a:ext cx="562735" cy="604459"/>
            <a:chOff x="9678988" y="4678363"/>
            <a:chExt cx="835025" cy="896938"/>
          </a:xfrm>
          <a:solidFill>
            <a:srgbClr val="FC621E"/>
          </a:solidFill>
        </p:grpSpPr>
        <p:sp>
          <p:nvSpPr>
            <p:cNvPr id="364" name="Freeform 245"/>
            <p:cNvSpPr>
              <a:spLocks noEditPoints="1"/>
            </p:cNvSpPr>
            <p:nvPr/>
          </p:nvSpPr>
          <p:spPr bwMode="auto">
            <a:xfrm>
              <a:off x="9734550" y="4927600"/>
              <a:ext cx="712788" cy="595313"/>
            </a:xfrm>
            <a:custGeom>
              <a:avLst/>
              <a:gdLst>
                <a:gd name="T0" fmla="*/ 127 w 254"/>
                <a:gd name="T1" fmla="*/ 212 h 212"/>
                <a:gd name="T2" fmla="*/ 0 w 254"/>
                <a:gd name="T3" fmla="*/ 87 h 212"/>
                <a:gd name="T4" fmla="*/ 43 w 254"/>
                <a:gd name="T5" fmla="*/ 1 h 212"/>
                <a:gd name="T6" fmla="*/ 48 w 254"/>
                <a:gd name="T7" fmla="*/ 1 h 212"/>
                <a:gd name="T8" fmla="*/ 50 w 254"/>
                <a:gd name="T9" fmla="*/ 5 h 212"/>
                <a:gd name="T10" fmla="*/ 50 w 254"/>
                <a:gd name="T11" fmla="*/ 11 h 212"/>
                <a:gd name="T12" fmla="*/ 127 w 254"/>
                <a:gd name="T13" fmla="*/ 82 h 212"/>
                <a:gd name="T14" fmla="*/ 205 w 254"/>
                <a:gd name="T15" fmla="*/ 11 h 212"/>
                <a:gd name="T16" fmla="*/ 204 w 254"/>
                <a:gd name="T17" fmla="*/ 5 h 212"/>
                <a:gd name="T18" fmla="*/ 207 w 254"/>
                <a:gd name="T19" fmla="*/ 1 h 212"/>
                <a:gd name="T20" fmla="*/ 212 w 254"/>
                <a:gd name="T21" fmla="*/ 1 h 212"/>
                <a:gd name="T22" fmla="*/ 254 w 254"/>
                <a:gd name="T23" fmla="*/ 87 h 212"/>
                <a:gd name="T24" fmla="*/ 127 w 254"/>
                <a:gd name="T25" fmla="*/ 212 h 212"/>
                <a:gd name="T26" fmla="*/ 41 w 254"/>
                <a:gd name="T27" fmla="*/ 15 h 212"/>
                <a:gd name="T28" fmla="*/ 10 w 254"/>
                <a:gd name="T29" fmla="*/ 87 h 212"/>
                <a:gd name="T30" fmla="*/ 127 w 254"/>
                <a:gd name="T31" fmla="*/ 203 h 212"/>
                <a:gd name="T32" fmla="*/ 245 w 254"/>
                <a:gd name="T33" fmla="*/ 87 h 212"/>
                <a:gd name="T34" fmla="*/ 214 w 254"/>
                <a:gd name="T35" fmla="*/ 15 h 212"/>
                <a:gd name="T36" fmla="*/ 127 w 254"/>
                <a:gd name="T37" fmla="*/ 91 h 212"/>
                <a:gd name="T38" fmla="*/ 41 w 254"/>
                <a:gd name="T39" fmla="*/ 15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4" h="212">
                  <a:moveTo>
                    <a:pt x="127" y="212"/>
                  </a:moveTo>
                  <a:cubicBezTo>
                    <a:pt x="57" y="212"/>
                    <a:pt x="0" y="156"/>
                    <a:pt x="0" y="87"/>
                  </a:cubicBezTo>
                  <a:cubicBezTo>
                    <a:pt x="0" y="52"/>
                    <a:pt x="15" y="21"/>
                    <a:pt x="43" y="1"/>
                  </a:cubicBezTo>
                  <a:cubicBezTo>
                    <a:pt x="44" y="0"/>
                    <a:pt x="46" y="0"/>
                    <a:pt x="48" y="1"/>
                  </a:cubicBezTo>
                  <a:cubicBezTo>
                    <a:pt x="49" y="2"/>
                    <a:pt x="50" y="3"/>
                    <a:pt x="50" y="5"/>
                  </a:cubicBezTo>
                  <a:cubicBezTo>
                    <a:pt x="50" y="7"/>
                    <a:pt x="50" y="9"/>
                    <a:pt x="50" y="11"/>
                  </a:cubicBezTo>
                  <a:cubicBezTo>
                    <a:pt x="50" y="50"/>
                    <a:pt x="84" y="82"/>
                    <a:pt x="127" y="82"/>
                  </a:cubicBezTo>
                  <a:cubicBezTo>
                    <a:pt x="170" y="82"/>
                    <a:pt x="205" y="50"/>
                    <a:pt x="205" y="11"/>
                  </a:cubicBezTo>
                  <a:cubicBezTo>
                    <a:pt x="205" y="9"/>
                    <a:pt x="204" y="7"/>
                    <a:pt x="204" y="5"/>
                  </a:cubicBezTo>
                  <a:cubicBezTo>
                    <a:pt x="204" y="3"/>
                    <a:pt x="205" y="2"/>
                    <a:pt x="207" y="1"/>
                  </a:cubicBezTo>
                  <a:cubicBezTo>
                    <a:pt x="208" y="0"/>
                    <a:pt x="210" y="0"/>
                    <a:pt x="212" y="1"/>
                  </a:cubicBezTo>
                  <a:cubicBezTo>
                    <a:pt x="239" y="21"/>
                    <a:pt x="254" y="52"/>
                    <a:pt x="254" y="87"/>
                  </a:cubicBezTo>
                  <a:cubicBezTo>
                    <a:pt x="254" y="156"/>
                    <a:pt x="197" y="212"/>
                    <a:pt x="127" y="212"/>
                  </a:cubicBezTo>
                  <a:close/>
                  <a:moveTo>
                    <a:pt x="41" y="15"/>
                  </a:moveTo>
                  <a:cubicBezTo>
                    <a:pt x="20" y="33"/>
                    <a:pt x="10" y="58"/>
                    <a:pt x="10" y="87"/>
                  </a:cubicBezTo>
                  <a:cubicBezTo>
                    <a:pt x="10" y="151"/>
                    <a:pt x="62" y="203"/>
                    <a:pt x="127" y="203"/>
                  </a:cubicBezTo>
                  <a:cubicBezTo>
                    <a:pt x="192" y="203"/>
                    <a:pt x="245" y="151"/>
                    <a:pt x="245" y="87"/>
                  </a:cubicBezTo>
                  <a:cubicBezTo>
                    <a:pt x="245" y="58"/>
                    <a:pt x="234" y="33"/>
                    <a:pt x="214" y="15"/>
                  </a:cubicBezTo>
                  <a:cubicBezTo>
                    <a:pt x="212" y="57"/>
                    <a:pt x="174" y="91"/>
                    <a:pt x="127" y="91"/>
                  </a:cubicBezTo>
                  <a:cubicBezTo>
                    <a:pt x="81" y="91"/>
                    <a:pt x="43" y="57"/>
                    <a:pt x="4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5" name="Freeform 246"/>
            <p:cNvSpPr/>
            <p:nvPr/>
          </p:nvSpPr>
          <p:spPr bwMode="auto">
            <a:xfrm>
              <a:off x="9847263" y="4787900"/>
              <a:ext cx="487363" cy="171450"/>
            </a:xfrm>
            <a:custGeom>
              <a:avLst/>
              <a:gdLst>
                <a:gd name="T0" fmla="*/ 169 w 174"/>
                <a:gd name="T1" fmla="*/ 60 h 61"/>
                <a:gd name="T2" fmla="*/ 165 w 174"/>
                <a:gd name="T3" fmla="*/ 58 h 61"/>
                <a:gd name="T4" fmla="*/ 87 w 174"/>
                <a:gd name="T5" fmla="*/ 9 h 61"/>
                <a:gd name="T6" fmla="*/ 9 w 174"/>
                <a:gd name="T7" fmla="*/ 58 h 61"/>
                <a:gd name="T8" fmla="*/ 3 w 174"/>
                <a:gd name="T9" fmla="*/ 59 h 61"/>
                <a:gd name="T10" fmla="*/ 2 w 174"/>
                <a:gd name="T11" fmla="*/ 53 h 61"/>
                <a:gd name="T12" fmla="*/ 87 w 174"/>
                <a:gd name="T13" fmla="*/ 0 h 61"/>
                <a:gd name="T14" fmla="*/ 173 w 174"/>
                <a:gd name="T15" fmla="*/ 53 h 61"/>
                <a:gd name="T16" fmla="*/ 172 w 174"/>
                <a:gd name="T17" fmla="*/ 59 h 61"/>
                <a:gd name="T18" fmla="*/ 169 w 174"/>
                <a:gd name="T19" fmla="*/ 6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61">
                  <a:moveTo>
                    <a:pt x="169" y="60"/>
                  </a:moveTo>
                  <a:cubicBezTo>
                    <a:pt x="167" y="60"/>
                    <a:pt x="166" y="59"/>
                    <a:pt x="165" y="58"/>
                  </a:cubicBezTo>
                  <a:cubicBezTo>
                    <a:pt x="165" y="58"/>
                    <a:pt x="128" y="9"/>
                    <a:pt x="87" y="9"/>
                  </a:cubicBezTo>
                  <a:cubicBezTo>
                    <a:pt x="47" y="9"/>
                    <a:pt x="10" y="58"/>
                    <a:pt x="9" y="58"/>
                  </a:cubicBezTo>
                  <a:cubicBezTo>
                    <a:pt x="8" y="60"/>
                    <a:pt x="5" y="61"/>
                    <a:pt x="3" y="59"/>
                  </a:cubicBezTo>
                  <a:cubicBezTo>
                    <a:pt x="1" y="58"/>
                    <a:pt x="0" y="55"/>
                    <a:pt x="2" y="53"/>
                  </a:cubicBezTo>
                  <a:cubicBezTo>
                    <a:pt x="3" y="51"/>
                    <a:pt x="42" y="0"/>
                    <a:pt x="87" y="0"/>
                  </a:cubicBezTo>
                  <a:cubicBezTo>
                    <a:pt x="132" y="0"/>
                    <a:pt x="171" y="51"/>
                    <a:pt x="173" y="53"/>
                  </a:cubicBezTo>
                  <a:cubicBezTo>
                    <a:pt x="174" y="55"/>
                    <a:pt x="174" y="58"/>
                    <a:pt x="172" y="59"/>
                  </a:cubicBezTo>
                  <a:cubicBezTo>
                    <a:pt x="171" y="60"/>
                    <a:pt x="170" y="60"/>
                    <a:pt x="169"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6" name="Freeform 247"/>
            <p:cNvSpPr>
              <a:spLocks noEditPoints="1"/>
            </p:cNvSpPr>
            <p:nvPr/>
          </p:nvSpPr>
          <p:spPr bwMode="auto">
            <a:xfrm>
              <a:off x="10012363" y="4678363"/>
              <a:ext cx="149225" cy="131763"/>
            </a:xfrm>
            <a:custGeom>
              <a:avLst/>
              <a:gdLst>
                <a:gd name="T0" fmla="*/ 29 w 53"/>
                <a:gd name="T1" fmla="*/ 47 h 47"/>
                <a:gd name="T2" fmla="*/ 26 w 53"/>
                <a:gd name="T3" fmla="*/ 47 h 47"/>
                <a:gd name="T4" fmla="*/ 24 w 53"/>
                <a:gd name="T5" fmla="*/ 47 h 47"/>
                <a:gd name="T6" fmla="*/ 22 w 53"/>
                <a:gd name="T7" fmla="*/ 46 h 47"/>
                <a:gd name="T8" fmla="*/ 21 w 53"/>
                <a:gd name="T9" fmla="*/ 47 h 47"/>
                <a:gd name="T10" fmla="*/ 11 w 53"/>
                <a:gd name="T11" fmla="*/ 37 h 47"/>
                <a:gd name="T12" fmla="*/ 10 w 53"/>
                <a:gd name="T13" fmla="*/ 36 h 47"/>
                <a:gd name="T14" fmla="*/ 1 w 53"/>
                <a:gd name="T15" fmla="*/ 17 h 47"/>
                <a:gd name="T16" fmla="*/ 6 w 53"/>
                <a:gd name="T17" fmla="*/ 4 h 47"/>
                <a:gd name="T18" fmla="*/ 19 w 53"/>
                <a:gd name="T19" fmla="*/ 4 h 47"/>
                <a:gd name="T20" fmla="*/ 26 w 53"/>
                <a:gd name="T21" fmla="*/ 14 h 47"/>
                <a:gd name="T22" fmla="*/ 28 w 53"/>
                <a:gd name="T23" fmla="*/ 11 h 47"/>
                <a:gd name="T24" fmla="*/ 37 w 53"/>
                <a:gd name="T25" fmla="*/ 1 h 47"/>
                <a:gd name="T26" fmla="*/ 46 w 53"/>
                <a:gd name="T27" fmla="*/ 2 h 47"/>
                <a:gd name="T28" fmla="*/ 52 w 53"/>
                <a:gd name="T29" fmla="*/ 10 h 47"/>
                <a:gd name="T30" fmla="*/ 50 w 53"/>
                <a:gd name="T31" fmla="*/ 24 h 47"/>
                <a:gd name="T32" fmla="*/ 32 w 53"/>
                <a:gd name="T33" fmla="*/ 46 h 47"/>
                <a:gd name="T34" fmla="*/ 29 w 53"/>
                <a:gd name="T35" fmla="*/ 47 h 47"/>
                <a:gd name="T36" fmla="*/ 19 w 53"/>
                <a:gd name="T37" fmla="*/ 38 h 47"/>
                <a:gd name="T38" fmla="*/ 19 w 53"/>
                <a:gd name="T39" fmla="*/ 38 h 47"/>
                <a:gd name="T40" fmla="*/ 19 w 53"/>
                <a:gd name="T41" fmla="*/ 38 h 47"/>
                <a:gd name="T42" fmla="*/ 19 w 53"/>
                <a:gd name="T43" fmla="*/ 38 h 47"/>
                <a:gd name="T44" fmla="*/ 19 w 53"/>
                <a:gd name="T45" fmla="*/ 38 h 47"/>
                <a:gd name="T46" fmla="*/ 19 w 53"/>
                <a:gd name="T47" fmla="*/ 38 h 47"/>
                <a:gd name="T48" fmla="*/ 19 w 53"/>
                <a:gd name="T49" fmla="*/ 38 h 47"/>
                <a:gd name="T50" fmla="*/ 19 w 53"/>
                <a:gd name="T51" fmla="*/ 38 h 47"/>
                <a:gd name="T52" fmla="*/ 19 w 53"/>
                <a:gd name="T53" fmla="*/ 38 h 47"/>
                <a:gd name="T54" fmla="*/ 40 w 53"/>
                <a:gd name="T55" fmla="*/ 10 h 47"/>
                <a:gd name="T56" fmla="*/ 40 w 53"/>
                <a:gd name="T57" fmla="*/ 10 h 47"/>
                <a:gd name="T58" fmla="*/ 36 w 53"/>
                <a:gd name="T59" fmla="*/ 15 h 47"/>
                <a:gd name="T60" fmla="*/ 30 w 53"/>
                <a:gd name="T61" fmla="*/ 36 h 47"/>
                <a:gd name="T62" fmla="*/ 42 w 53"/>
                <a:gd name="T63" fmla="*/ 20 h 47"/>
                <a:gd name="T64" fmla="*/ 43 w 53"/>
                <a:gd name="T65" fmla="*/ 12 h 47"/>
                <a:gd name="T66" fmla="*/ 41 w 53"/>
                <a:gd name="T67" fmla="*/ 10 h 47"/>
                <a:gd name="T68" fmla="*/ 40 w 53"/>
                <a:gd name="T69" fmla="*/ 10 h 47"/>
                <a:gd name="T70" fmla="*/ 12 w 53"/>
                <a:gd name="T71" fmla="*/ 12 h 47"/>
                <a:gd name="T72" fmla="*/ 11 w 53"/>
                <a:gd name="T73" fmla="*/ 12 h 47"/>
                <a:gd name="T74" fmla="*/ 10 w 53"/>
                <a:gd name="T75" fmla="*/ 16 h 47"/>
                <a:gd name="T76" fmla="*/ 17 w 53"/>
                <a:gd name="T77" fmla="*/ 30 h 47"/>
                <a:gd name="T78" fmla="*/ 18 w 53"/>
                <a:gd name="T79" fmla="*/ 31 h 47"/>
                <a:gd name="T80" fmla="*/ 20 w 53"/>
                <a:gd name="T81" fmla="*/ 34 h 47"/>
                <a:gd name="T82" fmla="*/ 20 w 53"/>
                <a:gd name="T83" fmla="*/ 26 h 47"/>
                <a:gd name="T84" fmla="*/ 14 w 53"/>
                <a:gd name="T85" fmla="*/ 12 h 47"/>
                <a:gd name="T86" fmla="*/ 12 w 53"/>
                <a:gd name="T87" fmla="*/ 1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3" h="47">
                  <a:moveTo>
                    <a:pt x="29" y="47"/>
                  </a:moveTo>
                  <a:cubicBezTo>
                    <a:pt x="28" y="47"/>
                    <a:pt x="27" y="47"/>
                    <a:pt x="26" y="47"/>
                  </a:cubicBezTo>
                  <a:cubicBezTo>
                    <a:pt x="26" y="47"/>
                    <a:pt x="25" y="47"/>
                    <a:pt x="24" y="47"/>
                  </a:cubicBezTo>
                  <a:cubicBezTo>
                    <a:pt x="23" y="47"/>
                    <a:pt x="23" y="47"/>
                    <a:pt x="22" y="46"/>
                  </a:cubicBezTo>
                  <a:cubicBezTo>
                    <a:pt x="22" y="47"/>
                    <a:pt x="21" y="47"/>
                    <a:pt x="21" y="47"/>
                  </a:cubicBezTo>
                  <a:cubicBezTo>
                    <a:pt x="18" y="46"/>
                    <a:pt x="16" y="44"/>
                    <a:pt x="11" y="37"/>
                  </a:cubicBezTo>
                  <a:cubicBezTo>
                    <a:pt x="10" y="36"/>
                    <a:pt x="10" y="36"/>
                    <a:pt x="10" y="36"/>
                  </a:cubicBezTo>
                  <a:cubicBezTo>
                    <a:pt x="7" y="32"/>
                    <a:pt x="2" y="25"/>
                    <a:pt x="1" y="17"/>
                  </a:cubicBezTo>
                  <a:cubicBezTo>
                    <a:pt x="0" y="12"/>
                    <a:pt x="2" y="7"/>
                    <a:pt x="6" y="4"/>
                  </a:cubicBezTo>
                  <a:cubicBezTo>
                    <a:pt x="10" y="2"/>
                    <a:pt x="15" y="2"/>
                    <a:pt x="19" y="4"/>
                  </a:cubicBezTo>
                  <a:cubicBezTo>
                    <a:pt x="23" y="7"/>
                    <a:pt x="25" y="10"/>
                    <a:pt x="26" y="14"/>
                  </a:cubicBezTo>
                  <a:cubicBezTo>
                    <a:pt x="27" y="13"/>
                    <a:pt x="27" y="12"/>
                    <a:pt x="28" y="11"/>
                  </a:cubicBezTo>
                  <a:cubicBezTo>
                    <a:pt x="30" y="6"/>
                    <a:pt x="33" y="2"/>
                    <a:pt x="37" y="1"/>
                  </a:cubicBezTo>
                  <a:cubicBezTo>
                    <a:pt x="40" y="0"/>
                    <a:pt x="43" y="0"/>
                    <a:pt x="46" y="2"/>
                  </a:cubicBezTo>
                  <a:cubicBezTo>
                    <a:pt x="49" y="3"/>
                    <a:pt x="51" y="6"/>
                    <a:pt x="52" y="10"/>
                  </a:cubicBezTo>
                  <a:cubicBezTo>
                    <a:pt x="53" y="14"/>
                    <a:pt x="53" y="20"/>
                    <a:pt x="50" y="24"/>
                  </a:cubicBezTo>
                  <a:cubicBezTo>
                    <a:pt x="45" y="33"/>
                    <a:pt x="39" y="41"/>
                    <a:pt x="32" y="46"/>
                  </a:cubicBezTo>
                  <a:cubicBezTo>
                    <a:pt x="31" y="47"/>
                    <a:pt x="30" y="47"/>
                    <a:pt x="29" y="47"/>
                  </a:cubicBezTo>
                  <a:close/>
                  <a:moveTo>
                    <a:pt x="19" y="38"/>
                  </a:moveTo>
                  <a:cubicBezTo>
                    <a:pt x="19" y="38"/>
                    <a:pt x="19" y="38"/>
                    <a:pt x="19" y="38"/>
                  </a:cubicBezTo>
                  <a:cubicBezTo>
                    <a:pt x="19" y="38"/>
                    <a:pt x="19" y="38"/>
                    <a:pt x="19" y="38"/>
                  </a:cubicBezTo>
                  <a:close/>
                  <a:moveTo>
                    <a:pt x="19" y="38"/>
                  </a:moveTo>
                  <a:cubicBezTo>
                    <a:pt x="19" y="38"/>
                    <a:pt x="19" y="38"/>
                    <a:pt x="19" y="38"/>
                  </a:cubicBezTo>
                  <a:cubicBezTo>
                    <a:pt x="19" y="38"/>
                    <a:pt x="19" y="38"/>
                    <a:pt x="19" y="38"/>
                  </a:cubicBezTo>
                  <a:close/>
                  <a:moveTo>
                    <a:pt x="19" y="38"/>
                  </a:moveTo>
                  <a:cubicBezTo>
                    <a:pt x="19" y="38"/>
                    <a:pt x="19" y="38"/>
                    <a:pt x="19" y="38"/>
                  </a:cubicBezTo>
                  <a:cubicBezTo>
                    <a:pt x="19" y="38"/>
                    <a:pt x="19" y="38"/>
                    <a:pt x="19" y="38"/>
                  </a:cubicBezTo>
                  <a:close/>
                  <a:moveTo>
                    <a:pt x="40" y="10"/>
                  </a:moveTo>
                  <a:cubicBezTo>
                    <a:pt x="40" y="10"/>
                    <a:pt x="40" y="10"/>
                    <a:pt x="40" y="10"/>
                  </a:cubicBezTo>
                  <a:cubicBezTo>
                    <a:pt x="39" y="10"/>
                    <a:pt x="37" y="12"/>
                    <a:pt x="36" y="15"/>
                  </a:cubicBezTo>
                  <a:cubicBezTo>
                    <a:pt x="33" y="21"/>
                    <a:pt x="31" y="28"/>
                    <a:pt x="30" y="36"/>
                  </a:cubicBezTo>
                  <a:cubicBezTo>
                    <a:pt x="34" y="31"/>
                    <a:pt x="39" y="26"/>
                    <a:pt x="42" y="20"/>
                  </a:cubicBezTo>
                  <a:cubicBezTo>
                    <a:pt x="43" y="17"/>
                    <a:pt x="44" y="15"/>
                    <a:pt x="43" y="12"/>
                  </a:cubicBezTo>
                  <a:cubicBezTo>
                    <a:pt x="43" y="11"/>
                    <a:pt x="42" y="10"/>
                    <a:pt x="41" y="10"/>
                  </a:cubicBezTo>
                  <a:cubicBezTo>
                    <a:pt x="41" y="10"/>
                    <a:pt x="41" y="10"/>
                    <a:pt x="40" y="10"/>
                  </a:cubicBezTo>
                  <a:close/>
                  <a:moveTo>
                    <a:pt x="12" y="12"/>
                  </a:moveTo>
                  <a:cubicBezTo>
                    <a:pt x="12" y="12"/>
                    <a:pt x="12" y="12"/>
                    <a:pt x="11" y="12"/>
                  </a:cubicBezTo>
                  <a:cubicBezTo>
                    <a:pt x="10" y="13"/>
                    <a:pt x="10" y="14"/>
                    <a:pt x="10" y="16"/>
                  </a:cubicBezTo>
                  <a:cubicBezTo>
                    <a:pt x="11" y="21"/>
                    <a:pt x="14" y="26"/>
                    <a:pt x="17" y="30"/>
                  </a:cubicBezTo>
                  <a:cubicBezTo>
                    <a:pt x="18" y="31"/>
                    <a:pt x="18" y="31"/>
                    <a:pt x="18" y="31"/>
                  </a:cubicBezTo>
                  <a:cubicBezTo>
                    <a:pt x="19" y="32"/>
                    <a:pt x="20" y="33"/>
                    <a:pt x="20" y="34"/>
                  </a:cubicBezTo>
                  <a:cubicBezTo>
                    <a:pt x="20" y="31"/>
                    <a:pt x="20" y="29"/>
                    <a:pt x="20" y="26"/>
                  </a:cubicBezTo>
                  <a:cubicBezTo>
                    <a:pt x="18" y="17"/>
                    <a:pt x="16" y="13"/>
                    <a:pt x="14" y="12"/>
                  </a:cubicBezTo>
                  <a:cubicBezTo>
                    <a:pt x="14" y="12"/>
                    <a:pt x="13" y="12"/>
                    <a:pt x="1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7" name="Freeform 248"/>
            <p:cNvSpPr/>
            <p:nvPr/>
          </p:nvSpPr>
          <p:spPr bwMode="auto">
            <a:xfrm>
              <a:off x="10023475" y="4781550"/>
              <a:ext cx="79375" cy="134938"/>
            </a:xfrm>
            <a:custGeom>
              <a:avLst/>
              <a:gdLst>
                <a:gd name="T0" fmla="*/ 5 w 28"/>
                <a:gd name="T1" fmla="*/ 48 h 48"/>
                <a:gd name="T2" fmla="*/ 1 w 28"/>
                <a:gd name="T3" fmla="*/ 45 h 48"/>
                <a:gd name="T4" fmla="*/ 3 w 28"/>
                <a:gd name="T5" fmla="*/ 39 h 48"/>
                <a:gd name="T6" fmla="*/ 9 w 28"/>
                <a:gd name="T7" fmla="*/ 33 h 48"/>
                <a:gd name="T8" fmla="*/ 11 w 28"/>
                <a:gd name="T9" fmla="*/ 21 h 48"/>
                <a:gd name="T10" fmla="*/ 11 w 28"/>
                <a:gd name="T11" fmla="*/ 20 h 48"/>
                <a:gd name="T12" fmla="*/ 12 w 28"/>
                <a:gd name="T13" fmla="*/ 11 h 48"/>
                <a:gd name="T14" fmla="*/ 21 w 28"/>
                <a:gd name="T15" fmla="*/ 1 h 48"/>
                <a:gd name="T16" fmla="*/ 27 w 28"/>
                <a:gd name="T17" fmla="*/ 4 h 48"/>
                <a:gd name="T18" fmla="*/ 24 w 28"/>
                <a:gd name="T19" fmla="*/ 10 h 48"/>
                <a:gd name="T20" fmla="*/ 20 w 28"/>
                <a:gd name="T21" fmla="*/ 14 h 48"/>
                <a:gd name="T22" fmla="*/ 20 w 28"/>
                <a:gd name="T23" fmla="*/ 20 h 48"/>
                <a:gd name="T24" fmla="*/ 20 w 28"/>
                <a:gd name="T25" fmla="*/ 22 h 48"/>
                <a:gd name="T26" fmla="*/ 17 w 28"/>
                <a:gd name="T27" fmla="*/ 36 h 48"/>
                <a:gd name="T28" fmla="*/ 6 w 28"/>
                <a:gd name="T29" fmla="*/ 48 h 48"/>
                <a:gd name="T30" fmla="*/ 5 w 28"/>
                <a:gd name="T3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 h="48">
                  <a:moveTo>
                    <a:pt x="5" y="48"/>
                  </a:moveTo>
                  <a:cubicBezTo>
                    <a:pt x="3" y="48"/>
                    <a:pt x="1" y="47"/>
                    <a:pt x="1" y="45"/>
                  </a:cubicBezTo>
                  <a:cubicBezTo>
                    <a:pt x="0" y="43"/>
                    <a:pt x="1" y="40"/>
                    <a:pt x="3" y="39"/>
                  </a:cubicBezTo>
                  <a:cubicBezTo>
                    <a:pt x="5" y="39"/>
                    <a:pt x="7" y="36"/>
                    <a:pt x="9" y="33"/>
                  </a:cubicBezTo>
                  <a:cubicBezTo>
                    <a:pt x="10" y="29"/>
                    <a:pt x="10" y="25"/>
                    <a:pt x="11" y="21"/>
                  </a:cubicBezTo>
                  <a:cubicBezTo>
                    <a:pt x="11" y="20"/>
                    <a:pt x="11" y="20"/>
                    <a:pt x="11" y="20"/>
                  </a:cubicBezTo>
                  <a:cubicBezTo>
                    <a:pt x="11" y="18"/>
                    <a:pt x="11" y="14"/>
                    <a:pt x="12" y="11"/>
                  </a:cubicBezTo>
                  <a:cubicBezTo>
                    <a:pt x="13" y="6"/>
                    <a:pt x="17" y="2"/>
                    <a:pt x="21" y="1"/>
                  </a:cubicBezTo>
                  <a:cubicBezTo>
                    <a:pt x="24" y="0"/>
                    <a:pt x="26" y="1"/>
                    <a:pt x="27" y="4"/>
                  </a:cubicBezTo>
                  <a:cubicBezTo>
                    <a:pt x="28" y="6"/>
                    <a:pt x="27" y="9"/>
                    <a:pt x="24" y="10"/>
                  </a:cubicBezTo>
                  <a:cubicBezTo>
                    <a:pt x="23" y="10"/>
                    <a:pt x="21" y="12"/>
                    <a:pt x="20" y="14"/>
                  </a:cubicBezTo>
                  <a:cubicBezTo>
                    <a:pt x="20" y="16"/>
                    <a:pt x="20" y="18"/>
                    <a:pt x="20" y="20"/>
                  </a:cubicBezTo>
                  <a:cubicBezTo>
                    <a:pt x="20" y="22"/>
                    <a:pt x="20" y="22"/>
                    <a:pt x="20" y="22"/>
                  </a:cubicBezTo>
                  <a:cubicBezTo>
                    <a:pt x="20" y="26"/>
                    <a:pt x="19" y="31"/>
                    <a:pt x="17" y="36"/>
                  </a:cubicBezTo>
                  <a:cubicBezTo>
                    <a:pt x="15" y="42"/>
                    <a:pt x="11" y="47"/>
                    <a:pt x="6" y="48"/>
                  </a:cubicBezTo>
                  <a:cubicBezTo>
                    <a:pt x="6" y="48"/>
                    <a:pt x="5" y="48"/>
                    <a:pt x="5"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8" name="Freeform 249"/>
            <p:cNvSpPr/>
            <p:nvPr/>
          </p:nvSpPr>
          <p:spPr bwMode="auto">
            <a:xfrm>
              <a:off x="10071100" y="4781550"/>
              <a:ext cx="82550" cy="177800"/>
            </a:xfrm>
            <a:custGeom>
              <a:avLst/>
              <a:gdLst>
                <a:gd name="T0" fmla="*/ 23 w 29"/>
                <a:gd name="T1" fmla="*/ 63 h 63"/>
                <a:gd name="T2" fmla="*/ 21 w 29"/>
                <a:gd name="T3" fmla="*/ 63 h 63"/>
                <a:gd name="T4" fmla="*/ 11 w 29"/>
                <a:gd name="T5" fmla="*/ 48 h 63"/>
                <a:gd name="T6" fmla="*/ 9 w 29"/>
                <a:gd name="T7" fmla="*/ 28 h 63"/>
                <a:gd name="T8" fmla="*/ 9 w 29"/>
                <a:gd name="T9" fmla="*/ 26 h 63"/>
                <a:gd name="T10" fmla="*/ 8 w 29"/>
                <a:gd name="T11" fmla="*/ 17 h 63"/>
                <a:gd name="T12" fmla="*/ 4 w 29"/>
                <a:gd name="T13" fmla="*/ 9 h 63"/>
                <a:gd name="T14" fmla="*/ 1 w 29"/>
                <a:gd name="T15" fmla="*/ 3 h 63"/>
                <a:gd name="T16" fmla="*/ 8 w 29"/>
                <a:gd name="T17" fmla="*/ 1 h 63"/>
                <a:gd name="T18" fmla="*/ 17 w 29"/>
                <a:gd name="T19" fmla="*/ 15 h 63"/>
                <a:gd name="T20" fmla="*/ 18 w 29"/>
                <a:gd name="T21" fmla="*/ 26 h 63"/>
                <a:gd name="T22" fmla="*/ 18 w 29"/>
                <a:gd name="T23" fmla="*/ 28 h 63"/>
                <a:gd name="T24" fmla="*/ 20 w 29"/>
                <a:gd name="T25" fmla="*/ 45 h 63"/>
                <a:gd name="T26" fmla="*/ 25 w 29"/>
                <a:gd name="T27" fmla="*/ 54 h 63"/>
                <a:gd name="T28" fmla="*/ 28 w 29"/>
                <a:gd name="T29" fmla="*/ 61 h 63"/>
                <a:gd name="T30" fmla="*/ 23 w 29"/>
                <a:gd name="T31"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63">
                  <a:moveTo>
                    <a:pt x="23" y="63"/>
                  </a:moveTo>
                  <a:cubicBezTo>
                    <a:pt x="23" y="63"/>
                    <a:pt x="22" y="63"/>
                    <a:pt x="21" y="63"/>
                  </a:cubicBezTo>
                  <a:cubicBezTo>
                    <a:pt x="15" y="60"/>
                    <a:pt x="12" y="52"/>
                    <a:pt x="11" y="48"/>
                  </a:cubicBezTo>
                  <a:cubicBezTo>
                    <a:pt x="9" y="41"/>
                    <a:pt x="9" y="33"/>
                    <a:pt x="9" y="28"/>
                  </a:cubicBezTo>
                  <a:cubicBezTo>
                    <a:pt x="9" y="26"/>
                    <a:pt x="9" y="26"/>
                    <a:pt x="9" y="26"/>
                  </a:cubicBezTo>
                  <a:cubicBezTo>
                    <a:pt x="9" y="23"/>
                    <a:pt x="8" y="20"/>
                    <a:pt x="8" y="17"/>
                  </a:cubicBezTo>
                  <a:cubicBezTo>
                    <a:pt x="7" y="13"/>
                    <a:pt x="5" y="10"/>
                    <a:pt x="4" y="9"/>
                  </a:cubicBezTo>
                  <a:cubicBezTo>
                    <a:pt x="1" y="8"/>
                    <a:pt x="0" y="6"/>
                    <a:pt x="1" y="3"/>
                  </a:cubicBezTo>
                  <a:cubicBezTo>
                    <a:pt x="3" y="1"/>
                    <a:pt x="5" y="0"/>
                    <a:pt x="8" y="1"/>
                  </a:cubicBezTo>
                  <a:cubicBezTo>
                    <a:pt x="12" y="3"/>
                    <a:pt x="15" y="8"/>
                    <a:pt x="17" y="15"/>
                  </a:cubicBezTo>
                  <a:cubicBezTo>
                    <a:pt x="18" y="18"/>
                    <a:pt x="18" y="22"/>
                    <a:pt x="18" y="26"/>
                  </a:cubicBezTo>
                  <a:cubicBezTo>
                    <a:pt x="18" y="28"/>
                    <a:pt x="18" y="28"/>
                    <a:pt x="18" y="28"/>
                  </a:cubicBezTo>
                  <a:cubicBezTo>
                    <a:pt x="18" y="32"/>
                    <a:pt x="18" y="39"/>
                    <a:pt x="20" y="45"/>
                  </a:cubicBezTo>
                  <a:cubicBezTo>
                    <a:pt x="21" y="50"/>
                    <a:pt x="24" y="54"/>
                    <a:pt x="25" y="54"/>
                  </a:cubicBezTo>
                  <a:cubicBezTo>
                    <a:pt x="28" y="56"/>
                    <a:pt x="29" y="58"/>
                    <a:pt x="28" y="61"/>
                  </a:cubicBezTo>
                  <a:cubicBezTo>
                    <a:pt x="27" y="62"/>
                    <a:pt x="25" y="63"/>
                    <a:pt x="23"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9" name="Freeform 250"/>
            <p:cNvSpPr>
              <a:spLocks noEditPoints="1"/>
            </p:cNvSpPr>
            <p:nvPr/>
          </p:nvSpPr>
          <p:spPr bwMode="auto">
            <a:xfrm>
              <a:off x="9726613" y="4933950"/>
              <a:ext cx="128588" cy="139700"/>
            </a:xfrm>
            <a:custGeom>
              <a:avLst/>
              <a:gdLst>
                <a:gd name="T0" fmla="*/ 15 w 46"/>
                <a:gd name="T1" fmla="*/ 50 h 50"/>
                <a:gd name="T2" fmla="*/ 13 w 46"/>
                <a:gd name="T3" fmla="*/ 50 h 50"/>
                <a:gd name="T4" fmla="*/ 0 w 46"/>
                <a:gd name="T5" fmla="*/ 27 h 50"/>
                <a:gd name="T6" fmla="*/ 28 w 46"/>
                <a:gd name="T7" fmla="*/ 0 h 50"/>
                <a:gd name="T8" fmla="*/ 44 w 46"/>
                <a:gd name="T9" fmla="*/ 5 h 50"/>
                <a:gd name="T10" fmla="*/ 46 w 46"/>
                <a:gd name="T11" fmla="*/ 8 h 50"/>
                <a:gd name="T12" fmla="*/ 44 w 46"/>
                <a:gd name="T13" fmla="*/ 12 h 50"/>
                <a:gd name="T14" fmla="*/ 20 w 46"/>
                <a:gd name="T15" fmla="*/ 47 h 50"/>
                <a:gd name="T16" fmla="*/ 17 w 46"/>
                <a:gd name="T17" fmla="*/ 50 h 50"/>
                <a:gd name="T18" fmla="*/ 15 w 46"/>
                <a:gd name="T19" fmla="*/ 50 h 50"/>
                <a:gd name="T20" fmla="*/ 28 w 46"/>
                <a:gd name="T21" fmla="*/ 9 h 50"/>
                <a:gd name="T22" fmla="*/ 9 w 46"/>
                <a:gd name="T23" fmla="*/ 27 h 50"/>
                <a:gd name="T24" fmla="*/ 13 w 46"/>
                <a:gd name="T25" fmla="*/ 38 h 50"/>
                <a:gd name="T26" fmla="*/ 33 w 46"/>
                <a:gd name="T27" fmla="*/ 10 h 50"/>
                <a:gd name="T28" fmla="*/ 28 w 46"/>
                <a:gd name="T29" fmla="*/ 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50">
                  <a:moveTo>
                    <a:pt x="15" y="50"/>
                  </a:moveTo>
                  <a:cubicBezTo>
                    <a:pt x="14" y="50"/>
                    <a:pt x="14" y="50"/>
                    <a:pt x="13" y="50"/>
                  </a:cubicBezTo>
                  <a:cubicBezTo>
                    <a:pt x="5" y="45"/>
                    <a:pt x="0" y="36"/>
                    <a:pt x="0" y="27"/>
                  </a:cubicBezTo>
                  <a:cubicBezTo>
                    <a:pt x="0" y="12"/>
                    <a:pt x="12" y="0"/>
                    <a:pt x="28" y="0"/>
                  </a:cubicBezTo>
                  <a:cubicBezTo>
                    <a:pt x="34" y="0"/>
                    <a:pt x="39" y="2"/>
                    <a:pt x="44" y="5"/>
                  </a:cubicBezTo>
                  <a:cubicBezTo>
                    <a:pt x="45" y="6"/>
                    <a:pt x="46" y="7"/>
                    <a:pt x="46" y="8"/>
                  </a:cubicBezTo>
                  <a:cubicBezTo>
                    <a:pt x="46" y="10"/>
                    <a:pt x="45" y="11"/>
                    <a:pt x="44" y="12"/>
                  </a:cubicBezTo>
                  <a:cubicBezTo>
                    <a:pt x="33" y="22"/>
                    <a:pt x="25" y="34"/>
                    <a:pt x="20" y="47"/>
                  </a:cubicBezTo>
                  <a:cubicBezTo>
                    <a:pt x="19" y="49"/>
                    <a:pt x="18" y="50"/>
                    <a:pt x="17" y="50"/>
                  </a:cubicBezTo>
                  <a:cubicBezTo>
                    <a:pt x="16" y="50"/>
                    <a:pt x="16" y="50"/>
                    <a:pt x="15" y="50"/>
                  </a:cubicBezTo>
                  <a:close/>
                  <a:moveTo>
                    <a:pt x="28" y="9"/>
                  </a:moveTo>
                  <a:cubicBezTo>
                    <a:pt x="18" y="9"/>
                    <a:pt x="9" y="17"/>
                    <a:pt x="9" y="27"/>
                  </a:cubicBezTo>
                  <a:cubicBezTo>
                    <a:pt x="9" y="31"/>
                    <a:pt x="11" y="35"/>
                    <a:pt x="13" y="38"/>
                  </a:cubicBezTo>
                  <a:cubicBezTo>
                    <a:pt x="18" y="28"/>
                    <a:pt x="25" y="18"/>
                    <a:pt x="33" y="10"/>
                  </a:cubicBezTo>
                  <a:cubicBezTo>
                    <a:pt x="31" y="9"/>
                    <a:pt x="30" y="9"/>
                    <a:pt x="28"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0" name="Freeform 251"/>
            <p:cNvSpPr>
              <a:spLocks noEditPoints="1"/>
            </p:cNvSpPr>
            <p:nvPr/>
          </p:nvSpPr>
          <p:spPr bwMode="auto">
            <a:xfrm>
              <a:off x="9678988" y="5048250"/>
              <a:ext cx="103188" cy="152400"/>
            </a:xfrm>
            <a:custGeom>
              <a:avLst/>
              <a:gdLst>
                <a:gd name="T0" fmla="*/ 25 w 37"/>
                <a:gd name="T1" fmla="*/ 54 h 54"/>
                <a:gd name="T2" fmla="*/ 25 w 37"/>
                <a:gd name="T3" fmla="*/ 54 h 54"/>
                <a:gd name="T4" fmla="*/ 0 w 37"/>
                <a:gd name="T5" fmla="*/ 27 h 54"/>
                <a:gd name="T6" fmla="*/ 27 w 37"/>
                <a:gd name="T7" fmla="*/ 0 h 54"/>
                <a:gd name="T8" fmla="*/ 33 w 37"/>
                <a:gd name="T9" fmla="*/ 0 h 54"/>
                <a:gd name="T10" fmla="*/ 36 w 37"/>
                <a:gd name="T11" fmla="*/ 3 h 54"/>
                <a:gd name="T12" fmla="*/ 36 w 37"/>
                <a:gd name="T13" fmla="*/ 7 h 54"/>
                <a:gd name="T14" fmla="*/ 30 w 37"/>
                <a:gd name="T15" fmla="*/ 44 h 54"/>
                <a:gd name="T16" fmla="*/ 30 w 37"/>
                <a:gd name="T17" fmla="*/ 49 h 54"/>
                <a:gd name="T18" fmla="*/ 28 w 37"/>
                <a:gd name="T19" fmla="*/ 52 h 54"/>
                <a:gd name="T20" fmla="*/ 25 w 37"/>
                <a:gd name="T21" fmla="*/ 54 h 54"/>
                <a:gd name="T22" fmla="*/ 26 w 37"/>
                <a:gd name="T23" fmla="*/ 9 h 54"/>
                <a:gd name="T24" fmla="*/ 9 w 37"/>
                <a:gd name="T25" fmla="*/ 27 h 54"/>
                <a:gd name="T26" fmla="*/ 20 w 37"/>
                <a:gd name="T27" fmla="*/ 43 h 54"/>
                <a:gd name="T28" fmla="*/ 26 w 37"/>
                <a:gd name="T29" fmla="*/ 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 h="54">
                  <a:moveTo>
                    <a:pt x="25" y="54"/>
                  </a:moveTo>
                  <a:cubicBezTo>
                    <a:pt x="25" y="54"/>
                    <a:pt x="25" y="54"/>
                    <a:pt x="25" y="54"/>
                  </a:cubicBezTo>
                  <a:cubicBezTo>
                    <a:pt x="10" y="52"/>
                    <a:pt x="0" y="41"/>
                    <a:pt x="0" y="27"/>
                  </a:cubicBezTo>
                  <a:cubicBezTo>
                    <a:pt x="0" y="12"/>
                    <a:pt x="12" y="0"/>
                    <a:pt x="27" y="0"/>
                  </a:cubicBezTo>
                  <a:cubicBezTo>
                    <a:pt x="29" y="0"/>
                    <a:pt x="31" y="0"/>
                    <a:pt x="33" y="0"/>
                  </a:cubicBezTo>
                  <a:cubicBezTo>
                    <a:pt x="34" y="1"/>
                    <a:pt x="35" y="2"/>
                    <a:pt x="36" y="3"/>
                  </a:cubicBezTo>
                  <a:cubicBezTo>
                    <a:pt x="37" y="4"/>
                    <a:pt x="37" y="5"/>
                    <a:pt x="36" y="7"/>
                  </a:cubicBezTo>
                  <a:cubicBezTo>
                    <a:pt x="32" y="18"/>
                    <a:pt x="30" y="31"/>
                    <a:pt x="30" y="44"/>
                  </a:cubicBezTo>
                  <a:cubicBezTo>
                    <a:pt x="30" y="45"/>
                    <a:pt x="30" y="47"/>
                    <a:pt x="30" y="49"/>
                  </a:cubicBezTo>
                  <a:cubicBezTo>
                    <a:pt x="30" y="50"/>
                    <a:pt x="29" y="52"/>
                    <a:pt x="28" y="52"/>
                  </a:cubicBezTo>
                  <a:cubicBezTo>
                    <a:pt x="27" y="53"/>
                    <a:pt x="26" y="54"/>
                    <a:pt x="25" y="54"/>
                  </a:cubicBezTo>
                  <a:close/>
                  <a:moveTo>
                    <a:pt x="26" y="9"/>
                  </a:moveTo>
                  <a:cubicBezTo>
                    <a:pt x="16" y="10"/>
                    <a:pt x="9" y="18"/>
                    <a:pt x="9" y="27"/>
                  </a:cubicBezTo>
                  <a:cubicBezTo>
                    <a:pt x="9" y="34"/>
                    <a:pt x="14" y="41"/>
                    <a:pt x="20" y="43"/>
                  </a:cubicBezTo>
                  <a:cubicBezTo>
                    <a:pt x="20" y="31"/>
                    <a:pt x="22" y="20"/>
                    <a:pt x="2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1" name="Freeform 252"/>
            <p:cNvSpPr>
              <a:spLocks noEditPoints="1"/>
            </p:cNvSpPr>
            <p:nvPr/>
          </p:nvSpPr>
          <p:spPr bwMode="auto">
            <a:xfrm>
              <a:off x="9682163" y="5175250"/>
              <a:ext cx="111125" cy="147638"/>
            </a:xfrm>
            <a:custGeom>
              <a:avLst/>
              <a:gdLst>
                <a:gd name="T0" fmla="*/ 28 w 40"/>
                <a:gd name="T1" fmla="*/ 53 h 53"/>
                <a:gd name="T2" fmla="*/ 0 w 40"/>
                <a:gd name="T3" fmla="*/ 27 h 53"/>
                <a:gd name="T4" fmla="*/ 23 w 40"/>
                <a:gd name="T5" fmla="*/ 0 h 53"/>
                <a:gd name="T6" fmla="*/ 27 w 40"/>
                <a:gd name="T7" fmla="*/ 1 h 53"/>
                <a:gd name="T8" fmla="*/ 29 w 40"/>
                <a:gd name="T9" fmla="*/ 4 h 53"/>
                <a:gd name="T10" fmla="*/ 39 w 40"/>
                <a:gd name="T11" fmla="*/ 46 h 53"/>
                <a:gd name="T12" fmla="*/ 37 w 40"/>
                <a:gd name="T13" fmla="*/ 52 h 53"/>
                <a:gd name="T14" fmla="*/ 36 w 40"/>
                <a:gd name="T15" fmla="*/ 52 h 53"/>
                <a:gd name="T16" fmla="*/ 36 w 40"/>
                <a:gd name="T17" fmla="*/ 52 h 53"/>
                <a:gd name="T18" fmla="*/ 28 w 40"/>
                <a:gd name="T19" fmla="*/ 53 h 53"/>
                <a:gd name="T20" fmla="*/ 20 w 40"/>
                <a:gd name="T21" fmla="*/ 11 h 53"/>
                <a:gd name="T22" fmla="*/ 10 w 40"/>
                <a:gd name="T23" fmla="*/ 27 h 53"/>
                <a:gd name="T24" fmla="*/ 28 w 40"/>
                <a:gd name="T25" fmla="*/ 44 h 53"/>
                <a:gd name="T26" fmla="*/ 20 w 40"/>
                <a:gd name="T27" fmla="*/ 1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53">
                  <a:moveTo>
                    <a:pt x="28" y="53"/>
                  </a:moveTo>
                  <a:cubicBezTo>
                    <a:pt x="13" y="53"/>
                    <a:pt x="0" y="41"/>
                    <a:pt x="0" y="27"/>
                  </a:cubicBezTo>
                  <a:cubicBezTo>
                    <a:pt x="0" y="13"/>
                    <a:pt x="10" y="2"/>
                    <a:pt x="23" y="0"/>
                  </a:cubicBezTo>
                  <a:cubicBezTo>
                    <a:pt x="25" y="0"/>
                    <a:pt x="26" y="0"/>
                    <a:pt x="27" y="1"/>
                  </a:cubicBezTo>
                  <a:cubicBezTo>
                    <a:pt x="28" y="2"/>
                    <a:pt x="29" y="3"/>
                    <a:pt x="29" y="4"/>
                  </a:cubicBezTo>
                  <a:cubicBezTo>
                    <a:pt x="29" y="19"/>
                    <a:pt x="33" y="33"/>
                    <a:pt x="39" y="46"/>
                  </a:cubicBezTo>
                  <a:cubicBezTo>
                    <a:pt x="40" y="48"/>
                    <a:pt x="39" y="51"/>
                    <a:pt x="37" y="52"/>
                  </a:cubicBezTo>
                  <a:cubicBezTo>
                    <a:pt x="37" y="52"/>
                    <a:pt x="37" y="52"/>
                    <a:pt x="36" y="52"/>
                  </a:cubicBezTo>
                  <a:cubicBezTo>
                    <a:pt x="36" y="52"/>
                    <a:pt x="36" y="52"/>
                    <a:pt x="36" y="52"/>
                  </a:cubicBezTo>
                  <a:cubicBezTo>
                    <a:pt x="33" y="53"/>
                    <a:pt x="31" y="53"/>
                    <a:pt x="28" y="53"/>
                  </a:cubicBezTo>
                  <a:close/>
                  <a:moveTo>
                    <a:pt x="20" y="11"/>
                  </a:moveTo>
                  <a:cubicBezTo>
                    <a:pt x="14" y="14"/>
                    <a:pt x="10" y="20"/>
                    <a:pt x="10" y="27"/>
                  </a:cubicBezTo>
                  <a:cubicBezTo>
                    <a:pt x="10" y="36"/>
                    <a:pt x="18" y="44"/>
                    <a:pt x="28" y="44"/>
                  </a:cubicBezTo>
                  <a:cubicBezTo>
                    <a:pt x="24" y="33"/>
                    <a:pt x="21" y="22"/>
                    <a:pt x="2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2" name="Freeform 253"/>
            <p:cNvSpPr>
              <a:spLocks noEditPoints="1"/>
            </p:cNvSpPr>
            <p:nvPr/>
          </p:nvSpPr>
          <p:spPr bwMode="auto">
            <a:xfrm>
              <a:off x="9731375" y="5295900"/>
              <a:ext cx="133350" cy="146050"/>
            </a:xfrm>
            <a:custGeom>
              <a:avLst/>
              <a:gdLst>
                <a:gd name="T0" fmla="*/ 28 w 47"/>
                <a:gd name="T1" fmla="*/ 52 h 52"/>
                <a:gd name="T2" fmla="*/ 0 w 47"/>
                <a:gd name="T3" fmla="*/ 25 h 52"/>
                <a:gd name="T4" fmla="*/ 15 w 47"/>
                <a:gd name="T5" fmla="*/ 1 h 52"/>
                <a:gd name="T6" fmla="*/ 16 w 47"/>
                <a:gd name="T7" fmla="*/ 1 h 52"/>
                <a:gd name="T8" fmla="*/ 21 w 47"/>
                <a:gd name="T9" fmla="*/ 3 h 52"/>
                <a:gd name="T10" fmla="*/ 46 w 47"/>
                <a:gd name="T11" fmla="*/ 38 h 52"/>
                <a:gd name="T12" fmla="*/ 47 w 47"/>
                <a:gd name="T13" fmla="*/ 42 h 52"/>
                <a:gd name="T14" fmla="*/ 46 w 47"/>
                <a:gd name="T15" fmla="*/ 45 h 52"/>
                <a:gd name="T16" fmla="*/ 28 w 47"/>
                <a:gd name="T17" fmla="*/ 52 h 52"/>
                <a:gd name="T18" fmla="*/ 15 w 47"/>
                <a:gd name="T19" fmla="*/ 12 h 52"/>
                <a:gd name="T20" fmla="*/ 9 w 47"/>
                <a:gd name="T21" fmla="*/ 25 h 52"/>
                <a:gd name="T22" fmla="*/ 28 w 47"/>
                <a:gd name="T23" fmla="*/ 42 h 52"/>
                <a:gd name="T24" fmla="*/ 35 w 47"/>
                <a:gd name="T25" fmla="*/ 41 h 52"/>
                <a:gd name="T26" fmla="*/ 15 w 47"/>
                <a:gd name="T27" fmla="*/ 12 h 52"/>
                <a:gd name="T28" fmla="*/ 17 w 47"/>
                <a:gd name="T29" fmla="*/ 5 h 52"/>
                <a:gd name="T30" fmla="*/ 17 w 47"/>
                <a:gd name="T31" fmla="*/ 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 h="52">
                  <a:moveTo>
                    <a:pt x="28" y="52"/>
                  </a:moveTo>
                  <a:cubicBezTo>
                    <a:pt x="12" y="52"/>
                    <a:pt x="0" y="39"/>
                    <a:pt x="0" y="25"/>
                  </a:cubicBezTo>
                  <a:cubicBezTo>
                    <a:pt x="0" y="15"/>
                    <a:pt x="6" y="6"/>
                    <a:pt x="15" y="1"/>
                  </a:cubicBezTo>
                  <a:cubicBezTo>
                    <a:pt x="15" y="1"/>
                    <a:pt x="15" y="1"/>
                    <a:pt x="16" y="1"/>
                  </a:cubicBezTo>
                  <a:cubicBezTo>
                    <a:pt x="18" y="0"/>
                    <a:pt x="20" y="1"/>
                    <a:pt x="21" y="3"/>
                  </a:cubicBezTo>
                  <a:cubicBezTo>
                    <a:pt x="27" y="16"/>
                    <a:pt x="35" y="28"/>
                    <a:pt x="46" y="38"/>
                  </a:cubicBezTo>
                  <a:cubicBezTo>
                    <a:pt x="47" y="39"/>
                    <a:pt x="47" y="41"/>
                    <a:pt x="47" y="42"/>
                  </a:cubicBezTo>
                  <a:cubicBezTo>
                    <a:pt x="47" y="43"/>
                    <a:pt x="47" y="44"/>
                    <a:pt x="46" y="45"/>
                  </a:cubicBezTo>
                  <a:cubicBezTo>
                    <a:pt x="41" y="49"/>
                    <a:pt x="34" y="52"/>
                    <a:pt x="28" y="52"/>
                  </a:cubicBezTo>
                  <a:close/>
                  <a:moveTo>
                    <a:pt x="15" y="12"/>
                  </a:moveTo>
                  <a:cubicBezTo>
                    <a:pt x="11" y="15"/>
                    <a:pt x="9" y="20"/>
                    <a:pt x="9" y="25"/>
                  </a:cubicBezTo>
                  <a:cubicBezTo>
                    <a:pt x="9" y="34"/>
                    <a:pt x="17" y="42"/>
                    <a:pt x="28" y="42"/>
                  </a:cubicBezTo>
                  <a:cubicBezTo>
                    <a:pt x="30" y="42"/>
                    <a:pt x="33" y="42"/>
                    <a:pt x="35" y="41"/>
                  </a:cubicBezTo>
                  <a:cubicBezTo>
                    <a:pt x="27" y="32"/>
                    <a:pt x="20" y="22"/>
                    <a:pt x="15" y="12"/>
                  </a:cubicBezTo>
                  <a:close/>
                  <a:moveTo>
                    <a:pt x="17" y="5"/>
                  </a:moveTo>
                  <a:cubicBezTo>
                    <a:pt x="17" y="5"/>
                    <a:pt x="17" y="5"/>
                    <a:pt x="17"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3" name="Freeform 254"/>
            <p:cNvSpPr>
              <a:spLocks noEditPoints="1"/>
            </p:cNvSpPr>
            <p:nvPr/>
          </p:nvSpPr>
          <p:spPr bwMode="auto">
            <a:xfrm>
              <a:off x="9766300" y="5295900"/>
              <a:ext cx="25400" cy="26988"/>
            </a:xfrm>
            <a:custGeom>
              <a:avLst/>
              <a:gdLst>
                <a:gd name="T0" fmla="*/ 5 w 9"/>
                <a:gd name="T1" fmla="*/ 10 h 10"/>
                <a:gd name="T2" fmla="*/ 0 w 9"/>
                <a:gd name="T3" fmla="*/ 6 h 10"/>
                <a:gd name="T4" fmla="*/ 3 w 9"/>
                <a:gd name="T5" fmla="*/ 1 h 10"/>
                <a:gd name="T6" fmla="*/ 6 w 9"/>
                <a:gd name="T7" fmla="*/ 1 h 10"/>
                <a:gd name="T8" fmla="*/ 9 w 9"/>
                <a:gd name="T9" fmla="*/ 3 h 10"/>
                <a:gd name="T10" fmla="*/ 9 w 9"/>
                <a:gd name="T11" fmla="*/ 5 h 10"/>
                <a:gd name="T12" fmla="*/ 6 w 9"/>
                <a:gd name="T13" fmla="*/ 9 h 10"/>
                <a:gd name="T14" fmla="*/ 5 w 9"/>
                <a:gd name="T15" fmla="*/ 10 h 10"/>
                <a:gd name="T16" fmla="*/ 5 w 9"/>
                <a:gd name="T17" fmla="*/ 10 h 10"/>
                <a:gd name="T18" fmla="*/ 5 w 9"/>
                <a:gd name="T19" fmla="*/ 5 h 10"/>
                <a:gd name="T20" fmla="*/ 5 w 9"/>
                <a:gd name="T21" fmla="*/ 5 h 10"/>
                <a:gd name="T22" fmla="*/ 5 w 9"/>
                <a:gd name="T23" fmla="*/ 5 h 10"/>
                <a:gd name="T24" fmla="*/ 5 w 9"/>
                <a:gd name="T25" fmla="*/ 5 h 10"/>
                <a:gd name="T26" fmla="*/ 0 w 9"/>
                <a:gd name="T27" fmla="*/ 5 h 10"/>
                <a:gd name="T28" fmla="*/ 5 w 9"/>
                <a:gd name="T29" fmla="*/ 5 h 10"/>
                <a:gd name="T30" fmla="*/ 0 w 9"/>
                <a:gd name="T31" fmla="*/ 5 h 10"/>
                <a:gd name="T32" fmla="*/ 5 w 9"/>
                <a:gd name="T33" fmla="*/ 5 h 10"/>
                <a:gd name="T34" fmla="*/ 4 w 9"/>
                <a:gd name="T35" fmla="*/ 0 h 10"/>
                <a:gd name="T36" fmla="*/ 5 w 9"/>
                <a:gd name="T37"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0">
                  <a:moveTo>
                    <a:pt x="5" y="10"/>
                  </a:moveTo>
                  <a:cubicBezTo>
                    <a:pt x="3" y="10"/>
                    <a:pt x="1" y="8"/>
                    <a:pt x="0" y="6"/>
                  </a:cubicBezTo>
                  <a:cubicBezTo>
                    <a:pt x="0" y="4"/>
                    <a:pt x="1" y="2"/>
                    <a:pt x="3" y="1"/>
                  </a:cubicBezTo>
                  <a:cubicBezTo>
                    <a:pt x="4" y="0"/>
                    <a:pt x="5" y="0"/>
                    <a:pt x="6" y="1"/>
                  </a:cubicBezTo>
                  <a:cubicBezTo>
                    <a:pt x="7" y="1"/>
                    <a:pt x="8" y="2"/>
                    <a:pt x="9" y="3"/>
                  </a:cubicBezTo>
                  <a:cubicBezTo>
                    <a:pt x="9" y="3"/>
                    <a:pt x="9" y="4"/>
                    <a:pt x="9" y="5"/>
                  </a:cubicBezTo>
                  <a:cubicBezTo>
                    <a:pt x="9" y="7"/>
                    <a:pt x="8" y="9"/>
                    <a:pt x="6" y="9"/>
                  </a:cubicBezTo>
                  <a:cubicBezTo>
                    <a:pt x="6" y="9"/>
                    <a:pt x="6" y="9"/>
                    <a:pt x="5" y="10"/>
                  </a:cubicBezTo>
                  <a:cubicBezTo>
                    <a:pt x="5" y="10"/>
                    <a:pt x="5" y="10"/>
                    <a:pt x="5" y="10"/>
                  </a:cubicBezTo>
                  <a:close/>
                  <a:moveTo>
                    <a:pt x="5" y="5"/>
                  </a:moveTo>
                  <a:cubicBezTo>
                    <a:pt x="5" y="5"/>
                    <a:pt x="5" y="5"/>
                    <a:pt x="5" y="5"/>
                  </a:cubicBezTo>
                  <a:close/>
                  <a:moveTo>
                    <a:pt x="5" y="5"/>
                  </a:moveTo>
                  <a:cubicBezTo>
                    <a:pt x="5" y="5"/>
                    <a:pt x="5" y="5"/>
                    <a:pt x="5" y="5"/>
                  </a:cubicBezTo>
                  <a:close/>
                  <a:moveTo>
                    <a:pt x="0" y="5"/>
                  </a:moveTo>
                  <a:cubicBezTo>
                    <a:pt x="5" y="5"/>
                    <a:pt x="5" y="5"/>
                    <a:pt x="5" y="5"/>
                  </a:cubicBezTo>
                  <a:lnTo>
                    <a:pt x="0" y="5"/>
                  </a:lnTo>
                  <a:close/>
                  <a:moveTo>
                    <a:pt x="5" y="5"/>
                  </a:moveTo>
                  <a:cubicBezTo>
                    <a:pt x="4" y="0"/>
                    <a:pt x="4" y="0"/>
                    <a:pt x="4" y="0"/>
                  </a:cubicBezTo>
                  <a:lnTo>
                    <a:pt x="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4" name="Freeform 255"/>
            <p:cNvSpPr>
              <a:spLocks noEditPoints="1"/>
            </p:cNvSpPr>
            <p:nvPr/>
          </p:nvSpPr>
          <p:spPr bwMode="auto">
            <a:xfrm>
              <a:off x="9829800" y="5402263"/>
              <a:ext cx="149225" cy="125413"/>
            </a:xfrm>
            <a:custGeom>
              <a:avLst/>
              <a:gdLst>
                <a:gd name="T0" fmla="*/ 28 w 53"/>
                <a:gd name="T1" fmla="*/ 45 h 45"/>
                <a:gd name="T2" fmla="*/ 0 w 53"/>
                <a:gd name="T3" fmla="*/ 18 h 45"/>
                <a:gd name="T4" fmla="*/ 5 w 53"/>
                <a:gd name="T5" fmla="*/ 2 h 45"/>
                <a:gd name="T6" fmla="*/ 9 w 53"/>
                <a:gd name="T7" fmla="*/ 1 h 45"/>
                <a:gd name="T8" fmla="*/ 12 w 53"/>
                <a:gd name="T9" fmla="*/ 2 h 45"/>
                <a:gd name="T10" fmla="*/ 50 w 53"/>
                <a:gd name="T11" fmla="*/ 25 h 45"/>
                <a:gd name="T12" fmla="*/ 52 w 53"/>
                <a:gd name="T13" fmla="*/ 28 h 45"/>
                <a:gd name="T14" fmla="*/ 52 w 53"/>
                <a:gd name="T15" fmla="*/ 32 h 45"/>
                <a:gd name="T16" fmla="*/ 28 w 53"/>
                <a:gd name="T17" fmla="*/ 45 h 45"/>
                <a:gd name="T18" fmla="*/ 11 w 53"/>
                <a:gd name="T19" fmla="*/ 12 h 45"/>
                <a:gd name="T20" fmla="*/ 10 w 53"/>
                <a:gd name="T21" fmla="*/ 18 h 45"/>
                <a:gd name="T22" fmla="*/ 28 w 53"/>
                <a:gd name="T23" fmla="*/ 36 h 45"/>
                <a:gd name="T24" fmla="*/ 40 w 53"/>
                <a:gd name="T25" fmla="*/ 31 h 45"/>
                <a:gd name="T26" fmla="*/ 11 w 53"/>
                <a:gd name="T27" fmla="*/ 1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3" h="45">
                  <a:moveTo>
                    <a:pt x="28" y="45"/>
                  </a:moveTo>
                  <a:cubicBezTo>
                    <a:pt x="13" y="45"/>
                    <a:pt x="0" y="33"/>
                    <a:pt x="0" y="18"/>
                  </a:cubicBezTo>
                  <a:cubicBezTo>
                    <a:pt x="0" y="12"/>
                    <a:pt x="2" y="7"/>
                    <a:pt x="5" y="2"/>
                  </a:cubicBezTo>
                  <a:cubicBezTo>
                    <a:pt x="6" y="1"/>
                    <a:pt x="7" y="1"/>
                    <a:pt x="9" y="1"/>
                  </a:cubicBezTo>
                  <a:cubicBezTo>
                    <a:pt x="10" y="0"/>
                    <a:pt x="11" y="1"/>
                    <a:pt x="12" y="2"/>
                  </a:cubicBezTo>
                  <a:cubicBezTo>
                    <a:pt x="23" y="12"/>
                    <a:pt x="36" y="20"/>
                    <a:pt x="50" y="25"/>
                  </a:cubicBezTo>
                  <a:cubicBezTo>
                    <a:pt x="51" y="26"/>
                    <a:pt x="52" y="27"/>
                    <a:pt x="52" y="28"/>
                  </a:cubicBezTo>
                  <a:cubicBezTo>
                    <a:pt x="53" y="30"/>
                    <a:pt x="53" y="31"/>
                    <a:pt x="52" y="32"/>
                  </a:cubicBezTo>
                  <a:cubicBezTo>
                    <a:pt x="47" y="40"/>
                    <a:pt x="38" y="45"/>
                    <a:pt x="28" y="45"/>
                  </a:cubicBezTo>
                  <a:close/>
                  <a:moveTo>
                    <a:pt x="11" y="12"/>
                  </a:moveTo>
                  <a:cubicBezTo>
                    <a:pt x="10" y="14"/>
                    <a:pt x="10" y="16"/>
                    <a:pt x="10" y="18"/>
                  </a:cubicBezTo>
                  <a:cubicBezTo>
                    <a:pt x="10" y="28"/>
                    <a:pt x="18" y="36"/>
                    <a:pt x="28" y="36"/>
                  </a:cubicBezTo>
                  <a:cubicBezTo>
                    <a:pt x="33" y="36"/>
                    <a:pt x="37" y="34"/>
                    <a:pt x="40" y="31"/>
                  </a:cubicBezTo>
                  <a:cubicBezTo>
                    <a:pt x="30" y="26"/>
                    <a:pt x="20" y="20"/>
                    <a:pt x="1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5" name="Freeform 256"/>
            <p:cNvSpPr>
              <a:spLocks noEditPoints="1"/>
            </p:cNvSpPr>
            <p:nvPr/>
          </p:nvSpPr>
          <p:spPr bwMode="auto">
            <a:xfrm>
              <a:off x="9953625" y="5472113"/>
              <a:ext cx="157163" cy="103188"/>
            </a:xfrm>
            <a:custGeom>
              <a:avLst/>
              <a:gdLst>
                <a:gd name="T0" fmla="*/ 28 w 56"/>
                <a:gd name="T1" fmla="*/ 37 h 37"/>
                <a:gd name="T2" fmla="*/ 0 w 56"/>
                <a:gd name="T3" fmla="*/ 10 h 37"/>
                <a:gd name="T4" fmla="*/ 1 w 56"/>
                <a:gd name="T5" fmla="*/ 4 h 37"/>
                <a:gd name="T6" fmla="*/ 3 w 56"/>
                <a:gd name="T7" fmla="*/ 1 h 37"/>
                <a:gd name="T8" fmla="*/ 7 w 56"/>
                <a:gd name="T9" fmla="*/ 1 h 37"/>
                <a:gd name="T10" fmla="*/ 49 w 56"/>
                <a:gd name="T11" fmla="*/ 9 h 37"/>
                <a:gd name="T12" fmla="*/ 51 w 56"/>
                <a:gd name="T13" fmla="*/ 9 h 37"/>
                <a:gd name="T14" fmla="*/ 51 w 56"/>
                <a:gd name="T15" fmla="*/ 9 h 37"/>
                <a:gd name="T16" fmla="*/ 54 w 56"/>
                <a:gd name="T17" fmla="*/ 10 h 37"/>
                <a:gd name="T18" fmla="*/ 55 w 56"/>
                <a:gd name="T19" fmla="*/ 14 h 37"/>
                <a:gd name="T20" fmla="*/ 28 w 56"/>
                <a:gd name="T21" fmla="*/ 37 h 37"/>
                <a:gd name="T22" fmla="*/ 9 w 56"/>
                <a:gd name="T23" fmla="*/ 11 h 37"/>
                <a:gd name="T24" fmla="*/ 28 w 56"/>
                <a:gd name="T25" fmla="*/ 28 h 37"/>
                <a:gd name="T26" fmla="*/ 44 w 56"/>
                <a:gd name="T27" fmla="*/ 18 h 37"/>
                <a:gd name="T28" fmla="*/ 9 w 56"/>
                <a:gd name="T29" fmla="*/ 1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 h="37">
                  <a:moveTo>
                    <a:pt x="28" y="37"/>
                  </a:moveTo>
                  <a:cubicBezTo>
                    <a:pt x="12" y="37"/>
                    <a:pt x="0" y="25"/>
                    <a:pt x="0" y="10"/>
                  </a:cubicBezTo>
                  <a:cubicBezTo>
                    <a:pt x="0" y="8"/>
                    <a:pt x="0" y="6"/>
                    <a:pt x="1" y="4"/>
                  </a:cubicBezTo>
                  <a:cubicBezTo>
                    <a:pt x="1" y="3"/>
                    <a:pt x="2" y="2"/>
                    <a:pt x="3" y="1"/>
                  </a:cubicBezTo>
                  <a:cubicBezTo>
                    <a:pt x="4" y="0"/>
                    <a:pt x="5" y="0"/>
                    <a:pt x="7" y="1"/>
                  </a:cubicBezTo>
                  <a:cubicBezTo>
                    <a:pt x="20" y="6"/>
                    <a:pt x="35" y="9"/>
                    <a:pt x="49" y="9"/>
                  </a:cubicBezTo>
                  <a:cubicBezTo>
                    <a:pt x="51" y="9"/>
                    <a:pt x="51" y="9"/>
                    <a:pt x="51" y="9"/>
                  </a:cubicBezTo>
                  <a:cubicBezTo>
                    <a:pt x="51" y="9"/>
                    <a:pt x="51" y="9"/>
                    <a:pt x="51" y="9"/>
                  </a:cubicBezTo>
                  <a:cubicBezTo>
                    <a:pt x="52" y="9"/>
                    <a:pt x="53" y="9"/>
                    <a:pt x="54" y="10"/>
                  </a:cubicBezTo>
                  <a:cubicBezTo>
                    <a:pt x="55" y="11"/>
                    <a:pt x="56" y="12"/>
                    <a:pt x="55" y="14"/>
                  </a:cubicBezTo>
                  <a:cubicBezTo>
                    <a:pt x="53" y="27"/>
                    <a:pt x="41" y="37"/>
                    <a:pt x="28" y="37"/>
                  </a:cubicBezTo>
                  <a:close/>
                  <a:moveTo>
                    <a:pt x="9" y="11"/>
                  </a:moveTo>
                  <a:cubicBezTo>
                    <a:pt x="10" y="20"/>
                    <a:pt x="18" y="28"/>
                    <a:pt x="28" y="28"/>
                  </a:cubicBezTo>
                  <a:cubicBezTo>
                    <a:pt x="35" y="28"/>
                    <a:pt x="41" y="24"/>
                    <a:pt x="44" y="18"/>
                  </a:cubicBezTo>
                  <a:cubicBezTo>
                    <a:pt x="32" y="17"/>
                    <a:pt x="21" y="15"/>
                    <a:pt x="9"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6" name="Freeform 257"/>
            <p:cNvSpPr>
              <a:spLocks noEditPoints="1"/>
            </p:cNvSpPr>
            <p:nvPr/>
          </p:nvSpPr>
          <p:spPr bwMode="auto">
            <a:xfrm>
              <a:off x="10333038" y="4933950"/>
              <a:ext cx="133350" cy="146050"/>
            </a:xfrm>
            <a:custGeom>
              <a:avLst/>
              <a:gdLst>
                <a:gd name="T0" fmla="*/ 30 w 48"/>
                <a:gd name="T1" fmla="*/ 52 h 52"/>
                <a:gd name="T2" fmla="*/ 25 w 48"/>
                <a:gd name="T3" fmla="*/ 49 h 52"/>
                <a:gd name="T4" fmla="*/ 2 w 48"/>
                <a:gd name="T5" fmla="*/ 14 h 52"/>
                <a:gd name="T6" fmla="*/ 0 w 48"/>
                <a:gd name="T7" fmla="*/ 10 h 52"/>
                <a:gd name="T8" fmla="*/ 2 w 48"/>
                <a:gd name="T9" fmla="*/ 7 h 52"/>
                <a:gd name="T10" fmla="*/ 20 w 48"/>
                <a:gd name="T11" fmla="*/ 0 h 52"/>
                <a:gd name="T12" fmla="*/ 48 w 48"/>
                <a:gd name="T13" fmla="*/ 27 h 52"/>
                <a:gd name="T14" fmla="*/ 34 w 48"/>
                <a:gd name="T15" fmla="*/ 50 h 52"/>
                <a:gd name="T16" fmla="*/ 33 w 48"/>
                <a:gd name="T17" fmla="*/ 51 h 52"/>
                <a:gd name="T18" fmla="*/ 31 w 48"/>
                <a:gd name="T19" fmla="*/ 51 h 52"/>
                <a:gd name="T20" fmla="*/ 30 w 48"/>
                <a:gd name="T21" fmla="*/ 52 h 52"/>
                <a:gd name="T22" fmla="*/ 12 w 48"/>
                <a:gd name="T23" fmla="*/ 11 h 52"/>
                <a:gd name="T24" fmla="*/ 32 w 48"/>
                <a:gd name="T25" fmla="*/ 41 h 52"/>
                <a:gd name="T26" fmla="*/ 39 w 48"/>
                <a:gd name="T27" fmla="*/ 27 h 52"/>
                <a:gd name="T28" fmla="*/ 20 w 48"/>
                <a:gd name="T29" fmla="*/ 9 h 52"/>
                <a:gd name="T30" fmla="*/ 12 w 48"/>
                <a:gd name="T31" fmla="*/ 1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 h="52">
                  <a:moveTo>
                    <a:pt x="30" y="52"/>
                  </a:moveTo>
                  <a:cubicBezTo>
                    <a:pt x="28" y="52"/>
                    <a:pt x="26" y="50"/>
                    <a:pt x="25" y="49"/>
                  </a:cubicBezTo>
                  <a:cubicBezTo>
                    <a:pt x="20" y="35"/>
                    <a:pt x="12" y="23"/>
                    <a:pt x="2" y="14"/>
                  </a:cubicBezTo>
                  <a:cubicBezTo>
                    <a:pt x="1" y="13"/>
                    <a:pt x="0" y="11"/>
                    <a:pt x="0" y="10"/>
                  </a:cubicBezTo>
                  <a:cubicBezTo>
                    <a:pt x="0" y="9"/>
                    <a:pt x="1" y="8"/>
                    <a:pt x="2" y="7"/>
                  </a:cubicBezTo>
                  <a:cubicBezTo>
                    <a:pt x="7" y="2"/>
                    <a:pt x="14" y="0"/>
                    <a:pt x="20" y="0"/>
                  </a:cubicBezTo>
                  <a:cubicBezTo>
                    <a:pt x="36" y="0"/>
                    <a:pt x="48" y="12"/>
                    <a:pt x="48" y="27"/>
                  </a:cubicBezTo>
                  <a:cubicBezTo>
                    <a:pt x="48" y="37"/>
                    <a:pt x="43" y="45"/>
                    <a:pt x="34" y="50"/>
                  </a:cubicBezTo>
                  <a:cubicBezTo>
                    <a:pt x="34" y="50"/>
                    <a:pt x="33" y="51"/>
                    <a:pt x="33" y="51"/>
                  </a:cubicBezTo>
                  <a:cubicBezTo>
                    <a:pt x="32" y="51"/>
                    <a:pt x="32" y="51"/>
                    <a:pt x="31" y="51"/>
                  </a:cubicBezTo>
                  <a:cubicBezTo>
                    <a:pt x="31" y="51"/>
                    <a:pt x="30" y="52"/>
                    <a:pt x="30" y="52"/>
                  </a:cubicBezTo>
                  <a:close/>
                  <a:moveTo>
                    <a:pt x="12" y="11"/>
                  </a:moveTo>
                  <a:cubicBezTo>
                    <a:pt x="21" y="20"/>
                    <a:pt x="27" y="30"/>
                    <a:pt x="32" y="41"/>
                  </a:cubicBezTo>
                  <a:cubicBezTo>
                    <a:pt x="36" y="37"/>
                    <a:pt x="39" y="32"/>
                    <a:pt x="39" y="27"/>
                  </a:cubicBezTo>
                  <a:cubicBezTo>
                    <a:pt x="39" y="17"/>
                    <a:pt x="30" y="9"/>
                    <a:pt x="20" y="9"/>
                  </a:cubicBezTo>
                  <a:cubicBezTo>
                    <a:pt x="17" y="9"/>
                    <a:pt x="15" y="10"/>
                    <a:pt x="1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7" name="Freeform 258"/>
            <p:cNvSpPr>
              <a:spLocks noEditPoints="1"/>
            </p:cNvSpPr>
            <p:nvPr/>
          </p:nvSpPr>
          <p:spPr bwMode="auto">
            <a:xfrm>
              <a:off x="10402888" y="5048250"/>
              <a:ext cx="111125" cy="152400"/>
            </a:xfrm>
            <a:custGeom>
              <a:avLst/>
              <a:gdLst>
                <a:gd name="T0" fmla="*/ 13 w 40"/>
                <a:gd name="T1" fmla="*/ 54 h 54"/>
                <a:gd name="T2" fmla="*/ 11 w 40"/>
                <a:gd name="T3" fmla="*/ 54 h 54"/>
                <a:gd name="T4" fmla="*/ 7 w 40"/>
                <a:gd name="T5" fmla="*/ 49 h 54"/>
                <a:gd name="T6" fmla="*/ 7 w 40"/>
                <a:gd name="T7" fmla="*/ 44 h 54"/>
                <a:gd name="T8" fmla="*/ 0 w 40"/>
                <a:gd name="T9" fmla="*/ 8 h 54"/>
                <a:gd name="T10" fmla="*/ 3 w 40"/>
                <a:gd name="T11" fmla="*/ 2 h 54"/>
                <a:gd name="T12" fmla="*/ 5 w 40"/>
                <a:gd name="T13" fmla="*/ 1 h 54"/>
                <a:gd name="T14" fmla="*/ 6 w 40"/>
                <a:gd name="T15" fmla="*/ 1 h 54"/>
                <a:gd name="T16" fmla="*/ 13 w 40"/>
                <a:gd name="T17" fmla="*/ 0 h 54"/>
                <a:gd name="T18" fmla="*/ 40 w 40"/>
                <a:gd name="T19" fmla="*/ 27 h 54"/>
                <a:gd name="T20" fmla="*/ 13 w 40"/>
                <a:gd name="T21" fmla="*/ 54 h 54"/>
                <a:gd name="T22" fmla="*/ 11 w 40"/>
                <a:gd name="T23" fmla="*/ 9 h 54"/>
                <a:gd name="T24" fmla="*/ 16 w 40"/>
                <a:gd name="T25" fmla="*/ 44 h 54"/>
                <a:gd name="T26" fmla="*/ 16 w 40"/>
                <a:gd name="T27" fmla="*/ 44 h 54"/>
                <a:gd name="T28" fmla="*/ 31 w 40"/>
                <a:gd name="T29" fmla="*/ 27 h 54"/>
                <a:gd name="T30" fmla="*/ 11 w 40"/>
                <a:gd name="T31" fmla="*/ 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54">
                  <a:moveTo>
                    <a:pt x="13" y="54"/>
                  </a:moveTo>
                  <a:cubicBezTo>
                    <a:pt x="12" y="54"/>
                    <a:pt x="12" y="54"/>
                    <a:pt x="11" y="54"/>
                  </a:cubicBezTo>
                  <a:cubicBezTo>
                    <a:pt x="9" y="54"/>
                    <a:pt x="6" y="51"/>
                    <a:pt x="7" y="49"/>
                  </a:cubicBezTo>
                  <a:cubicBezTo>
                    <a:pt x="7" y="47"/>
                    <a:pt x="7" y="45"/>
                    <a:pt x="7" y="44"/>
                  </a:cubicBezTo>
                  <a:cubicBezTo>
                    <a:pt x="7" y="31"/>
                    <a:pt x="5" y="19"/>
                    <a:pt x="0" y="8"/>
                  </a:cubicBezTo>
                  <a:cubicBezTo>
                    <a:pt x="0" y="6"/>
                    <a:pt x="1" y="3"/>
                    <a:pt x="3" y="2"/>
                  </a:cubicBezTo>
                  <a:cubicBezTo>
                    <a:pt x="3" y="2"/>
                    <a:pt x="4" y="2"/>
                    <a:pt x="5" y="1"/>
                  </a:cubicBezTo>
                  <a:cubicBezTo>
                    <a:pt x="5" y="1"/>
                    <a:pt x="5" y="1"/>
                    <a:pt x="6" y="1"/>
                  </a:cubicBezTo>
                  <a:cubicBezTo>
                    <a:pt x="8" y="0"/>
                    <a:pt x="10" y="0"/>
                    <a:pt x="13" y="0"/>
                  </a:cubicBezTo>
                  <a:cubicBezTo>
                    <a:pt x="28" y="0"/>
                    <a:pt x="40" y="12"/>
                    <a:pt x="40" y="27"/>
                  </a:cubicBezTo>
                  <a:cubicBezTo>
                    <a:pt x="40" y="42"/>
                    <a:pt x="28" y="54"/>
                    <a:pt x="13" y="54"/>
                  </a:cubicBezTo>
                  <a:close/>
                  <a:moveTo>
                    <a:pt x="11" y="9"/>
                  </a:moveTo>
                  <a:cubicBezTo>
                    <a:pt x="14" y="20"/>
                    <a:pt x="16" y="32"/>
                    <a:pt x="16" y="44"/>
                  </a:cubicBezTo>
                  <a:cubicBezTo>
                    <a:pt x="16" y="44"/>
                    <a:pt x="16" y="44"/>
                    <a:pt x="16" y="44"/>
                  </a:cubicBezTo>
                  <a:cubicBezTo>
                    <a:pt x="25" y="43"/>
                    <a:pt x="31" y="36"/>
                    <a:pt x="31" y="27"/>
                  </a:cubicBezTo>
                  <a:cubicBezTo>
                    <a:pt x="31" y="17"/>
                    <a:pt x="22" y="8"/>
                    <a:pt x="1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8" name="Freeform 259"/>
            <p:cNvSpPr/>
            <p:nvPr/>
          </p:nvSpPr>
          <p:spPr bwMode="auto">
            <a:xfrm>
              <a:off x="10402888" y="5048250"/>
              <a:ext cx="33338" cy="31750"/>
            </a:xfrm>
            <a:custGeom>
              <a:avLst/>
              <a:gdLst>
                <a:gd name="T0" fmla="*/ 5 w 12"/>
                <a:gd name="T1" fmla="*/ 11 h 11"/>
                <a:gd name="T2" fmla="*/ 3 w 12"/>
                <a:gd name="T3" fmla="*/ 11 h 11"/>
                <a:gd name="T4" fmla="*/ 0 w 12"/>
                <a:gd name="T5" fmla="*/ 8 h 11"/>
                <a:gd name="T6" fmla="*/ 0 w 12"/>
                <a:gd name="T7" fmla="*/ 8 h 11"/>
                <a:gd name="T8" fmla="*/ 0 w 12"/>
                <a:gd name="T9" fmla="*/ 4 h 11"/>
                <a:gd name="T10" fmla="*/ 3 w 12"/>
                <a:gd name="T11" fmla="*/ 2 h 11"/>
                <a:gd name="T12" fmla="*/ 6 w 12"/>
                <a:gd name="T13" fmla="*/ 1 h 11"/>
                <a:gd name="T14" fmla="*/ 11 w 12"/>
                <a:gd name="T15" fmla="*/ 4 h 11"/>
                <a:gd name="T16" fmla="*/ 9 w 12"/>
                <a:gd name="T17" fmla="*/ 9 h 11"/>
                <a:gd name="T18" fmla="*/ 7 w 12"/>
                <a:gd name="T19" fmla="*/ 11 h 11"/>
                <a:gd name="T20" fmla="*/ 5 w 12"/>
                <a:gd name="T21"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1">
                  <a:moveTo>
                    <a:pt x="5" y="11"/>
                  </a:moveTo>
                  <a:cubicBezTo>
                    <a:pt x="4" y="11"/>
                    <a:pt x="4" y="11"/>
                    <a:pt x="3" y="11"/>
                  </a:cubicBezTo>
                  <a:cubicBezTo>
                    <a:pt x="2" y="10"/>
                    <a:pt x="1" y="9"/>
                    <a:pt x="0" y="8"/>
                  </a:cubicBezTo>
                  <a:cubicBezTo>
                    <a:pt x="0" y="8"/>
                    <a:pt x="0" y="8"/>
                    <a:pt x="0" y="8"/>
                  </a:cubicBezTo>
                  <a:cubicBezTo>
                    <a:pt x="0" y="6"/>
                    <a:pt x="0" y="5"/>
                    <a:pt x="0" y="4"/>
                  </a:cubicBezTo>
                  <a:cubicBezTo>
                    <a:pt x="1" y="3"/>
                    <a:pt x="2" y="2"/>
                    <a:pt x="3" y="2"/>
                  </a:cubicBezTo>
                  <a:cubicBezTo>
                    <a:pt x="4" y="1"/>
                    <a:pt x="5" y="1"/>
                    <a:pt x="6" y="1"/>
                  </a:cubicBezTo>
                  <a:cubicBezTo>
                    <a:pt x="8" y="0"/>
                    <a:pt x="10" y="1"/>
                    <a:pt x="11" y="4"/>
                  </a:cubicBezTo>
                  <a:cubicBezTo>
                    <a:pt x="12" y="6"/>
                    <a:pt x="11" y="8"/>
                    <a:pt x="9" y="9"/>
                  </a:cubicBezTo>
                  <a:cubicBezTo>
                    <a:pt x="8" y="10"/>
                    <a:pt x="7" y="10"/>
                    <a:pt x="7" y="11"/>
                  </a:cubicBezTo>
                  <a:cubicBezTo>
                    <a:pt x="6" y="11"/>
                    <a:pt x="5" y="11"/>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9" name="Freeform 260"/>
            <p:cNvSpPr>
              <a:spLocks noEditPoints="1"/>
            </p:cNvSpPr>
            <p:nvPr/>
          </p:nvSpPr>
          <p:spPr bwMode="auto">
            <a:xfrm>
              <a:off x="10391775" y="5175250"/>
              <a:ext cx="120650" cy="147638"/>
            </a:xfrm>
            <a:custGeom>
              <a:avLst/>
              <a:gdLst>
                <a:gd name="T0" fmla="*/ 15 w 43"/>
                <a:gd name="T1" fmla="*/ 53 h 53"/>
                <a:gd name="T2" fmla="*/ 7 w 43"/>
                <a:gd name="T3" fmla="*/ 52 h 53"/>
                <a:gd name="T4" fmla="*/ 6 w 43"/>
                <a:gd name="T5" fmla="*/ 52 h 53"/>
                <a:gd name="T6" fmla="*/ 4 w 43"/>
                <a:gd name="T7" fmla="*/ 51 h 53"/>
                <a:gd name="T8" fmla="*/ 1 w 43"/>
                <a:gd name="T9" fmla="*/ 48 h 53"/>
                <a:gd name="T10" fmla="*/ 1 w 43"/>
                <a:gd name="T11" fmla="*/ 45 h 53"/>
                <a:gd name="T12" fmla="*/ 11 w 43"/>
                <a:gd name="T13" fmla="*/ 4 h 53"/>
                <a:gd name="T14" fmla="*/ 15 w 43"/>
                <a:gd name="T15" fmla="*/ 0 h 53"/>
                <a:gd name="T16" fmla="*/ 15 w 43"/>
                <a:gd name="T17" fmla="*/ 0 h 53"/>
                <a:gd name="T18" fmla="*/ 43 w 43"/>
                <a:gd name="T19" fmla="*/ 27 h 53"/>
                <a:gd name="T20" fmla="*/ 15 w 43"/>
                <a:gd name="T21" fmla="*/ 53 h 53"/>
                <a:gd name="T22" fmla="*/ 11 w 43"/>
                <a:gd name="T23" fmla="*/ 44 h 53"/>
                <a:gd name="T24" fmla="*/ 33 w 43"/>
                <a:gd name="T25" fmla="*/ 27 h 53"/>
                <a:gd name="T26" fmla="*/ 19 w 43"/>
                <a:gd name="T27" fmla="*/ 9 h 53"/>
                <a:gd name="T28" fmla="*/ 11 w 43"/>
                <a:gd name="T29" fmla="*/ 4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 h="53">
                  <a:moveTo>
                    <a:pt x="15" y="53"/>
                  </a:moveTo>
                  <a:cubicBezTo>
                    <a:pt x="12" y="53"/>
                    <a:pt x="10" y="53"/>
                    <a:pt x="7" y="52"/>
                  </a:cubicBezTo>
                  <a:cubicBezTo>
                    <a:pt x="7" y="52"/>
                    <a:pt x="7" y="52"/>
                    <a:pt x="6" y="52"/>
                  </a:cubicBezTo>
                  <a:cubicBezTo>
                    <a:pt x="5" y="52"/>
                    <a:pt x="5" y="51"/>
                    <a:pt x="4" y="51"/>
                  </a:cubicBezTo>
                  <a:cubicBezTo>
                    <a:pt x="2" y="51"/>
                    <a:pt x="2" y="50"/>
                    <a:pt x="1" y="48"/>
                  </a:cubicBezTo>
                  <a:cubicBezTo>
                    <a:pt x="0" y="47"/>
                    <a:pt x="0" y="46"/>
                    <a:pt x="1" y="45"/>
                  </a:cubicBezTo>
                  <a:cubicBezTo>
                    <a:pt x="7" y="32"/>
                    <a:pt x="10" y="18"/>
                    <a:pt x="11" y="4"/>
                  </a:cubicBezTo>
                  <a:cubicBezTo>
                    <a:pt x="11" y="2"/>
                    <a:pt x="13" y="0"/>
                    <a:pt x="15" y="0"/>
                  </a:cubicBezTo>
                  <a:cubicBezTo>
                    <a:pt x="15" y="0"/>
                    <a:pt x="15" y="0"/>
                    <a:pt x="15" y="0"/>
                  </a:cubicBezTo>
                  <a:cubicBezTo>
                    <a:pt x="30" y="0"/>
                    <a:pt x="43" y="12"/>
                    <a:pt x="43" y="27"/>
                  </a:cubicBezTo>
                  <a:cubicBezTo>
                    <a:pt x="43" y="41"/>
                    <a:pt x="30" y="53"/>
                    <a:pt x="15" y="53"/>
                  </a:cubicBezTo>
                  <a:close/>
                  <a:moveTo>
                    <a:pt x="11" y="44"/>
                  </a:moveTo>
                  <a:cubicBezTo>
                    <a:pt x="23" y="46"/>
                    <a:pt x="33" y="37"/>
                    <a:pt x="33" y="27"/>
                  </a:cubicBezTo>
                  <a:cubicBezTo>
                    <a:pt x="33" y="18"/>
                    <a:pt x="27" y="11"/>
                    <a:pt x="19" y="9"/>
                  </a:cubicBezTo>
                  <a:cubicBezTo>
                    <a:pt x="18" y="21"/>
                    <a:pt x="16" y="33"/>
                    <a:pt x="11"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0" name="Freeform 261"/>
            <p:cNvSpPr>
              <a:spLocks noEditPoints="1"/>
            </p:cNvSpPr>
            <p:nvPr/>
          </p:nvSpPr>
          <p:spPr bwMode="auto">
            <a:xfrm>
              <a:off x="10321925" y="5292725"/>
              <a:ext cx="139700" cy="149225"/>
            </a:xfrm>
            <a:custGeom>
              <a:avLst/>
              <a:gdLst>
                <a:gd name="T0" fmla="*/ 22 w 50"/>
                <a:gd name="T1" fmla="*/ 53 h 53"/>
                <a:gd name="T2" fmla="*/ 2 w 50"/>
                <a:gd name="T3" fmla="*/ 44 h 53"/>
                <a:gd name="T4" fmla="*/ 2 w 50"/>
                <a:gd name="T5" fmla="*/ 38 h 53"/>
                <a:gd name="T6" fmla="*/ 26 w 50"/>
                <a:gd name="T7" fmla="*/ 3 h 53"/>
                <a:gd name="T8" fmla="*/ 32 w 50"/>
                <a:gd name="T9" fmla="*/ 1 h 53"/>
                <a:gd name="T10" fmla="*/ 35 w 50"/>
                <a:gd name="T11" fmla="*/ 2 h 53"/>
                <a:gd name="T12" fmla="*/ 36 w 50"/>
                <a:gd name="T13" fmla="*/ 2 h 53"/>
                <a:gd name="T14" fmla="*/ 50 w 50"/>
                <a:gd name="T15" fmla="*/ 26 h 53"/>
                <a:gd name="T16" fmla="*/ 22 w 50"/>
                <a:gd name="T17" fmla="*/ 53 h 53"/>
                <a:gd name="T18" fmla="*/ 12 w 50"/>
                <a:gd name="T19" fmla="*/ 41 h 53"/>
                <a:gd name="T20" fmla="*/ 22 w 50"/>
                <a:gd name="T21" fmla="*/ 43 h 53"/>
                <a:gd name="T22" fmla="*/ 41 w 50"/>
                <a:gd name="T23" fmla="*/ 26 h 53"/>
                <a:gd name="T24" fmla="*/ 32 w 50"/>
                <a:gd name="T25" fmla="*/ 11 h 53"/>
                <a:gd name="T26" fmla="*/ 12 w 50"/>
                <a:gd name="T27" fmla="*/ 4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53">
                  <a:moveTo>
                    <a:pt x="22" y="53"/>
                  </a:moveTo>
                  <a:cubicBezTo>
                    <a:pt x="15" y="53"/>
                    <a:pt x="7" y="50"/>
                    <a:pt x="2" y="44"/>
                  </a:cubicBezTo>
                  <a:cubicBezTo>
                    <a:pt x="0" y="42"/>
                    <a:pt x="0" y="40"/>
                    <a:pt x="2" y="38"/>
                  </a:cubicBezTo>
                  <a:cubicBezTo>
                    <a:pt x="12" y="28"/>
                    <a:pt x="20" y="16"/>
                    <a:pt x="26" y="3"/>
                  </a:cubicBezTo>
                  <a:cubicBezTo>
                    <a:pt x="27" y="1"/>
                    <a:pt x="30" y="0"/>
                    <a:pt x="32" y="1"/>
                  </a:cubicBezTo>
                  <a:cubicBezTo>
                    <a:pt x="33" y="1"/>
                    <a:pt x="34" y="1"/>
                    <a:pt x="35" y="2"/>
                  </a:cubicBezTo>
                  <a:cubicBezTo>
                    <a:pt x="35" y="2"/>
                    <a:pt x="35" y="2"/>
                    <a:pt x="36" y="2"/>
                  </a:cubicBezTo>
                  <a:cubicBezTo>
                    <a:pt x="45" y="7"/>
                    <a:pt x="50" y="16"/>
                    <a:pt x="50" y="26"/>
                  </a:cubicBezTo>
                  <a:cubicBezTo>
                    <a:pt x="50" y="40"/>
                    <a:pt x="38" y="53"/>
                    <a:pt x="22" y="53"/>
                  </a:cubicBezTo>
                  <a:close/>
                  <a:moveTo>
                    <a:pt x="12" y="41"/>
                  </a:moveTo>
                  <a:cubicBezTo>
                    <a:pt x="15" y="42"/>
                    <a:pt x="19" y="43"/>
                    <a:pt x="22" y="43"/>
                  </a:cubicBezTo>
                  <a:cubicBezTo>
                    <a:pt x="33" y="43"/>
                    <a:pt x="41" y="35"/>
                    <a:pt x="41" y="26"/>
                  </a:cubicBezTo>
                  <a:cubicBezTo>
                    <a:pt x="41" y="20"/>
                    <a:pt x="38" y="14"/>
                    <a:pt x="32" y="11"/>
                  </a:cubicBezTo>
                  <a:cubicBezTo>
                    <a:pt x="27" y="22"/>
                    <a:pt x="20" y="32"/>
                    <a:pt x="1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1" name="Freeform 262"/>
            <p:cNvSpPr>
              <a:spLocks noEditPoints="1"/>
            </p:cNvSpPr>
            <p:nvPr/>
          </p:nvSpPr>
          <p:spPr bwMode="auto">
            <a:xfrm>
              <a:off x="10391775" y="5292725"/>
              <a:ext cx="38100" cy="30163"/>
            </a:xfrm>
            <a:custGeom>
              <a:avLst/>
              <a:gdLst>
                <a:gd name="T0" fmla="*/ 8 w 14"/>
                <a:gd name="T1" fmla="*/ 11 h 11"/>
                <a:gd name="T2" fmla="*/ 7 w 14"/>
                <a:gd name="T3" fmla="*/ 10 h 11"/>
                <a:gd name="T4" fmla="*/ 3 w 14"/>
                <a:gd name="T5" fmla="*/ 9 h 11"/>
                <a:gd name="T6" fmla="*/ 1 w 14"/>
                <a:gd name="T7" fmla="*/ 7 h 11"/>
                <a:gd name="T8" fmla="*/ 1 w 14"/>
                <a:gd name="T9" fmla="*/ 3 h 11"/>
                <a:gd name="T10" fmla="*/ 1 w 14"/>
                <a:gd name="T11" fmla="*/ 3 h 11"/>
                <a:gd name="T12" fmla="*/ 7 w 14"/>
                <a:gd name="T13" fmla="*/ 0 h 11"/>
                <a:gd name="T14" fmla="*/ 11 w 14"/>
                <a:gd name="T15" fmla="*/ 2 h 11"/>
                <a:gd name="T16" fmla="*/ 13 w 14"/>
                <a:gd name="T17" fmla="*/ 8 h 11"/>
                <a:gd name="T18" fmla="*/ 8 w 14"/>
                <a:gd name="T19" fmla="*/ 11 h 11"/>
                <a:gd name="T20" fmla="*/ 9 w 14"/>
                <a:gd name="T21" fmla="*/ 7 h 11"/>
                <a:gd name="T22" fmla="*/ 9 w 14"/>
                <a:gd name="T23"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11">
                  <a:moveTo>
                    <a:pt x="8" y="11"/>
                  </a:moveTo>
                  <a:cubicBezTo>
                    <a:pt x="8" y="11"/>
                    <a:pt x="8" y="11"/>
                    <a:pt x="7" y="10"/>
                  </a:cubicBezTo>
                  <a:cubicBezTo>
                    <a:pt x="6" y="10"/>
                    <a:pt x="5" y="10"/>
                    <a:pt x="3" y="9"/>
                  </a:cubicBezTo>
                  <a:cubicBezTo>
                    <a:pt x="2" y="9"/>
                    <a:pt x="1" y="8"/>
                    <a:pt x="1" y="7"/>
                  </a:cubicBezTo>
                  <a:cubicBezTo>
                    <a:pt x="0" y="5"/>
                    <a:pt x="0" y="4"/>
                    <a:pt x="1" y="3"/>
                  </a:cubicBezTo>
                  <a:cubicBezTo>
                    <a:pt x="1" y="3"/>
                    <a:pt x="1" y="3"/>
                    <a:pt x="1" y="3"/>
                  </a:cubicBezTo>
                  <a:cubicBezTo>
                    <a:pt x="2" y="1"/>
                    <a:pt x="5" y="0"/>
                    <a:pt x="7" y="0"/>
                  </a:cubicBezTo>
                  <a:cubicBezTo>
                    <a:pt x="8" y="1"/>
                    <a:pt x="9" y="1"/>
                    <a:pt x="11" y="2"/>
                  </a:cubicBezTo>
                  <a:cubicBezTo>
                    <a:pt x="13" y="3"/>
                    <a:pt x="14" y="6"/>
                    <a:pt x="13" y="8"/>
                  </a:cubicBezTo>
                  <a:cubicBezTo>
                    <a:pt x="12" y="9"/>
                    <a:pt x="10" y="11"/>
                    <a:pt x="8" y="11"/>
                  </a:cubicBezTo>
                  <a:close/>
                  <a:moveTo>
                    <a:pt x="9" y="7"/>
                  </a:moveTo>
                  <a:cubicBezTo>
                    <a:pt x="9" y="7"/>
                    <a:pt x="9" y="7"/>
                    <a:pt x="9"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2" name="Freeform 263"/>
            <p:cNvSpPr>
              <a:spLocks noEditPoints="1"/>
            </p:cNvSpPr>
            <p:nvPr/>
          </p:nvSpPr>
          <p:spPr bwMode="auto">
            <a:xfrm>
              <a:off x="10213975" y="5399088"/>
              <a:ext cx="149225" cy="128588"/>
            </a:xfrm>
            <a:custGeom>
              <a:avLst/>
              <a:gdLst>
                <a:gd name="T0" fmla="*/ 25 w 53"/>
                <a:gd name="T1" fmla="*/ 46 h 46"/>
                <a:gd name="T2" fmla="*/ 0 w 53"/>
                <a:gd name="T3" fmla="*/ 32 h 46"/>
                <a:gd name="T4" fmla="*/ 0 w 53"/>
                <a:gd name="T5" fmla="*/ 28 h 46"/>
                <a:gd name="T6" fmla="*/ 2 w 53"/>
                <a:gd name="T7" fmla="*/ 25 h 46"/>
                <a:gd name="T8" fmla="*/ 39 w 53"/>
                <a:gd name="T9" fmla="*/ 1 h 46"/>
                <a:gd name="T10" fmla="*/ 42 w 53"/>
                <a:gd name="T11" fmla="*/ 0 h 46"/>
                <a:gd name="T12" fmla="*/ 46 w 53"/>
                <a:gd name="T13" fmla="*/ 1 h 46"/>
                <a:gd name="T14" fmla="*/ 53 w 53"/>
                <a:gd name="T15" fmla="*/ 19 h 46"/>
                <a:gd name="T16" fmla="*/ 25 w 53"/>
                <a:gd name="T17" fmla="*/ 46 h 46"/>
                <a:gd name="T18" fmla="*/ 11 w 53"/>
                <a:gd name="T19" fmla="*/ 31 h 46"/>
                <a:gd name="T20" fmla="*/ 25 w 53"/>
                <a:gd name="T21" fmla="*/ 37 h 46"/>
                <a:gd name="T22" fmla="*/ 43 w 53"/>
                <a:gd name="T23" fmla="*/ 19 h 46"/>
                <a:gd name="T24" fmla="*/ 42 w 53"/>
                <a:gd name="T25" fmla="*/ 11 h 46"/>
                <a:gd name="T26" fmla="*/ 11 w 53"/>
                <a:gd name="T27" fmla="*/ 3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3" h="46">
                  <a:moveTo>
                    <a:pt x="25" y="46"/>
                  </a:moveTo>
                  <a:cubicBezTo>
                    <a:pt x="15" y="46"/>
                    <a:pt x="5" y="40"/>
                    <a:pt x="0" y="32"/>
                  </a:cubicBezTo>
                  <a:cubicBezTo>
                    <a:pt x="0" y="31"/>
                    <a:pt x="0" y="29"/>
                    <a:pt x="0" y="28"/>
                  </a:cubicBezTo>
                  <a:cubicBezTo>
                    <a:pt x="0" y="27"/>
                    <a:pt x="1" y="26"/>
                    <a:pt x="2" y="25"/>
                  </a:cubicBezTo>
                  <a:cubicBezTo>
                    <a:pt x="16" y="19"/>
                    <a:pt x="28" y="11"/>
                    <a:pt x="39" y="1"/>
                  </a:cubicBezTo>
                  <a:cubicBezTo>
                    <a:pt x="40" y="0"/>
                    <a:pt x="41" y="0"/>
                    <a:pt x="42" y="0"/>
                  </a:cubicBezTo>
                  <a:cubicBezTo>
                    <a:pt x="44" y="0"/>
                    <a:pt x="45" y="0"/>
                    <a:pt x="46" y="1"/>
                  </a:cubicBezTo>
                  <a:cubicBezTo>
                    <a:pt x="50" y="6"/>
                    <a:pt x="53" y="12"/>
                    <a:pt x="53" y="19"/>
                  </a:cubicBezTo>
                  <a:cubicBezTo>
                    <a:pt x="53" y="34"/>
                    <a:pt x="40" y="46"/>
                    <a:pt x="25" y="46"/>
                  </a:cubicBezTo>
                  <a:close/>
                  <a:moveTo>
                    <a:pt x="11" y="31"/>
                  </a:moveTo>
                  <a:cubicBezTo>
                    <a:pt x="15" y="35"/>
                    <a:pt x="20" y="37"/>
                    <a:pt x="25" y="37"/>
                  </a:cubicBezTo>
                  <a:cubicBezTo>
                    <a:pt x="35" y="37"/>
                    <a:pt x="43" y="29"/>
                    <a:pt x="43" y="19"/>
                  </a:cubicBezTo>
                  <a:cubicBezTo>
                    <a:pt x="43" y="16"/>
                    <a:pt x="43" y="14"/>
                    <a:pt x="42" y="11"/>
                  </a:cubicBezTo>
                  <a:cubicBezTo>
                    <a:pt x="33" y="19"/>
                    <a:pt x="22" y="26"/>
                    <a:pt x="11"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3" name="Freeform 264"/>
            <p:cNvSpPr>
              <a:spLocks noEditPoints="1"/>
            </p:cNvSpPr>
            <p:nvPr/>
          </p:nvSpPr>
          <p:spPr bwMode="auto">
            <a:xfrm>
              <a:off x="10085388" y="5468938"/>
              <a:ext cx="153988" cy="106363"/>
            </a:xfrm>
            <a:custGeom>
              <a:avLst/>
              <a:gdLst>
                <a:gd name="T0" fmla="*/ 27 w 55"/>
                <a:gd name="T1" fmla="*/ 38 h 38"/>
                <a:gd name="T2" fmla="*/ 0 w 55"/>
                <a:gd name="T3" fmla="*/ 15 h 38"/>
                <a:gd name="T4" fmla="*/ 1 w 55"/>
                <a:gd name="T5" fmla="*/ 11 h 38"/>
                <a:gd name="T6" fmla="*/ 4 w 55"/>
                <a:gd name="T7" fmla="*/ 10 h 38"/>
                <a:gd name="T8" fmla="*/ 48 w 55"/>
                <a:gd name="T9" fmla="*/ 0 h 38"/>
                <a:gd name="T10" fmla="*/ 52 w 55"/>
                <a:gd name="T11" fmla="*/ 1 h 38"/>
                <a:gd name="T12" fmla="*/ 54 w 55"/>
                <a:gd name="T13" fmla="*/ 3 h 38"/>
                <a:gd name="T14" fmla="*/ 55 w 55"/>
                <a:gd name="T15" fmla="*/ 11 h 38"/>
                <a:gd name="T16" fmla="*/ 27 w 55"/>
                <a:gd name="T17" fmla="*/ 38 h 38"/>
                <a:gd name="T18" fmla="*/ 10 w 55"/>
                <a:gd name="T19" fmla="*/ 18 h 38"/>
                <a:gd name="T20" fmla="*/ 27 w 55"/>
                <a:gd name="T21" fmla="*/ 29 h 38"/>
                <a:gd name="T22" fmla="*/ 46 w 55"/>
                <a:gd name="T23" fmla="*/ 11 h 38"/>
                <a:gd name="T24" fmla="*/ 10 w 55"/>
                <a:gd name="T25" fmla="*/ 1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38">
                  <a:moveTo>
                    <a:pt x="27" y="38"/>
                  </a:moveTo>
                  <a:cubicBezTo>
                    <a:pt x="14" y="38"/>
                    <a:pt x="2" y="28"/>
                    <a:pt x="0" y="15"/>
                  </a:cubicBezTo>
                  <a:cubicBezTo>
                    <a:pt x="0" y="13"/>
                    <a:pt x="0" y="12"/>
                    <a:pt x="1" y="11"/>
                  </a:cubicBezTo>
                  <a:cubicBezTo>
                    <a:pt x="2" y="10"/>
                    <a:pt x="3" y="10"/>
                    <a:pt x="4" y="10"/>
                  </a:cubicBezTo>
                  <a:cubicBezTo>
                    <a:pt x="19" y="9"/>
                    <a:pt x="34" y="6"/>
                    <a:pt x="48" y="0"/>
                  </a:cubicBezTo>
                  <a:cubicBezTo>
                    <a:pt x="49" y="0"/>
                    <a:pt x="50" y="0"/>
                    <a:pt x="52" y="1"/>
                  </a:cubicBezTo>
                  <a:cubicBezTo>
                    <a:pt x="53" y="1"/>
                    <a:pt x="54" y="2"/>
                    <a:pt x="54" y="3"/>
                  </a:cubicBezTo>
                  <a:cubicBezTo>
                    <a:pt x="55" y="6"/>
                    <a:pt x="55" y="8"/>
                    <a:pt x="55" y="11"/>
                  </a:cubicBezTo>
                  <a:cubicBezTo>
                    <a:pt x="55" y="26"/>
                    <a:pt x="43" y="38"/>
                    <a:pt x="27" y="38"/>
                  </a:cubicBezTo>
                  <a:close/>
                  <a:moveTo>
                    <a:pt x="10" y="18"/>
                  </a:moveTo>
                  <a:cubicBezTo>
                    <a:pt x="14" y="24"/>
                    <a:pt x="20" y="29"/>
                    <a:pt x="27" y="29"/>
                  </a:cubicBezTo>
                  <a:cubicBezTo>
                    <a:pt x="37" y="29"/>
                    <a:pt x="46" y="21"/>
                    <a:pt x="46" y="11"/>
                  </a:cubicBezTo>
                  <a:cubicBezTo>
                    <a:pt x="35" y="15"/>
                    <a:pt x="23" y="18"/>
                    <a:pt x="10"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4" name="Freeform 265"/>
            <p:cNvSpPr>
              <a:spLocks noEditPoints="1"/>
            </p:cNvSpPr>
            <p:nvPr/>
          </p:nvSpPr>
          <p:spPr bwMode="auto">
            <a:xfrm>
              <a:off x="9998075" y="5264150"/>
              <a:ext cx="192088" cy="134938"/>
            </a:xfrm>
            <a:custGeom>
              <a:avLst/>
              <a:gdLst>
                <a:gd name="T0" fmla="*/ 34 w 68"/>
                <a:gd name="T1" fmla="*/ 48 h 48"/>
                <a:gd name="T2" fmla="*/ 32 w 68"/>
                <a:gd name="T3" fmla="*/ 48 h 48"/>
                <a:gd name="T4" fmla="*/ 0 w 68"/>
                <a:gd name="T5" fmla="*/ 18 h 48"/>
                <a:gd name="T6" fmla="*/ 20 w 68"/>
                <a:gd name="T7" fmla="*/ 0 h 48"/>
                <a:gd name="T8" fmla="*/ 34 w 68"/>
                <a:gd name="T9" fmla="*/ 5 h 48"/>
                <a:gd name="T10" fmla="*/ 48 w 68"/>
                <a:gd name="T11" fmla="*/ 0 h 48"/>
                <a:gd name="T12" fmla="*/ 48 w 68"/>
                <a:gd name="T13" fmla="*/ 0 h 48"/>
                <a:gd name="T14" fmla="*/ 68 w 68"/>
                <a:gd name="T15" fmla="*/ 18 h 48"/>
                <a:gd name="T16" fmla="*/ 36 w 68"/>
                <a:gd name="T17" fmla="*/ 48 h 48"/>
                <a:gd name="T18" fmla="*/ 34 w 68"/>
                <a:gd name="T19" fmla="*/ 48 h 48"/>
                <a:gd name="T20" fmla="*/ 20 w 68"/>
                <a:gd name="T21" fmla="*/ 9 h 48"/>
                <a:gd name="T22" fmla="*/ 9 w 68"/>
                <a:gd name="T23" fmla="*/ 18 h 48"/>
                <a:gd name="T24" fmla="*/ 34 w 68"/>
                <a:gd name="T25" fmla="*/ 38 h 48"/>
                <a:gd name="T26" fmla="*/ 59 w 68"/>
                <a:gd name="T27" fmla="*/ 18 h 48"/>
                <a:gd name="T28" fmla="*/ 48 w 68"/>
                <a:gd name="T29" fmla="*/ 9 h 48"/>
                <a:gd name="T30" fmla="*/ 38 w 68"/>
                <a:gd name="T31" fmla="*/ 15 h 48"/>
                <a:gd name="T32" fmla="*/ 34 w 68"/>
                <a:gd name="T33" fmla="*/ 17 h 48"/>
                <a:gd name="T34" fmla="*/ 34 w 68"/>
                <a:gd name="T35" fmla="*/ 17 h 48"/>
                <a:gd name="T36" fmla="*/ 30 w 68"/>
                <a:gd name="T37" fmla="*/ 15 h 48"/>
                <a:gd name="T38" fmla="*/ 20 w 68"/>
                <a:gd name="T39" fmla="*/ 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48">
                  <a:moveTo>
                    <a:pt x="34" y="48"/>
                  </a:moveTo>
                  <a:cubicBezTo>
                    <a:pt x="33" y="48"/>
                    <a:pt x="33" y="48"/>
                    <a:pt x="32" y="48"/>
                  </a:cubicBezTo>
                  <a:cubicBezTo>
                    <a:pt x="27" y="45"/>
                    <a:pt x="0" y="34"/>
                    <a:pt x="0" y="18"/>
                  </a:cubicBezTo>
                  <a:cubicBezTo>
                    <a:pt x="0" y="8"/>
                    <a:pt x="9" y="0"/>
                    <a:pt x="20" y="0"/>
                  </a:cubicBezTo>
                  <a:cubicBezTo>
                    <a:pt x="25" y="0"/>
                    <a:pt x="30" y="2"/>
                    <a:pt x="34" y="5"/>
                  </a:cubicBezTo>
                  <a:cubicBezTo>
                    <a:pt x="38" y="2"/>
                    <a:pt x="43" y="0"/>
                    <a:pt x="48" y="0"/>
                  </a:cubicBezTo>
                  <a:cubicBezTo>
                    <a:pt x="48" y="0"/>
                    <a:pt x="48" y="0"/>
                    <a:pt x="48" y="0"/>
                  </a:cubicBezTo>
                  <a:cubicBezTo>
                    <a:pt x="59" y="0"/>
                    <a:pt x="68" y="8"/>
                    <a:pt x="68" y="18"/>
                  </a:cubicBezTo>
                  <a:cubicBezTo>
                    <a:pt x="68" y="35"/>
                    <a:pt x="39" y="46"/>
                    <a:pt x="36" y="48"/>
                  </a:cubicBezTo>
                  <a:cubicBezTo>
                    <a:pt x="35" y="48"/>
                    <a:pt x="35" y="48"/>
                    <a:pt x="34" y="48"/>
                  </a:cubicBezTo>
                  <a:close/>
                  <a:moveTo>
                    <a:pt x="20" y="9"/>
                  </a:moveTo>
                  <a:cubicBezTo>
                    <a:pt x="14" y="9"/>
                    <a:pt x="9" y="13"/>
                    <a:pt x="9" y="18"/>
                  </a:cubicBezTo>
                  <a:cubicBezTo>
                    <a:pt x="9" y="25"/>
                    <a:pt x="24" y="34"/>
                    <a:pt x="34" y="38"/>
                  </a:cubicBezTo>
                  <a:cubicBezTo>
                    <a:pt x="43" y="35"/>
                    <a:pt x="59" y="26"/>
                    <a:pt x="59" y="18"/>
                  </a:cubicBezTo>
                  <a:cubicBezTo>
                    <a:pt x="59" y="13"/>
                    <a:pt x="54" y="9"/>
                    <a:pt x="48" y="9"/>
                  </a:cubicBezTo>
                  <a:cubicBezTo>
                    <a:pt x="44" y="9"/>
                    <a:pt x="40" y="11"/>
                    <a:pt x="38" y="15"/>
                  </a:cubicBezTo>
                  <a:cubicBezTo>
                    <a:pt x="37" y="16"/>
                    <a:pt x="36" y="17"/>
                    <a:pt x="34" y="17"/>
                  </a:cubicBezTo>
                  <a:cubicBezTo>
                    <a:pt x="34" y="17"/>
                    <a:pt x="34" y="17"/>
                    <a:pt x="34" y="17"/>
                  </a:cubicBezTo>
                  <a:cubicBezTo>
                    <a:pt x="32" y="17"/>
                    <a:pt x="31" y="16"/>
                    <a:pt x="30" y="15"/>
                  </a:cubicBezTo>
                  <a:cubicBezTo>
                    <a:pt x="28" y="11"/>
                    <a:pt x="24" y="9"/>
                    <a:pt x="2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85" name="Freeform 266"/>
          <p:cNvSpPr>
            <a:spLocks noEditPoints="1"/>
          </p:cNvSpPr>
          <p:nvPr/>
        </p:nvSpPr>
        <p:spPr bwMode="auto">
          <a:xfrm>
            <a:off x="8616271" y="4877621"/>
            <a:ext cx="865500" cy="866569"/>
          </a:xfrm>
          <a:custGeom>
            <a:avLst/>
            <a:gdLst>
              <a:gd name="T0" fmla="*/ 229 w 458"/>
              <a:gd name="T1" fmla="*/ 458 h 458"/>
              <a:gd name="T2" fmla="*/ 0 w 458"/>
              <a:gd name="T3" fmla="*/ 229 h 458"/>
              <a:gd name="T4" fmla="*/ 229 w 458"/>
              <a:gd name="T5" fmla="*/ 0 h 458"/>
              <a:gd name="T6" fmla="*/ 458 w 458"/>
              <a:gd name="T7" fmla="*/ 229 h 458"/>
              <a:gd name="T8" fmla="*/ 229 w 458"/>
              <a:gd name="T9" fmla="*/ 458 h 458"/>
              <a:gd name="T10" fmla="*/ 229 w 458"/>
              <a:gd name="T11" fmla="*/ 10 h 458"/>
              <a:gd name="T12" fmla="*/ 10 w 458"/>
              <a:gd name="T13" fmla="*/ 229 h 458"/>
              <a:gd name="T14" fmla="*/ 229 w 458"/>
              <a:gd name="T15" fmla="*/ 448 h 458"/>
              <a:gd name="T16" fmla="*/ 448 w 458"/>
              <a:gd name="T17" fmla="*/ 229 h 458"/>
              <a:gd name="T18" fmla="*/ 229 w 458"/>
              <a:gd name="T19" fmla="*/ 1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8" h="458">
                <a:moveTo>
                  <a:pt x="229" y="458"/>
                </a:moveTo>
                <a:cubicBezTo>
                  <a:pt x="103" y="458"/>
                  <a:pt x="0" y="355"/>
                  <a:pt x="0" y="229"/>
                </a:cubicBezTo>
                <a:cubicBezTo>
                  <a:pt x="0" y="103"/>
                  <a:pt x="103" y="0"/>
                  <a:pt x="229" y="0"/>
                </a:cubicBezTo>
                <a:cubicBezTo>
                  <a:pt x="355" y="0"/>
                  <a:pt x="458" y="103"/>
                  <a:pt x="458" y="229"/>
                </a:cubicBezTo>
                <a:cubicBezTo>
                  <a:pt x="458" y="355"/>
                  <a:pt x="355" y="458"/>
                  <a:pt x="229" y="458"/>
                </a:cubicBezTo>
                <a:close/>
                <a:moveTo>
                  <a:pt x="229" y="10"/>
                </a:moveTo>
                <a:cubicBezTo>
                  <a:pt x="108" y="10"/>
                  <a:pt x="10" y="108"/>
                  <a:pt x="10" y="229"/>
                </a:cubicBezTo>
                <a:cubicBezTo>
                  <a:pt x="10" y="350"/>
                  <a:pt x="108" y="448"/>
                  <a:pt x="229" y="448"/>
                </a:cubicBezTo>
                <a:cubicBezTo>
                  <a:pt x="350" y="448"/>
                  <a:pt x="448" y="350"/>
                  <a:pt x="448" y="229"/>
                </a:cubicBezTo>
                <a:cubicBezTo>
                  <a:pt x="448" y="108"/>
                  <a:pt x="350" y="10"/>
                  <a:pt x="229" y="10"/>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386" name="组合 385"/>
          <p:cNvGrpSpPr/>
          <p:nvPr/>
        </p:nvGrpSpPr>
        <p:grpSpPr>
          <a:xfrm>
            <a:off x="9935382" y="4994768"/>
            <a:ext cx="512453" cy="609808"/>
            <a:chOff x="996950" y="6443663"/>
            <a:chExt cx="760413" cy="904875"/>
          </a:xfrm>
          <a:solidFill>
            <a:srgbClr val="FC621E"/>
          </a:solidFill>
        </p:grpSpPr>
        <p:sp>
          <p:nvSpPr>
            <p:cNvPr id="387" name="Freeform 267"/>
            <p:cNvSpPr>
              <a:spLocks noEditPoints="1"/>
            </p:cNvSpPr>
            <p:nvPr/>
          </p:nvSpPr>
          <p:spPr bwMode="auto">
            <a:xfrm>
              <a:off x="996950" y="7054850"/>
              <a:ext cx="757238" cy="293688"/>
            </a:xfrm>
            <a:custGeom>
              <a:avLst/>
              <a:gdLst>
                <a:gd name="T0" fmla="*/ 242 w 270"/>
                <a:gd name="T1" fmla="*/ 105 h 105"/>
                <a:gd name="T2" fmla="*/ 29 w 270"/>
                <a:gd name="T3" fmla="*/ 105 h 105"/>
                <a:gd name="T4" fmla="*/ 0 w 270"/>
                <a:gd name="T5" fmla="*/ 76 h 105"/>
                <a:gd name="T6" fmla="*/ 0 w 270"/>
                <a:gd name="T7" fmla="*/ 28 h 105"/>
                <a:gd name="T8" fmla="*/ 29 w 270"/>
                <a:gd name="T9" fmla="*/ 0 h 105"/>
                <a:gd name="T10" fmla="*/ 242 w 270"/>
                <a:gd name="T11" fmla="*/ 0 h 105"/>
                <a:gd name="T12" fmla="*/ 270 w 270"/>
                <a:gd name="T13" fmla="*/ 28 h 105"/>
                <a:gd name="T14" fmla="*/ 270 w 270"/>
                <a:gd name="T15" fmla="*/ 76 h 105"/>
                <a:gd name="T16" fmla="*/ 242 w 270"/>
                <a:gd name="T17" fmla="*/ 105 h 105"/>
                <a:gd name="T18" fmla="*/ 29 w 270"/>
                <a:gd name="T19" fmla="*/ 9 h 105"/>
                <a:gd name="T20" fmla="*/ 9 w 270"/>
                <a:gd name="T21" fmla="*/ 28 h 105"/>
                <a:gd name="T22" fmla="*/ 9 w 270"/>
                <a:gd name="T23" fmla="*/ 76 h 105"/>
                <a:gd name="T24" fmla="*/ 29 w 270"/>
                <a:gd name="T25" fmla="*/ 96 h 105"/>
                <a:gd name="T26" fmla="*/ 242 w 270"/>
                <a:gd name="T27" fmla="*/ 96 h 105"/>
                <a:gd name="T28" fmla="*/ 261 w 270"/>
                <a:gd name="T29" fmla="*/ 76 h 105"/>
                <a:gd name="T30" fmla="*/ 261 w 270"/>
                <a:gd name="T31" fmla="*/ 28 h 105"/>
                <a:gd name="T32" fmla="*/ 242 w 270"/>
                <a:gd name="T33" fmla="*/ 9 h 105"/>
                <a:gd name="T34" fmla="*/ 29 w 270"/>
                <a:gd name="T35" fmla="*/ 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0" h="105">
                  <a:moveTo>
                    <a:pt x="242" y="105"/>
                  </a:moveTo>
                  <a:cubicBezTo>
                    <a:pt x="29" y="105"/>
                    <a:pt x="29" y="105"/>
                    <a:pt x="29" y="105"/>
                  </a:cubicBezTo>
                  <a:cubicBezTo>
                    <a:pt x="13" y="105"/>
                    <a:pt x="0" y="92"/>
                    <a:pt x="0" y="76"/>
                  </a:cubicBezTo>
                  <a:cubicBezTo>
                    <a:pt x="0" y="28"/>
                    <a:pt x="0" y="28"/>
                    <a:pt x="0" y="28"/>
                  </a:cubicBezTo>
                  <a:cubicBezTo>
                    <a:pt x="0" y="12"/>
                    <a:pt x="13" y="0"/>
                    <a:pt x="29" y="0"/>
                  </a:cubicBezTo>
                  <a:cubicBezTo>
                    <a:pt x="242" y="0"/>
                    <a:pt x="242" y="0"/>
                    <a:pt x="242" y="0"/>
                  </a:cubicBezTo>
                  <a:cubicBezTo>
                    <a:pt x="257" y="0"/>
                    <a:pt x="270" y="12"/>
                    <a:pt x="270" y="28"/>
                  </a:cubicBezTo>
                  <a:cubicBezTo>
                    <a:pt x="270" y="76"/>
                    <a:pt x="270" y="76"/>
                    <a:pt x="270" y="76"/>
                  </a:cubicBezTo>
                  <a:cubicBezTo>
                    <a:pt x="270" y="92"/>
                    <a:pt x="257" y="105"/>
                    <a:pt x="242" y="105"/>
                  </a:cubicBezTo>
                  <a:close/>
                  <a:moveTo>
                    <a:pt x="29" y="9"/>
                  </a:moveTo>
                  <a:cubicBezTo>
                    <a:pt x="18" y="9"/>
                    <a:pt x="9" y="17"/>
                    <a:pt x="9" y="28"/>
                  </a:cubicBezTo>
                  <a:cubicBezTo>
                    <a:pt x="9" y="76"/>
                    <a:pt x="9" y="76"/>
                    <a:pt x="9" y="76"/>
                  </a:cubicBezTo>
                  <a:cubicBezTo>
                    <a:pt x="9" y="87"/>
                    <a:pt x="18" y="96"/>
                    <a:pt x="29" y="96"/>
                  </a:cubicBezTo>
                  <a:cubicBezTo>
                    <a:pt x="242" y="96"/>
                    <a:pt x="242" y="96"/>
                    <a:pt x="242" y="96"/>
                  </a:cubicBezTo>
                  <a:cubicBezTo>
                    <a:pt x="252" y="96"/>
                    <a:pt x="261" y="87"/>
                    <a:pt x="261" y="76"/>
                  </a:cubicBezTo>
                  <a:cubicBezTo>
                    <a:pt x="261" y="28"/>
                    <a:pt x="261" y="28"/>
                    <a:pt x="261" y="28"/>
                  </a:cubicBezTo>
                  <a:cubicBezTo>
                    <a:pt x="261" y="17"/>
                    <a:pt x="252" y="9"/>
                    <a:pt x="242" y="9"/>
                  </a:cubicBezTo>
                  <a:lnTo>
                    <a:pt x="29"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8" name="Freeform 268"/>
            <p:cNvSpPr>
              <a:spLocks noEditPoints="1"/>
            </p:cNvSpPr>
            <p:nvPr/>
          </p:nvSpPr>
          <p:spPr bwMode="auto">
            <a:xfrm>
              <a:off x="1081088" y="6824663"/>
              <a:ext cx="588963" cy="255588"/>
            </a:xfrm>
            <a:custGeom>
              <a:avLst/>
              <a:gdLst>
                <a:gd name="T0" fmla="*/ 181 w 210"/>
                <a:gd name="T1" fmla="*/ 91 h 91"/>
                <a:gd name="T2" fmla="*/ 29 w 210"/>
                <a:gd name="T3" fmla="*/ 91 h 91"/>
                <a:gd name="T4" fmla="*/ 0 w 210"/>
                <a:gd name="T5" fmla="*/ 62 h 91"/>
                <a:gd name="T6" fmla="*/ 0 w 210"/>
                <a:gd name="T7" fmla="*/ 28 h 91"/>
                <a:gd name="T8" fmla="*/ 29 w 210"/>
                <a:gd name="T9" fmla="*/ 0 h 91"/>
                <a:gd name="T10" fmla="*/ 181 w 210"/>
                <a:gd name="T11" fmla="*/ 0 h 91"/>
                <a:gd name="T12" fmla="*/ 210 w 210"/>
                <a:gd name="T13" fmla="*/ 28 h 91"/>
                <a:gd name="T14" fmla="*/ 210 w 210"/>
                <a:gd name="T15" fmla="*/ 62 h 91"/>
                <a:gd name="T16" fmla="*/ 181 w 210"/>
                <a:gd name="T17" fmla="*/ 91 h 91"/>
                <a:gd name="T18" fmla="*/ 29 w 210"/>
                <a:gd name="T19" fmla="*/ 9 h 91"/>
                <a:gd name="T20" fmla="*/ 9 w 210"/>
                <a:gd name="T21" fmla="*/ 28 h 91"/>
                <a:gd name="T22" fmla="*/ 9 w 210"/>
                <a:gd name="T23" fmla="*/ 62 h 91"/>
                <a:gd name="T24" fmla="*/ 29 w 210"/>
                <a:gd name="T25" fmla="*/ 82 h 91"/>
                <a:gd name="T26" fmla="*/ 181 w 210"/>
                <a:gd name="T27" fmla="*/ 82 h 91"/>
                <a:gd name="T28" fmla="*/ 201 w 210"/>
                <a:gd name="T29" fmla="*/ 62 h 91"/>
                <a:gd name="T30" fmla="*/ 201 w 210"/>
                <a:gd name="T31" fmla="*/ 28 h 91"/>
                <a:gd name="T32" fmla="*/ 181 w 210"/>
                <a:gd name="T33" fmla="*/ 9 h 91"/>
                <a:gd name="T34" fmla="*/ 29 w 210"/>
                <a:gd name="T35" fmla="*/ 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0" h="91">
                  <a:moveTo>
                    <a:pt x="181" y="91"/>
                  </a:moveTo>
                  <a:cubicBezTo>
                    <a:pt x="29" y="91"/>
                    <a:pt x="29" y="91"/>
                    <a:pt x="29" y="91"/>
                  </a:cubicBezTo>
                  <a:cubicBezTo>
                    <a:pt x="13" y="91"/>
                    <a:pt x="0" y="78"/>
                    <a:pt x="0" y="62"/>
                  </a:cubicBezTo>
                  <a:cubicBezTo>
                    <a:pt x="0" y="28"/>
                    <a:pt x="0" y="28"/>
                    <a:pt x="0" y="28"/>
                  </a:cubicBezTo>
                  <a:cubicBezTo>
                    <a:pt x="0" y="13"/>
                    <a:pt x="13" y="0"/>
                    <a:pt x="29" y="0"/>
                  </a:cubicBezTo>
                  <a:cubicBezTo>
                    <a:pt x="181" y="0"/>
                    <a:pt x="181" y="0"/>
                    <a:pt x="181" y="0"/>
                  </a:cubicBezTo>
                  <a:cubicBezTo>
                    <a:pt x="197" y="0"/>
                    <a:pt x="210" y="13"/>
                    <a:pt x="210" y="28"/>
                  </a:cubicBezTo>
                  <a:cubicBezTo>
                    <a:pt x="210" y="62"/>
                    <a:pt x="210" y="62"/>
                    <a:pt x="210" y="62"/>
                  </a:cubicBezTo>
                  <a:cubicBezTo>
                    <a:pt x="210" y="78"/>
                    <a:pt x="197" y="91"/>
                    <a:pt x="181" y="91"/>
                  </a:cubicBezTo>
                  <a:close/>
                  <a:moveTo>
                    <a:pt x="29" y="9"/>
                  </a:moveTo>
                  <a:cubicBezTo>
                    <a:pt x="18" y="9"/>
                    <a:pt x="9" y="18"/>
                    <a:pt x="9" y="28"/>
                  </a:cubicBezTo>
                  <a:cubicBezTo>
                    <a:pt x="9" y="62"/>
                    <a:pt x="9" y="62"/>
                    <a:pt x="9" y="62"/>
                  </a:cubicBezTo>
                  <a:cubicBezTo>
                    <a:pt x="9" y="73"/>
                    <a:pt x="18" y="82"/>
                    <a:pt x="29" y="82"/>
                  </a:cubicBezTo>
                  <a:cubicBezTo>
                    <a:pt x="181" y="82"/>
                    <a:pt x="181" y="82"/>
                    <a:pt x="181" y="82"/>
                  </a:cubicBezTo>
                  <a:cubicBezTo>
                    <a:pt x="192" y="82"/>
                    <a:pt x="201" y="73"/>
                    <a:pt x="201" y="62"/>
                  </a:cubicBezTo>
                  <a:cubicBezTo>
                    <a:pt x="201" y="28"/>
                    <a:pt x="201" y="28"/>
                    <a:pt x="201" y="28"/>
                  </a:cubicBezTo>
                  <a:cubicBezTo>
                    <a:pt x="201" y="18"/>
                    <a:pt x="192" y="9"/>
                    <a:pt x="181" y="9"/>
                  </a:cubicBezTo>
                  <a:lnTo>
                    <a:pt x="29"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9" name="Freeform 269"/>
            <p:cNvSpPr>
              <a:spLocks noEditPoints="1"/>
            </p:cNvSpPr>
            <p:nvPr/>
          </p:nvSpPr>
          <p:spPr bwMode="auto">
            <a:xfrm>
              <a:off x="1223963" y="6635750"/>
              <a:ext cx="303213" cy="214313"/>
            </a:xfrm>
            <a:custGeom>
              <a:avLst/>
              <a:gdLst>
                <a:gd name="T0" fmla="*/ 79 w 108"/>
                <a:gd name="T1" fmla="*/ 76 h 76"/>
                <a:gd name="T2" fmla="*/ 29 w 108"/>
                <a:gd name="T3" fmla="*/ 76 h 76"/>
                <a:gd name="T4" fmla="*/ 0 w 108"/>
                <a:gd name="T5" fmla="*/ 47 h 76"/>
                <a:gd name="T6" fmla="*/ 0 w 108"/>
                <a:gd name="T7" fmla="*/ 28 h 76"/>
                <a:gd name="T8" fmla="*/ 29 w 108"/>
                <a:gd name="T9" fmla="*/ 0 h 76"/>
                <a:gd name="T10" fmla="*/ 79 w 108"/>
                <a:gd name="T11" fmla="*/ 0 h 76"/>
                <a:gd name="T12" fmla="*/ 108 w 108"/>
                <a:gd name="T13" fmla="*/ 28 h 76"/>
                <a:gd name="T14" fmla="*/ 108 w 108"/>
                <a:gd name="T15" fmla="*/ 47 h 76"/>
                <a:gd name="T16" fmla="*/ 79 w 108"/>
                <a:gd name="T17" fmla="*/ 76 h 76"/>
                <a:gd name="T18" fmla="*/ 29 w 108"/>
                <a:gd name="T19" fmla="*/ 9 h 76"/>
                <a:gd name="T20" fmla="*/ 9 w 108"/>
                <a:gd name="T21" fmla="*/ 28 h 76"/>
                <a:gd name="T22" fmla="*/ 9 w 108"/>
                <a:gd name="T23" fmla="*/ 47 h 76"/>
                <a:gd name="T24" fmla="*/ 29 w 108"/>
                <a:gd name="T25" fmla="*/ 67 h 76"/>
                <a:gd name="T26" fmla="*/ 79 w 108"/>
                <a:gd name="T27" fmla="*/ 67 h 76"/>
                <a:gd name="T28" fmla="*/ 99 w 108"/>
                <a:gd name="T29" fmla="*/ 47 h 76"/>
                <a:gd name="T30" fmla="*/ 99 w 108"/>
                <a:gd name="T31" fmla="*/ 28 h 76"/>
                <a:gd name="T32" fmla="*/ 79 w 108"/>
                <a:gd name="T33" fmla="*/ 9 h 76"/>
                <a:gd name="T34" fmla="*/ 29 w 108"/>
                <a:gd name="T35" fmla="*/ 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8" h="76">
                  <a:moveTo>
                    <a:pt x="79" y="76"/>
                  </a:moveTo>
                  <a:cubicBezTo>
                    <a:pt x="29" y="76"/>
                    <a:pt x="29" y="76"/>
                    <a:pt x="29" y="76"/>
                  </a:cubicBezTo>
                  <a:cubicBezTo>
                    <a:pt x="13" y="76"/>
                    <a:pt x="0" y="63"/>
                    <a:pt x="0" y="47"/>
                  </a:cubicBezTo>
                  <a:cubicBezTo>
                    <a:pt x="0" y="28"/>
                    <a:pt x="0" y="28"/>
                    <a:pt x="0" y="28"/>
                  </a:cubicBezTo>
                  <a:cubicBezTo>
                    <a:pt x="0" y="12"/>
                    <a:pt x="13" y="0"/>
                    <a:pt x="29" y="0"/>
                  </a:cubicBezTo>
                  <a:cubicBezTo>
                    <a:pt x="79" y="0"/>
                    <a:pt x="79" y="0"/>
                    <a:pt x="79" y="0"/>
                  </a:cubicBezTo>
                  <a:cubicBezTo>
                    <a:pt x="95" y="0"/>
                    <a:pt x="108" y="12"/>
                    <a:pt x="108" y="28"/>
                  </a:cubicBezTo>
                  <a:cubicBezTo>
                    <a:pt x="108" y="47"/>
                    <a:pt x="108" y="47"/>
                    <a:pt x="108" y="47"/>
                  </a:cubicBezTo>
                  <a:cubicBezTo>
                    <a:pt x="108" y="63"/>
                    <a:pt x="95" y="76"/>
                    <a:pt x="79" y="76"/>
                  </a:cubicBezTo>
                  <a:close/>
                  <a:moveTo>
                    <a:pt x="29" y="9"/>
                  </a:moveTo>
                  <a:cubicBezTo>
                    <a:pt x="18" y="9"/>
                    <a:pt x="9" y="18"/>
                    <a:pt x="9" y="28"/>
                  </a:cubicBezTo>
                  <a:cubicBezTo>
                    <a:pt x="9" y="47"/>
                    <a:pt x="9" y="47"/>
                    <a:pt x="9" y="47"/>
                  </a:cubicBezTo>
                  <a:cubicBezTo>
                    <a:pt x="9" y="58"/>
                    <a:pt x="18" y="67"/>
                    <a:pt x="29" y="67"/>
                  </a:cubicBezTo>
                  <a:cubicBezTo>
                    <a:pt x="79" y="67"/>
                    <a:pt x="79" y="67"/>
                    <a:pt x="79" y="67"/>
                  </a:cubicBezTo>
                  <a:cubicBezTo>
                    <a:pt x="90" y="67"/>
                    <a:pt x="99" y="58"/>
                    <a:pt x="99" y="47"/>
                  </a:cubicBezTo>
                  <a:cubicBezTo>
                    <a:pt x="99" y="28"/>
                    <a:pt x="99" y="28"/>
                    <a:pt x="99" y="28"/>
                  </a:cubicBezTo>
                  <a:cubicBezTo>
                    <a:pt x="99" y="18"/>
                    <a:pt x="90" y="9"/>
                    <a:pt x="79" y="9"/>
                  </a:cubicBezTo>
                  <a:lnTo>
                    <a:pt x="29"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0" name="Freeform 270"/>
            <p:cNvSpPr>
              <a:spLocks noEditPoints="1"/>
            </p:cNvSpPr>
            <p:nvPr/>
          </p:nvSpPr>
          <p:spPr bwMode="auto">
            <a:xfrm>
              <a:off x="1300163" y="6443663"/>
              <a:ext cx="109538" cy="217488"/>
            </a:xfrm>
            <a:custGeom>
              <a:avLst/>
              <a:gdLst>
                <a:gd name="T0" fmla="*/ 35 w 39"/>
                <a:gd name="T1" fmla="*/ 78 h 78"/>
                <a:gd name="T2" fmla="*/ 19 w 39"/>
                <a:gd name="T3" fmla="*/ 78 h 78"/>
                <a:gd name="T4" fmla="*/ 14 w 39"/>
                <a:gd name="T5" fmla="*/ 74 h 78"/>
                <a:gd name="T6" fmla="*/ 14 w 39"/>
                <a:gd name="T7" fmla="*/ 73 h 78"/>
                <a:gd name="T8" fmla="*/ 14 w 39"/>
                <a:gd name="T9" fmla="*/ 31 h 78"/>
                <a:gd name="T10" fmla="*/ 2 w 39"/>
                <a:gd name="T11" fmla="*/ 25 h 78"/>
                <a:gd name="T12" fmla="*/ 1 w 39"/>
                <a:gd name="T13" fmla="*/ 16 h 78"/>
                <a:gd name="T14" fmla="*/ 6 w 39"/>
                <a:gd name="T15" fmla="*/ 10 h 78"/>
                <a:gd name="T16" fmla="*/ 25 w 39"/>
                <a:gd name="T17" fmla="*/ 1 h 78"/>
                <a:gd name="T18" fmla="*/ 31 w 39"/>
                <a:gd name="T19" fmla="*/ 0 h 78"/>
                <a:gd name="T20" fmla="*/ 39 w 39"/>
                <a:gd name="T21" fmla="*/ 8 h 78"/>
                <a:gd name="T22" fmla="*/ 39 w 39"/>
                <a:gd name="T23" fmla="*/ 73 h 78"/>
                <a:gd name="T24" fmla="*/ 39 w 39"/>
                <a:gd name="T25" fmla="*/ 74 h 78"/>
                <a:gd name="T26" fmla="*/ 35 w 39"/>
                <a:gd name="T27" fmla="*/ 78 h 78"/>
                <a:gd name="T28" fmla="*/ 23 w 39"/>
                <a:gd name="T29" fmla="*/ 69 h 78"/>
                <a:gd name="T30" fmla="*/ 30 w 39"/>
                <a:gd name="T31" fmla="*/ 69 h 78"/>
                <a:gd name="T32" fmla="*/ 30 w 39"/>
                <a:gd name="T33" fmla="*/ 9 h 78"/>
                <a:gd name="T34" fmla="*/ 29 w 39"/>
                <a:gd name="T35" fmla="*/ 10 h 78"/>
                <a:gd name="T36" fmla="*/ 10 w 39"/>
                <a:gd name="T37" fmla="*/ 19 h 78"/>
                <a:gd name="T38" fmla="*/ 10 w 39"/>
                <a:gd name="T39" fmla="*/ 19 h 78"/>
                <a:gd name="T40" fmla="*/ 10 w 39"/>
                <a:gd name="T41" fmla="*/ 21 h 78"/>
                <a:gd name="T42" fmla="*/ 12 w 39"/>
                <a:gd name="T43" fmla="*/ 22 h 78"/>
                <a:gd name="T44" fmla="*/ 12 w 39"/>
                <a:gd name="T45" fmla="*/ 22 h 78"/>
                <a:gd name="T46" fmla="*/ 17 w 39"/>
                <a:gd name="T47" fmla="*/ 19 h 78"/>
                <a:gd name="T48" fmla="*/ 21 w 39"/>
                <a:gd name="T49" fmla="*/ 20 h 78"/>
                <a:gd name="T50" fmla="*/ 23 w 39"/>
                <a:gd name="T51" fmla="*/ 24 h 78"/>
                <a:gd name="T52" fmla="*/ 23 w 39"/>
                <a:gd name="T53"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 h="78">
                  <a:moveTo>
                    <a:pt x="35" y="78"/>
                  </a:moveTo>
                  <a:cubicBezTo>
                    <a:pt x="19" y="78"/>
                    <a:pt x="19" y="78"/>
                    <a:pt x="19" y="78"/>
                  </a:cubicBezTo>
                  <a:cubicBezTo>
                    <a:pt x="17" y="78"/>
                    <a:pt x="15" y="76"/>
                    <a:pt x="14" y="74"/>
                  </a:cubicBezTo>
                  <a:cubicBezTo>
                    <a:pt x="14" y="74"/>
                    <a:pt x="14" y="73"/>
                    <a:pt x="14" y="73"/>
                  </a:cubicBezTo>
                  <a:cubicBezTo>
                    <a:pt x="14" y="31"/>
                    <a:pt x="14" y="31"/>
                    <a:pt x="14" y="31"/>
                  </a:cubicBezTo>
                  <a:cubicBezTo>
                    <a:pt x="9" y="32"/>
                    <a:pt x="4" y="29"/>
                    <a:pt x="2" y="25"/>
                  </a:cubicBezTo>
                  <a:cubicBezTo>
                    <a:pt x="0" y="22"/>
                    <a:pt x="0" y="19"/>
                    <a:pt x="1" y="16"/>
                  </a:cubicBezTo>
                  <a:cubicBezTo>
                    <a:pt x="2" y="13"/>
                    <a:pt x="4" y="11"/>
                    <a:pt x="6" y="10"/>
                  </a:cubicBezTo>
                  <a:cubicBezTo>
                    <a:pt x="25" y="1"/>
                    <a:pt x="25" y="1"/>
                    <a:pt x="25" y="1"/>
                  </a:cubicBezTo>
                  <a:cubicBezTo>
                    <a:pt x="28" y="0"/>
                    <a:pt x="30" y="0"/>
                    <a:pt x="31" y="0"/>
                  </a:cubicBezTo>
                  <a:cubicBezTo>
                    <a:pt x="36" y="0"/>
                    <a:pt x="39" y="3"/>
                    <a:pt x="39" y="8"/>
                  </a:cubicBezTo>
                  <a:cubicBezTo>
                    <a:pt x="39" y="73"/>
                    <a:pt x="39" y="73"/>
                    <a:pt x="39" y="73"/>
                  </a:cubicBezTo>
                  <a:cubicBezTo>
                    <a:pt x="39" y="73"/>
                    <a:pt x="39" y="74"/>
                    <a:pt x="39" y="74"/>
                  </a:cubicBezTo>
                  <a:cubicBezTo>
                    <a:pt x="39" y="76"/>
                    <a:pt x="37" y="78"/>
                    <a:pt x="35" y="78"/>
                  </a:cubicBezTo>
                  <a:close/>
                  <a:moveTo>
                    <a:pt x="23" y="69"/>
                  </a:moveTo>
                  <a:cubicBezTo>
                    <a:pt x="30" y="69"/>
                    <a:pt x="30" y="69"/>
                    <a:pt x="30" y="69"/>
                  </a:cubicBezTo>
                  <a:cubicBezTo>
                    <a:pt x="30" y="9"/>
                    <a:pt x="30" y="9"/>
                    <a:pt x="30" y="9"/>
                  </a:cubicBezTo>
                  <a:cubicBezTo>
                    <a:pt x="30" y="9"/>
                    <a:pt x="29" y="9"/>
                    <a:pt x="29" y="10"/>
                  </a:cubicBezTo>
                  <a:cubicBezTo>
                    <a:pt x="10" y="19"/>
                    <a:pt x="10" y="19"/>
                    <a:pt x="10" y="19"/>
                  </a:cubicBezTo>
                  <a:cubicBezTo>
                    <a:pt x="10" y="19"/>
                    <a:pt x="10" y="19"/>
                    <a:pt x="10" y="19"/>
                  </a:cubicBezTo>
                  <a:cubicBezTo>
                    <a:pt x="10" y="20"/>
                    <a:pt x="10" y="20"/>
                    <a:pt x="10" y="21"/>
                  </a:cubicBezTo>
                  <a:cubicBezTo>
                    <a:pt x="10" y="22"/>
                    <a:pt x="11" y="22"/>
                    <a:pt x="12" y="22"/>
                  </a:cubicBezTo>
                  <a:cubicBezTo>
                    <a:pt x="12" y="22"/>
                    <a:pt x="12" y="22"/>
                    <a:pt x="12" y="22"/>
                  </a:cubicBezTo>
                  <a:cubicBezTo>
                    <a:pt x="17" y="19"/>
                    <a:pt x="17" y="19"/>
                    <a:pt x="17" y="19"/>
                  </a:cubicBezTo>
                  <a:cubicBezTo>
                    <a:pt x="19" y="19"/>
                    <a:pt x="20" y="19"/>
                    <a:pt x="21" y="20"/>
                  </a:cubicBezTo>
                  <a:cubicBezTo>
                    <a:pt x="23" y="21"/>
                    <a:pt x="23" y="22"/>
                    <a:pt x="23" y="24"/>
                  </a:cubicBezTo>
                  <a:lnTo>
                    <a:pt x="23"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1" name="Freeform 271"/>
            <p:cNvSpPr/>
            <p:nvPr/>
          </p:nvSpPr>
          <p:spPr bwMode="auto">
            <a:xfrm>
              <a:off x="996950" y="7099300"/>
              <a:ext cx="760413" cy="160338"/>
            </a:xfrm>
            <a:custGeom>
              <a:avLst/>
              <a:gdLst>
                <a:gd name="T0" fmla="*/ 108 w 271"/>
                <a:gd name="T1" fmla="*/ 52 h 57"/>
                <a:gd name="T2" fmla="*/ 100 w 271"/>
                <a:gd name="T3" fmla="*/ 13 h 57"/>
                <a:gd name="T4" fmla="*/ 89 w 271"/>
                <a:gd name="T5" fmla="*/ 12 h 57"/>
                <a:gd name="T6" fmla="*/ 88 w 271"/>
                <a:gd name="T7" fmla="*/ 29 h 57"/>
                <a:gd name="T8" fmla="*/ 52 w 271"/>
                <a:gd name="T9" fmla="*/ 20 h 57"/>
                <a:gd name="T10" fmla="*/ 52 w 271"/>
                <a:gd name="T11" fmla="*/ 13 h 57"/>
                <a:gd name="T12" fmla="*/ 43 w 271"/>
                <a:gd name="T13" fmla="*/ 22 h 57"/>
                <a:gd name="T14" fmla="*/ 16 w 271"/>
                <a:gd name="T15" fmla="*/ 40 h 57"/>
                <a:gd name="T16" fmla="*/ 4 w 271"/>
                <a:gd name="T17" fmla="*/ 9 h 57"/>
                <a:gd name="T18" fmla="*/ 19 w 271"/>
                <a:gd name="T19" fmla="*/ 32 h 57"/>
                <a:gd name="T20" fmla="*/ 33 w 271"/>
                <a:gd name="T21" fmla="*/ 22 h 57"/>
                <a:gd name="T22" fmla="*/ 58 w 271"/>
                <a:gd name="T23" fmla="*/ 6 h 57"/>
                <a:gd name="T24" fmla="*/ 61 w 271"/>
                <a:gd name="T25" fmla="*/ 21 h 57"/>
                <a:gd name="T26" fmla="*/ 80 w 271"/>
                <a:gd name="T27" fmla="*/ 25 h 57"/>
                <a:gd name="T28" fmla="*/ 80 w 271"/>
                <a:gd name="T29" fmla="*/ 9 h 57"/>
                <a:gd name="T30" fmla="*/ 107 w 271"/>
                <a:gd name="T31" fmla="*/ 7 h 57"/>
                <a:gd name="T32" fmla="*/ 113 w 271"/>
                <a:gd name="T33" fmla="*/ 45 h 57"/>
                <a:gd name="T34" fmla="*/ 135 w 271"/>
                <a:gd name="T35" fmla="*/ 34 h 57"/>
                <a:gd name="T36" fmla="*/ 136 w 271"/>
                <a:gd name="T37" fmla="*/ 12 h 57"/>
                <a:gd name="T38" fmla="*/ 154 w 271"/>
                <a:gd name="T39" fmla="*/ 8 h 57"/>
                <a:gd name="T40" fmla="*/ 166 w 271"/>
                <a:gd name="T41" fmla="*/ 20 h 57"/>
                <a:gd name="T42" fmla="*/ 170 w 271"/>
                <a:gd name="T43" fmla="*/ 14 h 57"/>
                <a:gd name="T44" fmla="*/ 193 w 271"/>
                <a:gd name="T45" fmla="*/ 4 h 57"/>
                <a:gd name="T46" fmla="*/ 203 w 271"/>
                <a:gd name="T47" fmla="*/ 27 h 57"/>
                <a:gd name="T48" fmla="*/ 222 w 271"/>
                <a:gd name="T49" fmla="*/ 35 h 57"/>
                <a:gd name="T50" fmla="*/ 223 w 271"/>
                <a:gd name="T51" fmla="*/ 22 h 57"/>
                <a:gd name="T52" fmla="*/ 241 w 271"/>
                <a:gd name="T53" fmla="*/ 4 h 57"/>
                <a:gd name="T54" fmla="*/ 254 w 271"/>
                <a:gd name="T55" fmla="*/ 20 h 57"/>
                <a:gd name="T56" fmla="*/ 257 w 271"/>
                <a:gd name="T57" fmla="*/ 26 h 57"/>
                <a:gd name="T58" fmla="*/ 270 w 271"/>
                <a:gd name="T59" fmla="*/ 28 h 57"/>
                <a:gd name="T60" fmla="*/ 253 w 271"/>
                <a:gd name="T61" fmla="*/ 34 h 57"/>
                <a:gd name="T62" fmla="*/ 245 w 271"/>
                <a:gd name="T63" fmla="*/ 21 h 57"/>
                <a:gd name="T64" fmla="*/ 238 w 271"/>
                <a:gd name="T65" fmla="*/ 13 h 57"/>
                <a:gd name="T66" fmla="*/ 231 w 271"/>
                <a:gd name="T67" fmla="*/ 18 h 57"/>
                <a:gd name="T68" fmla="*/ 229 w 271"/>
                <a:gd name="T69" fmla="*/ 40 h 57"/>
                <a:gd name="T70" fmla="*/ 193 w 271"/>
                <a:gd name="T71" fmla="*/ 26 h 57"/>
                <a:gd name="T72" fmla="*/ 188 w 271"/>
                <a:gd name="T73" fmla="*/ 12 h 57"/>
                <a:gd name="T74" fmla="*/ 179 w 271"/>
                <a:gd name="T75" fmla="*/ 15 h 57"/>
                <a:gd name="T76" fmla="*/ 168 w 271"/>
                <a:gd name="T77" fmla="*/ 29 h 57"/>
                <a:gd name="T78" fmla="*/ 149 w 271"/>
                <a:gd name="T79" fmla="*/ 15 h 57"/>
                <a:gd name="T80" fmla="*/ 144 w 271"/>
                <a:gd name="T81" fmla="*/ 17 h 57"/>
                <a:gd name="T82" fmla="*/ 145 w 271"/>
                <a:gd name="T83" fmla="*/ 33 h 57"/>
                <a:gd name="T84" fmla="*/ 123 w 271"/>
                <a:gd name="T85"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1" h="57">
                  <a:moveTo>
                    <a:pt x="123" y="57"/>
                  </a:moveTo>
                  <a:cubicBezTo>
                    <a:pt x="117" y="57"/>
                    <a:pt x="112" y="55"/>
                    <a:pt x="108" y="52"/>
                  </a:cubicBezTo>
                  <a:cubicBezTo>
                    <a:pt x="101" y="47"/>
                    <a:pt x="98" y="38"/>
                    <a:pt x="101" y="28"/>
                  </a:cubicBezTo>
                  <a:cubicBezTo>
                    <a:pt x="103" y="19"/>
                    <a:pt x="101" y="15"/>
                    <a:pt x="100" y="13"/>
                  </a:cubicBezTo>
                  <a:cubicBezTo>
                    <a:pt x="98" y="12"/>
                    <a:pt x="95" y="11"/>
                    <a:pt x="91" y="11"/>
                  </a:cubicBezTo>
                  <a:cubicBezTo>
                    <a:pt x="89" y="11"/>
                    <a:pt x="89" y="12"/>
                    <a:pt x="89" y="12"/>
                  </a:cubicBezTo>
                  <a:cubicBezTo>
                    <a:pt x="88" y="14"/>
                    <a:pt x="89" y="16"/>
                    <a:pt x="89" y="19"/>
                  </a:cubicBezTo>
                  <a:cubicBezTo>
                    <a:pt x="89" y="22"/>
                    <a:pt x="89" y="26"/>
                    <a:pt x="88" y="29"/>
                  </a:cubicBezTo>
                  <a:cubicBezTo>
                    <a:pt x="84" y="36"/>
                    <a:pt x="75" y="37"/>
                    <a:pt x="68" y="36"/>
                  </a:cubicBezTo>
                  <a:cubicBezTo>
                    <a:pt x="58" y="34"/>
                    <a:pt x="52" y="28"/>
                    <a:pt x="52" y="20"/>
                  </a:cubicBezTo>
                  <a:cubicBezTo>
                    <a:pt x="52" y="20"/>
                    <a:pt x="52" y="19"/>
                    <a:pt x="52" y="18"/>
                  </a:cubicBezTo>
                  <a:cubicBezTo>
                    <a:pt x="53" y="15"/>
                    <a:pt x="53" y="14"/>
                    <a:pt x="52" y="13"/>
                  </a:cubicBezTo>
                  <a:cubicBezTo>
                    <a:pt x="50" y="12"/>
                    <a:pt x="47" y="12"/>
                    <a:pt x="45" y="13"/>
                  </a:cubicBezTo>
                  <a:cubicBezTo>
                    <a:pt x="43" y="15"/>
                    <a:pt x="42" y="17"/>
                    <a:pt x="43" y="22"/>
                  </a:cubicBezTo>
                  <a:cubicBezTo>
                    <a:pt x="43" y="26"/>
                    <a:pt x="43" y="32"/>
                    <a:pt x="38" y="37"/>
                  </a:cubicBezTo>
                  <a:cubicBezTo>
                    <a:pt x="32" y="42"/>
                    <a:pt x="23" y="43"/>
                    <a:pt x="16" y="40"/>
                  </a:cubicBezTo>
                  <a:cubicBezTo>
                    <a:pt x="3" y="36"/>
                    <a:pt x="1" y="21"/>
                    <a:pt x="0" y="15"/>
                  </a:cubicBezTo>
                  <a:cubicBezTo>
                    <a:pt x="0" y="12"/>
                    <a:pt x="1" y="10"/>
                    <a:pt x="4" y="9"/>
                  </a:cubicBezTo>
                  <a:cubicBezTo>
                    <a:pt x="6" y="9"/>
                    <a:pt x="9" y="11"/>
                    <a:pt x="9" y="13"/>
                  </a:cubicBezTo>
                  <a:cubicBezTo>
                    <a:pt x="10" y="21"/>
                    <a:pt x="12" y="29"/>
                    <a:pt x="19" y="32"/>
                  </a:cubicBezTo>
                  <a:cubicBezTo>
                    <a:pt x="23" y="33"/>
                    <a:pt x="29" y="32"/>
                    <a:pt x="31" y="30"/>
                  </a:cubicBezTo>
                  <a:cubicBezTo>
                    <a:pt x="33" y="28"/>
                    <a:pt x="33" y="26"/>
                    <a:pt x="33" y="22"/>
                  </a:cubicBezTo>
                  <a:cubicBezTo>
                    <a:pt x="33" y="17"/>
                    <a:pt x="33" y="10"/>
                    <a:pt x="40" y="5"/>
                  </a:cubicBezTo>
                  <a:cubicBezTo>
                    <a:pt x="45" y="2"/>
                    <a:pt x="53" y="2"/>
                    <a:pt x="58" y="6"/>
                  </a:cubicBezTo>
                  <a:cubicBezTo>
                    <a:pt x="62" y="10"/>
                    <a:pt x="62" y="15"/>
                    <a:pt x="62" y="19"/>
                  </a:cubicBezTo>
                  <a:cubicBezTo>
                    <a:pt x="61" y="19"/>
                    <a:pt x="61" y="20"/>
                    <a:pt x="61" y="21"/>
                  </a:cubicBezTo>
                  <a:cubicBezTo>
                    <a:pt x="61" y="25"/>
                    <a:pt x="68" y="26"/>
                    <a:pt x="70" y="27"/>
                  </a:cubicBezTo>
                  <a:cubicBezTo>
                    <a:pt x="74" y="27"/>
                    <a:pt x="78" y="27"/>
                    <a:pt x="80" y="25"/>
                  </a:cubicBezTo>
                  <a:cubicBezTo>
                    <a:pt x="80" y="24"/>
                    <a:pt x="80" y="21"/>
                    <a:pt x="80" y="19"/>
                  </a:cubicBezTo>
                  <a:cubicBezTo>
                    <a:pt x="79" y="16"/>
                    <a:pt x="79" y="13"/>
                    <a:pt x="80" y="9"/>
                  </a:cubicBezTo>
                  <a:cubicBezTo>
                    <a:pt x="81" y="7"/>
                    <a:pt x="83" y="2"/>
                    <a:pt x="90" y="2"/>
                  </a:cubicBezTo>
                  <a:cubicBezTo>
                    <a:pt x="98" y="1"/>
                    <a:pt x="103" y="3"/>
                    <a:pt x="107" y="7"/>
                  </a:cubicBezTo>
                  <a:cubicBezTo>
                    <a:pt x="111" y="12"/>
                    <a:pt x="112" y="20"/>
                    <a:pt x="110" y="30"/>
                  </a:cubicBezTo>
                  <a:cubicBezTo>
                    <a:pt x="108" y="37"/>
                    <a:pt x="109" y="42"/>
                    <a:pt x="113" y="45"/>
                  </a:cubicBezTo>
                  <a:cubicBezTo>
                    <a:pt x="118" y="48"/>
                    <a:pt x="125" y="49"/>
                    <a:pt x="130" y="46"/>
                  </a:cubicBezTo>
                  <a:cubicBezTo>
                    <a:pt x="134" y="44"/>
                    <a:pt x="136" y="40"/>
                    <a:pt x="135" y="34"/>
                  </a:cubicBezTo>
                  <a:cubicBezTo>
                    <a:pt x="134" y="25"/>
                    <a:pt x="134" y="25"/>
                    <a:pt x="134" y="25"/>
                  </a:cubicBezTo>
                  <a:cubicBezTo>
                    <a:pt x="134" y="21"/>
                    <a:pt x="133" y="17"/>
                    <a:pt x="136" y="12"/>
                  </a:cubicBezTo>
                  <a:cubicBezTo>
                    <a:pt x="138" y="9"/>
                    <a:pt x="141" y="7"/>
                    <a:pt x="145" y="6"/>
                  </a:cubicBezTo>
                  <a:cubicBezTo>
                    <a:pt x="148" y="5"/>
                    <a:pt x="151" y="6"/>
                    <a:pt x="154" y="8"/>
                  </a:cubicBezTo>
                  <a:cubicBezTo>
                    <a:pt x="157" y="10"/>
                    <a:pt x="158" y="13"/>
                    <a:pt x="160" y="16"/>
                  </a:cubicBezTo>
                  <a:cubicBezTo>
                    <a:pt x="161" y="20"/>
                    <a:pt x="162" y="21"/>
                    <a:pt x="166" y="20"/>
                  </a:cubicBezTo>
                  <a:cubicBezTo>
                    <a:pt x="168" y="19"/>
                    <a:pt x="169" y="18"/>
                    <a:pt x="170" y="16"/>
                  </a:cubicBezTo>
                  <a:cubicBezTo>
                    <a:pt x="170" y="16"/>
                    <a:pt x="170" y="15"/>
                    <a:pt x="170" y="14"/>
                  </a:cubicBezTo>
                  <a:cubicBezTo>
                    <a:pt x="170" y="12"/>
                    <a:pt x="170" y="10"/>
                    <a:pt x="172" y="8"/>
                  </a:cubicBezTo>
                  <a:cubicBezTo>
                    <a:pt x="175" y="1"/>
                    <a:pt x="186" y="0"/>
                    <a:pt x="193" y="4"/>
                  </a:cubicBezTo>
                  <a:cubicBezTo>
                    <a:pt x="198" y="7"/>
                    <a:pt x="202" y="12"/>
                    <a:pt x="203" y="19"/>
                  </a:cubicBezTo>
                  <a:cubicBezTo>
                    <a:pt x="203" y="22"/>
                    <a:pt x="203" y="25"/>
                    <a:pt x="203" y="27"/>
                  </a:cubicBezTo>
                  <a:cubicBezTo>
                    <a:pt x="202" y="36"/>
                    <a:pt x="202" y="39"/>
                    <a:pt x="209" y="40"/>
                  </a:cubicBezTo>
                  <a:cubicBezTo>
                    <a:pt x="214" y="40"/>
                    <a:pt x="219" y="39"/>
                    <a:pt x="222" y="35"/>
                  </a:cubicBezTo>
                  <a:cubicBezTo>
                    <a:pt x="225" y="32"/>
                    <a:pt x="225" y="28"/>
                    <a:pt x="224" y="25"/>
                  </a:cubicBezTo>
                  <a:cubicBezTo>
                    <a:pt x="224" y="24"/>
                    <a:pt x="223" y="23"/>
                    <a:pt x="223" y="22"/>
                  </a:cubicBezTo>
                  <a:cubicBezTo>
                    <a:pt x="221" y="18"/>
                    <a:pt x="218" y="13"/>
                    <a:pt x="222" y="7"/>
                  </a:cubicBezTo>
                  <a:cubicBezTo>
                    <a:pt x="227" y="2"/>
                    <a:pt x="235" y="2"/>
                    <a:pt x="241" y="4"/>
                  </a:cubicBezTo>
                  <a:cubicBezTo>
                    <a:pt x="251" y="7"/>
                    <a:pt x="254" y="13"/>
                    <a:pt x="254" y="17"/>
                  </a:cubicBezTo>
                  <a:cubicBezTo>
                    <a:pt x="254" y="18"/>
                    <a:pt x="254" y="19"/>
                    <a:pt x="254" y="20"/>
                  </a:cubicBezTo>
                  <a:cubicBezTo>
                    <a:pt x="254" y="22"/>
                    <a:pt x="254" y="23"/>
                    <a:pt x="255" y="24"/>
                  </a:cubicBezTo>
                  <a:cubicBezTo>
                    <a:pt x="255" y="24"/>
                    <a:pt x="256" y="25"/>
                    <a:pt x="257" y="26"/>
                  </a:cubicBezTo>
                  <a:cubicBezTo>
                    <a:pt x="259" y="27"/>
                    <a:pt x="262" y="27"/>
                    <a:pt x="263" y="26"/>
                  </a:cubicBezTo>
                  <a:cubicBezTo>
                    <a:pt x="266" y="25"/>
                    <a:pt x="268" y="26"/>
                    <a:pt x="270" y="28"/>
                  </a:cubicBezTo>
                  <a:cubicBezTo>
                    <a:pt x="271" y="30"/>
                    <a:pt x="270" y="33"/>
                    <a:pt x="268" y="34"/>
                  </a:cubicBezTo>
                  <a:cubicBezTo>
                    <a:pt x="263" y="36"/>
                    <a:pt x="258" y="36"/>
                    <a:pt x="253" y="34"/>
                  </a:cubicBezTo>
                  <a:cubicBezTo>
                    <a:pt x="249" y="33"/>
                    <a:pt x="247" y="30"/>
                    <a:pt x="246" y="26"/>
                  </a:cubicBezTo>
                  <a:cubicBezTo>
                    <a:pt x="245" y="24"/>
                    <a:pt x="245" y="22"/>
                    <a:pt x="245" y="21"/>
                  </a:cubicBezTo>
                  <a:cubicBezTo>
                    <a:pt x="245" y="20"/>
                    <a:pt x="245" y="19"/>
                    <a:pt x="245" y="18"/>
                  </a:cubicBezTo>
                  <a:cubicBezTo>
                    <a:pt x="245" y="17"/>
                    <a:pt x="244" y="15"/>
                    <a:pt x="238" y="13"/>
                  </a:cubicBezTo>
                  <a:cubicBezTo>
                    <a:pt x="234" y="11"/>
                    <a:pt x="231" y="12"/>
                    <a:pt x="230" y="13"/>
                  </a:cubicBezTo>
                  <a:cubicBezTo>
                    <a:pt x="229" y="14"/>
                    <a:pt x="230" y="16"/>
                    <a:pt x="231" y="18"/>
                  </a:cubicBezTo>
                  <a:cubicBezTo>
                    <a:pt x="232" y="19"/>
                    <a:pt x="232" y="21"/>
                    <a:pt x="233" y="22"/>
                  </a:cubicBezTo>
                  <a:cubicBezTo>
                    <a:pt x="235" y="28"/>
                    <a:pt x="234" y="35"/>
                    <a:pt x="229" y="40"/>
                  </a:cubicBezTo>
                  <a:cubicBezTo>
                    <a:pt x="224" y="47"/>
                    <a:pt x="216" y="50"/>
                    <a:pt x="207" y="49"/>
                  </a:cubicBezTo>
                  <a:cubicBezTo>
                    <a:pt x="192" y="46"/>
                    <a:pt x="193" y="33"/>
                    <a:pt x="193" y="26"/>
                  </a:cubicBezTo>
                  <a:cubicBezTo>
                    <a:pt x="194" y="24"/>
                    <a:pt x="194" y="22"/>
                    <a:pt x="194" y="20"/>
                  </a:cubicBezTo>
                  <a:cubicBezTo>
                    <a:pt x="193" y="18"/>
                    <a:pt x="192" y="14"/>
                    <a:pt x="188" y="12"/>
                  </a:cubicBezTo>
                  <a:cubicBezTo>
                    <a:pt x="185" y="10"/>
                    <a:pt x="181" y="11"/>
                    <a:pt x="180" y="13"/>
                  </a:cubicBezTo>
                  <a:cubicBezTo>
                    <a:pt x="179" y="13"/>
                    <a:pt x="179" y="14"/>
                    <a:pt x="179" y="15"/>
                  </a:cubicBezTo>
                  <a:cubicBezTo>
                    <a:pt x="179" y="16"/>
                    <a:pt x="179" y="18"/>
                    <a:pt x="178" y="19"/>
                  </a:cubicBezTo>
                  <a:cubicBezTo>
                    <a:pt x="177" y="24"/>
                    <a:pt x="173" y="27"/>
                    <a:pt x="168" y="29"/>
                  </a:cubicBezTo>
                  <a:cubicBezTo>
                    <a:pt x="156" y="31"/>
                    <a:pt x="153" y="24"/>
                    <a:pt x="151" y="20"/>
                  </a:cubicBezTo>
                  <a:cubicBezTo>
                    <a:pt x="150" y="18"/>
                    <a:pt x="150" y="16"/>
                    <a:pt x="149" y="15"/>
                  </a:cubicBezTo>
                  <a:cubicBezTo>
                    <a:pt x="148" y="15"/>
                    <a:pt x="147" y="15"/>
                    <a:pt x="147" y="15"/>
                  </a:cubicBezTo>
                  <a:cubicBezTo>
                    <a:pt x="145" y="15"/>
                    <a:pt x="144" y="16"/>
                    <a:pt x="144" y="17"/>
                  </a:cubicBezTo>
                  <a:cubicBezTo>
                    <a:pt x="143" y="18"/>
                    <a:pt x="143" y="21"/>
                    <a:pt x="143" y="24"/>
                  </a:cubicBezTo>
                  <a:cubicBezTo>
                    <a:pt x="145" y="33"/>
                    <a:pt x="145" y="33"/>
                    <a:pt x="145" y="33"/>
                  </a:cubicBezTo>
                  <a:cubicBezTo>
                    <a:pt x="145" y="43"/>
                    <a:pt x="142" y="50"/>
                    <a:pt x="134" y="54"/>
                  </a:cubicBezTo>
                  <a:cubicBezTo>
                    <a:pt x="131" y="56"/>
                    <a:pt x="127" y="57"/>
                    <a:pt x="123"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2" name="Freeform 272"/>
            <p:cNvSpPr/>
            <p:nvPr/>
          </p:nvSpPr>
          <p:spPr bwMode="auto">
            <a:xfrm>
              <a:off x="1077913" y="6854825"/>
              <a:ext cx="592138" cy="130175"/>
            </a:xfrm>
            <a:custGeom>
              <a:avLst/>
              <a:gdLst>
                <a:gd name="T0" fmla="*/ 109 w 211"/>
                <a:gd name="T1" fmla="*/ 44 h 46"/>
                <a:gd name="T2" fmla="*/ 98 w 211"/>
                <a:gd name="T3" fmla="*/ 15 h 46"/>
                <a:gd name="T4" fmla="*/ 96 w 211"/>
                <a:gd name="T5" fmla="*/ 14 h 46"/>
                <a:gd name="T6" fmla="*/ 80 w 211"/>
                <a:gd name="T7" fmla="*/ 25 h 46"/>
                <a:gd name="T8" fmla="*/ 71 w 211"/>
                <a:gd name="T9" fmla="*/ 14 h 46"/>
                <a:gd name="T10" fmla="*/ 66 w 211"/>
                <a:gd name="T11" fmla="*/ 12 h 46"/>
                <a:gd name="T12" fmla="*/ 62 w 211"/>
                <a:gd name="T13" fmla="*/ 22 h 46"/>
                <a:gd name="T14" fmla="*/ 33 w 211"/>
                <a:gd name="T15" fmla="*/ 34 h 46"/>
                <a:gd name="T16" fmla="*/ 31 w 211"/>
                <a:gd name="T17" fmla="*/ 16 h 46"/>
                <a:gd name="T18" fmla="*/ 27 w 211"/>
                <a:gd name="T19" fmla="*/ 12 h 46"/>
                <a:gd name="T20" fmla="*/ 22 w 211"/>
                <a:gd name="T21" fmla="*/ 18 h 46"/>
                <a:gd name="T22" fmla="*/ 16 w 211"/>
                <a:gd name="T23" fmla="*/ 29 h 46"/>
                <a:gd name="T24" fmla="*/ 2 w 211"/>
                <a:gd name="T25" fmla="*/ 23 h 46"/>
                <a:gd name="T26" fmla="*/ 12 w 211"/>
                <a:gd name="T27" fmla="*/ 21 h 46"/>
                <a:gd name="T28" fmla="*/ 13 w 211"/>
                <a:gd name="T29" fmla="*/ 17 h 46"/>
                <a:gd name="T30" fmla="*/ 24 w 211"/>
                <a:gd name="T31" fmla="*/ 4 h 46"/>
                <a:gd name="T32" fmla="*/ 39 w 211"/>
                <a:gd name="T33" fmla="*/ 19 h 46"/>
                <a:gd name="T34" fmla="*/ 40 w 211"/>
                <a:gd name="T35" fmla="*/ 28 h 46"/>
                <a:gd name="T36" fmla="*/ 53 w 211"/>
                <a:gd name="T37" fmla="*/ 23 h 46"/>
                <a:gd name="T38" fmla="*/ 61 w 211"/>
                <a:gd name="T39" fmla="*/ 4 h 46"/>
                <a:gd name="T40" fmla="*/ 80 w 211"/>
                <a:gd name="T41" fmla="*/ 13 h 46"/>
                <a:gd name="T42" fmla="*/ 83 w 211"/>
                <a:gd name="T43" fmla="*/ 16 h 46"/>
                <a:gd name="T44" fmla="*/ 91 w 211"/>
                <a:gd name="T45" fmla="*/ 7 h 46"/>
                <a:gd name="T46" fmla="*/ 106 w 211"/>
                <a:gd name="T47" fmla="*/ 11 h 46"/>
                <a:gd name="T48" fmla="*/ 113 w 211"/>
                <a:gd name="T49" fmla="*/ 36 h 46"/>
                <a:gd name="T50" fmla="*/ 125 w 211"/>
                <a:gd name="T51" fmla="*/ 30 h 46"/>
                <a:gd name="T52" fmla="*/ 140 w 211"/>
                <a:gd name="T53" fmla="*/ 2 h 46"/>
                <a:gd name="T54" fmla="*/ 150 w 211"/>
                <a:gd name="T55" fmla="*/ 21 h 46"/>
                <a:gd name="T56" fmla="*/ 162 w 211"/>
                <a:gd name="T57" fmla="*/ 18 h 46"/>
                <a:gd name="T58" fmla="*/ 165 w 211"/>
                <a:gd name="T59" fmla="*/ 6 h 46"/>
                <a:gd name="T60" fmla="*/ 185 w 211"/>
                <a:gd name="T61" fmla="*/ 19 h 46"/>
                <a:gd name="T62" fmla="*/ 195 w 211"/>
                <a:gd name="T63" fmla="*/ 25 h 46"/>
                <a:gd name="T64" fmla="*/ 207 w 211"/>
                <a:gd name="T65" fmla="*/ 8 h 46"/>
                <a:gd name="T66" fmla="*/ 198 w 211"/>
                <a:gd name="T67" fmla="*/ 34 h 46"/>
                <a:gd name="T68" fmla="*/ 176 w 211"/>
                <a:gd name="T69" fmla="*/ 18 h 46"/>
                <a:gd name="T70" fmla="*/ 171 w 211"/>
                <a:gd name="T71" fmla="*/ 13 h 46"/>
                <a:gd name="T72" fmla="*/ 171 w 211"/>
                <a:gd name="T73" fmla="*/ 18 h 46"/>
                <a:gd name="T74" fmla="*/ 142 w 211"/>
                <a:gd name="T75" fmla="*/ 25 h 46"/>
                <a:gd name="T76" fmla="*/ 141 w 211"/>
                <a:gd name="T77" fmla="*/ 11 h 46"/>
                <a:gd name="T78" fmla="*/ 135 w 211"/>
                <a:gd name="T79" fmla="*/ 13 h 46"/>
                <a:gd name="T80" fmla="*/ 128 w 211"/>
                <a:gd name="T81" fmla="*/ 4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1" h="46">
                  <a:moveTo>
                    <a:pt x="118" y="46"/>
                  </a:moveTo>
                  <a:cubicBezTo>
                    <a:pt x="115" y="46"/>
                    <a:pt x="112" y="46"/>
                    <a:pt x="109" y="44"/>
                  </a:cubicBezTo>
                  <a:cubicBezTo>
                    <a:pt x="105" y="42"/>
                    <a:pt x="98" y="36"/>
                    <a:pt x="98" y="21"/>
                  </a:cubicBezTo>
                  <a:cubicBezTo>
                    <a:pt x="99" y="18"/>
                    <a:pt x="99" y="16"/>
                    <a:pt x="98" y="15"/>
                  </a:cubicBezTo>
                  <a:cubicBezTo>
                    <a:pt x="98" y="15"/>
                    <a:pt x="98" y="14"/>
                    <a:pt x="97" y="14"/>
                  </a:cubicBezTo>
                  <a:cubicBezTo>
                    <a:pt x="97" y="14"/>
                    <a:pt x="96" y="14"/>
                    <a:pt x="96" y="14"/>
                  </a:cubicBezTo>
                  <a:cubicBezTo>
                    <a:pt x="96" y="15"/>
                    <a:pt x="95" y="16"/>
                    <a:pt x="95" y="17"/>
                  </a:cubicBezTo>
                  <a:cubicBezTo>
                    <a:pt x="93" y="21"/>
                    <a:pt x="90" y="27"/>
                    <a:pt x="80" y="25"/>
                  </a:cubicBezTo>
                  <a:cubicBezTo>
                    <a:pt x="76" y="24"/>
                    <a:pt x="73" y="21"/>
                    <a:pt x="72" y="17"/>
                  </a:cubicBezTo>
                  <a:cubicBezTo>
                    <a:pt x="71" y="16"/>
                    <a:pt x="71" y="15"/>
                    <a:pt x="71" y="14"/>
                  </a:cubicBezTo>
                  <a:cubicBezTo>
                    <a:pt x="71" y="13"/>
                    <a:pt x="71" y="12"/>
                    <a:pt x="71" y="12"/>
                  </a:cubicBezTo>
                  <a:cubicBezTo>
                    <a:pt x="70" y="11"/>
                    <a:pt x="68" y="11"/>
                    <a:pt x="66" y="12"/>
                  </a:cubicBezTo>
                  <a:cubicBezTo>
                    <a:pt x="63" y="13"/>
                    <a:pt x="62" y="16"/>
                    <a:pt x="62" y="18"/>
                  </a:cubicBezTo>
                  <a:cubicBezTo>
                    <a:pt x="62" y="19"/>
                    <a:pt x="62" y="20"/>
                    <a:pt x="62" y="22"/>
                  </a:cubicBezTo>
                  <a:cubicBezTo>
                    <a:pt x="63" y="28"/>
                    <a:pt x="64" y="39"/>
                    <a:pt x="50" y="41"/>
                  </a:cubicBezTo>
                  <a:cubicBezTo>
                    <a:pt x="43" y="42"/>
                    <a:pt x="37" y="39"/>
                    <a:pt x="33" y="34"/>
                  </a:cubicBezTo>
                  <a:cubicBezTo>
                    <a:pt x="29" y="30"/>
                    <a:pt x="28" y="24"/>
                    <a:pt x="30" y="18"/>
                  </a:cubicBezTo>
                  <a:cubicBezTo>
                    <a:pt x="30" y="17"/>
                    <a:pt x="31" y="17"/>
                    <a:pt x="31" y="16"/>
                  </a:cubicBezTo>
                  <a:cubicBezTo>
                    <a:pt x="32" y="15"/>
                    <a:pt x="32" y="13"/>
                    <a:pt x="32" y="12"/>
                  </a:cubicBezTo>
                  <a:cubicBezTo>
                    <a:pt x="32" y="12"/>
                    <a:pt x="30" y="11"/>
                    <a:pt x="27" y="12"/>
                  </a:cubicBezTo>
                  <a:cubicBezTo>
                    <a:pt x="23" y="14"/>
                    <a:pt x="23" y="15"/>
                    <a:pt x="23" y="16"/>
                  </a:cubicBezTo>
                  <a:cubicBezTo>
                    <a:pt x="23" y="17"/>
                    <a:pt x="23" y="17"/>
                    <a:pt x="22" y="18"/>
                  </a:cubicBezTo>
                  <a:cubicBezTo>
                    <a:pt x="22" y="19"/>
                    <a:pt x="22" y="21"/>
                    <a:pt x="22" y="22"/>
                  </a:cubicBezTo>
                  <a:cubicBezTo>
                    <a:pt x="21" y="25"/>
                    <a:pt x="19" y="28"/>
                    <a:pt x="16" y="29"/>
                  </a:cubicBezTo>
                  <a:cubicBezTo>
                    <a:pt x="12" y="31"/>
                    <a:pt x="7" y="31"/>
                    <a:pt x="3" y="29"/>
                  </a:cubicBezTo>
                  <a:cubicBezTo>
                    <a:pt x="1" y="28"/>
                    <a:pt x="0" y="25"/>
                    <a:pt x="2" y="23"/>
                  </a:cubicBezTo>
                  <a:cubicBezTo>
                    <a:pt x="3" y="21"/>
                    <a:pt x="6" y="20"/>
                    <a:pt x="8" y="21"/>
                  </a:cubicBezTo>
                  <a:cubicBezTo>
                    <a:pt x="9" y="22"/>
                    <a:pt x="11" y="22"/>
                    <a:pt x="12" y="21"/>
                  </a:cubicBezTo>
                  <a:cubicBezTo>
                    <a:pt x="13" y="21"/>
                    <a:pt x="13" y="20"/>
                    <a:pt x="13" y="20"/>
                  </a:cubicBezTo>
                  <a:cubicBezTo>
                    <a:pt x="13" y="19"/>
                    <a:pt x="13" y="18"/>
                    <a:pt x="13" y="17"/>
                  </a:cubicBezTo>
                  <a:cubicBezTo>
                    <a:pt x="13" y="17"/>
                    <a:pt x="13" y="16"/>
                    <a:pt x="13" y="15"/>
                  </a:cubicBezTo>
                  <a:cubicBezTo>
                    <a:pt x="14" y="11"/>
                    <a:pt x="16" y="6"/>
                    <a:pt x="24" y="4"/>
                  </a:cubicBezTo>
                  <a:cubicBezTo>
                    <a:pt x="29" y="2"/>
                    <a:pt x="36" y="2"/>
                    <a:pt x="40" y="7"/>
                  </a:cubicBezTo>
                  <a:cubicBezTo>
                    <a:pt x="43" y="11"/>
                    <a:pt x="41" y="16"/>
                    <a:pt x="39" y="19"/>
                  </a:cubicBezTo>
                  <a:cubicBezTo>
                    <a:pt x="39" y="20"/>
                    <a:pt x="39" y="21"/>
                    <a:pt x="39" y="21"/>
                  </a:cubicBezTo>
                  <a:cubicBezTo>
                    <a:pt x="38" y="24"/>
                    <a:pt x="38" y="26"/>
                    <a:pt x="40" y="28"/>
                  </a:cubicBezTo>
                  <a:cubicBezTo>
                    <a:pt x="42" y="31"/>
                    <a:pt x="45" y="32"/>
                    <a:pt x="49" y="32"/>
                  </a:cubicBezTo>
                  <a:cubicBezTo>
                    <a:pt x="53" y="31"/>
                    <a:pt x="54" y="30"/>
                    <a:pt x="53" y="23"/>
                  </a:cubicBezTo>
                  <a:cubicBezTo>
                    <a:pt x="53" y="21"/>
                    <a:pt x="53" y="19"/>
                    <a:pt x="53" y="17"/>
                  </a:cubicBezTo>
                  <a:cubicBezTo>
                    <a:pt x="54" y="11"/>
                    <a:pt x="57" y="6"/>
                    <a:pt x="61" y="4"/>
                  </a:cubicBezTo>
                  <a:cubicBezTo>
                    <a:pt x="67" y="0"/>
                    <a:pt x="76" y="2"/>
                    <a:pt x="79" y="8"/>
                  </a:cubicBezTo>
                  <a:cubicBezTo>
                    <a:pt x="80" y="9"/>
                    <a:pt x="80" y="11"/>
                    <a:pt x="80" y="13"/>
                  </a:cubicBezTo>
                  <a:cubicBezTo>
                    <a:pt x="80" y="13"/>
                    <a:pt x="80" y="14"/>
                    <a:pt x="80" y="14"/>
                  </a:cubicBezTo>
                  <a:cubicBezTo>
                    <a:pt x="81" y="15"/>
                    <a:pt x="82" y="16"/>
                    <a:pt x="83" y="16"/>
                  </a:cubicBezTo>
                  <a:cubicBezTo>
                    <a:pt x="85" y="17"/>
                    <a:pt x="85" y="17"/>
                    <a:pt x="86" y="14"/>
                  </a:cubicBezTo>
                  <a:cubicBezTo>
                    <a:pt x="87" y="11"/>
                    <a:pt x="88" y="9"/>
                    <a:pt x="91" y="7"/>
                  </a:cubicBezTo>
                  <a:cubicBezTo>
                    <a:pt x="93" y="5"/>
                    <a:pt x="96" y="5"/>
                    <a:pt x="99" y="5"/>
                  </a:cubicBezTo>
                  <a:cubicBezTo>
                    <a:pt x="102" y="6"/>
                    <a:pt x="105" y="8"/>
                    <a:pt x="106" y="11"/>
                  </a:cubicBezTo>
                  <a:cubicBezTo>
                    <a:pt x="108" y="14"/>
                    <a:pt x="108" y="19"/>
                    <a:pt x="108" y="21"/>
                  </a:cubicBezTo>
                  <a:cubicBezTo>
                    <a:pt x="107" y="28"/>
                    <a:pt x="109" y="34"/>
                    <a:pt x="113" y="36"/>
                  </a:cubicBezTo>
                  <a:cubicBezTo>
                    <a:pt x="116" y="38"/>
                    <a:pt x="120" y="38"/>
                    <a:pt x="123" y="36"/>
                  </a:cubicBezTo>
                  <a:cubicBezTo>
                    <a:pt x="124" y="35"/>
                    <a:pt x="126" y="33"/>
                    <a:pt x="125" y="30"/>
                  </a:cubicBezTo>
                  <a:cubicBezTo>
                    <a:pt x="124" y="24"/>
                    <a:pt x="123" y="13"/>
                    <a:pt x="128" y="7"/>
                  </a:cubicBezTo>
                  <a:cubicBezTo>
                    <a:pt x="130" y="4"/>
                    <a:pt x="134" y="2"/>
                    <a:pt x="140" y="2"/>
                  </a:cubicBezTo>
                  <a:cubicBezTo>
                    <a:pt x="151" y="3"/>
                    <a:pt x="150" y="13"/>
                    <a:pt x="150" y="17"/>
                  </a:cubicBezTo>
                  <a:cubicBezTo>
                    <a:pt x="150" y="18"/>
                    <a:pt x="150" y="20"/>
                    <a:pt x="150" y="21"/>
                  </a:cubicBezTo>
                  <a:cubicBezTo>
                    <a:pt x="150" y="22"/>
                    <a:pt x="153" y="22"/>
                    <a:pt x="156" y="22"/>
                  </a:cubicBezTo>
                  <a:cubicBezTo>
                    <a:pt x="157" y="21"/>
                    <a:pt x="162" y="20"/>
                    <a:pt x="162" y="18"/>
                  </a:cubicBezTo>
                  <a:cubicBezTo>
                    <a:pt x="162" y="17"/>
                    <a:pt x="162" y="17"/>
                    <a:pt x="162" y="16"/>
                  </a:cubicBezTo>
                  <a:cubicBezTo>
                    <a:pt x="161" y="14"/>
                    <a:pt x="161" y="9"/>
                    <a:pt x="165" y="6"/>
                  </a:cubicBezTo>
                  <a:cubicBezTo>
                    <a:pt x="169" y="2"/>
                    <a:pt x="176" y="2"/>
                    <a:pt x="180" y="5"/>
                  </a:cubicBezTo>
                  <a:cubicBezTo>
                    <a:pt x="186" y="9"/>
                    <a:pt x="185" y="15"/>
                    <a:pt x="185" y="19"/>
                  </a:cubicBezTo>
                  <a:cubicBezTo>
                    <a:pt x="185" y="22"/>
                    <a:pt x="185" y="23"/>
                    <a:pt x="187" y="24"/>
                  </a:cubicBezTo>
                  <a:cubicBezTo>
                    <a:pt x="188" y="26"/>
                    <a:pt x="192" y="27"/>
                    <a:pt x="195" y="25"/>
                  </a:cubicBezTo>
                  <a:cubicBezTo>
                    <a:pt x="200" y="24"/>
                    <a:pt x="201" y="17"/>
                    <a:pt x="202" y="12"/>
                  </a:cubicBezTo>
                  <a:cubicBezTo>
                    <a:pt x="202" y="9"/>
                    <a:pt x="205" y="8"/>
                    <a:pt x="207" y="8"/>
                  </a:cubicBezTo>
                  <a:cubicBezTo>
                    <a:pt x="210" y="8"/>
                    <a:pt x="211" y="11"/>
                    <a:pt x="211" y="13"/>
                  </a:cubicBezTo>
                  <a:cubicBezTo>
                    <a:pt x="210" y="19"/>
                    <a:pt x="209" y="30"/>
                    <a:pt x="198" y="34"/>
                  </a:cubicBezTo>
                  <a:cubicBezTo>
                    <a:pt x="192" y="36"/>
                    <a:pt x="185" y="35"/>
                    <a:pt x="180" y="31"/>
                  </a:cubicBezTo>
                  <a:cubicBezTo>
                    <a:pt x="176" y="27"/>
                    <a:pt x="176" y="22"/>
                    <a:pt x="176" y="18"/>
                  </a:cubicBezTo>
                  <a:cubicBezTo>
                    <a:pt x="176" y="15"/>
                    <a:pt x="176" y="14"/>
                    <a:pt x="175" y="13"/>
                  </a:cubicBezTo>
                  <a:cubicBezTo>
                    <a:pt x="174" y="12"/>
                    <a:pt x="172" y="12"/>
                    <a:pt x="171" y="13"/>
                  </a:cubicBezTo>
                  <a:cubicBezTo>
                    <a:pt x="171" y="13"/>
                    <a:pt x="171" y="14"/>
                    <a:pt x="171" y="16"/>
                  </a:cubicBezTo>
                  <a:cubicBezTo>
                    <a:pt x="171" y="16"/>
                    <a:pt x="171" y="17"/>
                    <a:pt x="171" y="18"/>
                  </a:cubicBezTo>
                  <a:cubicBezTo>
                    <a:pt x="171" y="24"/>
                    <a:pt x="166" y="29"/>
                    <a:pt x="158" y="31"/>
                  </a:cubicBezTo>
                  <a:cubicBezTo>
                    <a:pt x="151" y="32"/>
                    <a:pt x="144" y="30"/>
                    <a:pt x="142" y="25"/>
                  </a:cubicBezTo>
                  <a:cubicBezTo>
                    <a:pt x="140" y="22"/>
                    <a:pt x="140" y="19"/>
                    <a:pt x="141" y="16"/>
                  </a:cubicBezTo>
                  <a:cubicBezTo>
                    <a:pt x="141" y="15"/>
                    <a:pt x="141" y="12"/>
                    <a:pt x="141" y="11"/>
                  </a:cubicBezTo>
                  <a:cubicBezTo>
                    <a:pt x="140" y="11"/>
                    <a:pt x="140" y="11"/>
                    <a:pt x="140" y="11"/>
                  </a:cubicBezTo>
                  <a:cubicBezTo>
                    <a:pt x="137" y="11"/>
                    <a:pt x="136" y="12"/>
                    <a:pt x="135" y="13"/>
                  </a:cubicBezTo>
                  <a:cubicBezTo>
                    <a:pt x="133" y="15"/>
                    <a:pt x="133" y="23"/>
                    <a:pt x="134" y="29"/>
                  </a:cubicBezTo>
                  <a:cubicBezTo>
                    <a:pt x="135" y="34"/>
                    <a:pt x="133" y="40"/>
                    <a:pt x="128" y="43"/>
                  </a:cubicBezTo>
                  <a:cubicBezTo>
                    <a:pt x="125" y="45"/>
                    <a:pt x="122" y="46"/>
                    <a:pt x="118"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3" name="Freeform 273"/>
            <p:cNvSpPr/>
            <p:nvPr/>
          </p:nvSpPr>
          <p:spPr bwMode="auto">
            <a:xfrm>
              <a:off x="1223963" y="6670675"/>
              <a:ext cx="306388" cy="84138"/>
            </a:xfrm>
            <a:custGeom>
              <a:avLst/>
              <a:gdLst>
                <a:gd name="T0" fmla="*/ 52 w 109"/>
                <a:gd name="T1" fmla="*/ 30 h 30"/>
                <a:gd name="T2" fmla="*/ 33 w 109"/>
                <a:gd name="T3" fmla="*/ 22 h 30"/>
                <a:gd name="T4" fmla="*/ 33 w 109"/>
                <a:gd name="T5" fmla="*/ 12 h 30"/>
                <a:gd name="T6" fmla="*/ 34 w 109"/>
                <a:gd name="T7" fmla="*/ 10 h 30"/>
                <a:gd name="T8" fmla="*/ 28 w 109"/>
                <a:gd name="T9" fmla="*/ 11 h 30"/>
                <a:gd name="T10" fmla="*/ 23 w 109"/>
                <a:gd name="T11" fmla="*/ 12 h 30"/>
                <a:gd name="T12" fmla="*/ 23 w 109"/>
                <a:gd name="T13" fmla="*/ 12 h 30"/>
                <a:gd name="T14" fmla="*/ 23 w 109"/>
                <a:gd name="T15" fmla="*/ 13 h 30"/>
                <a:gd name="T16" fmla="*/ 22 w 109"/>
                <a:gd name="T17" fmla="*/ 17 h 30"/>
                <a:gd name="T18" fmla="*/ 3 w 109"/>
                <a:gd name="T19" fmla="*/ 22 h 30"/>
                <a:gd name="T20" fmla="*/ 0 w 109"/>
                <a:gd name="T21" fmla="*/ 16 h 30"/>
                <a:gd name="T22" fmla="*/ 6 w 109"/>
                <a:gd name="T23" fmla="*/ 14 h 30"/>
                <a:gd name="T24" fmla="*/ 14 w 109"/>
                <a:gd name="T25" fmla="*/ 13 h 30"/>
                <a:gd name="T26" fmla="*/ 14 w 109"/>
                <a:gd name="T27" fmla="*/ 12 h 30"/>
                <a:gd name="T28" fmla="*/ 14 w 109"/>
                <a:gd name="T29" fmla="*/ 11 h 30"/>
                <a:gd name="T30" fmla="*/ 26 w 109"/>
                <a:gd name="T31" fmla="*/ 2 h 30"/>
                <a:gd name="T32" fmla="*/ 42 w 109"/>
                <a:gd name="T33" fmla="*/ 3 h 30"/>
                <a:gd name="T34" fmla="*/ 42 w 109"/>
                <a:gd name="T35" fmla="*/ 15 h 30"/>
                <a:gd name="T36" fmla="*/ 41 w 109"/>
                <a:gd name="T37" fmla="*/ 17 h 30"/>
                <a:gd name="T38" fmla="*/ 41 w 109"/>
                <a:gd name="T39" fmla="*/ 17 h 30"/>
                <a:gd name="T40" fmla="*/ 54 w 109"/>
                <a:gd name="T41" fmla="*/ 21 h 30"/>
                <a:gd name="T42" fmla="*/ 59 w 109"/>
                <a:gd name="T43" fmla="*/ 20 h 30"/>
                <a:gd name="T44" fmla="*/ 59 w 109"/>
                <a:gd name="T45" fmla="*/ 17 h 30"/>
                <a:gd name="T46" fmla="*/ 58 w 109"/>
                <a:gd name="T47" fmla="*/ 12 h 30"/>
                <a:gd name="T48" fmla="*/ 68 w 109"/>
                <a:gd name="T49" fmla="*/ 1 h 30"/>
                <a:gd name="T50" fmla="*/ 86 w 109"/>
                <a:gd name="T51" fmla="*/ 4 h 30"/>
                <a:gd name="T52" fmla="*/ 88 w 109"/>
                <a:gd name="T53" fmla="*/ 9 h 30"/>
                <a:gd name="T54" fmla="*/ 88 w 109"/>
                <a:gd name="T55" fmla="*/ 9 h 30"/>
                <a:gd name="T56" fmla="*/ 91 w 109"/>
                <a:gd name="T57" fmla="*/ 10 h 30"/>
                <a:gd name="T58" fmla="*/ 99 w 109"/>
                <a:gd name="T59" fmla="*/ 6 h 30"/>
                <a:gd name="T60" fmla="*/ 105 w 109"/>
                <a:gd name="T61" fmla="*/ 4 h 30"/>
                <a:gd name="T62" fmla="*/ 108 w 109"/>
                <a:gd name="T63" fmla="*/ 10 h 30"/>
                <a:gd name="T64" fmla="*/ 89 w 109"/>
                <a:gd name="T65" fmla="*/ 19 h 30"/>
                <a:gd name="T66" fmla="*/ 80 w 109"/>
                <a:gd name="T67" fmla="*/ 13 h 30"/>
                <a:gd name="T68" fmla="*/ 79 w 109"/>
                <a:gd name="T69" fmla="*/ 10 h 30"/>
                <a:gd name="T70" fmla="*/ 79 w 109"/>
                <a:gd name="T71" fmla="*/ 10 h 30"/>
                <a:gd name="T72" fmla="*/ 71 w 109"/>
                <a:gd name="T73" fmla="*/ 10 h 30"/>
                <a:gd name="T74" fmla="*/ 67 w 109"/>
                <a:gd name="T75" fmla="*/ 13 h 30"/>
                <a:gd name="T76" fmla="*/ 68 w 109"/>
                <a:gd name="T77" fmla="*/ 16 h 30"/>
                <a:gd name="T78" fmla="*/ 66 w 109"/>
                <a:gd name="T79" fmla="*/ 26 h 30"/>
                <a:gd name="T80" fmla="*/ 55 w 109"/>
                <a:gd name="T81" fmla="*/ 30 h 30"/>
                <a:gd name="T82" fmla="*/ 52 w 109"/>
                <a:gd name="T83"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9" h="30">
                  <a:moveTo>
                    <a:pt x="52" y="30"/>
                  </a:moveTo>
                  <a:cubicBezTo>
                    <a:pt x="43" y="30"/>
                    <a:pt x="36" y="27"/>
                    <a:pt x="33" y="22"/>
                  </a:cubicBezTo>
                  <a:cubicBezTo>
                    <a:pt x="31" y="19"/>
                    <a:pt x="31" y="15"/>
                    <a:pt x="33" y="12"/>
                  </a:cubicBezTo>
                  <a:cubicBezTo>
                    <a:pt x="33" y="11"/>
                    <a:pt x="34" y="11"/>
                    <a:pt x="34" y="10"/>
                  </a:cubicBezTo>
                  <a:cubicBezTo>
                    <a:pt x="33" y="10"/>
                    <a:pt x="30" y="10"/>
                    <a:pt x="28" y="11"/>
                  </a:cubicBezTo>
                  <a:cubicBezTo>
                    <a:pt x="24" y="11"/>
                    <a:pt x="23" y="12"/>
                    <a:pt x="23" y="12"/>
                  </a:cubicBezTo>
                  <a:cubicBezTo>
                    <a:pt x="23" y="12"/>
                    <a:pt x="23" y="12"/>
                    <a:pt x="23" y="12"/>
                  </a:cubicBezTo>
                  <a:cubicBezTo>
                    <a:pt x="23" y="12"/>
                    <a:pt x="23" y="13"/>
                    <a:pt x="23" y="13"/>
                  </a:cubicBezTo>
                  <a:cubicBezTo>
                    <a:pt x="23" y="14"/>
                    <a:pt x="23" y="15"/>
                    <a:pt x="22" y="17"/>
                  </a:cubicBezTo>
                  <a:cubicBezTo>
                    <a:pt x="20" y="23"/>
                    <a:pt x="9" y="24"/>
                    <a:pt x="3" y="22"/>
                  </a:cubicBezTo>
                  <a:cubicBezTo>
                    <a:pt x="1" y="21"/>
                    <a:pt x="0" y="19"/>
                    <a:pt x="0" y="16"/>
                  </a:cubicBezTo>
                  <a:cubicBezTo>
                    <a:pt x="1" y="14"/>
                    <a:pt x="4" y="13"/>
                    <a:pt x="6" y="14"/>
                  </a:cubicBezTo>
                  <a:cubicBezTo>
                    <a:pt x="9" y="14"/>
                    <a:pt x="12" y="14"/>
                    <a:pt x="14" y="13"/>
                  </a:cubicBezTo>
                  <a:cubicBezTo>
                    <a:pt x="14" y="13"/>
                    <a:pt x="14" y="13"/>
                    <a:pt x="14" y="12"/>
                  </a:cubicBezTo>
                  <a:cubicBezTo>
                    <a:pt x="14" y="12"/>
                    <a:pt x="14" y="11"/>
                    <a:pt x="14" y="11"/>
                  </a:cubicBezTo>
                  <a:cubicBezTo>
                    <a:pt x="15" y="6"/>
                    <a:pt x="19" y="3"/>
                    <a:pt x="26" y="2"/>
                  </a:cubicBezTo>
                  <a:cubicBezTo>
                    <a:pt x="28" y="1"/>
                    <a:pt x="37" y="0"/>
                    <a:pt x="42" y="3"/>
                  </a:cubicBezTo>
                  <a:cubicBezTo>
                    <a:pt x="45" y="6"/>
                    <a:pt x="45" y="10"/>
                    <a:pt x="42" y="15"/>
                  </a:cubicBezTo>
                  <a:cubicBezTo>
                    <a:pt x="41" y="16"/>
                    <a:pt x="41" y="16"/>
                    <a:pt x="41" y="17"/>
                  </a:cubicBezTo>
                  <a:cubicBezTo>
                    <a:pt x="41" y="17"/>
                    <a:pt x="41" y="17"/>
                    <a:pt x="41" y="17"/>
                  </a:cubicBezTo>
                  <a:cubicBezTo>
                    <a:pt x="42" y="19"/>
                    <a:pt x="47" y="22"/>
                    <a:pt x="54" y="21"/>
                  </a:cubicBezTo>
                  <a:cubicBezTo>
                    <a:pt x="58" y="21"/>
                    <a:pt x="59" y="20"/>
                    <a:pt x="59" y="20"/>
                  </a:cubicBezTo>
                  <a:cubicBezTo>
                    <a:pt x="59" y="19"/>
                    <a:pt x="59" y="18"/>
                    <a:pt x="59" y="17"/>
                  </a:cubicBezTo>
                  <a:cubicBezTo>
                    <a:pt x="58" y="15"/>
                    <a:pt x="58" y="13"/>
                    <a:pt x="58" y="12"/>
                  </a:cubicBezTo>
                  <a:cubicBezTo>
                    <a:pt x="59" y="7"/>
                    <a:pt x="63" y="3"/>
                    <a:pt x="68" y="1"/>
                  </a:cubicBezTo>
                  <a:cubicBezTo>
                    <a:pt x="73" y="0"/>
                    <a:pt x="82" y="0"/>
                    <a:pt x="86" y="4"/>
                  </a:cubicBezTo>
                  <a:cubicBezTo>
                    <a:pt x="87" y="6"/>
                    <a:pt x="88" y="8"/>
                    <a:pt x="88" y="9"/>
                  </a:cubicBezTo>
                  <a:cubicBezTo>
                    <a:pt x="88" y="9"/>
                    <a:pt x="88" y="9"/>
                    <a:pt x="88" y="9"/>
                  </a:cubicBezTo>
                  <a:cubicBezTo>
                    <a:pt x="88" y="9"/>
                    <a:pt x="89" y="10"/>
                    <a:pt x="91" y="10"/>
                  </a:cubicBezTo>
                  <a:cubicBezTo>
                    <a:pt x="97" y="11"/>
                    <a:pt x="99" y="7"/>
                    <a:pt x="99" y="6"/>
                  </a:cubicBezTo>
                  <a:cubicBezTo>
                    <a:pt x="100" y="4"/>
                    <a:pt x="103" y="3"/>
                    <a:pt x="105" y="4"/>
                  </a:cubicBezTo>
                  <a:cubicBezTo>
                    <a:pt x="107" y="5"/>
                    <a:pt x="109" y="7"/>
                    <a:pt x="108" y="10"/>
                  </a:cubicBezTo>
                  <a:cubicBezTo>
                    <a:pt x="106" y="14"/>
                    <a:pt x="100" y="21"/>
                    <a:pt x="89" y="19"/>
                  </a:cubicBezTo>
                  <a:cubicBezTo>
                    <a:pt x="85" y="19"/>
                    <a:pt x="81" y="16"/>
                    <a:pt x="80" y="13"/>
                  </a:cubicBezTo>
                  <a:cubicBezTo>
                    <a:pt x="79" y="12"/>
                    <a:pt x="79" y="11"/>
                    <a:pt x="79" y="10"/>
                  </a:cubicBezTo>
                  <a:cubicBezTo>
                    <a:pt x="79" y="10"/>
                    <a:pt x="79" y="10"/>
                    <a:pt x="79" y="10"/>
                  </a:cubicBezTo>
                  <a:cubicBezTo>
                    <a:pt x="78" y="10"/>
                    <a:pt x="74" y="9"/>
                    <a:pt x="71" y="10"/>
                  </a:cubicBezTo>
                  <a:cubicBezTo>
                    <a:pt x="69" y="11"/>
                    <a:pt x="68" y="12"/>
                    <a:pt x="67" y="13"/>
                  </a:cubicBezTo>
                  <a:cubicBezTo>
                    <a:pt x="67" y="14"/>
                    <a:pt x="68" y="15"/>
                    <a:pt x="68" y="16"/>
                  </a:cubicBezTo>
                  <a:cubicBezTo>
                    <a:pt x="68" y="18"/>
                    <a:pt x="69" y="22"/>
                    <a:pt x="66" y="26"/>
                  </a:cubicBezTo>
                  <a:cubicBezTo>
                    <a:pt x="64" y="28"/>
                    <a:pt x="60" y="30"/>
                    <a:pt x="55" y="30"/>
                  </a:cubicBezTo>
                  <a:cubicBezTo>
                    <a:pt x="54" y="30"/>
                    <a:pt x="53" y="30"/>
                    <a:pt x="5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4" name="Freeform 274"/>
            <p:cNvSpPr>
              <a:spLocks noEditPoints="1"/>
            </p:cNvSpPr>
            <p:nvPr/>
          </p:nvSpPr>
          <p:spPr bwMode="auto">
            <a:xfrm>
              <a:off x="1136650" y="6762750"/>
              <a:ext cx="87313" cy="87313"/>
            </a:xfrm>
            <a:custGeom>
              <a:avLst/>
              <a:gdLst>
                <a:gd name="T0" fmla="*/ 15 w 31"/>
                <a:gd name="T1" fmla="*/ 31 h 31"/>
                <a:gd name="T2" fmla="*/ 0 w 31"/>
                <a:gd name="T3" fmla="*/ 15 h 31"/>
                <a:gd name="T4" fmla="*/ 15 w 31"/>
                <a:gd name="T5" fmla="*/ 0 h 31"/>
                <a:gd name="T6" fmla="*/ 31 w 31"/>
                <a:gd name="T7" fmla="*/ 15 h 31"/>
                <a:gd name="T8" fmla="*/ 15 w 31"/>
                <a:gd name="T9" fmla="*/ 31 h 31"/>
                <a:gd name="T10" fmla="*/ 15 w 31"/>
                <a:gd name="T11" fmla="*/ 9 h 31"/>
                <a:gd name="T12" fmla="*/ 9 w 31"/>
                <a:gd name="T13" fmla="*/ 15 h 31"/>
                <a:gd name="T14" fmla="*/ 15 w 31"/>
                <a:gd name="T15" fmla="*/ 22 h 31"/>
                <a:gd name="T16" fmla="*/ 21 w 31"/>
                <a:gd name="T17" fmla="*/ 15 h 31"/>
                <a:gd name="T18" fmla="*/ 15 w 31"/>
                <a:gd name="T19" fmla="*/ 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31">
                  <a:moveTo>
                    <a:pt x="15" y="31"/>
                  </a:moveTo>
                  <a:cubicBezTo>
                    <a:pt x="7" y="31"/>
                    <a:pt x="0" y="24"/>
                    <a:pt x="0" y="15"/>
                  </a:cubicBezTo>
                  <a:cubicBezTo>
                    <a:pt x="0" y="7"/>
                    <a:pt x="7" y="0"/>
                    <a:pt x="15" y="0"/>
                  </a:cubicBezTo>
                  <a:cubicBezTo>
                    <a:pt x="24" y="0"/>
                    <a:pt x="31" y="7"/>
                    <a:pt x="31" y="15"/>
                  </a:cubicBezTo>
                  <a:cubicBezTo>
                    <a:pt x="31" y="24"/>
                    <a:pt x="24" y="31"/>
                    <a:pt x="15" y="31"/>
                  </a:cubicBezTo>
                  <a:close/>
                  <a:moveTo>
                    <a:pt x="15" y="9"/>
                  </a:moveTo>
                  <a:cubicBezTo>
                    <a:pt x="12" y="9"/>
                    <a:pt x="9" y="12"/>
                    <a:pt x="9" y="15"/>
                  </a:cubicBezTo>
                  <a:cubicBezTo>
                    <a:pt x="9" y="19"/>
                    <a:pt x="12" y="22"/>
                    <a:pt x="15" y="22"/>
                  </a:cubicBezTo>
                  <a:cubicBezTo>
                    <a:pt x="19" y="22"/>
                    <a:pt x="21" y="19"/>
                    <a:pt x="21" y="15"/>
                  </a:cubicBezTo>
                  <a:cubicBezTo>
                    <a:pt x="21" y="12"/>
                    <a:pt x="19" y="9"/>
                    <a:pt x="1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5" name="Freeform 275"/>
            <p:cNvSpPr>
              <a:spLocks noEditPoints="1"/>
            </p:cNvSpPr>
            <p:nvPr/>
          </p:nvSpPr>
          <p:spPr bwMode="auto">
            <a:xfrm>
              <a:off x="1322388" y="6762750"/>
              <a:ext cx="87313" cy="87313"/>
            </a:xfrm>
            <a:custGeom>
              <a:avLst/>
              <a:gdLst>
                <a:gd name="T0" fmla="*/ 16 w 31"/>
                <a:gd name="T1" fmla="*/ 31 h 31"/>
                <a:gd name="T2" fmla="*/ 0 w 31"/>
                <a:gd name="T3" fmla="*/ 15 h 31"/>
                <a:gd name="T4" fmla="*/ 16 w 31"/>
                <a:gd name="T5" fmla="*/ 0 h 31"/>
                <a:gd name="T6" fmla="*/ 31 w 31"/>
                <a:gd name="T7" fmla="*/ 15 h 31"/>
                <a:gd name="T8" fmla="*/ 16 w 31"/>
                <a:gd name="T9" fmla="*/ 31 h 31"/>
                <a:gd name="T10" fmla="*/ 16 w 31"/>
                <a:gd name="T11" fmla="*/ 9 h 31"/>
                <a:gd name="T12" fmla="*/ 10 w 31"/>
                <a:gd name="T13" fmla="*/ 15 h 31"/>
                <a:gd name="T14" fmla="*/ 16 w 31"/>
                <a:gd name="T15" fmla="*/ 22 h 31"/>
                <a:gd name="T16" fmla="*/ 22 w 31"/>
                <a:gd name="T17" fmla="*/ 15 h 31"/>
                <a:gd name="T18" fmla="*/ 16 w 31"/>
                <a:gd name="T19" fmla="*/ 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31">
                  <a:moveTo>
                    <a:pt x="16" y="31"/>
                  </a:moveTo>
                  <a:cubicBezTo>
                    <a:pt x="7" y="31"/>
                    <a:pt x="0" y="24"/>
                    <a:pt x="0" y="15"/>
                  </a:cubicBezTo>
                  <a:cubicBezTo>
                    <a:pt x="0" y="7"/>
                    <a:pt x="7" y="0"/>
                    <a:pt x="16" y="0"/>
                  </a:cubicBezTo>
                  <a:cubicBezTo>
                    <a:pt x="24" y="0"/>
                    <a:pt x="31" y="7"/>
                    <a:pt x="31" y="15"/>
                  </a:cubicBezTo>
                  <a:cubicBezTo>
                    <a:pt x="31" y="24"/>
                    <a:pt x="24" y="31"/>
                    <a:pt x="16" y="31"/>
                  </a:cubicBezTo>
                  <a:close/>
                  <a:moveTo>
                    <a:pt x="16" y="9"/>
                  </a:moveTo>
                  <a:cubicBezTo>
                    <a:pt x="12" y="9"/>
                    <a:pt x="10" y="12"/>
                    <a:pt x="10" y="15"/>
                  </a:cubicBezTo>
                  <a:cubicBezTo>
                    <a:pt x="10" y="19"/>
                    <a:pt x="12" y="22"/>
                    <a:pt x="16" y="22"/>
                  </a:cubicBezTo>
                  <a:cubicBezTo>
                    <a:pt x="19" y="22"/>
                    <a:pt x="22" y="19"/>
                    <a:pt x="22" y="15"/>
                  </a:cubicBezTo>
                  <a:cubicBezTo>
                    <a:pt x="22" y="12"/>
                    <a:pt x="19" y="9"/>
                    <a:pt x="1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6" name="Freeform 276"/>
            <p:cNvSpPr>
              <a:spLocks noEditPoints="1"/>
            </p:cNvSpPr>
            <p:nvPr/>
          </p:nvSpPr>
          <p:spPr bwMode="auto">
            <a:xfrm>
              <a:off x="1019175" y="6992938"/>
              <a:ext cx="87313" cy="87313"/>
            </a:xfrm>
            <a:custGeom>
              <a:avLst/>
              <a:gdLst>
                <a:gd name="T0" fmla="*/ 16 w 31"/>
                <a:gd name="T1" fmla="*/ 31 h 31"/>
                <a:gd name="T2" fmla="*/ 0 w 31"/>
                <a:gd name="T3" fmla="*/ 15 h 31"/>
                <a:gd name="T4" fmla="*/ 16 w 31"/>
                <a:gd name="T5" fmla="*/ 0 h 31"/>
                <a:gd name="T6" fmla="*/ 31 w 31"/>
                <a:gd name="T7" fmla="*/ 15 h 31"/>
                <a:gd name="T8" fmla="*/ 16 w 31"/>
                <a:gd name="T9" fmla="*/ 31 h 31"/>
                <a:gd name="T10" fmla="*/ 16 w 31"/>
                <a:gd name="T11" fmla="*/ 9 h 31"/>
                <a:gd name="T12" fmla="*/ 9 w 31"/>
                <a:gd name="T13" fmla="*/ 15 h 31"/>
                <a:gd name="T14" fmla="*/ 16 w 31"/>
                <a:gd name="T15" fmla="*/ 22 h 31"/>
                <a:gd name="T16" fmla="*/ 22 w 31"/>
                <a:gd name="T17" fmla="*/ 15 h 31"/>
                <a:gd name="T18" fmla="*/ 16 w 31"/>
                <a:gd name="T19" fmla="*/ 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31">
                  <a:moveTo>
                    <a:pt x="16" y="31"/>
                  </a:moveTo>
                  <a:cubicBezTo>
                    <a:pt x="7" y="31"/>
                    <a:pt x="0" y="24"/>
                    <a:pt x="0" y="15"/>
                  </a:cubicBezTo>
                  <a:cubicBezTo>
                    <a:pt x="0" y="7"/>
                    <a:pt x="7" y="0"/>
                    <a:pt x="16" y="0"/>
                  </a:cubicBezTo>
                  <a:cubicBezTo>
                    <a:pt x="24" y="0"/>
                    <a:pt x="31" y="7"/>
                    <a:pt x="31" y="15"/>
                  </a:cubicBezTo>
                  <a:cubicBezTo>
                    <a:pt x="31" y="24"/>
                    <a:pt x="24" y="31"/>
                    <a:pt x="16" y="31"/>
                  </a:cubicBezTo>
                  <a:close/>
                  <a:moveTo>
                    <a:pt x="16" y="9"/>
                  </a:moveTo>
                  <a:cubicBezTo>
                    <a:pt x="12" y="9"/>
                    <a:pt x="9" y="12"/>
                    <a:pt x="9" y="15"/>
                  </a:cubicBezTo>
                  <a:cubicBezTo>
                    <a:pt x="9" y="19"/>
                    <a:pt x="12" y="22"/>
                    <a:pt x="16" y="22"/>
                  </a:cubicBezTo>
                  <a:cubicBezTo>
                    <a:pt x="19" y="22"/>
                    <a:pt x="22" y="19"/>
                    <a:pt x="22" y="15"/>
                  </a:cubicBezTo>
                  <a:cubicBezTo>
                    <a:pt x="22" y="12"/>
                    <a:pt x="19" y="9"/>
                    <a:pt x="1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7" name="Freeform 277"/>
            <p:cNvSpPr>
              <a:spLocks noEditPoints="1"/>
            </p:cNvSpPr>
            <p:nvPr/>
          </p:nvSpPr>
          <p:spPr bwMode="auto">
            <a:xfrm>
              <a:off x="1176338" y="6992938"/>
              <a:ext cx="87313" cy="87313"/>
            </a:xfrm>
            <a:custGeom>
              <a:avLst/>
              <a:gdLst>
                <a:gd name="T0" fmla="*/ 15 w 31"/>
                <a:gd name="T1" fmla="*/ 31 h 31"/>
                <a:gd name="T2" fmla="*/ 0 w 31"/>
                <a:gd name="T3" fmla="*/ 15 h 31"/>
                <a:gd name="T4" fmla="*/ 15 w 31"/>
                <a:gd name="T5" fmla="*/ 0 h 31"/>
                <a:gd name="T6" fmla="*/ 31 w 31"/>
                <a:gd name="T7" fmla="*/ 15 h 31"/>
                <a:gd name="T8" fmla="*/ 15 w 31"/>
                <a:gd name="T9" fmla="*/ 31 h 31"/>
                <a:gd name="T10" fmla="*/ 15 w 31"/>
                <a:gd name="T11" fmla="*/ 9 h 31"/>
                <a:gd name="T12" fmla="*/ 9 w 31"/>
                <a:gd name="T13" fmla="*/ 15 h 31"/>
                <a:gd name="T14" fmla="*/ 15 w 31"/>
                <a:gd name="T15" fmla="*/ 22 h 31"/>
                <a:gd name="T16" fmla="*/ 22 w 31"/>
                <a:gd name="T17" fmla="*/ 15 h 31"/>
                <a:gd name="T18" fmla="*/ 15 w 31"/>
                <a:gd name="T19" fmla="*/ 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31">
                  <a:moveTo>
                    <a:pt x="15" y="31"/>
                  </a:moveTo>
                  <a:cubicBezTo>
                    <a:pt x="7" y="31"/>
                    <a:pt x="0" y="24"/>
                    <a:pt x="0" y="15"/>
                  </a:cubicBezTo>
                  <a:cubicBezTo>
                    <a:pt x="0" y="7"/>
                    <a:pt x="7" y="0"/>
                    <a:pt x="15" y="0"/>
                  </a:cubicBezTo>
                  <a:cubicBezTo>
                    <a:pt x="24" y="0"/>
                    <a:pt x="31" y="7"/>
                    <a:pt x="31" y="15"/>
                  </a:cubicBezTo>
                  <a:cubicBezTo>
                    <a:pt x="31" y="24"/>
                    <a:pt x="24" y="31"/>
                    <a:pt x="15" y="31"/>
                  </a:cubicBezTo>
                  <a:close/>
                  <a:moveTo>
                    <a:pt x="15" y="9"/>
                  </a:moveTo>
                  <a:cubicBezTo>
                    <a:pt x="12" y="9"/>
                    <a:pt x="9" y="12"/>
                    <a:pt x="9" y="15"/>
                  </a:cubicBezTo>
                  <a:cubicBezTo>
                    <a:pt x="9" y="19"/>
                    <a:pt x="12" y="22"/>
                    <a:pt x="15" y="22"/>
                  </a:cubicBezTo>
                  <a:cubicBezTo>
                    <a:pt x="19" y="22"/>
                    <a:pt x="22" y="19"/>
                    <a:pt x="22" y="15"/>
                  </a:cubicBezTo>
                  <a:cubicBezTo>
                    <a:pt x="22" y="12"/>
                    <a:pt x="19" y="9"/>
                    <a:pt x="1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8" name="Freeform 278"/>
            <p:cNvSpPr>
              <a:spLocks noEditPoints="1"/>
            </p:cNvSpPr>
            <p:nvPr/>
          </p:nvSpPr>
          <p:spPr bwMode="auto">
            <a:xfrm>
              <a:off x="1330325" y="6992938"/>
              <a:ext cx="90488" cy="87313"/>
            </a:xfrm>
            <a:custGeom>
              <a:avLst/>
              <a:gdLst>
                <a:gd name="T0" fmla="*/ 16 w 32"/>
                <a:gd name="T1" fmla="*/ 31 h 31"/>
                <a:gd name="T2" fmla="*/ 0 w 32"/>
                <a:gd name="T3" fmla="*/ 15 h 31"/>
                <a:gd name="T4" fmla="*/ 16 w 32"/>
                <a:gd name="T5" fmla="*/ 0 h 31"/>
                <a:gd name="T6" fmla="*/ 32 w 32"/>
                <a:gd name="T7" fmla="*/ 15 h 31"/>
                <a:gd name="T8" fmla="*/ 16 w 32"/>
                <a:gd name="T9" fmla="*/ 31 h 31"/>
                <a:gd name="T10" fmla="*/ 16 w 32"/>
                <a:gd name="T11" fmla="*/ 9 h 31"/>
                <a:gd name="T12" fmla="*/ 10 w 32"/>
                <a:gd name="T13" fmla="*/ 15 h 31"/>
                <a:gd name="T14" fmla="*/ 16 w 32"/>
                <a:gd name="T15" fmla="*/ 22 h 31"/>
                <a:gd name="T16" fmla="*/ 23 w 32"/>
                <a:gd name="T17" fmla="*/ 15 h 31"/>
                <a:gd name="T18" fmla="*/ 16 w 32"/>
                <a:gd name="T19" fmla="*/ 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1">
                  <a:moveTo>
                    <a:pt x="16" y="31"/>
                  </a:moveTo>
                  <a:cubicBezTo>
                    <a:pt x="7" y="31"/>
                    <a:pt x="0" y="24"/>
                    <a:pt x="0" y="15"/>
                  </a:cubicBezTo>
                  <a:cubicBezTo>
                    <a:pt x="0" y="7"/>
                    <a:pt x="7" y="0"/>
                    <a:pt x="16" y="0"/>
                  </a:cubicBezTo>
                  <a:cubicBezTo>
                    <a:pt x="25" y="0"/>
                    <a:pt x="32" y="7"/>
                    <a:pt x="32" y="15"/>
                  </a:cubicBezTo>
                  <a:cubicBezTo>
                    <a:pt x="32" y="24"/>
                    <a:pt x="25" y="31"/>
                    <a:pt x="16" y="31"/>
                  </a:cubicBezTo>
                  <a:close/>
                  <a:moveTo>
                    <a:pt x="16" y="9"/>
                  </a:moveTo>
                  <a:cubicBezTo>
                    <a:pt x="12" y="9"/>
                    <a:pt x="10" y="12"/>
                    <a:pt x="10" y="15"/>
                  </a:cubicBezTo>
                  <a:cubicBezTo>
                    <a:pt x="10" y="19"/>
                    <a:pt x="12" y="22"/>
                    <a:pt x="16" y="22"/>
                  </a:cubicBezTo>
                  <a:cubicBezTo>
                    <a:pt x="20" y="22"/>
                    <a:pt x="23" y="19"/>
                    <a:pt x="23" y="15"/>
                  </a:cubicBezTo>
                  <a:cubicBezTo>
                    <a:pt x="23" y="12"/>
                    <a:pt x="20" y="9"/>
                    <a:pt x="1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9" name="Freeform 279"/>
            <p:cNvSpPr>
              <a:spLocks noEditPoints="1"/>
            </p:cNvSpPr>
            <p:nvPr/>
          </p:nvSpPr>
          <p:spPr bwMode="auto">
            <a:xfrm>
              <a:off x="1487488" y="6992938"/>
              <a:ext cx="90488" cy="87313"/>
            </a:xfrm>
            <a:custGeom>
              <a:avLst/>
              <a:gdLst>
                <a:gd name="T0" fmla="*/ 16 w 32"/>
                <a:gd name="T1" fmla="*/ 31 h 31"/>
                <a:gd name="T2" fmla="*/ 0 w 32"/>
                <a:gd name="T3" fmla="*/ 15 h 31"/>
                <a:gd name="T4" fmla="*/ 16 w 32"/>
                <a:gd name="T5" fmla="*/ 0 h 31"/>
                <a:gd name="T6" fmla="*/ 32 w 32"/>
                <a:gd name="T7" fmla="*/ 15 h 31"/>
                <a:gd name="T8" fmla="*/ 16 w 32"/>
                <a:gd name="T9" fmla="*/ 31 h 31"/>
                <a:gd name="T10" fmla="*/ 16 w 32"/>
                <a:gd name="T11" fmla="*/ 9 h 31"/>
                <a:gd name="T12" fmla="*/ 9 w 32"/>
                <a:gd name="T13" fmla="*/ 15 h 31"/>
                <a:gd name="T14" fmla="*/ 16 w 32"/>
                <a:gd name="T15" fmla="*/ 22 h 31"/>
                <a:gd name="T16" fmla="*/ 22 w 32"/>
                <a:gd name="T17" fmla="*/ 15 h 31"/>
                <a:gd name="T18" fmla="*/ 16 w 32"/>
                <a:gd name="T19" fmla="*/ 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1">
                  <a:moveTo>
                    <a:pt x="16" y="31"/>
                  </a:moveTo>
                  <a:cubicBezTo>
                    <a:pt x="7" y="31"/>
                    <a:pt x="0" y="24"/>
                    <a:pt x="0" y="15"/>
                  </a:cubicBezTo>
                  <a:cubicBezTo>
                    <a:pt x="0" y="7"/>
                    <a:pt x="7" y="0"/>
                    <a:pt x="16" y="0"/>
                  </a:cubicBezTo>
                  <a:cubicBezTo>
                    <a:pt x="25" y="0"/>
                    <a:pt x="32" y="7"/>
                    <a:pt x="32" y="15"/>
                  </a:cubicBezTo>
                  <a:cubicBezTo>
                    <a:pt x="32" y="24"/>
                    <a:pt x="25" y="31"/>
                    <a:pt x="16" y="31"/>
                  </a:cubicBezTo>
                  <a:close/>
                  <a:moveTo>
                    <a:pt x="16" y="9"/>
                  </a:moveTo>
                  <a:cubicBezTo>
                    <a:pt x="12" y="9"/>
                    <a:pt x="9" y="12"/>
                    <a:pt x="9" y="15"/>
                  </a:cubicBezTo>
                  <a:cubicBezTo>
                    <a:pt x="9" y="19"/>
                    <a:pt x="12" y="22"/>
                    <a:pt x="16" y="22"/>
                  </a:cubicBezTo>
                  <a:cubicBezTo>
                    <a:pt x="19" y="22"/>
                    <a:pt x="22" y="19"/>
                    <a:pt x="22" y="15"/>
                  </a:cubicBezTo>
                  <a:cubicBezTo>
                    <a:pt x="22" y="12"/>
                    <a:pt x="19" y="9"/>
                    <a:pt x="1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0" name="Freeform 280"/>
            <p:cNvSpPr>
              <a:spLocks noEditPoints="1"/>
            </p:cNvSpPr>
            <p:nvPr/>
          </p:nvSpPr>
          <p:spPr bwMode="auto">
            <a:xfrm>
              <a:off x="1644650" y="6992938"/>
              <a:ext cx="87313" cy="87313"/>
            </a:xfrm>
            <a:custGeom>
              <a:avLst/>
              <a:gdLst>
                <a:gd name="T0" fmla="*/ 16 w 31"/>
                <a:gd name="T1" fmla="*/ 31 h 31"/>
                <a:gd name="T2" fmla="*/ 0 w 31"/>
                <a:gd name="T3" fmla="*/ 15 h 31"/>
                <a:gd name="T4" fmla="*/ 16 w 31"/>
                <a:gd name="T5" fmla="*/ 0 h 31"/>
                <a:gd name="T6" fmla="*/ 31 w 31"/>
                <a:gd name="T7" fmla="*/ 15 h 31"/>
                <a:gd name="T8" fmla="*/ 16 w 31"/>
                <a:gd name="T9" fmla="*/ 31 h 31"/>
                <a:gd name="T10" fmla="*/ 16 w 31"/>
                <a:gd name="T11" fmla="*/ 9 h 31"/>
                <a:gd name="T12" fmla="*/ 9 w 31"/>
                <a:gd name="T13" fmla="*/ 15 h 31"/>
                <a:gd name="T14" fmla="*/ 16 w 31"/>
                <a:gd name="T15" fmla="*/ 22 h 31"/>
                <a:gd name="T16" fmla="*/ 22 w 31"/>
                <a:gd name="T17" fmla="*/ 15 h 31"/>
                <a:gd name="T18" fmla="*/ 16 w 31"/>
                <a:gd name="T19" fmla="*/ 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31">
                  <a:moveTo>
                    <a:pt x="16" y="31"/>
                  </a:moveTo>
                  <a:cubicBezTo>
                    <a:pt x="7" y="31"/>
                    <a:pt x="0" y="24"/>
                    <a:pt x="0" y="15"/>
                  </a:cubicBezTo>
                  <a:cubicBezTo>
                    <a:pt x="0" y="7"/>
                    <a:pt x="7" y="0"/>
                    <a:pt x="16" y="0"/>
                  </a:cubicBezTo>
                  <a:cubicBezTo>
                    <a:pt x="24" y="0"/>
                    <a:pt x="31" y="7"/>
                    <a:pt x="31" y="15"/>
                  </a:cubicBezTo>
                  <a:cubicBezTo>
                    <a:pt x="31" y="24"/>
                    <a:pt x="24" y="31"/>
                    <a:pt x="16" y="31"/>
                  </a:cubicBezTo>
                  <a:close/>
                  <a:moveTo>
                    <a:pt x="16" y="9"/>
                  </a:moveTo>
                  <a:cubicBezTo>
                    <a:pt x="12" y="9"/>
                    <a:pt x="9" y="12"/>
                    <a:pt x="9" y="15"/>
                  </a:cubicBezTo>
                  <a:cubicBezTo>
                    <a:pt x="9" y="19"/>
                    <a:pt x="12" y="22"/>
                    <a:pt x="16" y="22"/>
                  </a:cubicBezTo>
                  <a:cubicBezTo>
                    <a:pt x="19" y="22"/>
                    <a:pt x="22" y="19"/>
                    <a:pt x="22" y="15"/>
                  </a:cubicBezTo>
                  <a:cubicBezTo>
                    <a:pt x="22" y="12"/>
                    <a:pt x="19" y="9"/>
                    <a:pt x="1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1" name="Freeform 281"/>
            <p:cNvSpPr>
              <a:spLocks noEditPoints="1"/>
            </p:cNvSpPr>
            <p:nvPr/>
          </p:nvSpPr>
          <p:spPr bwMode="auto">
            <a:xfrm>
              <a:off x="1535113" y="6762750"/>
              <a:ext cx="84138" cy="87313"/>
            </a:xfrm>
            <a:custGeom>
              <a:avLst/>
              <a:gdLst>
                <a:gd name="T0" fmla="*/ 15 w 30"/>
                <a:gd name="T1" fmla="*/ 31 h 31"/>
                <a:gd name="T2" fmla="*/ 0 w 30"/>
                <a:gd name="T3" fmla="*/ 15 h 31"/>
                <a:gd name="T4" fmla="*/ 15 w 30"/>
                <a:gd name="T5" fmla="*/ 0 h 31"/>
                <a:gd name="T6" fmla="*/ 30 w 30"/>
                <a:gd name="T7" fmla="*/ 15 h 31"/>
                <a:gd name="T8" fmla="*/ 15 w 30"/>
                <a:gd name="T9" fmla="*/ 31 h 31"/>
                <a:gd name="T10" fmla="*/ 15 w 30"/>
                <a:gd name="T11" fmla="*/ 9 h 31"/>
                <a:gd name="T12" fmla="*/ 9 w 30"/>
                <a:gd name="T13" fmla="*/ 15 h 31"/>
                <a:gd name="T14" fmla="*/ 15 w 30"/>
                <a:gd name="T15" fmla="*/ 22 h 31"/>
                <a:gd name="T16" fmla="*/ 21 w 30"/>
                <a:gd name="T17" fmla="*/ 15 h 31"/>
                <a:gd name="T18" fmla="*/ 15 w 30"/>
                <a:gd name="T19" fmla="*/ 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1">
                  <a:moveTo>
                    <a:pt x="15" y="31"/>
                  </a:moveTo>
                  <a:cubicBezTo>
                    <a:pt x="7" y="31"/>
                    <a:pt x="0" y="24"/>
                    <a:pt x="0" y="15"/>
                  </a:cubicBezTo>
                  <a:cubicBezTo>
                    <a:pt x="0" y="7"/>
                    <a:pt x="7" y="0"/>
                    <a:pt x="15" y="0"/>
                  </a:cubicBezTo>
                  <a:cubicBezTo>
                    <a:pt x="24" y="0"/>
                    <a:pt x="30" y="7"/>
                    <a:pt x="30" y="15"/>
                  </a:cubicBezTo>
                  <a:cubicBezTo>
                    <a:pt x="30" y="24"/>
                    <a:pt x="24" y="31"/>
                    <a:pt x="15" y="31"/>
                  </a:cubicBezTo>
                  <a:close/>
                  <a:moveTo>
                    <a:pt x="15" y="9"/>
                  </a:moveTo>
                  <a:cubicBezTo>
                    <a:pt x="12" y="9"/>
                    <a:pt x="9" y="12"/>
                    <a:pt x="9" y="15"/>
                  </a:cubicBezTo>
                  <a:cubicBezTo>
                    <a:pt x="9" y="19"/>
                    <a:pt x="12" y="22"/>
                    <a:pt x="15" y="22"/>
                  </a:cubicBezTo>
                  <a:cubicBezTo>
                    <a:pt x="18" y="22"/>
                    <a:pt x="21" y="19"/>
                    <a:pt x="21" y="15"/>
                  </a:cubicBezTo>
                  <a:cubicBezTo>
                    <a:pt x="21" y="12"/>
                    <a:pt x="18" y="9"/>
                    <a:pt x="1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02" name="Freeform 282"/>
          <p:cNvSpPr>
            <a:spLocks noEditPoints="1"/>
          </p:cNvSpPr>
          <p:nvPr/>
        </p:nvSpPr>
        <p:spPr bwMode="auto">
          <a:xfrm>
            <a:off x="9757789" y="4886714"/>
            <a:ext cx="865500" cy="863360"/>
          </a:xfrm>
          <a:custGeom>
            <a:avLst/>
            <a:gdLst>
              <a:gd name="T0" fmla="*/ 229 w 458"/>
              <a:gd name="T1" fmla="*/ 457 h 457"/>
              <a:gd name="T2" fmla="*/ 0 w 458"/>
              <a:gd name="T3" fmla="*/ 228 h 457"/>
              <a:gd name="T4" fmla="*/ 229 w 458"/>
              <a:gd name="T5" fmla="*/ 0 h 457"/>
              <a:gd name="T6" fmla="*/ 458 w 458"/>
              <a:gd name="T7" fmla="*/ 228 h 457"/>
              <a:gd name="T8" fmla="*/ 229 w 458"/>
              <a:gd name="T9" fmla="*/ 457 h 457"/>
              <a:gd name="T10" fmla="*/ 229 w 458"/>
              <a:gd name="T11" fmla="*/ 9 h 457"/>
              <a:gd name="T12" fmla="*/ 10 w 458"/>
              <a:gd name="T13" fmla="*/ 228 h 457"/>
              <a:gd name="T14" fmla="*/ 229 w 458"/>
              <a:gd name="T15" fmla="*/ 448 h 457"/>
              <a:gd name="T16" fmla="*/ 448 w 458"/>
              <a:gd name="T17" fmla="*/ 228 h 457"/>
              <a:gd name="T18" fmla="*/ 229 w 458"/>
              <a:gd name="T19" fmla="*/ 9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8" h="457">
                <a:moveTo>
                  <a:pt x="229" y="457"/>
                </a:moveTo>
                <a:cubicBezTo>
                  <a:pt x="103" y="457"/>
                  <a:pt x="0" y="354"/>
                  <a:pt x="0" y="228"/>
                </a:cubicBezTo>
                <a:cubicBezTo>
                  <a:pt x="0" y="102"/>
                  <a:pt x="103" y="0"/>
                  <a:pt x="229" y="0"/>
                </a:cubicBezTo>
                <a:cubicBezTo>
                  <a:pt x="355" y="0"/>
                  <a:pt x="458" y="102"/>
                  <a:pt x="458" y="228"/>
                </a:cubicBezTo>
                <a:cubicBezTo>
                  <a:pt x="458" y="354"/>
                  <a:pt x="355" y="457"/>
                  <a:pt x="229" y="457"/>
                </a:cubicBezTo>
                <a:close/>
                <a:moveTo>
                  <a:pt x="229" y="9"/>
                </a:moveTo>
                <a:cubicBezTo>
                  <a:pt x="108" y="9"/>
                  <a:pt x="10" y="107"/>
                  <a:pt x="10" y="228"/>
                </a:cubicBezTo>
                <a:cubicBezTo>
                  <a:pt x="10" y="349"/>
                  <a:pt x="108" y="448"/>
                  <a:pt x="229" y="448"/>
                </a:cubicBezTo>
                <a:cubicBezTo>
                  <a:pt x="350" y="448"/>
                  <a:pt x="448" y="349"/>
                  <a:pt x="448" y="228"/>
                </a:cubicBezTo>
                <a:cubicBezTo>
                  <a:pt x="448" y="107"/>
                  <a:pt x="350" y="9"/>
                  <a:pt x="229" y="9"/>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403" name="组合 402"/>
          <p:cNvGrpSpPr/>
          <p:nvPr/>
        </p:nvGrpSpPr>
        <p:grpSpPr>
          <a:xfrm>
            <a:off x="11010570" y="4990489"/>
            <a:ext cx="669719" cy="605529"/>
            <a:chOff x="2592388" y="6437313"/>
            <a:chExt cx="993775" cy="898525"/>
          </a:xfrm>
          <a:solidFill>
            <a:srgbClr val="FC621E"/>
          </a:solidFill>
        </p:grpSpPr>
        <p:sp>
          <p:nvSpPr>
            <p:cNvPr id="404" name="Freeform 283"/>
            <p:cNvSpPr>
              <a:spLocks noEditPoints="1"/>
            </p:cNvSpPr>
            <p:nvPr/>
          </p:nvSpPr>
          <p:spPr bwMode="auto">
            <a:xfrm>
              <a:off x="2592388" y="6773863"/>
              <a:ext cx="993775" cy="200025"/>
            </a:xfrm>
            <a:custGeom>
              <a:avLst/>
              <a:gdLst>
                <a:gd name="T0" fmla="*/ 204 w 354"/>
                <a:gd name="T1" fmla="*/ 71 h 71"/>
                <a:gd name="T2" fmla="*/ 165 w 354"/>
                <a:gd name="T3" fmla="*/ 68 h 71"/>
                <a:gd name="T4" fmla="*/ 94 w 354"/>
                <a:gd name="T5" fmla="*/ 50 h 71"/>
                <a:gd name="T6" fmla="*/ 67 w 354"/>
                <a:gd name="T7" fmla="*/ 41 h 71"/>
                <a:gd name="T8" fmla="*/ 27 w 354"/>
                <a:gd name="T9" fmla="*/ 43 h 71"/>
                <a:gd name="T10" fmla="*/ 15 w 354"/>
                <a:gd name="T11" fmla="*/ 45 h 71"/>
                <a:gd name="T12" fmla="*/ 4 w 354"/>
                <a:gd name="T13" fmla="*/ 36 h 71"/>
                <a:gd name="T14" fmla="*/ 11 w 354"/>
                <a:gd name="T15" fmla="*/ 12 h 71"/>
                <a:gd name="T16" fmla="*/ 76 w 354"/>
                <a:gd name="T17" fmla="*/ 7 h 71"/>
                <a:gd name="T18" fmla="*/ 104 w 354"/>
                <a:gd name="T19" fmla="*/ 15 h 71"/>
                <a:gd name="T20" fmla="*/ 170 w 354"/>
                <a:gd name="T21" fmla="*/ 33 h 71"/>
                <a:gd name="T22" fmla="*/ 257 w 354"/>
                <a:gd name="T23" fmla="*/ 29 h 71"/>
                <a:gd name="T24" fmla="*/ 288 w 354"/>
                <a:gd name="T25" fmla="*/ 20 h 71"/>
                <a:gd name="T26" fmla="*/ 333 w 354"/>
                <a:gd name="T27" fmla="*/ 8 h 71"/>
                <a:gd name="T28" fmla="*/ 349 w 354"/>
                <a:gd name="T29" fmla="*/ 12 h 71"/>
                <a:gd name="T30" fmla="*/ 354 w 354"/>
                <a:gd name="T31" fmla="*/ 22 h 71"/>
                <a:gd name="T32" fmla="*/ 337 w 354"/>
                <a:gd name="T33" fmla="*/ 44 h 71"/>
                <a:gd name="T34" fmla="*/ 298 w 354"/>
                <a:gd name="T35" fmla="*/ 54 h 71"/>
                <a:gd name="T36" fmla="*/ 264 w 354"/>
                <a:gd name="T37" fmla="*/ 64 h 71"/>
                <a:gd name="T38" fmla="*/ 204 w 354"/>
                <a:gd name="T39" fmla="*/ 71 h 71"/>
                <a:gd name="T40" fmla="*/ 47 w 354"/>
                <a:gd name="T41" fmla="*/ 29 h 71"/>
                <a:gd name="T42" fmla="*/ 70 w 354"/>
                <a:gd name="T43" fmla="*/ 32 h 71"/>
                <a:gd name="T44" fmla="*/ 97 w 354"/>
                <a:gd name="T45" fmla="*/ 41 h 71"/>
                <a:gd name="T46" fmla="*/ 167 w 354"/>
                <a:gd name="T47" fmla="*/ 59 h 71"/>
                <a:gd name="T48" fmla="*/ 262 w 354"/>
                <a:gd name="T49" fmla="*/ 55 h 71"/>
                <a:gd name="T50" fmla="*/ 295 w 354"/>
                <a:gd name="T51" fmla="*/ 46 h 71"/>
                <a:gd name="T52" fmla="*/ 335 w 354"/>
                <a:gd name="T53" fmla="*/ 35 h 71"/>
                <a:gd name="T54" fmla="*/ 345 w 354"/>
                <a:gd name="T55" fmla="*/ 23 h 71"/>
                <a:gd name="T56" fmla="*/ 343 w 354"/>
                <a:gd name="T57" fmla="*/ 19 h 71"/>
                <a:gd name="T58" fmla="*/ 334 w 354"/>
                <a:gd name="T59" fmla="*/ 17 h 71"/>
                <a:gd name="T60" fmla="*/ 291 w 354"/>
                <a:gd name="T61" fmla="*/ 29 h 71"/>
                <a:gd name="T62" fmla="*/ 259 w 354"/>
                <a:gd name="T63" fmla="*/ 38 h 71"/>
                <a:gd name="T64" fmla="*/ 168 w 354"/>
                <a:gd name="T65" fmla="*/ 42 h 71"/>
                <a:gd name="T66" fmla="*/ 101 w 354"/>
                <a:gd name="T67" fmla="*/ 24 h 71"/>
                <a:gd name="T68" fmla="*/ 73 w 354"/>
                <a:gd name="T69" fmla="*/ 16 h 71"/>
                <a:gd name="T70" fmla="*/ 16 w 354"/>
                <a:gd name="T71" fmla="*/ 20 h 71"/>
                <a:gd name="T72" fmla="*/ 13 w 354"/>
                <a:gd name="T73" fmla="*/ 32 h 71"/>
                <a:gd name="T74" fmla="*/ 17 w 354"/>
                <a:gd name="T75" fmla="*/ 36 h 71"/>
                <a:gd name="T76" fmla="*/ 23 w 354"/>
                <a:gd name="T77" fmla="*/ 35 h 71"/>
                <a:gd name="T78" fmla="*/ 47 w 354"/>
                <a:gd name="T79" fmla="*/ 2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54" h="71">
                  <a:moveTo>
                    <a:pt x="204" y="71"/>
                  </a:moveTo>
                  <a:cubicBezTo>
                    <a:pt x="191" y="71"/>
                    <a:pt x="178" y="70"/>
                    <a:pt x="165" y="68"/>
                  </a:cubicBezTo>
                  <a:cubicBezTo>
                    <a:pt x="141" y="65"/>
                    <a:pt x="117" y="57"/>
                    <a:pt x="94" y="50"/>
                  </a:cubicBezTo>
                  <a:cubicBezTo>
                    <a:pt x="85" y="47"/>
                    <a:pt x="76" y="44"/>
                    <a:pt x="67" y="41"/>
                  </a:cubicBezTo>
                  <a:cubicBezTo>
                    <a:pt x="56" y="38"/>
                    <a:pt x="40" y="36"/>
                    <a:pt x="27" y="43"/>
                  </a:cubicBezTo>
                  <a:cubicBezTo>
                    <a:pt x="23" y="45"/>
                    <a:pt x="19" y="46"/>
                    <a:pt x="15" y="45"/>
                  </a:cubicBezTo>
                  <a:cubicBezTo>
                    <a:pt x="10" y="43"/>
                    <a:pt x="7" y="40"/>
                    <a:pt x="4" y="36"/>
                  </a:cubicBezTo>
                  <a:cubicBezTo>
                    <a:pt x="0" y="27"/>
                    <a:pt x="3" y="17"/>
                    <a:pt x="11" y="12"/>
                  </a:cubicBezTo>
                  <a:cubicBezTo>
                    <a:pt x="29" y="1"/>
                    <a:pt x="51" y="0"/>
                    <a:pt x="76" y="7"/>
                  </a:cubicBezTo>
                  <a:cubicBezTo>
                    <a:pt x="85" y="10"/>
                    <a:pt x="95" y="13"/>
                    <a:pt x="104" y="15"/>
                  </a:cubicBezTo>
                  <a:cubicBezTo>
                    <a:pt x="126" y="23"/>
                    <a:pt x="147" y="30"/>
                    <a:pt x="170" y="33"/>
                  </a:cubicBezTo>
                  <a:cubicBezTo>
                    <a:pt x="199" y="37"/>
                    <a:pt x="228" y="35"/>
                    <a:pt x="257" y="29"/>
                  </a:cubicBezTo>
                  <a:cubicBezTo>
                    <a:pt x="268" y="27"/>
                    <a:pt x="278" y="24"/>
                    <a:pt x="288" y="20"/>
                  </a:cubicBezTo>
                  <a:cubicBezTo>
                    <a:pt x="303" y="15"/>
                    <a:pt x="317" y="11"/>
                    <a:pt x="333" y="8"/>
                  </a:cubicBezTo>
                  <a:cubicBezTo>
                    <a:pt x="337" y="8"/>
                    <a:pt x="344" y="7"/>
                    <a:pt x="349" y="12"/>
                  </a:cubicBezTo>
                  <a:cubicBezTo>
                    <a:pt x="351" y="13"/>
                    <a:pt x="354" y="17"/>
                    <a:pt x="354" y="22"/>
                  </a:cubicBezTo>
                  <a:cubicBezTo>
                    <a:pt x="354" y="35"/>
                    <a:pt x="348" y="42"/>
                    <a:pt x="337" y="44"/>
                  </a:cubicBezTo>
                  <a:cubicBezTo>
                    <a:pt x="324" y="46"/>
                    <a:pt x="312" y="50"/>
                    <a:pt x="298" y="54"/>
                  </a:cubicBezTo>
                  <a:cubicBezTo>
                    <a:pt x="287" y="58"/>
                    <a:pt x="276" y="62"/>
                    <a:pt x="264" y="64"/>
                  </a:cubicBezTo>
                  <a:cubicBezTo>
                    <a:pt x="244" y="68"/>
                    <a:pt x="224" y="71"/>
                    <a:pt x="204" y="71"/>
                  </a:cubicBezTo>
                  <a:close/>
                  <a:moveTo>
                    <a:pt x="47" y="29"/>
                  </a:moveTo>
                  <a:cubicBezTo>
                    <a:pt x="55" y="29"/>
                    <a:pt x="63" y="31"/>
                    <a:pt x="70" y="32"/>
                  </a:cubicBezTo>
                  <a:cubicBezTo>
                    <a:pt x="79" y="35"/>
                    <a:pt x="88" y="38"/>
                    <a:pt x="97" y="41"/>
                  </a:cubicBezTo>
                  <a:cubicBezTo>
                    <a:pt x="119" y="48"/>
                    <a:pt x="143" y="56"/>
                    <a:pt x="167" y="59"/>
                  </a:cubicBezTo>
                  <a:cubicBezTo>
                    <a:pt x="198" y="63"/>
                    <a:pt x="231" y="62"/>
                    <a:pt x="262" y="55"/>
                  </a:cubicBezTo>
                  <a:cubicBezTo>
                    <a:pt x="273" y="53"/>
                    <a:pt x="285" y="49"/>
                    <a:pt x="295" y="46"/>
                  </a:cubicBezTo>
                  <a:cubicBezTo>
                    <a:pt x="309" y="41"/>
                    <a:pt x="322" y="37"/>
                    <a:pt x="335" y="35"/>
                  </a:cubicBezTo>
                  <a:cubicBezTo>
                    <a:pt x="342" y="34"/>
                    <a:pt x="345" y="30"/>
                    <a:pt x="345" y="23"/>
                  </a:cubicBezTo>
                  <a:cubicBezTo>
                    <a:pt x="345" y="21"/>
                    <a:pt x="344" y="20"/>
                    <a:pt x="343" y="19"/>
                  </a:cubicBezTo>
                  <a:cubicBezTo>
                    <a:pt x="342" y="17"/>
                    <a:pt x="338" y="17"/>
                    <a:pt x="334" y="17"/>
                  </a:cubicBezTo>
                  <a:cubicBezTo>
                    <a:pt x="319" y="20"/>
                    <a:pt x="305" y="24"/>
                    <a:pt x="291" y="29"/>
                  </a:cubicBezTo>
                  <a:cubicBezTo>
                    <a:pt x="280" y="32"/>
                    <a:pt x="270" y="36"/>
                    <a:pt x="259" y="38"/>
                  </a:cubicBezTo>
                  <a:cubicBezTo>
                    <a:pt x="229" y="45"/>
                    <a:pt x="199" y="46"/>
                    <a:pt x="168" y="42"/>
                  </a:cubicBezTo>
                  <a:cubicBezTo>
                    <a:pt x="145" y="39"/>
                    <a:pt x="124" y="32"/>
                    <a:pt x="101" y="24"/>
                  </a:cubicBezTo>
                  <a:cubicBezTo>
                    <a:pt x="92" y="21"/>
                    <a:pt x="83" y="18"/>
                    <a:pt x="73" y="16"/>
                  </a:cubicBezTo>
                  <a:cubicBezTo>
                    <a:pt x="51" y="9"/>
                    <a:pt x="31" y="11"/>
                    <a:pt x="16" y="20"/>
                  </a:cubicBezTo>
                  <a:cubicBezTo>
                    <a:pt x="12" y="22"/>
                    <a:pt x="11" y="28"/>
                    <a:pt x="13" y="32"/>
                  </a:cubicBezTo>
                  <a:cubicBezTo>
                    <a:pt x="14" y="34"/>
                    <a:pt x="15" y="35"/>
                    <a:pt x="17" y="36"/>
                  </a:cubicBezTo>
                  <a:cubicBezTo>
                    <a:pt x="19" y="36"/>
                    <a:pt x="21" y="36"/>
                    <a:pt x="23" y="35"/>
                  </a:cubicBezTo>
                  <a:cubicBezTo>
                    <a:pt x="30" y="31"/>
                    <a:pt x="39" y="29"/>
                    <a:pt x="47"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5" name="Freeform 284"/>
            <p:cNvSpPr/>
            <p:nvPr/>
          </p:nvSpPr>
          <p:spPr bwMode="auto">
            <a:xfrm>
              <a:off x="2660650" y="6865938"/>
              <a:ext cx="877888" cy="404813"/>
            </a:xfrm>
            <a:custGeom>
              <a:avLst/>
              <a:gdLst>
                <a:gd name="T0" fmla="*/ 104 w 313"/>
                <a:gd name="T1" fmla="*/ 144 h 144"/>
                <a:gd name="T2" fmla="*/ 38 w 313"/>
                <a:gd name="T3" fmla="*/ 96 h 144"/>
                <a:gd name="T4" fmla="*/ 33 w 313"/>
                <a:gd name="T5" fmla="*/ 64 h 144"/>
                <a:gd name="T6" fmla="*/ 31 w 313"/>
                <a:gd name="T7" fmla="*/ 44 h 144"/>
                <a:gd name="T8" fmla="*/ 23 w 313"/>
                <a:gd name="T9" fmla="*/ 19 h 144"/>
                <a:gd name="T10" fmla="*/ 4 w 313"/>
                <a:gd name="T11" fmla="*/ 10 h 144"/>
                <a:gd name="T12" fmla="*/ 0 w 313"/>
                <a:gd name="T13" fmla="*/ 5 h 144"/>
                <a:gd name="T14" fmla="*/ 5 w 313"/>
                <a:gd name="T15" fmla="*/ 1 h 144"/>
                <a:gd name="T16" fmla="*/ 30 w 313"/>
                <a:gd name="T17" fmla="*/ 14 h 144"/>
                <a:gd name="T18" fmla="*/ 40 w 313"/>
                <a:gd name="T19" fmla="*/ 43 h 144"/>
                <a:gd name="T20" fmla="*/ 42 w 313"/>
                <a:gd name="T21" fmla="*/ 63 h 144"/>
                <a:gd name="T22" fmla="*/ 47 w 313"/>
                <a:gd name="T23" fmla="*/ 94 h 144"/>
                <a:gd name="T24" fmla="*/ 104 w 313"/>
                <a:gd name="T25" fmla="*/ 135 h 144"/>
                <a:gd name="T26" fmla="*/ 217 w 313"/>
                <a:gd name="T27" fmla="*/ 135 h 144"/>
                <a:gd name="T28" fmla="*/ 274 w 313"/>
                <a:gd name="T29" fmla="*/ 94 h 144"/>
                <a:gd name="T30" fmla="*/ 278 w 313"/>
                <a:gd name="T31" fmla="*/ 69 h 144"/>
                <a:gd name="T32" fmla="*/ 305 w 313"/>
                <a:gd name="T33" fmla="*/ 3 h 144"/>
                <a:gd name="T34" fmla="*/ 311 w 313"/>
                <a:gd name="T35" fmla="*/ 5 h 144"/>
                <a:gd name="T36" fmla="*/ 310 w 313"/>
                <a:gd name="T37" fmla="*/ 11 h 144"/>
                <a:gd name="T38" fmla="*/ 288 w 313"/>
                <a:gd name="T39" fmla="*/ 71 h 144"/>
                <a:gd name="T40" fmla="*/ 283 w 313"/>
                <a:gd name="T41" fmla="*/ 96 h 144"/>
                <a:gd name="T42" fmla="*/ 217 w 313"/>
                <a:gd name="T43" fmla="*/ 144 h 144"/>
                <a:gd name="T44" fmla="*/ 104 w 313"/>
                <a:gd name="T45"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3" h="144">
                  <a:moveTo>
                    <a:pt x="104" y="144"/>
                  </a:moveTo>
                  <a:cubicBezTo>
                    <a:pt x="77" y="143"/>
                    <a:pt x="49" y="137"/>
                    <a:pt x="38" y="96"/>
                  </a:cubicBezTo>
                  <a:cubicBezTo>
                    <a:pt x="35" y="86"/>
                    <a:pt x="34" y="75"/>
                    <a:pt x="33" y="64"/>
                  </a:cubicBezTo>
                  <a:cubicBezTo>
                    <a:pt x="33" y="57"/>
                    <a:pt x="32" y="51"/>
                    <a:pt x="31" y="44"/>
                  </a:cubicBezTo>
                  <a:cubicBezTo>
                    <a:pt x="30" y="34"/>
                    <a:pt x="27" y="25"/>
                    <a:pt x="23" y="19"/>
                  </a:cubicBezTo>
                  <a:cubicBezTo>
                    <a:pt x="18" y="12"/>
                    <a:pt x="13" y="11"/>
                    <a:pt x="4" y="10"/>
                  </a:cubicBezTo>
                  <a:cubicBezTo>
                    <a:pt x="2" y="10"/>
                    <a:pt x="0" y="7"/>
                    <a:pt x="0" y="5"/>
                  </a:cubicBezTo>
                  <a:cubicBezTo>
                    <a:pt x="0" y="2"/>
                    <a:pt x="2" y="0"/>
                    <a:pt x="5" y="1"/>
                  </a:cubicBezTo>
                  <a:cubicBezTo>
                    <a:pt x="14" y="1"/>
                    <a:pt x="23" y="3"/>
                    <a:pt x="30" y="14"/>
                  </a:cubicBezTo>
                  <a:cubicBezTo>
                    <a:pt x="35" y="21"/>
                    <a:pt x="38" y="31"/>
                    <a:pt x="40" y="43"/>
                  </a:cubicBezTo>
                  <a:cubicBezTo>
                    <a:pt x="41" y="50"/>
                    <a:pt x="42" y="57"/>
                    <a:pt x="42" y="63"/>
                  </a:cubicBezTo>
                  <a:cubicBezTo>
                    <a:pt x="43" y="74"/>
                    <a:pt x="44" y="84"/>
                    <a:pt x="47" y="94"/>
                  </a:cubicBezTo>
                  <a:cubicBezTo>
                    <a:pt x="56" y="129"/>
                    <a:pt x="80" y="134"/>
                    <a:pt x="104" y="135"/>
                  </a:cubicBezTo>
                  <a:cubicBezTo>
                    <a:pt x="217" y="135"/>
                    <a:pt x="217" y="135"/>
                    <a:pt x="217" y="135"/>
                  </a:cubicBezTo>
                  <a:cubicBezTo>
                    <a:pt x="241" y="134"/>
                    <a:pt x="265" y="129"/>
                    <a:pt x="274" y="94"/>
                  </a:cubicBezTo>
                  <a:cubicBezTo>
                    <a:pt x="276" y="87"/>
                    <a:pt x="277" y="79"/>
                    <a:pt x="278" y="69"/>
                  </a:cubicBezTo>
                  <a:cubicBezTo>
                    <a:pt x="282" y="45"/>
                    <a:pt x="286" y="14"/>
                    <a:pt x="305" y="3"/>
                  </a:cubicBezTo>
                  <a:cubicBezTo>
                    <a:pt x="307" y="2"/>
                    <a:pt x="310" y="3"/>
                    <a:pt x="311" y="5"/>
                  </a:cubicBezTo>
                  <a:cubicBezTo>
                    <a:pt x="313" y="7"/>
                    <a:pt x="312" y="10"/>
                    <a:pt x="310" y="11"/>
                  </a:cubicBezTo>
                  <a:cubicBezTo>
                    <a:pt x="294" y="20"/>
                    <a:pt x="290" y="48"/>
                    <a:pt x="288" y="71"/>
                  </a:cubicBezTo>
                  <a:cubicBezTo>
                    <a:pt x="286" y="80"/>
                    <a:pt x="285" y="89"/>
                    <a:pt x="283" y="96"/>
                  </a:cubicBezTo>
                  <a:cubicBezTo>
                    <a:pt x="272" y="137"/>
                    <a:pt x="244" y="143"/>
                    <a:pt x="217" y="144"/>
                  </a:cubicBezTo>
                  <a:lnTo>
                    <a:pt x="104" y="1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6" name="Freeform 285"/>
            <p:cNvSpPr/>
            <p:nvPr/>
          </p:nvSpPr>
          <p:spPr bwMode="auto">
            <a:xfrm>
              <a:off x="3228975" y="7237413"/>
              <a:ext cx="107950" cy="98425"/>
            </a:xfrm>
            <a:custGeom>
              <a:avLst/>
              <a:gdLst>
                <a:gd name="T0" fmla="*/ 17 w 38"/>
                <a:gd name="T1" fmla="*/ 35 h 35"/>
                <a:gd name="T2" fmla="*/ 5 w 38"/>
                <a:gd name="T3" fmla="*/ 29 h 35"/>
                <a:gd name="T4" fmla="*/ 1 w 38"/>
                <a:gd name="T5" fmla="*/ 7 h 35"/>
                <a:gd name="T6" fmla="*/ 7 w 38"/>
                <a:gd name="T7" fmla="*/ 3 h 35"/>
                <a:gd name="T8" fmla="*/ 10 w 38"/>
                <a:gd name="T9" fmla="*/ 9 h 35"/>
                <a:gd name="T10" fmla="*/ 12 w 38"/>
                <a:gd name="T11" fmla="*/ 24 h 35"/>
                <a:gd name="T12" fmla="*/ 17 w 38"/>
                <a:gd name="T13" fmla="*/ 25 h 35"/>
                <a:gd name="T14" fmla="*/ 20 w 38"/>
                <a:gd name="T15" fmla="*/ 21 h 35"/>
                <a:gd name="T16" fmla="*/ 30 w 38"/>
                <a:gd name="T17" fmla="*/ 2 h 35"/>
                <a:gd name="T18" fmla="*/ 36 w 38"/>
                <a:gd name="T19" fmla="*/ 2 h 35"/>
                <a:gd name="T20" fmla="*/ 36 w 38"/>
                <a:gd name="T21" fmla="*/ 9 h 35"/>
                <a:gd name="T22" fmla="*/ 29 w 38"/>
                <a:gd name="T23" fmla="*/ 23 h 35"/>
                <a:gd name="T24" fmla="*/ 17 w 38"/>
                <a:gd name="T25"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35">
                  <a:moveTo>
                    <a:pt x="17" y="35"/>
                  </a:moveTo>
                  <a:cubicBezTo>
                    <a:pt x="12" y="35"/>
                    <a:pt x="8" y="33"/>
                    <a:pt x="5" y="29"/>
                  </a:cubicBezTo>
                  <a:cubicBezTo>
                    <a:pt x="0" y="23"/>
                    <a:pt x="0" y="13"/>
                    <a:pt x="1" y="7"/>
                  </a:cubicBezTo>
                  <a:cubicBezTo>
                    <a:pt x="2" y="4"/>
                    <a:pt x="4" y="3"/>
                    <a:pt x="7" y="3"/>
                  </a:cubicBezTo>
                  <a:cubicBezTo>
                    <a:pt x="9" y="4"/>
                    <a:pt x="11" y="6"/>
                    <a:pt x="10" y="9"/>
                  </a:cubicBezTo>
                  <a:cubicBezTo>
                    <a:pt x="9" y="14"/>
                    <a:pt x="10" y="20"/>
                    <a:pt x="12" y="24"/>
                  </a:cubicBezTo>
                  <a:cubicBezTo>
                    <a:pt x="13" y="25"/>
                    <a:pt x="15" y="25"/>
                    <a:pt x="17" y="25"/>
                  </a:cubicBezTo>
                  <a:cubicBezTo>
                    <a:pt x="19" y="25"/>
                    <a:pt x="19" y="25"/>
                    <a:pt x="20" y="21"/>
                  </a:cubicBezTo>
                  <a:cubicBezTo>
                    <a:pt x="21" y="16"/>
                    <a:pt x="23" y="9"/>
                    <a:pt x="30" y="2"/>
                  </a:cubicBezTo>
                  <a:cubicBezTo>
                    <a:pt x="32" y="0"/>
                    <a:pt x="35" y="0"/>
                    <a:pt x="36" y="2"/>
                  </a:cubicBezTo>
                  <a:cubicBezTo>
                    <a:pt x="38" y="4"/>
                    <a:pt x="38" y="7"/>
                    <a:pt x="36" y="9"/>
                  </a:cubicBezTo>
                  <a:cubicBezTo>
                    <a:pt x="31" y="14"/>
                    <a:pt x="30" y="19"/>
                    <a:pt x="29" y="23"/>
                  </a:cubicBezTo>
                  <a:cubicBezTo>
                    <a:pt x="28" y="28"/>
                    <a:pt x="27" y="35"/>
                    <a:pt x="17"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7" name="Freeform 286"/>
            <p:cNvSpPr/>
            <p:nvPr/>
          </p:nvSpPr>
          <p:spPr bwMode="auto">
            <a:xfrm>
              <a:off x="2884488" y="7237413"/>
              <a:ext cx="106363" cy="98425"/>
            </a:xfrm>
            <a:custGeom>
              <a:avLst/>
              <a:gdLst>
                <a:gd name="T0" fmla="*/ 21 w 38"/>
                <a:gd name="T1" fmla="*/ 35 h 35"/>
                <a:gd name="T2" fmla="*/ 9 w 38"/>
                <a:gd name="T3" fmla="*/ 23 h 35"/>
                <a:gd name="T4" fmla="*/ 2 w 38"/>
                <a:gd name="T5" fmla="*/ 9 h 35"/>
                <a:gd name="T6" fmla="*/ 2 w 38"/>
                <a:gd name="T7" fmla="*/ 2 h 35"/>
                <a:gd name="T8" fmla="*/ 8 w 38"/>
                <a:gd name="T9" fmla="*/ 2 h 35"/>
                <a:gd name="T10" fmla="*/ 18 w 38"/>
                <a:gd name="T11" fmla="*/ 21 h 35"/>
                <a:gd name="T12" fmla="*/ 21 w 38"/>
                <a:gd name="T13" fmla="*/ 25 h 35"/>
                <a:gd name="T14" fmla="*/ 26 w 38"/>
                <a:gd name="T15" fmla="*/ 24 h 35"/>
                <a:gd name="T16" fmla="*/ 28 w 38"/>
                <a:gd name="T17" fmla="*/ 9 h 35"/>
                <a:gd name="T18" fmla="*/ 32 w 38"/>
                <a:gd name="T19" fmla="*/ 3 h 35"/>
                <a:gd name="T20" fmla="*/ 37 w 38"/>
                <a:gd name="T21" fmla="*/ 7 h 35"/>
                <a:gd name="T22" fmla="*/ 33 w 38"/>
                <a:gd name="T23" fmla="*/ 29 h 35"/>
                <a:gd name="T24" fmla="*/ 21 w 38"/>
                <a:gd name="T25"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35">
                  <a:moveTo>
                    <a:pt x="21" y="35"/>
                  </a:moveTo>
                  <a:cubicBezTo>
                    <a:pt x="12" y="35"/>
                    <a:pt x="10" y="28"/>
                    <a:pt x="9" y="23"/>
                  </a:cubicBezTo>
                  <a:cubicBezTo>
                    <a:pt x="8" y="19"/>
                    <a:pt x="7" y="14"/>
                    <a:pt x="2" y="9"/>
                  </a:cubicBezTo>
                  <a:cubicBezTo>
                    <a:pt x="0" y="7"/>
                    <a:pt x="0" y="4"/>
                    <a:pt x="2" y="2"/>
                  </a:cubicBezTo>
                  <a:cubicBezTo>
                    <a:pt x="4" y="0"/>
                    <a:pt x="6" y="0"/>
                    <a:pt x="8" y="2"/>
                  </a:cubicBezTo>
                  <a:cubicBezTo>
                    <a:pt x="15" y="9"/>
                    <a:pt x="17" y="16"/>
                    <a:pt x="18" y="21"/>
                  </a:cubicBezTo>
                  <a:cubicBezTo>
                    <a:pt x="19" y="25"/>
                    <a:pt x="19" y="25"/>
                    <a:pt x="21" y="25"/>
                  </a:cubicBezTo>
                  <a:cubicBezTo>
                    <a:pt x="23" y="25"/>
                    <a:pt x="25" y="25"/>
                    <a:pt x="26" y="24"/>
                  </a:cubicBezTo>
                  <a:cubicBezTo>
                    <a:pt x="29" y="20"/>
                    <a:pt x="29" y="14"/>
                    <a:pt x="28" y="9"/>
                  </a:cubicBezTo>
                  <a:cubicBezTo>
                    <a:pt x="28" y="6"/>
                    <a:pt x="29" y="4"/>
                    <a:pt x="32" y="3"/>
                  </a:cubicBezTo>
                  <a:cubicBezTo>
                    <a:pt x="34" y="3"/>
                    <a:pt x="37" y="4"/>
                    <a:pt x="37" y="7"/>
                  </a:cubicBezTo>
                  <a:cubicBezTo>
                    <a:pt x="38" y="13"/>
                    <a:pt x="38" y="23"/>
                    <a:pt x="33" y="29"/>
                  </a:cubicBezTo>
                  <a:cubicBezTo>
                    <a:pt x="30" y="33"/>
                    <a:pt x="26" y="35"/>
                    <a:pt x="21"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8" name="Freeform 287"/>
            <p:cNvSpPr>
              <a:spLocks noEditPoints="1"/>
            </p:cNvSpPr>
            <p:nvPr/>
          </p:nvSpPr>
          <p:spPr bwMode="auto">
            <a:xfrm>
              <a:off x="2965450" y="6437313"/>
              <a:ext cx="95250" cy="98425"/>
            </a:xfrm>
            <a:custGeom>
              <a:avLst/>
              <a:gdLst>
                <a:gd name="T0" fmla="*/ 17 w 34"/>
                <a:gd name="T1" fmla="*/ 35 h 35"/>
                <a:gd name="T2" fmla="*/ 0 w 34"/>
                <a:gd name="T3" fmla="*/ 18 h 35"/>
                <a:gd name="T4" fmla="*/ 17 w 34"/>
                <a:gd name="T5" fmla="*/ 0 h 35"/>
                <a:gd name="T6" fmla="*/ 34 w 34"/>
                <a:gd name="T7" fmla="*/ 18 h 35"/>
                <a:gd name="T8" fmla="*/ 17 w 34"/>
                <a:gd name="T9" fmla="*/ 35 h 35"/>
                <a:gd name="T10" fmla="*/ 17 w 34"/>
                <a:gd name="T11" fmla="*/ 10 h 35"/>
                <a:gd name="T12" fmla="*/ 9 w 34"/>
                <a:gd name="T13" fmla="*/ 18 h 35"/>
                <a:gd name="T14" fmla="*/ 17 w 34"/>
                <a:gd name="T15" fmla="*/ 26 h 35"/>
                <a:gd name="T16" fmla="*/ 25 w 34"/>
                <a:gd name="T17" fmla="*/ 18 h 35"/>
                <a:gd name="T18" fmla="*/ 17 w 34"/>
                <a:gd name="T19" fmla="*/ 1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5">
                  <a:moveTo>
                    <a:pt x="17" y="35"/>
                  </a:moveTo>
                  <a:cubicBezTo>
                    <a:pt x="8" y="35"/>
                    <a:pt x="0" y="27"/>
                    <a:pt x="0" y="18"/>
                  </a:cubicBezTo>
                  <a:cubicBezTo>
                    <a:pt x="0" y="8"/>
                    <a:pt x="8" y="0"/>
                    <a:pt x="17" y="0"/>
                  </a:cubicBezTo>
                  <a:cubicBezTo>
                    <a:pt x="27" y="0"/>
                    <a:pt x="34" y="8"/>
                    <a:pt x="34" y="18"/>
                  </a:cubicBezTo>
                  <a:cubicBezTo>
                    <a:pt x="34" y="27"/>
                    <a:pt x="27" y="35"/>
                    <a:pt x="17" y="35"/>
                  </a:cubicBezTo>
                  <a:close/>
                  <a:moveTo>
                    <a:pt x="17" y="10"/>
                  </a:moveTo>
                  <a:cubicBezTo>
                    <a:pt x="13" y="10"/>
                    <a:pt x="9" y="13"/>
                    <a:pt x="9" y="18"/>
                  </a:cubicBezTo>
                  <a:cubicBezTo>
                    <a:pt x="9" y="22"/>
                    <a:pt x="13" y="26"/>
                    <a:pt x="17" y="26"/>
                  </a:cubicBezTo>
                  <a:cubicBezTo>
                    <a:pt x="22" y="26"/>
                    <a:pt x="25" y="22"/>
                    <a:pt x="25" y="18"/>
                  </a:cubicBezTo>
                  <a:cubicBezTo>
                    <a:pt x="25" y="13"/>
                    <a:pt x="22" y="10"/>
                    <a:pt x="1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9" name="Freeform 288"/>
            <p:cNvSpPr>
              <a:spLocks noEditPoints="1"/>
            </p:cNvSpPr>
            <p:nvPr/>
          </p:nvSpPr>
          <p:spPr bwMode="auto">
            <a:xfrm>
              <a:off x="3024188" y="6623050"/>
              <a:ext cx="98425" cy="98425"/>
            </a:xfrm>
            <a:custGeom>
              <a:avLst/>
              <a:gdLst>
                <a:gd name="T0" fmla="*/ 18 w 35"/>
                <a:gd name="T1" fmla="*/ 35 h 35"/>
                <a:gd name="T2" fmla="*/ 0 w 35"/>
                <a:gd name="T3" fmla="*/ 18 h 35"/>
                <a:gd name="T4" fmla="*/ 18 w 35"/>
                <a:gd name="T5" fmla="*/ 0 h 35"/>
                <a:gd name="T6" fmla="*/ 35 w 35"/>
                <a:gd name="T7" fmla="*/ 18 h 35"/>
                <a:gd name="T8" fmla="*/ 18 w 35"/>
                <a:gd name="T9" fmla="*/ 35 h 35"/>
                <a:gd name="T10" fmla="*/ 18 w 35"/>
                <a:gd name="T11" fmla="*/ 10 h 35"/>
                <a:gd name="T12" fmla="*/ 10 w 35"/>
                <a:gd name="T13" fmla="*/ 18 h 35"/>
                <a:gd name="T14" fmla="*/ 18 w 35"/>
                <a:gd name="T15" fmla="*/ 26 h 35"/>
                <a:gd name="T16" fmla="*/ 26 w 35"/>
                <a:gd name="T17" fmla="*/ 18 h 35"/>
                <a:gd name="T18" fmla="*/ 18 w 35"/>
                <a:gd name="T19" fmla="*/ 1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18" y="35"/>
                  </a:moveTo>
                  <a:cubicBezTo>
                    <a:pt x="8" y="35"/>
                    <a:pt x="0" y="27"/>
                    <a:pt x="0" y="18"/>
                  </a:cubicBezTo>
                  <a:cubicBezTo>
                    <a:pt x="0" y="8"/>
                    <a:pt x="8" y="0"/>
                    <a:pt x="18" y="0"/>
                  </a:cubicBezTo>
                  <a:cubicBezTo>
                    <a:pt x="27" y="0"/>
                    <a:pt x="35" y="8"/>
                    <a:pt x="35" y="18"/>
                  </a:cubicBezTo>
                  <a:cubicBezTo>
                    <a:pt x="35" y="27"/>
                    <a:pt x="27" y="35"/>
                    <a:pt x="18" y="35"/>
                  </a:cubicBezTo>
                  <a:close/>
                  <a:moveTo>
                    <a:pt x="18" y="10"/>
                  </a:moveTo>
                  <a:cubicBezTo>
                    <a:pt x="13" y="10"/>
                    <a:pt x="10" y="13"/>
                    <a:pt x="10" y="18"/>
                  </a:cubicBezTo>
                  <a:cubicBezTo>
                    <a:pt x="10" y="22"/>
                    <a:pt x="13" y="26"/>
                    <a:pt x="18" y="26"/>
                  </a:cubicBezTo>
                  <a:cubicBezTo>
                    <a:pt x="22" y="26"/>
                    <a:pt x="26" y="22"/>
                    <a:pt x="26" y="18"/>
                  </a:cubicBezTo>
                  <a:cubicBezTo>
                    <a:pt x="26" y="13"/>
                    <a:pt x="22" y="10"/>
                    <a:pt x="18"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0" name="Freeform 289"/>
            <p:cNvSpPr>
              <a:spLocks noEditPoints="1"/>
            </p:cNvSpPr>
            <p:nvPr/>
          </p:nvSpPr>
          <p:spPr bwMode="auto">
            <a:xfrm>
              <a:off x="3165475" y="6550025"/>
              <a:ext cx="77788" cy="77788"/>
            </a:xfrm>
            <a:custGeom>
              <a:avLst/>
              <a:gdLst>
                <a:gd name="T0" fmla="*/ 14 w 28"/>
                <a:gd name="T1" fmla="*/ 28 h 28"/>
                <a:gd name="T2" fmla="*/ 0 w 28"/>
                <a:gd name="T3" fmla="*/ 14 h 28"/>
                <a:gd name="T4" fmla="*/ 14 w 28"/>
                <a:gd name="T5" fmla="*/ 0 h 28"/>
                <a:gd name="T6" fmla="*/ 28 w 28"/>
                <a:gd name="T7" fmla="*/ 14 h 28"/>
                <a:gd name="T8" fmla="*/ 14 w 28"/>
                <a:gd name="T9" fmla="*/ 28 h 28"/>
                <a:gd name="T10" fmla="*/ 14 w 28"/>
                <a:gd name="T11" fmla="*/ 9 h 28"/>
                <a:gd name="T12" fmla="*/ 10 w 28"/>
                <a:gd name="T13" fmla="*/ 14 h 28"/>
                <a:gd name="T14" fmla="*/ 14 w 28"/>
                <a:gd name="T15" fmla="*/ 18 h 28"/>
                <a:gd name="T16" fmla="*/ 19 w 28"/>
                <a:gd name="T17" fmla="*/ 14 h 28"/>
                <a:gd name="T18" fmla="*/ 14 w 28"/>
                <a:gd name="T19" fmla="*/ 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14" y="28"/>
                  </a:moveTo>
                  <a:cubicBezTo>
                    <a:pt x="7" y="28"/>
                    <a:pt x="0" y="21"/>
                    <a:pt x="0" y="14"/>
                  </a:cubicBezTo>
                  <a:cubicBezTo>
                    <a:pt x="0" y="6"/>
                    <a:pt x="7" y="0"/>
                    <a:pt x="14" y="0"/>
                  </a:cubicBezTo>
                  <a:cubicBezTo>
                    <a:pt x="22" y="0"/>
                    <a:pt x="28" y="6"/>
                    <a:pt x="28" y="14"/>
                  </a:cubicBezTo>
                  <a:cubicBezTo>
                    <a:pt x="28" y="21"/>
                    <a:pt x="22" y="28"/>
                    <a:pt x="14" y="28"/>
                  </a:cubicBezTo>
                  <a:close/>
                  <a:moveTo>
                    <a:pt x="14" y="9"/>
                  </a:moveTo>
                  <a:cubicBezTo>
                    <a:pt x="12" y="9"/>
                    <a:pt x="10" y="11"/>
                    <a:pt x="10" y="14"/>
                  </a:cubicBezTo>
                  <a:cubicBezTo>
                    <a:pt x="10" y="16"/>
                    <a:pt x="12" y="18"/>
                    <a:pt x="14" y="18"/>
                  </a:cubicBezTo>
                  <a:cubicBezTo>
                    <a:pt x="17" y="18"/>
                    <a:pt x="19" y="16"/>
                    <a:pt x="19" y="14"/>
                  </a:cubicBezTo>
                  <a:cubicBezTo>
                    <a:pt x="19" y="11"/>
                    <a:pt x="17" y="9"/>
                    <a:pt x="1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1" name="Freeform 290"/>
            <p:cNvSpPr>
              <a:spLocks noEditPoints="1"/>
            </p:cNvSpPr>
            <p:nvPr/>
          </p:nvSpPr>
          <p:spPr bwMode="auto">
            <a:xfrm>
              <a:off x="3205163" y="6715125"/>
              <a:ext cx="128588" cy="127000"/>
            </a:xfrm>
            <a:custGeom>
              <a:avLst/>
              <a:gdLst>
                <a:gd name="T0" fmla="*/ 23 w 46"/>
                <a:gd name="T1" fmla="*/ 45 h 45"/>
                <a:gd name="T2" fmla="*/ 0 w 46"/>
                <a:gd name="T3" fmla="*/ 22 h 45"/>
                <a:gd name="T4" fmla="*/ 23 w 46"/>
                <a:gd name="T5" fmla="*/ 0 h 45"/>
                <a:gd name="T6" fmla="*/ 46 w 46"/>
                <a:gd name="T7" fmla="*/ 22 h 45"/>
                <a:gd name="T8" fmla="*/ 23 w 46"/>
                <a:gd name="T9" fmla="*/ 45 h 45"/>
                <a:gd name="T10" fmla="*/ 23 w 46"/>
                <a:gd name="T11" fmla="*/ 9 h 45"/>
                <a:gd name="T12" fmla="*/ 9 w 46"/>
                <a:gd name="T13" fmla="*/ 22 h 45"/>
                <a:gd name="T14" fmla="*/ 23 w 46"/>
                <a:gd name="T15" fmla="*/ 36 h 45"/>
                <a:gd name="T16" fmla="*/ 36 w 46"/>
                <a:gd name="T17" fmla="*/ 22 h 45"/>
                <a:gd name="T18" fmla="*/ 23 w 46"/>
                <a:gd name="T19" fmla="*/ 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5">
                  <a:moveTo>
                    <a:pt x="23" y="45"/>
                  </a:moveTo>
                  <a:cubicBezTo>
                    <a:pt x="10" y="45"/>
                    <a:pt x="0" y="35"/>
                    <a:pt x="0" y="22"/>
                  </a:cubicBezTo>
                  <a:cubicBezTo>
                    <a:pt x="0" y="10"/>
                    <a:pt x="10" y="0"/>
                    <a:pt x="23" y="0"/>
                  </a:cubicBezTo>
                  <a:cubicBezTo>
                    <a:pt x="35" y="0"/>
                    <a:pt x="46" y="10"/>
                    <a:pt x="46" y="22"/>
                  </a:cubicBezTo>
                  <a:cubicBezTo>
                    <a:pt x="46" y="35"/>
                    <a:pt x="35" y="45"/>
                    <a:pt x="23" y="45"/>
                  </a:cubicBezTo>
                  <a:close/>
                  <a:moveTo>
                    <a:pt x="23" y="9"/>
                  </a:moveTo>
                  <a:cubicBezTo>
                    <a:pt x="15" y="9"/>
                    <a:pt x="9" y="15"/>
                    <a:pt x="9" y="22"/>
                  </a:cubicBezTo>
                  <a:cubicBezTo>
                    <a:pt x="9" y="30"/>
                    <a:pt x="15" y="36"/>
                    <a:pt x="23" y="36"/>
                  </a:cubicBezTo>
                  <a:cubicBezTo>
                    <a:pt x="30" y="36"/>
                    <a:pt x="36" y="30"/>
                    <a:pt x="36" y="22"/>
                  </a:cubicBezTo>
                  <a:cubicBezTo>
                    <a:pt x="36" y="15"/>
                    <a:pt x="30" y="9"/>
                    <a:pt x="2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2" name="Freeform 291"/>
            <p:cNvSpPr/>
            <p:nvPr/>
          </p:nvSpPr>
          <p:spPr bwMode="auto">
            <a:xfrm>
              <a:off x="3022600" y="6813550"/>
              <a:ext cx="128588" cy="76200"/>
            </a:xfrm>
            <a:custGeom>
              <a:avLst/>
              <a:gdLst>
                <a:gd name="T0" fmla="*/ 41 w 46"/>
                <a:gd name="T1" fmla="*/ 27 h 27"/>
                <a:gd name="T2" fmla="*/ 36 w 46"/>
                <a:gd name="T3" fmla="*/ 23 h 27"/>
                <a:gd name="T4" fmla="*/ 23 w 46"/>
                <a:gd name="T5" fmla="*/ 9 h 27"/>
                <a:gd name="T6" fmla="*/ 9 w 46"/>
                <a:gd name="T7" fmla="*/ 21 h 27"/>
                <a:gd name="T8" fmla="*/ 4 w 46"/>
                <a:gd name="T9" fmla="*/ 26 h 27"/>
                <a:gd name="T10" fmla="*/ 0 w 46"/>
                <a:gd name="T11" fmla="*/ 21 h 27"/>
                <a:gd name="T12" fmla="*/ 23 w 46"/>
                <a:gd name="T13" fmla="*/ 0 h 27"/>
                <a:gd name="T14" fmla="*/ 46 w 46"/>
                <a:gd name="T15" fmla="*/ 23 h 27"/>
                <a:gd name="T16" fmla="*/ 41 w 46"/>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27">
                  <a:moveTo>
                    <a:pt x="41" y="27"/>
                  </a:moveTo>
                  <a:cubicBezTo>
                    <a:pt x="39" y="27"/>
                    <a:pt x="36" y="25"/>
                    <a:pt x="36" y="23"/>
                  </a:cubicBezTo>
                  <a:cubicBezTo>
                    <a:pt x="36" y="15"/>
                    <a:pt x="30" y="9"/>
                    <a:pt x="23" y="9"/>
                  </a:cubicBezTo>
                  <a:cubicBezTo>
                    <a:pt x="16" y="9"/>
                    <a:pt x="10" y="14"/>
                    <a:pt x="9" y="21"/>
                  </a:cubicBezTo>
                  <a:cubicBezTo>
                    <a:pt x="9" y="24"/>
                    <a:pt x="7" y="26"/>
                    <a:pt x="4" y="26"/>
                  </a:cubicBezTo>
                  <a:cubicBezTo>
                    <a:pt x="2" y="26"/>
                    <a:pt x="0" y="23"/>
                    <a:pt x="0" y="21"/>
                  </a:cubicBezTo>
                  <a:cubicBezTo>
                    <a:pt x="1" y="9"/>
                    <a:pt x="11" y="0"/>
                    <a:pt x="23" y="0"/>
                  </a:cubicBezTo>
                  <a:cubicBezTo>
                    <a:pt x="35" y="0"/>
                    <a:pt x="46" y="10"/>
                    <a:pt x="46" y="23"/>
                  </a:cubicBezTo>
                  <a:cubicBezTo>
                    <a:pt x="46" y="25"/>
                    <a:pt x="44" y="27"/>
                    <a:pt x="4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3" name="Freeform 292"/>
            <p:cNvSpPr>
              <a:spLocks noEditPoints="1"/>
            </p:cNvSpPr>
            <p:nvPr/>
          </p:nvSpPr>
          <p:spPr bwMode="auto">
            <a:xfrm>
              <a:off x="2876550" y="6681788"/>
              <a:ext cx="117475" cy="109538"/>
            </a:xfrm>
            <a:custGeom>
              <a:avLst/>
              <a:gdLst>
                <a:gd name="T0" fmla="*/ 22 w 42"/>
                <a:gd name="T1" fmla="*/ 39 h 39"/>
                <a:gd name="T2" fmla="*/ 12 w 42"/>
                <a:gd name="T3" fmla="*/ 36 h 39"/>
                <a:gd name="T4" fmla="*/ 5 w 42"/>
                <a:gd name="T5" fmla="*/ 10 h 39"/>
                <a:gd name="T6" fmla="*/ 17 w 42"/>
                <a:gd name="T7" fmla="*/ 1 h 39"/>
                <a:gd name="T8" fmla="*/ 32 w 42"/>
                <a:gd name="T9" fmla="*/ 3 h 39"/>
                <a:gd name="T10" fmla="*/ 41 w 42"/>
                <a:gd name="T11" fmla="*/ 15 h 39"/>
                <a:gd name="T12" fmla="*/ 39 w 42"/>
                <a:gd name="T13" fmla="*/ 29 h 39"/>
                <a:gd name="T14" fmla="*/ 39 w 42"/>
                <a:gd name="T15" fmla="*/ 29 h 39"/>
                <a:gd name="T16" fmla="*/ 27 w 42"/>
                <a:gd name="T17" fmla="*/ 38 h 39"/>
                <a:gd name="T18" fmla="*/ 22 w 42"/>
                <a:gd name="T19" fmla="*/ 39 h 39"/>
                <a:gd name="T20" fmla="*/ 22 w 42"/>
                <a:gd name="T21" fmla="*/ 10 h 39"/>
                <a:gd name="T22" fmla="*/ 19 w 42"/>
                <a:gd name="T23" fmla="*/ 10 h 39"/>
                <a:gd name="T24" fmla="*/ 13 w 42"/>
                <a:gd name="T25" fmla="*/ 15 h 39"/>
                <a:gd name="T26" fmla="*/ 17 w 42"/>
                <a:gd name="T27" fmla="*/ 28 h 39"/>
                <a:gd name="T28" fmla="*/ 25 w 42"/>
                <a:gd name="T29" fmla="*/ 29 h 39"/>
                <a:gd name="T30" fmla="*/ 31 w 42"/>
                <a:gd name="T31" fmla="*/ 25 h 39"/>
                <a:gd name="T32" fmla="*/ 31 w 42"/>
                <a:gd name="T33" fmla="*/ 25 h 39"/>
                <a:gd name="T34" fmla="*/ 32 w 42"/>
                <a:gd name="T35" fmla="*/ 17 h 39"/>
                <a:gd name="T36" fmla="*/ 27 w 42"/>
                <a:gd name="T37" fmla="*/ 11 h 39"/>
                <a:gd name="T38" fmla="*/ 22 w 42"/>
                <a:gd name="T39" fmla="*/ 1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 h="39">
                  <a:moveTo>
                    <a:pt x="22" y="39"/>
                  </a:moveTo>
                  <a:cubicBezTo>
                    <a:pt x="19" y="39"/>
                    <a:pt x="15" y="38"/>
                    <a:pt x="12" y="36"/>
                  </a:cubicBezTo>
                  <a:cubicBezTo>
                    <a:pt x="3" y="31"/>
                    <a:pt x="0" y="19"/>
                    <a:pt x="5" y="10"/>
                  </a:cubicBezTo>
                  <a:cubicBezTo>
                    <a:pt x="8" y="6"/>
                    <a:pt x="12" y="3"/>
                    <a:pt x="17" y="1"/>
                  </a:cubicBezTo>
                  <a:cubicBezTo>
                    <a:pt x="22" y="0"/>
                    <a:pt x="27" y="1"/>
                    <a:pt x="32" y="3"/>
                  </a:cubicBezTo>
                  <a:cubicBezTo>
                    <a:pt x="36" y="6"/>
                    <a:pt x="39" y="10"/>
                    <a:pt x="41" y="15"/>
                  </a:cubicBezTo>
                  <a:cubicBezTo>
                    <a:pt x="42" y="20"/>
                    <a:pt x="41" y="25"/>
                    <a:pt x="39" y="29"/>
                  </a:cubicBezTo>
                  <a:cubicBezTo>
                    <a:pt x="39" y="29"/>
                    <a:pt x="39" y="29"/>
                    <a:pt x="39" y="29"/>
                  </a:cubicBezTo>
                  <a:cubicBezTo>
                    <a:pt x="36" y="34"/>
                    <a:pt x="32" y="37"/>
                    <a:pt x="27" y="38"/>
                  </a:cubicBezTo>
                  <a:cubicBezTo>
                    <a:pt x="25" y="39"/>
                    <a:pt x="24" y="39"/>
                    <a:pt x="22" y="39"/>
                  </a:cubicBezTo>
                  <a:close/>
                  <a:moveTo>
                    <a:pt x="22" y="10"/>
                  </a:moveTo>
                  <a:cubicBezTo>
                    <a:pt x="21" y="10"/>
                    <a:pt x="20" y="10"/>
                    <a:pt x="19" y="10"/>
                  </a:cubicBezTo>
                  <a:cubicBezTo>
                    <a:pt x="17" y="11"/>
                    <a:pt x="15" y="12"/>
                    <a:pt x="13" y="15"/>
                  </a:cubicBezTo>
                  <a:cubicBezTo>
                    <a:pt x="11" y="20"/>
                    <a:pt x="12" y="26"/>
                    <a:pt x="17" y="28"/>
                  </a:cubicBezTo>
                  <a:cubicBezTo>
                    <a:pt x="19" y="30"/>
                    <a:pt x="22" y="30"/>
                    <a:pt x="25" y="29"/>
                  </a:cubicBezTo>
                  <a:cubicBezTo>
                    <a:pt x="27" y="29"/>
                    <a:pt x="29" y="27"/>
                    <a:pt x="31" y="25"/>
                  </a:cubicBezTo>
                  <a:cubicBezTo>
                    <a:pt x="31" y="25"/>
                    <a:pt x="31" y="25"/>
                    <a:pt x="31" y="25"/>
                  </a:cubicBezTo>
                  <a:cubicBezTo>
                    <a:pt x="32" y="22"/>
                    <a:pt x="32" y="20"/>
                    <a:pt x="32" y="17"/>
                  </a:cubicBezTo>
                  <a:cubicBezTo>
                    <a:pt x="31" y="15"/>
                    <a:pt x="29" y="12"/>
                    <a:pt x="27" y="11"/>
                  </a:cubicBezTo>
                  <a:cubicBezTo>
                    <a:pt x="25" y="10"/>
                    <a:pt x="24" y="10"/>
                    <a:pt x="22"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14" name="Freeform 293"/>
          <p:cNvSpPr>
            <a:spLocks noEditPoints="1"/>
          </p:cNvSpPr>
          <p:nvPr/>
        </p:nvSpPr>
        <p:spPr bwMode="auto">
          <a:xfrm>
            <a:off x="10916424" y="4886714"/>
            <a:ext cx="864429" cy="863360"/>
          </a:xfrm>
          <a:custGeom>
            <a:avLst/>
            <a:gdLst>
              <a:gd name="T0" fmla="*/ 229 w 457"/>
              <a:gd name="T1" fmla="*/ 457 h 457"/>
              <a:gd name="T2" fmla="*/ 0 w 457"/>
              <a:gd name="T3" fmla="*/ 228 h 457"/>
              <a:gd name="T4" fmla="*/ 229 w 457"/>
              <a:gd name="T5" fmla="*/ 0 h 457"/>
              <a:gd name="T6" fmla="*/ 457 w 457"/>
              <a:gd name="T7" fmla="*/ 228 h 457"/>
              <a:gd name="T8" fmla="*/ 229 w 457"/>
              <a:gd name="T9" fmla="*/ 457 h 457"/>
              <a:gd name="T10" fmla="*/ 229 w 457"/>
              <a:gd name="T11" fmla="*/ 9 h 457"/>
              <a:gd name="T12" fmla="*/ 9 w 457"/>
              <a:gd name="T13" fmla="*/ 228 h 457"/>
              <a:gd name="T14" fmla="*/ 229 w 457"/>
              <a:gd name="T15" fmla="*/ 448 h 457"/>
              <a:gd name="T16" fmla="*/ 448 w 457"/>
              <a:gd name="T17" fmla="*/ 228 h 457"/>
              <a:gd name="T18" fmla="*/ 229 w 457"/>
              <a:gd name="T19" fmla="*/ 9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7" h="457">
                <a:moveTo>
                  <a:pt x="229" y="457"/>
                </a:moveTo>
                <a:cubicBezTo>
                  <a:pt x="102" y="457"/>
                  <a:pt x="0" y="354"/>
                  <a:pt x="0" y="228"/>
                </a:cubicBezTo>
                <a:cubicBezTo>
                  <a:pt x="0" y="102"/>
                  <a:pt x="102" y="0"/>
                  <a:pt x="229" y="0"/>
                </a:cubicBezTo>
                <a:cubicBezTo>
                  <a:pt x="355" y="0"/>
                  <a:pt x="457" y="102"/>
                  <a:pt x="457" y="228"/>
                </a:cubicBezTo>
                <a:cubicBezTo>
                  <a:pt x="457" y="354"/>
                  <a:pt x="355" y="457"/>
                  <a:pt x="229" y="457"/>
                </a:cubicBezTo>
                <a:close/>
                <a:moveTo>
                  <a:pt x="229" y="9"/>
                </a:moveTo>
                <a:cubicBezTo>
                  <a:pt x="108" y="9"/>
                  <a:pt x="9" y="107"/>
                  <a:pt x="9" y="228"/>
                </a:cubicBezTo>
                <a:cubicBezTo>
                  <a:pt x="9" y="349"/>
                  <a:pt x="108" y="448"/>
                  <a:pt x="229" y="448"/>
                </a:cubicBezTo>
                <a:cubicBezTo>
                  <a:pt x="350" y="448"/>
                  <a:pt x="448" y="349"/>
                  <a:pt x="448" y="228"/>
                </a:cubicBezTo>
                <a:cubicBezTo>
                  <a:pt x="448" y="107"/>
                  <a:pt x="350" y="9"/>
                  <a:pt x="229" y="9"/>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415" name="组合 414"/>
          <p:cNvGrpSpPr/>
          <p:nvPr/>
        </p:nvGrpSpPr>
        <p:grpSpPr>
          <a:xfrm>
            <a:off x="600507" y="2391127"/>
            <a:ext cx="483567" cy="601249"/>
            <a:chOff x="4514850" y="6443663"/>
            <a:chExt cx="717550" cy="892175"/>
          </a:xfrm>
          <a:solidFill>
            <a:srgbClr val="FC621E"/>
          </a:solidFill>
        </p:grpSpPr>
        <p:sp>
          <p:nvSpPr>
            <p:cNvPr id="416" name="Freeform 294"/>
            <p:cNvSpPr>
              <a:spLocks noEditPoints="1"/>
            </p:cNvSpPr>
            <p:nvPr/>
          </p:nvSpPr>
          <p:spPr bwMode="auto">
            <a:xfrm>
              <a:off x="4749800" y="6594475"/>
              <a:ext cx="482600" cy="741363"/>
            </a:xfrm>
            <a:custGeom>
              <a:avLst/>
              <a:gdLst>
                <a:gd name="T0" fmla="*/ 137 w 172"/>
                <a:gd name="T1" fmla="*/ 264 h 264"/>
                <a:gd name="T2" fmla="*/ 35 w 172"/>
                <a:gd name="T3" fmla="*/ 264 h 264"/>
                <a:gd name="T4" fmla="*/ 14 w 172"/>
                <a:gd name="T5" fmla="*/ 243 h 264"/>
                <a:gd name="T6" fmla="*/ 14 w 172"/>
                <a:gd name="T7" fmla="*/ 132 h 264"/>
                <a:gd name="T8" fmla="*/ 0 w 172"/>
                <a:gd name="T9" fmla="*/ 86 h 264"/>
                <a:gd name="T10" fmla="*/ 86 w 172"/>
                <a:gd name="T11" fmla="*/ 0 h 264"/>
                <a:gd name="T12" fmla="*/ 172 w 172"/>
                <a:gd name="T13" fmla="*/ 86 h 264"/>
                <a:gd name="T14" fmla="*/ 158 w 172"/>
                <a:gd name="T15" fmla="*/ 132 h 264"/>
                <a:gd name="T16" fmla="*/ 158 w 172"/>
                <a:gd name="T17" fmla="*/ 243 h 264"/>
                <a:gd name="T18" fmla="*/ 137 w 172"/>
                <a:gd name="T19" fmla="*/ 264 h 264"/>
                <a:gd name="T20" fmla="*/ 86 w 172"/>
                <a:gd name="T21" fmla="*/ 9 h 264"/>
                <a:gd name="T22" fmla="*/ 10 w 172"/>
                <a:gd name="T23" fmla="*/ 86 h 264"/>
                <a:gd name="T24" fmla="*/ 22 w 172"/>
                <a:gd name="T25" fmla="*/ 128 h 264"/>
                <a:gd name="T26" fmla="*/ 23 w 172"/>
                <a:gd name="T27" fmla="*/ 131 h 264"/>
                <a:gd name="T28" fmla="*/ 23 w 172"/>
                <a:gd name="T29" fmla="*/ 243 h 264"/>
                <a:gd name="T30" fmla="*/ 35 w 172"/>
                <a:gd name="T31" fmla="*/ 254 h 264"/>
                <a:gd name="T32" fmla="*/ 137 w 172"/>
                <a:gd name="T33" fmla="*/ 254 h 264"/>
                <a:gd name="T34" fmla="*/ 149 w 172"/>
                <a:gd name="T35" fmla="*/ 243 h 264"/>
                <a:gd name="T36" fmla="*/ 149 w 172"/>
                <a:gd name="T37" fmla="*/ 131 h 264"/>
                <a:gd name="T38" fmla="*/ 150 w 172"/>
                <a:gd name="T39" fmla="*/ 128 h 264"/>
                <a:gd name="T40" fmla="*/ 162 w 172"/>
                <a:gd name="T41" fmla="*/ 86 h 264"/>
                <a:gd name="T42" fmla="*/ 86 w 172"/>
                <a:gd name="T43" fmla="*/ 9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2" h="264">
                  <a:moveTo>
                    <a:pt x="137" y="264"/>
                  </a:moveTo>
                  <a:cubicBezTo>
                    <a:pt x="35" y="264"/>
                    <a:pt x="35" y="264"/>
                    <a:pt x="35" y="264"/>
                  </a:cubicBezTo>
                  <a:cubicBezTo>
                    <a:pt x="24" y="264"/>
                    <a:pt x="14" y="254"/>
                    <a:pt x="14" y="243"/>
                  </a:cubicBezTo>
                  <a:cubicBezTo>
                    <a:pt x="14" y="132"/>
                    <a:pt x="14" y="132"/>
                    <a:pt x="14" y="132"/>
                  </a:cubicBezTo>
                  <a:cubicBezTo>
                    <a:pt x="5" y="118"/>
                    <a:pt x="0" y="102"/>
                    <a:pt x="0" y="86"/>
                  </a:cubicBezTo>
                  <a:cubicBezTo>
                    <a:pt x="0" y="38"/>
                    <a:pt x="39" y="0"/>
                    <a:pt x="86" y="0"/>
                  </a:cubicBezTo>
                  <a:cubicBezTo>
                    <a:pt x="133" y="0"/>
                    <a:pt x="172" y="38"/>
                    <a:pt x="172" y="86"/>
                  </a:cubicBezTo>
                  <a:cubicBezTo>
                    <a:pt x="172" y="102"/>
                    <a:pt x="167" y="118"/>
                    <a:pt x="158" y="132"/>
                  </a:cubicBezTo>
                  <a:cubicBezTo>
                    <a:pt x="158" y="243"/>
                    <a:pt x="158" y="243"/>
                    <a:pt x="158" y="243"/>
                  </a:cubicBezTo>
                  <a:cubicBezTo>
                    <a:pt x="158" y="254"/>
                    <a:pt x="149" y="264"/>
                    <a:pt x="137" y="264"/>
                  </a:cubicBezTo>
                  <a:close/>
                  <a:moveTo>
                    <a:pt x="86" y="9"/>
                  </a:moveTo>
                  <a:cubicBezTo>
                    <a:pt x="44" y="9"/>
                    <a:pt x="10" y="44"/>
                    <a:pt x="10" y="86"/>
                  </a:cubicBezTo>
                  <a:cubicBezTo>
                    <a:pt x="10" y="101"/>
                    <a:pt x="14" y="116"/>
                    <a:pt x="22" y="128"/>
                  </a:cubicBezTo>
                  <a:cubicBezTo>
                    <a:pt x="23" y="129"/>
                    <a:pt x="23" y="130"/>
                    <a:pt x="23" y="131"/>
                  </a:cubicBezTo>
                  <a:cubicBezTo>
                    <a:pt x="23" y="243"/>
                    <a:pt x="23" y="243"/>
                    <a:pt x="23" y="243"/>
                  </a:cubicBezTo>
                  <a:cubicBezTo>
                    <a:pt x="23" y="249"/>
                    <a:pt x="29" y="254"/>
                    <a:pt x="35" y="254"/>
                  </a:cubicBezTo>
                  <a:cubicBezTo>
                    <a:pt x="137" y="254"/>
                    <a:pt x="137" y="254"/>
                    <a:pt x="137" y="254"/>
                  </a:cubicBezTo>
                  <a:cubicBezTo>
                    <a:pt x="143" y="254"/>
                    <a:pt x="149" y="249"/>
                    <a:pt x="149" y="243"/>
                  </a:cubicBezTo>
                  <a:cubicBezTo>
                    <a:pt x="149" y="131"/>
                    <a:pt x="149" y="131"/>
                    <a:pt x="149" y="131"/>
                  </a:cubicBezTo>
                  <a:cubicBezTo>
                    <a:pt x="149" y="130"/>
                    <a:pt x="149" y="129"/>
                    <a:pt x="150" y="128"/>
                  </a:cubicBezTo>
                  <a:cubicBezTo>
                    <a:pt x="158" y="116"/>
                    <a:pt x="162" y="101"/>
                    <a:pt x="162" y="86"/>
                  </a:cubicBezTo>
                  <a:cubicBezTo>
                    <a:pt x="162" y="44"/>
                    <a:pt x="128" y="9"/>
                    <a:pt x="8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7" name="Freeform 295"/>
            <p:cNvSpPr/>
            <p:nvPr/>
          </p:nvSpPr>
          <p:spPr bwMode="auto">
            <a:xfrm>
              <a:off x="4859338" y="6981825"/>
              <a:ext cx="269875" cy="69850"/>
            </a:xfrm>
            <a:custGeom>
              <a:avLst/>
              <a:gdLst>
                <a:gd name="T0" fmla="*/ 49 w 96"/>
                <a:gd name="T1" fmla="*/ 25 h 25"/>
                <a:gd name="T2" fmla="*/ 2 w 96"/>
                <a:gd name="T3" fmla="*/ 8 h 25"/>
                <a:gd name="T4" fmla="*/ 2 w 96"/>
                <a:gd name="T5" fmla="*/ 2 h 25"/>
                <a:gd name="T6" fmla="*/ 9 w 96"/>
                <a:gd name="T7" fmla="*/ 2 h 25"/>
                <a:gd name="T8" fmla="*/ 49 w 96"/>
                <a:gd name="T9" fmla="*/ 16 h 25"/>
                <a:gd name="T10" fmla="*/ 88 w 96"/>
                <a:gd name="T11" fmla="*/ 3 h 25"/>
                <a:gd name="T12" fmla="*/ 94 w 96"/>
                <a:gd name="T13" fmla="*/ 3 h 25"/>
                <a:gd name="T14" fmla="*/ 94 w 96"/>
                <a:gd name="T15" fmla="*/ 10 h 25"/>
                <a:gd name="T16" fmla="*/ 49 w 96"/>
                <a:gd name="T17"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25">
                  <a:moveTo>
                    <a:pt x="49" y="25"/>
                  </a:moveTo>
                  <a:cubicBezTo>
                    <a:pt x="30" y="25"/>
                    <a:pt x="13" y="19"/>
                    <a:pt x="2" y="8"/>
                  </a:cubicBezTo>
                  <a:cubicBezTo>
                    <a:pt x="0" y="6"/>
                    <a:pt x="0" y="3"/>
                    <a:pt x="2" y="2"/>
                  </a:cubicBezTo>
                  <a:cubicBezTo>
                    <a:pt x="4" y="0"/>
                    <a:pt x="7" y="0"/>
                    <a:pt x="9" y="2"/>
                  </a:cubicBezTo>
                  <a:cubicBezTo>
                    <a:pt x="18" y="10"/>
                    <a:pt x="33" y="16"/>
                    <a:pt x="49" y="16"/>
                  </a:cubicBezTo>
                  <a:cubicBezTo>
                    <a:pt x="64" y="16"/>
                    <a:pt x="79" y="11"/>
                    <a:pt x="88" y="3"/>
                  </a:cubicBezTo>
                  <a:cubicBezTo>
                    <a:pt x="90" y="1"/>
                    <a:pt x="93" y="1"/>
                    <a:pt x="94" y="3"/>
                  </a:cubicBezTo>
                  <a:cubicBezTo>
                    <a:pt x="96" y="5"/>
                    <a:pt x="96" y="8"/>
                    <a:pt x="94" y="10"/>
                  </a:cubicBezTo>
                  <a:cubicBezTo>
                    <a:pt x="83" y="19"/>
                    <a:pt x="67" y="25"/>
                    <a:pt x="4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8" name="Freeform 296"/>
            <p:cNvSpPr/>
            <p:nvPr/>
          </p:nvSpPr>
          <p:spPr bwMode="auto">
            <a:xfrm>
              <a:off x="5111750" y="6529388"/>
              <a:ext cx="25400" cy="134938"/>
            </a:xfrm>
            <a:custGeom>
              <a:avLst/>
              <a:gdLst>
                <a:gd name="T0" fmla="*/ 5 w 9"/>
                <a:gd name="T1" fmla="*/ 48 h 48"/>
                <a:gd name="T2" fmla="*/ 0 w 9"/>
                <a:gd name="T3" fmla="*/ 43 h 48"/>
                <a:gd name="T4" fmla="*/ 0 w 9"/>
                <a:gd name="T5" fmla="*/ 4 h 48"/>
                <a:gd name="T6" fmla="*/ 5 w 9"/>
                <a:gd name="T7" fmla="*/ 0 h 48"/>
                <a:gd name="T8" fmla="*/ 9 w 9"/>
                <a:gd name="T9" fmla="*/ 4 h 48"/>
                <a:gd name="T10" fmla="*/ 9 w 9"/>
                <a:gd name="T11" fmla="*/ 43 h 48"/>
                <a:gd name="T12" fmla="*/ 5 w 9"/>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9" h="48">
                  <a:moveTo>
                    <a:pt x="5" y="48"/>
                  </a:moveTo>
                  <a:cubicBezTo>
                    <a:pt x="2" y="48"/>
                    <a:pt x="0" y="46"/>
                    <a:pt x="0" y="43"/>
                  </a:cubicBezTo>
                  <a:cubicBezTo>
                    <a:pt x="0" y="4"/>
                    <a:pt x="0" y="4"/>
                    <a:pt x="0" y="4"/>
                  </a:cubicBezTo>
                  <a:cubicBezTo>
                    <a:pt x="0" y="2"/>
                    <a:pt x="2" y="0"/>
                    <a:pt x="5" y="0"/>
                  </a:cubicBezTo>
                  <a:cubicBezTo>
                    <a:pt x="7" y="0"/>
                    <a:pt x="9" y="2"/>
                    <a:pt x="9" y="4"/>
                  </a:cubicBezTo>
                  <a:cubicBezTo>
                    <a:pt x="9" y="43"/>
                    <a:pt x="9" y="43"/>
                    <a:pt x="9" y="43"/>
                  </a:cubicBezTo>
                  <a:cubicBezTo>
                    <a:pt x="9" y="46"/>
                    <a:pt x="7" y="48"/>
                    <a:pt x="5"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9" name="Freeform 297"/>
            <p:cNvSpPr>
              <a:spLocks noEditPoints="1"/>
            </p:cNvSpPr>
            <p:nvPr/>
          </p:nvSpPr>
          <p:spPr bwMode="auto">
            <a:xfrm>
              <a:off x="4845050" y="6751638"/>
              <a:ext cx="292100" cy="131763"/>
            </a:xfrm>
            <a:custGeom>
              <a:avLst/>
              <a:gdLst>
                <a:gd name="T0" fmla="*/ 94 w 104"/>
                <a:gd name="T1" fmla="*/ 47 h 47"/>
                <a:gd name="T2" fmla="*/ 10 w 104"/>
                <a:gd name="T3" fmla="*/ 47 h 47"/>
                <a:gd name="T4" fmla="*/ 0 w 104"/>
                <a:gd name="T5" fmla="*/ 37 h 47"/>
                <a:gd name="T6" fmla="*/ 0 w 104"/>
                <a:gd name="T7" fmla="*/ 10 h 47"/>
                <a:gd name="T8" fmla="*/ 10 w 104"/>
                <a:gd name="T9" fmla="*/ 0 h 47"/>
                <a:gd name="T10" fmla="*/ 94 w 104"/>
                <a:gd name="T11" fmla="*/ 0 h 47"/>
                <a:gd name="T12" fmla="*/ 104 w 104"/>
                <a:gd name="T13" fmla="*/ 10 h 47"/>
                <a:gd name="T14" fmla="*/ 104 w 104"/>
                <a:gd name="T15" fmla="*/ 37 h 47"/>
                <a:gd name="T16" fmla="*/ 94 w 104"/>
                <a:gd name="T17" fmla="*/ 47 h 47"/>
                <a:gd name="T18" fmla="*/ 10 w 104"/>
                <a:gd name="T19" fmla="*/ 9 h 47"/>
                <a:gd name="T20" fmla="*/ 10 w 104"/>
                <a:gd name="T21" fmla="*/ 10 h 47"/>
                <a:gd name="T22" fmla="*/ 10 w 104"/>
                <a:gd name="T23" fmla="*/ 37 h 47"/>
                <a:gd name="T24" fmla="*/ 10 w 104"/>
                <a:gd name="T25" fmla="*/ 38 h 47"/>
                <a:gd name="T26" fmla="*/ 94 w 104"/>
                <a:gd name="T27" fmla="*/ 38 h 47"/>
                <a:gd name="T28" fmla="*/ 94 w 104"/>
                <a:gd name="T29" fmla="*/ 37 h 47"/>
                <a:gd name="T30" fmla="*/ 94 w 104"/>
                <a:gd name="T31" fmla="*/ 10 h 47"/>
                <a:gd name="T32" fmla="*/ 94 w 104"/>
                <a:gd name="T33" fmla="*/ 9 h 47"/>
                <a:gd name="T34" fmla="*/ 10 w 104"/>
                <a:gd name="T35" fmla="*/ 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4" h="47">
                  <a:moveTo>
                    <a:pt x="94" y="47"/>
                  </a:moveTo>
                  <a:cubicBezTo>
                    <a:pt x="10" y="47"/>
                    <a:pt x="10" y="47"/>
                    <a:pt x="10" y="47"/>
                  </a:cubicBezTo>
                  <a:cubicBezTo>
                    <a:pt x="5" y="47"/>
                    <a:pt x="0" y="43"/>
                    <a:pt x="0" y="37"/>
                  </a:cubicBezTo>
                  <a:cubicBezTo>
                    <a:pt x="0" y="10"/>
                    <a:pt x="0" y="10"/>
                    <a:pt x="0" y="10"/>
                  </a:cubicBezTo>
                  <a:cubicBezTo>
                    <a:pt x="0" y="4"/>
                    <a:pt x="5" y="0"/>
                    <a:pt x="10" y="0"/>
                  </a:cubicBezTo>
                  <a:cubicBezTo>
                    <a:pt x="94" y="0"/>
                    <a:pt x="94" y="0"/>
                    <a:pt x="94" y="0"/>
                  </a:cubicBezTo>
                  <a:cubicBezTo>
                    <a:pt x="99" y="0"/>
                    <a:pt x="104" y="4"/>
                    <a:pt x="104" y="10"/>
                  </a:cubicBezTo>
                  <a:cubicBezTo>
                    <a:pt x="104" y="37"/>
                    <a:pt x="104" y="37"/>
                    <a:pt x="104" y="37"/>
                  </a:cubicBezTo>
                  <a:cubicBezTo>
                    <a:pt x="104" y="43"/>
                    <a:pt x="99" y="47"/>
                    <a:pt x="94" y="47"/>
                  </a:cubicBezTo>
                  <a:close/>
                  <a:moveTo>
                    <a:pt x="10" y="9"/>
                  </a:moveTo>
                  <a:cubicBezTo>
                    <a:pt x="10" y="9"/>
                    <a:pt x="10" y="9"/>
                    <a:pt x="10" y="10"/>
                  </a:cubicBezTo>
                  <a:cubicBezTo>
                    <a:pt x="10" y="37"/>
                    <a:pt x="10" y="37"/>
                    <a:pt x="10" y="37"/>
                  </a:cubicBezTo>
                  <a:cubicBezTo>
                    <a:pt x="10" y="38"/>
                    <a:pt x="10" y="38"/>
                    <a:pt x="10" y="38"/>
                  </a:cubicBezTo>
                  <a:cubicBezTo>
                    <a:pt x="94" y="38"/>
                    <a:pt x="94" y="38"/>
                    <a:pt x="94" y="38"/>
                  </a:cubicBezTo>
                  <a:cubicBezTo>
                    <a:pt x="94" y="38"/>
                    <a:pt x="94" y="38"/>
                    <a:pt x="94" y="37"/>
                  </a:cubicBezTo>
                  <a:cubicBezTo>
                    <a:pt x="94" y="10"/>
                    <a:pt x="94" y="10"/>
                    <a:pt x="94" y="10"/>
                  </a:cubicBezTo>
                  <a:cubicBezTo>
                    <a:pt x="94" y="9"/>
                    <a:pt x="94" y="9"/>
                    <a:pt x="94" y="9"/>
                  </a:cubicBezTo>
                  <a:lnTo>
                    <a:pt x="1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0" name="Oval 298"/>
            <p:cNvSpPr>
              <a:spLocks noChangeArrowheads="1"/>
            </p:cNvSpPr>
            <p:nvPr/>
          </p:nvSpPr>
          <p:spPr bwMode="auto">
            <a:xfrm>
              <a:off x="4979988" y="7169150"/>
              <a:ext cx="25400" cy="254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1" name="Oval 299"/>
            <p:cNvSpPr>
              <a:spLocks noChangeArrowheads="1"/>
            </p:cNvSpPr>
            <p:nvPr/>
          </p:nvSpPr>
          <p:spPr bwMode="auto">
            <a:xfrm>
              <a:off x="4979988" y="7219950"/>
              <a:ext cx="25400" cy="254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2" name="Oval 300"/>
            <p:cNvSpPr>
              <a:spLocks noChangeArrowheads="1"/>
            </p:cNvSpPr>
            <p:nvPr/>
          </p:nvSpPr>
          <p:spPr bwMode="auto">
            <a:xfrm>
              <a:off x="4979988" y="7118350"/>
              <a:ext cx="25400" cy="254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3" name="Oval 301"/>
            <p:cNvSpPr>
              <a:spLocks noChangeArrowheads="1"/>
            </p:cNvSpPr>
            <p:nvPr/>
          </p:nvSpPr>
          <p:spPr bwMode="auto">
            <a:xfrm>
              <a:off x="5030788" y="7169150"/>
              <a:ext cx="22225" cy="254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4" name="Oval 302"/>
            <p:cNvSpPr>
              <a:spLocks noChangeArrowheads="1"/>
            </p:cNvSpPr>
            <p:nvPr/>
          </p:nvSpPr>
          <p:spPr bwMode="auto">
            <a:xfrm>
              <a:off x="4929188" y="7169150"/>
              <a:ext cx="22225" cy="254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5" name="Freeform 303"/>
            <p:cNvSpPr/>
            <p:nvPr/>
          </p:nvSpPr>
          <p:spPr bwMode="auto">
            <a:xfrm>
              <a:off x="5013325" y="7202488"/>
              <a:ext cx="28575" cy="28575"/>
            </a:xfrm>
            <a:custGeom>
              <a:avLst/>
              <a:gdLst>
                <a:gd name="T0" fmla="*/ 2 w 10"/>
                <a:gd name="T1" fmla="*/ 2 h 10"/>
                <a:gd name="T2" fmla="*/ 2 w 10"/>
                <a:gd name="T3" fmla="*/ 8 h 10"/>
                <a:gd name="T4" fmla="*/ 8 w 10"/>
                <a:gd name="T5" fmla="*/ 8 h 10"/>
                <a:gd name="T6" fmla="*/ 8 w 10"/>
                <a:gd name="T7" fmla="*/ 2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0" y="4"/>
                    <a:pt x="0" y="7"/>
                    <a:pt x="2" y="8"/>
                  </a:cubicBezTo>
                  <a:cubicBezTo>
                    <a:pt x="3" y="10"/>
                    <a:pt x="6" y="10"/>
                    <a:pt x="8" y="8"/>
                  </a:cubicBezTo>
                  <a:cubicBezTo>
                    <a:pt x="10" y="7"/>
                    <a:pt x="10" y="4"/>
                    <a:pt x="8" y="2"/>
                  </a:cubicBezTo>
                  <a:cubicBezTo>
                    <a:pt x="6" y="0"/>
                    <a:pt x="3" y="0"/>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6" name="Freeform 304"/>
            <p:cNvSpPr/>
            <p:nvPr/>
          </p:nvSpPr>
          <p:spPr bwMode="auto">
            <a:xfrm>
              <a:off x="4940300" y="7132638"/>
              <a:ext cx="28575" cy="28575"/>
            </a:xfrm>
            <a:custGeom>
              <a:avLst/>
              <a:gdLst>
                <a:gd name="T0" fmla="*/ 2 w 10"/>
                <a:gd name="T1" fmla="*/ 2 h 10"/>
                <a:gd name="T2" fmla="*/ 2 w 10"/>
                <a:gd name="T3" fmla="*/ 8 h 10"/>
                <a:gd name="T4" fmla="*/ 8 w 10"/>
                <a:gd name="T5" fmla="*/ 8 h 10"/>
                <a:gd name="T6" fmla="*/ 9 w 10"/>
                <a:gd name="T7" fmla="*/ 2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0" y="3"/>
                    <a:pt x="0" y="6"/>
                    <a:pt x="2" y="8"/>
                  </a:cubicBezTo>
                  <a:cubicBezTo>
                    <a:pt x="4" y="10"/>
                    <a:pt x="7" y="10"/>
                    <a:pt x="8" y="8"/>
                  </a:cubicBezTo>
                  <a:cubicBezTo>
                    <a:pt x="10" y="6"/>
                    <a:pt x="10" y="3"/>
                    <a:pt x="9" y="2"/>
                  </a:cubicBezTo>
                  <a:cubicBezTo>
                    <a:pt x="7" y="0"/>
                    <a:pt x="4" y="0"/>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7" name="Freeform 305"/>
            <p:cNvSpPr/>
            <p:nvPr/>
          </p:nvSpPr>
          <p:spPr bwMode="auto">
            <a:xfrm>
              <a:off x="5013325" y="7132638"/>
              <a:ext cx="28575" cy="28575"/>
            </a:xfrm>
            <a:custGeom>
              <a:avLst/>
              <a:gdLst>
                <a:gd name="T0" fmla="*/ 8 w 10"/>
                <a:gd name="T1" fmla="*/ 8 h 10"/>
                <a:gd name="T2" fmla="*/ 8 w 10"/>
                <a:gd name="T3" fmla="*/ 2 h 10"/>
                <a:gd name="T4" fmla="*/ 2 w 10"/>
                <a:gd name="T5" fmla="*/ 2 h 10"/>
                <a:gd name="T6" fmla="*/ 2 w 10"/>
                <a:gd name="T7" fmla="*/ 8 h 10"/>
                <a:gd name="T8" fmla="*/ 8 w 10"/>
                <a:gd name="T9" fmla="*/ 8 h 10"/>
              </a:gdLst>
              <a:ahLst/>
              <a:cxnLst>
                <a:cxn ang="0">
                  <a:pos x="T0" y="T1"/>
                </a:cxn>
                <a:cxn ang="0">
                  <a:pos x="T2" y="T3"/>
                </a:cxn>
                <a:cxn ang="0">
                  <a:pos x="T4" y="T5"/>
                </a:cxn>
                <a:cxn ang="0">
                  <a:pos x="T6" y="T7"/>
                </a:cxn>
                <a:cxn ang="0">
                  <a:pos x="T8" y="T9"/>
                </a:cxn>
              </a:cxnLst>
              <a:rect l="0" t="0" r="r" b="b"/>
              <a:pathLst>
                <a:path w="10" h="10">
                  <a:moveTo>
                    <a:pt x="8" y="8"/>
                  </a:moveTo>
                  <a:cubicBezTo>
                    <a:pt x="10" y="6"/>
                    <a:pt x="10" y="3"/>
                    <a:pt x="8" y="2"/>
                  </a:cubicBezTo>
                  <a:cubicBezTo>
                    <a:pt x="6" y="0"/>
                    <a:pt x="3" y="0"/>
                    <a:pt x="2" y="2"/>
                  </a:cubicBezTo>
                  <a:cubicBezTo>
                    <a:pt x="0" y="3"/>
                    <a:pt x="0" y="6"/>
                    <a:pt x="2" y="8"/>
                  </a:cubicBezTo>
                  <a:cubicBezTo>
                    <a:pt x="3" y="10"/>
                    <a:pt x="6" y="10"/>
                    <a:pt x="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8" name="Freeform 306"/>
            <p:cNvSpPr/>
            <p:nvPr/>
          </p:nvSpPr>
          <p:spPr bwMode="auto">
            <a:xfrm>
              <a:off x="4940300" y="7202488"/>
              <a:ext cx="28575" cy="28575"/>
            </a:xfrm>
            <a:custGeom>
              <a:avLst/>
              <a:gdLst>
                <a:gd name="T0" fmla="*/ 2 w 10"/>
                <a:gd name="T1" fmla="*/ 2 h 10"/>
                <a:gd name="T2" fmla="*/ 2 w 10"/>
                <a:gd name="T3" fmla="*/ 8 h 10"/>
                <a:gd name="T4" fmla="*/ 9 w 10"/>
                <a:gd name="T5" fmla="*/ 8 h 10"/>
                <a:gd name="T6" fmla="*/ 8 w 10"/>
                <a:gd name="T7" fmla="*/ 2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0" y="4"/>
                    <a:pt x="0" y="7"/>
                    <a:pt x="2" y="8"/>
                  </a:cubicBezTo>
                  <a:cubicBezTo>
                    <a:pt x="4" y="10"/>
                    <a:pt x="7" y="10"/>
                    <a:pt x="9" y="8"/>
                  </a:cubicBezTo>
                  <a:cubicBezTo>
                    <a:pt x="10" y="7"/>
                    <a:pt x="10" y="4"/>
                    <a:pt x="8" y="2"/>
                  </a:cubicBezTo>
                  <a:cubicBezTo>
                    <a:pt x="7" y="0"/>
                    <a:pt x="4" y="0"/>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9" name="Freeform 307"/>
            <p:cNvSpPr/>
            <p:nvPr/>
          </p:nvSpPr>
          <p:spPr bwMode="auto">
            <a:xfrm>
              <a:off x="5013325" y="7256463"/>
              <a:ext cx="22225" cy="22225"/>
            </a:xfrm>
            <a:custGeom>
              <a:avLst/>
              <a:gdLst>
                <a:gd name="T0" fmla="*/ 4 w 8"/>
                <a:gd name="T1" fmla="*/ 0 h 8"/>
                <a:gd name="T2" fmla="*/ 3 w 8"/>
                <a:gd name="T3" fmla="*/ 0 h 8"/>
                <a:gd name="T4" fmla="*/ 0 w 8"/>
                <a:gd name="T5" fmla="*/ 5 h 8"/>
                <a:gd name="T6" fmla="*/ 2 w 8"/>
                <a:gd name="T7" fmla="*/ 7 h 8"/>
                <a:gd name="T8" fmla="*/ 6 w 8"/>
                <a:gd name="T9" fmla="*/ 7 h 8"/>
                <a:gd name="T10" fmla="*/ 8 w 8"/>
                <a:gd name="T11" fmla="*/ 5 h 8"/>
                <a:gd name="T12" fmla="*/ 8 w 8"/>
                <a:gd name="T13" fmla="*/ 2 h 8"/>
                <a:gd name="T14" fmla="*/ 4 w 8"/>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4" y="0"/>
                  </a:moveTo>
                  <a:cubicBezTo>
                    <a:pt x="4" y="0"/>
                    <a:pt x="3" y="0"/>
                    <a:pt x="3" y="0"/>
                  </a:cubicBezTo>
                  <a:cubicBezTo>
                    <a:pt x="1" y="1"/>
                    <a:pt x="0" y="3"/>
                    <a:pt x="0" y="5"/>
                  </a:cubicBezTo>
                  <a:cubicBezTo>
                    <a:pt x="1" y="6"/>
                    <a:pt x="1" y="7"/>
                    <a:pt x="2" y="7"/>
                  </a:cubicBezTo>
                  <a:cubicBezTo>
                    <a:pt x="3" y="8"/>
                    <a:pt x="5" y="8"/>
                    <a:pt x="6" y="7"/>
                  </a:cubicBezTo>
                  <a:cubicBezTo>
                    <a:pt x="7" y="7"/>
                    <a:pt x="7" y="6"/>
                    <a:pt x="8" y="5"/>
                  </a:cubicBezTo>
                  <a:cubicBezTo>
                    <a:pt x="8" y="4"/>
                    <a:pt x="8" y="3"/>
                    <a:pt x="8" y="2"/>
                  </a:cubicBezTo>
                  <a:cubicBezTo>
                    <a:pt x="7" y="1"/>
                    <a:pt x="6"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0" name="Freeform 308"/>
            <p:cNvSpPr/>
            <p:nvPr/>
          </p:nvSpPr>
          <p:spPr bwMode="auto">
            <a:xfrm>
              <a:off x="5016500" y="7088188"/>
              <a:ext cx="22225" cy="19050"/>
            </a:xfrm>
            <a:custGeom>
              <a:avLst/>
              <a:gdLst>
                <a:gd name="T0" fmla="*/ 2 w 8"/>
                <a:gd name="T1" fmla="*/ 7 h 7"/>
                <a:gd name="T2" fmla="*/ 6 w 8"/>
                <a:gd name="T3" fmla="*/ 7 h 7"/>
                <a:gd name="T4" fmla="*/ 8 w 8"/>
                <a:gd name="T5" fmla="*/ 5 h 7"/>
                <a:gd name="T6" fmla="*/ 8 w 8"/>
                <a:gd name="T7" fmla="*/ 2 h 7"/>
                <a:gd name="T8" fmla="*/ 5 w 8"/>
                <a:gd name="T9" fmla="*/ 0 h 7"/>
                <a:gd name="T10" fmla="*/ 4 w 8"/>
                <a:gd name="T11" fmla="*/ 0 h 7"/>
                <a:gd name="T12" fmla="*/ 2 w 8"/>
                <a:gd name="T13" fmla="*/ 0 h 7"/>
                <a:gd name="T14" fmla="*/ 0 w 8"/>
                <a:gd name="T15" fmla="*/ 2 h 7"/>
                <a:gd name="T16" fmla="*/ 0 w 8"/>
                <a:gd name="T17" fmla="*/ 5 h 7"/>
                <a:gd name="T18" fmla="*/ 2 w 8"/>
                <a:gd name="T1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7">
                  <a:moveTo>
                    <a:pt x="2" y="7"/>
                  </a:moveTo>
                  <a:cubicBezTo>
                    <a:pt x="3" y="7"/>
                    <a:pt x="5" y="7"/>
                    <a:pt x="6" y="7"/>
                  </a:cubicBezTo>
                  <a:cubicBezTo>
                    <a:pt x="7" y="7"/>
                    <a:pt x="7" y="6"/>
                    <a:pt x="8" y="5"/>
                  </a:cubicBezTo>
                  <a:cubicBezTo>
                    <a:pt x="8" y="4"/>
                    <a:pt x="8" y="3"/>
                    <a:pt x="8" y="2"/>
                  </a:cubicBezTo>
                  <a:cubicBezTo>
                    <a:pt x="7" y="1"/>
                    <a:pt x="6" y="0"/>
                    <a:pt x="5" y="0"/>
                  </a:cubicBezTo>
                  <a:cubicBezTo>
                    <a:pt x="5" y="0"/>
                    <a:pt x="4" y="0"/>
                    <a:pt x="4" y="0"/>
                  </a:cubicBezTo>
                  <a:cubicBezTo>
                    <a:pt x="3" y="0"/>
                    <a:pt x="3" y="0"/>
                    <a:pt x="2" y="0"/>
                  </a:cubicBezTo>
                  <a:cubicBezTo>
                    <a:pt x="1" y="0"/>
                    <a:pt x="1" y="1"/>
                    <a:pt x="0" y="2"/>
                  </a:cubicBezTo>
                  <a:cubicBezTo>
                    <a:pt x="0" y="3"/>
                    <a:pt x="0" y="4"/>
                    <a:pt x="0" y="5"/>
                  </a:cubicBezTo>
                  <a:cubicBezTo>
                    <a:pt x="1" y="6"/>
                    <a:pt x="1" y="6"/>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1" name="Freeform 309"/>
            <p:cNvSpPr/>
            <p:nvPr/>
          </p:nvSpPr>
          <p:spPr bwMode="auto">
            <a:xfrm>
              <a:off x="5064125" y="7135813"/>
              <a:ext cx="22225" cy="25400"/>
            </a:xfrm>
            <a:custGeom>
              <a:avLst/>
              <a:gdLst>
                <a:gd name="T0" fmla="*/ 1 w 8"/>
                <a:gd name="T1" fmla="*/ 6 h 9"/>
                <a:gd name="T2" fmla="*/ 3 w 8"/>
                <a:gd name="T3" fmla="*/ 8 h 9"/>
                <a:gd name="T4" fmla="*/ 6 w 8"/>
                <a:gd name="T5" fmla="*/ 8 h 9"/>
                <a:gd name="T6" fmla="*/ 8 w 8"/>
                <a:gd name="T7" fmla="*/ 6 h 9"/>
                <a:gd name="T8" fmla="*/ 8 w 8"/>
                <a:gd name="T9" fmla="*/ 3 h 9"/>
                <a:gd name="T10" fmla="*/ 4 w 8"/>
                <a:gd name="T11" fmla="*/ 0 h 9"/>
                <a:gd name="T12" fmla="*/ 3 w 8"/>
                <a:gd name="T13" fmla="*/ 1 h 9"/>
                <a:gd name="T14" fmla="*/ 1 w 8"/>
                <a:gd name="T15" fmla="*/ 3 h 9"/>
                <a:gd name="T16" fmla="*/ 1 w 8"/>
                <a:gd name="T1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9">
                  <a:moveTo>
                    <a:pt x="1" y="6"/>
                  </a:moveTo>
                  <a:cubicBezTo>
                    <a:pt x="1" y="7"/>
                    <a:pt x="2" y="8"/>
                    <a:pt x="3" y="8"/>
                  </a:cubicBezTo>
                  <a:cubicBezTo>
                    <a:pt x="4" y="8"/>
                    <a:pt x="5" y="9"/>
                    <a:pt x="6" y="8"/>
                  </a:cubicBezTo>
                  <a:cubicBezTo>
                    <a:pt x="7" y="8"/>
                    <a:pt x="8" y="7"/>
                    <a:pt x="8" y="6"/>
                  </a:cubicBezTo>
                  <a:cubicBezTo>
                    <a:pt x="8" y="5"/>
                    <a:pt x="8" y="4"/>
                    <a:pt x="8" y="3"/>
                  </a:cubicBezTo>
                  <a:cubicBezTo>
                    <a:pt x="7" y="1"/>
                    <a:pt x="6" y="0"/>
                    <a:pt x="4" y="0"/>
                  </a:cubicBezTo>
                  <a:cubicBezTo>
                    <a:pt x="4" y="0"/>
                    <a:pt x="3" y="0"/>
                    <a:pt x="3" y="1"/>
                  </a:cubicBezTo>
                  <a:cubicBezTo>
                    <a:pt x="2" y="1"/>
                    <a:pt x="1" y="2"/>
                    <a:pt x="1" y="3"/>
                  </a:cubicBezTo>
                  <a:cubicBezTo>
                    <a:pt x="0" y="4"/>
                    <a:pt x="0" y="5"/>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2" name="Freeform 310"/>
            <p:cNvSpPr/>
            <p:nvPr/>
          </p:nvSpPr>
          <p:spPr bwMode="auto">
            <a:xfrm>
              <a:off x="5064125" y="7205663"/>
              <a:ext cx="22225" cy="25400"/>
            </a:xfrm>
            <a:custGeom>
              <a:avLst/>
              <a:gdLst>
                <a:gd name="T0" fmla="*/ 6 w 8"/>
                <a:gd name="T1" fmla="*/ 1 h 9"/>
                <a:gd name="T2" fmla="*/ 4 w 8"/>
                <a:gd name="T3" fmla="*/ 0 h 9"/>
                <a:gd name="T4" fmla="*/ 3 w 8"/>
                <a:gd name="T5" fmla="*/ 1 h 9"/>
                <a:gd name="T6" fmla="*/ 1 w 8"/>
                <a:gd name="T7" fmla="*/ 3 h 9"/>
                <a:gd name="T8" fmla="*/ 2 w 8"/>
                <a:gd name="T9" fmla="*/ 8 h 9"/>
                <a:gd name="T10" fmla="*/ 8 w 8"/>
                <a:gd name="T11" fmla="*/ 6 h 9"/>
                <a:gd name="T12" fmla="*/ 8 w 8"/>
                <a:gd name="T13" fmla="*/ 3 h 9"/>
                <a:gd name="T14" fmla="*/ 6 w 8"/>
                <a:gd name="T15" fmla="*/ 1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9">
                  <a:moveTo>
                    <a:pt x="6" y="1"/>
                  </a:moveTo>
                  <a:cubicBezTo>
                    <a:pt x="5" y="0"/>
                    <a:pt x="5" y="0"/>
                    <a:pt x="4" y="0"/>
                  </a:cubicBezTo>
                  <a:cubicBezTo>
                    <a:pt x="4" y="0"/>
                    <a:pt x="3" y="0"/>
                    <a:pt x="3" y="1"/>
                  </a:cubicBezTo>
                  <a:cubicBezTo>
                    <a:pt x="2" y="1"/>
                    <a:pt x="1" y="2"/>
                    <a:pt x="1" y="3"/>
                  </a:cubicBezTo>
                  <a:cubicBezTo>
                    <a:pt x="0" y="5"/>
                    <a:pt x="1" y="7"/>
                    <a:pt x="2" y="8"/>
                  </a:cubicBezTo>
                  <a:cubicBezTo>
                    <a:pt x="4" y="9"/>
                    <a:pt x="7" y="8"/>
                    <a:pt x="8" y="6"/>
                  </a:cubicBezTo>
                  <a:cubicBezTo>
                    <a:pt x="8" y="5"/>
                    <a:pt x="8" y="4"/>
                    <a:pt x="8" y="3"/>
                  </a:cubicBezTo>
                  <a:cubicBezTo>
                    <a:pt x="7" y="2"/>
                    <a:pt x="7"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3" name="Freeform 311"/>
            <p:cNvSpPr/>
            <p:nvPr/>
          </p:nvSpPr>
          <p:spPr bwMode="auto">
            <a:xfrm>
              <a:off x="4895850" y="7135813"/>
              <a:ext cx="22225" cy="22225"/>
            </a:xfrm>
            <a:custGeom>
              <a:avLst/>
              <a:gdLst>
                <a:gd name="T0" fmla="*/ 2 w 8"/>
                <a:gd name="T1" fmla="*/ 7 h 8"/>
                <a:gd name="T2" fmla="*/ 5 w 8"/>
                <a:gd name="T3" fmla="*/ 7 h 8"/>
                <a:gd name="T4" fmla="*/ 7 w 8"/>
                <a:gd name="T5" fmla="*/ 5 h 8"/>
                <a:gd name="T6" fmla="*/ 8 w 8"/>
                <a:gd name="T7" fmla="*/ 2 h 8"/>
                <a:gd name="T8" fmla="*/ 6 w 8"/>
                <a:gd name="T9" fmla="*/ 0 h 8"/>
                <a:gd name="T10" fmla="*/ 6 w 8"/>
                <a:gd name="T11" fmla="*/ 0 h 8"/>
                <a:gd name="T12" fmla="*/ 4 w 8"/>
                <a:gd name="T13" fmla="*/ 0 h 8"/>
                <a:gd name="T14" fmla="*/ 3 w 8"/>
                <a:gd name="T15" fmla="*/ 0 h 8"/>
                <a:gd name="T16" fmla="*/ 0 w 8"/>
                <a:gd name="T17" fmla="*/ 2 h 8"/>
                <a:gd name="T18" fmla="*/ 0 w 8"/>
                <a:gd name="T19" fmla="*/ 5 h 8"/>
                <a:gd name="T20" fmla="*/ 2 w 8"/>
                <a:gd name="T21"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8">
                  <a:moveTo>
                    <a:pt x="2" y="7"/>
                  </a:moveTo>
                  <a:cubicBezTo>
                    <a:pt x="3" y="8"/>
                    <a:pt x="4" y="8"/>
                    <a:pt x="5" y="7"/>
                  </a:cubicBezTo>
                  <a:cubicBezTo>
                    <a:pt x="6" y="7"/>
                    <a:pt x="7" y="6"/>
                    <a:pt x="7" y="5"/>
                  </a:cubicBezTo>
                  <a:cubicBezTo>
                    <a:pt x="8" y="4"/>
                    <a:pt x="8" y="3"/>
                    <a:pt x="8" y="2"/>
                  </a:cubicBezTo>
                  <a:cubicBezTo>
                    <a:pt x="7" y="1"/>
                    <a:pt x="6" y="0"/>
                    <a:pt x="6" y="0"/>
                  </a:cubicBezTo>
                  <a:cubicBezTo>
                    <a:pt x="6" y="0"/>
                    <a:pt x="6" y="0"/>
                    <a:pt x="6" y="0"/>
                  </a:cubicBezTo>
                  <a:cubicBezTo>
                    <a:pt x="5" y="0"/>
                    <a:pt x="5" y="0"/>
                    <a:pt x="4" y="0"/>
                  </a:cubicBezTo>
                  <a:cubicBezTo>
                    <a:pt x="4" y="0"/>
                    <a:pt x="3" y="0"/>
                    <a:pt x="3" y="0"/>
                  </a:cubicBezTo>
                  <a:cubicBezTo>
                    <a:pt x="2" y="0"/>
                    <a:pt x="1" y="1"/>
                    <a:pt x="0" y="2"/>
                  </a:cubicBezTo>
                  <a:cubicBezTo>
                    <a:pt x="0" y="3"/>
                    <a:pt x="0" y="4"/>
                    <a:pt x="0" y="5"/>
                  </a:cubicBezTo>
                  <a:cubicBezTo>
                    <a:pt x="1" y="6"/>
                    <a:pt x="1" y="7"/>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4" name="Freeform 312"/>
            <p:cNvSpPr/>
            <p:nvPr/>
          </p:nvSpPr>
          <p:spPr bwMode="auto">
            <a:xfrm>
              <a:off x="4895850" y="7205663"/>
              <a:ext cx="22225" cy="22225"/>
            </a:xfrm>
            <a:custGeom>
              <a:avLst/>
              <a:gdLst>
                <a:gd name="T0" fmla="*/ 7 w 8"/>
                <a:gd name="T1" fmla="*/ 2 h 8"/>
                <a:gd name="T2" fmla="*/ 3 w 8"/>
                <a:gd name="T3" fmla="*/ 0 h 8"/>
                <a:gd name="T4" fmla="*/ 2 w 8"/>
                <a:gd name="T5" fmla="*/ 0 h 8"/>
                <a:gd name="T6" fmla="*/ 0 w 8"/>
                <a:gd name="T7" fmla="*/ 2 h 8"/>
                <a:gd name="T8" fmla="*/ 0 w 8"/>
                <a:gd name="T9" fmla="*/ 5 h 8"/>
                <a:gd name="T10" fmla="*/ 2 w 8"/>
                <a:gd name="T11" fmla="*/ 7 h 8"/>
                <a:gd name="T12" fmla="*/ 5 w 8"/>
                <a:gd name="T13" fmla="*/ 7 h 8"/>
                <a:gd name="T14" fmla="*/ 7 w 8"/>
                <a:gd name="T15" fmla="*/ 5 h 8"/>
                <a:gd name="T16" fmla="*/ 7 w 8"/>
                <a:gd name="T17"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7" y="2"/>
                  </a:moveTo>
                  <a:cubicBezTo>
                    <a:pt x="7" y="1"/>
                    <a:pt x="5" y="0"/>
                    <a:pt x="3" y="0"/>
                  </a:cubicBezTo>
                  <a:cubicBezTo>
                    <a:pt x="3" y="0"/>
                    <a:pt x="3" y="0"/>
                    <a:pt x="2" y="0"/>
                  </a:cubicBezTo>
                  <a:cubicBezTo>
                    <a:pt x="1" y="0"/>
                    <a:pt x="1" y="1"/>
                    <a:pt x="0" y="2"/>
                  </a:cubicBezTo>
                  <a:cubicBezTo>
                    <a:pt x="0" y="3"/>
                    <a:pt x="0" y="4"/>
                    <a:pt x="0" y="5"/>
                  </a:cubicBezTo>
                  <a:cubicBezTo>
                    <a:pt x="1" y="6"/>
                    <a:pt x="1" y="7"/>
                    <a:pt x="2" y="7"/>
                  </a:cubicBezTo>
                  <a:cubicBezTo>
                    <a:pt x="3" y="8"/>
                    <a:pt x="4" y="8"/>
                    <a:pt x="5" y="7"/>
                  </a:cubicBezTo>
                  <a:cubicBezTo>
                    <a:pt x="6" y="7"/>
                    <a:pt x="7" y="6"/>
                    <a:pt x="7" y="5"/>
                  </a:cubicBezTo>
                  <a:cubicBezTo>
                    <a:pt x="8" y="4"/>
                    <a:pt x="8" y="3"/>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5" name="Freeform 313"/>
            <p:cNvSpPr/>
            <p:nvPr/>
          </p:nvSpPr>
          <p:spPr bwMode="auto">
            <a:xfrm>
              <a:off x="4943475" y="7256463"/>
              <a:ext cx="22225" cy="22225"/>
            </a:xfrm>
            <a:custGeom>
              <a:avLst/>
              <a:gdLst>
                <a:gd name="T0" fmla="*/ 6 w 8"/>
                <a:gd name="T1" fmla="*/ 0 h 8"/>
                <a:gd name="T2" fmla="*/ 4 w 8"/>
                <a:gd name="T3" fmla="*/ 0 h 8"/>
                <a:gd name="T4" fmla="*/ 0 w 8"/>
                <a:gd name="T5" fmla="*/ 2 h 8"/>
                <a:gd name="T6" fmla="*/ 3 w 8"/>
                <a:gd name="T7" fmla="*/ 7 h 8"/>
                <a:gd name="T8" fmla="*/ 6 w 8"/>
                <a:gd name="T9" fmla="*/ 7 h 8"/>
                <a:gd name="T10" fmla="*/ 8 w 8"/>
                <a:gd name="T11" fmla="*/ 5 h 8"/>
                <a:gd name="T12" fmla="*/ 8 w 8"/>
                <a:gd name="T13" fmla="*/ 2 h 8"/>
                <a:gd name="T14" fmla="*/ 6 w 8"/>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6" y="0"/>
                  </a:moveTo>
                  <a:cubicBezTo>
                    <a:pt x="5" y="0"/>
                    <a:pt x="5" y="0"/>
                    <a:pt x="4" y="0"/>
                  </a:cubicBezTo>
                  <a:cubicBezTo>
                    <a:pt x="2" y="0"/>
                    <a:pt x="1" y="1"/>
                    <a:pt x="0" y="2"/>
                  </a:cubicBezTo>
                  <a:cubicBezTo>
                    <a:pt x="0" y="4"/>
                    <a:pt x="1" y="6"/>
                    <a:pt x="3" y="7"/>
                  </a:cubicBezTo>
                  <a:cubicBezTo>
                    <a:pt x="4" y="8"/>
                    <a:pt x="5" y="8"/>
                    <a:pt x="6" y="7"/>
                  </a:cubicBezTo>
                  <a:cubicBezTo>
                    <a:pt x="7" y="7"/>
                    <a:pt x="8" y="6"/>
                    <a:pt x="8" y="5"/>
                  </a:cubicBezTo>
                  <a:cubicBezTo>
                    <a:pt x="8" y="4"/>
                    <a:pt x="8" y="3"/>
                    <a:pt x="8" y="2"/>
                  </a:cubicBezTo>
                  <a:cubicBezTo>
                    <a:pt x="7" y="1"/>
                    <a:pt x="7" y="1"/>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6" name="Freeform 314"/>
            <p:cNvSpPr/>
            <p:nvPr/>
          </p:nvSpPr>
          <p:spPr bwMode="auto">
            <a:xfrm>
              <a:off x="4943475" y="7085013"/>
              <a:ext cx="25400" cy="22225"/>
            </a:xfrm>
            <a:custGeom>
              <a:avLst/>
              <a:gdLst>
                <a:gd name="T0" fmla="*/ 7 w 9"/>
                <a:gd name="T1" fmla="*/ 1 h 8"/>
                <a:gd name="T2" fmla="*/ 5 w 9"/>
                <a:gd name="T3" fmla="*/ 0 h 8"/>
                <a:gd name="T4" fmla="*/ 3 w 9"/>
                <a:gd name="T5" fmla="*/ 1 h 8"/>
                <a:gd name="T6" fmla="*/ 1 w 9"/>
                <a:gd name="T7" fmla="*/ 6 h 8"/>
                <a:gd name="T8" fmla="*/ 3 w 9"/>
                <a:gd name="T9" fmla="*/ 8 h 8"/>
                <a:gd name="T10" fmla="*/ 6 w 9"/>
                <a:gd name="T11" fmla="*/ 8 h 8"/>
                <a:gd name="T12" fmla="*/ 9 w 9"/>
                <a:gd name="T13" fmla="*/ 6 h 8"/>
                <a:gd name="T14" fmla="*/ 9 w 9"/>
                <a:gd name="T15" fmla="*/ 3 h 8"/>
                <a:gd name="T16" fmla="*/ 7 w 9"/>
                <a:gd name="T1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8">
                  <a:moveTo>
                    <a:pt x="7" y="1"/>
                  </a:moveTo>
                  <a:cubicBezTo>
                    <a:pt x="6" y="0"/>
                    <a:pt x="6" y="0"/>
                    <a:pt x="5" y="0"/>
                  </a:cubicBezTo>
                  <a:cubicBezTo>
                    <a:pt x="5" y="0"/>
                    <a:pt x="4" y="0"/>
                    <a:pt x="3" y="1"/>
                  </a:cubicBezTo>
                  <a:cubicBezTo>
                    <a:pt x="1" y="1"/>
                    <a:pt x="0" y="4"/>
                    <a:pt x="1" y="6"/>
                  </a:cubicBezTo>
                  <a:cubicBezTo>
                    <a:pt x="1" y="7"/>
                    <a:pt x="2" y="7"/>
                    <a:pt x="3" y="8"/>
                  </a:cubicBezTo>
                  <a:cubicBezTo>
                    <a:pt x="4" y="8"/>
                    <a:pt x="5" y="8"/>
                    <a:pt x="6" y="8"/>
                  </a:cubicBezTo>
                  <a:cubicBezTo>
                    <a:pt x="7" y="7"/>
                    <a:pt x="8" y="6"/>
                    <a:pt x="9" y="6"/>
                  </a:cubicBezTo>
                  <a:cubicBezTo>
                    <a:pt x="9" y="5"/>
                    <a:pt x="9" y="4"/>
                    <a:pt x="9" y="3"/>
                  </a:cubicBezTo>
                  <a:cubicBezTo>
                    <a:pt x="8" y="2"/>
                    <a:pt x="8"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7" name="Freeform 315"/>
            <p:cNvSpPr/>
            <p:nvPr/>
          </p:nvSpPr>
          <p:spPr bwMode="auto">
            <a:xfrm>
              <a:off x="5045075" y="7234238"/>
              <a:ext cx="22225" cy="22225"/>
            </a:xfrm>
            <a:custGeom>
              <a:avLst/>
              <a:gdLst>
                <a:gd name="T0" fmla="*/ 3 w 8"/>
                <a:gd name="T1" fmla="*/ 1 h 8"/>
                <a:gd name="T2" fmla="*/ 2 w 8"/>
                <a:gd name="T3" fmla="*/ 2 h 8"/>
                <a:gd name="T4" fmla="*/ 2 w 8"/>
                <a:gd name="T5" fmla="*/ 7 h 8"/>
                <a:gd name="T6" fmla="*/ 4 w 8"/>
                <a:gd name="T7" fmla="*/ 8 h 8"/>
                <a:gd name="T8" fmla="*/ 7 w 8"/>
                <a:gd name="T9" fmla="*/ 7 h 8"/>
                <a:gd name="T10" fmla="*/ 8 w 8"/>
                <a:gd name="T11" fmla="*/ 4 h 8"/>
                <a:gd name="T12" fmla="*/ 7 w 8"/>
                <a:gd name="T13" fmla="*/ 1 h 8"/>
                <a:gd name="T14" fmla="*/ 3 w 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3" y="1"/>
                  </a:moveTo>
                  <a:cubicBezTo>
                    <a:pt x="3" y="1"/>
                    <a:pt x="2" y="1"/>
                    <a:pt x="2" y="2"/>
                  </a:cubicBezTo>
                  <a:cubicBezTo>
                    <a:pt x="0" y="3"/>
                    <a:pt x="0" y="6"/>
                    <a:pt x="2" y="7"/>
                  </a:cubicBezTo>
                  <a:cubicBezTo>
                    <a:pt x="2" y="8"/>
                    <a:pt x="3" y="8"/>
                    <a:pt x="4" y="8"/>
                  </a:cubicBezTo>
                  <a:cubicBezTo>
                    <a:pt x="5" y="8"/>
                    <a:pt x="6" y="8"/>
                    <a:pt x="7" y="7"/>
                  </a:cubicBezTo>
                  <a:cubicBezTo>
                    <a:pt x="8" y="6"/>
                    <a:pt x="8" y="5"/>
                    <a:pt x="8" y="4"/>
                  </a:cubicBezTo>
                  <a:cubicBezTo>
                    <a:pt x="8" y="3"/>
                    <a:pt x="8" y="2"/>
                    <a:pt x="7" y="1"/>
                  </a:cubicBezTo>
                  <a:cubicBezTo>
                    <a:pt x="6" y="0"/>
                    <a:pt x="5"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8" name="Freeform 316"/>
            <p:cNvSpPr/>
            <p:nvPr/>
          </p:nvSpPr>
          <p:spPr bwMode="auto">
            <a:xfrm>
              <a:off x="5045075" y="7105650"/>
              <a:ext cx="22225" cy="22225"/>
            </a:xfrm>
            <a:custGeom>
              <a:avLst/>
              <a:gdLst>
                <a:gd name="T0" fmla="*/ 4 w 8"/>
                <a:gd name="T1" fmla="*/ 8 h 8"/>
                <a:gd name="T2" fmla="*/ 7 w 8"/>
                <a:gd name="T3" fmla="*/ 7 h 8"/>
                <a:gd name="T4" fmla="*/ 8 w 8"/>
                <a:gd name="T5" fmla="*/ 4 h 8"/>
                <a:gd name="T6" fmla="*/ 6 w 8"/>
                <a:gd name="T7" fmla="*/ 1 h 8"/>
                <a:gd name="T8" fmla="*/ 2 w 8"/>
                <a:gd name="T9" fmla="*/ 0 h 8"/>
                <a:gd name="T10" fmla="*/ 1 w 8"/>
                <a:gd name="T11" fmla="*/ 1 h 8"/>
                <a:gd name="T12" fmla="*/ 0 w 8"/>
                <a:gd name="T13" fmla="*/ 4 h 8"/>
                <a:gd name="T14" fmla="*/ 1 w 8"/>
                <a:gd name="T15" fmla="*/ 7 h 8"/>
                <a:gd name="T16" fmla="*/ 4 w 8"/>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4" y="8"/>
                  </a:moveTo>
                  <a:cubicBezTo>
                    <a:pt x="5" y="8"/>
                    <a:pt x="6" y="8"/>
                    <a:pt x="7" y="7"/>
                  </a:cubicBezTo>
                  <a:cubicBezTo>
                    <a:pt x="7" y="6"/>
                    <a:pt x="8" y="5"/>
                    <a:pt x="8" y="4"/>
                  </a:cubicBezTo>
                  <a:cubicBezTo>
                    <a:pt x="8" y="3"/>
                    <a:pt x="7" y="2"/>
                    <a:pt x="6" y="1"/>
                  </a:cubicBezTo>
                  <a:cubicBezTo>
                    <a:pt x="5" y="0"/>
                    <a:pt x="3" y="0"/>
                    <a:pt x="2" y="0"/>
                  </a:cubicBezTo>
                  <a:cubicBezTo>
                    <a:pt x="2" y="1"/>
                    <a:pt x="1" y="1"/>
                    <a:pt x="1" y="1"/>
                  </a:cubicBezTo>
                  <a:cubicBezTo>
                    <a:pt x="0" y="2"/>
                    <a:pt x="0" y="3"/>
                    <a:pt x="0" y="4"/>
                  </a:cubicBezTo>
                  <a:cubicBezTo>
                    <a:pt x="0" y="5"/>
                    <a:pt x="0" y="6"/>
                    <a:pt x="1" y="7"/>
                  </a:cubicBezTo>
                  <a:cubicBezTo>
                    <a:pt x="2" y="8"/>
                    <a:pt x="3"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9" name="Freeform 317"/>
            <p:cNvSpPr/>
            <p:nvPr/>
          </p:nvSpPr>
          <p:spPr bwMode="auto">
            <a:xfrm>
              <a:off x="4914900" y="7237413"/>
              <a:ext cx="23813" cy="22225"/>
            </a:xfrm>
            <a:custGeom>
              <a:avLst/>
              <a:gdLst>
                <a:gd name="T0" fmla="*/ 2 w 8"/>
                <a:gd name="T1" fmla="*/ 0 h 8"/>
                <a:gd name="T2" fmla="*/ 1 w 8"/>
                <a:gd name="T3" fmla="*/ 1 h 8"/>
                <a:gd name="T4" fmla="*/ 0 w 8"/>
                <a:gd name="T5" fmla="*/ 4 h 8"/>
                <a:gd name="T6" fmla="*/ 2 w 8"/>
                <a:gd name="T7" fmla="*/ 7 h 8"/>
                <a:gd name="T8" fmla="*/ 5 w 8"/>
                <a:gd name="T9" fmla="*/ 8 h 8"/>
                <a:gd name="T10" fmla="*/ 7 w 8"/>
                <a:gd name="T11" fmla="*/ 7 h 8"/>
                <a:gd name="T12" fmla="*/ 8 w 8"/>
                <a:gd name="T13" fmla="*/ 4 h 8"/>
                <a:gd name="T14" fmla="*/ 7 w 8"/>
                <a:gd name="T15" fmla="*/ 1 h 8"/>
                <a:gd name="T16" fmla="*/ 2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2" y="0"/>
                  </a:moveTo>
                  <a:cubicBezTo>
                    <a:pt x="2" y="1"/>
                    <a:pt x="2" y="1"/>
                    <a:pt x="1" y="1"/>
                  </a:cubicBezTo>
                  <a:cubicBezTo>
                    <a:pt x="1" y="2"/>
                    <a:pt x="0" y="3"/>
                    <a:pt x="0" y="4"/>
                  </a:cubicBezTo>
                  <a:cubicBezTo>
                    <a:pt x="0" y="5"/>
                    <a:pt x="1" y="6"/>
                    <a:pt x="2" y="7"/>
                  </a:cubicBezTo>
                  <a:cubicBezTo>
                    <a:pt x="2" y="8"/>
                    <a:pt x="3" y="8"/>
                    <a:pt x="5" y="8"/>
                  </a:cubicBezTo>
                  <a:cubicBezTo>
                    <a:pt x="6" y="8"/>
                    <a:pt x="7" y="8"/>
                    <a:pt x="7" y="7"/>
                  </a:cubicBezTo>
                  <a:cubicBezTo>
                    <a:pt x="8" y="6"/>
                    <a:pt x="8" y="5"/>
                    <a:pt x="8" y="4"/>
                  </a:cubicBezTo>
                  <a:cubicBezTo>
                    <a:pt x="8" y="3"/>
                    <a:pt x="8" y="2"/>
                    <a:pt x="7" y="1"/>
                  </a:cubicBezTo>
                  <a:cubicBezTo>
                    <a:pt x="6" y="0"/>
                    <a:pt x="4"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0" name="Freeform 318"/>
            <p:cNvSpPr/>
            <p:nvPr/>
          </p:nvSpPr>
          <p:spPr bwMode="auto">
            <a:xfrm>
              <a:off x="4913313" y="7107238"/>
              <a:ext cx="22225" cy="23813"/>
            </a:xfrm>
            <a:custGeom>
              <a:avLst/>
              <a:gdLst>
                <a:gd name="T0" fmla="*/ 4 w 8"/>
                <a:gd name="T1" fmla="*/ 8 h 8"/>
                <a:gd name="T2" fmla="*/ 7 w 8"/>
                <a:gd name="T3" fmla="*/ 6 h 8"/>
                <a:gd name="T4" fmla="*/ 8 w 8"/>
                <a:gd name="T5" fmla="*/ 3 h 8"/>
                <a:gd name="T6" fmla="*/ 7 w 8"/>
                <a:gd name="T7" fmla="*/ 1 h 8"/>
                <a:gd name="T8" fmla="*/ 5 w 8"/>
                <a:gd name="T9" fmla="*/ 0 h 8"/>
                <a:gd name="T10" fmla="*/ 3 w 8"/>
                <a:gd name="T11" fmla="*/ 0 h 8"/>
                <a:gd name="T12" fmla="*/ 2 w 8"/>
                <a:gd name="T13" fmla="*/ 1 h 8"/>
                <a:gd name="T14" fmla="*/ 2 w 8"/>
                <a:gd name="T15" fmla="*/ 7 h 8"/>
                <a:gd name="T16" fmla="*/ 4 w 8"/>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4" y="8"/>
                  </a:moveTo>
                  <a:cubicBezTo>
                    <a:pt x="5" y="8"/>
                    <a:pt x="6" y="7"/>
                    <a:pt x="7" y="6"/>
                  </a:cubicBezTo>
                  <a:cubicBezTo>
                    <a:pt x="8" y="6"/>
                    <a:pt x="8" y="5"/>
                    <a:pt x="8" y="3"/>
                  </a:cubicBezTo>
                  <a:cubicBezTo>
                    <a:pt x="8" y="2"/>
                    <a:pt x="8" y="2"/>
                    <a:pt x="7" y="1"/>
                  </a:cubicBezTo>
                  <a:cubicBezTo>
                    <a:pt x="7" y="0"/>
                    <a:pt x="6" y="0"/>
                    <a:pt x="5" y="0"/>
                  </a:cubicBezTo>
                  <a:cubicBezTo>
                    <a:pt x="4" y="0"/>
                    <a:pt x="4" y="0"/>
                    <a:pt x="3" y="0"/>
                  </a:cubicBezTo>
                  <a:cubicBezTo>
                    <a:pt x="3" y="0"/>
                    <a:pt x="2" y="1"/>
                    <a:pt x="2" y="1"/>
                  </a:cubicBezTo>
                  <a:cubicBezTo>
                    <a:pt x="0" y="3"/>
                    <a:pt x="0" y="5"/>
                    <a:pt x="2" y="7"/>
                  </a:cubicBezTo>
                  <a:cubicBezTo>
                    <a:pt x="2" y="7"/>
                    <a:pt x="3"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1" name="Freeform 319"/>
            <p:cNvSpPr/>
            <p:nvPr/>
          </p:nvSpPr>
          <p:spPr bwMode="auto">
            <a:xfrm>
              <a:off x="5072063" y="7172325"/>
              <a:ext cx="23813" cy="22225"/>
            </a:xfrm>
            <a:custGeom>
              <a:avLst/>
              <a:gdLst>
                <a:gd name="T0" fmla="*/ 6 w 8"/>
                <a:gd name="T1" fmla="*/ 1 h 8"/>
                <a:gd name="T2" fmla="*/ 4 w 8"/>
                <a:gd name="T3" fmla="*/ 0 h 8"/>
                <a:gd name="T4" fmla="*/ 0 w 8"/>
                <a:gd name="T5" fmla="*/ 2 h 8"/>
                <a:gd name="T6" fmla="*/ 0 w 8"/>
                <a:gd name="T7" fmla="*/ 4 h 8"/>
                <a:gd name="T8" fmla="*/ 4 w 8"/>
                <a:gd name="T9" fmla="*/ 8 h 8"/>
                <a:gd name="T10" fmla="*/ 6 w 8"/>
                <a:gd name="T11" fmla="*/ 7 h 8"/>
                <a:gd name="T12" fmla="*/ 8 w 8"/>
                <a:gd name="T13" fmla="*/ 4 h 8"/>
                <a:gd name="T14" fmla="*/ 6 w 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6" y="1"/>
                  </a:moveTo>
                  <a:cubicBezTo>
                    <a:pt x="6" y="0"/>
                    <a:pt x="5" y="0"/>
                    <a:pt x="4" y="0"/>
                  </a:cubicBezTo>
                  <a:cubicBezTo>
                    <a:pt x="2" y="0"/>
                    <a:pt x="1" y="1"/>
                    <a:pt x="0" y="2"/>
                  </a:cubicBezTo>
                  <a:cubicBezTo>
                    <a:pt x="0" y="3"/>
                    <a:pt x="0" y="3"/>
                    <a:pt x="0" y="4"/>
                  </a:cubicBezTo>
                  <a:cubicBezTo>
                    <a:pt x="0" y="6"/>
                    <a:pt x="2" y="8"/>
                    <a:pt x="4" y="8"/>
                  </a:cubicBezTo>
                  <a:cubicBezTo>
                    <a:pt x="5" y="8"/>
                    <a:pt x="6" y="8"/>
                    <a:pt x="6" y="7"/>
                  </a:cubicBezTo>
                  <a:cubicBezTo>
                    <a:pt x="7" y="6"/>
                    <a:pt x="8" y="5"/>
                    <a:pt x="8" y="4"/>
                  </a:cubicBezTo>
                  <a:cubicBezTo>
                    <a:pt x="8" y="3"/>
                    <a:pt x="7" y="2"/>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2" name="Freeform 320"/>
            <p:cNvSpPr/>
            <p:nvPr/>
          </p:nvSpPr>
          <p:spPr bwMode="auto">
            <a:xfrm>
              <a:off x="4979988" y="7080250"/>
              <a:ext cx="22225" cy="22225"/>
            </a:xfrm>
            <a:custGeom>
              <a:avLst/>
              <a:gdLst>
                <a:gd name="T0" fmla="*/ 4 w 8"/>
                <a:gd name="T1" fmla="*/ 8 h 8"/>
                <a:gd name="T2" fmla="*/ 7 w 8"/>
                <a:gd name="T3" fmla="*/ 6 h 8"/>
                <a:gd name="T4" fmla="*/ 8 w 8"/>
                <a:gd name="T5" fmla="*/ 4 h 8"/>
                <a:gd name="T6" fmla="*/ 7 w 8"/>
                <a:gd name="T7" fmla="*/ 1 h 8"/>
                <a:gd name="T8" fmla="*/ 4 w 8"/>
                <a:gd name="T9" fmla="*/ 0 h 8"/>
                <a:gd name="T10" fmla="*/ 1 w 8"/>
                <a:gd name="T11" fmla="*/ 2 h 8"/>
                <a:gd name="T12" fmla="*/ 0 w 8"/>
                <a:gd name="T13" fmla="*/ 4 h 8"/>
                <a:gd name="T14" fmla="*/ 1 w 8"/>
                <a:gd name="T15" fmla="*/ 6 h 8"/>
                <a:gd name="T16" fmla="*/ 4 w 8"/>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4" y="8"/>
                  </a:moveTo>
                  <a:cubicBezTo>
                    <a:pt x="5" y="8"/>
                    <a:pt x="6" y="7"/>
                    <a:pt x="7" y="6"/>
                  </a:cubicBezTo>
                  <a:cubicBezTo>
                    <a:pt x="8" y="6"/>
                    <a:pt x="8" y="5"/>
                    <a:pt x="8" y="4"/>
                  </a:cubicBezTo>
                  <a:cubicBezTo>
                    <a:pt x="8" y="3"/>
                    <a:pt x="8" y="2"/>
                    <a:pt x="7" y="1"/>
                  </a:cubicBezTo>
                  <a:cubicBezTo>
                    <a:pt x="7" y="0"/>
                    <a:pt x="6" y="0"/>
                    <a:pt x="4" y="0"/>
                  </a:cubicBezTo>
                  <a:cubicBezTo>
                    <a:pt x="3" y="0"/>
                    <a:pt x="1" y="1"/>
                    <a:pt x="1" y="2"/>
                  </a:cubicBezTo>
                  <a:cubicBezTo>
                    <a:pt x="0" y="3"/>
                    <a:pt x="0" y="3"/>
                    <a:pt x="0" y="4"/>
                  </a:cubicBezTo>
                  <a:cubicBezTo>
                    <a:pt x="0" y="5"/>
                    <a:pt x="1" y="6"/>
                    <a:pt x="1" y="6"/>
                  </a:cubicBezTo>
                  <a:cubicBezTo>
                    <a:pt x="2" y="7"/>
                    <a:pt x="3"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3" name="Freeform 321"/>
            <p:cNvSpPr/>
            <p:nvPr/>
          </p:nvSpPr>
          <p:spPr bwMode="auto">
            <a:xfrm>
              <a:off x="4979988" y="7262813"/>
              <a:ext cx="22225" cy="22225"/>
            </a:xfrm>
            <a:custGeom>
              <a:avLst/>
              <a:gdLst>
                <a:gd name="T0" fmla="*/ 4 w 8"/>
                <a:gd name="T1" fmla="*/ 0 h 8"/>
                <a:gd name="T2" fmla="*/ 0 w 8"/>
                <a:gd name="T3" fmla="*/ 3 h 8"/>
                <a:gd name="T4" fmla="*/ 0 w 8"/>
                <a:gd name="T5" fmla="*/ 4 h 8"/>
                <a:gd name="T6" fmla="*/ 1 w 8"/>
                <a:gd name="T7" fmla="*/ 7 h 8"/>
                <a:gd name="T8" fmla="*/ 4 w 8"/>
                <a:gd name="T9" fmla="*/ 8 h 8"/>
                <a:gd name="T10" fmla="*/ 7 w 8"/>
                <a:gd name="T11" fmla="*/ 7 h 8"/>
                <a:gd name="T12" fmla="*/ 8 w 8"/>
                <a:gd name="T13" fmla="*/ 4 h 8"/>
                <a:gd name="T14" fmla="*/ 7 w 8"/>
                <a:gd name="T15" fmla="*/ 2 h 8"/>
                <a:gd name="T16" fmla="*/ 4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4" y="0"/>
                  </a:moveTo>
                  <a:cubicBezTo>
                    <a:pt x="2" y="0"/>
                    <a:pt x="0" y="1"/>
                    <a:pt x="0" y="3"/>
                  </a:cubicBezTo>
                  <a:cubicBezTo>
                    <a:pt x="0" y="3"/>
                    <a:pt x="0" y="4"/>
                    <a:pt x="0" y="4"/>
                  </a:cubicBezTo>
                  <a:cubicBezTo>
                    <a:pt x="0" y="5"/>
                    <a:pt x="0" y="6"/>
                    <a:pt x="1" y="7"/>
                  </a:cubicBezTo>
                  <a:cubicBezTo>
                    <a:pt x="1" y="8"/>
                    <a:pt x="3" y="8"/>
                    <a:pt x="4" y="8"/>
                  </a:cubicBezTo>
                  <a:cubicBezTo>
                    <a:pt x="5" y="8"/>
                    <a:pt x="6" y="8"/>
                    <a:pt x="7" y="7"/>
                  </a:cubicBezTo>
                  <a:cubicBezTo>
                    <a:pt x="7" y="6"/>
                    <a:pt x="8" y="5"/>
                    <a:pt x="8" y="4"/>
                  </a:cubicBezTo>
                  <a:cubicBezTo>
                    <a:pt x="8" y="3"/>
                    <a:pt x="7" y="2"/>
                    <a:pt x="7" y="2"/>
                  </a:cubicBezTo>
                  <a:cubicBezTo>
                    <a:pt x="6" y="1"/>
                    <a:pt x="5"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4" name="Freeform 322"/>
            <p:cNvSpPr/>
            <p:nvPr/>
          </p:nvSpPr>
          <p:spPr bwMode="auto">
            <a:xfrm>
              <a:off x="4887913" y="7169150"/>
              <a:ext cx="22225" cy="22225"/>
            </a:xfrm>
            <a:custGeom>
              <a:avLst/>
              <a:gdLst>
                <a:gd name="T0" fmla="*/ 7 w 8"/>
                <a:gd name="T1" fmla="*/ 7 h 8"/>
                <a:gd name="T2" fmla="*/ 8 w 8"/>
                <a:gd name="T3" fmla="*/ 4 h 8"/>
                <a:gd name="T4" fmla="*/ 7 w 8"/>
                <a:gd name="T5" fmla="*/ 1 h 8"/>
                <a:gd name="T6" fmla="*/ 4 w 8"/>
                <a:gd name="T7" fmla="*/ 0 h 8"/>
                <a:gd name="T8" fmla="*/ 2 w 8"/>
                <a:gd name="T9" fmla="*/ 1 h 8"/>
                <a:gd name="T10" fmla="*/ 1 w 8"/>
                <a:gd name="T11" fmla="*/ 3 h 8"/>
                <a:gd name="T12" fmla="*/ 1 w 8"/>
                <a:gd name="T13" fmla="*/ 4 h 8"/>
                <a:gd name="T14" fmla="*/ 4 w 8"/>
                <a:gd name="T15" fmla="*/ 8 h 8"/>
                <a:gd name="T16" fmla="*/ 7 w 8"/>
                <a:gd name="T17"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7" y="7"/>
                  </a:moveTo>
                  <a:cubicBezTo>
                    <a:pt x="8" y="6"/>
                    <a:pt x="8" y="5"/>
                    <a:pt x="8" y="4"/>
                  </a:cubicBezTo>
                  <a:cubicBezTo>
                    <a:pt x="8" y="3"/>
                    <a:pt x="8" y="2"/>
                    <a:pt x="7" y="1"/>
                  </a:cubicBezTo>
                  <a:cubicBezTo>
                    <a:pt x="6" y="1"/>
                    <a:pt x="5" y="0"/>
                    <a:pt x="4" y="0"/>
                  </a:cubicBezTo>
                  <a:cubicBezTo>
                    <a:pt x="3" y="0"/>
                    <a:pt x="2" y="0"/>
                    <a:pt x="2" y="1"/>
                  </a:cubicBezTo>
                  <a:cubicBezTo>
                    <a:pt x="1" y="2"/>
                    <a:pt x="1" y="2"/>
                    <a:pt x="1" y="3"/>
                  </a:cubicBezTo>
                  <a:cubicBezTo>
                    <a:pt x="1" y="3"/>
                    <a:pt x="1" y="4"/>
                    <a:pt x="1" y="4"/>
                  </a:cubicBezTo>
                  <a:cubicBezTo>
                    <a:pt x="0" y="6"/>
                    <a:pt x="2" y="8"/>
                    <a:pt x="4" y="8"/>
                  </a:cubicBezTo>
                  <a:cubicBezTo>
                    <a:pt x="5" y="8"/>
                    <a:pt x="6" y="8"/>
                    <a:pt x="7"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5" name="Freeform 323"/>
            <p:cNvSpPr/>
            <p:nvPr/>
          </p:nvSpPr>
          <p:spPr bwMode="auto">
            <a:xfrm>
              <a:off x="4514850" y="6510338"/>
              <a:ext cx="434975" cy="738188"/>
            </a:xfrm>
            <a:custGeom>
              <a:avLst/>
              <a:gdLst>
                <a:gd name="T0" fmla="*/ 102 w 155"/>
                <a:gd name="T1" fmla="*/ 263 h 263"/>
                <a:gd name="T2" fmla="*/ 34 w 155"/>
                <a:gd name="T3" fmla="*/ 263 h 263"/>
                <a:gd name="T4" fmla="*/ 13 w 155"/>
                <a:gd name="T5" fmla="*/ 242 h 263"/>
                <a:gd name="T6" fmla="*/ 13 w 155"/>
                <a:gd name="T7" fmla="*/ 132 h 263"/>
                <a:gd name="T8" fmla="*/ 0 w 155"/>
                <a:gd name="T9" fmla="*/ 85 h 263"/>
                <a:gd name="T10" fmla="*/ 85 w 155"/>
                <a:gd name="T11" fmla="*/ 0 h 263"/>
                <a:gd name="T12" fmla="*/ 154 w 155"/>
                <a:gd name="T13" fmla="*/ 34 h 263"/>
                <a:gd name="T14" fmla="*/ 153 w 155"/>
                <a:gd name="T15" fmla="*/ 41 h 263"/>
                <a:gd name="T16" fmla="*/ 147 w 155"/>
                <a:gd name="T17" fmla="*/ 40 h 263"/>
                <a:gd name="T18" fmla="*/ 85 w 155"/>
                <a:gd name="T19" fmla="*/ 9 h 263"/>
                <a:gd name="T20" fmla="*/ 9 w 155"/>
                <a:gd name="T21" fmla="*/ 85 h 263"/>
                <a:gd name="T22" fmla="*/ 22 w 155"/>
                <a:gd name="T23" fmla="*/ 128 h 263"/>
                <a:gd name="T24" fmla="*/ 22 w 155"/>
                <a:gd name="T25" fmla="*/ 131 h 263"/>
                <a:gd name="T26" fmla="*/ 22 w 155"/>
                <a:gd name="T27" fmla="*/ 242 h 263"/>
                <a:gd name="T28" fmla="*/ 34 w 155"/>
                <a:gd name="T29" fmla="*/ 254 h 263"/>
                <a:gd name="T30" fmla="*/ 102 w 155"/>
                <a:gd name="T31" fmla="*/ 254 h 263"/>
                <a:gd name="T32" fmla="*/ 107 w 155"/>
                <a:gd name="T33" fmla="*/ 259 h 263"/>
                <a:gd name="T34" fmla="*/ 102 w 155"/>
                <a:gd name="T35" fmla="*/ 263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5" h="263">
                  <a:moveTo>
                    <a:pt x="102" y="263"/>
                  </a:moveTo>
                  <a:cubicBezTo>
                    <a:pt x="34" y="263"/>
                    <a:pt x="34" y="263"/>
                    <a:pt x="34" y="263"/>
                  </a:cubicBezTo>
                  <a:cubicBezTo>
                    <a:pt x="23" y="263"/>
                    <a:pt x="13" y="254"/>
                    <a:pt x="13" y="242"/>
                  </a:cubicBezTo>
                  <a:cubicBezTo>
                    <a:pt x="13" y="132"/>
                    <a:pt x="13" y="132"/>
                    <a:pt x="13" y="132"/>
                  </a:cubicBezTo>
                  <a:cubicBezTo>
                    <a:pt x="4" y="118"/>
                    <a:pt x="0" y="102"/>
                    <a:pt x="0" y="85"/>
                  </a:cubicBezTo>
                  <a:cubicBezTo>
                    <a:pt x="0" y="38"/>
                    <a:pt x="38" y="0"/>
                    <a:pt x="85" y="0"/>
                  </a:cubicBezTo>
                  <a:cubicBezTo>
                    <a:pt x="112" y="0"/>
                    <a:pt x="138" y="13"/>
                    <a:pt x="154" y="34"/>
                  </a:cubicBezTo>
                  <a:cubicBezTo>
                    <a:pt x="155" y="36"/>
                    <a:pt x="155" y="39"/>
                    <a:pt x="153" y="41"/>
                  </a:cubicBezTo>
                  <a:cubicBezTo>
                    <a:pt x="151" y="42"/>
                    <a:pt x="148" y="42"/>
                    <a:pt x="147" y="40"/>
                  </a:cubicBezTo>
                  <a:cubicBezTo>
                    <a:pt x="132" y="20"/>
                    <a:pt x="110" y="9"/>
                    <a:pt x="85" y="9"/>
                  </a:cubicBezTo>
                  <a:cubicBezTo>
                    <a:pt x="43" y="9"/>
                    <a:pt x="9" y="43"/>
                    <a:pt x="9" y="85"/>
                  </a:cubicBezTo>
                  <a:cubicBezTo>
                    <a:pt x="9" y="101"/>
                    <a:pt x="13" y="115"/>
                    <a:pt x="22" y="128"/>
                  </a:cubicBezTo>
                  <a:cubicBezTo>
                    <a:pt x="22" y="129"/>
                    <a:pt x="22" y="130"/>
                    <a:pt x="22" y="131"/>
                  </a:cubicBezTo>
                  <a:cubicBezTo>
                    <a:pt x="22" y="242"/>
                    <a:pt x="22" y="242"/>
                    <a:pt x="22" y="242"/>
                  </a:cubicBezTo>
                  <a:cubicBezTo>
                    <a:pt x="22" y="249"/>
                    <a:pt x="28" y="254"/>
                    <a:pt x="34" y="254"/>
                  </a:cubicBezTo>
                  <a:cubicBezTo>
                    <a:pt x="102" y="254"/>
                    <a:pt x="102" y="254"/>
                    <a:pt x="102" y="254"/>
                  </a:cubicBezTo>
                  <a:cubicBezTo>
                    <a:pt x="105" y="254"/>
                    <a:pt x="107" y="256"/>
                    <a:pt x="107" y="259"/>
                  </a:cubicBezTo>
                  <a:cubicBezTo>
                    <a:pt x="107" y="261"/>
                    <a:pt x="105" y="263"/>
                    <a:pt x="102" y="2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6" name="Freeform 324"/>
            <p:cNvSpPr/>
            <p:nvPr/>
          </p:nvSpPr>
          <p:spPr bwMode="auto">
            <a:xfrm>
              <a:off x="4624388" y="6894513"/>
              <a:ext cx="182563" cy="73025"/>
            </a:xfrm>
            <a:custGeom>
              <a:avLst/>
              <a:gdLst>
                <a:gd name="T0" fmla="*/ 48 w 65"/>
                <a:gd name="T1" fmla="*/ 26 h 26"/>
                <a:gd name="T2" fmla="*/ 1 w 65"/>
                <a:gd name="T3" fmla="*/ 9 h 26"/>
                <a:gd name="T4" fmla="*/ 1 w 65"/>
                <a:gd name="T5" fmla="*/ 2 h 26"/>
                <a:gd name="T6" fmla="*/ 8 w 65"/>
                <a:gd name="T7" fmla="*/ 2 h 26"/>
                <a:gd name="T8" fmla="*/ 48 w 65"/>
                <a:gd name="T9" fmla="*/ 16 h 26"/>
                <a:gd name="T10" fmla="*/ 60 w 65"/>
                <a:gd name="T11" fmla="*/ 15 h 26"/>
                <a:gd name="T12" fmla="*/ 65 w 65"/>
                <a:gd name="T13" fmla="*/ 19 h 26"/>
                <a:gd name="T14" fmla="*/ 61 w 65"/>
                <a:gd name="T15" fmla="*/ 25 h 26"/>
                <a:gd name="T16" fmla="*/ 48 w 65"/>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26">
                  <a:moveTo>
                    <a:pt x="48" y="26"/>
                  </a:moveTo>
                  <a:cubicBezTo>
                    <a:pt x="29" y="26"/>
                    <a:pt x="12" y="19"/>
                    <a:pt x="1" y="9"/>
                  </a:cubicBezTo>
                  <a:cubicBezTo>
                    <a:pt x="0" y="7"/>
                    <a:pt x="0" y="4"/>
                    <a:pt x="1" y="2"/>
                  </a:cubicBezTo>
                  <a:cubicBezTo>
                    <a:pt x="3" y="0"/>
                    <a:pt x="6" y="0"/>
                    <a:pt x="8" y="2"/>
                  </a:cubicBezTo>
                  <a:cubicBezTo>
                    <a:pt x="17" y="11"/>
                    <a:pt x="32" y="16"/>
                    <a:pt x="48" y="16"/>
                  </a:cubicBezTo>
                  <a:cubicBezTo>
                    <a:pt x="52" y="16"/>
                    <a:pt x="56" y="16"/>
                    <a:pt x="60" y="15"/>
                  </a:cubicBezTo>
                  <a:cubicBezTo>
                    <a:pt x="62" y="15"/>
                    <a:pt x="65" y="17"/>
                    <a:pt x="65" y="19"/>
                  </a:cubicBezTo>
                  <a:cubicBezTo>
                    <a:pt x="65" y="22"/>
                    <a:pt x="64" y="24"/>
                    <a:pt x="61" y="25"/>
                  </a:cubicBezTo>
                  <a:cubicBezTo>
                    <a:pt x="57" y="25"/>
                    <a:pt x="53" y="26"/>
                    <a:pt x="48"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7" name="Freeform 325"/>
            <p:cNvSpPr/>
            <p:nvPr/>
          </p:nvSpPr>
          <p:spPr bwMode="auto">
            <a:xfrm>
              <a:off x="4873625" y="6443663"/>
              <a:ext cx="25400" cy="133350"/>
            </a:xfrm>
            <a:custGeom>
              <a:avLst/>
              <a:gdLst>
                <a:gd name="T0" fmla="*/ 5 w 9"/>
                <a:gd name="T1" fmla="*/ 48 h 48"/>
                <a:gd name="T2" fmla="*/ 0 w 9"/>
                <a:gd name="T3" fmla="*/ 44 h 48"/>
                <a:gd name="T4" fmla="*/ 0 w 9"/>
                <a:gd name="T5" fmla="*/ 5 h 48"/>
                <a:gd name="T6" fmla="*/ 5 w 9"/>
                <a:gd name="T7" fmla="*/ 0 h 48"/>
                <a:gd name="T8" fmla="*/ 9 w 9"/>
                <a:gd name="T9" fmla="*/ 5 h 48"/>
                <a:gd name="T10" fmla="*/ 9 w 9"/>
                <a:gd name="T11" fmla="*/ 44 h 48"/>
                <a:gd name="T12" fmla="*/ 5 w 9"/>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9" h="48">
                  <a:moveTo>
                    <a:pt x="5" y="48"/>
                  </a:moveTo>
                  <a:cubicBezTo>
                    <a:pt x="2" y="48"/>
                    <a:pt x="0" y="46"/>
                    <a:pt x="0" y="44"/>
                  </a:cubicBezTo>
                  <a:cubicBezTo>
                    <a:pt x="0" y="5"/>
                    <a:pt x="0" y="5"/>
                    <a:pt x="0" y="5"/>
                  </a:cubicBezTo>
                  <a:cubicBezTo>
                    <a:pt x="0" y="2"/>
                    <a:pt x="2" y="0"/>
                    <a:pt x="5" y="0"/>
                  </a:cubicBezTo>
                  <a:cubicBezTo>
                    <a:pt x="7" y="0"/>
                    <a:pt x="9" y="2"/>
                    <a:pt x="9" y="5"/>
                  </a:cubicBezTo>
                  <a:cubicBezTo>
                    <a:pt x="9" y="44"/>
                    <a:pt x="9" y="44"/>
                    <a:pt x="9" y="44"/>
                  </a:cubicBezTo>
                  <a:cubicBezTo>
                    <a:pt x="9" y="46"/>
                    <a:pt x="7" y="48"/>
                    <a:pt x="5"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8" name="Freeform 326"/>
            <p:cNvSpPr/>
            <p:nvPr/>
          </p:nvSpPr>
          <p:spPr bwMode="auto">
            <a:xfrm>
              <a:off x="4610100" y="6667500"/>
              <a:ext cx="220663" cy="131763"/>
            </a:xfrm>
            <a:custGeom>
              <a:avLst/>
              <a:gdLst>
                <a:gd name="T0" fmla="*/ 55 w 79"/>
                <a:gd name="T1" fmla="*/ 47 h 47"/>
                <a:gd name="T2" fmla="*/ 8 w 79"/>
                <a:gd name="T3" fmla="*/ 47 h 47"/>
                <a:gd name="T4" fmla="*/ 0 w 79"/>
                <a:gd name="T5" fmla="*/ 39 h 47"/>
                <a:gd name="T6" fmla="*/ 0 w 79"/>
                <a:gd name="T7" fmla="*/ 8 h 47"/>
                <a:gd name="T8" fmla="*/ 8 w 79"/>
                <a:gd name="T9" fmla="*/ 0 h 47"/>
                <a:gd name="T10" fmla="*/ 75 w 79"/>
                <a:gd name="T11" fmla="*/ 0 h 47"/>
                <a:gd name="T12" fmla="*/ 79 w 79"/>
                <a:gd name="T13" fmla="*/ 4 h 47"/>
                <a:gd name="T14" fmla="*/ 75 w 79"/>
                <a:gd name="T15" fmla="*/ 9 h 47"/>
                <a:gd name="T16" fmla="*/ 9 w 79"/>
                <a:gd name="T17" fmla="*/ 9 h 47"/>
                <a:gd name="T18" fmla="*/ 9 w 79"/>
                <a:gd name="T19" fmla="*/ 38 h 47"/>
                <a:gd name="T20" fmla="*/ 55 w 79"/>
                <a:gd name="T21" fmla="*/ 38 h 47"/>
                <a:gd name="T22" fmla="*/ 60 w 79"/>
                <a:gd name="T23" fmla="*/ 42 h 47"/>
                <a:gd name="T24" fmla="*/ 55 w 79"/>
                <a:gd name="T25"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47">
                  <a:moveTo>
                    <a:pt x="55" y="47"/>
                  </a:moveTo>
                  <a:cubicBezTo>
                    <a:pt x="8" y="47"/>
                    <a:pt x="8" y="47"/>
                    <a:pt x="8" y="47"/>
                  </a:cubicBezTo>
                  <a:cubicBezTo>
                    <a:pt x="3" y="47"/>
                    <a:pt x="0" y="43"/>
                    <a:pt x="0" y="39"/>
                  </a:cubicBezTo>
                  <a:cubicBezTo>
                    <a:pt x="0" y="8"/>
                    <a:pt x="0" y="8"/>
                    <a:pt x="0" y="8"/>
                  </a:cubicBezTo>
                  <a:cubicBezTo>
                    <a:pt x="0" y="3"/>
                    <a:pt x="3" y="0"/>
                    <a:pt x="8" y="0"/>
                  </a:cubicBezTo>
                  <a:cubicBezTo>
                    <a:pt x="75" y="0"/>
                    <a:pt x="75" y="0"/>
                    <a:pt x="75" y="0"/>
                  </a:cubicBezTo>
                  <a:cubicBezTo>
                    <a:pt x="77" y="0"/>
                    <a:pt x="79" y="2"/>
                    <a:pt x="79" y="4"/>
                  </a:cubicBezTo>
                  <a:cubicBezTo>
                    <a:pt x="79" y="7"/>
                    <a:pt x="77" y="9"/>
                    <a:pt x="75" y="9"/>
                  </a:cubicBezTo>
                  <a:cubicBezTo>
                    <a:pt x="9" y="9"/>
                    <a:pt x="9" y="9"/>
                    <a:pt x="9" y="9"/>
                  </a:cubicBezTo>
                  <a:cubicBezTo>
                    <a:pt x="9" y="38"/>
                    <a:pt x="9" y="38"/>
                    <a:pt x="9" y="38"/>
                  </a:cubicBezTo>
                  <a:cubicBezTo>
                    <a:pt x="55" y="38"/>
                    <a:pt x="55" y="38"/>
                    <a:pt x="55" y="38"/>
                  </a:cubicBezTo>
                  <a:cubicBezTo>
                    <a:pt x="57" y="38"/>
                    <a:pt x="60" y="40"/>
                    <a:pt x="60" y="42"/>
                  </a:cubicBezTo>
                  <a:cubicBezTo>
                    <a:pt x="60" y="45"/>
                    <a:pt x="57" y="47"/>
                    <a:pt x="55"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9" name="Oval 327"/>
            <p:cNvSpPr>
              <a:spLocks noChangeArrowheads="1"/>
            </p:cNvSpPr>
            <p:nvPr/>
          </p:nvSpPr>
          <p:spPr bwMode="auto">
            <a:xfrm>
              <a:off x="4741863" y="7085013"/>
              <a:ext cx="25400" cy="254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0" name="Oval 328"/>
            <p:cNvSpPr>
              <a:spLocks noChangeArrowheads="1"/>
            </p:cNvSpPr>
            <p:nvPr/>
          </p:nvSpPr>
          <p:spPr bwMode="auto">
            <a:xfrm>
              <a:off x="4741863" y="7135813"/>
              <a:ext cx="25400" cy="254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1" name="Oval 329"/>
            <p:cNvSpPr>
              <a:spLocks noChangeArrowheads="1"/>
            </p:cNvSpPr>
            <p:nvPr/>
          </p:nvSpPr>
          <p:spPr bwMode="auto">
            <a:xfrm>
              <a:off x="4741863" y="7034213"/>
              <a:ext cx="25400" cy="254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2" name="Oval 330"/>
            <p:cNvSpPr>
              <a:spLocks noChangeArrowheads="1"/>
            </p:cNvSpPr>
            <p:nvPr/>
          </p:nvSpPr>
          <p:spPr bwMode="auto">
            <a:xfrm>
              <a:off x="4691063" y="7085013"/>
              <a:ext cx="25400" cy="254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3" name="Freeform 331"/>
            <p:cNvSpPr/>
            <p:nvPr/>
          </p:nvSpPr>
          <p:spPr bwMode="auto">
            <a:xfrm>
              <a:off x="4775200" y="7118350"/>
              <a:ext cx="28575" cy="28575"/>
            </a:xfrm>
            <a:custGeom>
              <a:avLst/>
              <a:gdLst>
                <a:gd name="T0" fmla="*/ 2 w 10"/>
                <a:gd name="T1" fmla="*/ 2 h 10"/>
                <a:gd name="T2" fmla="*/ 2 w 10"/>
                <a:gd name="T3" fmla="*/ 8 h 10"/>
                <a:gd name="T4" fmla="*/ 8 w 10"/>
                <a:gd name="T5" fmla="*/ 8 h 10"/>
                <a:gd name="T6" fmla="*/ 8 w 10"/>
                <a:gd name="T7" fmla="*/ 2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0" y="4"/>
                    <a:pt x="0" y="6"/>
                    <a:pt x="2" y="8"/>
                  </a:cubicBezTo>
                  <a:cubicBezTo>
                    <a:pt x="3" y="10"/>
                    <a:pt x="6" y="10"/>
                    <a:pt x="8" y="8"/>
                  </a:cubicBezTo>
                  <a:cubicBezTo>
                    <a:pt x="10" y="6"/>
                    <a:pt x="10" y="3"/>
                    <a:pt x="8" y="2"/>
                  </a:cubicBezTo>
                  <a:cubicBezTo>
                    <a:pt x="6" y="0"/>
                    <a:pt x="4" y="0"/>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4" name="Freeform 332"/>
            <p:cNvSpPr/>
            <p:nvPr/>
          </p:nvSpPr>
          <p:spPr bwMode="auto">
            <a:xfrm>
              <a:off x="4705350" y="7048500"/>
              <a:ext cx="25400" cy="25400"/>
            </a:xfrm>
            <a:custGeom>
              <a:avLst/>
              <a:gdLst>
                <a:gd name="T0" fmla="*/ 1 w 9"/>
                <a:gd name="T1" fmla="*/ 1 h 9"/>
                <a:gd name="T2" fmla="*/ 1 w 9"/>
                <a:gd name="T3" fmla="*/ 8 h 9"/>
                <a:gd name="T4" fmla="*/ 8 w 9"/>
                <a:gd name="T5" fmla="*/ 8 h 9"/>
                <a:gd name="T6" fmla="*/ 8 w 9"/>
                <a:gd name="T7" fmla="*/ 1 h 9"/>
                <a:gd name="T8" fmla="*/ 1 w 9"/>
                <a:gd name="T9" fmla="*/ 1 h 9"/>
              </a:gdLst>
              <a:ahLst/>
              <a:cxnLst>
                <a:cxn ang="0">
                  <a:pos x="T0" y="T1"/>
                </a:cxn>
                <a:cxn ang="0">
                  <a:pos x="T2" y="T3"/>
                </a:cxn>
                <a:cxn ang="0">
                  <a:pos x="T4" y="T5"/>
                </a:cxn>
                <a:cxn ang="0">
                  <a:pos x="T6" y="T7"/>
                </a:cxn>
                <a:cxn ang="0">
                  <a:pos x="T8" y="T9"/>
                </a:cxn>
              </a:cxnLst>
              <a:rect l="0" t="0" r="r" b="b"/>
              <a:pathLst>
                <a:path w="9" h="9">
                  <a:moveTo>
                    <a:pt x="1" y="1"/>
                  </a:moveTo>
                  <a:cubicBezTo>
                    <a:pt x="0" y="3"/>
                    <a:pt x="0" y="6"/>
                    <a:pt x="1" y="8"/>
                  </a:cubicBezTo>
                  <a:cubicBezTo>
                    <a:pt x="3" y="9"/>
                    <a:pt x="6" y="9"/>
                    <a:pt x="8" y="8"/>
                  </a:cubicBezTo>
                  <a:cubicBezTo>
                    <a:pt x="9" y="6"/>
                    <a:pt x="9" y="3"/>
                    <a:pt x="8" y="1"/>
                  </a:cubicBezTo>
                  <a:cubicBezTo>
                    <a:pt x="6" y="0"/>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5" name="Freeform 333"/>
            <p:cNvSpPr/>
            <p:nvPr/>
          </p:nvSpPr>
          <p:spPr bwMode="auto">
            <a:xfrm>
              <a:off x="4775200" y="7048500"/>
              <a:ext cx="28575" cy="25400"/>
            </a:xfrm>
            <a:custGeom>
              <a:avLst/>
              <a:gdLst>
                <a:gd name="T0" fmla="*/ 8 w 10"/>
                <a:gd name="T1" fmla="*/ 8 h 9"/>
                <a:gd name="T2" fmla="*/ 8 w 10"/>
                <a:gd name="T3" fmla="*/ 1 h 9"/>
                <a:gd name="T4" fmla="*/ 2 w 10"/>
                <a:gd name="T5" fmla="*/ 1 h 9"/>
                <a:gd name="T6" fmla="*/ 2 w 10"/>
                <a:gd name="T7" fmla="*/ 8 h 9"/>
                <a:gd name="T8" fmla="*/ 8 w 10"/>
                <a:gd name="T9" fmla="*/ 8 h 9"/>
              </a:gdLst>
              <a:ahLst/>
              <a:cxnLst>
                <a:cxn ang="0">
                  <a:pos x="T0" y="T1"/>
                </a:cxn>
                <a:cxn ang="0">
                  <a:pos x="T2" y="T3"/>
                </a:cxn>
                <a:cxn ang="0">
                  <a:pos x="T4" y="T5"/>
                </a:cxn>
                <a:cxn ang="0">
                  <a:pos x="T6" y="T7"/>
                </a:cxn>
                <a:cxn ang="0">
                  <a:pos x="T8" y="T9"/>
                </a:cxn>
              </a:cxnLst>
              <a:rect l="0" t="0" r="r" b="b"/>
              <a:pathLst>
                <a:path w="10" h="9">
                  <a:moveTo>
                    <a:pt x="8" y="8"/>
                  </a:moveTo>
                  <a:cubicBezTo>
                    <a:pt x="10" y="6"/>
                    <a:pt x="10" y="3"/>
                    <a:pt x="8" y="1"/>
                  </a:cubicBezTo>
                  <a:cubicBezTo>
                    <a:pt x="6" y="0"/>
                    <a:pt x="3" y="0"/>
                    <a:pt x="2" y="1"/>
                  </a:cubicBezTo>
                  <a:cubicBezTo>
                    <a:pt x="0" y="3"/>
                    <a:pt x="0" y="6"/>
                    <a:pt x="2" y="8"/>
                  </a:cubicBezTo>
                  <a:cubicBezTo>
                    <a:pt x="4" y="9"/>
                    <a:pt x="6" y="9"/>
                    <a:pt x="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6" name="Freeform 334"/>
            <p:cNvSpPr/>
            <p:nvPr/>
          </p:nvSpPr>
          <p:spPr bwMode="auto">
            <a:xfrm>
              <a:off x="4705350" y="7118350"/>
              <a:ext cx="25400" cy="28575"/>
            </a:xfrm>
            <a:custGeom>
              <a:avLst/>
              <a:gdLst>
                <a:gd name="T0" fmla="*/ 1 w 9"/>
                <a:gd name="T1" fmla="*/ 2 h 10"/>
                <a:gd name="T2" fmla="*/ 1 w 9"/>
                <a:gd name="T3" fmla="*/ 8 h 10"/>
                <a:gd name="T4" fmla="*/ 8 w 9"/>
                <a:gd name="T5" fmla="*/ 8 h 10"/>
                <a:gd name="T6" fmla="*/ 8 w 9"/>
                <a:gd name="T7" fmla="*/ 2 h 10"/>
                <a:gd name="T8" fmla="*/ 1 w 9"/>
                <a:gd name="T9" fmla="*/ 2 h 10"/>
              </a:gdLst>
              <a:ahLst/>
              <a:cxnLst>
                <a:cxn ang="0">
                  <a:pos x="T0" y="T1"/>
                </a:cxn>
                <a:cxn ang="0">
                  <a:pos x="T2" y="T3"/>
                </a:cxn>
                <a:cxn ang="0">
                  <a:pos x="T4" y="T5"/>
                </a:cxn>
                <a:cxn ang="0">
                  <a:pos x="T6" y="T7"/>
                </a:cxn>
                <a:cxn ang="0">
                  <a:pos x="T8" y="T9"/>
                </a:cxn>
              </a:cxnLst>
              <a:rect l="0" t="0" r="r" b="b"/>
              <a:pathLst>
                <a:path w="9" h="10">
                  <a:moveTo>
                    <a:pt x="1" y="2"/>
                  </a:moveTo>
                  <a:cubicBezTo>
                    <a:pt x="0" y="3"/>
                    <a:pt x="0" y="6"/>
                    <a:pt x="1" y="8"/>
                  </a:cubicBezTo>
                  <a:cubicBezTo>
                    <a:pt x="3" y="10"/>
                    <a:pt x="6" y="10"/>
                    <a:pt x="8" y="8"/>
                  </a:cubicBezTo>
                  <a:cubicBezTo>
                    <a:pt x="9" y="6"/>
                    <a:pt x="9" y="4"/>
                    <a:pt x="8" y="2"/>
                  </a:cubicBezTo>
                  <a:cubicBezTo>
                    <a:pt x="6" y="0"/>
                    <a:pt x="3" y="0"/>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7" name="Freeform 335"/>
            <p:cNvSpPr/>
            <p:nvPr/>
          </p:nvSpPr>
          <p:spPr bwMode="auto">
            <a:xfrm>
              <a:off x="4775200" y="7172325"/>
              <a:ext cx="25400" cy="22225"/>
            </a:xfrm>
            <a:custGeom>
              <a:avLst/>
              <a:gdLst>
                <a:gd name="T0" fmla="*/ 5 w 9"/>
                <a:gd name="T1" fmla="*/ 0 h 8"/>
                <a:gd name="T2" fmla="*/ 3 w 9"/>
                <a:gd name="T3" fmla="*/ 0 h 8"/>
                <a:gd name="T4" fmla="*/ 1 w 9"/>
                <a:gd name="T5" fmla="*/ 5 h 8"/>
                <a:gd name="T6" fmla="*/ 3 w 9"/>
                <a:gd name="T7" fmla="*/ 7 h 8"/>
                <a:gd name="T8" fmla="*/ 6 w 9"/>
                <a:gd name="T9" fmla="*/ 7 h 8"/>
                <a:gd name="T10" fmla="*/ 8 w 9"/>
                <a:gd name="T11" fmla="*/ 5 h 8"/>
                <a:gd name="T12" fmla="*/ 8 w 9"/>
                <a:gd name="T13" fmla="*/ 2 h 8"/>
                <a:gd name="T14" fmla="*/ 5 w 9"/>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8">
                  <a:moveTo>
                    <a:pt x="5" y="0"/>
                  </a:moveTo>
                  <a:cubicBezTo>
                    <a:pt x="4" y="0"/>
                    <a:pt x="3" y="0"/>
                    <a:pt x="3" y="0"/>
                  </a:cubicBezTo>
                  <a:cubicBezTo>
                    <a:pt x="1" y="1"/>
                    <a:pt x="0" y="3"/>
                    <a:pt x="1" y="5"/>
                  </a:cubicBezTo>
                  <a:cubicBezTo>
                    <a:pt x="1" y="6"/>
                    <a:pt x="2" y="7"/>
                    <a:pt x="3" y="7"/>
                  </a:cubicBezTo>
                  <a:cubicBezTo>
                    <a:pt x="4" y="8"/>
                    <a:pt x="5" y="8"/>
                    <a:pt x="6" y="7"/>
                  </a:cubicBezTo>
                  <a:cubicBezTo>
                    <a:pt x="7" y="7"/>
                    <a:pt x="8" y="6"/>
                    <a:pt x="8" y="5"/>
                  </a:cubicBezTo>
                  <a:cubicBezTo>
                    <a:pt x="8" y="4"/>
                    <a:pt x="9" y="3"/>
                    <a:pt x="8" y="2"/>
                  </a:cubicBezTo>
                  <a:cubicBezTo>
                    <a:pt x="8" y="1"/>
                    <a:pt x="6"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8" name="Freeform 336"/>
            <p:cNvSpPr/>
            <p:nvPr/>
          </p:nvSpPr>
          <p:spPr bwMode="auto">
            <a:xfrm>
              <a:off x="4778375" y="7000875"/>
              <a:ext cx="22225" cy="22225"/>
            </a:xfrm>
            <a:custGeom>
              <a:avLst/>
              <a:gdLst>
                <a:gd name="T0" fmla="*/ 3 w 8"/>
                <a:gd name="T1" fmla="*/ 8 h 8"/>
                <a:gd name="T2" fmla="*/ 6 w 8"/>
                <a:gd name="T3" fmla="*/ 8 h 8"/>
                <a:gd name="T4" fmla="*/ 8 w 8"/>
                <a:gd name="T5" fmla="*/ 6 h 8"/>
                <a:gd name="T6" fmla="*/ 8 w 8"/>
                <a:gd name="T7" fmla="*/ 3 h 8"/>
                <a:gd name="T8" fmla="*/ 6 w 8"/>
                <a:gd name="T9" fmla="*/ 1 h 8"/>
                <a:gd name="T10" fmla="*/ 4 w 8"/>
                <a:gd name="T11" fmla="*/ 0 h 8"/>
                <a:gd name="T12" fmla="*/ 2 w 8"/>
                <a:gd name="T13" fmla="*/ 1 h 8"/>
                <a:gd name="T14" fmla="*/ 0 w 8"/>
                <a:gd name="T15" fmla="*/ 3 h 8"/>
                <a:gd name="T16" fmla="*/ 0 w 8"/>
                <a:gd name="T17" fmla="*/ 5 h 8"/>
                <a:gd name="T18" fmla="*/ 3 w 8"/>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8">
                  <a:moveTo>
                    <a:pt x="3" y="8"/>
                  </a:moveTo>
                  <a:cubicBezTo>
                    <a:pt x="4" y="8"/>
                    <a:pt x="5" y="8"/>
                    <a:pt x="6" y="8"/>
                  </a:cubicBezTo>
                  <a:cubicBezTo>
                    <a:pt x="7" y="7"/>
                    <a:pt x="7" y="7"/>
                    <a:pt x="8" y="6"/>
                  </a:cubicBezTo>
                  <a:cubicBezTo>
                    <a:pt x="8" y="5"/>
                    <a:pt x="8" y="4"/>
                    <a:pt x="8" y="3"/>
                  </a:cubicBezTo>
                  <a:cubicBezTo>
                    <a:pt x="7" y="2"/>
                    <a:pt x="7" y="1"/>
                    <a:pt x="6" y="1"/>
                  </a:cubicBezTo>
                  <a:cubicBezTo>
                    <a:pt x="5" y="0"/>
                    <a:pt x="4" y="0"/>
                    <a:pt x="4" y="0"/>
                  </a:cubicBezTo>
                  <a:cubicBezTo>
                    <a:pt x="3" y="0"/>
                    <a:pt x="3" y="0"/>
                    <a:pt x="2" y="1"/>
                  </a:cubicBezTo>
                  <a:cubicBezTo>
                    <a:pt x="1" y="1"/>
                    <a:pt x="1" y="2"/>
                    <a:pt x="0" y="3"/>
                  </a:cubicBezTo>
                  <a:cubicBezTo>
                    <a:pt x="0" y="3"/>
                    <a:pt x="0" y="4"/>
                    <a:pt x="0" y="5"/>
                  </a:cubicBezTo>
                  <a:cubicBezTo>
                    <a:pt x="1" y="6"/>
                    <a:pt x="2" y="7"/>
                    <a:pt x="3"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9" name="Freeform 337"/>
            <p:cNvSpPr/>
            <p:nvPr/>
          </p:nvSpPr>
          <p:spPr bwMode="auto">
            <a:xfrm>
              <a:off x="4657725" y="7048500"/>
              <a:ext cx="22225" cy="25400"/>
            </a:xfrm>
            <a:custGeom>
              <a:avLst/>
              <a:gdLst>
                <a:gd name="T0" fmla="*/ 3 w 8"/>
                <a:gd name="T1" fmla="*/ 8 h 9"/>
                <a:gd name="T2" fmla="*/ 5 w 8"/>
                <a:gd name="T3" fmla="*/ 8 h 9"/>
                <a:gd name="T4" fmla="*/ 8 w 8"/>
                <a:gd name="T5" fmla="*/ 6 h 9"/>
                <a:gd name="T6" fmla="*/ 8 w 8"/>
                <a:gd name="T7" fmla="*/ 3 h 9"/>
                <a:gd name="T8" fmla="*/ 6 w 8"/>
                <a:gd name="T9" fmla="*/ 1 h 9"/>
                <a:gd name="T10" fmla="*/ 6 w 8"/>
                <a:gd name="T11" fmla="*/ 1 h 9"/>
                <a:gd name="T12" fmla="*/ 4 w 8"/>
                <a:gd name="T13" fmla="*/ 0 h 9"/>
                <a:gd name="T14" fmla="*/ 3 w 8"/>
                <a:gd name="T15" fmla="*/ 1 h 9"/>
                <a:gd name="T16" fmla="*/ 1 w 8"/>
                <a:gd name="T17" fmla="*/ 3 h 9"/>
                <a:gd name="T18" fmla="*/ 1 w 8"/>
                <a:gd name="T19" fmla="*/ 6 h 9"/>
                <a:gd name="T20" fmla="*/ 3 w 8"/>
                <a:gd name="T21"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3" y="8"/>
                  </a:moveTo>
                  <a:cubicBezTo>
                    <a:pt x="3" y="9"/>
                    <a:pt x="4" y="9"/>
                    <a:pt x="5" y="8"/>
                  </a:cubicBezTo>
                  <a:cubicBezTo>
                    <a:pt x="6" y="8"/>
                    <a:pt x="7" y="7"/>
                    <a:pt x="8" y="6"/>
                  </a:cubicBezTo>
                  <a:cubicBezTo>
                    <a:pt x="8" y="5"/>
                    <a:pt x="8" y="4"/>
                    <a:pt x="8" y="3"/>
                  </a:cubicBezTo>
                  <a:cubicBezTo>
                    <a:pt x="7" y="2"/>
                    <a:pt x="7" y="1"/>
                    <a:pt x="6" y="1"/>
                  </a:cubicBezTo>
                  <a:cubicBezTo>
                    <a:pt x="6" y="1"/>
                    <a:pt x="6" y="1"/>
                    <a:pt x="6" y="1"/>
                  </a:cubicBezTo>
                  <a:cubicBezTo>
                    <a:pt x="5" y="0"/>
                    <a:pt x="5" y="0"/>
                    <a:pt x="4" y="0"/>
                  </a:cubicBezTo>
                  <a:cubicBezTo>
                    <a:pt x="4" y="0"/>
                    <a:pt x="3" y="0"/>
                    <a:pt x="3" y="1"/>
                  </a:cubicBezTo>
                  <a:cubicBezTo>
                    <a:pt x="2" y="1"/>
                    <a:pt x="1" y="2"/>
                    <a:pt x="1" y="3"/>
                  </a:cubicBezTo>
                  <a:cubicBezTo>
                    <a:pt x="0" y="4"/>
                    <a:pt x="0" y="5"/>
                    <a:pt x="1" y="6"/>
                  </a:cubicBezTo>
                  <a:cubicBezTo>
                    <a:pt x="1" y="7"/>
                    <a:pt x="2" y="8"/>
                    <a:pt x="3"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0" name="Freeform 338"/>
            <p:cNvSpPr/>
            <p:nvPr/>
          </p:nvSpPr>
          <p:spPr bwMode="auto">
            <a:xfrm>
              <a:off x="4657725" y="7118350"/>
              <a:ext cx="22225" cy="25400"/>
            </a:xfrm>
            <a:custGeom>
              <a:avLst/>
              <a:gdLst>
                <a:gd name="T0" fmla="*/ 7 w 8"/>
                <a:gd name="T1" fmla="*/ 3 h 9"/>
                <a:gd name="T2" fmla="*/ 4 w 8"/>
                <a:gd name="T3" fmla="*/ 0 h 9"/>
                <a:gd name="T4" fmla="*/ 2 w 8"/>
                <a:gd name="T5" fmla="*/ 1 h 9"/>
                <a:gd name="T6" fmla="*/ 0 w 8"/>
                <a:gd name="T7" fmla="*/ 3 h 9"/>
                <a:gd name="T8" fmla="*/ 0 w 8"/>
                <a:gd name="T9" fmla="*/ 6 h 9"/>
                <a:gd name="T10" fmla="*/ 2 w 8"/>
                <a:gd name="T11" fmla="*/ 8 h 9"/>
                <a:gd name="T12" fmla="*/ 5 w 8"/>
                <a:gd name="T13" fmla="*/ 8 h 9"/>
                <a:gd name="T14" fmla="*/ 7 w 8"/>
                <a:gd name="T15" fmla="*/ 6 h 9"/>
                <a:gd name="T16" fmla="*/ 7 w 8"/>
                <a:gd name="T1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9">
                  <a:moveTo>
                    <a:pt x="7" y="3"/>
                  </a:moveTo>
                  <a:cubicBezTo>
                    <a:pt x="7" y="1"/>
                    <a:pt x="5" y="0"/>
                    <a:pt x="4" y="0"/>
                  </a:cubicBezTo>
                  <a:cubicBezTo>
                    <a:pt x="3" y="0"/>
                    <a:pt x="3" y="0"/>
                    <a:pt x="2" y="1"/>
                  </a:cubicBezTo>
                  <a:cubicBezTo>
                    <a:pt x="1" y="1"/>
                    <a:pt x="1" y="2"/>
                    <a:pt x="0" y="3"/>
                  </a:cubicBezTo>
                  <a:cubicBezTo>
                    <a:pt x="0" y="4"/>
                    <a:pt x="0" y="5"/>
                    <a:pt x="0" y="6"/>
                  </a:cubicBezTo>
                  <a:cubicBezTo>
                    <a:pt x="1" y="7"/>
                    <a:pt x="1" y="8"/>
                    <a:pt x="2" y="8"/>
                  </a:cubicBezTo>
                  <a:cubicBezTo>
                    <a:pt x="3" y="9"/>
                    <a:pt x="4" y="9"/>
                    <a:pt x="5" y="8"/>
                  </a:cubicBezTo>
                  <a:cubicBezTo>
                    <a:pt x="6" y="8"/>
                    <a:pt x="7" y="7"/>
                    <a:pt x="7" y="6"/>
                  </a:cubicBezTo>
                  <a:cubicBezTo>
                    <a:pt x="8" y="5"/>
                    <a:pt x="8" y="4"/>
                    <a:pt x="7"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1" name="Freeform 339"/>
            <p:cNvSpPr/>
            <p:nvPr/>
          </p:nvSpPr>
          <p:spPr bwMode="auto">
            <a:xfrm>
              <a:off x="4705350" y="7169150"/>
              <a:ext cx="22225" cy="22225"/>
            </a:xfrm>
            <a:custGeom>
              <a:avLst/>
              <a:gdLst>
                <a:gd name="T0" fmla="*/ 6 w 8"/>
                <a:gd name="T1" fmla="*/ 1 h 8"/>
                <a:gd name="T2" fmla="*/ 4 w 8"/>
                <a:gd name="T3" fmla="*/ 0 h 8"/>
                <a:gd name="T4" fmla="*/ 1 w 8"/>
                <a:gd name="T5" fmla="*/ 3 h 8"/>
                <a:gd name="T6" fmla="*/ 3 w 8"/>
                <a:gd name="T7" fmla="*/ 8 h 8"/>
                <a:gd name="T8" fmla="*/ 6 w 8"/>
                <a:gd name="T9" fmla="*/ 8 h 8"/>
                <a:gd name="T10" fmla="*/ 8 w 8"/>
                <a:gd name="T11" fmla="*/ 6 h 8"/>
                <a:gd name="T12" fmla="*/ 8 w 8"/>
                <a:gd name="T13" fmla="*/ 3 h 8"/>
                <a:gd name="T14" fmla="*/ 6 w 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6" y="1"/>
                  </a:moveTo>
                  <a:cubicBezTo>
                    <a:pt x="5" y="1"/>
                    <a:pt x="5" y="0"/>
                    <a:pt x="4" y="0"/>
                  </a:cubicBezTo>
                  <a:cubicBezTo>
                    <a:pt x="3" y="0"/>
                    <a:pt x="1" y="1"/>
                    <a:pt x="1" y="3"/>
                  </a:cubicBezTo>
                  <a:cubicBezTo>
                    <a:pt x="0" y="5"/>
                    <a:pt x="1" y="7"/>
                    <a:pt x="3" y="8"/>
                  </a:cubicBezTo>
                  <a:cubicBezTo>
                    <a:pt x="4" y="8"/>
                    <a:pt x="5" y="8"/>
                    <a:pt x="6" y="8"/>
                  </a:cubicBezTo>
                  <a:cubicBezTo>
                    <a:pt x="7" y="8"/>
                    <a:pt x="8" y="7"/>
                    <a:pt x="8" y="6"/>
                  </a:cubicBezTo>
                  <a:cubicBezTo>
                    <a:pt x="8" y="5"/>
                    <a:pt x="8" y="4"/>
                    <a:pt x="8" y="3"/>
                  </a:cubicBezTo>
                  <a:cubicBezTo>
                    <a:pt x="8" y="2"/>
                    <a:pt x="7"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2" name="Freeform 340"/>
            <p:cNvSpPr/>
            <p:nvPr/>
          </p:nvSpPr>
          <p:spPr bwMode="auto">
            <a:xfrm>
              <a:off x="4705350" y="7000875"/>
              <a:ext cx="25400" cy="22225"/>
            </a:xfrm>
            <a:custGeom>
              <a:avLst/>
              <a:gdLst>
                <a:gd name="T0" fmla="*/ 7 w 9"/>
                <a:gd name="T1" fmla="*/ 0 h 8"/>
                <a:gd name="T2" fmla="*/ 5 w 9"/>
                <a:gd name="T3" fmla="*/ 0 h 8"/>
                <a:gd name="T4" fmla="*/ 4 w 9"/>
                <a:gd name="T5" fmla="*/ 0 h 8"/>
                <a:gd name="T6" fmla="*/ 1 w 9"/>
                <a:gd name="T7" fmla="*/ 5 h 8"/>
                <a:gd name="T8" fmla="*/ 3 w 9"/>
                <a:gd name="T9" fmla="*/ 7 h 8"/>
                <a:gd name="T10" fmla="*/ 6 w 9"/>
                <a:gd name="T11" fmla="*/ 7 h 8"/>
                <a:gd name="T12" fmla="*/ 9 w 9"/>
                <a:gd name="T13" fmla="*/ 5 h 8"/>
                <a:gd name="T14" fmla="*/ 9 w 9"/>
                <a:gd name="T15" fmla="*/ 2 h 8"/>
                <a:gd name="T16" fmla="*/ 7 w 9"/>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8">
                  <a:moveTo>
                    <a:pt x="7" y="0"/>
                  </a:moveTo>
                  <a:cubicBezTo>
                    <a:pt x="6" y="0"/>
                    <a:pt x="6" y="0"/>
                    <a:pt x="5" y="0"/>
                  </a:cubicBezTo>
                  <a:cubicBezTo>
                    <a:pt x="5" y="0"/>
                    <a:pt x="4" y="0"/>
                    <a:pt x="4" y="0"/>
                  </a:cubicBezTo>
                  <a:cubicBezTo>
                    <a:pt x="2" y="1"/>
                    <a:pt x="0" y="3"/>
                    <a:pt x="1" y="5"/>
                  </a:cubicBezTo>
                  <a:cubicBezTo>
                    <a:pt x="2" y="6"/>
                    <a:pt x="2" y="7"/>
                    <a:pt x="3" y="7"/>
                  </a:cubicBezTo>
                  <a:cubicBezTo>
                    <a:pt x="4" y="8"/>
                    <a:pt x="5" y="8"/>
                    <a:pt x="6" y="7"/>
                  </a:cubicBezTo>
                  <a:cubicBezTo>
                    <a:pt x="7" y="7"/>
                    <a:pt x="8" y="6"/>
                    <a:pt x="9" y="5"/>
                  </a:cubicBezTo>
                  <a:cubicBezTo>
                    <a:pt x="9" y="4"/>
                    <a:pt x="9" y="3"/>
                    <a:pt x="9" y="2"/>
                  </a:cubicBezTo>
                  <a:cubicBezTo>
                    <a:pt x="8" y="1"/>
                    <a:pt x="8" y="1"/>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3" name="Freeform 341"/>
            <p:cNvSpPr/>
            <p:nvPr/>
          </p:nvSpPr>
          <p:spPr bwMode="auto">
            <a:xfrm>
              <a:off x="4676775" y="7150100"/>
              <a:ext cx="22225" cy="25400"/>
            </a:xfrm>
            <a:custGeom>
              <a:avLst/>
              <a:gdLst>
                <a:gd name="T0" fmla="*/ 3 w 8"/>
                <a:gd name="T1" fmla="*/ 1 h 9"/>
                <a:gd name="T2" fmla="*/ 1 w 8"/>
                <a:gd name="T3" fmla="*/ 2 h 9"/>
                <a:gd name="T4" fmla="*/ 0 w 8"/>
                <a:gd name="T5" fmla="*/ 5 h 9"/>
                <a:gd name="T6" fmla="*/ 2 w 8"/>
                <a:gd name="T7" fmla="*/ 7 h 9"/>
                <a:gd name="T8" fmla="*/ 5 w 8"/>
                <a:gd name="T9" fmla="*/ 9 h 9"/>
                <a:gd name="T10" fmla="*/ 7 w 8"/>
                <a:gd name="T11" fmla="*/ 8 h 9"/>
                <a:gd name="T12" fmla="*/ 8 w 8"/>
                <a:gd name="T13" fmla="*/ 5 h 9"/>
                <a:gd name="T14" fmla="*/ 7 w 8"/>
                <a:gd name="T15" fmla="*/ 2 h 9"/>
                <a:gd name="T16" fmla="*/ 3 w 8"/>
                <a:gd name="T17"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9">
                  <a:moveTo>
                    <a:pt x="3" y="1"/>
                  </a:moveTo>
                  <a:cubicBezTo>
                    <a:pt x="2" y="1"/>
                    <a:pt x="2" y="2"/>
                    <a:pt x="1" y="2"/>
                  </a:cubicBezTo>
                  <a:cubicBezTo>
                    <a:pt x="1" y="3"/>
                    <a:pt x="0" y="4"/>
                    <a:pt x="0" y="5"/>
                  </a:cubicBezTo>
                  <a:cubicBezTo>
                    <a:pt x="1" y="6"/>
                    <a:pt x="1" y="7"/>
                    <a:pt x="2" y="7"/>
                  </a:cubicBezTo>
                  <a:cubicBezTo>
                    <a:pt x="3" y="8"/>
                    <a:pt x="4" y="9"/>
                    <a:pt x="5" y="9"/>
                  </a:cubicBezTo>
                  <a:cubicBezTo>
                    <a:pt x="6" y="9"/>
                    <a:pt x="7" y="8"/>
                    <a:pt x="7" y="8"/>
                  </a:cubicBezTo>
                  <a:cubicBezTo>
                    <a:pt x="8" y="7"/>
                    <a:pt x="8" y="6"/>
                    <a:pt x="8" y="5"/>
                  </a:cubicBezTo>
                  <a:cubicBezTo>
                    <a:pt x="8" y="4"/>
                    <a:pt x="8" y="3"/>
                    <a:pt x="7" y="2"/>
                  </a:cubicBezTo>
                  <a:cubicBezTo>
                    <a:pt x="6" y="1"/>
                    <a:pt x="4"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4" name="Freeform 342"/>
            <p:cNvSpPr/>
            <p:nvPr/>
          </p:nvSpPr>
          <p:spPr bwMode="auto">
            <a:xfrm>
              <a:off x="4675188" y="7021513"/>
              <a:ext cx="23813" cy="22225"/>
            </a:xfrm>
            <a:custGeom>
              <a:avLst/>
              <a:gdLst>
                <a:gd name="T0" fmla="*/ 5 w 9"/>
                <a:gd name="T1" fmla="*/ 8 h 8"/>
                <a:gd name="T2" fmla="*/ 7 w 9"/>
                <a:gd name="T3" fmla="*/ 7 h 8"/>
                <a:gd name="T4" fmla="*/ 9 w 9"/>
                <a:gd name="T5" fmla="*/ 4 h 8"/>
                <a:gd name="T6" fmla="*/ 8 w 9"/>
                <a:gd name="T7" fmla="*/ 2 h 8"/>
                <a:gd name="T8" fmla="*/ 5 w 9"/>
                <a:gd name="T9" fmla="*/ 1 h 8"/>
                <a:gd name="T10" fmla="*/ 3 w 9"/>
                <a:gd name="T11" fmla="*/ 1 h 8"/>
                <a:gd name="T12" fmla="*/ 2 w 9"/>
                <a:gd name="T13" fmla="*/ 2 h 8"/>
                <a:gd name="T14" fmla="*/ 2 w 9"/>
                <a:gd name="T15" fmla="*/ 7 h 8"/>
                <a:gd name="T16" fmla="*/ 5 w 9"/>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8">
                  <a:moveTo>
                    <a:pt x="5" y="8"/>
                  </a:moveTo>
                  <a:cubicBezTo>
                    <a:pt x="6" y="8"/>
                    <a:pt x="7" y="8"/>
                    <a:pt x="7" y="7"/>
                  </a:cubicBezTo>
                  <a:cubicBezTo>
                    <a:pt x="8" y="6"/>
                    <a:pt x="9" y="5"/>
                    <a:pt x="9" y="4"/>
                  </a:cubicBezTo>
                  <a:cubicBezTo>
                    <a:pt x="9" y="3"/>
                    <a:pt x="8" y="2"/>
                    <a:pt x="8" y="2"/>
                  </a:cubicBezTo>
                  <a:cubicBezTo>
                    <a:pt x="7" y="1"/>
                    <a:pt x="6" y="0"/>
                    <a:pt x="5" y="1"/>
                  </a:cubicBezTo>
                  <a:cubicBezTo>
                    <a:pt x="4" y="1"/>
                    <a:pt x="4" y="1"/>
                    <a:pt x="3" y="1"/>
                  </a:cubicBezTo>
                  <a:cubicBezTo>
                    <a:pt x="3" y="1"/>
                    <a:pt x="2" y="1"/>
                    <a:pt x="2" y="2"/>
                  </a:cubicBezTo>
                  <a:cubicBezTo>
                    <a:pt x="0" y="3"/>
                    <a:pt x="0" y="6"/>
                    <a:pt x="2" y="7"/>
                  </a:cubicBezTo>
                  <a:cubicBezTo>
                    <a:pt x="3" y="8"/>
                    <a:pt x="4" y="8"/>
                    <a:pt x="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5" name="Freeform 343"/>
            <p:cNvSpPr/>
            <p:nvPr/>
          </p:nvSpPr>
          <p:spPr bwMode="auto">
            <a:xfrm>
              <a:off x="4741863" y="6996113"/>
              <a:ext cx="25400" cy="19050"/>
            </a:xfrm>
            <a:custGeom>
              <a:avLst/>
              <a:gdLst>
                <a:gd name="T0" fmla="*/ 4 w 9"/>
                <a:gd name="T1" fmla="*/ 7 h 7"/>
                <a:gd name="T2" fmla="*/ 7 w 9"/>
                <a:gd name="T3" fmla="*/ 6 h 7"/>
                <a:gd name="T4" fmla="*/ 9 w 9"/>
                <a:gd name="T5" fmla="*/ 4 h 7"/>
                <a:gd name="T6" fmla="*/ 8 w 9"/>
                <a:gd name="T7" fmla="*/ 1 h 7"/>
                <a:gd name="T8" fmla="*/ 5 w 9"/>
                <a:gd name="T9" fmla="*/ 0 h 7"/>
                <a:gd name="T10" fmla="*/ 1 w 9"/>
                <a:gd name="T11" fmla="*/ 2 h 7"/>
                <a:gd name="T12" fmla="*/ 0 w 9"/>
                <a:gd name="T13" fmla="*/ 3 h 7"/>
                <a:gd name="T14" fmla="*/ 2 w 9"/>
                <a:gd name="T15" fmla="*/ 6 h 7"/>
                <a:gd name="T16" fmla="*/ 4 w 9"/>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7">
                  <a:moveTo>
                    <a:pt x="4" y="7"/>
                  </a:moveTo>
                  <a:cubicBezTo>
                    <a:pt x="6" y="7"/>
                    <a:pt x="7" y="7"/>
                    <a:pt x="7" y="6"/>
                  </a:cubicBezTo>
                  <a:cubicBezTo>
                    <a:pt x="8" y="5"/>
                    <a:pt x="9" y="5"/>
                    <a:pt x="9" y="4"/>
                  </a:cubicBezTo>
                  <a:cubicBezTo>
                    <a:pt x="9" y="3"/>
                    <a:pt x="8" y="2"/>
                    <a:pt x="8" y="1"/>
                  </a:cubicBezTo>
                  <a:cubicBezTo>
                    <a:pt x="7" y="0"/>
                    <a:pt x="6" y="0"/>
                    <a:pt x="5" y="0"/>
                  </a:cubicBezTo>
                  <a:cubicBezTo>
                    <a:pt x="3" y="0"/>
                    <a:pt x="1" y="1"/>
                    <a:pt x="1" y="2"/>
                  </a:cubicBezTo>
                  <a:cubicBezTo>
                    <a:pt x="1" y="3"/>
                    <a:pt x="0" y="3"/>
                    <a:pt x="0" y="3"/>
                  </a:cubicBezTo>
                  <a:cubicBezTo>
                    <a:pt x="0" y="4"/>
                    <a:pt x="1" y="5"/>
                    <a:pt x="2" y="6"/>
                  </a:cubicBezTo>
                  <a:cubicBezTo>
                    <a:pt x="2" y="7"/>
                    <a:pt x="3"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6" name="Freeform 344"/>
            <p:cNvSpPr/>
            <p:nvPr/>
          </p:nvSpPr>
          <p:spPr bwMode="auto">
            <a:xfrm>
              <a:off x="4741863" y="7178675"/>
              <a:ext cx="22225" cy="22225"/>
            </a:xfrm>
            <a:custGeom>
              <a:avLst/>
              <a:gdLst>
                <a:gd name="T0" fmla="*/ 4 w 8"/>
                <a:gd name="T1" fmla="*/ 0 h 8"/>
                <a:gd name="T2" fmla="*/ 0 w 8"/>
                <a:gd name="T3" fmla="*/ 3 h 8"/>
                <a:gd name="T4" fmla="*/ 0 w 8"/>
                <a:gd name="T5" fmla="*/ 4 h 8"/>
                <a:gd name="T6" fmla="*/ 1 w 8"/>
                <a:gd name="T7" fmla="*/ 7 h 8"/>
                <a:gd name="T8" fmla="*/ 4 w 8"/>
                <a:gd name="T9" fmla="*/ 8 h 8"/>
                <a:gd name="T10" fmla="*/ 7 w 8"/>
                <a:gd name="T11" fmla="*/ 7 h 8"/>
                <a:gd name="T12" fmla="*/ 8 w 8"/>
                <a:gd name="T13" fmla="*/ 4 h 8"/>
                <a:gd name="T14" fmla="*/ 7 w 8"/>
                <a:gd name="T15" fmla="*/ 1 h 8"/>
                <a:gd name="T16" fmla="*/ 4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4" y="0"/>
                  </a:moveTo>
                  <a:cubicBezTo>
                    <a:pt x="2" y="0"/>
                    <a:pt x="1" y="1"/>
                    <a:pt x="0" y="3"/>
                  </a:cubicBezTo>
                  <a:cubicBezTo>
                    <a:pt x="0" y="3"/>
                    <a:pt x="0" y="3"/>
                    <a:pt x="0" y="4"/>
                  </a:cubicBezTo>
                  <a:cubicBezTo>
                    <a:pt x="0" y="5"/>
                    <a:pt x="0" y="6"/>
                    <a:pt x="1" y="7"/>
                  </a:cubicBezTo>
                  <a:cubicBezTo>
                    <a:pt x="2" y="7"/>
                    <a:pt x="3" y="8"/>
                    <a:pt x="4" y="8"/>
                  </a:cubicBezTo>
                  <a:cubicBezTo>
                    <a:pt x="5" y="8"/>
                    <a:pt x="6" y="7"/>
                    <a:pt x="7" y="7"/>
                  </a:cubicBezTo>
                  <a:cubicBezTo>
                    <a:pt x="8" y="6"/>
                    <a:pt x="8" y="5"/>
                    <a:pt x="8" y="4"/>
                  </a:cubicBezTo>
                  <a:cubicBezTo>
                    <a:pt x="8" y="3"/>
                    <a:pt x="8" y="2"/>
                    <a:pt x="7" y="1"/>
                  </a:cubicBezTo>
                  <a:cubicBezTo>
                    <a:pt x="6" y="1"/>
                    <a:pt x="5"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7" name="Freeform 345"/>
            <p:cNvSpPr/>
            <p:nvPr/>
          </p:nvSpPr>
          <p:spPr bwMode="auto">
            <a:xfrm>
              <a:off x="4651375" y="7085013"/>
              <a:ext cx="20638" cy="22225"/>
            </a:xfrm>
            <a:custGeom>
              <a:avLst/>
              <a:gdLst>
                <a:gd name="T0" fmla="*/ 6 w 7"/>
                <a:gd name="T1" fmla="*/ 7 h 8"/>
                <a:gd name="T2" fmla="*/ 7 w 7"/>
                <a:gd name="T3" fmla="*/ 4 h 8"/>
                <a:gd name="T4" fmla="*/ 6 w 7"/>
                <a:gd name="T5" fmla="*/ 1 h 8"/>
                <a:gd name="T6" fmla="*/ 4 w 7"/>
                <a:gd name="T7" fmla="*/ 0 h 8"/>
                <a:gd name="T8" fmla="*/ 1 w 7"/>
                <a:gd name="T9" fmla="*/ 1 h 8"/>
                <a:gd name="T10" fmla="*/ 0 w 7"/>
                <a:gd name="T11" fmla="*/ 2 h 8"/>
                <a:gd name="T12" fmla="*/ 0 w 7"/>
                <a:gd name="T13" fmla="*/ 4 h 8"/>
                <a:gd name="T14" fmla="*/ 3 w 7"/>
                <a:gd name="T15" fmla="*/ 8 h 8"/>
                <a:gd name="T16" fmla="*/ 6 w 7"/>
                <a:gd name="T17"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6" y="7"/>
                  </a:moveTo>
                  <a:cubicBezTo>
                    <a:pt x="7" y="6"/>
                    <a:pt x="7" y="5"/>
                    <a:pt x="7" y="4"/>
                  </a:cubicBezTo>
                  <a:cubicBezTo>
                    <a:pt x="7" y="3"/>
                    <a:pt x="7" y="2"/>
                    <a:pt x="6" y="1"/>
                  </a:cubicBezTo>
                  <a:cubicBezTo>
                    <a:pt x="5" y="0"/>
                    <a:pt x="5" y="0"/>
                    <a:pt x="4" y="0"/>
                  </a:cubicBezTo>
                  <a:cubicBezTo>
                    <a:pt x="3" y="0"/>
                    <a:pt x="2" y="0"/>
                    <a:pt x="1" y="1"/>
                  </a:cubicBezTo>
                  <a:cubicBezTo>
                    <a:pt x="1" y="1"/>
                    <a:pt x="0" y="2"/>
                    <a:pt x="0" y="2"/>
                  </a:cubicBezTo>
                  <a:cubicBezTo>
                    <a:pt x="0" y="3"/>
                    <a:pt x="0" y="3"/>
                    <a:pt x="0" y="4"/>
                  </a:cubicBezTo>
                  <a:cubicBezTo>
                    <a:pt x="0" y="6"/>
                    <a:pt x="1" y="8"/>
                    <a:pt x="3" y="8"/>
                  </a:cubicBezTo>
                  <a:cubicBezTo>
                    <a:pt x="4" y="8"/>
                    <a:pt x="5" y="8"/>
                    <a:pt x="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68" name="Freeform 346"/>
          <p:cNvSpPr>
            <a:spLocks noEditPoints="1"/>
          </p:cNvSpPr>
          <p:nvPr/>
        </p:nvSpPr>
        <p:spPr bwMode="auto">
          <a:xfrm>
            <a:off x="409006" y="2283073"/>
            <a:ext cx="864429" cy="863360"/>
          </a:xfrm>
          <a:custGeom>
            <a:avLst/>
            <a:gdLst>
              <a:gd name="T0" fmla="*/ 229 w 457"/>
              <a:gd name="T1" fmla="*/ 457 h 457"/>
              <a:gd name="T2" fmla="*/ 0 w 457"/>
              <a:gd name="T3" fmla="*/ 228 h 457"/>
              <a:gd name="T4" fmla="*/ 229 w 457"/>
              <a:gd name="T5" fmla="*/ 0 h 457"/>
              <a:gd name="T6" fmla="*/ 457 w 457"/>
              <a:gd name="T7" fmla="*/ 228 h 457"/>
              <a:gd name="T8" fmla="*/ 229 w 457"/>
              <a:gd name="T9" fmla="*/ 457 h 457"/>
              <a:gd name="T10" fmla="*/ 229 w 457"/>
              <a:gd name="T11" fmla="*/ 9 h 457"/>
              <a:gd name="T12" fmla="*/ 9 w 457"/>
              <a:gd name="T13" fmla="*/ 228 h 457"/>
              <a:gd name="T14" fmla="*/ 229 w 457"/>
              <a:gd name="T15" fmla="*/ 448 h 457"/>
              <a:gd name="T16" fmla="*/ 448 w 457"/>
              <a:gd name="T17" fmla="*/ 228 h 457"/>
              <a:gd name="T18" fmla="*/ 229 w 457"/>
              <a:gd name="T19" fmla="*/ 9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7" h="457">
                <a:moveTo>
                  <a:pt x="229" y="457"/>
                </a:moveTo>
                <a:cubicBezTo>
                  <a:pt x="103" y="457"/>
                  <a:pt x="0" y="354"/>
                  <a:pt x="0" y="228"/>
                </a:cubicBezTo>
                <a:cubicBezTo>
                  <a:pt x="0" y="102"/>
                  <a:pt x="103" y="0"/>
                  <a:pt x="229" y="0"/>
                </a:cubicBezTo>
                <a:cubicBezTo>
                  <a:pt x="355" y="0"/>
                  <a:pt x="457" y="102"/>
                  <a:pt x="457" y="228"/>
                </a:cubicBezTo>
                <a:cubicBezTo>
                  <a:pt x="457" y="354"/>
                  <a:pt x="355" y="457"/>
                  <a:pt x="229" y="457"/>
                </a:cubicBezTo>
                <a:close/>
                <a:moveTo>
                  <a:pt x="229" y="9"/>
                </a:moveTo>
                <a:cubicBezTo>
                  <a:pt x="108" y="9"/>
                  <a:pt x="9" y="107"/>
                  <a:pt x="9" y="228"/>
                </a:cubicBezTo>
                <a:cubicBezTo>
                  <a:pt x="9" y="349"/>
                  <a:pt x="108" y="448"/>
                  <a:pt x="229" y="448"/>
                </a:cubicBezTo>
                <a:cubicBezTo>
                  <a:pt x="350" y="448"/>
                  <a:pt x="448" y="349"/>
                  <a:pt x="448" y="228"/>
                </a:cubicBezTo>
                <a:cubicBezTo>
                  <a:pt x="448" y="107"/>
                  <a:pt x="350" y="9"/>
                  <a:pt x="229" y="9"/>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469" name="组合 468"/>
          <p:cNvGrpSpPr/>
          <p:nvPr/>
        </p:nvGrpSpPr>
        <p:grpSpPr>
          <a:xfrm>
            <a:off x="1709930" y="2407174"/>
            <a:ext cx="591621" cy="590552"/>
            <a:chOff x="6161088" y="6467475"/>
            <a:chExt cx="877888" cy="876301"/>
          </a:xfrm>
          <a:solidFill>
            <a:srgbClr val="FC621E"/>
          </a:solidFill>
        </p:grpSpPr>
        <p:sp>
          <p:nvSpPr>
            <p:cNvPr id="470" name="Freeform 347"/>
            <p:cNvSpPr>
              <a:spLocks noEditPoints="1"/>
            </p:cNvSpPr>
            <p:nvPr/>
          </p:nvSpPr>
          <p:spPr bwMode="auto">
            <a:xfrm>
              <a:off x="6161088" y="6575425"/>
              <a:ext cx="406400" cy="142875"/>
            </a:xfrm>
            <a:custGeom>
              <a:avLst/>
              <a:gdLst>
                <a:gd name="T0" fmla="*/ 17 w 145"/>
                <a:gd name="T1" fmla="*/ 51 h 51"/>
                <a:gd name="T2" fmla="*/ 1 w 145"/>
                <a:gd name="T3" fmla="*/ 37 h 51"/>
                <a:gd name="T4" fmla="*/ 15 w 145"/>
                <a:gd name="T5" fmla="*/ 18 h 51"/>
                <a:gd name="T6" fmla="*/ 126 w 145"/>
                <a:gd name="T7" fmla="*/ 2 h 51"/>
                <a:gd name="T8" fmla="*/ 144 w 145"/>
                <a:gd name="T9" fmla="*/ 15 h 51"/>
                <a:gd name="T10" fmla="*/ 141 w 145"/>
                <a:gd name="T11" fmla="*/ 27 h 51"/>
                <a:gd name="T12" fmla="*/ 130 w 145"/>
                <a:gd name="T13" fmla="*/ 34 h 51"/>
                <a:gd name="T14" fmla="*/ 20 w 145"/>
                <a:gd name="T15" fmla="*/ 50 h 51"/>
                <a:gd name="T16" fmla="*/ 17 w 145"/>
                <a:gd name="T17" fmla="*/ 51 h 51"/>
                <a:gd name="T18" fmla="*/ 128 w 145"/>
                <a:gd name="T19" fmla="*/ 11 h 51"/>
                <a:gd name="T20" fmla="*/ 127 w 145"/>
                <a:gd name="T21" fmla="*/ 11 h 51"/>
                <a:gd name="T22" fmla="*/ 16 w 145"/>
                <a:gd name="T23" fmla="*/ 28 h 51"/>
                <a:gd name="T24" fmla="*/ 11 w 145"/>
                <a:gd name="T25" fmla="*/ 35 h 51"/>
                <a:gd name="T26" fmla="*/ 19 w 145"/>
                <a:gd name="T27" fmla="*/ 41 h 51"/>
                <a:gd name="T28" fmla="*/ 129 w 145"/>
                <a:gd name="T29" fmla="*/ 25 h 51"/>
                <a:gd name="T30" fmla="*/ 129 w 145"/>
                <a:gd name="T31" fmla="*/ 25 h 51"/>
                <a:gd name="T32" fmla="*/ 135 w 145"/>
                <a:gd name="T33" fmla="*/ 17 h 51"/>
                <a:gd name="T34" fmla="*/ 128 w 145"/>
                <a:gd name="T35"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5" h="51">
                  <a:moveTo>
                    <a:pt x="17" y="51"/>
                  </a:moveTo>
                  <a:cubicBezTo>
                    <a:pt x="10" y="51"/>
                    <a:pt x="3" y="45"/>
                    <a:pt x="1" y="37"/>
                  </a:cubicBezTo>
                  <a:cubicBezTo>
                    <a:pt x="0" y="28"/>
                    <a:pt x="6" y="20"/>
                    <a:pt x="15" y="18"/>
                  </a:cubicBezTo>
                  <a:cubicBezTo>
                    <a:pt x="126" y="2"/>
                    <a:pt x="126" y="2"/>
                    <a:pt x="126" y="2"/>
                  </a:cubicBezTo>
                  <a:cubicBezTo>
                    <a:pt x="134" y="0"/>
                    <a:pt x="143" y="6"/>
                    <a:pt x="144" y="15"/>
                  </a:cubicBezTo>
                  <a:cubicBezTo>
                    <a:pt x="145" y="20"/>
                    <a:pt x="144" y="24"/>
                    <a:pt x="141" y="27"/>
                  </a:cubicBezTo>
                  <a:cubicBezTo>
                    <a:pt x="138" y="31"/>
                    <a:pt x="135" y="33"/>
                    <a:pt x="130" y="34"/>
                  </a:cubicBezTo>
                  <a:cubicBezTo>
                    <a:pt x="20" y="50"/>
                    <a:pt x="20" y="50"/>
                    <a:pt x="20" y="50"/>
                  </a:cubicBezTo>
                  <a:cubicBezTo>
                    <a:pt x="19" y="51"/>
                    <a:pt x="18" y="51"/>
                    <a:pt x="17" y="51"/>
                  </a:cubicBezTo>
                  <a:close/>
                  <a:moveTo>
                    <a:pt x="128" y="11"/>
                  </a:moveTo>
                  <a:cubicBezTo>
                    <a:pt x="128" y="11"/>
                    <a:pt x="127" y="11"/>
                    <a:pt x="127" y="11"/>
                  </a:cubicBezTo>
                  <a:cubicBezTo>
                    <a:pt x="16" y="28"/>
                    <a:pt x="16" y="28"/>
                    <a:pt x="16" y="28"/>
                  </a:cubicBezTo>
                  <a:cubicBezTo>
                    <a:pt x="13" y="28"/>
                    <a:pt x="10" y="32"/>
                    <a:pt x="11" y="35"/>
                  </a:cubicBezTo>
                  <a:cubicBezTo>
                    <a:pt x="11" y="39"/>
                    <a:pt x="15" y="42"/>
                    <a:pt x="19" y="41"/>
                  </a:cubicBezTo>
                  <a:cubicBezTo>
                    <a:pt x="129" y="25"/>
                    <a:pt x="129" y="25"/>
                    <a:pt x="129" y="25"/>
                  </a:cubicBezTo>
                  <a:cubicBezTo>
                    <a:pt x="129" y="25"/>
                    <a:pt x="129" y="25"/>
                    <a:pt x="129" y="25"/>
                  </a:cubicBezTo>
                  <a:cubicBezTo>
                    <a:pt x="133" y="24"/>
                    <a:pt x="135" y="20"/>
                    <a:pt x="135" y="17"/>
                  </a:cubicBezTo>
                  <a:cubicBezTo>
                    <a:pt x="134" y="13"/>
                    <a:pt x="131" y="11"/>
                    <a:pt x="12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1" name="Freeform 348"/>
            <p:cNvSpPr>
              <a:spLocks noEditPoints="1"/>
            </p:cNvSpPr>
            <p:nvPr/>
          </p:nvSpPr>
          <p:spPr bwMode="auto">
            <a:xfrm>
              <a:off x="6197600" y="6467475"/>
              <a:ext cx="328613" cy="182563"/>
            </a:xfrm>
            <a:custGeom>
              <a:avLst/>
              <a:gdLst>
                <a:gd name="T0" fmla="*/ 4 w 117"/>
                <a:gd name="T1" fmla="*/ 65 h 65"/>
                <a:gd name="T2" fmla="*/ 1 w 117"/>
                <a:gd name="T3" fmla="*/ 64 h 65"/>
                <a:gd name="T4" fmla="*/ 0 w 117"/>
                <a:gd name="T5" fmla="*/ 61 h 65"/>
                <a:gd name="T6" fmla="*/ 51 w 117"/>
                <a:gd name="T7" fmla="*/ 4 h 65"/>
                <a:gd name="T8" fmla="*/ 116 w 117"/>
                <a:gd name="T9" fmla="*/ 43 h 65"/>
                <a:gd name="T10" fmla="*/ 116 w 117"/>
                <a:gd name="T11" fmla="*/ 47 h 65"/>
                <a:gd name="T12" fmla="*/ 112 w 117"/>
                <a:gd name="T13" fmla="*/ 49 h 65"/>
                <a:gd name="T14" fmla="*/ 5 w 117"/>
                <a:gd name="T15" fmla="*/ 65 h 65"/>
                <a:gd name="T16" fmla="*/ 4 w 117"/>
                <a:gd name="T17" fmla="*/ 65 h 65"/>
                <a:gd name="T18" fmla="*/ 60 w 117"/>
                <a:gd name="T19" fmla="*/ 12 h 65"/>
                <a:gd name="T20" fmla="*/ 52 w 117"/>
                <a:gd name="T21" fmla="*/ 13 h 65"/>
                <a:gd name="T22" fmla="*/ 9 w 117"/>
                <a:gd name="T23" fmla="*/ 55 h 65"/>
                <a:gd name="T24" fmla="*/ 105 w 117"/>
                <a:gd name="T25" fmla="*/ 41 h 65"/>
                <a:gd name="T26" fmla="*/ 60 w 117"/>
                <a:gd name="T27" fmla="*/ 1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7" h="65">
                  <a:moveTo>
                    <a:pt x="4" y="65"/>
                  </a:moveTo>
                  <a:cubicBezTo>
                    <a:pt x="3" y="65"/>
                    <a:pt x="2" y="65"/>
                    <a:pt x="1" y="64"/>
                  </a:cubicBezTo>
                  <a:cubicBezTo>
                    <a:pt x="0" y="63"/>
                    <a:pt x="0" y="62"/>
                    <a:pt x="0" y="61"/>
                  </a:cubicBezTo>
                  <a:cubicBezTo>
                    <a:pt x="1" y="32"/>
                    <a:pt x="22" y="8"/>
                    <a:pt x="51" y="4"/>
                  </a:cubicBezTo>
                  <a:cubicBezTo>
                    <a:pt x="79" y="0"/>
                    <a:pt x="106" y="16"/>
                    <a:pt x="116" y="43"/>
                  </a:cubicBezTo>
                  <a:cubicBezTo>
                    <a:pt x="117" y="44"/>
                    <a:pt x="116" y="46"/>
                    <a:pt x="116" y="47"/>
                  </a:cubicBezTo>
                  <a:cubicBezTo>
                    <a:pt x="115" y="48"/>
                    <a:pt x="114" y="49"/>
                    <a:pt x="112" y="49"/>
                  </a:cubicBezTo>
                  <a:cubicBezTo>
                    <a:pt x="5" y="65"/>
                    <a:pt x="5" y="65"/>
                    <a:pt x="5" y="65"/>
                  </a:cubicBezTo>
                  <a:cubicBezTo>
                    <a:pt x="5" y="65"/>
                    <a:pt x="4" y="65"/>
                    <a:pt x="4" y="65"/>
                  </a:cubicBezTo>
                  <a:close/>
                  <a:moveTo>
                    <a:pt x="60" y="12"/>
                  </a:moveTo>
                  <a:cubicBezTo>
                    <a:pt x="57" y="12"/>
                    <a:pt x="55" y="13"/>
                    <a:pt x="52" y="13"/>
                  </a:cubicBezTo>
                  <a:cubicBezTo>
                    <a:pt x="30" y="16"/>
                    <a:pt x="13" y="34"/>
                    <a:pt x="9" y="55"/>
                  </a:cubicBezTo>
                  <a:cubicBezTo>
                    <a:pt x="105" y="41"/>
                    <a:pt x="105" y="41"/>
                    <a:pt x="105" y="41"/>
                  </a:cubicBezTo>
                  <a:cubicBezTo>
                    <a:pt x="97" y="23"/>
                    <a:pt x="79" y="12"/>
                    <a:pt x="60"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2" name="Freeform 349"/>
            <p:cNvSpPr>
              <a:spLocks noEditPoints="1"/>
            </p:cNvSpPr>
            <p:nvPr/>
          </p:nvSpPr>
          <p:spPr bwMode="auto">
            <a:xfrm>
              <a:off x="6205538" y="6645275"/>
              <a:ext cx="328613" cy="168275"/>
            </a:xfrm>
            <a:custGeom>
              <a:avLst/>
              <a:gdLst>
                <a:gd name="T0" fmla="*/ 56 w 117"/>
                <a:gd name="T1" fmla="*/ 60 h 60"/>
                <a:gd name="T2" fmla="*/ 1 w 117"/>
                <a:gd name="T3" fmla="*/ 22 h 60"/>
                <a:gd name="T4" fmla="*/ 1 w 117"/>
                <a:gd name="T5" fmla="*/ 18 h 60"/>
                <a:gd name="T6" fmla="*/ 4 w 117"/>
                <a:gd name="T7" fmla="*/ 16 h 60"/>
                <a:gd name="T8" fmla="*/ 111 w 117"/>
                <a:gd name="T9" fmla="*/ 0 h 60"/>
                <a:gd name="T10" fmla="*/ 115 w 117"/>
                <a:gd name="T11" fmla="*/ 1 h 60"/>
                <a:gd name="T12" fmla="*/ 116 w 117"/>
                <a:gd name="T13" fmla="*/ 5 h 60"/>
                <a:gd name="T14" fmla="*/ 66 w 117"/>
                <a:gd name="T15" fmla="*/ 60 h 60"/>
                <a:gd name="T16" fmla="*/ 56 w 117"/>
                <a:gd name="T17" fmla="*/ 60 h 60"/>
                <a:gd name="T18" fmla="*/ 12 w 117"/>
                <a:gd name="T19" fmla="*/ 24 h 60"/>
                <a:gd name="T20" fmla="*/ 64 w 117"/>
                <a:gd name="T21" fmla="*/ 51 h 60"/>
                <a:gd name="T22" fmla="*/ 107 w 117"/>
                <a:gd name="T23" fmla="*/ 10 h 60"/>
                <a:gd name="T24" fmla="*/ 12 w 117"/>
                <a:gd name="T25" fmla="*/ 2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7" h="60">
                  <a:moveTo>
                    <a:pt x="56" y="60"/>
                  </a:moveTo>
                  <a:cubicBezTo>
                    <a:pt x="32" y="60"/>
                    <a:pt x="10" y="46"/>
                    <a:pt x="1" y="22"/>
                  </a:cubicBezTo>
                  <a:cubicBezTo>
                    <a:pt x="0" y="21"/>
                    <a:pt x="0" y="20"/>
                    <a:pt x="1" y="18"/>
                  </a:cubicBezTo>
                  <a:cubicBezTo>
                    <a:pt x="2" y="17"/>
                    <a:pt x="3" y="16"/>
                    <a:pt x="4" y="16"/>
                  </a:cubicBezTo>
                  <a:cubicBezTo>
                    <a:pt x="111" y="0"/>
                    <a:pt x="111" y="0"/>
                    <a:pt x="111" y="0"/>
                  </a:cubicBezTo>
                  <a:cubicBezTo>
                    <a:pt x="113" y="0"/>
                    <a:pt x="114" y="0"/>
                    <a:pt x="115" y="1"/>
                  </a:cubicBezTo>
                  <a:cubicBezTo>
                    <a:pt x="116" y="2"/>
                    <a:pt x="117" y="3"/>
                    <a:pt x="116" y="5"/>
                  </a:cubicBezTo>
                  <a:cubicBezTo>
                    <a:pt x="114" y="33"/>
                    <a:pt x="94" y="55"/>
                    <a:pt x="66" y="60"/>
                  </a:cubicBezTo>
                  <a:cubicBezTo>
                    <a:pt x="63" y="60"/>
                    <a:pt x="59" y="60"/>
                    <a:pt x="56" y="60"/>
                  </a:cubicBezTo>
                  <a:close/>
                  <a:moveTo>
                    <a:pt x="12" y="24"/>
                  </a:moveTo>
                  <a:cubicBezTo>
                    <a:pt x="22" y="43"/>
                    <a:pt x="43" y="54"/>
                    <a:pt x="64" y="51"/>
                  </a:cubicBezTo>
                  <a:cubicBezTo>
                    <a:pt x="86" y="47"/>
                    <a:pt x="103" y="31"/>
                    <a:pt x="107" y="10"/>
                  </a:cubicBezTo>
                  <a:lnTo>
                    <a:pt x="1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3" name="Freeform 350"/>
            <p:cNvSpPr/>
            <p:nvPr/>
          </p:nvSpPr>
          <p:spPr bwMode="auto">
            <a:xfrm>
              <a:off x="6348413" y="6781800"/>
              <a:ext cx="144463" cy="463550"/>
            </a:xfrm>
            <a:custGeom>
              <a:avLst/>
              <a:gdLst>
                <a:gd name="T0" fmla="*/ 28 w 51"/>
                <a:gd name="T1" fmla="*/ 165 h 165"/>
                <a:gd name="T2" fmla="*/ 24 w 51"/>
                <a:gd name="T3" fmla="*/ 161 h 165"/>
                <a:gd name="T4" fmla="*/ 0 w 51"/>
                <a:gd name="T5" fmla="*/ 8 h 165"/>
                <a:gd name="T6" fmla="*/ 4 w 51"/>
                <a:gd name="T7" fmla="*/ 3 h 165"/>
                <a:gd name="T8" fmla="*/ 10 w 51"/>
                <a:gd name="T9" fmla="*/ 7 h 165"/>
                <a:gd name="T10" fmla="*/ 32 w 51"/>
                <a:gd name="T11" fmla="*/ 155 h 165"/>
                <a:gd name="T12" fmla="*/ 41 w 51"/>
                <a:gd name="T13" fmla="*/ 153 h 165"/>
                <a:gd name="T14" fmla="*/ 18 w 51"/>
                <a:gd name="T15" fmla="*/ 5 h 165"/>
                <a:gd name="T16" fmla="*/ 22 w 51"/>
                <a:gd name="T17" fmla="*/ 0 h 165"/>
                <a:gd name="T18" fmla="*/ 27 w 51"/>
                <a:gd name="T19" fmla="*/ 4 h 165"/>
                <a:gd name="T20" fmla="*/ 51 w 51"/>
                <a:gd name="T21" fmla="*/ 157 h 165"/>
                <a:gd name="T22" fmla="*/ 50 w 51"/>
                <a:gd name="T23" fmla="*/ 160 h 165"/>
                <a:gd name="T24" fmla="*/ 47 w 51"/>
                <a:gd name="T25" fmla="*/ 162 h 165"/>
                <a:gd name="T26" fmla="*/ 29 w 51"/>
                <a:gd name="T27" fmla="*/ 165 h 165"/>
                <a:gd name="T28" fmla="*/ 28 w 51"/>
                <a:gd name="T29" fmla="*/ 16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165">
                  <a:moveTo>
                    <a:pt x="28" y="165"/>
                  </a:moveTo>
                  <a:cubicBezTo>
                    <a:pt x="26" y="165"/>
                    <a:pt x="24" y="163"/>
                    <a:pt x="24" y="161"/>
                  </a:cubicBezTo>
                  <a:cubicBezTo>
                    <a:pt x="0" y="8"/>
                    <a:pt x="0" y="8"/>
                    <a:pt x="0" y="8"/>
                  </a:cubicBezTo>
                  <a:cubicBezTo>
                    <a:pt x="0" y="6"/>
                    <a:pt x="2" y="3"/>
                    <a:pt x="4" y="3"/>
                  </a:cubicBezTo>
                  <a:cubicBezTo>
                    <a:pt x="7" y="3"/>
                    <a:pt x="9" y="4"/>
                    <a:pt x="10" y="7"/>
                  </a:cubicBezTo>
                  <a:cubicBezTo>
                    <a:pt x="32" y="155"/>
                    <a:pt x="32" y="155"/>
                    <a:pt x="32" y="155"/>
                  </a:cubicBezTo>
                  <a:cubicBezTo>
                    <a:pt x="41" y="153"/>
                    <a:pt x="41" y="153"/>
                    <a:pt x="41" y="153"/>
                  </a:cubicBezTo>
                  <a:cubicBezTo>
                    <a:pt x="18" y="5"/>
                    <a:pt x="18" y="5"/>
                    <a:pt x="18" y="5"/>
                  </a:cubicBezTo>
                  <a:cubicBezTo>
                    <a:pt x="18" y="3"/>
                    <a:pt x="20" y="1"/>
                    <a:pt x="22" y="0"/>
                  </a:cubicBezTo>
                  <a:cubicBezTo>
                    <a:pt x="25" y="0"/>
                    <a:pt x="27" y="2"/>
                    <a:pt x="27" y="4"/>
                  </a:cubicBezTo>
                  <a:cubicBezTo>
                    <a:pt x="51" y="157"/>
                    <a:pt x="51" y="157"/>
                    <a:pt x="51" y="157"/>
                  </a:cubicBezTo>
                  <a:cubicBezTo>
                    <a:pt x="51" y="158"/>
                    <a:pt x="50" y="159"/>
                    <a:pt x="50" y="160"/>
                  </a:cubicBezTo>
                  <a:cubicBezTo>
                    <a:pt x="49" y="161"/>
                    <a:pt x="48" y="162"/>
                    <a:pt x="47" y="162"/>
                  </a:cubicBezTo>
                  <a:cubicBezTo>
                    <a:pt x="29" y="165"/>
                    <a:pt x="29" y="165"/>
                    <a:pt x="29" y="165"/>
                  </a:cubicBezTo>
                  <a:cubicBezTo>
                    <a:pt x="29" y="165"/>
                    <a:pt x="28" y="165"/>
                    <a:pt x="28"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4" name="Freeform 351"/>
            <p:cNvSpPr>
              <a:spLocks noEditPoints="1"/>
            </p:cNvSpPr>
            <p:nvPr/>
          </p:nvSpPr>
          <p:spPr bwMode="auto">
            <a:xfrm>
              <a:off x="6640513" y="6835775"/>
              <a:ext cx="320675" cy="263525"/>
            </a:xfrm>
            <a:custGeom>
              <a:avLst/>
              <a:gdLst>
                <a:gd name="T0" fmla="*/ 35 w 114"/>
                <a:gd name="T1" fmla="*/ 94 h 94"/>
                <a:gd name="T2" fmla="*/ 5 w 114"/>
                <a:gd name="T3" fmla="*/ 76 h 94"/>
                <a:gd name="T4" fmla="*/ 3 w 114"/>
                <a:gd name="T5" fmla="*/ 50 h 94"/>
                <a:gd name="T6" fmla="*/ 20 w 114"/>
                <a:gd name="T7" fmla="*/ 30 h 94"/>
                <a:gd name="T8" fmla="*/ 60 w 114"/>
                <a:gd name="T9" fmla="*/ 9 h 94"/>
                <a:gd name="T10" fmla="*/ 106 w 114"/>
                <a:gd name="T11" fmla="*/ 23 h 94"/>
                <a:gd name="T12" fmla="*/ 91 w 114"/>
                <a:gd name="T13" fmla="*/ 69 h 94"/>
                <a:gd name="T14" fmla="*/ 51 w 114"/>
                <a:gd name="T15" fmla="*/ 90 h 94"/>
                <a:gd name="T16" fmla="*/ 35 w 114"/>
                <a:gd name="T17" fmla="*/ 94 h 94"/>
                <a:gd name="T18" fmla="*/ 76 w 114"/>
                <a:gd name="T19" fmla="*/ 14 h 94"/>
                <a:gd name="T20" fmla="*/ 64 w 114"/>
                <a:gd name="T21" fmla="*/ 17 h 94"/>
                <a:gd name="T22" fmla="*/ 24 w 114"/>
                <a:gd name="T23" fmla="*/ 38 h 94"/>
                <a:gd name="T24" fmla="*/ 12 w 114"/>
                <a:gd name="T25" fmla="*/ 53 h 94"/>
                <a:gd name="T26" fmla="*/ 13 w 114"/>
                <a:gd name="T27" fmla="*/ 71 h 94"/>
                <a:gd name="T28" fmla="*/ 46 w 114"/>
                <a:gd name="T29" fmla="*/ 82 h 94"/>
                <a:gd name="T30" fmla="*/ 87 w 114"/>
                <a:gd name="T31" fmla="*/ 61 h 94"/>
                <a:gd name="T32" fmla="*/ 97 w 114"/>
                <a:gd name="T33" fmla="*/ 28 h 94"/>
                <a:gd name="T34" fmla="*/ 76 w 114"/>
                <a:gd name="T35" fmla="*/ 14 h 94"/>
                <a:gd name="T36" fmla="*/ 89 w 114"/>
                <a:gd name="T37" fmla="*/ 65 h 94"/>
                <a:gd name="T38" fmla="*/ 89 w 114"/>
                <a:gd name="T39" fmla="*/ 6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4" h="94">
                  <a:moveTo>
                    <a:pt x="35" y="94"/>
                  </a:moveTo>
                  <a:cubicBezTo>
                    <a:pt x="23" y="94"/>
                    <a:pt x="11" y="87"/>
                    <a:pt x="5" y="76"/>
                  </a:cubicBezTo>
                  <a:cubicBezTo>
                    <a:pt x="1" y="68"/>
                    <a:pt x="0" y="58"/>
                    <a:pt x="3" y="50"/>
                  </a:cubicBezTo>
                  <a:cubicBezTo>
                    <a:pt x="6" y="41"/>
                    <a:pt x="12" y="34"/>
                    <a:pt x="20" y="30"/>
                  </a:cubicBezTo>
                  <a:cubicBezTo>
                    <a:pt x="60" y="9"/>
                    <a:pt x="60" y="9"/>
                    <a:pt x="60" y="9"/>
                  </a:cubicBezTo>
                  <a:cubicBezTo>
                    <a:pt x="77" y="0"/>
                    <a:pt x="97" y="7"/>
                    <a:pt x="106" y="23"/>
                  </a:cubicBezTo>
                  <a:cubicBezTo>
                    <a:pt x="114" y="40"/>
                    <a:pt x="108" y="60"/>
                    <a:pt x="91" y="69"/>
                  </a:cubicBezTo>
                  <a:cubicBezTo>
                    <a:pt x="51" y="90"/>
                    <a:pt x="51" y="90"/>
                    <a:pt x="51" y="90"/>
                  </a:cubicBezTo>
                  <a:cubicBezTo>
                    <a:pt x="46" y="92"/>
                    <a:pt x="40" y="94"/>
                    <a:pt x="35" y="94"/>
                  </a:cubicBezTo>
                  <a:close/>
                  <a:moveTo>
                    <a:pt x="76" y="14"/>
                  </a:moveTo>
                  <a:cubicBezTo>
                    <a:pt x="72" y="14"/>
                    <a:pt x="68" y="15"/>
                    <a:pt x="64" y="17"/>
                  </a:cubicBezTo>
                  <a:cubicBezTo>
                    <a:pt x="24" y="38"/>
                    <a:pt x="24" y="38"/>
                    <a:pt x="24" y="38"/>
                  </a:cubicBezTo>
                  <a:cubicBezTo>
                    <a:pt x="18" y="41"/>
                    <a:pt x="14" y="46"/>
                    <a:pt x="12" y="53"/>
                  </a:cubicBezTo>
                  <a:cubicBezTo>
                    <a:pt x="10" y="59"/>
                    <a:pt x="10" y="65"/>
                    <a:pt x="13" y="71"/>
                  </a:cubicBezTo>
                  <a:cubicBezTo>
                    <a:pt x="20" y="83"/>
                    <a:pt x="34" y="88"/>
                    <a:pt x="46" y="82"/>
                  </a:cubicBezTo>
                  <a:cubicBezTo>
                    <a:pt x="87" y="61"/>
                    <a:pt x="87" y="61"/>
                    <a:pt x="87" y="61"/>
                  </a:cubicBezTo>
                  <a:cubicBezTo>
                    <a:pt x="99" y="54"/>
                    <a:pt x="104" y="40"/>
                    <a:pt x="97" y="28"/>
                  </a:cubicBezTo>
                  <a:cubicBezTo>
                    <a:pt x="93" y="19"/>
                    <a:pt x="85" y="14"/>
                    <a:pt x="76" y="14"/>
                  </a:cubicBezTo>
                  <a:close/>
                  <a:moveTo>
                    <a:pt x="89" y="65"/>
                  </a:moveTo>
                  <a:cubicBezTo>
                    <a:pt x="89" y="65"/>
                    <a:pt x="89" y="65"/>
                    <a:pt x="89" y="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5" name="Freeform 352"/>
            <p:cNvSpPr>
              <a:spLocks noEditPoints="1"/>
            </p:cNvSpPr>
            <p:nvPr/>
          </p:nvSpPr>
          <p:spPr bwMode="auto">
            <a:xfrm>
              <a:off x="6697663" y="6891338"/>
              <a:ext cx="192088" cy="163513"/>
            </a:xfrm>
            <a:custGeom>
              <a:avLst/>
              <a:gdLst>
                <a:gd name="T0" fmla="*/ 23 w 69"/>
                <a:gd name="T1" fmla="*/ 58 h 58"/>
                <a:gd name="T2" fmla="*/ 18 w 69"/>
                <a:gd name="T3" fmla="*/ 57 h 58"/>
                <a:gd name="T4" fmla="*/ 8 w 69"/>
                <a:gd name="T5" fmla="*/ 49 h 58"/>
                <a:gd name="T6" fmla="*/ 4 w 69"/>
                <a:gd name="T7" fmla="*/ 41 h 58"/>
                <a:gd name="T8" fmla="*/ 11 w 69"/>
                <a:gd name="T9" fmla="*/ 18 h 58"/>
                <a:gd name="T10" fmla="*/ 40 w 69"/>
                <a:gd name="T11" fmla="*/ 3 h 58"/>
                <a:gd name="T12" fmla="*/ 53 w 69"/>
                <a:gd name="T13" fmla="*/ 2 h 58"/>
                <a:gd name="T14" fmla="*/ 63 w 69"/>
                <a:gd name="T15" fmla="*/ 10 h 58"/>
                <a:gd name="T16" fmla="*/ 67 w 69"/>
                <a:gd name="T17" fmla="*/ 18 h 58"/>
                <a:gd name="T18" fmla="*/ 68 w 69"/>
                <a:gd name="T19" fmla="*/ 31 h 58"/>
                <a:gd name="T20" fmla="*/ 60 w 69"/>
                <a:gd name="T21" fmla="*/ 41 h 58"/>
                <a:gd name="T22" fmla="*/ 31 w 69"/>
                <a:gd name="T23" fmla="*/ 56 h 58"/>
                <a:gd name="T24" fmla="*/ 23 w 69"/>
                <a:gd name="T25" fmla="*/ 58 h 58"/>
                <a:gd name="T26" fmla="*/ 48 w 69"/>
                <a:gd name="T27" fmla="*/ 10 h 58"/>
                <a:gd name="T28" fmla="*/ 44 w 69"/>
                <a:gd name="T29" fmla="*/ 11 h 58"/>
                <a:gd name="T30" fmla="*/ 15 w 69"/>
                <a:gd name="T31" fmla="*/ 26 h 58"/>
                <a:gd name="T32" fmla="*/ 12 w 69"/>
                <a:gd name="T33" fmla="*/ 37 h 58"/>
                <a:gd name="T34" fmla="*/ 16 w 69"/>
                <a:gd name="T35" fmla="*/ 44 h 58"/>
                <a:gd name="T36" fmla="*/ 21 w 69"/>
                <a:gd name="T37" fmla="*/ 48 h 58"/>
                <a:gd name="T38" fmla="*/ 27 w 69"/>
                <a:gd name="T39" fmla="*/ 48 h 58"/>
                <a:gd name="T40" fmla="*/ 56 w 69"/>
                <a:gd name="T41" fmla="*/ 33 h 58"/>
                <a:gd name="T42" fmla="*/ 56 w 69"/>
                <a:gd name="T43" fmla="*/ 33 h 58"/>
                <a:gd name="T44" fmla="*/ 59 w 69"/>
                <a:gd name="T45" fmla="*/ 28 h 58"/>
                <a:gd name="T46" fmla="*/ 59 w 69"/>
                <a:gd name="T47" fmla="*/ 22 h 58"/>
                <a:gd name="T48" fmla="*/ 55 w 69"/>
                <a:gd name="T49" fmla="*/ 14 h 58"/>
                <a:gd name="T50" fmla="*/ 50 w 69"/>
                <a:gd name="T51" fmla="*/ 11 h 58"/>
                <a:gd name="T52" fmla="*/ 48 w 69"/>
                <a:gd name="T53" fmla="*/ 1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9" h="58">
                  <a:moveTo>
                    <a:pt x="23" y="58"/>
                  </a:moveTo>
                  <a:cubicBezTo>
                    <a:pt x="21" y="58"/>
                    <a:pt x="20" y="58"/>
                    <a:pt x="18" y="57"/>
                  </a:cubicBezTo>
                  <a:cubicBezTo>
                    <a:pt x="14" y="56"/>
                    <a:pt x="10" y="53"/>
                    <a:pt x="8" y="49"/>
                  </a:cubicBezTo>
                  <a:cubicBezTo>
                    <a:pt x="4" y="41"/>
                    <a:pt x="4" y="41"/>
                    <a:pt x="4" y="41"/>
                  </a:cubicBezTo>
                  <a:cubicBezTo>
                    <a:pt x="0" y="33"/>
                    <a:pt x="3" y="22"/>
                    <a:pt x="11" y="18"/>
                  </a:cubicBezTo>
                  <a:cubicBezTo>
                    <a:pt x="40" y="3"/>
                    <a:pt x="40" y="3"/>
                    <a:pt x="40" y="3"/>
                  </a:cubicBezTo>
                  <a:cubicBezTo>
                    <a:pt x="44" y="1"/>
                    <a:pt x="49" y="0"/>
                    <a:pt x="53" y="2"/>
                  </a:cubicBezTo>
                  <a:cubicBezTo>
                    <a:pt x="57" y="3"/>
                    <a:pt x="61" y="6"/>
                    <a:pt x="63" y="10"/>
                  </a:cubicBezTo>
                  <a:cubicBezTo>
                    <a:pt x="67" y="18"/>
                    <a:pt x="67" y="18"/>
                    <a:pt x="67" y="18"/>
                  </a:cubicBezTo>
                  <a:cubicBezTo>
                    <a:pt x="69" y="22"/>
                    <a:pt x="69" y="27"/>
                    <a:pt x="68" y="31"/>
                  </a:cubicBezTo>
                  <a:cubicBezTo>
                    <a:pt x="67" y="35"/>
                    <a:pt x="64" y="39"/>
                    <a:pt x="60" y="41"/>
                  </a:cubicBezTo>
                  <a:cubicBezTo>
                    <a:pt x="31" y="56"/>
                    <a:pt x="31" y="56"/>
                    <a:pt x="31" y="56"/>
                  </a:cubicBezTo>
                  <a:cubicBezTo>
                    <a:pt x="28" y="57"/>
                    <a:pt x="26" y="58"/>
                    <a:pt x="23" y="58"/>
                  </a:cubicBezTo>
                  <a:close/>
                  <a:moveTo>
                    <a:pt x="48" y="10"/>
                  </a:moveTo>
                  <a:cubicBezTo>
                    <a:pt x="47" y="10"/>
                    <a:pt x="45" y="10"/>
                    <a:pt x="44" y="11"/>
                  </a:cubicBezTo>
                  <a:cubicBezTo>
                    <a:pt x="15" y="26"/>
                    <a:pt x="15" y="26"/>
                    <a:pt x="15" y="26"/>
                  </a:cubicBezTo>
                  <a:cubicBezTo>
                    <a:pt x="12" y="28"/>
                    <a:pt x="10" y="33"/>
                    <a:pt x="12" y="37"/>
                  </a:cubicBezTo>
                  <a:cubicBezTo>
                    <a:pt x="16" y="44"/>
                    <a:pt x="16" y="44"/>
                    <a:pt x="16" y="44"/>
                  </a:cubicBezTo>
                  <a:cubicBezTo>
                    <a:pt x="17" y="46"/>
                    <a:pt x="19" y="48"/>
                    <a:pt x="21" y="48"/>
                  </a:cubicBezTo>
                  <a:cubicBezTo>
                    <a:pt x="23" y="49"/>
                    <a:pt x="25" y="49"/>
                    <a:pt x="27" y="48"/>
                  </a:cubicBezTo>
                  <a:cubicBezTo>
                    <a:pt x="56" y="33"/>
                    <a:pt x="56" y="33"/>
                    <a:pt x="56" y="33"/>
                  </a:cubicBezTo>
                  <a:cubicBezTo>
                    <a:pt x="56" y="33"/>
                    <a:pt x="56" y="33"/>
                    <a:pt x="56" y="33"/>
                  </a:cubicBezTo>
                  <a:cubicBezTo>
                    <a:pt x="57" y="32"/>
                    <a:pt x="59" y="30"/>
                    <a:pt x="59" y="28"/>
                  </a:cubicBezTo>
                  <a:cubicBezTo>
                    <a:pt x="60" y="26"/>
                    <a:pt x="60" y="24"/>
                    <a:pt x="59" y="22"/>
                  </a:cubicBezTo>
                  <a:cubicBezTo>
                    <a:pt x="55" y="14"/>
                    <a:pt x="55" y="14"/>
                    <a:pt x="55" y="14"/>
                  </a:cubicBezTo>
                  <a:cubicBezTo>
                    <a:pt x="54" y="13"/>
                    <a:pt x="52" y="11"/>
                    <a:pt x="50" y="11"/>
                  </a:cubicBezTo>
                  <a:cubicBezTo>
                    <a:pt x="49" y="10"/>
                    <a:pt x="49" y="10"/>
                    <a:pt x="48"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6" name="Freeform 353"/>
            <p:cNvSpPr>
              <a:spLocks noEditPoints="1"/>
            </p:cNvSpPr>
            <p:nvPr/>
          </p:nvSpPr>
          <p:spPr bwMode="auto">
            <a:xfrm>
              <a:off x="6556375" y="6985000"/>
              <a:ext cx="141288" cy="153988"/>
            </a:xfrm>
            <a:custGeom>
              <a:avLst/>
              <a:gdLst>
                <a:gd name="T0" fmla="*/ 29 w 50"/>
                <a:gd name="T1" fmla="*/ 55 h 55"/>
                <a:gd name="T2" fmla="*/ 10 w 50"/>
                <a:gd name="T3" fmla="*/ 34 h 55"/>
                <a:gd name="T4" fmla="*/ 8 w 50"/>
                <a:gd name="T5" fmla="*/ 7 h 55"/>
                <a:gd name="T6" fmla="*/ 43 w 50"/>
                <a:gd name="T7" fmla="*/ 18 h 55"/>
                <a:gd name="T8" fmla="*/ 43 w 50"/>
                <a:gd name="T9" fmla="*/ 18 h 55"/>
                <a:gd name="T10" fmla="*/ 32 w 50"/>
                <a:gd name="T11" fmla="*/ 54 h 55"/>
                <a:gd name="T12" fmla="*/ 29 w 50"/>
                <a:gd name="T13" fmla="*/ 55 h 55"/>
                <a:gd name="T14" fmla="*/ 13 w 50"/>
                <a:gd name="T15" fmla="*/ 15 h 55"/>
                <a:gd name="T16" fmla="*/ 29 w 50"/>
                <a:gd name="T17" fmla="*/ 45 h 55"/>
                <a:gd name="T18" fmla="*/ 35 w 50"/>
                <a:gd name="T19" fmla="*/ 23 h 55"/>
                <a:gd name="T20" fmla="*/ 13 w 50"/>
                <a:gd name="T21" fmla="*/ 1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55">
                  <a:moveTo>
                    <a:pt x="29" y="55"/>
                  </a:moveTo>
                  <a:cubicBezTo>
                    <a:pt x="21" y="55"/>
                    <a:pt x="13" y="41"/>
                    <a:pt x="10" y="34"/>
                  </a:cubicBezTo>
                  <a:cubicBezTo>
                    <a:pt x="5" y="24"/>
                    <a:pt x="0" y="11"/>
                    <a:pt x="8" y="7"/>
                  </a:cubicBezTo>
                  <a:cubicBezTo>
                    <a:pt x="21" y="0"/>
                    <a:pt x="37" y="5"/>
                    <a:pt x="43" y="18"/>
                  </a:cubicBezTo>
                  <a:cubicBezTo>
                    <a:pt x="43" y="18"/>
                    <a:pt x="43" y="18"/>
                    <a:pt x="43" y="18"/>
                  </a:cubicBezTo>
                  <a:cubicBezTo>
                    <a:pt x="50" y="31"/>
                    <a:pt x="45" y="47"/>
                    <a:pt x="32" y="54"/>
                  </a:cubicBezTo>
                  <a:cubicBezTo>
                    <a:pt x="31" y="54"/>
                    <a:pt x="30" y="55"/>
                    <a:pt x="29" y="55"/>
                  </a:cubicBezTo>
                  <a:close/>
                  <a:moveTo>
                    <a:pt x="13" y="15"/>
                  </a:moveTo>
                  <a:cubicBezTo>
                    <a:pt x="12" y="21"/>
                    <a:pt x="23" y="42"/>
                    <a:pt x="29" y="45"/>
                  </a:cubicBezTo>
                  <a:cubicBezTo>
                    <a:pt x="36" y="40"/>
                    <a:pt x="39" y="31"/>
                    <a:pt x="35" y="23"/>
                  </a:cubicBezTo>
                  <a:cubicBezTo>
                    <a:pt x="31" y="14"/>
                    <a:pt x="21" y="11"/>
                    <a:pt x="13"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7" name="Freeform 354"/>
            <p:cNvSpPr>
              <a:spLocks noEditPoints="1"/>
            </p:cNvSpPr>
            <p:nvPr/>
          </p:nvSpPr>
          <p:spPr bwMode="auto">
            <a:xfrm>
              <a:off x="6907213" y="6799263"/>
              <a:ext cx="131763" cy="150813"/>
            </a:xfrm>
            <a:custGeom>
              <a:avLst/>
              <a:gdLst>
                <a:gd name="T0" fmla="*/ 27 w 47"/>
                <a:gd name="T1" fmla="*/ 54 h 54"/>
                <a:gd name="T2" fmla="*/ 19 w 47"/>
                <a:gd name="T3" fmla="*/ 53 h 54"/>
                <a:gd name="T4" fmla="*/ 3 w 47"/>
                <a:gd name="T5" fmla="*/ 40 h 54"/>
                <a:gd name="T6" fmla="*/ 3 w 47"/>
                <a:gd name="T7" fmla="*/ 40 h 54"/>
                <a:gd name="T8" fmla="*/ 2 w 47"/>
                <a:gd name="T9" fmla="*/ 20 h 54"/>
                <a:gd name="T10" fmla="*/ 15 w 47"/>
                <a:gd name="T11" fmla="*/ 4 h 54"/>
                <a:gd name="T12" fmla="*/ 37 w 47"/>
                <a:gd name="T13" fmla="*/ 24 h 54"/>
                <a:gd name="T14" fmla="*/ 39 w 47"/>
                <a:gd name="T15" fmla="*/ 51 h 54"/>
                <a:gd name="T16" fmla="*/ 27 w 47"/>
                <a:gd name="T17" fmla="*/ 54 h 54"/>
                <a:gd name="T18" fmla="*/ 18 w 47"/>
                <a:gd name="T19" fmla="*/ 13 h 54"/>
                <a:gd name="T20" fmla="*/ 10 w 47"/>
                <a:gd name="T21" fmla="*/ 23 h 54"/>
                <a:gd name="T22" fmla="*/ 12 w 47"/>
                <a:gd name="T23" fmla="*/ 36 h 54"/>
                <a:gd name="T24" fmla="*/ 12 w 47"/>
                <a:gd name="T25" fmla="*/ 36 h 54"/>
                <a:gd name="T26" fmla="*/ 22 w 47"/>
                <a:gd name="T27" fmla="*/ 44 h 54"/>
                <a:gd name="T28" fmla="*/ 34 w 47"/>
                <a:gd name="T29" fmla="*/ 43 h 54"/>
                <a:gd name="T30" fmla="*/ 18 w 47"/>
                <a:gd name="T31" fmla="*/ 1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 h="54">
                  <a:moveTo>
                    <a:pt x="27" y="54"/>
                  </a:moveTo>
                  <a:cubicBezTo>
                    <a:pt x="24" y="54"/>
                    <a:pt x="21" y="54"/>
                    <a:pt x="19" y="53"/>
                  </a:cubicBezTo>
                  <a:cubicBezTo>
                    <a:pt x="12" y="51"/>
                    <a:pt x="7" y="46"/>
                    <a:pt x="3" y="40"/>
                  </a:cubicBezTo>
                  <a:cubicBezTo>
                    <a:pt x="3" y="40"/>
                    <a:pt x="3" y="40"/>
                    <a:pt x="3" y="40"/>
                  </a:cubicBezTo>
                  <a:cubicBezTo>
                    <a:pt x="0" y="34"/>
                    <a:pt x="0" y="27"/>
                    <a:pt x="2" y="20"/>
                  </a:cubicBezTo>
                  <a:cubicBezTo>
                    <a:pt x="4" y="13"/>
                    <a:pt x="9" y="8"/>
                    <a:pt x="15" y="4"/>
                  </a:cubicBezTo>
                  <a:cubicBezTo>
                    <a:pt x="23" y="0"/>
                    <a:pt x="33" y="17"/>
                    <a:pt x="37" y="24"/>
                  </a:cubicBezTo>
                  <a:cubicBezTo>
                    <a:pt x="42" y="34"/>
                    <a:pt x="47" y="47"/>
                    <a:pt x="39" y="51"/>
                  </a:cubicBezTo>
                  <a:cubicBezTo>
                    <a:pt x="35" y="53"/>
                    <a:pt x="31" y="54"/>
                    <a:pt x="27" y="54"/>
                  </a:cubicBezTo>
                  <a:close/>
                  <a:moveTo>
                    <a:pt x="18" y="13"/>
                  </a:moveTo>
                  <a:cubicBezTo>
                    <a:pt x="14" y="15"/>
                    <a:pt x="12" y="19"/>
                    <a:pt x="10" y="23"/>
                  </a:cubicBezTo>
                  <a:cubicBezTo>
                    <a:pt x="9" y="27"/>
                    <a:pt x="9" y="32"/>
                    <a:pt x="12" y="36"/>
                  </a:cubicBezTo>
                  <a:cubicBezTo>
                    <a:pt x="12" y="36"/>
                    <a:pt x="12" y="36"/>
                    <a:pt x="12" y="36"/>
                  </a:cubicBezTo>
                  <a:cubicBezTo>
                    <a:pt x="14" y="40"/>
                    <a:pt x="17" y="43"/>
                    <a:pt x="22" y="44"/>
                  </a:cubicBezTo>
                  <a:cubicBezTo>
                    <a:pt x="26" y="45"/>
                    <a:pt x="30" y="45"/>
                    <a:pt x="34" y="43"/>
                  </a:cubicBezTo>
                  <a:cubicBezTo>
                    <a:pt x="35" y="38"/>
                    <a:pt x="24" y="17"/>
                    <a:pt x="18"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8" name="Freeform 355"/>
            <p:cNvSpPr/>
            <p:nvPr/>
          </p:nvSpPr>
          <p:spPr bwMode="auto">
            <a:xfrm>
              <a:off x="6610350" y="7029450"/>
              <a:ext cx="69850" cy="61913"/>
            </a:xfrm>
            <a:custGeom>
              <a:avLst/>
              <a:gdLst>
                <a:gd name="T0" fmla="*/ 11 w 25"/>
                <a:gd name="T1" fmla="*/ 22 h 22"/>
                <a:gd name="T2" fmla="*/ 9 w 25"/>
                <a:gd name="T3" fmla="*/ 21 h 22"/>
                <a:gd name="T4" fmla="*/ 7 w 25"/>
                <a:gd name="T5" fmla="*/ 15 h 22"/>
                <a:gd name="T6" fmla="*/ 11 w 25"/>
                <a:gd name="T7" fmla="*/ 9 h 22"/>
                <a:gd name="T8" fmla="*/ 5 w 25"/>
                <a:gd name="T9" fmla="*/ 10 h 22"/>
                <a:gd name="T10" fmla="*/ 0 w 25"/>
                <a:gd name="T11" fmla="*/ 5 h 22"/>
                <a:gd name="T12" fmla="*/ 5 w 25"/>
                <a:gd name="T13" fmla="*/ 0 h 22"/>
                <a:gd name="T14" fmla="*/ 20 w 25"/>
                <a:gd name="T15" fmla="*/ 0 h 22"/>
                <a:gd name="T16" fmla="*/ 24 w 25"/>
                <a:gd name="T17" fmla="*/ 2 h 22"/>
                <a:gd name="T18" fmla="*/ 24 w 25"/>
                <a:gd name="T19" fmla="*/ 7 h 22"/>
                <a:gd name="T20" fmla="*/ 15 w 25"/>
                <a:gd name="T21" fmla="*/ 20 h 22"/>
                <a:gd name="T22" fmla="*/ 11 w 25"/>
                <a:gd name="T23"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22">
                  <a:moveTo>
                    <a:pt x="11" y="22"/>
                  </a:moveTo>
                  <a:cubicBezTo>
                    <a:pt x="10" y="22"/>
                    <a:pt x="9" y="22"/>
                    <a:pt x="9" y="21"/>
                  </a:cubicBezTo>
                  <a:cubicBezTo>
                    <a:pt x="6" y="19"/>
                    <a:pt x="6" y="17"/>
                    <a:pt x="7" y="15"/>
                  </a:cubicBezTo>
                  <a:cubicBezTo>
                    <a:pt x="11" y="9"/>
                    <a:pt x="11" y="9"/>
                    <a:pt x="11" y="9"/>
                  </a:cubicBezTo>
                  <a:cubicBezTo>
                    <a:pt x="5" y="10"/>
                    <a:pt x="5" y="10"/>
                    <a:pt x="5" y="10"/>
                  </a:cubicBezTo>
                  <a:cubicBezTo>
                    <a:pt x="3" y="10"/>
                    <a:pt x="0" y="8"/>
                    <a:pt x="0" y="5"/>
                  </a:cubicBezTo>
                  <a:cubicBezTo>
                    <a:pt x="0" y="3"/>
                    <a:pt x="2" y="0"/>
                    <a:pt x="5" y="0"/>
                  </a:cubicBezTo>
                  <a:cubicBezTo>
                    <a:pt x="20" y="0"/>
                    <a:pt x="20" y="0"/>
                    <a:pt x="20" y="0"/>
                  </a:cubicBezTo>
                  <a:cubicBezTo>
                    <a:pt x="22" y="0"/>
                    <a:pt x="24" y="1"/>
                    <a:pt x="24" y="2"/>
                  </a:cubicBezTo>
                  <a:cubicBezTo>
                    <a:pt x="25" y="4"/>
                    <a:pt x="25" y="6"/>
                    <a:pt x="24" y="7"/>
                  </a:cubicBezTo>
                  <a:cubicBezTo>
                    <a:pt x="15" y="20"/>
                    <a:pt x="15" y="20"/>
                    <a:pt x="15" y="20"/>
                  </a:cubicBezTo>
                  <a:cubicBezTo>
                    <a:pt x="14" y="21"/>
                    <a:pt x="13" y="22"/>
                    <a:pt x="1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9" name="Freeform 356"/>
            <p:cNvSpPr/>
            <p:nvPr/>
          </p:nvSpPr>
          <p:spPr bwMode="auto">
            <a:xfrm>
              <a:off x="6915150" y="6854825"/>
              <a:ext cx="71438" cy="65088"/>
            </a:xfrm>
            <a:custGeom>
              <a:avLst/>
              <a:gdLst>
                <a:gd name="T0" fmla="*/ 5 w 25"/>
                <a:gd name="T1" fmla="*/ 23 h 23"/>
                <a:gd name="T2" fmla="*/ 1 w 25"/>
                <a:gd name="T3" fmla="*/ 21 h 23"/>
                <a:gd name="T4" fmla="*/ 1 w 25"/>
                <a:gd name="T5" fmla="*/ 16 h 23"/>
                <a:gd name="T6" fmla="*/ 10 w 25"/>
                <a:gd name="T7" fmla="*/ 3 h 23"/>
                <a:gd name="T8" fmla="*/ 17 w 25"/>
                <a:gd name="T9" fmla="*/ 2 h 23"/>
                <a:gd name="T10" fmla="*/ 18 w 25"/>
                <a:gd name="T11" fmla="*/ 8 h 23"/>
                <a:gd name="T12" fmla="*/ 14 w 25"/>
                <a:gd name="T13" fmla="*/ 13 h 23"/>
                <a:gd name="T14" fmla="*/ 20 w 25"/>
                <a:gd name="T15" fmla="*/ 13 h 23"/>
                <a:gd name="T16" fmla="*/ 25 w 25"/>
                <a:gd name="T17" fmla="*/ 18 h 23"/>
                <a:gd name="T18" fmla="*/ 20 w 25"/>
                <a:gd name="T19" fmla="*/ 22 h 23"/>
                <a:gd name="T20" fmla="*/ 5 w 25"/>
                <a:gd name="T21" fmla="*/ 23 h 23"/>
                <a:gd name="T22" fmla="*/ 5 w 25"/>
                <a:gd name="T23"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23">
                  <a:moveTo>
                    <a:pt x="5" y="23"/>
                  </a:moveTo>
                  <a:cubicBezTo>
                    <a:pt x="3" y="23"/>
                    <a:pt x="1" y="22"/>
                    <a:pt x="1" y="21"/>
                  </a:cubicBezTo>
                  <a:cubicBezTo>
                    <a:pt x="0" y="19"/>
                    <a:pt x="0" y="17"/>
                    <a:pt x="1" y="16"/>
                  </a:cubicBezTo>
                  <a:cubicBezTo>
                    <a:pt x="10" y="3"/>
                    <a:pt x="10" y="3"/>
                    <a:pt x="10" y="3"/>
                  </a:cubicBezTo>
                  <a:cubicBezTo>
                    <a:pt x="12" y="1"/>
                    <a:pt x="14" y="0"/>
                    <a:pt x="17" y="2"/>
                  </a:cubicBezTo>
                  <a:cubicBezTo>
                    <a:pt x="19" y="3"/>
                    <a:pt x="19" y="6"/>
                    <a:pt x="18" y="8"/>
                  </a:cubicBezTo>
                  <a:cubicBezTo>
                    <a:pt x="14" y="13"/>
                    <a:pt x="14" y="13"/>
                    <a:pt x="14" y="13"/>
                  </a:cubicBezTo>
                  <a:cubicBezTo>
                    <a:pt x="20" y="13"/>
                    <a:pt x="20" y="13"/>
                    <a:pt x="20" y="13"/>
                  </a:cubicBezTo>
                  <a:cubicBezTo>
                    <a:pt x="23" y="13"/>
                    <a:pt x="25" y="15"/>
                    <a:pt x="25" y="18"/>
                  </a:cubicBezTo>
                  <a:cubicBezTo>
                    <a:pt x="25" y="20"/>
                    <a:pt x="23" y="22"/>
                    <a:pt x="20" y="22"/>
                  </a:cubicBezTo>
                  <a:cubicBezTo>
                    <a:pt x="5" y="23"/>
                    <a:pt x="5" y="23"/>
                    <a:pt x="5" y="23"/>
                  </a:cubicBezTo>
                  <a:cubicBezTo>
                    <a:pt x="5" y="23"/>
                    <a:pt x="5" y="23"/>
                    <a:pt x="5"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0" name="Freeform 357"/>
            <p:cNvSpPr>
              <a:spLocks noEditPoints="1"/>
            </p:cNvSpPr>
            <p:nvPr/>
          </p:nvSpPr>
          <p:spPr bwMode="auto">
            <a:xfrm>
              <a:off x="6621463" y="7154863"/>
              <a:ext cx="317500" cy="188913"/>
            </a:xfrm>
            <a:custGeom>
              <a:avLst/>
              <a:gdLst>
                <a:gd name="T0" fmla="*/ 79 w 113"/>
                <a:gd name="T1" fmla="*/ 67 h 67"/>
                <a:gd name="T2" fmla="*/ 34 w 113"/>
                <a:gd name="T3" fmla="*/ 67 h 67"/>
                <a:gd name="T4" fmla="*/ 0 w 113"/>
                <a:gd name="T5" fmla="*/ 33 h 67"/>
                <a:gd name="T6" fmla="*/ 34 w 113"/>
                <a:gd name="T7" fmla="*/ 0 h 67"/>
                <a:gd name="T8" fmla="*/ 79 w 113"/>
                <a:gd name="T9" fmla="*/ 0 h 67"/>
                <a:gd name="T10" fmla="*/ 113 w 113"/>
                <a:gd name="T11" fmla="*/ 33 h 67"/>
                <a:gd name="T12" fmla="*/ 79 w 113"/>
                <a:gd name="T13" fmla="*/ 67 h 67"/>
                <a:gd name="T14" fmla="*/ 34 w 113"/>
                <a:gd name="T15" fmla="*/ 9 h 67"/>
                <a:gd name="T16" fmla="*/ 9 w 113"/>
                <a:gd name="T17" fmla="*/ 33 h 67"/>
                <a:gd name="T18" fmla="*/ 34 w 113"/>
                <a:gd name="T19" fmla="*/ 58 h 67"/>
                <a:gd name="T20" fmla="*/ 79 w 113"/>
                <a:gd name="T21" fmla="*/ 58 h 67"/>
                <a:gd name="T22" fmla="*/ 104 w 113"/>
                <a:gd name="T23" fmla="*/ 33 h 67"/>
                <a:gd name="T24" fmla="*/ 79 w 113"/>
                <a:gd name="T25" fmla="*/ 9 h 67"/>
                <a:gd name="T26" fmla="*/ 34 w 113"/>
                <a:gd name="T27"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 h="67">
                  <a:moveTo>
                    <a:pt x="79" y="67"/>
                  </a:moveTo>
                  <a:cubicBezTo>
                    <a:pt x="34" y="67"/>
                    <a:pt x="34" y="67"/>
                    <a:pt x="34" y="67"/>
                  </a:cubicBezTo>
                  <a:cubicBezTo>
                    <a:pt x="15" y="67"/>
                    <a:pt x="0" y="52"/>
                    <a:pt x="0" y="33"/>
                  </a:cubicBezTo>
                  <a:cubicBezTo>
                    <a:pt x="0" y="15"/>
                    <a:pt x="15" y="0"/>
                    <a:pt x="34" y="0"/>
                  </a:cubicBezTo>
                  <a:cubicBezTo>
                    <a:pt x="79" y="0"/>
                    <a:pt x="79" y="0"/>
                    <a:pt x="79" y="0"/>
                  </a:cubicBezTo>
                  <a:cubicBezTo>
                    <a:pt x="98" y="0"/>
                    <a:pt x="113" y="15"/>
                    <a:pt x="113" y="33"/>
                  </a:cubicBezTo>
                  <a:cubicBezTo>
                    <a:pt x="113" y="52"/>
                    <a:pt x="98" y="67"/>
                    <a:pt x="79" y="67"/>
                  </a:cubicBezTo>
                  <a:close/>
                  <a:moveTo>
                    <a:pt x="34" y="9"/>
                  </a:moveTo>
                  <a:cubicBezTo>
                    <a:pt x="20" y="9"/>
                    <a:pt x="9" y="20"/>
                    <a:pt x="9" y="33"/>
                  </a:cubicBezTo>
                  <a:cubicBezTo>
                    <a:pt x="9" y="47"/>
                    <a:pt x="20" y="58"/>
                    <a:pt x="34" y="58"/>
                  </a:cubicBezTo>
                  <a:cubicBezTo>
                    <a:pt x="79" y="58"/>
                    <a:pt x="79" y="58"/>
                    <a:pt x="79" y="58"/>
                  </a:cubicBezTo>
                  <a:cubicBezTo>
                    <a:pt x="93" y="58"/>
                    <a:pt x="104" y="47"/>
                    <a:pt x="104" y="33"/>
                  </a:cubicBezTo>
                  <a:cubicBezTo>
                    <a:pt x="104" y="20"/>
                    <a:pt x="93" y="9"/>
                    <a:pt x="79" y="9"/>
                  </a:cubicBezTo>
                  <a:lnTo>
                    <a:pt x="34"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1" name="Freeform 358"/>
            <p:cNvSpPr>
              <a:spLocks noEditPoints="1"/>
            </p:cNvSpPr>
            <p:nvPr/>
          </p:nvSpPr>
          <p:spPr bwMode="auto">
            <a:xfrm>
              <a:off x="6542088" y="7175500"/>
              <a:ext cx="104775" cy="147638"/>
            </a:xfrm>
            <a:custGeom>
              <a:avLst/>
              <a:gdLst>
                <a:gd name="T0" fmla="*/ 11 w 37"/>
                <a:gd name="T1" fmla="*/ 53 h 53"/>
                <a:gd name="T2" fmla="*/ 0 w 37"/>
                <a:gd name="T3" fmla="*/ 25 h 53"/>
                <a:gd name="T4" fmla="*/ 1 w 37"/>
                <a:gd name="T5" fmla="*/ 10 h 53"/>
                <a:gd name="T6" fmla="*/ 11 w 37"/>
                <a:gd name="T7" fmla="*/ 0 h 53"/>
                <a:gd name="T8" fmla="*/ 37 w 37"/>
                <a:gd name="T9" fmla="*/ 26 h 53"/>
                <a:gd name="T10" fmla="*/ 11 w 37"/>
                <a:gd name="T11" fmla="*/ 53 h 53"/>
                <a:gd name="T12" fmla="*/ 12 w 37"/>
                <a:gd name="T13" fmla="*/ 44 h 53"/>
                <a:gd name="T14" fmla="*/ 12 w 37"/>
                <a:gd name="T15" fmla="*/ 44 h 53"/>
                <a:gd name="T16" fmla="*/ 11 w 37"/>
                <a:gd name="T17" fmla="*/ 9 h 53"/>
                <a:gd name="T18" fmla="*/ 12 w 37"/>
                <a:gd name="T19" fmla="*/ 43 h 53"/>
                <a:gd name="T20" fmla="*/ 28 w 37"/>
                <a:gd name="T21" fmla="*/ 26 h 53"/>
                <a:gd name="T22" fmla="*/ 11 w 37"/>
                <a:gd name="T23" fmla="*/ 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 h="53">
                  <a:moveTo>
                    <a:pt x="11" y="53"/>
                  </a:moveTo>
                  <a:cubicBezTo>
                    <a:pt x="1" y="53"/>
                    <a:pt x="0" y="33"/>
                    <a:pt x="0" y="25"/>
                  </a:cubicBezTo>
                  <a:cubicBezTo>
                    <a:pt x="0" y="19"/>
                    <a:pt x="0" y="14"/>
                    <a:pt x="1" y="10"/>
                  </a:cubicBezTo>
                  <a:cubicBezTo>
                    <a:pt x="4" y="2"/>
                    <a:pt x="8" y="0"/>
                    <a:pt x="11" y="0"/>
                  </a:cubicBezTo>
                  <a:cubicBezTo>
                    <a:pt x="25" y="0"/>
                    <a:pt x="37" y="12"/>
                    <a:pt x="37" y="26"/>
                  </a:cubicBezTo>
                  <a:cubicBezTo>
                    <a:pt x="37" y="41"/>
                    <a:pt x="25" y="53"/>
                    <a:pt x="11" y="53"/>
                  </a:cubicBezTo>
                  <a:close/>
                  <a:moveTo>
                    <a:pt x="12" y="44"/>
                  </a:moveTo>
                  <a:cubicBezTo>
                    <a:pt x="12" y="44"/>
                    <a:pt x="12" y="44"/>
                    <a:pt x="12" y="44"/>
                  </a:cubicBezTo>
                  <a:close/>
                  <a:moveTo>
                    <a:pt x="11" y="9"/>
                  </a:moveTo>
                  <a:cubicBezTo>
                    <a:pt x="8" y="14"/>
                    <a:pt x="8" y="38"/>
                    <a:pt x="12" y="43"/>
                  </a:cubicBezTo>
                  <a:cubicBezTo>
                    <a:pt x="21" y="43"/>
                    <a:pt x="28" y="35"/>
                    <a:pt x="28" y="26"/>
                  </a:cubicBezTo>
                  <a:cubicBezTo>
                    <a:pt x="28" y="17"/>
                    <a:pt x="21" y="10"/>
                    <a:pt x="1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2" name="Freeform 359"/>
            <p:cNvSpPr>
              <a:spLocks noEditPoints="1"/>
            </p:cNvSpPr>
            <p:nvPr/>
          </p:nvSpPr>
          <p:spPr bwMode="auto">
            <a:xfrm>
              <a:off x="6915150" y="7175500"/>
              <a:ext cx="104775" cy="147638"/>
            </a:xfrm>
            <a:custGeom>
              <a:avLst/>
              <a:gdLst>
                <a:gd name="T0" fmla="*/ 27 w 37"/>
                <a:gd name="T1" fmla="*/ 53 h 53"/>
                <a:gd name="T2" fmla="*/ 0 w 37"/>
                <a:gd name="T3" fmla="*/ 26 h 53"/>
                <a:gd name="T4" fmla="*/ 27 w 37"/>
                <a:gd name="T5" fmla="*/ 0 h 53"/>
                <a:gd name="T6" fmla="*/ 37 w 37"/>
                <a:gd name="T7" fmla="*/ 27 h 53"/>
                <a:gd name="T8" fmla="*/ 36 w 37"/>
                <a:gd name="T9" fmla="*/ 43 h 53"/>
                <a:gd name="T10" fmla="*/ 27 w 37"/>
                <a:gd name="T11" fmla="*/ 53 h 53"/>
                <a:gd name="T12" fmla="*/ 25 w 37"/>
                <a:gd name="T13" fmla="*/ 9 h 53"/>
                <a:gd name="T14" fmla="*/ 9 w 37"/>
                <a:gd name="T15" fmla="*/ 26 h 53"/>
                <a:gd name="T16" fmla="*/ 26 w 37"/>
                <a:gd name="T17" fmla="*/ 43 h 53"/>
                <a:gd name="T18" fmla="*/ 25 w 37"/>
                <a:gd name="T19" fmla="*/ 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53">
                  <a:moveTo>
                    <a:pt x="27" y="53"/>
                  </a:moveTo>
                  <a:cubicBezTo>
                    <a:pt x="12" y="53"/>
                    <a:pt x="0" y="41"/>
                    <a:pt x="0" y="26"/>
                  </a:cubicBezTo>
                  <a:cubicBezTo>
                    <a:pt x="0" y="12"/>
                    <a:pt x="12" y="0"/>
                    <a:pt x="27" y="0"/>
                  </a:cubicBezTo>
                  <a:cubicBezTo>
                    <a:pt x="36" y="0"/>
                    <a:pt x="37" y="19"/>
                    <a:pt x="37" y="27"/>
                  </a:cubicBezTo>
                  <a:cubicBezTo>
                    <a:pt x="37" y="33"/>
                    <a:pt x="37" y="39"/>
                    <a:pt x="36" y="43"/>
                  </a:cubicBezTo>
                  <a:cubicBezTo>
                    <a:pt x="34" y="51"/>
                    <a:pt x="30" y="53"/>
                    <a:pt x="27" y="53"/>
                  </a:cubicBezTo>
                  <a:close/>
                  <a:moveTo>
                    <a:pt x="25" y="9"/>
                  </a:moveTo>
                  <a:cubicBezTo>
                    <a:pt x="16" y="10"/>
                    <a:pt x="9" y="17"/>
                    <a:pt x="9" y="26"/>
                  </a:cubicBezTo>
                  <a:cubicBezTo>
                    <a:pt x="9" y="35"/>
                    <a:pt x="16" y="43"/>
                    <a:pt x="26" y="43"/>
                  </a:cubicBezTo>
                  <a:cubicBezTo>
                    <a:pt x="29" y="39"/>
                    <a:pt x="29" y="15"/>
                    <a:pt x="2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3" name="Freeform 360"/>
            <p:cNvSpPr/>
            <p:nvPr/>
          </p:nvSpPr>
          <p:spPr bwMode="auto">
            <a:xfrm>
              <a:off x="6578600" y="7215188"/>
              <a:ext cx="68263" cy="66675"/>
            </a:xfrm>
            <a:custGeom>
              <a:avLst/>
              <a:gdLst>
                <a:gd name="T0" fmla="*/ 6 w 24"/>
                <a:gd name="T1" fmla="*/ 24 h 24"/>
                <a:gd name="T2" fmla="*/ 1 w 24"/>
                <a:gd name="T3" fmla="*/ 22 h 24"/>
                <a:gd name="T4" fmla="*/ 3 w 24"/>
                <a:gd name="T5" fmla="*/ 15 h 24"/>
                <a:gd name="T6" fmla="*/ 9 w 24"/>
                <a:gd name="T7" fmla="*/ 12 h 24"/>
                <a:gd name="T8" fmla="*/ 4 w 24"/>
                <a:gd name="T9" fmla="*/ 10 h 24"/>
                <a:gd name="T10" fmla="*/ 1 w 24"/>
                <a:gd name="T11" fmla="*/ 4 h 24"/>
                <a:gd name="T12" fmla="*/ 8 w 24"/>
                <a:gd name="T13" fmla="*/ 1 h 24"/>
                <a:gd name="T14" fmla="*/ 22 w 24"/>
                <a:gd name="T15" fmla="*/ 8 h 24"/>
                <a:gd name="T16" fmla="*/ 24 w 24"/>
                <a:gd name="T17" fmla="*/ 12 h 24"/>
                <a:gd name="T18" fmla="*/ 22 w 24"/>
                <a:gd name="T19" fmla="*/ 16 h 24"/>
                <a:gd name="T20" fmla="*/ 8 w 24"/>
                <a:gd name="T21" fmla="*/ 24 h 24"/>
                <a:gd name="T22" fmla="*/ 6 w 24"/>
                <a:gd name="T23"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24">
                  <a:moveTo>
                    <a:pt x="6" y="24"/>
                  </a:moveTo>
                  <a:cubicBezTo>
                    <a:pt x="4" y="24"/>
                    <a:pt x="2" y="23"/>
                    <a:pt x="1" y="22"/>
                  </a:cubicBezTo>
                  <a:cubicBezTo>
                    <a:pt x="0" y="19"/>
                    <a:pt x="1" y="16"/>
                    <a:pt x="3" y="15"/>
                  </a:cubicBezTo>
                  <a:cubicBezTo>
                    <a:pt x="9" y="12"/>
                    <a:pt x="9" y="12"/>
                    <a:pt x="9" y="12"/>
                  </a:cubicBezTo>
                  <a:cubicBezTo>
                    <a:pt x="4" y="10"/>
                    <a:pt x="4" y="10"/>
                    <a:pt x="4" y="10"/>
                  </a:cubicBezTo>
                  <a:cubicBezTo>
                    <a:pt x="1" y="9"/>
                    <a:pt x="0" y="6"/>
                    <a:pt x="1" y="4"/>
                  </a:cubicBezTo>
                  <a:cubicBezTo>
                    <a:pt x="2" y="1"/>
                    <a:pt x="5" y="0"/>
                    <a:pt x="8" y="1"/>
                  </a:cubicBezTo>
                  <a:cubicBezTo>
                    <a:pt x="22" y="8"/>
                    <a:pt x="22" y="8"/>
                    <a:pt x="22" y="8"/>
                  </a:cubicBezTo>
                  <a:cubicBezTo>
                    <a:pt x="23" y="9"/>
                    <a:pt x="24" y="10"/>
                    <a:pt x="24" y="12"/>
                  </a:cubicBezTo>
                  <a:cubicBezTo>
                    <a:pt x="24" y="14"/>
                    <a:pt x="23" y="16"/>
                    <a:pt x="22" y="16"/>
                  </a:cubicBezTo>
                  <a:cubicBezTo>
                    <a:pt x="8" y="24"/>
                    <a:pt x="8" y="24"/>
                    <a:pt x="8" y="24"/>
                  </a:cubicBezTo>
                  <a:cubicBezTo>
                    <a:pt x="7" y="24"/>
                    <a:pt x="6" y="24"/>
                    <a:pt x="6"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4" name="Freeform 361"/>
            <p:cNvSpPr/>
            <p:nvPr/>
          </p:nvSpPr>
          <p:spPr bwMode="auto">
            <a:xfrm>
              <a:off x="6915150" y="7215188"/>
              <a:ext cx="68263" cy="66675"/>
            </a:xfrm>
            <a:custGeom>
              <a:avLst/>
              <a:gdLst>
                <a:gd name="T0" fmla="*/ 19 w 24"/>
                <a:gd name="T1" fmla="*/ 24 h 24"/>
                <a:gd name="T2" fmla="*/ 17 w 24"/>
                <a:gd name="T3" fmla="*/ 24 h 24"/>
                <a:gd name="T4" fmla="*/ 3 w 24"/>
                <a:gd name="T5" fmla="*/ 17 h 24"/>
                <a:gd name="T6" fmla="*/ 0 w 24"/>
                <a:gd name="T7" fmla="*/ 13 h 24"/>
                <a:gd name="T8" fmla="*/ 2 w 24"/>
                <a:gd name="T9" fmla="*/ 9 h 24"/>
                <a:gd name="T10" fmla="*/ 16 w 24"/>
                <a:gd name="T11" fmla="*/ 2 h 24"/>
                <a:gd name="T12" fmla="*/ 23 w 24"/>
                <a:gd name="T13" fmla="*/ 4 h 24"/>
                <a:gd name="T14" fmla="*/ 21 w 24"/>
                <a:gd name="T15" fmla="*/ 10 h 24"/>
                <a:gd name="T16" fmla="*/ 15 w 24"/>
                <a:gd name="T17" fmla="*/ 13 h 24"/>
                <a:gd name="T18" fmla="*/ 21 w 24"/>
                <a:gd name="T19" fmla="*/ 15 h 24"/>
                <a:gd name="T20" fmla="*/ 23 w 24"/>
                <a:gd name="T21" fmla="*/ 21 h 24"/>
                <a:gd name="T22" fmla="*/ 19 w 24"/>
                <a:gd name="T23"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24">
                  <a:moveTo>
                    <a:pt x="19" y="24"/>
                  </a:moveTo>
                  <a:cubicBezTo>
                    <a:pt x="18" y="24"/>
                    <a:pt x="17" y="24"/>
                    <a:pt x="17" y="24"/>
                  </a:cubicBezTo>
                  <a:cubicBezTo>
                    <a:pt x="3" y="17"/>
                    <a:pt x="3" y="17"/>
                    <a:pt x="3" y="17"/>
                  </a:cubicBezTo>
                  <a:cubicBezTo>
                    <a:pt x="1" y="16"/>
                    <a:pt x="0" y="15"/>
                    <a:pt x="0" y="13"/>
                  </a:cubicBezTo>
                  <a:cubicBezTo>
                    <a:pt x="0" y="11"/>
                    <a:pt x="1" y="9"/>
                    <a:pt x="2" y="9"/>
                  </a:cubicBezTo>
                  <a:cubicBezTo>
                    <a:pt x="16" y="2"/>
                    <a:pt x="16" y="2"/>
                    <a:pt x="16" y="2"/>
                  </a:cubicBezTo>
                  <a:cubicBezTo>
                    <a:pt x="19" y="0"/>
                    <a:pt x="22" y="1"/>
                    <a:pt x="23" y="4"/>
                  </a:cubicBezTo>
                  <a:cubicBezTo>
                    <a:pt x="24" y="6"/>
                    <a:pt x="23" y="9"/>
                    <a:pt x="21" y="10"/>
                  </a:cubicBezTo>
                  <a:cubicBezTo>
                    <a:pt x="15" y="13"/>
                    <a:pt x="15" y="13"/>
                    <a:pt x="15" y="13"/>
                  </a:cubicBezTo>
                  <a:cubicBezTo>
                    <a:pt x="21" y="15"/>
                    <a:pt x="21" y="15"/>
                    <a:pt x="21" y="15"/>
                  </a:cubicBezTo>
                  <a:cubicBezTo>
                    <a:pt x="23" y="16"/>
                    <a:pt x="24" y="19"/>
                    <a:pt x="23" y="21"/>
                  </a:cubicBezTo>
                  <a:cubicBezTo>
                    <a:pt x="22" y="23"/>
                    <a:pt x="20" y="24"/>
                    <a:pt x="19"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5" name="Oval 362"/>
            <p:cNvSpPr>
              <a:spLocks noChangeArrowheads="1"/>
            </p:cNvSpPr>
            <p:nvPr/>
          </p:nvSpPr>
          <p:spPr bwMode="auto">
            <a:xfrm>
              <a:off x="6694488" y="7167563"/>
              <a:ext cx="26988" cy="26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6" name="Oval 363"/>
            <p:cNvSpPr>
              <a:spLocks noChangeArrowheads="1"/>
            </p:cNvSpPr>
            <p:nvPr/>
          </p:nvSpPr>
          <p:spPr bwMode="auto">
            <a:xfrm>
              <a:off x="6694488" y="7304088"/>
              <a:ext cx="26988" cy="254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7" name="Oval 364"/>
            <p:cNvSpPr>
              <a:spLocks noChangeArrowheads="1"/>
            </p:cNvSpPr>
            <p:nvPr/>
          </p:nvSpPr>
          <p:spPr bwMode="auto">
            <a:xfrm>
              <a:off x="6694488" y="7212013"/>
              <a:ext cx="26988" cy="26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8" name="Oval 365"/>
            <p:cNvSpPr>
              <a:spLocks noChangeArrowheads="1"/>
            </p:cNvSpPr>
            <p:nvPr/>
          </p:nvSpPr>
          <p:spPr bwMode="auto">
            <a:xfrm>
              <a:off x="6694488" y="7256463"/>
              <a:ext cx="26988" cy="285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9" name="Oval 366"/>
            <p:cNvSpPr>
              <a:spLocks noChangeArrowheads="1"/>
            </p:cNvSpPr>
            <p:nvPr/>
          </p:nvSpPr>
          <p:spPr bwMode="auto">
            <a:xfrm>
              <a:off x="6840538" y="7167563"/>
              <a:ext cx="26988" cy="26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0" name="Oval 367"/>
            <p:cNvSpPr>
              <a:spLocks noChangeArrowheads="1"/>
            </p:cNvSpPr>
            <p:nvPr/>
          </p:nvSpPr>
          <p:spPr bwMode="auto">
            <a:xfrm>
              <a:off x="6840538" y="7304088"/>
              <a:ext cx="26988" cy="254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1" name="Oval 368"/>
            <p:cNvSpPr>
              <a:spLocks noChangeArrowheads="1"/>
            </p:cNvSpPr>
            <p:nvPr/>
          </p:nvSpPr>
          <p:spPr bwMode="auto">
            <a:xfrm>
              <a:off x="6840538" y="7212013"/>
              <a:ext cx="26988" cy="26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2" name="Oval 369"/>
            <p:cNvSpPr>
              <a:spLocks noChangeArrowheads="1"/>
            </p:cNvSpPr>
            <p:nvPr/>
          </p:nvSpPr>
          <p:spPr bwMode="auto">
            <a:xfrm>
              <a:off x="6840538" y="7256463"/>
              <a:ext cx="26988" cy="285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93" name="Freeform 370"/>
          <p:cNvSpPr>
            <a:spLocks noEditPoints="1"/>
          </p:cNvSpPr>
          <p:nvPr/>
        </p:nvSpPr>
        <p:spPr bwMode="auto">
          <a:xfrm>
            <a:off x="1579409" y="2283073"/>
            <a:ext cx="865500" cy="863360"/>
          </a:xfrm>
          <a:custGeom>
            <a:avLst/>
            <a:gdLst>
              <a:gd name="T0" fmla="*/ 229 w 458"/>
              <a:gd name="T1" fmla="*/ 457 h 457"/>
              <a:gd name="T2" fmla="*/ 0 w 458"/>
              <a:gd name="T3" fmla="*/ 228 h 457"/>
              <a:gd name="T4" fmla="*/ 229 w 458"/>
              <a:gd name="T5" fmla="*/ 0 h 457"/>
              <a:gd name="T6" fmla="*/ 458 w 458"/>
              <a:gd name="T7" fmla="*/ 228 h 457"/>
              <a:gd name="T8" fmla="*/ 229 w 458"/>
              <a:gd name="T9" fmla="*/ 457 h 457"/>
              <a:gd name="T10" fmla="*/ 229 w 458"/>
              <a:gd name="T11" fmla="*/ 9 h 457"/>
              <a:gd name="T12" fmla="*/ 10 w 458"/>
              <a:gd name="T13" fmla="*/ 228 h 457"/>
              <a:gd name="T14" fmla="*/ 229 w 458"/>
              <a:gd name="T15" fmla="*/ 448 h 457"/>
              <a:gd name="T16" fmla="*/ 448 w 458"/>
              <a:gd name="T17" fmla="*/ 228 h 457"/>
              <a:gd name="T18" fmla="*/ 229 w 458"/>
              <a:gd name="T19" fmla="*/ 9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8" h="457">
                <a:moveTo>
                  <a:pt x="229" y="457"/>
                </a:moveTo>
                <a:cubicBezTo>
                  <a:pt x="103" y="457"/>
                  <a:pt x="0" y="354"/>
                  <a:pt x="0" y="228"/>
                </a:cubicBezTo>
                <a:cubicBezTo>
                  <a:pt x="0" y="102"/>
                  <a:pt x="103" y="0"/>
                  <a:pt x="229" y="0"/>
                </a:cubicBezTo>
                <a:cubicBezTo>
                  <a:pt x="355" y="0"/>
                  <a:pt x="458" y="102"/>
                  <a:pt x="458" y="228"/>
                </a:cubicBezTo>
                <a:cubicBezTo>
                  <a:pt x="458" y="354"/>
                  <a:pt x="355" y="457"/>
                  <a:pt x="229" y="457"/>
                </a:cubicBezTo>
                <a:close/>
                <a:moveTo>
                  <a:pt x="229" y="9"/>
                </a:moveTo>
                <a:cubicBezTo>
                  <a:pt x="108" y="9"/>
                  <a:pt x="10" y="107"/>
                  <a:pt x="10" y="228"/>
                </a:cubicBezTo>
                <a:cubicBezTo>
                  <a:pt x="10" y="349"/>
                  <a:pt x="108" y="448"/>
                  <a:pt x="229" y="448"/>
                </a:cubicBezTo>
                <a:cubicBezTo>
                  <a:pt x="350" y="448"/>
                  <a:pt x="448" y="349"/>
                  <a:pt x="448" y="228"/>
                </a:cubicBezTo>
                <a:cubicBezTo>
                  <a:pt x="448" y="107"/>
                  <a:pt x="350" y="9"/>
                  <a:pt x="229" y="9"/>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494" name="组合 493"/>
          <p:cNvGrpSpPr/>
          <p:nvPr/>
        </p:nvGrpSpPr>
        <p:grpSpPr>
          <a:xfrm>
            <a:off x="9889379" y="2461201"/>
            <a:ext cx="627995" cy="579853"/>
            <a:chOff x="7916863" y="6550025"/>
            <a:chExt cx="931863" cy="860425"/>
          </a:xfrm>
          <a:solidFill>
            <a:srgbClr val="FC621E"/>
          </a:solidFill>
        </p:grpSpPr>
        <p:sp>
          <p:nvSpPr>
            <p:cNvPr id="495" name="Freeform 371"/>
            <p:cNvSpPr>
              <a:spLocks noEditPoints="1"/>
            </p:cNvSpPr>
            <p:nvPr/>
          </p:nvSpPr>
          <p:spPr bwMode="auto">
            <a:xfrm>
              <a:off x="7916863" y="6550025"/>
              <a:ext cx="931863" cy="860425"/>
            </a:xfrm>
            <a:custGeom>
              <a:avLst/>
              <a:gdLst>
                <a:gd name="T0" fmla="*/ 166 w 332"/>
                <a:gd name="T1" fmla="*/ 307 h 307"/>
                <a:gd name="T2" fmla="*/ 126 w 332"/>
                <a:gd name="T3" fmla="*/ 297 h 307"/>
                <a:gd name="T4" fmla="*/ 72 w 332"/>
                <a:gd name="T5" fmla="*/ 237 h 307"/>
                <a:gd name="T6" fmla="*/ 68 w 332"/>
                <a:gd name="T7" fmla="*/ 233 h 307"/>
                <a:gd name="T8" fmla="*/ 67 w 332"/>
                <a:gd name="T9" fmla="*/ 90 h 307"/>
                <a:gd name="T10" fmla="*/ 23 w 332"/>
                <a:gd name="T11" fmla="*/ 101 h 307"/>
                <a:gd name="T12" fmla="*/ 17 w 332"/>
                <a:gd name="T13" fmla="*/ 97 h 307"/>
                <a:gd name="T14" fmla="*/ 1 w 332"/>
                <a:gd name="T15" fmla="*/ 36 h 307"/>
                <a:gd name="T16" fmla="*/ 4 w 332"/>
                <a:gd name="T17" fmla="*/ 30 h 307"/>
                <a:gd name="T18" fmla="*/ 118 w 332"/>
                <a:gd name="T19" fmla="*/ 0 h 307"/>
                <a:gd name="T20" fmla="*/ 122 w 332"/>
                <a:gd name="T21" fmla="*/ 1 h 307"/>
                <a:gd name="T22" fmla="*/ 124 w 332"/>
                <a:gd name="T23" fmla="*/ 4 h 307"/>
                <a:gd name="T24" fmla="*/ 166 w 332"/>
                <a:gd name="T25" fmla="*/ 49 h 307"/>
                <a:gd name="T26" fmla="*/ 209 w 332"/>
                <a:gd name="T27" fmla="*/ 4 h 307"/>
                <a:gd name="T28" fmla="*/ 210 w 332"/>
                <a:gd name="T29" fmla="*/ 1 h 307"/>
                <a:gd name="T30" fmla="*/ 214 w 332"/>
                <a:gd name="T31" fmla="*/ 0 h 307"/>
                <a:gd name="T32" fmla="*/ 328 w 332"/>
                <a:gd name="T33" fmla="*/ 30 h 307"/>
                <a:gd name="T34" fmla="*/ 332 w 332"/>
                <a:gd name="T35" fmla="*/ 36 h 307"/>
                <a:gd name="T36" fmla="*/ 315 w 332"/>
                <a:gd name="T37" fmla="*/ 97 h 307"/>
                <a:gd name="T38" fmla="*/ 310 w 332"/>
                <a:gd name="T39" fmla="*/ 101 h 307"/>
                <a:gd name="T40" fmla="*/ 265 w 332"/>
                <a:gd name="T41" fmla="*/ 90 h 307"/>
                <a:gd name="T42" fmla="*/ 265 w 332"/>
                <a:gd name="T43" fmla="*/ 233 h 307"/>
                <a:gd name="T44" fmla="*/ 261 w 332"/>
                <a:gd name="T45" fmla="*/ 237 h 307"/>
                <a:gd name="T46" fmla="*/ 207 w 332"/>
                <a:gd name="T47" fmla="*/ 297 h 307"/>
                <a:gd name="T48" fmla="*/ 166 w 332"/>
                <a:gd name="T49" fmla="*/ 307 h 307"/>
                <a:gd name="T50" fmla="*/ 135 w 332"/>
                <a:gd name="T51" fmla="*/ 294 h 307"/>
                <a:gd name="T52" fmla="*/ 166 w 332"/>
                <a:gd name="T53" fmla="*/ 298 h 307"/>
                <a:gd name="T54" fmla="*/ 198 w 332"/>
                <a:gd name="T55" fmla="*/ 294 h 307"/>
                <a:gd name="T56" fmla="*/ 256 w 332"/>
                <a:gd name="T57" fmla="*/ 229 h 307"/>
                <a:gd name="T58" fmla="*/ 256 w 332"/>
                <a:gd name="T59" fmla="*/ 84 h 307"/>
                <a:gd name="T60" fmla="*/ 258 w 332"/>
                <a:gd name="T61" fmla="*/ 80 h 307"/>
                <a:gd name="T62" fmla="*/ 262 w 332"/>
                <a:gd name="T63" fmla="*/ 79 h 307"/>
                <a:gd name="T64" fmla="*/ 308 w 332"/>
                <a:gd name="T65" fmla="*/ 91 h 307"/>
                <a:gd name="T66" fmla="*/ 322 w 332"/>
                <a:gd name="T67" fmla="*/ 38 h 307"/>
                <a:gd name="T68" fmla="*/ 218 w 332"/>
                <a:gd name="T69" fmla="*/ 10 h 307"/>
                <a:gd name="T70" fmla="*/ 166 w 332"/>
                <a:gd name="T71" fmla="*/ 58 h 307"/>
                <a:gd name="T72" fmla="*/ 115 w 332"/>
                <a:gd name="T73" fmla="*/ 10 h 307"/>
                <a:gd name="T74" fmla="*/ 11 w 332"/>
                <a:gd name="T75" fmla="*/ 38 h 307"/>
                <a:gd name="T76" fmla="*/ 25 w 332"/>
                <a:gd name="T77" fmla="*/ 91 h 307"/>
                <a:gd name="T78" fmla="*/ 71 w 332"/>
                <a:gd name="T79" fmla="*/ 79 h 307"/>
                <a:gd name="T80" fmla="*/ 75 w 332"/>
                <a:gd name="T81" fmla="*/ 80 h 307"/>
                <a:gd name="T82" fmla="*/ 77 w 332"/>
                <a:gd name="T83" fmla="*/ 84 h 307"/>
                <a:gd name="T84" fmla="*/ 77 w 332"/>
                <a:gd name="T85" fmla="*/ 229 h 307"/>
                <a:gd name="T86" fmla="*/ 135 w 332"/>
                <a:gd name="T87" fmla="*/ 29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32" h="307">
                  <a:moveTo>
                    <a:pt x="166" y="307"/>
                  </a:moveTo>
                  <a:cubicBezTo>
                    <a:pt x="128" y="307"/>
                    <a:pt x="127" y="299"/>
                    <a:pt x="126" y="297"/>
                  </a:cubicBezTo>
                  <a:cubicBezTo>
                    <a:pt x="120" y="262"/>
                    <a:pt x="101" y="242"/>
                    <a:pt x="72" y="237"/>
                  </a:cubicBezTo>
                  <a:cubicBezTo>
                    <a:pt x="69" y="237"/>
                    <a:pt x="68" y="235"/>
                    <a:pt x="68" y="233"/>
                  </a:cubicBezTo>
                  <a:cubicBezTo>
                    <a:pt x="67" y="90"/>
                    <a:pt x="67" y="90"/>
                    <a:pt x="67" y="90"/>
                  </a:cubicBezTo>
                  <a:cubicBezTo>
                    <a:pt x="23" y="101"/>
                    <a:pt x="23" y="101"/>
                    <a:pt x="23" y="101"/>
                  </a:cubicBezTo>
                  <a:cubicBezTo>
                    <a:pt x="20" y="101"/>
                    <a:pt x="18" y="100"/>
                    <a:pt x="17" y="97"/>
                  </a:cubicBezTo>
                  <a:cubicBezTo>
                    <a:pt x="1" y="36"/>
                    <a:pt x="1" y="36"/>
                    <a:pt x="1" y="36"/>
                  </a:cubicBezTo>
                  <a:cubicBezTo>
                    <a:pt x="0" y="33"/>
                    <a:pt x="2" y="31"/>
                    <a:pt x="4" y="30"/>
                  </a:cubicBezTo>
                  <a:cubicBezTo>
                    <a:pt x="118" y="0"/>
                    <a:pt x="118" y="0"/>
                    <a:pt x="118" y="0"/>
                  </a:cubicBezTo>
                  <a:cubicBezTo>
                    <a:pt x="120" y="0"/>
                    <a:pt x="121" y="0"/>
                    <a:pt x="122" y="1"/>
                  </a:cubicBezTo>
                  <a:cubicBezTo>
                    <a:pt x="123" y="2"/>
                    <a:pt x="124" y="3"/>
                    <a:pt x="124" y="4"/>
                  </a:cubicBezTo>
                  <a:cubicBezTo>
                    <a:pt x="124" y="29"/>
                    <a:pt x="143" y="49"/>
                    <a:pt x="166" y="49"/>
                  </a:cubicBezTo>
                  <a:cubicBezTo>
                    <a:pt x="190" y="49"/>
                    <a:pt x="209" y="29"/>
                    <a:pt x="209" y="4"/>
                  </a:cubicBezTo>
                  <a:cubicBezTo>
                    <a:pt x="209" y="3"/>
                    <a:pt x="209" y="2"/>
                    <a:pt x="210" y="1"/>
                  </a:cubicBezTo>
                  <a:cubicBezTo>
                    <a:pt x="212" y="0"/>
                    <a:pt x="213" y="0"/>
                    <a:pt x="214" y="0"/>
                  </a:cubicBezTo>
                  <a:cubicBezTo>
                    <a:pt x="328" y="30"/>
                    <a:pt x="328" y="30"/>
                    <a:pt x="328" y="30"/>
                  </a:cubicBezTo>
                  <a:cubicBezTo>
                    <a:pt x="331" y="31"/>
                    <a:pt x="332" y="33"/>
                    <a:pt x="332" y="36"/>
                  </a:cubicBezTo>
                  <a:cubicBezTo>
                    <a:pt x="315" y="97"/>
                    <a:pt x="315" y="97"/>
                    <a:pt x="315" y="97"/>
                  </a:cubicBezTo>
                  <a:cubicBezTo>
                    <a:pt x="315" y="100"/>
                    <a:pt x="312" y="101"/>
                    <a:pt x="310" y="101"/>
                  </a:cubicBezTo>
                  <a:cubicBezTo>
                    <a:pt x="265" y="90"/>
                    <a:pt x="265" y="90"/>
                    <a:pt x="265" y="90"/>
                  </a:cubicBezTo>
                  <a:cubicBezTo>
                    <a:pt x="265" y="233"/>
                    <a:pt x="265" y="233"/>
                    <a:pt x="265" y="233"/>
                  </a:cubicBezTo>
                  <a:cubicBezTo>
                    <a:pt x="265" y="235"/>
                    <a:pt x="263" y="237"/>
                    <a:pt x="261" y="237"/>
                  </a:cubicBezTo>
                  <a:cubicBezTo>
                    <a:pt x="232" y="242"/>
                    <a:pt x="213" y="262"/>
                    <a:pt x="207" y="297"/>
                  </a:cubicBezTo>
                  <a:cubicBezTo>
                    <a:pt x="206" y="299"/>
                    <a:pt x="204" y="307"/>
                    <a:pt x="166" y="307"/>
                  </a:cubicBezTo>
                  <a:close/>
                  <a:moveTo>
                    <a:pt x="135" y="294"/>
                  </a:moveTo>
                  <a:cubicBezTo>
                    <a:pt x="138" y="296"/>
                    <a:pt x="149" y="298"/>
                    <a:pt x="166" y="298"/>
                  </a:cubicBezTo>
                  <a:cubicBezTo>
                    <a:pt x="184" y="298"/>
                    <a:pt x="195" y="296"/>
                    <a:pt x="198" y="294"/>
                  </a:cubicBezTo>
                  <a:cubicBezTo>
                    <a:pt x="205" y="257"/>
                    <a:pt x="225" y="235"/>
                    <a:pt x="256" y="229"/>
                  </a:cubicBezTo>
                  <a:cubicBezTo>
                    <a:pt x="256" y="84"/>
                    <a:pt x="256" y="84"/>
                    <a:pt x="256" y="84"/>
                  </a:cubicBezTo>
                  <a:cubicBezTo>
                    <a:pt x="256" y="82"/>
                    <a:pt x="257" y="81"/>
                    <a:pt x="258" y="80"/>
                  </a:cubicBezTo>
                  <a:cubicBezTo>
                    <a:pt x="259" y="79"/>
                    <a:pt x="260" y="79"/>
                    <a:pt x="262" y="79"/>
                  </a:cubicBezTo>
                  <a:cubicBezTo>
                    <a:pt x="308" y="91"/>
                    <a:pt x="308" y="91"/>
                    <a:pt x="308" y="91"/>
                  </a:cubicBezTo>
                  <a:cubicBezTo>
                    <a:pt x="322" y="38"/>
                    <a:pt x="322" y="38"/>
                    <a:pt x="322" y="38"/>
                  </a:cubicBezTo>
                  <a:cubicBezTo>
                    <a:pt x="218" y="10"/>
                    <a:pt x="218" y="10"/>
                    <a:pt x="218" y="10"/>
                  </a:cubicBezTo>
                  <a:cubicBezTo>
                    <a:pt x="215" y="37"/>
                    <a:pt x="193" y="58"/>
                    <a:pt x="166" y="58"/>
                  </a:cubicBezTo>
                  <a:cubicBezTo>
                    <a:pt x="140" y="58"/>
                    <a:pt x="118" y="37"/>
                    <a:pt x="115" y="10"/>
                  </a:cubicBezTo>
                  <a:cubicBezTo>
                    <a:pt x="11" y="38"/>
                    <a:pt x="11" y="38"/>
                    <a:pt x="11" y="38"/>
                  </a:cubicBezTo>
                  <a:cubicBezTo>
                    <a:pt x="25" y="91"/>
                    <a:pt x="25" y="91"/>
                    <a:pt x="25" y="91"/>
                  </a:cubicBezTo>
                  <a:cubicBezTo>
                    <a:pt x="71" y="79"/>
                    <a:pt x="71" y="79"/>
                    <a:pt x="71" y="79"/>
                  </a:cubicBezTo>
                  <a:cubicBezTo>
                    <a:pt x="72" y="79"/>
                    <a:pt x="74" y="79"/>
                    <a:pt x="75" y="80"/>
                  </a:cubicBezTo>
                  <a:cubicBezTo>
                    <a:pt x="76" y="81"/>
                    <a:pt x="77" y="82"/>
                    <a:pt x="77" y="84"/>
                  </a:cubicBezTo>
                  <a:cubicBezTo>
                    <a:pt x="77" y="229"/>
                    <a:pt x="77" y="229"/>
                    <a:pt x="77" y="229"/>
                  </a:cubicBezTo>
                  <a:cubicBezTo>
                    <a:pt x="108" y="235"/>
                    <a:pt x="128" y="257"/>
                    <a:pt x="135" y="2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6" name="Freeform 372"/>
            <p:cNvSpPr/>
            <p:nvPr/>
          </p:nvSpPr>
          <p:spPr bwMode="auto">
            <a:xfrm>
              <a:off x="8191500" y="6569075"/>
              <a:ext cx="382588" cy="185738"/>
            </a:xfrm>
            <a:custGeom>
              <a:avLst/>
              <a:gdLst>
                <a:gd name="T0" fmla="*/ 68 w 136"/>
                <a:gd name="T1" fmla="*/ 66 h 66"/>
                <a:gd name="T2" fmla="*/ 0 w 136"/>
                <a:gd name="T3" fmla="*/ 5 h 66"/>
                <a:gd name="T4" fmla="*/ 5 w 136"/>
                <a:gd name="T5" fmla="*/ 0 h 66"/>
                <a:gd name="T6" fmla="*/ 10 w 136"/>
                <a:gd name="T7" fmla="*/ 5 h 66"/>
                <a:gd name="T8" fmla="*/ 68 w 136"/>
                <a:gd name="T9" fmla="*/ 57 h 66"/>
                <a:gd name="T10" fmla="*/ 127 w 136"/>
                <a:gd name="T11" fmla="*/ 5 h 66"/>
                <a:gd name="T12" fmla="*/ 132 w 136"/>
                <a:gd name="T13" fmla="*/ 0 h 66"/>
                <a:gd name="T14" fmla="*/ 136 w 136"/>
                <a:gd name="T15" fmla="*/ 5 h 66"/>
                <a:gd name="T16" fmla="*/ 68 w 136"/>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66">
                  <a:moveTo>
                    <a:pt x="68" y="66"/>
                  </a:moveTo>
                  <a:cubicBezTo>
                    <a:pt x="31" y="66"/>
                    <a:pt x="0" y="39"/>
                    <a:pt x="0" y="5"/>
                  </a:cubicBezTo>
                  <a:cubicBezTo>
                    <a:pt x="0" y="2"/>
                    <a:pt x="2" y="0"/>
                    <a:pt x="5" y="0"/>
                  </a:cubicBezTo>
                  <a:cubicBezTo>
                    <a:pt x="7" y="0"/>
                    <a:pt x="10" y="2"/>
                    <a:pt x="10" y="5"/>
                  </a:cubicBezTo>
                  <a:cubicBezTo>
                    <a:pt x="10" y="34"/>
                    <a:pt x="36" y="57"/>
                    <a:pt x="68" y="57"/>
                  </a:cubicBezTo>
                  <a:cubicBezTo>
                    <a:pt x="101" y="57"/>
                    <a:pt x="127" y="34"/>
                    <a:pt x="127" y="5"/>
                  </a:cubicBezTo>
                  <a:cubicBezTo>
                    <a:pt x="127" y="2"/>
                    <a:pt x="129" y="0"/>
                    <a:pt x="132" y="0"/>
                  </a:cubicBezTo>
                  <a:cubicBezTo>
                    <a:pt x="134" y="0"/>
                    <a:pt x="136" y="2"/>
                    <a:pt x="136" y="5"/>
                  </a:cubicBezTo>
                  <a:cubicBezTo>
                    <a:pt x="136" y="39"/>
                    <a:pt x="106" y="66"/>
                    <a:pt x="68"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7" name="Freeform 373"/>
            <p:cNvSpPr>
              <a:spLocks noEditPoints="1"/>
            </p:cNvSpPr>
            <p:nvPr/>
          </p:nvSpPr>
          <p:spPr bwMode="auto">
            <a:xfrm>
              <a:off x="8253413" y="6832600"/>
              <a:ext cx="244475" cy="244475"/>
            </a:xfrm>
            <a:custGeom>
              <a:avLst/>
              <a:gdLst>
                <a:gd name="T0" fmla="*/ 22 w 87"/>
                <a:gd name="T1" fmla="*/ 87 h 87"/>
                <a:gd name="T2" fmla="*/ 17 w 87"/>
                <a:gd name="T3" fmla="*/ 85 h 87"/>
                <a:gd name="T4" fmla="*/ 14 w 87"/>
                <a:gd name="T5" fmla="*/ 77 h 87"/>
                <a:gd name="T6" fmla="*/ 18 w 87"/>
                <a:gd name="T7" fmla="*/ 56 h 87"/>
                <a:gd name="T8" fmla="*/ 3 w 87"/>
                <a:gd name="T9" fmla="*/ 41 h 87"/>
                <a:gd name="T10" fmla="*/ 1 w 87"/>
                <a:gd name="T11" fmla="*/ 33 h 87"/>
                <a:gd name="T12" fmla="*/ 8 w 87"/>
                <a:gd name="T13" fmla="*/ 27 h 87"/>
                <a:gd name="T14" fmla="*/ 28 w 87"/>
                <a:gd name="T15" fmla="*/ 24 h 87"/>
                <a:gd name="T16" fmla="*/ 36 w 87"/>
                <a:gd name="T17" fmla="*/ 5 h 87"/>
                <a:gd name="T18" fmla="*/ 44 w 87"/>
                <a:gd name="T19" fmla="*/ 0 h 87"/>
                <a:gd name="T20" fmla="*/ 51 w 87"/>
                <a:gd name="T21" fmla="*/ 5 h 87"/>
                <a:gd name="T22" fmla="*/ 60 w 87"/>
                <a:gd name="T23" fmla="*/ 24 h 87"/>
                <a:gd name="T24" fmla="*/ 80 w 87"/>
                <a:gd name="T25" fmla="*/ 27 h 87"/>
                <a:gd name="T26" fmla="*/ 86 w 87"/>
                <a:gd name="T27" fmla="*/ 33 h 87"/>
                <a:gd name="T28" fmla="*/ 84 w 87"/>
                <a:gd name="T29" fmla="*/ 41 h 87"/>
                <a:gd name="T30" fmla="*/ 70 w 87"/>
                <a:gd name="T31" fmla="*/ 56 h 87"/>
                <a:gd name="T32" fmla="*/ 73 w 87"/>
                <a:gd name="T33" fmla="*/ 77 h 87"/>
                <a:gd name="T34" fmla="*/ 70 w 87"/>
                <a:gd name="T35" fmla="*/ 85 h 87"/>
                <a:gd name="T36" fmla="*/ 61 w 87"/>
                <a:gd name="T37" fmla="*/ 86 h 87"/>
                <a:gd name="T38" fmla="*/ 44 w 87"/>
                <a:gd name="T39" fmla="*/ 76 h 87"/>
                <a:gd name="T40" fmla="*/ 26 w 87"/>
                <a:gd name="T41" fmla="*/ 86 h 87"/>
                <a:gd name="T42" fmla="*/ 22 w 87"/>
                <a:gd name="T43" fmla="*/ 87 h 87"/>
                <a:gd name="T44" fmla="*/ 44 w 87"/>
                <a:gd name="T45" fmla="*/ 66 h 87"/>
                <a:gd name="T46" fmla="*/ 46 w 87"/>
                <a:gd name="T47" fmla="*/ 67 h 87"/>
                <a:gd name="T48" fmla="*/ 64 w 87"/>
                <a:gd name="T49" fmla="*/ 77 h 87"/>
                <a:gd name="T50" fmla="*/ 61 w 87"/>
                <a:gd name="T51" fmla="*/ 55 h 87"/>
                <a:gd name="T52" fmla="*/ 62 w 87"/>
                <a:gd name="T53" fmla="*/ 51 h 87"/>
                <a:gd name="T54" fmla="*/ 77 w 87"/>
                <a:gd name="T55" fmla="*/ 36 h 87"/>
                <a:gd name="T56" fmla="*/ 56 w 87"/>
                <a:gd name="T57" fmla="*/ 33 h 87"/>
                <a:gd name="T58" fmla="*/ 53 w 87"/>
                <a:gd name="T59" fmla="*/ 30 h 87"/>
                <a:gd name="T60" fmla="*/ 44 w 87"/>
                <a:gd name="T61" fmla="*/ 11 h 87"/>
                <a:gd name="T62" fmla="*/ 35 w 87"/>
                <a:gd name="T63" fmla="*/ 30 h 87"/>
                <a:gd name="T64" fmla="*/ 31 w 87"/>
                <a:gd name="T65" fmla="*/ 33 h 87"/>
                <a:gd name="T66" fmla="*/ 11 w 87"/>
                <a:gd name="T67" fmla="*/ 36 h 87"/>
                <a:gd name="T68" fmla="*/ 26 w 87"/>
                <a:gd name="T69" fmla="*/ 51 h 87"/>
                <a:gd name="T70" fmla="*/ 27 w 87"/>
                <a:gd name="T71" fmla="*/ 55 h 87"/>
                <a:gd name="T72" fmla="*/ 24 w 87"/>
                <a:gd name="T73" fmla="*/ 77 h 87"/>
                <a:gd name="T74" fmla="*/ 42 w 87"/>
                <a:gd name="T75" fmla="*/ 67 h 87"/>
                <a:gd name="T76" fmla="*/ 44 w 87"/>
                <a:gd name="T77" fmla="*/ 66 h 87"/>
                <a:gd name="T78" fmla="*/ 78 w 87"/>
                <a:gd name="T79" fmla="*/ 36 h 87"/>
                <a:gd name="T80" fmla="*/ 78 w 87"/>
                <a:gd name="T81" fmla="*/ 3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7" h="87">
                  <a:moveTo>
                    <a:pt x="22" y="87"/>
                  </a:moveTo>
                  <a:cubicBezTo>
                    <a:pt x="21" y="87"/>
                    <a:pt x="19" y="86"/>
                    <a:pt x="17" y="85"/>
                  </a:cubicBezTo>
                  <a:cubicBezTo>
                    <a:pt x="15" y="83"/>
                    <a:pt x="14" y="80"/>
                    <a:pt x="14" y="77"/>
                  </a:cubicBezTo>
                  <a:cubicBezTo>
                    <a:pt x="18" y="56"/>
                    <a:pt x="18" y="56"/>
                    <a:pt x="18" y="56"/>
                  </a:cubicBezTo>
                  <a:cubicBezTo>
                    <a:pt x="3" y="41"/>
                    <a:pt x="3" y="41"/>
                    <a:pt x="3" y="41"/>
                  </a:cubicBezTo>
                  <a:cubicBezTo>
                    <a:pt x="1" y="39"/>
                    <a:pt x="0" y="36"/>
                    <a:pt x="1" y="33"/>
                  </a:cubicBezTo>
                  <a:cubicBezTo>
                    <a:pt x="2" y="30"/>
                    <a:pt x="5" y="28"/>
                    <a:pt x="8" y="27"/>
                  </a:cubicBezTo>
                  <a:cubicBezTo>
                    <a:pt x="28" y="24"/>
                    <a:pt x="28" y="24"/>
                    <a:pt x="28" y="24"/>
                  </a:cubicBezTo>
                  <a:cubicBezTo>
                    <a:pt x="36" y="5"/>
                    <a:pt x="36" y="5"/>
                    <a:pt x="36" y="5"/>
                  </a:cubicBezTo>
                  <a:cubicBezTo>
                    <a:pt x="38" y="2"/>
                    <a:pt x="41" y="0"/>
                    <a:pt x="44" y="0"/>
                  </a:cubicBezTo>
                  <a:cubicBezTo>
                    <a:pt x="47" y="0"/>
                    <a:pt x="50" y="2"/>
                    <a:pt x="51" y="5"/>
                  </a:cubicBezTo>
                  <a:cubicBezTo>
                    <a:pt x="60" y="24"/>
                    <a:pt x="60" y="24"/>
                    <a:pt x="60" y="24"/>
                  </a:cubicBezTo>
                  <a:cubicBezTo>
                    <a:pt x="80" y="27"/>
                    <a:pt x="80" y="27"/>
                    <a:pt x="80" y="27"/>
                  </a:cubicBezTo>
                  <a:cubicBezTo>
                    <a:pt x="83" y="28"/>
                    <a:pt x="85" y="30"/>
                    <a:pt x="86" y="33"/>
                  </a:cubicBezTo>
                  <a:cubicBezTo>
                    <a:pt x="87" y="36"/>
                    <a:pt x="87" y="39"/>
                    <a:pt x="84" y="41"/>
                  </a:cubicBezTo>
                  <a:cubicBezTo>
                    <a:pt x="70" y="56"/>
                    <a:pt x="70" y="56"/>
                    <a:pt x="70" y="56"/>
                  </a:cubicBezTo>
                  <a:cubicBezTo>
                    <a:pt x="73" y="77"/>
                    <a:pt x="73" y="77"/>
                    <a:pt x="73" y="77"/>
                  </a:cubicBezTo>
                  <a:cubicBezTo>
                    <a:pt x="74" y="80"/>
                    <a:pt x="73" y="83"/>
                    <a:pt x="70" y="85"/>
                  </a:cubicBezTo>
                  <a:cubicBezTo>
                    <a:pt x="68" y="87"/>
                    <a:pt x="64" y="87"/>
                    <a:pt x="61" y="86"/>
                  </a:cubicBezTo>
                  <a:cubicBezTo>
                    <a:pt x="44" y="76"/>
                    <a:pt x="44" y="76"/>
                    <a:pt x="44" y="76"/>
                  </a:cubicBezTo>
                  <a:cubicBezTo>
                    <a:pt x="26" y="86"/>
                    <a:pt x="26" y="86"/>
                    <a:pt x="26" y="86"/>
                  </a:cubicBezTo>
                  <a:cubicBezTo>
                    <a:pt x="25" y="86"/>
                    <a:pt x="24" y="87"/>
                    <a:pt x="22" y="87"/>
                  </a:cubicBezTo>
                  <a:close/>
                  <a:moveTo>
                    <a:pt x="44" y="66"/>
                  </a:moveTo>
                  <a:cubicBezTo>
                    <a:pt x="45" y="66"/>
                    <a:pt x="45" y="66"/>
                    <a:pt x="46" y="67"/>
                  </a:cubicBezTo>
                  <a:cubicBezTo>
                    <a:pt x="64" y="77"/>
                    <a:pt x="64" y="77"/>
                    <a:pt x="64" y="77"/>
                  </a:cubicBezTo>
                  <a:cubicBezTo>
                    <a:pt x="61" y="55"/>
                    <a:pt x="61" y="55"/>
                    <a:pt x="61" y="55"/>
                  </a:cubicBezTo>
                  <a:cubicBezTo>
                    <a:pt x="60" y="54"/>
                    <a:pt x="61" y="52"/>
                    <a:pt x="62" y="51"/>
                  </a:cubicBezTo>
                  <a:cubicBezTo>
                    <a:pt x="77" y="36"/>
                    <a:pt x="77" y="36"/>
                    <a:pt x="77" y="36"/>
                  </a:cubicBezTo>
                  <a:cubicBezTo>
                    <a:pt x="56" y="33"/>
                    <a:pt x="56" y="33"/>
                    <a:pt x="56" y="33"/>
                  </a:cubicBezTo>
                  <a:cubicBezTo>
                    <a:pt x="55" y="33"/>
                    <a:pt x="53" y="32"/>
                    <a:pt x="53" y="30"/>
                  </a:cubicBezTo>
                  <a:cubicBezTo>
                    <a:pt x="44" y="11"/>
                    <a:pt x="44" y="11"/>
                    <a:pt x="44" y="11"/>
                  </a:cubicBezTo>
                  <a:cubicBezTo>
                    <a:pt x="35" y="30"/>
                    <a:pt x="35" y="30"/>
                    <a:pt x="35" y="30"/>
                  </a:cubicBezTo>
                  <a:cubicBezTo>
                    <a:pt x="34" y="32"/>
                    <a:pt x="33" y="33"/>
                    <a:pt x="31" y="33"/>
                  </a:cubicBezTo>
                  <a:cubicBezTo>
                    <a:pt x="11" y="36"/>
                    <a:pt x="11" y="36"/>
                    <a:pt x="11" y="36"/>
                  </a:cubicBezTo>
                  <a:cubicBezTo>
                    <a:pt x="26" y="51"/>
                    <a:pt x="26" y="51"/>
                    <a:pt x="26" y="51"/>
                  </a:cubicBezTo>
                  <a:cubicBezTo>
                    <a:pt x="27" y="52"/>
                    <a:pt x="27" y="54"/>
                    <a:pt x="27" y="55"/>
                  </a:cubicBezTo>
                  <a:cubicBezTo>
                    <a:pt x="24" y="77"/>
                    <a:pt x="24" y="77"/>
                    <a:pt x="24" y="77"/>
                  </a:cubicBezTo>
                  <a:cubicBezTo>
                    <a:pt x="42" y="67"/>
                    <a:pt x="42" y="67"/>
                    <a:pt x="42" y="67"/>
                  </a:cubicBezTo>
                  <a:cubicBezTo>
                    <a:pt x="42" y="66"/>
                    <a:pt x="43" y="66"/>
                    <a:pt x="44" y="66"/>
                  </a:cubicBezTo>
                  <a:close/>
                  <a:moveTo>
                    <a:pt x="78" y="36"/>
                  </a:moveTo>
                  <a:cubicBezTo>
                    <a:pt x="78" y="36"/>
                    <a:pt x="78" y="36"/>
                    <a:pt x="78"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98" name="Freeform 374"/>
          <p:cNvSpPr>
            <a:spLocks noEditPoints="1"/>
          </p:cNvSpPr>
          <p:nvPr/>
        </p:nvSpPr>
        <p:spPr bwMode="auto">
          <a:xfrm>
            <a:off x="9772767" y="2281468"/>
            <a:ext cx="863360" cy="863360"/>
          </a:xfrm>
          <a:custGeom>
            <a:avLst/>
            <a:gdLst>
              <a:gd name="T0" fmla="*/ 228 w 457"/>
              <a:gd name="T1" fmla="*/ 457 h 457"/>
              <a:gd name="T2" fmla="*/ 0 w 457"/>
              <a:gd name="T3" fmla="*/ 228 h 457"/>
              <a:gd name="T4" fmla="*/ 228 w 457"/>
              <a:gd name="T5" fmla="*/ 0 h 457"/>
              <a:gd name="T6" fmla="*/ 457 w 457"/>
              <a:gd name="T7" fmla="*/ 228 h 457"/>
              <a:gd name="T8" fmla="*/ 228 w 457"/>
              <a:gd name="T9" fmla="*/ 457 h 457"/>
              <a:gd name="T10" fmla="*/ 228 w 457"/>
              <a:gd name="T11" fmla="*/ 9 h 457"/>
              <a:gd name="T12" fmla="*/ 9 w 457"/>
              <a:gd name="T13" fmla="*/ 228 h 457"/>
              <a:gd name="T14" fmla="*/ 228 w 457"/>
              <a:gd name="T15" fmla="*/ 448 h 457"/>
              <a:gd name="T16" fmla="*/ 448 w 457"/>
              <a:gd name="T17" fmla="*/ 228 h 457"/>
              <a:gd name="T18" fmla="*/ 228 w 457"/>
              <a:gd name="T19" fmla="*/ 9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7" h="457">
                <a:moveTo>
                  <a:pt x="228" y="457"/>
                </a:moveTo>
                <a:cubicBezTo>
                  <a:pt x="102" y="457"/>
                  <a:pt x="0" y="354"/>
                  <a:pt x="0" y="228"/>
                </a:cubicBezTo>
                <a:cubicBezTo>
                  <a:pt x="0" y="102"/>
                  <a:pt x="102" y="0"/>
                  <a:pt x="228" y="0"/>
                </a:cubicBezTo>
                <a:cubicBezTo>
                  <a:pt x="354" y="0"/>
                  <a:pt x="457" y="102"/>
                  <a:pt x="457" y="228"/>
                </a:cubicBezTo>
                <a:cubicBezTo>
                  <a:pt x="457" y="354"/>
                  <a:pt x="354" y="457"/>
                  <a:pt x="228" y="457"/>
                </a:cubicBezTo>
                <a:close/>
                <a:moveTo>
                  <a:pt x="228" y="9"/>
                </a:moveTo>
                <a:cubicBezTo>
                  <a:pt x="107" y="9"/>
                  <a:pt x="9" y="107"/>
                  <a:pt x="9" y="228"/>
                </a:cubicBezTo>
                <a:cubicBezTo>
                  <a:pt x="9" y="349"/>
                  <a:pt x="107" y="448"/>
                  <a:pt x="228" y="448"/>
                </a:cubicBezTo>
                <a:cubicBezTo>
                  <a:pt x="349" y="448"/>
                  <a:pt x="448" y="349"/>
                  <a:pt x="448" y="228"/>
                </a:cubicBezTo>
                <a:cubicBezTo>
                  <a:pt x="448" y="107"/>
                  <a:pt x="349" y="9"/>
                  <a:pt x="228" y="9"/>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499" name="组合 498"/>
          <p:cNvGrpSpPr/>
          <p:nvPr/>
        </p:nvGrpSpPr>
        <p:grpSpPr>
          <a:xfrm>
            <a:off x="11067271" y="2405570"/>
            <a:ext cx="581992" cy="613018"/>
            <a:chOff x="9664700" y="6467475"/>
            <a:chExt cx="863600" cy="909638"/>
          </a:xfrm>
          <a:solidFill>
            <a:srgbClr val="FC621E"/>
          </a:solidFill>
        </p:grpSpPr>
        <p:sp>
          <p:nvSpPr>
            <p:cNvPr id="500" name="Freeform 375"/>
            <p:cNvSpPr>
              <a:spLocks noEditPoints="1"/>
            </p:cNvSpPr>
            <p:nvPr/>
          </p:nvSpPr>
          <p:spPr bwMode="auto">
            <a:xfrm>
              <a:off x="9664700" y="6650038"/>
              <a:ext cx="863600" cy="123825"/>
            </a:xfrm>
            <a:custGeom>
              <a:avLst/>
              <a:gdLst>
                <a:gd name="T0" fmla="*/ 286 w 308"/>
                <a:gd name="T1" fmla="*/ 44 h 44"/>
                <a:gd name="T2" fmla="*/ 22 w 308"/>
                <a:gd name="T3" fmla="*/ 44 h 44"/>
                <a:gd name="T4" fmla="*/ 0 w 308"/>
                <a:gd name="T5" fmla="*/ 22 h 44"/>
                <a:gd name="T6" fmla="*/ 22 w 308"/>
                <a:gd name="T7" fmla="*/ 0 h 44"/>
                <a:gd name="T8" fmla="*/ 286 w 308"/>
                <a:gd name="T9" fmla="*/ 0 h 44"/>
                <a:gd name="T10" fmla="*/ 308 w 308"/>
                <a:gd name="T11" fmla="*/ 22 h 44"/>
                <a:gd name="T12" fmla="*/ 286 w 308"/>
                <a:gd name="T13" fmla="*/ 44 h 44"/>
                <a:gd name="T14" fmla="*/ 22 w 308"/>
                <a:gd name="T15" fmla="*/ 9 h 44"/>
                <a:gd name="T16" fmla="*/ 9 w 308"/>
                <a:gd name="T17" fmla="*/ 22 h 44"/>
                <a:gd name="T18" fmla="*/ 22 w 308"/>
                <a:gd name="T19" fmla="*/ 34 h 44"/>
                <a:gd name="T20" fmla="*/ 286 w 308"/>
                <a:gd name="T21" fmla="*/ 34 h 44"/>
                <a:gd name="T22" fmla="*/ 299 w 308"/>
                <a:gd name="T23" fmla="*/ 22 h 44"/>
                <a:gd name="T24" fmla="*/ 286 w 308"/>
                <a:gd name="T25" fmla="*/ 9 h 44"/>
                <a:gd name="T26" fmla="*/ 22 w 308"/>
                <a:gd name="T27" fmla="*/ 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8" h="44">
                  <a:moveTo>
                    <a:pt x="286" y="44"/>
                  </a:moveTo>
                  <a:cubicBezTo>
                    <a:pt x="22" y="44"/>
                    <a:pt x="22" y="44"/>
                    <a:pt x="22" y="44"/>
                  </a:cubicBezTo>
                  <a:cubicBezTo>
                    <a:pt x="10" y="44"/>
                    <a:pt x="0" y="34"/>
                    <a:pt x="0" y="22"/>
                  </a:cubicBezTo>
                  <a:cubicBezTo>
                    <a:pt x="0" y="10"/>
                    <a:pt x="10" y="0"/>
                    <a:pt x="22" y="0"/>
                  </a:cubicBezTo>
                  <a:cubicBezTo>
                    <a:pt x="286" y="0"/>
                    <a:pt x="286" y="0"/>
                    <a:pt x="286" y="0"/>
                  </a:cubicBezTo>
                  <a:cubicBezTo>
                    <a:pt x="298" y="0"/>
                    <a:pt x="308" y="10"/>
                    <a:pt x="308" y="22"/>
                  </a:cubicBezTo>
                  <a:cubicBezTo>
                    <a:pt x="308" y="34"/>
                    <a:pt x="298" y="44"/>
                    <a:pt x="286" y="44"/>
                  </a:cubicBezTo>
                  <a:close/>
                  <a:moveTo>
                    <a:pt x="22" y="9"/>
                  </a:moveTo>
                  <a:cubicBezTo>
                    <a:pt x="15" y="9"/>
                    <a:pt x="9" y="15"/>
                    <a:pt x="9" y="22"/>
                  </a:cubicBezTo>
                  <a:cubicBezTo>
                    <a:pt x="9" y="29"/>
                    <a:pt x="15" y="34"/>
                    <a:pt x="22" y="34"/>
                  </a:cubicBezTo>
                  <a:cubicBezTo>
                    <a:pt x="286" y="34"/>
                    <a:pt x="286" y="34"/>
                    <a:pt x="286" y="34"/>
                  </a:cubicBezTo>
                  <a:cubicBezTo>
                    <a:pt x="293" y="34"/>
                    <a:pt x="299" y="29"/>
                    <a:pt x="299" y="22"/>
                  </a:cubicBezTo>
                  <a:cubicBezTo>
                    <a:pt x="299" y="15"/>
                    <a:pt x="293" y="9"/>
                    <a:pt x="286" y="9"/>
                  </a:cubicBezTo>
                  <a:lnTo>
                    <a:pt x="22"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1" name="Freeform 376"/>
            <p:cNvSpPr/>
            <p:nvPr/>
          </p:nvSpPr>
          <p:spPr bwMode="auto">
            <a:xfrm>
              <a:off x="10082213" y="6572250"/>
              <a:ext cx="28575" cy="103188"/>
            </a:xfrm>
            <a:custGeom>
              <a:avLst/>
              <a:gdLst>
                <a:gd name="T0" fmla="*/ 5 w 10"/>
                <a:gd name="T1" fmla="*/ 37 h 37"/>
                <a:gd name="T2" fmla="*/ 0 w 10"/>
                <a:gd name="T3" fmla="*/ 32 h 37"/>
                <a:gd name="T4" fmla="*/ 0 w 10"/>
                <a:gd name="T5" fmla="*/ 5 h 37"/>
                <a:gd name="T6" fmla="*/ 5 w 10"/>
                <a:gd name="T7" fmla="*/ 0 h 37"/>
                <a:gd name="T8" fmla="*/ 10 w 10"/>
                <a:gd name="T9" fmla="*/ 5 h 37"/>
                <a:gd name="T10" fmla="*/ 10 w 10"/>
                <a:gd name="T11" fmla="*/ 32 h 37"/>
                <a:gd name="T12" fmla="*/ 5 w 10"/>
                <a:gd name="T13" fmla="*/ 37 h 37"/>
              </a:gdLst>
              <a:ahLst/>
              <a:cxnLst>
                <a:cxn ang="0">
                  <a:pos x="T0" y="T1"/>
                </a:cxn>
                <a:cxn ang="0">
                  <a:pos x="T2" y="T3"/>
                </a:cxn>
                <a:cxn ang="0">
                  <a:pos x="T4" y="T5"/>
                </a:cxn>
                <a:cxn ang="0">
                  <a:pos x="T6" y="T7"/>
                </a:cxn>
                <a:cxn ang="0">
                  <a:pos x="T8" y="T9"/>
                </a:cxn>
                <a:cxn ang="0">
                  <a:pos x="T10" y="T11"/>
                </a:cxn>
                <a:cxn ang="0">
                  <a:pos x="T12" y="T13"/>
                </a:cxn>
              </a:cxnLst>
              <a:rect l="0" t="0" r="r" b="b"/>
              <a:pathLst>
                <a:path w="10" h="37">
                  <a:moveTo>
                    <a:pt x="5" y="37"/>
                  </a:moveTo>
                  <a:cubicBezTo>
                    <a:pt x="2" y="37"/>
                    <a:pt x="0" y="35"/>
                    <a:pt x="0" y="32"/>
                  </a:cubicBezTo>
                  <a:cubicBezTo>
                    <a:pt x="0" y="5"/>
                    <a:pt x="0" y="5"/>
                    <a:pt x="0" y="5"/>
                  </a:cubicBezTo>
                  <a:cubicBezTo>
                    <a:pt x="0" y="2"/>
                    <a:pt x="2" y="0"/>
                    <a:pt x="5" y="0"/>
                  </a:cubicBezTo>
                  <a:cubicBezTo>
                    <a:pt x="8" y="0"/>
                    <a:pt x="10" y="2"/>
                    <a:pt x="10" y="5"/>
                  </a:cubicBezTo>
                  <a:cubicBezTo>
                    <a:pt x="10" y="32"/>
                    <a:pt x="10" y="32"/>
                    <a:pt x="10" y="32"/>
                  </a:cubicBezTo>
                  <a:cubicBezTo>
                    <a:pt x="10" y="35"/>
                    <a:pt x="8" y="37"/>
                    <a:pt x="5"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2" name="Freeform 377"/>
            <p:cNvSpPr/>
            <p:nvPr/>
          </p:nvSpPr>
          <p:spPr bwMode="auto">
            <a:xfrm>
              <a:off x="10033000" y="6467475"/>
              <a:ext cx="128588" cy="130175"/>
            </a:xfrm>
            <a:custGeom>
              <a:avLst/>
              <a:gdLst>
                <a:gd name="T0" fmla="*/ 23 w 46"/>
                <a:gd name="T1" fmla="*/ 46 h 46"/>
                <a:gd name="T2" fmla="*/ 18 w 46"/>
                <a:gd name="T3" fmla="*/ 42 h 46"/>
                <a:gd name="T4" fmla="*/ 23 w 46"/>
                <a:gd name="T5" fmla="*/ 37 h 46"/>
                <a:gd name="T6" fmla="*/ 37 w 46"/>
                <a:gd name="T7" fmla="*/ 23 h 46"/>
                <a:gd name="T8" fmla="*/ 23 w 46"/>
                <a:gd name="T9" fmla="*/ 9 h 46"/>
                <a:gd name="T10" fmla="*/ 9 w 46"/>
                <a:gd name="T11" fmla="*/ 23 h 46"/>
                <a:gd name="T12" fmla="*/ 5 w 46"/>
                <a:gd name="T13" fmla="*/ 28 h 46"/>
                <a:gd name="T14" fmla="*/ 0 w 46"/>
                <a:gd name="T15" fmla="*/ 23 h 46"/>
                <a:gd name="T16" fmla="*/ 23 w 46"/>
                <a:gd name="T17" fmla="*/ 0 h 46"/>
                <a:gd name="T18" fmla="*/ 46 w 46"/>
                <a:gd name="T19" fmla="*/ 23 h 46"/>
                <a:gd name="T20" fmla="*/ 23 w 46"/>
                <a:gd name="T21"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6">
                  <a:moveTo>
                    <a:pt x="23" y="46"/>
                  </a:moveTo>
                  <a:cubicBezTo>
                    <a:pt x="20" y="46"/>
                    <a:pt x="18" y="44"/>
                    <a:pt x="18" y="42"/>
                  </a:cubicBezTo>
                  <a:cubicBezTo>
                    <a:pt x="18" y="39"/>
                    <a:pt x="20" y="37"/>
                    <a:pt x="23" y="37"/>
                  </a:cubicBezTo>
                  <a:cubicBezTo>
                    <a:pt x="31" y="37"/>
                    <a:pt x="37" y="31"/>
                    <a:pt x="37" y="23"/>
                  </a:cubicBezTo>
                  <a:cubicBezTo>
                    <a:pt x="37" y="16"/>
                    <a:pt x="31" y="9"/>
                    <a:pt x="23" y="9"/>
                  </a:cubicBezTo>
                  <a:cubicBezTo>
                    <a:pt x="15" y="9"/>
                    <a:pt x="9" y="16"/>
                    <a:pt x="9" y="23"/>
                  </a:cubicBezTo>
                  <a:cubicBezTo>
                    <a:pt x="9" y="26"/>
                    <a:pt x="7" y="28"/>
                    <a:pt x="5" y="28"/>
                  </a:cubicBezTo>
                  <a:cubicBezTo>
                    <a:pt x="2" y="28"/>
                    <a:pt x="0" y="26"/>
                    <a:pt x="0" y="23"/>
                  </a:cubicBezTo>
                  <a:cubicBezTo>
                    <a:pt x="0" y="10"/>
                    <a:pt x="10" y="0"/>
                    <a:pt x="23" y="0"/>
                  </a:cubicBezTo>
                  <a:cubicBezTo>
                    <a:pt x="36" y="0"/>
                    <a:pt x="46" y="10"/>
                    <a:pt x="46" y="23"/>
                  </a:cubicBezTo>
                  <a:cubicBezTo>
                    <a:pt x="46" y="36"/>
                    <a:pt x="36" y="46"/>
                    <a:pt x="23"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3" name="Freeform 378"/>
            <p:cNvSpPr>
              <a:spLocks noEditPoints="1"/>
            </p:cNvSpPr>
            <p:nvPr/>
          </p:nvSpPr>
          <p:spPr bwMode="auto">
            <a:xfrm>
              <a:off x="9672638" y="6926263"/>
              <a:ext cx="182563" cy="180975"/>
            </a:xfrm>
            <a:custGeom>
              <a:avLst/>
              <a:gdLst>
                <a:gd name="T0" fmla="*/ 17 w 65"/>
                <a:gd name="T1" fmla="*/ 64 h 65"/>
                <a:gd name="T2" fmla="*/ 13 w 65"/>
                <a:gd name="T3" fmla="*/ 63 h 65"/>
                <a:gd name="T4" fmla="*/ 10 w 65"/>
                <a:gd name="T5" fmla="*/ 56 h 65"/>
                <a:gd name="T6" fmla="*/ 13 w 65"/>
                <a:gd name="T7" fmla="*/ 42 h 65"/>
                <a:gd name="T8" fmla="*/ 3 w 65"/>
                <a:gd name="T9" fmla="*/ 32 h 65"/>
                <a:gd name="T10" fmla="*/ 1 w 65"/>
                <a:gd name="T11" fmla="*/ 24 h 65"/>
                <a:gd name="T12" fmla="*/ 7 w 65"/>
                <a:gd name="T13" fmla="*/ 19 h 65"/>
                <a:gd name="T14" fmla="*/ 20 w 65"/>
                <a:gd name="T15" fmla="*/ 17 h 65"/>
                <a:gd name="T16" fmla="*/ 26 w 65"/>
                <a:gd name="T17" fmla="*/ 5 h 65"/>
                <a:gd name="T18" fmla="*/ 33 w 65"/>
                <a:gd name="T19" fmla="*/ 0 h 65"/>
                <a:gd name="T20" fmla="*/ 39 w 65"/>
                <a:gd name="T21" fmla="*/ 5 h 65"/>
                <a:gd name="T22" fmla="*/ 45 w 65"/>
                <a:gd name="T23" fmla="*/ 17 h 65"/>
                <a:gd name="T24" fmla="*/ 58 w 65"/>
                <a:gd name="T25" fmla="*/ 19 h 65"/>
                <a:gd name="T26" fmla="*/ 64 w 65"/>
                <a:gd name="T27" fmla="*/ 24 h 65"/>
                <a:gd name="T28" fmla="*/ 64 w 65"/>
                <a:gd name="T29" fmla="*/ 24 h 65"/>
                <a:gd name="T30" fmla="*/ 62 w 65"/>
                <a:gd name="T31" fmla="*/ 32 h 65"/>
                <a:gd name="T32" fmla="*/ 52 w 65"/>
                <a:gd name="T33" fmla="*/ 42 h 65"/>
                <a:gd name="T34" fmla="*/ 55 w 65"/>
                <a:gd name="T35" fmla="*/ 56 h 65"/>
                <a:gd name="T36" fmla="*/ 52 w 65"/>
                <a:gd name="T37" fmla="*/ 63 h 65"/>
                <a:gd name="T38" fmla="*/ 44 w 65"/>
                <a:gd name="T39" fmla="*/ 63 h 65"/>
                <a:gd name="T40" fmla="*/ 33 w 65"/>
                <a:gd name="T41" fmla="*/ 57 h 65"/>
                <a:gd name="T42" fmla="*/ 21 w 65"/>
                <a:gd name="T43" fmla="*/ 63 h 65"/>
                <a:gd name="T44" fmla="*/ 17 w 65"/>
                <a:gd name="T45" fmla="*/ 64 h 65"/>
                <a:gd name="T46" fmla="*/ 12 w 65"/>
                <a:gd name="T47" fmla="*/ 28 h 65"/>
                <a:gd name="T48" fmla="*/ 21 w 65"/>
                <a:gd name="T49" fmla="*/ 37 h 65"/>
                <a:gd name="T50" fmla="*/ 22 w 65"/>
                <a:gd name="T51" fmla="*/ 41 h 65"/>
                <a:gd name="T52" fmla="*/ 20 w 65"/>
                <a:gd name="T53" fmla="*/ 53 h 65"/>
                <a:gd name="T54" fmla="*/ 30 w 65"/>
                <a:gd name="T55" fmla="*/ 48 h 65"/>
                <a:gd name="T56" fmla="*/ 35 w 65"/>
                <a:gd name="T57" fmla="*/ 48 h 65"/>
                <a:gd name="T58" fmla="*/ 45 w 65"/>
                <a:gd name="T59" fmla="*/ 53 h 65"/>
                <a:gd name="T60" fmla="*/ 43 w 65"/>
                <a:gd name="T61" fmla="*/ 41 h 65"/>
                <a:gd name="T62" fmla="*/ 44 w 65"/>
                <a:gd name="T63" fmla="*/ 37 h 65"/>
                <a:gd name="T64" fmla="*/ 53 w 65"/>
                <a:gd name="T65" fmla="*/ 28 h 65"/>
                <a:gd name="T66" fmla="*/ 41 w 65"/>
                <a:gd name="T67" fmla="*/ 26 h 65"/>
                <a:gd name="T68" fmla="*/ 38 w 65"/>
                <a:gd name="T69" fmla="*/ 23 h 65"/>
                <a:gd name="T70" fmla="*/ 33 w 65"/>
                <a:gd name="T71" fmla="*/ 12 h 65"/>
                <a:gd name="T72" fmla="*/ 27 w 65"/>
                <a:gd name="T73" fmla="*/ 23 h 65"/>
                <a:gd name="T74" fmla="*/ 24 w 65"/>
                <a:gd name="T75" fmla="*/ 26 h 65"/>
                <a:gd name="T76" fmla="*/ 12 w 65"/>
                <a:gd name="T77" fmla="*/ 28 h 65"/>
                <a:gd name="T78" fmla="*/ 57 w 65"/>
                <a:gd name="T79" fmla="*/ 28 h 65"/>
                <a:gd name="T80" fmla="*/ 57 w 65"/>
                <a:gd name="T81" fmla="*/ 2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5" h="65">
                  <a:moveTo>
                    <a:pt x="17" y="64"/>
                  </a:moveTo>
                  <a:cubicBezTo>
                    <a:pt x="16" y="64"/>
                    <a:pt x="14" y="64"/>
                    <a:pt x="13" y="63"/>
                  </a:cubicBezTo>
                  <a:cubicBezTo>
                    <a:pt x="11" y="61"/>
                    <a:pt x="10" y="58"/>
                    <a:pt x="10" y="56"/>
                  </a:cubicBezTo>
                  <a:cubicBezTo>
                    <a:pt x="13" y="42"/>
                    <a:pt x="13" y="42"/>
                    <a:pt x="13" y="42"/>
                  </a:cubicBezTo>
                  <a:cubicBezTo>
                    <a:pt x="3" y="32"/>
                    <a:pt x="3" y="32"/>
                    <a:pt x="3" y="32"/>
                  </a:cubicBezTo>
                  <a:cubicBezTo>
                    <a:pt x="1" y="30"/>
                    <a:pt x="0" y="27"/>
                    <a:pt x="1" y="24"/>
                  </a:cubicBezTo>
                  <a:cubicBezTo>
                    <a:pt x="2" y="22"/>
                    <a:pt x="4" y="20"/>
                    <a:pt x="7" y="19"/>
                  </a:cubicBezTo>
                  <a:cubicBezTo>
                    <a:pt x="20" y="17"/>
                    <a:pt x="20" y="17"/>
                    <a:pt x="20" y="17"/>
                  </a:cubicBezTo>
                  <a:cubicBezTo>
                    <a:pt x="26" y="5"/>
                    <a:pt x="26" y="5"/>
                    <a:pt x="26" y="5"/>
                  </a:cubicBezTo>
                  <a:cubicBezTo>
                    <a:pt x="27" y="2"/>
                    <a:pt x="30" y="0"/>
                    <a:pt x="33" y="0"/>
                  </a:cubicBezTo>
                  <a:cubicBezTo>
                    <a:pt x="35" y="0"/>
                    <a:pt x="38" y="2"/>
                    <a:pt x="39" y="5"/>
                  </a:cubicBezTo>
                  <a:cubicBezTo>
                    <a:pt x="45" y="17"/>
                    <a:pt x="45" y="17"/>
                    <a:pt x="45" y="17"/>
                  </a:cubicBezTo>
                  <a:cubicBezTo>
                    <a:pt x="58" y="19"/>
                    <a:pt x="58" y="19"/>
                    <a:pt x="58" y="19"/>
                  </a:cubicBezTo>
                  <a:cubicBezTo>
                    <a:pt x="61" y="20"/>
                    <a:pt x="63" y="22"/>
                    <a:pt x="64" y="24"/>
                  </a:cubicBezTo>
                  <a:cubicBezTo>
                    <a:pt x="64" y="24"/>
                    <a:pt x="64" y="24"/>
                    <a:pt x="64" y="24"/>
                  </a:cubicBezTo>
                  <a:cubicBezTo>
                    <a:pt x="65" y="27"/>
                    <a:pt x="64" y="30"/>
                    <a:pt x="62" y="32"/>
                  </a:cubicBezTo>
                  <a:cubicBezTo>
                    <a:pt x="52" y="42"/>
                    <a:pt x="52" y="42"/>
                    <a:pt x="52" y="42"/>
                  </a:cubicBezTo>
                  <a:cubicBezTo>
                    <a:pt x="55" y="56"/>
                    <a:pt x="55" y="56"/>
                    <a:pt x="55" y="56"/>
                  </a:cubicBezTo>
                  <a:cubicBezTo>
                    <a:pt x="55" y="58"/>
                    <a:pt x="54" y="61"/>
                    <a:pt x="52" y="63"/>
                  </a:cubicBezTo>
                  <a:cubicBezTo>
                    <a:pt x="50" y="64"/>
                    <a:pt x="47" y="65"/>
                    <a:pt x="44" y="63"/>
                  </a:cubicBezTo>
                  <a:cubicBezTo>
                    <a:pt x="33" y="57"/>
                    <a:pt x="33" y="57"/>
                    <a:pt x="33" y="57"/>
                  </a:cubicBezTo>
                  <a:cubicBezTo>
                    <a:pt x="21" y="63"/>
                    <a:pt x="21" y="63"/>
                    <a:pt x="21" y="63"/>
                  </a:cubicBezTo>
                  <a:cubicBezTo>
                    <a:pt x="20" y="64"/>
                    <a:pt x="19" y="64"/>
                    <a:pt x="17" y="64"/>
                  </a:cubicBezTo>
                  <a:close/>
                  <a:moveTo>
                    <a:pt x="12" y="28"/>
                  </a:moveTo>
                  <a:cubicBezTo>
                    <a:pt x="21" y="37"/>
                    <a:pt x="21" y="37"/>
                    <a:pt x="21" y="37"/>
                  </a:cubicBezTo>
                  <a:cubicBezTo>
                    <a:pt x="22" y="38"/>
                    <a:pt x="22" y="39"/>
                    <a:pt x="22" y="41"/>
                  </a:cubicBezTo>
                  <a:cubicBezTo>
                    <a:pt x="20" y="53"/>
                    <a:pt x="20" y="53"/>
                    <a:pt x="20" y="53"/>
                  </a:cubicBezTo>
                  <a:cubicBezTo>
                    <a:pt x="30" y="48"/>
                    <a:pt x="30" y="48"/>
                    <a:pt x="30" y="48"/>
                  </a:cubicBezTo>
                  <a:cubicBezTo>
                    <a:pt x="32" y="47"/>
                    <a:pt x="33" y="47"/>
                    <a:pt x="35" y="48"/>
                  </a:cubicBezTo>
                  <a:cubicBezTo>
                    <a:pt x="45" y="53"/>
                    <a:pt x="45" y="53"/>
                    <a:pt x="45" y="53"/>
                  </a:cubicBezTo>
                  <a:cubicBezTo>
                    <a:pt x="43" y="41"/>
                    <a:pt x="43" y="41"/>
                    <a:pt x="43" y="41"/>
                  </a:cubicBezTo>
                  <a:cubicBezTo>
                    <a:pt x="43" y="39"/>
                    <a:pt x="43" y="38"/>
                    <a:pt x="44" y="37"/>
                  </a:cubicBezTo>
                  <a:cubicBezTo>
                    <a:pt x="53" y="28"/>
                    <a:pt x="53" y="28"/>
                    <a:pt x="53" y="28"/>
                  </a:cubicBezTo>
                  <a:cubicBezTo>
                    <a:pt x="41" y="26"/>
                    <a:pt x="41" y="26"/>
                    <a:pt x="41" y="26"/>
                  </a:cubicBezTo>
                  <a:cubicBezTo>
                    <a:pt x="40" y="26"/>
                    <a:pt x="38" y="25"/>
                    <a:pt x="38" y="23"/>
                  </a:cubicBezTo>
                  <a:cubicBezTo>
                    <a:pt x="33" y="12"/>
                    <a:pt x="33" y="12"/>
                    <a:pt x="33" y="12"/>
                  </a:cubicBezTo>
                  <a:cubicBezTo>
                    <a:pt x="27" y="23"/>
                    <a:pt x="27" y="23"/>
                    <a:pt x="27" y="23"/>
                  </a:cubicBezTo>
                  <a:cubicBezTo>
                    <a:pt x="27" y="25"/>
                    <a:pt x="25" y="26"/>
                    <a:pt x="24" y="26"/>
                  </a:cubicBezTo>
                  <a:lnTo>
                    <a:pt x="12" y="28"/>
                  </a:lnTo>
                  <a:close/>
                  <a:moveTo>
                    <a:pt x="57" y="28"/>
                  </a:moveTo>
                  <a:cubicBezTo>
                    <a:pt x="57" y="28"/>
                    <a:pt x="57" y="28"/>
                    <a:pt x="57"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4" name="Freeform 379"/>
            <p:cNvSpPr>
              <a:spLocks noEditPoints="1"/>
            </p:cNvSpPr>
            <p:nvPr/>
          </p:nvSpPr>
          <p:spPr bwMode="auto">
            <a:xfrm>
              <a:off x="10321925" y="7138988"/>
              <a:ext cx="179388" cy="179388"/>
            </a:xfrm>
            <a:custGeom>
              <a:avLst/>
              <a:gdLst>
                <a:gd name="T0" fmla="*/ 17 w 64"/>
                <a:gd name="T1" fmla="*/ 64 h 64"/>
                <a:gd name="T2" fmla="*/ 13 w 64"/>
                <a:gd name="T3" fmla="*/ 62 h 64"/>
                <a:gd name="T4" fmla="*/ 10 w 64"/>
                <a:gd name="T5" fmla="*/ 55 h 64"/>
                <a:gd name="T6" fmla="*/ 12 w 64"/>
                <a:gd name="T7" fmla="*/ 41 h 64"/>
                <a:gd name="T8" fmla="*/ 2 w 64"/>
                <a:gd name="T9" fmla="*/ 31 h 64"/>
                <a:gd name="T10" fmla="*/ 1 w 64"/>
                <a:gd name="T11" fmla="*/ 24 h 64"/>
                <a:gd name="T12" fmla="*/ 6 w 64"/>
                <a:gd name="T13" fmla="*/ 19 h 64"/>
                <a:gd name="T14" fmla="*/ 20 w 64"/>
                <a:gd name="T15" fmla="*/ 17 h 64"/>
                <a:gd name="T16" fmla="*/ 26 w 64"/>
                <a:gd name="T17" fmla="*/ 4 h 64"/>
                <a:gd name="T18" fmla="*/ 32 w 64"/>
                <a:gd name="T19" fmla="*/ 0 h 64"/>
                <a:gd name="T20" fmla="*/ 39 w 64"/>
                <a:gd name="T21" fmla="*/ 4 h 64"/>
                <a:gd name="T22" fmla="*/ 44 w 64"/>
                <a:gd name="T23" fmla="*/ 17 h 64"/>
                <a:gd name="T24" fmla="*/ 58 w 64"/>
                <a:gd name="T25" fmla="*/ 19 h 64"/>
                <a:gd name="T26" fmla="*/ 63 w 64"/>
                <a:gd name="T27" fmla="*/ 24 h 64"/>
                <a:gd name="T28" fmla="*/ 63 w 64"/>
                <a:gd name="T29" fmla="*/ 24 h 64"/>
                <a:gd name="T30" fmla="*/ 62 w 64"/>
                <a:gd name="T31" fmla="*/ 31 h 64"/>
                <a:gd name="T32" fmla="*/ 52 w 64"/>
                <a:gd name="T33" fmla="*/ 41 h 64"/>
                <a:gd name="T34" fmla="*/ 54 w 64"/>
                <a:gd name="T35" fmla="*/ 55 h 64"/>
                <a:gd name="T36" fmla="*/ 52 w 64"/>
                <a:gd name="T37" fmla="*/ 62 h 64"/>
                <a:gd name="T38" fmla="*/ 44 w 64"/>
                <a:gd name="T39" fmla="*/ 63 h 64"/>
                <a:gd name="T40" fmla="*/ 32 w 64"/>
                <a:gd name="T41" fmla="*/ 56 h 64"/>
                <a:gd name="T42" fmla="*/ 20 w 64"/>
                <a:gd name="T43" fmla="*/ 63 h 64"/>
                <a:gd name="T44" fmla="*/ 17 w 64"/>
                <a:gd name="T45" fmla="*/ 64 h 64"/>
                <a:gd name="T46" fmla="*/ 19 w 64"/>
                <a:gd name="T47" fmla="*/ 57 h 64"/>
                <a:gd name="T48" fmla="*/ 19 w 64"/>
                <a:gd name="T49" fmla="*/ 57 h 64"/>
                <a:gd name="T50" fmla="*/ 19 w 64"/>
                <a:gd name="T51" fmla="*/ 57 h 64"/>
                <a:gd name="T52" fmla="*/ 32 w 64"/>
                <a:gd name="T53" fmla="*/ 46 h 64"/>
                <a:gd name="T54" fmla="*/ 34 w 64"/>
                <a:gd name="T55" fmla="*/ 47 h 64"/>
                <a:gd name="T56" fmla="*/ 45 w 64"/>
                <a:gd name="T57" fmla="*/ 53 h 64"/>
                <a:gd name="T58" fmla="*/ 43 w 64"/>
                <a:gd name="T59" fmla="*/ 40 h 64"/>
                <a:gd name="T60" fmla="*/ 44 w 64"/>
                <a:gd name="T61" fmla="*/ 36 h 64"/>
                <a:gd name="T62" fmla="*/ 53 w 64"/>
                <a:gd name="T63" fmla="*/ 27 h 64"/>
                <a:gd name="T64" fmla="*/ 41 w 64"/>
                <a:gd name="T65" fmla="*/ 26 h 64"/>
                <a:gd name="T66" fmla="*/ 37 w 64"/>
                <a:gd name="T67" fmla="*/ 23 h 64"/>
                <a:gd name="T68" fmla="*/ 32 w 64"/>
                <a:gd name="T69" fmla="*/ 12 h 64"/>
                <a:gd name="T70" fmla="*/ 27 w 64"/>
                <a:gd name="T71" fmla="*/ 23 h 64"/>
                <a:gd name="T72" fmla="*/ 23 w 64"/>
                <a:gd name="T73" fmla="*/ 26 h 64"/>
                <a:gd name="T74" fmla="*/ 12 w 64"/>
                <a:gd name="T75" fmla="*/ 27 h 64"/>
                <a:gd name="T76" fmla="*/ 20 w 64"/>
                <a:gd name="T77" fmla="*/ 36 h 64"/>
                <a:gd name="T78" fmla="*/ 22 w 64"/>
                <a:gd name="T79" fmla="*/ 40 h 64"/>
                <a:gd name="T80" fmla="*/ 20 w 64"/>
                <a:gd name="T81" fmla="*/ 53 h 64"/>
                <a:gd name="T82" fmla="*/ 30 w 64"/>
                <a:gd name="T83" fmla="*/ 47 h 64"/>
                <a:gd name="T84" fmla="*/ 32 w 64"/>
                <a:gd name="T85" fmla="*/ 46 h 64"/>
                <a:gd name="T86" fmla="*/ 56 w 64"/>
                <a:gd name="T87" fmla="*/ 28 h 64"/>
                <a:gd name="T88" fmla="*/ 56 w 64"/>
                <a:gd name="T89" fmla="*/ 2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4" h="64">
                  <a:moveTo>
                    <a:pt x="17" y="64"/>
                  </a:moveTo>
                  <a:cubicBezTo>
                    <a:pt x="15" y="64"/>
                    <a:pt x="14" y="63"/>
                    <a:pt x="13" y="62"/>
                  </a:cubicBezTo>
                  <a:cubicBezTo>
                    <a:pt x="10" y="61"/>
                    <a:pt x="9" y="58"/>
                    <a:pt x="10" y="55"/>
                  </a:cubicBezTo>
                  <a:cubicBezTo>
                    <a:pt x="12" y="41"/>
                    <a:pt x="12" y="41"/>
                    <a:pt x="12" y="41"/>
                  </a:cubicBezTo>
                  <a:cubicBezTo>
                    <a:pt x="2" y="31"/>
                    <a:pt x="2" y="31"/>
                    <a:pt x="2" y="31"/>
                  </a:cubicBezTo>
                  <a:cubicBezTo>
                    <a:pt x="1" y="29"/>
                    <a:pt x="0" y="26"/>
                    <a:pt x="1" y="24"/>
                  </a:cubicBezTo>
                  <a:cubicBezTo>
                    <a:pt x="1" y="21"/>
                    <a:pt x="4" y="19"/>
                    <a:pt x="6" y="19"/>
                  </a:cubicBezTo>
                  <a:cubicBezTo>
                    <a:pt x="20" y="17"/>
                    <a:pt x="20" y="17"/>
                    <a:pt x="20" y="17"/>
                  </a:cubicBezTo>
                  <a:cubicBezTo>
                    <a:pt x="26" y="4"/>
                    <a:pt x="26" y="4"/>
                    <a:pt x="26" y="4"/>
                  </a:cubicBezTo>
                  <a:cubicBezTo>
                    <a:pt x="27" y="2"/>
                    <a:pt x="29" y="0"/>
                    <a:pt x="32" y="0"/>
                  </a:cubicBezTo>
                  <a:cubicBezTo>
                    <a:pt x="35" y="0"/>
                    <a:pt x="37" y="2"/>
                    <a:pt x="39" y="4"/>
                  </a:cubicBezTo>
                  <a:cubicBezTo>
                    <a:pt x="44" y="17"/>
                    <a:pt x="44" y="17"/>
                    <a:pt x="44" y="17"/>
                  </a:cubicBezTo>
                  <a:cubicBezTo>
                    <a:pt x="58" y="19"/>
                    <a:pt x="58" y="19"/>
                    <a:pt x="58" y="19"/>
                  </a:cubicBezTo>
                  <a:cubicBezTo>
                    <a:pt x="60" y="19"/>
                    <a:pt x="63" y="21"/>
                    <a:pt x="63" y="24"/>
                  </a:cubicBezTo>
                  <a:cubicBezTo>
                    <a:pt x="63" y="24"/>
                    <a:pt x="63" y="24"/>
                    <a:pt x="63" y="24"/>
                  </a:cubicBezTo>
                  <a:cubicBezTo>
                    <a:pt x="64" y="26"/>
                    <a:pt x="64" y="29"/>
                    <a:pt x="62" y="31"/>
                  </a:cubicBezTo>
                  <a:cubicBezTo>
                    <a:pt x="52" y="41"/>
                    <a:pt x="52" y="41"/>
                    <a:pt x="52" y="41"/>
                  </a:cubicBezTo>
                  <a:cubicBezTo>
                    <a:pt x="54" y="55"/>
                    <a:pt x="54" y="55"/>
                    <a:pt x="54" y="55"/>
                  </a:cubicBezTo>
                  <a:cubicBezTo>
                    <a:pt x="55" y="58"/>
                    <a:pt x="54" y="61"/>
                    <a:pt x="52" y="62"/>
                  </a:cubicBezTo>
                  <a:cubicBezTo>
                    <a:pt x="49" y="64"/>
                    <a:pt x="46" y="64"/>
                    <a:pt x="44" y="63"/>
                  </a:cubicBezTo>
                  <a:cubicBezTo>
                    <a:pt x="32" y="56"/>
                    <a:pt x="32" y="56"/>
                    <a:pt x="32" y="56"/>
                  </a:cubicBezTo>
                  <a:cubicBezTo>
                    <a:pt x="20" y="63"/>
                    <a:pt x="20" y="63"/>
                    <a:pt x="20" y="63"/>
                  </a:cubicBezTo>
                  <a:cubicBezTo>
                    <a:pt x="19" y="63"/>
                    <a:pt x="18" y="64"/>
                    <a:pt x="17" y="64"/>
                  </a:cubicBezTo>
                  <a:close/>
                  <a:moveTo>
                    <a:pt x="19" y="57"/>
                  </a:moveTo>
                  <a:cubicBezTo>
                    <a:pt x="19" y="57"/>
                    <a:pt x="19" y="57"/>
                    <a:pt x="19" y="57"/>
                  </a:cubicBezTo>
                  <a:cubicBezTo>
                    <a:pt x="19" y="57"/>
                    <a:pt x="19" y="57"/>
                    <a:pt x="19" y="57"/>
                  </a:cubicBezTo>
                  <a:close/>
                  <a:moveTo>
                    <a:pt x="32" y="46"/>
                  </a:moveTo>
                  <a:cubicBezTo>
                    <a:pt x="33" y="46"/>
                    <a:pt x="34" y="47"/>
                    <a:pt x="34" y="47"/>
                  </a:cubicBezTo>
                  <a:cubicBezTo>
                    <a:pt x="45" y="53"/>
                    <a:pt x="45" y="53"/>
                    <a:pt x="45" y="53"/>
                  </a:cubicBezTo>
                  <a:cubicBezTo>
                    <a:pt x="43" y="40"/>
                    <a:pt x="43" y="40"/>
                    <a:pt x="43" y="40"/>
                  </a:cubicBezTo>
                  <a:cubicBezTo>
                    <a:pt x="42" y="39"/>
                    <a:pt x="43" y="37"/>
                    <a:pt x="44" y="36"/>
                  </a:cubicBezTo>
                  <a:cubicBezTo>
                    <a:pt x="53" y="27"/>
                    <a:pt x="53" y="27"/>
                    <a:pt x="53" y="27"/>
                  </a:cubicBezTo>
                  <a:cubicBezTo>
                    <a:pt x="41" y="26"/>
                    <a:pt x="41" y="26"/>
                    <a:pt x="41" y="26"/>
                  </a:cubicBezTo>
                  <a:cubicBezTo>
                    <a:pt x="39" y="25"/>
                    <a:pt x="38" y="24"/>
                    <a:pt x="37" y="23"/>
                  </a:cubicBezTo>
                  <a:cubicBezTo>
                    <a:pt x="32" y="12"/>
                    <a:pt x="32" y="12"/>
                    <a:pt x="32" y="12"/>
                  </a:cubicBezTo>
                  <a:cubicBezTo>
                    <a:pt x="27" y="23"/>
                    <a:pt x="27" y="23"/>
                    <a:pt x="27" y="23"/>
                  </a:cubicBezTo>
                  <a:cubicBezTo>
                    <a:pt x="26" y="24"/>
                    <a:pt x="25" y="25"/>
                    <a:pt x="23" y="26"/>
                  </a:cubicBezTo>
                  <a:cubicBezTo>
                    <a:pt x="12" y="27"/>
                    <a:pt x="12" y="27"/>
                    <a:pt x="12" y="27"/>
                  </a:cubicBezTo>
                  <a:cubicBezTo>
                    <a:pt x="20" y="36"/>
                    <a:pt x="20" y="36"/>
                    <a:pt x="20" y="36"/>
                  </a:cubicBezTo>
                  <a:cubicBezTo>
                    <a:pt x="21" y="37"/>
                    <a:pt x="22" y="39"/>
                    <a:pt x="22" y="40"/>
                  </a:cubicBezTo>
                  <a:cubicBezTo>
                    <a:pt x="20" y="53"/>
                    <a:pt x="20" y="53"/>
                    <a:pt x="20" y="53"/>
                  </a:cubicBezTo>
                  <a:cubicBezTo>
                    <a:pt x="30" y="47"/>
                    <a:pt x="30" y="47"/>
                    <a:pt x="30" y="47"/>
                  </a:cubicBezTo>
                  <a:cubicBezTo>
                    <a:pt x="31" y="47"/>
                    <a:pt x="31" y="46"/>
                    <a:pt x="32" y="46"/>
                  </a:cubicBezTo>
                  <a:close/>
                  <a:moveTo>
                    <a:pt x="56" y="28"/>
                  </a:moveTo>
                  <a:cubicBezTo>
                    <a:pt x="56" y="28"/>
                    <a:pt x="56" y="28"/>
                    <a:pt x="5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5" name="Freeform 380"/>
            <p:cNvSpPr>
              <a:spLocks noEditPoints="1"/>
            </p:cNvSpPr>
            <p:nvPr/>
          </p:nvSpPr>
          <p:spPr bwMode="auto">
            <a:xfrm>
              <a:off x="10056813" y="6996113"/>
              <a:ext cx="182563" cy="182563"/>
            </a:xfrm>
            <a:custGeom>
              <a:avLst/>
              <a:gdLst>
                <a:gd name="T0" fmla="*/ 17 w 65"/>
                <a:gd name="T1" fmla="*/ 64 h 65"/>
                <a:gd name="T2" fmla="*/ 13 w 65"/>
                <a:gd name="T3" fmla="*/ 63 h 65"/>
                <a:gd name="T4" fmla="*/ 10 w 65"/>
                <a:gd name="T5" fmla="*/ 56 h 65"/>
                <a:gd name="T6" fmla="*/ 13 w 65"/>
                <a:gd name="T7" fmla="*/ 42 h 65"/>
                <a:gd name="T8" fmla="*/ 3 w 65"/>
                <a:gd name="T9" fmla="*/ 32 h 65"/>
                <a:gd name="T10" fmla="*/ 1 w 65"/>
                <a:gd name="T11" fmla="*/ 24 h 65"/>
                <a:gd name="T12" fmla="*/ 7 w 65"/>
                <a:gd name="T13" fmla="*/ 19 h 65"/>
                <a:gd name="T14" fmla="*/ 20 w 65"/>
                <a:gd name="T15" fmla="*/ 17 h 65"/>
                <a:gd name="T16" fmla="*/ 26 w 65"/>
                <a:gd name="T17" fmla="*/ 5 h 65"/>
                <a:gd name="T18" fmla="*/ 33 w 65"/>
                <a:gd name="T19" fmla="*/ 0 h 65"/>
                <a:gd name="T20" fmla="*/ 39 w 65"/>
                <a:gd name="T21" fmla="*/ 5 h 65"/>
                <a:gd name="T22" fmla="*/ 45 w 65"/>
                <a:gd name="T23" fmla="*/ 17 h 65"/>
                <a:gd name="T24" fmla="*/ 58 w 65"/>
                <a:gd name="T25" fmla="*/ 19 h 65"/>
                <a:gd name="T26" fmla="*/ 64 w 65"/>
                <a:gd name="T27" fmla="*/ 24 h 65"/>
                <a:gd name="T28" fmla="*/ 62 w 65"/>
                <a:gd name="T29" fmla="*/ 32 h 65"/>
                <a:gd name="T30" fmla="*/ 53 w 65"/>
                <a:gd name="T31" fmla="*/ 42 h 65"/>
                <a:gd name="T32" fmla="*/ 55 w 65"/>
                <a:gd name="T33" fmla="*/ 56 h 65"/>
                <a:gd name="T34" fmla="*/ 52 w 65"/>
                <a:gd name="T35" fmla="*/ 63 h 65"/>
                <a:gd name="T36" fmla="*/ 44 w 65"/>
                <a:gd name="T37" fmla="*/ 63 h 65"/>
                <a:gd name="T38" fmla="*/ 33 w 65"/>
                <a:gd name="T39" fmla="*/ 57 h 65"/>
                <a:gd name="T40" fmla="*/ 21 w 65"/>
                <a:gd name="T41" fmla="*/ 63 h 65"/>
                <a:gd name="T42" fmla="*/ 17 w 65"/>
                <a:gd name="T43" fmla="*/ 64 h 65"/>
                <a:gd name="T44" fmla="*/ 46 w 65"/>
                <a:gd name="T45" fmla="*/ 57 h 65"/>
                <a:gd name="T46" fmla="*/ 46 w 65"/>
                <a:gd name="T47" fmla="*/ 57 h 65"/>
                <a:gd name="T48" fmla="*/ 33 w 65"/>
                <a:gd name="T49" fmla="*/ 47 h 65"/>
                <a:gd name="T50" fmla="*/ 35 w 65"/>
                <a:gd name="T51" fmla="*/ 48 h 65"/>
                <a:gd name="T52" fmla="*/ 45 w 65"/>
                <a:gd name="T53" fmla="*/ 53 h 65"/>
                <a:gd name="T54" fmla="*/ 43 w 65"/>
                <a:gd name="T55" fmla="*/ 41 h 65"/>
                <a:gd name="T56" fmla="*/ 44 w 65"/>
                <a:gd name="T57" fmla="*/ 37 h 65"/>
                <a:gd name="T58" fmla="*/ 53 w 65"/>
                <a:gd name="T59" fmla="*/ 28 h 65"/>
                <a:gd name="T60" fmla="*/ 41 w 65"/>
                <a:gd name="T61" fmla="*/ 26 h 65"/>
                <a:gd name="T62" fmla="*/ 38 w 65"/>
                <a:gd name="T63" fmla="*/ 23 h 65"/>
                <a:gd name="T64" fmla="*/ 33 w 65"/>
                <a:gd name="T65" fmla="*/ 12 h 65"/>
                <a:gd name="T66" fmla="*/ 27 w 65"/>
                <a:gd name="T67" fmla="*/ 23 h 65"/>
                <a:gd name="T68" fmla="*/ 24 w 65"/>
                <a:gd name="T69" fmla="*/ 26 h 65"/>
                <a:gd name="T70" fmla="*/ 12 w 65"/>
                <a:gd name="T71" fmla="*/ 28 h 65"/>
                <a:gd name="T72" fmla="*/ 21 w 65"/>
                <a:gd name="T73" fmla="*/ 37 h 65"/>
                <a:gd name="T74" fmla="*/ 22 w 65"/>
                <a:gd name="T75" fmla="*/ 41 h 65"/>
                <a:gd name="T76" fmla="*/ 20 w 65"/>
                <a:gd name="T77" fmla="*/ 53 h 65"/>
                <a:gd name="T78" fmla="*/ 30 w 65"/>
                <a:gd name="T79" fmla="*/ 48 h 65"/>
                <a:gd name="T80" fmla="*/ 33 w 65"/>
                <a:gd name="T81" fmla="*/ 47 h 65"/>
                <a:gd name="T82" fmla="*/ 57 w 65"/>
                <a:gd name="T83" fmla="*/ 28 h 65"/>
                <a:gd name="T84" fmla="*/ 57 w 65"/>
                <a:gd name="T85" fmla="*/ 28 h 65"/>
                <a:gd name="T86" fmla="*/ 9 w 65"/>
                <a:gd name="T87" fmla="*/ 25 h 65"/>
                <a:gd name="T88" fmla="*/ 9 w 65"/>
                <a:gd name="T89" fmla="*/ 25 h 65"/>
                <a:gd name="T90" fmla="*/ 9 w 65"/>
                <a:gd name="T91" fmla="*/ 2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5" h="65">
                  <a:moveTo>
                    <a:pt x="17" y="64"/>
                  </a:moveTo>
                  <a:cubicBezTo>
                    <a:pt x="16" y="64"/>
                    <a:pt x="14" y="64"/>
                    <a:pt x="13" y="63"/>
                  </a:cubicBezTo>
                  <a:cubicBezTo>
                    <a:pt x="11" y="61"/>
                    <a:pt x="10" y="58"/>
                    <a:pt x="10" y="56"/>
                  </a:cubicBezTo>
                  <a:cubicBezTo>
                    <a:pt x="13" y="42"/>
                    <a:pt x="13" y="42"/>
                    <a:pt x="13" y="42"/>
                  </a:cubicBezTo>
                  <a:cubicBezTo>
                    <a:pt x="3" y="32"/>
                    <a:pt x="3" y="32"/>
                    <a:pt x="3" y="32"/>
                  </a:cubicBezTo>
                  <a:cubicBezTo>
                    <a:pt x="1" y="30"/>
                    <a:pt x="0" y="27"/>
                    <a:pt x="1" y="24"/>
                  </a:cubicBezTo>
                  <a:cubicBezTo>
                    <a:pt x="2" y="22"/>
                    <a:pt x="4" y="20"/>
                    <a:pt x="7" y="19"/>
                  </a:cubicBezTo>
                  <a:cubicBezTo>
                    <a:pt x="20" y="17"/>
                    <a:pt x="20" y="17"/>
                    <a:pt x="20" y="17"/>
                  </a:cubicBezTo>
                  <a:cubicBezTo>
                    <a:pt x="26" y="5"/>
                    <a:pt x="26" y="5"/>
                    <a:pt x="26" y="5"/>
                  </a:cubicBezTo>
                  <a:cubicBezTo>
                    <a:pt x="27" y="2"/>
                    <a:pt x="30" y="0"/>
                    <a:pt x="33" y="0"/>
                  </a:cubicBezTo>
                  <a:cubicBezTo>
                    <a:pt x="35" y="0"/>
                    <a:pt x="38" y="2"/>
                    <a:pt x="39" y="5"/>
                  </a:cubicBezTo>
                  <a:cubicBezTo>
                    <a:pt x="45" y="17"/>
                    <a:pt x="45" y="17"/>
                    <a:pt x="45" y="17"/>
                  </a:cubicBezTo>
                  <a:cubicBezTo>
                    <a:pt x="58" y="19"/>
                    <a:pt x="58" y="19"/>
                    <a:pt x="58" y="19"/>
                  </a:cubicBezTo>
                  <a:cubicBezTo>
                    <a:pt x="61" y="20"/>
                    <a:pt x="63" y="22"/>
                    <a:pt x="64" y="24"/>
                  </a:cubicBezTo>
                  <a:cubicBezTo>
                    <a:pt x="65" y="27"/>
                    <a:pt x="64" y="30"/>
                    <a:pt x="62" y="32"/>
                  </a:cubicBezTo>
                  <a:cubicBezTo>
                    <a:pt x="53" y="42"/>
                    <a:pt x="53" y="42"/>
                    <a:pt x="53" y="42"/>
                  </a:cubicBezTo>
                  <a:cubicBezTo>
                    <a:pt x="55" y="56"/>
                    <a:pt x="55" y="56"/>
                    <a:pt x="55" y="56"/>
                  </a:cubicBezTo>
                  <a:cubicBezTo>
                    <a:pt x="55" y="58"/>
                    <a:pt x="54" y="61"/>
                    <a:pt x="52" y="63"/>
                  </a:cubicBezTo>
                  <a:cubicBezTo>
                    <a:pt x="50" y="64"/>
                    <a:pt x="47" y="65"/>
                    <a:pt x="44" y="63"/>
                  </a:cubicBezTo>
                  <a:cubicBezTo>
                    <a:pt x="33" y="57"/>
                    <a:pt x="33" y="57"/>
                    <a:pt x="33" y="57"/>
                  </a:cubicBezTo>
                  <a:cubicBezTo>
                    <a:pt x="21" y="63"/>
                    <a:pt x="21" y="63"/>
                    <a:pt x="21" y="63"/>
                  </a:cubicBezTo>
                  <a:cubicBezTo>
                    <a:pt x="20" y="64"/>
                    <a:pt x="19" y="64"/>
                    <a:pt x="17" y="64"/>
                  </a:cubicBezTo>
                  <a:close/>
                  <a:moveTo>
                    <a:pt x="46" y="57"/>
                  </a:moveTo>
                  <a:cubicBezTo>
                    <a:pt x="46" y="57"/>
                    <a:pt x="46" y="57"/>
                    <a:pt x="46" y="57"/>
                  </a:cubicBezTo>
                  <a:close/>
                  <a:moveTo>
                    <a:pt x="33" y="47"/>
                  </a:moveTo>
                  <a:cubicBezTo>
                    <a:pt x="33" y="47"/>
                    <a:pt x="34" y="47"/>
                    <a:pt x="35" y="48"/>
                  </a:cubicBezTo>
                  <a:cubicBezTo>
                    <a:pt x="45" y="53"/>
                    <a:pt x="45" y="53"/>
                    <a:pt x="45" y="53"/>
                  </a:cubicBezTo>
                  <a:cubicBezTo>
                    <a:pt x="43" y="41"/>
                    <a:pt x="43" y="41"/>
                    <a:pt x="43" y="41"/>
                  </a:cubicBezTo>
                  <a:cubicBezTo>
                    <a:pt x="43" y="39"/>
                    <a:pt x="43" y="38"/>
                    <a:pt x="44" y="37"/>
                  </a:cubicBezTo>
                  <a:cubicBezTo>
                    <a:pt x="53" y="28"/>
                    <a:pt x="53" y="28"/>
                    <a:pt x="53" y="28"/>
                  </a:cubicBezTo>
                  <a:cubicBezTo>
                    <a:pt x="41" y="26"/>
                    <a:pt x="41" y="26"/>
                    <a:pt x="41" y="26"/>
                  </a:cubicBezTo>
                  <a:cubicBezTo>
                    <a:pt x="40" y="26"/>
                    <a:pt x="38" y="25"/>
                    <a:pt x="38" y="23"/>
                  </a:cubicBezTo>
                  <a:cubicBezTo>
                    <a:pt x="33" y="12"/>
                    <a:pt x="33" y="12"/>
                    <a:pt x="33" y="12"/>
                  </a:cubicBezTo>
                  <a:cubicBezTo>
                    <a:pt x="27" y="23"/>
                    <a:pt x="27" y="23"/>
                    <a:pt x="27" y="23"/>
                  </a:cubicBezTo>
                  <a:cubicBezTo>
                    <a:pt x="27" y="25"/>
                    <a:pt x="25" y="26"/>
                    <a:pt x="24" y="26"/>
                  </a:cubicBezTo>
                  <a:cubicBezTo>
                    <a:pt x="12" y="28"/>
                    <a:pt x="12" y="28"/>
                    <a:pt x="12" y="28"/>
                  </a:cubicBezTo>
                  <a:cubicBezTo>
                    <a:pt x="21" y="37"/>
                    <a:pt x="21" y="37"/>
                    <a:pt x="21" y="37"/>
                  </a:cubicBezTo>
                  <a:cubicBezTo>
                    <a:pt x="22" y="38"/>
                    <a:pt x="22" y="39"/>
                    <a:pt x="22" y="41"/>
                  </a:cubicBezTo>
                  <a:cubicBezTo>
                    <a:pt x="20" y="53"/>
                    <a:pt x="20" y="53"/>
                    <a:pt x="20" y="53"/>
                  </a:cubicBezTo>
                  <a:cubicBezTo>
                    <a:pt x="30" y="48"/>
                    <a:pt x="30" y="48"/>
                    <a:pt x="30" y="48"/>
                  </a:cubicBezTo>
                  <a:cubicBezTo>
                    <a:pt x="31" y="47"/>
                    <a:pt x="32" y="47"/>
                    <a:pt x="33" y="47"/>
                  </a:cubicBezTo>
                  <a:close/>
                  <a:moveTo>
                    <a:pt x="57" y="28"/>
                  </a:moveTo>
                  <a:cubicBezTo>
                    <a:pt x="57" y="28"/>
                    <a:pt x="57" y="28"/>
                    <a:pt x="57" y="28"/>
                  </a:cubicBezTo>
                  <a:close/>
                  <a:moveTo>
                    <a:pt x="9" y="25"/>
                  </a:moveTo>
                  <a:cubicBezTo>
                    <a:pt x="9" y="25"/>
                    <a:pt x="9" y="25"/>
                    <a:pt x="9" y="25"/>
                  </a:cubicBezTo>
                  <a:cubicBezTo>
                    <a:pt x="9" y="25"/>
                    <a:pt x="9" y="25"/>
                    <a:pt x="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6" name="Freeform 381"/>
            <p:cNvSpPr>
              <a:spLocks noEditPoints="1"/>
            </p:cNvSpPr>
            <p:nvPr/>
          </p:nvSpPr>
          <p:spPr bwMode="auto">
            <a:xfrm>
              <a:off x="9734550" y="7142163"/>
              <a:ext cx="468313" cy="234950"/>
            </a:xfrm>
            <a:custGeom>
              <a:avLst/>
              <a:gdLst>
                <a:gd name="T0" fmla="*/ 133 w 167"/>
                <a:gd name="T1" fmla="*/ 84 h 84"/>
                <a:gd name="T2" fmla="*/ 30 w 167"/>
                <a:gd name="T3" fmla="*/ 84 h 84"/>
                <a:gd name="T4" fmla="*/ 0 w 167"/>
                <a:gd name="T5" fmla="*/ 55 h 84"/>
                <a:gd name="T6" fmla="*/ 30 w 167"/>
                <a:gd name="T7" fmla="*/ 25 h 84"/>
                <a:gd name="T8" fmla="*/ 39 w 167"/>
                <a:gd name="T9" fmla="*/ 26 h 84"/>
                <a:gd name="T10" fmla="*/ 78 w 167"/>
                <a:gd name="T11" fmla="*/ 0 h 84"/>
                <a:gd name="T12" fmla="*/ 114 w 167"/>
                <a:gd name="T13" fmla="*/ 21 h 84"/>
                <a:gd name="T14" fmla="*/ 133 w 167"/>
                <a:gd name="T15" fmla="*/ 15 h 84"/>
                <a:gd name="T16" fmla="*/ 167 w 167"/>
                <a:gd name="T17" fmla="*/ 50 h 84"/>
                <a:gd name="T18" fmla="*/ 133 w 167"/>
                <a:gd name="T19" fmla="*/ 84 h 84"/>
                <a:gd name="T20" fmla="*/ 30 w 167"/>
                <a:gd name="T21" fmla="*/ 34 h 84"/>
                <a:gd name="T22" fmla="*/ 9 w 167"/>
                <a:gd name="T23" fmla="*/ 55 h 84"/>
                <a:gd name="T24" fmla="*/ 30 w 167"/>
                <a:gd name="T25" fmla="*/ 75 h 84"/>
                <a:gd name="T26" fmla="*/ 133 w 167"/>
                <a:gd name="T27" fmla="*/ 75 h 84"/>
                <a:gd name="T28" fmla="*/ 158 w 167"/>
                <a:gd name="T29" fmla="*/ 50 h 84"/>
                <a:gd name="T30" fmla="*/ 133 w 167"/>
                <a:gd name="T31" fmla="*/ 24 h 84"/>
                <a:gd name="T32" fmla="*/ 116 w 167"/>
                <a:gd name="T33" fmla="*/ 31 h 84"/>
                <a:gd name="T34" fmla="*/ 112 w 167"/>
                <a:gd name="T35" fmla="*/ 32 h 84"/>
                <a:gd name="T36" fmla="*/ 108 w 167"/>
                <a:gd name="T37" fmla="*/ 29 h 84"/>
                <a:gd name="T38" fmla="*/ 78 w 167"/>
                <a:gd name="T39" fmla="*/ 9 h 84"/>
                <a:gd name="T40" fmla="*/ 47 w 167"/>
                <a:gd name="T41" fmla="*/ 34 h 84"/>
                <a:gd name="T42" fmla="*/ 44 w 167"/>
                <a:gd name="T43" fmla="*/ 37 h 84"/>
                <a:gd name="T44" fmla="*/ 40 w 167"/>
                <a:gd name="T45" fmla="*/ 37 h 84"/>
                <a:gd name="T46" fmla="*/ 30 w 167"/>
                <a:gd name="T47" fmla="*/ 3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7" h="84">
                  <a:moveTo>
                    <a:pt x="133" y="84"/>
                  </a:moveTo>
                  <a:cubicBezTo>
                    <a:pt x="30" y="84"/>
                    <a:pt x="30" y="84"/>
                    <a:pt x="30" y="84"/>
                  </a:cubicBezTo>
                  <a:cubicBezTo>
                    <a:pt x="14" y="84"/>
                    <a:pt x="0" y="71"/>
                    <a:pt x="0" y="55"/>
                  </a:cubicBezTo>
                  <a:cubicBezTo>
                    <a:pt x="0" y="38"/>
                    <a:pt x="14" y="25"/>
                    <a:pt x="30" y="25"/>
                  </a:cubicBezTo>
                  <a:cubicBezTo>
                    <a:pt x="33" y="25"/>
                    <a:pt x="36" y="25"/>
                    <a:pt x="39" y="26"/>
                  </a:cubicBezTo>
                  <a:cubicBezTo>
                    <a:pt x="46" y="11"/>
                    <a:pt x="61" y="0"/>
                    <a:pt x="78" y="0"/>
                  </a:cubicBezTo>
                  <a:cubicBezTo>
                    <a:pt x="93" y="0"/>
                    <a:pt x="107" y="8"/>
                    <a:pt x="114" y="21"/>
                  </a:cubicBezTo>
                  <a:cubicBezTo>
                    <a:pt x="120" y="17"/>
                    <a:pt x="126" y="15"/>
                    <a:pt x="133" y="15"/>
                  </a:cubicBezTo>
                  <a:cubicBezTo>
                    <a:pt x="152" y="15"/>
                    <a:pt x="167" y="31"/>
                    <a:pt x="167" y="50"/>
                  </a:cubicBezTo>
                  <a:cubicBezTo>
                    <a:pt x="167" y="69"/>
                    <a:pt x="152" y="84"/>
                    <a:pt x="133" y="84"/>
                  </a:cubicBezTo>
                  <a:close/>
                  <a:moveTo>
                    <a:pt x="30" y="34"/>
                  </a:moveTo>
                  <a:cubicBezTo>
                    <a:pt x="19" y="34"/>
                    <a:pt x="9" y="43"/>
                    <a:pt x="9" y="55"/>
                  </a:cubicBezTo>
                  <a:cubicBezTo>
                    <a:pt x="9" y="66"/>
                    <a:pt x="19" y="75"/>
                    <a:pt x="30" y="75"/>
                  </a:cubicBezTo>
                  <a:cubicBezTo>
                    <a:pt x="133" y="75"/>
                    <a:pt x="133" y="75"/>
                    <a:pt x="133" y="75"/>
                  </a:cubicBezTo>
                  <a:cubicBezTo>
                    <a:pt x="147" y="75"/>
                    <a:pt x="158" y="64"/>
                    <a:pt x="158" y="50"/>
                  </a:cubicBezTo>
                  <a:cubicBezTo>
                    <a:pt x="158" y="36"/>
                    <a:pt x="147" y="24"/>
                    <a:pt x="133" y="24"/>
                  </a:cubicBezTo>
                  <a:cubicBezTo>
                    <a:pt x="127" y="24"/>
                    <a:pt x="121" y="27"/>
                    <a:pt x="116" y="31"/>
                  </a:cubicBezTo>
                  <a:cubicBezTo>
                    <a:pt x="115" y="32"/>
                    <a:pt x="113" y="32"/>
                    <a:pt x="112" y="32"/>
                  </a:cubicBezTo>
                  <a:cubicBezTo>
                    <a:pt x="110" y="32"/>
                    <a:pt x="109" y="31"/>
                    <a:pt x="108" y="29"/>
                  </a:cubicBezTo>
                  <a:cubicBezTo>
                    <a:pt x="103" y="17"/>
                    <a:pt x="91" y="9"/>
                    <a:pt x="78" y="9"/>
                  </a:cubicBezTo>
                  <a:cubicBezTo>
                    <a:pt x="63" y="9"/>
                    <a:pt x="50" y="20"/>
                    <a:pt x="47" y="34"/>
                  </a:cubicBezTo>
                  <a:cubicBezTo>
                    <a:pt x="46" y="35"/>
                    <a:pt x="45" y="36"/>
                    <a:pt x="44" y="37"/>
                  </a:cubicBezTo>
                  <a:cubicBezTo>
                    <a:pt x="43" y="37"/>
                    <a:pt x="41" y="37"/>
                    <a:pt x="40" y="37"/>
                  </a:cubicBezTo>
                  <a:cubicBezTo>
                    <a:pt x="37" y="35"/>
                    <a:pt x="33" y="34"/>
                    <a:pt x="30"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7" name="Freeform 382"/>
            <p:cNvSpPr>
              <a:spLocks noEditPoints="1"/>
            </p:cNvSpPr>
            <p:nvPr/>
          </p:nvSpPr>
          <p:spPr bwMode="auto">
            <a:xfrm>
              <a:off x="10110788" y="6832600"/>
              <a:ext cx="263525" cy="138113"/>
            </a:xfrm>
            <a:custGeom>
              <a:avLst/>
              <a:gdLst>
                <a:gd name="T0" fmla="*/ 73 w 94"/>
                <a:gd name="T1" fmla="*/ 49 h 49"/>
                <a:gd name="T2" fmla="*/ 18 w 94"/>
                <a:gd name="T3" fmla="*/ 49 h 49"/>
                <a:gd name="T4" fmla="*/ 0 w 94"/>
                <a:gd name="T5" fmla="*/ 31 h 49"/>
                <a:gd name="T6" fmla="*/ 18 w 94"/>
                <a:gd name="T7" fmla="*/ 13 h 49"/>
                <a:gd name="T8" fmla="*/ 21 w 94"/>
                <a:gd name="T9" fmla="*/ 13 h 49"/>
                <a:gd name="T10" fmla="*/ 44 w 94"/>
                <a:gd name="T11" fmla="*/ 0 h 49"/>
                <a:gd name="T12" fmla="*/ 64 w 94"/>
                <a:gd name="T13" fmla="*/ 10 h 49"/>
                <a:gd name="T14" fmla="*/ 73 w 94"/>
                <a:gd name="T15" fmla="*/ 8 h 49"/>
                <a:gd name="T16" fmla="*/ 94 w 94"/>
                <a:gd name="T17" fmla="*/ 29 h 49"/>
                <a:gd name="T18" fmla="*/ 73 w 94"/>
                <a:gd name="T19" fmla="*/ 49 h 49"/>
                <a:gd name="T20" fmla="*/ 18 w 94"/>
                <a:gd name="T21" fmla="*/ 22 h 49"/>
                <a:gd name="T22" fmla="*/ 9 w 94"/>
                <a:gd name="T23" fmla="*/ 31 h 49"/>
                <a:gd name="T24" fmla="*/ 18 w 94"/>
                <a:gd name="T25" fmla="*/ 40 h 49"/>
                <a:gd name="T26" fmla="*/ 73 w 94"/>
                <a:gd name="T27" fmla="*/ 40 h 49"/>
                <a:gd name="T28" fmla="*/ 84 w 94"/>
                <a:gd name="T29" fmla="*/ 29 h 49"/>
                <a:gd name="T30" fmla="*/ 73 w 94"/>
                <a:gd name="T31" fmla="*/ 17 h 49"/>
                <a:gd name="T32" fmla="*/ 65 w 94"/>
                <a:gd name="T33" fmla="*/ 20 h 49"/>
                <a:gd name="T34" fmla="*/ 61 w 94"/>
                <a:gd name="T35" fmla="*/ 21 h 49"/>
                <a:gd name="T36" fmla="*/ 58 w 94"/>
                <a:gd name="T37" fmla="*/ 18 h 49"/>
                <a:gd name="T38" fmla="*/ 44 w 94"/>
                <a:gd name="T39" fmla="*/ 9 h 49"/>
                <a:gd name="T40" fmla="*/ 29 w 94"/>
                <a:gd name="T41" fmla="*/ 20 h 49"/>
                <a:gd name="T42" fmla="*/ 26 w 94"/>
                <a:gd name="T43" fmla="*/ 24 h 49"/>
                <a:gd name="T44" fmla="*/ 22 w 94"/>
                <a:gd name="T45" fmla="*/ 23 h 49"/>
                <a:gd name="T46" fmla="*/ 18 w 94"/>
                <a:gd name="T47" fmla="*/ 2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4" h="49">
                  <a:moveTo>
                    <a:pt x="73" y="49"/>
                  </a:moveTo>
                  <a:cubicBezTo>
                    <a:pt x="18" y="49"/>
                    <a:pt x="18" y="49"/>
                    <a:pt x="18" y="49"/>
                  </a:cubicBezTo>
                  <a:cubicBezTo>
                    <a:pt x="8" y="49"/>
                    <a:pt x="0" y="41"/>
                    <a:pt x="0" y="31"/>
                  </a:cubicBezTo>
                  <a:cubicBezTo>
                    <a:pt x="0" y="21"/>
                    <a:pt x="8" y="13"/>
                    <a:pt x="18" y="13"/>
                  </a:cubicBezTo>
                  <a:cubicBezTo>
                    <a:pt x="19" y="13"/>
                    <a:pt x="20" y="13"/>
                    <a:pt x="21" y="13"/>
                  </a:cubicBezTo>
                  <a:cubicBezTo>
                    <a:pt x="26" y="5"/>
                    <a:pt x="34" y="0"/>
                    <a:pt x="44" y="0"/>
                  </a:cubicBezTo>
                  <a:cubicBezTo>
                    <a:pt x="52" y="0"/>
                    <a:pt x="59" y="4"/>
                    <a:pt x="64" y="10"/>
                  </a:cubicBezTo>
                  <a:cubicBezTo>
                    <a:pt x="66" y="9"/>
                    <a:pt x="70" y="8"/>
                    <a:pt x="73" y="8"/>
                  </a:cubicBezTo>
                  <a:cubicBezTo>
                    <a:pt x="84" y="8"/>
                    <a:pt x="94" y="17"/>
                    <a:pt x="94" y="29"/>
                  </a:cubicBezTo>
                  <a:cubicBezTo>
                    <a:pt x="94" y="40"/>
                    <a:pt x="84" y="49"/>
                    <a:pt x="73" y="49"/>
                  </a:cubicBezTo>
                  <a:close/>
                  <a:moveTo>
                    <a:pt x="18" y="22"/>
                  </a:moveTo>
                  <a:cubicBezTo>
                    <a:pt x="13" y="22"/>
                    <a:pt x="9" y="26"/>
                    <a:pt x="9" y="31"/>
                  </a:cubicBezTo>
                  <a:cubicBezTo>
                    <a:pt x="9" y="36"/>
                    <a:pt x="13" y="40"/>
                    <a:pt x="18" y="40"/>
                  </a:cubicBezTo>
                  <a:cubicBezTo>
                    <a:pt x="73" y="40"/>
                    <a:pt x="73" y="40"/>
                    <a:pt x="73" y="40"/>
                  </a:cubicBezTo>
                  <a:cubicBezTo>
                    <a:pt x="79" y="40"/>
                    <a:pt x="84" y="35"/>
                    <a:pt x="84" y="29"/>
                  </a:cubicBezTo>
                  <a:cubicBezTo>
                    <a:pt x="84" y="22"/>
                    <a:pt x="79" y="17"/>
                    <a:pt x="73" y="17"/>
                  </a:cubicBezTo>
                  <a:cubicBezTo>
                    <a:pt x="70" y="17"/>
                    <a:pt x="67" y="18"/>
                    <a:pt x="65" y="20"/>
                  </a:cubicBezTo>
                  <a:cubicBezTo>
                    <a:pt x="64" y="21"/>
                    <a:pt x="63" y="21"/>
                    <a:pt x="61" y="21"/>
                  </a:cubicBezTo>
                  <a:cubicBezTo>
                    <a:pt x="60" y="21"/>
                    <a:pt x="58" y="20"/>
                    <a:pt x="58" y="18"/>
                  </a:cubicBezTo>
                  <a:cubicBezTo>
                    <a:pt x="55" y="13"/>
                    <a:pt x="50" y="9"/>
                    <a:pt x="44" y="9"/>
                  </a:cubicBezTo>
                  <a:cubicBezTo>
                    <a:pt x="37" y="9"/>
                    <a:pt x="30" y="14"/>
                    <a:pt x="29" y="20"/>
                  </a:cubicBezTo>
                  <a:cubicBezTo>
                    <a:pt x="28" y="22"/>
                    <a:pt x="27" y="23"/>
                    <a:pt x="26" y="24"/>
                  </a:cubicBezTo>
                  <a:cubicBezTo>
                    <a:pt x="25" y="24"/>
                    <a:pt x="23" y="24"/>
                    <a:pt x="22" y="23"/>
                  </a:cubicBezTo>
                  <a:cubicBezTo>
                    <a:pt x="21" y="23"/>
                    <a:pt x="19" y="22"/>
                    <a:pt x="18"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8" name="Freeform 383"/>
            <p:cNvSpPr/>
            <p:nvPr/>
          </p:nvSpPr>
          <p:spPr bwMode="auto">
            <a:xfrm>
              <a:off x="9752013" y="6754813"/>
              <a:ext cx="25400" cy="198438"/>
            </a:xfrm>
            <a:custGeom>
              <a:avLst/>
              <a:gdLst>
                <a:gd name="T0" fmla="*/ 5 w 9"/>
                <a:gd name="T1" fmla="*/ 71 h 71"/>
                <a:gd name="T2" fmla="*/ 0 w 9"/>
                <a:gd name="T3" fmla="*/ 66 h 71"/>
                <a:gd name="T4" fmla="*/ 0 w 9"/>
                <a:gd name="T5" fmla="*/ 4 h 71"/>
                <a:gd name="T6" fmla="*/ 5 w 9"/>
                <a:gd name="T7" fmla="*/ 0 h 71"/>
                <a:gd name="T8" fmla="*/ 9 w 9"/>
                <a:gd name="T9" fmla="*/ 4 h 71"/>
                <a:gd name="T10" fmla="*/ 9 w 9"/>
                <a:gd name="T11" fmla="*/ 66 h 71"/>
                <a:gd name="T12" fmla="*/ 5 w 9"/>
                <a:gd name="T13" fmla="*/ 71 h 71"/>
              </a:gdLst>
              <a:ahLst/>
              <a:cxnLst>
                <a:cxn ang="0">
                  <a:pos x="T0" y="T1"/>
                </a:cxn>
                <a:cxn ang="0">
                  <a:pos x="T2" y="T3"/>
                </a:cxn>
                <a:cxn ang="0">
                  <a:pos x="T4" y="T5"/>
                </a:cxn>
                <a:cxn ang="0">
                  <a:pos x="T6" y="T7"/>
                </a:cxn>
                <a:cxn ang="0">
                  <a:pos x="T8" y="T9"/>
                </a:cxn>
                <a:cxn ang="0">
                  <a:pos x="T10" y="T11"/>
                </a:cxn>
                <a:cxn ang="0">
                  <a:pos x="T12" y="T13"/>
                </a:cxn>
              </a:cxnLst>
              <a:rect l="0" t="0" r="r" b="b"/>
              <a:pathLst>
                <a:path w="9" h="71">
                  <a:moveTo>
                    <a:pt x="5" y="71"/>
                  </a:moveTo>
                  <a:cubicBezTo>
                    <a:pt x="2" y="71"/>
                    <a:pt x="0" y="69"/>
                    <a:pt x="0" y="66"/>
                  </a:cubicBezTo>
                  <a:cubicBezTo>
                    <a:pt x="0" y="4"/>
                    <a:pt x="0" y="4"/>
                    <a:pt x="0" y="4"/>
                  </a:cubicBezTo>
                  <a:cubicBezTo>
                    <a:pt x="0" y="2"/>
                    <a:pt x="2" y="0"/>
                    <a:pt x="5" y="0"/>
                  </a:cubicBezTo>
                  <a:cubicBezTo>
                    <a:pt x="7" y="0"/>
                    <a:pt x="9" y="2"/>
                    <a:pt x="9" y="4"/>
                  </a:cubicBezTo>
                  <a:cubicBezTo>
                    <a:pt x="9" y="66"/>
                    <a:pt x="9" y="66"/>
                    <a:pt x="9" y="66"/>
                  </a:cubicBezTo>
                  <a:cubicBezTo>
                    <a:pt x="9" y="69"/>
                    <a:pt x="7" y="71"/>
                    <a:pt x="5"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9" name="Freeform 384"/>
            <p:cNvSpPr/>
            <p:nvPr/>
          </p:nvSpPr>
          <p:spPr bwMode="auto">
            <a:xfrm>
              <a:off x="9945688" y="6745288"/>
              <a:ext cx="25400" cy="422275"/>
            </a:xfrm>
            <a:custGeom>
              <a:avLst/>
              <a:gdLst>
                <a:gd name="T0" fmla="*/ 4 w 9"/>
                <a:gd name="T1" fmla="*/ 150 h 150"/>
                <a:gd name="T2" fmla="*/ 0 w 9"/>
                <a:gd name="T3" fmla="*/ 146 h 150"/>
                <a:gd name="T4" fmla="*/ 0 w 9"/>
                <a:gd name="T5" fmla="*/ 5 h 150"/>
                <a:gd name="T6" fmla="*/ 4 w 9"/>
                <a:gd name="T7" fmla="*/ 0 h 150"/>
                <a:gd name="T8" fmla="*/ 9 w 9"/>
                <a:gd name="T9" fmla="*/ 5 h 150"/>
                <a:gd name="T10" fmla="*/ 9 w 9"/>
                <a:gd name="T11" fmla="*/ 146 h 150"/>
                <a:gd name="T12" fmla="*/ 4 w 9"/>
                <a:gd name="T13" fmla="*/ 150 h 150"/>
              </a:gdLst>
              <a:ahLst/>
              <a:cxnLst>
                <a:cxn ang="0">
                  <a:pos x="T0" y="T1"/>
                </a:cxn>
                <a:cxn ang="0">
                  <a:pos x="T2" y="T3"/>
                </a:cxn>
                <a:cxn ang="0">
                  <a:pos x="T4" y="T5"/>
                </a:cxn>
                <a:cxn ang="0">
                  <a:pos x="T6" y="T7"/>
                </a:cxn>
                <a:cxn ang="0">
                  <a:pos x="T8" y="T9"/>
                </a:cxn>
                <a:cxn ang="0">
                  <a:pos x="T10" y="T11"/>
                </a:cxn>
                <a:cxn ang="0">
                  <a:pos x="T12" y="T13"/>
                </a:cxn>
              </a:cxnLst>
              <a:rect l="0" t="0" r="r" b="b"/>
              <a:pathLst>
                <a:path w="9" h="150">
                  <a:moveTo>
                    <a:pt x="4" y="150"/>
                  </a:moveTo>
                  <a:cubicBezTo>
                    <a:pt x="2" y="150"/>
                    <a:pt x="0" y="148"/>
                    <a:pt x="0" y="146"/>
                  </a:cubicBezTo>
                  <a:cubicBezTo>
                    <a:pt x="0" y="5"/>
                    <a:pt x="0" y="5"/>
                    <a:pt x="0" y="5"/>
                  </a:cubicBezTo>
                  <a:cubicBezTo>
                    <a:pt x="0" y="2"/>
                    <a:pt x="2" y="0"/>
                    <a:pt x="4" y="0"/>
                  </a:cubicBezTo>
                  <a:cubicBezTo>
                    <a:pt x="7" y="0"/>
                    <a:pt x="9" y="2"/>
                    <a:pt x="9" y="5"/>
                  </a:cubicBezTo>
                  <a:cubicBezTo>
                    <a:pt x="9" y="146"/>
                    <a:pt x="9" y="146"/>
                    <a:pt x="9" y="146"/>
                  </a:cubicBezTo>
                  <a:cubicBezTo>
                    <a:pt x="9" y="148"/>
                    <a:pt x="7" y="150"/>
                    <a:pt x="4" y="1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0" name="Freeform 385"/>
            <p:cNvSpPr/>
            <p:nvPr/>
          </p:nvSpPr>
          <p:spPr bwMode="auto">
            <a:xfrm>
              <a:off x="10220325" y="6745288"/>
              <a:ext cx="25400" cy="112713"/>
            </a:xfrm>
            <a:custGeom>
              <a:avLst/>
              <a:gdLst>
                <a:gd name="T0" fmla="*/ 4 w 9"/>
                <a:gd name="T1" fmla="*/ 40 h 40"/>
                <a:gd name="T2" fmla="*/ 0 w 9"/>
                <a:gd name="T3" fmla="*/ 35 h 40"/>
                <a:gd name="T4" fmla="*/ 0 w 9"/>
                <a:gd name="T5" fmla="*/ 5 h 40"/>
                <a:gd name="T6" fmla="*/ 4 w 9"/>
                <a:gd name="T7" fmla="*/ 0 h 40"/>
                <a:gd name="T8" fmla="*/ 9 w 9"/>
                <a:gd name="T9" fmla="*/ 5 h 40"/>
                <a:gd name="T10" fmla="*/ 9 w 9"/>
                <a:gd name="T11" fmla="*/ 35 h 40"/>
                <a:gd name="T12" fmla="*/ 4 w 9"/>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9" h="40">
                  <a:moveTo>
                    <a:pt x="4" y="40"/>
                  </a:moveTo>
                  <a:cubicBezTo>
                    <a:pt x="2" y="40"/>
                    <a:pt x="0" y="38"/>
                    <a:pt x="0" y="35"/>
                  </a:cubicBezTo>
                  <a:cubicBezTo>
                    <a:pt x="0" y="5"/>
                    <a:pt x="0" y="5"/>
                    <a:pt x="0" y="5"/>
                  </a:cubicBezTo>
                  <a:cubicBezTo>
                    <a:pt x="0" y="2"/>
                    <a:pt x="2" y="0"/>
                    <a:pt x="4" y="0"/>
                  </a:cubicBezTo>
                  <a:cubicBezTo>
                    <a:pt x="7" y="0"/>
                    <a:pt x="9" y="2"/>
                    <a:pt x="9" y="5"/>
                  </a:cubicBezTo>
                  <a:cubicBezTo>
                    <a:pt x="9" y="35"/>
                    <a:pt x="9" y="35"/>
                    <a:pt x="9" y="35"/>
                  </a:cubicBezTo>
                  <a:cubicBezTo>
                    <a:pt x="9" y="38"/>
                    <a:pt x="7" y="40"/>
                    <a:pt x="4"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1" name="Freeform 386"/>
            <p:cNvSpPr/>
            <p:nvPr/>
          </p:nvSpPr>
          <p:spPr bwMode="auto">
            <a:xfrm>
              <a:off x="10136188" y="6745288"/>
              <a:ext cx="25400" cy="152400"/>
            </a:xfrm>
            <a:custGeom>
              <a:avLst/>
              <a:gdLst>
                <a:gd name="T0" fmla="*/ 5 w 9"/>
                <a:gd name="T1" fmla="*/ 54 h 54"/>
                <a:gd name="T2" fmla="*/ 0 w 9"/>
                <a:gd name="T3" fmla="*/ 49 h 54"/>
                <a:gd name="T4" fmla="*/ 0 w 9"/>
                <a:gd name="T5" fmla="*/ 5 h 54"/>
                <a:gd name="T6" fmla="*/ 5 w 9"/>
                <a:gd name="T7" fmla="*/ 0 h 54"/>
                <a:gd name="T8" fmla="*/ 9 w 9"/>
                <a:gd name="T9" fmla="*/ 5 h 54"/>
                <a:gd name="T10" fmla="*/ 9 w 9"/>
                <a:gd name="T11" fmla="*/ 49 h 54"/>
                <a:gd name="T12" fmla="*/ 5 w 9"/>
                <a:gd name="T13" fmla="*/ 54 h 54"/>
              </a:gdLst>
              <a:ahLst/>
              <a:cxnLst>
                <a:cxn ang="0">
                  <a:pos x="T0" y="T1"/>
                </a:cxn>
                <a:cxn ang="0">
                  <a:pos x="T2" y="T3"/>
                </a:cxn>
                <a:cxn ang="0">
                  <a:pos x="T4" y="T5"/>
                </a:cxn>
                <a:cxn ang="0">
                  <a:pos x="T6" y="T7"/>
                </a:cxn>
                <a:cxn ang="0">
                  <a:pos x="T8" y="T9"/>
                </a:cxn>
                <a:cxn ang="0">
                  <a:pos x="T10" y="T11"/>
                </a:cxn>
                <a:cxn ang="0">
                  <a:pos x="T12" y="T13"/>
                </a:cxn>
              </a:cxnLst>
              <a:rect l="0" t="0" r="r" b="b"/>
              <a:pathLst>
                <a:path w="9" h="54">
                  <a:moveTo>
                    <a:pt x="5" y="54"/>
                  </a:moveTo>
                  <a:cubicBezTo>
                    <a:pt x="2" y="54"/>
                    <a:pt x="0" y="52"/>
                    <a:pt x="0" y="49"/>
                  </a:cubicBezTo>
                  <a:cubicBezTo>
                    <a:pt x="0" y="5"/>
                    <a:pt x="0" y="5"/>
                    <a:pt x="0" y="5"/>
                  </a:cubicBezTo>
                  <a:cubicBezTo>
                    <a:pt x="0" y="2"/>
                    <a:pt x="2" y="0"/>
                    <a:pt x="5" y="0"/>
                  </a:cubicBezTo>
                  <a:cubicBezTo>
                    <a:pt x="7" y="0"/>
                    <a:pt x="9" y="2"/>
                    <a:pt x="9" y="5"/>
                  </a:cubicBezTo>
                  <a:cubicBezTo>
                    <a:pt x="9" y="49"/>
                    <a:pt x="9" y="49"/>
                    <a:pt x="9" y="49"/>
                  </a:cubicBezTo>
                  <a:cubicBezTo>
                    <a:pt x="9" y="52"/>
                    <a:pt x="7" y="54"/>
                    <a:pt x="5"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2" name="Freeform 387"/>
            <p:cNvSpPr/>
            <p:nvPr/>
          </p:nvSpPr>
          <p:spPr bwMode="auto">
            <a:xfrm>
              <a:off x="10136188" y="6945313"/>
              <a:ext cx="25400" cy="84138"/>
            </a:xfrm>
            <a:custGeom>
              <a:avLst/>
              <a:gdLst>
                <a:gd name="T0" fmla="*/ 5 w 9"/>
                <a:gd name="T1" fmla="*/ 30 h 30"/>
                <a:gd name="T2" fmla="*/ 0 w 9"/>
                <a:gd name="T3" fmla="*/ 25 h 30"/>
                <a:gd name="T4" fmla="*/ 0 w 9"/>
                <a:gd name="T5" fmla="*/ 5 h 30"/>
                <a:gd name="T6" fmla="*/ 5 w 9"/>
                <a:gd name="T7" fmla="*/ 0 h 30"/>
                <a:gd name="T8" fmla="*/ 9 w 9"/>
                <a:gd name="T9" fmla="*/ 5 h 30"/>
                <a:gd name="T10" fmla="*/ 9 w 9"/>
                <a:gd name="T11" fmla="*/ 25 h 30"/>
                <a:gd name="T12" fmla="*/ 5 w 9"/>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9" h="30">
                  <a:moveTo>
                    <a:pt x="5" y="30"/>
                  </a:moveTo>
                  <a:cubicBezTo>
                    <a:pt x="2" y="30"/>
                    <a:pt x="0" y="28"/>
                    <a:pt x="0" y="25"/>
                  </a:cubicBezTo>
                  <a:cubicBezTo>
                    <a:pt x="0" y="5"/>
                    <a:pt x="0" y="5"/>
                    <a:pt x="0" y="5"/>
                  </a:cubicBezTo>
                  <a:cubicBezTo>
                    <a:pt x="0" y="2"/>
                    <a:pt x="2" y="0"/>
                    <a:pt x="5" y="0"/>
                  </a:cubicBezTo>
                  <a:cubicBezTo>
                    <a:pt x="7" y="0"/>
                    <a:pt x="9" y="2"/>
                    <a:pt x="9" y="5"/>
                  </a:cubicBezTo>
                  <a:cubicBezTo>
                    <a:pt x="9" y="25"/>
                    <a:pt x="9" y="25"/>
                    <a:pt x="9" y="25"/>
                  </a:cubicBezTo>
                  <a:cubicBezTo>
                    <a:pt x="9" y="28"/>
                    <a:pt x="7" y="30"/>
                    <a:pt x="5"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3" name="Freeform 388"/>
            <p:cNvSpPr/>
            <p:nvPr/>
          </p:nvSpPr>
          <p:spPr bwMode="auto">
            <a:xfrm>
              <a:off x="10396538" y="6745288"/>
              <a:ext cx="28575" cy="419100"/>
            </a:xfrm>
            <a:custGeom>
              <a:avLst/>
              <a:gdLst>
                <a:gd name="T0" fmla="*/ 5 w 10"/>
                <a:gd name="T1" fmla="*/ 149 h 149"/>
                <a:gd name="T2" fmla="*/ 0 w 10"/>
                <a:gd name="T3" fmla="*/ 145 h 149"/>
                <a:gd name="T4" fmla="*/ 0 w 10"/>
                <a:gd name="T5" fmla="*/ 5 h 149"/>
                <a:gd name="T6" fmla="*/ 5 w 10"/>
                <a:gd name="T7" fmla="*/ 0 h 149"/>
                <a:gd name="T8" fmla="*/ 10 w 10"/>
                <a:gd name="T9" fmla="*/ 5 h 149"/>
                <a:gd name="T10" fmla="*/ 10 w 10"/>
                <a:gd name="T11" fmla="*/ 145 h 149"/>
                <a:gd name="T12" fmla="*/ 5 w 10"/>
                <a:gd name="T13" fmla="*/ 149 h 149"/>
              </a:gdLst>
              <a:ahLst/>
              <a:cxnLst>
                <a:cxn ang="0">
                  <a:pos x="T0" y="T1"/>
                </a:cxn>
                <a:cxn ang="0">
                  <a:pos x="T2" y="T3"/>
                </a:cxn>
                <a:cxn ang="0">
                  <a:pos x="T4" y="T5"/>
                </a:cxn>
                <a:cxn ang="0">
                  <a:pos x="T6" y="T7"/>
                </a:cxn>
                <a:cxn ang="0">
                  <a:pos x="T8" y="T9"/>
                </a:cxn>
                <a:cxn ang="0">
                  <a:pos x="T10" y="T11"/>
                </a:cxn>
                <a:cxn ang="0">
                  <a:pos x="T12" y="T13"/>
                </a:cxn>
              </a:cxnLst>
              <a:rect l="0" t="0" r="r" b="b"/>
              <a:pathLst>
                <a:path w="10" h="149">
                  <a:moveTo>
                    <a:pt x="5" y="149"/>
                  </a:moveTo>
                  <a:cubicBezTo>
                    <a:pt x="3" y="149"/>
                    <a:pt x="0" y="147"/>
                    <a:pt x="0" y="145"/>
                  </a:cubicBezTo>
                  <a:cubicBezTo>
                    <a:pt x="0" y="5"/>
                    <a:pt x="0" y="5"/>
                    <a:pt x="0" y="5"/>
                  </a:cubicBezTo>
                  <a:cubicBezTo>
                    <a:pt x="0" y="2"/>
                    <a:pt x="3" y="0"/>
                    <a:pt x="5" y="0"/>
                  </a:cubicBezTo>
                  <a:cubicBezTo>
                    <a:pt x="8" y="0"/>
                    <a:pt x="10" y="2"/>
                    <a:pt x="10" y="5"/>
                  </a:cubicBezTo>
                  <a:cubicBezTo>
                    <a:pt x="10" y="145"/>
                    <a:pt x="10" y="145"/>
                    <a:pt x="10" y="145"/>
                  </a:cubicBezTo>
                  <a:cubicBezTo>
                    <a:pt x="10" y="147"/>
                    <a:pt x="8" y="149"/>
                    <a:pt x="5" y="1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14" name="Freeform 389"/>
          <p:cNvSpPr>
            <a:spLocks noEditPoints="1"/>
          </p:cNvSpPr>
          <p:nvPr/>
        </p:nvSpPr>
        <p:spPr bwMode="auto">
          <a:xfrm>
            <a:off x="10926052" y="2281468"/>
            <a:ext cx="865500" cy="863360"/>
          </a:xfrm>
          <a:custGeom>
            <a:avLst/>
            <a:gdLst>
              <a:gd name="T0" fmla="*/ 229 w 458"/>
              <a:gd name="T1" fmla="*/ 457 h 457"/>
              <a:gd name="T2" fmla="*/ 0 w 458"/>
              <a:gd name="T3" fmla="*/ 228 h 457"/>
              <a:gd name="T4" fmla="*/ 229 w 458"/>
              <a:gd name="T5" fmla="*/ 0 h 457"/>
              <a:gd name="T6" fmla="*/ 458 w 458"/>
              <a:gd name="T7" fmla="*/ 228 h 457"/>
              <a:gd name="T8" fmla="*/ 229 w 458"/>
              <a:gd name="T9" fmla="*/ 457 h 457"/>
              <a:gd name="T10" fmla="*/ 229 w 458"/>
              <a:gd name="T11" fmla="*/ 9 h 457"/>
              <a:gd name="T12" fmla="*/ 10 w 458"/>
              <a:gd name="T13" fmla="*/ 228 h 457"/>
              <a:gd name="T14" fmla="*/ 229 w 458"/>
              <a:gd name="T15" fmla="*/ 448 h 457"/>
              <a:gd name="T16" fmla="*/ 448 w 458"/>
              <a:gd name="T17" fmla="*/ 228 h 457"/>
              <a:gd name="T18" fmla="*/ 229 w 458"/>
              <a:gd name="T19" fmla="*/ 9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8" h="457">
                <a:moveTo>
                  <a:pt x="229" y="457"/>
                </a:moveTo>
                <a:cubicBezTo>
                  <a:pt x="103" y="457"/>
                  <a:pt x="0" y="354"/>
                  <a:pt x="0" y="228"/>
                </a:cubicBezTo>
                <a:cubicBezTo>
                  <a:pt x="0" y="102"/>
                  <a:pt x="103" y="0"/>
                  <a:pt x="229" y="0"/>
                </a:cubicBezTo>
                <a:cubicBezTo>
                  <a:pt x="355" y="0"/>
                  <a:pt x="458" y="102"/>
                  <a:pt x="458" y="228"/>
                </a:cubicBezTo>
                <a:cubicBezTo>
                  <a:pt x="458" y="354"/>
                  <a:pt x="355" y="457"/>
                  <a:pt x="229" y="457"/>
                </a:cubicBezTo>
                <a:close/>
                <a:moveTo>
                  <a:pt x="229" y="9"/>
                </a:moveTo>
                <a:cubicBezTo>
                  <a:pt x="108" y="9"/>
                  <a:pt x="10" y="107"/>
                  <a:pt x="10" y="228"/>
                </a:cubicBezTo>
                <a:cubicBezTo>
                  <a:pt x="10" y="349"/>
                  <a:pt x="108" y="448"/>
                  <a:pt x="229" y="448"/>
                </a:cubicBezTo>
                <a:cubicBezTo>
                  <a:pt x="350" y="448"/>
                  <a:pt x="448" y="349"/>
                  <a:pt x="448" y="228"/>
                </a:cubicBezTo>
                <a:cubicBezTo>
                  <a:pt x="448" y="107"/>
                  <a:pt x="350" y="9"/>
                  <a:pt x="229" y="9"/>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515" name="组合 514"/>
          <p:cNvGrpSpPr/>
          <p:nvPr/>
        </p:nvGrpSpPr>
        <p:grpSpPr>
          <a:xfrm>
            <a:off x="538457" y="5035957"/>
            <a:ext cx="574504" cy="599110"/>
            <a:chOff x="938213" y="8294688"/>
            <a:chExt cx="852488" cy="889000"/>
          </a:xfrm>
          <a:solidFill>
            <a:srgbClr val="FC621E"/>
          </a:solidFill>
        </p:grpSpPr>
        <p:sp>
          <p:nvSpPr>
            <p:cNvPr id="516" name="Freeform 390"/>
            <p:cNvSpPr/>
            <p:nvPr/>
          </p:nvSpPr>
          <p:spPr bwMode="auto">
            <a:xfrm>
              <a:off x="941388" y="8639175"/>
              <a:ext cx="361950" cy="544513"/>
            </a:xfrm>
            <a:custGeom>
              <a:avLst/>
              <a:gdLst>
                <a:gd name="T0" fmla="*/ 123 w 129"/>
                <a:gd name="T1" fmla="*/ 194 h 194"/>
                <a:gd name="T2" fmla="*/ 70 w 129"/>
                <a:gd name="T3" fmla="*/ 187 h 194"/>
                <a:gd name="T4" fmla="*/ 67 w 129"/>
                <a:gd name="T5" fmla="*/ 183 h 194"/>
                <a:gd name="T6" fmla="*/ 4 w 129"/>
                <a:gd name="T7" fmla="*/ 107 h 194"/>
                <a:gd name="T8" fmla="*/ 0 w 129"/>
                <a:gd name="T9" fmla="*/ 102 h 194"/>
                <a:gd name="T10" fmla="*/ 0 w 129"/>
                <a:gd name="T11" fmla="*/ 5 h 194"/>
                <a:gd name="T12" fmla="*/ 4 w 129"/>
                <a:gd name="T13" fmla="*/ 0 h 194"/>
                <a:gd name="T14" fmla="*/ 9 w 129"/>
                <a:gd name="T15" fmla="*/ 5 h 194"/>
                <a:gd name="T16" fmla="*/ 9 w 129"/>
                <a:gd name="T17" fmla="*/ 98 h 194"/>
                <a:gd name="T18" fmla="*/ 76 w 129"/>
                <a:gd name="T19" fmla="*/ 179 h 194"/>
                <a:gd name="T20" fmla="*/ 124 w 129"/>
                <a:gd name="T21" fmla="*/ 185 h 194"/>
                <a:gd name="T22" fmla="*/ 124 w 129"/>
                <a:gd name="T23" fmla="*/ 185 h 194"/>
                <a:gd name="T24" fmla="*/ 129 w 129"/>
                <a:gd name="T25" fmla="*/ 189 h 194"/>
                <a:gd name="T26" fmla="*/ 124 w 129"/>
                <a:gd name="T27" fmla="*/ 194 h 194"/>
                <a:gd name="T28" fmla="*/ 123 w 129"/>
                <a:gd name="T29"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9" h="194">
                  <a:moveTo>
                    <a:pt x="123" y="194"/>
                  </a:moveTo>
                  <a:cubicBezTo>
                    <a:pt x="101" y="194"/>
                    <a:pt x="81" y="191"/>
                    <a:pt x="70" y="187"/>
                  </a:cubicBezTo>
                  <a:cubicBezTo>
                    <a:pt x="69" y="186"/>
                    <a:pt x="67" y="185"/>
                    <a:pt x="67" y="183"/>
                  </a:cubicBezTo>
                  <a:cubicBezTo>
                    <a:pt x="62" y="136"/>
                    <a:pt x="42" y="112"/>
                    <a:pt x="4" y="107"/>
                  </a:cubicBezTo>
                  <a:cubicBezTo>
                    <a:pt x="1" y="107"/>
                    <a:pt x="0" y="105"/>
                    <a:pt x="0" y="102"/>
                  </a:cubicBezTo>
                  <a:cubicBezTo>
                    <a:pt x="0" y="5"/>
                    <a:pt x="0" y="5"/>
                    <a:pt x="0" y="5"/>
                  </a:cubicBezTo>
                  <a:cubicBezTo>
                    <a:pt x="0" y="2"/>
                    <a:pt x="2" y="0"/>
                    <a:pt x="4" y="0"/>
                  </a:cubicBezTo>
                  <a:cubicBezTo>
                    <a:pt x="7" y="0"/>
                    <a:pt x="9" y="2"/>
                    <a:pt x="9" y="5"/>
                  </a:cubicBezTo>
                  <a:cubicBezTo>
                    <a:pt x="9" y="98"/>
                    <a:pt x="9" y="98"/>
                    <a:pt x="9" y="98"/>
                  </a:cubicBezTo>
                  <a:cubicBezTo>
                    <a:pt x="48" y="105"/>
                    <a:pt x="70" y="131"/>
                    <a:pt x="76" y="179"/>
                  </a:cubicBezTo>
                  <a:cubicBezTo>
                    <a:pt x="87" y="183"/>
                    <a:pt x="105" y="185"/>
                    <a:pt x="124" y="185"/>
                  </a:cubicBezTo>
                  <a:cubicBezTo>
                    <a:pt x="124" y="185"/>
                    <a:pt x="124" y="185"/>
                    <a:pt x="124" y="185"/>
                  </a:cubicBezTo>
                  <a:cubicBezTo>
                    <a:pt x="127" y="185"/>
                    <a:pt x="129" y="187"/>
                    <a:pt x="129" y="189"/>
                  </a:cubicBezTo>
                  <a:cubicBezTo>
                    <a:pt x="129" y="192"/>
                    <a:pt x="127" y="194"/>
                    <a:pt x="124" y="194"/>
                  </a:cubicBezTo>
                  <a:cubicBezTo>
                    <a:pt x="124" y="194"/>
                    <a:pt x="123" y="194"/>
                    <a:pt x="123" y="1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7" name="Freeform 391"/>
            <p:cNvSpPr/>
            <p:nvPr/>
          </p:nvSpPr>
          <p:spPr bwMode="auto">
            <a:xfrm>
              <a:off x="1277938" y="8639175"/>
              <a:ext cx="361950" cy="544513"/>
            </a:xfrm>
            <a:custGeom>
              <a:avLst/>
              <a:gdLst>
                <a:gd name="T0" fmla="*/ 5 w 129"/>
                <a:gd name="T1" fmla="*/ 194 h 194"/>
                <a:gd name="T2" fmla="*/ 4 w 129"/>
                <a:gd name="T3" fmla="*/ 194 h 194"/>
                <a:gd name="T4" fmla="*/ 0 w 129"/>
                <a:gd name="T5" fmla="*/ 189 h 194"/>
                <a:gd name="T6" fmla="*/ 4 w 129"/>
                <a:gd name="T7" fmla="*/ 185 h 194"/>
                <a:gd name="T8" fmla="*/ 5 w 129"/>
                <a:gd name="T9" fmla="*/ 185 h 194"/>
                <a:gd name="T10" fmla="*/ 52 w 129"/>
                <a:gd name="T11" fmla="*/ 179 h 194"/>
                <a:gd name="T12" fmla="*/ 120 w 129"/>
                <a:gd name="T13" fmla="*/ 98 h 194"/>
                <a:gd name="T14" fmla="*/ 120 w 129"/>
                <a:gd name="T15" fmla="*/ 5 h 194"/>
                <a:gd name="T16" fmla="*/ 124 w 129"/>
                <a:gd name="T17" fmla="*/ 0 h 194"/>
                <a:gd name="T18" fmla="*/ 129 w 129"/>
                <a:gd name="T19" fmla="*/ 5 h 194"/>
                <a:gd name="T20" fmla="*/ 129 w 129"/>
                <a:gd name="T21" fmla="*/ 102 h 194"/>
                <a:gd name="T22" fmla="*/ 125 w 129"/>
                <a:gd name="T23" fmla="*/ 107 h 194"/>
                <a:gd name="T24" fmla="*/ 61 w 129"/>
                <a:gd name="T25" fmla="*/ 183 h 194"/>
                <a:gd name="T26" fmla="*/ 58 w 129"/>
                <a:gd name="T27" fmla="*/ 187 h 194"/>
                <a:gd name="T28" fmla="*/ 5 w 129"/>
                <a:gd name="T29"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9" h="194">
                  <a:moveTo>
                    <a:pt x="5" y="194"/>
                  </a:moveTo>
                  <a:cubicBezTo>
                    <a:pt x="5" y="194"/>
                    <a:pt x="5" y="194"/>
                    <a:pt x="4" y="194"/>
                  </a:cubicBezTo>
                  <a:cubicBezTo>
                    <a:pt x="2" y="194"/>
                    <a:pt x="0" y="192"/>
                    <a:pt x="0" y="189"/>
                  </a:cubicBezTo>
                  <a:cubicBezTo>
                    <a:pt x="0" y="187"/>
                    <a:pt x="2" y="185"/>
                    <a:pt x="4" y="185"/>
                  </a:cubicBezTo>
                  <a:cubicBezTo>
                    <a:pt x="5" y="185"/>
                    <a:pt x="5" y="185"/>
                    <a:pt x="5" y="185"/>
                  </a:cubicBezTo>
                  <a:cubicBezTo>
                    <a:pt x="24" y="185"/>
                    <a:pt x="42" y="183"/>
                    <a:pt x="52" y="179"/>
                  </a:cubicBezTo>
                  <a:cubicBezTo>
                    <a:pt x="58" y="131"/>
                    <a:pt x="80" y="105"/>
                    <a:pt x="120" y="98"/>
                  </a:cubicBezTo>
                  <a:cubicBezTo>
                    <a:pt x="120" y="5"/>
                    <a:pt x="120" y="5"/>
                    <a:pt x="120" y="5"/>
                  </a:cubicBezTo>
                  <a:cubicBezTo>
                    <a:pt x="120" y="2"/>
                    <a:pt x="122" y="0"/>
                    <a:pt x="124" y="0"/>
                  </a:cubicBezTo>
                  <a:cubicBezTo>
                    <a:pt x="127" y="0"/>
                    <a:pt x="129" y="2"/>
                    <a:pt x="129" y="5"/>
                  </a:cubicBezTo>
                  <a:cubicBezTo>
                    <a:pt x="129" y="102"/>
                    <a:pt x="129" y="102"/>
                    <a:pt x="129" y="102"/>
                  </a:cubicBezTo>
                  <a:cubicBezTo>
                    <a:pt x="129" y="105"/>
                    <a:pt x="127" y="107"/>
                    <a:pt x="125" y="107"/>
                  </a:cubicBezTo>
                  <a:cubicBezTo>
                    <a:pt x="86" y="112"/>
                    <a:pt x="66" y="136"/>
                    <a:pt x="61" y="183"/>
                  </a:cubicBezTo>
                  <a:cubicBezTo>
                    <a:pt x="61" y="185"/>
                    <a:pt x="60" y="186"/>
                    <a:pt x="58" y="187"/>
                  </a:cubicBezTo>
                  <a:cubicBezTo>
                    <a:pt x="47" y="191"/>
                    <a:pt x="28" y="194"/>
                    <a:pt x="5" y="1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8" name="Freeform 392"/>
            <p:cNvSpPr>
              <a:spLocks noEditPoints="1"/>
            </p:cNvSpPr>
            <p:nvPr/>
          </p:nvSpPr>
          <p:spPr bwMode="auto">
            <a:xfrm>
              <a:off x="941388" y="8613775"/>
              <a:ext cx="698500" cy="76200"/>
            </a:xfrm>
            <a:custGeom>
              <a:avLst/>
              <a:gdLst>
                <a:gd name="T0" fmla="*/ 124 w 249"/>
                <a:gd name="T1" fmla="*/ 27 h 27"/>
                <a:gd name="T2" fmla="*/ 39 w 249"/>
                <a:gd name="T3" fmla="*/ 24 h 27"/>
                <a:gd name="T4" fmla="*/ 0 w 249"/>
                <a:gd name="T5" fmla="*/ 14 h 27"/>
                <a:gd name="T6" fmla="*/ 39 w 249"/>
                <a:gd name="T7" fmla="*/ 3 h 27"/>
                <a:gd name="T8" fmla="*/ 124 w 249"/>
                <a:gd name="T9" fmla="*/ 0 h 27"/>
                <a:gd name="T10" fmla="*/ 209 w 249"/>
                <a:gd name="T11" fmla="*/ 3 h 27"/>
                <a:gd name="T12" fmla="*/ 249 w 249"/>
                <a:gd name="T13" fmla="*/ 14 h 27"/>
                <a:gd name="T14" fmla="*/ 209 w 249"/>
                <a:gd name="T15" fmla="*/ 24 h 27"/>
                <a:gd name="T16" fmla="*/ 124 w 249"/>
                <a:gd name="T17" fmla="*/ 27 h 27"/>
                <a:gd name="T18" fmla="*/ 23 w 249"/>
                <a:gd name="T19" fmla="*/ 14 h 27"/>
                <a:gd name="T20" fmla="*/ 124 w 249"/>
                <a:gd name="T21" fmla="*/ 18 h 27"/>
                <a:gd name="T22" fmla="*/ 226 w 249"/>
                <a:gd name="T23" fmla="*/ 14 h 27"/>
                <a:gd name="T24" fmla="*/ 124 w 249"/>
                <a:gd name="T25" fmla="*/ 10 h 27"/>
                <a:gd name="T26" fmla="*/ 23 w 249"/>
                <a:gd name="T27" fmla="*/ 14 h 27"/>
                <a:gd name="T28" fmla="*/ 241 w 249"/>
                <a:gd name="T29" fmla="*/ 17 h 27"/>
                <a:gd name="T30" fmla="*/ 241 w 249"/>
                <a:gd name="T31" fmla="*/ 1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9" h="27">
                  <a:moveTo>
                    <a:pt x="124" y="27"/>
                  </a:moveTo>
                  <a:cubicBezTo>
                    <a:pt x="92" y="27"/>
                    <a:pt x="62" y="26"/>
                    <a:pt x="39" y="24"/>
                  </a:cubicBezTo>
                  <a:cubicBezTo>
                    <a:pt x="2" y="22"/>
                    <a:pt x="0" y="19"/>
                    <a:pt x="0" y="14"/>
                  </a:cubicBezTo>
                  <a:cubicBezTo>
                    <a:pt x="0" y="9"/>
                    <a:pt x="2" y="6"/>
                    <a:pt x="39" y="3"/>
                  </a:cubicBezTo>
                  <a:cubicBezTo>
                    <a:pt x="62" y="1"/>
                    <a:pt x="92" y="0"/>
                    <a:pt x="124" y="0"/>
                  </a:cubicBezTo>
                  <a:cubicBezTo>
                    <a:pt x="156" y="0"/>
                    <a:pt x="187" y="1"/>
                    <a:pt x="209" y="3"/>
                  </a:cubicBezTo>
                  <a:cubicBezTo>
                    <a:pt x="246" y="6"/>
                    <a:pt x="249" y="9"/>
                    <a:pt x="249" y="14"/>
                  </a:cubicBezTo>
                  <a:cubicBezTo>
                    <a:pt x="249" y="19"/>
                    <a:pt x="246" y="22"/>
                    <a:pt x="209" y="24"/>
                  </a:cubicBezTo>
                  <a:cubicBezTo>
                    <a:pt x="187" y="26"/>
                    <a:pt x="156" y="27"/>
                    <a:pt x="124" y="27"/>
                  </a:cubicBezTo>
                  <a:close/>
                  <a:moveTo>
                    <a:pt x="23" y="14"/>
                  </a:moveTo>
                  <a:cubicBezTo>
                    <a:pt x="42" y="16"/>
                    <a:pt x="77" y="18"/>
                    <a:pt x="124" y="18"/>
                  </a:cubicBezTo>
                  <a:cubicBezTo>
                    <a:pt x="171" y="18"/>
                    <a:pt x="206" y="16"/>
                    <a:pt x="226" y="14"/>
                  </a:cubicBezTo>
                  <a:cubicBezTo>
                    <a:pt x="206" y="12"/>
                    <a:pt x="171" y="10"/>
                    <a:pt x="124" y="10"/>
                  </a:cubicBezTo>
                  <a:cubicBezTo>
                    <a:pt x="77" y="10"/>
                    <a:pt x="42" y="12"/>
                    <a:pt x="23" y="14"/>
                  </a:cubicBezTo>
                  <a:close/>
                  <a:moveTo>
                    <a:pt x="241" y="17"/>
                  </a:moveTo>
                  <a:cubicBezTo>
                    <a:pt x="241" y="17"/>
                    <a:pt x="241" y="17"/>
                    <a:pt x="2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9" name="Freeform 393"/>
            <p:cNvSpPr/>
            <p:nvPr/>
          </p:nvSpPr>
          <p:spPr bwMode="auto">
            <a:xfrm>
              <a:off x="938213" y="8696325"/>
              <a:ext cx="282575" cy="173038"/>
            </a:xfrm>
            <a:custGeom>
              <a:avLst/>
              <a:gdLst>
                <a:gd name="T0" fmla="*/ 75 w 101"/>
                <a:gd name="T1" fmla="*/ 62 h 62"/>
                <a:gd name="T2" fmla="*/ 4 w 101"/>
                <a:gd name="T3" fmla="*/ 53 h 62"/>
                <a:gd name="T4" fmla="*/ 1 w 101"/>
                <a:gd name="T5" fmla="*/ 48 h 62"/>
                <a:gd name="T6" fmla="*/ 6 w 101"/>
                <a:gd name="T7" fmla="*/ 44 h 62"/>
                <a:gd name="T8" fmla="*/ 83 w 101"/>
                <a:gd name="T9" fmla="*/ 52 h 62"/>
                <a:gd name="T10" fmla="*/ 89 w 101"/>
                <a:gd name="T11" fmla="*/ 48 h 62"/>
                <a:gd name="T12" fmla="*/ 92 w 101"/>
                <a:gd name="T13" fmla="*/ 34 h 62"/>
                <a:gd name="T14" fmla="*/ 83 w 101"/>
                <a:gd name="T15" fmla="*/ 15 h 62"/>
                <a:gd name="T16" fmla="*/ 4 w 101"/>
                <a:gd name="T17" fmla="*/ 9 h 62"/>
                <a:gd name="T18" fmla="*/ 1 w 101"/>
                <a:gd name="T19" fmla="*/ 4 h 62"/>
                <a:gd name="T20" fmla="*/ 6 w 101"/>
                <a:gd name="T21" fmla="*/ 0 h 62"/>
                <a:gd name="T22" fmla="*/ 83 w 101"/>
                <a:gd name="T23" fmla="*/ 6 h 62"/>
                <a:gd name="T24" fmla="*/ 101 w 101"/>
                <a:gd name="T25" fmla="*/ 34 h 62"/>
                <a:gd name="T26" fmla="*/ 83 w 101"/>
                <a:gd name="T27" fmla="*/ 62 h 62"/>
                <a:gd name="T28" fmla="*/ 75 w 101"/>
                <a:gd name="T29"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1" h="62">
                  <a:moveTo>
                    <a:pt x="75" y="62"/>
                  </a:moveTo>
                  <a:cubicBezTo>
                    <a:pt x="40" y="62"/>
                    <a:pt x="6" y="54"/>
                    <a:pt x="4" y="53"/>
                  </a:cubicBezTo>
                  <a:cubicBezTo>
                    <a:pt x="2" y="53"/>
                    <a:pt x="0" y="50"/>
                    <a:pt x="1" y="48"/>
                  </a:cubicBezTo>
                  <a:cubicBezTo>
                    <a:pt x="1" y="45"/>
                    <a:pt x="4" y="44"/>
                    <a:pt x="6" y="44"/>
                  </a:cubicBezTo>
                  <a:cubicBezTo>
                    <a:pt x="7" y="45"/>
                    <a:pt x="46" y="54"/>
                    <a:pt x="83" y="52"/>
                  </a:cubicBezTo>
                  <a:cubicBezTo>
                    <a:pt x="84" y="52"/>
                    <a:pt x="87" y="52"/>
                    <a:pt x="89" y="48"/>
                  </a:cubicBezTo>
                  <a:cubicBezTo>
                    <a:pt x="91" y="44"/>
                    <a:pt x="92" y="39"/>
                    <a:pt x="92" y="34"/>
                  </a:cubicBezTo>
                  <a:cubicBezTo>
                    <a:pt x="92" y="25"/>
                    <a:pt x="89" y="15"/>
                    <a:pt x="83" y="15"/>
                  </a:cubicBezTo>
                  <a:cubicBezTo>
                    <a:pt x="48" y="15"/>
                    <a:pt x="5" y="9"/>
                    <a:pt x="4" y="9"/>
                  </a:cubicBezTo>
                  <a:cubicBezTo>
                    <a:pt x="2" y="9"/>
                    <a:pt x="0" y="7"/>
                    <a:pt x="1" y="4"/>
                  </a:cubicBezTo>
                  <a:cubicBezTo>
                    <a:pt x="1" y="2"/>
                    <a:pt x="3" y="0"/>
                    <a:pt x="6" y="0"/>
                  </a:cubicBezTo>
                  <a:cubicBezTo>
                    <a:pt x="6" y="0"/>
                    <a:pt x="49" y="6"/>
                    <a:pt x="83" y="6"/>
                  </a:cubicBezTo>
                  <a:cubicBezTo>
                    <a:pt x="96" y="6"/>
                    <a:pt x="101" y="21"/>
                    <a:pt x="101" y="34"/>
                  </a:cubicBezTo>
                  <a:cubicBezTo>
                    <a:pt x="101" y="50"/>
                    <a:pt x="94" y="62"/>
                    <a:pt x="83" y="62"/>
                  </a:cubicBezTo>
                  <a:cubicBezTo>
                    <a:pt x="80" y="62"/>
                    <a:pt x="77" y="62"/>
                    <a:pt x="75"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0" name="Freeform 394"/>
            <p:cNvSpPr/>
            <p:nvPr/>
          </p:nvSpPr>
          <p:spPr bwMode="auto">
            <a:xfrm>
              <a:off x="1355725" y="8696325"/>
              <a:ext cx="284163" cy="173038"/>
            </a:xfrm>
            <a:custGeom>
              <a:avLst/>
              <a:gdLst>
                <a:gd name="T0" fmla="*/ 27 w 101"/>
                <a:gd name="T1" fmla="*/ 62 h 62"/>
                <a:gd name="T2" fmla="*/ 18 w 101"/>
                <a:gd name="T3" fmla="*/ 62 h 62"/>
                <a:gd name="T4" fmla="*/ 18 w 101"/>
                <a:gd name="T5" fmla="*/ 62 h 62"/>
                <a:gd name="T6" fmla="*/ 0 w 101"/>
                <a:gd name="T7" fmla="*/ 34 h 62"/>
                <a:gd name="T8" fmla="*/ 4 w 101"/>
                <a:gd name="T9" fmla="*/ 16 h 62"/>
                <a:gd name="T10" fmla="*/ 18 w 101"/>
                <a:gd name="T11" fmla="*/ 6 h 62"/>
                <a:gd name="T12" fmla="*/ 96 w 101"/>
                <a:gd name="T13" fmla="*/ 0 h 62"/>
                <a:gd name="T14" fmla="*/ 101 w 101"/>
                <a:gd name="T15" fmla="*/ 4 h 62"/>
                <a:gd name="T16" fmla="*/ 97 w 101"/>
                <a:gd name="T17" fmla="*/ 9 h 62"/>
                <a:gd name="T18" fmla="*/ 18 w 101"/>
                <a:gd name="T19" fmla="*/ 15 h 62"/>
                <a:gd name="T20" fmla="*/ 9 w 101"/>
                <a:gd name="T21" fmla="*/ 34 h 62"/>
                <a:gd name="T22" fmla="*/ 18 w 101"/>
                <a:gd name="T23" fmla="*/ 52 h 62"/>
                <a:gd name="T24" fmla="*/ 95 w 101"/>
                <a:gd name="T25" fmla="*/ 44 h 62"/>
                <a:gd name="T26" fmla="*/ 101 w 101"/>
                <a:gd name="T27" fmla="*/ 48 h 62"/>
                <a:gd name="T28" fmla="*/ 97 w 101"/>
                <a:gd name="T29" fmla="*/ 53 h 62"/>
                <a:gd name="T30" fmla="*/ 27 w 101"/>
                <a:gd name="T3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 h="62">
                  <a:moveTo>
                    <a:pt x="27" y="62"/>
                  </a:moveTo>
                  <a:cubicBezTo>
                    <a:pt x="24" y="62"/>
                    <a:pt x="21" y="62"/>
                    <a:pt x="18" y="62"/>
                  </a:cubicBezTo>
                  <a:cubicBezTo>
                    <a:pt x="18" y="62"/>
                    <a:pt x="18" y="62"/>
                    <a:pt x="18" y="62"/>
                  </a:cubicBezTo>
                  <a:cubicBezTo>
                    <a:pt x="8" y="62"/>
                    <a:pt x="0" y="50"/>
                    <a:pt x="0" y="34"/>
                  </a:cubicBezTo>
                  <a:cubicBezTo>
                    <a:pt x="0" y="27"/>
                    <a:pt x="1" y="21"/>
                    <a:pt x="4" y="16"/>
                  </a:cubicBezTo>
                  <a:cubicBezTo>
                    <a:pt x="7" y="10"/>
                    <a:pt x="12" y="6"/>
                    <a:pt x="18" y="6"/>
                  </a:cubicBezTo>
                  <a:cubicBezTo>
                    <a:pt x="52" y="6"/>
                    <a:pt x="95" y="0"/>
                    <a:pt x="96" y="0"/>
                  </a:cubicBezTo>
                  <a:cubicBezTo>
                    <a:pt x="98" y="0"/>
                    <a:pt x="100" y="2"/>
                    <a:pt x="101" y="4"/>
                  </a:cubicBezTo>
                  <a:cubicBezTo>
                    <a:pt x="101" y="7"/>
                    <a:pt x="99" y="9"/>
                    <a:pt x="97" y="9"/>
                  </a:cubicBezTo>
                  <a:cubicBezTo>
                    <a:pt x="96" y="9"/>
                    <a:pt x="53" y="15"/>
                    <a:pt x="18" y="15"/>
                  </a:cubicBezTo>
                  <a:cubicBezTo>
                    <a:pt x="13" y="15"/>
                    <a:pt x="9" y="25"/>
                    <a:pt x="9" y="34"/>
                  </a:cubicBezTo>
                  <a:cubicBezTo>
                    <a:pt x="9" y="43"/>
                    <a:pt x="12" y="52"/>
                    <a:pt x="18" y="52"/>
                  </a:cubicBezTo>
                  <a:cubicBezTo>
                    <a:pt x="55" y="54"/>
                    <a:pt x="95" y="45"/>
                    <a:pt x="95" y="44"/>
                  </a:cubicBezTo>
                  <a:cubicBezTo>
                    <a:pt x="98" y="44"/>
                    <a:pt x="100" y="45"/>
                    <a:pt x="101" y="48"/>
                  </a:cubicBezTo>
                  <a:cubicBezTo>
                    <a:pt x="101" y="50"/>
                    <a:pt x="100" y="53"/>
                    <a:pt x="97" y="53"/>
                  </a:cubicBezTo>
                  <a:cubicBezTo>
                    <a:pt x="96" y="54"/>
                    <a:pt x="62" y="62"/>
                    <a:pt x="27"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1" name="Freeform 395"/>
            <p:cNvSpPr/>
            <p:nvPr/>
          </p:nvSpPr>
          <p:spPr bwMode="auto">
            <a:xfrm>
              <a:off x="1066800" y="8715375"/>
              <a:ext cx="25400" cy="149225"/>
            </a:xfrm>
            <a:custGeom>
              <a:avLst/>
              <a:gdLst>
                <a:gd name="T0" fmla="*/ 5 w 9"/>
                <a:gd name="T1" fmla="*/ 53 h 53"/>
                <a:gd name="T2" fmla="*/ 0 w 9"/>
                <a:gd name="T3" fmla="*/ 49 h 53"/>
                <a:gd name="T4" fmla="*/ 0 w 9"/>
                <a:gd name="T5" fmla="*/ 5 h 53"/>
                <a:gd name="T6" fmla="*/ 5 w 9"/>
                <a:gd name="T7" fmla="*/ 0 h 53"/>
                <a:gd name="T8" fmla="*/ 9 w 9"/>
                <a:gd name="T9" fmla="*/ 5 h 53"/>
                <a:gd name="T10" fmla="*/ 9 w 9"/>
                <a:gd name="T11" fmla="*/ 49 h 53"/>
                <a:gd name="T12" fmla="*/ 5 w 9"/>
                <a:gd name="T13" fmla="*/ 53 h 53"/>
              </a:gdLst>
              <a:ahLst/>
              <a:cxnLst>
                <a:cxn ang="0">
                  <a:pos x="T0" y="T1"/>
                </a:cxn>
                <a:cxn ang="0">
                  <a:pos x="T2" y="T3"/>
                </a:cxn>
                <a:cxn ang="0">
                  <a:pos x="T4" y="T5"/>
                </a:cxn>
                <a:cxn ang="0">
                  <a:pos x="T6" y="T7"/>
                </a:cxn>
                <a:cxn ang="0">
                  <a:pos x="T8" y="T9"/>
                </a:cxn>
                <a:cxn ang="0">
                  <a:pos x="T10" y="T11"/>
                </a:cxn>
                <a:cxn ang="0">
                  <a:pos x="T12" y="T13"/>
                </a:cxn>
              </a:cxnLst>
              <a:rect l="0" t="0" r="r" b="b"/>
              <a:pathLst>
                <a:path w="9" h="53">
                  <a:moveTo>
                    <a:pt x="5" y="53"/>
                  </a:moveTo>
                  <a:cubicBezTo>
                    <a:pt x="2" y="53"/>
                    <a:pt x="0" y="51"/>
                    <a:pt x="0" y="49"/>
                  </a:cubicBezTo>
                  <a:cubicBezTo>
                    <a:pt x="0" y="5"/>
                    <a:pt x="0" y="5"/>
                    <a:pt x="0" y="5"/>
                  </a:cubicBezTo>
                  <a:cubicBezTo>
                    <a:pt x="0" y="2"/>
                    <a:pt x="2" y="0"/>
                    <a:pt x="5" y="0"/>
                  </a:cubicBezTo>
                  <a:cubicBezTo>
                    <a:pt x="7" y="0"/>
                    <a:pt x="9" y="2"/>
                    <a:pt x="9" y="5"/>
                  </a:cubicBezTo>
                  <a:cubicBezTo>
                    <a:pt x="9" y="49"/>
                    <a:pt x="9" y="49"/>
                    <a:pt x="9" y="49"/>
                  </a:cubicBezTo>
                  <a:cubicBezTo>
                    <a:pt x="9" y="51"/>
                    <a:pt x="7" y="53"/>
                    <a:pt x="5"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2" name="Freeform 396"/>
            <p:cNvSpPr/>
            <p:nvPr/>
          </p:nvSpPr>
          <p:spPr bwMode="auto">
            <a:xfrm>
              <a:off x="1487488" y="8715375"/>
              <a:ext cx="25400" cy="149225"/>
            </a:xfrm>
            <a:custGeom>
              <a:avLst/>
              <a:gdLst>
                <a:gd name="T0" fmla="*/ 5 w 9"/>
                <a:gd name="T1" fmla="*/ 53 h 53"/>
                <a:gd name="T2" fmla="*/ 0 w 9"/>
                <a:gd name="T3" fmla="*/ 49 h 53"/>
                <a:gd name="T4" fmla="*/ 0 w 9"/>
                <a:gd name="T5" fmla="*/ 5 h 53"/>
                <a:gd name="T6" fmla="*/ 5 w 9"/>
                <a:gd name="T7" fmla="*/ 0 h 53"/>
                <a:gd name="T8" fmla="*/ 9 w 9"/>
                <a:gd name="T9" fmla="*/ 5 h 53"/>
                <a:gd name="T10" fmla="*/ 9 w 9"/>
                <a:gd name="T11" fmla="*/ 49 h 53"/>
                <a:gd name="T12" fmla="*/ 5 w 9"/>
                <a:gd name="T13" fmla="*/ 53 h 53"/>
              </a:gdLst>
              <a:ahLst/>
              <a:cxnLst>
                <a:cxn ang="0">
                  <a:pos x="T0" y="T1"/>
                </a:cxn>
                <a:cxn ang="0">
                  <a:pos x="T2" y="T3"/>
                </a:cxn>
                <a:cxn ang="0">
                  <a:pos x="T4" y="T5"/>
                </a:cxn>
                <a:cxn ang="0">
                  <a:pos x="T6" y="T7"/>
                </a:cxn>
                <a:cxn ang="0">
                  <a:pos x="T8" y="T9"/>
                </a:cxn>
                <a:cxn ang="0">
                  <a:pos x="T10" y="T11"/>
                </a:cxn>
                <a:cxn ang="0">
                  <a:pos x="T12" y="T13"/>
                </a:cxn>
              </a:cxnLst>
              <a:rect l="0" t="0" r="r" b="b"/>
              <a:pathLst>
                <a:path w="9" h="53">
                  <a:moveTo>
                    <a:pt x="5" y="53"/>
                  </a:moveTo>
                  <a:cubicBezTo>
                    <a:pt x="2" y="53"/>
                    <a:pt x="0" y="51"/>
                    <a:pt x="0" y="49"/>
                  </a:cubicBezTo>
                  <a:cubicBezTo>
                    <a:pt x="0" y="5"/>
                    <a:pt x="0" y="5"/>
                    <a:pt x="0" y="5"/>
                  </a:cubicBezTo>
                  <a:cubicBezTo>
                    <a:pt x="0" y="2"/>
                    <a:pt x="2" y="0"/>
                    <a:pt x="5" y="0"/>
                  </a:cubicBezTo>
                  <a:cubicBezTo>
                    <a:pt x="7" y="0"/>
                    <a:pt x="9" y="2"/>
                    <a:pt x="9" y="5"/>
                  </a:cubicBezTo>
                  <a:cubicBezTo>
                    <a:pt x="9" y="49"/>
                    <a:pt x="9" y="49"/>
                    <a:pt x="9" y="49"/>
                  </a:cubicBezTo>
                  <a:cubicBezTo>
                    <a:pt x="9" y="51"/>
                    <a:pt x="7" y="53"/>
                    <a:pt x="5"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3" name="Freeform 397"/>
            <p:cNvSpPr/>
            <p:nvPr/>
          </p:nvSpPr>
          <p:spPr bwMode="auto">
            <a:xfrm>
              <a:off x="938213" y="8915400"/>
              <a:ext cx="219075" cy="249238"/>
            </a:xfrm>
            <a:custGeom>
              <a:avLst/>
              <a:gdLst>
                <a:gd name="T0" fmla="*/ 73 w 78"/>
                <a:gd name="T1" fmla="*/ 89 h 89"/>
                <a:gd name="T2" fmla="*/ 71 w 78"/>
                <a:gd name="T3" fmla="*/ 89 h 89"/>
                <a:gd name="T4" fmla="*/ 1 w 78"/>
                <a:gd name="T5" fmla="*/ 5 h 89"/>
                <a:gd name="T6" fmla="*/ 5 w 78"/>
                <a:gd name="T7" fmla="*/ 0 h 89"/>
                <a:gd name="T8" fmla="*/ 10 w 78"/>
                <a:gd name="T9" fmla="*/ 4 h 89"/>
                <a:gd name="T10" fmla="*/ 75 w 78"/>
                <a:gd name="T11" fmla="*/ 80 h 89"/>
                <a:gd name="T12" fmla="*/ 77 w 78"/>
                <a:gd name="T13" fmla="*/ 86 h 89"/>
                <a:gd name="T14" fmla="*/ 73 w 78"/>
                <a:gd name="T15" fmla="*/ 89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89">
                  <a:moveTo>
                    <a:pt x="73" y="89"/>
                  </a:moveTo>
                  <a:cubicBezTo>
                    <a:pt x="72" y="89"/>
                    <a:pt x="72" y="89"/>
                    <a:pt x="71" y="89"/>
                  </a:cubicBezTo>
                  <a:cubicBezTo>
                    <a:pt x="8" y="61"/>
                    <a:pt x="1" y="7"/>
                    <a:pt x="1" y="5"/>
                  </a:cubicBezTo>
                  <a:cubicBezTo>
                    <a:pt x="0" y="2"/>
                    <a:pt x="2" y="0"/>
                    <a:pt x="5" y="0"/>
                  </a:cubicBezTo>
                  <a:cubicBezTo>
                    <a:pt x="7" y="0"/>
                    <a:pt x="9" y="1"/>
                    <a:pt x="10" y="4"/>
                  </a:cubicBezTo>
                  <a:cubicBezTo>
                    <a:pt x="10" y="6"/>
                    <a:pt x="16" y="55"/>
                    <a:pt x="75" y="80"/>
                  </a:cubicBezTo>
                  <a:cubicBezTo>
                    <a:pt x="77" y="81"/>
                    <a:pt x="78" y="84"/>
                    <a:pt x="77" y="86"/>
                  </a:cubicBezTo>
                  <a:cubicBezTo>
                    <a:pt x="76" y="88"/>
                    <a:pt x="75" y="89"/>
                    <a:pt x="73"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4" name="Freeform 398"/>
            <p:cNvSpPr/>
            <p:nvPr/>
          </p:nvSpPr>
          <p:spPr bwMode="auto">
            <a:xfrm>
              <a:off x="1420813" y="8915400"/>
              <a:ext cx="219075" cy="249238"/>
            </a:xfrm>
            <a:custGeom>
              <a:avLst/>
              <a:gdLst>
                <a:gd name="T0" fmla="*/ 6 w 78"/>
                <a:gd name="T1" fmla="*/ 89 h 89"/>
                <a:gd name="T2" fmla="*/ 1 w 78"/>
                <a:gd name="T3" fmla="*/ 86 h 89"/>
                <a:gd name="T4" fmla="*/ 4 w 78"/>
                <a:gd name="T5" fmla="*/ 80 h 89"/>
                <a:gd name="T6" fmla="*/ 69 w 78"/>
                <a:gd name="T7" fmla="*/ 4 h 89"/>
                <a:gd name="T8" fmla="*/ 74 w 78"/>
                <a:gd name="T9" fmla="*/ 0 h 89"/>
                <a:gd name="T10" fmla="*/ 78 w 78"/>
                <a:gd name="T11" fmla="*/ 5 h 89"/>
                <a:gd name="T12" fmla="*/ 7 w 78"/>
                <a:gd name="T13" fmla="*/ 89 h 89"/>
                <a:gd name="T14" fmla="*/ 6 w 78"/>
                <a:gd name="T15" fmla="*/ 89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89">
                  <a:moveTo>
                    <a:pt x="6" y="89"/>
                  </a:moveTo>
                  <a:cubicBezTo>
                    <a:pt x="4" y="89"/>
                    <a:pt x="2" y="88"/>
                    <a:pt x="1" y="86"/>
                  </a:cubicBezTo>
                  <a:cubicBezTo>
                    <a:pt x="0" y="84"/>
                    <a:pt x="1" y="81"/>
                    <a:pt x="4" y="80"/>
                  </a:cubicBezTo>
                  <a:cubicBezTo>
                    <a:pt x="62" y="55"/>
                    <a:pt x="68" y="6"/>
                    <a:pt x="69" y="4"/>
                  </a:cubicBezTo>
                  <a:cubicBezTo>
                    <a:pt x="69" y="1"/>
                    <a:pt x="71" y="0"/>
                    <a:pt x="74" y="0"/>
                  </a:cubicBezTo>
                  <a:cubicBezTo>
                    <a:pt x="76" y="0"/>
                    <a:pt x="78" y="2"/>
                    <a:pt x="78" y="5"/>
                  </a:cubicBezTo>
                  <a:cubicBezTo>
                    <a:pt x="78" y="7"/>
                    <a:pt x="71" y="61"/>
                    <a:pt x="7" y="89"/>
                  </a:cubicBezTo>
                  <a:cubicBezTo>
                    <a:pt x="7" y="89"/>
                    <a:pt x="6" y="89"/>
                    <a:pt x="6"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5" name="Freeform 399"/>
            <p:cNvSpPr/>
            <p:nvPr/>
          </p:nvSpPr>
          <p:spPr bwMode="auto">
            <a:xfrm>
              <a:off x="1089025" y="8316913"/>
              <a:ext cx="25400" cy="325438"/>
            </a:xfrm>
            <a:custGeom>
              <a:avLst/>
              <a:gdLst>
                <a:gd name="T0" fmla="*/ 5 w 9"/>
                <a:gd name="T1" fmla="*/ 116 h 116"/>
                <a:gd name="T2" fmla="*/ 0 w 9"/>
                <a:gd name="T3" fmla="*/ 111 h 116"/>
                <a:gd name="T4" fmla="*/ 0 w 9"/>
                <a:gd name="T5" fmla="*/ 5 h 116"/>
                <a:gd name="T6" fmla="*/ 5 w 9"/>
                <a:gd name="T7" fmla="*/ 0 h 116"/>
                <a:gd name="T8" fmla="*/ 9 w 9"/>
                <a:gd name="T9" fmla="*/ 5 h 116"/>
                <a:gd name="T10" fmla="*/ 9 w 9"/>
                <a:gd name="T11" fmla="*/ 111 h 116"/>
                <a:gd name="T12" fmla="*/ 5 w 9"/>
                <a:gd name="T13" fmla="*/ 116 h 116"/>
              </a:gdLst>
              <a:ahLst/>
              <a:cxnLst>
                <a:cxn ang="0">
                  <a:pos x="T0" y="T1"/>
                </a:cxn>
                <a:cxn ang="0">
                  <a:pos x="T2" y="T3"/>
                </a:cxn>
                <a:cxn ang="0">
                  <a:pos x="T4" y="T5"/>
                </a:cxn>
                <a:cxn ang="0">
                  <a:pos x="T6" y="T7"/>
                </a:cxn>
                <a:cxn ang="0">
                  <a:pos x="T8" y="T9"/>
                </a:cxn>
                <a:cxn ang="0">
                  <a:pos x="T10" y="T11"/>
                </a:cxn>
                <a:cxn ang="0">
                  <a:pos x="T12" y="T13"/>
                </a:cxn>
              </a:cxnLst>
              <a:rect l="0" t="0" r="r" b="b"/>
              <a:pathLst>
                <a:path w="9" h="116">
                  <a:moveTo>
                    <a:pt x="5" y="116"/>
                  </a:moveTo>
                  <a:cubicBezTo>
                    <a:pt x="2" y="116"/>
                    <a:pt x="0" y="113"/>
                    <a:pt x="0" y="111"/>
                  </a:cubicBezTo>
                  <a:cubicBezTo>
                    <a:pt x="0" y="5"/>
                    <a:pt x="0" y="5"/>
                    <a:pt x="0" y="5"/>
                  </a:cubicBezTo>
                  <a:cubicBezTo>
                    <a:pt x="0" y="2"/>
                    <a:pt x="2" y="0"/>
                    <a:pt x="5" y="0"/>
                  </a:cubicBezTo>
                  <a:cubicBezTo>
                    <a:pt x="7" y="0"/>
                    <a:pt x="9" y="2"/>
                    <a:pt x="9" y="5"/>
                  </a:cubicBezTo>
                  <a:cubicBezTo>
                    <a:pt x="9" y="111"/>
                    <a:pt x="9" y="111"/>
                    <a:pt x="9" y="111"/>
                  </a:cubicBezTo>
                  <a:cubicBezTo>
                    <a:pt x="9" y="113"/>
                    <a:pt x="7" y="116"/>
                    <a:pt x="5" y="1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6" name="Freeform 400"/>
            <p:cNvSpPr/>
            <p:nvPr/>
          </p:nvSpPr>
          <p:spPr bwMode="auto">
            <a:xfrm>
              <a:off x="1614488" y="8316913"/>
              <a:ext cx="176213" cy="387350"/>
            </a:xfrm>
            <a:custGeom>
              <a:avLst/>
              <a:gdLst>
                <a:gd name="T0" fmla="*/ 5 w 63"/>
                <a:gd name="T1" fmla="*/ 138 h 138"/>
                <a:gd name="T2" fmla="*/ 3 w 63"/>
                <a:gd name="T3" fmla="*/ 138 h 138"/>
                <a:gd name="T4" fmla="*/ 1 w 63"/>
                <a:gd name="T5" fmla="*/ 131 h 138"/>
                <a:gd name="T6" fmla="*/ 53 w 63"/>
                <a:gd name="T7" fmla="*/ 99 h 138"/>
                <a:gd name="T8" fmla="*/ 53 w 63"/>
                <a:gd name="T9" fmla="*/ 5 h 138"/>
                <a:gd name="T10" fmla="*/ 58 w 63"/>
                <a:gd name="T11" fmla="*/ 0 h 138"/>
                <a:gd name="T12" fmla="*/ 63 w 63"/>
                <a:gd name="T13" fmla="*/ 5 h 138"/>
                <a:gd name="T14" fmla="*/ 63 w 63"/>
                <a:gd name="T15" fmla="*/ 103 h 138"/>
                <a:gd name="T16" fmla="*/ 59 w 63"/>
                <a:gd name="T17" fmla="*/ 107 h 138"/>
                <a:gd name="T18" fmla="*/ 9 w 63"/>
                <a:gd name="T19" fmla="*/ 136 h 138"/>
                <a:gd name="T20" fmla="*/ 5 w 63"/>
                <a:gd name="T21"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138">
                  <a:moveTo>
                    <a:pt x="5" y="138"/>
                  </a:moveTo>
                  <a:cubicBezTo>
                    <a:pt x="4" y="138"/>
                    <a:pt x="3" y="138"/>
                    <a:pt x="3" y="138"/>
                  </a:cubicBezTo>
                  <a:cubicBezTo>
                    <a:pt x="0" y="136"/>
                    <a:pt x="0" y="133"/>
                    <a:pt x="1" y="131"/>
                  </a:cubicBezTo>
                  <a:cubicBezTo>
                    <a:pt x="12" y="113"/>
                    <a:pt x="30" y="102"/>
                    <a:pt x="53" y="99"/>
                  </a:cubicBezTo>
                  <a:cubicBezTo>
                    <a:pt x="53" y="5"/>
                    <a:pt x="53" y="5"/>
                    <a:pt x="53" y="5"/>
                  </a:cubicBezTo>
                  <a:cubicBezTo>
                    <a:pt x="53" y="2"/>
                    <a:pt x="55" y="0"/>
                    <a:pt x="58" y="0"/>
                  </a:cubicBezTo>
                  <a:cubicBezTo>
                    <a:pt x="61" y="0"/>
                    <a:pt x="63" y="2"/>
                    <a:pt x="63" y="5"/>
                  </a:cubicBezTo>
                  <a:cubicBezTo>
                    <a:pt x="63" y="103"/>
                    <a:pt x="63" y="103"/>
                    <a:pt x="63" y="103"/>
                  </a:cubicBezTo>
                  <a:cubicBezTo>
                    <a:pt x="63" y="105"/>
                    <a:pt x="61" y="107"/>
                    <a:pt x="59" y="107"/>
                  </a:cubicBezTo>
                  <a:cubicBezTo>
                    <a:pt x="36" y="110"/>
                    <a:pt x="19" y="119"/>
                    <a:pt x="9" y="136"/>
                  </a:cubicBezTo>
                  <a:cubicBezTo>
                    <a:pt x="8" y="137"/>
                    <a:pt x="6" y="138"/>
                    <a:pt x="5" y="1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7" name="Freeform 401"/>
            <p:cNvSpPr>
              <a:spLocks noEditPoints="1"/>
            </p:cNvSpPr>
            <p:nvPr/>
          </p:nvSpPr>
          <p:spPr bwMode="auto">
            <a:xfrm>
              <a:off x="1089025" y="8294688"/>
              <a:ext cx="701675" cy="73025"/>
            </a:xfrm>
            <a:custGeom>
              <a:avLst/>
              <a:gdLst>
                <a:gd name="T0" fmla="*/ 125 w 250"/>
                <a:gd name="T1" fmla="*/ 26 h 26"/>
                <a:gd name="T2" fmla="*/ 40 w 250"/>
                <a:gd name="T3" fmla="*/ 23 h 26"/>
                <a:gd name="T4" fmla="*/ 0 w 250"/>
                <a:gd name="T5" fmla="*/ 13 h 26"/>
                <a:gd name="T6" fmla="*/ 40 w 250"/>
                <a:gd name="T7" fmla="*/ 2 h 26"/>
                <a:gd name="T8" fmla="*/ 125 w 250"/>
                <a:gd name="T9" fmla="*/ 0 h 26"/>
                <a:gd name="T10" fmla="*/ 210 w 250"/>
                <a:gd name="T11" fmla="*/ 2 h 26"/>
                <a:gd name="T12" fmla="*/ 250 w 250"/>
                <a:gd name="T13" fmla="*/ 13 h 26"/>
                <a:gd name="T14" fmla="*/ 210 w 250"/>
                <a:gd name="T15" fmla="*/ 23 h 26"/>
                <a:gd name="T16" fmla="*/ 125 w 250"/>
                <a:gd name="T17" fmla="*/ 26 h 26"/>
                <a:gd name="T18" fmla="*/ 24 w 250"/>
                <a:gd name="T19" fmla="*/ 13 h 26"/>
                <a:gd name="T20" fmla="*/ 125 w 250"/>
                <a:gd name="T21" fmla="*/ 17 h 26"/>
                <a:gd name="T22" fmla="*/ 226 w 250"/>
                <a:gd name="T23" fmla="*/ 13 h 26"/>
                <a:gd name="T24" fmla="*/ 125 w 250"/>
                <a:gd name="T25" fmla="*/ 9 h 26"/>
                <a:gd name="T26" fmla="*/ 24 w 250"/>
                <a:gd name="T27" fmla="*/ 13 h 26"/>
                <a:gd name="T28" fmla="*/ 242 w 250"/>
                <a:gd name="T29" fmla="*/ 16 h 26"/>
                <a:gd name="T30" fmla="*/ 242 w 250"/>
                <a:gd name="T31" fmla="*/ 1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0" h="26">
                  <a:moveTo>
                    <a:pt x="125" y="26"/>
                  </a:moveTo>
                  <a:cubicBezTo>
                    <a:pt x="93" y="26"/>
                    <a:pt x="62" y="25"/>
                    <a:pt x="40" y="23"/>
                  </a:cubicBezTo>
                  <a:cubicBezTo>
                    <a:pt x="3" y="21"/>
                    <a:pt x="0" y="18"/>
                    <a:pt x="0" y="13"/>
                  </a:cubicBezTo>
                  <a:cubicBezTo>
                    <a:pt x="0" y="8"/>
                    <a:pt x="3" y="5"/>
                    <a:pt x="40" y="2"/>
                  </a:cubicBezTo>
                  <a:cubicBezTo>
                    <a:pt x="62" y="0"/>
                    <a:pt x="93" y="0"/>
                    <a:pt x="125" y="0"/>
                  </a:cubicBezTo>
                  <a:cubicBezTo>
                    <a:pt x="157" y="0"/>
                    <a:pt x="187" y="0"/>
                    <a:pt x="210" y="2"/>
                  </a:cubicBezTo>
                  <a:cubicBezTo>
                    <a:pt x="247" y="5"/>
                    <a:pt x="250" y="8"/>
                    <a:pt x="250" y="13"/>
                  </a:cubicBezTo>
                  <a:cubicBezTo>
                    <a:pt x="250" y="18"/>
                    <a:pt x="247" y="21"/>
                    <a:pt x="210" y="23"/>
                  </a:cubicBezTo>
                  <a:cubicBezTo>
                    <a:pt x="187" y="25"/>
                    <a:pt x="157" y="26"/>
                    <a:pt x="125" y="26"/>
                  </a:cubicBezTo>
                  <a:close/>
                  <a:moveTo>
                    <a:pt x="24" y="13"/>
                  </a:moveTo>
                  <a:cubicBezTo>
                    <a:pt x="43" y="15"/>
                    <a:pt x="78" y="17"/>
                    <a:pt x="125" y="17"/>
                  </a:cubicBezTo>
                  <a:cubicBezTo>
                    <a:pt x="172" y="17"/>
                    <a:pt x="207" y="15"/>
                    <a:pt x="226" y="13"/>
                  </a:cubicBezTo>
                  <a:cubicBezTo>
                    <a:pt x="207" y="11"/>
                    <a:pt x="172" y="9"/>
                    <a:pt x="125" y="9"/>
                  </a:cubicBezTo>
                  <a:cubicBezTo>
                    <a:pt x="78" y="9"/>
                    <a:pt x="43" y="11"/>
                    <a:pt x="24" y="13"/>
                  </a:cubicBezTo>
                  <a:close/>
                  <a:moveTo>
                    <a:pt x="242" y="16"/>
                  </a:moveTo>
                  <a:cubicBezTo>
                    <a:pt x="242" y="16"/>
                    <a:pt x="242" y="16"/>
                    <a:pt x="242"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8" name="Freeform 402"/>
            <p:cNvSpPr/>
            <p:nvPr/>
          </p:nvSpPr>
          <p:spPr bwMode="auto">
            <a:xfrm>
              <a:off x="1089025" y="8372475"/>
              <a:ext cx="284163" cy="174625"/>
            </a:xfrm>
            <a:custGeom>
              <a:avLst/>
              <a:gdLst>
                <a:gd name="T0" fmla="*/ 74 w 101"/>
                <a:gd name="T1" fmla="*/ 62 h 62"/>
                <a:gd name="T2" fmla="*/ 4 w 101"/>
                <a:gd name="T3" fmla="*/ 54 h 62"/>
                <a:gd name="T4" fmla="*/ 0 w 101"/>
                <a:gd name="T5" fmla="*/ 48 h 62"/>
                <a:gd name="T6" fmla="*/ 6 w 101"/>
                <a:gd name="T7" fmla="*/ 45 h 62"/>
                <a:gd name="T8" fmla="*/ 83 w 101"/>
                <a:gd name="T9" fmla="*/ 53 h 62"/>
                <a:gd name="T10" fmla="*/ 89 w 101"/>
                <a:gd name="T11" fmla="*/ 48 h 62"/>
                <a:gd name="T12" fmla="*/ 92 w 101"/>
                <a:gd name="T13" fmla="*/ 34 h 62"/>
                <a:gd name="T14" fmla="*/ 83 w 101"/>
                <a:gd name="T15" fmla="*/ 15 h 62"/>
                <a:gd name="T16" fmla="*/ 4 w 101"/>
                <a:gd name="T17" fmla="*/ 9 h 62"/>
                <a:gd name="T18" fmla="*/ 0 w 101"/>
                <a:gd name="T19" fmla="*/ 4 h 62"/>
                <a:gd name="T20" fmla="*/ 5 w 101"/>
                <a:gd name="T21" fmla="*/ 0 h 62"/>
                <a:gd name="T22" fmla="*/ 83 w 101"/>
                <a:gd name="T23" fmla="*/ 6 h 62"/>
                <a:gd name="T24" fmla="*/ 101 w 101"/>
                <a:gd name="T25" fmla="*/ 34 h 62"/>
                <a:gd name="T26" fmla="*/ 83 w 101"/>
                <a:gd name="T27" fmla="*/ 62 h 62"/>
                <a:gd name="T28" fmla="*/ 74 w 101"/>
                <a:gd name="T29"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1" h="62">
                  <a:moveTo>
                    <a:pt x="74" y="62"/>
                  </a:moveTo>
                  <a:cubicBezTo>
                    <a:pt x="40" y="62"/>
                    <a:pt x="5" y="54"/>
                    <a:pt x="4" y="54"/>
                  </a:cubicBezTo>
                  <a:cubicBezTo>
                    <a:pt x="1" y="53"/>
                    <a:pt x="0" y="50"/>
                    <a:pt x="0" y="48"/>
                  </a:cubicBezTo>
                  <a:cubicBezTo>
                    <a:pt x="1" y="46"/>
                    <a:pt x="3" y="44"/>
                    <a:pt x="6" y="45"/>
                  </a:cubicBezTo>
                  <a:cubicBezTo>
                    <a:pt x="6" y="45"/>
                    <a:pt x="46" y="54"/>
                    <a:pt x="83" y="53"/>
                  </a:cubicBezTo>
                  <a:cubicBezTo>
                    <a:pt x="84" y="53"/>
                    <a:pt x="87" y="53"/>
                    <a:pt x="89" y="48"/>
                  </a:cubicBezTo>
                  <a:cubicBezTo>
                    <a:pt x="91" y="44"/>
                    <a:pt x="92" y="39"/>
                    <a:pt x="92" y="34"/>
                  </a:cubicBezTo>
                  <a:cubicBezTo>
                    <a:pt x="92" y="25"/>
                    <a:pt x="89" y="15"/>
                    <a:pt x="83" y="15"/>
                  </a:cubicBezTo>
                  <a:cubicBezTo>
                    <a:pt x="48" y="15"/>
                    <a:pt x="5" y="9"/>
                    <a:pt x="4" y="9"/>
                  </a:cubicBezTo>
                  <a:cubicBezTo>
                    <a:pt x="2" y="9"/>
                    <a:pt x="0" y="7"/>
                    <a:pt x="0" y="4"/>
                  </a:cubicBezTo>
                  <a:cubicBezTo>
                    <a:pt x="1" y="2"/>
                    <a:pt x="3" y="0"/>
                    <a:pt x="5" y="0"/>
                  </a:cubicBezTo>
                  <a:cubicBezTo>
                    <a:pt x="6" y="0"/>
                    <a:pt x="49" y="6"/>
                    <a:pt x="83" y="6"/>
                  </a:cubicBezTo>
                  <a:cubicBezTo>
                    <a:pt x="95" y="6"/>
                    <a:pt x="101" y="21"/>
                    <a:pt x="101" y="34"/>
                  </a:cubicBezTo>
                  <a:cubicBezTo>
                    <a:pt x="101" y="50"/>
                    <a:pt x="94" y="62"/>
                    <a:pt x="83" y="62"/>
                  </a:cubicBezTo>
                  <a:cubicBezTo>
                    <a:pt x="80" y="62"/>
                    <a:pt x="77" y="62"/>
                    <a:pt x="74"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9" name="Freeform 403"/>
            <p:cNvSpPr/>
            <p:nvPr/>
          </p:nvSpPr>
          <p:spPr bwMode="auto">
            <a:xfrm>
              <a:off x="1508125" y="8372475"/>
              <a:ext cx="282575" cy="174625"/>
            </a:xfrm>
            <a:custGeom>
              <a:avLst/>
              <a:gdLst>
                <a:gd name="T0" fmla="*/ 26 w 101"/>
                <a:gd name="T1" fmla="*/ 62 h 62"/>
                <a:gd name="T2" fmla="*/ 18 w 101"/>
                <a:gd name="T3" fmla="*/ 62 h 62"/>
                <a:gd name="T4" fmla="*/ 18 w 101"/>
                <a:gd name="T5" fmla="*/ 62 h 62"/>
                <a:gd name="T6" fmla="*/ 0 w 101"/>
                <a:gd name="T7" fmla="*/ 34 h 62"/>
                <a:gd name="T8" fmla="*/ 18 w 101"/>
                <a:gd name="T9" fmla="*/ 6 h 62"/>
                <a:gd name="T10" fmla="*/ 95 w 101"/>
                <a:gd name="T11" fmla="*/ 0 h 62"/>
                <a:gd name="T12" fmla="*/ 101 w 101"/>
                <a:gd name="T13" fmla="*/ 4 h 62"/>
                <a:gd name="T14" fmla="*/ 97 w 101"/>
                <a:gd name="T15" fmla="*/ 9 h 62"/>
                <a:gd name="T16" fmla="*/ 18 w 101"/>
                <a:gd name="T17" fmla="*/ 15 h 62"/>
                <a:gd name="T18" fmla="*/ 9 w 101"/>
                <a:gd name="T19" fmla="*/ 34 h 62"/>
                <a:gd name="T20" fmla="*/ 18 w 101"/>
                <a:gd name="T21" fmla="*/ 53 h 62"/>
                <a:gd name="T22" fmla="*/ 95 w 101"/>
                <a:gd name="T23" fmla="*/ 45 h 62"/>
                <a:gd name="T24" fmla="*/ 100 w 101"/>
                <a:gd name="T25" fmla="*/ 48 h 62"/>
                <a:gd name="T26" fmla="*/ 97 w 101"/>
                <a:gd name="T27" fmla="*/ 54 h 62"/>
                <a:gd name="T28" fmla="*/ 26 w 101"/>
                <a:gd name="T29"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1" h="62">
                  <a:moveTo>
                    <a:pt x="26" y="62"/>
                  </a:moveTo>
                  <a:cubicBezTo>
                    <a:pt x="24" y="62"/>
                    <a:pt x="21" y="62"/>
                    <a:pt x="18" y="62"/>
                  </a:cubicBezTo>
                  <a:cubicBezTo>
                    <a:pt x="18" y="62"/>
                    <a:pt x="18" y="62"/>
                    <a:pt x="18" y="62"/>
                  </a:cubicBezTo>
                  <a:cubicBezTo>
                    <a:pt x="7" y="62"/>
                    <a:pt x="0" y="50"/>
                    <a:pt x="0" y="34"/>
                  </a:cubicBezTo>
                  <a:cubicBezTo>
                    <a:pt x="0" y="21"/>
                    <a:pt x="5" y="6"/>
                    <a:pt x="18" y="6"/>
                  </a:cubicBezTo>
                  <a:cubicBezTo>
                    <a:pt x="52" y="6"/>
                    <a:pt x="95" y="0"/>
                    <a:pt x="95" y="0"/>
                  </a:cubicBezTo>
                  <a:cubicBezTo>
                    <a:pt x="98" y="0"/>
                    <a:pt x="100" y="2"/>
                    <a:pt x="101" y="4"/>
                  </a:cubicBezTo>
                  <a:cubicBezTo>
                    <a:pt x="101" y="7"/>
                    <a:pt x="99" y="9"/>
                    <a:pt x="97" y="9"/>
                  </a:cubicBezTo>
                  <a:cubicBezTo>
                    <a:pt x="96" y="9"/>
                    <a:pt x="53" y="15"/>
                    <a:pt x="18" y="15"/>
                  </a:cubicBezTo>
                  <a:cubicBezTo>
                    <a:pt x="12" y="15"/>
                    <a:pt x="9" y="25"/>
                    <a:pt x="9" y="34"/>
                  </a:cubicBezTo>
                  <a:cubicBezTo>
                    <a:pt x="9" y="43"/>
                    <a:pt x="12" y="53"/>
                    <a:pt x="18" y="53"/>
                  </a:cubicBezTo>
                  <a:cubicBezTo>
                    <a:pt x="55" y="54"/>
                    <a:pt x="95" y="45"/>
                    <a:pt x="95" y="45"/>
                  </a:cubicBezTo>
                  <a:cubicBezTo>
                    <a:pt x="97" y="44"/>
                    <a:pt x="100" y="46"/>
                    <a:pt x="100" y="48"/>
                  </a:cubicBezTo>
                  <a:cubicBezTo>
                    <a:pt x="101" y="50"/>
                    <a:pt x="100" y="53"/>
                    <a:pt x="97" y="54"/>
                  </a:cubicBezTo>
                  <a:cubicBezTo>
                    <a:pt x="96" y="54"/>
                    <a:pt x="61" y="62"/>
                    <a:pt x="26"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0" name="Freeform 404"/>
            <p:cNvSpPr/>
            <p:nvPr/>
          </p:nvSpPr>
          <p:spPr bwMode="auto">
            <a:xfrm>
              <a:off x="1219200" y="8393113"/>
              <a:ext cx="23813" cy="149225"/>
            </a:xfrm>
            <a:custGeom>
              <a:avLst/>
              <a:gdLst>
                <a:gd name="T0" fmla="*/ 5 w 9"/>
                <a:gd name="T1" fmla="*/ 53 h 53"/>
                <a:gd name="T2" fmla="*/ 0 w 9"/>
                <a:gd name="T3" fmla="*/ 49 h 53"/>
                <a:gd name="T4" fmla="*/ 0 w 9"/>
                <a:gd name="T5" fmla="*/ 5 h 53"/>
                <a:gd name="T6" fmla="*/ 5 w 9"/>
                <a:gd name="T7" fmla="*/ 0 h 53"/>
                <a:gd name="T8" fmla="*/ 9 w 9"/>
                <a:gd name="T9" fmla="*/ 5 h 53"/>
                <a:gd name="T10" fmla="*/ 9 w 9"/>
                <a:gd name="T11" fmla="*/ 49 h 53"/>
                <a:gd name="T12" fmla="*/ 5 w 9"/>
                <a:gd name="T13" fmla="*/ 53 h 53"/>
              </a:gdLst>
              <a:ahLst/>
              <a:cxnLst>
                <a:cxn ang="0">
                  <a:pos x="T0" y="T1"/>
                </a:cxn>
                <a:cxn ang="0">
                  <a:pos x="T2" y="T3"/>
                </a:cxn>
                <a:cxn ang="0">
                  <a:pos x="T4" y="T5"/>
                </a:cxn>
                <a:cxn ang="0">
                  <a:pos x="T6" y="T7"/>
                </a:cxn>
                <a:cxn ang="0">
                  <a:pos x="T8" y="T9"/>
                </a:cxn>
                <a:cxn ang="0">
                  <a:pos x="T10" y="T11"/>
                </a:cxn>
                <a:cxn ang="0">
                  <a:pos x="T12" y="T13"/>
                </a:cxn>
              </a:cxnLst>
              <a:rect l="0" t="0" r="r" b="b"/>
              <a:pathLst>
                <a:path w="9" h="53">
                  <a:moveTo>
                    <a:pt x="5" y="53"/>
                  </a:moveTo>
                  <a:cubicBezTo>
                    <a:pt x="2" y="53"/>
                    <a:pt x="0" y="51"/>
                    <a:pt x="0" y="49"/>
                  </a:cubicBezTo>
                  <a:cubicBezTo>
                    <a:pt x="0" y="5"/>
                    <a:pt x="0" y="5"/>
                    <a:pt x="0" y="5"/>
                  </a:cubicBezTo>
                  <a:cubicBezTo>
                    <a:pt x="0" y="2"/>
                    <a:pt x="2" y="0"/>
                    <a:pt x="5" y="0"/>
                  </a:cubicBezTo>
                  <a:cubicBezTo>
                    <a:pt x="7" y="0"/>
                    <a:pt x="9" y="2"/>
                    <a:pt x="9" y="5"/>
                  </a:cubicBezTo>
                  <a:cubicBezTo>
                    <a:pt x="9" y="49"/>
                    <a:pt x="9" y="49"/>
                    <a:pt x="9" y="49"/>
                  </a:cubicBezTo>
                  <a:cubicBezTo>
                    <a:pt x="9" y="51"/>
                    <a:pt x="7" y="53"/>
                    <a:pt x="5"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1" name="Freeform 405"/>
            <p:cNvSpPr/>
            <p:nvPr/>
          </p:nvSpPr>
          <p:spPr bwMode="auto">
            <a:xfrm>
              <a:off x="1639888" y="8393113"/>
              <a:ext cx="23813" cy="149225"/>
            </a:xfrm>
            <a:custGeom>
              <a:avLst/>
              <a:gdLst>
                <a:gd name="T0" fmla="*/ 5 w 9"/>
                <a:gd name="T1" fmla="*/ 53 h 53"/>
                <a:gd name="T2" fmla="*/ 0 w 9"/>
                <a:gd name="T3" fmla="*/ 49 h 53"/>
                <a:gd name="T4" fmla="*/ 0 w 9"/>
                <a:gd name="T5" fmla="*/ 5 h 53"/>
                <a:gd name="T6" fmla="*/ 5 w 9"/>
                <a:gd name="T7" fmla="*/ 0 h 53"/>
                <a:gd name="T8" fmla="*/ 9 w 9"/>
                <a:gd name="T9" fmla="*/ 5 h 53"/>
                <a:gd name="T10" fmla="*/ 9 w 9"/>
                <a:gd name="T11" fmla="*/ 49 h 53"/>
                <a:gd name="T12" fmla="*/ 5 w 9"/>
                <a:gd name="T13" fmla="*/ 53 h 53"/>
              </a:gdLst>
              <a:ahLst/>
              <a:cxnLst>
                <a:cxn ang="0">
                  <a:pos x="T0" y="T1"/>
                </a:cxn>
                <a:cxn ang="0">
                  <a:pos x="T2" y="T3"/>
                </a:cxn>
                <a:cxn ang="0">
                  <a:pos x="T4" y="T5"/>
                </a:cxn>
                <a:cxn ang="0">
                  <a:pos x="T6" y="T7"/>
                </a:cxn>
                <a:cxn ang="0">
                  <a:pos x="T8" y="T9"/>
                </a:cxn>
                <a:cxn ang="0">
                  <a:pos x="T10" y="T11"/>
                </a:cxn>
                <a:cxn ang="0">
                  <a:pos x="T12" y="T13"/>
                </a:cxn>
              </a:cxnLst>
              <a:rect l="0" t="0" r="r" b="b"/>
              <a:pathLst>
                <a:path w="9" h="53">
                  <a:moveTo>
                    <a:pt x="5" y="53"/>
                  </a:moveTo>
                  <a:cubicBezTo>
                    <a:pt x="2" y="53"/>
                    <a:pt x="0" y="51"/>
                    <a:pt x="0" y="49"/>
                  </a:cubicBezTo>
                  <a:cubicBezTo>
                    <a:pt x="0" y="5"/>
                    <a:pt x="0" y="5"/>
                    <a:pt x="0" y="5"/>
                  </a:cubicBezTo>
                  <a:cubicBezTo>
                    <a:pt x="0" y="2"/>
                    <a:pt x="2" y="0"/>
                    <a:pt x="5" y="0"/>
                  </a:cubicBezTo>
                  <a:cubicBezTo>
                    <a:pt x="7" y="0"/>
                    <a:pt x="9" y="2"/>
                    <a:pt x="9" y="5"/>
                  </a:cubicBezTo>
                  <a:cubicBezTo>
                    <a:pt x="9" y="49"/>
                    <a:pt x="9" y="49"/>
                    <a:pt x="9" y="49"/>
                  </a:cubicBezTo>
                  <a:cubicBezTo>
                    <a:pt x="9" y="51"/>
                    <a:pt x="7" y="53"/>
                    <a:pt x="5"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2" name="Freeform 406"/>
            <p:cNvSpPr/>
            <p:nvPr/>
          </p:nvSpPr>
          <p:spPr bwMode="auto">
            <a:xfrm>
              <a:off x="1619250" y="8591550"/>
              <a:ext cx="171450" cy="225425"/>
            </a:xfrm>
            <a:custGeom>
              <a:avLst/>
              <a:gdLst>
                <a:gd name="T0" fmla="*/ 5 w 61"/>
                <a:gd name="T1" fmla="*/ 80 h 80"/>
                <a:gd name="T2" fmla="*/ 1 w 61"/>
                <a:gd name="T3" fmla="*/ 78 h 80"/>
                <a:gd name="T4" fmla="*/ 3 w 61"/>
                <a:gd name="T5" fmla="*/ 72 h 80"/>
                <a:gd name="T6" fmla="*/ 51 w 61"/>
                <a:gd name="T7" fmla="*/ 4 h 80"/>
                <a:gd name="T8" fmla="*/ 57 w 61"/>
                <a:gd name="T9" fmla="*/ 0 h 80"/>
                <a:gd name="T10" fmla="*/ 61 w 61"/>
                <a:gd name="T11" fmla="*/ 5 h 80"/>
                <a:gd name="T12" fmla="*/ 7 w 61"/>
                <a:gd name="T13" fmla="*/ 80 h 80"/>
                <a:gd name="T14" fmla="*/ 5 w 61"/>
                <a:gd name="T15" fmla="*/ 8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80">
                  <a:moveTo>
                    <a:pt x="5" y="80"/>
                  </a:moveTo>
                  <a:cubicBezTo>
                    <a:pt x="3" y="80"/>
                    <a:pt x="2" y="80"/>
                    <a:pt x="1" y="78"/>
                  </a:cubicBezTo>
                  <a:cubicBezTo>
                    <a:pt x="0" y="76"/>
                    <a:pt x="0" y="73"/>
                    <a:pt x="3" y="72"/>
                  </a:cubicBezTo>
                  <a:cubicBezTo>
                    <a:pt x="46" y="45"/>
                    <a:pt x="51" y="4"/>
                    <a:pt x="51" y="4"/>
                  </a:cubicBezTo>
                  <a:cubicBezTo>
                    <a:pt x="52" y="2"/>
                    <a:pt x="54" y="0"/>
                    <a:pt x="57" y="0"/>
                  </a:cubicBezTo>
                  <a:cubicBezTo>
                    <a:pt x="59" y="0"/>
                    <a:pt x="61" y="3"/>
                    <a:pt x="61" y="5"/>
                  </a:cubicBezTo>
                  <a:cubicBezTo>
                    <a:pt x="60" y="7"/>
                    <a:pt x="55" y="51"/>
                    <a:pt x="7" y="80"/>
                  </a:cubicBezTo>
                  <a:cubicBezTo>
                    <a:pt x="7" y="80"/>
                    <a:pt x="6" y="80"/>
                    <a:pt x="5"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33" name="Freeform 407"/>
          <p:cNvSpPr>
            <a:spLocks noEditPoints="1"/>
          </p:cNvSpPr>
          <p:nvPr/>
        </p:nvSpPr>
        <p:spPr bwMode="auto">
          <a:xfrm>
            <a:off x="400448" y="4877621"/>
            <a:ext cx="865500" cy="863360"/>
          </a:xfrm>
          <a:custGeom>
            <a:avLst/>
            <a:gdLst>
              <a:gd name="T0" fmla="*/ 229 w 458"/>
              <a:gd name="T1" fmla="*/ 457 h 457"/>
              <a:gd name="T2" fmla="*/ 0 w 458"/>
              <a:gd name="T3" fmla="*/ 228 h 457"/>
              <a:gd name="T4" fmla="*/ 229 w 458"/>
              <a:gd name="T5" fmla="*/ 0 h 457"/>
              <a:gd name="T6" fmla="*/ 458 w 458"/>
              <a:gd name="T7" fmla="*/ 228 h 457"/>
              <a:gd name="T8" fmla="*/ 229 w 458"/>
              <a:gd name="T9" fmla="*/ 457 h 457"/>
              <a:gd name="T10" fmla="*/ 229 w 458"/>
              <a:gd name="T11" fmla="*/ 9 h 457"/>
              <a:gd name="T12" fmla="*/ 10 w 458"/>
              <a:gd name="T13" fmla="*/ 228 h 457"/>
              <a:gd name="T14" fmla="*/ 229 w 458"/>
              <a:gd name="T15" fmla="*/ 448 h 457"/>
              <a:gd name="T16" fmla="*/ 448 w 458"/>
              <a:gd name="T17" fmla="*/ 228 h 457"/>
              <a:gd name="T18" fmla="*/ 229 w 458"/>
              <a:gd name="T19" fmla="*/ 9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8" h="457">
                <a:moveTo>
                  <a:pt x="229" y="457"/>
                </a:moveTo>
                <a:cubicBezTo>
                  <a:pt x="103" y="457"/>
                  <a:pt x="0" y="354"/>
                  <a:pt x="0" y="228"/>
                </a:cubicBezTo>
                <a:cubicBezTo>
                  <a:pt x="0" y="102"/>
                  <a:pt x="103" y="0"/>
                  <a:pt x="229" y="0"/>
                </a:cubicBezTo>
                <a:cubicBezTo>
                  <a:pt x="355" y="0"/>
                  <a:pt x="458" y="102"/>
                  <a:pt x="458" y="228"/>
                </a:cubicBezTo>
                <a:cubicBezTo>
                  <a:pt x="458" y="354"/>
                  <a:pt x="355" y="457"/>
                  <a:pt x="229" y="457"/>
                </a:cubicBezTo>
                <a:close/>
                <a:moveTo>
                  <a:pt x="229" y="9"/>
                </a:moveTo>
                <a:cubicBezTo>
                  <a:pt x="108" y="9"/>
                  <a:pt x="10" y="107"/>
                  <a:pt x="10" y="228"/>
                </a:cubicBezTo>
                <a:cubicBezTo>
                  <a:pt x="10" y="349"/>
                  <a:pt x="108" y="448"/>
                  <a:pt x="229" y="448"/>
                </a:cubicBezTo>
                <a:cubicBezTo>
                  <a:pt x="350" y="448"/>
                  <a:pt x="448" y="349"/>
                  <a:pt x="448" y="228"/>
                </a:cubicBezTo>
                <a:cubicBezTo>
                  <a:pt x="448" y="107"/>
                  <a:pt x="350" y="9"/>
                  <a:pt x="229" y="9"/>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534" name="组合 533"/>
          <p:cNvGrpSpPr/>
          <p:nvPr/>
        </p:nvGrpSpPr>
        <p:grpSpPr>
          <a:xfrm>
            <a:off x="1674626" y="5007071"/>
            <a:ext cx="633344" cy="602319"/>
            <a:chOff x="2624138" y="8251825"/>
            <a:chExt cx="939800" cy="893763"/>
          </a:xfrm>
          <a:solidFill>
            <a:srgbClr val="FC621E"/>
          </a:solidFill>
        </p:grpSpPr>
        <p:sp>
          <p:nvSpPr>
            <p:cNvPr id="535" name="Freeform 408"/>
            <p:cNvSpPr>
              <a:spLocks noEditPoints="1"/>
            </p:cNvSpPr>
            <p:nvPr/>
          </p:nvSpPr>
          <p:spPr bwMode="auto">
            <a:xfrm>
              <a:off x="2624138" y="8516938"/>
              <a:ext cx="939800" cy="498475"/>
            </a:xfrm>
            <a:custGeom>
              <a:avLst/>
              <a:gdLst>
                <a:gd name="T0" fmla="*/ 195 w 335"/>
                <a:gd name="T1" fmla="*/ 178 h 178"/>
                <a:gd name="T2" fmla="*/ 140 w 335"/>
                <a:gd name="T3" fmla="*/ 178 h 178"/>
                <a:gd name="T4" fmla="*/ 138 w 335"/>
                <a:gd name="T5" fmla="*/ 177 h 178"/>
                <a:gd name="T6" fmla="*/ 0 w 335"/>
                <a:gd name="T7" fmla="*/ 84 h 178"/>
                <a:gd name="T8" fmla="*/ 135 w 335"/>
                <a:gd name="T9" fmla="*/ 1 h 178"/>
                <a:gd name="T10" fmla="*/ 137 w 335"/>
                <a:gd name="T11" fmla="*/ 0 h 178"/>
                <a:gd name="T12" fmla="*/ 198 w 335"/>
                <a:gd name="T13" fmla="*/ 0 h 178"/>
                <a:gd name="T14" fmla="*/ 200 w 335"/>
                <a:gd name="T15" fmla="*/ 1 h 178"/>
                <a:gd name="T16" fmla="*/ 335 w 335"/>
                <a:gd name="T17" fmla="*/ 84 h 178"/>
                <a:gd name="T18" fmla="*/ 197 w 335"/>
                <a:gd name="T19" fmla="*/ 177 h 178"/>
                <a:gd name="T20" fmla="*/ 195 w 335"/>
                <a:gd name="T21" fmla="*/ 178 h 178"/>
                <a:gd name="T22" fmla="*/ 140 w 335"/>
                <a:gd name="T23" fmla="*/ 168 h 178"/>
                <a:gd name="T24" fmla="*/ 195 w 335"/>
                <a:gd name="T25" fmla="*/ 168 h 178"/>
                <a:gd name="T26" fmla="*/ 279 w 335"/>
                <a:gd name="T27" fmla="*/ 129 h 178"/>
                <a:gd name="T28" fmla="*/ 326 w 335"/>
                <a:gd name="T29" fmla="*/ 84 h 178"/>
                <a:gd name="T30" fmla="*/ 198 w 335"/>
                <a:gd name="T31" fmla="*/ 9 h 178"/>
                <a:gd name="T32" fmla="*/ 138 w 335"/>
                <a:gd name="T33" fmla="*/ 9 h 178"/>
                <a:gd name="T34" fmla="*/ 9 w 335"/>
                <a:gd name="T35" fmla="*/ 84 h 178"/>
                <a:gd name="T36" fmla="*/ 56 w 335"/>
                <a:gd name="T37" fmla="*/ 129 h 178"/>
                <a:gd name="T38" fmla="*/ 140 w 335"/>
                <a:gd name="T39" fmla="*/ 16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5" h="178">
                  <a:moveTo>
                    <a:pt x="195" y="178"/>
                  </a:moveTo>
                  <a:cubicBezTo>
                    <a:pt x="140" y="178"/>
                    <a:pt x="140" y="178"/>
                    <a:pt x="140" y="178"/>
                  </a:cubicBezTo>
                  <a:cubicBezTo>
                    <a:pt x="139" y="178"/>
                    <a:pt x="139" y="177"/>
                    <a:pt x="138" y="177"/>
                  </a:cubicBezTo>
                  <a:cubicBezTo>
                    <a:pt x="90" y="162"/>
                    <a:pt x="0" y="117"/>
                    <a:pt x="0" y="84"/>
                  </a:cubicBezTo>
                  <a:cubicBezTo>
                    <a:pt x="0" y="62"/>
                    <a:pt x="45" y="34"/>
                    <a:pt x="135" y="1"/>
                  </a:cubicBezTo>
                  <a:cubicBezTo>
                    <a:pt x="136" y="0"/>
                    <a:pt x="136" y="0"/>
                    <a:pt x="137" y="0"/>
                  </a:cubicBezTo>
                  <a:cubicBezTo>
                    <a:pt x="198" y="0"/>
                    <a:pt x="198" y="0"/>
                    <a:pt x="198" y="0"/>
                  </a:cubicBezTo>
                  <a:cubicBezTo>
                    <a:pt x="199" y="0"/>
                    <a:pt x="199" y="0"/>
                    <a:pt x="200" y="1"/>
                  </a:cubicBezTo>
                  <a:cubicBezTo>
                    <a:pt x="290" y="34"/>
                    <a:pt x="335" y="62"/>
                    <a:pt x="335" y="84"/>
                  </a:cubicBezTo>
                  <a:cubicBezTo>
                    <a:pt x="335" y="117"/>
                    <a:pt x="245" y="162"/>
                    <a:pt x="197" y="177"/>
                  </a:cubicBezTo>
                  <a:cubicBezTo>
                    <a:pt x="196" y="177"/>
                    <a:pt x="196" y="178"/>
                    <a:pt x="195" y="178"/>
                  </a:cubicBezTo>
                  <a:close/>
                  <a:moveTo>
                    <a:pt x="140" y="168"/>
                  </a:moveTo>
                  <a:cubicBezTo>
                    <a:pt x="195" y="168"/>
                    <a:pt x="195" y="168"/>
                    <a:pt x="195" y="168"/>
                  </a:cubicBezTo>
                  <a:cubicBezTo>
                    <a:pt x="221" y="160"/>
                    <a:pt x="254" y="145"/>
                    <a:pt x="279" y="129"/>
                  </a:cubicBezTo>
                  <a:cubicBezTo>
                    <a:pt x="309" y="112"/>
                    <a:pt x="326" y="95"/>
                    <a:pt x="326" y="84"/>
                  </a:cubicBezTo>
                  <a:cubicBezTo>
                    <a:pt x="326" y="68"/>
                    <a:pt x="277" y="39"/>
                    <a:pt x="198" y="9"/>
                  </a:cubicBezTo>
                  <a:cubicBezTo>
                    <a:pt x="138" y="9"/>
                    <a:pt x="138" y="9"/>
                    <a:pt x="138" y="9"/>
                  </a:cubicBezTo>
                  <a:cubicBezTo>
                    <a:pt x="58" y="39"/>
                    <a:pt x="9" y="68"/>
                    <a:pt x="9" y="84"/>
                  </a:cubicBezTo>
                  <a:cubicBezTo>
                    <a:pt x="9" y="95"/>
                    <a:pt x="26" y="112"/>
                    <a:pt x="56" y="129"/>
                  </a:cubicBezTo>
                  <a:cubicBezTo>
                    <a:pt x="81" y="145"/>
                    <a:pt x="114" y="160"/>
                    <a:pt x="140"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6" name="Freeform 409"/>
            <p:cNvSpPr>
              <a:spLocks noEditPoints="1"/>
            </p:cNvSpPr>
            <p:nvPr/>
          </p:nvSpPr>
          <p:spPr bwMode="auto">
            <a:xfrm>
              <a:off x="2994025" y="8458200"/>
              <a:ext cx="196850" cy="84138"/>
            </a:xfrm>
            <a:custGeom>
              <a:avLst/>
              <a:gdLst>
                <a:gd name="T0" fmla="*/ 65 w 70"/>
                <a:gd name="T1" fmla="*/ 30 h 30"/>
                <a:gd name="T2" fmla="*/ 4 w 70"/>
                <a:gd name="T3" fmla="*/ 30 h 30"/>
                <a:gd name="T4" fmla="*/ 0 w 70"/>
                <a:gd name="T5" fmla="*/ 26 h 30"/>
                <a:gd name="T6" fmla="*/ 0 w 70"/>
                <a:gd name="T7" fmla="*/ 11 h 30"/>
                <a:gd name="T8" fmla="*/ 11 w 70"/>
                <a:gd name="T9" fmla="*/ 0 h 30"/>
                <a:gd name="T10" fmla="*/ 58 w 70"/>
                <a:gd name="T11" fmla="*/ 0 h 30"/>
                <a:gd name="T12" fmla="*/ 70 w 70"/>
                <a:gd name="T13" fmla="*/ 11 h 30"/>
                <a:gd name="T14" fmla="*/ 70 w 70"/>
                <a:gd name="T15" fmla="*/ 26 h 30"/>
                <a:gd name="T16" fmla="*/ 65 w 70"/>
                <a:gd name="T17" fmla="*/ 30 h 30"/>
                <a:gd name="T18" fmla="*/ 9 w 70"/>
                <a:gd name="T19" fmla="*/ 21 h 30"/>
                <a:gd name="T20" fmla="*/ 60 w 70"/>
                <a:gd name="T21" fmla="*/ 21 h 30"/>
                <a:gd name="T22" fmla="*/ 60 w 70"/>
                <a:gd name="T23" fmla="*/ 11 h 30"/>
                <a:gd name="T24" fmla="*/ 58 w 70"/>
                <a:gd name="T25" fmla="*/ 9 h 30"/>
                <a:gd name="T26" fmla="*/ 11 w 70"/>
                <a:gd name="T27" fmla="*/ 9 h 30"/>
                <a:gd name="T28" fmla="*/ 9 w 70"/>
                <a:gd name="T29" fmla="*/ 11 h 30"/>
                <a:gd name="T30" fmla="*/ 9 w 70"/>
                <a:gd name="T31" fmla="*/ 2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0" h="30">
                  <a:moveTo>
                    <a:pt x="65" y="30"/>
                  </a:moveTo>
                  <a:cubicBezTo>
                    <a:pt x="4" y="30"/>
                    <a:pt x="4" y="30"/>
                    <a:pt x="4" y="30"/>
                  </a:cubicBezTo>
                  <a:cubicBezTo>
                    <a:pt x="2" y="30"/>
                    <a:pt x="0" y="28"/>
                    <a:pt x="0" y="26"/>
                  </a:cubicBezTo>
                  <a:cubicBezTo>
                    <a:pt x="0" y="11"/>
                    <a:pt x="0" y="11"/>
                    <a:pt x="0" y="11"/>
                  </a:cubicBezTo>
                  <a:cubicBezTo>
                    <a:pt x="0" y="5"/>
                    <a:pt x="5" y="0"/>
                    <a:pt x="11" y="0"/>
                  </a:cubicBezTo>
                  <a:cubicBezTo>
                    <a:pt x="58" y="0"/>
                    <a:pt x="58" y="0"/>
                    <a:pt x="58" y="0"/>
                  </a:cubicBezTo>
                  <a:cubicBezTo>
                    <a:pt x="65" y="0"/>
                    <a:pt x="70" y="5"/>
                    <a:pt x="70" y="11"/>
                  </a:cubicBezTo>
                  <a:cubicBezTo>
                    <a:pt x="70" y="26"/>
                    <a:pt x="70" y="26"/>
                    <a:pt x="70" y="26"/>
                  </a:cubicBezTo>
                  <a:cubicBezTo>
                    <a:pt x="70" y="28"/>
                    <a:pt x="67" y="30"/>
                    <a:pt x="65" y="30"/>
                  </a:cubicBezTo>
                  <a:close/>
                  <a:moveTo>
                    <a:pt x="9" y="21"/>
                  </a:moveTo>
                  <a:cubicBezTo>
                    <a:pt x="60" y="21"/>
                    <a:pt x="60" y="21"/>
                    <a:pt x="60" y="21"/>
                  </a:cubicBezTo>
                  <a:cubicBezTo>
                    <a:pt x="60" y="11"/>
                    <a:pt x="60" y="11"/>
                    <a:pt x="60" y="11"/>
                  </a:cubicBezTo>
                  <a:cubicBezTo>
                    <a:pt x="60" y="10"/>
                    <a:pt x="59" y="9"/>
                    <a:pt x="58" y="9"/>
                  </a:cubicBezTo>
                  <a:cubicBezTo>
                    <a:pt x="11" y="9"/>
                    <a:pt x="11" y="9"/>
                    <a:pt x="11" y="9"/>
                  </a:cubicBezTo>
                  <a:cubicBezTo>
                    <a:pt x="10" y="9"/>
                    <a:pt x="9" y="10"/>
                    <a:pt x="9" y="11"/>
                  </a:cubicBezTo>
                  <a:lnTo>
                    <a:pt x="9"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7" name="Freeform 410"/>
            <p:cNvSpPr>
              <a:spLocks noEditPoints="1"/>
            </p:cNvSpPr>
            <p:nvPr/>
          </p:nvSpPr>
          <p:spPr bwMode="auto">
            <a:xfrm>
              <a:off x="3019425" y="8251825"/>
              <a:ext cx="150813" cy="157163"/>
            </a:xfrm>
            <a:custGeom>
              <a:avLst/>
              <a:gdLst>
                <a:gd name="T0" fmla="*/ 27 w 54"/>
                <a:gd name="T1" fmla="*/ 56 h 56"/>
                <a:gd name="T2" fmla="*/ 0 w 54"/>
                <a:gd name="T3" fmla="*/ 21 h 56"/>
                <a:gd name="T4" fmla="*/ 0 w 54"/>
                <a:gd name="T5" fmla="*/ 19 h 56"/>
                <a:gd name="T6" fmla="*/ 19 w 54"/>
                <a:gd name="T7" fmla="*/ 0 h 56"/>
                <a:gd name="T8" fmla="*/ 35 w 54"/>
                <a:gd name="T9" fmla="*/ 0 h 56"/>
                <a:gd name="T10" fmla="*/ 54 w 54"/>
                <a:gd name="T11" fmla="*/ 19 h 56"/>
                <a:gd name="T12" fmla="*/ 53 w 54"/>
                <a:gd name="T13" fmla="*/ 21 h 56"/>
                <a:gd name="T14" fmla="*/ 27 w 54"/>
                <a:gd name="T15" fmla="*/ 56 h 56"/>
                <a:gd name="T16" fmla="*/ 9 w 54"/>
                <a:gd name="T17" fmla="*/ 19 h 56"/>
                <a:gd name="T18" fmla="*/ 27 w 54"/>
                <a:gd name="T19" fmla="*/ 46 h 56"/>
                <a:gd name="T20" fmla="*/ 44 w 54"/>
                <a:gd name="T21" fmla="*/ 19 h 56"/>
                <a:gd name="T22" fmla="*/ 35 w 54"/>
                <a:gd name="T23" fmla="*/ 9 h 56"/>
                <a:gd name="T24" fmla="*/ 19 w 54"/>
                <a:gd name="T25" fmla="*/ 9 h 56"/>
                <a:gd name="T26" fmla="*/ 9 w 54"/>
                <a:gd name="T27" fmla="*/ 19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6">
                  <a:moveTo>
                    <a:pt x="27" y="56"/>
                  </a:moveTo>
                  <a:cubicBezTo>
                    <a:pt x="14" y="56"/>
                    <a:pt x="3" y="29"/>
                    <a:pt x="0" y="21"/>
                  </a:cubicBezTo>
                  <a:cubicBezTo>
                    <a:pt x="0" y="20"/>
                    <a:pt x="0" y="20"/>
                    <a:pt x="0" y="19"/>
                  </a:cubicBezTo>
                  <a:cubicBezTo>
                    <a:pt x="0" y="9"/>
                    <a:pt x="9" y="0"/>
                    <a:pt x="19" y="0"/>
                  </a:cubicBezTo>
                  <a:cubicBezTo>
                    <a:pt x="35" y="0"/>
                    <a:pt x="35" y="0"/>
                    <a:pt x="35" y="0"/>
                  </a:cubicBezTo>
                  <a:cubicBezTo>
                    <a:pt x="45" y="0"/>
                    <a:pt x="54" y="9"/>
                    <a:pt x="54" y="19"/>
                  </a:cubicBezTo>
                  <a:cubicBezTo>
                    <a:pt x="54" y="20"/>
                    <a:pt x="54" y="20"/>
                    <a:pt x="53" y="21"/>
                  </a:cubicBezTo>
                  <a:cubicBezTo>
                    <a:pt x="51" y="29"/>
                    <a:pt x="40" y="56"/>
                    <a:pt x="27" y="56"/>
                  </a:cubicBezTo>
                  <a:close/>
                  <a:moveTo>
                    <a:pt x="9" y="19"/>
                  </a:moveTo>
                  <a:cubicBezTo>
                    <a:pt x="14" y="32"/>
                    <a:pt x="22" y="46"/>
                    <a:pt x="27" y="46"/>
                  </a:cubicBezTo>
                  <a:cubicBezTo>
                    <a:pt x="31" y="46"/>
                    <a:pt x="40" y="32"/>
                    <a:pt x="44" y="19"/>
                  </a:cubicBezTo>
                  <a:cubicBezTo>
                    <a:pt x="44" y="13"/>
                    <a:pt x="40" y="9"/>
                    <a:pt x="35" y="9"/>
                  </a:cubicBezTo>
                  <a:cubicBezTo>
                    <a:pt x="19" y="9"/>
                    <a:pt x="19" y="9"/>
                    <a:pt x="19" y="9"/>
                  </a:cubicBezTo>
                  <a:cubicBezTo>
                    <a:pt x="14" y="9"/>
                    <a:pt x="10" y="13"/>
                    <a:pt x="9"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8" name="Freeform 411"/>
            <p:cNvSpPr>
              <a:spLocks noEditPoints="1"/>
            </p:cNvSpPr>
            <p:nvPr/>
          </p:nvSpPr>
          <p:spPr bwMode="auto">
            <a:xfrm>
              <a:off x="3005138" y="8988425"/>
              <a:ext cx="176213" cy="157163"/>
            </a:xfrm>
            <a:custGeom>
              <a:avLst/>
              <a:gdLst>
                <a:gd name="T0" fmla="*/ 32 w 63"/>
                <a:gd name="T1" fmla="*/ 56 h 56"/>
                <a:gd name="T2" fmla="*/ 0 w 63"/>
                <a:gd name="T3" fmla="*/ 6 h 56"/>
                <a:gd name="T4" fmla="*/ 1 w 63"/>
                <a:gd name="T5" fmla="*/ 2 h 56"/>
                <a:gd name="T6" fmla="*/ 5 w 63"/>
                <a:gd name="T7" fmla="*/ 0 h 56"/>
                <a:gd name="T8" fmla="*/ 58 w 63"/>
                <a:gd name="T9" fmla="*/ 0 h 56"/>
                <a:gd name="T10" fmla="*/ 62 w 63"/>
                <a:gd name="T11" fmla="*/ 2 h 56"/>
                <a:gd name="T12" fmla="*/ 63 w 63"/>
                <a:gd name="T13" fmla="*/ 6 h 56"/>
                <a:gd name="T14" fmla="*/ 32 w 63"/>
                <a:gd name="T15" fmla="*/ 56 h 56"/>
                <a:gd name="T16" fmla="*/ 11 w 63"/>
                <a:gd name="T17" fmla="*/ 10 h 56"/>
                <a:gd name="T18" fmla="*/ 32 w 63"/>
                <a:gd name="T19" fmla="*/ 47 h 56"/>
                <a:gd name="T20" fmla="*/ 52 w 63"/>
                <a:gd name="T21" fmla="*/ 10 h 56"/>
                <a:gd name="T22" fmla="*/ 11 w 63"/>
                <a:gd name="T23" fmla="*/ 1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 h="56">
                  <a:moveTo>
                    <a:pt x="32" y="56"/>
                  </a:moveTo>
                  <a:cubicBezTo>
                    <a:pt x="16" y="56"/>
                    <a:pt x="4" y="18"/>
                    <a:pt x="0" y="6"/>
                  </a:cubicBezTo>
                  <a:cubicBezTo>
                    <a:pt x="0" y="5"/>
                    <a:pt x="0" y="3"/>
                    <a:pt x="1" y="2"/>
                  </a:cubicBezTo>
                  <a:cubicBezTo>
                    <a:pt x="2" y="1"/>
                    <a:pt x="3" y="0"/>
                    <a:pt x="5" y="0"/>
                  </a:cubicBezTo>
                  <a:cubicBezTo>
                    <a:pt x="58" y="0"/>
                    <a:pt x="58" y="0"/>
                    <a:pt x="58" y="0"/>
                  </a:cubicBezTo>
                  <a:cubicBezTo>
                    <a:pt x="60" y="0"/>
                    <a:pt x="61" y="1"/>
                    <a:pt x="62" y="2"/>
                  </a:cubicBezTo>
                  <a:cubicBezTo>
                    <a:pt x="63" y="3"/>
                    <a:pt x="63" y="5"/>
                    <a:pt x="63" y="6"/>
                  </a:cubicBezTo>
                  <a:cubicBezTo>
                    <a:pt x="59" y="18"/>
                    <a:pt x="47" y="56"/>
                    <a:pt x="32" y="56"/>
                  </a:cubicBezTo>
                  <a:close/>
                  <a:moveTo>
                    <a:pt x="11" y="10"/>
                  </a:moveTo>
                  <a:cubicBezTo>
                    <a:pt x="18" y="30"/>
                    <a:pt x="27" y="47"/>
                    <a:pt x="32" y="47"/>
                  </a:cubicBezTo>
                  <a:cubicBezTo>
                    <a:pt x="36" y="47"/>
                    <a:pt x="45" y="30"/>
                    <a:pt x="52" y="10"/>
                  </a:cubicBezTo>
                  <a:lnTo>
                    <a:pt x="11"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9" name="Freeform 412"/>
            <p:cNvSpPr/>
            <p:nvPr/>
          </p:nvSpPr>
          <p:spPr bwMode="auto">
            <a:xfrm>
              <a:off x="3081338" y="8382000"/>
              <a:ext cx="26988" cy="100013"/>
            </a:xfrm>
            <a:custGeom>
              <a:avLst/>
              <a:gdLst>
                <a:gd name="T0" fmla="*/ 5 w 10"/>
                <a:gd name="T1" fmla="*/ 36 h 36"/>
                <a:gd name="T2" fmla="*/ 4 w 10"/>
                <a:gd name="T3" fmla="*/ 36 h 36"/>
                <a:gd name="T4" fmla="*/ 0 w 10"/>
                <a:gd name="T5" fmla="*/ 31 h 36"/>
                <a:gd name="T6" fmla="*/ 0 w 10"/>
                <a:gd name="T7" fmla="*/ 5 h 36"/>
                <a:gd name="T8" fmla="*/ 5 w 10"/>
                <a:gd name="T9" fmla="*/ 0 h 36"/>
                <a:gd name="T10" fmla="*/ 5 w 10"/>
                <a:gd name="T11" fmla="*/ 0 h 36"/>
                <a:gd name="T12" fmla="*/ 9 w 10"/>
                <a:gd name="T13" fmla="*/ 5 h 36"/>
                <a:gd name="T14" fmla="*/ 9 w 10"/>
                <a:gd name="T15" fmla="*/ 31 h 36"/>
                <a:gd name="T16" fmla="*/ 5 w 10"/>
                <a:gd name="T17"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36">
                  <a:moveTo>
                    <a:pt x="5" y="36"/>
                  </a:moveTo>
                  <a:cubicBezTo>
                    <a:pt x="5" y="36"/>
                    <a:pt x="4" y="36"/>
                    <a:pt x="4" y="36"/>
                  </a:cubicBezTo>
                  <a:cubicBezTo>
                    <a:pt x="2" y="36"/>
                    <a:pt x="0" y="34"/>
                    <a:pt x="0" y="31"/>
                  </a:cubicBezTo>
                  <a:cubicBezTo>
                    <a:pt x="0" y="5"/>
                    <a:pt x="0" y="5"/>
                    <a:pt x="0" y="5"/>
                  </a:cubicBezTo>
                  <a:cubicBezTo>
                    <a:pt x="0" y="2"/>
                    <a:pt x="2" y="0"/>
                    <a:pt x="5" y="0"/>
                  </a:cubicBezTo>
                  <a:cubicBezTo>
                    <a:pt x="5" y="0"/>
                    <a:pt x="5" y="0"/>
                    <a:pt x="5" y="0"/>
                  </a:cubicBezTo>
                  <a:cubicBezTo>
                    <a:pt x="7" y="0"/>
                    <a:pt x="10" y="2"/>
                    <a:pt x="9" y="5"/>
                  </a:cubicBezTo>
                  <a:cubicBezTo>
                    <a:pt x="9" y="31"/>
                    <a:pt x="9" y="31"/>
                    <a:pt x="9" y="31"/>
                  </a:cubicBezTo>
                  <a:cubicBezTo>
                    <a:pt x="9" y="34"/>
                    <a:pt x="7" y="36"/>
                    <a:pt x="5"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0" name="Freeform 413"/>
            <p:cNvSpPr/>
            <p:nvPr/>
          </p:nvSpPr>
          <p:spPr bwMode="auto">
            <a:xfrm>
              <a:off x="2624138" y="8743950"/>
              <a:ext cx="939800" cy="25400"/>
            </a:xfrm>
            <a:custGeom>
              <a:avLst/>
              <a:gdLst>
                <a:gd name="T0" fmla="*/ 330 w 335"/>
                <a:gd name="T1" fmla="*/ 9 h 9"/>
                <a:gd name="T2" fmla="*/ 5 w 335"/>
                <a:gd name="T3" fmla="*/ 9 h 9"/>
                <a:gd name="T4" fmla="*/ 0 w 335"/>
                <a:gd name="T5" fmla="*/ 5 h 9"/>
                <a:gd name="T6" fmla="*/ 5 w 335"/>
                <a:gd name="T7" fmla="*/ 0 h 9"/>
                <a:gd name="T8" fmla="*/ 330 w 335"/>
                <a:gd name="T9" fmla="*/ 0 h 9"/>
                <a:gd name="T10" fmla="*/ 335 w 335"/>
                <a:gd name="T11" fmla="*/ 5 h 9"/>
                <a:gd name="T12" fmla="*/ 330 w 335"/>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335" h="9">
                  <a:moveTo>
                    <a:pt x="330" y="9"/>
                  </a:moveTo>
                  <a:cubicBezTo>
                    <a:pt x="5" y="9"/>
                    <a:pt x="5" y="9"/>
                    <a:pt x="5" y="9"/>
                  </a:cubicBezTo>
                  <a:cubicBezTo>
                    <a:pt x="2" y="9"/>
                    <a:pt x="0" y="7"/>
                    <a:pt x="0" y="5"/>
                  </a:cubicBezTo>
                  <a:cubicBezTo>
                    <a:pt x="0" y="2"/>
                    <a:pt x="2" y="0"/>
                    <a:pt x="5" y="0"/>
                  </a:cubicBezTo>
                  <a:cubicBezTo>
                    <a:pt x="330" y="0"/>
                    <a:pt x="330" y="0"/>
                    <a:pt x="330" y="0"/>
                  </a:cubicBezTo>
                  <a:cubicBezTo>
                    <a:pt x="333" y="0"/>
                    <a:pt x="335" y="2"/>
                    <a:pt x="335" y="5"/>
                  </a:cubicBezTo>
                  <a:cubicBezTo>
                    <a:pt x="335" y="7"/>
                    <a:pt x="333" y="9"/>
                    <a:pt x="33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1" name="Freeform 414"/>
            <p:cNvSpPr/>
            <p:nvPr/>
          </p:nvSpPr>
          <p:spPr bwMode="auto">
            <a:xfrm>
              <a:off x="2752725" y="8626475"/>
              <a:ext cx="681038" cy="23813"/>
            </a:xfrm>
            <a:custGeom>
              <a:avLst/>
              <a:gdLst>
                <a:gd name="T0" fmla="*/ 239 w 243"/>
                <a:gd name="T1" fmla="*/ 9 h 9"/>
                <a:gd name="T2" fmla="*/ 4 w 243"/>
                <a:gd name="T3" fmla="*/ 9 h 9"/>
                <a:gd name="T4" fmla="*/ 0 w 243"/>
                <a:gd name="T5" fmla="*/ 5 h 9"/>
                <a:gd name="T6" fmla="*/ 4 w 243"/>
                <a:gd name="T7" fmla="*/ 0 h 9"/>
                <a:gd name="T8" fmla="*/ 239 w 243"/>
                <a:gd name="T9" fmla="*/ 0 h 9"/>
                <a:gd name="T10" fmla="*/ 243 w 243"/>
                <a:gd name="T11" fmla="*/ 5 h 9"/>
                <a:gd name="T12" fmla="*/ 239 w 243"/>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43" h="9">
                  <a:moveTo>
                    <a:pt x="239" y="9"/>
                  </a:moveTo>
                  <a:cubicBezTo>
                    <a:pt x="4" y="9"/>
                    <a:pt x="4" y="9"/>
                    <a:pt x="4" y="9"/>
                  </a:cubicBezTo>
                  <a:cubicBezTo>
                    <a:pt x="2" y="9"/>
                    <a:pt x="0" y="7"/>
                    <a:pt x="0" y="5"/>
                  </a:cubicBezTo>
                  <a:cubicBezTo>
                    <a:pt x="0" y="2"/>
                    <a:pt x="2" y="0"/>
                    <a:pt x="4" y="0"/>
                  </a:cubicBezTo>
                  <a:cubicBezTo>
                    <a:pt x="239" y="0"/>
                    <a:pt x="239" y="0"/>
                    <a:pt x="239" y="0"/>
                  </a:cubicBezTo>
                  <a:cubicBezTo>
                    <a:pt x="241" y="0"/>
                    <a:pt x="243" y="2"/>
                    <a:pt x="243" y="5"/>
                  </a:cubicBezTo>
                  <a:cubicBezTo>
                    <a:pt x="243" y="7"/>
                    <a:pt x="241" y="9"/>
                    <a:pt x="23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2" name="Freeform 415"/>
            <p:cNvSpPr/>
            <p:nvPr/>
          </p:nvSpPr>
          <p:spPr bwMode="auto">
            <a:xfrm>
              <a:off x="2873375" y="8566150"/>
              <a:ext cx="439738" cy="28575"/>
            </a:xfrm>
            <a:custGeom>
              <a:avLst/>
              <a:gdLst>
                <a:gd name="T0" fmla="*/ 152 w 157"/>
                <a:gd name="T1" fmla="*/ 10 h 10"/>
                <a:gd name="T2" fmla="*/ 5 w 157"/>
                <a:gd name="T3" fmla="*/ 10 h 10"/>
                <a:gd name="T4" fmla="*/ 0 w 157"/>
                <a:gd name="T5" fmla="*/ 5 h 10"/>
                <a:gd name="T6" fmla="*/ 5 w 157"/>
                <a:gd name="T7" fmla="*/ 0 h 10"/>
                <a:gd name="T8" fmla="*/ 152 w 157"/>
                <a:gd name="T9" fmla="*/ 0 h 10"/>
                <a:gd name="T10" fmla="*/ 157 w 157"/>
                <a:gd name="T11" fmla="*/ 5 h 10"/>
                <a:gd name="T12" fmla="*/ 152 w 157"/>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57" h="10">
                  <a:moveTo>
                    <a:pt x="152" y="10"/>
                  </a:moveTo>
                  <a:cubicBezTo>
                    <a:pt x="5" y="10"/>
                    <a:pt x="5" y="10"/>
                    <a:pt x="5" y="10"/>
                  </a:cubicBezTo>
                  <a:cubicBezTo>
                    <a:pt x="2" y="10"/>
                    <a:pt x="0" y="7"/>
                    <a:pt x="0" y="5"/>
                  </a:cubicBezTo>
                  <a:cubicBezTo>
                    <a:pt x="0" y="2"/>
                    <a:pt x="2" y="0"/>
                    <a:pt x="5" y="0"/>
                  </a:cubicBezTo>
                  <a:cubicBezTo>
                    <a:pt x="152" y="0"/>
                    <a:pt x="152" y="0"/>
                    <a:pt x="152" y="0"/>
                  </a:cubicBezTo>
                  <a:cubicBezTo>
                    <a:pt x="155" y="0"/>
                    <a:pt x="157" y="2"/>
                    <a:pt x="157" y="5"/>
                  </a:cubicBezTo>
                  <a:cubicBezTo>
                    <a:pt x="157" y="7"/>
                    <a:pt x="155" y="10"/>
                    <a:pt x="152"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3" name="Freeform 416"/>
            <p:cNvSpPr/>
            <p:nvPr/>
          </p:nvSpPr>
          <p:spPr bwMode="auto">
            <a:xfrm>
              <a:off x="2760663" y="8875713"/>
              <a:ext cx="665163" cy="28575"/>
            </a:xfrm>
            <a:custGeom>
              <a:avLst/>
              <a:gdLst>
                <a:gd name="T0" fmla="*/ 233 w 237"/>
                <a:gd name="T1" fmla="*/ 10 h 10"/>
                <a:gd name="T2" fmla="*/ 4 w 237"/>
                <a:gd name="T3" fmla="*/ 10 h 10"/>
                <a:gd name="T4" fmla="*/ 0 w 237"/>
                <a:gd name="T5" fmla="*/ 5 h 10"/>
                <a:gd name="T6" fmla="*/ 4 w 237"/>
                <a:gd name="T7" fmla="*/ 0 h 10"/>
                <a:gd name="T8" fmla="*/ 233 w 237"/>
                <a:gd name="T9" fmla="*/ 0 h 10"/>
                <a:gd name="T10" fmla="*/ 237 w 237"/>
                <a:gd name="T11" fmla="*/ 5 h 10"/>
                <a:gd name="T12" fmla="*/ 233 w 237"/>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237" h="10">
                  <a:moveTo>
                    <a:pt x="233" y="10"/>
                  </a:moveTo>
                  <a:cubicBezTo>
                    <a:pt x="4" y="10"/>
                    <a:pt x="4" y="10"/>
                    <a:pt x="4" y="10"/>
                  </a:cubicBezTo>
                  <a:cubicBezTo>
                    <a:pt x="2" y="10"/>
                    <a:pt x="0" y="7"/>
                    <a:pt x="0" y="5"/>
                  </a:cubicBezTo>
                  <a:cubicBezTo>
                    <a:pt x="0" y="2"/>
                    <a:pt x="2" y="0"/>
                    <a:pt x="4" y="0"/>
                  </a:cubicBezTo>
                  <a:cubicBezTo>
                    <a:pt x="233" y="0"/>
                    <a:pt x="233" y="0"/>
                    <a:pt x="233" y="0"/>
                  </a:cubicBezTo>
                  <a:cubicBezTo>
                    <a:pt x="235" y="0"/>
                    <a:pt x="237" y="2"/>
                    <a:pt x="237" y="5"/>
                  </a:cubicBezTo>
                  <a:cubicBezTo>
                    <a:pt x="237" y="7"/>
                    <a:pt x="235" y="10"/>
                    <a:pt x="23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4" name="Freeform 417"/>
            <p:cNvSpPr/>
            <p:nvPr/>
          </p:nvSpPr>
          <p:spPr bwMode="auto">
            <a:xfrm>
              <a:off x="2700338" y="8832850"/>
              <a:ext cx="787400" cy="25400"/>
            </a:xfrm>
            <a:custGeom>
              <a:avLst/>
              <a:gdLst>
                <a:gd name="T0" fmla="*/ 276 w 281"/>
                <a:gd name="T1" fmla="*/ 9 h 9"/>
                <a:gd name="T2" fmla="*/ 5 w 281"/>
                <a:gd name="T3" fmla="*/ 9 h 9"/>
                <a:gd name="T4" fmla="*/ 0 w 281"/>
                <a:gd name="T5" fmla="*/ 5 h 9"/>
                <a:gd name="T6" fmla="*/ 5 w 281"/>
                <a:gd name="T7" fmla="*/ 0 h 9"/>
                <a:gd name="T8" fmla="*/ 276 w 281"/>
                <a:gd name="T9" fmla="*/ 0 h 9"/>
                <a:gd name="T10" fmla="*/ 281 w 281"/>
                <a:gd name="T11" fmla="*/ 5 h 9"/>
                <a:gd name="T12" fmla="*/ 276 w 281"/>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81" h="9">
                  <a:moveTo>
                    <a:pt x="276" y="9"/>
                  </a:moveTo>
                  <a:cubicBezTo>
                    <a:pt x="5" y="9"/>
                    <a:pt x="5" y="9"/>
                    <a:pt x="5" y="9"/>
                  </a:cubicBezTo>
                  <a:cubicBezTo>
                    <a:pt x="2" y="9"/>
                    <a:pt x="0" y="7"/>
                    <a:pt x="0" y="5"/>
                  </a:cubicBezTo>
                  <a:cubicBezTo>
                    <a:pt x="0" y="2"/>
                    <a:pt x="2" y="0"/>
                    <a:pt x="5" y="0"/>
                  </a:cubicBezTo>
                  <a:cubicBezTo>
                    <a:pt x="276" y="0"/>
                    <a:pt x="276" y="0"/>
                    <a:pt x="276" y="0"/>
                  </a:cubicBezTo>
                  <a:cubicBezTo>
                    <a:pt x="279" y="0"/>
                    <a:pt x="281" y="2"/>
                    <a:pt x="281" y="5"/>
                  </a:cubicBezTo>
                  <a:cubicBezTo>
                    <a:pt x="281" y="7"/>
                    <a:pt x="279" y="9"/>
                    <a:pt x="27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45" name="Freeform 418"/>
          <p:cNvSpPr>
            <a:spLocks noEditPoints="1"/>
          </p:cNvSpPr>
          <p:nvPr/>
        </p:nvSpPr>
        <p:spPr bwMode="auto">
          <a:xfrm>
            <a:off x="1559083" y="4877621"/>
            <a:ext cx="864429" cy="863360"/>
          </a:xfrm>
          <a:custGeom>
            <a:avLst/>
            <a:gdLst>
              <a:gd name="T0" fmla="*/ 229 w 457"/>
              <a:gd name="T1" fmla="*/ 457 h 457"/>
              <a:gd name="T2" fmla="*/ 0 w 457"/>
              <a:gd name="T3" fmla="*/ 228 h 457"/>
              <a:gd name="T4" fmla="*/ 229 w 457"/>
              <a:gd name="T5" fmla="*/ 0 h 457"/>
              <a:gd name="T6" fmla="*/ 457 w 457"/>
              <a:gd name="T7" fmla="*/ 228 h 457"/>
              <a:gd name="T8" fmla="*/ 229 w 457"/>
              <a:gd name="T9" fmla="*/ 457 h 457"/>
              <a:gd name="T10" fmla="*/ 229 w 457"/>
              <a:gd name="T11" fmla="*/ 9 h 457"/>
              <a:gd name="T12" fmla="*/ 9 w 457"/>
              <a:gd name="T13" fmla="*/ 228 h 457"/>
              <a:gd name="T14" fmla="*/ 229 w 457"/>
              <a:gd name="T15" fmla="*/ 448 h 457"/>
              <a:gd name="T16" fmla="*/ 448 w 457"/>
              <a:gd name="T17" fmla="*/ 228 h 457"/>
              <a:gd name="T18" fmla="*/ 229 w 457"/>
              <a:gd name="T19" fmla="*/ 9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7" h="457">
                <a:moveTo>
                  <a:pt x="229" y="457"/>
                </a:moveTo>
                <a:cubicBezTo>
                  <a:pt x="102" y="457"/>
                  <a:pt x="0" y="354"/>
                  <a:pt x="0" y="228"/>
                </a:cubicBezTo>
                <a:cubicBezTo>
                  <a:pt x="0" y="102"/>
                  <a:pt x="102" y="0"/>
                  <a:pt x="229" y="0"/>
                </a:cubicBezTo>
                <a:cubicBezTo>
                  <a:pt x="355" y="0"/>
                  <a:pt x="457" y="102"/>
                  <a:pt x="457" y="228"/>
                </a:cubicBezTo>
                <a:cubicBezTo>
                  <a:pt x="457" y="354"/>
                  <a:pt x="355" y="457"/>
                  <a:pt x="229" y="457"/>
                </a:cubicBezTo>
                <a:close/>
                <a:moveTo>
                  <a:pt x="229" y="9"/>
                </a:moveTo>
                <a:cubicBezTo>
                  <a:pt x="108" y="9"/>
                  <a:pt x="9" y="107"/>
                  <a:pt x="9" y="228"/>
                </a:cubicBezTo>
                <a:cubicBezTo>
                  <a:pt x="9" y="349"/>
                  <a:pt x="108" y="448"/>
                  <a:pt x="229" y="448"/>
                </a:cubicBezTo>
                <a:cubicBezTo>
                  <a:pt x="350" y="448"/>
                  <a:pt x="448" y="349"/>
                  <a:pt x="448" y="228"/>
                </a:cubicBezTo>
                <a:cubicBezTo>
                  <a:pt x="448" y="107"/>
                  <a:pt x="350" y="9"/>
                  <a:pt x="229" y="9"/>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546" name="组合 545"/>
          <p:cNvGrpSpPr/>
          <p:nvPr/>
        </p:nvGrpSpPr>
        <p:grpSpPr>
          <a:xfrm>
            <a:off x="524549" y="3683319"/>
            <a:ext cx="633344" cy="602319"/>
            <a:chOff x="4402138" y="8191500"/>
            <a:chExt cx="939800" cy="893763"/>
          </a:xfrm>
          <a:solidFill>
            <a:srgbClr val="FC621E"/>
          </a:solidFill>
        </p:grpSpPr>
        <p:sp>
          <p:nvSpPr>
            <p:cNvPr id="547" name="Freeform 419"/>
            <p:cNvSpPr>
              <a:spLocks noEditPoints="1"/>
            </p:cNvSpPr>
            <p:nvPr/>
          </p:nvSpPr>
          <p:spPr bwMode="auto">
            <a:xfrm>
              <a:off x="4402138" y="8810625"/>
              <a:ext cx="269875" cy="274638"/>
            </a:xfrm>
            <a:custGeom>
              <a:avLst/>
              <a:gdLst>
                <a:gd name="T0" fmla="*/ 48 w 96"/>
                <a:gd name="T1" fmla="*/ 98 h 98"/>
                <a:gd name="T2" fmla="*/ 0 w 96"/>
                <a:gd name="T3" fmla="*/ 49 h 98"/>
                <a:gd name="T4" fmla="*/ 48 w 96"/>
                <a:gd name="T5" fmla="*/ 0 h 98"/>
                <a:gd name="T6" fmla="*/ 96 w 96"/>
                <a:gd name="T7" fmla="*/ 49 h 98"/>
                <a:gd name="T8" fmla="*/ 48 w 96"/>
                <a:gd name="T9" fmla="*/ 98 h 98"/>
                <a:gd name="T10" fmla="*/ 48 w 96"/>
                <a:gd name="T11" fmla="*/ 9 h 98"/>
                <a:gd name="T12" fmla="*/ 9 w 96"/>
                <a:gd name="T13" fmla="*/ 49 h 98"/>
                <a:gd name="T14" fmla="*/ 48 w 96"/>
                <a:gd name="T15" fmla="*/ 89 h 98"/>
                <a:gd name="T16" fmla="*/ 87 w 96"/>
                <a:gd name="T17" fmla="*/ 49 h 98"/>
                <a:gd name="T18" fmla="*/ 48 w 96"/>
                <a:gd name="T19" fmla="*/ 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8">
                  <a:moveTo>
                    <a:pt x="48" y="98"/>
                  </a:moveTo>
                  <a:cubicBezTo>
                    <a:pt x="22" y="98"/>
                    <a:pt x="0" y="76"/>
                    <a:pt x="0" y="49"/>
                  </a:cubicBezTo>
                  <a:cubicBezTo>
                    <a:pt x="0" y="22"/>
                    <a:pt x="22" y="0"/>
                    <a:pt x="48" y="0"/>
                  </a:cubicBezTo>
                  <a:cubicBezTo>
                    <a:pt x="75" y="0"/>
                    <a:pt x="96" y="22"/>
                    <a:pt x="96" y="49"/>
                  </a:cubicBezTo>
                  <a:cubicBezTo>
                    <a:pt x="96" y="76"/>
                    <a:pt x="75" y="98"/>
                    <a:pt x="48" y="98"/>
                  </a:cubicBezTo>
                  <a:close/>
                  <a:moveTo>
                    <a:pt x="48" y="9"/>
                  </a:moveTo>
                  <a:cubicBezTo>
                    <a:pt x="27" y="9"/>
                    <a:pt x="9" y="27"/>
                    <a:pt x="9" y="49"/>
                  </a:cubicBezTo>
                  <a:cubicBezTo>
                    <a:pt x="9" y="71"/>
                    <a:pt x="27" y="89"/>
                    <a:pt x="48" y="89"/>
                  </a:cubicBezTo>
                  <a:cubicBezTo>
                    <a:pt x="70" y="89"/>
                    <a:pt x="87" y="71"/>
                    <a:pt x="87" y="49"/>
                  </a:cubicBezTo>
                  <a:cubicBezTo>
                    <a:pt x="87" y="27"/>
                    <a:pt x="70" y="9"/>
                    <a:pt x="48"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8" name="Freeform 420"/>
            <p:cNvSpPr>
              <a:spLocks noEditPoints="1"/>
            </p:cNvSpPr>
            <p:nvPr/>
          </p:nvSpPr>
          <p:spPr bwMode="auto">
            <a:xfrm>
              <a:off x="4460875" y="8869363"/>
              <a:ext cx="153988" cy="157163"/>
            </a:xfrm>
            <a:custGeom>
              <a:avLst/>
              <a:gdLst>
                <a:gd name="T0" fmla="*/ 27 w 55"/>
                <a:gd name="T1" fmla="*/ 56 h 56"/>
                <a:gd name="T2" fmla="*/ 0 w 55"/>
                <a:gd name="T3" fmla="*/ 28 h 56"/>
                <a:gd name="T4" fmla="*/ 27 w 55"/>
                <a:gd name="T5" fmla="*/ 0 h 56"/>
                <a:gd name="T6" fmla="*/ 55 w 55"/>
                <a:gd name="T7" fmla="*/ 28 h 56"/>
                <a:gd name="T8" fmla="*/ 27 w 55"/>
                <a:gd name="T9" fmla="*/ 56 h 56"/>
                <a:gd name="T10" fmla="*/ 27 w 55"/>
                <a:gd name="T11" fmla="*/ 9 h 56"/>
                <a:gd name="T12" fmla="*/ 9 w 55"/>
                <a:gd name="T13" fmla="*/ 28 h 56"/>
                <a:gd name="T14" fmla="*/ 27 w 55"/>
                <a:gd name="T15" fmla="*/ 47 h 56"/>
                <a:gd name="T16" fmla="*/ 46 w 55"/>
                <a:gd name="T17" fmla="*/ 28 h 56"/>
                <a:gd name="T18" fmla="*/ 27 w 55"/>
                <a:gd name="T19" fmla="*/ 9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6">
                  <a:moveTo>
                    <a:pt x="27" y="56"/>
                  </a:moveTo>
                  <a:cubicBezTo>
                    <a:pt x="12" y="56"/>
                    <a:pt x="0" y="43"/>
                    <a:pt x="0" y="28"/>
                  </a:cubicBezTo>
                  <a:cubicBezTo>
                    <a:pt x="0" y="12"/>
                    <a:pt x="12" y="0"/>
                    <a:pt x="27" y="0"/>
                  </a:cubicBezTo>
                  <a:cubicBezTo>
                    <a:pt x="42" y="0"/>
                    <a:pt x="55" y="12"/>
                    <a:pt x="55" y="28"/>
                  </a:cubicBezTo>
                  <a:cubicBezTo>
                    <a:pt x="55" y="43"/>
                    <a:pt x="42" y="56"/>
                    <a:pt x="27" y="56"/>
                  </a:cubicBezTo>
                  <a:close/>
                  <a:moveTo>
                    <a:pt x="27" y="9"/>
                  </a:moveTo>
                  <a:cubicBezTo>
                    <a:pt x="17" y="9"/>
                    <a:pt x="9" y="18"/>
                    <a:pt x="9" y="28"/>
                  </a:cubicBezTo>
                  <a:cubicBezTo>
                    <a:pt x="9" y="38"/>
                    <a:pt x="17" y="47"/>
                    <a:pt x="27" y="47"/>
                  </a:cubicBezTo>
                  <a:cubicBezTo>
                    <a:pt x="37" y="47"/>
                    <a:pt x="46" y="38"/>
                    <a:pt x="46" y="28"/>
                  </a:cubicBezTo>
                  <a:cubicBezTo>
                    <a:pt x="46" y="18"/>
                    <a:pt x="37" y="9"/>
                    <a:pt x="27"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9" name="Freeform 421"/>
            <p:cNvSpPr>
              <a:spLocks noEditPoints="1"/>
            </p:cNvSpPr>
            <p:nvPr/>
          </p:nvSpPr>
          <p:spPr bwMode="auto">
            <a:xfrm>
              <a:off x="4505325" y="8915400"/>
              <a:ext cx="65088" cy="66675"/>
            </a:xfrm>
            <a:custGeom>
              <a:avLst/>
              <a:gdLst>
                <a:gd name="T0" fmla="*/ 11 w 23"/>
                <a:gd name="T1" fmla="*/ 24 h 24"/>
                <a:gd name="T2" fmla="*/ 0 w 23"/>
                <a:gd name="T3" fmla="*/ 12 h 24"/>
                <a:gd name="T4" fmla="*/ 11 w 23"/>
                <a:gd name="T5" fmla="*/ 0 h 24"/>
                <a:gd name="T6" fmla="*/ 23 w 23"/>
                <a:gd name="T7" fmla="*/ 12 h 24"/>
                <a:gd name="T8" fmla="*/ 11 w 23"/>
                <a:gd name="T9" fmla="*/ 24 h 24"/>
                <a:gd name="T10" fmla="*/ 11 w 23"/>
                <a:gd name="T11" fmla="*/ 9 h 24"/>
                <a:gd name="T12" fmla="*/ 9 w 23"/>
                <a:gd name="T13" fmla="*/ 12 h 24"/>
                <a:gd name="T14" fmla="*/ 11 w 23"/>
                <a:gd name="T15" fmla="*/ 14 h 24"/>
                <a:gd name="T16" fmla="*/ 14 w 23"/>
                <a:gd name="T17" fmla="*/ 12 h 24"/>
                <a:gd name="T18" fmla="*/ 11 w 23"/>
                <a:gd name="T19"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24">
                  <a:moveTo>
                    <a:pt x="11" y="24"/>
                  </a:moveTo>
                  <a:cubicBezTo>
                    <a:pt x="5" y="24"/>
                    <a:pt x="0" y="18"/>
                    <a:pt x="0" y="12"/>
                  </a:cubicBezTo>
                  <a:cubicBezTo>
                    <a:pt x="0" y="5"/>
                    <a:pt x="5" y="0"/>
                    <a:pt x="11" y="0"/>
                  </a:cubicBezTo>
                  <a:cubicBezTo>
                    <a:pt x="18" y="0"/>
                    <a:pt x="23" y="5"/>
                    <a:pt x="23" y="12"/>
                  </a:cubicBezTo>
                  <a:cubicBezTo>
                    <a:pt x="23" y="18"/>
                    <a:pt x="18" y="24"/>
                    <a:pt x="11" y="24"/>
                  </a:cubicBezTo>
                  <a:close/>
                  <a:moveTo>
                    <a:pt x="11" y="9"/>
                  </a:moveTo>
                  <a:cubicBezTo>
                    <a:pt x="10" y="9"/>
                    <a:pt x="9" y="10"/>
                    <a:pt x="9" y="12"/>
                  </a:cubicBezTo>
                  <a:cubicBezTo>
                    <a:pt x="9" y="13"/>
                    <a:pt x="10" y="14"/>
                    <a:pt x="11" y="14"/>
                  </a:cubicBezTo>
                  <a:cubicBezTo>
                    <a:pt x="13" y="14"/>
                    <a:pt x="14" y="13"/>
                    <a:pt x="14" y="12"/>
                  </a:cubicBezTo>
                  <a:cubicBezTo>
                    <a:pt x="14" y="10"/>
                    <a:pt x="13" y="9"/>
                    <a:pt x="1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0" name="Freeform 422"/>
            <p:cNvSpPr/>
            <p:nvPr/>
          </p:nvSpPr>
          <p:spPr bwMode="auto">
            <a:xfrm>
              <a:off x="4624388" y="8642350"/>
              <a:ext cx="512763" cy="227013"/>
            </a:xfrm>
            <a:custGeom>
              <a:avLst/>
              <a:gdLst>
                <a:gd name="T0" fmla="*/ 5 w 183"/>
                <a:gd name="T1" fmla="*/ 81 h 81"/>
                <a:gd name="T2" fmla="*/ 2 w 183"/>
                <a:gd name="T3" fmla="*/ 79 h 81"/>
                <a:gd name="T4" fmla="*/ 1 w 183"/>
                <a:gd name="T5" fmla="*/ 73 h 81"/>
                <a:gd name="T6" fmla="*/ 24 w 183"/>
                <a:gd name="T7" fmla="*/ 51 h 81"/>
                <a:gd name="T8" fmla="*/ 179 w 183"/>
                <a:gd name="T9" fmla="*/ 0 h 81"/>
                <a:gd name="T10" fmla="*/ 183 w 183"/>
                <a:gd name="T11" fmla="*/ 4 h 81"/>
                <a:gd name="T12" fmla="*/ 179 w 183"/>
                <a:gd name="T13" fmla="*/ 9 h 81"/>
                <a:gd name="T14" fmla="*/ 30 w 183"/>
                <a:gd name="T15" fmla="*/ 58 h 81"/>
                <a:gd name="T16" fmla="*/ 8 w 183"/>
                <a:gd name="T17" fmla="*/ 79 h 81"/>
                <a:gd name="T18" fmla="*/ 5 w 183"/>
                <a:gd name="T19"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3" h="81">
                  <a:moveTo>
                    <a:pt x="5" y="81"/>
                  </a:moveTo>
                  <a:cubicBezTo>
                    <a:pt x="4" y="81"/>
                    <a:pt x="3" y="80"/>
                    <a:pt x="2" y="79"/>
                  </a:cubicBezTo>
                  <a:cubicBezTo>
                    <a:pt x="0" y="78"/>
                    <a:pt x="0" y="75"/>
                    <a:pt x="1" y="73"/>
                  </a:cubicBezTo>
                  <a:cubicBezTo>
                    <a:pt x="8" y="65"/>
                    <a:pt x="16" y="58"/>
                    <a:pt x="24" y="51"/>
                  </a:cubicBezTo>
                  <a:cubicBezTo>
                    <a:pt x="63" y="18"/>
                    <a:pt x="118" y="0"/>
                    <a:pt x="179" y="0"/>
                  </a:cubicBezTo>
                  <a:cubicBezTo>
                    <a:pt x="181" y="0"/>
                    <a:pt x="183" y="2"/>
                    <a:pt x="183" y="4"/>
                  </a:cubicBezTo>
                  <a:cubicBezTo>
                    <a:pt x="183" y="7"/>
                    <a:pt x="181" y="9"/>
                    <a:pt x="179" y="9"/>
                  </a:cubicBezTo>
                  <a:cubicBezTo>
                    <a:pt x="121" y="9"/>
                    <a:pt x="68" y="26"/>
                    <a:pt x="30" y="58"/>
                  </a:cubicBezTo>
                  <a:cubicBezTo>
                    <a:pt x="22" y="64"/>
                    <a:pt x="15" y="72"/>
                    <a:pt x="8" y="79"/>
                  </a:cubicBezTo>
                  <a:cubicBezTo>
                    <a:pt x="7" y="80"/>
                    <a:pt x="6" y="81"/>
                    <a:pt x="5"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1" name="Freeform 423"/>
            <p:cNvSpPr/>
            <p:nvPr/>
          </p:nvSpPr>
          <p:spPr bwMode="auto">
            <a:xfrm>
              <a:off x="4587875" y="8594725"/>
              <a:ext cx="552450" cy="249238"/>
            </a:xfrm>
            <a:custGeom>
              <a:avLst/>
              <a:gdLst>
                <a:gd name="T0" fmla="*/ 5 w 197"/>
                <a:gd name="T1" fmla="*/ 89 h 89"/>
                <a:gd name="T2" fmla="*/ 2 w 197"/>
                <a:gd name="T3" fmla="*/ 88 h 89"/>
                <a:gd name="T4" fmla="*/ 2 w 197"/>
                <a:gd name="T5" fmla="*/ 81 h 89"/>
                <a:gd name="T6" fmla="*/ 135 w 197"/>
                <a:gd name="T7" fmla="*/ 5 h 89"/>
                <a:gd name="T8" fmla="*/ 192 w 197"/>
                <a:gd name="T9" fmla="*/ 0 h 89"/>
                <a:gd name="T10" fmla="*/ 192 w 197"/>
                <a:gd name="T11" fmla="*/ 0 h 89"/>
                <a:gd name="T12" fmla="*/ 197 w 197"/>
                <a:gd name="T13" fmla="*/ 5 h 89"/>
                <a:gd name="T14" fmla="*/ 192 w 197"/>
                <a:gd name="T15" fmla="*/ 9 h 89"/>
                <a:gd name="T16" fmla="*/ 137 w 197"/>
                <a:gd name="T17" fmla="*/ 14 h 89"/>
                <a:gd name="T18" fmla="*/ 9 w 197"/>
                <a:gd name="T19" fmla="*/ 87 h 89"/>
                <a:gd name="T20" fmla="*/ 5 w 197"/>
                <a:gd name="T21"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7" h="89">
                  <a:moveTo>
                    <a:pt x="5" y="89"/>
                  </a:moveTo>
                  <a:cubicBezTo>
                    <a:pt x="4" y="89"/>
                    <a:pt x="3" y="88"/>
                    <a:pt x="2" y="88"/>
                  </a:cubicBezTo>
                  <a:cubicBezTo>
                    <a:pt x="0" y="86"/>
                    <a:pt x="0" y="83"/>
                    <a:pt x="2" y="81"/>
                  </a:cubicBezTo>
                  <a:cubicBezTo>
                    <a:pt x="34" y="43"/>
                    <a:pt x="81" y="16"/>
                    <a:pt x="135" y="5"/>
                  </a:cubicBezTo>
                  <a:cubicBezTo>
                    <a:pt x="153" y="2"/>
                    <a:pt x="172" y="0"/>
                    <a:pt x="192" y="0"/>
                  </a:cubicBezTo>
                  <a:cubicBezTo>
                    <a:pt x="192" y="0"/>
                    <a:pt x="192" y="0"/>
                    <a:pt x="192" y="0"/>
                  </a:cubicBezTo>
                  <a:cubicBezTo>
                    <a:pt x="194" y="0"/>
                    <a:pt x="197" y="2"/>
                    <a:pt x="197" y="5"/>
                  </a:cubicBezTo>
                  <a:cubicBezTo>
                    <a:pt x="197" y="7"/>
                    <a:pt x="195" y="9"/>
                    <a:pt x="192" y="9"/>
                  </a:cubicBezTo>
                  <a:cubicBezTo>
                    <a:pt x="173" y="9"/>
                    <a:pt x="154" y="11"/>
                    <a:pt x="137" y="14"/>
                  </a:cubicBezTo>
                  <a:cubicBezTo>
                    <a:pt x="85" y="24"/>
                    <a:pt x="40" y="50"/>
                    <a:pt x="9" y="87"/>
                  </a:cubicBezTo>
                  <a:cubicBezTo>
                    <a:pt x="8" y="88"/>
                    <a:pt x="7" y="89"/>
                    <a:pt x="5"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2" name="Freeform 424"/>
            <p:cNvSpPr/>
            <p:nvPr/>
          </p:nvSpPr>
          <p:spPr bwMode="auto">
            <a:xfrm>
              <a:off x="4951413" y="8689975"/>
              <a:ext cx="390525" cy="395288"/>
            </a:xfrm>
            <a:custGeom>
              <a:avLst/>
              <a:gdLst>
                <a:gd name="T0" fmla="*/ 70 w 139"/>
                <a:gd name="T1" fmla="*/ 141 h 141"/>
                <a:gd name="T2" fmla="*/ 0 w 139"/>
                <a:gd name="T3" fmla="*/ 70 h 141"/>
                <a:gd name="T4" fmla="*/ 62 w 139"/>
                <a:gd name="T5" fmla="*/ 1 h 141"/>
                <a:gd name="T6" fmla="*/ 67 w 139"/>
                <a:gd name="T7" fmla="*/ 5 h 141"/>
                <a:gd name="T8" fmla="*/ 62 w 139"/>
                <a:gd name="T9" fmla="*/ 10 h 141"/>
                <a:gd name="T10" fmla="*/ 9 w 139"/>
                <a:gd name="T11" fmla="*/ 70 h 141"/>
                <a:gd name="T12" fmla="*/ 70 w 139"/>
                <a:gd name="T13" fmla="*/ 132 h 141"/>
                <a:gd name="T14" fmla="*/ 130 w 139"/>
                <a:gd name="T15" fmla="*/ 70 h 141"/>
                <a:gd name="T16" fmla="*/ 76 w 139"/>
                <a:gd name="T17" fmla="*/ 9 h 141"/>
                <a:gd name="T18" fmla="*/ 72 w 139"/>
                <a:gd name="T19" fmla="*/ 4 h 141"/>
                <a:gd name="T20" fmla="*/ 77 w 139"/>
                <a:gd name="T21" fmla="*/ 0 h 141"/>
                <a:gd name="T22" fmla="*/ 139 w 139"/>
                <a:gd name="T23" fmla="*/ 70 h 141"/>
                <a:gd name="T24" fmla="*/ 70 w 139"/>
                <a:gd name="T25"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9" h="141">
                  <a:moveTo>
                    <a:pt x="70" y="141"/>
                  </a:moveTo>
                  <a:cubicBezTo>
                    <a:pt x="31" y="141"/>
                    <a:pt x="0" y="109"/>
                    <a:pt x="0" y="70"/>
                  </a:cubicBezTo>
                  <a:cubicBezTo>
                    <a:pt x="0" y="34"/>
                    <a:pt x="27" y="4"/>
                    <a:pt x="62" y="1"/>
                  </a:cubicBezTo>
                  <a:cubicBezTo>
                    <a:pt x="64" y="0"/>
                    <a:pt x="66" y="2"/>
                    <a:pt x="67" y="5"/>
                  </a:cubicBezTo>
                  <a:cubicBezTo>
                    <a:pt x="67" y="7"/>
                    <a:pt x="65" y="10"/>
                    <a:pt x="62" y="10"/>
                  </a:cubicBezTo>
                  <a:cubicBezTo>
                    <a:pt x="29" y="13"/>
                    <a:pt x="9" y="43"/>
                    <a:pt x="9" y="70"/>
                  </a:cubicBezTo>
                  <a:cubicBezTo>
                    <a:pt x="9" y="104"/>
                    <a:pt x="36" y="132"/>
                    <a:pt x="70" y="132"/>
                  </a:cubicBezTo>
                  <a:cubicBezTo>
                    <a:pt x="103" y="132"/>
                    <a:pt x="130" y="104"/>
                    <a:pt x="130" y="70"/>
                  </a:cubicBezTo>
                  <a:cubicBezTo>
                    <a:pt x="130" y="38"/>
                    <a:pt x="107" y="13"/>
                    <a:pt x="76" y="9"/>
                  </a:cubicBezTo>
                  <a:cubicBezTo>
                    <a:pt x="74" y="9"/>
                    <a:pt x="72" y="7"/>
                    <a:pt x="72" y="4"/>
                  </a:cubicBezTo>
                  <a:cubicBezTo>
                    <a:pt x="72" y="2"/>
                    <a:pt x="75" y="0"/>
                    <a:pt x="77" y="0"/>
                  </a:cubicBezTo>
                  <a:cubicBezTo>
                    <a:pt x="112" y="4"/>
                    <a:pt x="139" y="34"/>
                    <a:pt x="139" y="70"/>
                  </a:cubicBezTo>
                  <a:cubicBezTo>
                    <a:pt x="139" y="109"/>
                    <a:pt x="108" y="141"/>
                    <a:pt x="70" y="1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3" name="Freeform 425"/>
            <p:cNvSpPr/>
            <p:nvPr/>
          </p:nvSpPr>
          <p:spPr bwMode="auto">
            <a:xfrm>
              <a:off x="5002213" y="8743950"/>
              <a:ext cx="288925" cy="288925"/>
            </a:xfrm>
            <a:custGeom>
              <a:avLst/>
              <a:gdLst>
                <a:gd name="T0" fmla="*/ 52 w 103"/>
                <a:gd name="T1" fmla="*/ 103 h 103"/>
                <a:gd name="T2" fmla="*/ 0 w 103"/>
                <a:gd name="T3" fmla="*/ 51 h 103"/>
                <a:gd name="T4" fmla="*/ 43 w 103"/>
                <a:gd name="T5" fmla="*/ 1 h 103"/>
                <a:gd name="T6" fmla="*/ 48 w 103"/>
                <a:gd name="T7" fmla="*/ 4 h 103"/>
                <a:gd name="T8" fmla="*/ 45 w 103"/>
                <a:gd name="T9" fmla="*/ 10 h 103"/>
                <a:gd name="T10" fmla="*/ 10 w 103"/>
                <a:gd name="T11" fmla="*/ 51 h 103"/>
                <a:gd name="T12" fmla="*/ 52 w 103"/>
                <a:gd name="T13" fmla="*/ 94 h 103"/>
                <a:gd name="T14" fmla="*/ 93 w 103"/>
                <a:gd name="T15" fmla="*/ 51 h 103"/>
                <a:gd name="T16" fmla="*/ 58 w 103"/>
                <a:gd name="T17" fmla="*/ 10 h 103"/>
                <a:gd name="T18" fmla="*/ 54 w 103"/>
                <a:gd name="T19" fmla="*/ 5 h 103"/>
                <a:gd name="T20" fmla="*/ 59 w 103"/>
                <a:gd name="T21" fmla="*/ 1 h 103"/>
                <a:gd name="T22" fmla="*/ 103 w 103"/>
                <a:gd name="T23" fmla="*/ 51 h 103"/>
                <a:gd name="T24" fmla="*/ 52 w 103"/>
                <a:gd name="T25" fmla="*/ 10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103">
                  <a:moveTo>
                    <a:pt x="52" y="103"/>
                  </a:moveTo>
                  <a:cubicBezTo>
                    <a:pt x="23" y="103"/>
                    <a:pt x="0" y="79"/>
                    <a:pt x="0" y="51"/>
                  </a:cubicBezTo>
                  <a:cubicBezTo>
                    <a:pt x="0" y="30"/>
                    <a:pt x="18" y="5"/>
                    <a:pt x="43" y="1"/>
                  </a:cubicBezTo>
                  <a:cubicBezTo>
                    <a:pt x="46" y="0"/>
                    <a:pt x="48" y="2"/>
                    <a:pt x="48" y="4"/>
                  </a:cubicBezTo>
                  <a:cubicBezTo>
                    <a:pt x="49" y="7"/>
                    <a:pt x="47" y="9"/>
                    <a:pt x="45" y="10"/>
                  </a:cubicBezTo>
                  <a:cubicBezTo>
                    <a:pt x="24" y="13"/>
                    <a:pt x="10" y="34"/>
                    <a:pt x="10" y="51"/>
                  </a:cubicBezTo>
                  <a:cubicBezTo>
                    <a:pt x="10" y="74"/>
                    <a:pt x="28" y="94"/>
                    <a:pt x="52" y="94"/>
                  </a:cubicBezTo>
                  <a:cubicBezTo>
                    <a:pt x="75" y="94"/>
                    <a:pt x="93" y="74"/>
                    <a:pt x="93" y="51"/>
                  </a:cubicBezTo>
                  <a:cubicBezTo>
                    <a:pt x="93" y="34"/>
                    <a:pt x="81" y="14"/>
                    <a:pt x="58" y="10"/>
                  </a:cubicBezTo>
                  <a:cubicBezTo>
                    <a:pt x="55" y="9"/>
                    <a:pt x="54" y="7"/>
                    <a:pt x="54" y="5"/>
                  </a:cubicBezTo>
                  <a:cubicBezTo>
                    <a:pt x="55" y="2"/>
                    <a:pt x="57" y="0"/>
                    <a:pt x="59" y="1"/>
                  </a:cubicBezTo>
                  <a:cubicBezTo>
                    <a:pt x="88" y="6"/>
                    <a:pt x="103" y="30"/>
                    <a:pt x="103" y="51"/>
                  </a:cubicBezTo>
                  <a:cubicBezTo>
                    <a:pt x="103" y="79"/>
                    <a:pt x="80" y="103"/>
                    <a:pt x="52"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4" name="Freeform 426"/>
            <p:cNvSpPr>
              <a:spLocks noEditPoints="1"/>
            </p:cNvSpPr>
            <p:nvPr/>
          </p:nvSpPr>
          <p:spPr bwMode="auto">
            <a:xfrm>
              <a:off x="4972050" y="8191500"/>
              <a:ext cx="106363" cy="109538"/>
            </a:xfrm>
            <a:custGeom>
              <a:avLst/>
              <a:gdLst>
                <a:gd name="T0" fmla="*/ 19 w 38"/>
                <a:gd name="T1" fmla="*/ 39 h 39"/>
                <a:gd name="T2" fmla="*/ 0 w 38"/>
                <a:gd name="T3" fmla="*/ 20 h 39"/>
                <a:gd name="T4" fmla="*/ 19 w 38"/>
                <a:gd name="T5" fmla="*/ 0 h 39"/>
                <a:gd name="T6" fmla="*/ 38 w 38"/>
                <a:gd name="T7" fmla="*/ 20 h 39"/>
                <a:gd name="T8" fmla="*/ 19 w 38"/>
                <a:gd name="T9" fmla="*/ 39 h 39"/>
                <a:gd name="T10" fmla="*/ 19 w 38"/>
                <a:gd name="T11" fmla="*/ 10 h 39"/>
                <a:gd name="T12" fmla="*/ 9 w 38"/>
                <a:gd name="T13" fmla="*/ 20 h 39"/>
                <a:gd name="T14" fmla="*/ 19 w 38"/>
                <a:gd name="T15" fmla="*/ 30 h 39"/>
                <a:gd name="T16" fmla="*/ 28 w 38"/>
                <a:gd name="T17" fmla="*/ 20 h 39"/>
                <a:gd name="T18" fmla="*/ 19 w 38"/>
                <a:gd name="T19" fmla="*/ 1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9">
                  <a:moveTo>
                    <a:pt x="19" y="39"/>
                  </a:moveTo>
                  <a:cubicBezTo>
                    <a:pt x="8" y="39"/>
                    <a:pt x="0" y="30"/>
                    <a:pt x="0" y="20"/>
                  </a:cubicBezTo>
                  <a:cubicBezTo>
                    <a:pt x="0" y="9"/>
                    <a:pt x="8" y="0"/>
                    <a:pt x="19" y="0"/>
                  </a:cubicBezTo>
                  <a:cubicBezTo>
                    <a:pt x="29" y="0"/>
                    <a:pt x="38" y="9"/>
                    <a:pt x="38" y="20"/>
                  </a:cubicBezTo>
                  <a:cubicBezTo>
                    <a:pt x="38" y="30"/>
                    <a:pt x="29" y="39"/>
                    <a:pt x="19" y="39"/>
                  </a:cubicBezTo>
                  <a:close/>
                  <a:moveTo>
                    <a:pt x="19" y="10"/>
                  </a:moveTo>
                  <a:cubicBezTo>
                    <a:pt x="13" y="10"/>
                    <a:pt x="9" y="14"/>
                    <a:pt x="9" y="20"/>
                  </a:cubicBezTo>
                  <a:cubicBezTo>
                    <a:pt x="9" y="25"/>
                    <a:pt x="13" y="30"/>
                    <a:pt x="19" y="30"/>
                  </a:cubicBezTo>
                  <a:cubicBezTo>
                    <a:pt x="24" y="30"/>
                    <a:pt x="28" y="25"/>
                    <a:pt x="28" y="20"/>
                  </a:cubicBezTo>
                  <a:cubicBezTo>
                    <a:pt x="28" y="14"/>
                    <a:pt x="24" y="10"/>
                    <a:pt x="1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5" name="Freeform 428"/>
            <p:cNvSpPr/>
            <p:nvPr/>
          </p:nvSpPr>
          <p:spPr bwMode="auto">
            <a:xfrm>
              <a:off x="4759325" y="8580438"/>
              <a:ext cx="23813" cy="127000"/>
            </a:xfrm>
            <a:custGeom>
              <a:avLst/>
              <a:gdLst>
                <a:gd name="T0" fmla="*/ 5 w 9"/>
                <a:gd name="T1" fmla="*/ 45 h 45"/>
                <a:gd name="T2" fmla="*/ 0 w 9"/>
                <a:gd name="T3" fmla="*/ 40 h 45"/>
                <a:gd name="T4" fmla="*/ 0 w 9"/>
                <a:gd name="T5" fmla="*/ 4 h 45"/>
                <a:gd name="T6" fmla="*/ 5 w 9"/>
                <a:gd name="T7" fmla="*/ 0 h 45"/>
                <a:gd name="T8" fmla="*/ 9 w 9"/>
                <a:gd name="T9" fmla="*/ 4 h 45"/>
                <a:gd name="T10" fmla="*/ 9 w 9"/>
                <a:gd name="T11" fmla="*/ 40 h 45"/>
                <a:gd name="T12" fmla="*/ 5 w 9"/>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9" h="45">
                  <a:moveTo>
                    <a:pt x="5" y="45"/>
                  </a:moveTo>
                  <a:cubicBezTo>
                    <a:pt x="2" y="45"/>
                    <a:pt x="0" y="42"/>
                    <a:pt x="0" y="40"/>
                  </a:cubicBezTo>
                  <a:cubicBezTo>
                    <a:pt x="0" y="4"/>
                    <a:pt x="0" y="4"/>
                    <a:pt x="0" y="4"/>
                  </a:cubicBezTo>
                  <a:cubicBezTo>
                    <a:pt x="0" y="2"/>
                    <a:pt x="2" y="0"/>
                    <a:pt x="5" y="0"/>
                  </a:cubicBezTo>
                  <a:cubicBezTo>
                    <a:pt x="7" y="0"/>
                    <a:pt x="9" y="2"/>
                    <a:pt x="9" y="4"/>
                  </a:cubicBezTo>
                  <a:cubicBezTo>
                    <a:pt x="9" y="40"/>
                    <a:pt x="9" y="40"/>
                    <a:pt x="9" y="40"/>
                  </a:cubicBezTo>
                  <a:cubicBezTo>
                    <a:pt x="9" y="42"/>
                    <a:pt x="7" y="45"/>
                    <a:pt x="5"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6" name="Freeform 429"/>
            <p:cNvSpPr>
              <a:spLocks noEditPoints="1"/>
            </p:cNvSpPr>
            <p:nvPr/>
          </p:nvSpPr>
          <p:spPr bwMode="auto">
            <a:xfrm>
              <a:off x="4668838" y="8521700"/>
              <a:ext cx="204788" cy="84137"/>
            </a:xfrm>
            <a:custGeom>
              <a:avLst/>
              <a:gdLst>
                <a:gd name="T0" fmla="*/ 61 w 73"/>
                <a:gd name="T1" fmla="*/ 30 h 30"/>
                <a:gd name="T2" fmla="*/ 12 w 73"/>
                <a:gd name="T3" fmla="*/ 30 h 30"/>
                <a:gd name="T4" fmla="*/ 0 w 73"/>
                <a:gd name="T5" fmla="*/ 18 h 30"/>
                <a:gd name="T6" fmla="*/ 12 w 73"/>
                <a:gd name="T7" fmla="*/ 0 h 30"/>
                <a:gd name="T8" fmla="*/ 13 w 73"/>
                <a:gd name="T9" fmla="*/ 0 h 30"/>
                <a:gd name="T10" fmla="*/ 61 w 73"/>
                <a:gd name="T11" fmla="*/ 5 h 30"/>
                <a:gd name="T12" fmla="*/ 73 w 73"/>
                <a:gd name="T13" fmla="*/ 18 h 30"/>
                <a:gd name="T14" fmla="*/ 61 w 73"/>
                <a:gd name="T15" fmla="*/ 30 h 30"/>
                <a:gd name="T16" fmla="*/ 12 w 73"/>
                <a:gd name="T17" fmla="*/ 9 h 30"/>
                <a:gd name="T18" fmla="*/ 9 w 73"/>
                <a:gd name="T19" fmla="*/ 18 h 30"/>
                <a:gd name="T20" fmla="*/ 12 w 73"/>
                <a:gd name="T21" fmla="*/ 21 h 30"/>
                <a:gd name="T22" fmla="*/ 61 w 73"/>
                <a:gd name="T23" fmla="*/ 21 h 30"/>
                <a:gd name="T24" fmla="*/ 64 w 73"/>
                <a:gd name="T25" fmla="*/ 18 h 30"/>
                <a:gd name="T26" fmla="*/ 61 w 73"/>
                <a:gd name="T27" fmla="*/ 14 h 30"/>
                <a:gd name="T28" fmla="*/ 61 w 73"/>
                <a:gd name="T29" fmla="*/ 14 h 30"/>
                <a:gd name="T30" fmla="*/ 12 w 73"/>
                <a:gd name="T31" fmla="*/ 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3" h="30">
                  <a:moveTo>
                    <a:pt x="61" y="30"/>
                  </a:moveTo>
                  <a:cubicBezTo>
                    <a:pt x="12" y="30"/>
                    <a:pt x="12" y="30"/>
                    <a:pt x="12" y="30"/>
                  </a:cubicBezTo>
                  <a:cubicBezTo>
                    <a:pt x="5" y="30"/>
                    <a:pt x="0" y="24"/>
                    <a:pt x="0" y="18"/>
                  </a:cubicBezTo>
                  <a:cubicBezTo>
                    <a:pt x="0" y="9"/>
                    <a:pt x="4" y="0"/>
                    <a:pt x="12" y="0"/>
                  </a:cubicBezTo>
                  <a:cubicBezTo>
                    <a:pt x="12" y="0"/>
                    <a:pt x="12" y="0"/>
                    <a:pt x="13" y="0"/>
                  </a:cubicBezTo>
                  <a:cubicBezTo>
                    <a:pt x="61" y="5"/>
                    <a:pt x="61" y="5"/>
                    <a:pt x="61" y="5"/>
                  </a:cubicBezTo>
                  <a:cubicBezTo>
                    <a:pt x="68" y="5"/>
                    <a:pt x="73" y="11"/>
                    <a:pt x="73" y="18"/>
                  </a:cubicBezTo>
                  <a:cubicBezTo>
                    <a:pt x="73" y="24"/>
                    <a:pt x="68" y="30"/>
                    <a:pt x="61" y="30"/>
                  </a:cubicBezTo>
                  <a:close/>
                  <a:moveTo>
                    <a:pt x="12" y="9"/>
                  </a:moveTo>
                  <a:cubicBezTo>
                    <a:pt x="10" y="10"/>
                    <a:pt x="9" y="14"/>
                    <a:pt x="9" y="18"/>
                  </a:cubicBezTo>
                  <a:cubicBezTo>
                    <a:pt x="9" y="19"/>
                    <a:pt x="11" y="21"/>
                    <a:pt x="12" y="21"/>
                  </a:cubicBezTo>
                  <a:cubicBezTo>
                    <a:pt x="61" y="21"/>
                    <a:pt x="61" y="21"/>
                    <a:pt x="61" y="21"/>
                  </a:cubicBezTo>
                  <a:cubicBezTo>
                    <a:pt x="63" y="21"/>
                    <a:pt x="64" y="19"/>
                    <a:pt x="64" y="18"/>
                  </a:cubicBezTo>
                  <a:cubicBezTo>
                    <a:pt x="64" y="16"/>
                    <a:pt x="63" y="14"/>
                    <a:pt x="61" y="14"/>
                  </a:cubicBezTo>
                  <a:cubicBezTo>
                    <a:pt x="61" y="14"/>
                    <a:pt x="61" y="14"/>
                    <a:pt x="61" y="14"/>
                  </a:cubicBezTo>
                  <a:lnTo>
                    <a:pt x="12"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7" name="Freeform 430"/>
            <p:cNvSpPr>
              <a:spLocks noEditPoints="1"/>
            </p:cNvSpPr>
            <p:nvPr/>
          </p:nvSpPr>
          <p:spPr bwMode="auto">
            <a:xfrm>
              <a:off x="5035550" y="8232775"/>
              <a:ext cx="284163" cy="682625"/>
            </a:xfrm>
            <a:custGeom>
              <a:avLst/>
              <a:gdLst>
                <a:gd name="T0" fmla="*/ 39 w 101"/>
                <a:gd name="T1" fmla="*/ 243 h 243"/>
                <a:gd name="T2" fmla="*/ 27 w 101"/>
                <a:gd name="T3" fmla="*/ 231 h 243"/>
                <a:gd name="T4" fmla="*/ 27 w 101"/>
                <a:gd name="T5" fmla="*/ 117 h 243"/>
                <a:gd name="T6" fmla="*/ 66 w 101"/>
                <a:gd name="T7" fmla="*/ 59 h 243"/>
                <a:gd name="T8" fmla="*/ 72 w 101"/>
                <a:gd name="T9" fmla="*/ 56 h 243"/>
                <a:gd name="T10" fmla="*/ 6 w 101"/>
                <a:gd name="T11" fmla="*/ 22 h 243"/>
                <a:gd name="T12" fmla="*/ 1 w 101"/>
                <a:gd name="T13" fmla="*/ 19 h 243"/>
                <a:gd name="T14" fmla="*/ 0 w 101"/>
                <a:gd name="T15" fmla="*/ 15 h 243"/>
                <a:gd name="T16" fmla="*/ 2 w 101"/>
                <a:gd name="T17" fmla="*/ 12 h 243"/>
                <a:gd name="T18" fmla="*/ 5 w 101"/>
                <a:gd name="T19" fmla="*/ 5 h 243"/>
                <a:gd name="T20" fmla="*/ 5 w 101"/>
                <a:gd name="T21" fmla="*/ 4 h 243"/>
                <a:gd name="T22" fmla="*/ 7 w 101"/>
                <a:gd name="T23" fmla="*/ 1 h 243"/>
                <a:gd name="T24" fmla="*/ 10 w 101"/>
                <a:gd name="T25" fmla="*/ 0 h 243"/>
                <a:gd name="T26" fmla="*/ 14 w 101"/>
                <a:gd name="T27" fmla="*/ 0 h 243"/>
                <a:gd name="T28" fmla="*/ 55 w 101"/>
                <a:gd name="T29" fmla="*/ 18 h 243"/>
                <a:gd name="T30" fmla="*/ 55 w 101"/>
                <a:gd name="T31" fmla="*/ 18 h 243"/>
                <a:gd name="T32" fmla="*/ 97 w 101"/>
                <a:gd name="T33" fmla="*/ 62 h 243"/>
                <a:gd name="T34" fmla="*/ 96 w 101"/>
                <a:gd name="T35" fmla="*/ 63 h 243"/>
                <a:gd name="T36" fmla="*/ 78 w 101"/>
                <a:gd name="T37" fmla="*/ 80 h 243"/>
                <a:gd name="T38" fmla="*/ 51 w 101"/>
                <a:gd name="T39" fmla="*/ 117 h 243"/>
                <a:gd name="T40" fmla="*/ 51 w 101"/>
                <a:gd name="T41" fmla="*/ 231 h 243"/>
                <a:gd name="T42" fmla="*/ 39 w 101"/>
                <a:gd name="T43" fmla="*/ 243 h 243"/>
                <a:gd name="T44" fmla="*/ 12 w 101"/>
                <a:gd name="T45" fmla="*/ 14 h 243"/>
                <a:gd name="T46" fmla="*/ 83 w 101"/>
                <a:gd name="T47" fmla="*/ 57 h 243"/>
                <a:gd name="T48" fmla="*/ 82 w 101"/>
                <a:gd name="T49" fmla="*/ 59 h 243"/>
                <a:gd name="T50" fmla="*/ 70 w 101"/>
                <a:gd name="T51" fmla="*/ 68 h 243"/>
                <a:gd name="T52" fmla="*/ 37 w 101"/>
                <a:gd name="T53" fmla="*/ 117 h 243"/>
                <a:gd name="T54" fmla="*/ 37 w 101"/>
                <a:gd name="T55" fmla="*/ 231 h 243"/>
                <a:gd name="T56" fmla="*/ 39 w 101"/>
                <a:gd name="T57" fmla="*/ 234 h 243"/>
                <a:gd name="T58" fmla="*/ 42 w 101"/>
                <a:gd name="T59" fmla="*/ 231 h 243"/>
                <a:gd name="T60" fmla="*/ 42 w 101"/>
                <a:gd name="T61" fmla="*/ 117 h 243"/>
                <a:gd name="T62" fmla="*/ 73 w 101"/>
                <a:gd name="T63" fmla="*/ 72 h 243"/>
                <a:gd name="T64" fmla="*/ 88 w 101"/>
                <a:gd name="T65" fmla="*/ 60 h 243"/>
                <a:gd name="T66" fmla="*/ 51 w 101"/>
                <a:gd name="T67" fmla="*/ 26 h 243"/>
                <a:gd name="T68" fmla="*/ 51 w 101"/>
                <a:gd name="T69" fmla="*/ 26 h 243"/>
                <a:gd name="T70" fmla="*/ 14 w 101"/>
                <a:gd name="T71" fmla="*/ 10 h 243"/>
                <a:gd name="T72" fmla="*/ 12 w 101"/>
                <a:gd name="T73" fmla="*/ 14 h 243"/>
                <a:gd name="T74" fmla="*/ 74 w 101"/>
                <a:gd name="T75" fmla="*/ 58 h 243"/>
                <a:gd name="T76" fmla="*/ 74 w 101"/>
                <a:gd name="T77" fmla="*/ 58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1" h="243">
                  <a:moveTo>
                    <a:pt x="39" y="243"/>
                  </a:moveTo>
                  <a:cubicBezTo>
                    <a:pt x="33" y="243"/>
                    <a:pt x="27" y="238"/>
                    <a:pt x="27" y="231"/>
                  </a:cubicBezTo>
                  <a:cubicBezTo>
                    <a:pt x="27" y="117"/>
                    <a:pt x="27" y="117"/>
                    <a:pt x="27" y="117"/>
                  </a:cubicBezTo>
                  <a:cubicBezTo>
                    <a:pt x="27" y="80"/>
                    <a:pt x="51" y="67"/>
                    <a:pt x="66" y="59"/>
                  </a:cubicBezTo>
                  <a:cubicBezTo>
                    <a:pt x="67" y="59"/>
                    <a:pt x="70" y="57"/>
                    <a:pt x="72" y="56"/>
                  </a:cubicBezTo>
                  <a:cubicBezTo>
                    <a:pt x="66" y="50"/>
                    <a:pt x="42" y="35"/>
                    <a:pt x="6" y="22"/>
                  </a:cubicBezTo>
                  <a:cubicBezTo>
                    <a:pt x="4" y="21"/>
                    <a:pt x="2" y="20"/>
                    <a:pt x="1" y="19"/>
                  </a:cubicBezTo>
                  <a:cubicBezTo>
                    <a:pt x="0" y="18"/>
                    <a:pt x="0" y="16"/>
                    <a:pt x="0" y="15"/>
                  </a:cubicBezTo>
                  <a:cubicBezTo>
                    <a:pt x="0" y="14"/>
                    <a:pt x="1" y="13"/>
                    <a:pt x="2" y="12"/>
                  </a:cubicBezTo>
                  <a:cubicBezTo>
                    <a:pt x="4" y="10"/>
                    <a:pt x="5" y="8"/>
                    <a:pt x="5" y="5"/>
                  </a:cubicBezTo>
                  <a:cubicBezTo>
                    <a:pt x="5" y="5"/>
                    <a:pt x="5" y="5"/>
                    <a:pt x="5" y="4"/>
                  </a:cubicBezTo>
                  <a:cubicBezTo>
                    <a:pt x="5" y="3"/>
                    <a:pt x="6" y="2"/>
                    <a:pt x="7" y="1"/>
                  </a:cubicBezTo>
                  <a:cubicBezTo>
                    <a:pt x="8" y="0"/>
                    <a:pt x="9" y="0"/>
                    <a:pt x="10" y="0"/>
                  </a:cubicBezTo>
                  <a:cubicBezTo>
                    <a:pt x="11" y="0"/>
                    <a:pt x="13" y="0"/>
                    <a:pt x="14" y="0"/>
                  </a:cubicBezTo>
                  <a:cubicBezTo>
                    <a:pt x="18" y="2"/>
                    <a:pt x="36" y="9"/>
                    <a:pt x="55" y="18"/>
                  </a:cubicBezTo>
                  <a:cubicBezTo>
                    <a:pt x="55" y="18"/>
                    <a:pt x="55" y="18"/>
                    <a:pt x="55" y="18"/>
                  </a:cubicBezTo>
                  <a:cubicBezTo>
                    <a:pt x="88" y="34"/>
                    <a:pt x="101" y="47"/>
                    <a:pt x="97" y="62"/>
                  </a:cubicBezTo>
                  <a:cubicBezTo>
                    <a:pt x="97" y="62"/>
                    <a:pt x="97" y="63"/>
                    <a:pt x="96" y="63"/>
                  </a:cubicBezTo>
                  <a:cubicBezTo>
                    <a:pt x="93" y="71"/>
                    <a:pt x="85" y="76"/>
                    <a:pt x="78" y="80"/>
                  </a:cubicBezTo>
                  <a:cubicBezTo>
                    <a:pt x="64" y="87"/>
                    <a:pt x="51" y="94"/>
                    <a:pt x="51" y="117"/>
                  </a:cubicBezTo>
                  <a:cubicBezTo>
                    <a:pt x="51" y="231"/>
                    <a:pt x="51" y="231"/>
                    <a:pt x="51" y="231"/>
                  </a:cubicBezTo>
                  <a:cubicBezTo>
                    <a:pt x="51" y="238"/>
                    <a:pt x="46" y="243"/>
                    <a:pt x="39" y="243"/>
                  </a:cubicBezTo>
                  <a:close/>
                  <a:moveTo>
                    <a:pt x="12" y="14"/>
                  </a:moveTo>
                  <a:cubicBezTo>
                    <a:pt x="40" y="25"/>
                    <a:pt x="82" y="45"/>
                    <a:pt x="83" y="57"/>
                  </a:cubicBezTo>
                  <a:cubicBezTo>
                    <a:pt x="83" y="58"/>
                    <a:pt x="83" y="59"/>
                    <a:pt x="82" y="59"/>
                  </a:cubicBezTo>
                  <a:cubicBezTo>
                    <a:pt x="80" y="62"/>
                    <a:pt x="76" y="64"/>
                    <a:pt x="70" y="68"/>
                  </a:cubicBezTo>
                  <a:cubicBezTo>
                    <a:pt x="56" y="75"/>
                    <a:pt x="37" y="86"/>
                    <a:pt x="37" y="117"/>
                  </a:cubicBezTo>
                  <a:cubicBezTo>
                    <a:pt x="37" y="231"/>
                    <a:pt x="37" y="231"/>
                    <a:pt x="37" y="231"/>
                  </a:cubicBezTo>
                  <a:cubicBezTo>
                    <a:pt x="37" y="232"/>
                    <a:pt x="38" y="234"/>
                    <a:pt x="39" y="234"/>
                  </a:cubicBezTo>
                  <a:cubicBezTo>
                    <a:pt x="41" y="234"/>
                    <a:pt x="42" y="232"/>
                    <a:pt x="42" y="231"/>
                  </a:cubicBezTo>
                  <a:cubicBezTo>
                    <a:pt x="42" y="117"/>
                    <a:pt x="42" y="117"/>
                    <a:pt x="42" y="117"/>
                  </a:cubicBezTo>
                  <a:cubicBezTo>
                    <a:pt x="42" y="88"/>
                    <a:pt x="59" y="79"/>
                    <a:pt x="73" y="72"/>
                  </a:cubicBezTo>
                  <a:cubicBezTo>
                    <a:pt x="80" y="68"/>
                    <a:pt x="86" y="65"/>
                    <a:pt x="88" y="60"/>
                  </a:cubicBezTo>
                  <a:cubicBezTo>
                    <a:pt x="90" y="50"/>
                    <a:pt x="78" y="39"/>
                    <a:pt x="51" y="26"/>
                  </a:cubicBezTo>
                  <a:cubicBezTo>
                    <a:pt x="51" y="26"/>
                    <a:pt x="51" y="26"/>
                    <a:pt x="51" y="26"/>
                  </a:cubicBezTo>
                  <a:cubicBezTo>
                    <a:pt x="36" y="19"/>
                    <a:pt x="20" y="12"/>
                    <a:pt x="14" y="10"/>
                  </a:cubicBezTo>
                  <a:cubicBezTo>
                    <a:pt x="13" y="12"/>
                    <a:pt x="13" y="13"/>
                    <a:pt x="12" y="14"/>
                  </a:cubicBezTo>
                  <a:close/>
                  <a:moveTo>
                    <a:pt x="74" y="58"/>
                  </a:moveTo>
                  <a:cubicBezTo>
                    <a:pt x="74" y="58"/>
                    <a:pt x="74" y="58"/>
                    <a:pt x="74"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8" name="Freeform 431"/>
            <p:cNvSpPr/>
            <p:nvPr/>
          </p:nvSpPr>
          <p:spPr bwMode="auto">
            <a:xfrm>
              <a:off x="5081588" y="8820150"/>
              <a:ext cx="131763" cy="131762"/>
            </a:xfrm>
            <a:custGeom>
              <a:avLst/>
              <a:gdLst>
                <a:gd name="T0" fmla="*/ 24 w 47"/>
                <a:gd name="T1" fmla="*/ 47 h 47"/>
                <a:gd name="T2" fmla="*/ 0 w 47"/>
                <a:gd name="T3" fmla="*/ 23 h 47"/>
                <a:gd name="T4" fmla="*/ 14 w 47"/>
                <a:gd name="T5" fmla="*/ 2 h 47"/>
                <a:gd name="T6" fmla="*/ 20 w 47"/>
                <a:gd name="T7" fmla="*/ 4 h 47"/>
                <a:gd name="T8" fmla="*/ 18 w 47"/>
                <a:gd name="T9" fmla="*/ 10 h 47"/>
                <a:gd name="T10" fmla="*/ 9 w 47"/>
                <a:gd name="T11" fmla="*/ 23 h 47"/>
                <a:gd name="T12" fmla="*/ 24 w 47"/>
                <a:gd name="T13" fmla="*/ 38 h 47"/>
                <a:gd name="T14" fmla="*/ 38 w 47"/>
                <a:gd name="T15" fmla="*/ 23 h 47"/>
                <a:gd name="T16" fmla="*/ 29 w 47"/>
                <a:gd name="T17" fmla="*/ 10 h 47"/>
                <a:gd name="T18" fmla="*/ 26 w 47"/>
                <a:gd name="T19" fmla="*/ 4 h 47"/>
                <a:gd name="T20" fmla="*/ 32 w 47"/>
                <a:gd name="T21" fmla="*/ 1 h 47"/>
                <a:gd name="T22" fmla="*/ 47 w 47"/>
                <a:gd name="T23" fmla="*/ 23 h 47"/>
                <a:gd name="T24" fmla="*/ 24 w 47"/>
                <a:gd name="T25"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 h="47">
                  <a:moveTo>
                    <a:pt x="24" y="47"/>
                  </a:moveTo>
                  <a:cubicBezTo>
                    <a:pt x="10" y="47"/>
                    <a:pt x="0" y="36"/>
                    <a:pt x="0" y="23"/>
                  </a:cubicBezTo>
                  <a:cubicBezTo>
                    <a:pt x="0" y="14"/>
                    <a:pt x="5" y="5"/>
                    <a:pt x="14" y="2"/>
                  </a:cubicBezTo>
                  <a:cubicBezTo>
                    <a:pt x="16" y="0"/>
                    <a:pt x="19" y="2"/>
                    <a:pt x="20" y="4"/>
                  </a:cubicBezTo>
                  <a:cubicBezTo>
                    <a:pt x="21" y="6"/>
                    <a:pt x="20" y="9"/>
                    <a:pt x="18" y="10"/>
                  </a:cubicBezTo>
                  <a:cubicBezTo>
                    <a:pt x="12" y="12"/>
                    <a:pt x="9" y="18"/>
                    <a:pt x="9" y="23"/>
                  </a:cubicBezTo>
                  <a:cubicBezTo>
                    <a:pt x="9" y="31"/>
                    <a:pt x="15" y="38"/>
                    <a:pt x="24" y="38"/>
                  </a:cubicBezTo>
                  <a:cubicBezTo>
                    <a:pt x="32" y="38"/>
                    <a:pt x="38" y="31"/>
                    <a:pt x="38" y="23"/>
                  </a:cubicBezTo>
                  <a:cubicBezTo>
                    <a:pt x="38" y="17"/>
                    <a:pt x="35" y="12"/>
                    <a:pt x="29" y="10"/>
                  </a:cubicBezTo>
                  <a:cubicBezTo>
                    <a:pt x="27" y="9"/>
                    <a:pt x="25" y="6"/>
                    <a:pt x="26" y="4"/>
                  </a:cubicBezTo>
                  <a:cubicBezTo>
                    <a:pt x="27" y="1"/>
                    <a:pt x="30" y="0"/>
                    <a:pt x="32" y="1"/>
                  </a:cubicBezTo>
                  <a:cubicBezTo>
                    <a:pt x="41" y="5"/>
                    <a:pt x="47" y="14"/>
                    <a:pt x="47" y="23"/>
                  </a:cubicBezTo>
                  <a:cubicBezTo>
                    <a:pt x="47" y="36"/>
                    <a:pt x="37" y="47"/>
                    <a:pt x="24"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59" name="Freeform 432"/>
          <p:cNvSpPr>
            <a:spLocks noEditPoints="1"/>
          </p:cNvSpPr>
          <p:nvPr/>
        </p:nvSpPr>
        <p:spPr bwMode="auto">
          <a:xfrm>
            <a:off x="409006" y="3594523"/>
            <a:ext cx="864429" cy="863359"/>
          </a:xfrm>
          <a:custGeom>
            <a:avLst/>
            <a:gdLst>
              <a:gd name="T0" fmla="*/ 229 w 457"/>
              <a:gd name="T1" fmla="*/ 457 h 457"/>
              <a:gd name="T2" fmla="*/ 0 w 457"/>
              <a:gd name="T3" fmla="*/ 228 h 457"/>
              <a:gd name="T4" fmla="*/ 229 w 457"/>
              <a:gd name="T5" fmla="*/ 0 h 457"/>
              <a:gd name="T6" fmla="*/ 457 w 457"/>
              <a:gd name="T7" fmla="*/ 228 h 457"/>
              <a:gd name="T8" fmla="*/ 229 w 457"/>
              <a:gd name="T9" fmla="*/ 457 h 457"/>
              <a:gd name="T10" fmla="*/ 229 w 457"/>
              <a:gd name="T11" fmla="*/ 9 h 457"/>
              <a:gd name="T12" fmla="*/ 9 w 457"/>
              <a:gd name="T13" fmla="*/ 228 h 457"/>
              <a:gd name="T14" fmla="*/ 229 w 457"/>
              <a:gd name="T15" fmla="*/ 448 h 457"/>
              <a:gd name="T16" fmla="*/ 448 w 457"/>
              <a:gd name="T17" fmla="*/ 228 h 457"/>
              <a:gd name="T18" fmla="*/ 229 w 457"/>
              <a:gd name="T19" fmla="*/ 9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7" h="457">
                <a:moveTo>
                  <a:pt x="229" y="457"/>
                </a:moveTo>
                <a:cubicBezTo>
                  <a:pt x="103" y="457"/>
                  <a:pt x="0" y="354"/>
                  <a:pt x="0" y="228"/>
                </a:cubicBezTo>
                <a:cubicBezTo>
                  <a:pt x="0" y="102"/>
                  <a:pt x="103" y="0"/>
                  <a:pt x="229" y="0"/>
                </a:cubicBezTo>
                <a:cubicBezTo>
                  <a:pt x="355" y="0"/>
                  <a:pt x="457" y="102"/>
                  <a:pt x="457" y="228"/>
                </a:cubicBezTo>
                <a:cubicBezTo>
                  <a:pt x="457" y="354"/>
                  <a:pt x="355" y="457"/>
                  <a:pt x="229" y="457"/>
                </a:cubicBezTo>
                <a:close/>
                <a:moveTo>
                  <a:pt x="229" y="9"/>
                </a:moveTo>
                <a:cubicBezTo>
                  <a:pt x="108" y="9"/>
                  <a:pt x="9" y="107"/>
                  <a:pt x="9" y="228"/>
                </a:cubicBezTo>
                <a:cubicBezTo>
                  <a:pt x="9" y="349"/>
                  <a:pt x="108" y="448"/>
                  <a:pt x="229" y="448"/>
                </a:cubicBezTo>
                <a:cubicBezTo>
                  <a:pt x="350" y="448"/>
                  <a:pt x="448" y="349"/>
                  <a:pt x="448" y="228"/>
                </a:cubicBezTo>
                <a:cubicBezTo>
                  <a:pt x="448" y="107"/>
                  <a:pt x="350" y="9"/>
                  <a:pt x="229" y="9"/>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560" name="组合 559"/>
          <p:cNvGrpSpPr/>
          <p:nvPr/>
        </p:nvGrpSpPr>
        <p:grpSpPr>
          <a:xfrm>
            <a:off x="1712069" y="3684389"/>
            <a:ext cx="601249" cy="605529"/>
            <a:chOff x="6164263" y="8193088"/>
            <a:chExt cx="892175" cy="898525"/>
          </a:xfrm>
          <a:solidFill>
            <a:srgbClr val="FC621E"/>
          </a:solidFill>
        </p:grpSpPr>
        <p:sp>
          <p:nvSpPr>
            <p:cNvPr id="561" name="Freeform 433"/>
            <p:cNvSpPr>
              <a:spLocks noEditPoints="1"/>
            </p:cNvSpPr>
            <p:nvPr/>
          </p:nvSpPr>
          <p:spPr bwMode="auto">
            <a:xfrm>
              <a:off x="6230938" y="8320088"/>
              <a:ext cx="755650" cy="771525"/>
            </a:xfrm>
            <a:custGeom>
              <a:avLst/>
              <a:gdLst>
                <a:gd name="T0" fmla="*/ 241 w 269"/>
                <a:gd name="T1" fmla="*/ 275 h 275"/>
                <a:gd name="T2" fmla="*/ 29 w 269"/>
                <a:gd name="T3" fmla="*/ 275 h 275"/>
                <a:gd name="T4" fmla="*/ 0 w 269"/>
                <a:gd name="T5" fmla="*/ 247 h 275"/>
                <a:gd name="T6" fmla="*/ 0 w 269"/>
                <a:gd name="T7" fmla="*/ 28 h 275"/>
                <a:gd name="T8" fmla="*/ 29 w 269"/>
                <a:gd name="T9" fmla="*/ 0 h 275"/>
                <a:gd name="T10" fmla="*/ 241 w 269"/>
                <a:gd name="T11" fmla="*/ 0 h 275"/>
                <a:gd name="T12" fmla="*/ 269 w 269"/>
                <a:gd name="T13" fmla="*/ 28 h 275"/>
                <a:gd name="T14" fmla="*/ 269 w 269"/>
                <a:gd name="T15" fmla="*/ 247 h 275"/>
                <a:gd name="T16" fmla="*/ 241 w 269"/>
                <a:gd name="T17" fmla="*/ 275 h 275"/>
                <a:gd name="T18" fmla="*/ 29 w 269"/>
                <a:gd name="T19" fmla="*/ 9 h 275"/>
                <a:gd name="T20" fmla="*/ 10 w 269"/>
                <a:gd name="T21" fmla="*/ 28 h 275"/>
                <a:gd name="T22" fmla="*/ 10 w 269"/>
                <a:gd name="T23" fmla="*/ 247 h 275"/>
                <a:gd name="T24" fmla="*/ 29 w 269"/>
                <a:gd name="T25" fmla="*/ 266 h 275"/>
                <a:gd name="T26" fmla="*/ 241 w 269"/>
                <a:gd name="T27" fmla="*/ 266 h 275"/>
                <a:gd name="T28" fmla="*/ 260 w 269"/>
                <a:gd name="T29" fmla="*/ 247 h 275"/>
                <a:gd name="T30" fmla="*/ 260 w 269"/>
                <a:gd name="T31" fmla="*/ 28 h 275"/>
                <a:gd name="T32" fmla="*/ 241 w 269"/>
                <a:gd name="T33" fmla="*/ 9 h 275"/>
                <a:gd name="T34" fmla="*/ 29 w 269"/>
                <a:gd name="T35" fmla="*/ 9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9" h="275">
                  <a:moveTo>
                    <a:pt x="241" y="275"/>
                  </a:moveTo>
                  <a:cubicBezTo>
                    <a:pt x="29" y="275"/>
                    <a:pt x="29" y="275"/>
                    <a:pt x="29" y="275"/>
                  </a:cubicBezTo>
                  <a:cubicBezTo>
                    <a:pt x="13" y="275"/>
                    <a:pt x="0" y="262"/>
                    <a:pt x="0" y="247"/>
                  </a:cubicBezTo>
                  <a:cubicBezTo>
                    <a:pt x="0" y="28"/>
                    <a:pt x="0" y="28"/>
                    <a:pt x="0" y="28"/>
                  </a:cubicBezTo>
                  <a:cubicBezTo>
                    <a:pt x="0" y="13"/>
                    <a:pt x="13" y="0"/>
                    <a:pt x="29" y="0"/>
                  </a:cubicBezTo>
                  <a:cubicBezTo>
                    <a:pt x="241" y="0"/>
                    <a:pt x="241" y="0"/>
                    <a:pt x="241" y="0"/>
                  </a:cubicBezTo>
                  <a:cubicBezTo>
                    <a:pt x="256" y="0"/>
                    <a:pt x="269" y="13"/>
                    <a:pt x="269" y="28"/>
                  </a:cubicBezTo>
                  <a:cubicBezTo>
                    <a:pt x="269" y="247"/>
                    <a:pt x="269" y="247"/>
                    <a:pt x="269" y="247"/>
                  </a:cubicBezTo>
                  <a:cubicBezTo>
                    <a:pt x="269" y="262"/>
                    <a:pt x="256" y="275"/>
                    <a:pt x="241" y="275"/>
                  </a:cubicBezTo>
                  <a:close/>
                  <a:moveTo>
                    <a:pt x="29" y="9"/>
                  </a:moveTo>
                  <a:cubicBezTo>
                    <a:pt x="18" y="9"/>
                    <a:pt x="10" y="18"/>
                    <a:pt x="10" y="28"/>
                  </a:cubicBezTo>
                  <a:cubicBezTo>
                    <a:pt x="10" y="247"/>
                    <a:pt x="10" y="247"/>
                    <a:pt x="10" y="247"/>
                  </a:cubicBezTo>
                  <a:cubicBezTo>
                    <a:pt x="10" y="257"/>
                    <a:pt x="18" y="266"/>
                    <a:pt x="29" y="266"/>
                  </a:cubicBezTo>
                  <a:cubicBezTo>
                    <a:pt x="241" y="266"/>
                    <a:pt x="241" y="266"/>
                    <a:pt x="241" y="266"/>
                  </a:cubicBezTo>
                  <a:cubicBezTo>
                    <a:pt x="251" y="266"/>
                    <a:pt x="260" y="257"/>
                    <a:pt x="260" y="247"/>
                  </a:cubicBezTo>
                  <a:cubicBezTo>
                    <a:pt x="260" y="28"/>
                    <a:pt x="260" y="28"/>
                    <a:pt x="260" y="28"/>
                  </a:cubicBezTo>
                  <a:cubicBezTo>
                    <a:pt x="260" y="18"/>
                    <a:pt x="251" y="9"/>
                    <a:pt x="241" y="9"/>
                  </a:cubicBezTo>
                  <a:lnTo>
                    <a:pt x="29"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2" name="Freeform 434"/>
            <p:cNvSpPr/>
            <p:nvPr/>
          </p:nvSpPr>
          <p:spPr bwMode="auto">
            <a:xfrm>
              <a:off x="6442075" y="8224838"/>
              <a:ext cx="336550" cy="120650"/>
            </a:xfrm>
            <a:custGeom>
              <a:avLst/>
              <a:gdLst>
                <a:gd name="T0" fmla="*/ 115 w 120"/>
                <a:gd name="T1" fmla="*/ 43 h 43"/>
                <a:gd name="T2" fmla="*/ 4 w 120"/>
                <a:gd name="T3" fmla="*/ 43 h 43"/>
                <a:gd name="T4" fmla="*/ 0 w 120"/>
                <a:gd name="T5" fmla="*/ 38 h 43"/>
                <a:gd name="T6" fmla="*/ 0 w 120"/>
                <a:gd name="T7" fmla="*/ 22 h 43"/>
                <a:gd name="T8" fmla="*/ 22 w 120"/>
                <a:gd name="T9" fmla="*/ 0 h 43"/>
                <a:gd name="T10" fmla="*/ 26 w 120"/>
                <a:gd name="T11" fmla="*/ 4 h 43"/>
                <a:gd name="T12" fmla="*/ 22 w 120"/>
                <a:gd name="T13" fmla="*/ 9 h 43"/>
                <a:gd name="T14" fmla="*/ 9 w 120"/>
                <a:gd name="T15" fmla="*/ 22 h 43"/>
                <a:gd name="T16" fmla="*/ 9 w 120"/>
                <a:gd name="T17" fmla="*/ 34 h 43"/>
                <a:gd name="T18" fmla="*/ 111 w 120"/>
                <a:gd name="T19" fmla="*/ 34 h 43"/>
                <a:gd name="T20" fmla="*/ 111 w 120"/>
                <a:gd name="T21" fmla="*/ 22 h 43"/>
                <a:gd name="T22" fmla="*/ 98 w 120"/>
                <a:gd name="T23" fmla="*/ 9 h 43"/>
                <a:gd name="T24" fmla="*/ 93 w 120"/>
                <a:gd name="T25" fmla="*/ 4 h 43"/>
                <a:gd name="T26" fmla="*/ 98 w 120"/>
                <a:gd name="T27" fmla="*/ 0 h 43"/>
                <a:gd name="T28" fmla="*/ 120 w 120"/>
                <a:gd name="T29" fmla="*/ 22 h 43"/>
                <a:gd name="T30" fmla="*/ 120 w 120"/>
                <a:gd name="T31" fmla="*/ 38 h 43"/>
                <a:gd name="T32" fmla="*/ 115 w 120"/>
                <a:gd name="T3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0" h="43">
                  <a:moveTo>
                    <a:pt x="115" y="43"/>
                  </a:moveTo>
                  <a:cubicBezTo>
                    <a:pt x="4" y="43"/>
                    <a:pt x="4" y="43"/>
                    <a:pt x="4" y="43"/>
                  </a:cubicBezTo>
                  <a:cubicBezTo>
                    <a:pt x="2" y="43"/>
                    <a:pt x="0" y="41"/>
                    <a:pt x="0" y="38"/>
                  </a:cubicBezTo>
                  <a:cubicBezTo>
                    <a:pt x="0" y="22"/>
                    <a:pt x="0" y="22"/>
                    <a:pt x="0" y="22"/>
                  </a:cubicBezTo>
                  <a:cubicBezTo>
                    <a:pt x="0" y="10"/>
                    <a:pt x="10" y="0"/>
                    <a:pt x="22" y="0"/>
                  </a:cubicBezTo>
                  <a:cubicBezTo>
                    <a:pt x="24" y="0"/>
                    <a:pt x="26" y="2"/>
                    <a:pt x="26" y="4"/>
                  </a:cubicBezTo>
                  <a:cubicBezTo>
                    <a:pt x="26" y="7"/>
                    <a:pt x="24" y="9"/>
                    <a:pt x="22" y="9"/>
                  </a:cubicBezTo>
                  <a:cubicBezTo>
                    <a:pt x="15" y="9"/>
                    <a:pt x="9" y="15"/>
                    <a:pt x="9" y="22"/>
                  </a:cubicBezTo>
                  <a:cubicBezTo>
                    <a:pt x="9" y="34"/>
                    <a:pt x="9" y="34"/>
                    <a:pt x="9" y="34"/>
                  </a:cubicBezTo>
                  <a:cubicBezTo>
                    <a:pt x="111" y="34"/>
                    <a:pt x="111" y="34"/>
                    <a:pt x="111" y="34"/>
                  </a:cubicBezTo>
                  <a:cubicBezTo>
                    <a:pt x="111" y="22"/>
                    <a:pt x="111" y="22"/>
                    <a:pt x="111" y="22"/>
                  </a:cubicBezTo>
                  <a:cubicBezTo>
                    <a:pt x="111" y="15"/>
                    <a:pt x="105" y="9"/>
                    <a:pt x="98" y="9"/>
                  </a:cubicBezTo>
                  <a:cubicBezTo>
                    <a:pt x="95" y="9"/>
                    <a:pt x="93" y="7"/>
                    <a:pt x="93" y="4"/>
                  </a:cubicBezTo>
                  <a:cubicBezTo>
                    <a:pt x="93" y="2"/>
                    <a:pt x="95" y="0"/>
                    <a:pt x="98" y="0"/>
                  </a:cubicBezTo>
                  <a:cubicBezTo>
                    <a:pt x="110" y="0"/>
                    <a:pt x="120" y="10"/>
                    <a:pt x="120" y="22"/>
                  </a:cubicBezTo>
                  <a:cubicBezTo>
                    <a:pt x="120" y="38"/>
                    <a:pt x="120" y="38"/>
                    <a:pt x="120" y="38"/>
                  </a:cubicBezTo>
                  <a:cubicBezTo>
                    <a:pt x="120" y="41"/>
                    <a:pt x="118" y="43"/>
                    <a:pt x="115"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3" name="Freeform 435"/>
            <p:cNvSpPr/>
            <p:nvPr/>
          </p:nvSpPr>
          <p:spPr bwMode="auto">
            <a:xfrm>
              <a:off x="6303963" y="8758238"/>
              <a:ext cx="611188" cy="333375"/>
            </a:xfrm>
            <a:custGeom>
              <a:avLst/>
              <a:gdLst>
                <a:gd name="T0" fmla="*/ 213 w 218"/>
                <a:gd name="T1" fmla="*/ 119 h 119"/>
                <a:gd name="T2" fmla="*/ 208 w 218"/>
                <a:gd name="T3" fmla="*/ 115 h 119"/>
                <a:gd name="T4" fmla="*/ 208 w 218"/>
                <a:gd name="T5" fmla="*/ 32 h 119"/>
                <a:gd name="T6" fmla="*/ 186 w 218"/>
                <a:gd name="T7" fmla="*/ 9 h 119"/>
                <a:gd name="T8" fmla="*/ 32 w 218"/>
                <a:gd name="T9" fmla="*/ 9 h 119"/>
                <a:gd name="T10" fmla="*/ 9 w 218"/>
                <a:gd name="T11" fmla="*/ 32 h 119"/>
                <a:gd name="T12" fmla="*/ 9 w 218"/>
                <a:gd name="T13" fmla="*/ 115 h 119"/>
                <a:gd name="T14" fmla="*/ 5 w 218"/>
                <a:gd name="T15" fmla="*/ 119 h 119"/>
                <a:gd name="T16" fmla="*/ 0 w 218"/>
                <a:gd name="T17" fmla="*/ 115 h 119"/>
                <a:gd name="T18" fmla="*/ 0 w 218"/>
                <a:gd name="T19" fmla="*/ 32 h 119"/>
                <a:gd name="T20" fmla="*/ 32 w 218"/>
                <a:gd name="T21" fmla="*/ 0 h 119"/>
                <a:gd name="T22" fmla="*/ 186 w 218"/>
                <a:gd name="T23" fmla="*/ 0 h 119"/>
                <a:gd name="T24" fmla="*/ 218 w 218"/>
                <a:gd name="T25" fmla="*/ 32 h 119"/>
                <a:gd name="T26" fmla="*/ 218 w 218"/>
                <a:gd name="T27" fmla="*/ 115 h 119"/>
                <a:gd name="T28" fmla="*/ 213 w 218"/>
                <a:gd name="T29"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8" h="119">
                  <a:moveTo>
                    <a:pt x="213" y="119"/>
                  </a:moveTo>
                  <a:cubicBezTo>
                    <a:pt x="210" y="119"/>
                    <a:pt x="208" y="117"/>
                    <a:pt x="208" y="115"/>
                  </a:cubicBezTo>
                  <a:cubicBezTo>
                    <a:pt x="208" y="32"/>
                    <a:pt x="208" y="32"/>
                    <a:pt x="208" y="32"/>
                  </a:cubicBezTo>
                  <a:cubicBezTo>
                    <a:pt x="208" y="20"/>
                    <a:pt x="198" y="9"/>
                    <a:pt x="186" y="9"/>
                  </a:cubicBezTo>
                  <a:cubicBezTo>
                    <a:pt x="32" y="9"/>
                    <a:pt x="32" y="9"/>
                    <a:pt x="32" y="9"/>
                  </a:cubicBezTo>
                  <a:cubicBezTo>
                    <a:pt x="19" y="9"/>
                    <a:pt x="9" y="20"/>
                    <a:pt x="9" y="32"/>
                  </a:cubicBezTo>
                  <a:cubicBezTo>
                    <a:pt x="9" y="115"/>
                    <a:pt x="9" y="115"/>
                    <a:pt x="9" y="115"/>
                  </a:cubicBezTo>
                  <a:cubicBezTo>
                    <a:pt x="9" y="117"/>
                    <a:pt x="7" y="119"/>
                    <a:pt x="5" y="119"/>
                  </a:cubicBezTo>
                  <a:cubicBezTo>
                    <a:pt x="2" y="119"/>
                    <a:pt x="0" y="117"/>
                    <a:pt x="0" y="115"/>
                  </a:cubicBezTo>
                  <a:cubicBezTo>
                    <a:pt x="0" y="32"/>
                    <a:pt x="0" y="32"/>
                    <a:pt x="0" y="32"/>
                  </a:cubicBezTo>
                  <a:cubicBezTo>
                    <a:pt x="0" y="15"/>
                    <a:pt x="14" y="0"/>
                    <a:pt x="32" y="0"/>
                  </a:cubicBezTo>
                  <a:cubicBezTo>
                    <a:pt x="186" y="0"/>
                    <a:pt x="186" y="0"/>
                    <a:pt x="186" y="0"/>
                  </a:cubicBezTo>
                  <a:cubicBezTo>
                    <a:pt x="203" y="0"/>
                    <a:pt x="218" y="15"/>
                    <a:pt x="218" y="32"/>
                  </a:cubicBezTo>
                  <a:cubicBezTo>
                    <a:pt x="218" y="115"/>
                    <a:pt x="218" y="115"/>
                    <a:pt x="218" y="115"/>
                  </a:cubicBezTo>
                  <a:cubicBezTo>
                    <a:pt x="218" y="117"/>
                    <a:pt x="215" y="119"/>
                    <a:pt x="213" y="1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4" name="Freeform 436"/>
            <p:cNvSpPr>
              <a:spLocks noEditPoints="1"/>
            </p:cNvSpPr>
            <p:nvPr/>
          </p:nvSpPr>
          <p:spPr bwMode="auto">
            <a:xfrm>
              <a:off x="6515100" y="8864600"/>
              <a:ext cx="190500" cy="134937"/>
            </a:xfrm>
            <a:custGeom>
              <a:avLst/>
              <a:gdLst>
                <a:gd name="T0" fmla="*/ 34 w 68"/>
                <a:gd name="T1" fmla="*/ 48 h 48"/>
                <a:gd name="T2" fmla="*/ 32 w 68"/>
                <a:gd name="T3" fmla="*/ 48 h 48"/>
                <a:gd name="T4" fmla="*/ 0 w 68"/>
                <a:gd name="T5" fmla="*/ 19 h 48"/>
                <a:gd name="T6" fmla="*/ 20 w 68"/>
                <a:gd name="T7" fmla="*/ 0 h 48"/>
                <a:gd name="T8" fmla="*/ 34 w 68"/>
                <a:gd name="T9" fmla="*/ 5 h 48"/>
                <a:gd name="T10" fmla="*/ 48 w 68"/>
                <a:gd name="T11" fmla="*/ 0 h 48"/>
                <a:gd name="T12" fmla="*/ 68 w 68"/>
                <a:gd name="T13" fmla="*/ 19 h 48"/>
                <a:gd name="T14" fmla="*/ 35 w 68"/>
                <a:gd name="T15" fmla="*/ 48 h 48"/>
                <a:gd name="T16" fmla="*/ 34 w 68"/>
                <a:gd name="T17" fmla="*/ 48 h 48"/>
                <a:gd name="T18" fmla="*/ 20 w 68"/>
                <a:gd name="T19" fmla="*/ 9 h 48"/>
                <a:gd name="T20" fmla="*/ 9 w 68"/>
                <a:gd name="T21" fmla="*/ 19 h 48"/>
                <a:gd name="T22" fmla="*/ 34 w 68"/>
                <a:gd name="T23" fmla="*/ 39 h 48"/>
                <a:gd name="T24" fmla="*/ 58 w 68"/>
                <a:gd name="T25" fmla="*/ 19 h 48"/>
                <a:gd name="T26" fmla="*/ 48 w 68"/>
                <a:gd name="T27" fmla="*/ 9 h 48"/>
                <a:gd name="T28" fmla="*/ 38 w 68"/>
                <a:gd name="T29" fmla="*/ 15 h 48"/>
                <a:gd name="T30" fmla="*/ 34 w 68"/>
                <a:gd name="T31" fmla="*/ 18 h 48"/>
                <a:gd name="T32" fmla="*/ 34 w 68"/>
                <a:gd name="T33" fmla="*/ 18 h 48"/>
                <a:gd name="T34" fmla="*/ 30 w 68"/>
                <a:gd name="T35" fmla="*/ 15 h 48"/>
                <a:gd name="T36" fmla="*/ 20 w 68"/>
                <a:gd name="T37" fmla="*/ 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 h="48">
                  <a:moveTo>
                    <a:pt x="34" y="48"/>
                  </a:moveTo>
                  <a:cubicBezTo>
                    <a:pt x="33" y="48"/>
                    <a:pt x="33" y="48"/>
                    <a:pt x="32" y="48"/>
                  </a:cubicBezTo>
                  <a:cubicBezTo>
                    <a:pt x="27" y="46"/>
                    <a:pt x="0" y="34"/>
                    <a:pt x="0" y="19"/>
                  </a:cubicBezTo>
                  <a:cubicBezTo>
                    <a:pt x="0" y="8"/>
                    <a:pt x="9" y="0"/>
                    <a:pt x="20" y="0"/>
                  </a:cubicBezTo>
                  <a:cubicBezTo>
                    <a:pt x="25" y="0"/>
                    <a:pt x="30" y="2"/>
                    <a:pt x="34" y="5"/>
                  </a:cubicBezTo>
                  <a:cubicBezTo>
                    <a:pt x="37" y="2"/>
                    <a:pt x="42" y="0"/>
                    <a:pt x="48" y="0"/>
                  </a:cubicBezTo>
                  <a:cubicBezTo>
                    <a:pt x="59" y="0"/>
                    <a:pt x="68" y="8"/>
                    <a:pt x="68" y="19"/>
                  </a:cubicBezTo>
                  <a:cubicBezTo>
                    <a:pt x="68" y="35"/>
                    <a:pt x="39" y="47"/>
                    <a:pt x="35" y="48"/>
                  </a:cubicBezTo>
                  <a:cubicBezTo>
                    <a:pt x="35" y="48"/>
                    <a:pt x="34" y="48"/>
                    <a:pt x="34" y="48"/>
                  </a:cubicBezTo>
                  <a:close/>
                  <a:moveTo>
                    <a:pt x="20" y="9"/>
                  </a:moveTo>
                  <a:cubicBezTo>
                    <a:pt x="14" y="9"/>
                    <a:pt x="9" y="13"/>
                    <a:pt x="9" y="19"/>
                  </a:cubicBezTo>
                  <a:cubicBezTo>
                    <a:pt x="9" y="25"/>
                    <a:pt x="23" y="34"/>
                    <a:pt x="34" y="39"/>
                  </a:cubicBezTo>
                  <a:cubicBezTo>
                    <a:pt x="43" y="35"/>
                    <a:pt x="58" y="26"/>
                    <a:pt x="58" y="19"/>
                  </a:cubicBezTo>
                  <a:cubicBezTo>
                    <a:pt x="58" y="13"/>
                    <a:pt x="54" y="9"/>
                    <a:pt x="48" y="9"/>
                  </a:cubicBezTo>
                  <a:cubicBezTo>
                    <a:pt x="43" y="9"/>
                    <a:pt x="40" y="12"/>
                    <a:pt x="38" y="15"/>
                  </a:cubicBezTo>
                  <a:cubicBezTo>
                    <a:pt x="37" y="17"/>
                    <a:pt x="36" y="18"/>
                    <a:pt x="34" y="18"/>
                  </a:cubicBezTo>
                  <a:cubicBezTo>
                    <a:pt x="34" y="18"/>
                    <a:pt x="34" y="18"/>
                    <a:pt x="34" y="18"/>
                  </a:cubicBezTo>
                  <a:cubicBezTo>
                    <a:pt x="32" y="18"/>
                    <a:pt x="30" y="17"/>
                    <a:pt x="30" y="15"/>
                  </a:cubicBezTo>
                  <a:cubicBezTo>
                    <a:pt x="28" y="12"/>
                    <a:pt x="24" y="9"/>
                    <a:pt x="2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5" name="Freeform 437"/>
            <p:cNvSpPr/>
            <p:nvPr/>
          </p:nvSpPr>
          <p:spPr bwMode="auto">
            <a:xfrm>
              <a:off x="6164263" y="8542338"/>
              <a:ext cx="95250" cy="457200"/>
            </a:xfrm>
            <a:custGeom>
              <a:avLst/>
              <a:gdLst>
                <a:gd name="T0" fmla="*/ 29 w 34"/>
                <a:gd name="T1" fmla="*/ 163 h 163"/>
                <a:gd name="T2" fmla="*/ 11 w 34"/>
                <a:gd name="T3" fmla="*/ 163 h 163"/>
                <a:gd name="T4" fmla="*/ 4 w 34"/>
                <a:gd name="T5" fmla="*/ 160 h 163"/>
                <a:gd name="T6" fmla="*/ 0 w 34"/>
                <a:gd name="T7" fmla="*/ 143 h 163"/>
                <a:gd name="T8" fmla="*/ 9 w 34"/>
                <a:gd name="T9" fmla="*/ 14 h 163"/>
                <a:gd name="T10" fmla="*/ 19 w 34"/>
                <a:gd name="T11" fmla="*/ 0 h 163"/>
                <a:gd name="T12" fmla="*/ 29 w 34"/>
                <a:gd name="T13" fmla="*/ 0 h 163"/>
                <a:gd name="T14" fmla="*/ 34 w 34"/>
                <a:gd name="T15" fmla="*/ 5 h 163"/>
                <a:gd name="T16" fmla="*/ 29 w 34"/>
                <a:gd name="T17" fmla="*/ 10 h 163"/>
                <a:gd name="T18" fmla="*/ 20 w 34"/>
                <a:gd name="T19" fmla="*/ 10 h 163"/>
                <a:gd name="T20" fmla="*/ 18 w 34"/>
                <a:gd name="T21" fmla="*/ 14 h 163"/>
                <a:gd name="T22" fmla="*/ 9 w 34"/>
                <a:gd name="T23" fmla="*/ 144 h 163"/>
                <a:gd name="T24" fmla="*/ 11 w 34"/>
                <a:gd name="T25" fmla="*/ 154 h 163"/>
                <a:gd name="T26" fmla="*/ 29 w 34"/>
                <a:gd name="T27" fmla="*/ 154 h 163"/>
                <a:gd name="T28" fmla="*/ 34 w 34"/>
                <a:gd name="T29" fmla="*/ 159 h 163"/>
                <a:gd name="T30" fmla="*/ 29 w 34"/>
                <a:gd name="T31"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 h="163">
                  <a:moveTo>
                    <a:pt x="29" y="163"/>
                  </a:moveTo>
                  <a:cubicBezTo>
                    <a:pt x="11" y="163"/>
                    <a:pt x="11" y="163"/>
                    <a:pt x="11" y="163"/>
                  </a:cubicBezTo>
                  <a:cubicBezTo>
                    <a:pt x="8" y="163"/>
                    <a:pt x="6" y="162"/>
                    <a:pt x="4" y="160"/>
                  </a:cubicBezTo>
                  <a:cubicBezTo>
                    <a:pt x="1" y="157"/>
                    <a:pt x="0" y="151"/>
                    <a:pt x="0" y="143"/>
                  </a:cubicBezTo>
                  <a:cubicBezTo>
                    <a:pt x="9" y="14"/>
                    <a:pt x="9" y="14"/>
                    <a:pt x="9" y="14"/>
                  </a:cubicBezTo>
                  <a:cubicBezTo>
                    <a:pt x="9" y="6"/>
                    <a:pt x="14" y="0"/>
                    <a:pt x="19" y="0"/>
                  </a:cubicBezTo>
                  <a:cubicBezTo>
                    <a:pt x="29" y="0"/>
                    <a:pt x="29" y="0"/>
                    <a:pt x="29" y="0"/>
                  </a:cubicBezTo>
                  <a:cubicBezTo>
                    <a:pt x="32" y="0"/>
                    <a:pt x="34" y="2"/>
                    <a:pt x="34" y="5"/>
                  </a:cubicBezTo>
                  <a:cubicBezTo>
                    <a:pt x="34" y="8"/>
                    <a:pt x="32" y="10"/>
                    <a:pt x="29" y="10"/>
                  </a:cubicBezTo>
                  <a:cubicBezTo>
                    <a:pt x="20" y="10"/>
                    <a:pt x="20" y="10"/>
                    <a:pt x="20" y="10"/>
                  </a:cubicBezTo>
                  <a:cubicBezTo>
                    <a:pt x="19" y="10"/>
                    <a:pt x="18" y="12"/>
                    <a:pt x="18" y="14"/>
                  </a:cubicBezTo>
                  <a:cubicBezTo>
                    <a:pt x="9" y="144"/>
                    <a:pt x="9" y="144"/>
                    <a:pt x="9" y="144"/>
                  </a:cubicBezTo>
                  <a:cubicBezTo>
                    <a:pt x="9" y="151"/>
                    <a:pt x="11" y="154"/>
                    <a:pt x="11" y="154"/>
                  </a:cubicBezTo>
                  <a:cubicBezTo>
                    <a:pt x="29" y="154"/>
                    <a:pt x="29" y="154"/>
                    <a:pt x="29" y="154"/>
                  </a:cubicBezTo>
                  <a:cubicBezTo>
                    <a:pt x="32" y="154"/>
                    <a:pt x="34" y="156"/>
                    <a:pt x="34" y="159"/>
                  </a:cubicBezTo>
                  <a:cubicBezTo>
                    <a:pt x="34" y="161"/>
                    <a:pt x="32" y="163"/>
                    <a:pt x="29"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6" name="Freeform 438"/>
            <p:cNvSpPr/>
            <p:nvPr/>
          </p:nvSpPr>
          <p:spPr bwMode="auto">
            <a:xfrm>
              <a:off x="6961188" y="8542338"/>
              <a:ext cx="95250" cy="457200"/>
            </a:xfrm>
            <a:custGeom>
              <a:avLst/>
              <a:gdLst>
                <a:gd name="T0" fmla="*/ 23 w 34"/>
                <a:gd name="T1" fmla="*/ 163 h 163"/>
                <a:gd name="T2" fmla="*/ 5 w 34"/>
                <a:gd name="T3" fmla="*/ 163 h 163"/>
                <a:gd name="T4" fmla="*/ 0 w 34"/>
                <a:gd name="T5" fmla="*/ 159 h 163"/>
                <a:gd name="T6" fmla="*/ 5 w 34"/>
                <a:gd name="T7" fmla="*/ 154 h 163"/>
                <a:gd name="T8" fmla="*/ 23 w 34"/>
                <a:gd name="T9" fmla="*/ 154 h 163"/>
                <a:gd name="T10" fmla="*/ 25 w 34"/>
                <a:gd name="T11" fmla="*/ 144 h 163"/>
                <a:gd name="T12" fmla="*/ 16 w 34"/>
                <a:gd name="T13" fmla="*/ 15 h 163"/>
                <a:gd name="T14" fmla="*/ 14 w 34"/>
                <a:gd name="T15" fmla="*/ 10 h 163"/>
                <a:gd name="T16" fmla="*/ 5 w 34"/>
                <a:gd name="T17" fmla="*/ 10 h 163"/>
                <a:gd name="T18" fmla="*/ 0 w 34"/>
                <a:gd name="T19" fmla="*/ 5 h 163"/>
                <a:gd name="T20" fmla="*/ 5 w 34"/>
                <a:gd name="T21" fmla="*/ 0 h 163"/>
                <a:gd name="T22" fmla="*/ 15 w 34"/>
                <a:gd name="T23" fmla="*/ 0 h 163"/>
                <a:gd name="T24" fmla="*/ 25 w 34"/>
                <a:gd name="T25" fmla="*/ 14 h 163"/>
                <a:gd name="T26" fmla="*/ 34 w 34"/>
                <a:gd name="T27" fmla="*/ 143 h 163"/>
                <a:gd name="T28" fmla="*/ 30 w 34"/>
                <a:gd name="T29" fmla="*/ 160 h 163"/>
                <a:gd name="T30" fmla="*/ 23 w 34"/>
                <a:gd name="T31"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 h="163">
                  <a:moveTo>
                    <a:pt x="23" y="163"/>
                  </a:moveTo>
                  <a:cubicBezTo>
                    <a:pt x="5" y="163"/>
                    <a:pt x="5" y="163"/>
                    <a:pt x="5" y="163"/>
                  </a:cubicBezTo>
                  <a:cubicBezTo>
                    <a:pt x="2" y="163"/>
                    <a:pt x="0" y="161"/>
                    <a:pt x="0" y="159"/>
                  </a:cubicBezTo>
                  <a:cubicBezTo>
                    <a:pt x="0" y="156"/>
                    <a:pt x="2" y="154"/>
                    <a:pt x="5" y="154"/>
                  </a:cubicBezTo>
                  <a:cubicBezTo>
                    <a:pt x="23" y="154"/>
                    <a:pt x="23" y="154"/>
                    <a:pt x="23" y="154"/>
                  </a:cubicBezTo>
                  <a:cubicBezTo>
                    <a:pt x="23" y="154"/>
                    <a:pt x="25" y="151"/>
                    <a:pt x="25" y="144"/>
                  </a:cubicBezTo>
                  <a:cubicBezTo>
                    <a:pt x="16" y="15"/>
                    <a:pt x="16" y="15"/>
                    <a:pt x="16" y="15"/>
                  </a:cubicBezTo>
                  <a:cubicBezTo>
                    <a:pt x="16" y="12"/>
                    <a:pt x="15" y="10"/>
                    <a:pt x="14" y="10"/>
                  </a:cubicBezTo>
                  <a:cubicBezTo>
                    <a:pt x="5" y="10"/>
                    <a:pt x="5" y="10"/>
                    <a:pt x="5" y="10"/>
                  </a:cubicBezTo>
                  <a:cubicBezTo>
                    <a:pt x="2" y="10"/>
                    <a:pt x="0" y="8"/>
                    <a:pt x="0" y="5"/>
                  </a:cubicBezTo>
                  <a:cubicBezTo>
                    <a:pt x="0" y="2"/>
                    <a:pt x="2" y="0"/>
                    <a:pt x="5" y="0"/>
                  </a:cubicBezTo>
                  <a:cubicBezTo>
                    <a:pt x="15" y="0"/>
                    <a:pt x="15" y="0"/>
                    <a:pt x="15" y="0"/>
                  </a:cubicBezTo>
                  <a:cubicBezTo>
                    <a:pt x="20" y="0"/>
                    <a:pt x="25" y="6"/>
                    <a:pt x="25" y="14"/>
                  </a:cubicBezTo>
                  <a:cubicBezTo>
                    <a:pt x="34" y="143"/>
                    <a:pt x="34" y="143"/>
                    <a:pt x="34" y="143"/>
                  </a:cubicBezTo>
                  <a:cubicBezTo>
                    <a:pt x="34" y="151"/>
                    <a:pt x="33" y="157"/>
                    <a:pt x="30" y="160"/>
                  </a:cubicBezTo>
                  <a:cubicBezTo>
                    <a:pt x="28" y="162"/>
                    <a:pt x="26" y="163"/>
                    <a:pt x="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7" name="Freeform 439"/>
            <p:cNvSpPr/>
            <p:nvPr/>
          </p:nvSpPr>
          <p:spPr bwMode="auto">
            <a:xfrm>
              <a:off x="6303963" y="8320088"/>
              <a:ext cx="266700" cy="344487"/>
            </a:xfrm>
            <a:custGeom>
              <a:avLst/>
              <a:gdLst>
                <a:gd name="T0" fmla="*/ 90 w 95"/>
                <a:gd name="T1" fmla="*/ 123 h 123"/>
                <a:gd name="T2" fmla="*/ 90 w 95"/>
                <a:gd name="T3" fmla="*/ 123 h 123"/>
                <a:gd name="T4" fmla="*/ 27 w 95"/>
                <a:gd name="T5" fmla="*/ 87 h 123"/>
                <a:gd name="T6" fmla="*/ 0 w 95"/>
                <a:gd name="T7" fmla="*/ 4 h 123"/>
                <a:gd name="T8" fmla="*/ 5 w 95"/>
                <a:gd name="T9" fmla="*/ 0 h 123"/>
                <a:gd name="T10" fmla="*/ 5 w 95"/>
                <a:gd name="T11" fmla="*/ 0 h 123"/>
                <a:gd name="T12" fmla="*/ 10 w 95"/>
                <a:gd name="T13" fmla="*/ 4 h 123"/>
                <a:gd name="T14" fmla="*/ 91 w 95"/>
                <a:gd name="T15" fmla="*/ 114 h 123"/>
                <a:gd name="T16" fmla="*/ 95 w 95"/>
                <a:gd name="T17" fmla="*/ 120 h 123"/>
                <a:gd name="T18" fmla="*/ 90 w 95"/>
                <a:gd name="T19"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23">
                  <a:moveTo>
                    <a:pt x="90" y="123"/>
                  </a:moveTo>
                  <a:cubicBezTo>
                    <a:pt x="90" y="123"/>
                    <a:pt x="90" y="123"/>
                    <a:pt x="90" y="123"/>
                  </a:cubicBezTo>
                  <a:cubicBezTo>
                    <a:pt x="65" y="119"/>
                    <a:pt x="43" y="106"/>
                    <a:pt x="27" y="87"/>
                  </a:cubicBezTo>
                  <a:cubicBezTo>
                    <a:pt x="10" y="66"/>
                    <a:pt x="0" y="37"/>
                    <a:pt x="0" y="4"/>
                  </a:cubicBezTo>
                  <a:cubicBezTo>
                    <a:pt x="0" y="2"/>
                    <a:pt x="3" y="0"/>
                    <a:pt x="5" y="0"/>
                  </a:cubicBezTo>
                  <a:cubicBezTo>
                    <a:pt x="5" y="0"/>
                    <a:pt x="5" y="0"/>
                    <a:pt x="5" y="0"/>
                  </a:cubicBezTo>
                  <a:cubicBezTo>
                    <a:pt x="8" y="0"/>
                    <a:pt x="10" y="2"/>
                    <a:pt x="10" y="4"/>
                  </a:cubicBezTo>
                  <a:cubicBezTo>
                    <a:pt x="10" y="48"/>
                    <a:pt x="31" y="103"/>
                    <a:pt x="91" y="114"/>
                  </a:cubicBezTo>
                  <a:cubicBezTo>
                    <a:pt x="94" y="115"/>
                    <a:pt x="95" y="117"/>
                    <a:pt x="95" y="120"/>
                  </a:cubicBezTo>
                  <a:cubicBezTo>
                    <a:pt x="94" y="122"/>
                    <a:pt x="93" y="123"/>
                    <a:pt x="90"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8" name="Freeform 440"/>
            <p:cNvSpPr/>
            <p:nvPr/>
          </p:nvSpPr>
          <p:spPr bwMode="auto">
            <a:xfrm>
              <a:off x="6646863" y="8320088"/>
              <a:ext cx="268288" cy="344487"/>
            </a:xfrm>
            <a:custGeom>
              <a:avLst/>
              <a:gdLst>
                <a:gd name="T0" fmla="*/ 5 w 96"/>
                <a:gd name="T1" fmla="*/ 123 h 123"/>
                <a:gd name="T2" fmla="*/ 1 w 96"/>
                <a:gd name="T3" fmla="*/ 120 h 123"/>
                <a:gd name="T4" fmla="*/ 4 w 96"/>
                <a:gd name="T5" fmla="*/ 114 h 123"/>
                <a:gd name="T6" fmla="*/ 86 w 96"/>
                <a:gd name="T7" fmla="*/ 4 h 123"/>
                <a:gd name="T8" fmla="*/ 91 w 96"/>
                <a:gd name="T9" fmla="*/ 0 h 123"/>
                <a:gd name="T10" fmla="*/ 96 w 96"/>
                <a:gd name="T11" fmla="*/ 4 h 123"/>
                <a:gd name="T12" fmla="*/ 69 w 96"/>
                <a:gd name="T13" fmla="*/ 87 h 123"/>
                <a:gd name="T14" fmla="*/ 6 w 96"/>
                <a:gd name="T15" fmla="*/ 123 h 123"/>
                <a:gd name="T16" fmla="*/ 5 w 96"/>
                <a:gd name="T1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123">
                  <a:moveTo>
                    <a:pt x="5" y="123"/>
                  </a:moveTo>
                  <a:cubicBezTo>
                    <a:pt x="3" y="123"/>
                    <a:pt x="1" y="122"/>
                    <a:pt x="1" y="120"/>
                  </a:cubicBezTo>
                  <a:cubicBezTo>
                    <a:pt x="0" y="117"/>
                    <a:pt x="2" y="115"/>
                    <a:pt x="4" y="114"/>
                  </a:cubicBezTo>
                  <a:cubicBezTo>
                    <a:pt x="65" y="104"/>
                    <a:pt x="86" y="48"/>
                    <a:pt x="86" y="4"/>
                  </a:cubicBezTo>
                  <a:cubicBezTo>
                    <a:pt x="86" y="2"/>
                    <a:pt x="88" y="0"/>
                    <a:pt x="91" y="0"/>
                  </a:cubicBezTo>
                  <a:cubicBezTo>
                    <a:pt x="93" y="0"/>
                    <a:pt x="96" y="2"/>
                    <a:pt x="96" y="4"/>
                  </a:cubicBezTo>
                  <a:cubicBezTo>
                    <a:pt x="96" y="37"/>
                    <a:pt x="86" y="66"/>
                    <a:pt x="69" y="87"/>
                  </a:cubicBezTo>
                  <a:cubicBezTo>
                    <a:pt x="53" y="106"/>
                    <a:pt x="31" y="119"/>
                    <a:pt x="6" y="123"/>
                  </a:cubicBezTo>
                  <a:cubicBezTo>
                    <a:pt x="6" y="123"/>
                    <a:pt x="5" y="123"/>
                    <a:pt x="5"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9" name="Freeform 441"/>
            <p:cNvSpPr>
              <a:spLocks noEditPoints="1"/>
            </p:cNvSpPr>
            <p:nvPr/>
          </p:nvSpPr>
          <p:spPr bwMode="auto">
            <a:xfrm>
              <a:off x="6545263" y="8583613"/>
              <a:ext cx="128588" cy="149225"/>
            </a:xfrm>
            <a:custGeom>
              <a:avLst/>
              <a:gdLst>
                <a:gd name="T0" fmla="*/ 33 w 46"/>
                <a:gd name="T1" fmla="*/ 53 h 53"/>
                <a:gd name="T2" fmla="*/ 12 w 46"/>
                <a:gd name="T3" fmla="*/ 53 h 53"/>
                <a:gd name="T4" fmla="*/ 0 w 46"/>
                <a:gd name="T5" fmla="*/ 41 h 53"/>
                <a:gd name="T6" fmla="*/ 0 w 46"/>
                <a:gd name="T7" fmla="*/ 13 h 53"/>
                <a:gd name="T8" fmla="*/ 12 w 46"/>
                <a:gd name="T9" fmla="*/ 0 h 53"/>
                <a:gd name="T10" fmla="*/ 33 w 46"/>
                <a:gd name="T11" fmla="*/ 0 h 53"/>
                <a:gd name="T12" fmla="*/ 46 w 46"/>
                <a:gd name="T13" fmla="*/ 13 h 53"/>
                <a:gd name="T14" fmla="*/ 46 w 46"/>
                <a:gd name="T15" fmla="*/ 41 h 53"/>
                <a:gd name="T16" fmla="*/ 33 w 46"/>
                <a:gd name="T17" fmla="*/ 53 h 53"/>
                <a:gd name="T18" fmla="*/ 12 w 46"/>
                <a:gd name="T19" fmla="*/ 9 h 53"/>
                <a:gd name="T20" fmla="*/ 9 w 46"/>
                <a:gd name="T21" fmla="*/ 13 h 53"/>
                <a:gd name="T22" fmla="*/ 9 w 46"/>
                <a:gd name="T23" fmla="*/ 41 h 53"/>
                <a:gd name="T24" fmla="*/ 12 w 46"/>
                <a:gd name="T25" fmla="*/ 44 h 53"/>
                <a:gd name="T26" fmla="*/ 33 w 46"/>
                <a:gd name="T27" fmla="*/ 44 h 53"/>
                <a:gd name="T28" fmla="*/ 37 w 46"/>
                <a:gd name="T29" fmla="*/ 41 h 53"/>
                <a:gd name="T30" fmla="*/ 37 w 46"/>
                <a:gd name="T31" fmla="*/ 13 h 53"/>
                <a:gd name="T32" fmla="*/ 33 w 46"/>
                <a:gd name="T33" fmla="*/ 9 h 53"/>
                <a:gd name="T34" fmla="*/ 12 w 46"/>
                <a:gd name="T35" fmla="*/ 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 h="53">
                  <a:moveTo>
                    <a:pt x="33" y="53"/>
                  </a:moveTo>
                  <a:cubicBezTo>
                    <a:pt x="12" y="53"/>
                    <a:pt x="12" y="53"/>
                    <a:pt x="12" y="53"/>
                  </a:cubicBezTo>
                  <a:cubicBezTo>
                    <a:pt x="5" y="53"/>
                    <a:pt x="0" y="47"/>
                    <a:pt x="0" y="41"/>
                  </a:cubicBezTo>
                  <a:cubicBezTo>
                    <a:pt x="0" y="13"/>
                    <a:pt x="0" y="13"/>
                    <a:pt x="0" y="13"/>
                  </a:cubicBezTo>
                  <a:cubicBezTo>
                    <a:pt x="0" y="6"/>
                    <a:pt x="5" y="0"/>
                    <a:pt x="12" y="0"/>
                  </a:cubicBezTo>
                  <a:cubicBezTo>
                    <a:pt x="33" y="0"/>
                    <a:pt x="33" y="0"/>
                    <a:pt x="33" y="0"/>
                  </a:cubicBezTo>
                  <a:cubicBezTo>
                    <a:pt x="40" y="0"/>
                    <a:pt x="46" y="6"/>
                    <a:pt x="46" y="13"/>
                  </a:cubicBezTo>
                  <a:cubicBezTo>
                    <a:pt x="46" y="41"/>
                    <a:pt x="46" y="41"/>
                    <a:pt x="46" y="41"/>
                  </a:cubicBezTo>
                  <a:cubicBezTo>
                    <a:pt x="46" y="47"/>
                    <a:pt x="40" y="53"/>
                    <a:pt x="33" y="53"/>
                  </a:cubicBezTo>
                  <a:close/>
                  <a:moveTo>
                    <a:pt x="12" y="9"/>
                  </a:moveTo>
                  <a:cubicBezTo>
                    <a:pt x="10" y="9"/>
                    <a:pt x="9" y="11"/>
                    <a:pt x="9" y="13"/>
                  </a:cubicBezTo>
                  <a:cubicBezTo>
                    <a:pt x="9" y="41"/>
                    <a:pt x="9" y="41"/>
                    <a:pt x="9" y="41"/>
                  </a:cubicBezTo>
                  <a:cubicBezTo>
                    <a:pt x="9" y="42"/>
                    <a:pt x="10" y="44"/>
                    <a:pt x="12" y="44"/>
                  </a:cubicBezTo>
                  <a:cubicBezTo>
                    <a:pt x="33" y="44"/>
                    <a:pt x="33" y="44"/>
                    <a:pt x="33" y="44"/>
                  </a:cubicBezTo>
                  <a:cubicBezTo>
                    <a:pt x="35" y="44"/>
                    <a:pt x="37" y="42"/>
                    <a:pt x="37" y="41"/>
                  </a:cubicBezTo>
                  <a:cubicBezTo>
                    <a:pt x="37" y="13"/>
                    <a:pt x="37" y="13"/>
                    <a:pt x="37" y="13"/>
                  </a:cubicBezTo>
                  <a:cubicBezTo>
                    <a:pt x="37" y="11"/>
                    <a:pt x="35" y="9"/>
                    <a:pt x="33" y="9"/>
                  </a:cubicBezTo>
                  <a:lnTo>
                    <a:pt x="12"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0" name="Freeform 442"/>
            <p:cNvSpPr>
              <a:spLocks noEditPoints="1"/>
            </p:cNvSpPr>
            <p:nvPr/>
          </p:nvSpPr>
          <p:spPr bwMode="auto">
            <a:xfrm>
              <a:off x="6492875" y="8193088"/>
              <a:ext cx="234950" cy="87312"/>
            </a:xfrm>
            <a:custGeom>
              <a:avLst/>
              <a:gdLst>
                <a:gd name="T0" fmla="*/ 68 w 84"/>
                <a:gd name="T1" fmla="*/ 31 h 31"/>
                <a:gd name="T2" fmla="*/ 15 w 84"/>
                <a:gd name="T3" fmla="*/ 31 h 31"/>
                <a:gd name="T4" fmla="*/ 0 w 84"/>
                <a:gd name="T5" fmla="*/ 15 h 31"/>
                <a:gd name="T6" fmla="*/ 15 w 84"/>
                <a:gd name="T7" fmla="*/ 0 h 31"/>
                <a:gd name="T8" fmla="*/ 68 w 84"/>
                <a:gd name="T9" fmla="*/ 0 h 31"/>
                <a:gd name="T10" fmla="*/ 84 w 84"/>
                <a:gd name="T11" fmla="*/ 15 h 31"/>
                <a:gd name="T12" fmla="*/ 68 w 84"/>
                <a:gd name="T13" fmla="*/ 31 h 31"/>
                <a:gd name="T14" fmla="*/ 15 w 84"/>
                <a:gd name="T15" fmla="*/ 9 h 31"/>
                <a:gd name="T16" fmla="*/ 9 w 84"/>
                <a:gd name="T17" fmla="*/ 15 h 31"/>
                <a:gd name="T18" fmla="*/ 15 w 84"/>
                <a:gd name="T19" fmla="*/ 22 h 31"/>
                <a:gd name="T20" fmla="*/ 68 w 84"/>
                <a:gd name="T21" fmla="*/ 22 h 31"/>
                <a:gd name="T22" fmla="*/ 75 w 84"/>
                <a:gd name="T23" fmla="*/ 15 h 31"/>
                <a:gd name="T24" fmla="*/ 68 w 84"/>
                <a:gd name="T25" fmla="*/ 9 h 31"/>
                <a:gd name="T26" fmla="*/ 15 w 84"/>
                <a:gd name="T27" fmla="*/ 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4" h="31">
                  <a:moveTo>
                    <a:pt x="68" y="31"/>
                  </a:moveTo>
                  <a:cubicBezTo>
                    <a:pt x="15" y="31"/>
                    <a:pt x="15" y="31"/>
                    <a:pt x="15" y="31"/>
                  </a:cubicBezTo>
                  <a:cubicBezTo>
                    <a:pt x="7" y="31"/>
                    <a:pt x="0" y="24"/>
                    <a:pt x="0" y="15"/>
                  </a:cubicBezTo>
                  <a:cubicBezTo>
                    <a:pt x="0" y="7"/>
                    <a:pt x="7" y="0"/>
                    <a:pt x="15" y="0"/>
                  </a:cubicBezTo>
                  <a:cubicBezTo>
                    <a:pt x="68" y="0"/>
                    <a:pt x="68" y="0"/>
                    <a:pt x="68" y="0"/>
                  </a:cubicBezTo>
                  <a:cubicBezTo>
                    <a:pt x="77" y="0"/>
                    <a:pt x="84" y="7"/>
                    <a:pt x="84" y="15"/>
                  </a:cubicBezTo>
                  <a:cubicBezTo>
                    <a:pt x="84" y="24"/>
                    <a:pt x="77" y="31"/>
                    <a:pt x="68" y="31"/>
                  </a:cubicBezTo>
                  <a:close/>
                  <a:moveTo>
                    <a:pt x="15" y="9"/>
                  </a:moveTo>
                  <a:cubicBezTo>
                    <a:pt x="12" y="9"/>
                    <a:pt x="9" y="12"/>
                    <a:pt x="9" y="15"/>
                  </a:cubicBezTo>
                  <a:cubicBezTo>
                    <a:pt x="9" y="19"/>
                    <a:pt x="12" y="22"/>
                    <a:pt x="15" y="22"/>
                  </a:cubicBezTo>
                  <a:cubicBezTo>
                    <a:pt x="68" y="22"/>
                    <a:pt x="68" y="22"/>
                    <a:pt x="68" y="22"/>
                  </a:cubicBezTo>
                  <a:cubicBezTo>
                    <a:pt x="72" y="22"/>
                    <a:pt x="75" y="19"/>
                    <a:pt x="75" y="15"/>
                  </a:cubicBezTo>
                  <a:cubicBezTo>
                    <a:pt x="75" y="12"/>
                    <a:pt x="72" y="9"/>
                    <a:pt x="68" y="9"/>
                  </a:cubicBezTo>
                  <a:lnTo>
                    <a:pt x="15"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71" name="Freeform 443"/>
          <p:cNvSpPr>
            <a:spLocks noEditPoints="1"/>
          </p:cNvSpPr>
          <p:nvPr/>
        </p:nvSpPr>
        <p:spPr bwMode="auto">
          <a:xfrm>
            <a:off x="1579409" y="3594523"/>
            <a:ext cx="865500" cy="863359"/>
          </a:xfrm>
          <a:custGeom>
            <a:avLst/>
            <a:gdLst>
              <a:gd name="T0" fmla="*/ 229 w 458"/>
              <a:gd name="T1" fmla="*/ 457 h 457"/>
              <a:gd name="T2" fmla="*/ 0 w 458"/>
              <a:gd name="T3" fmla="*/ 228 h 457"/>
              <a:gd name="T4" fmla="*/ 229 w 458"/>
              <a:gd name="T5" fmla="*/ 0 h 457"/>
              <a:gd name="T6" fmla="*/ 458 w 458"/>
              <a:gd name="T7" fmla="*/ 228 h 457"/>
              <a:gd name="T8" fmla="*/ 229 w 458"/>
              <a:gd name="T9" fmla="*/ 457 h 457"/>
              <a:gd name="T10" fmla="*/ 229 w 458"/>
              <a:gd name="T11" fmla="*/ 9 h 457"/>
              <a:gd name="T12" fmla="*/ 10 w 458"/>
              <a:gd name="T13" fmla="*/ 228 h 457"/>
              <a:gd name="T14" fmla="*/ 229 w 458"/>
              <a:gd name="T15" fmla="*/ 448 h 457"/>
              <a:gd name="T16" fmla="*/ 448 w 458"/>
              <a:gd name="T17" fmla="*/ 228 h 457"/>
              <a:gd name="T18" fmla="*/ 229 w 458"/>
              <a:gd name="T19" fmla="*/ 9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8" h="457">
                <a:moveTo>
                  <a:pt x="229" y="457"/>
                </a:moveTo>
                <a:cubicBezTo>
                  <a:pt x="103" y="457"/>
                  <a:pt x="0" y="354"/>
                  <a:pt x="0" y="228"/>
                </a:cubicBezTo>
                <a:cubicBezTo>
                  <a:pt x="0" y="102"/>
                  <a:pt x="103" y="0"/>
                  <a:pt x="229" y="0"/>
                </a:cubicBezTo>
                <a:cubicBezTo>
                  <a:pt x="355" y="0"/>
                  <a:pt x="458" y="102"/>
                  <a:pt x="458" y="228"/>
                </a:cubicBezTo>
                <a:cubicBezTo>
                  <a:pt x="458" y="354"/>
                  <a:pt x="355" y="457"/>
                  <a:pt x="229" y="457"/>
                </a:cubicBezTo>
                <a:close/>
                <a:moveTo>
                  <a:pt x="229" y="9"/>
                </a:moveTo>
                <a:cubicBezTo>
                  <a:pt x="108" y="9"/>
                  <a:pt x="10" y="107"/>
                  <a:pt x="10" y="228"/>
                </a:cubicBezTo>
                <a:cubicBezTo>
                  <a:pt x="10" y="349"/>
                  <a:pt x="108" y="448"/>
                  <a:pt x="229" y="448"/>
                </a:cubicBezTo>
                <a:cubicBezTo>
                  <a:pt x="350" y="448"/>
                  <a:pt x="448" y="349"/>
                  <a:pt x="448" y="228"/>
                </a:cubicBezTo>
                <a:cubicBezTo>
                  <a:pt x="448" y="107"/>
                  <a:pt x="350" y="9"/>
                  <a:pt x="229" y="9"/>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572" name="组合 571"/>
          <p:cNvGrpSpPr/>
          <p:nvPr/>
        </p:nvGrpSpPr>
        <p:grpSpPr>
          <a:xfrm>
            <a:off x="9923614" y="3738416"/>
            <a:ext cx="563805" cy="570224"/>
            <a:chOff x="7967663" y="8275638"/>
            <a:chExt cx="836613" cy="846137"/>
          </a:xfrm>
          <a:solidFill>
            <a:srgbClr val="FC621E"/>
          </a:solidFill>
        </p:grpSpPr>
        <p:sp>
          <p:nvSpPr>
            <p:cNvPr id="573" name="Freeform 444"/>
            <p:cNvSpPr>
              <a:spLocks noEditPoints="1"/>
            </p:cNvSpPr>
            <p:nvPr/>
          </p:nvSpPr>
          <p:spPr bwMode="auto">
            <a:xfrm>
              <a:off x="7996238" y="8674100"/>
              <a:ext cx="458788" cy="150812"/>
            </a:xfrm>
            <a:custGeom>
              <a:avLst/>
              <a:gdLst>
                <a:gd name="T0" fmla="*/ 146 w 164"/>
                <a:gd name="T1" fmla="*/ 54 h 54"/>
                <a:gd name="T2" fmla="*/ 18 w 164"/>
                <a:gd name="T3" fmla="*/ 54 h 54"/>
                <a:gd name="T4" fmla="*/ 0 w 164"/>
                <a:gd name="T5" fmla="*/ 36 h 54"/>
                <a:gd name="T6" fmla="*/ 0 w 164"/>
                <a:gd name="T7" fmla="*/ 18 h 54"/>
                <a:gd name="T8" fmla="*/ 18 w 164"/>
                <a:gd name="T9" fmla="*/ 0 h 54"/>
                <a:gd name="T10" fmla="*/ 146 w 164"/>
                <a:gd name="T11" fmla="*/ 0 h 54"/>
                <a:gd name="T12" fmla="*/ 164 w 164"/>
                <a:gd name="T13" fmla="*/ 18 h 54"/>
                <a:gd name="T14" fmla="*/ 164 w 164"/>
                <a:gd name="T15" fmla="*/ 36 h 54"/>
                <a:gd name="T16" fmla="*/ 146 w 164"/>
                <a:gd name="T17" fmla="*/ 54 h 54"/>
                <a:gd name="T18" fmla="*/ 18 w 164"/>
                <a:gd name="T19" fmla="*/ 9 h 54"/>
                <a:gd name="T20" fmla="*/ 10 w 164"/>
                <a:gd name="T21" fmla="*/ 18 h 54"/>
                <a:gd name="T22" fmla="*/ 10 w 164"/>
                <a:gd name="T23" fmla="*/ 36 h 54"/>
                <a:gd name="T24" fmla="*/ 18 w 164"/>
                <a:gd name="T25" fmla="*/ 45 h 54"/>
                <a:gd name="T26" fmla="*/ 146 w 164"/>
                <a:gd name="T27" fmla="*/ 45 h 54"/>
                <a:gd name="T28" fmla="*/ 155 w 164"/>
                <a:gd name="T29" fmla="*/ 36 h 54"/>
                <a:gd name="T30" fmla="*/ 155 w 164"/>
                <a:gd name="T31" fmla="*/ 18 h 54"/>
                <a:gd name="T32" fmla="*/ 146 w 164"/>
                <a:gd name="T33" fmla="*/ 9 h 54"/>
                <a:gd name="T34" fmla="*/ 18 w 164"/>
                <a:gd name="T35" fmla="*/ 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4" h="54">
                  <a:moveTo>
                    <a:pt x="146" y="54"/>
                  </a:moveTo>
                  <a:cubicBezTo>
                    <a:pt x="18" y="54"/>
                    <a:pt x="18" y="54"/>
                    <a:pt x="18" y="54"/>
                  </a:cubicBezTo>
                  <a:cubicBezTo>
                    <a:pt x="9" y="54"/>
                    <a:pt x="0" y="46"/>
                    <a:pt x="0" y="36"/>
                  </a:cubicBezTo>
                  <a:cubicBezTo>
                    <a:pt x="0" y="18"/>
                    <a:pt x="0" y="18"/>
                    <a:pt x="0" y="18"/>
                  </a:cubicBezTo>
                  <a:cubicBezTo>
                    <a:pt x="0" y="8"/>
                    <a:pt x="9" y="0"/>
                    <a:pt x="18" y="0"/>
                  </a:cubicBezTo>
                  <a:cubicBezTo>
                    <a:pt x="146" y="0"/>
                    <a:pt x="146" y="0"/>
                    <a:pt x="146" y="0"/>
                  </a:cubicBezTo>
                  <a:cubicBezTo>
                    <a:pt x="156" y="0"/>
                    <a:pt x="164" y="8"/>
                    <a:pt x="164" y="18"/>
                  </a:cubicBezTo>
                  <a:cubicBezTo>
                    <a:pt x="164" y="36"/>
                    <a:pt x="164" y="36"/>
                    <a:pt x="164" y="36"/>
                  </a:cubicBezTo>
                  <a:cubicBezTo>
                    <a:pt x="164" y="46"/>
                    <a:pt x="156" y="54"/>
                    <a:pt x="146" y="54"/>
                  </a:cubicBezTo>
                  <a:close/>
                  <a:moveTo>
                    <a:pt x="18" y="9"/>
                  </a:moveTo>
                  <a:cubicBezTo>
                    <a:pt x="14" y="9"/>
                    <a:pt x="10" y="13"/>
                    <a:pt x="10" y="18"/>
                  </a:cubicBezTo>
                  <a:cubicBezTo>
                    <a:pt x="10" y="36"/>
                    <a:pt x="10" y="36"/>
                    <a:pt x="10" y="36"/>
                  </a:cubicBezTo>
                  <a:cubicBezTo>
                    <a:pt x="10" y="41"/>
                    <a:pt x="14" y="45"/>
                    <a:pt x="18" y="45"/>
                  </a:cubicBezTo>
                  <a:cubicBezTo>
                    <a:pt x="146" y="45"/>
                    <a:pt x="146" y="45"/>
                    <a:pt x="146" y="45"/>
                  </a:cubicBezTo>
                  <a:cubicBezTo>
                    <a:pt x="151" y="45"/>
                    <a:pt x="155" y="41"/>
                    <a:pt x="155" y="36"/>
                  </a:cubicBezTo>
                  <a:cubicBezTo>
                    <a:pt x="155" y="18"/>
                    <a:pt x="155" y="18"/>
                    <a:pt x="155" y="18"/>
                  </a:cubicBezTo>
                  <a:cubicBezTo>
                    <a:pt x="155" y="13"/>
                    <a:pt x="151" y="9"/>
                    <a:pt x="146" y="9"/>
                  </a:cubicBezTo>
                  <a:lnTo>
                    <a:pt x="1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4" name="Freeform 445"/>
            <p:cNvSpPr>
              <a:spLocks noEditPoints="1"/>
            </p:cNvSpPr>
            <p:nvPr/>
          </p:nvSpPr>
          <p:spPr bwMode="auto">
            <a:xfrm>
              <a:off x="8021638" y="8799513"/>
              <a:ext cx="411163" cy="322262"/>
            </a:xfrm>
            <a:custGeom>
              <a:avLst/>
              <a:gdLst>
                <a:gd name="T0" fmla="*/ 121 w 147"/>
                <a:gd name="T1" fmla="*/ 115 h 115"/>
                <a:gd name="T2" fmla="*/ 27 w 147"/>
                <a:gd name="T3" fmla="*/ 115 h 115"/>
                <a:gd name="T4" fmla="*/ 9 w 147"/>
                <a:gd name="T5" fmla="*/ 97 h 115"/>
                <a:gd name="T6" fmla="*/ 0 w 147"/>
                <a:gd name="T7" fmla="*/ 5 h 115"/>
                <a:gd name="T8" fmla="*/ 1 w 147"/>
                <a:gd name="T9" fmla="*/ 2 h 115"/>
                <a:gd name="T10" fmla="*/ 5 w 147"/>
                <a:gd name="T11" fmla="*/ 0 h 115"/>
                <a:gd name="T12" fmla="*/ 142 w 147"/>
                <a:gd name="T13" fmla="*/ 0 h 115"/>
                <a:gd name="T14" fmla="*/ 146 w 147"/>
                <a:gd name="T15" fmla="*/ 2 h 115"/>
                <a:gd name="T16" fmla="*/ 147 w 147"/>
                <a:gd name="T17" fmla="*/ 5 h 115"/>
                <a:gd name="T18" fmla="*/ 139 w 147"/>
                <a:gd name="T19" fmla="*/ 98 h 115"/>
                <a:gd name="T20" fmla="*/ 121 w 147"/>
                <a:gd name="T21" fmla="*/ 115 h 115"/>
                <a:gd name="T22" fmla="*/ 10 w 147"/>
                <a:gd name="T23" fmla="*/ 9 h 115"/>
                <a:gd name="T24" fmla="*/ 18 w 147"/>
                <a:gd name="T25" fmla="*/ 97 h 115"/>
                <a:gd name="T26" fmla="*/ 18 w 147"/>
                <a:gd name="T27" fmla="*/ 97 h 115"/>
                <a:gd name="T28" fmla="*/ 27 w 147"/>
                <a:gd name="T29" fmla="*/ 106 h 115"/>
                <a:gd name="T30" fmla="*/ 121 w 147"/>
                <a:gd name="T31" fmla="*/ 106 h 115"/>
                <a:gd name="T32" fmla="*/ 130 w 147"/>
                <a:gd name="T33" fmla="*/ 97 h 115"/>
                <a:gd name="T34" fmla="*/ 137 w 147"/>
                <a:gd name="T35" fmla="*/ 9 h 115"/>
                <a:gd name="T36" fmla="*/ 10 w 147"/>
                <a:gd name="T37" fmla="*/ 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7" h="115">
                  <a:moveTo>
                    <a:pt x="121" y="115"/>
                  </a:moveTo>
                  <a:cubicBezTo>
                    <a:pt x="27" y="115"/>
                    <a:pt x="27" y="115"/>
                    <a:pt x="27" y="115"/>
                  </a:cubicBezTo>
                  <a:cubicBezTo>
                    <a:pt x="17" y="115"/>
                    <a:pt x="9" y="107"/>
                    <a:pt x="9" y="97"/>
                  </a:cubicBezTo>
                  <a:cubicBezTo>
                    <a:pt x="0" y="5"/>
                    <a:pt x="0" y="5"/>
                    <a:pt x="0" y="5"/>
                  </a:cubicBezTo>
                  <a:cubicBezTo>
                    <a:pt x="0" y="4"/>
                    <a:pt x="0" y="3"/>
                    <a:pt x="1" y="2"/>
                  </a:cubicBezTo>
                  <a:cubicBezTo>
                    <a:pt x="2" y="1"/>
                    <a:pt x="3" y="0"/>
                    <a:pt x="5" y="0"/>
                  </a:cubicBezTo>
                  <a:cubicBezTo>
                    <a:pt x="142" y="0"/>
                    <a:pt x="142" y="0"/>
                    <a:pt x="142" y="0"/>
                  </a:cubicBezTo>
                  <a:cubicBezTo>
                    <a:pt x="143" y="0"/>
                    <a:pt x="145" y="1"/>
                    <a:pt x="146" y="2"/>
                  </a:cubicBezTo>
                  <a:cubicBezTo>
                    <a:pt x="146" y="3"/>
                    <a:pt x="147" y="4"/>
                    <a:pt x="147" y="5"/>
                  </a:cubicBezTo>
                  <a:cubicBezTo>
                    <a:pt x="139" y="98"/>
                    <a:pt x="139" y="98"/>
                    <a:pt x="139" y="98"/>
                  </a:cubicBezTo>
                  <a:cubicBezTo>
                    <a:pt x="139" y="107"/>
                    <a:pt x="131" y="115"/>
                    <a:pt x="121" y="115"/>
                  </a:cubicBezTo>
                  <a:close/>
                  <a:moveTo>
                    <a:pt x="10" y="9"/>
                  </a:moveTo>
                  <a:cubicBezTo>
                    <a:pt x="18" y="97"/>
                    <a:pt x="18" y="97"/>
                    <a:pt x="18" y="97"/>
                  </a:cubicBezTo>
                  <a:cubicBezTo>
                    <a:pt x="18" y="97"/>
                    <a:pt x="18" y="97"/>
                    <a:pt x="18" y="97"/>
                  </a:cubicBezTo>
                  <a:cubicBezTo>
                    <a:pt x="18" y="102"/>
                    <a:pt x="22" y="106"/>
                    <a:pt x="27" y="106"/>
                  </a:cubicBezTo>
                  <a:cubicBezTo>
                    <a:pt x="121" y="106"/>
                    <a:pt x="121" y="106"/>
                    <a:pt x="121" y="106"/>
                  </a:cubicBezTo>
                  <a:cubicBezTo>
                    <a:pt x="126" y="106"/>
                    <a:pt x="130" y="102"/>
                    <a:pt x="130" y="97"/>
                  </a:cubicBezTo>
                  <a:cubicBezTo>
                    <a:pt x="137" y="9"/>
                    <a:pt x="137" y="9"/>
                    <a:pt x="137" y="9"/>
                  </a:cubicBezTo>
                  <a:lnTo>
                    <a:pt x="1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5" name="Freeform 446"/>
            <p:cNvSpPr/>
            <p:nvPr/>
          </p:nvSpPr>
          <p:spPr bwMode="auto">
            <a:xfrm>
              <a:off x="7967663" y="8712200"/>
              <a:ext cx="55563" cy="28575"/>
            </a:xfrm>
            <a:custGeom>
              <a:avLst/>
              <a:gdLst>
                <a:gd name="T0" fmla="*/ 15 w 20"/>
                <a:gd name="T1" fmla="*/ 10 h 10"/>
                <a:gd name="T2" fmla="*/ 5 w 20"/>
                <a:gd name="T3" fmla="*/ 10 h 10"/>
                <a:gd name="T4" fmla="*/ 0 w 20"/>
                <a:gd name="T5" fmla="*/ 5 h 10"/>
                <a:gd name="T6" fmla="*/ 5 w 20"/>
                <a:gd name="T7" fmla="*/ 0 h 10"/>
                <a:gd name="T8" fmla="*/ 15 w 20"/>
                <a:gd name="T9" fmla="*/ 0 h 10"/>
                <a:gd name="T10" fmla="*/ 20 w 20"/>
                <a:gd name="T11" fmla="*/ 5 h 10"/>
                <a:gd name="T12" fmla="*/ 15 w 20"/>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20" h="10">
                  <a:moveTo>
                    <a:pt x="15" y="10"/>
                  </a:moveTo>
                  <a:cubicBezTo>
                    <a:pt x="5" y="10"/>
                    <a:pt x="5" y="10"/>
                    <a:pt x="5" y="10"/>
                  </a:cubicBezTo>
                  <a:cubicBezTo>
                    <a:pt x="2" y="10"/>
                    <a:pt x="0" y="7"/>
                    <a:pt x="0" y="5"/>
                  </a:cubicBezTo>
                  <a:cubicBezTo>
                    <a:pt x="0" y="2"/>
                    <a:pt x="2" y="0"/>
                    <a:pt x="5" y="0"/>
                  </a:cubicBezTo>
                  <a:cubicBezTo>
                    <a:pt x="15" y="0"/>
                    <a:pt x="15" y="0"/>
                    <a:pt x="15" y="0"/>
                  </a:cubicBezTo>
                  <a:cubicBezTo>
                    <a:pt x="18" y="0"/>
                    <a:pt x="20" y="2"/>
                    <a:pt x="20" y="5"/>
                  </a:cubicBezTo>
                  <a:cubicBezTo>
                    <a:pt x="20" y="7"/>
                    <a:pt x="18" y="10"/>
                    <a:pt x="1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6" name="Freeform 447"/>
            <p:cNvSpPr/>
            <p:nvPr/>
          </p:nvSpPr>
          <p:spPr bwMode="auto">
            <a:xfrm>
              <a:off x="8431213" y="8712200"/>
              <a:ext cx="52388" cy="28575"/>
            </a:xfrm>
            <a:custGeom>
              <a:avLst/>
              <a:gdLst>
                <a:gd name="T0" fmla="*/ 15 w 19"/>
                <a:gd name="T1" fmla="*/ 10 h 10"/>
                <a:gd name="T2" fmla="*/ 5 w 19"/>
                <a:gd name="T3" fmla="*/ 10 h 10"/>
                <a:gd name="T4" fmla="*/ 0 w 19"/>
                <a:gd name="T5" fmla="*/ 5 h 10"/>
                <a:gd name="T6" fmla="*/ 5 w 19"/>
                <a:gd name="T7" fmla="*/ 0 h 10"/>
                <a:gd name="T8" fmla="*/ 15 w 19"/>
                <a:gd name="T9" fmla="*/ 0 h 10"/>
                <a:gd name="T10" fmla="*/ 19 w 19"/>
                <a:gd name="T11" fmla="*/ 5 h 10"/>
                <a:gd name="T12" fmla="*/ 15 w 19"/>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9" h="10">
                  <a:moveTo>
                    <a:pt x="15" y="10"/>
                  </a:moveTo>
                  <a:cubicBezTo>
                    <a:pt x="5" y="10"/>
                    <a:pt x="5" y="10"/>
                    <a:pt x="5" y="10"/>
                  </a:cubicBezTo>
                  <a:cubicBezTo>
                    <a:pt x="2" y="10"/>
                    <a:pt x="0" y="7"/>
                    <a:pt x="0" y="5"/>
                  </a:cubicBezTo>
                  <a:cubicBezTo>
                    <a:pt x="0" y="2"/>
                    <a:pt x="2" y="0"/>
                    <a:pt x="5" y="0"/>
                  </a:cubicBezTo>
                  <a:cubicBezTo>
                    <a:pt x="15" y="0"/>
                    <a:pt x="15" y="0"/>
                    <a:pt x="15" y="0"/>
                  </a:cubicBezTo>
                  <a:cubicBezTo>
                    <a:pt x="17" y="0"/>
                    <a:pt x="19" y="2"/>
                    <a:pt x="19" y="5"/>
                  </a:cubicBezTo>
                  <a:cubicBezTo>
                    <a:pt x="19" y="7"/>
                    <a:pt x="17" y="10"/>
                    <a:pt x="1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7" name="Freeform 448"/>
            <p:cNvSpPr/>
            <p:nvPr/>
          </p:nvSpPr>
          <p:spPr bwMode="auto">
            <a:xfrm>
              <a:off x="8304213" y="8480425"/>
              <a:ext cx="174625" cy="260350"/>
            </a:xfrm>
            <a:custGeom>
              <a:avLst/>
              <a:gdLst>
                <a:gd name="T0" fmla="*/ 58 w 62"/>
                <a:gd name="T1" fmla="*/ 93 h 93"/>
                <a:gd name="T2" fmla="*/ 53 w 62"/>
                <a:gd name="T3" fmla="*/ 88 h 93"/>
                <a:gd name="T4" fmla="*/ 3 w 62"/>
                <a:gd name="T5" fmla="*/ 10 h 93"/>
                <a:gd name="T6" fmla="*/ 1 w 62"/>
                <a:gd name="T7" fmla="*/ 3 h 93"/>
                <a:gd name="T8" fmla="*/ 7 w 62"/>
                <a:gd name="T9" fmla="*/ 1 h 93"/>
                <a:gd name="T10" fmla="*/ 62 w 62"/>
                <a:gd name="T11" fmla="*/ 88 h 93"/>
                <a:gd name="T12" fmla="*/ 58 w 62"/>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62" h="93">
                  <a:moveTo>
                    <a:pt x="58" y="93"/>
                  </a:moveTo>
                  <a:cubicBezTo>
                    <a:pt x="55" y="93"/>
                    <a:pt x="53" y="90"/>
                    <a:pt x="53" y="88"/>
                  </a:cubicBezTo>
                  <a:cubicBezTo>
                    <a:pt x="53" y="53"/>
                    <a:pt x="34" y="23"/>
                    <a:pt x="3" y="10"/>
                  </a:cubicBezTo>
                  <a:cubicBezTo>
                    <a:pt x="1" y="9"/>
                    <a:pt x="0" y="6"/>
                    <a:pt x="1" y="3"/>
                  </a:cubicBezTo>
                  <a:cubicBezTo>
                    <a:pt x="2" y="1"/>
                    <a:pt x="5" y="0"/>
                    <a:pt x="7" y="1"/>
                  </a:cubicBezTo>
                  <a:cubicBezTo>
                    <a:pt x="41" y="16"/>
                    <a:pt x="62" y="50"/>
                    <a:pt x="62" y="88"/>
                  </a:cubicBezTo>
                  <a:cubicBezTo>
                    <a:pt x="62" y="90"/>
                    <a:pt x="60" y="93"/>
                    <a:pt x="58"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8" name="Freeform 449"/>
            <p:cNvSpPr/>
            <p:nvPr/>
          </p:nvSpPr>
          <p:spPr bwMode="auto">
            <a:xfrm>
              <a:off x="7974013" y="8480425"/>
              <a:ext cx="176213" cy="260350"/>
            </a:xfrm>
            <a:custGeom>
              <a:avLst/>
              <a:gdLst>
                <a:gd name="T0" fmla="*/ 5 w 63"/>
                <a:gd name="T1" fmla="*/ 93 h 93"/>
                <a:gd name="T2" fmla="*/ 0 w 63"/>
                <a:gd name="T3" fmla="*/ 88 h 93"/>
                <a:gd name="T4" fmla="*/ 56 w 63"/>
                <a:gd name="T5" fmla="*/ 1 h 93"/>
                <a:gd name="T6" fmla="*/ 62 w 63"/>
                <a:gd name="T7" fmla="*/ 3 h 93"/>
                <a:gd name="T8" fmla="*/ 59 w 63"/>
                <a:gd name="T9" fmla="*/ 10 h 93"/>
                <a:gd name="T10" fmla="*/ 10 w 63"/>
                <a:gd name="T11" fmla="*/ 88 h 93"/>
                <a:gd name="T12" fmla="*/ 5 w 63"/>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63" h="93">
                  <a:moveTo>
                    <a:pt x="5" y="93"/>
                  </a:moveTo>
                  <a:cubicBezTo>
                    <a:pt x="2" y="93"/>
                    <a:pt x="0" y="90"/>
                    <a:pt x="0" y="88"/>
                  </a:cubicBezTo>
                  <a:cubicBezTo>
                    <a:pt x="0" y="50"/>
                    <a:pt x="22" y="16"/>
                    <a:pt x="56" y="1"/>
                  </a:cubicBezTo>
                  <a:cubicBezTo>
                    <a:pt x="58" y="0"/>
                    <a:pt x="61" y="1"/>
                    <a:pt x="62" y="3"/>
                  </a:cubicBezTo>
                  <a:cubicBezTo>
                    <a:pt x="63" y="6"/>
                    <a:pt x="62" y="9"/>
                    <a:pt x="59" y="10"/>
                  </a:cubicBezTo>
                  <a:cubicBezTo>
                    <a:pt x="29" y="23"/>
                    <a:pt x="10" y="53"/>
                    <a:pt x="10" y="88"/>
                  </a:cubicBezTo>
                  <a:cubicBezTo>
                    <a:pt x="10" y="90"/>
                    <a:pt x="8" y="93"/>
                    <a:pt x="5"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9" name="Freeform 450"/>
            <p:cNvSpPr>
              <a:spLocks noEditPoints="1"/>
            </p:cNvSpPr>
            <p:nvPr/>
          </p:nvSpPr>
          <p:spPr bwMode="auto">
            <a:xfrm>
              <a:off x="8124825" y="8437563"/>
              <a:ext cx="204788" cy="92075"/>
            </a:xfrm>
            <a:custGeom>
              <a:avLst/>
              <a:gdLst>
                <a:gd name="T0" fmla="*/ 56 w 73"/>
                <a:gd name="T1" fmla="*/ 33 h 33"/>
                <a:gd name="T2" fmla="*/ 16 w 73"/>
                <a:gd name="T3" fmla="*/ 33 h 33"/>
                <a:gd name="T4" fmla="*/ 0 w 73"/>
                <a:gd name="T5" fmla="*/ 17 h 33"/>
                <a:gd name="T6" fmla="*/ 16 w 73"/>
                <a:gd name="T7" fmla="*/ 0 h 33"/>
                <a:gd name="T8" fmla="*/ 56 w 73"/>
                <a:gd name="T9" fmla="*/ 0 h 33"/>
                <a:gd name="T10" fmla="*/ 73 w 73"/>
                <a:gd name="T11" fmla="*/ 17 h 33"/>
                <a:gd name="T12" fmla="*/ 56 w 73"/>
                <a:gd name="T13" fmla="*/ 33 h 33"/>
                <a:gd name="T14" fmla="*/ 16 w 73"/>
                <a:gd name="T15" fmla="*/ 9 h 33"/>
                <a:gd name="T16" fmla="*/ 9 w 73"/>
                <a:gd name="T17" fmla="*/ 17 h 33"/>
                <a:gd name="T18" fmla="*/ 16 w 73"/>
                <a:gd name="T19" fmla="*/ 24 h 33"/>
                <a:gd name="T20" fmla="*/ 56 w 73"/>
                <a:gd name="T21" fmla="*/ 24 h 33"/>
                <a:gd name="T22" fmla="*/ 64 w 73"/>
                <a:gd name="T23" fmla="*/ 17 h 33"/>
                <a:gd name="T24" fmla="*/ 56 w 73"/>
                <a:gd name="T25" fmla="*/ 9 h 33"/>
                <a:gd name="T26" fmla="*/ 16 w 73"/>
                <a:gd name="T27" fmla="*/ 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 h="33">
                  <a:moveTo>
                    <a:pt x="56" y="33"/>
                  </a:moveTo>
                  <a:cubicBezTo>
                    <a:pt x="16" y="33"/>
                    <a:pt x="16" y="33"/>
                    <a:pt x="16" y="33"/>
                  </a:cubicBezTo>
                  <a:cubicBezTo>
                    <a:pt x="7" y="33"/>
                    <a:pt x="0" y="26"/>
                    <a:pt x="0" y="17"/>
                  </a:cubicBezTo>
                  <a:cubicBezTo>
                    <a:pt x="0" y="7"/>
                    <a:pt x="7" y="0"/>
                    <a:pt x="16" y="0"/>
                  </a:cubicBezTo>
                  <a:cubicBezTo>
                    <a:pt x="56" y="0"/>
                    <a:pt x="56" y="0"/>
                    <a:pt x="56" y="0"/>
                  </a:cubicBezTo>
                  <a:cubicBezTo>
                    <a:pt x="66" y="0"/>
                    <a:pt x="73" y="7"/>
                    <a:pt x="73" y="17"/>
                  </a:cubicBezTo>
                  <a:cubicBezTo>
                    <a:pt x="73" y="26"/>
                    <a:pt x="66" y="33"/>
                    <a:pt x="56" y="33"/>
                  </a:cubicBezTo>
                  <a:close/>
                  <a:moveTo>
                    <a:pt x="16" y="9"/>
                  </a:moveTo>
                  <a:cubicBezTo>
                    <a:pt x="12" y="9"/>
                    <a:pt x="9" y="12"/>
                    <a:pt x="9" y="17"/>
                  </a:cubicBezTo>
                  <a:cubicBezTo>
                    <a:pt x="9" y="21"/>
                    <a:pt x="12" y="24"/>
                    <a:pt x="16" y="24"/>
                  </a:cubicBezTo>
                  <a:cubicBezTo>
                    <a:pt x="56" y="24"/>
                    <a:pt x="56" y="24"/>
                    <a:pt x="56" y="24"/>
                  </a:cubicBezTo>
                  <a:cubicBezTo>
                    <a:pt x="61" y="24"/>
                    <a:pt x="64" y="21"/>
                    <a:pt x="64" y="17"/>
                  </a:cubicBezTo>
                  <a:cubicBezTo>
                    <a:pt x="64" y="12"/>
                    <a:pt x="61" y="9"/>
                    <a:pt x="56" y="9"/>
                  </a:cubicBezTo>
                  <a:lnTo>
                    <a:pt x="16"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0" name="Freeform 451"/>
            <p:cNvSpPr/>
            <p:nvPr/>
          </p:nvSpPr>
          <p:spPr bwMode="auto">
            <a:xfrm>
              <a:off x="8475663" y="8275638"/>
              <a:ext cx="328613" cy="347662"/>
            </a:xfrm>
            <a:custGeom>
              <a:avLst/>
              <a:gdLst>
                <a:gd name="T0" fmla="*/ 100 w 117"/>
                <a:gd name="T1" fmla="*/ 124 h 124"/>
                <a:gd name="T2" fmla="*/ 66 w 117"/>
                <a:gd name="T3" fmla="*/ 124 h 124"/>
                <a:gd name="T4" fmla="*/ 62 w 117"/>
                <a:gd name="T5" fmla="*/ 120 h 124"/>
                <a:gd name="T6" fmla="*/ 66 w 117"/>
                <a:gd name="T7" fmla="*/ 115 h 124"/>
                <a:gd name="T8" fmla="*/ 100 w 117"/>
                <a:gd name="T9" fmla="*/ 115 h 124"/>
                <a:gd name="T10" fmla="*/ 106 w 117"/>
                <a:gd name="T11" fmla="*/ 109 h 124"/>
                <a:gd name="T12" fmla="*/ 82 w 117"/>
                <a:gd name="T13" fmla="*/ 20 h 124"/>
                <a:gd name="T14" fmla="*/ 58 w 117"/>
                <a:gd name="T15" fmla="*/ 10 h 124"/>
                <a:gd name="T16" fmla="*/ 34 w 117"/>
                <a:gd name="T17" fmla="*/ 20 h 124"/>
                <a:gd name="T18" fmla="*/ 10 w 117"/>
                <a:gd name="T19" fmla="*/ 109 h 124"/>
                <a:gd name="T20" fmla="*/ 16 w 117"/>
                <a:gd name="T21" fmla="*/ 115 h 124"/>
                <a:gd name="T22" fmla="*/ 50 w 117"/>
                <a:gd name="T23" fmla="*/ 115 h 124"/>
                <a:gd name="T24" fmla="*/ 55 w 117"/>
                <a:gd name="T25" fmla="*/ 120 h 124"/>
                <a:gd name="T26" fmla="*/ 50 w 117"/>
                <a:gd name="T27" fmla="*/ 124 h 124"/>
                <a:gd name="T28" fmla="*/ 16 w 117"/>
                <a:gd name="T29" fmla="*/ 124 h 124"/>
                <a:gd name="T30" fmla="*/ 1 w 117"/>
                <a:gd name="T31" fmla="*/ 109 h 124"/>
                <a:gd name="T32" fmla="*/ 27 w 117"/>
                <a:gd name="T33" fmla="*/ 13 h 124"/>
                <a:gd name="T34" fmla="*/ 58 w 117"/>
                <a:gd name="T35" fmla="*/ 0 h 124"/>
                <a:gd name="T36" fmla="*/ 89 w 117"/>
                <a:gd name="T37" fmla="*/ 13 h 124"/>
                <a:gd name="T38" fmla="*/ 115 w 117"/>
                <a:gd name="T39" fmla="*/ 109 h 124"/>
                <a:gd name="T40" fmla="*/ 100 w 117"/>
                <a:gd name="T41"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7" h="124">
                  <a:moveTo>
                    <a:pt x="100" y="124"/>
                  </a:moveTo>
                  <a:cubicBezTo>
                    <a:pt x="66" y="124"/>
                    <a:pt x="66" y="124"/>
                    <a:pt x="66" y="124"/>
                  </a:cubicBezTo>
                  <a:cubicBezTo>
                    <a:pt x="64" y="124"/>
                    <a:pt x="62" y="122"/>
                    <a:pt x="62" y="120"/>
                  </a:cubicBezTo>
                  <a:cubicBezTo>
                    <a:pt x="62" y="117"/>
                    <a:pt x="64" y="115"/>
                    <a:pt x="66" y="115"/>
                  </a:cubicBezTo>
                  <a:cubicBezTo>
                    <a:pt x="100" y="115"/>
                    <a:pt x="100" y="115"/>
                    <a:pt x="100" y="115"/>
                  </a:cubicBezTo>
                  <a:cubicBezTo>
                    <a:pt x="103" y="115"/>
                    <a:pt x="106" y="112"/>
                    <a:pt x="106" y="109"/>
                  </a:cubicBezTo>
                  <a:cubicBezTo>
                    <a:pt x="106" y="109"/>
                    <a:pt x="107" y="45"/>
                    <a:pt x="82" y="20"/>
                  </a:cubicBezTo>
                  <a:cubicBezTo>
                    <a:pt x="76" y="13"/>
                    <a:pt x="68" y="10"/>
                    <a:pt x="58" y="10"/>
                  </a:cubicBezTo>
                  <a:cubicBezTo>
                    <a:pt x="49" y="10"/>
                    <a:pt x="41" y="13"/>
                    <a:pt x="34" y="20"/>
                  </a:cubicBezTo>
                  <a:cubicBezTo>
                    <a:pt x="9" y="45"/>
                    <a:pt x="10" y="109"/>
                    <a:pt x="10" y="109"/>
                  </a:cubicBezTo>
                  <a:cubicBezTo>
                    <a:pt x="10" y="112"/>
                    <a:pt x="13" y="115"/>
                    <a:pt x="16" y="115"/>
                  </a:cubicBezTo>
                  <a:cubicBezTo>
                    <a:pt x="50" y="115"/>
                    <a:pt x="50" y="115"/>
                    <a:pt x="50" y="115"/>
                  </a:cubicBezTo>
                  <a:cubicBezTo>
                    <a:pt x="53" y="115"/>
                    <a:pt x="55" y="117"/>
                    <a:pt x="55" y="120"/>
                  </a:cubicBezTo>
                  <a:cubicBezTo>
                    <a:pt x="55" y="122"/>
                    <a:pt x="53" y="124"/>
                    <a:pt x="50" y="124"/>
                  </a:cubicBezTo>
                  <a:cubicBezTo>
                    <a:pt x="16" y="124"/>
                    <a:pt x="16" y="124"/>
                    <a:pt x="16" y="124"/>
                  </a:cubicBezTo>
                  <a:cubicBezTo>
                    <a:pt x="8" y="124"/>
                    <a:pt x="1" y="117"/>
                    <a:pt x="1" y="109"/>
                  </a:cubicBezTo>
                  <a:cubicBezTo>
                    <a:pt x="1" y="107"/>
                    <a:pt x="0" y="42"/>
                    <a:pt x="27" y="13"/>
                  </a:cubicBezTo>
                  <a:cubicBezTo>
                    <a:pt x="36" y="5"/>
                    <a:pt x="46" y="0"/>
                    <a:pt x="58" y="0"/>
                  </a:cubicBezTo>
                  <a:cubicBezTo>
                    <a:pt x="70" y="0"/>
                    <a:pt x="81" y="5"/>
                    <a:pt x="89" y="13"/>
                  </a:cubicBezTo>
                  <a:cubicBezTo>
                    <a:pt x="117" y="42"/>
                    <a:pt x="115" y="107"/>
                    <a:pt x="115" y="109"/>
                  </a:cubicBezTo>
                  <a:cubicBezTo>
                    <a:pt x="115" y="117"/>
                    <a:pt x="109" y="124"/>
                    <a:pt x="100" y="1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1" name="Freeform 452"/>
            <p:cNvSpPr/>
            <p:nvPr/>
          </p:nvSpPr>
          <p:spPr bwMode="auto">
            <a:xfrm>
              <a:off x="8604250" y="8597900"/>
              <a:ext cx="69850" cy="377825"/>
            </a:xfrm>
            <a:custGeom>
              <a:avLst/>
              <a:gdLst>
                <a:gd name="T0" fmla="*/ 20 w 25"/>
                <a:gd name="T1" fmla="*/ 135 h 135"/>
                <a:gd name="T2" fmla="*/ 4 w 25"/>
                <a:gd name="T3" fmla="*/ 135 h 135"/>
                <a:gd name="T4" fmla="*/ 0 w 25"/>
                <a:gd name="T5" fmla="*/ 131 h 135"/>
                <a:gd name="T6" fmla="*/ 0 w 25"/>
                <a:gd name="T7" fmla="*/ 5 h 135"/>
                <a:gd name="T8" fmla="*/ 4 w 25"/>
                <a:gd name="T9" fmla="*/ 0 h 135"/>
                <a:gd name="T10" fmla="*/ 9 w 25"/>
                <a:gd name="T11" fmla="*/ 5 h 135"/>
                <a:gd name="T12" fmla="*/ 9 w 25"/>
                <a:gd name="T13" fmla="*/ 126 h 135"/>
                <a:gd name="T14" fmla="*/ 16 w 25"/>
                <a:gd name="T15" fmla="*/ 126 h 135"/>
                <a:gd name="T16" fmla="*/ 16 w 25"/>
                <a:gd name="T17" fmla="*/ 5 h 135"/>
                <a:gd name="T18" fmla="*/ 20 w 25"/>
                <a:gd name="T19" fmla="*/ 0 h 135"/>
                <a:gd name="T20" fmla="*/ 25 w 25"/>
                <a:gd name="T21" fmla="*/ 5 h 135"/>
                <a:gd name="T22" fmla="*/ 25 w 25"/>
                <a:gd name="T23" fmla="*/ 131 h 135"/>
                <a:gd name="T24" fmla="*/ 20 w 25"/>
                <a:gd name="T25" fmla="*/ 135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135">
                  <a:moveTo>
                    <a:pt x="20" y="135"/>
                  </a:moveTo>
                  <a:cubicBezTo>
                    <a:pt x="4" y="135"/>
                    <a:pt x="4" y="135"/>
                    <a:pt x="4" y="135"/>
                  </a:cubicBezTo>
                  <a:cubicBezTo>
                    <a:pt x="2" y="135"/>
                    <a:pt x="0" y="133"/>
                    <a:pt x="0" y="131"/>
                  </a:cubicBezTo>
                  <a:cubicBezTo>
                    <a:pt x="0" y="5"/>
                    <a:pt x="0" y="5"/>
                    <a:pt x="0" y="5"/>
                  </a:cubicBezTo>
                  <a:cubicBezTo>
                    <a:pt x="0" y="2"/>
                    <a:pt x="2" y="0"/>
                    <a:pt x="4" y="0"/>
                  </a:cubicBezTo>
                  <a:cubicBezTo>
                    <a:pt x="7" y="0"/>
                    <a:pt x="9" y="2"/>
                    <a:pt x="9" y="5"/>
                  </a:cubicBezTo>
                  <a:cubicBezTo>
                    <a:pt x="9" y="126"/>
                    <a:pt x="9" y="126"/>
                    <a:pt x="9" y="126"/>
                  </a:cubicBezTo>
                  <a:cubicBezTo>
                    <a:pt x="16" y="126"/>
                    <a:pt x="16" y="126"/>
                    <a:pt x="16" y="126"/>
                  </a:cubicBezTo>
                  <a:cubicBezTo>
                    <a:pt x="16" y="5"/>
                    <a:pt x="16" y="5"/>
                    <a:pt x="16" y="5"/>
                  </a:cubicBezTo>
                  <a:cubicBezTo>
                    <a:pt x="16" y="2"/>
                    <a:pt x="18" y="0"/>
                    <a:pt x="20" y="0"/>
                  </a:cubicBezTo>
                  <a:cubicBezTo>
                    <a:pt x="23" y="0"/>
                    <a:pt x="25" y="2"/>
                    <a:pt x="25" y="5"/>
                  </a:cubicBezTo>
                  <a:cubicBezTo>
                    <a:pt x="25" y="131"/>
                    <a:pt x="25" y="131"/>
                    <a:pt x="25" y="131"/>
                  </a:cubicBezTo>
                  <a:cubicBezTo>
                    <a:pt x="25" y="133"/>
                    <a:pt x="23" y="135"/>
                    <a:pt x="20"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2" name="Freeform 453"/>
            <p:cNvSpPr>
              <a:spLocks noEditPoints="1"/>
            </p:cNvSpPr>
            <p:nvPr/>
          </p:nvSpPr>
          <p:spPr bwMode="auto">
            <a:xfrm>
              <a:off x="8575675" y="8951913"/>
              <a:ext cx="123825" cy="169862"/>
            </a:xfrm>
            <a:custGeom>
              <a:avLst/>
              <a:gdLst>
                <a:gd name="T0" fmla="*/ 24 w 44"/>
                <a:gd name="T1" fmla="*/ 61 h 61"/>
                <a:gd name="T2" fmla="*/ 20 w 44"/>
                <a:gd name="T3" fmla="*/ 61 h 61"/>
                <a:gd name="T4" fmla="*/ 0 w 44"/>
                <a:gd name="T5" fmla="*/ 41 h 61"/>
                <a:gd name="T6" fmla="*/ 0 w 44"/>
                <a:gd name="T7" fmla="*/ 21 h 61"/>
                <a:gd name="T8" fmla="*/ 20 w 44"/>
                <a:gd name="T9" fmla="*/ 0 h 61"/>
                <a:gd name="T10" fmla="*/ 24 w 44"/>
                <a:gd name="T11" fmla="*/ 0 h 61"/>
                <a:gd name="T12" fmla="*/ 44 w 44"/>
                <a:gd name="T13" fmla="*/ 21 h 61"/>
                <a:gd name="T14" fmla="*/ 44 w 44"/>
                <a:gd name="T15" fmla="*/ 41 h 61"/>
                <a:gd name="T16" fmla="*/ 24 w 44"/>
                <a:gd name="T17" fmla="*/ 61 h 61"/>
                <a:gd name="T18" fmla="*/ 20 w 44"/>
                <a:gd name="T19" fmla="*/ 9 h 61"/>
                <a:gd name="T20" fmla="*/ 9 w 44"/>
                <a:gd name="T21" fmla="*/ 21 h 61"/>
                <a:gd name="T22" fmla="*/ 9 w 44"/>
                <a:gd name="T23" fmla="*/ 41 h 61"/>
                <a:gd name="T24" fmla="*/ 20 w 44"/>
                <a:gd name="T25" fmla="*/ 52 h 61"/>
                <a:gd name="T26" fmla="*/ 24 w 44"/>
                <a:gd name="T27" fmla="*/ 52 h 61"/>
                <a:gd name="T28" fmla="*/ 35 w 44"/>
                <a:gd name="T29" fmla="*/ 41 h 61"/>
                <a:gd name="T30" fmla="*/ 35 w 44"/>
                <a:gd name="T31" fmla="*/ 21 h 61"/>
                <a:gd name="T32" fmla="*/ 24 w 44"/>
                <a:gd name="T33" fmla="*/ 9 h 61"/>
                <a:gd name="T34" fmla="*/ 20 w 44"/>
                <a:gd name="T35" fmla="*/ 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 h="61">
                  <a:moveTo>
                    <a:pt x="24" y="61"/>
                  </a:moveTo>
                  <a:cubicBezTo>
                    <a:pt x="20" y="61"/>
                    <a:pt x="20" y="61"/>
                    <a:pt x="20" y="61"/>
                  </a:cubicBezTo>
                  <a:cubicBezTo>
                    <a:pt x="9" y="61"/>
                    <a:pt x="0" y="52"/>
                    <a:pt x="0" y="41"/>
                  </a:cubicBezTo>
                  <a:cubicBezTo>
                    <a:pt x="0" y="21"/>
                    <a:pt x="0" y="21"/>
                    <a:pt x="0" y="21"/>
                  </a:cubicBezTo>
                  <a:cubicBezTo>
                    <a:pt x="0" y="9"/>
                    <a:pt x="9" y="0"/>
                    <a:pt x="20" y="0"/>
                  </a:cubicBezTo>
                  <a:cubicBezTo>
                    <a:pt x="24" y="0"/>
                    <a:pt x="24" y="0"/>
                    <a:pt x="24" y="0"/>
                  </a:cubicBezTo>
                  <a:cubicBezTo>
                    <a:pt x="35" y="0"/>
                    <a:pt x="44" y="9"/>
                    <a:pt x="44" y="21"/>
                  </a:cubicBezTo>
                  <a:cubicBezTo>
                    <a:pt x="44" y="41"/>
                    <a:pt x="44" y="41"/>
                    <a:pt x="44" y="41"/>
                  </a:cubicBezTo>
                  <a:cubicBezTo>
                    <a:pt x="44" y="52"/>
                    <a:pt x="35" y="61"/>
                    <a:pt x="24" y="61"/>
                  </a:cubicBezTo>
                  <a:close/>
                  <a:moveTo>
                    <a:pt x="20" y="9"/>
                  </a:moveTo>
                  <a:cubicBezTo>
                    <a:pt x="14" y="9"/>
                    <a:pt x="9" y="14"/>
                    <a:pt x="9" y="21"/>
                  </a:cubicBezTo>
                  <a:cubicBezTo>
                    <a:pt x="9" y="41"/>
                    <a:pt x="9" y="41"/>
                    <a:pt x="9" y="41"/>
                  </a:cubicBezTo>
                  <a:cubicBezTo>
                    <a:pt x="9" y="47"/>
                    <a:pt x="14" y="52"/>
                    <a:pt x="20" y="52"/>
                  </a:cubicBezTo>
                  <a:cubicBezTo>
                    <a:pt x="24" y="52"/>
                    <a:pt x="24" y="52"/>
                    <a:pt x="24" y="52"/>
                  </a:cubicBezTo>
                  <a:cubicBezTo>
                    <a:pt x="30" y="52"/>
                    <a:pt x="35" y="47"/>
                    <a:pt x="35" y="41"/>
                  </a:cubicBezTo>
                  <a:cubicBezTo>
                    <a:pt x="35" y="21"/>
                    <a:pt x="35" y="21"/>
                    <a:pt x="35" y="21"/>
                  </a:cubicBezTo>
                  <a:cubicBezTo>
                    <a:pt x="35" y="14"/>
                    <a:pt x="30" y="9"/>
                    <a:pt x="24" y="9"/>
                  </a:cubicBezTo>
                  <a:lnTo>
                    <a:pt x="2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3" name="Freeform 454"/>
            <p:cNvSpPr/>
            <p:nvPr/>
          </p:nvSpPr>
          <p:spPr bwMode="auto">
            <a:xfrm>
              <a:off x="8604250" y="8482013"/>
              <a:ext cx="69850" cy="141287"/>
            </a:xfrm>
            <a:custGeom>
              <a:avLst/>
              <a:gdLst>
                <a:gd name="T0" fmla="*/ 20 w 25"/>
                <a:gd name="T1" fmla="*/ 50 h 50"/>
                <a:gd name="T2" fmla="*/ 16 w 25"/>
                <a:gd name="T3" fmla="*/ 46 h 50"/>
                <a:gd name="T4" fmla="*/ 16 w 25"/>
                <a:gd name="T5" fmla="*/ 12 h 50"/>
                <a:gd name="T6" fmla="*/ 12 w 25"/>
                <a:gd name="T7" fmla="*/ 9 h 50"/>
                <a:gd name="T8" fmla="*/ 9 w 25"/>
                <a:gd name="T9" fmla="*/ 12 h 50"/>
                <a:gd name="T10" fmla="*/ 9 w 25"/>
                <a:gd name="T11" fmla="*/ 46 h 50"/>
                <a:gd name="T12" fmla="*/ 4 w 25"/>
                <a:gd name="T13" fmla="*/ 50 h 50"/>
                <a:gd name="T14" fmla="*/ 0 w 25"/>
                <a:gd name="T15" fmla="*/ 46 h 50"/>
                <a:gd name="T16" fmla="*/ 0 w 25"/>
                <a:gd name="T17" fmla="*/ 12 h 50"/>
                <a:gd name="T18" fmla="*/ 12 w 25"/>
                <a:gd name="T19" fmla="*/ 0 h 50"/>
                <a:gd name="T20" fmla="*/ 25 w 25"/>
                <a:gd name="T21" fmla="*/ 12 h 50"/>
                <a:gd name="T22" fmla="*/ 25 w 25"/>
                <a:gd name="T23" fmla="*/ 46 h 50"/>
                <a:gd name="T24" fmla="*/ 20 w 25"/>
                <a:gd name="T25"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50">
                  <a:moveTo>
                    <a:pt x="20" y="50"/>
                  </a:moveTo>
                  <a:cubicBezTo>
                    <a:pt x="18" y="50"/>
                    <a:pt x="16" y="48"/>
                    <a:pt x="16" y="46"/>
                  </a:cubicBezTo>
                  <a:cubicBezTo>
                    <a:pt x="16" y="12"/>
                    <a:pt x="16" y="12"/>
                    <a:pt x="16" y="12"/>
                  </a:cubicBezTo>
                  <a:cubicBezTo>
                    <a:pt x="16" y="10"/>
                    <a:pt x="14" y="9"/>
                    <a:pt x="12" y="9"/>
                  </a:cubicBezTo>
                  <a:cubicBezTo>
                    <a:pt x="10" y="9"/>
                    <a:pt x="9" y="10"/>
                    <a:pt x="9" y="12"/>
                  </a:cubicBezTo>
                  <a:cubicBezTo>
                    <a:pt x="9" y="46"/>
                    <a:pt x="9" y="46"/>
                    <a:pt x="9" y="46"/>
                  </a:cubicBezTo>
                  <a:cubicBezTo>
                    <a:pt x="9" y="48"/>
                    <a:pt x="7" y="50"/>
                    <a:pt x="4" y="50"/>
                  </a:cubicBezTo>
                  <a:cubicBezTo>
                    <a:pt x="2" y="50"/>
                    <a:pt x="0" y="48"/>
                    <a:pt x="0" y="46"/>
                  </a:cubicBezTo>
                  <a:cubicBezTo>
                    <a:pt x="0" y="12"/>
                    <a:pt x="0" y="12"/>
                    <a:pt x="0" y="12"/>
                  </a:cubicBezTo>
                  <a:cubicBezTo>
                    <a:pt x="0" y="5"/>
                    <a:pt x="5" y="0"/>
                    <a:pt x="12" y="0"/>
                  </a:cubicBezTo>
                  <a:cubicBezTo>
                    <a:pt x="19" y="0"/>
                    <a:pt x="25" y="5"/>
                    <a:pt x="25" y="12"/>
                  </a:cubicBezTo>
                  <a:cubicBezTo>
                    <a:pt x="25" y="46"/>
                    <a:pt x="25" y="46"/>
                    <a:pt x="25" y="46"/>
                  </a:cubicBezTo>
                  <a:cubicBezTo>
                    <a:pt x="25" y="48"/>
                    <a:pt x="23" y="50"/>
                    <a:pt x="20"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84" name="Freeform 455"/>
          <p:cNvSpPr>
            <a:spLocks noEditPoints="1"/>
          </p:cNvSpPr>
          <p:nvPr/>
        </p:nvSpPr>
        <p:spPr bwMode="auto">
          <a:xfrm>
            <a:off x="9772767" y="3592918"/>
            <a:ext cx="863360" cy="863359"/>
          </a:xfrm>
          <a:custGeom>
            <a:avLst/>
            <a:gdLst>
              <a:gd name="T0" fmla="*/ 228 w 457"/>
              <a:gd name="T1" fmla="*/ 457 h 457"/>
              <a:gd name="T2" fmla="*/ 0 w 457"/>
              <a:gd name="T3" fmla="*/ 228 h 457"/>
              <a:gd name="T4" fmla="*/ 228 w 457"/>
              <a:gd name="T5" fmla="*/ 0 h 457"/>
              <a:gd name="T6" fmla="*/ 457 w 457"/>
              <a:gd name="T7" fmla="*/ 228 h 457"/>
              <a:gd name="T8" fmla="*/ 228 w 457"/>
              <a:gd name="T9" fmla="*/ 457 h 457"/>
              <a:gd name="T10" fmla="*/ 228 w 457"/>
              <a:gd name="T11" fmla="*/ 9 h 457"/>
              <a:gd name="T12" fmla="*/ 9 w 457"/>
              <a:gd name="T13" fmla="*/ 228 h 457"/>
              <a:gd name="T14" fmla="*/ 228 w 457"/>
              <a:gd name="T15" fmla="*/ 448 h 457"/>
              <a:gd name="T16" fmla="*/ 448 w 457"/>
              <a:gd name="T17" fmla="*/ 228 h 457"/>
              <a:gd name="T18" fmla="*/ 228 w 457"/>
              <a:gd name="T19" fmla="*/ 9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7" h="457">
                <a:moveTo>
                  <a:pt x="228" y="457"/>
                </a:moveTo>
                <a:cubicBezTo>
                  <a:pt x="102" y="457"/>
                  <a:pt x="0" y="354"/>
                  <a:pt x="0" y="228"/>
                </a:cubicBezTo>
                <a:cubicBezTo>
                  <a:pt x="0" y="102"/>
                  <a:pt x="102" y="0"/>
                  <a:pt x="228" y="0"/>
                </a:cubicBezTo>
                <a:cubicBezTo>
                  <a:pt x="354" y="0"/>
                  <a:pt x="457" y="102"/>
                  <a:pt x="457" y="228"/>
                </a:cubicBezTo>
                <a:cubicBezTo>
                  <a:pt x="457" y="354"/>
                  <a:pt x="354" y="457"/>
                  <a:pt x="228" y="457"/>
                </a:cubicBezTo>
                <a:close/>
                <a:moveTo>
                  <a:pt x="228" y="9"/>
                </a:moveTo>
                <a:cubicBezTo>
                  <a:pt x="107" y="9"/>
                  <a:pt x="9" y="107"/>
                  <a:pt x="9" y="228"/>
                </a:cubicBezTo>
                <a:cubicBezTo>
                  <a:pt x="9" y="349"/>
                  <a:pt x="107" y="448"/>
                  <a:pt x="228" y="448"/>
                </a:cubicBezTo>
                <a:cubicBezTo>
                  <a:pt x="349" y="448"/>
                  <a:pt x="448" y="349"/>
                  <a:pt x="448" y="228"/>
                </a:cubicBezTo>
                <a:cubicBezTo>
                  <a:pt x="448" y="107"/>
                  <a:pt x="349" y="9"/>
                  <a:pt x="228" y="9"/>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585" name="组合 584"/>
          <p:cNvGrpSpPr/>
          <p:nvPr/>
        </p:nvGrpSpPr>
        <p:grpSpPr>
          <a:xfrm>
            <a:off x="11114344" y="3698832"/>
            <a:ext cx="502825" cy="616227"/>
            <a:chOff x="9734550" y="8216900"/>
            <a:chExt cx="746126" cy="914400"/>
          </a:xfrm>
          <a:solidFill>
            <a:srgbClr val="FC621E"/>
          </a:solidFill>
        </p:grpSpPr>
        <p:sp>
          <p:nvSpPr>
            <p:cNvPr id="586" name="Freeform 456"/>
            <p:cNvSpPr/>
            <p:nvPr/>
          </p:nvSpPr>
          <p:spPr bwMode="auto">
            <a:xfrm>
              <a:off x="10155238" y="8653463"/>
              <a:ext cx="61913" cy="452437"/>
            </a:xfrm>
            <a:custGeom>
              <a:avLst/>
              <a:gdLst>
                <a:gd name="T0" fmla="*/ 17 w 22"/>
                <a:gd name="T1" fmla="*/ 161 h 161"/>
                <a:gd name="T2" fmla="*/ 12 w 22"/>
                <a:gd name="T3" fmla="*/ 157 h 161"/>
                <a:gd name="T4" fmla="*/ 0 w 22"/>
                <a:gd name="T5" fmla="*/ 5 h 161"/>
                <a:gd name="T6" fmla="*/ 4 w 22"/>
                <a:gd name="T7" fmla="*/ 0 h 161"/>
                <a:gd name="T8" fmla="*/ 9 w 22"/>
                <a:gd name="T9" fmla="*/ 4 h 161"/>
                <a:gd name="T10" fmla="*/ 21 w 22"/>
                <a:gd name="T11" fmla="*/ 156 h 161"/>
                <a:gd name="T12" fmla="*/ 17 w 22"/>
                <a:gd name="T13" fmla="*/ 161 h 161"/>
                <a:gd name="T14" fmla="*/ 17 w 22"/>
                <a:gd name="T15" fmla="*/ 161 h 1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1">
                  <a:moveTo>
                    <a:pt x="17" y="161"/>
                  </a:moveTo>
                  <a:cubicBezTo>
                    <a:pt x="14" y="161"/>
                    <a:pt x="12" y="159"/>
                    <a:pt x="12" y="157"/>
                  </a:cubicBezTo>
                  <a:cubicBezTo>
                    <a:pt x="0" y="5"/>
                    <a:pt x="0" y="5"/>
                    <a:pt x="0" y="5"/>
                  </a:cubicBezTo>
                  <a:cubicBezTo>
                    <a:pt x="0" y="3"/>
                    <a:pt x="2" y="0"/>
                    <a:pt x="4" y="0"/>
                  </a:cubicBezTo>
                  <a:cubicBezTo>
                    <a:pt x="7" y="0"/>
                    <a:pt x="9" y="2"/>
                    <a:pt x="9" y="4"/>
                  </a:cubicBezTo>
                  <a:cubicBezTo>
                    <a:pt x="21" y="156"/>
                    <a:pt x="21" y="156"/>
                    <a:pt x="21" y="156"/>
                  </a:cubicBezTo>
                  <a:cubicBezTo>
                    <a:pt x="22" y="158"/>
                    <a:pt x="20" y="161"/>
                    <a:pt x="17" y="161"/>
                  </a:cubicBezTo>
                  <a:cubicBezTo>
                    <a:pt x="17" y="161"/>
                    <a:pt x="17" y="161"/>
                    <a:pt x="17" y="1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7" name="Freeform 457"/>
            <p:cNvSpPr/>
            <p:nvPr/>
          </p:nvSpPr>
          <p:spPr bwMode="auto">
            <a:xfrm>
              <a:off x="10418763" y="8653463"/>
              <a:ext cx="61913" cy="452437"/>
            </a:xfrm>
            <a:custGeom>
              <a:avLst/>
              <a:gdLst>
                <a:gd name="T0" fmla="*/ 4 w 22"/>
                <a:gd name="T1" fmla="*/ 161 h 161"/>
                <a:gd name="T2" fmla="*/ 4 w 22"/>
                <a:gd name="T3" fmla="*/ 161 h 161"/>
                <a:gd name="T4" fmla="*/ 0 w 22"/>
                <a:gd name="T5" fmla="*/ 156 h 161"/>
                <a:gd name="T6" fmla="*/ 12 w 22"/>
                <a:gd name="T7" fmla="*/ 4 h 161"/>
                <a:gd name="T8" fmla="*/ 17 w 22"/>
                <a:gd name="T9" fmla="*/ 0 h 161"/>
                <a:gd name="T10" fmla="*/ 21 w 22"/>
                <a:gd name="T11" fmla="*/ 5 h 161"/>
                <a:gd name="T12" fmla="*/ 9 w 22"/>
                <a:gd name="T13" fmla="*/ 157 h 161"/>
                <a:gd name="T14" fmla="*/ 4 w 22"/>
                <a:gd name="T15" fmla="*/ 161 h 1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1">
                  <a:moveTo>
                    <a:pt x="4" y="161"/>
                  </a:moveTo>
                  <a:cubicBezTo>
                    <a:pt x="4" y="161"/>
                    <a:pt x="4" y="161"/>
                    <a:pt x="4" y="161"/>
                  </a:cubicBezTo>
                  <a:cubicBezTo>
                    <a:pt x="1" y="161"/>
                    <a:pt x="0" y="158"/>
                    <a:pt x="0" y="156"/>
                  </a:cubicBezTo>
                  <a:cubicBezTo>
                    <a:pt x="12" y="4"/>
                    <a:pt x="12" y="4"/>
                    <a:pt x="12" y="4"/>
                  </a:cubicBezTo>
                  <a:cubicBezTo>
                    <a:pt x="12" y="2"/>
                    <a:pt x="15" y="0"/>
                    <a:pt x="17" y="0"/>
                  </a:cubicBezTo>
                  <a:cubicBezTo>
                    <a:pt x="20" y="0"/>
                    <a:pt x="22" y="3"/>
                    <a:pt x="21" y="5"/>
                  </a:cubicBezTo>
                  <a:cubicBezTo>
                    <a:pt x="9" y="157"/>
                    <a:pt x="9" y="157"/>
                    <a:pt x="9" y="157"/>
                  </a:cubicBezTo>
                  <a:cubicBezTo>
                    <a:pt x="9" y="159"/>
                    <a:pt x="7" y="161"/>
                    <a:pt x="4" y="1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8" name="Freeform 458"/>
            <p:cNvSpPr>
              <a:spLocks noEditPoints="1"/>
            </p:cNvSpPr>
            <p:nvPr/>
          </p:nvSpPr>
          <p:spPr bwMode="auto">
            <a:xfrm>
              <a:off x="9737725" y="8412163"/>
              <a:ext cx="314325" cy="687387"/>
            </a:xfrm>
            <a:custGeom>
              <a:avLst/>
              <a:gdLst>
                <a:gd name="T0" fmla="*/ 108 w 112"/>
                <a:gd name="T1" fmla="*/ 245 h 245"/>
                <a:gd name="T2" fmla="*/ 107 w 112"/>
                <a:gd name="T3" fmla="*/ 245 h 245"/>
                <a:gd name="T4" fmla="*/ 3 w 112"/>
                <a:gd name="T5" fmla="*/ 225 h 245"/>
                <a:gd name="T6" fmla="*/ 0 w 112"/>
                <a:gd name="T7" fmla="*/ 221 h 245"/>
                <a:gd name="T8" fmla="*/ 0 w 112"/>
                <a:gd name="T9" fmla="*/ 5 h 245"/>
                <a:gd name="T10" fmla="*/ 1 w 112"/>
                <a:gd name="T11" fmla="*/ 1 h 245"/>
                <a:gd name="T12" fmla="*/ 5 w 112"/>
                <a:gd name="T13" fmla="*/ 0 h 245"/>
                <a:gd name="T14" fmla="*/ 108 w 112"/>
                <a:gd name="T15" fmla="*/ 20 h 245"/>
                <a:gd name="T16" fmla="*/ 112 w 112"/>
                <a:gd name="T17" fmla="*/ 24 h 245"/>
                <a:gd name="T18" fmla="*/ 112 w 112"/>
                <a:gd name="T19" fmla="*/ 240 h 245"/>
                <a:gd name="T20" fmla="*/ 110 w 112"/>
                <a:gd name="T21" fmla="*/ 244 h 245"/>
                <a:gd name="T22" fmla="*/ 108 w 112"/>
                <a:gd name="T23" fmla="*/ 245 h 245"/>
                <a:gd name="T24" fmla="*/ 9 w 112"/>
                <a:gd name="T25" fmla="*/ 217 h 245"/>
                <a:gd name="T26" fmla="*/ 103 w 112"/>
                <a:gd name="T27" fmla="*/ 235 h 245"/>
                <a:gd name="T28" fmla="*/ 103 w 112"/>
                <a:gd name="T29" fmla="*/ 28 h 245"/>
                <a:gd name="T30" fmla="*/ 9 w 112"/>
                <a:gd name="T31" fmla="*/ 10 h 245"/>
                <a:gd name="T32" fmla="*/ 9 w 112"/>
                <a:gd name="T33" fmla="*/ 2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 h="245">
                  <a:moveTo>
                    <a:pt x="108" y="245"/>
                  </a:moveTo>
                  <a:cubicBezTo>
                    <a:pt x="107" y="245"/>
                    <a:pt x="107" y="245"/>
                    <a:pt x="107" y="245"/>
                  </a:cubicBezTo>
                  <a:cubicBezTo>
                    <a:pt x="3" y="225"/>
                    <a:pt x="3" y="225"/>
                    <a:pt x="3" y="225"/>
                  </a:cubicBezTo>
                  <a:cubicBezTo>
                    <a:pt x="1" y="225"/>
                    <a:pt x="0" y="223"/>
                    <a:pt x="0" y="221"/>
                  </a:cubicBezTo>
                  <a:cubicBezTo>
                    <a:pt x="0" y="5"/>
                    <a:pt x="0" y="5"/>
                    <a:pt x="0" y="5"/>
                  </a:cubicBezTo>
                  <a:cubicBezTo>
                    <a:pt x="0" y="3"/>
                    <a:pt x="0" y="2"/>
                    <a:pt x="1" y="1"/>
                  </a:cubicBezTo>
                  <a:cubicBezTo>
                    <a:pt x="2" y="0"/>
                    <a:pt x="4" y="0"/>
                    <a:pt x="5" y="0"/>
                  </a:cubicBezTo>
                  <a:cubicBezTo>
                    <a:pt x="108" y="20"/>
                    <a:pt x="108" y="20"/>
                    <a:pt x="108" y="20"/>
                  </a:cubicBezTo>
                  <a:cubicBezTo>
                    <a:pt x="111" y="20"/>
                    <a:pt x="112" y="22"/>
                    <a:pt x="112" y="24"/>
                  </a:cubicBezTo>
                  <a:cubicBezTo>
                    <a:pt x="112" y="240"/>
                    <a:pt x="112" y="240"/>
                    <a:pt x="112" y="240"/>
                  </a:cubicBezTo>
                  <a:cubicBezTo>
                    <a:pt x="112" y="242"/>
                    <a:pt x="112" y="243"/>
                    <a:pt x="110" y="244"/>
                  </a:cubicBezTo>
                  <a:cubicBezTo>
                    <a:pt x="110" y="244"/>
                    <a:pt x="109" y="245"/>
                    <a:pt x="108" y="245"/>
                  </a:cubicBezTo>
                  <a:close/>
                  <a:moveTo>
                    <a:pt x="9" y="217"/>
                  </a:moveTo>
                  <a:cubicBezTo>
                    <a:pt x="103" y="235"/>
                    <a:pt x="103" y="235"/>
                    <a:pt x="103" y="235"/>
                  </a:cubicBezTo>
                  <a:cubicBezTo>
                    <a:pt x="103" y="28"/>
                    <a:pt x="103" y="28"/>
                    <a:pt x="103" y="28"/>
                  </a:cubicBezTo>
                  <a:cubicBezTo>
                    <a:pt x="9" y="10"/>
                    <a:pt x="9" y="10"/>
                    <a:pt x="9" y="10"/>
                  </a:cubicBezTo>
                  <a:lnTo>
                    <a:pt x="9" y="2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9" name="Freeform 459"/>
            <p:cNvSpPr/>
            <p:nvPr/>
          </p:nvSpPr>
          <p:spPr bwMode="auto">
            <a:xfrm>
              <a:off x="9825038" y="8275638"/>
              <a:ext cx="322263" cy="73025"/>
            </a:xfrm>
            <a:custGeom>
              <a:avLst/>
              <a:gdLst>
                <a:gd name="T0" fmla="*/ 110 w 115"/>
                <a:gd name="T1" fmla="*/ 26 h 26"/>
                <a:gd name="T2" fmla="*/ 110 w 115"/>
                <a:gd name="T3" fmla="*/ 26 h 26"/>
                <a:gd name="T4" fmla="*/ 4 w 115"/>
                <a:gd name="T5" fmla="*/ 10 h 26"/>
                <a:gd name="T6" fmla="*/ 0 w 115"/>
                <a:gd name="T7" fmla="*/ 5 h 26"/>
                <a:gd name="T8" fmla="*/ 5 w 115"/>
                <a:gd name="T9" fmla="*/ 1 h 26"/>
                <a:gd name="T10" fmla="*/ 111 w 115"/>
                <a:gd name="T11" fmla="*/ 17 h 26"/>
                <a:gd name="T12" fmla="*/ 115 w 115"/>
                <a:gd name="T13" fmla="*/ 22 h 26"/>
                <a:gd name="T14" fmla="*/ 110 w 115"/>
                <a:gd name="T15" fmla="*/ 2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26">
                  <a:moveTo>
                    <a:pt x="110" y="26"/>
                  </a:moveTo>
                  <a:cubicBezTo>
                    <a:pt x="110" y="26"/>
                    <a:pt x="110" y="26"/>
                    <a:pt x="110" y="26"/>
                  </a:cubicBezTo>
                  <a:cubicBezTo>
                    <a:pt x="4" y="10"/>
                    <a:pt x="4" y="10"/>
                    <a:pt x="4" y="10"/>
                  </a:cubicBezTo>
                  <a:cubicBezTo>
                    <a:pt x="1" y="10"/>
                    <a:pt x="0" y="7"/>
                    <a:pt x="0" y="5"/>
                  </a:cubicBezTo>
                  <a:cubicBezTo>
                    <a:pt x="0" y="2"/>
                    <a:pt x="3" y="0"/>
                    <a:pt x="5" y="1"/>
                  </a:cubicBezTo>
                  <a:cubicBezTo>
                    <a:pt x="111" y="17"/>
                    <a:pt x="111" y="17"/>
                    <a:pt x="111" y="17"/>
                  </a:cubicBezTo>
                  <a:cubicBezTo>
                    <a:pt x="114" y="17"/>
                    <a:pt x="115" y="19"/>
                    <a:pt x="115" y="22"/>
                  </a:cubicBezTo>
                  <a:cubicBezTo>
                    <a:pt x="115" y="24"/>
                    <a:pt x="113" y="26"/>
                    <a:pt x="110"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0" name="Freeform 460"/>
            <p:cNvSpPr/>
            <p:nvPr/>
          </p:nvSpPr>
          <p:spPr bwMode="auto">
            <a:xfrm>
              <a:off x="9734550" y="8216900"/>
              <a:ext cx="412750" cy="220662"/>
            </a:xfrm>
            <a:custGeom>
              <a:avLst/>
              <a:gdLst>
                <a:gd name="T0" fmla="*/ 5 w 147"/>
                <a:gd name="T1" fmla="*/ 79 h 79"/>
                <a:gd name="T2" fmla="*/ 3 w 147"/>
                <a:gd name="T3" fmla="*/ 79 h 79"/>
                <a:gd name="T4" fmla="*/ 1 w 147"/>
                <a:gd name="T5" fmla="*/ 72 h 79"/>
                <a:gd name="T6" fmla="*/ 32 w 147"/>
                <a:gd name="T7" fmla="*/ 25 h 79"/>
                <a:gd name="T8" fmla="*/ 34 w 147"/>
                <a:gd name="T9" fmla="*/ 4 h 79"/>
                <a:gd name="T10" fmla="*/ 36 w 147"/>
                <a:gd name="T11" fmla="*/ 1 h 79"/>
                <a:gd name="T12" fmla="*/ 39 w 147"/>
                <a:gd name="T13" fmla="*/ 0 h 79"/>
                <a:gd name="T14" fmla="*/ 143 w 147"/>
                <a:gd name="T15" fmla="*/ 15 h 79"/>
                <a:gd name="T16" fmla="*/ 147 w 147"/>
                <a:gd name="T17" fmla="*/ 20 h 79"/>
                <a:gd name="T18" fmla="*/ 147 w 147"/>
                <a:gd name="T19" fmla="*/ 42 h 79"/>
                <a:gd name="T20" fmla="*/ 142 w 147"/>
                <a:gd name="T21" fmla="*/ 47 h 79"/>
                <a:gd name="T22" fmla="*/ 138 w 147"/>
                <a:gd name="T23" fmla="*/ 42 h 79"/>
                <a:gd name="T24" fmla="*/ 138 w 147"/>
                <a:gd name="T25" fmla="*/ 24 h 79"/>
                <a:gd name="T26" fmla="*/ 43 w 147"/>
                <a:gd name="T27" fmla="*/ 10 h 79"/>
                <a:gd name="T28" fmla="*/ 41 w 147"/>
                <a:gd name="T29" fmla="*/ 27 h 79"/>
                <a:gd name="T30" fmla="*/ 40 w 147"/>
                <a:gd name="T31" fmla="*/ 29 h 79"/>
                <a:gd name="T32" fmla="*/ 9 w 147"/>
                <a:gd name="T33" fmla="*/ 77 h 79"/>
                <a:gd name="T34" fmla="*/ 5 w 147"/>
                <a:gd name="T35"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7" h="79">
                  <a:moveTo>
                    <a:pt x="5" y="79"/>
                  </a:moveTo>
                  <a:cubicBezTo>
                    <a:pt x="4" y="79"/>
                    <a:pt x="3" y="79"/>
                    <a:pt x="3" y="79"/>
                  </a:cubicBezTo>
                  <a:cubicBezTo>
                    <a:pt x="1" y="77"/>
                    <a:pt x="0" y="74"/>
                    <a:pt x="1" y="72"/>
                  </a:cubicBezTo>
                  <a:cubicBezTo>
                    <a:pt x="32" y="25"/>
                    <a:pt x="32" y="25"/>
                    <a:pt x="32" y="25"/>
                  </a:cubicBezTo>
                  <a:cubicBezTo>
                    <a:pt x="34" y="4"/>
                    <a:pt x="34" y="4"/>
                    <a:pt x="34" y="4"/>
                  </a:cubicBezTo>
                  <a:cubicBezTo>
                    <a:pt x="34" y="3"/>
                    <a:pt x="35" y="1"/>
                    <a:pt x="36" y="1"/>
                  </a:cubicBezTo>
                  <a:cubicBezTo>
                    <a:pt x="37" y="0"/>
                    <a:pt x="38" y="0"/>
                    <a:pt x="39" y="0"/>
                  </a:cubicBezTo>
                  <a:cubicBezTo>
                    <a:pt x="143" y="15"/>
                    <a:pt x="143" y="15"/>
                    <a:pt x="143" y="15"/>
                  </a:cubicBezTo>
                  <a:cubicBezTo>
                    <a:pt x="145" y="15"/>
                    <a:pt x="147" y="17"/>
                    <a:pt x="147" y="20"/>
                  </a:cubicBezTo>
                  <a:cubicBezTo>
                    <a:pt x="147" y="42"/>
                    <a:pt x="147" y="42"/>
                    <a:pt x="147" y="42"/>
                  </a:cubicBezTo>
                  <a:cubicBezTo>
                    <a:pt x="147" y="45"/>
                    <a:pt x="145" y="47"/>
                    <a:pt x="142" y="47"/>
                  </a:cubicBezTo>
                  <a:cubicBezTo>
                    <a:pt x="140" y="47"/>
                    <a:pt x="138" y="45"/>
                    <a:pt x="138" y="42"/>
                  </a:cubicBezTo>
                  <a:cubicBezTo>
                    <a:pt x="138" y="24"/>
                    <a:pt x="138" y="24"/>
                    <a:pt x="138" y="24"/>
                  </a:cubicBezTo>
                  <a:cubicBezTo>
                    <a:pt x="43" y="10"/>
                    <a:pt x="43" y="10"/>
                    <a:pt x="43" y="10"/>
                  </a:cubicBezTo>
                  <a:cubicBezTo>
                    <a:pt x="41" y="27"/>
                    <a:pt x="41" y="27"/>
                    <a:pt x="41" y="27"/>
                  </a:cubicBezTo>
                  <a:cubicBezTo>
                    <a:pt x="41" y="28"/>
                    <a:pt x="41" y="28"/>
                    <a:pt x="40" y="29"/>
                  </a:cubicBezTo>
                  <a:cubicBezTo>
                    <a:pt x="9" y="77"/>
                    <a:pt x="9" y="77"/>
                    <a:pt x="9" y="77"/>
                  </a:cubicBezTo>
                  <a:cubicBezTo>
                    <a:pt x="8" y="79"/>
                    <a:pt x="7" y="79"/>
                    <a:pt x="5" y="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1" name="Freeform 461"/>
            <p:cNvSpPr/>
            <p:nvPr/>
          </p:nvSpPr>
          <p:spPr bwMode="auto">
            <a:xfrm>
              <a:off x="10026650" y="8401050"/>
              <a:ext cx="215900" cy="698500"/>
            </a:xfrm>
            <a:custGeom>
              <a:avLst/>
              <a:gdLst>
                <a:gd name="T0" fmla="*/ 5 w 77"/>
                <a:gd name="T1" fmla="*/ 249 h 249"/>
                <a:gd name="T2" fmla="*/ 2 w 77"/>
                <a:gd name="T3" fmla="*/ 248 h 249"/>
                <a:gd name="T4" fmla="*/ 0 w 77"/>
                <a:gd name="T5" fmla="*/ 244 h 249"/>
                <a:gd name="T6" fmla="*/ 0 w 77"/>
                <a:gd name="T7" fmla="*/ 28 h 249"/>
                <a:gd name="T8" fmla="*/ 3 w 77"/>
                <a:gd name="T9" fmla="*/ 24 h 249"/>
                <a:gd name="T10" fmla="*/ 71 w 77"/>
                <a:gd name="T11" fmla="*/ 1 h 249"/>
                <a:gd name="T12" fmla="*/ 75 w 77"/>
                <a:gd name="T13" fmla="*/ 1 h 249"/>
                <a:gd name="T14" fmla="*/ 77 w 77"/>
                <a:gd name="T15" fmla="*/ 5 h 249"/>
                <a:gd name="T16" fmla="*/ 77 w 77"/>
                <a:gd name="T17" fmla="*/ 86 h 249"/>
                <a:gd name="T18" fmla="*/ 72 w 77"/>
                <a:gd name="T19" fmla="*/ 90 h 249"/>
                <a:gd name="T20" fmla="*/ 68 w 77"/>
                <a:gd name="T21" fmla="*/ 86 h 249"/>
                <a:gd name="T22" fmla="*/ 68 w 77"/>
                <a:gd name="T23" fmla="*/ 11 h 249"/>
                <a:gd name="T24" fmla="*/ 9 w 77"/>
                <a:gd name="T25" fmla="*/ 32 h 249"/>
                <a:gd name="T26" fmla="*/ 9 w 77"/>
                <a:gd name="T27" fmla="*/ 238 h 249"/>
                <a:gd name="T28" fmla="*/ 60 w 77"/>
                <a:gd name="T29" fmla="*/ 220 h 249"/>
                <a:gd name="T30" fmla="*/ 65 w 77"/>
                <a:gd name="T31" fmla="*/ 223 h 249"/>
                <a:gd name="T32" fmla="*/ 63 w 77"/>
                <a:gd name="T33" fmla="*/ 229 h 249"/>
                <a:gd name="T34" fmla="*/ 6 w 77"/>
                <a:gd name="T35" fmla="*/ 248 h 249"/>
                <a:gd name="T36" fmla="*/ 5 w 77"/>
                <a:gd name="T37"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249">
                  <a:moveTo>
                    <a:pt x="5" y="249"/>
                  </a:moveTo>
                  <a:cubicBezTo>
                    <a:pt x="4" y="249"/>
                    <a:pt x="3" y="248"/>
                    <a:pt x="2" y="248"/>
                  </a:cubicBezTo>
                  <a:cubicBezTo>
                    <a:pt x="1" y="247"/>
                    <a:pt x="0" y="246"/>
                    <a:pt x="0" y="244"/>
                  </a:cubicBezTo>
                  <a:cubicBezTo>
                    <a:pt x="0" y="28"/>
                    <a:pt x="0" y="28"/>
                    <a:pt x="0" y="28"/>
                  </a:cubicBezTo>
                  <a:cubicBezTo>
                    <a:pt x="0" y="26"/>
                    <a:pt x="1" y="25"/>
                    <a:pt x="3" y="24"/>
                  </a:cubicBezTo>
                  <a:cubicBezTo>
                    <a:pt x="71" y="1"/>
                    <a:pt x="71" y="1"/>
                    <a:pt x="71" y="1"/>
                  </a:cubicBezTo>
                  <a:cubicBezTo>
                    <a:pt x="72" y="0"/>
                    <a:pt x="74" y="0"/>
                    <a:pt x="75" y="1"/>
                  </a:cubicBezTo>
                  <a:cubicBezTo>
                    <a:pt x="76" y="2"/>
                    <a:pt x="77" y="4"/>
                    <a:pt x="77" y="5"/>
                  </a:cubicBezTo>
                  <a:cubicBezTo>
                    <a:pt x="77" y="86"/>
                    <a:pt x="77" y="86"/>
                    <a:pt x="77" y="86"/>
                  </a:cubicBezTo>
                  <a:cubicBezTo>
                    <a:pt x="77" y="88"/>
                    <a:pt x="75" y="90"/>
                    <a:pt x="72" y="90"/>
                  </a:cubicBezTo>
                  <a:cubicBezTo>
                    <a:pt x="70" y="90"/>
                    <a:pt x="68" y="88"/>
                    <a:pt x="68" y="86"/>
                  </a:cubicBezTo>
                  <a:cubicBezTo>
                    <a:pt x="68" y="11"/>
                    <a:pt x="68" y="11"/>
                    <a:pt x="68" y="11"/>
                  </a:cubicBezTo>
                  <a:cubicBezTo>
                    <a:pt x="9" y="32"/>
                    <a:pt x="9" y="32"/>
                    <a:pt x="9" y="32"/>
                  </a:cubicBezTo>
                  <a:cubicBezTo>
                    <a:pt x="9" y="238"/>
                    <a:pt x="9" y="238"/>
                    <a:pt x="9" y="238"/>
                  </a:cubicBezTo>
                  <a:cubicBezTo>
                    <a:pt x="60" y="220"/>
                    <a:pt x="60" y="220"/>
                    <a:pt x="60" y="220"/>
                  </a:cubicBezTo>
                  <a:cubicBezTo>
                    <a:pt x="62" y="220"/>
                    <a:pt x="65" y="221"/>
                    <a:pt x="65" y="223"/>
                  </a:cubicBezTo>
                  <a:cubicBezTo>
                    <a:pt x="66" y="226"/>
                    <a:pt x="65" y="228"/>
                    <a:pt x="63" y="229"/>
                  </a:cubicBezTo>
                  <a:cubicBezTo>
                    <a:pt x="6" y="248"/>
                    <a:pt x="6" y="248"/>
                    <a:pt x="6" y="248"/>
                  </a:cubicBezTo>
                  <a:cubicBezTo>
                    <a:pt x="6" y="249"/>
                    <a:pt x="5" y="249"/>
                    <a:pt x="5" y="2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2" name="Freeform 462"/>
            <p:cNvSpPr/>
            <p:nvPr/>
          </p:nvSpPr>
          <p:spPr bwMode="auto">
            <a:xfrm>
              <a:off x="10023475" y="8320088"/>
              <a:ext cx="219075" cy="173037"/>
            </a:xfrm>
            <a:custGeom>
              <a:avLst/>
              <a:gdLst>
                <a:gd name="T0" fmla="*/ 6 w 78"/>
                <a:gd name="T1" fmla="*/ 62 h 62"/>
                <a:gd name="T2" fmla="*/ 3 w 78"/>
                <a:gd name="T3" fmla="*/ 61 h 62"/>
                <a:gd name="T4" fmla="*/ 2 w 78"/>
                <a:gd name="T5" fmla="*/ 55 h 62"/>
                <a:gd name="T6" fmla="*/ 36 w 78"/>
                <a:gd name="T7" fmla="*/ 3 h 62"/>
                <a:gd name="T8" fmla="*/ 39 w 78"/>
                <a:gd name="T9" fmla="*/ 1 h 62"/>
                <a:gd name="T10" fmla="*/ 42 w 78"/>
                <a:gd name="T11" fmla="*/ 2 h 62"/>
                <a:gd name="T12" fmla="*/ 76 w 78"/>
                <a:gd name="T13" fmla="*/ 31 h 62"/>
                <a:gd name="T14" fmla="*/ 77 w 78"/>
                <a:gd name="T15" fmla="*/ 37 h 62"/>
                <a:gd name="T16" fmla="*/ 70 w 78"/>
                <a:gd name="T17" fmla="*/ 38 h 62"/>
                <a:gd name="T18" fmla="*/ 40 w 78"/>
                <a:gd name="T19" fmla="*/ 12 h 62"/>
                <a:gd name="T20" fmla="*/ 9 w 78"/>
                <a:gd name="T21" fmla="*/ 60 h 62"/>
                <a:gd name="T22" fmla="*/ 6 w 78"/>
                <a:gd name="T23"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62">
                  <a:moveTo>
                    <a:pt x="6" y="62"/>
                  </a:moveTo>
                  <a:cubicBezTo>
                    <a:pt x="5" y="62"/>
                    <a:pt x="4" y="62"/>
                    <a:pt x="3" y="61"/>
                  </a:cubicBezTo>
                  <a:cubicBezTo>
                    <a:pt x="1" y="60"/>
                    <a:pt x="0" y="57"/>
                    <a:pt x="2" y="55"/>
                  </a:cubicBezTo>
                  <a:cubicBezTo>
                    <a:pt x="36" y="3"/>
                    <a:pt x="36" y="3"/>
                    <a:pt x="36" y="3"/>
                  </a:cubicBezTo>
                  <a:cubicBezTo>
                    <a:pt x="36" y="1"/>
                    <a:pt x="37" y="1"/>
                    <a:pt x="39" y="1"/>
                  </a:cubicBezTo>
                  <a:cubicBezTo>
                    <a:pt x="40" y="0"/>
                    <a:pt x="41" y="1"/>
                    <a:pt x="42" y="2"/>
                  </a:cubicBezTo>
                  <a:cubicBezTo>
                    <a:pt x="76" y="31"/>
                    <a:pt x="76" y="31"/>
                    <a:pt x="76" y="31"/>
                  </a:cubicBezTo>
                  <a:cubicBezTo>
                    <a:pt x="78" y="32"/>
                    <a:pt x="78" y="35"/>
                    <a:pt x="77" y="37"/>
                  </a:cubicBezTo>
                  <a:cubicBezTo>
                    <a:pt x="75" y="39"/>
                    <a:pt x="72" y="39"/>
                    <a:pt x="70" y="38"/>
                  </a:cubicBezTo>
                  <a:cubicBezTo>
                    <a:pt x="40" y="12"/>
                    <a:pt x="40" y="12"/>
                    <a:pt x="40" y="12"/>
                  </a:cubicBezTo>
                  <a:cubicBezTo>
                    <a:pt x="9" y="60"/>
                    <a:pt x="9" y="60"/>
                    <a:pt x="9" y="60"/>
                  </a:cubicBezTo>
                  <a:cubicBezTo>
                    <a:pt x="9" y="61"/>
                    <a:pt x="7" y="62"/>
                    <a:pt x="6"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3" name="Freeform 463"/>
            <p:cNvSpPr>
              <a:spLocks noEditPoints="1"/>
            </p:cNvSpPr>
            <p:nvPr/>
          </p:nvSpPr>
          <p:spPr bwMode="auto">
            <a:xfrm>
              <a:off x="10155238" y="8634413"/>
              <a:ext cx="323850" cy="66675"/>
            </a:xfrm>
            <a:custGeom>
              <a:avLst/>
              <a:gdLst>
                <a:gd name="T0" fmla="*/ 58 w 115"/>
                <a:gd name="T1" fmla="*/ 24 h 24"/>
                <a:gd name="T2" fmla="*/ 0 w 115"/>
                <a:gd name="T3" fmla="*/ 12 h 24"/>
                <a:gd name="T4" fmla="*/ 58 w 115"/>
                <a:gd name="T5" fmla="*/ 0 h 24"/>
                <a:gd name="T6" fmla="*/ 115 w 115"/>
                <a:gd name="T7" fmla="*/ 12 h 24"/>
                <a:gd name="T8" fmla="*/ 58 w 115"/>
                <a:gd name="T9" fmla="*/ 24 h 24"/>
                <a:gd name="T10" fmla="*/ 18 w 115"/>
                <a:gd name="T11" fmla="*/ 12 h 24"/>
                <a:gd name="T12" fmla="*/ 58 w 115"/>
                <a:gd name="T13" fmla="*/ 14 h 24"/>
                <a:gd name="T14" fmla="*/ 98 w 115"/>
                <a:gd name="T15" fmla="*/ 12 h 24"/>
                <a:gd name="T16" fmla="*/ 58 w 115"/>
                <a:gd name="T17" fmla="*/ 9 h 24"/>
                <a:gd name="T18" fmla="*/ 18 w 115"/>
                <a:gd name="T19" fmla="*/ 12 h 24"/>
                <a:gd name="T20" fmla="*/ 107 w 115"/>
                <a:gd name="T21" fmla="*/ 14 h 24"/>
                <a:gd name="T22" fmla="*/ 107 w 115"/>
                <a:gd name="T23"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 h="24">
                  <a:moveTo>
                    <a:pt x="58" y="24"/>
                  </a:moveTo>
                  <a:cubicBezTo>
                    <a:pt x="0" y="24"/>
                    <a:pt x="0" y="15"/>
                    <a:pt x="0" y="12"/>
                  </a:cubicBezTo>
                  <a:cubicBezTo>
                    <a:pt x="0" y="9"/>
                    <a:pt x="0" y="0"/>
                    <a:pt x="58" y="0"/>
                  </a:cubicBezTo>
                  <a:cubicBezTo>
                    <a:pt x="115" y="0"/>
                    <a:pt x="115" y="9"/>
                    <a:pt x="115" y="12"/>
                  </a:cubicBezTo>
                  <a:cubicBezTo>
                    <a:pt x="115" y="15"/>
                    <a:pt x="115" y="24"/>
                    <a:pt x="58" y="24"/>
                  </a:cubicBezTo>
                  <a:close/>
                  <a:moveTo>
                    <a:pt x="18" y="12"/>
                  </a:moveTo>
                  <a:cubicBezTo>
                    <a:pt x="26" y="13"/>
                    <a:pt x="39" y="14"/>
                    <a:pt x="58" y="14"/>
                  </a:cubicBezTo>
                  <a:cubicBezTo>
                    <a:pt x="76" y="14"/>
                    <a:pt x="89" y="13"/>
                    <a:pt x="98" y="12"/>
                  </a:cubicBezTo>
                  <a:cubicBezTo>
                    <a:pt x="89" y="11"/>
                    <a:pt x="76" y="9"/>
                    <a:pt x="58" y="9"/>
                  </a:cubicBezTo>
                  <a:cubicBezTo>
                    <a:pt x="39" y="9"/>
                    <a:pt x="26" y="11"/>
                    <a:pt x="18" y="12"/>
                  </a:cubicBezTo>
                  <a:close/>
                  <a:moveTo>
                    <a:pt x="107" y="14"/>
                  </a:moveTo>
                  <a:cubicBezTo>
                    <a:pt x="107" y="14"/>
                    <a:pt x="107" y="14"/>
                    <a:pt x="10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4" name="Freeform 464"/>
            <p:cNvSpPr>
              <a:spLocks noEditPoints="1"/>
            </p:cNvSpPr>
            <p:nvPr/>
          </p:nvSpPr>
          <p:spPr bwMode="auto">
            <a:xfrm>
              <a:off x="10164763" y="8748713"/>
              <a:ext cx="304800" cy="61912"/>
            </a:xfrm>
            <a:custGeom>
              <a:avLst/>
              <a:gdLst>
                <a:gd name="T0" fmla="*/ 55 w 109"/>
                <a:gd name="T1" fmla="*/ 22 h 22"/>
                <a:gd name="T2" fmla="*/ 0 w 109"/>
                <a:gd name="T3" fmla="*/ 11 h 22"/>
                <a:gd name="T4" fmla="*/ 55 w 109"/>
                <a:gd name="T5" fmla="*/ 0 h 22"/>
                <a:gd name="T6" fmla="*/ 109 w 109"/>
                <a:gd name="T7" fmla="*/ 11 h 22"/>
                <a:gd name="T8" fmla="*/ 55 w 109"/>
                <a:gd name="T9" fmla="*/ 22 h 22"/>
                <a:gd name="T10" fmla="*/ 101 w 109"/>
                <a:gd name="T11" fmla="*/ 14 h 22"/>
                <a:gd name="T12" fmla="*/ 101 w 109"/>
                <a:gd name="T13" fmla="*/ 14 h 22"/>
                <a:gd name="T14" fmla="*/ 19 w 109"/>
                <a:gd name="T15" fmla="*/ 11 h 22"/>
                <a:gd name="T16" fmla="*/ 55 w 109"/>
                <a:gd name="T17" fmla="*/ 13 h 22"/>
                <a:gd name="T18" fmla="*/ 90 w 109"/>
                <a:gd name="T19" fmla="*/ 11 h 22"/>
                <a:gd name="T20" fmla="*/ 55 w 109"/>
                <a:gd name="T21" fmla="*/ 9 h 22"/>
                <a:gd name="T22" fmla="*/ 19 w 109"/>
                <a:gd name="T2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9" h="22">
                  <a:moveTo>
                    <a:pt x="55" y="22"/>
                  </a:moveTo>
                  <a:cubicBezTo>
                    <a:pt x="0" y="22"/>
                    <a:pt x="0" y="14"/>
                    <a:pt x="0" y="11"/>
                  </a:cubicBezTo>
                  <a:cubicBezTo>
                    <a:pt x="0" y="8"/>
                    <a:pt x="0" y="0"/>
                    <a:pt x="55" y="0"/>
                  </a:cubicBezTo>
                  <a:cubicBezTo>
                    <a:pt x="109" y="0"/>
                    <a:pt x="109" y="8"/>
                    <a:pt x="109" y="11"/>
                  </a:cubicBezTo>
                  <a:cubicBezTo>
                    <a:pt x="109" y="14"/>
                    <a:pt x="109" y="22"/>
                    <a:pt x="55" y="22"/>
                  </a:cubicBezTo>
                  <a:close/>
                  <a:moveTo>
                    <a:pt x="101" y="14"/>
                  </a:moveTo>
                  <a:cubicBezTo>
                    <a:pt x="101" y="14"/>
                    <a:pt x="101" y="14"/>
                    <a:pt x="101" y="14"/>
                  </a:cubicBezTo>
                  <a:close/>
                  <a:moveTo>
                    <a:pt x="19" y="11"/>
                  </a:moveTo>
                  <a:cubicBezTo>
                    <a:pt x="27" y="12"/>
                    <a:pt x="39" y="13"/>
                    <a:pt x="55" y="13"/>
                  </a:cubicBezTo>
                  <a:cubicBezTo>
                    <a:pt x="70" y="13"/>
                    <a:pt x="82" y="12"/>
                    <a:pt x="90" y="11"/>
                  </a:cubicBezTo>
                  <a:cubicBezTo>
                    <a:pt x="82" y="10"/>
                    <a:pt x="70" y="9"/>
                    <a:pt x="55" y="9"/>
                  </a:cubicBezTo>
                  <a:cubicBezTo>
                    <a:pt x="39" y="9"/>
                    <a:pt x="27" y="10"/>
                    <a:pt x="19"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5" name="Freeform 465"/>
            <p:cNvSpPr/>
            <p:nvPr/>
          </p:nvSpPr>
          <p:spPr bwMode="auto">
            <a:xfrm>
              <a:off x="10190163" y="9080500"/>
              <a:ext cx="254000" cy="50800"/>
            </a:xfrm>
            <a:custGeom>
              <a:avLst/>
              <a:gdLst>
                <a:gd name="T0" fmla="*/ 46 w 91"/>
                <a:gd name="T1" fmla="*/ 18 h 18"/>
                <a:gd name="T2" fmla="*/ 0 w 91"/>
                <a:gd name="T3" fmla="*/ 4 h 18"/>
                <a:gd name="T4" fmla="*/ 5 w 91"/>
                <a:gd name="T5" fmla="*/ 0 h 18"/>
                <a:gd name="T6" fmla="*/ 10 w 91"/>
                <a:gd name="T7" fmla="*/ 3 h 18"/>
                <a:gd name="T8" fmla="*/ 46 w 91"/>
                <a:gd name="T9" fmla="*/ 9 h 18"/>
                <a:gd name="T10" fmla="*/ 82 w 91"/>
                <a:gd name="T11" fmla="*/ 3 h 18"/>
                <a:gd name="T12" fmla="*/ 86 w 91"/>
                <a:gd name="T13" fmla="*/ 0 h 18"/>
                <a:gd name="T14" fmla="*/ 91 w 91"/>
                <a:gd name="T15" fmla="*/ 4 h 18"/>
                <a:gd name="T16" fmla="*/ 46 w 91"/>
                <a:gd name="T1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18">
                  <a:moveTo>
                    <a:pt x="46" y="18"/>
                  </a:moveTo>
                  <a:cubicBezTo>
                    <a:pt x="35" y="18"/>
                    <a:pt x="0" y="17"/>
                    <a:pt x="0" y="4"/>
                  </a:cubicBezTo>
                  <a:cubicBezTo>
                    <a:pt x="0" y="2"/>
                    <a:pt x="3" y="0"/>
                    <a:pt x="5" y="0"/>
                  </a:cubicBezTo>
                  <a:cubicBezTo>
                    <a:pt x="7" y="0"/>
                    <a:pt x="9" y="1"/>
                    <a:pt x="10" y="3"/>
                  </a:cubicBezTo>
                  <a:cubicBezTo>
                    <a:pt x="12" y="5"/>
                    <a:pt x="25" y="9"/>
                    <a:pt x="46" y="9"/>
                  </a:cubicBezTo>
                  <a:cubicBezTo>
                    <a:pt x="67" y="9"/>
                    <a:pt x="79" y="5"/>
                    <a:pt x="82" y="3"/>
                  </a:cubicBezTo>
                  <a:cubicBezTo>
                    <a:pt x="82" y="1"/>
                    <a:pt x="84" y="0"/>
                    <a:pt x="86" y="0"/>
                  </a:cubicBezTo>
                  <a:cubicBezTo>
                    <a:pt x="89" y="0"/>
                    <a:pt x="91" y="2"/>
                    <a:pt x="91" y="4"/>
                  </a:cubicBezTo>
                  <a:cubicBezTo>
                    <a:pt x="91" y="17"/>
                    <a:pt x="56" y="18"/>
                    <a:pt x="46"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96" name="Freeform 466"/>
          <p:cNvSpPr>
            <a:spLocks noEditPoints="1"/>
          </p:cNvSpPr>
          <p:nvPr/>
        </p:nvSpPr>
        <p:spPr bwMode="auto">
          <a:xfrm>
            <a:off x="10926052" y="3592918"/>
            <a:ext cx="865500" cy="863359"/>
          </a:xfrm>
          <a:custGeom>
            <a:avLst/>
            <a:gdLst>
              <a:gd name="T0" fmla="*/ 229 w 458"/>
              <a:gd name="T1" fmla="*/ 457 h 457"/>
              <a:gd name="T2" fmla="*/ 0 w 458"/>
              <a:gd name="T3" fmla="*/ 228 h 457"/>
              <a:gd name="T4" fmla="*/ 229 w 458"/>
              <a:gd name="T5" fmla="*/ 0 h 457"/>
              <a:gd name="T6" fmla="*/ 458 w 458"/>
              <a:gd name="T7" fmla="*/ 228 h 457"/>
              <a:gd name="T8" fmla="*/ 229 w 458"/>
              <a:gd name="T9" fmla="*/ 457 h 457"/>
              <a:gd name="T10" fmla="*/ 229 w 458"/>
              <a:gd name="T11" fmla="*/ 9 h 457"/>
              <a:gd name="T12" fmla="*/ 10 w 458"/>
              <a:gd name="T13" fmla="*/ 228 h 457"/>
              <a:gd name="T14" fmla="*/ 229 w 458"/>
              <a:gd name="T15" fmla="*/ 448 h 457"/>
              <a:gd name="T16" fmla="*/ 448 w 458"/>
              <a:gd name="T17" fmla="*/ 228 h 457"/>
              <a:gd name="T18" fmla="*/ 229 w 458"/>
              <a:gd name="T19" fmla="*/ 9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8" h="457">
                <a:moveTo>
                  <a:pt x="229" y="457"/>
                </a:moveTo>
                <a:cubicBezTo>
                  <a:pt x="103" y="457"/>
                  <a:pt x="0" y="354"/>
                  <a:pt x="0" y="228"/>
                </a:cubicBezTo>
                <a:cubicBezTo>
                  <a:pt x="0" y="102"/>
                  <a:pt x="103" y="0"/>
                  <a:pt x="229" y="0"/>
                </a:cubicBezTo>
                <a:cubicBezTo>
                  <a:pt x="355" y="0"/>
                  <a:pt x="458" y="102"/>
                  <a:pt x="458" y="228"/>
                </a:cubicBezTo>
                <a:cubicBezTo>
                  <a:pt x="458" y="354"/>
                  <a:pt x="355" y="457"/>
                  <a:pt x="229" y="457"/>
                </a:cubicBezTo>
                <a:close/>
                <a:moveTo>
                  <a:pt x="229" y="9"/>
                </a:moveTo>
                <a:cubicBezTo>
                  <a:pt x="108" y="9"/>
                  <a:pt x="10" y="107"/>
                  <a:pt x="10" y="228"/>
                </a:cubicBezTo>
                <a:cubicBezTo>
                  <a:pt x="10" y="349"/>
                  <a:pt x="108" y="448"/>
                  <a:pt x="229" y="448"/>
                </a:cubicBezTo>
                <a:cubicBezTo>
                  <a:pt x="350" y="448"/>
                  <a:pt x="448" y="349"/>
                  <a:pt x="448" y="228"/>
                </a:cubicBezTo>
                <a:cubicBezTo>
                  <a:pt x="448" y="107"/>
                  <a:pt x="350" y="9"/>
                  <a:pt x="229" y="9"/>
                </a:cubicBezTo>
                <a:close/>
              </a:path>
            </a:pathLst>
          </a:custGeom>
          <a:solidFill>
            <a:srgbClr val="FC621E"/>
          </a:solidFill>
          <a:ln>
            <a:noFill/>
          </a:ln>
        </p:spPr>
        <p:txBody>
          <a:bodyPr vert="horz" wrap="square" lIns="91440" tIns="45720" rIns="91440" bIns="45720" numCol="1" anchor="t" anchorCtr="0" compatLnSpc="1"/>
          <a:lstStyle/>
          <a:p>
            <a:endParaRPr lang="zh-CN" altLang="en-US">
              <a:solidFill>
                <a:prstClr val="black"/>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26"/>
                                        </p:tgtEl>
                                        <p:attrNameLst>
                                          <p:attrName>style.visibility</p:attrName>
                                        </p:attrNameLst>
                                      </p:cBhvr>
                                      <p:to>
                                        <p:strVal val="visible"/>
                                      </p:to>
                                    </p:set>
                                    <p:anim calcmode="lin" valueType="num">
                                      <p:cBhvr>
                                        <p:cTn id="7" dur="750" fill="hold"/>
                                        <p:tgtEl>
                                          <p:spTgt spid="126"/>
                                        </p:tgtEl>
                                        <p:attrNameLst>
                                          <p:attrName>ppt_x</p:attrName>
                                        </p:attrNameLst>
                                      </p:cBhvr>
                                      <p:tavLst>
                                        <p:tav tm="0">
                                          <p:val>
                                            <p:strVal val="#ppt_x"/>
                                          </p:val>
                                        </p:tav>
                                        <p:tav tm="50000">
                                          <p:val>
                                            <p:strVal val="#ppt_x+.1"/>
                                          </p:val>
                                        </p:tav>
                                        <p:tav tm="100000">
                                          <p:val>
                                            <p:strVal val="#ppt_x"/>
                                          </p:val>
                                        </p:tav>
                                      </p:tavLst>
                                    </p:anim>
                                    <p:anim calcmode="lin" valueType="num">
                                      <p:cBhvr>
                                        <p:cTn id="8" dur="750" fill="hold"/>
                                        <p:tgtEl>
                                          <p:spTgt spid="126"/>
                                        </p:tgtEl>
                                        <p:attrNameLst>
                                          <p:attrName>ppt_y</p:attrName>
                                        </p:attrNameLst>
                                      </p:cBhvr>
                                      <p:tavLst>
                                        <p:tav tm="0">
                                          <p:val>
                                            <p:strVal val="#ppt_y"/>
                                          </p:val>
                                        </p:tav>
                                        <p:tav tm="100000">
                                          <p:val>
                                            <p:strVal val="#ppt_y"/>
                                          </p:val>
                                        </p:tav>
                                      </p:tavLst>
                                    </p:anim>
                                    <p:anim calcmode="lin" valueType="num">
                                      <p:cBhvr>
                                        <p:cTn id="9" dur="750" fill="hold"/>
                                        <p:tgtEl>
                                          <p:spTgt spid="126"/>
                                        </p:tgtEl>
                                        <p:attrNameLst>
                                          <p:attrName>ppt_h</p:attrName>
                                        </p:attrNameLst>
                                      </p:cBhvr>
                                      <p:tavLst>
                                        <p:tav tm="0">
                                          <p:val>
                                            <p:strVal val="#ppt_h/10"/>
                                          </p:val>
                                        </p:tav>
                                        <p:tav tm="50000">
                                          <p:val>
                                            <p:strVal val="#ppt_h+.01"/>
                                          </p:val>
                                        </p:tav>
                                        <p:tav tm="100000">
                                          <p:val>
                                            <p:strVal val="#ppt_h"/>
                                          </p:val>
                                        </p:tav>
                                      </p:tavLst>
                                    </p:anim>
                                    <p:anim calcmode="lin" valueType="num">
                                      <p:cBhvr>
                                        <p:cTn id="10" dur="750" fill="hold"/>
                                        <p:tgtEl>
                                          <p:spTgt spid="12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50" tmFilter="0,0; .5, 1; 1, 1"/>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4342</Words>
  <Application>WPS 演示</Application>
  <PresentationFormat>宽屏</PresentationFormat>
  <Paragraphs>531</Paragraphs>
  <Slides>34</Slides>
  <Notes>14</Notes>
  <HiddenSlides>0</HiddenSlides>
  <MMClips>0</MMClips>
  <ScaleCrop>false</ScaleCrop>
  <HeadingPairs>
    <vt:vector size="6" baseType="variant">
      <vt:variant>
        <vt:lpstr>已用的字体</vt:lpstr>
      </vt:variant>
      <vt:variant>
        <vt:i4>26</vt:i4>
      </vt:variant>
      <vt:variant>
        <vt:lpstr>主题</vt:lpstr>
      </vt:variant>
      <vt:variant>
        <vt:i4>2</vt:i4>
      </vt:variant>
      <vt:variant>
        <vt:lpstr>幻灯片标题</vt:lpstr>
      </vt:variant>
      <vt:variant>
        <vt:i4>34</vt:i4>
      </vt:variant>
    </vt:vector>
  </HeadingPairs>
  <TitlesOfParts>
    <vt:vector size="62" baseType="lpstr">
      <vt:lpstr>Arial</vt:lpstr>
      <vt:lpstr>宋体</vt:lpstr>
      <vt:lpstr>Wingdings</vt:lpstr>
      <vt:lpstr>Roboto</vt:lpstr>
      <vt:lpstr>Source Sans Pro</vt:lpstr>
      <vt:lpstr>微软雅黑</vt:lpstr>
      <vt:lpstr>Impact</vt:lpstr>
      <vt:lpstr>Calibri</vt:lpstr>
      <vt:lpstr>等线</vt:lpstr>
      <vt:lpstr>等线</vt:lpstr>
      <vt:lpstr>Arial</vt:lpstr>
      <vt:lpstr>Open Sans Light</vt:lpstr>
      <vt:lpstr>Open Sans</vt:lpstr>
      <vt:lpstr>Montserrat</vt:lpstr>
      <vt:lpstr>Montserrat</vt:lpstr>
      <vt:lpstr>Arial Unicode MS</vt:lpstr>
      <vt:lpstr>Calibri Light</vt:lpstr>
      <vt:lpstr>Symbol</vt:lpstr>
      <vt:lpstr>Open Sans</vt:lpstr>
      <vt:lpstr>Helvetica Light</vt:lpstr>
      <vt:lpstr>方正兰亭粗黑简体</vt:lpstr>
      <vt:lpstr>造字工房悦黑演示版特细体</vt:lpstr>
      <vt:lpstr>方正兰亭超细黑简体</vt:lpstr>
      <vt:lpstr>ZapfHumnst Ult BT</vt:lpstr>
      <vt:lpstr>魂心</vt:lpstr>
      <vt:lpstr>Jellyka, Saint-Andrew's Queen</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ITSK.com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守护灬星之痕</cp:lastModifiedBy>
  <cp:revision>22</cp:revision>
  <dcterms:created xsi:type="dcterms:W3CDTF">2018-03-07T06:51:00Z</dcterms:created>
  <dcterms:modified xsi:type="dcterms:W3CDTF">2018-05-04T04:02:24Z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2052-10.1.0.7346</vt:lpwstr>
  </property>
</Properties>
</file>